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968 160 3223 0 0,'2'-1'240'0'0,"40"-28"725"0"0,35-23 6568 0 0,-60 42-6570 0 0,3-3 272 0 0,1 1 1 0 0,0 1-1 0 0,0 1 0 0 0,36-11 1 0 0,-55 21 390 0 0,-12 11-1379 0 0,-18 14-170 0 0,-2-1 0 0 0,-49 31 0 0 0,47-34-127 0 0,-22 13-116 0 0,-60 29 1 0 0,-64 18-135 0 0,-4 3 165 0 0,182-83 134 0 0,-368 187-220 0 0,323-164 221 0 0,13-8 0 0 0,-46 31 0 0 0,65-36 0 0 0,8-3-22 0 0,7-4 7 0 0,5-2-8 0 0,2-1 19 0 0,0-1-1 0 0,0 0 1 0 0,0 0-1 0 0,1-1 1 0 0,-1 0-1 0 0,0-1 1 0 0,11-3-1 0 0,4 0-31 0 0,134-34-91 0 0,26-4-99 0 0,-159 39 195 0 0,0 1 0 0 0,0 2 1 0 0,1 0-1 0 0,33 4 0 0 0,-49-1 46 0 0,0-1-1 0 0,0 1 0 0 0,0 1 1 0 0,0 0-1 0 0,0 1 1 0 0,-1-1-1 0 0,1 2 0 0 0,-1 0 1 0 0,0 0-1 0 0,-1 0 1 0 0,1 1-1 0 0,-1 0 0 0 0,10 10 1 0 0,-14-11 28 0 0,0-1 0 0 0,0 1 0 0 0,0 0 0 0 0,-1 0 0 0 0,0 1 0 0 0,0-1 0 0 0,0 1 0 0 0,-1 0-1 0 0,0-1 1 0 0,0 1 0 0 0,0 0 0 0 0,-1 0 0 0 0,2 12 0 0 0,-3-13-30 0 0,0 0 0 0 0,0 0-1 0 0,0 0 1 0 0,0 1 0 0 0,-1-1-1 0 0,0 0 1 0 0,0 0 0 0 0,0 0-1 0 0,-1 0 1 0 0,0-1 0 0 0,0 1-1 0 0,0 0 1 0 0,0-1 0 0 0,-1 1-1 0 0,0-1 1 0 0,0 0 0 0 0,-4 5-1 0 0,-17 15 81 0 0,0-1 0 0 0,-2-1 0 0 0,-1-1 0 0 0,-31 17 0 0 0,10-10-53 0 0,-88 37-1 0 0,113-57-31 0 0,0-1-1 0 0,0-1 1 0 0,-1-1-1 0 0,0 0 1 0 0,0-2-1 0 0,0-1 0 0 0,0-2 1 0 0,0 0-1 0 0,-31-4 1 0 0,50 3-6 0 0,0 0 0 0 0,0 0 0 0 0,0-1 1 0 0,0 1-1 0 0,0-1 0 0 0,0-1 0 0 0,0 1 1 0 0,1-1-1 0 0,-7-4 0 0 0,-1-1-132 0 0,11 7-38 0 0,-1-1-300 0 0,0-2 166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2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10135 0 0,'0'0'8699'0'0,"-9"1"-6596"0"0,4 1-1733 0 0,-1-1 1 0 0,1 1 0 0 0,-1 0-1 0 0,1 0 1 0 0,0 0 0 0 0,-8 6-1 0 0,10-7-320 0 0,1 1 0 0 0,-1 0 0 0 0,1 0 0 0 0,-1 0 0 0 0,1 1 0 0 0,0-1 0 0 0,0 0 0 0 0,0 1 0 0 0,0 0 0 0 0,0-1 0 0 0,1 1 0 0 0,-1 0 0 0 0,-1 3 0 0 0,2 5-50 0 0,2-9-22 0 0,0 0 0 0 0,-1 0 0 0 0,1 0 0 0 0,0 0 0 0 0,0 0 0 0 0,0 0-1 0 0,0 0 1 0 0,1 0 0 0 0,-1 0 0 0 0,0-1 0 0 0,1 1 0 0 0,-1 0 0 0 0,1-1 0 0 0,0 0 0 0 0,0 1 0 0 0,-1-1 0 0 0,1 0-1 0 0,4 2 1 0 0,0 0-776 0 0,0 0 1 0 0,1-1-1 0 0,-1 1 0 0 0,14 1 0 0 0,-6-2-6473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506 231 455 0 0,'0'0'12246'0'0,"10"4"-9668"0"0,-8-3-2346 0 0,0-1 0 0 0,0 0 0 0 0,0 0 0 0 0,0 1 0 0 0,0-1 0 0 0,-1 0 0 0 0,1-1 0 0 0,0 1 0 0 0,0 0 0 0 0,0-1 0 0 0,0 1 0 0 0,-1-1 0 0 0,1 1 0 0 0,0-1 0 0 0,3-1 0 0 0,-4 1 38 0 0,13-14 4 0 0,-9 9-248 0 0,-1-1-1 0 0,0 0 1 0 0,0-1-1 0 0,0 1 1 0 0,4-14-1 0 0,2-6-26 0 0,-2 11-21 0 0,-3 7-10 0 0,0-1-1 0 0,-1 0 1 0 0,0 0 0 0 0,-1 0 0 0 0,0 0 0 0 0,0-1-1 0 0,1-18 1 0 0,-4 28 10 0 0,0 0-1 0 0,0 0 1 0 0,0 1 0 0 0,-1-1-1 0 0,1 0 1 0 0,0 1-1 0 0,0-1 1 0 0,-1 0 0 0 0,1 0-1 0 0,-1 1 1 0 0,1-1-1 0 0,0 0 1 0 0,-1 1 0 0 0,1-1-1 0 0,-1 1 1 0 0,0-1-1 0 0,1 1 1 0 0,-1-1 0 0 0,1 1-1 0 0,-1-1 1 0 0,0 1-1 0 0,1 0 1 0 0,-1-1 0 0 0,0 1-1 0 0,0 0 1 0 0,1-1-1 0 0,-1 1 1 0 0,0 0 0 0 0,0 0-1 0 0,1 0 1 0 0,-1 0-1 0 0,0 0 1 0 0,0 0 0 0 0,1 0-1 0 0,-2 0 1 0 0,-28 2-188 0 0,-13 10 96 0 0,0 0 0 0 0,1 3 0 0 0,-76 38 0 0 0,67-27 297 0 0,1 2 0 0 0,-87 64-1 0 0,126-83-49 0 0,0 1 0 0 0,1 0 0 0 0,0 1 0 0 0,-16 23 1 0 0,20-26-29 0 0,1 1 1 0 0,0 0 0 0 0,0 0 0 0 0,1 1 0 0 0,0-1 0 0 0,1 1-1 0 0,-4 18 1 0 0,7-26-86 0 0,-1 1 0 0 0,1 0 0 0 0,0 0 0 0 0,0-1 0 0 0,0 1 0 0 0,0 0-1 0 0,1 0 1 0 0,-1-1 0 0 0,1 1 0 0 0,0 0 0 0 0,0-1 0 0 0,-1 1 0 0 0,2-1 0 0 0,-1 1 0 0 0,2 3-1 0 0,-1-4-7 0 0,-1 0 0 0 0,1-1 0 0 0,-1 1 0 0 0,1-1 0 0 0,-1 1-1 0 0,1-1 1 0 0,0 0 0 0 0,0 0 0 0 0,0 1 0 0 0,0-1 0 0 0,0-1-1 0 0,0 1 1 0 0,0 0 0 0 0,0 0 0 0 0,0-1 0 0 0,0 1 0 0 0,0-1-1 0 0,0 0 1 0 0,1 1 0 0 0,2-1 0 0 0,16-1 108 0 0,-1-1 0 0 0,0-1 1 0 0,0 0-1 0 0,36-12 0 0 0,-14 0-50 0 0,46-22 0 0 0,-79 32-73 0 0,98-48-30 0 0,-86 41-171 0 0,0-1-1 0 0,34-28 1 0 0,-28 12-312 0 0,-26 28 427 0 0,-21 5 246 0 0,14-1-97 0 0,0 1-1 0 0,0 0 1 0 0,0 0 0 0 0,1 1-1 0 0,-1-1 1 0 0,1 1 0 0 0,0 0-1 0 0,-4 7 1 0 0,-1 0 42 0 0,1 1 1 0 0,-11 21-1 0 0,16-25-100 0 0,0 0 0 0 0,1-1 0 0 0,1 1 0 0 0,0 1 0 0 0,0-1 0 0 0,-1 14 0 0 0,0-2-3 0 0,3-20-29 0 0,0 1-1 0 0,0-1 1 0 0,0 1 0 0 0,0-1-1 0 0,0 1 1 0 0,1-1 0 0 0,-1 0-1 0 0,0 1 1 0 0,1-1-1 0 0,0 0 1 0 0,-1 1 0 0 0,1-1-1 0 0,-1 0 1 0 0,1 1 0 0 0,0-1-1 0 0,0 0 1 0 0,1 2 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77 8751 0 0,'19'-18'902'0'0,"-7"7"743"0"0,17-20 0 0 0,-24 22 2722 0 0,-17 2-2731 0 0,6 7-1465 0 0,0-1 0 0 0,0 1 0 0 0,1 1 0 0 0,-1-1 0 0 0,0 1 0 0 0,0 0 0 0 0,1 0 0 0 0,-1 0 1 0 0,-9 4-1 0 0,-12 3 42 0 0,16-5-191 0 0,0 0 0 0 0,1 1 0 0 0,0 0 1 0 0,0 1-1 0 0,-12 6 0 0 0,-46 35-44 0 0,42-29 32 0 0,20-12-10 0 0,-60 44 0 0 0,59-44 0 0 0,0 2 0 0 0,1-1 0 0 0,0 1 0 0 0,0 0 0 0 0,0 0 0 0 0,-8 15 0 0 0,13-20-1 0 0,0 0-1 0 0,1-1 1 0 0,-1 1 0 0 0,0 0-1 0 0,1 0 1 0 0,0 0 0 0 0,-1 0-1 0 0,1 0 1 0 0,0-1-1 0 0,0 1 1 0 0,0 0 0 0 0,0 0-1 0 0,0 0 1 0 0,0 0 0 0 0,1 0-1 0 0,-1 0 1 0 0,1 0-1 0 0,-1-1 1 0 0,1 1 0 0 0,-1 0-1 0 0,1 0 1 0 0,0-1 0 0 0,0 1-1 0 0,0 0 1 0 0,0-1-1 0 0,0 1 1 0 0,1-1 0 0 0,-1 1-1 0 0,0-1 1 0 0,1 0-1 0 0,-1 0 1 0 0,1 1 0 0 0,2 0-1 0 0,5 4-1 0 0,0 0-1 0 0,1-1 1 0 0,0-1 0 0 0,17 6-1 0 0,71 17-61 0 0,-2-2 2 0 0,-70-13 63 0 0,-13-1 0 0 0,-12-6 0 0 0,-1-3 0 0 0,1 0 1 0 0,-1-1 0 0 0,0 1 0 0 0,0 0 0 0 0,0-1 0 0 0,0 1-1 0 0,0-1 1 0 0,0 1 0 0 0,0 0 0 0 0,0-1 0 0 0,-1 1 0 0 0,1-1 0 0 0,0 1 0 0 0,-1 0-1 0 0,0-1 1 0 0,1 1 0 0 0,-1-1 0 0 0,0 0 0 0 0,0 1 0 0 0,0-1 0 0 0,0 0 0 0 0,0 1 0 0 0,0-1-1 0 0,0 0 1 0 0,0 0 0 0 0,-2 1 0 0 0,-4 4 10 0 0,0 0 0 0 0,-1-1 0 0 0,-9 5 1 0 0,12-7-6 0 0,-29 16 116 0 0,0-2-1 0 0,-1-1 1 0 0,-37 11 0 0 0,46-19-94 0 0,-1-1 0 0 0,0-2 0 0 0,0 0 0 0 0,0-2-1 0 0,-28 0 1 0 0,52-3-48 0 0,0 0-23 0 0,1 0 0 0 0,-1 1 0 0 0,1-2 0 0 0,-1 1 0 0 0,0 0 0 0 0,1 0 0 0 0,-1-1 0 0 0,1 0 0 0 0,-1 1 0 0 0,1-1 0 0 0,-3-1 0 0 0,7-5-2781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82 15919 0 0,'0'0'1446'0'0,"-1"0"-1192"0"0,-5 2-194 0 0,1-1 0 0 0,0 1 0 0 0,0 0 0 0 0,0 1 1 0 0,0-1-1 0 0,0 1 0 0 0,0 0 0 0 0,0 0 0 0 0,1 0 0 0 0,-5 5 0 0 0,-8 8 271 0 0,-16 19 0 0 0,27-28-339 0 0,-5 5 109 0 0,1 0 1 0 0,0 1 0 0 0,2 0-1 0 0,-12 21 1 0 0,18-30-64 0 0,0 0 0 0 0,0 0 0 0 0,0 0 0 0 0,1 0 0 0 0,-1 1 0 0 0,1-1 0 0 0,1 0 0 0 0,-1 1 0 0 0,0-1 0 0 0,1 1 0 0 0,0-1 0 0 0,0 1 0 0 0,0-1 0 0 0,1 0 0 0 0,-1 1 0 0 0,1-1 0 0 0,0 0 0 0 0,1 1 0 0 0,-1-1 0 0 0,4 7 1 0 0,-4-9 6 0 0,0 0 0 0 0,0-1 1 0 0,0 1-1 0 0,1 0 1 0 0,-1-1-1 0 0,1 1 1 0 0,-1-1-1 0 0,1 0 0 0 0,0 1 1 0 0,-1-1-1 0 0,1 0 1 0 0,0 0-1 0 0,0 0 1 0 0,0 0-1 0 0,-1 0 0 0 0,5 1 1 0 0,-2-2 31 0 0,0 1 0 0 0,-1-1 0 0 0,1 0 1 0 0,0 0-1 0 0,-1 0 0 0 0,1 0 0 0 0,0 0 0 0 0,6-2 1 0 0,4-3 123 0 0,0 1 0 0 0,-1-2 1 0 0,23-12-1 0 0,-35 17-195 0 0,18-10 98 0 0,0-1-1 0 0,-1-1 1 0 0,0 0 0 0 0,27-28-1 0 0,53-71-291 0 0,-28 30-1488 0 0,-38 43-1184 0 0,-21 21 1226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171 191 9671 0 0,'0'0'1274'0'0,"-6"10"3967"0"0,1-6-4817 0 0,1 0 1 0 0,0 0-1 0 0,-1-1 0 0 0,0 1 0 0 0,0-1 1 0 0,0 0-1 0 0,0 0 0 0 0,0-1 1 0 0,0 0-1 0 0,-10 3 0 0 0,7-2-240 0 0,-1-1 0 0 0,1 0-1 0 0,-1 0 1 0 0,0-1 0 0 0,0 0-1 0 0,-13-1 1 0 0,18-1-111 0 0,1 1-1 0 0,0-1 0 0 0,0 1 1 0 0,-1-1-1 0 0,-5-2 1 0 0,8 2 96 0 0,1-1-97 0 0,0 0-67 0 0,1-1 0 0 0,-1 1 0 0 0,1 0 0 0 0,-1-1 0 0 0,1 1 0 0 0,0 0 0 0 0,0 0-1 0 0,0 0 1 0 0,0 0 0 0 0,0 0 0 0 0,0 0 0 0 0,1 0 0 0 0,-1 0 0 0 0,1 0 0 0 0,2-2 0 0 0,6-5-11 0 0,18-13-1 0 0,-11 9 13 0 0,4-4-49 0 0,0 1 0 0 0,1 1 0 0 0,0 1 0 0 0,2 0 0 0 0,-1 2 0 0 0,2 1 0 0 0,42-13 0 0 0,-46 18 59 0 0,0 2 0 0 0,0 0 0 0 0,1 1 0 0 0,21 0 0 0 0,-33 3-6 0 0,0 0-1 0 0,1 1 1 0 0,-1 0-1 0 0,0 1 0 0 0,-1 0 1 0 0,1 0-1 0 0,0 1 1 0 0,0 0-1 0 0,-1 1 1 0 0,16 8-1 0 0,-23-11-2 0 0,1 0-1 0 0,-1 1 1 0 0,0-1-1 0 0,-1 1 0 0 0,1-1 1 0 0,0 1-1 0 0,0 0 1 0 0,-1 0-1 0 0,1-1 1 0 0,-1 1-1 0 0,1 0 1 0 0,-1 0-1 0 0,0 1 1 0 0,0-1-1 0 0,0 0 1 0 0,0 0-1 0 0,0 0 0 0 0,0 1 1 0 0,-1-1-1 0 0,1 1 1 0 0,-1-1-1 0 0,0 0 1 0 0,1 1-1 0 0,-1-1 1 0 0,-1 3-1 0 0,1-1 4 0 0,-1 0-1 0 0,0 0 1 0 0,-1 0 0 0 0,1-1-1 0 0,-1 1 1 0 0,1 0-1 0 0,-1-1 1 0 0,0 1 0 0 0,0-1-1 0 0,-1 0 1 0 0,1 1-1 0 0,-1-1 1 0 0,0 0 0 0 0,-3 3-1 0 0,-10 7 11 0 0,-20 14-1 0 0,-10 8 14 0 0,143-86 35 0 0,147-74-920 0 0,-233 120 794 0 0,2-2 30 0 0,1 0 1 0 0,1 1-1 0 0,-1 1 0 0 0,1 0 1 0 0,16-3-1 0 0,0 3 32 0 0,-20 2 17 0 0,0 1 0 0 0,0 1-1 0 0,0 0 1 0 0,21 1 0 0 0,-24 1 40 0 0,4 0 66 0 0,-1 0-1 0 0,12 4 1 0 0,-20-4-87 0 0,1 0 1 0 0,0 0-1 0 0,-1 1 1 0 0,0-1-1 0 0,1 1 0 0 0,-1 0 1 0 0,0 0-1 0 0,0 0 1 0 0,0 0-1 0 0,3 4 0 0 0,-4-4-16 0 0,0 0 0 0 0,0 1 0 0 0,0-1 0 0 0,0 1 0 0 0,-1 0 0 0 0,1 0 0 0 0,-1-1 0 0 0,0 1 0 0 0,0 0 0 0 0,0 0 0 0 0,0 0 0 0 0,0 0 0 0 0,-1 0 0 0 0,1 0 0 0 0,-1 0 0 0 0,0 0 0 0 0,0 1 0 0 0,0-1 0 0 0,0 0 0 0 0,-1 0 0 0 0,1 0 0 0 0,-2 4 0 0 0,-2 7 55 0 0,-1-1-1 0 0,0 1 0 0 0,-12 21 1 0 0,0 0 25 0 0,1-3-30 0 0,11-22-135 0 0,0 0 1 0 0,-4 14-1 0 0,8-22-438 0 0,12 2-3045 0 0,3-5 1876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53 15263 0 0,'-1'1'696'0'0,"-5"5"-358"0"0,1-1-1 0 0,0 1 1 0 0,0 0-1 0 0,1 0 1 0 0,0 1-1 0 0,0-1 1 0 0,-4 11 1890 0 0,8-16-2161 0 0,0-1-1 0 0,0 0 1 0 0,0 1 0 0 0,1-1-1 0 0,-1 0 1 0 0,0 1 0 0 0,0-1 0 0 0,1 0-1 0 0,-1 1 1 0 0,0-1 0 0 0,0 0-1 0 0,1 1 1 0 0,-1-1 0 0 0,0 0-1 0 0,1 0 1 0 0,-1 1 0 0 0,1-1 0 0 0,-1 0-1 0 0,0 0 1 0 0,1 0 0 0 0,-1 0-1 0 0,1 0 1 0 0,-1 1 0 0 0,1-1 0 0 0,11 2 522 0 0,8-3-109 0 0,1 0 1 0 0,0-1-1 0 0,-1-1 0 0 0,30-9 0 0 0,-32 8-370 0 0,52-13-154 0 0,128-49 0 0 0,-193 64 151 0 0,9-5-725 0 0,-13 4 145 0 0,-8 1 191 0 0,-4 1 206 0 0,1 1-1 0 0,-1 0 0 0 0,1 0 0 0 0,-1 1 0 0 0,1 1 0 0 0,-20 5 0 0 0,-59 25-342 0 0,39-10 537 0 0,1 2 0 0 0,2 2-1 0 0,0 2 1 0 0,2 3 0 0 0,1 1-1 0 0,-52 50 1 0 0,91-78-74 0 0,1 0 0 0 0,1 1 0 0 0,-1-1 0 0 0,1 1 0 0 0,0 0 0 0 0,0-1 1 0 0,0 1-1 0 0,1 1 0 0 0,-1-1 0 0 0,1 0 0 0 0,0 1 0 0 0,1-1 0 0 0,0 1 0 0 0,-2 6 0 0 0,3-8-16 0 0,0-1 0 0 0,0 0 0 0 0,0 0 0 0 0,1 1 1 0 0,-1-1-1 0 0,1 0 0 0 0,-1 0 0 0 0,1 1 0 0 0,0-1 0 0 0,0 0 0 0 0,1 0 0 0 0,-1 0 1 0 0,1 0-1 0 0,-1 0 0 0 0,1-1 0 0 0,0 1 0 0 0,0 0 0 0 0,0-1 0 0 0,1 1 0 0 0,-1-1 0 0 0,0 0 1 0 0,1 0-1 0 0,0 0 0 0 0,-1 0 0 0 0,6 2 0 0 0,4 2 1 0 0,0-1-1 0 0,0 0 1 0 0,1-1-1 0 0,0 0 1 0 0,-1-1-1 0 0,1-1 1 0 0,0 0-1 0 0,19 0 1 0 0,5-1-58 0 0,64-8 0 0 0,12-11-2385 0 0,-79 9 1125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1375 89 5983 0 0,'3'-2'145'0'0,"-1"0"-1"0"0,1 0 1 0 0,-1 0-1 0 0,1-1 1 0 0,-1 1-1 0 0,0-1 1 0 0,0 1-1 0 0,0-1 1 0 0,2-4-1 0 0,-2 4 668 0 0,0 0-1 0 0,0 0 1 0 0,0 0-1 0 0,0 1 1 0 0,0-1 0 0 0,1 1-1 0 0,3-4 1 0 0,4-1 1343 0 0,-7 3-1808 0 0,1 1 0 0 0,0 1 0 0 0,-1-1 0 0 0,1 0 0 0 0,0 1 0 0 0,1 0 0 0 0,-1 0 0 0 0,0 0 0 0 0,0 1 0 0 0,1-1 0 0 0,-1 1 0 0 0,6-1 0 0 0,-10 2-332 0 0,1 0 1 0 0,-1 0-1 0 0,1 1 0 0 0,-1-1 0 0 0,1 0 0 0 0,-1 0 1 0 0,1 0-1 0 0,0 0 0 0 0,-1 1 0 0 0,0-1 0 0 0,1 0 1 0 0,-1 0-1 0 0,1 1 0 0 0,-1-1 0 0 0,1 0 0 0 0,-1 1 1 0 0,0-1-1 0 0,1 1 0 0 0,-1-1 0 0 0,1 1 0 0 0,-1-1 1 0 0,0 0-1 0 0,0 1 0 0 0,1-1 0 0 0,-1 1 0 0 0,0-1 1 0 0,0 1-1 0 0,0-1 0 0 0,1 1 0 0 0,-1 0 0 0 0,0-1 1 0 0,0 1-1 0 0,0-1 0 0 0,0 1 0 0 0,0-1 0 0 0,0 1 1 0 0,0-1-1 0 0,0 1 0 0 0,-1 0 0 0 0,1 2-3 0 0,0-1-1 0 0,-1 1 1 0 0,1-1-1 0 0,-1 1 1 0 0,1-1-1 0 0,-1 0 1 0 0,-1 3-1 0 0,-6 8 11 0 0,-1-1 0 0 0,0-1 0 0 0,0 1 0 0 0,-1-1 1 0 0,-22 18-1 0 0,-64 43 93 0 0,90-68-109 0 0,-150 86 72 0 0,105-63-82 0 0,-214 88 4 0 0,217-96 0 0 0,-338 129 11 0 0,196-83 42 0 0,179-61-49 0 0,-1 0 0 0 0,-18 11 0 0 0,20-10 9 0 0,1 0 0 0 0,-1-1 0 0 0,-18 5 0 0 0,27-8-5 0 0,-1-1-1 0 0,0 0 1 0 0,0 1 0 0 0,0-1-1 0 0,1 0 1 0 0,-1 0 0 0 0,0-1-1 0 0,0 1 1 0 0,0 0-1 0 0,0 0 1 0 0,1-1 0 0 0,-1 0-1 0 0,0 1 1 0 0,0-1 0 0 0,1 0-1 0 0,-1 1 1 0 0,-2-3 0 0 0,-20-22 142 0 0,-19-7-241 0 0,38 26 17 0 0,5 6 69 0 0,-1-1 1 0 0,1 1-1 0 0,0 0 1 0 0,-1-1-1 0 0,1 1 1 0 0,0-1-1 0 0,0 1 1 0 0,-1 0-1 0 0,1-1 1 0 0,0 1-1 0 0,0-1 0 0 0,0 1 1 0 0,0-1-1 0 0,0 1 1 0 0,-1-1-1 0 0,1 1 1 0 0,0-1-1 0 0,0 1 1 0 0,0-1-1 0 0,0 1 1 0 0,0-1-1 0 0,0 1 1 0 0,1-1-1 0 0,-1 1 1 0 0,0-1-1 0 0,0 1 1 0 0,0 0-1 0 0,0-1 0 0 0,0 1 1 0 0,1-1-1 0 0,-1 1 1 0 0,0-1-1 0 0,0 1 1 0 0,1 0-1 0 0,-1-1 1 0 0,1 0-1 0 0,-1 1-13 0 0,4-6-24 0 0,0 1 0 0 0,0 0 0 0 0,0 0 0 0 0,0 0 0 0 0,1 0 0 0 0,8-7 0 0 0,35-22-129 0 0,-29 21 107 0 0,199-120-391 0 0,-172 110 358 0 0,1 2-1 0 0,96-30 0 0 0,-143 51 98 0 0,4-1-2 0 0,0 0 0 0 0,0 0 0 0 0,0 1 0 0 0,0-1 0 0 0,8 0 0 0 0,-1 4 2 0 0,-4 4 0 0 0,-6-5 6 0 0,0 1 0 0 0,0 0 0 0 0,-1-1 0 0 0,1 1 0 0 0,-1 0 0 0 0,1-1 0 0 0,-1 1 0 0 0,0 0 0 0 0,0 0 0 0 0,0-1 0 0 0,0 1 0 0 0,0 0 0 0 0,-1-1 0 0 0,0 4 0 0 0,-2 7 224 0 0,-9 21 1 0 0,3-12 24 0 0,8-16-207 0 0,-1-1 0 0 0,1 0 0 0 0,0 0 0 0 0,0 1 0 0 0,0-1 0 0 0,1 0 1 0 0,0 1-1 0 0,0-1 0 0 0,1 1 0 0 0,-1-1 0 0 0,3 7 0 0 0,-2-8-9 0 0,0-1 0 0 0,0 1-1 0 0,1-1 1 0 0,0 0-1 0 0,0 1 1 0 0,0-1 0 0 0,0 0-1 0 0,0 0 1 0 0,1-1 0 0 0,-1 1-1 0 0,1 0 1 0 0,0-1 0 0 0,-1 0-1 0 0,1 1 1 0 0,0-1 0 0 0,1 0-1 0 0,4 2 1 0 0,10 3 173 0 0,1 0-1 0 0,0-2 1 0 0,-1 0 0 0 0,2-1 0 0 0,24 2-1 0 0,-30-4-144 0 0,32 1 205 0 0,1-1 0 0 0,74-7-1 0 0,33 1 170 0 0,-109 4-486 0 0,-44 0-181 0 0,-11 7-1427 0 0,-15 6-1532 0 0,13-8-4138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23 115 14191 0 0,'-3'-3'221'0'0,"2"2"-136"0"0,0 1 1 0 0,0-1-1 0 0,0 0 0 0 0,1 1 1 0 0,-1-1-1 0 0,0 1 1 0 0,0-1-1 0 0,0 1 0 0 0,0 0 1 0 0,0-1-1 0 0,-1 1 0 0 0,1 0 1 0 0,0-1-1 0 0,0 1 1 0 0,-4 0 3426 0 0,23-8-2681 0 0,0 1 0 0 0,0 0 0 0 0,37-7 0 0 0,59-3-563 0 0,-83 13-59 0 0,192-31 75 0 0,-149 23-495 0 0,-72 11 91 0 0,-2 3-964 0 0,-1 2 649 0 0,-1-1-1 0 0,1 1 0 0 0,-1-1 1 0 0,0 1-1 0 0,0-1 1 0 0,0 0-1 0 0,0 0 0 0 0,-1 0 1 0 0,1 0-1 0 0,-1 0 1 0 0,0 0-1 0 0,-5 4 0 0 0,4-3-91 0 0,-8 6-927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13591 0 0,'-31'12'1282'0'0,"16"-7"-571"0"0,0 1-1 0 0,-22 12 5179 0 0,49-11-4698 0 0,-6-5-1020 0 0,0 0 1 0 0,1 0-1 0 0,-1 0 1 0 0,1-1-1 0 0,-1 1 1 0 0,1-2-1 0 0,7 1 1 0 0,49-3 172 0 0,-25-1-127 0 0,3 3-221 0 0,93-5 247 0 0,-100 2-672 0 0,63-14-1 0 0,-60 9-1220 0 0,-12 6-4848 0 0,-10 2-642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16 2303 0 0,'2'0'167'0'0,"0"0"-128"0"0,1 1 0 0 0,0-1-1 0 0,-1 0 1 0 0,1 0 0 0 0,0 0-1 0 0,0-1 1 0 0,-1 1 0 0 0,5-2-1 0 0,17-10 11721 0 0,-24 12-11722 0 0,0 0 0 0 0,-1 0 1 0 0,1 0-1 0 0,0-1 0 0 0,0 1 1 0 0,-1 0-1 0 0,1 0 0 0 0,0 0 1 0 0,-1 0-1 0 0,1 0 0 0 0,0 0 1 0 0,-1 0-1 0 0,1 0 0 0 0,0 0 1 0 0,-1 0-1 0 0,1 0 0 0 0,0 0 1 0 0,0 0-1 0 0,-1 0 0 0 0,1 0 1 0 0,0 0-1 0 0,-1 0 0 0 0,1 0 1 0 0,0 0-1 0 0,-1 0 0 0 0,1 0 1 0 0,-1 1-1 0 0,-79 22 620 0 0,61-16-555 0 0,0 1-1 0 0,0 1 1 0 0,1 0 0 0 0,-26 19-1 0 0,42-27-87 0 0,-24 17 215 0 0,0 2 1 0 0,-39 37 0 0 0,-38 54 299 0 0,78-84-445 0 0,10-11 48 0 0,1 1-1 0 0,0 1 1 0 0,1-1-1 0 0,1 2 1 0 0,-14 30 0 0 0,24-43-84 0 0,0-1 0 0 0,0 0 0 0 0,0 1 0 0 0,1-1 1 0 0,0 1-1 0 0,0-1 0 0 0,1 1 0 0 0,-1 0 1 0 0,1-1-1 0 0,1 7 0 0 0,-1-9-11 0 0,1-1 1 0 0,-1 1-1 0 0,1-1 0 0 0,0 0 0 0 0,0 0 1 0 0,0 1-1 0 0,0-1 0 0 0,0 0 0 0 0,1 0 0 0 0,-1 0 1 0 0,0 0-1 0 0,1 0 0 0 0,0 0 0 0 0,-1-1 1 0 0,1 1-1 0 0,0 0 0 0 0,0-1 0 0 0,0 1 1 0 0,0-1-1 0 0,0 0 0 0 0,0 0 0 0 0,0 0 0 0 0,1 0 1 0 0,-1 0-1 0 0,4 1 0 0 0,3 0 94 0 0,0 0-1 0 0,0-1 1 0 0,0 0-1 0 0,1 0 1 0 0,-1-1-1 0 0,0 0 1 0 0,19-3-1 0 0,65-18 519 0 0,-77 16-596 0 0,269-98 327 0 0,-252 90-370 0 0,2-1 1 0 0,0-2-1 0 0,34-21 1 0 0,-60 31-8 0 0,0 0-1 0 0,0-1 1 0 0,0 0 0 0 0,0 0-1 0 0,-1-1 1 0 0,-1 0 0 0 0,1 0-1 0 0,-1-1 1 0 0,-1 0 0 0 0,0 0-1 0 0,9-17 1 0 0,-13 22-19 0 0,-1 0-1 0 0,1 0 0 0 0,-1 0 1 0 0,0 0-1 0 0,0-1 1 0 0,0 1-1 0 0,-1 0 0 0 0,0 0 1 0 0,0-1-1 0 0,0 1 1 0 0,0 0-1 0 0,0-1 0 0 0,-1 1 1 0 0,-2-7-1 0 0,1 5-38 0 0,0 1-1 0 0,0 0 1 0 0,-1 0-1 0 0,0 0 1 0 0,0 0-1 0 0,0 0 1 0 0,-1 0-1 0 0,0 1 1 0 0,-7-8-1 0 0,-2 2-53 0 0,1 1-1 0 0,-1 0 1 0 0,-1 1-1 0 0,1 0 1 0 0,-1 1-1 0 0,-1 0 1 0 0,-16-4-1 0 0,11 4-147 0 0,0 1 0 0 0,-1 1-1 0 0,0 1 1 0 0,0 1 0 0 0,0 0-1 0 0,-35 2 1 0 0,53 1 192 0 0,0 0 0 0 0,0 1 0 0 0,0-1 0 0 0,0 1 0 0 0,0 0 0 0 0,1 0 0 0 0,-1 0 0 0 0,0 0 0 0 0,1 0 0 0 0,-5 3 0 0 0,5-3 28 0 0,1 0-1 0 0,0 0 1 0 0,0 0-1 0 0,0 0 1 0 0,0 0 0 0 0,0 0-1 0 0,0 0 1 0 0,0 1 0 0 0,1-1-1 0 0,-1 0 1 0 0,0 0-1 0 0,1 1 1 0 0,-1-1 0 0 0,0 1-1 0 0,1-1 1 0 0,0 0 0 0 0,-1 1-1 0 0,1-1 1 0 0,0 1-1 0 0,0-1 1 0 0,0 1 0 0 0,0 2-1 0 0,1 9-1300 0 0,1 0-4492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59 8287 0 0,'0'0'639'0'0,"-8"-2"-390"0"0,0-2 2205 0 0,1 0 0 0 0,0 0-1 0 0,-9-7 1 0 0,15 10-2347 0 0,1 0 0 0 0,-1 1 0 0 0,1-1 0 0 0,-1 0 0 0 0,1 1 0 0 0,-1-1 0 0 0,1 0 0 0 0,0 0 0 0 0,-1 0 0 0 0,1 1 0 0 0,0-1 0 0 0,0 0 0 0 0,-1 0 0 0 0,1 0 0 0 0,0 0 0 0 0,0 0 0 0 0,0 1 0 0 0,0-1 0 0 0,0 0 0 0 0,0 0 0 0 0,1 0 0 0 0,-1 0 0 0 0,0 1 0 0 0,0-1 0 0 0,0 0 0 0 0,1-1 0 0 0,0 1 266 0 0,7-8-80 0 0,-12 12 262 0 0,2-2-469 0 0,1 1 1 0 0,-1 0 0 0 0,0 0-1 0 0,1 0 1 0 0,-1 0-1 0 0,1 0 1 0 0,0 0 0 0 0,-2 3-1 0 0,1-1-66 0 0,2-4-14 0 0,0 0 0 0 0,-1 1 0 0 0,1-1-1 0 0,0 0 1 0 0,-1 1 0 0 0,1-1 0 0 0,0 1 0 0 0,0-1-1 0 0,0 1 1 0 0,-1-1 0 0 0,1 1 0 0 0,0-1 0 0 0,0 0-1 0 0,0 1 1 0 0,0-1 0 0 0,0 1 0 0 0,0-1-1 0 0,0 1 1 0 0,0-1 0 0 0,0 1 0 0 0,0-1 0 0 0,0 1-1 0 0,0 0 1 0 0,9 2 64 0 0,12-5-32 0 0,-19 2 271 0 0,-1 0-229 0 0,5 3-3 0 0,-2-2-25 0 0,-2 0-35 0 0,13 1 32 0 0,-13-2-115 0 0,7 3-199 0 0,-2 2 265 0 0,-9 3 0 0 0,-4-1 0 0 0,0-2 0 0 0,1-2-11 0 0,6-2-31 0 0,14 4 200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140 161 1839 0 0,'57'-36'2865'0'0,"25"-21"8651"0"0,-22 14-8714 0 0,-27 26-1595 0 0,-17 10-613 0 0,-14 6 450 0 0,-2 9-1020 0 0,-1-1 1 0 0,0 1-1 0 0,-1-1 0 0 0,1 1 0 0 0,-1-1 0 0 0,-1 0 0 0 0,1 0 1 0 0,-8 13-1 0 0,-3 3 39 0 0,-19 26 0 0 0,8-15 46 0 0,-72 103 280 0 0,3-4-51 0 0,70-97-243 0 0,-31 68 1 0 0,47-90-41 0 0,2 1 0 0 0,0-1 0 0 0,1 1 0 0 0,0 0 0 0 0,1 1 0 0 0,-2 25 0 0 0,6-38-2 0 0,0 4-30 0 0,-1-5 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20 255 8751 0 0,'0'0'674'0'0,"-2"2"-240"0"0,0 1-847 0 0,-13 13 10265 0 0,18-25-9529 0 0,6-10-313 0 0,1 0 0 0 0,0 0 1 0 0,2 2-1 0 0,0-1 1 0 0,1 1-1 0 0,1 1 0 0 0,0 0 1 0 0,1 1-1 0 0,1 1 1 0 0,0 0-1 0 0,1 1 0 0 0,1 1 1 0 0,0 1-1 0 0,32-16 1 0 0,-43 24 40 0 0,1 0 0 0 0,-1 0 0 0 0,1 0 0 0 0,0 1 1 0 0,0 0-1 0 0,0 1 0 0 0,0-1 0 0 0,1 2 0 0 0,-1-1 1 0 0,0 1-1 0 0,0 0 0 0 0,0 1 0 0 0,1 0 0 0 0,-1 0 1 0 0,0 1-1 0 0,0 0 0 0 0,-1 1 0 0 0,1-1 1 0 0,0 1-1 0 0,-1 1 0 0 0,11 6 0 0 0,-11-5 40 0 0,0-1 0 0 0,0 2 0 0 0,-1-1 0 0 0,0 1 0 0 0,0 0 0 0 0,-1 0 0 0 0,0 1-1 0 0,0 0 1 0 0,0 0 0 0 0,6 13 0 0 0,-9-9 17 0 0,-3-9-97 0 0,1 0 0 0 0,-1 1 0 0 0,1-1 1 0 0,-1 0-1 0 0,0 0 0 0 0,0 0 0 0 0,0 1 0 0 0,0-1 0 0 0,0 0 0 0 0,-1-1 0 0 0,1 1 0 0 0,-3 3 0 0 0,-2 0 0 0 0,0 0-1 0 0,-13 8 1 0 0,-5 3-36 0 0,22-13-50 0 0,0-1 0 0 0,0 0 1 0 0,1 1-1 0 0,-1-1 0 0 0,0 1 0 0 0,1 0 0 0 0,-1-1 1 0 0,1 1-1 0 0,0 0 0 0 0,-1 5 0 0 0,-1-1-857 0 0,3-5 271 0 0,1 6-2203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377 268 8431 0 0,'0'0'766'0'0,"9"-2"-612"0"0,-2-1 535 0 0,0 0-1 0 0,0 0 1 0 0,-1-1-1 0 0,1 1 1 0 0,-1-2-1 0 0,0 1 1 0 0,0-1 0 0 0,8-8-1 0 0,39-47 2019 0 0,-42 46-2235 0 0,0-1 0 0 0,9-18 1 0 0,-16 26-383 0 0,-1-1 1 0 0,0 1-1 0 0,0-1 1 0 0,0 0 0 0 0,-1 1-1 0 0,0-1 1 0 0,1-9 0 0 0,-3 15-86 0 0,0 1 1 0 0,0-1-1 0 0,0 1 1 0 0,0-1-1 0 0,-1 1 1 0 0,1 0-1 0 0,0-1 1 0 0,-1 1-1 0 0,1-1 1 0 0,-1 1-1 0 0,1 0 1 0 0,-1-1-1 0 0,0 1 1 0 0,-1-2-1 0 0,2 2-5 0 0,-1 1 0 0 0,1-1 0 0 0,0 1 0 0 0,0 0 0 0 0,-1-1 0 0 0,1 1 0 0 0,0-1 0 0 0,-1 1 0 0 0,1 0 0 0 0,0-1 0 0 0,-1 1 0 0 0,1 0 0 0 0,-1 0 0 0 0,1-1 0 0 0,-1 1 0 0 0,1 0 0 0 0,0 0 0 0 0,-1-1 0 0 0,1 1 0 0 0,-1 0 0 0 0,1 0 0 0 0,-1 0 0 0 0,1 0 0 0 0,-1 0 0 0 0,1 0 0 0 0,-1 0 0 0 0,1 0 0 0 0,-1 0 0 0 0,1 0 0 0 0,-1 0 0 0 0,1 0 0 0 0,-1 0 0 0 0,0 1 0 0 0,0-1 0 0 0,-5 0-20 0 0,0 1 0 0 0,1 0-1 0 0,-1 0 1 0 0,0 0 0 0 0,1 1-1 0 0,-1 0 1 0 0,1 0 0 0 0,-1 0-1 0 0,1 0 1 0 0,-7 5 0 0 0,-6 5-132 0 0,-24 21 0 0 0,9-7-1 0 0,4-4 53 0 0,2 2-1 0 0,-34 36 1 0 0,-43 61 80 0 0,77-88 5 0 0,-5 4 15 0 0,13-16 0 0 0,1 1 0 0 0,1 1 0 0 0,-24 41 0 0 0,39-60 0 0 0,0 0 0 0 0,1 0 0 0 0,-1 1 0 0 0,1-1 0 0 0,-2 6 0 0 0,3-9 0 0 0,0 0 0 0 0,0-1 0 0 0,0 1 0 0 0,0 0 0 0 0,0-1 0 0 0,0 1 0 0 0,0-1 0 0 0,0 1 0 0 0,0 0 0 0 0,0-1 0 0 0,1 1 0 0 0,-1-1 0 0 0,0 1 0 0 0,0 0 0 0 0,1 0 0 0 0,0 0 3 0 0,1 0-1 0 0,-1 1 0 0 0,0-1 1 0 0,1 0-1 0 0,-1 0 1 0 0,1-1-1 0 0,-1 1 0 0 0,1 0 1 0 0,0 0-1 0 0,-1-1 1 0 0,1 1-1 0 0,0-1 0 0 0,-1 0 1 0 0,1 1-1 0 0,0-1 1 0 0,0 0-1 0 0,-1 0 0 0 0,1 0 1 0 0,3 0-1 0 0,2-1 35 0 0,0 1 0 0 0,0-2 0 0 0,12-2 0 0 0,4-4 56 0 0,-1 0 0 0 0,1-2 0 0 0,25-15 0 0 0,62-44 47 0 0,-63 38-152 0 0,1-1 12 0 0,-48 32 2 0 0,1-1 0 0 0,-1 1 0 0 0,0 0-1 0 0,1 0 1 0 0,-1-1 0 0 0,1 1 0 0 0,-1 0 0 0 0,0 0-1 0 0,1 0 1 0 0,-1 0 0 0 0,1-1 0 0 0,-1 1 0 0 0,0 0-1 0 0,1 0 1 0 0,-1 0 0 0 0,1 0 0 0 0,-1 0 0 0 0,1 0-1 0 0,-1 0 1 0 0,1 0 0 0 0,1 6 42 0 0,-4 6 76 0 0,2-12-114 0 0,-3 10 161 0 0,0-1 0 0 0,-1 0 0 0 0,0-1 0 0 0,-7 12 0 0 0,-1 1-58 0 0,4-1-1415 0 0,10-11-1847 0 0,1-1-216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1839 0 0,'0'-1'134'0'0,"5"-5"-1157"0"0,9-11 15703 0 0,-11 8-13360 0 0,17-23-475 0 0,2 1 0 0 0,50-57 0 0 0,-52 68-804 0 0,0 0-1 0 0,2 2 0 0 0,0 0 1 0 0,43-24-1 0 0,-55 36-18 0 0,1 0 1 0 0,1 1-1 0 0,-1 1 0 0 0,1 0 1 0 0,0 0-1 0 0,0 1 0 0 0,0 1 0 0 0,16-2 1 0 0,-23 4 16 0 0,-1 0 1 0 0,0 0-1 0 0,0 0 0 0 0,0 1 1 0 0,0-1-1 0 0,1 1 1 0 0,-1 0-1 0 0,0 1 1 0 0,0-1-1 0 0,-1 1 0 0 0,1-1 1 0 0,4 4-1 0 0,-5-3 1 0 0,0 0-1 0 0,-1 0 0 0 0,1 1 1 0 0,-1-1-1 0 0,1 1 0 0 0,-1 0 0 0 0,0 0 1 0 0,0 0-1 0 0,0 0 0 0 0,-1 0 1 0 0,1 0-1 0 0,-1 1 0 0 0,1-1 1 0 0,-1 0-1 0 0,0 1 0 0 0,0 4 1 0 0,0-4-26 0 0,0 1 0 0 0,-1-1 1 0 0,1 1-1 0 0,-1-1 1 0 0,0 1-1 0 0,-1-1 1 0 0,1 1-1 0 0,-1-1 1 0 0,0 1-1 0 0,0-1 1 0 0,0 0-1 0 0,0 1 1 0 0,-1-1-1 0 0,-3 6 1 0 0,-2 2 84 0 0,-1-1 1 0 0,0 0-1 0 0,-14 14 1 0 0,15-17-670 0 0,0 1 1 0 0,0-1 0 0 0,0 1 0 0 0,1 0 0 0 0,-8 17 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216 483 5527 0 0,'0'0'498'0'0,"-9"2"2239"0"0,-19 3 5425 0 0,22-4-7661 0 0,0-1 0 0 0,0 0 0 0 0,-1-1 0 0 0,-9-1 0 0 0,7 0-385 0 0,1 0 0 0 0,0-1 0 0 0,0 0 0 0 0,0 0 1 0 0,0 0-1 0 0,0-1 0 0 0,1 0 0 0 0,0-1 1 0 0,0 1-1 0 0,0-2 0 0 0,-9-7 0 0 0,12 9-98 0 0,1 1 1 0 0,0-1-1 0 0,-1 0 0 0 0,2 0 0 0 0,-1-1 0 0 0,0 1 0 0 0,1 0 0 0 0,0-1 1 0 0,0 1-1 0 0,0-1 0 0 0,0 0 0 0 0,1 0 0 0 0,0 0 0 0 0,0 0 1 0 0,0 0-1 0 0,1 0 0 0 0,-1 0 0 0 0,1 0 0 0 0,1 0 0 0 0,0-8 1 0 0,2 1-6 0 0,0 0 0 0 0,1 0 1 0 0,0 0-1 0 0,1 0 1 0 0,0 0-1 0 0,1 1 1 0 0,1 0-1 0 0,-1 1 1 0 0,2-1-1 0 0,-1 1 1 0 0,18-17-1 0 0,6-2-55 0 0,1 2-1 0 0,43-28 0 0 0,-56 41 16 0 0,-8 6 14 0 0,0 1 0 0 0,1 0 1 0 0,0 1-1 0 0,0 1 0 0 0,0-1 0 0 0,17-3 0 0 0,-22 7 27 0 0,-1 0 0 0 0,1 1 0 0 0,0 0-1 0 0,-1 1 1 0 0,1-1 0 0 0,0 1 0 0 0,0 1 0 0 0,-1-1 0 0 0,1 1-1 0 0,0 0 1 0 0,-1 1 0 0 0,1-1 0 0 0,-1 1 0 0 0,8 3 0 0 0,-10-3 10 0 0,0 0 1 0 0,0 0 0 0 0,0 1 0 0 0,0-1 0 0 0,0 1-1 0 0,0 0 1 0 0,-1 0 0 0 0,1 0 0 0 0,-1 0 0 0 0,0 1-1 0 0,0-1 1 0 0,0 1 0 0 0,0 0 0 0 0,-1 0 0 0 0,0 0-1 0 0,0 0 1 0 0,0 0 0 0 0,0 0 0 0 0,0 1 0 0 0,-1-1-1 0 0,0 1 1 0 0,0-1 0 0 0,0 1 0 0 0,0-1 0 0 0,-1 1-1 0 0,0 0 1 0 0,0-1 0 0 0,0 1 0 0 0,0 0 0 0 0,-1-1-1 0 0,0 1 1 0 0,0-1 0 0 0,0 1 0 0 0,-2 5-1 0 0,-3 3-2 0 0,1 0 0 0 0,-1 0 0 0 0,-1-1 0 0 0,0 1 0 0 0,-1-2 0 0 0,-1 1 0 0 0,1-1 0 0 0,-12 11-1 0 0,-4 1 12 0 0,-1-1 0 0 0,-36 25 0 0 0,38-32-139 0 0,0-1 0 0 0,-1-2 0 0 0,0 0 0 0 0,-1-1 1 0 0,-52 14-1 0 0,27-16-3134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 11519 0 0,'1'-2'528'0'0,"9"-14"4162"0"0,-10 18-3438 0 0,-2 10-1096 0 0,0-1 1 0 0,0 1 0 0 0,-1-1 0 0 0,0 0 0 0 0,-1 0 0 0 0,-8 18 0 0 0,0-1 101 0 0,-9 24 10 0 0,-39 66 1 0 0,-39 43 375 0 0,55-89-547 0 0,26-44-96 0 0,-75 129 1 0 0,74-120-54 0 0,1 0 0 0 0,-17 55 0 0 0,29-66-1048 0 0,5-15-4919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259 215 1839 0 0,'-45'-21'1137'0'0,"19"1"14829"0"0,37 2-15069 0 0,-4 13-785 0 0,0 0 0 0 0,0 0 0 0 0,1 0 1 0 0,-1 1-1 0 0,16-6 0 0 0,44-13 227 0 0,-51 19-264 0 0,215-47 440 0 0,-79 22-294 0 0,-135 25-174 0 0,1 0-1 0 0,-1 1 1 0 0,1 1 0 0 0,0 1-1 0 0,-1 0 1 0 0,1 1-1 0 0,0 1 1 0 0,20 4 0 0 0,-35-4-37 0 0,1 0 0 0 0,-1 0 0 0 0,0 1-1 0 0,0-1 1 0 0,0 1 0 0 0,3 2 0 0 0,-5-4-10 0 0,0 1 0 0 0,0-1 0 0 0,0 1 0 0 0,0 0 0 0 0,0 0 0 0 0,0-1 0 0 0,0 1 0 0 0,0 0 0 0 0,0 0 0 0 0,0 0 0 0 0,0 0 0 0 0,-1 0 0 0 0,1 0 0 0 0,0 0 0 0 0,-1 0 0 0 0,1 0 0 0 0,-1 1 0 0 0,0-1-1 0 0,1 0 1 0 0,-1 0 0 0 0,0 0 0 0 0,1 1 0 0 0,-1-1 0 0 0,0 0 0 0 0,0 0 0 0 0,0 1 0 0 0,0-1 0 0 0,0 0 0 0 0,-1 2 0 0 0,0 0 2 0 0,0-1-1 0 0,0 1 0 0 0,0-1 1 0 0,-1 1-1 0 0,1-1 1 0 0,-1 1-1 0 0,1-1 1 0 0,-3 3-1 0 0,4-5-1 0 0,-8 8 26 0 0,0 0 0 0 0,-1 0 0 0 0,0 0 0 0 0,0-1 0 0 0,-10 6-1 0 0,-53 27 75 0 0,64-37-90 0 0,-75 34 4 0 0,-18 10-17 0 0,22 1 3 0 0,2 2 0 0 0,2 4 0 0 0,-97 91 0 0 0,105-85 0 0 0,-63 64 0 0 0,129-124 0 0 0,1 0 1 0 0,0 1-1 0 0,0-1 0 0 0,0 0 1 0 0,0 0-1 0 0,-1 0 0 0 0,1 0 0 0 0,0 1 1 0 0,0-1-1 0 0,0 0 0 0 0,0 0 0 0 0,-1 0 1 0 0,1 1-1 0 0,0-1 0 0 0,0 0 1 0 0,0 0-1 0 0,0 0 0 0 0,0 1 0 0 0,0-1 1 0 0,0 0-1 0 0,0 0 0 0 0,0 1 0 0 0,0-1 1 0 0,0 0-1 0 0,0 0 0 0 0,0 1 0 0 0,0-1 1 0 0,0 0-1 0 0,0 0 0 0 0,0 1 1 0 0,0-1-1 0 0,0 0 0 0 0,0 0 0 0 0,0 0 1 0 0,0 1-1 0 0,1-1 0 0 0,-1 0 0 0 0,0 0 1 0 0,0 0-1 0 0,0 1 0 0 0,0-1 1 0 0,0 0-1 0 0,1 0 0 0 0,-1 0 0 0 0,0 0 1 0 0,0 1-1 0 0,0-1 0 0 0,1 0 0 0 0,-1 0 1 0 0,0 0-1 0 0,0 0 0 0 0,0 0 1 0 0,1 0-1 0 0,-1 0 0 0 0,0 0 0 0 0,0 0 1 0 0,1 1-1 0 0,-1-1 0 0 0,0 0 0 0 0,0 0 1 0 0,1 0-1 0 0,-1 0 0 0 0,14 0 33 0 0,-14 0-29 0 0,30 0 9 0 0,56-2 44 0 0,71-9 826 0 0,25-3 126 0 0,-87 5-613 0 0,129-17 312 0 0,-204 22-654 0 0,-12 2-56 0 0,0 0 1 0 0,1 1-1 0 0,-1 0 0 0 0,14 1 0 0 0,-20 0-510 0 0,-3 1-176 0 0,-17 14-6634 0 0,1-5-41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9671 0 0,'0'0'2200'0'0,"2"-1"-912"0"0,25-5 1086 0 0,-1 2 0 0 0,45-3 0 0 0,9 0-329 0 0,213-62 1378 0 0,-184 39-3110 0 0,-19 5-205 0 0,64-15-924 0 0,-135 36-468 0 0,37-1 0 0 0,-37 4-479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6447 0 0,'0'0'499'0'0,"-10"0"1265"0"0,-22 4 4397 0 0,21-3 1391 0 0,33-4-6811 0 0,30-11 0 0 0,9-2-396 0 0,15 2-244 0 0,119-7 0 0 0,-177 21-290 0 0,34 4-1 0 0,-25 2-2445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38 9671 0 0,'0'0'440'0'0,"-2"0"-5"0"0,-35 4 536 0 0,12 1 11570 0 0,369-28-10178 0 0,-106 3-2857 0 0,-179 17-1035 0 0,-36 3-30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88 115 9815 0 0,'0'0'1068'0'0,"-1"1"-557"0"0,-10 0 240 0 0,5-1-491 0 0,1 1-1 0 0,-1 0 1 0 0,1 0-1 0 0,0 1 0 0 0,-6 1 1 0 0,-16 7-87 0 0,16-6 4176 0 0,34-7-1799 0 0,41-6-1667 0 0,-25 5-681 0 0,0-2 0 0 0,63-19 0 0 0,-2-16-112 0 0,25-7-228 0 0,-111 46-125 0 0,-14 2 241 0 0,0 0-1 0 0,0 0 1 0 0,0 0 0 0 0,0 0-1 0 0,0 0 1 0 0,0 0-1 0 0,0 0 1 0 0,0 0 0 0 0,1 0-1 0 0,-1 1 1 0 0,0-1 0 0 0,0 0-1 0 0,0 0 1 0 0,0 0 0 0 0,0 0-1 0 0,0 0 1 0 0,0 0-1 0 0,0 0 1 0 0,0 0 0 0 0,0 0-1 0 0,0 1 1 0 0,0-1 0 0 0,0 0-1 0 0,0 0 1 0 0,0 0 0 0 0,0 0-1 0 0,0 0 1 0 0,0 0 0 0 0,0 0-1 0 0,0 0 1 0 0,0 1-1 0 0,0-1 1 0 0,0 0 0 0 0,0 0-1 0 0,0 0 1 0 0,0 0 0 0 0,0 0-1 0 0,0 0 1 0 0,0 0 0 0 0,0 1-1 0 0,0-1 1 0 0,0 0-1 0 0,0 0 1 0 0,0 0 0 0 0,0 0-1 0 0,0 0 1 0 0,0 0 0 0 0,0 0-1 0 0,0 0 1 0 0,-1 0 0 0 0,-17 18-3531 0 0,12-12 2327 0 0,-4 3-4744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 5983 0 0,'1'-4'15952'0'0,"-24"47"-15709"0"0,-2-1 1 0 0,-31 40-1 0 0,-71 71-117 0 0,22-28 2 0 0,101-119-213 0 0,3-5-365 0 0,10-1-2159 0 0,1-2-4591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104 420 919 0 0,'0'0'17932'0'0,"-7"-2"-17017"0"0,4 1-892 0 0,0 0 21 0 0,0 1 0 0 0,0-1-1 0 0,0 0 1 0 0,0-1 0 0 0,0 1-1 0 0,0 0 1 0 0,0-1 0 0 0,0 0-1 0 0,0 1 1 0 0,1-1 0 0 0,-1 0-1 0 0,0-1 1 0 0,1 1 0 0 0,0 0-1 0 0,0-1 1 0 0,0 1 0 0 0,-4-6-1 0 0,-1-5-34 0 0,1 0-1 0 0,0 0 0 0 0,1-1 1 0 0,1 1-1 0 0,0-1 0 0 0,1 0 1 0 0,-2-18-1 0 0,4 24-5 0 0,1 0 0 0 0,0 1 0 0 0,0-1 1 0 0,1 0-1 0 0,0 0 0 0 0,0 1 0 0 0,1-1 0 0 0,0 1 0 0 0,0-1 1 0 0,1 1-1 0 0,0 0 0 0 0,0 0 0 0 0,1 0 0 0 0,-1 0 0 0 0,7-7 1 0 0,-3 4-109 0 0,2 0 1 0 0,-1 0 0 0 0,1 1 0 0 0,1 0 0 0 0,-1 1 0 0 0,1 0 0 0 0,1 0-1 0 0,0 1 1 0 0,14-7 0 0 0,-14 8 43 0 0,0 0 1 0 0,1 2-1 0 0,-1-1 0 0 0,1 2 1 0 0,0-1-1 0 0,0 2 0 0 0,0-1 0 0 0,0 2 1 0 0,0-1-1 0 0,23 2 0 0 0,10 3 180 0 0,-1 3 0 0 0,45 10-1 0 0,-51-7 183 0 0,-15-5 42 0 0,-1 2 1 0 0,23 9-1 0 0,-44-15-325 0 0,0 0 0 0 0,0 1 0 0 0,0-1 0 0 0,-1 1 0 0 0,1-1 0 0 0,0 1 0 0 0,-1-1 0 0 0,1 1 1 0 0,0-1-1 0 0,-1 1 0 0 0,1 0 0 0 0,-1-1 0 0 0,1 1 0 0 0,-1 0 0 0 0,1-1 0 0 0,-1 1 0 0 0,0 0 0 0 0,1 0 0 0 0,-1 0 0 0 0,0-1 0 0 0,0 1 0 0 0,1 0 1 0 0,-1 1-1 0 0,0 1-2 0 0,0-1 1 0 0,0 1 0 0 0,0-1 0 0 0,-1 0 0 0 0,1 1 0 0 0,-1-1-1 0 0,1 0 1 0 0,-2 4 0 0 0,-1 1 2 0 0,-1 0 1 0 0,1-1-1 0 0,-1 0 0 0 0,-9 12 0 0 0,-8 3 30 0 0,-1-1 0 0 0,-1 0 0 0 0,-1-2-1 0 0,-36 21 1 0 0,-8 7 59 0 0,28-18-37 0 0,-2-1 0 0 0,-66 30-1 0 0,107-56-156 0 0,0-1 0 0 0,0 1 0 0 0,0 0 0 0 0,-1-1 0 0 0,1 1 0 0 0,0-1 0 0 0,-1 0 0 0 0,1 1 0 0 0,0-1 0 0 0,-1 0 0 0 0,1 0 0 0 0,-1 0 0 0 0,1 0 0 0 0,0 0 0 0 0,-1 0 0 0 0,1 0 0 0 0,-2-1 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14743 0 0,'0'0'6855'0'0,"-7"15"-5755"0"0,-31 52 309 0 0,35-64-1348 0 0,-3 6-5 0 0,24-19-1525 0 0,-10 5-647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8319 0 0,'0'0'382'0'0,"8"-4"126"0"0,52-14 5128 0 0,-60 20-4954 0 0,-1 3-481 0 0,-1 0-1 0 0,1 0 1 0 0,-1-1 0 0 0,0 1-1 0 0,0 0 1 0 0,0-1 0 0 0,-1 1-1 0 0,-4 6 1 0 0,-31 34 318 0 0,19-24-309 0 0,-179 237 273 0 0,162-209-418 0 0,31-44-38 0 0,4-3-12 0 0,-1 0 1 0 0,1 0-1 0 0,-1 0 0 0 0,1 0 1 0 0,0 1-1 0 0,0-1 1 0 0,0 0-1 0 0,0 1 1 0 0,-1 3-1 0 0,2-5 657 0 0,0 0-669 0 0,0-1 1 0 0,0 1-1 0 0,0-1 0 0 0,1 0 0 0 0,-1 1 0 0 0,0-1 1 0 0,0 1-1 0 0,1-1 0 0 0,-1 0 0 0 0,0 1 1 0 0,0-1-1 0 0,1 0 0 0 0,-1 0 0 0 0,0 1 0 0 0,1-1 1 0 0,-1 0-1 0 0,1 1 0 0 0,-1-1 0 0 0,0 0 1 0 0,1 0-1 0 0,-1 0 0 0 0,1 0 0 0 0,-1 1 0 0 0,0-1 1 0 0,1 0-1 0 0,-1 0 0 0 0,1 0 0 0 0,-1 0 0 0 0,1 0 1 0 0,-1 0-1 0 0,1 0 0 0 0,-1 0 0 0 0,0 0 1 0 0,1-1-1 0 0,16 0-572 0 0,-7-2 241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39 919 0 0,'0'2'67'0'0,"-1"0"1109"0"0,1 0-1 0 0,0 0 0 0 0,-1 0 1 0 0,0-1-1 0 0,1 1 1 0 0,-1 0-1 0 0,0 0 0 0 0,-2 2 1 0 0,-12 11 1190 0 0,5-10-2495 0 0,-1 1-1 0 0,-17 5 1 0 0,28-10 223 0 0,-8 2-73 0 0,7-3 147 0 0,-10 3 251 0 0,-30 8 2897 0 0,39-10-2903 0 0,0 0 0 0 0,-1 0-1 0 0,1 0 1 0 0,0 1 0 0 0,0-1 0 0 0,-3 3 0 0 0,1 0 816 0 0,11-8-847 0 0,2-3-322 0 0,1 1 1 0 0,0 1-1 0 0,13-6 0 0 0,1 0-60 0 0,116-49 0 0 0,-133 58 0 0 0,7-3-2 0 0,0 0 0 0 0,0 1-1 0 0,0 1 1 0 0,1 0 0 0 0,16 0-1 0 0,-24 3 36 0 0,-1-1 0 0 0,1 2 0 0 0,-1-1 0 0 0,1 1 0 0 0,-1 0 0 0 0,1 0 0 0 0,-1 1 0 0 0,1-1 0 0 0,-1 2 0 0 0,0-1 0 0 0,0 1 0 0 0,0 0 0 0 0,10 6 0 0 0,-14-6-17 0 0,1-1 1 0 0,-1 1-1 0 0,0-1 0 0 0,0 1 0 0 0,0 0 0 0 0,0 0 0 0 0,-1 0 1 0 0,1 0-1 0 0,-1 1 0 0 0,0-1 0 0 0,0 0 0 0 0,0 0 1 0 0,0 1-1 0 0,0-1 0 0 0,-1 1 0 0 0,0-1 0 0 0,1 0 1 0 0,-1 1-1 0 0,-1-1 0 0 0,0 7 0 0 0,1-7-9 0 0,0 0 0 0 0,0 0 0 0 0,-1 0 0 0 0,1 0 0 0 0,-1 0 0 0 0,0 0-1 0 0,1 0 1 0 0,-1 0 0 0 0,-1 0 0 0 0,-1 3 0 0 0,0 1 1 0 0,1-4-24 0 0,0 1-1 0 0,0 0 0 0 0,0-1 1 0 0,0 0-1 0 0,-1 1 0 0 0,0-1 1 0 0,1 0-1 0 0,-1 0 0 0 0,0 0 1 0 0,0-1-1 0 0,-6 4 1 0 0,1-1-75 0 0,0-1 0 0 0,-1 0 0 0 0,-11 3 0 0 0,-16 8-81 0 0,19-5 151 0 0,-1-2-1 0 0,-1 0 0 0 0,1-1 1 0 0,-1-1-1 0 0,-1 0 0 0 0,1-2 0 0 0,-1 0 1 0 0,1-2-1 0 0,-36 2 0 0 0,-9-1 22 0 0,61-1 0 0 0,8 1 0 0 0,9 2 0 0 0,12 2 0 0 0,36 3 0 0 0,14 4 0 0 0,-23-2-2 0 0,39 11 168 0 0,-63-13 202 0 0,-27-9-148 0 0,1 10-95 0 0,-3-5-124 0 0,-1 0 0 0 0,0 1-1 0 0,-1-1 1 0 0,1 0-1 0 0,-1 0 1 0 0,-1 0 0 0 0,1 0-1 0 0,-1 0 1 0 0,0-1-1 0 0,0 1 1 0 0,-8 10-1 0 0,5-9 8 0 0,0 1-1 0 0,0-1 0 0 0,-1 0 0 0 0,0-1 0 0 0,0 1 0 0 0,-1-1 0 0 0,-12 7 0 0 0,0-3 165 0 0,-1-1 0 0 0,0 0-1 0 0,-25 5 1 0 0,-26 3 19 0 0,-136 14 1 0 0,199-30-178 0 0,-2 0 7 0 0,1 0 0 0 0,-1 0-1 0 0,1-1 1 0 0,-1-1 0 0 0,0 0 0 0 0,-10-2 0 0 0,19 3 56 0 0,2-2-10 0 0,-1-8-52 0 0,4 2-16 0 0,1 1 0 0 0,-4 6-7 0 0,1 0 0 0 0,-1 0 0 0 0,1 0 0 0 0,-1 0 0 0 0,1 0 0 0 0,0 0 0 0 0,-1 0 0 0 0,1 0 0 0 0,0 1 0 0 0,0-1 0 0 0,0 0 0 0 0,0 0 0 0 0,0 1 0 0 0,0-1 0 0 0,0 0 0 0 0,2 0 0 0 0,0-1-49 0 0,-2 1-46 0 0,5 2-2123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0,'0'0'14569'0'0,"1"2"-14930"0"0,5 5-1985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18 224 1839 0 0,'0'0'3154'0'0,"-1"1"-2134"0"0,-7 7 1900 0 0,7-7-2280 0 0,-7 5 5054 0 0,11-6-5507 0 0,8 2-80 0 0,1-1 0 0 0,-1 0 0 0 0,1-1 0 0 0,0 0 0 0 0,-1-1 1 0 0,1 0-1 0 0,-1-1 0 0 0,19-5 0 0 0,-23 6-46 0 0,0 0-1 0 0,1 0 1 0 0,11 0 0 0 0,9-1 53 0 0,-7 0-100 0 0,-15 3 14 0 0,13 4-6 0 0,5-1-35 0 0,-7-1 29 0 0,1 0-1 0 0,0-1 0 0 0,-1-1 1 0 0,25-2-1 0 0,17-4 224 0 0,18-2 178 0 0,64-19 163 0 0,-131 24-572 0 0,2-1-7 0 0,0 1 0 0 0,0 1 0 0 0,16 0 0 0 0,51 2-1 0 0,-36-2 34 0 0,-1-2 0 0 0,0-2 0 0 0,69-18 0 0 0,-82 15 82 0 0,-14 3-5 0 0,21-3 0 0 0,137-17 426 0 0,-141 21-534 0 0,0 2 1 0 0,1 0-1 0 0,40 5 0 0 0,-40-1 24 0 0,0-1-1 0 0,0-2 1 0 0,57-9-1 0 0,44-1 146 0 0,71 16-10 0 0,-191-4-162 0 0,98 3 0 0 0,-63-6 38 0 0,75-14-1 0 0,82-15 134 0 0,-167 27-91 0 0,0 2 1 0 0,57 5 0 0 0,-43 4 7 0 0,153 11 86 0 0,-175-18 75 0 0,47-6 0 0 0,-39 2-25 0 0,33-6 212 0 0,14-1-130 0 0,-44 8-274 0 0,1 2 1 0 0,-1 2-1 0 0,82 12 1 0 0,31 10-33 0 0,-139-22 0 0 0,-1-1 0 0 0,0-1 0 0 0,19-3 0 0 0,-4 1 0 0 0,-5 1 7 0 0,181-12 178 0 0,168-3-185 0 0,-281 9 0 0 0,-7-1 0 0 0,67 3 0 0 0,7-2 0 0 0,-88 2 0 0 0,1 3 0 0 0,119 11 0 0 0,-142-3 0 0 0,113 18 0 0 0,-84-12 10 0 0,152 2 0 0 0,-183-12 23 0 0,103-6 33 0 0,-56 1-49 0 0,321-17 217 0 0,-402 20-207 0 0,373-13 242 0 0,-333 13-268 0 0,420-6 52 0 0,-368 6 46 0 0,141 16-1 0 0,-128-6-36 0 0,-47-4-41 0 0,250-2 339 0 0,-23 3-24 0 0,-173-3-307 0 0,19 2 6 0 0,-29-1 133 0 0,-43-4-53 0 0,108 1 180 0 0,-95-2-113 0 0,193-16 309 0 0,8-1-163 0 0,-106 18-212 0 0,384 2 32 0 0,-149 15-95 0 0,-169-9-41 0 0,-186-3 22 0 0,-34-2-21 0 0,28-1 0 0 0,80 3-13 0 0,-21 1 0 0 0,69 6 0 0 0,-127-7 0 0 0,50 12 0 0 0,-77-10 0 0 0,1-3 0 0 0,0 0 0 0 0,46 0 0 0 0,-32-2 0 0 0,-31-1 0 0 0,-1 0 0 0 0,15-2 0 0 0,85 0 0 0 0,-74 3 0 0 0,50-6 0 0 0,-68 1 0 0 0,-4 1 0 0 0,0 1 0 0 0,20 0 0 0 0,8-2 0 0 0,-14 2 0 0 0,-16 1 0 0 0,0 1 0 0 0,0 0 0 0 0,1 1 0 0 0,-2 2 0 0 0,0 1 0 0 0,-4 1-12 0 0,-7-5-47 0 0,-7 11-358 0 0,4-9 274 0 0,-1-1 1 0 0,1 1-1 0 0,-1 0 1 0 0,0 0-1 0 0,0-1 0 0 0,-1 1 1 0 0,1-1-1 0 0,-5 4 1 0 0,0 1-595 0 0,-2 2-203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4252 5063 0 0,'0'0'3166'0'0,"2"0"-2682"0"0,13 1 6069 0 0,-14-1-6501 0 0,0 0-1 0 0,0 0 1 0 0,0 0-1 0 0,0 0 1 0 0,0 0-1 0 0,0 0 1 0 0,0 0-1 0 0,0 0 1 0 0,0 0-1 0 0,0 0 1 0 0,0 1-1 0 0,-1-1 1 0 0,1 0-1 0 0,0 1 1 0 0,0-1-1 0 0,0 1 1 0 0,0-1-1 0 0,0 1 1 0 0,-1-1-1 0 0,1 1 1 0 0,1 0-1 0 0,-1 1 24 0 0,-1-2-72 0 0,0 0-1 0 0,1 0 1 0 0,-1 0 0 0 0,0 0-1 0 0,0 0 1 0 0,1 1 0 0 0,-1-1-1 0 0,0 0 1 0 0,0 0 0 0 0,1 0-1 0 0,-1 0 1 0 0,0 1 0 0 0,0-1-1 0 0,1 0 1 0 0,-1 0 0 0 0,0 0-1 0 0,0 1 1 0 0,0-1 0 0 0,0 0-1 0 0,1 0 1 0 0,-1 1 0 0 0,0-1-1 0 0,0 0 1 0 0,0 1 0 0 0,0-1-1 0 0,7 13 78 0 0,6 1 386 0 0,-12-13-124 0 0,22 1 538 0 0,-18-2-734 0 0,1 0-1 0 0,0-1 0 0 0,0 0 1 0 0,-1 0-1 0 0,7-2 1 0 0,-2 0-70 0 0,0 1 1 0 0,-1 0 0 0 0,1 1 0 0 0,0 0 0 0 0,13 0 0 0 0,-3 0-66 0 0,5 4-12 0 0,5 0 1 0 0,0-2 0 0 0,44-3 0 0 0,-30-3 76 0 0,0-2-1 0 0,0-2 1 0 0,57-19 0 0 0,-63 17-59 0 0,75-13-17 0 0,-89 19 0 0 0,3-1-24 0 0,-1-2 0 0 0,38-16 0 0 0,-63 23 24 0 0,30-9 66 0 0,1 1-1 0 0,59-9 1 0 0,26-6-295 0 0,-59 10 442 0 0,-39 11-179 0 0,-1-1 0 0 0,26-9 0 0 0,-4-2 138 0 0,2 3 1 0 0,58-11-1 0 0,-90 21-172 0 0,139-32 0 0 0,124-56 488 0 0,-208 69-239 0 0,124-46 146 0 0,-135 43-346 0 0,132-53 106 0 0,15 8-155 0 0,-165 55-7 0 0,18-6 52 0 0,-1-2 0 0 0,50-29 0 0 0,77-53 299 0 0,-91 58-103 0 0,-7 3-106 0 0,-41 21 27 0 0,2 2 0 0 0,46-16 0 0 0,-60 26-120 0 0,167-74 238 0 0,-162 69-260 0 0,-11 5 48 0 0,37-23-1 0 0,202-117 77 0 0,-183 111-72 0 0,78-45 101 0 0,-132 66-125 0 0,-1-2 0 0 0,30-30 0 0 0,-32 29 9 0 0,0 1 1 0 0,43-30-1 0 0,82-60 72 0 0,-42 27-121 0 0,63-25 280 0 0,-94 62-213 0 0,-44 25-57 0 0,-1-2-1 0 0,29-28 0 0 0,-17 13-5 0 0,82-70-12 0 0,-52 58 0 0 0,-49 35 0 0 0,37-30 0 0 0,-22 8 18 0 0,31-41 1 0 0,17-17 8 0 0,-15 35-27 0 0,-13 13 0 0 0,-33 26 16 0 0,-1-2 0 0 0,-1 0 0 0 0,30-43 0 0 0,-21 27-16 0 0,-12 18 0 0 0,15-20 26 0 0,3 1-1 0 0,1 3 1 0 0,1 0 0 0 0,70-48-1 0 0,-98 77-25 0 0,0-1 0 0 0,15-18 0 0 0,5-3 0 0 0,55-53 53 0 0,-4 3 11 0 0,-53 52-16 0 0,28-35 0 0 0,6-7 3 0 0,-45 52-45 0 0,65-61 52 0 0,-29 33-58 0 0,3 2 0 0 0,94-56 0 0 0,-150 100 0 0 0,218-132 0 0 0,-123 71 0 0 0,-49 33 0 0 0,31-14 0 0 0,-12 6 0 0 0,46-19 0 0 0,-89 44 0 0 0,-2 3-12 0 0,0 1 0 0 0,0 1 1 0 0,39-6-1 0 0,2-1-5 0 0,-26-3 17 0 0,17 2 0 0 0,44-14 0 0 0,-83 23 3 0 0,-2 1 6 0 0,0 0-1 0 0,0 1 1 0 0,0 0 0 0 0,1 1 0 0 0,-1 0-1 0 0,22 0 1 0 0,188-10-9 0 0,-196 9 0 0 0,1 1 0 0 0,0 1 0 0 0,-1 2 0 0 0,29 4 0 0 0,-15-1 0 0 0,43-1 0 0 0,17 2 0 0 0,-79-3 0 0 0,1 1 0 0 0,0 1 0 0 0,-1 1 0 0 0,1 1 0 0 0,38 16 0 0 0,-29-7 10 0 0,-9-4 8 0 0,1-1 0 0 0,25 8 0 0 0,156 46 46 0 0,10 7 11 0 0,-198-65-22 0 0,0 0 1 0 0,-1 2 0 0 0,23 13-1 0 0,40 34 79 0 0,-16-10-84 0 0,66 37-37 0 0,34 23 39 0 0,60 35 28 0 0,-101-58-26 0 0,-75-48-40 0 0,159 123-12 0 0,-177-128 20 0 0,-1 1-1 0 0,-2 0 0 0 0,35 55 1 0 0,-49-69-14 0 0,3 4 16 0 0,2-1 0 0 0,-1-1 1 0 0,2-1-1 0 0,1 0 0 0 0,22 16 0 0 0,103 63-32 0 0,-63-45 75 0 0,109 98-22 0 0,-58-41-11 0 0,-66-55-6 0 0,100 102 1 0 0,-83-59 51 0 0,-21-22-28 0 0,-11-13-31 0 0,-28-33 3 0 0,49 49 1 0 0,67 58 287 0 0,-2-1 15 0 0,20-16-144 0 0,-151-114-181 0 0,43 24 30 0 0,-32-19-13 0 0,19 13 0 0 0,-28-17-21 0 0,14 10 27 0 0,-2 0-1 0 0,33 33 1 0 0,-8 4-1 0 0,-25-28-1 0 0,30 28 0 0 0,-43-45-21 0 0,0 1 0 0 0,0-1 0 0 0,-1 1 0 0 0,7 10 0 0 0,13 20 0 0 0,-12-22 0 0 0,-2-2 0 0 0,0 0 0 0 0,2-1 0 0 0,0 0 0 0 0,18 13 0 0 0,28 16 19 0 0,123 90 90 0 0,-139-97-109 0 0,72 54 0 0 0,-62-52 0 0 0,39 27 0 0 0,-21-16 19 0 0,-34-22 4 0 0,54 28-1 0 0,-65-39-22 0 0,33 22 0 0 0,-45-28 0 0 0,20 9 0 0 0,-20-11 0 0 0,23 14 0 0 0,13 13 0 0 0,-30-18 0 0 0,1-2 0 0 0,39 20 0 0 0,-33-19 0 0 0,10 6 0 0 0,1-2 0 0 0,72 25 0 0 0,-81-33 0 0 0,-1 1 0 0 0,0 1 0 0 0,39 24 0 0 0,-35-14 0 0 0,-18-12 0 0 0,0-1 0 0 0,21 11 0 0 0,4 8 0 0 0,-32-24 0 0 0,3 2 0 0 0,0 1 0 0 0,1-1 0 0 0,0-1 0 0 0,0 0 0 0 0,0 0 0 0 0,1-1 0 0 0,20 5 0 0 0,95 17 64 0 0,-51-14-65 0 0,57 7 55 0 0,-79-17-46 0 0,99 9-2 0 0,-110-6-8 0 0,65 16 1 0 0,118 30 1 0 0,-222-51 0 0 0,77 11 0 0 0,-46-7 0 0 0,37 10 0 0 0,43 9 0 0 0,-83-17 0 0 0,9 2 0 0 0,-23-4 0 0 0,0-1 0 0 0,1-1 0 0 0,28 2 0 0 0,-20-2 0 0 0,77 4 11 0 0,-89-4 31 0 0,-1-2-31 0 0,-13-1-12 0 0,-1 0-1 0 0,1 0 0 0 0,-1 0 1 0 0,1 0-1 0 0,0 0 1 0 0,-1 0-1 0 0,1 0 1 0 0,0 0-1 0 0,-1 0 0 0 0,1 1 1 0 0,0-1-1 0 0,-1 0 1 0 0,1 1-1 0 0,-1-1 1 0 0,1 0-1 0 0,0 1 0 0 0,-1 0-8 0 0,0 0 0 0 0,1-1 0 0 0,-1 1-1 0 0,0 0 1 0 0,0-1 0 0 0,0 1 0 0 0,0 0 0 0 0,0-1-1 0 0,0 1 1 0 0,0 0 0 0 0,-1-1 0 0 0,1 1-1 0 0,0 0 1 0 0,0-1 0 0 0,0 1 0 0 0,-1 0-1 0 0,1-1 1 0 0,0 1 0 0 0,-1 0 0 0 0,1-1 0 0 0,-1 1-1 0 0,1-1 1 0 0,0 1 0 0 0,-1-1 0 0 0,1 1-1 0 0,-1-1 1 0 0,0 1 0 0 0,-18 14-216 0 0,10-9-14 0 0,0-2 0 0 0,0 1 0 0 0,-17 5-1 0 0,-11-1-3862 0 0,24-9-4270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369 121 6911 0 0,'0'0'10274'0'0,"3"1"-10038"0"0,3 0-154 0 0,1 0 0 0 0,0-1 0 0 0,0 1 1 0 0,0-2-1 0 0,13-1 0 0 0,39-9 496 0 0,-33 5-352 0 0,163-48 1010 0 0,-41 10-80 0 0,-140 42-1051 0 0,0 0 1 0 0,0 1-1 0 0,-1 0 0 0 0,1 0 1 0 0,15 2-1 0 0,-18 0-26 0 0,5 6-58 0 0,-2 3 3 0 0,-8-8-36 0 0,0 1 1 0 0,1-1-1 0 0,-1 0 1 0 0,0 0-1 0 0,0 0 1 0 0,0 1-1 0 0,0-1 1 0 0,0 0-1 0 0,0 0 0 0 0,-1 1 1 0 0,1-1-1 0 0,-1 0 1 0 0,0 0-1 0 0,0 0 1 0 0,1 0-1 0 0,-1 0 1 0 0,-1 0-1 0 0,1 0 1 0 0,0 0-1 0 0,0 0 1 0 0,-1-1-1 0 0,1 1 0 0 0,-1 0 1 0 0,1-1-1 0 0,-3 2 1 0 0,-4 4-39 0 0,0 0 1 0 0,-1-1-1 0 0,-17 10 0 0 0,-14 4-11 0 0,-84 28 0 0 0,89-37 60 0 0,1 2 1 0 0,1 1-1 0 0,0 2 0 0 0,-31 20 1 0 0,23-7-56 0 0,-46 44 0 0 0,-31 41-48 0 0,96-92 53 0 0,-1 2-75 0 0,-1-2-1 0 0,0-1 1 0 0,-2 0 0 0 0,-47 26-1 0 0,64-41 129 0 0,-42 18 18 0 0,49-23 270 0 0,5-3-202 0 0,16-5 30 0 0,1 0-1 0 0,0 1 0 0 0,0 1 1 0 0,1 1-1 0 0,0 1 0 0 0,-1 0 1 0 0,22 1-1 0 0,20 3 294 0 0,68 10-1 0 0,-64-7-303 0 0,129-9 0 0 0,-94 0-97 0 0,-70 3-246 0 0,-1-2-1 0 0,39-10 1 0 0,-61 12 57 0 0,5-3-290 0 0,-11 4 133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3223 0 0,'0'0'13715'0'0,"3"0"-13204"0"0,15 2-45 0 0,0-2 1 0 0,0 0 0 0 0,-1-1 0 0 0,1-1 0 0 0,19-4 0 0 0,10 0 310 0 0,13 0-53 0 0,0 2-1 0 0,1 3 0 0 0,72 8 0 0 0,-8 0-572 0 0,-113-7-212 0 0,-1 0-1 0 0,1 0 1 0 0,0-2 0 0 0,0 1-1 0 0,15-5 1 0 0,-25 5-304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127 139 919 0 0,'-2'0'190'0'0,"-5"3"310"0"0,-3 0 801 0 0,-22-2 370 0 0,27-2 1908 0 0,-2-8-1916 0 0,-1 3-1663 0 0,8 6 0 0 0,-1 0 0 0 0,1-1 0 0 0,-1 1 0 0 0,1 0 0 0 0,-1-1 0 0 0,1 1 0 0 0,0 0 0 0 0,-1-1 0 0 0,1 1 0 0 0,-1 0 0 0 0,1-1 0 0 0,0 1 0 0 0,-1-1 0 0 0,1 1 0 0 0,0 0 0 0 0,0-1 0 0 0,-1 1 0 0 0,1-1 0 0 0,0 1 0 0 0,0-1 0 0 0,0 1 0 0 0,0-1 0 0 0,-1 1 0 0 0,1-1 0 0 0,0 1 0 0 0,0-1 0 0 0,0 0 0 0 0,0 1 0 0 0,0-1 0 0 0,0 1 0 0 0,1-2 0 0 0,-1 1 0 0 0,-1-1-3 0 0,1 1 4 0 0,0 0 1 0 0,0 0-1 0 0,-1 1 1 0 0,1-1-1 0 0,0 0 1 0 0,0 0-1 0 0,0 1 0 0 0,1-1 1 0 0,-1 0-1 0 0,0 0 1 0 0,0 0-1 0 0,0 1 1 0 0,0-1-1 0 0,1 0 1 0 0,-1 0-1 0 0,0 1 0 0 0,1-1 1 0 0,0 0-1 0 0,2-7 167 0 0,10-11 1226 0 0,12-21 2372 0 0,-24 39-3262 0 0,8-27 3566 0 0,-8 40-3913 0 0,-2 58-3 0 0,0-47-127 0 0,2 33 0 0 0,2-1-9 0 0,-2-1-1 0 0,-9 80 1 0 0,0-80-18 0 0,-3 1 0 0 0,-28 85 0 0 0,34-126 11 0 0,1 0 0 0 0,1 0 0 0 0,0 1 0 0 0,1-1 0 0 0,1 0-1 0 0,0 1 1 0 0,1-1 0 0 0,0 1 0 0 0,1 0 0 0 0,1-1 0 0 0,0 0 0 0 0,8 27 0 0 0,-8-34 57 0 0,0 0-1 0 0,0 0 1 0 0,-1 0 0 0 0,0 0 0 0 0,-1 0 0 0 0,1 1 0 0 0,-2-1 0 0 0,0 7 0 0 0,-2 8 53 0 0,-9 29-1 0 0,-5 23 41 0 0,16-65-68 0 0,1-8 755 0 0,-1 3-572 0 0,1 0-188 0 0,2 8 623 0 0,-1-8-678 0 0,-1-1-11 0 0,-4 13-24 0 0,2-7 2 0 0,-1-2 11 0 0,2-4 31 0 0,0 5-54 0 0,1-7-101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9327 0 0,'0'0'4142'0'0,"1"2"-3658"0"0,1-1-293 0 0,-1 1-1 0 0,1 0 1 0 0,-1-1 0 0 0,1 0 0 0 0,0 1 0 0 0,0-1 0 0 0,-1 0 0 0 0,1 0 0 0 0,0 0 0 0 0,0 0 0 0 0,0 0 0 0 0,0-1 0 0 0,0 1-1 0 0,1-1 1 0 0,1 1 0 0 0,4-1 143 0 0,-1 0 0 0 0,1-1 0 0 0,-1 0-1 0 0,15-4 1 0 0,3 0 133 0 0,86-18 619 0 0,-93 19-1057 0 0,-9 2-20 0 0,-1 0 0 0 0,0 1 0 0 0,0 0 0 0 0,16 1 0 0 0,-10 1 2 0 0,0-3 32 0 0,-2 0-33 0 0,1-1-10 0 0,-1-2 0 0 0,-2 0-34 0 0,-7 5-144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29 10591 0 0,'8'-23'819'0'0,"-6"18"3118"0"0,-3 5-3881 0 0,-1 1-1 0 0,0-1 0 0 0,1 0 0 0 0,-1 1 1 0 0,1-1-1 0 0,-1 1 0 0 0,1 0 1 0 0,-1 0-1 0 0,1 0 0 0 0,-1-1 1 0 0,1 1-1 0 0,0 0 0 0 0,-2 2 0 0 0,-17 18-3 0 0,16-17 5 0 0,-26 33 121 0 0,3 1 0 0 0,1 1 0 0 0,-25 50 0 0 0,18-30 50 0 0,-8 13 72 0 0,-121 195 413 0 0,145-243-684 0 0,-2-1-1 0 0,0-1 1 0 0,-35 32 0 0 0,14-20-151 0 0,-49 31 1 0 0,80-59 30 0 0,-81 58-2002 0 0,88-63 1001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1 919 0 0,'-2'2'4790'0'0,"-39"68"1679"0"0,8 8-4438 0 0,25-58-1786 0 0,2 0 0 0 0,1 1 0 0 0,0-1 0 0 0,2 1 0 0 0,-2 40 0 0 0,5-37 492 0 0,1-16-433 0 0,-1 1 0 0 0,0-1-1 0 0,0 0 1 0 0,-1 0 0 0 0,0 0 0 0 0,-1 1-1 0 0,0-1 1 0 0,-5 14 0 0 0,3-11-135 0 0,2-6-103 0 0,-1 0 0 0 0,1 0 0 0 0,-1 0 0 0 0,0 0 0 0 0,0 0 0 0 0,-5 4 0 0 0,-28 38 35 0 0,33-43-58 0 0,0 6-43 0 0,2-8-194 0 0,2-2 73 0 0,-1 1-1 0 0,1-1 0 0 0,0 0 1 0 0,0 1-1 0 0,-1-1 1 0 0,1 1-1 0 0,0-1 0 0 0,-1 1 1 0 0,1-1-1 0 0,0 1 0 0 0,-1-1 1 0 0,2 2-1 0 0,-2-1-97 0 0,2 0-833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14479 0 0,'0'0'1314'0'0,"3"-1"-1078"0"0,71-14 4165 0 0,-71 15-3800 0 0,-1 1-547 0 0,-2-1-47 0 0,1 1-4 0 0,-1-1 0 0 0,1 0 0 0 0,0 0 0 0 0,-1 1-1 0 0,1-1 1 0 0,-1 0 0 0 0,1 0 0 0 0,-1 1 0 0 0,1-1 0 0 0,-1 1 0 0 0,1-1-1 0 0,-1 0 1 0 0,1 1 0 0 0,-1-1 0 0 0,0 1 0 0 0,1-1 0 0 0,-1 1 0 0 0,0 0 0 0 0,1-1-1 0 0,-1 1 1 0 0,1 0 0 0 0,2 18 10 0 0,-5-13-14 0 0,0-2 1 0 0,-1 5-146 0 0,0 0-1 0 0,-1-1 0 0 0,0 1 1 0 0,-1-1-1 0 0,1 0 0 0 0,-2 0 1 0 0,1 0-1 0 0,-9 9 0 0 0,12-15-125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11055 0 0,'0'0'852'0'0,"-1"2"-369"0"0,-7 15 926 0 0,0 1 0 0 0,1-1 1 0 0,-4 21-1 0 0,-5 14-1025 0 0,-23 84 1340 0 0,31-99-1382 0 0,-16 62 212 0 0,24-97-724 0 0,14-9-4756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73 2759 0 0,'0'0'12584'0'0,"-1"2"-11824"0"0,1-2-684 0 0,0 0 0 0 0,0 0 0 0 0,0 0 0 0 0,0 0-1 0 0,0 1 1 0 0,0-1 0 0 0,-1 0 0 0 0,1 0 0 0 0,0 0 0 0 0,0 0 0 0 0,0 1-1 0 0,0-1 1 0 0,0 0 0 0 0,0 0 0 0 0,0 0 0 0 0,0 1 0 0 0,0-1 0 0 0,0 0-1 0 0,0 0 1 0 0,0 0 0 0 0,0 1 0 0 0,0-1 0 0 0,0 0 0 0 0,0 0-1 0 0,0 0 1 0 0,0 0 0 0 0,0 1 0 0 0,1-1 0 0 0,-1 0 0 0 0,0 0 0 0 0,0 0-1 0 0,0 0 1 0 0,0 1 0 0 0,0-1 0 0 0,0 0 0 0 0,1 0 0 0 0,-1 0-1 0 0,0 0 1 0 0,0 0 0 0 0,0 0 0 0 0,0 0 0 0 0,0 1 0 0 0,1-1 0 0 0,-1 0-1 0 0,0 0 1 0 0,0 0 0 0 0,0 0 0 0 0,0 0 0 0 0,1 0 0 0 0,-1 0-1 0 0,0 0 1 0 0,1 0 0 0 0,16-2 1025 0 0,26-12-1685 0 0,-36 12 903 0 0,32-12-301 0 0,70-21 227 0 0,-93 31-203 0 0,0 0 0 0 0,1 1 0 0 0,-1 1-1 0 0,30 1 1 0 0,-41 1-36 0 0,-1 0 0 0 0,1 1-1 0 0,-1-1 1 0 0,1 1 0 0 0,-1 0-1 0 0,0 1 1 0 0,1-1 0 0 0,-1 1 0 0 0,0 0-1 0 0,0 0 1 0 0,0 0 0 0 0,0 1-1 0 0,4 2 1 0 0,1 5-6 0 0,-7-8 0 0 0,-1 1 1 0 0,0-1-1 0 0,1 1 0 0 0,-1 0 0 0 0,0-1 1 0 0,0 1-1 0 0,0 0 0 0 0,-1 0 0 0 0,1-1 1 0 0,-1 1-1 0 0,1 0 0 0 0,-1 0 0 0 0,0 5 1 0 0,-1-3 10 0 0,0 0 0 0 0,0 0 1 0 0,0 0-1 0 0,-1 0 1 0 0,1-1-1 0 0,-1 1 0 0 0,-4 6 1 0 0,-1 1 30 0 0,0-1 0 0 0,-1 0-1 0 0,-1 0 1 0 0,-19 18 0 0 0,13-14-41 0 0,0-2-1 0 0,-1 0 1 0 0,0-1-1 0 0,-1 0 0 0 0,-27 14 1 0 0,14-12-33 0 0,13-5-56 0 0,0 0 0 0 0,0-2 1 0 0,-1 0-1 0 0,0-1 0 0 0,-25 5 0 0 0,51-24 15 0 0,-2 6 59 0 0,2 0-1 0 0,-1 1 1 0 0,1 0 0 0 0,0 1-1 0 0,0 0 1 0 0,0 0 0 0 0,1 1 0 0 0,0 0-1 0 0,0 0 1 0 0,0 1 0 0 0,0 0 0 0 0,0 0-1 0 0,1 1 1 0 0,-1 1 0 0 0,1 0-1 0 0,16-1 1 0 0,-22 3 10 0 0,1-1-1 0 0,-1 1 1 0 0,0 0-1 0 0,0 0 1 0 0,0 0 0 0 0,0 0-1 0 0,1 1 1 0 0,-2-1-1 0 0,1 1 1 0 0,0 0-1 0 0,0 1 1 0 0,-1-1-1 0 0,1 0 1 0 0,-1 1 0 0 0,1 0-1 0 0,4 5 1 0 0,3 5-14 0 0,-1 0 0 0 0,18 28 1 0 0,-19-26 17 0 0,11 14 11 0 0,-15-22 174 0 0,-2 0 0 0 0,1 0 0 0 0,-1 0-1 0 0,0 1 1 0 0,3 10 0 0 0,-6-13-153 0 0,1-1 1 0 0,-1 1-1 0 0,0-1 0 0 0,-1 0 0 0 0,1 1 0 0 0,-1-1 1 0 0,-2 8-1 0 0,2-8-31 0 0,-1 4 66 0 0,0 0 0 0 0,0-1 0 0 0,-1 1 1 0 0,0-1-1 0 0,-1 1 0 0 0,-4 8 0 0 0,0-4 20 0 0,5-7-51 0 0,0 0 0 0 0,0 0-1 0 0,-1-1 1 0 0,0 1 0 0 0,0-1-1 0 0,0 0 1 0 0,0 0 0 0 0,-1 0-1 0 0,1-1 1 0 0,-1 1 0 0 0,0-1 0 0 0,0 0-1 0 0,0-1 1 0 0,-1 1 0 0 0,1-1-1 0 0,-1 0 1 0 0,1-1 0 0 0,-1 1-1 0 0,0-1 1 0 0,-7 1 0 0 0,-11 0 101 0 0,0-1 1 0 0,0-1 0 0 0,-39-6-1 0 0,33 3 67 0 0,2 1 156 0 0,-40 1 0 0 0,56 2-282 0 0,5 0-40 0 0,-10 5-5 0 0,23-8-150 0 0,-1-1 0 0 0,0 0 0 0 0,0-1 0 0 0,-1 1 0 0 0,1-1 0 0 0,6-7 0 0 0,5-2-1130 0 0,2-2-460 0 0,-1 1-77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41 13303 0 0,'0'-6'238'0'0,"1"4"-117"0"0,-1 0-1 0 0,1 0 0 0 0,0 0 0 0 0,-1-1 0 0 0,1 1 1 0 0,0 0-1 0 0,0 0 0 0 0,0 0 0 0 0,3-3 0 0 0,3-2 2085 0 0,-1 3 60 0 0,-10 18-2152 0 0,0-1 0 0 0,-1-1 1 0 0,-11 21-1 0 0,-25 39 502 0 0,30-55-469 0 0,-6 11-59 0 0,-2-1-1 0 0,-1-1 1 0 0,-1-1 0 0 0,-37 34-1 0 0,21-27-397 0 0,-1-1-1 0 0,-58 34 1 0 0,67-47-68 0 0,-5 4-764 0 0,0-2 0 0 0,-58 25 0 0 0,73-39 240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54 9215 0 0,'1'-8'508'0'0,"-1"5"-408"0"0,1-1-1 0 0,-1 1 1 0 0,0 0 0 0 0,0 0-1 0 0,-1 0 1 0 0,1 0 0 0 0,-2-4 0 0 0,2 6-36 0 0,0 0-1 0 0,0 1 1 0 0,0-1 0 0 0,0 0 0 0 0,0 1 0 0 0,0-1 0 0 0,-1 0-1 0 0,1 1 1 0 0,0-1 0 0 0,-1 0 0 0 0,1 1 0 0 0,0-1 0 0 0,-1 0-1 0 0,1 1 1 0 0,-1-1 0 0 0,1 1 0 0 0,-1-1 0 0 0,1 1 0 0 0,-1-1-1 0 0,1 1 1 0 0,-1 0 0 0 0,1-1 0 0 0,-1 1 0 0 0,0-1 0 0 0,1 1 0 0 0,-1 0-1 0 0,1 0 1 0 0,-2-1 0 0 0,0 1 222 0 0,0 0 0 0 0,0 0 0 0 0,0 0 0 0 0,1 0 0 0 0,-1 1-1 0 0,0-1 1 0 0,0 0 0 0 0,1 1 0 0 0,-1-1 0 0 0,0 1 0 0 0,-1 1 0 0 0,-5 1 672 0 0,1 1-1 0 0,1 0 1 0 0,-1 1 0 0 0,-7 6-1 0 0,-6 8-938 0 0,-18 24 1 0 0,-7 7 5 0 0,-32 41-23 0 0,28-30-14 0 0,-102 98-686 0 0,123-134-416 0 0,0-2 0 0 0,-1 0 0 0 0,-63 34 0 0 0,59-44-2227 0 0,30-13 1630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14423 0 0,'-25'2'481'0'0,"1"2"0"0"0,-1 0-1 0 0,-39 13 1 0 0,-67 33 2819 0 0,124-48-2965 0 0,-10 5-103 0 0,9-4-118 0 0,0 0 1 0 0,1 0-1 0 0,-1 1 1 0 0,1 0-1 0 0,-1 1 0 0 0,-9 8 1 0 0,-20 21-19 0 0,1 1 1 0 0,-46 62-1 0 0,27-32-573 0 0,16-22-1040 0 0,36-39 695 0 0,-4 3-1470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12 13359 0 0,'0'0'612'0'0,"-2"-2"-14"0"0,0 1-589 0 0,1 0 1 0 0,-1 0 0 0 0,1 0 0 0 0,-1 0-1 0 0,0 0 1 0 0,1 0 0 0 0,-1 1 0 0 0,0-1-1 0 0,0 0 1 0 0,1 1 0 0 0,-1 0-1 0 0,0-1 1 0 0,0 1 0 0 0,0 0 0 0 0,-3 0-1 0 0,1 1 61 0 0,1-1-1 0 0,-1 1 0 0 0,0 0 0 0 0,1 0 0 0 0,-1 0 0 0 0,1 1 0 0 0,-6 2 0 0 0,-3 4 357 0 0,-1 0-1 0 0,2 1 0 0 0,-14 12 0 0 0,21-18-268 0 0,-124 128 1167 0 0,26-24-1200 0 0,14-28-19 0 0,-20 19 30 0 0,97-88-163 0 0,9-9-121 0 0,2-8-51 0 0,1-1 0 0 0,0 0 1 0 0,0 1-1 0 0,1-1 0 0 0,0 1 1 0 0,0-1-1 0 0,4-7 0 0 0,26-46-2682 0 0,-29 56 2505 0 0,7-13-1461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98 4143 0 0,'-2'1'319'0'0,"0"0"-256"0"0,-17 2 299 0 0,17-3 59 0 0,1 0 0 0 0,-1 0-1 0 0,1 0 1 0 0,-1 0-1 0 0,1 0 1 0 0,-1-1-1 0 0,1 1 1 0 0,0 0-1 0 0,-1-1 1 0 0,1 0 0 0 0,-1 1-1 0 0,1-1 1 0 0,0 0-1 0 0,0 1 1 0 0,-1-1-1 0 0,1 0 1 0 0,0 0-1 0 0,0 0 1 0 0,-2-2 0 0 0,0-1 449 0 0,-1-1 0 0 0,1 0 1 0 0,-5-9-1 0 0,0 0 92 0 0,7 12-919 0 0,0 1 0 0 0,0 0 0 0 0,0 0 0 0 0,0 0 0 0 0,0 0 1 0 0,-1 0-1 0 0,1 1 0 0 0,0-1 0 0 0,0 0 0 0 0,-1 0 0 0 0,1 1 0 0 0,0-1 0 0 0,-1 1 0 0 0,1-1 0 0 0,0 1 1 0 0,-1 0-1 0 0,1-1 0 0 0,-1 1 0 0 0,1 0 0 0 0,-1 0 0 0 0,1 0 0 0 0,-3 0 0 0 0,1 0-25 0 0,-1 1-1 0 0,1-1 0 0 0,0 1 0 0 0,-1 0 1 0 0,1 0-1 0 0,-1 0 0 0 0,-4 3 0 0 0,-10 8-55 0 0,0 0 1 0 0,1 1-1 0 0,-29 29 0 0 0,18-17-59 0 0,-18 18-773 0 0,-65 79 0 0 0,110-121 509 0 0,3-3-467 0 0,93-119-3354 0 0,-45 55 2139 0 0,-44 59 1791 0 0,-3 3 34 0 0,0 0-1 0 0,0 0 0 0 0,-1-1 0 0 0,5-8 0 0 0,-7 12 229 0 0,0 1-1 0 0,1 0 1 0 0,-1-1-1 0 0,0 1 0 0 0,0 0 1 0 0,0-1-1 0 0,0 1 0 0 0,0 0 1 0 0,0 0-1 0 0,0-1 1 0 0,0 1-1 0 0,0 0 0 0 0,0-1 1 0 0,0 1-1 0 0,0 0 1 0 0,0-1-1 0 0,0 1 0 0 0,0 0 1 0 0,-1-1-1 0 0,1 1 1 0 0,0 0-1 0 0,0 0 0 0 0,0-1 1 0 0,0 1-1 0 0,0 0 1 0 0,-1-1-1 0 0,1 1 0 0 0,0 0 1 0 0,0 0-1 0 0,-1 0 0 0 0,1-1 1 0 0,0 1-1 0 0,0 0 1 0 0,-1 0-1 0 0,1 0 0 0 0,0-1 1 0 0,0 1-1 0 0,-1 0 1 0 0,0 0-1 0 0,-10-3 531 0 0,7 3-309 0 0,0 0-1 0 0,-1 0 0 0 0,1 0 1 0 0,0 1-1 0 0,-1 0 0 0 0,1-1 1 0 0,0 2-1 0 0,0-1 0 0 0,-6 3 1 0 0,-37 20 1047 0 0,24-12-588 0 0,10-5-44 0 0,6-4-241 0 0,1 0-1 0 0,-1 0 1 0 0,-7 2-1 0 0,12-4 395 0 0,0-2-550 0 0,-7 0-1 0 0,7 1 114 0 0,-7-3-6279 0 0,1 2 6094 0 0,1 0 0 0 0,0 0 0 0 0,0 0 0 0 0,-1 1 0 0 0,1 0 0 0 0,0 0 0 0 0,-1 1 0 0 0,1 0 0 0 0,0 1 0 0 0,-13 3 0 0 0,-8 5 407 0 0,-43 21 0 0 0,50-21-645 0 0,4-1 106 0 0,15-7-58 0 0,1 0-88 0 0,2-4-425 0 0,50-30-777 0 0,52-38-432 0 0,-87 58 1609 0 0,-1-1 0 0 0,-1 0 0 0 0,0-1 0 0 0,16-20 0 0 0,-22 22 128 0 0,-7 10 786 0 0,-6 3-622 0 0,-1 0 0 0 0,1 0 0 0 0,0 1 0 0 0,0 0 1 0 0,-1 0-1 0 0,1 0 0 0 0,1 0 0 0 0,-1 1 0 0 0,0 0 0 0 0,-8 7 1 0 0,4-4 99 0 0,-35 23 1044 0 0,-1-3 0 0 0,-1-2-1 0 0,-78 30 1 0 0,102-43-973 0 0,20-9-273 0 0,-4 0-2060 0 0,36-17-269 0 0,-15 8 974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46 18919 0 0,'4'-5'267'0'0,"0"0"-1"0"0,1 0 0 0 0,-1 0 1 0 0,1 0-1 0 0,0 0 0 0 0,0 1 1 0 0,11-8 2029 0 0,-6 31-2005 0 0,-9-13-276 0 0,-1-1 0 0 0,0 1 0 0 0,-1 0 0 0 0,0 0 0 0 0,1-1 1 0 0,-2 1-1 0 0,-2 8 0 0 0,-16 38 71 0 0,-11 10-8 0 0,-43 65 0 0 0,49-86-40 0 0,-37 59 32 0 0,-4-3-1 0 0,-5-2 0 0 0,-121 124 1 0 0,174-201-42 0 0,-1 0 5 0 0,1 1 0 0 0,1 0 0 0 0,-19 28 0 0 0,35-44-78 0 0,-1-1 0 0 0,1 1 0 0 0,0-1 0 0 0,0 1 0 0 0,0 0 0 0 0,0-1 0 0 0,0 1 0 0 0,0 0 0 0 0,1 0 0 0 0,-1 4 0 0 0,1-6-59 0 0,0-1-1 0 0,0 0 0 0 0,1 1 1 0 0,-1-1-1 0 0,0 1 1 0 0,0-1-1 0 0,0 0 0 0 0,1 1 1 0 0,-1-1-1 0 0,0 1 1 0 0,0-1-1 0 0,1 0 0 0 0,-1 1 1 0 0,0-1-1 0 0,1 0 1 0 0,-1 0-1 0 0,0 1 0 0 0,1-1 1 0 0,-1 0-1 0 0,1 0 1 0 0,0 1-1 0 0,0-1-262 0 0,9 6-1225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9 424 8839 0 0,'0'0'1046'0'0,"0"2"-508"0"0,-8 14 6334 0 0,8-14-6542 0 0,0-1-1 0 0,1 1 0 0 0,0-1 1 0 0,-1 1-1 0 0,1-1 0 0 0,0 0 1 0 0,0 1-1 0 0,0-1 0 0 0,1 2 1 0 0,-1-2-660 0 0,1 1 363 0 0,0-1-1 0 0,0 0 1 0 0,0 0-1 0 0,0 0 1 0 0,0 0 0 0 0,1 0-1 0 0,-1-1 1 0 0,0 1-1 0 0,1-1 1 0 0,-1 1-1 0 0,0-1 1 0 0,1 0 0 0 0,-1 0-1 0 0,1 0 1 0 0,-1 0-1 0 0,0 0 1 0 0,1 0 0 0 0,-1-1-1 0 0,0 1 1 0 0,5-2-1 0 0,5-3 16 0 0,1 1 0 0 0,17-10-1 0 0,-20 9 10 0 0,18-10-16 0 0,0-2 0 0 0,0 0 0 0 0,41-37 0 0 0,67-73-105 0 0,-83 75-14 0 0,-41 40-24 0 0,-1 0 0 0 0,12-19 0 0 0,-10 13-110 0 0,-40 39 114 0 0,5 1 128 0 0,1 1 1 0 0,1 1 0 0 0,1 1-1 0 0,2 0 1 0 0,-18 33 0 0 0,28-45-7 0 0,-1 0-30 0 0,0 0 0 0 0,2 1 1 0 0,0-1-1 0 0,0 1 0 0 0,-3 16 1 0 0,8-27 20 0 0,0 0 0 0 0,1 1 0 0 0,-1-1 0 0 0,1 0 0 0 0,0 1 0 0 0,0-1 0 0 0,0 1 0 0 0,1-1 0 0 0,-1 0 0 0 0,1 1 0 0 0,0-1 0 0 0,-1 0 0 0 0,2 0 0 0 0,-1 1 1 0 0,0-1-1 0 0,1 0 0 0 0,-1 0 0 0 0,1 0 0 0 0,0 0 0 0 0,0-1 0 0 0,0 1 0 0 0,0 0 0 0 0,0-1 0 0 0,1 0 0 0 0,-1 1 0 0 0,1-1 0 0 0,0 0 0 0 0,3 2 0 0 0,-2-2 12 0 0,-1 0 0 0 0,1 0-1 0 0,0 0 1 0 0,0-1 0 0 0,0 0-1 0 0,-1 1 1 0 0,1-1 0 0 0,0-1-1 0 0,0 1 1 0 0,1 0 0 0 0,-1-1 0 0 0,0 0-1 0 0,0 0 1 0 0,0 0 0 0 0,0-1-1 0 0,0 1 1 0 0,0-1 0 0 0,0 0-1 0 0,0 0 1 0 0,0 0 0 0 0,6-4 0 0 0,5-2 13 0 0,-1-2 1 0 0,-1 1 0 0 0,1-2 0 0 0,14-13 0 0 0,-4 4-5 0 0,31-25-23 0 0,46-33-34 0 0,140-113-732 0 0,-131 100 310 0 0,-100 83 393 0 0,-33 9 164 0 0,11 1-115 0 0,1 0 0 0 0,0 2 0 0 0,0-1 0 0 0,0 1 0 0 0,0 1 0 0 0,1 0 0 0 0,0 0 0 0 0,0 1 0 0 0,1 1 0 0 0,0-1 0 0 0,-14 16 0 0 0,22-22-63 0 0,1-1 52 0 0,0 0-1 0 0,-1 1 0 0 0,1-1 1 0 0,-1 0-1 0 0,1 1 1 0 0,0-1-1 0 0,-1 0 1 0 0,1 1-1 0 0,0-1 1 0 0,-1 1-1 0 0,1-1 0 0 0,0 0 1 0 0,0 1-1 0 0,-1-1 1 0 0,1 1-1 0 0,0-1 1 0 0,0 1-1 0 0,0-1 1 0 0,0 1-1 0 0,-1-1 0 0 0,1 1 1 0 0,0-1-1 0 0,0 1 1 0 0,0-1-1 0 0,0 1 1 0 0,-1 17-298 0 0,1-3 320 0 0,-1 0-1 0 0,-4 28 0 0 0,-5 34 675 0 0,6-48-351 0 0,3-23-219 0 0,0 1 1 0 0,0-1 0 0 0,0 0 0 0 0,-1 1 0 0 0,-4 10 0 0 0,5-15-60 0 0,0 1 0 0 0,0-1 0 0 0,0 1 0 0 0,1 0 0 0 0,0-1 0 0 0,-1 1 0 0 0,1 0 0 0 0,0-1 1 0 0,0 1-1 0 0,0-1 0 0 0,1 1 0 0 0,-1 0 0 0 0,2 3 0 0 0,-2-2-8 0 0,1-2-27 0 0,0 0-1 0 0,0 0 0 0 0,0 0 1 0 0,0-1-1 0 0,0 1 1 0 0,0 0-1 0 0,0-1 1 0 0,1 1-1 0 0,-1-1 0 0 0,1 1 1 0 0,-1-1-1 0 0,1 0 1 0 0,1 2-1 0 0,0-1 12 0 0,5 4 14 0 0,1 0 0 0 0,-1-1 0 0 0,1 0 1 0 0,0-1-1 0 0,0 0 0 0 0,0 0 0 0 0,1-1 0 0 0,0 0 1 0 0,14 2-1 0 0,37 12 59 0 0,-59-16-216 0 0,0-10-5291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6911 0 0,'0'0'623'0'0,"-2"2"-23"0"0,-10 6 3031 0 0,-25 16 4853 0 0,1 4-5823 0 0,31-23-2534 0 0,-19 14 583 0 0,-27 31-1 0 0,45-44-661 0 0,0 1 1 0 0,1 0-1 0 0,0 0 0 0 0,1 0 1 0 0,-1 1-1 0 0,1-1 0 0 0,1 1 1 0 0,-1 0-1 0 0,-3 15 0 0 0,6-22-159 0 0,1 1-1 0 0,0 0 1 0 0,-1-1-1 0 0,1 1 1 0 0,0 0-1 0 0,0 0 0 0 0,0-1 1 0 0,0 1-1 0 0,0 0 1 0 0,0 0-1 0 0,1-1 1 0 0,-1 1-1 0 0,1 0 1 0 0,-1-1-1 0 0,1 1 1 0 0,-1 0-1 0 0,1-1 1 0 0,0 1-1 0 0,0-1 1 0 0,0 1-1 0 0,0-1 1 0 0,0 1-1 0 0,0-1 1 0 0,2 1-1 0 0,7 4-1280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16 17479 0 0,'0'0'796'0'0,"0"-1"-12"0"0,-5-5-500 0 0,2-3 1660 0 0,-3 19-1694 0 0,-2 9 36 0 0,-13 42 0 0 0,0 2-60 0 0,-5-6 6 0 0,-2-2 1 0 0,-2 0-1 0 0,-3-2 0 0 0,-2-2 0 0 0,-55 63 0 0 0,-76 65 135 0 0,10-10-172 0 0,114-122-175 0 0,-51 66 13 0 0,79-93-175 0 0,1 1 1 0 0,-14 29-1 0 0,26-48-222 0 0,13 2-4015 0 0</inkml:trace>
  <inkml:trace contextRef="#ctx0" brushRef="#br0" timeOffset="1">75 691 7367 0 0,'-17'4'1010'0'0,"0"1"0"0"0,-24 11 9041 0 0,43-15-9091 0 0,2 1-708 0 0,0 0 0 0 0,1 0 0 0 0,-1 0 0 0 0,0-1 0 0 0,1 0 0 0 0,-1 0 1 0 0,1 0-1 0 0,-1 0 0 0 0,1-1 0 0 0,7 0 0 0 0,54-5 988 0 0,-44 3-781 0 0,219-28 1336 0 0,131-7-3405 0 0,-364 37 1328 0 0,0-1-344 0 0,0 1-1 0 0,0 0 1 0 0,-1 0-1 0 0,1 1 0 0 0,0 0 1 0 0,0 0-1 0 0,13 5 1 0 0,-20-6 482 0 0,-1 1 0 0 0,0-1 0 0 0,0 1 0 0 0,0-1 0 0 0,1 1 0 0 0,-1-1 0 0 0,0 1 0 0 0,0-1 0 0 0,0 1 0 0 0,0 0 0 0 0,0-1 0 0 0,0 1 0 0 0,0-1 0 0 0,0 1 0 0 0,0-1 0 0 0,-1 1 0 0 0,1-1 0 0 0,0 1 0 0 0,0-1 0 0 0,0 1 0 0 0,-1-1 0 0 0,1 2 0 0 0,0-2-190 0 0,-7 14-1582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278 109 5527 0 0,'0'0'423'0'0,"0"2"-278"0"0,-2 3 1333 0 0,0 0-1 0 0,0 1 1 0 0,1-1-1 0 0,0 1 0 0 0,0 11 1 0 0,1-9-172 0 0,0 0 1 0 0,1 1 0 0 0,3 13-1 0 0,-2-12-781 0 0,1 0 0 0 0,0 0 0 0 0,1-1 0 0 0,0 1 0 0 0,1-1 0 0 0,0 0 0 0 0,7 10 0 0 0,-7-12-380 0 0,0-1 1 0 0,0 0-1 0 0,1 0 1 0 0,-1-1-1 0 0,1 1 1 0 0,1-1-1 0 0,-1-1 1 0 0,11 7-1 0 0,-12-9-135 0 0,1 1 0 0 0,0-1 0 0 0,0 0-1 0 0,0 0 1 0 0,0-1 0 0 0,0 1 0 0 0,0-1-1 0 0,0-1 1 0 0,0 1 0 0 0,0-1 0 0 0,10-1-1 0 0,-4-1-218 0 0,0 1-1 0 0,-1-2 0 0 0,0 0 0 0 0,18-6 1 0 0,-22 6-673 0 0,0-1 1 0 0,13-8-1 0 0,-16 9-613 0 0,1 0 0 0 0,-1-1 0 0 0,0 0 1 0 0,6-7-1 0 0,0-2-4847 0 0</inkml:trace>
  <inkml:trace contextRef="#ctx0" brushRef="#br0" timeOffset="1">693 54 12031 0 0,'3'-4'148'0'0,"-1"0"0"0"0,2 0 0 0 0,-1 0 0 0 0,0 0 0 0 0,1 1-1 0 0,0-1 1 0 0,0 1 0 0 0,0 0 0 0 0,0 0 0 0 0,0 0 0 0 0,1 1 0 0 0,-1-1-1 0 0,6-1 1 0 0,-6 3 411 0 0,0 0 0 0 0,0 0-1 0 0,0 0 1 0 0,0 0 0 0 0,0 1 0 0 0,0 0-1 0 0,1 0 1 0 0,-1 0 0 0 0,0 0-1 0 0,5 1 1 0 0,-7 0-418 0 0,0 0 0 0 0,-1 0-1 0 0,1-1 1 0 0,0 1 0 0 0,-1 0 0 0 0,1 0-1 0 0,-1 0 1 0 0,1 1 0 0 0,-1-1 0 0 0,1 0-1 0 0,-1 1 1 0 0,0-1 0 0 0,0 0 0 0 0,1 1-1 0 0,-1-1 1 0 0,0 1 0 0 0,1 3 0 0 0,0 0-34 0 0,0-1-1 0 0,0 1 1 0 0,0 0 0 0 0,-1-1 0 0 0,1 8 0 0 0,-1 0 1 0 0,0 0 1 0 0,-1-1-1 0 0,-1 1 1 0 0,0 0-1 0 0,-1 0 1 0 0,0-1-1 0 0,-1 1 0 0 0,0-1 1 0 0,0 0-1 0 0,-2 0 1 0 0,-5 12-1 0 0,-7 10 187 0 0,-2-1 0 0 0,-27 37 0 0 0,-187 206 466 0 0,159-194-695 0 0,-25 25-13 0 0,-61 71 26 0 0,122-133-79 0 0,-24 29 0 0 0,52-59 0 0 0,0 0 0 0 0,1 1 0 0 0,-10 23 0 0 0,16-33-368 0 0,0 1 0 0 0,1 0 1 0 0,0-1-1 0 0,1 1 0 0 0,-1 0 0 0 0,0 9 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54 2303 0 0,'2'-1'167'0'0,"1"1"85"0"0,0-1 1 0 0,-1 0-1 0 0,1 0 0 0 0,-1 1 0 0 0,1-2 0 0 0,-1 1 0 0 0,0 0 1 0 0,0 0-1 0 0,1-1 0 0 0,-1 1 0 0 0,0-1 0 0 0,3-3 1 0 0,6-5 2820 0 0,24-14 4272 0 0,-35 24-7321 0 0,0 0-1 0 0,0 0 1 0 0,0 0 0 0 0,0 0-1 0 0,0 1 1 0 0,0-1-1 0 0,0 0 1 0 0,0 0 0 0 0,0 0-1 0 0,1 0 1 0 0,-1 0-1 0 0,0 0 1 0 0,0 1 0 0 0,0-1-1 0 0,0 0 1 0 0,0 0-1 0 0,0 0 1 0 0,0 0 0 0 0,1 0-1 0 0,-1 0 1 0 0,0 0-1 0 0,0 0 1 0 0,0 0 0 0 0,0 0-1 0 0,0 1 1 0 0,1-1-1 0 0,-1 0 1 0 0,0 0 0 0 0,0 0-1 0 0,0 0 1 0 0,0 0-1 0 0,1 0 1 0 0,-1 0-1 0 0,0 0 14 0 0,1 0-1 0 0,-1 0 1 0 0,0 0-1 0 0,0 0 0 0 0,1 0 1 0 0,-1 0-1 0 0,0 0 0 0 0,0 0 1 0 0,1 0-1 0 0,-1 0 0 0 0,0 0 1 0 0,0 1-1 0 0,1-1 1 0 0,-1 0-1 0 0,0 0 0 0 0,0 0 1 0 0,1 0-1 0 0,-1 1 0 0 0,0-1 1 0 0,0 0-1 0 0,0 0 0 0 0,0 0 1 0 0,1 1-1 0 0,-1-1 1 0 0,0 0-1 0 0,0 0 0 0 0,0 1 1 0 0,0-1-1 0 0,0 0 0 0 0,0 0 1 0 0,0 1-1 0 0,0-1 0 0 0,1 0 1 0 0,-1 0-1 0 0,0 1 0 0 0,0-1 1 0 0,0 1-1 0 0,-1 8 268 0 0,0-1 0 0 0,0 1 0 0 0,0 0 0 0 0,-1 0 0 0 0,-1-1 0 0 0,1 1 0 0 0,-1-1 0 0 0,-6 12 0 0 0,-6 7 357 0 0,-21 28 0 0 0,-1 3-759 0 0,-161 239 162 0 0,177-269-74 0 0,-82 121-196 0 0,101-147 110 0 0,5-4-416 0 0,84-85-2542 0 0,-53 52 1708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246 362 3679 0 0,'-30'22'-139'0'0,"1"-1"3066"0"0,-1-2-1 0 0,-42 21 0 0 0,66-37-2720 0 0,-1 0 0 0 0,0-1-1 0 0,0 0 1 0 0,0 0 0 0 0,0 0 0 0 0,-11 0-1 0 0,17-2-168 0 0,0 0 0 0 0,1 0 0 0 0,-1 0 0 0 0,0 0 0 0 0,0-1-1 0 0,1 1 1 0 0,-1 0 0 0 0,0-1 0 0 0,1 1 0 0 0,-1 0 0 0 0,0-1-1 0 0,1 1 1 0 0,-1-1 0 0 0,1 1 0 0 0,-1-1 0 0 0,0 0 0 0 0,1 1 0 0 0,-1-1-1 0 0,1 1 1 0 0,0-1 0 0 0,-1 0 0 0 0,1 1 0 0 0,0-1 0 0 0,-1 0 0 0 0,1 0-1 0 0,0 1 1 0 0,-1-1 0 0 0,1-1 0 0 0,0 1 33 0 0,-1-1 1 0 0,1 0-1 0 0,0 0 1 0 0,-1 1-1 0 0,1-1 1 0 0,0 0-1 0 0,0 0 1 0 0,0 1-1 0 0,1-1 1 0 0,0-3-1 0 0,5-8 237 0 0,0 0 0 0 0,2 0 0 0 0,0 1 0 0 0,0 0 0 0 0,13-14 0 0 0,1-2-66 0 0,10-16 134 0 0,3 2-1 0 0,1 1 1 0 0,2 1 0 0 0,46-35-1 0 0,-70 64-234 0 0,1 1 0 0 0,0 1 1 0 0,0 1-1 0 0,1 0 0 0 0,0 1 0 0 0,0 0 0 0 0,1 1 0 0 0,-1 1 0 0 0,33-5 0 0 0,-38 9-77 0 0,-1 0 1 0 0,1 1-1 0 0,-1 0 0 0 0,1 0 0 0 0,-1 1 0 0 0,1 1 0 0 0,16 4 0 0 0,-19-3-65 0 0,-1 0-1 0 0,1 0 1 0 0,-1 0 0 0 0,0 1-1 0 0,0 0 1 0 0,0 1 0 0 0,0 0-1 0 0,-1 0 1 0 0,0 0 0 0 0,10 11-1 0 0,-13-12 4 0 0,-1-1-1 0 0,0 1 0 0 0,1-1 1 0 0,-2 1-1 0 0,1 0 1 0 0,0-1-1 0 0,-1 1 1 0 0,0 0-1 0 0,0 0 0 0 0,0 0 1 0 0,0 0-1 0 0,0 0 1 0 0,-1 1-1 0 0,0-1 1 0 0,0 0-1 0 0,0 0 0 0 0,0 0 1 0 0,-1 0-1 0 0,0 0 1 0 0,-2 7-1 0 0,-1 4-42 0 0,-1-1 0 0 0,-1 1 0 0 0,-1-2 0 0 0,-9 18 0 0 0,2-11 17 0 0,-1 0-1 0 0,-1-1 1 0 0,-1 0 0 0 0,-33 28-1 0 0,49-46 26 0 0,-28 25-86 0 0,-1-2 0 0 0,-1 0 0 0 0,-1-2 0 0 0,-1-2-1 0 0,0 0 1 0 0,-2-3 0 0 0,-49 19 0 0 0,35-22-335 0 0,-1-1 0 0 0,-97 11 0 0 0,145-23-508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9 119 15663 0 0,'0'0'1207'0'0,"-1"0"-788"0"0,-7 0 5310 0 0,12 0-5588 0 0,1-1 1 0 0,-1 1-1 0 0,-1-1 1 0 0,1-1-1 0 0,0 1 1 0 0,6-3-1 0 0,7-3 6 0 0,78-21 245 0 0,29-10-788 0 0,-41 11-3638 0 0,-56 18-3388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2303 0 0,'0'0'2096'0'0,"9"-2"-8"0"0,0-2-1664 0 0,0 1 160 0 0,1-2-312 0 0,-3-2-1192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167 135 8287 0 0,'0'0'10394'0'0,"-1"2"-10008"0"0,-20 31-156 0 0,2 1 0 0 0,1 1 0 0 0,2 1 0 0 0,1 0 0 0 0,-17 64 0 0 0,-12 96-155 0 0,44-195 1186 0 0,4-20-836 0 0,0 12-352 0 0,-1 0-1 0 0,1 0 1 0 0,1 0-1 0 0,-1 1 1 0 0,1-1-1 0 0,0 1 1 0 0,1 1-1 0 0,7-8 0 0 0,2-1-14 0 0,189-189 43 0 0,-142 148-71 0 0,100-70 0 0 0,-121 97-38 0 0,79-50-57 0 0,-112 73-108 0 0,1 0 0 0 0,15-5 0 0 0,-22 9-83 0 0,-3 5-1340 0 0,0-1 1455 0 0,-9 24-6004 0 0,0-13-37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228 202 4143 0 0,'1'-1'319'0'0,"26"-30"883"0"0,-19 21 880 0 0,0 1 0 0 0,0-1 0 0 0,13-9 1 0 0,118-97 1379 0 0,-133 111-3214 0 0,-5 5 568 0 0,-3 0-728 0 0,-13 1-24 0 0,-1 2 0 0 0,0 0 0 0 0,1 0 0 0 0,-1 2 0 0 0,-27 12 0 0 0,11-5-72 0 0,0-1 48 0 0,1 2 1 0 0,1 2-1 0 0,-31 18 0 0 0,47-24 111 0 0,1 0 0 0 0,0 1 0 0 0,1 0 0 0 0,0 1 0 0 0,0 1 0 0 0,1 0 0 0 0,1 0 0 0 0,-14 20 0 0 0,22-29-102 0 0,0 0 0 0 0,0 0 0 0 0,1 0 0 0 0,-1 0-1 0 0,1 0 1 0 0,0 1 0 0 0,-1-1 0 0 0,1 0 0 0 0,1 1 0 0 0,-1-1-1 0 0,0 1 1 0 0,1-1 0 0 0,0 0 0 0 0,0 1 0 0 0,0-1 0 0 0,0 1 0 0 0,0-1-1 0 0,2 5 1 0 0,-2-6-15 0 0,1-1 0 0 0,-1 0 0 0 0,1 0 0 0 0,0 0 0 0 0,-1 0 0 0 0,1 0 0 0 0,0 0 0 0 0,0 0 0 0 0,0 0 0 0 0,0-1 0 0 0,0 1 0 0 0,0 0 0 0 0,0 0 0 0 0,0-1 0 0 0,0 1 0 0 0,0 0 0 0 0,0-1 0 0 0,0 0 0 0 0,0 1 0 0 0,3 0 0 0 0,-2-1 53 0 0,1 1 0 0 0,0-1 0 0 0,-1 0 1 0 0,1 0-1 0 0,0 0 0 0 0,0 0 0 0 0,-1-1 0 0 0,1 1 0 0 0,0-1 0 0 0,-1 1 1 0 0,1-1-1 0 0,3-1 0 0 0,-5 1-103 0 0,0 1-373 0 0,-1-1 319 0 0,0 1-1 0 0,1 0 1 0 0,-1 0 0 0 0,0 0-1 0 0,1-1 1 0 0,-1 1 0 0 0,1 0-1 0 0,-1 0 1 0 0,0 0 0 0 0,1 0 0 0 0,-1 0-1 0 0,1 0 1 0 0,-1 0 0 0 0,0 0-1 0 0,1 0 1 0 0,-1 0 0 0 0,1 0-1 0 0,-1 0 1 0 0,0 0 0 0 0,1 0-1 0 0,0 1 1 0 0,8 30-1325 0 0,-5-4-4643 0 0,-2-10 3904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14 9671 0 0,'0'0'440'0'0,"-1"-1"-5"0"0,-3-10 5153 0 0,3 11-5333 0 0,1-1-1 0 0,0 1 0 0 0,-1 0 1 0 0,1 0-1 0 0,0 0 1 0 0,-1 0-1 0 0,1 0 0 0 0,0 0 1 0 0,-1 0-1 0 0,-3 2-191 0 0,1 1 0 0 0,-1 0-1 0 0,1 0 1 0 0,0 1 0 0 0,0-1 0 0 0,0 1 0 0 0,0-1-1 0 0,0 1 1 0 0,1 0 0 0 0,-4 8 0 0 0,-2 6 2 0 0,-7 24 0 0 0,7-20-23 0 0,-26 72-40 0 0,-6-2 1 0 0,-3-2 0 0 0,-77 121-1 0 0,42-95-20 0 0,-39 63-134 0 0,83-127-835 0 0,33-50 140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6447 0 0,'0'0'499'0'0,"-9"-2"1282"0"0,-5 5 3736 0 0,-1 7-2898 0 0,14-8-1881 0 0,-2 14 792 0 0,3-14-1414 0 0,-1 1 0 0 0,1-1 0 0 0,-1 0 0 0 0,1 0 0 0 0,0 1 0 0 0,0-1 0 0 0,0 0 0 0 0,0 0 0 0 0,1 0 0 0 0,0 4 0 0 0,0-2 83 0 0,1 0 0 0 0,1 1 0 0 0,-1-1 0 0 0,0 0 0 0 0,1 0-1 0 0,0 0 1 0 0,0-1 0 0 0,0 1 0 0 0,1 0 0 0 0,-1-1 0 0 0,6 4 0 0 0,7 5 261 0 0,25 13 1 0 0,-27-17-322 0 0,8 6-214 0 0,1-2 0 0 0,0 0 1 0 0,1-2-1 0 0,34 11 0 0 0,-52-19-768 0 0,8 1 3 0 0,-4-2-6275 0 0,-2-1 768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10135 0 0,'0'0'6522'0'0,"0"3"-4774"0"0,0 6-1356 0 0,-1 0 0 0 0,0 0 1 0 0,-1 1-1 0 0,0-1 0 0 0,-5 13 1 0 0,-22 47-86 0 0,15-37-214 0 0,-2 6 90 0 0,3 0 0 0 0,-12 47 1 0 0,44-92 677 0 0,10-13-449 0 0,0-1 0 0 0,37-35 0 0 0,13-10-595 0 0,-39 39-1659 0 0,49-26 0 0 0,-52 32-2107 0 0,-24 14 2102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1839 0 0,'2'0'11955'0'0,"11"1"-11083"0"0,0 0-1 0 0,0-1 1 0 0,0-1 0 0 0,0 0-1 0 0,0 0 1 0 0,18-6 0 0 0,78-27 645 0 0,-85 26-1075 0 0,19-9-239 0 0,0-2-1 0 0,48-30 1 0 0,-68 34-475 0 0,32-25 0 0 0,-53 39 0 0 0,-17 8-1608 0 0,-203 128 431 0 0,177-106 1497 0 0,2 2 0 0 0,1 2-1 0 0,-37 41 1 0 0,71-70-16 0 0,-7 8 150 0 0,0 1 0 0 0,-14 23 0 0 0,23-33-136 0 0,0 0 0 0 0,0-1 0 0 0,1 1 1 0 0,-1 0-1 0 0,1 0 0 0 0,0 1 0 0 0,0-1 0 0 0,0 0 0 0 0,0 0 0 0 0,1 0 0 0 0,-1 1 0 0 0,1-1 0 0 0,0 0 1 0 0,0 1-1 0 0,0-1 0 0 0,0 0 0 0 0,0 0 0 0 0,1 1 0 0 0,0-1 0 0 0,1 4 0 0 0,-1-5-18 0 0,1 1 0 0 0,0-1 0 0 0,-1 0 1 0 0,1 0-1 0 0,0 0 0 0 0,0 0 0 0 0,0 0 0 0 0,1 0 0 0 0,-1 0 0 0 0,0-1 0 0 0,1 1 0 0 0,-1-1 0 0 0,1 0 0 0 0,-1 0 1 0 0,1 0-1 0 0,0 0 0 0 0,-1 0 0 0 0,1 0 0 0 0,0-1 0 0 0,0 1 0 0 0,3-1 0 0 0,8 1 22 0 0,0 0-1 0 0,26-3 1 0 0,-36 2-49 0 0,42-6-779 0 0,1-2-1 0 0,72-22 0 0 0,-72 16-557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1839 0 0,'0'0'17824'0'0,"1"-1"-17440"0"0,3-2-294 0 0,-1 0 1 0 0,1 0-1 0 0,1 0 0 0 0,-1 1 1 0 0,0 0-1 0 0,1 0 0 0 0,-1 0 0 0 0,1 0 1 0 0,-1 1-1 0 0,10-2 0 0 0,8-1-5 0 0,24 0-1 0 0,-22 1-58 0 0,148-20-537 0 0,-99 11-5224 0 0,-57 9 3373 0 0,-1 1-3106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9215 0 0,'0'0'707'0'0,"-1"1"-464"0"0,-3 2 3668 0 0,4-3-3693 0 0,-1 0-1 0 0,1 0 0 0 0,0 1 1 0 0,0-1-1 0 0,0 0 0 0 0,0 1 1 0 0,0-1-1 0 0,0 0 0 0 0,0 0 1 0 0,0 1-1 0 0,-1-1 0 0 0,1 0 0 0 0,0 1 1 0 0,0-1-1 0 0,0 0 0 0 0,1 1 1 0 0,-1-1-1 0 0,0 0 0 0 0,0 0 1 0 0,0 1-1 0 0,0-1 0 0 0,0 0 1 0 0,0 1-1 0 0,1-1-32 0 0,0 1 0 0 0,0 0 0 0 0,1-1 0 0 0,-1 0 0 0 0,0 1 0 0 0,0-1 0 0 0,0 0-1 0 0,0 1 1 0 0,0-1 0 0 0,3 0 0 0 0,32-1 75 0 0,6-5 660 0 0,41-11 1 0 0,-48 8-567 0 0,72-7 0 0 0,-100 16-505 0 0,0 1 1 0 0,15 1-1 0 0,-21-1-557 0 0,4 1-425 0 0,0 0-707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4607 0 0,'0'1'7092'0'0,"2"4"-6633"0"0,0 0 0 0 0,-1-1 1 0 0,0 1-1 0 0,0 0 0 0 0,0 0 0 0 0,-1 0 0 0 0,0-1 0 0 0,0 1 0 0 0,0 0 0 0 0,0 0 0 0 0,-1 0 0 0 0,-1 6 0 0 0,-2 9 349 0 0,-12 30-1 0 0,-6 5-292 0 0,-3-2-1 0 0,-52 85 1 0 0,23-52-575 0 0,-3-1 0 0 0,-90 99 0 0 0,139-175-125 0 0,-24 24 140 0 0,30-31-123 0 0,-1 0 0 0 0,1 0 0 0 0,0-1 0 0 0,0 1 1 0 0,-1-1-1 0 0,1 0 0 0 0,-1 0 0 0 0,1 0 0 0 0,-1 0 0 0 0,1 0 0 0 0,-1 0 1 0 0,0-1-1 0 0,-4 1 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74 617 6447 0 0,'0'0'499'0'0,"-2"1"-328"0"0,-32 13 1949 0 0,33-13-956 0 0,-1-1-107 0 0,-1 2-1059 0 0,1-2 237 0 0,0 1 0 0 0,0 0 0 0 0,0-1 0 0 0,0 1 0 0 0,0-1-1 0 0,0 0 1 0 0,-4 1 0 0 0,6-1-180 0 0,-1-1 1 0 0,0 1 0 0 0,1 0-1 0 0,-1 0 1 0 0,1 0-1 0 0,-1-1 1 0 0,1 1-1 0 0,-1 0 1 0 0,0-1-1 0 0,1 1 1 0 0,-1 0-1 0 0,1-1 1 0 0,0 1-1 0 0,-1-1 1 0 0,1 1-1 0 0,-1-1 1 0 0,1 1-1 0 0,0-1 1 0 0,-1 1-1 0 0,1-1 1 0 0,0 1-1 0 0,-1-1 1 0 0,1 0-1 0 0,0 1 1 0 0,0-1-1 0 0,0 1 1 0 0,-1-1-1 0 0,1 0 1 0 0,0 1-1 0 0,0-1 1 0 0,0 0-1 0 0,0-5 106 0 0,1 0 0 0 0,-1 1 0 0 0,1-1-1 0 0,0 0 1 0 0,0 1 0 0 0,1-1 0 0 0,0 1 0 0 0,4-11-1 0 0,-1 6-28 0 0,8-19 321 0 0,1 0 0 0 0,2 1 1 0 0,34-47-1 0 0,-38 58-297 0 0,27-36 512 0 0,67-73 1 0 0,-80 99-491 0 0,1 3 0 0 0,0 0 1 0 0,2 1-1 0 0,43-25 0 0 0,-59 41-86 0 0,0 0 0 0 0,1 0 0 0 0,0 1 0 0 0,0 1-1 0 0,1 1 1 0 0,-1 0 0 0 0,1 0 0 0 0,17 0 0 0 0,-23 3-17 0 0,-1 1-1 0 0,1 0 1 0 0,0 0 0 0 0,0 1 0 0 0,-1 0 0 0 0,1 1 0 0 0,-1 0-1 0 0,1 0 1 0 0,-1 1 0 0 0,0 0 0 0 0,0 0 0 0 0,0 1 0 0 0,0 0-1 0 0,0 0 1 0 0,10 9 0 0 0,-12-8-18 0 0,0 0 0 0 0,0 1 0 0 0,0 0 0 0 0,-1 0-1 0 0,0 0 1 0 0,0 0 0 0 0,-1 1 0 0 0,0 0 0 0 0,0 0 0 0 0,4 10 0 0 0,-6-12-52 0 0,0 0 0 0 0,-1 1 0 0 0,0-1 0 0 0,0 1 0 0 0,0 0 1 0 0,0-1-1 0 0,-1 1 0 0 0,0 0 0 0 0,0-1 0 0 0,-1 1 0 0 0,0 0 1 0 0,0-1-1 0 0,0 1 0 0 0,0-1 0 0 0,-4 8 0 0 0,0-2 10 0 0,0 0 1 0 0,-1 0-1 0 0,0-1 0 0 0,0 0 0 0 0,-1 0 1 0 0,-1-1-1 0 0,-10 11 0 0 0,5-7-10 0 0,-2-1-1 0 0,1-1 1 0 0,-1 0 0 0 0,-17 9-1 0 0,-16 5-14 0 0,0-3 0 0 0,-64 20 0 0 0,104-39 11 0 0,-90 28-202 0 0,85-28 28 0 0,0 0 0 0 0,0-1 0 0 0,1-1-1 0 0,-2 0 1 0 0,-23-1 0 0 0,31-1 143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126 525 919 0 0,'-2'0'3335'0'0,"-16"7"4650"0"0,-2-2-3674 0 0,16-4-3917 0 0,-1 0 1 0 0,1 0 0 0 0,-1-1 0 0 0,1 0 0 0 0,-1 0-1 0 0,1 0 1 0 0,-1 0 0 0 0,1-1 0 0 0,-1 0 0 0 0,1 0-1 0 0,-7-2 1 0 0,10 2-312 0 0,-1 1 0 0 0,1-1-1 0 0,-1 0 1 0 0,0 0 0 0 0,1 0-1 0 0,0 0 1 0 0,-1 0 0 0 0,1-1-1 0 0,0 1 1 0 0,0 0 0 0 0,-1-1-1 0 0,1 1 1 0 0,0 0 0 0 0,0-1-1 0 0,0 0 1 0 0,1 1 0 0 0,-1-1-1 0 0,0 1 1 0 0,1-1 0 0 0,-1 0-1 0 0,1 1 1 0 0,-1-1 0 0 0,1 0 0 0 0,0 0-1 0 0,0 0 1 0 0,0 1 0 0 0,0-1-1 0 0,0-3 1 0 0,1-3-39 0 0,0 1 0 0 0,1-1 0 0 0,0 1 1 0 0,0 0-1 0 0,4-9 0 0 0,5-6-7 0 0,1 0 0 0 0,2 0 0 0 0,0 1 0 0 0,25-29 0 0 0,-10 17-37 0 0,1 1 0 0 0,1 1 0 0 0,2 2 0 0 0,61-42 0 0 0,-70 55-14 0 0,-1 2-1 0 0,2 1 1 0 0,-1 1 0 0 0,2 1-1 0 0,0 1 1 0 0,0 1 0 0 0,34-6-1 0 0,-50 13-421 0 0,0 1-1 0 0,0 1 0 0 0,0-1 0 0 0,15 3 0 0 0,2 4-5658 0 0,-9 0-695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21 8287 0 0,'0'0'639'0'0,"4"-9"3854"0"0,-5-3 3645 0 0,0 12-8009 0 0,-1 0-1 0 0,1 1 1 0 0,0-1-1 0 0,0 0 1 0 0,-1 1-1 0 0,1-1 1 0 0,0 1-1 0 0,0-1 1 0 0,0 1-1 0 0,-2 1 1 0 0,-30 22-675 0 0,-103 111 562 0 0,85-85-18 0 0,42-39 13 0 0,1 4 84 0 0,8-11-70 0 0,1-2-1 0 0,-1-1-7 0 0,0 0 1 0 0,0 0-1 0 0,0 0 0 0 0,0 0 1 0 0,1 0-1 0 0,-1 0 0 0 0,0 0 1 0 0,1-1-1 0 0,-1 1 1 0 0,0 0-1 0 0,1 0 0 0 0,-1 0 1 0 0,1 0-1 0 0,-1-1 0 0 0,1 1 1 0 0,0 0-1 0 0,-1 0 0 0 0,1-1 1 0 0,0 2-1 0 0,14 8 257 0 0,-10-8-218 0 0,0 0 0 0 0,0-1 0 0 0,0 0 0 0 0,1 0 0 0 0,-1 0 0 0 0,0 0-1 0 0,0-1 1 0 0,0 0 0 0 0,1 0 0 0 0,-1 0 0 0 0,0-1 0 0 0,0 0 0 0 0,6-1 0 0 0,4-2 54 0 0,0-1 0 0 0,0 0 1 0 0,16-8-1 0 0,-22 8-88 0 0,1 0 1 0 0,-1 0-1 0 0,0 0 0 0 0,0-1 1 0 0,-1-1-1 0 0,0 1 0 0 0,11-13 0 0 0,-15 16-19 0 0,-2-1 0 0 0,1 0 0 0 0,0 0-1 0 0,-1 0 1 0 0,0 0 0 0 0,0 0-1 0 0,0-1 1 0 0,0 1 0 0 0,-1-1-1 0 0,0 1 1 0 0,0-1 0 0 0,0 0-1 0 0,0 1 1 0 0,-1-1 0 0 0,0 0-1 0 0,0 1 1 0 0,0-1 0 0 0,0 0-1 0 0,-2-5 1 0 0,1 6-68 0 0,0-1 0 0 0,0 1 0 0 0,0 0 0 0 0,0 0 0 0 0,-1 1 0 0 0,1-1 0 0 0,-1 0 0 0 0,0 0 0 0 0,0 1 0 0 0,-1-1 0 0 0,1 1 0 0 0,-1 0 0 0 0,0-1 0 0 0,-4-3 0 0 0,4 5-62 0 0,1 0 0 0 0,-1 1 1 0 0,0-1-1 0 0,-1 0 0 0 0,1 1 1 0 0,0 0-1 0 0,0 0 0 0 0,-1 0 0 0 0,1 0 1 0 0,0 0-1 0 0,-1 1 0 0 0,1-1 1 0 0,-1 1-1 0 0,1 0 0 0 0,-1 0 1 0 0,1 0-1 0 0,-7 2 0 0 0,3-1-133 0 0,-1 1-417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5 7367 0 0,'0'0'568'0'0,"-7"-2"-352"0"0,1 1-35 0 0,0 0 0 0 0,-1 1 0 0 0,1 0 0 0 0,0 0 0 0 0,0 0 0 0 0,0 0 0 0 0,0 1 0 0 0,0 0 0 0 0,0 1 0 0 0,-9 2 0 0 0,6 0 445 0 0,0 0 1 0 0,1 0-1 0 0,0 1 0 0 0,-1 0 1 0 0,2 0-1 0 0,-10 9 1 0 0,2 0 444 0 0,0 1 0 0 0,1 1 0 0 0,0 0 0 0 0,2 1 1 0 0,-16 27-1 0 0,-100 198-726 0 0,-54 87-965 0 0,64-163 314 0 0,89-129 301 0 0,-2-2 1 0 0,-48 41-1 0 0,-65 43 772 0 0,121-102-612 0 0,12-8 4 0 0,-1 0 1 0 0,-19 10-1 0 0,29-18 297 0 0,9-11-229 0 0,-4 7-186 0 0,14-18 101 0 0,2 1-1 0 0,37-31 1 0 0,-10 10-139 0 0,59-67-127 0 0,34-29-328 0 0,-124 124 401 0 0,0 0 0 0 0,1 2 0 0 0,27-16 0 0 0,-42 27 50 0 0,0-1 0 0 0,0 1 1 0 0,-1 0-1 0 0,1-1 0 0 0,0 1 0 0 0,0 0 0 0 0,0 0 0 0 0,-1-1 0 0 0,1 1 0 0 0,0 0 1 0 0,0 0-1 0 0,0 0 0 0 0,0 0 0 0 0,1 0 0 0 0,2 4 3 0 0,-3-3-3 0 0,2 1 5 0 0,0 1-1 0 0,0 0 1 0 0,-1 0-1 0 0,1 0 0 0 0,-1 0 1 0 0,1 0-1 0 0,-1 0 1 0 0,0 1-1 0 0,0-1 1 0 0,0 1-1 0 0,-1 0 1 0 0,1-1-1 0 0,1 8 1 0 0,0 5 39 0 0,0 0 0 0 0,1 17 0 0 0,-3-21-29 0 0,0 9 81 0 0,-2 1-1 0 0,0-1 1 0 0,-1 0 0 0 0,-1 1-1 0 0,-7 25 1 0 0,8-42-60 0 0,0 0 1 0 0,0 0-1 0 0,0 1 0 0 0,-1-2 0 0 0,1 1 1 0 0,-1 0-1 0 0,-1 0 0 0 0,1-1 0 0 0,0 0 1 0 0,-1 0-1 0 0,0 0 0 0 0,0 0 0 0 0,0 0 1 0 0,-1-1-1 0 0,-7 5 0 0 0,-4 2 124 0 0,-1-1 0 0 0,-1 0 0 0 0,-20 7 0 0 0,-47 12-19 0 0,-137 27 0 0 0,144-36-405 0 0,76-19 122 0 0,4-1-394 0 0,14-8-1027 0 0,36-13 1 0 0,-33 15 493 0 0,14-7-484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44 15231 0 0,'64'-31'4112'0'0,"-77"22"-4000"0"0,7 8-130 0 0,1 0 1 0 0,0 0-1 0 0,-1 1 0 0 0,1-1 0 0 0,-1 1 0 0 0,1 1 0 0 0,-1-1 1 0 0,1 1-1 0 0,-1 0 0 0 0,-8 3 0 0 0,-4 1-92 0 0,-30 15 0 0 0,-108 62 276 0 0,137-71 143 0 0,1 2 0 0 0,0 0 0 0 0,1 1 0 0 0,1 1 0 0 0,-29 33 0 0 0,37-38-140 0 0,0 1 0 0 0,1-1-1 0 0,1 1 1 0 0,-1 1 0 0 0,-7 20-1 0 0,14-32-158 0 0,1 1-1 0 0,-1-1 1 0 0,0 1-1 0 0,0-1 0 0 0,0 0 1 0 0,1 1-1 0 0,-1-1 1 0 0,0 1-1 0 0,1-1 1 0 0,-1 1-1 0 0,0-1 1 0 0,1 0-1 0 0,-1 1 0 0 0,0-1 1 0 0,1 0-1 0 0,-1 0 1 0 0,1 1-1 0 0,-1-1 1 0 0,0 0-1 0 0,1 0 1 0 0,-1 1-1 0 0,2-1 0 0 0,-2 0 18 0 0,3 2 14 0 0,0-1 0 0 0,0 0-1 0 0,1 0 1 0 0,-1 0 0 0 0,0 0 0 0 0,1 0 0 0 0,-1-1-1 0 0,0 1 1 0 0,1-1 0 0 0,-1 0 0 0 0,0 0-1 0 0,5-1 1 0 0,5-1 138 0 0,23-6 0 0 0,-24 5-79 0 0,31-10 41 0 0,-2-3 0 0 0,0-1 0 0 0,63-36 0 0 0,-81 41-173 0 0,-11 4-20 0 0,-5 3-301 0 0,-11 11 74 0 0,-35 30-1308 0 0,-48 36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5527 0 0,'0'0'423'0'0,"-17"2"4793"0"0,-2 10-263 0 0,-9 15-2951 0 0,8-8-1652 0 0,-21 21 107 0 0,-21 15-149 0 0,55-49-301 0 0,-1-1 1 0 0,0 0-1 0 0,0 0 0 0 0,-1-1 1 0 0,1 0-1 0 0,-18 5 0 0 0,16-6-3 0 0,-1-1-1 0 0,1-1 1 0 0,-1 1-1 0 0,1-2 1 0 0,-1 1 0 0 0,0-2-1 0 0,0 1 1 0 0,1-1-1 0 0,-1-1 1 0 0,1 0-1 0 0,-1-1 1 0 0,1 0-1 0 0,0 0 1 0 0,0-1 0 0 0,0 0-1 0 0,1-1 1 0 0,-16-10-1 0 0,25 15-3 0 0,-1 0 0 0 0,1 0 0 0 0,0 0 0 0 0,0 0 0 0 0,-1 0 0 0 0,1-1 0 0 0,0 1 0 0 0,0 0 0 0 0,-1 0 0 0 0,1 0 0 0 0,0-1 0 0 0,0 1 0 0 0,0 0 0 0 0,-1 0 0 0 0,1 0 0 0 0,0-1 0 0 0,0 1 0 0 0,0 0 0 0 0,0 0 0 0 0,0-1 0 0 0,0 1 0 0 0,0 0 0 0 0,-1-1 0 0 0,1 1 0 0 0,0 0 0 0 0,0 0 0 0 0,0-1 0 0 0,0 1 0 0 0,0 0 0 0 0,0-1 0 0 0,0 1 0 0 0,0 0 0 0 0,1 0 0 0 0,-1-1 0 0 0,0 1 0 0 0,0 0 0 0 0,0-1 0 0 0,0 1 0 0 0,0 0 0 0 0,0 0 0 0 0,0-1 0 0 0,1 1 0 0 0,-1 0 0 0 0,0 0 0 0 0,0 0 0 0 0,0-1 0 0 0,1 1 0 0 0,-1 0 0 0 0,0 0 0 0 0,0 0 0 0 0,1-1 0 0 0,-1 1 0 0 0,1 0 0 0 0,2-3-7 0 0,1 0 0 0 0,-1 0-1 0 0,1 0 1 0 0,0 1 0 0 0,0-1 0 0 0,0 1-1 0 0,0 0 1 0 0,1 0 0 0 0,-1 1-1 0 0,9-3 1 0 0,-10 5 30 0 0,-6 4 31 0 0,-8 5 68 0 0,-8 6 21 0 0,10-9-14 0 0,1 0 1 0 0,0 0 0 0 0,0 0 0 0 0,1 1-1 0 0,-8 11 1 0 0,0 3 192 0 0,0 1 1 0 0,-14 34-1 0 0,24-45-234 0 0,0-1 1 0 0,1 1-1 0 0,1 0 0 0 0,0 0 1 0 0,1 0-1 0 0,0 1 0 0 0,0 19 0 0 0,11 81 1652 0 0,-9-112-1668 0 0,0 1 14 0 0,0 13 216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14799 0 0,'0'0'679'0'0,"-2"0"-15"0"0,-5 3-566 0 0,0 1 1 0 0,0-1-1 0 0,0 1 1 0 0,0 0-1 0 0,0 1 1 0 0,1 0-1 0 0,0 0 1 0 0,0 0 0 0 0,0 1-1 0 0,-8 10 1 0 0,-4 8 573 0 0,-23 39 0 0 0,26-39-603 0 0,-27 52 420 0 0,-43 104-1 0 0,48-95-465 0 0,-78 139-14 0 0,90-183 5 0 0,-2-1 0 0 0,-1-1-1 0 0,-41 42 1 0 0,24-37 93 0 0,-1-2 1 0 0,-2-1-1 0 0,-2-3 0 0 0,-59 34 0 0 0,109-72-101 0 0,-4 3 84 0 0,-1-1 0 0 0,1 1-1 0 0,0-1 1 0 0,-8 2 0 0 0,11-4 95 0 0,1-3-167 0 0,1-1-1 0 0,-1 0 1 0 0,1 0-1 0 0,0 0 1 0 0,0 0 0 0 0,0 1-1 0 0,1-1 1 0 0,0 1-1 0 0,-1-1 1 0 0,1 1-1 0 0,0-1 1 0 0,0 1-1 0 0,5-5 1 0 0,3-4-123 0 0,2 1 0 0 0,11-10 1 0 0,-9 9-77 0 0,45-42-1221 0 0,3 4 0 0 0,117-74 1 0 0,-176 123 1347 0 0,19-12-433 0 0,30-13-1 0 0,-46 23 538 0 0,0 1 0 0 0,0 0 0 0 0,1 0 0 0 0,-1 1 0 0 0,1-1-1 0 0,0 1 1 0 0,-1 1 0 0 0,1-1 0 0 0,0 1 0 0 0,7 1 0 0 0,-12-1 9 0 0,0 1 0 0 0,-1-1 0 0 0,1 1 0 0 0,0-1 0 0 0,-1 1 0 0 0,1 0 0 0 0,-1 0 0 0 0,1 0 0 0 0,-1 0 0 0 0,1 0 0 0 0,-1 0 0 0 0,0 0 0 0 0,1 0 0 0 0,-1 1 1 0 0,0-1-1 0 0,0 0 0 0 0,0 1 0 0 0,0-1 0 0 0,0 1 0 0 0,0-1 0 0 0,0 1 0 0 0,-1 0 0 0 0,1-1 0 0 0,0 4 0 0 0,1 4 187 0 0,0 1-1 0 0,0-1 1 0 0,0 15-1 0 0,-1-4 205 0 0,3 4-189 0 0,-1-6 144 0 0,-1 0-1 0 0,-1-1 1 0 0,0 1 0 0 0,-2 27-1 0 0,0-40-297 0 0,0 0 0 0 0,0 0 0 0 0,0 0 0 0 0,-1 0 0 0 0,0 0 0 0 0,1-1 0 0 0,-2 1 0 0 0,1-1 0 0 0,0 1 0 0 0,-1-1 0 0 0,0 0 0 0 0,0 0 0 0 0,0 0 0 0 0,-1-1 0 0 0,1 1 0 0 0,-1-1 0 0 0,0 1 0 0 0,0-1 0 0 0,0-1 0 0 0,-8 6 0 0 0,-4-1 80 0 0,0 0-1 0 0,0-1 1 0 0,-1-1-1 0 0,-29 6 1 0 0,-72 5 303 0 0,77-12-418 0 0,-43 7-77 0 0,83-11-406 0 0,4-1 98 0 0,9-3-102 0 0,19-5-153 0 0,31-5-1634 0 0,-26 5 268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 13823 0 0,'0'0'1062'0'0,"2"-1"-693"0"0,7-4-1058 0 0,-7 4 1466 0 0,0 0 1 0 0,0 0-1 0 0,0 0 1 0 0,0 0 0 0 0,-1 1-1 0 0,1-1 1 0 0,0 1-1 0 0,0-1 1 0 0,0 1-1 0 0,4 0 1 0 0,-5 0-296 0 0,10 20 568 0 0,-11-18-1004 0 0,1 1 0 0 0,-1-1 0 0 0,0 1 1 0 0,0-1-1 0 0,0 1 0 0 0,0-1 0 0 0,-1 1 0 0 0,1-1 1 0 0,-1 1-1 0 0,1-1 0 0 0,-1 1 0 0 0,0-1 0 0 0,0 1 1 0 0,0-1-1 0 0,0 0 0 0 0,-2 3 0 0 0,-3 4 116 0 0,0-1 0 0 0,-12 13 0 0 0,6-7 25 0 0,-49 47 173 0 0,14-15-181 0 0,24-15-336 0 0,23-30 11 0 0,11 0-5575 0 0,2-3 3649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82 3679 0 0,'0'0'10702'0'0,"-7"0"-10070"0"0,-2 1-329 0 0,-1 1 0 0 0,1 1 0 0 0,0 0 0 0 0,0 0 0 0 0,1 0 0 0 0,-17 10 0 0 0,-46 33-98 0 0,69-44-169 0 0,-16 11 54 0 0,2 0 0 0 0,-31 31-1 0 0,40-36 15 0 0,0 0 1 0 0,1 0-1 0 0,0 1 0 0 0,0 0 0 0 0,1 0 0 0 0,0 1 1 0 0,-7 18-1 0 0,11-24-59 0 0,0-1 0 0 0,0 0 0 0 0,1 1 0 0 0,-1-1 1 0 0,1 1-1 0 0,-1-1 0 0 0,1 1 0 0 0,0 0 0 0 0,0-1 0 0 0,1 1 0 0 0,-1-1 1 0 0,1 1-1 0 0,0-1 0 0 0,0 0 0 0 0,0 1 0 0 0,0-1 0 0 0,1 0 0 0 0,-1 1 0 0 0,1-1 1 0 0,0 0-1 0 0,0 0 0 0 0,0 0 0 0 0,0-1 0 0 0,0 1 0 0 0,1 0 0 0 0,-1-1 1 0 0,1 0-1 0 0,5 5 0 0 0,-2-4 39 0 0,0 1-1 0 0,0-1 1 0 0,0 0 0 0 0,0-1 0 0 0,1 1-1 0 0,-1-1 1 0 0,1-1 0 0 0,0 1 0 0 0,-1-1-1 0 0,1 0 1 0 0,0-1 0 0 0,0 1 0 0 0,0-1-1 0 0,9-2 1 0 0,1-2 58 0 0,1 0-1 0 0,-1-2 1 0 0,0 0 0 0 0,0-1-1 0 0,0-1 1 0 0,-1 0 0 0 0,0-1-1 0 0,25-19 1 0 0,-33 22-122 0 0,-1 0 1 0 0,1-1-1 0 0,-1 1 1 0 0,0-2-1 0 0,-1 1 1 0 0,0-1-1 0 0,7-9 1 0 0,-11 13-51 0 0,0 0 1 0 0,0 0 0 0 0,0-1-1 0 0,-1 1 1 0 0,1-1 0 0 0,-1 1-1 0 0,0-1 1 0 0,0 0 0 0 0,-1 1-1 0 0,1-1 1 0 0,-1 0 0 0 0,0 0-1 0 0,-1 1 1 0 0,1-1 0 0 0,-1 0-1 0 0,-2-8 1 0 0,1 6-43 0 0,0 0 0 0 0,-1 0 0 0 0,0 0 0 0 0,-1 0 1 0 0,0 1-1 0 0,0-1 0 0 0,0 1 0 0 0,-1 0 0 0 0,0 0 0 0 0,0 0 0 0 0,-11-9 0 0 0,-3 1-260 0 0,0 0 0 0 0,-31-16 0 0 0,28 18 47 0 0,1-5-605 0 0,20 16 356 0 0,6-6-1503 0 0,-3 5 1590 0 0,0 0 0 0 0,0 1 0 0 0,0-1 0 0 0,0 1 0 0 0,0-1 0 0 0,1 1 0 0 0,-1 0 0 0 0,5-2 0 0 0,0 0-1614 0 0,5-4-2394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541 637 11055 0 0,'0'0'852'0'0,"0"-8"812"0"0,4-21 2462 0 0,-3 20-3412 0 0,0-1-1 0 0,4-14 1 0 0,54-140 767 0 0,-17 56-1353 0 0,-29 71-115 0 0,22-69-290 0 0,-31 91 46 0 0,-1 0 0 0 0,0 0 0 0 0,-1-1 1 0 0,-1 1-1 0 0,-1-17 0 0 0,0 31 189 0 0,0-1 1 0 0,0 1-1 0 0,0-1 1 0 0,0 1-1 0 0,0 0 1 0 0,0-1-1 0 0,-1 1 1 0 0,1 0-1 0 0,0-1 1 0 0,-1 1-1 0 0,1 0 1 0 0,-1 0 0 0 0,0-1-1 0 0,1 1 1 0 0,-1 0-1 0 0,0 0 1 0 0,0 0-1 0 0,0 0 1 0 0,0 0-1 0 0,0 0 1 0 0,0 0-1 0 0,0 0 1 0 0,0 0-1 0 0,0 0 1 0 0,-2-1-1 0 0,1 2 20 0 0,0-1 1 0 0,0 1-1 0 0,0 0 0 0 0,-1 0 0 0 0,1 0 0 0 0,0 0 1 0 0,0 0-1 0 0,0 1 0 0 0,0-1 0 0 0,0 0 1 0 0,0 1-1 0 0,0 0 0 0 0,0-1 0 0 0,0 1 1 0 0,0 0-1 0 0,1 0 0 0 0,-3 1 0 0 0,-5 4 22 0 0,0 0 0 0 0,1 0 0 0 0,0 1 0 0 0,0 0 0 0 0,0 1 0 0 0,1-1 0 0 0,0 1 0 0 0,-8 14 0 0 0,-43 77 45 0 0,45-73-42 0 0,-41 88 323 0 0,-55 166 0 0 0,79-189-252 0 0,4 2 1 0 0,-27 179-1 0 0,51-252-119 0 0,-2 1 0 0 0,0 0 0 0 0,-1-1 1 0 0,-2 0-1 0 0,-13 30 0 0 0,15-39-52 0 0,-1 0 0 0 0,0-1 0 0 0,-1 0 0 0 0,0-1 0 0 0,-1 1 0 0 0,0-1 0 0 0,0-1 0 0 0,-1 0 0 0 0,0 0 0 0 0,0 0 0 0 0,-13 7 0 0 0,15-11-67 0 0,-1 1 0 0 0,1-1 0 0 0,-1-1 0 0 0,0 1 0 0 0,0-1 0 0 0,0-1 0 0 0,-1 1 0 0 0,-9 1 0 0 0,9-4-554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14887 0 0,'0'0'1488'0'0,"2"1"-1358"0"0,3 2-34 0 0,1 1 0 0 0,0-1 0 0 0,-1 0 0 0 0,1 0 0 0 0,0-1 0 0 0,1 0 0 0 0,-1 0 0 0 0,0 0 0 0 0,0-1 0 0 0,1 0 0 0 0,-1 0 0 0 0,1 0 1 0 0,-1-1-1 0 0,9-1 0 0 0,6 0 431 0 0,1-2 0 0 0,-1-1 0 0 0,23-6 0 0 0,80-28 842 0 0,64-14-2537 0 0,-164 46 136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661 168 455 0 0,'0'0'16828'0'0,"6"-8"-15186"0"0,-5 3-1526 0 0,-1-1 1 0 0,0 1-1 0 0,0 0 1 0 0,-1-1-1 0 0,1 1 1 0 0,-1 0 0 0 0,0 0-1 0 0,-1 0 1 0 0,1-1-1 0 0,-1 1 1 0 0,-3-6 0 0 0,-3-6-207 0 0,-20-30 1 0 0,26 45 59 0 0,1 0 1 0 0,-1 0-1 0 0,1 0 1 0 0,-1 1-1 0 0,0-1 1 0 0,0 0-1 0 0,0 1 1 0 0,0-1-1 0 0,0 1 1 0 0,0 0-1 0 0,0-1 1 0 0,-1 1 0 0 0,1 0-1 0 0,-4-1 1 0 0,1 1-18 0 0,1 0 1 0 0,0 1 0 0 0,-1-1 0 0 0,1 1-1 0 0,-1 0 1 0 0,1 0 0 0 0,-8 2-1 0 0,-4 1-76 0 0,0 1-1 0 0,0 1 0 0 0,-22 10 0 0 0,30-12 86 0 0,-51 22-54 0 0,-107 62-1 0 0,140-71 193 0 0,0 2 0 0 0,2 1-1 0 0,0 1 1 0 0,1 1-1 0 0,0 1 1 0 0,-18 24-1 0 0,36-39-50 0 0,0 1 0 0 0,0-1 0 0 0,1 1 0 0 0,0-1 0 0 0,-6 18 0 0 0,9-23-35 0 0,1 1 0 0 0,-1 0-1 0 0,1-1 1 0 0,-1 1 0 0 0,1 0-1 0 0,0-1 1 0 0,0 1 0 0 0,0 0 0 0 0,0-1-1 0 0,1 5 1 0 0,0-5-5 0 0,-1-1 1 0 0,1 0-1 0 0,0 1 0 0 0,-1-1 1 0 0,1 1-1 0 0,0-1 0 0 0,0 0 1 0 0,0 0-1 0 0,0 0 1 0 0,0 1-1 0 0,0-1 0 0 0,0 0 1 0 0,0 0-1 0 0,0 0 0 0 0,1 0 1 0 0,-1-1-1 0 0,0 1 0 0 0,1 0 1 0 0,2 0-1 0 0,0 1 12 0 0,0-1 0 0 0,0 0 0 0 0,0-1 1 0 0,0 1-1 0 0,0-1 0 0 0,0 0 0 0 0,1 0 0 0 0,-1 0 0 0 0,0 0 0 0 0,8-3 0 0 0,5-1 115 0 0,21-8 0 0 0,14-6-34 0 0,0-3-1 0 0,-1-3 0 0 0,-1-1 1 0 0,-2-3-1 0 0,58-42 0 0 0,-99 65-107 0 0,0-1-1 0 0,0 0 0 0 0,-1 0 1 0 0,0 0-1 0 0,0 0 0 0 0,0-1 1 0 0,8-14-1 0 0,-14 21 6 0 0,1-1 1 0 0,-1 1 0 0 0,1-1-1 0 0,-1 1 1 0 0,0-1 0 0 0,1 1-1 0 0,-1-1 1 0 0,0 0-1 0 0,0 1 1 0 0,1-1 0 0 0,-1 1-1 0 0,0-1 1 0 0,0 0-1 0 0,0 1 1 0 0,0-1 0 0 0,0 0-1 0 0,0 1 1 0 0,0-1-1 0 0,0 0 1 0 0,0 1 0 0 0,0-1-1 0 0,0 0 1 0 0,0 1 0 0 0,0-1-1 0 0,-1-1 1 0 0,-3 2 11 0 0,1 0 9 0 0,1 0 0 0 0,-1 0-1 0 0,1 0 1 0 0,0 1 0 0 0,-1-1-1 0 0,1 0 1 0 0,0 1 0 0 0,0 0-1 0 0,-1 0 1 0 0,1-1 0 0 0,0 1-1 0 0,0 0 1 0 0,0 1 0 0 0,-3 1-1 0 0,-27 21 218 0 0,24-16-170 0 0,0 0 0 0 0,0 0 0 0 0,1 0-1 0 0,0 1 1 0 0,1 0 0 0 0,-8 13 0 0 0,13-19-60 0 0,-1 1 1 0 0,1-1 0 0 0,0 0-1 0 0,0 1 1 0 0,0-1-1 0 0,0 1 1 0 0,1-1-1 0 0,-1 1 1 0 0,1-1 0 0 0,0 6-1 0 0,0-7-10 0 0,1 1-1 0 0,-1-1 1 0 0,1 0-1 0 0,-1 0 1 0 0,1 0-1 0 0,0 0 0 0 0,0 0 1 0 0,0 0-1 0 0,0 0 1 0 0,0 0-1 0 0,1 0 1 0 0,-1 0-1 0 0,0-1 1 0 0,1 1-1 0 0,0 0 1 0 0,-1-1-1 0 0,1 1 1 0 0,2 0-1 0 0,102 67-4774 0 0,-85-54 3160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2759 0 0,'1'2'207'0'0,"4"13"1726"0"0,-1 1-1 0 0,0-1 0 0 0,-1 1 1 0 0,-1 0-1 0 0,0 18 1 0 0,6 33 1240 0 0,-5-32-1772 0 0,-3-33-567 0 0,-1-3-668 0 0,-1 0-128 0 0,1 0-1 0 0,-1 0 1 0 0,1-1-1 0 0,0 1 1 0 0,-1 0-1 0 0,1-1 1 0 0,0 1-1 0 0,0-1 1 0 0,0 1-1 0 0,0-1 1 0 0,0 1-1 0 0,1-1 1 0 0,-1 0-1 0 0,0 1 1 0 0,0-3-1 0 0,0-1 38 0 0,0 0 0 0 0,0 0 0 0 0,0 0 0 0 0,1 0-1 0 0,0-6 1 0 0,1-4 106 0 0,1 1 0 0 0,6-28 0 0 0,-2 24-113 0 0,1 0-1 0 0,0 0 1 0 0,2 1-1 0 0,0 0 1 0 0,0 0 0 0 0,2 1-1 0 0,0 1 1 0 0,21-24-1 0 0,-18 25-84 0 0,-1 1-1 0 0,2 1 0 0 0,0 1 1 0 0,21-14-1 0 0,70-33-144 0 0,-57 33 84 0 0,5-3 74 0 0,101-37-1 0 0,-122 55-26 0 0,0 0-1 0 0,0 3 1 0 0,1 0-1 0 0,57-2 0 0 0,-52 10-350 0 0,-36-1 168 0 0,-1 1 1 0 0,1-1-1 0 0,-1 1 0 0 0,1 0 1 0 0,-1 0-1 0 0,0 0 0 0 0,1 0 1 0 0,-1 0-1 0 0,0 0 0 0 0,1 1 1 0 0,-1-1-1 0 0,2 3 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64 4607 0 0,'0'0'14291'0'0,"1"1"-13580"0"0,2 1-609 0 0,-1 0 1 0 0,0 0-1 0 0,1 0 1 0 0,0 0-1 0 0,-1 0 1 0 0,1 0 0 0 0,0-1-1 0 0,0 0 1 0 0,0 1-1 0 0,0-1 1 0 0,0 0-1 0 0,0 0 1 0 0,0-1 0 0 0,1 1-1 0 0,-1-1 1 0 0,0 0-1 0 0,4 1 1 0 0,6-1 412 0 0,1-1-1 0 0,25-3 1 0 0,-27 1-719 0 0,0 1 1 0 0,1-2-1 0 0,-1 0 0 0 0,-1 0 0 0 0,1-1 0 0 0,0 0 1 0 0,-1-1-1 0 0,0 0 0 0 0,-1-1 0 0 0,1-1 1 0 0,14-13-1 0 0,-24 20-76 0 0,-12-2-721 0 0,-5 0 751 0 0,-5 5-24 0 0,0 2 0 0 0,-39 11 0 0 0,23-5 128 0 0,11-3 276 0 0,1 1 1 0 0,-1 1-1 0 0,2 2 0 0 0,-1 1 1 0 0,1 0-1 0 0,1 2 0 0 0,1 0 0 0 0,0 2 1 0 0,0 1-1 0 0,2 0 0 0 0,0 1 0 0 0,-21 27 1 0 0,35-38-51 0 0,0 1 0 0 0,1 0 1 0 0,-1 0-1 0 0,2 1 0 0 0,-1-1 1 0 0,1 1-1 0 0,-4 16 0 0 0,7-23-68 0 0,1 1 1 0 0,-1-1-1 0 0,1 1 0 0 0,0-1 1 0 0,0 0-1 0 0,0 1 0 0 0,0-1 1 0 0,0 1-1 0 0,0-1 0 0 0,1 0 1 0 0,-1 1-1 0 0,1-1 0 0 0,0 0 1 0 0,-1 0-1 0 0,3 3 0 0 0,-2-3-7 0 0,0 0 1 0 0,1 0-1 0 0,0 0 0 0 0,-1-1 0 0 0,1 1 0 0 0,0-1 0 0 0,0 1 0 0 0,0-1 0 0 0,0 1 1 0 0,0-1-1 0 0,0 0 0 0 0,1 0 0 0 0,-1 0 0 0 0,0-1 0 0 0,0 1 0 0 0,1 0 1 0 0,-1-1-1 0 0,3 1 0 0 0,7 0 20 0 0,0 0 1 0 0,0 0-1 0 0,0-1 1 0 0,0-1-1 0 0,24-4 1 0 0,57-17-1339 0 0,-84 19 934 0 0,46-12-6489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17 12895 0 0,'-7'-4'1339'0'0,"2"1"-1002"0"0,0 1 0 0 0,-1 1 1 0 0,1-1-1 0 0,0 1 0 0 0,-1 0 1 0 0,1 0-1 0 0,0 0 0 0 0,-1 1 0 0 0,1 0 1 0 0,-1 0-1 0 0,1 0 0 0 0,-1 1 0 0 0,1-1 1 0 0,-9 3-1 0 0,-4 3 446 0 0,-1 1-1 0 0,-30 15 1 0 0,26-11-891 0 0,10-5 177 0 0,0 1 1 0 0,1 0 0 0 0,0 1 0 0 0,0 1 0 0 0,-12 11-1 0 0,18-15-60 0 0,0 1-1 0 0,1 0 0 0 0,0 0 1 0 0,0 0-1 0 0,0 1 0 0 0,1-1 1 0 0,0 1-1 0 0,0 0 0 0 0,1 0 1 0 0,-6 16-1 0 0,9-22-29 0 0,0 1 0 0 0,-1 0 0 0 0,1 0 0 0 0,0 0 0 0 0,0-1 0 0 0,0 1 0 0 0,0 0 0 0 0,0 0 0 0 0,0 0 0 0 0,0 0 0 0 0,1-1 0 0 0,-1 1 0 0 0,0 0 0 0 0,1 0 0 0 0,0-1 0 0 0,-1 1 0 0 0,1 0 0 0 0,0-1 0 0 0,0 1 0 0 0,0-1 0 0 0,0 1 0 0 0,0-1 0 0 0,1 1-1 0 0,-1-1 1 0 0,0 0 0 0 0,1 0 0 0 0,1 2 0 0 0,1 1-14 0 0,13 12-40 0 0,-4-4 2 0 0,19 25 0 0 0,-28-32 86 0 0,-1 0-1 0 0,0 0 1 0 0,0 0-1 0 0,0 1 1 0 0,-1-1-1 0 0,0 1 1 0 0,0 0-1 0 0,0 0 1 0 0,1 6-1 0 0,-2-4 75 0 0,0 0 1 0 0,-1 0-1 0 0,1 0 0 0 0,-2 0 0 0 0,1 0 0 0 0,-1 0 0 0 0,0 0 0 0 0,-4 14 1 0 0,3-17-41 0 0,0 0 1 0 0,1-1 0 0 0,-2 0 0 0 0,1 1-1 0 0,0-1 1 0 0,-1 0 0 0 0,0 0-1 0 0,0 0 1 0 0,0 0 0 0 0,0-1 0 0 0,-1 0-1 0 0,1 1 1 0 0,-1-1 0 0 0,0 0-1 0 0,-8 4 1 0 0,-1 0-36 0 0,0-2-1 0 0,0 1 1 0 0,-1-2-1 0 0,0 0 0 0 0,0 0 1 0 0,0-2-1 0 0,0 1 1 0 0,0-2-1 0 0,-27 0 1 0 0,40-1-231 0 0,0 0 72 0 0,0 0 0 0 0,0 0 1 0 0,0 0-1 0 0,0 0 0 0 0,0 0 0 0 0,1 0 0 0 0,-1 0 0 0 0,0 0 0 0 0,0 0 1 0 0,0-1-1 0 0,0 1 0 0 0,0 0 0 0 0,0-1 0 0 0,1 1 0 0 0,-1-1 0 0 0,0 1 1 0 0,0-1-1 0 0,1 1 0 0 0,-1-1 0 0 0,-1-1 0 0 0,1-7-7041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70 7831 0 0,'-11'4'-236'0'0,"-82"36"5474"0"0,77-32-3666 0 0,-1 1-1 0 0,2 1 0 0 0,-22 16 0 0 0,32-22-1401 0 0,1 1-1 0 0,-1-1 1 0 0,1 1 0 0 0,0 0 0 0 0,0 0 0 0 0,1 0 0 0 0,-1 0-1 0 0,1 1 1 0 0,1-1 0 0 0,-5 11 0 0 0,7-14-136 0 0,-1 0 1 0 0,1 0-1 0 0,-1 0 0 0 0,1 0 1 0 0,0 0-1 0 0,0 0 0 0 0,0 0 1 0 0,0 0-1 0 0,0-1 1 0 0,0 1-1 0 0,1 0 0 0 0,-1 0 1 0 0,1 0-1 0 0,-1 0 1 0 0,2 3-1 0 0,-1-3-8 0 0,1-1 0 0 0,-1 1-1 0 0,1 0 1 0 0,-1 0 0 0 0,1-1 0 0 0,-1 1 0 0 0,1-1 0 0 0,0 0-1 0 0,0 1 1 0 0,0-1 0 0 0,0 0 0 0 0,0 0 0 0 0,0 0 0 0 0,0 0-1 0 0,0-1 1 0 0,4 2 0 0 0,3 0 47 0 0,0-1 0 0 0,0 0-1 0 0,1 0 1 0 0,-1-1 0 0 0,0 0-1 0 0,0-1 1 0 0,1 0 0 0 0,-1 0-1 0 0,0-1 1 0 0,0 0 0 0 0,0-1 0 0 0,13-5-1 0 0,1-2 56 0 0,-1-1 0 0 0,0-1-1 0 0,30-22 1 0 0,47-42 237 0 0,-89 67-376 0 0,0 0 0 0 0,-1-1 0 0 0,0-1 0 0 0,-1 0 0 0 0,0 0 0 0 0,0 0 0 0 0,6-14 0 0 0,-13 22-284 0 0,0 1 0 0 0,0-1 0 0 0,0 0-1 0 0,-1 0 1 0 0,1 0 0 0 0,-1 0 0 0 0,1 0-1 0 0,-1-4 1 0 0,-9 3-6385 0 0,0 2 468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316 197 9271 0 0,'0'0'1134'0'0,"11"-2"1774"0"0,5-2-1885 0 0,0-1 1 0 0,0 0-1 0 0,-1-1 0 0 0,27-15 1 0 0,-38 19-976 0 0,0-1 1 0 0,0 1-1 0 0,-1-1 1 0 0,1 0-1 0 0,-1 0 0 0 0,0 0 1 0 0,0-1-1 0 0,0 1 1 0 0,0-1-1 0 0,-1 1 1 0 0,0-1-1 0 0,1 0 0 0 0,-1 0 1 0 0,0 0-1 0 0,-1 0 1 0 0,1-1-1 0 0,1-7 1 0 0,-2 9-29 0 0,-1 1 0 0 0,0-1 0 0 0,0 1 0 0 0,0-1 0 0 0,0 1 1 0 0,0-1-1 0 0,0 0 0 0 0,-1 1 0 0 0,1-1 0 0 0,-1 1 0 0 0,1-1 1 0 0,-1 1-1 0 0,0-1 0 0 0,0 1 0 0 0,0 0 0 0 0,-1 0 0 0 0,1-1 1 0 0,0 1-1 0 0,-1 0 0 0 0,0 0 0 0 0,1 0 0 0 0,-1 0 0 0 0,0 0 1 0 0,0 1-1 0 0,0-1 0 0 0,0 1 0 0 0,0-1 0 0 0,0 1 1 0 0,-1 0-1 0 0,1 0 0 0 0,0-1 0 0 0,-3 1 0 0 0,-6-3-5 0 0,0 1-1 0 0,0 1 1 0 0,0 0 0 0 0,0 0-1 0 0,0 1 1 0 0,0 1-1 0 0,0 0 1 0 0,0 0-1 0 0,0 1 1 0 0,0 0 0 0 0,0 1-1 0 0,0 1 1 0 0,0-1-1 0 0,0 2 1 0 0,-10 4 0 0 0,0 1 30 0 0,0 1 1 0 0,0 1 0 0 0,1 1 0 0 0,0 1 0 0 0,1 1 0 0 0,-19 18 0 0 0,19-15 151 0 0,-16 19-1 0 0,28-28-144 0 0,1 0-1 0 0,0 0 0 0 0,1 1 1 0 0,-1-1-1 0 0,-4 14 0 0 0,9-21-33 0 0,1 0 1 0 0,-1 1-1 0 0,1-1 0 0 0,0 0 0 0 0,0 0 1 0 0,-1 1-1 0 0,1-1 0 0 0,0 0 0 0 0,0 0 1 0 0,0 0-1 0 0,0 1 0 0 0,1-1 0 0 0,-1 0 1 0 0,0 0-1 0 0,0 1 0 0 0,1-1 0 0 0,-1 0 1 0 0,1 0-1 0 0,-1 0 0 0 0,1 0 0 0 0,0 0 1 0 0,-1 0-1 0 0,1 0 0 0 0,0 0 0 0 0,0 0 1 0 0,-1 0-1 0 0,1 0 0 0 0,0 0 0 0 0,0 0 1 0 0,0 0-1 0 0,0-1 0 0 0,0 1 0 0 0,0 0 1 0 0,0-1-1 0 0,1 1 0 0 0,-1-1 0 0 0,2 1 1 0 0,2 1 49 0 0,1 0 1 0 0,0 0 0 0 0,0-1 0 0 0,0 1-1 0 0,0-1 1 0 0,9 0 0 0 0,10-2-180 0 0,0 0 0 0 0,1-2 0 0 0,-1-1 1 0 0,0-1-1 0 0,-1-1 0 0 0,1-1 0 0 0,-1-1 1 0 0,-1-1-1 0 0,1-2 0 0 0,23-13 0 0 0,-46 23 103 0 0,16-11-124 0 0,-17 10 106 0 0,-6 5 37 0 0,-8 5 4 0 0,11-6-34 0 0,-52 42 136 0 0,51-40-172 0 0,-1 1 0 0 0,1-1-1 0 0,0 1 1 0 0,0 0 0 0 0,1 0 0 0 0,0 0 0 0 0,-1 0 0 0 0,-3 12 0 0 0,6-17-57 0 0,1 1 1 0 0,0 0 0 0 0,0 0-1 0 0,0-1 1 0 0,0 1 0 0 0,0 0-1 0 0,0-1 1 0 0,0 1 0 0 0,0 0-1 0 0,0 0 1 0 0,0-1 0 0 0,0 1-1 0 0,0 0 1 0 0,0-1 0 0 0,1 1-1 0 0,-1 0 1 0 0,0-1 0 0 0,1 1-1 0 0,-1 0 1 0 0,0-1 0 0 0,1 1-1 0 0,-1 0 1 0 0,1-1 0 0 0,-1 1-1 0 0,1-1 1 0 0,-1 1 0 0 0,1-1-1 0 0,-1 1 1 0 0,1-1 0 0 0,-1 0-1 0 0,2 1 1 0 0,-2 0 31 0 0,12 6-1743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42 13103 0 0,'0'0'298'0'0,"15"-12"824"0"0,-1 1-1035 0 0,-4 0 1280 0 0,-4 4 1750 0 0,-7 16-2422 0 0,-7 8-652 0 0,0-1 1 0 0,-1 0 0 0 0,0 0 0 0 0,-14 15 0 0 0,0 3 9 0 0,-170 272 571 0 0,16 6-1444 0 0,191-328-6120 0 0,-5 7 1358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80 3223 0 0,'23'-27'246'0'0,"-5"4"2601"0"0,-15 21-1821 0 0,0-1 1 0 0,0 0-1 0 0,0 1 1 0 0,0 0 0 0 0,7-4-1 0 0,-6 4-519 0 0,0 0-1 0 0,1 0 0 0 0,-1 1 0 0 0,0 0 0 0 0,1 0 0 0 0,-1 0 1 0 0,1 0-1 0 0,-1 1 0 0 0,1-1 0 0 0,4 1 0 0 0,-7 0-453 0 0,-1 0 0 0 0,1 1 0 0 0,-1-1 0 0 0,1 0-1 0 0,-1 1 1 0 0,1-1 0 0 0,-1 1 0 0 0,0-1 0 0 0,1 1 0 0 0,-1 0-1 0 0,1-1 1 0 0,-1 1 0 0 0,0 0 0 0 0,0 0 0 0 0,0 0-1 0 0,1 0 1 0 0,-1 0 0 0 0,0 0 0 0 0,0 1 0 0 0,0-1 0 0 0,-1 0-1 0 0,1 0 1 0 0,0 1 0 0 0,0-1 0 0 0,-1 0 0 0 0,1 1-1 0 0,0-1 1 0 0,-1 1 0 0 0,0-1 0 0 0,1 1 0 0 0,-1-1 0 0 0,0 1-1 0 0,0 1 1 0 0,0 3 74 0 0,0-1-1 0 0,0 1 1 0 0,-1-1-1 0 0,1 1 1 0 0,-2-1 0 0 0,1 1-1 0 0,-4 9 1 0 0,-19 39 408 0 0,15-36-339 0 0,-60 114 158 0 0,-91 129 0 0 0,-21 36-22 0 0,91-120-332 0 0,78-142-189 0 0,11-33-460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14279 0 0,'0'0'655'0'0,"1"-1"-12"0"0,7-5-552 0 0,0 0 0 0 0,0 0 0 0 0,1 1 0 0 0,-1 1 0 0 0,1 0 1 0 0,13-5-1 0 0,3-2 959 0 0,-23 11-930 0 0,203-89 6053 0 0,-162 73-5570 0 0,1 2 0 0 0,85-15 0 0 0,-84 24-557 0 0,0 1 1 0 0,0 3-1 0 0,0 1 0 0 0,0 2 1 0 0,0 3-1 0 0,74 16 0 0 0,-117-21-59 0 0,19 5-1935 0 0,-1-2-3729 0 0,-1-1-2097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 13735 0 0,'0'0'5560'0'0,"0"0"-5507"0"0,0-1 0 0 0,0 1 0 0 0,0 0 1 0 0,0 0-1 0 0,0-1 0 0 0,0 1 0 0 0,0 0 0 0 0,0 0 0 0 0,0-1 0 0 0,0 1 0 0 0,0 0 0 0 0,0-1 0 0 0,0 1 0 0 0,0 0 1 0 0,0 0-1 0 0,0-1 0 0 0,0 1 0 0 0,0 0 0 0 0,-1 0 0 0 0,1 0 0 0 0,0-1 0 0 0,0 1 0 0 0,0 0 0 0 0,0 0 0 0 0,0-1 0 0 0,-1 1 1 0 0,-14 5 2 0 0,1 0 0 0 0,0 1 1 0 0,0 1-1 0 0,1 0 0 0 0,-1 0 1 0 0,-12 11-1 0 0,4-4-52 0 0,-57 41-9 0 0,2 4 0 0 0,-122 119-1 0 0,175-154-10 0 0,0 2 0 0 0,2 1 0 0 0,1 0 0 0 0,-28 48 0 0 0,46-69 12 0 0,0 0 0 0 0,0 0 0 0 0,0 0 0 0 0,1 1 0 0 0,0-1 0 0 0,0 1 1 0 0,0 0-1 0 0,1 0 0 0 0,0-1 0 0 0,1 1 0 0 0,-1 13 0 0 0,2-16 3 0 0,0 1 1 0 0,0-1-1 0 0,0 0 0 0 0,0 0 1 0 0,1 0-1 0 0,0 0 0 0 0,-1 0 1 0 0,2 0-1 0 0,-1 0 1 0 0,0-1-1 0 0,1 1 0 0 0,-1-1 1 0 0,1 1-1 0 0,0-1 0 0 0,0 0 1 0 0,0 0-1 0 0,1-1 0 0 0,-1 1 1 0 0,8 4-1 0 0,13 5 166 0 0,1-1 0 0 0,1-1 0 0 0,-1-1 0 0 0,53 11-1 0 0,-8-1 200 0 0,-66-17-337 0 0,14 0 45 0 0,-16-2-115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80 2759 0 0,'-1'0'126'0'0,"-17"12"13070"0"0,18-12-13077 0 0,0 1 0 0 0,1-1 0 0 0,-1 0 0 0 0,0 0 0 0 0,1 1 0 0 0,-1-1 0 0 0,1 0 0 0 0,-1 0 0 0 0,0 0 0 0 0,1 1 0 0 0,-1-1 0 0 0,1 0 0 0 0,-1 0 0 0 0,0 0 0 0 0,1 0 0 0 0,-1 0 0 0 0,1 0 0 0 0,-1 0 0 0 0,1 0 0 0 0,0 0 0 0 0,26-2-496 0 0,91-28 2038 0 0,-51 11-1022 0 0,-12 6-297 0 0,1 2-1 0 0,61-4 0 0 0,-99 14-340 0 0,52-1 11 0 0,-69 2 229 0 0,5-1-47 0 0,-6 1-97 0 0,-8 4-161 0 0,-174 143-546 0 0,12 14 541 0 0,142-134 57 0 0,-26 28-41 0 0,-32 30-1 0 0,70-71 43 0 0,1-1-1 0 0,0 0-1 0 0,0-1 0 0 0,-1 0 0 0 0,-33 16 0 0 0,-93 28 13 0 0,91-37 0 0 0,22-7 16 0 0,0 2-1 0 0,1 1 1 0 0,1 1-1 0 0,-32 25 1 0 0,57-40 573 0 0,18-4-223 0 0,40-11-22 0 0,62-24 0 0 0,-35 10-168 0 0,-5 4 438 0 0,104-18 0 0 0,-171 40-553 0 0,-5 1-47 0 0,0 0 1 0 0,0 0 0 0 0,0 1-1 0 0,0 0 1 0 0,0 0-1 0 0,6 2 1 0 0,-2-1-4 0 0,0 3 31 0 0,0-1-20 0 0,-1 0-40 0 0,-7-2-274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112 136 7367 0 0,'-7'-3'551'0'0,"1"1"-1"0"0,0 0 1 0 0,-1 0-1 0 0,1 0 0 0 0,-1 1 1 0 0,0 0-1 0 0,0 1 1 0 0,1-1-1 0 0,-1 1 0 0 0,0 1 1 0 0,0-1-1 0 0,1 1 0 0 0,-1 0 1 0 0,-12 4 1343 0 0,19-4-1840 0 0,0 0 0 0 0,1 0-1 0 0,-1 0 1 0 0,0 0-1 0 0,1 0 1 0 0,-1 0 0 0 0,1 0-1 0 0,-1 0 1 0 0,1-1 0 0 0,-1 1-1 0 0,1 0 1 0 0,-1 0 0 0 0,1-1-1 0 0,0 1 1 0 0,0 0 0 0 0,-1-1-1 0 0,1 1 1 0 0,0 0 0 0 0,0-1-1 0 0,1 1 1 0 0,18 9 758 0 0,-5-6-469 0 0,-1 0 1 0 0,1-1-1 0 0,0 0 0 0 0,0-1 1 0 0,0-1-1 0 0,0-1 0 0 0,20-1 1 0 0,6-3 236 0 0,58-14-1 0 0,15-7-157 0 0,166-61 0 0 0,-245 70-1256 0 0,-32 15 508 0 0,0-1 1 0 0,-1 0 0 0 0,1 1 0 0 0,-1-1 0 0 0,1-1 0 0 0,-1 1-1 0 0,0 0 1 0 0,1 0 0 0 0,1-4 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52 13591 0 0,'0'0'1231'0'0,"-1"2"-1014"0"0,-26 46 1876 0 0,16-31-1376 0 0,1 2 0 0 0,-10 22 0 0 0,-62 206 2019 0 0,68-190-133 0 0,16-57-2402 0 0,2 0-154 0 0,0-1-1 0 0,0 0 1 0 0,0 0-1 0 0,0 0 0 0 0,0 0 1 0 0,0 0-1 0 0,0-1 1 0 0,-1 0-1 0 0,1 1 1 0 0,4-4-1 0 0,37-28-16 0 0,-16 11 21 0 0,173-104 17 0 0,-105 68-2 0 0,111-87 0 0 0,-114 70-330 0 0,-93 74-185 0 0,8-6 1058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23 12407 0 0,'0'0'566'0'0,"6"-7"191"0"0,-1 0 795 0 0,-5 6-1470 0 0,0 1 0 0 0,-1 0 0 0 0,1-1 0 0 0,0 1 0 0 0,-1-1-1 0 0,1 1 1 0 0,0-1 0 0 0,-1 1 0 0 0,1 0 0 0 0,-1-1 0 0 0,1 1 0 0 0,-1 0 0 0 0,1-1 0 0 0,-1 1 0 0 0,1 0 0 0 0,-1 0 0 0 0,1 0 0 0 0,-1-1 0 0 0,1 1-1 0 0,-1 0 1 0 0,1 0 0 0 0,-1 0 0 0 0,1 0 0 0 0,-2 0 0 0 0,-13-2 489 0 0,8 4-455 0 0,0 0 1 0 0,0 0-1 0 0,0 0 1 0 0,0 1 0 0 0,1 0-1 0 0,-1 0 1 0 0,1 0-1 0 0,-10 7 1 0 0,1 0-52 0 0,-7 3-48 0 0,1 2 0 0 0,1 0 0 0 0,-25 25 0 0 0,-49 58 122 0 0,72-73-35 0 0,5-8 74 0 0,10-11-93 0 0,1 0 0 0 0,0 0 0 0 0,-5 7 0 0 0,10-11-32 0 0,0 0-1 0 0,0-1 0 0 0,0 1 1 0 0,0 0-1 0 0,0 0 1 0 0,0 0-1 0 0,1 0 1 0 0,-1 0-1 0 0,1 0 0 0 0,-1 0 1 0 0,1 0-1 0 0,0 0 1 0 0,0 0-1 0 0,0 0 0 0 0,0 1 1 0 0,0 3-1 0 0,1-5 12 0 0,0 0 0 0 0,0 0 0 0 0,0 0 0 0 0,0 0 1 0 0,0 0-1 0 0,0 0 0 0 0,0-1 0 0 0,0 1 0 0 0,0 0 0 0 0,1 0 0 0 0,-1-1 0 0 0,0 1 0 0 0,0-1 0 0 0,1 1 0 0 0,-1-1 0 0 0,0 0 0 0 0,2 1 1 0 0,1 0 23 0 0,-1-1 1 0 0,0 0 0 0 0,1 0 0 0 0,-1 0-1 0 0,0 0 1 0 0,1 0 0 0 0,-1-1 0 0 0,0 1 0 0 0,0-1-1 0 0,5-2 1 0 0,33-14 382 0 0,-29 11-360 0 0,7-3-81 0 0,-1-1 1 0 0,0-1-1 0 0,-1 0 0 0 0,0-2 0 0 0,-1 0 1 0 0,0 0-1 0 0,-1-2 0 0 0,0 0 1 0 0,23-32-1 0 0,-38 47-37 0 0,2-2-94 0 0,0-1-1 0 0,-1 0 0 0 0,1 0 0 0 0,-1 0 1 0 0,0 1-1 0 0,2-7 0 0 0,-2 8-91 0 0,-14 17-406 0 0,6-7 560 0 0,0 1 0 0 0,1 0 0 0 0,0 0 0 0 0,1 1 0 0 0,0 0 0 0 0,0 0 0 0 0,-5 22 0 0 0,10-32-357 0 0,0 0-1 0 0,0 1 0 0 0,0-1 1 0 0,0 1-1 0 0,0-1 0 0 0,0 0 1 0 0,0 1-1 0 0,1-1 0 0 0,-1 1 1 0 0,0-1-1 0 0,2 3 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11975 0 0,'-1'1'2656'0'0,"-16"24"1301"0"0,-7 16-2234 0 0,-5 7-1235 0 0,-108 172 879 0 0,-26 38-1302 0 0,110-178-65 0 0,15-19 0 0 0,-4-2 0 0 0,-50 56 0 0 0,72-93 12 0 0,3-3 14 0 0,-33 29 0 0 0,88-73-2984 0 0,-13 6 1356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 14599 0 0,'0'0'1320'0'0,"-2"1"-1082"0"0,-5 2-39 0 0,0 1 1 0 0,1 0 0 0 0,-1 1 0 0 0,1-1 0 0 0,0 1 0 0 0,0 0-1 0 0,1 1 1 0 0,-1-1 0 0 0,1 1 0 0 0,1 0 0 0 0,-1 1 0 0 0,1-1 0 0 0,0 1-1 0 0,0 0 1 0 0,1 0 0 0 0,-4 11 0 0 0,-50 184 2674 0 0,54-192-2705 0 0,2-8-68 0 0,0 0 0 0 0,0 1 0 0 0,0-1-1 0 0,0 0 1 0 0,1 0 0 0 0,-1 1 0 0 0,1-1 0 0 0,0 0 0 0 0,0 1 0 0 0,0-1 0 0 0,0 0 0 0 0,0 4-1 0 0,15-6 639 0 0,-9-1-606 0 0,1 0-1 0 0,0-1 1 0 0,0 1 0 0 0,-1-1-1 0 0,1-1 1 0 0,-1 1-1 0 0,7-4 1 0 0,42-27 396 0 0,-42 25-454 0 0,50-36-169 0 0,69-63 0 0 0,-44 33-2336 0 0,-6 11-2787 0 0,-56 43-1669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0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2759 0 0,'1'-1'207'0'0,"6"-4"1523"0"0,-1 0 0 0 0,1 0-1 0 0,-2 0 1 0 0,1 0 0 0 0,8-11-1 0 0,24-36 2849 0 0,-23 30-4303 0 0,1 1 42 0 0,2 1 0 0 0,-1 0-1 0 0,32-25 1 0 0,67-41 168 0 0,-108 80-457 0 0,1 1 1 0 0,-1 0 0 0 0,1 0-1 0 0,1 1 1 0 0,15-6 0 0 0,-22 9 1 0 0,-1 1 0 0 0,0-1 0 0 0,1 1 0 0 0,-1 0 0 0 0,0-1 0 0 0,1 1 0 0 0,-1 0 0 0 0,0 0 0 0 0,1 1 0 0 0,-1-1 0 0 0,0 0 0 0 0,1 1 0 0 0,-1-1 0 0 0,0 1 0 0 0,1 0 0 0 0,-1 0 0 0 0,0 0 0 0 0,0 0 0 0 0,0 0 0 0 0,0 1 0 0 0,0-1 0 0 0,0 0 0 0 0,0 1 0 0 0,-1-1 0 0 0,1 1 0 0 0,0 0 0 0 0,-1 0 0 0 0,1 0 0 0 0,-1 0 0 0 0,2 2 0 0 0,0 3 127 0 0,0 0 0 0 0,0 1 0 0 0,0-1 0 0 0,-1 1 1 0 0,0 0-1 0 0,0-1 0 0 0,-1 1 0 0 0,0 0 0 0 0,0 9 0 0 0,-1 7 471 0 0,-6 42 0 0 0,5-56-516 0 0,-1 1 0 0 0,-1 0 0 0 0,0-1 0 0 0,0 1 0 0 0,-1-1 1 0 0,-1 0-1 0 0,-6 12 0 0 0,2-8-812 0 0,-1 0 1 0 0,0-1-1 0 0,-24 24 0 0 0,28-29-4750 0 0,1 0-1669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195 125 9215 0 0,'-3'12'531'0'0,"0"0"-1"0"0,-1 0 1 0 0,-6 11-1 0 0,5-13 1800 0 0,0 1-1 0 0,-5 25 2529 0 0,21-33-3362 0 0,-7-3-1321 0 0,1 1 1 0 0,0-1-1 0 0,0 0 1 0 0,0 0 0 0 0,0 0-1 0 0,0-1 1 0 0,0 0-1 0 0,-1 1 1 0 0,10-5-1 0 0,4-1 67 0 0,20-11-1 0 0,-31 14-214 0 0,17-9-196 0 0,-1 0-1 0 0,0-2 0 0 0,-1-1 1 0 0,0 0-1 0 0,-2-2 1 0 0,1 0-1 0 0,-2-2 1 0 0,-1 0-1 0 0,0-1 0 0 0,16-23 1 0 0,-34 43 143 0 0,0 0 0 0 0,0 0 1 0 0,0 0-1 0 0,0 0 0 0 0,1-1 0 0 0,-1 1 1 0 0,0 0-1 0 0,0 0 0 0 0,0 0 1 0 0,0 0-1 0 0,0 0 0 0 0,0-1 0 0 0,1 1 1 0 0,-1 0-1 0 0,0 0 0 0 0,0 0 0 0 0,0 0 1 0 0,0-1-1 0 0,0 1 0 0 0,0 0 1 0 0,0 0-1 0 0,0 0 0 0 0,0-1 0 0 0,0 1 1 0 0,0 0-1 0 0,0 0 0 0 0,0 0 0 0 0,0 0 1 0 0,0-1-1 0 0,0 1 0 0 0,0 0 1 0 0,0 0-1 0 0,0 0 0 0 0,0-1 0 0 0,0 1 1 0 0,0 0-1 0 0,0 0 0 0 0,-1 0 1 0 0,1 0-1 0 0,0-1 0 0 0,0 1 0 0 0,0 0 1 0 0,0 0-1 0 0,0 0 0 0 0,0 0 0 0 0,-1 0 1 0 0,1 0-1 0 0,0-1 0 0 0,0 1 1 0 0,0 0-1 0 0,0 0 0 0 0,-1 0 0 0 0,1 0 1 0 0,-16 2-525 0 0,-19 11 116 0 0,-29 22 634 0 0,2 1 1 0 0,2 4 0 0 0,-103 87-1 0 0,95-62 29 0 0,59-55-162 0 0,1 0-1 0 0,0 0 1 0 0,1 1-1 0 0,0 0 1 0 0,-7 14-1 0 0,13-22-38 0 0,0-1-1 0 0,0 0 0 0 0,0 1 1 0 0,0-1-1 0 0,0 1 0 0 0,1-1 1 0 0,-1 1-1 0 0,1-1 0 0 0,0 1 1 0 0,0-1-1 0 0,0 1 0 0 0,0 0 1 0 0,0-1-1 0 0,0 1 0 0 0,1-1 1 0 0,-1 1-1 0 0,1-1 0 0 0,-1 1 1 0 0,1-1-1 0 0,0 0 0 0 0,0 1 1 0 0,0-1-1 0 0,1 0 0 0 0,-1 1 1 0 0,1-1-1 0 0,-1 0 0 0 0,1 0 1 0 0,-1 0-1 0 0,1-1 0 0 0,0 1 1 0 0,4 3-1 0 0,-1-2-34 0 0,0 0 1 0 0,0 0-1 0 0,0-1 1 0 0,1 1-1 0 0,-1-1 1 0 0,1-1-1 0 0,0 1 0 0 0,-1-1 1 0 0,1 0-1 0 0,0 0 1 0 0,0 0-1 0 0,11-1 0 0 0,65-7-1858 0 0,-49 0 173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8287 0 0,'-7'1'83'0'0,"-1"0"-1"0"0,1 1 0 0 0,0 0 0 0 0,0 0 0 0 0,0 0 0 0 0,1 1 1 0 0,-1 0-1 0 0,0 0 0 0 0,1 1 0 0 0,-8 6 0 0 0,8-5 290 0 0,0 2-1 0 0,1-1 0 0 0,0 1 1 0 0,0-1-1 0 0,0 1 0 0 0,1 1 1 0 0,0-1-1 0 0,1 0 0 0 0,0 1 1 0 0,0 0-1 0 0,0 0 0 0 0,1 0 1 0 0,0 0-1 0 0,1 0 0 0 0,0 0 1 0 0,0 1-1 0 0,1 10 0 0 0,0 8 1334 0 0,2 1 0 0 0,1-1 0 0 0,14 53 0 0 0,-2-24-1289 0 0,28 64 1 0 0,31 51 307 0 0,-5-12-65 0 0,-61-140-544 0 0,-1 0-1 0 0,-1 1 1 0 0,-1-1-1 0 0,5 36 1 0 0,-9-47-67 0 0,-1-1 0 0 0,0 1 0 0 0,0 0 1 0 0,-1 0-1 0 0,1 0 0 0 0,-2 0 0 0 0,1 0 0 0 0,-1-1 1 0 0,0 1-1 0 0,-1-1 0 0 0,0 1 0 0 0,0-1 0 0 0,-1 0 1 0 0,0 0-1 0 0,-5 8 0 0 0,-6 4 150 0 0,-1-1-1 0 0,-31 27 1 0 0,-41 27 138 0 0,-16 13-348 0 0,99-81-127 0 0,0 1-1 0 0,0 1 0 0 0,-6 8 1 0 0,5 1-3735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534 263 7799 0 0,'0'0'706'0'0,"-1"2"-578"0"0,-2 5 185 0 0,0 0 0 0 0,-1-1 0 0 0,1 0 0 0 0,-1 0 0 0 0,0 0 1 0 0,-10 11-1 0 0,12-16 477 0 0,-3 8 6834 0 0,18-19-7353 0 0,-1 0-1 0 0,-1-1 1 0 0,0-1-1 0 0,-1 0 1 0 0,0 0-1 0 0,0-1 1 0 0,11-21-1 0 0,0-5-544 0 0,23-63 0 0 0,-40 94 105 0 0,-2 0-1 0 0,1-1 1 0 0,-1 1-1 0 0,0 0 0 0 0,1-17 1 0 0,-3 24-102 0 0,-2 0 2 0 0,-1-1 211 0 0,-1 1 0 0 0,0 0 0 0 0,0 0 0 0 0,1 1 0 0 0,-1-1 0 0 0,0 1-1 0 0,0 0 1 0 0,0 0 0 0 0,0 0 0 0 0,0 0 0 0 0,0 1 0 0 0,1 0 0 0 0,-1-1 0 0 0,0 1 0 0 0,0 1 0 0 0,-3 1 0 0 0,-9 3-70 0 0,1 1 0 0 0,-21 13 0 0 0,1 4 103 0 0,0 2-1 0 0,2 1 0 0 0,-35 36 0 0 0,30-27 17 0 0,35-33 8 0 0,-127 122 37 0 0,95-88 68 0 0,-45 63 0 0 0,64-78-37 0 0,-21 31 76 0 0,34-46-89 0 0,-1-1-1 0 0,1 0 0 0 0,0 1 0 0 0,1 0 0 0 0,0 0 0 0 0,-3 12 1 0 0,5-18-39 0 0,0 0 0 0 0,0 0 1 0 0,0 0-1 0 0,-1 1 0 0 0,1-1 1 0 0,1 0-1 0 0,-1 0 1 0 0,0 0-1 0 0,0 1 0 0 0,0-1 1 0 0,1 0-1 0 0,-1 0 0 0 0,0 0 1 0 0,1 0-1 0 0,-1 0 0 0 0,1 0 1 0 0,0 0-1 0 0,-1 0 1 0 0,1 0-1 0 0,0 0 0 0 0,-1 0 1 0 0,1 0-1 0 0,0 0 0 0 0,0 0 1 0 0,0 0-1 0 0,0-1 1 0 0,0 1-1 0 0,0 0 0 0 0,0-1 1 0 0,0 1-1 0 0,0-1 0 0 0,0 1 1 0 0,0-1-1 0 0,0 0 1 0 0,1 1-1 0 0,-1-1 0 0 0,0 0 1 0 0,0 0-1 0 0,3 0 0 0 0,2 1 35 0 0,1-1-1 0 0,0 0 0 0 0,0-1 1 0 0,-1 1-1 0 0,1-1 0 0 0,7-2 1 0 0,23-9 230 0 0,1-1 0 0 0,-2-1 0 0 0,0-2 0 0 0,45-27 0 0 0,-41 19-206 0 0,-2-2 0 0 0,-1-2 1 0 0,38-35-1 0 0,-70 58-52 0 0,-2 2-11 0 0,-1 1 0 0 0,0 0 0 0 0,0-1 1 0 0,0 1-1 0 0,0-1 0 0 0,0 0 0 0 0,0 0 0 0 0,-1 0 0 0 0,2-4 0 0 0,-1 3 67 0 0,0-4-6 0 0,-2 7-66 0 0,0 1 1 0 0,1 0-1 0 0,-1-1 1 0 0,0 1 0 0 0,0 0-1 0 0,0-1 1 0 0,0 1-1 0 0,0 0 1 0 0,0-1 0 0 0,0 1-1 0 0,0 0 1 0 0,0 0-1 0 0,0-1 1 0 0,0 1 0 0 0,0 0-1 0 0,0-1 1 0 0,0 1-1 0 0,-1 0 1 0 0,1-1 0 0 0,0 1-1 0 0,0 0 1 0 0,0-1-1 0 0,0 1 1 0 0,0 0 0 0 0,-1 0-1 0 0,1-1 1 0 0,0 1-1 0 0,0 0 1 0 0,-1 0 0 0 0,1 0-1 0 0,0-1 1 0 0,0 1-1 0 0,-1 0 1 0 0,1 0 0 0 0,0 0-1 0 0,0 0 1 0 0,-1-1-1 0 0,1 1 1 0 0,0 0 0 0 0,-1 0-1 0 0,1 0 1 0 0,0 0-1 0 0,-1 0 1 0 0,1 0 0 0 0,0 0-1 0 0,-1 0 1 0 0,1 0-1 0 0,0 0 1 0 0,-1 0 0 0 0,1 0-1 0 0,0 0 1 0 0,-1 0-1 0 0,1 0 1 0 0,0 0 0 0 0,0 1-1 0 0,-1-1 1 0 0,1 0-1 0 0,0 0 1 0 0,-1 1 0 0 0,-18 6 173 0 0,12-2-185 0 0,0 0 1 0 0,1 1 0 0 0,-1-1 0 0 0,1 2 0 0 0,0-1 0 0 0,1 1 0 0 0,0-1 0 0 0,0 1 0 0 0,0 1 0 0 0,-5 10 0 0 0,5-9 0 0 0,1 1 1 0 0,0 0 0 0 0,1-1-1 0 0,0 1 1 0 0,1 0 0 0 0,0 1-1 0 0,0-1 1 0 0,0 15 0 0 0,2-23-104 0 0,0 1 0 0 0,0-1 1 0 0,1 1-1 0 0,-1-1 0 0 0,1 1 0 0 0,-1-1 1 0 0,1 0-1 0 0,0 1 0 0 0,0-1 1 0 0,0 0-1 0 0,0 1 0 0 0,0-1 0 0 0,1 0 1 0 0,-1 0-1 0 0,1 0 0 0 0,-1 0 0 0 0,1 0 1 0 0,0-1-1 0 0,2 3 0 0 0,0-3-2059 0 0,8-4-4400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6 14279 0 0,'2'-6'6779'0'0,"-58"58"-6260"0"0,-2 1-561 0 0,-216 153-1308 0 0,256-191 1247 0 0,29-7-17 0 0,71 29 109 0 0,-53-25-21 0 0,42 22 0 0 0,-53-21 19 0 0,-1 0 0 0 0,0 0-1 0 0,24 26 1 0 0,-40-38 48 0 0,1 0 1 0 0,-1 0-1 0 0,0 0 0 0 0,0 0 1 0 0,0 0-1 0 0,0 0 1 0 0,-1 1-1 0 0,1-1 0 0 0,0 0 1 0 0,0 0-1 0 0,-1 1 1 0 0,1-1-1 0 0,-1 0 0 0 0,1 1 1 0 0,-1-1-1 0 0,1 1 0 0 0,-1-1 1 0 0,0 1-1 0 0,0-1 1 0 0,0 1-1 0 0,0-1 0 0 0,0 1 1 0 0,0-1-1 0 0,0 0 1 0 0,0 1-1 0 0,-1-1 0 0 0,1 1 1 0 0,0-1-1 0 0,-2 2 1 0 0,1 0 23 0 0,-1-1 0 0 0,1 0 1 0 0,-1 0-1 0 0,0 0 1 0 0,0 0-1 0 0,0-1 0 0 0,0 1 1 0 0,-1-1-1 0 0,1 1 0 0 0,0-1 1 0 0,0 1-1 0 0,-1-1 1 0 0,1 0-1 0 0,-1 0 0 0 0,-3 0 1 0 0,-137 30 684 0 0,0 0-748 0 0,92-18-463 0 0,50-13-329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159 236 12031 0 0,'0'0'1830'0'0,"2"1"-1249"0"0,13 4 578 0 0,1-1 0 0 0,-1 0 1 0 0,1-1-1 0 0,31 1 0 0 0,-34-4-927 0 0,-1 0 1 0 0,1-1-1 0 0,0-1 0 0 0,0 0 0 0 0,-1-1 0 0 0,23-8 0 0 0,-16 4-152 0 0,102-43 151 0 0,-108 43-216 0 0,0 0 0 0 0,0-1 0 0 0,-1 0 0 0 0,0-1 0 0 0,-1 0 0 0 0,19-19 0 0 0,-26 24-52 0 0,-1-1 0 0 0,1 0 0 0 0,-1-1 0 0 0,0 1 0 0 0,0 0 0 0 0,-1-1 0 0 0,1 0 0 0 0,1-8 0 0 0,-3 13-17 0 0,-1-1-1 0 0,0 1 1 0 0,1-1-1 0 0,-1 1 1 0 0,0 0-1 0 0,0-1 1 0 0,0 1-1 0 0,0-1 1 0 0,0 1-1 0 0,0-1 1 0 0,0 1-1 0 0,0-1 0 0 0,-1 1 1 0 0,1-1-1 0 0,0 1 1 0 0,-1-1-1 0 0,1 1 1 0 0,-1 0-1 0 0,0-1 1 0 0,0 1-1 0 0,1 0 1 0 0,-1 0-1 0 0,0-1 1 0 0,0 1-1 0 0,0 0 1 0 0,0 0-1 0 0,0 0 1 0 0,0 0-1 0 0,-1 0 1 0 0,1 0-1 0 0,0 1 1 0 0,0-1-1 0 0,-1 0 1 0 0,1 1-1 0 0,0-1 1 0 0,-1 0-1 0 0,1 1 1 0 0,-1 0-1 0 0,-2-1 1 0 0,-2 0-45 0 0,-1 0-1 0 0,1 1 1 0 0,-1 0 0 0 0,1 0-1 0 0,-1 1 1 0 0,-11 1 0 0 0,-40 13-247 0 0,48-12 276 0 0,-38 11-146 0 0,-83 36 0 0 0,111-41 165 0 0,1 2-1 0 0,1 0 1 0 0,0 1 0 0 0,0 0-1 0 0,1 2 1 0 0,-27 27-1 0 0,-49 70 534 0 0,81-94-362 0 0,0 1 0 0 0,2 0 0 0 0,0 1 0 0 0,-13 36 0 0 0,21-50-45 0 0,1-1 1 0 0,-1 1 0 0 0,1 0 0 0 0,1-1 0 0 0,-1 1 0 0 0,1 0 0 0 0,0-1 0 0 0,0 1 0 0 0,0 0 0 0 0,2 8 0 0 0,-2-10-32 0 0,1-1 1 0 0,0 0-1 0 0,0 0 1 0 0,-1 0-1 0 0,1 0 1 0 0,1-1-1 0 0,-1 1 1 0 0,0 0-1 0 0,0 0 1 0 0,1-1-1 0 0,-1 1 1 0 0,1 0-1 0 0,-1-1 1 0 0,1 0-1 0 0,0 1 1 0 0,0-1-1 0 0,0 0 1 0 0,-1 0-1 0 0,1 0 1 0 0,0 0-1 0 0,0 0 1 0 0,0 0-1 0 0,1-1 1 0 0,-1 1-1 0 0,3 0 1 0 0,12 1 241 0 0,0-1 0 0 0,0 0 0 0 0,1-1 1 0 0,24-4-1 0 0,20 1 229 0 0,-19 2-453 0 0,80-11 0 0 0,-120 12-457 0 0,-1-1 0 0 0,1 1 0 0 0,-1-1-1 0 0,0 1 1 0 0,1-1 0 0 0,-1 0 0 0 0,0 0 0 0 0,1 0-1 0 0,-1 0 1 0 0,0 0 0 0 0,0-1 0 0 0,0 1 0 0 0,0-1-1 0 0,2-1 1 0 0,3-7-6045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14855 0 0,'0'0'1350'0'0,"-1"2"-1110"0"0,-2 3-127 0 0,1 0 0 0 0,-1 0 0 0 0,1 0 0 0 0,1 0 1 0 0,-1 1-1 0 0,1-1 0 0 0,-1 0 0 0 0,1 1 1 0 0,1-1-1 0 0,-1 1 0 0 0,1 0 0 0 0,0-1 0 0 0,1 9 1 0 0,1-6 96 0 0,0 0 0 0 0,0 0 1 0 0,1-1-1 0 0,-1 1 1 0 0,2-1-1 0 0,-1 0 1 0 0,1 0-1 0 0,7 11 1 0 0,2-2 153 0 0,0-1 0 0 0,2 0 1 0 0,-1-1-1 0 0,2 0 0 0 0,-1-2 1 0 0,29 19-1 0 0,-16-16-138 0 0,0-1 1 0 0,1-1-1 0 0,0-1 1 0 0,46 12 0 0 0,-1-1-59 0 0,-71-21-164 0 0,15 1-28 0 0,12 1-1720 0 0,-28-4 939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73 3679 0 0,'0'0'167'0'0,"-1"-2"-7"0"0,1 0 297 0 0,0 0-1 0 0,-1 1 1 0 0,1-1-1 0 0,0 0 1 0 0,0 0-1 0 0,0 0 1 0 0,0 1-1 0 0,1-1 1 0 0,-1 0-1 0 0,0 0 1 0 0,1 1-1 0 0,-1-1 1 0 0,1 0-1 0 0,0 1 1 0 0,-1-1-1 0 0,1 0 1 0 0,0 1-1 0 0,0-1 1 0 0,0 1 0 0 0,0-1-1 0 0,0 1 1 0 0,2-2-1 0 0,16-10 2079 0 0,-16 11-2739 0 0,2 0 480 0 0,-1 0 1 0 0,1 1 0 0 0,-1-1 0 0 0,9-1 0 0 0,6-2 344 0 0,-17 4 608 0 0,-4 2-1077 0 0,-158 106 608 0 0,8 15-593 0 0,-7 6-139 0 0,129-106 10 0 0,0-1-49 0 0,-36 35 0 0 0,64-54-113 0 0,16-8-1349 0 0,6-5 126 0 0,3-4-56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53 9215 0 0,'-6'-37'1375'0'0,"3"21"8322"0"0,-1 28-9590 0 0,-17 64 10 0 0,-3 0 0 0 0,-4-1 0 0 0,-3-2 0 0 0,-74 129 0 0 0,-36-12 0 0 0,96-134-102 0 0,-121 132-75 0 0,149-169 47 0 0,-5 5-703 0 0,-28 43 0 0 0,48-66 87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98 218 7831 0 0,'-98'19'14068'0'0,"123"-21"-13708"0"0,0 0 1 0 0,0-2-1 0 0,-1-1 0 0 0,35-12 1 0 0,11-2-31 0 0,572-144 979 0 0,-612 153-1532 0 0,-16 5-648 0 0,24-5 0 0 0,-32 11-949 0 0</inkml:trace>
  <inkml:trace contextRef="#ctx0" brushRef="#br0" timeOffset="1">840 654 20471 0 0,'0'0'996'0'0,"-2"-8"67"0"0,0 1-935 0 0,1 1 1 0 0,0-1-1 0 0,0 0 0 0 0,0 0 1 0 0,1 0-1 0 0,0-1 1 0 0,1 1-1 0 0,-1 0 1 0 0,1 1-1 0 0,1-1 0 0 0,-1 0 1 0 0,5-10-1 0 0,3-9 613 0 0,26-45-1 0 0,-27 54-713 0 0,8-10 63 0 0,0 1 0 0 0,2 0 0 0 0,0 2-1 0 0,2 0 1 0 0,1 1 0 0 0,0 1 0 0 0,39-30 0 0 0,-4 10-1099 0 0,2 3 0 0 0,77-40 0 0 0,-131 77 707 0 0,9-5-759 0 0,23-9 0 0 0,-32 14-184 0 0,1 1 0 0 0,-1 0 0 0 0,1 0 0 0 0,-1 0 0 0 0,8 0 0 0 0,1 3-4605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25 5527 0 0,'0'0'250'0'0,"1"1"-2"0"0,19 24-764 0 0,3 20 7395 0 0,-4-9-820 0 0,-5-15-4775 0 0,-13-20-1123 0 0,1 1 0 0 0,0-1 1 0 0,-1 1-1 0 0,1-1 0 0 0,0 0 0 0 0,0 1 0 0 0,0-1 0 0 0,0 0 0 0 0,0 0 0 0 0,0-1 0 0 0,0 1 0 0 0,0 0 1 0 0,1-1-1 0 0,-1 1 0 0 0,0-1 0 0 0,4 0 0 0 0,1 1 105 0 0,0-1-1 0 0,0-1 1 0 0,12-2-1 0 0,5-3-143 0 0,-1-1-1 0 0,0-1 1 0 0,-1-2-1 0 0,0 0 0 0 0,27-17 1 0 0,-33 18-164 0 0,-11 6-7 0 0,0 0 1 0 0,-1 0-1 0 0,1 0 0 0 0,-1-1 0 0 0,1 0 1 0 0,4-5-1 0 0,-9 8 34 0 0,1 1 0 0 0,0-1-1 0 0,0 0 1 0 0,-1 0 0 0 0,1 0 0 0 0,0 0 0 0 0,-1 0 0 0 0,1 0 0 0 0,-1 0 0 0 0,0 0 0 0 0,1 0-1 0 0,-1 0 1 0 0,0 0 0 0 0,1 0 0 0 0,-1 0 0 0 0,0 0 0 0 0,0 0 0 0 0,0 0 0 0 0,0 0 0 0 0,0 0-1 0 0,0 0 1 0 0,0 0 0 0 0,0 0 0 0 0,-1 0 0 0 0,1 0 0 0 0,0-1 0 0 0,-1 1 0 0 0,1 0 0 0 0,0 0-1 0 0,-1 1 1 0 0,1-1 0 0 0,-1 0 0 0 0,0 0 0 0 0,1 0 0 0 0,-1 0 0 0 0,0 0 0 0 0,0 1 0 0 0,-1-3-1 0 0,-2 1-16 0 0,0-1 0 0 0,0 1-1 0 0,-1-1 1 0 0,1 1 0 0 0,-1 1-1 0 0,1-1 1 0 0,-1 1 0 0 0,0-1-1 0 0,1 1 1 0 0,-1 1 0 0 0,0-1-1 0 0,0 1 1 0 0,0-1-1 0 0,-8 2 1 0 0,-4 0-94 0 0,-1 2 0 0 0,-29 7-1 0 0,13 0 79 0 0,1 2-1 0 0,0 1 0 0 0,-58 32 0 0 0,-82 67 347 0 0,160-103-233 0 0,1 0 0 0 0,1 1 0 0 0,-20 22 0 0 0,27-26-45 0 0,-1-1-1 0 0,1 1 1 0 0,1 0 0 0 0,-1 0 0 0 0,1 0 0 0 0,0 0-1 0 0,0 1 1 0 0,1-1 0 0 0,0 1 0 0 0,-2 12-1 0 0,3-16-18 0 0,1 0 0 0 0,0-1-1 0 0,0 1 1 0 0,0 0-1 0 0,0 0 1 0 0,0 0-1 0 0,1-1 1 0 0,-1 1-1 0 0,1 0 1 0 0,0 0-1 0 0,-1-1 1 0 0,1 1-1 0 0,1-1 1 0 0,-1 1-1 0 0,0-1 1 0 0,4 5-1 0 0,-2-4 1 0 0,-1 0-1 0 0,1 0 1 0 0,0 0-1 0 0,0-1 0 0 0,1 0 1 0 0,-1 0-1 0 0,0 1 1 0 0,1-2-1 0 0,0 1 1 0 0,6 2-1 0 0,2-1-3 0 0,-1 0-1 0 0,1-1 1 0 0,0 0-1 0 0,0-1 1 0 0,0 0-1 0 0,23-2 1 0 0,-4-4-721 0 0,0-1 0 0 0,-1-1 1 0 0,1-1-1 0 0,30-14 0 0 0,-20 6-1108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1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135 383 11975 0 0,'-2'1'7204'0'0,"-2"0"-6953"0"0,0-1 0 0 0,0 1 0 0 0,0 0 0 0 0,0-1 0 0 0,0 0 0 0 0,0 0 0 0 0,0 0 0 0 0,0-1 1 0 0,0 1-1 0 0,0-1 0 0 0,0 0 0 0 0,0 0 0 0 0,0 0 0 0 0,0-1 0 0 0,-6-3 0 0 0,5 3-178 0 0,0-1 1 0 0,0 1-1 0 0,1-1 0 0 0,0 0 1 0 0,0 0-1 0 0,-1-1 0 0 0,2 1 1 0 0,-1-1-1 0 0,0 0 1 0 0,1 0-1 0 0,0 0 0 0 0,-4-6 1 0 0,6 6-57 0 0,0 1 0 0 0,-1-1 0 0 0,1 0 1 0 0,1 0-1 0 0,-1 0 0 0 0,1-1 0 0 0,-1 1 0 0 0,1 0 1 0 0,1 0-1 0 0,-1 0 0 0 0,0 0 0 0 0,2-7 0 0 0,2-3 43 0 0,0-1-1 0 0,6-13 0 0 0,-3 13-81 0 0,1 1 0 0 0,0 0 0 0 0,1 0 0 0 0,0 1-1 0 0,1 0 1 0 0,0 1 0 0 0,1 0 0 0 0,1 0 0 0 0,0 1 0 0 0,0 1-1 0 0,1 0 1 0 0,28-16 0 0 0,-32 21-73 0 0,1 0 0 0 0,0 1 0 0 0,0 0 0 0 0,1 0 0 0 0,-1 1-1 0 0,1 0 1 0 0,-1 1 0 0 0,1 0 0 0 0,0 1 0 0 0,0 0 0 0 0,0 1 0 0 0,20 2-1 0 0,-25-1 90 0 0,0 0 0 0 0,0 0-1 0 0,0 0 1 0 0,0 1-1 0 0,0 0 1 0 0,-1 1-1 0 0,1-1 1 0 0,-1 1-1 0 0,1 0 1 0 0,-1 0-1 0 0,0 1 1 0 0,0-1-1 0 0,0 1 1 0 0,0 0-1 0 0,-1 1 1 0 0,0-1-1 0 0,0 1 1 0 0,0 0-1 0 0,0 0 1 0 0,-1 0-1 0 0,0 0 1 0 0,0 1-1 0 0,0-1 1 0 0,1 7-1 0 0,-2-6 51 0 0,0 0 1 0 0,-1 0-1 0 0,0-1 0 0 0,0 1 0 0 0,0 0 0 0 0,-1 1 0 0 0,0-1 0 0 0,0 0 0 0 0,-1 0 0 0 0,0 0 0 0 0,0 0 0 0 0,0-1 0 0 0,0 1 0 0 0,-1 0 0 0 0,0 0 0 0 0,-4 7 0 0 0,1-3 33 0 0,-1-1-1 0 0,1-1 1 0 0,-1 1 0 0 0,-1-1-1 0 0,1 0 1 0 0,-1-1 0 0 0,-1 1-1 0 0,-14 10 1 0 0,12-11-838 0 0,0 0 1 0 0,0 0-1 0 0,-1-2 0 0 0,0 1 0 0 0,0-1 0 0 0,0-1 0 0 0,0 0 1 0 0,-1 0-1 0 0,0-1 0 0 0,0-1 0 0 0,0 0 0 0 0,-24 1 1 0 0,19-3-5470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77 152 2303 0 0,'-2'9'200'0'0,"-5"11"3383"0"0,-17 34 0 0 0,-2 4 5152 0 0,22-48-7865 0 0,1-1 0 0 0,-2 14 0 0 0,2-13-368 0 0,1-3 1517 0 0,7-10-1299 0 0,0-3-705 0 0,0 1 0 0 0,0-1 0 0 0,-1 0 0 0 0,6-10 0 0 0,8-11-30 0 0,-4 10-24 0 0,1 0 0 0 0,0 1 0 0 0,1 0-1 0 0,24-16 1 0 0,-31 25 38 0 0,0 1-1 0 0,1 0 0 0 0,-1 1 0 0 0,1 0 1 0 0,0 0-1 0 0,1 1 0 0 0,-1 1 1 0 0,1 0-1 0 0,-1 0 0 0 0,20-2 0 0 0,-26 5 19 0 0,-1 0 0 0 0,0 0-1 0 0,0 1 1 0 0,0-1-1 0 0,0 1 1 0 0,0-1 0 0 0,0 1-1 0 0,0 0 1 0 0,0 0-1 0 0,0 1 1 0 0,0-1 0 0 0,0 0-1 0 0,-1 1 1 0 0,1 0-1 0 0,-1 0 1 0 0,1 0-1 0 0,-1 0 1 0 0,0 0 0 0 0,1 0-1 0 0,-1 0 1 0 0,0 1-1 0 0,0-1 1 0 0,-1 1 0 0 0,3 3-1 0 0,-3-5-15 0 0,0 1 0 0 0,0 0 0 0 0,-1-1 0 0 0,1 1 0 0 0,0 0 1 0 0,-1 0-1 0 0,1 0 0 0 0,-1-1 0 0 0,1 1 0 0 0,-1 0 0 0 0,0 0 0 0 0,0 3 0 0 0,0 2-3 0 0,1-5 9 0 0,-1 0 0 0 0,1 1 1 0 0,-1-1-1 0 0,1 0 0 0 0,-1 0 0 0 0,0 0 0 0 0,0 0 0 0 0,0 1 0 0 0,0-1 0 0 0,-1 0 1 0 0,1 0-1 0 0,0 0 0 0 0,-1 0 0 0 0,0 1 0 0 0,1-1 0 0 0,-3 3 0 0 0,-2 7 19 0 0,3-9 16 0 0,-3 0-43 0 0,4-2-60 0 0,1-3-18 0 0,1-2 14 0 0,-1 0-1 0 0,1 0 1 0 0,0 0-1 0 0,0 0 1 0 0,1 0 0 0 0,-1 0-1 0 0,1 0 1 0 0,0 1-1 0 0,0-1 1 0 0,0 0-1 0 0,0 1 1 0 0,1-1 0 0 0,3-3-1 0 0,3-2-95 0 0,0-1 0 0 0,0 2 0 0 0,14-11 0 0 0,26-14-190 0 0,2 2 0 0 0,69-32 0 0 0,-109 58 558 0 0,1 0 0 0 0,0 0 0 0 0,0 1 0 0 0,1 1 0 0 0,-1 0 0 0 0,1 1 0 0 0,0 0 0 0 0,-1 1 0 0 0,1 0 0 0 0,20 2 0 0 0,-8 1 95 0 0,-18-2-215 0 0,0 0-1 0 0,-1 1 0 0 0,1 0 0 0 0,0 0 1 0 0,0 1-1 0 0,-1-1 0 0 0,1 1 1 0 0,12 6-1 0 0,-19-7-78 0 0,1 0 0 0 0,0 0 0 0 0,-1 0 1 0 0,1 0-1 0 0,-1 0 0 0 0,1 0 0 0 0,-1 0 1 0 0,0 1-1 0 0,1-1 0 0 0,-1 0 0 0 0,0 0 0 0 0,0 0 1 0 0,0 0-1 0 0,0 0 0 0 0,0 0 0 0 0,0 1 0 0 0,0-1 1 0 0,0 2-1 0 0,-1-1-3 0 0,1 3-5 0 0,-1 0 0 0 0,0 1 0 0 0,-1-1 0 0 0,1 0 0 0 0,-1 0 0 0 0,0 0 0 0 0,0 0 0 0 0,-6 8 0 0 0,-3 4 0 0 0,-14 16 0 0 0,1-1 0 0 0,13-18-263 0 0,-10 15 600 0 0,20-27-912 0 0,-1 0-1 0 0,1 1 0 0 0,0-1 0 0 0,0 0 0 0 0,0 0 1 0 0,0 1-1 0 0,0-1 0 0 0,1 1 0 0 0,-1 4 0 0 0,9-4-3300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66 9215 0 0,'0'0'831'0'0,"0"2"-686"0"0,-3 7 5401 0 0,2-8-5253 0 0,1 0-1 0 0,-1 1 0 0 0,1-1 1 0 0,0 0-1 0 0,0 0 0 0 0,0 0 1 0 0,0 0-1 0 0,0 0 0 0 0,0 0 1 0 0,0 0-1 0 0,0 1 0 0 0,0-1 1 0 0,1 2-1 0 0,11-2-72 0 0,0-1 0 0 0,0 0 0 0 0,-1-1 0 0 0,1 0 1 0 0,23-6-1 0 0,61-22 1392 0 0,-50 14-1312 0 0,-30 10-391 0 0,0-1 0 0 0,0 0 0 0 0,22-13 0 0 0,-37 18-18 0 0,-14-2-575 0 0,-10 1 476 0 0,-7 4-99 0 0,1 1 0 0 0,-1 1 0 0 0,1 2 0 0 0,-30 9 0 0 0,41-9 330 0 0,-1 1-1 0 0,2 1 1 0 0,-1 1-1 0 0,1 0 1 0 0,0 1-1 0 0,1 1 1 0 0,-19 16-1 0 0,11-5 265 0 0,0 1-1 0 0,1 0 1 0 0,1 2-1 0 0,2 1 1 0 0,0 1-1 0 0,-27 49 0 0 0,46-72-265 0 0,-1-1-1 0 0,0 0 0 0 0,1 1 0 0 0,0-1 0 0 0,0 1 1 0 0,0 0-1 0 0,0-1 0 0 0,1 1 0 0 0,-1 0 0 0 0,1 0 1 0 0,0-1-1 0 0,0 1 0 0 0,1 4 0 0 0,0-6-5 0 0,-1 0-1 0 0,1 0 1 0 0,0 0-1 0 0,-1-1 1 0 0,1 1-1 0 0,0 0 0 0 0,0-1 1 0 0,0 1-1 0 0,1-1 1 0 0,-1 1-1 0 0,0-1 1 0 0,1 1-1 0 0,-1-1 1 0 0,1 0-1 0 0,-1 0 1 0 0,1 1-1 0 0,-1-1 1 0 0,1 0-1 0 0,0-1 1 0 0,0 1-1 0 0,-1 0 1 0 0,1 0-1 0 0,0-1 0 0 0,0 1 1 0 0,0-1-1 0 0,3 1 1 0 0,8 0 89 0 0,-1-1 0 0 0,0 0-1 0 0,0 0 1 0 0,0-2 0 0 0,22-4 0 0 0,1 1 31 0 0,58-8-69 0 0,145-18-1228 0 0,-231 30 1031 0 0,0 0 0 0 0,-1 1 0 0 0,1 0 0 0 0,0 0 0 0 0,0 1 0 0 0,-1 0 1 0 0,10 2-1 0 0,-14-3-689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85 6447 0 0,'2'-1'298'0'0,"3"-1"-242"0"0,0-1 1 0 0,1 1-1 0 0,-1 0 1 0 0,8-1 0 0 0,-8 2 242 0 0,0 0 0 0 0,-1-1 1 0 0,1 1-1 0 0,-1-1 1 0 0,0 0-1 0 0,8-4 7827 0 0,-13 5-8037 0 0,1 1 0 0 0,-1-1 0 0 0,0 1 0 0 0,1 0 0 0 0,-1-1 0 0 0,0 1 0 0 0,1 0 0 0 0,-1 0 0 0 0,0 0 0 0 0,0-1 0 0 0,1 1 0 0 0,-1 0 0 0 0,0 0 0 0 0,1 0 0 0 0,-1 0 0 0 0,0 0 0 0 0,0 0 0 0 0,1 0 0 0 0,-2 1 0 0 0,-16 2 260 0 0,0 2 1 0 0,0 0-1 0 0,-26 12 0 0 0,-49 29 106 0 0,63-30-288 0 0,8-4-3 0 0,0 0 1 0 0,0 2 0 0 0,1 1-1 0 0,1 1 1 0 0,-28 28 0 0 0,45-42-139 0 0,1 0 0 0 0,0 0 0 0 0,1 0 0 0 0,-1 1 0 0 0,0-1 0 0 0,1 1 0 0 0,-1-1 0 0 0,1 1 0 0 0,0 0 0 0 0,0 0 0 0 0,0-1 0 0 0,0 1 0 0 0,0 0 0 0 0,1 0 0 0 0,-1 0 0 0 0,1 0 1 0 0,0 0-1 0 0,0 4 0 0 0,1-4-4 0 0,-1-1 0 0 0,1 1 0 0 0,0 0 1 0 0,0 0-1 0 0,0-1 0 0 0,1 1 0 0 0,-1-1 0 0 0,1 1 1 0 0,-1-1-1 0 0,1 1 0 0 0,0-1 0 0 0,0 0 1 0 0,0 0-1 0 0,0 0 0 0 0,0 0 0 0 0,0 0 0 0 0,0 0 1 0 0,5 2-1 0 0,0-1 8 0 0,-1 1 0 0 0,1-1 1 0 0,0-1-1 0 0,1 1 0 0 0,-1-1 1 0 0,0 0-1 0 0,1-1 0 0 0,-1 1 1 0 0,1-2-1 0 0,10 1 0 0 0,9-1 29 0 0,41-7 0 0 0,-63 6-56 0 0,22-3 59 0 0,37-9 0 0 0,-53 10-47 0 0,0-1-1 0 0,-1 0 1 0 0,0 0 0 0 0,0-1 0 0 0,0 0-1 0 0,12-9 1 0 0,-18 11-20 0 0,-1 1-1 0 0,0-1 1 0 0,0 0-1 0 0,0 0 0 0 0,-1 0 1 0 0,1-1-1 0 0,-1 1 1 0 0,0-1-1 0 0,1 1 1 0 0,-2-1-1 0 0,1 0 1 0 0,0 0-1 0 0,1-5 1 0 0,-2 4-15 0 0,0-1 0 0 0,0 0 0 0 0,-1 0 0 0 0,1 0 1 0 0,-1 0-1 0 0,0 0 0 0 0,-1 0 0 0 0,-1-9 0 0 0,-2 2-21 0 0,1-1 0 0 0,-2 1 0 0 0,0 0 0 0 0,-1 0-1 0 0,0 0 1 0 0,-1 1 0 0 0,-9-13 0 0 0,10 17-47 0 0,0 0-1 0 0,0 1 1 0 0,-1 0 0 0 0,1 1 0 0 0,-1 0 0 0 0,-1 0-1 0 0,0 0 1 0 0,1 1 0 0 0,-2 0 0 0 0,1 0 0 0 0,-17-6-1 0 0,21 9 37 0 0,-1 1 0 0 0,1-1 0 0 0,-1 1 0 0 0,0 0 0 0 0,0 1 0 0 0,1-1 0 0 0,-1 1 0 0 0,0 0 0 0 0,0 0 0 0 0,0 0 0 0 0,0 1 0 0 0,1 0 0 0 0,-1 0 0 0 0,0 0 0 0 0,1 0 0 0 0,-1 1 0 0 0,0-1 0 0 0,1 1 0 0 0,0 1 0 0 0,-1-1 0 0 0,1 1 0 0 0,0-1 0 0 0,0 1 0 0 0,1 0 0 0 0,-5 4 0 0 0,7-6 21 0 0,0 0 1 0 0,1 0-1 0 0,-1 0 0 0 0,0 0 1 0 0,0 0-1 0 0,1 0 0 0 0,-1 0 0 0 0,0 0 1 0 0,1 0-1 0 0,-1 1 0 0 0,1-1 1 0 0,0 0-1 0 0,-1 0 0 0 0,1 1 0 0 0,0-1 1 0 0,0 0-1 0 0,0 1 0 0 0,0-1 1 0 0,0 0-1 0 0,0 0 0 0 0,0 1 0 0 0,0-1 1 0 0,0 0-1 0 0,1 1 0 0 0,-1-1 1 0 0,0 0-1 0 0,1 0 0 0 0,-1 0 0 0 0,1 1 1 0 0,0-1-1 0 0,-1 0 0 0 0,1 0 1 0 0,0 0-1 0 0,1 1 0 0 0,1 2-640 0 0,0-1 0 0 0,0 1 0 0 0,0-1-1 0 0,1 0 1 0 0,0 0 0 0 0,0-1 0 0 0,0 1 0 0 0,4 2-1 0 0,13 4-5024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14 422 6447 0 0,'0'0'11016'0'0,"-1"2"-9697"0"0,0 0-2022 0 0,-5 10 4504 0 0,3-10-1165 0 0,1-8-1821 0 0,1 3-755 0 0,1 0 1 0 0,0 0-1 0 0,0 0 0 0 0,1 0 0 0 0,-1 0 1 0 0,1 0-1 0 0,-1 0 0 0 0,1 0 1 0 0,0 0-1 0 0,0 1 0 0 0,3-6 0 0 0,18-29 269 0 0,-19 33-309 0 0,9-13 28 0 0,2 0 0 0 0,-1 2 0 0 0,2 0 0 0 0,27-23-1 0 0,74-46-70 0 0,-92 68 35 0 0,10-6-46 0 0,1 3 0 0 0,0 0-1 0 0,2 3 1 0 0,0 1 0 0 0,1 1-1 0 0,76-16 1 0 0,-40 22-1552 0 0,-19 3-2737 0 0,-44 2 2576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118 329 6447 0 0,'-2'2'5487'0'0,"-21"20"475"0"0,-16 10-4403 0 0,23-18-877 0 0,12-10-552 0 0,0 0-1 0 0,-1 0 1 0 0,0-1 0 0 0,-7 6 0 0 0,6-6-75 0 0,5-2 14 0 0,1-4-61 0 0,1 0 0 0 0,-1 0 0 0 0,1 0 1 0 0,0 0-1 0 0,-1 1 0 0 0,2-1 0 0 0,-1 0 0 0 0,0 1 0 0 0,0-1 1 0 0,1 0-1 0 0,-1 1 0 0 0,1 0 0 0 0,3-5 0 0 0,4-2 2 0 0,18-16-1 0 0,-22 21-13 0 0,30-23 6 0 0,1 2-1 0 0,42-22 0 0 0,-55 34 6 0 0,173-83 134 0 0,-140 71 59 0 0,-41 18-83 0 0,0 1-1 0 0,0 1 1 0 0,0 0-1 0 0,0 1 1 0 0,1 0 0 0 0,19-1-1 0 0,-33 5-98 0 0,-1 0 0 0 0,1 0 0 0 0,0 0-1 0 0,-1 0 1 0 0,1 0 0 0 0,-1 0 0 0 0,1 1 0 0 0,0-1 0 0 0,-1 0-1 0 0,1 1 1 0 0,-1-1 0 0 0,1 1 0 0 0,-1 0 0 0 0,1-1 0 0 0,-1 1-1 0 0,0 0 1 0 0,1 0 0 0 0,-1 0 0 0 0,0 0 0 0 0,1 0 0 0 0,-1 0-1 0 0,0 0 1 0 0,0 0 0 0 0,0 1 0 0 0,0-1 0 0 0,0 0 0 0 0,0 2-1 0 0,0 0-8 0 0,0-1-1 0 0,0 1 0 0 0,-1 0 1 0 0,1-1-1 0 0,-1 1 0 0 0,0-1 0 0 0,0 1 1 0 0,0 0-1 0 0,0-1 0 0 0,0 1 0 0 0,-1-1 1 0 0,1 1-1 0 0,-1-1 0 0 0,0 1 1 0 0,0-1-1 0 0,-1 4 0 0 0,-4 7-6 0 0,-1-1 0 0 0,0 1-1 0 0,-1-1 1 0 0,-16 19 0 0 0,-43 39 50 0 0,63-66-49 0 0,-43 45 134 0 0,57-69 33 0 0,6-5-144 0 0,2 2 1 0 0,0 0 0 0 0,37-34-1 0 0,74-50-304 0 0,-103 89 82 0 0,37-21 1 0 0,-51 32 148 0 0,1 1 0 0 0,0 1 1 0 0,0 0-1 0 0,0 1 1 0 0,20-4-1 0 0,-29 7 54 0 0,0 1-1 0 0,0 0 1 0 0,0 0-1 0 0,0 0 1 0 0,-1 0-1 0 0,1 0 1 0 0,0 1-1 0 0,0 0 1 0 0,0 0-1 0 0,-1 0 1 0 0,1 0-1 0 0,-1 1 1 0 0,1-1-1 0 0,-1 1 1 0 0,1 0-1 0 0,-1 0 1 0 0,4 3-1 0 0,2 3 117 0 0,1 1 1 0 0,-1 0-1 0 0,14 19 0 0 0,7 7 187 0 0,-25-30-268 0 0,0 1 82 0 0,1-1-1 0 0,0 1 1 0 0,1-1 0 0 0,-1 0-1 0 0,9 4 1 0 0,-13-7-96 0 0,1-1-1 0 0,-1 1 1 0 0,0-1-1 0 0,0 1 1 0 0,0-1 0 0 0,1 1-1 0 0,-2 0 1 0 0,1 0-1 0 0,0 0 1 0 0,0 0 0 0 0,-1 1-1 0 0,1-1 1 0 0,-1 0-1 0 0,1 1 1 0 0,-1-1 0 0 0,0 1-1 0 0,1 3 1 0 0,-1-3-20 0 0,-1 1 0 0 0,1 0 0 0 0,-1 0 0 0 0,0-1 1 0 0,0 1-1 0 0,0 0 0 0 0,0 0 0 0 0,-1 0 0 0 0,0-1 1 0 0,0 1-1 0 0,-1 4 0 0 0,-2 1-4 0 0,0 0 1 0 0,0 0 0 0 0,0-1-1 0 0,-1 0 1 0 0,-1 1-1 0 0,1-2 1 0 0,-2 1-1 0 0,1-1 1 0 0,-8 7-1 0 0,-6 2-64 0 0,-1 0 0 0 0,0-2 0 0 0,-1-1 0 0 0,-30 14 0 0 0,19-10-384 0 0,23-10-243 0 0,-4 1-585 0 0,4-5-5715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 8287 0 0,'0'0'639'0'0,"1"-1"-415"0"0,0-1 355 0 0,0 1-1 0 0,1-1 1 0 0,0 1 0 0 0,-1-1-1 0 0,1 1 1 0 0,0 0 0 0 0,0 0-1 0 0,-1 0 1 0 0,1 0-1 0 0,0 0 1 0 0,0 0 0 0 0,0 0-1 0 0,5-1 1 0 0,-4 2 2365 0 0,-3 2-2926 0 0,-1-1 1 0 0,0 1-1 0 0,0 0 0 0 0,1 0 1 0 0,-1 0-1 0 0,-1 0 0 0 0,-1 3 1 0 0,-1 0-2 0 0,-14 22 67 0 0,-1-1 1 0 0,-1 0-1 0 0,-1-2 0 0 0,-2 0 0 0 0,-41 33 1 0 0,31-30-36 0 0,10-8 135 0 0,0 1-1 0 0,2 0 1 0 0,-39 48 0 0 0,59-66-142 0 0,-1 0 1 0 0,1 0-1 0 0,-1 1 1 0 0,1-1 0 0 0,0 1-1 0 0,0-1 1 0 0,0 1-1 0 0,0-1 1 0 0,0 1 0 0 0,1 0-1 0 0,-1-1 1 0 0,1 1-1 0 0,-1 0 1 0 0,1 3 0 0 0,1-4-25 0 0,-1-1 0 0 0,1 1 0 0 0,-1-1 0 0 0,1 1 0 0 0,-1-1 0 0 0,1 1 1 0 0,0-1-1 0 0,0 1 0 0 0,0-1 0 0 0,0 0 0 0 0,0 0 0 0 0,0 1 0 0 0,0-1 1 0 0,0 0-1 0 0,0 0 0 0 0,1 0 0 0 0,-1 0 0 0 0,0 0 0 0 0,1-1 0 0 0,-1 1 0 0 0,1 0 1 0 0,-1 0-1 0 0,1-1 0 0 0,-1 1 0 0 0,4 0 0 0 0,5 1 12 0 0,0 1 0 0 0,1-1 1 0 0,-1-1-1 0 0,1 1 0 0 0,0-2 0 0 0,-1 0 0 0 0,1 0 0 0 0,0-1 0 0 0,0 0 1 0 0,-1-1-1 0 0,1 0 0 0 0,-1 0 0 0 0,18-8 0 0 0,-14 4-23 0 0,-1-1 0 0 0,1 0 0 0 0,-1-1 0 0 0,0 0 0 0 0,-1-1 0 0 0,0-1 0 0 0,-1 0 0 0 0,0 0 0 0 0,11-14 0 0 0,-13 14 5 0 0,-1-1 0 0 0,0-1 0 0 0,-1 1 0 0 0,0-1 0 0 0,-1 0 0 0 0,7-18 0 0 0,-10 22-43 0 0,-1 1 1 0 0,0-1-1 0 0,0-1 0 0 0,-1 1 1 0 0,0 0-1 0 0,0 0 0 0 0,-1 0 1 0 0,0-1-1 0 0,0 1 0 0 0,-1 0 1 0 0,-3-14-1 0 0,4 19 14 0 0,-1 1-1 0 0,0 0 1 0 0,0 0 0 0 0,0-1-1 0 0,0 1 1 0 0,0 0-1 0 0,-1 0 1 0 0,1 0-1 0 0,-1 0 1 0 0,1 1 0 0 0,-1-1-1 0 0,0 0 1 0 0,1 1-1 0 0,-4-3 1 0 0,1 2-5 0 0,0-1 0 0 0,0 1 1 0 0,-1 0-1 0 0,1 0 0 0 0,-1 1 0 0 0,-8-3 1 0 0,1 2-11 0 0,0 1 1 0 0,-1 0-1 0 0,1 1 1 0 0,-23 1-1 0 0,-39 10-60 0 0,65-9 83 0 0,0 0 1 0 0,1 0-1 0 0,0 1 1 0 0,-1 0-1 0 0,1 1 1 0 0,-11 6-1 0 0,12-4-153 0 0,6-5-470 0 0,2 1-199 0 0,0 0 249 0 0,-1-1 0 0 0,1 0 0 0 0,0 1 0 0 0,0-1 0 0 0,0 0 0 0 0,0 1 0 0 0,0-1 0 0 0,1 0 0 0 0,-1 0 0 0 0,3 2 0 0 0,8 2-5556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10 446 5983 0 0,'0'0'464'0'0,"-1"1"-305"0"0,-7 29 17145 0 0,19-49-16459 0 0,17-57 285 0 0,-23 58-952 0 0,1 1 0 0 0,1 0-1 0 0,1 0 1 0 0,0 0-1 0 0,15-22 1 0 0,-7 19-130 0 0,1 1-1 0 0,0 0 1 0 0,2 1-1 0 0,0 1 1 0 0,1 1-1 0 0,38-25 1 0 0,-28 24-897 0 0,2 0 1 0 0,-1 3 0 0 0,2 0-1 0 0,48-12 1 0 0,-49 17-4912 0 0,-2 0-1699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124 193 1375 0 0,'0'2'659'0'0,"-1"22"15792"0"0,3-22-16059 0 0,0-1 1 0 0,0 0-1 0 0,0 0 1 0 0,1 0-1 0 0,-1 0 1 0 0,1-1-1 0 0,4 2 1 0 0,5 0-15 0 0,1-1 0 0 0,0 0 0 0 0,-1-1 0 0 0,1 0 0 0 0,19-4 0 0 0,64-15-87 0 0,-66 12-252 0 0,71-20-160 0 0,-88 22-40 0 0,1 0 0 0 0,-1-1-1 0 0,0 0 1 0 0,0-1-1 0 0,13-10 1 0 0,-22 13 65 0 0,1 0 0 0 0,0 0 0 0 0,-1-1 0 0 0,0 0 0 0 0,0 1 0 0 0,0-1 0 0 0,0-1 0 0 0,-1 1 0 0 0,0 0 0 0 0,0-1 0 0 0,-1 0 0 0 0,1 0 0 0 0,-1 0 0 0 0,0 0 0 0 0,-1 0 0 0 0,0 0 0 0 0,0 0 0 0 0,0 0 0 0 0,0-8 0 0 0,-1 13 88 0 0,0 0 1 0 0,-1 1-1 0 0,1-1 0 0 0,0 0 1 0 0,0 1-1 0 0,0-1 1 0 0,-1 1-1 0 0,1-1 0 0 0,0 1 1 0 0,-1-1-1 0 0,1 1 1 0 0,0-1-1 0 0,-1 1 0 0 0,1-1 1 0 0,-1 1-1 0 0,1-1 1 0 0,-1 1-1 0 0,1 0 0 0 0,-1-1 1 0 0,1 1-1 0 0,-1 0 0 0 0,1-1 1 0 0,-1 1-1 0 0,0 0 1 0 0,1 0-1 0 0,-1-1 0 0 0,1 1 1 0 0,-1 0-1 0 0,0 0 1 0 0,1 0-1 0 0,-1 0 0 0 0,0 0 1 0 0,1 0-1 0 0,-1 0 1 0 0,1 0-1 0 0,-1 0 0 0 0,0 0 1 0 0,-24 5-100 0 0,-5 8 163 0 0,0 1 0 0 0,-45 30 0 0 0,60-35 41 0 0,-12 9 134 0 0,1 1 0 0 0,-30 27 0 0 0,-42 50 264 0 0,-12 23-233 0 0,89-94-215 0 0,1 1-1 0 0,2 0 1 0 0,-15 30-1 0 0,30-52-23 0 0,1 1 1 0 0,0 0-1 0 0,0 0 0 0 0,0 0 1 0 0,-1 7-1 0 0,3-11-17 0 0,0 0 0 0 0,0 0-1 0 0,-1 0 1 0 0,1 1 0 0 0,0-1-1 0 0,0 0 1 0 0,0 0 0 0 0,0 0-1 0 0,1 0 1 0 0,-1 0 0 0 0,0 0 0 0 0,0 0-1 0 0,1 0 1 0 0,-1 0 0 0 0,1 0-1 0 0,-1 0 1 0 0,1 0 0 0 0,-1 0-1 0 0,1 0 1 0 0,-1 0 0 0 0,1 0-1 0 0,0 0 1 0 0,0 0 0 0 0,-1 0 0 0 0,1-1-1 0 0,0 1 1 0 0,0 0 0 0 0,0-1-1 0 0,0 1 1 0 0,0 0 0 0 0,0-1-1 0 0,1 1 1 0 0,10 2 92 0 0,0 0 0 0 0,0 0 0 0 0,0-2 0 0 0,24 1 0 0 0,-9 0 44 0 0,247 5 1478 0 0,-216-7-1163 0 0,-30 0-323 0 0,0-2 0 0 0,0-1-1 0 0,-1-1 1 0 0,1-1-1 0 0,34-12 1 0 0,-60 17-220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230 247 12463 0 0,'0'0'7014'0'0,"2"1"-6556"0"0,6 6-82 0 0,1-1 0 0 0,0 1 1 0 0,0-2-1 0 0,1 1 0 0 0,11 4 0 0 0,-16-8-273 0 0,1-1 1 0 0,-1 1 0 0 0,0-1-1 0 0,1 0 1 0 0,-1 0 0 0 0,1-1-1 0 0,-1 0 1 0 0,1 0 0 0 0,-1 0-1 0 0,1-1 1 0 0,-1 1 0 0 0,10-3-1 0 0,7-5-51 0 0,0 0 1 0 0,0-2-1 0 0,0 0 0 0 0,-1-1 1 0 0,-1-1-1 0 0,0-1 0 0 0,25-21 1 0 0,-33 23-261 0 0,1 0 1 0 0,-2 0-1 0 0,18-22 1 0 0,-26 29-14 0 0,0-1 1 0 0,0 0 0 0 0,0 0-1 0 0,-1 0 1 0 0,1 0 0 0 0,-1 0 0 0 0,0 0-1 0 0,-1 0 1 0 0,1-1 0 0 0,-1 1-1 0 0,0-1 1 0 0,0 1 0 0 0,-1-1 0 0 0,0-7-1 0 0,0 12 126 0 0,0 0 0 0 0,0-1-1 0 0,-1 1 1 0 0,1 0 0 0 0,0-1 0 0 0,-1 1-1 0 0,1 0 1 0 0,-1 0 0 0 0,1-1-1 0 0,-1 1 1 0 0,0 0 0 0 0,0 0 0 0 0,1 0-1 0 0,-1 0 1 0 0,0 0 0 0 0,0 0-1 0 0,0 0 1 0 0,0 0 0 0 0,-1-1 0 0 0,-1 0-53 0 0,1 1 1 0 0,-1 0-1 0 0,0 0 1 0 0,1-1-1 0 0,-1 2 1 0 0,0-1-1 0 0,0 0 1 0 0,-4 0-1 0 0,-5 0-145 0 0,1 0 0 0 0,0 1 0 0 0,-20 3 0 0 0,-2 3 170 0 0,0 2 1 0 0,0 1-1 0 0,1 1 0 0 0,-57 28 1 0 0,60-24 286 0 0,1 2 1 0 0,1 1 0 0 0,0 1-1 0 0,1 1 1 0 0,1 2 0 0 0,0 1-1 0 0,2 0 1 0 0,1 2 0 0 0,-27 36-1 0 0,40-47 63 0 0,1 0 0 0 0,1 0 1 0 0,-9 21-1 0 0,13-25-96 0 0,0-1 0 0 0,1 0 0 0 0,-1 1-1 0 0,2-1 1 0 0,-1 1 0 0 0,2 0 0 0 0,-1 12 0 0 0,1-17-58 0 0,1 1 0 0 0,0 0 0 0 0,0-1 0 0 0,0 1 0 0 0,0-1 0 0 0,1 1 0 0 0,0-1 1 0 0,0 0-1 0 0,0 1 0 0 0,0-1 0 0 0,1 0 0 0 0,4 6 0 0 0,-2-5 85 0 0,-1 0 1 0 0,1 0 0 0 0,0-1 0 0 0,1 1 0 0 0,-1-1-1 0 0,1-1 1 0 0,0 1 0 0 0,6 3 0 0 0,-2-3 116 0 0,-1-1 1 0 0,1 0-1 0 0,0 0 0 0 0,1-1 1 0 0,-1 0-1 0 0,12 1 1 0 0,64-2 1104 0 0,-54-1-1011 0 0,-3-1-78 0 0,-9 0-28 0 0,30 3-1 0 0,-41-1-417 0 0,-7 0-643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16583 0 0,'0'0'762'0'0,"-1"-1"-18"0"0,-3-4 2880 0 0,5 8-3373 0 0,86 117 1464 0 0,-48-77-1225 0 0,1-1-1 0 0,46 36 0 0 0,-49-45-344 0 0,-11-10-49 0 0,50 33 0 0 0,-65-49-129 0 0,1 0-1 0 0,0 0 0 0 0,1-1 1 0 0,-1-1-1 0 0,1 0 0 0 0,0-1 1 0 0,19 4-1 0 0,-7-6-1923 0 0,-10-5-4886 0 0,-6-3-245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2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788 135 4607 0 0,'19'-12'243'0'0,"44"-29"1503"0"0,-25 9 5740 0 0,-31 25-5632 0 0,5-5 240 0 0,15-19 2107 0 0,-31 32-4129 0 0,1 0 1 0 0,-1 1-1 0 0,0-1 0 0 0,1 1 0 0 0,-1 0 0 0 0,1 0 1 0 0,0 0-1 0 0,0 0 0 0 0,0 0 0 0 0,0 1 1 0 0,-4 2-1 0 0,3-1-3 0 0,-34 24-36 0 0,-70 40 0 0 0,45-31-27 0 0,38-21-33 0 0,-25 15-484 0 0,-71 33 0 0 0,105-57 399 0 0,-1 0 0 0 0,-1-2 0 0 0,1 1 0 0 0,-1-2 1 0 0,0 0-1 0 0,0-2 0 0 0,0 0 0 0 0,-30 0 0 0 0,35-3-164 0 0,-1-1 0 0 0,1 0-1 0 0,0-1 1 0 0,-14-5 0 0 0,20 6 100 0 0,0-1 0 0 0,-1 0-1 0 0,1 0 1 0 0,0-1 0 0 0,1 0 0 0 0,-1 0 0 0 0,1 0 0 0 0,-7-7 0 0 0,12 10-74 0 0,0 0 28 0 0,-3-2 99 0 0,4 2 239 0 0,19 29 1449 0 0,-17-25-1331 0 0,0 1 0 0 0,0-1-1 0 0,-1 1 1 0 0,1 0 0 0 0,-1-1 0 0 0,2 8-1 0 0,-3-9-157 0 0,0 1-1 0 0,0-1 0 0 0,0 0 0 0 0,-1 0 0 0 0,1 0 0 0 0,-1 0 0 0 0,1 0 0 0 0,-1 0 0 0 0,1 0 0 0 0,-1 0 0 0 0,0 0 0 0 0,0 0 0 0 0,-2 3 0 0 0,-5 7 73 0 0,0-1 1 0 0,0-1-1 0 0,-1 1 1 0 0,0-1-1 0 0,-1-1 1 0 0,0 0-1 0 0,-17 11 1 0 0,-47 33 29 0 0,59-41-156 0 0,13-10 20 0 0,2-2-42 0 0,0 0 1 0 0,-1 0-1 0 0,1 0 1 0 0,0 1-1 0 0,0-1 0 0 0,0 0 1 0 0,0 0-1 0 0,0 0 1 0 0,0 1-1 0 0,0-1 0 0 0,-1 0 1 0 0,1 0-1 0 0,0 0 1 0 0,0 1-1 0 0,0-1 0 0 0,0 0 1 0 0,0 0-1 0 0,0 0 1 0 0,0 1-1 0 0,0-1 0 0 0,0 0 1 0 0,0 0-1 0 0,0 1 1 0 0,0-1-1 0 0,0 0 0 0 0,0 0 1 0 0,1 1-1 0 0,0 0 0 0 0,0 0 0 0 0,1 0 0 0 0,-1 0 0 0 0,0 0 0 0 0,1 0 0 0 0,-1 0 0 0 0,1 0 0 0 0,-1-1 0 0 0,1 1 0 0 0,0 0 0 0 0,-1-1 0 0 0,1 1 0 0 0,0-1 0 0 0,-1 0 0 0 0,1 0 0 0 0,0 0 0 0 0,2 0 0 0 0,34-1 0 0 0,39-7 0 0 0,45-4 0 0 0,-95 11 0 0 0,1 1 0 0 0,39 6 0 0 0,-58-5-7 0 0,26 4 74 0 0,51 14 0 0 0,-77-17-13 0 0,1 1 0 0 0,-1 0 0 0 0,-1 1-1 0 0,1 0 1 0 0,0 1 0 0 0,-1 0 0 0 0,0 0 0 0 0,0 1 0 0 0,0-1 0 0 0,10 12 0 0 0,-17-15-34 0 0,1 0 0 0 0,-1 0 0 0 0,0 0 0 0 0,0 0 0 0 0,0 0 0 0 0,0 0 0 0 0,0 0 0 0 0,-1 0-1 0 0,1 0 1 0 0,-1 1 0 0 0,1-1 0 0 0,-1 0 0 0 0,0 0 0 0 0,0 1 0 0 0,0-1 0 0 0,0 0 0 0 0,0 0 0 0 0,-1 4 0 0 0,-1 3 140 0 0,0 1 0 0 0,-8 18 1 0 0,5-14-109 0 0,4-9-36 0 0,-1 1 0 0 0,-1-1 0 0 0,1 1 0 0 0,-1-1 0 0 0,0 0 0 0 0,0 0 0 0 0,0 0 0 0 0,-1 0 0 0 0,0 0 0 0 0,1-1 0 0 0,-2 0 0 0 0,1 0 0 0 0,0 0 0 0 0,-1 0 0 0 0,0-1 0 0 0,0 0 0 0 0,0 0 0 0 0,-10 5 0 0 0,-26 7 322 0 0,-1-2 0 0 0,-55 11 0 0 0,17-6-259 0 0,65-14-44 0 0,0-1 0 0 0,-16 1 0 0 0,24-3-30 0 0,0-1 0 0 0,0 0-1 0 0,0-1 1 0 0,0 1 0 0 0,0-1 0 0 0,-12-4 0 0 0,16 4-5 0 0,-4-2 0 0 0,-17-17 0 0 0,22 19-1 0 0,-1 0-1 0 0,1-1 1 0 0,0 1-1 0 0,0 1 1 0 0,-1-1-1 0 0,1 0 1 0 0,0 1-1 0 0,-5-2 1 0 0,7 2-1 0 0,-2 0-67 0 0,2 3 59 0 0,0 0 0 0 0,0 0 0 0 0,0 0 0 0 0,1 0 1 0 0,-1 0-1 0 0,1 0 0 0 0,0-1 0 0 0,1 6 0 0 0,-1-6 4 0 0,0-1-1 0 0,0 0 1 0 0,0 0-1 0 0,0 0 1 0 0,0 0 0 0 0,0 0-1 0 0,0 0 1 0 0,0 0 0 0 0,0 0-1 0 0,0-1 1 0 0,0 1-1 0 0,1 0 1 0 0,-1-1 0 0 0,0 1-1 0 0,0-1 1 0 0,1 1 0 0 0,-1-1-1 0 0,0 1 1 0 0,1-1 0 0 0,-1 0-1 0 0,3 0 1 0 0,8 1-416 0 0,0 0-1 0 0,0-1 1 0 0,0-1 0 0 0,0 0-1 0 0,0-1 1 0 0,0 0 0 0 0,-1-1 0 0 0,1 0-1 0 0,17-8 1 0 0,8-8-1050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10135 0 0,'0'0'778'0'0,"-9"2"378"0"0,-1 1-551 0 0,0 1 1 0 0,1 1-1 0 0,-1 0 1 0 0,1 0 0 0 0,0 0-1 0 0,0 1 1 0 0,-9 9 0 0 0,4-2-245 0 0,0 0 0 0 0,1 1 1 0 0,-13 18-1 0 0,2 3 146 0 0,0 1 0 0 0,2 1 0 0 0,2 1 0 0 0,2 1 0 0 0,1 0 0 0 0,-17 63 1 0 0,27-74-182 0 0,-24 74 545 0 0,25-85-792 0 0,0-1 0 0 0,-2 0 0 0 0,0-1 1 0 0,-10 15-1 0 0,12-21-56 0 0,-1-1 1 0 0,-1 0-1 0 0,1 0 0 0 0,-1-1 1 0 0,-16 11-1 0 0,-49 28-59 0 0,40-27-194 0 0,12-6-107 0 0,-28 17-2693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 15719 0 0,'-7'-1'183'0'0,"-1"1"0"0"0,0 0-1 0 0,1 0 1 0 0,-1 1 0 0 0,1 0 0 0 0,-1 0-1 0 0,1 1 1 0 0,-1 0 0 0 0,-12 5 0 0 0,-5 4 249 0 0,-32 20 0 0 0,52-28-208 0 0,-44 25 785 0 0,2 3 0 0 0,-80 66 0 0 0,114-85-983 0 0,1 1 1 0 0,0 0-1 0 0,0 0 0 0 0,2 1 1 0 0,-1 1-1 0 0,2 0 0 0 0,-15 30 1 0 0,24-43-423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12959 0 0,'0'0'1827'0'0,"0"2"-1358"0"0,-1 10-100 0 0,0 0 0 0 0,0-1 0 0 0,-1 1 0 0 0,-6 19 0 0 0,-21 46 543 0 0,14-39-299 0 0,-32 95 926 0 0,-33 81-412 0 0,61-170-1071 0 0,-3 0 0 0 0,-44 68 0 0 0,-93 101 4 0 0,35-59-241 0 0,107-133-444 0 0,0 1-1 0 0,2 0 1 0 0,-22 41 0 0 0,36-61 3 0 0,8-15-4862 0 0,0-3 648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83 191 15551 0 0,'-8'5'188'0'0,"0"0"-1"0"0,1 1 1 0 0,0-1-1 0 0,0 1 1 0 0,0 1 0 0 0,1-1-1 0 0,-12 16 1 0 0,16-19-154 0 0,0 0-1 0 0,1 0 1 0 0,-1 1 0 0 0,0-1 0 0 0,1 1-1 0 0,0-1 1 0 0,0 1 0 0 0,0-1 0 0 0,0 1 0 0 0,0 4-1 0 0,1-6 53 0 0,0 0 0 0 0,0 1 0 0 0,1-1-1 0 0,-1 1 1 0 0,1-1 0 0 0,-1 0-1 0 0,1 1 1 0 0,0-1 0 0 0,0 0 0 0 0,0 1-1 0 0,0-1 1 0 0,0 0 0 0 0,0 0-1 0 0,0 0 1 0 0,1 0 0 0 0,2 3 0 0 0,-1-3 42 0 0,0 1 0 0 0,0-1 1 0 0,0 0-1 0 0,1 0 0 0 0,-1 0 1 0 0,0 0-1 0 0,1-1 1 0 0,-1 0-1 0 0,1 1 0 0 0,0-1 1 0 0,-1 0-1 0 0,1-1 0 0 0,0 1 1 0 0,0-1-1 0 0,-1 1 1 0 0,1-1-1 0 0,6-1 0 0 0,7 0 248 0 0,0-1-1 0 0,24-6 1 0 0,291-97 1409 0 0,-147 30-1206 0 0,-70 26-302 0 0,132-58-1333 0 0,-209 96-2222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83 560 5983 0 0,'-1'1'274'0'0,"-6"5"-192"0"0,0-1 0 0 0,0 0 0 0 0,-8 4 1 0 0,-4-3 5386 0 0,17-7-4935 0 0,1 0 0 0 0,-1 0 0 0 0,0 0 0 0 0,1 0 0 0 0,-1 0 0 0 0,1-1 0 0 0,0 1 0 0 0,0 0 0 0 0,-1-1 0 0 0,1 1-1 0 0,0-1 1 0 0,0 1 0 0 0,0-1 0 0 0,0 0 0 0 0,-1-3 0 0 0,1 1-222 0 0,0 1 1 0 0,0-1-1 0 0,1 0 1 0 0,-1 0-1 0 0,1 0 0 0 0,0 0 1 0 0,0-5-1 0 0,2-5-108 0 0,0-1 0 0 0,1 1 0 0 0,5-15 0 0 0,-7 27-33 0 0,7-24-8 0 0,2 0 0 0 0,1 1-1 0 0,1 1 1 0 0,1 0 0 0 0,1 0-1 0 0,1 2 1 0 0,24-29 0 0 0,-12 21 52 0 0,1 1 1 0 0,1 1-1 0 0,1 2 1 0 0,47-32-1 0 0,-61 47-1043 0 0,0 1-1 0 0,1 1 1 0 0,31-14 0 0 0,-42 21 553 0 0,0 0-1 0 0,1 0 1 0 0,-1 1 0 0 0,0 0-1 0 0,1 0 1 0 0,0 0 0 0 0,-1 1 0 0 0,1 0-1 0 0,0 0 1 0 0,-1 0 0 0 0,1 1-1 0 0,-1 0 1 0 0,1 1 0 0 0,8 2 0 0 0,-1 2-2276 0 0,-1 1-3656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177 105 7367 0 0,'0'0'568'0'0,"4"10"1586"0"0,3 14 5941 0 0,-6-23-7680 0 0,0 1 0 0 0,0 0 0 0 0,0-1 0 0 0,0 0 0 0 0,0 1 1 0 0,1-1-1 0 0,-1 0 0 0 0,3 3 0 0 0,-1-3-272 0 0,-1 1 0 0 0,1-1 1 0 0,0 0-1 0 0,-1 0 0 0 0,1 0 0 0 0,0 0 1 0 0,0-1-1 0 0,0 1 0 0 0,0-1 1 0 0,0 1-1 0 0,0-1 0 0 0,-1 0 1 0 0,6-1-1 0 0,25-2 129 0 0,0-1 0 0 0,0-1 0 0 0,0-2 1 0 0,-1-1-1 0 0,0-2 0 0 0,58-26 0 0 0,-80 31-294 0 0,0-2-1 0 0,-1 1 1 0 0,1-1-1 0 0,-1 0 1 0 0,15-17-1 0 0,-23 23 8 0 0,0 0-1 0 0,0 1 0 0 0,0-1 1 0 0,-1 0-1 0 0,1 0 0 0 0,0 0 1 0 0,-1 0-1 0 0,1 0 1 0 0,-1 0-1 0 0,1 0 0 0 0,-1 0 1 0 0,1 0-1 0 0,-1 0 0 0 0,0 0 1 0 0,0 0-1 0 0,1-1 0 0 0,-1 1 1 0 0,0 0-1 0 0,0 0 0 0 0,0 0 1 0 0,0-2-1 0 0,-1 2-4 0 0,1 1 1 0 0,-1-1-1 0 0,1 0 0 0 0,-1 1 1 0 0,1-1-1 0 0,-1 0 0 0 0,0 1 1 0 0,1-1-1 0 0,-1 1 0 0 0,0-1 1 0 0,1 1-1 0 0,-1-1 0 0 0,0 1 1 0 0,1 0-1 0 0,-1-1 0 0 0,0 1 1 0 0,0 0-1 0 0,0 0 0 0 0,1-1 1 0 0,-1 1-1 0 0,0 0 0 0 0,0 0 1 0 0,0 0-1 0 0,0 0 0 0 0,1 0 1 0 0,-1 0-1 0 0,0 0 0 0 0,-1 1 1 0 0,-18 1-87 0 0,1 0 1 0 0,0 2-1 0 0,-1 0 0 0 0,-34 14 1 0 0,-72 38-344 0 0,114-50 443 0 0,-37 18 29 0 0,1 3-1 0 0,1 1 1 0 0,-63 52 0 0 0,100-72 15 0 0,0 1 0 0 0,-11 14 1 0 0,18-20-28 0 0,0 1 1 0 0,0 0 0 0 0,1 0 0 0 0,-1 0 0 0 0,1 0 0 0 0,0 0 0 0 0,0 0 0 0 0,1 0-1 0 0,-1 1 1 0 0,0 5 0 0 0,2-8-9 0 0,0-1 0 0 0,0 1-1 0 0,0-1 1 0 0,0 1 0 0 0,0 0-1 0 0,0-1 1 0 0,1 1 0 0 0,-1 0 0 0 0,1-1-1 0 0,-1 1 1 0 0,1-1 0 0 0,-1 1-1 0 0,1-1 1 0 0,0 0 0 0 0,0 1-1 0 0,0-1 1 0 0,0 0 0 0 0,0 1 0 0 0,0-1-1 0 0,0 0 1 0 0,0 0 0 0 0,1 0-1 0 0,-1 0 1 0 0,0 0 0 0 0,1 0 0 0 0,-1 0-1 0 0,1 0 1 0 0,-1-1 0 0 0,1 1-1 0 0,2 0 1 0 0,4 2 9 0 0,-1-1 0 0 0,2 0 0 0 0,-1 0 0 0 0,14 0 0 0 0,9 1-991 0 0,0-2 0 0 0,0-1 0 0 0,0-2 0 0 0,0-1 0 0 0,52-12 0 0 0,-51 7-5939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4 275 6911 0 0,'0'0'13932'0'0,"-2"4"-13188"0"0,2-4-705 0 0,0 1 0 0 0,0-1 0 0 0,0 0 0 0 0,-1 0 1 0 0,1 0-1 0 0,0 0 0 0 0,0 0 0 0 0,0 0 1 0 0,0 0-1 0 0,0 0 0 0 0,0 0 0 0 0,0 0 0 0 0,0 0 1 0 0,0 1-1 0 0,0-1 0 0 0,0 0 0 0 0,0 0 0 0 0,0 0 1 0 0,0 0-1 0 0,0 0 0 0 0,0 0 0 0 0,0 0 0 0 0,0 0 1 0 0,0 0-1 0 0,0 1 0 0 0,0-1 0 0 0,0 0 0 0 0,0 0 1 0 0,0 0-1 0 0,0 0 0 0 0,0 0 0 0 0,0 0 0 0 0,0 0 1 0 0,0 0-1 0 0,0 0 0 0 0,0 1 0 0 0,0-1 0 0 0,0 0 1 0 0,0 0-1 0 0,1 0 0 0 0,-1 0 0 0 0,0 0 0 0 0,0 0 1 0 0,0 0-1 0 0,0 0 0 0 0,0 0 0 0 0,0 0 0 0 0,0 0 1 0 0,0 0-1 0 0,0 0 0 0 0,0 0 0 0 0,1 0 0 0 0,5-1 8 0 0,0 0 0 0 0,0-1 0 0 0,-1 0 0 0 0,1 0 0 0 0,0-1 0 0 0,-1 0-1 0 0,6-3 1 0 0,39-29 470 0 0,-15 10-338 0 0,-32 22-179 0 0,102-60-52 0 0,-90 54 39 0 0,1 2 0 0 0,0 0 0 0 0,0 1 0 0 0,34-7 0 0 0,-44 12 11 0 0,1 0 0 0 0,0 0 0 0 0,-1 1 1 0 0,1 0-1 0 0,7 1 0 0 0,-3 3 2 0 0,-9-2 6 0 0,-1-1-1 0 0,1 1 1 0 0,-1 0-1 0 0,1 0 1 0 0,-1 0-1 0 0,0 0 1 0 0,0 0-1 0 0,0 0 1 0 0,0 0-1 0 0,0 0 1 0 0,-1 1-1 0 0,1-1 1 0 0,-1 0-1 0 0,1 0 1 0 0,-1 1-1 0 0,0-1 1 0 0,0 0-1 0 0,0 1 1 0 0,0-1-1 0 0,0 0 1 0 0,-1 3-1 0 0,0 5 30 0 0,-1 0 0 0 0,0 0-1 0 0,-5 11 1 0 0,6-18 13 0 0,-3 2-24 0 0,2-3 24 0 0,-1 4-24 0 0,2-4 101 0 0,4-3-139 0 0,0-1 0 0 0,0 1 0 0 0,0 0 0 0 0,1-1 1 0 0,-2 0-1 0 0,1 1 0 0 0,0-1 0 0 0,0 0 0 0 0,3-4 0 0 0,7-4-128 0 0,20-10-195 0 0,1 2-1 0 0,43-16 1 0 0,7-4 258 0 0,-54 23 73 0 0,-6 1-29 0 0,2 2 1 0 0,34-12-1 0 0,-53 22 48 0 0,0 0 0 0 0,0 0 0 0 0,-1 1 0 0 0,1 0 0 0 0,0 0 0 0 0,0 1 0 0 0,0 0 0 0 0,0 0 0 0 0,0 0 0 0 0,0 1 1 0 0,0 0-1 0 0,0 0 0 0 0,0 1 0 0 0,10 4 0 0 0,-13-5 18 0 0,0 2-1 0 0,0-1 1 0 0,0 0 0 0 0,0 1-1 0 0,0 0 1 0 0,-1 0 0 0 0,1 0-1 0 0,-1 0 1 0 0,0 0 0 0 0,1 1 0 0 0,-2 0-1 0 0,1-1 1 0 0,0 1 0 0 0,-1 0-1 0 0,0 0 1 0 0,0 1 0 0 0,0-1 0 0 0,0 0-1 0 0,-1 1 1 0 0,1-1 0 0 0,-1 1-1 0 0,0 6 1 0 0,0-3 9 0 0,-1 0 0 0 0,0 0 0 0 0,0 0 0 0 0,-1 0 0 0 0,0-1 0 0 0,0 1 0 0 0,-1 0 0 0 0,0 0 0 0 0,-1-1 0 0 0,1 1 0 0 0,-1-1 0 0 0,-6 10 0 0 0,-40 70-2137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9215 0 0,'3'-2'115'0'0,"-1"1"0"0"0,1-1-1 0 0,-1 1 1 0 0,1-1-1 0 0,0 1 1 0 0,-1 0 0 0 0,1 0-1 0 0,0 0 1 0 0,0 1-1 0 0,0-1 1 0 0,0 1-1 0 0,3-1 1 0 0,-1 2 737 0 0,0-1-1 0 0,0 1 1 0 0,0 0-1 0 0,0 1 1 0 0,-1-1-1 0 0,6 3 1 0 0,39 12 4367 0 0,-41-14-4979 0 0,0-1 0 0 0,0 0 1 0 0,1-1-1 0 0,-1 1 0 0 0,0-1 1 0 0,0-1-1 0 0,10-1 0 0 0,-7 0-186 0 0,0-1 1 0 0,-1 0-1 0 0,1-1 0 0 0,-1 0 0 0 0,0 0 1 0 0,15-10-1 0 0,52-41-476 0 0,-47 32 168 0 0,-26 21 242 0 0,-1-1-1 0 0,0 0 1 0 0,0 0-1 0 0,0-1 0 0 0,0 1 1 0 0,-1-1-1 0 0,1 1 1 0 0,-1-1-1 0 0,0 0 1 0 0,0 0-1 0 0,0 0 1 0 0,-1 0-1 0 0,1 0 1 0 0,0-5-1 0 0,-2 9 9 0 0,0-1-1 0 0,0 1 0 0 0,0 0 1 0 0,0 0-1 0 0,0-1 1 0 0,0 1-1 0 0,-1 0 1 0 0,1 0-1 0 0,0-1 1 0 0,0 1-1 0 0,0 0 0 0 0,0 0 1 0 0,0 0-1 0 0,-1 0 1 0 0,1-1-1 0 0,0 1 1 0 0,0 0-1 0 0,-1 0 1 0 0,1 0-1 0 0,0 0 0 0 0,0 0 1 0 0,0 0-1 0 0,-1-1 1 0 0,1 1-1 0 0,0 0 1 0 0,0 0-1 0 0,-1 0 1 0 0,1 0-1 0 0,0 0 0 0 0,0 0 1 0 0,-1 0-1 0 0,1 0 1 0 0,0 0-1 0 0,-1 0 1 0 0,-8 0-46 0 0,-7 4 27 0 0,1 1 0 0 0,0 1 0 0 0,0 0 0 0 0,1 1 0 0 0,-1 0 0 0 0,-16 12 0 0 0,-7 3-3 0 0,26-15 34 0 0,0 1 0 0 0,0 0 0 0 0,1 0 0 0 0,0 2 0 0 0,1-1 0 0 0,0 1 0 0 0,0 0 0 0 0,-15 23 0 0 0,21-27-4 0 0,0 0 0 0 0,0 1 0 0 0,1-1-1 0 0,0 1 1 0 0,0 0 0 0 0,0 0 0 0 0,1 0-1 0 0,0 0 1 0 0,0 0 0 0 0,1 0 0 0 0,0 0 0 0 0,1 1-1 0 0,-1-1 1 0 0,1 0 0 0 0,1 1 0 0 0,-1-1 0 0 0,1 0-1 0 0,3 13 1 0 0,-2-13 10 0 0,1 0 0 0 0,0 1 0 0 0,0-1 0 0 0,1 0 0 0 0,0 0 0 0 0,0-1 0 0 0,0 1 0 0 0,9 9 0 0 0,-10-14-4 0 0,0 1-1 0 0,0-1 0 0 0,0 1 0 0 0,0-1 1 0 0,0 0-1 0 0,0 0 0 0 0,1 0 0 0 0,-1-1 0 0 0,1 1 1 0 0,-1-1-1 0 0,1 1 0 0 0,0-1 0 0 0,-1-1 1 0 0,1 1-1 0 0,0 0 0 0 0,0-1 0 0 0,0 0 0 0 0,-1 0 1 0 0,7 0-1 0 0,77-17 406 0 0,-65 11-267 0 0,1 2 1 0 0,0 0-1 0 0,29 0 1 0 0,-50 4-186 0 0,-1 0 0 0 0,1 0 0 0 0,-1 0 0 0 0,1 0 0 0 0,-1 0 0 0 0,0 0 0 0 0,1 1-1 0 0,-1-1 1 0 0,1 1 0 0 0,-1-1 0 0 0,0 1 0 0 0,1-1 0 0 0,-1 1 0 0 0,0 0 0 0 0,0-1 0 0 0,2 3 0 0 0,-2-3-50 0 0,-1 1 0 0 0,1 0 0 0 0,0 0 0 0 0,-1 0 1 0 0,1 0-1 0 0,-1 0 0 0 0,1 0 0 0 0,-1 0 0 0 0,0 0 1 0 0,1 0-1 0 0,-1 0 0 0 0,0 0 0 0 0,0 0 0 0 0,0 0 0 0 0,0 0 1 0 0,0 2-1 0 0,0 1-341 0 0,-1 0 0 0 0,1 0 0 0 0,-1 0 0 0 0,0 0 0 0 0,-1 0 0 0 0,-2 7 0 0 0,-1-1-1366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41 919 0 0,'2'-1'67'0'0,"5"-7"-80"0"0,29-24 14481 0 0,-39 43-13487 0 0,-3 14-543 0 0,-2-1 0 0 0,-1 0 1 0 0,-19 35-1 0 0,4-9-184 0 0,-27 71-67 0 0,-20 43 12 0 0,4-19-235 0 0,-124 238-146 0 0,174-357-88 0 0,-1-1 0 0 0,-1 0 1 0 0,-31 31-1 0 0,48-55 7 0 0,4-4-1901 0 0,7-13 1136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69 200 3223 0 0,'-5'0'93'0'0,"1"1"-1"0"0,-1-1 1 0 0,1 1-1 0 0,0-1 1 0 0,-1 1-1 0 0,1 1 0 0 0,0-1 1 0 0,0 1-1 0 0,-6 2 1 0 0,-6 8 4516 0 0,16-12-4301 0 0,-1 1 1 0 0,1-1-1 0 0,0 1 1 0 0,-1-1-1 0 0,1 1 1 0 0,0-1-1 0 0,0 1 1 0 0,-1-1-1 0 0,1 1 1 0 0,0-1-1 0 0,0 1 1 0 0,0-1-1 0 0,0 1 1 0 0,-1 0-1 0 0,1-1 1 0 0,0 1-1 0 0,0 0 1 0 0,3 11 1258 0 0,10 6-985 0 0,-9-15-376 0 0,0 0 0 0 0,0 0 0 0 0,0-1 0 0 0,1 1 0 0 0,-1-1 0 0 0,1 0 0 0 0,-1 0 0 0 0,1 0 0 0 0,0-1 0 0 0,-1 0 0 0 0,7 1 0 0 0,9 1 691 0 0,26 1 1 0 0,-45-4-879 0 0,21 0 459 0 0,1 0 1 0 0,-1-2-1 0 0,0 0 1 0 0,43-12 0 0 0,85-34 822 0 0,-99 30-1046 0 0,25-8-10 0 0,328-130-345 0 0,-391 149-146 0 0,40-16-1563 0 0,-51 22 676 0 0,-13 8-4815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14511 0 0,'0'0'1636'0'0,"-2"0"-1162"0"0,-16 13-63 0 0,0 0 1 0 0,0 1-1 0 0,2 1 0 0 0,0 1 1 0 0,0 0-1 0 0,-26 36 1 0 0,-66 122-190 0 0,107-172-210 0 0,-94 175-13 0 0,-14 25 14 0 0,69-133 58 0 0,-77 123-21 0 0,91-155 135 0 0,-1-1 0 0 0,-1-2-1 0 0,-35 32 1 0 0,29-32 190 0 0,32-32-234 0 0,4-3-327 0 0,10-9-63 0 0,0 0 1 0 0,0 0 0 0 0,-1-1 0 0 0,0-1 0 0 0,14-21 0 0 0,-8 13 85 0 0,14-19-68 0 0,18-22 265 0 0,69-65-1 0 0,-115 123 102 0 0,0 0 1 0 0,1 0 0 0 0,-1 0 0 0 0,1 1 0 0 0,0 0-1 0 0,5-3 1 0 0,-8 5-93 0 0,0 0 0 0 0,0 1 0 0 0,0-1 0 0 0,0 0 0 0 0,0 1 0 0 0,0-1 0 0 0,0 1 0 0 0,0-1 0 0 0,0 1 0 0 0,0 0 0 0 0,0-1 0 0 0,0 1 0 0 0,-1 0 0 0 0,1 0 0 0 0,0-1 0 0 0,-1 1 0 0 0,1 0 0 0 0,0 1 1 0 0,2 3 7 0 0,0 0 0 0 0,-1 1 0 0 0,1-1 0 0 0,-1 1 0 0 0,-1-1 0 0 0,1 1 0 0 0,-1-1 0 0 0,0 1 0 0 0,0 0 0 0 0,-1 0 0 0 0,1-1 0 0 0,-2 11 0 0 0,-1 8 410 0 0,-9 40 0 0 0,9-53-385 0 0,-26 117 277 0 0,27-125-434 0 0,1-1 0 0 0,-1 1-1 0 0,0-1 1 0 0,1 0 0 0 0,0 1 0 0 0,0-1-1 0 0,-1 1 1 0 0,1-1 0 0 0,1 4 0 0 0,0-1-123 0 0,-1-4-337 0 0,13 0-4512 0 0,2-2 3175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565 108 9215 0 0,'2'-3'208'0'0,"8"-13"152"0"0,0-2 0 0 0,-1 1 0 0 0,9-26 0 0 0,-17 41 1170 0 0,4-6 2514 0 0,-14 33-3542 0 0,0 0 0 0 0,-1 0 0 0 0,-26 45 0 0 0,18-37-212 0 0,-129 264 412 0 0,42-96-698 0 0,83-163-16 0 0,-2 6-258 0 0,-3-1 0 0 0,-1-1 0 0 0,-3-2 0 0 0,-43 47 0 0 0,59-75 33 0 0,0 0-1 0 0,-22 14 1 0 0,26-19 45 0 0,9-6 543 0 0,15-8-59 0 0,36-12 128 0 0,-1 1 0 0 0,88-17 1 0 0,-89 23-230 0 0,117-24 379 0 0,-116 28-322 0 0,72-4-1 0 0,-115 12-239 0 0,0 0-1 0 0,0 0 1 0 0,1 0 0 0 0,-1 1-1 0 0,0-1 1 0 0,0 1-1 0 0,0 1 1 0 0,0-1-1 0 0,0 1 1 0 0,0 0 0 0 0,0 0-1 0 0,9 5 1 0 0,-13-6-12 0 0,0 0 1 0 0,0 1-1 0 0,1-1 0 0 0,-1 1 1 0 0,0-1-1 0 0,0 1 1 0 0,0-1-1 0 0,-1 1 0 0 0,1-1 1 0 0,0 1-1 0 0,-1 0 1 0 0,1-1-1 0 0,-1 1 0 0 0,1 0 1 0 0,0 2-1 0 0,-1 21-235 0 0,-1-16 71 0 0,-1-1 1 0 0,0 0 0 0 0,-4 9 0 0 0,0 0-324 0 0,0-6-410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65 2759 0 0,'0'0'126'0'0,"1"-1"-5"0"0,2-2-65 0 0,-1 2-8 0 0,-1-1 1 0 0,1 0-1 0 0,-1 1 0 0 0,0-1 0 0 0,0 0 1 0 0,1 0-1 0 0,-1 0 0 0 0,0 0 1 0 0,0-3-1 0 0,3-3 5236 0 0,-1 1 0 0 0,5-16 0 0 0,-8 22-4466 0 0,-2 1-627 0 0,-1-1-160 0 0,0 1 0 0 0,0 0 1 0 0,-1 0-1 0 0,1 0 0 0 0,0 1 1 0 0,-1-1-1 0 0,1 1 0 0 0,0 0 0 0 0,0 0 1 0 0,0 0-1 0 0,0 0 0 0 0,0 0 1 0 0,-6 4-1 0 0,-4 3-19 0 0,-21 17 0 0 0,17-12-9 0 0,-91 72 125 0 0,54-43-6 0 0,29-21 114 0 0,-33 20 0 0 0,40-31-20 0 0,2 1 0 0 0,-19 16 0 0 0,30-23-148 0 0,0 1 0 0 0,0 0 0 0 0,1 0 0 0 0,-1 0 0 0 0,1 0 0 0 0,1 1 0 0 0,-1-1 0 0 0,1 1 0 0 0,0 0 0 0 0,-3 10-1 0 0,5-15-51 0 0,0 1 0 0 0,1-1 0 0 0,-1 1-1 0 0,1 0 1 0 0,0-1 0 0 0,-1 1-1 0 0,1 0 1 0 0,0-1 0 0 0,0 1 0 0 0,0 0-1 0 0,0-1 1 0 0,1 1 0 0 0,-1 0-1 0 0,0-1 1 0 0,1 1 0 0 0,-1 0 0 0 0,1-1-1 0 0,-1 1 1 0 0,1-1 0 0 0,0 1-1 0 0,2 2 1 0 0,-2-2 3 0 0,1-1-1 0 0,0 1 1 0 0,0-1 0 0 0,0 1-1 0 0,0-1 1 0 0,0 0-1 0 0,0 0 1 0 0,0 0 0 0 0,1 0-1 0 0,-1 0 1 0 0,0 0-1 0 0,1-1 1 0 0,3 1 0 0 0,6 1 63 0 0,0-2 1 0 0,1 0-1 0 0,-1 0 1 0 0,20-3-1 0 0,-16 0-390 0 0,0 0-1 0 0,1-1 1 0 0,-2-1-1 0 0,1 0 1 0 0,23-12-1 0 0,-19 6-2488 0 0,31-21-1 0 0,-33 18-3436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17 221 919 0 0,'2'8'389'0'0,"1"1"-1"0"0,-2-1 1 0 0,1 1-1 0 0,0 10 1 0 0,-2-15 795 0 0,0 1 0 0 0,-1-1 0 0 0,0 1 0 0 0,0-1 0 0 0,-1 6 0 0 0,-2 3 1529 0 0,-13 63 6102 0 0,18-77-8634 0 0,10-7-53 0 0,0-1 0 0 0,-1 0-1 0 0,-1 0 1 0 0,1-1 0 0 0,15-22 0 0 0,5-4-35 0 0,1 1-173 0 0,2 1 0 0 0,2 2 0 0 0,1 2 0 0 0,1 1 0 0 0,2 1 0 0 0,69-36 0 0 0,-93 56 2 0 0,-10 5 42 0 0,-1 0 0 0 0,1 1 1 0 0,0-1-1 0 0,0 1 0 0 0,1 0 0 0 0,-1 1 1 0 0,0-1-1 0 0,11-1 0 0 0,-5 5-44 0 0,-3 6 16 0 0,-6-5 79 0 0,-1 0 1 0 0,0 0-1 0 0,0 1 0 0 0,0-1 1 0 0,0 1-1 0 0,-1-1 0 0 0,1 0 1 0 0,-1 1-1 0 0,0-1 0 0 0,0 1 1 0 0,0-1-1 0 0,0 1 0 0 0,-1 3 0 0 0,-2 8 74 0 0,-8 23 0 0 0,8-28-57 0 0,-14 43 66 0 0,-12 42 26 0 0,27-84-101 0 0,0 0-1 0 0,0 0 1 0 0,1 0 0 0 0,1 0 0 0 0,0 0 0 0 0,2 19 0 0 0,-1-26-22 0 0,-1-1 1 0 0,1 1 0 0 0,-1-1 0 0 0,1 1 0 0 0,0-1 0 0 0,1 1 0 0 0,-1-1 0 0 0,1 0 0 0 0,-1 1-1 0 0,1-1 1 0 0,0 0 0 0 0,0 0 0 0 0,0 0 0 0 0,0-1 0 0 0,1 1 0 0 0,-1 0 0 0 0,1-1 0 0 0,0 0-1 0 0,0 1 1 0 0,0-1 0 0 0,0 0 0 0 0,0-1 0 0 0,4 3 0 0 0,-5-3-80 0 0,1 0 1 0 0,-1 1-1 0 0,1-1 1 0 0,0-1 0 0 0,-1 1-1 0 0,1 0 1 0 0,0-1-1 0 0,5 1 1 0 0,-1-1-1001 0 0,0 0 0 0 0,0 0 0 0 0,0-1 0 0 0,7-2 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541 194 7367 0 0,'0'0'568'0'0,"-2"-1"-373"0"0,-28-3 3982 0 0,-52-1 1 0 0,68 3-3331 0 0,14 2-813 0 0,0 0-1 0 0,0 0 0 0 0,0 0 1 0 0,0 0-1 0 0,0 0 0 0 0,0 0 0 0 0,0-1 1 0 0,0 1-1 0 0,0 0 0 0 0,0 0 1 0 0,0 0-1 0 0,0 0 0 0 0,0 0 0 0 0,0 0 1 0 0,0-1-1 0 0,0 1 0 0 0,0 0 1 0 0,0 0-1 0 0,0 0 0 0 0,0 0 0 0 0,0 0 1 0 0,0 0-1 0 0,0-1 0 0 0,0 1 1 0 0,0 0-1 0 0,0 0 0 0 0,1 0 1 0 0,-1 0-1 0 0,0 0 0 0 0,0 0 0 0 0,0 0 1 0 0,0 0-1 0 0,0 0 0 0 0,0 0 1 0 0,0 0-1 0 0,1-1 0 0 0,-1 1 0 0 0,0 0 1 0 0,0 0-1 0 0,0 0 0 0 0,0 0 1 0 0,0 0-1 0 0,0 0 0 0 0,1 0 0 0 0,-1 0 1 0 0,28-10 1767 0 0,-23 9-2147 0 0,224-63 2163 0 0,-112 29-1492 0 0,156-27 0 0 0,-211 57-256 0 0,-118 31-69 0 0,21-7-4 0 0,1 2 1 0 0,-40 31-1 0 0,-58 57-21 0 0,47-37 8 0 0,-64 38 5 0 0,-2 3 13 0 0,-27 30-190 0 0,161-129 86 0 0,-1-2 0 0 0,-1 0 0 0 0,0-1 0 0 0,-21 9 0 0 0,6-5 88 0 0,-45 22 41 0 0,71-34 107 0 0,6-2 579 0 0,4-1-636 0 0,19 1 110 0 0,0-1 0 0 0,0 0 0 0 0,0-2 0 0 0,40-8 0 0 0,-7 1 5 0 0,-23 5-125 0 0,268-31 426 0 0,-294 35-491 0 0,29-2 45 0 0,-1-2 1 0 0,62-15 0 0 0,-84 15-62 0 0,-9 3-54 0 0,-23-2-1128 0 0,-28 1-2994 0 0,30 2-2945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14599 0 0,'0'0'1630'0'0,"3"0"-1234"0"0,5 2-39 0 0,1 0 0 0 0,-1-1 0 0 0,1-1 0 0 0,0 1 1 0 0,-1-1-1 0 0,16-2 0 0 0,55-12 1646 0 0,-51 8-1456 0 0,368-97 3198 0 0,-379 99-3667 0 0,1 0 0 0 0,-1 1-1 0 0,1 0 1 0 0,22 1-1 0 0,21-3-2409 0 0,-49 3 623 0 0,0-2-75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10159 0 0,'0'0'920'0'0,"11"-1"-201"0"0,76-13 8853 0 0,-5 0-8080 0 0,54-7-1656 0 0,-86 11-570 0 0,61-12-4372 0 0,-109 22 3535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5983 0 0,'0'0'542'0'0,"1"0"-446"0"0,22-6-216 0 0,12-7 7294 0 0,2 0 996 0 0,-13 6-7208 0 0,31-8 870 0 0,-41 10-1675 0 0,0 1-1 0 0,0 1 1 0 0,24-4 0 0 0,-22 4 310 0 0,-5 0-1726 0 0,-4 3-3488 0 0,-6 12 699 0 0,-4-3-1752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57 2759 0 0,'-2'0'207'0'0,"-27"8"4136"0"0,24-7-2346 0 0,4-2-1472 0 0,-6 1-415 0 0,0 0-1 0 0,0 0 0 0 0,0 0 1 0 0,0 1-1 0 0,0 0 0 0 0,1 0 1 0 0,-1 0-1 0 0,0 1 0 0 0,0 0 1 0 0,-9 5-1 0 0,-34 11 11508 0 0,65-17-11386 0 0,0 0-1 0 0,0-1 1 0 0,1 0-1 0 0,-1-2 1 0 0,0 0-1 0 0,20-5 1 0 0,3 1-148 0 0,183-47 27 0 0,-116 25-81 0 0,-97 26-64 0 0,-6 2-135 0 0,-24 20-4211 0 0,8-8-1596 0 0,12-11 4595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14367 0 0,'0'0'4710'0'0,"0"2"-4444"0"0,-4 16 75 0 0,-1 0-1 0 0,0 0 1 0 0,-1 0 0 0 0,-1-1-1 0 0,-12 21 1 0 0,-54 81-69 0 0,49-80-100 0 0,-72 101-38 0 0,11-17-44 0 0,84-120-94 0 0,-7 9-518 0 0,0 0 0 0 0,-9 22 0 0 0,16-30 214 0 0,-1-1 0 0 0,1 1 0 0 0,0 0 0 0 0,0-1-1 0 0,1 1 1 0 0,-1 0 0 0 0,1 0 0 0 0,0 0 0 0 0,0-1 0 0 0,0 1 0 0 0,0 0 0 0 0,0 0-1 0 0,1 0 1 0 0,2 6 0 0 0,0 0-6508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 16127 0 0,'0'0'1242'0'0,"1"-2"-812"0"0,-3-7 2858 0 0,-7 33 1309 0 0,5-14-5802 0 0,-56 129-922 0 0,60-138 1484 0 0,11-3-3872 0 0,1-3 2808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15175 0 0,'0'0'4240'0'0,"0"3"-3378"0"0,-8 23 15 0 0,-1 0 0 0 0,-24 48 1 0 0,0 1-235 0 0,-6 24-401 0 0,32-79-554 0 0,-2-1 0 0 0,0 0 0 0 0,0 0 1 0 0,-2-1-1 0 0,-14 19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215 139 11951 0 0,'-1'1'547'0'0,"-14"6"186"0"0,12-6-731 0 0,1 0 0 0 0,-1 0 0 0 0,1 0 0 0 0,0 0 0 0 0,-1 1 0 0 0,1-1 0 0 0,-3 3 0 0 0,-1 0 4 0 0,5-3 97 0 0,0 0 0 0 0,0-1 0 0 0,0 1 0 0 0,0 0 0 0 0,0 0-1 0 0,0 0 1 0 0,0 0 0 0 0,0 0 0 0 0,0 0 0 0 0,0 0 0 0 0,0 0 0 0 0,1 0 0 0 0,-1 0 0 0 0,0 0 0 0 0,1 0 0 0 0,-1 1 0 0 0,1-1-1 0 0,-1 0 1 0 0,1 2 0 0 0,1-2 10 0 0,1 0-1 0 0,0 0 0 0 0,-1 0 0 0 0,1 0 0 0 0,0 0 1 0 0,0-1-1 0 0,0 1 0 0 0,0 0 0 0 0,0-1 1 0 0,2 1-1 0 0,5 0 63 0 0,0 0 0 0 0,1-1 0 0 0,-1 0 0 0 0,0-1 0 0 0,1 0 0 0 0,-1 0 1 0 0,17-5-1 0 0,64-25 334 0 0,-77 26-467 0 0,-12 5-43 0 0,22-9 44 0 0,33-17 0 0 0,-50 23-71 0 0,-1-1-1 0 0,1 1 0 0 0,-1-1 1 0 0,0 0-1 0 0,0 0 0 0 0,0-1 1 0 0,-1 1-1 0 0,0-1 0 0 0,1 0 1 0 0,-2 0-1 0 0,5-7 0 0 0,-7 10-9 0 0,0 1 1 0 0,0 0-1 0 0,-1 0 0 0 0,1 0 0 0 0,-1-1 1 0 0,1 1-1 0 0,-1 0 0 0 0,1-1 0 0 0,-1 1 0 0 0,0 0 1 0 0,0-1-1 0 0,0 1 0 0 0,1 0 0 0 0,-1-1 0 0 0,0 1 1 0 0,-1 0-1 0 0,1-1 0 0 0,0 1 0 0 0,0 0 1 0 0,-1-1-1 0 0,1 1 0 0 0,0 0 0 0 0,-1-1 0 0 0,0 1 1 0 0,1 0-1 0 0,-1 0 0 0 0,0 0 0 0 0,1-1 1 0 0,-1 1-1 0 0,0 0 0 0 0,0 0 0 0 0,0 0 0 0 0,0 0 1 0 0,0 1-1 0 0,0-1 0 0 0,0 0 0 0 0,0 0 0 0 0,0 0 1 0 0,-1 1-1 0 0,1-1 0 0 0,0 1 0 0 0,0-1 1 0 0,-1 1-1 0 0,-2-1 0 0 0,-4-1-181 0 0,0 0 0 0 0,0 1 1 0 0,-1 0-1 0 0,1 0 0 0 0,0 1 0 0 0,-10 0 0 0 0,7 1 168 0 0,0 1 0 0 0,-1 0-1 0 0,1 0 1 0 0,0 1 0 0 0,-16 7-1 0 0,-52 28-270 0 0,29-13 240 0 0,32-17 178 0 0,1 2 0 0 0,0-1 0 0 0,-23 19 0 0 0,31-21-34 0 0,1 1 0 0 0,0 0 0 0 0,0 0 0 0 0,0 1 0 0 0,1 0 0 0 0,1 0 0 0 0,-9 15 0 0 0,7-7 199 0 0,0 1-1 0 0,0 0 0 0 0,2 1 1 0 0,0-1-1 0 0,2 1 1 0 0,0 0-1 0 0,-2 25 0 0 0,5-34-147 0 0,0 0 0 0 0,1 0 0 0 0,0 1 0 0 0,1-1-1 0 0,0 0 1 0 0,1 0 0 0 0,0 0 0 0 0,0 0 0 0 0,1-1-1 0 0,1 1 1 0 0,0 0 0 0 0,0-1 0 0 0,0 0 0 0 0,1 0-1 0 0,10 13 1 0 0,-11-18-61 0 0,0 0 0 0 0,0 0-1 0 0,0 0 1 0 0,0 0 0 0 0,1-1 0 0 0,0 1-1 0 0,0-1 1 0 0,0-1 0 0 0,0 1 0 0 0,0-1 0 0 0,11 4-1 0 0,-8-4 11 0 0,0 0-1 0 0,0-1 0 0 0,0 0 1 0 0,0-1-1 0 0,0 0 0 0 0,0 0 1 0 0,14-2-1 0 0,-6-2-269 0 0,0 0 1 0 0,-1 0-1 0 0,0-1 0 0 0,0-1 1 0 0,0-1-1 0 0,-1 0 0 0 0,0-1 1 0 0,14-10-1 0 0,-1-1-1467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13039 0 0,'0'0'1186'0'0,"6"-7"-298"0"0,1 3-444 0 0,-1-1 1 0 0,1 2-1 0 0,1-1 1 0 0,-1 1-1 0 0,0 0 1 0 0,1 1-1 0 0,9-3 0 0 0,-13 4-338 0 0,102-21 1774 0 0,-70 15-1457 0 0,-12 3-208 0 0,188-29 1192 0 0,-204 32-1391 0 0,-5 1-8 0 0,0-1 1 0 0,0 1-1 0 0,0 0 0 0 0,1 0 1 0 0,-1 0-1 0 0,0 0 1 0 0,0 1-1 0 0,0-1 0 0 0,0 1 1 0 0,6 1-1 0 0,-1 6-8 0 0,-8-6 1 0 0,1-1 0 0 0,-1 1 0 0 0,0 0 0 0 0,0 0 0 0 0,0 0 0 0 0,0 0 0 0 0,0-1 0 0 0,0 1 0 0 0,0 0 1 0 0,-1 0-1 0 0,1 0 0 0 0,-1-1 0 0 0,1 1 0 0 0,-1 0 0 0 0,0 0 0 0 0,1-1 0 0 0,-3 4 0 0 0,-18 26 33 0 0,11-19-12 0 0,-1 0 0 0 0,0-1 0 0 0,0-1-1 0 0,-1 0 1 0 0,-16 10 0 0 0,-70 39 35 0 0,79-48-37 0 0,-188 94 63 0 0,198-102-83 0 0,8-3 0 0 0,1 0-1 0 0,0 0 0 0 0,0 0 1 0 0,0 1-1 0 0,-1-1 1 0 0,1 0-1 0 0,0 0 0 0 0,0 0 1 0 0,0 0-1 0 0,-1 0 1 0 0,1 0-1 0 0,0 0 0 0 0,0 0 1 0 0,-1 0-1 0 0,1 0 1 0 0,0 0-1 0 0,0 0 1 0 0,0 0-1 0 0,-1 0 0 0 0,1 0 1 0 0,0 0-1 0 0,0 0 1 0 0,-1 0-1 0 0,1 0 0 0 0,0 0 1 0 0,0 0-1 0 0,0-1 1 0 0,-1 1-1 0 0,1 0 0 0 0,0 0 1 0 0,0 0-1 0 0,0 0 1 0 0,-1 0-1 0 0,1-1 1 0 0,0 1-1 0 0,0 0 0 0 0,0 0 1 0 0,0 0-1 0 0,0 0 1 0 0,-1-1-1 0 0,1 1 0 0 0,0 0 1 0 0,3-6-66 0 0,1 3 54 0 0,0 0-1 0 0,0 1 0 0 0,0-1 1 0 0,1 1-1 0 0,-1 0 0 0 0,1 0 1 0 0,0 0-1 0 0,-1 0 0 0 0,1 1 1 0 0,0 0-1 0 0,0 0 0 0 0,0 0 1 0 0,0 1-1 0 0,0 0 0 0 0,5 0 1 0 0,4 0-21 0 0,-1 1 1 0 0,0 0-1 0 0,0 1 1 0 0,22 6-1 0 0,10 3 33 0 0,0-2 0 0 0,62 5 0 0 0,-28-5 0 0 0,-73-8 0 0 0,1 0 0 0 0,0 0 0 0 0,-1 1 0 0 0,1-1 0 0 0,-1 2 0 0 0,11 4 0 0 0,-6 2 0 0 0,-11-4 0 0 0,0-3 0 0 0,0 0 0 0 0,0 1 0 0 0,0-1 0 0 0,0 1 0 0 0,-1-1 0 0 0,1 0 0 0 0,-1 1 0 0 0,1-1 0 0 0,-1 1 0 0 0,0-1 0 0 0,0 0 0 0 0,0 0 0 0 0,0 1 0 0 0,0-1 0 0 0,0 0 0 0 0,-3 3 0 0 0,-3 4 0 0 0,-17 16 0 0 0,21-21 0 0 0,-36 33 211 0 0,-2-2 0 0 0,-55 38 0 0 0,83-65-2 0 0,-2 0 0 0 0,1 0 0 0 0,-1-2 0 0 0,-25 9 0 0 0,-65 12 766 0 0,39-12-708 0 0,-22 4-153 0 0,41-10-74 0 0,-55 19 1 0 0,101-28-153 0 0,3-1-290 0 0,0-1 157 0 0,1 1 0 0 0,-1-1 0 0 0,1 1 0 0 0,4-2 0 0 0,18-4-3552 0 0,-11 3-3702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6447 0 0,'0'0'11010'0'0,"1"-2"-10436"0"0,5-2-296 0 0,-1-1-1 0 0,1 1 0 0 0,0 1 0 0 0,0-1 1 0 0,0 1-1 0 0,0 0 0 0 0,0 0 1 0 0,1 1-1 0 0,7-2 0 0 0,66-13 969 0 0,-73 16-1186 0 0,34-4 192 0 0,1 1 0 0 0,0 3 0 0 0,44 3 0 0 0,-69-1-1499 0 0,31-3 1 0 0,-34 0-620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83 1839 0 0,'-9'2'36'0'0,"-1"1"-1"0"0,1 0 0 0 0,0 0 0 0 0,-12 6 0 0 0,-4 7 15789 0 0,46-16-14594 0 0,-7 0-725 0 0,1 0-1 0 0,16-3 1 0 0,128-34 1616 0 0,-77 15-1578 0 0,-18 6-176 0 0,50-12 298 0 0,-89 23-462 0 0,0 1-1 0 0,39 0 1 0 0,-50 4-175 0 0,-11 0-140 0 0,-8 14-640 0 0,-3-3 209 0 0,-4 0-22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540 131 9871 0 0,'0'0'11807'0'0,"1"-1"-11739"0"0,2-3-57 0 0,0 0 1 0 0,0 0 0 0 0,-1 0-1 0 0,1 0 1 0 0,-1-1-1 0 0,0 1 1 0 0,0-1-1 0 0,1-4 1 0 0,0-5 3 0 0,5-23 1 0 0,-6 24-91 0 0,-2 3-20 0 0,0 8 5 0 0,0 1 83 0 0,-1 1 0 0 0,1-1 0 0 0,0 1 0 0 0,-1 0 0 0 0,1-1 0 0 0,-1 1 0 0 0,1-1 0 0 0,0 1 0 0 0,-1 0 0 0 0,1-1 0 0 0,-1 1 0 0 0,1 0 0 0 0,-1-1 0 0 0,1 1 0 0 0,-1 0 1 0 0,1 0-1 0 0,-1-1 0 0 0,1 1 0 0 0,-1 0 0 0 0,-1 0 0 0 0,-11-3-45 0 0,7 3 9 0 0,-1 0 0 0 0,1 0-1 0 0,-1 1 1 0 0,0-1 0 0 0,1 2 0 0 0,-1-1-1 0 0,1 1 1 0 0,-1 0 0 0 0,-10 5-1 0 0,-4 3-58 0 0,-27 18 0 0 0,36-21 86 0 0,-203 140-117 0 0,193-129 149 0 0,2 0-1 0 0,0 2 1 0 0,1 0 0 0 0,1 1 0 0 0,1 1 0 0 0,0 0-1 0 0,-17 34 1 0 0,32-51-6 0 0,0 0 0 0 0,0 0-1 0 0,0 0 1 0 0,1 0 0 0 0,-1 0 0 0 0,1 0-1 0 0,0 0 1 0 0,1 1 0 0 0,0-1-1 0 0,-1 0 1 0 0,1 0 0 0 0,1 1 0 0 0,-1-1-1 0 0,1 0 1 0 0,0 0 0 0 0,0 1-1 0 0,3 5 1 0 0,-3-8-5 0 0,1 0-1 0 0,-1 0 1 0 0,1 0-1 0 0,0 0 0 0 0,0 0 1 0 0,0 0-1 0 0,0-1 1 0 0,0 1-1 0 0,0-1 1 0 0,1 0-1 0 0,-1 1 1 0 0,1-1-1 0 0,0 0 1 0 0,0-1-1 0 0,-1 1 1 0 0,1 0-1 0 0,0-1 1 0 0,1 1-1 0 0,-1-1 0 0 0,0 0 1 0 0,0 0-1 0 0,0 0 1 0 0,1-1-1 0 0,-1 1 1 0 0,0-1-1 0 0,1 0 1 0 0,5 0-1 0 0,9-2 26 0 0,0-2-1 0 0,0 0 1 0 0,0-1-1 0 0,0 0 1 0 0,0-1 0 0 0,17-10-1 0 0,-11 6 4 0 0,20-9 98 0 0,64-38 1 0 0,-84 43-95 0 0,-1-2 0 0 0,0-1 1 0 0,40-40-1 0 0,-51 44-8 0 0,-1-2-1 0 0,-1 1 1 0 0,0-2-1 0 0,14-29 1 0 0,-39 48 24 0 0,9 0-55 0 0,1 0 0 0 0,-1 0 0 0 0,1 1 0 0 0,0 0 0 0 0,0 0 0 0 0,0 0 0 0 0,0 0 0 0 0,1 1 0 0 0,0-1-1 0 0,-6 9 1 0 0,0 3-10 0 0,0 1-1 0 0,-8 19 0 0 0,-6 12 2 0 0,22-45-96 0 0,1 0 0 0 0,-1 0-1 0 0,1 1 1 0 0,0-1 0 0 0,-1 1 0 0 0,1-1 0 0 0,1 1-1 0 0,-1-1 1 0 0,0 1 0 0 0,1-1 0 0 0,0 1-1 0 0,0 0 1 0 0,0-1 0 0 0,0 1 0 0 0,1-1-1 0 0,-1 1 1 0 0,1-1 0 0 0,0 1 0 0 0,0-1-1 0 0,2 5 1 0 0,-2-5-1641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112 554 1839 0 0,'-2'0'134'0'0,"0"0"-193"0"0,-25-4 2445 0 0,21 3-497 0 0,-1 0 0 0 0,1-1-1 0 0,0 0 1 0 0,-8-3 0 0 0,12 3-1222 0 0,-1 1 0 0 0,1-1 0 0 0,-1 1 0 0 0,1-1 0 0 0,-1 0 1 0 0,1 0-1 0 0,0 0 0 0 0,0 0 0 0 0,0 0 0 0 0,0-1 0 0 0,-2-2 0 0 0,3 2-689 0 0,-1 0 1 0 0,1 0-1 0 0,-1 0 1 0 0,1 0-1 0 0,0 0 1 0 0,0 0-1 0 0,0-4 0 0 0,0-2 211 0 0,0 1 0 0 0,0-1-1 0 0,1 1 1 0 0,0-1 0 0 0,1 1-1 0 0,0-1 1 0 0,0 1-1 0 0,1-1 1 0 0,0 1 0 0 0,0 0-1 0 0,5-10 1 0 0,-2 7-74 0 0,1 0-1 0 0,0 0 1 0 0,1 0-1 0 0,1 1 1 0 0,-1 0-1 0 0,17-16 1 0 0,4 1-189 0 0,1 2-1 0 0,2 1 1 0 0,0 1-1 0 0,36-18 1 0 0,-32 20-346 0 0,50-20 0 0 0,-66 32-206 0 0,0 1 0 0 0,0 1 1 0 0,0 0-1 0 0,34-3 0 0 0,-49 8 385 0 0,1 0 0 0 0,-1 0 0 0 0,1 1 0 0 0,-1-1 0 0 0,0 1 0 0 0,1 0 0 0 0,-1 0 0 0 0,0 0 0 0 0,5 3 0 0 0,2 1-737 0 0,20 13 1 0 0,-1 1-896 0 0,2-8-2531 0 0,-29-11 3224 0 0,-1 0-4 0 0,9 0 171 0 0,-8 0 730 0 0,-1 0 358 0 0,-1 0 280 0 0,-1 0 0 0 0,1 0-1 0 0,0 0 1 0 0,0 1 0 0 0,0-1 0 0 0,0 0 0 0 0,0 0 0 0 0,0 0-1 0 0,-1 1 1 0 0,1-1 0 0 0,0 0 0 0 0,0 1 0 0 0,0-1-1 0 0,-1 1 1 0 0,1-1 0 0 0,0 1 0 0 0,-1-1 0 0 0,1 1-1 0 0,0 0 1 0 0,-1-1 0 0 0,2 2 0 0 0,2 4-564 0 0,1 2 1343 0 0,-3-3-687 0 0,1-1 0 0 0,0 1 0 0 0,0-1 0 0 0,5 5 1 0 0,-7-8-336 0 0,0 0 0 0 0,0 1 0 0 0,1-1 0 0 0,-1 0 1 0 0,0-1-1 0 0,1 1 0 0 0,-1 0 0 0 0,1 0 0 0 0,-1-1 1 0 0,1 1-1 0 0,-1 0 0 0 0,1-1 0 0 0,0 0 0 0 0,-1 1 1 0 0,1-1-1 0 0,0 0 0 0 0,-1 0 0 0 0,4 0 1 0 0,16-3 419 0 0,-1 0 0 0 0,0-2 0 0 0,36-12 0 0 0,60-32 168 0 0,-67 27-526 0 0,85-43-14 0 0,-119 55-160 0 0,-6 2-20 0 0,-8 6-79 0 0,-4 1 69 0 0,0 0-1 0 0,0 0 0 0 0,-1 1 0 0 0,1-1 0 0 0,-1 1 0 0 0,1 0 0 0 0,-1 0 1 0 0,1 0-1 0 0,-5 1 0 0 0,3-1-6 0 0,-21 3-120 0 0,0 1-1 0 0,1 1 1 0 0,-47 15-1 0 0,-70 38-276 0 0,42-10 286 0 0,-117 74 0 0 0,199-110 212 0 0,2 1 0 0 0,-1 0 0 0 0,-22 25 0 0 0,32-30-35 0 0,0 0 0 0 0,0 0 0 0 0,1 0 0 0 0,1 1 0 0 0,-1 0 0 0 0,2 1 0 0 0,-1-1 0 0 0,1 1 0 0 0,-3 12 0 0 0,6-20-24 0 0,0 1 0 0 0,1-1 0 0 0,-1 1 0 0 0,1-1 0 0 0,0 1 0 0 0,-1 0 0 0 0,1-1 0 0 0,1 1 0 0 0,-1-1 0 0 0,0 1 1 0 0,1 0-1 0 0,-1-1 0 0 0,1 1 0 0 0,0-1 0 0 0,0 1 0 0 0,0-1 0 0 0,0 0 0 0 0,0 1 0 0 0,0-1 0 0 0,1 0 0 0 0,-1 0 1 0 0,1 0-1 0 0,-1 0 0 0 0,1 0 0 0 0,0 0 0 0 0,0 0 0 0 0,0 0 0 0 0,0-1 0 0 0,0 1 0 0 0,0-1 0 0 0,1 1 0 0 0,2 0 1 0 0,4 2 6 0 0,-1-1 0 0 0,1 0 0 0 0,0-1 1 0 0,0 0-1 0 0,0-1 0 0 0,0 1 1 0 0,0-2-1 0 0,11 1 0 0 0,27-3 91 0 0,-1-2-1 0 0,1-1 1 0 0,45-13-1 0 0,134-47 165 0 0,-205 58-396 0 0,28-9-699 0 0,58-27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439 105 3679 0 0,'3'-1'284'0'0,"19"-15"-216"0"0,-15 11 402 0 0,0 0 0 0 0,0 0 0 0 0,9-4 0 0 0,-3 3 1699 0 0,-1-1-1 0 0,1-1 0 0 0,18-15 3040 0 0,-30 22-5141 0 0,-1 1-1 0 0,0-1 1 0 0,1 1-1 0 0,-1-1 1 0 0,0 1 0 0 0,0-1-1 0 0,0 1 1 0 0,0-1 0 0 0,0 0-1 0 0,1 1 1 0 0,-1-1 0 0 0,0 1-1 0 0,0-1 1 0 0,0 1-1 0 0,0-1 1 0 0,-1 0 0 0 0,1 1-1 0 0,0-1 1 0 0,0 1 0 0 0,0-1-1 0 0,-1 0 1 0 0,-5-1 16 0 0,0 1 0 0 0,0 0 0 0 0,0 0 0 0 0,0 0 0 0 0,0 1 0 0 0,0 0 0 0 0,0 0 0 0 0,-1 0 0 0 0,1 1 0 0 0,-11 2 0 0 0,-9 4-80 0 0,-30 12-1 0 0,31-10 61 0 0,-16 6-51 0 0,2 1-1 0 0,0 3 1 0 0,0 1 0 0 0,2 1-1 0 0,1 3 1 0 0,-43 35 0 0 0,71-53 64 0 0,1 2 1 0 0,-1-1 0 0 0,1 1 0 0 0,1 0 0 0 0,0 1-1 0 0,0-1 1 0 0,0 1 0 0 0,1 0 0 0 0,-4 11 0 0 0,7-17-51 0 0,1 0 0 0 0,0 0 0 0 0,0 1 1 0 0,0-1-1 0 0,0 0 0 0 0,1 1 0 0 0,-1-1 0 0 0,1 0 1 0 0,0 1-1 0 0,0-1 0 0 0,0 1 0 0 0,1-1 0 0 0,-1 0 1 0 0,1 1-1 0 0,-1-1 0 0 0,1 1 0 0 0,0-1 0 0 0,1 0 1 0 0,-1 0-1 0 0,0 0 0 0 0,1 0 0 0 0,0 0 0 0 0,0 0 1 0 0,0 0-1 0 0,0 0 0 0 0,0-1 0 0 0,0 1 0 0 0,1-1 1 0 0,-1 0-1 0 0,1 1 0 0 0,3 1 0 0 0,0 0 18 0 0,0-1-1 0 0,1 0 1 0 0,-1 0 0 0 0,1 0-1 0 0,0-1 1 0 0,0 0 0 0 0,0 0-1 0 0,0-1 1 0 0,0 0 0 0 0,0 0-1 0 0,0-1 1 0 0,0 0 0 0 0,1 0-1 0 0,-1 0 1 0 0,0-1 0 0 0,0 0-1 0 0,0-1 1 0 0,13-4-1 0 0,-4 1 24 0 0,1-1-1 0 0,-2-1 0 0 0,1-1 1 0 0,-1 0-1 0 0,0-1 0 0 0,24-20 0 0 0,-26 19-61 0 0,-1-2-1 0 0,14-17 0 0 0,19-21-18 0 0,-43 49-22 0 0,-3 4 72 0 0,-16 77 200 0 0,14-65-236 0 0,3 2 0 0 0,1-16-33 0 0,-1 0 0 0 0,0 0 1 0 0,1 1-1 0 0,-1-1 0 0 0,0 0 0 0 0,1 0 0 0 0,0 0 1 0 0,-1 1-1 0 0,1-1 0 0 0,0 0 0 0 0,-1 0 0 0 0,1 0 0 0 0,0 0 1 0 0,0 0-1 0 0,0 0 0 0 0,0 0 0 0 0,0-1 0 0 0,0 1 1 0 0,0 0-1 0 0,0 0 0 0 0,0-1 0 0 0,1 1 0 0 0,-1-1 0 0 0,0 1 1 0 0,0-1-1 0 0,1 0 0 0 0,-1 1 0 0 0,0-1 0 0 0,0 0 0 0 0,1 0 1 0 0,1 0-1 0 0,3 0-255 0 0,0 0 1 0 0,-1 0 0 0 0,1-1-1 0 0,0 0 1 0 0,10-3 0 0 0,12-6-1075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50 7831 0 0,'1'-4'227'0'0,"11"-13"356"0"0,-8 12-1492 0 0,12-12 10113 0 0,-12 12-8471 0 0,-2 4 443 0 0,-3 6-1134 0 0,1 0 1 0 0,-2 0 0 0 0,1 1 0 0 0,-1-1 0 0 0,1 0-1 0 0,-1 0 1 0 0,-1 0 0 0 0,1 0 0 0 0,-1-1 0 0 0,-3 5-1 0 0,0 2 5 0 0,-58 93 104 0 0,-4-2 0 0 0,-123 141 0 0 0,-228 178 276 0 0,386-384-369 0 0,6-6 65 0 0,30-30-205 0 0,-1 0-137 0 0,1 1 0 0 0,0-1 1 0 0,0 0-1 0 0,-1 0 1 0 0,1-1-1 0 0,0 1 0 0 0,0 0 1 0 0,0-1-1 0 0,0 0 1 0 0,0 0-1 0 0,0 0 1 0 0,0 0-1 0 0,0 0 0 0 0,0-1 1 0 0,0 1-1 0 0,5-3 1 0 0,18-6-5928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3 158 10591 0 0,'0'0'964'0'0,"0"2"-794"0"0,2-1 56 0 0,-1 1 0 0 0,1 0 1 0 0,-1-1-1 0 0,1 1 1 0 0,-1-1-1 0 0,1 0 0 0 0,0 1 1 0 0,0-1-1 0 0,-1 0 1 0 0,1 0-1 0 0,0 0 0 0 0,0 0 1 0 0,0-1-1 0 0,0 1 1 0 0,1 0-1 0 0,-1-1 0 0 0,0 1 1 0 0,3-1-1 0 0,4 1 396 0 0,-1 0-1 0 0,1 0 0 0 0,15-2 0 0 0,17-2 590 0 0,-2-3 0 0 0,71-18-1 0 0,-3-16-1454 0 0,-105 39 194 0 0,0 0 0 0 0,-1 1 0 0 0,1-1-1 0 0,-1 0 1 0 0,1 0 0 0 0,-1 0 0 0 0,0-1-1 0 0,1 1 1 0 0,-1 0 0 0 0,0 0 0 0 0,0-1 0 0 0,0 1-1 0 0,0-1 1 0 0,0 1 0 0 0,0-1 0 0 0,0 1 0 0 0,0-1-1 0 0,-1 1 1 0 0,1-1 0 0 0,0 0 0 0 0,-1 1-1 0 0,0-1 1 0 0,1 0 0 0 0,-1 0 0 0 0,0 1 0 0 0,0-3-1 0 0,0 1-27 0 0,0 1 0 0 0,0 0 0 0 0,-1-1-1 0 0,1 1 1 0 0,-1-1 0 0 0,0 1 0 0 0,1 0 0 0 0,-1-1-1 0 0,0 1 1 0 0,0 0 0 0 0,-1 0 0 0 0,1 0-1 0 0,0 0 1 0 0,-1 0 0 0 0,1 0 0 0 0,-1 0-1 0 0,-2-2 1 0 0,0 1-42 0 0,0 0 1 0 0,-1 0-1 0 0,1 1 0 0 0,-1-1 0 0 0,1 1 0 0 0,-1 0 1 0 0,0 0-1 0 0,0 0 0 0 0,0 1 0 0 0,-9-2 0 0 0,5 2-4 0 0,0 1 0 0 0,1 0 0 0 0,-1 0 0 0 0,0 0 0 0 0,-17 5 0 0 0,11-2 60 0 0,-1 2 0 0 0,1 0 1 0 0,0 1-1 0 0,0 1 0 0 0,1 0 0 0 0,-22 14 0 0 0,24-11 184 0 0,0 0 1 0 0,0 0-1 0 0,1 1 1 0 0,1 1-1 0 0,0 0 1 0 0,0 0-1 0 0,1 1 1 0 0,1 0-1 0 0,0 1 1 0 0,1-1-1 0 0,0 1 1 0 0,1 1-1 0 0,-7 25 1 0 0,12-36-76 0 0,0 1-1 0 0,0 0 1 0 0,1 0 0 0 0,-1 0 0 0 0,1 0 0 0 0,0 0 0 0 0,0 0 0 0 0,1 0 0 0 0,0 0 0 0 0,-1 0 0 0 0,2 0 0 0 0,-1-1 0 0 0,0 1 0 0 0,1 0 0 0 0,0-1 0 0 0,4 8 0 0 0,-3-8-19 0 0,0-1 1 0 0,-1 1 0 0 0,2-1-1 0 0,-1 1 1 0 0,0-1 0 0 0,1 0-1 0 0,-1 0 1 0 0,1-1 0 0 0,0 1-1 0 0,0-1 1 0 0,0 0 0 0 0,0 0-1 0 0,0 0 1 0 0,0-1 0 0 0,1 1-1 0 0,-1-1 1 0 0,0 0 0 0 0,7 1-1 0 0,10-1 102 0 0,1-1 1 0 0,-1 0-1 0 0,1-2 0 0 0,-1-1 0 0 0,40-9 1 0 0,-41 7-1118 0 0,38-15 0 0 0,-44 13-851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755 748 11519 0 0,'0'0'1040'0'0,"-1"2"-853"0"0,-5 7 2028 0 0,22-15-1041 0 0,1-4-755 0 0,0-1-1 0 0,-1-1 1 0 0,0 0 0 0 0,26-27-1 0 0,-22 21-167 0 0,37-36-36 0 0,-2-1 0 0 0,-3-4-1 0 0,-2-1 1 0 0,-3-3 0 0 0,54-94-1 0 0,-63 82-389 0 0,-33 62 96 0 0,0 1-1 0 0,-1-1 1 0 0,-1 1 0 0 0,4-19-1 0 0,-7 29 32 0 0,0 0 1 0 0,0 0-1 0 0,1-1 0 0 0,-1 1 1 0 0,-1 0-1 0 0,1 0 0 0 0,0-1 0 0 0,0 1 1 0 0,-1 0-1 0 0,0 0 0 0 0,1 0 0 0 0,-1-1 1 0 0,-2-2-1 0 0,2 4 18 0 0,1 0 0 0 0,-1 0 0 0 0,0 0 0 0 0,0 0 0 0 0,0 0 0 0 0,0 0 0 0 0,-1 0 0 0 0,1 1 0 0 0,0-1 1 0 0,0 0-1 0 0,0 1 0 0 0,0-1 0 0 0,-1 1 0 0 0,1 0 0 0 0,0-1 0 0 0,-1 1 0 0 0,1 0 0 0 0,0 0 0 0 0,-1 0 0 0 0,1 0 0 0 0,0 0 0 0 0,0 0 0 0 0,-1 0 0 0 0,1 0 0 0 0,-2 1 1 0 0,-9 1-24 0 0,-1 1 1 0 0,1 1 0 0 0,0 0 0 0 0,1 0 0 0 0,-1 1 0 0 0,1 1 0 0 0,0 0 0 0 0,0 1 0 0 0,1 0 0 0 0,-19 16 0 0 0,-5 8 216 0 0,-47 57 0 0 0,70-75-143 0 0,-36 45 231 0 0,2 3 1 0 0,2 2 0 0 0,-46 94-1 0 0,44-75-66 0 0,-37 75 90 0 0,56-93 140 0 0,-26 91 1 0 0,48-138-395 0 0,-2 0-1 0 0,0-1 1 0 0,0 1 0 0 0,-2-1-1 0 0,0-1 1 0 0,-1 1 0 0 0,-1-1-1 0 0,0-1 1 0 0,-1 0 0 0 0,0-1-1 0 0,-26 24 1 0 0,-42 25 240 0 0,-131 77 0 0 0,76-54 63 0 0,108-66-245 0 0,22-16-87 0 0,17-12-179 0 0,41-27-1815 0 0,-20 12 807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144 151 15631 0 0,'-11'3'272'0'0,"0"0"-1"0"0,0 0 0 0 0,0 2 1 0 0,1-1-1 0 0,-12 8 0 0 0,-46 32 4638 0 0,83-39-3654 0 0,-1-4-935 0 0,-1 0 0 0 0,1 0 0 0 0,0-1 0 0 0,13-2-1 0 0,57-11 52 0 0,-30 4-125 0 0,84-14-307 0 0,156-46 0 0 0,-153 25-2968 0 0,-4-6-4238 0 0,-83 27 677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20 7831 0 0,'14'-20'9855'0'0,"-55"68"-8708"0"0,-16 30-508 0 0,-75 135-1 0 0,-27 98-421 0 0,132-257-193 0 0,-32 68 19 0 0,-41 83 14 0 0,-15-10-29 0 0,-24-13-313 0 0,131-173 157 0 0,2-2-269 0 0,4-6-98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13935 0 0,'0'0'1262'0'0,"3"0"-1037"0"0,23 5 680 0 0,-25-3-522 0 0,0 2-242 0 0,0 1-1 0 0,-1-1 1 0 0,1 0-1 0 0,-1 0 1 0 0,1 1 0 0 0,-1-1-1 0 0,-1 0 1 0 0,1 1-1 0 0,-1-1 1 0 0,1 0 0 0 0,-1 0-1 0 0,0 1 1 0 0,-1-1-1 0 0,1 0 1 0 0,-4 6 0 0 0,-4 9 297 0 0,-1-2 0 0 0,-14 20 0 0 0,14-22-302 0 0,-35 49 515 0 0,-63 70-1 0 0,-64 50 134 0 0,-37 42-187 0 0,-65 126-165 0 0,265-339-433 0 0,3-5-42 0 0,1 0 1 0 0,0 0-1 0 0,-7 18 0 0 0,11-24-270 0 0,-1 5-52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27 185 10591 0 0,'-2'0'488'0'0,"-23"-3"3650"0"0,41 8-235 0 0,3 0-2900 0 0,9-7-41 0 0,-1 0 0 0 0,1-1 0 0 0,46-13 1 0 0,-65 14-793 0 0,207-53 2233 0 0,-164 41-2085 0 0,-20 5-209 0 0,239-52 398 0 0,-227 55-526 0 0,146-15-365 0 0,-185 21 195 0 0,0 0-176 0 0,-1 0 0 0 0,1 0 0 0 0,-1 0 0 0 0,9 2 0 0 0,-23 5-3106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392 113 919 0 0,'-3'-1'67'0'0,"-32"0"1348"0"0,24 2 813 0 0,0 1-1 0 0,0 0 1 0 0,0 0-1 0 0,0 1 1 0 0,-15 6-1 0 0,-2 4-2202 0 0,18-8 198 0 0,-35 18 844 0 0,0 2 0 0 0,-51 39 0 0 0,92-61-955 0 0,-1 1-1 0 0,2 0 1 0 0,-1 0-1 0 0,0 0 0 0 0,1 0 1 0 0,0 0-1 0 0,0 1 1 0 0,0-1-1 0 0,1 1 1 0 0,-1 0-1 0 0,1 0 0 0 0,0 0 1 0 0,0 0-1 0 0,1 0 1 0 0,0 0-1 0 0,0 1 1 0 0,-1 6-1 0 0,2-7-76 0 0,0-1-1 0 0,0 0 1 0 0,1 1 0 0 0,-1-1-1 0 0,1 0 1 0 0,0 1 0 0 0,0-1-1 0 0,0 0 1 0 0,1 0-1 0 0,0 0 1 0 0,-1 0 0 0 0,1 0-1 0 0,1 0 1 0 0,-1-1 0 0 0,0 1-1 0 0,1-1 1 0 0,0 1 0 0 0,0-1-1 0 0,0 0 1 0 0,0 0 0 0 0,7 4-1 0 0,-6-4-16 0 0,1 0 1 0 0,1 0-1 0 0,-1 0 0 0 0,0-1 1 0 0,1 1-1 0 0,10 2 0 0 0,24 8 98 0 0,-38-12-111 0 0,-1-1-1 0 0,0 0 0 0 0,1 0 1 0 0,-1 1-1 0 0,0-1 0 0 0,1 0 1 0 0,-1 0-1 0 0,1 0 0 0 0,-1-1 1 0 0,0 1-1 0 0,1 0 1 0 0,-1 0-1 0 0,0-1 0 0 0,1 1 1 0 0,-1-1-1 0 0,0 1 0 0 0,0-1 1 0 0,1 0-1 0 0,-1 1 0 0 0,0-1 1 0 0,0 0-1 0 0,0 0 1 0 0,0 0-1 0 0,2-1 0 0 0,0-2 2 0 0,1 0-1 0 0,-1 1 0 0 0,0-1 1 0 0,4-8-1 0 0,0-4 11 0 0,0-1 0 0 0,0 0 0 0 0,3-18 1 0 0,-4 15-20 0 0,14-34 1 0 0,-3 22-365 0 0,0 1 0 0 0,40-52 0 0 0,-38 60-1448 0 0,1 0 0 0 0,0 2 0 0 0,40-32 0 0 0,-42 42 264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651 661 1375 0 0,'2'-1'66'0'0,"17"-12"15879"0"0,-7 7-14034 0 0,48-30-666 0 0,-16 8-372 0 0,-21 15-785 0 0,-1-2 0 0 0,0-1 0 0 0,-1-1 1 0 0,-1 0-1 0 0,-1-2 0 0 0,0 0 0 0 0,-1-1 0 0 0,-1-1 0 0 0,-1-1 0 0 0,13-23 0 0 0,-14 18-250 0 0,0-1 0 0 0,-2-1 0 0 0,-1 0 1 0 0,-2-1-1 0 0,-1 0 0 0 0,-1 0 0 0 0,-1-1 0 0 0,3-39 0 0 0,-10 65 39 0 0,1 0-1 0 0,-1 0 1 0 0,0 1-1 0 0,-1-1 1 0 0,1 0 0 0 0,-3-8-1 0 0,3 13 103 0 0,0-1 0 0 0,-1 1 0 0 0,1-1 0 0 0,0 1 0 0 0,-1-1 0 0 0,1 1 0 0 0,-1 0 0 0 0,1-1 0 0 0,0 1 0 0 0,-1 0 0 0 0,1-1 0 0 0,-1 1 0 0 0,1 0 0 0 0,-1-1 0 0 0,1 1 0 0 0,-1 0 1 0 0,1 0-1 0 0,-1 0 0 0 0,0 0 0 0 0,1 0 0 0 0,-1-1 0 0 0,1 1 0 0 0,-1 0 0 0 0,0 0 0 0 0,-12 1-89 0 0,0 2 41 0 0,0 2-1 0 0,1-1 1 0 0,0 1 0 0 0,-14 8 0 0 0,-1 0-7 0 0,0 0 22 0 0,0 1 0 0 0,1 1 0 0 0,-46 36 0 0 0,56-38 66 0 0,1 1-1 0 0,0 1 0 0 0,1 0 1 0 0,0 1-1 0 0,2 1 1 0 0,-17 27-1 0 0,-16 44 324 0 0,-35 102 0 0 0,3-7 275 0 0,41-107 156 0 0,-4-2-1 0 0,-75 109 0 0 0,79-136-472 0 0,-48 51 1 0 0,55-69-270 0 0,-1-1-1 0 0,-1-1 1 0 0,-2-2 0 0 0,-43 26-1 0 0,74-50-131 0 0,4-3-1365 0 0,12-8 215 0 0,5-2-344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13823 0 0,'0'0'5298'0'0,"3"-1"-4036"0"0,30-16-412 0 0,1 1 0 0 0,0 2 0 0 0,2 1 0 0 0,-1 2 0 0 0,1 1 0 0 0,1 2 0 0 0,53-4 0 0 0,82 5-503 0 0,-153 5-504 0 0,7 0-1198 0 0,38-8 0 0 0,-61 9-29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99 7831 0 0,'0'0'603'0'0,"-2"1"-396"0"0,-19 10 1175 0 0,12-6 430 0 0,-1 0 1 0 0,1 0-1 0 0,-12 10 1 0 0,10-5 4562 0 0,13-12-6033 0 0,32-12-101 0 0,1 1 0 0 0,0 2 1 0 0,54-10-1 0 0,22-7 83 0 0,-34 0-894 0 0,4 0-221 0 0,-73 24 1072 0 0,-5 2-2482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12439 0 0,'0'0'3454'0'0,"0"3"-2290"0"0,-2 6-810 0 0,-1-1 0 0 0,1 1 1 0 0,-1-1-1 0 0,-1 0 0 0 0,-6 11 1 0 0,-28 41 452 0 0,-1 0 42 0 0,-7 26-289 0 0,-96 165-266 0 0,119-212-380 0 0,15-23-163 0 0,-2 1 0 0 0,0-2 0 0 0,-1 1 1 0 0,-1-1-1 0 0,-23 23 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15199 0 0,'0'0'2748'0'0,"-2"0"-1506"0"0,-2 0-1019 0 0,0 0 1 0 0,0 0-1 0 0,0 1 1 0 0,0 0 0 0 0,0-1-1 0 0,0 1 1 0 0,0 0-1 0 0,0 1 1 0 0,1-1 0 0 0,-1 1-1 0 0,0 0 1 0 0,1 0 0 0 0,0 0-1 0 0,-1 0 1 0 0,1 0-1 0 0,0 1 1 0 0,0 0 0 0 0,0-1-1 0 0,0 1 1 0 0,-3 5-1 0 0,-2 1-108 0 0,4-5-102 0 0,-1 1 1 0 0,1 0 0 0 0,1 0-1 0 0,-1 1 1 0 0,-3 6-1 0 0,-11 22-343 0 0,16-33 60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 10135 0 0,'0'0'919'0'0,"5"-8"1733"0"0,-3 6-1943 0 0,-1 1-1 0 0,1 0 1 0 0,0 0-1 0 0,0 0 1 0 0,0 0-1 0 0,-1 0 1 0 0,1 0-1 0 0,0 1 1 0 0,0-1 0 0 0,0 1-1 0 0,0-1 1 0 0,1 1-1 0 0,2 0 1 0 0,-4 0-635 0 0,0 0 1 0 0,0 0-1 0 0,0 1 1 0 0,0-1-1 0 0,0 0 0 0 0,0 1 1 0 0,0-1-1 0 0,0 1 1 0 0,0-1-1 0 0,0 1 1 0 0,0-1-1 0 0,-1 1 1 0 0,1 0-1 0 0,0-1 1 0 0,0 1-1 0 0,0 0 0 0 0,-1 0 1 0 0,1 0-1 0 0,-1 0 1 0 0,1-1-1 0 0,0 1 1 0 0,-1 0-1 0 0,1 0 1 0 0,-1 0-1 0 0,0 0 1 0 0,1 0-1 0 0,-1 0 0 0 0,0 0 1 0 0,0 0-1 0 0,1 2 1 0 0,-1 2-54 0 0,1 0 0 0 0,-1 1 0 0 0,0-1 1 0 0,0 0-1 0 0,-1 0 0 0 0,1 1 0 0 0,-1-1 0 0 0,0 0 0 0 0,0 0 1 0 0,-4 9-1 0 0,-3 5 90 0 0,-15 26 0 0 0,6-12-61 0 0,10-18-83 0 0,-1-1 0 0 0,0-1 0 0 0,-2 1-1 0 0,1-1 1 0 0,-18 18 0 0 0,-61 50-304 0 0,66-62 273 0 0,-25 20-2413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91 6447 0 0,'0'0'586'0'0,"-1"0"-486"0"0,-33 8 12272 0 0,47-11-10991 0 0,193-57 592 0 0,-155 48-1815 0 0,0 2-1 0 0,57-3 0 0 0,-103 12-122 0 0,0 1 0 0 0,0 0-1 0 0,0 1 1 0 0,0-1 0 0 0,0 1-1 0 0,0 0 1 0 0,0 0 0 0 0,0 1-1 0 0,-1-1 1 0 0,1 1 0 0 0,5 2 0 0 0,-9-3-31 0 0,1 0 1 0 0,0 0-1 0 0,-1 1 1 0 0,1-1-1 0 0,-1 0 1 0 0,1 1-1 0 0,-1-1 1 0 0,0 1-1 0 0,0-1 1 0 0,1 1-1 0 0,-1 0 1 0 0,0-1-1 0 0,0 1 1 0 0,0 0-1 0 0,-1 0 1 0 0,1 0-1 0 0,0 0 1 0 0,-1 0-1 0 0,1-1 1 0 0,-1 1-1 0 0,0 0 1 0 0,0 0-1 0 0,0 0 1 0 0,0 0 0 0 0,0 0-1 0 0,0 0 1 0 0,0 0-1 0 0,0 0 1 0 0,-2 4-1 0 0,0 3-10 0 0,-2 0-1 0 0,1-1 1 0 0,-1 1 0 0 0,0-1-1 0 0,-1 1 1 0 0,0-1 0 0 0,0-1-1 0 0,-10 13 1 0 0,-9 5 67 0 0,-26 23 1 0 0,29-29-28 0 0,-39 32 57 0 0,49-43-65 0 0,1-1 1 0 0,-1-1-1 0 0,0 0 0 0 0,-18 7 1 0 0,21-10-7 0 0,0 0 0 0 0,0-1 0 0 0,-1 0 0 0 0,1-1 0 0 0,-1 0 0 0 0,1 0 0 0 0,-1-1 0 0 0,0 0 1 0 0,1-1-1 0 0,-1 1 0 0 0,1-2 0 0 0,-1 1 0 0 0,-9-4 0 0 0,-8 0 4 0 0,20 3-28 0 0,-2 0-31 0 0,0 1 1 0 0,0-1-1 0 0,0 1 0 0 0,0 1 0 0 0,0 0 0 0 0,0 0 1 0 0,0 0-1 0 0,0 1 0 0 0,-9 2 0 0 0,-8 7-301 0 0,23-9 265 0 0,3 0-195 0 0,3 3 249 0 0,-1-1 1 0 0,1 0-1 0 0,0 0 1 0 0,0 0-1 0 0,0-1 1 0 0,0 1-1 0 0,0-1 1 0 0,0 0 0 0 0,1 0-1 0 0,-1-1 1 0 0,1 1-1 0 0,6 0 1 0 0,10 3-76 0 0,30 1 0 0 0,-47-5 91 0 0,26 2-15 0 0,-13 0-2 0 0,1-2-1 0 0,17 0 0 0 0,31 1 110 0 0,-65-2-79 0 0,-1 1 0 0 0,1-1 1 0 0,0 0-1 0 0,-1 1 0 0 0,1-1 0 0 0,-1 1 1 0 0,1-1-1 0 0,0 1 0 0 0,-1-1 0 0 0,0 1 0 0 0,1 0 1 0 0,-1-1-1 0 0,1 1 0 0 0,-1 0 0 0 0,0-1 1 0 0,1 1-1 0 0,-1 0 0 0 0,0-1 0 0 0,0 1 1 0 0,1 0-1 0 0,-1-1 0 0 0,0 1 0 0 0,0 0 1 0 0,0 0-1 0 0,0-1 0 0 0,0 1 0 0 0,0 0 1 0 0,0 0-1 0 0,0 0 0 0 0,-2 24 171 0 0,0-20-130 0 0,0 1-1 0 0,-1-1 0 0 0,0 0 0 0 0,0 0 0 0 0,0 0 0 0 0,-1 0 0 0 0,0 0 1 0 0,-7 7-1 0 0,-8 10 101 0 0,-5 9-33 0 0,-40 40 0 0 0,55-62-120 0 0,3 0 7 0 0,4-5 23 0 0,-3 10 13 0 0,4-11-13 0 0,0 0-1 0 0,0 0 0 0 0,-1 0 1 0 0,1-1-1 0 0,-1 1 1 0 0,1 0-1 0 0,-1-1 1 0 0,0 1-1 0 0,0-1 1 0 0,0 1-1 0 0,-1-1 0 0 0,1 0 1 0 0,0 0-1 0 0,-1 0 1 0 0,0 0-1 0 0,1-1 1 0 0,-1 1-1 0 0,0-1 0 0 0,0 1 1 0 0,0-1-1 0 0,0 0 1 0 0,0 0-1 0 0,0 0 1 0 0,-5 0-1 0 0,-20 4 265 0 0,0-1 0 0 0,0-1-1 0 0,-32-1 1 0 0,-87-10 800 0 0,57 2-403 0 0,56 8-456 0 0,22-2-183 0 0,9 0-106 0 0,18 22-2746 0 0,-5-12-4559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6447 0 0,'0'0'499'0'0,"2"-1"-328"0"0,18-13 4416 0 0,27-15 1 0 0,64-24-149 0 0,-30 15-3123 0 0,-5 3 445 0 0,136-43 0 0 0,88-3-651 0 0,-111 24-944 0 0,50-10-793 0 0,-235 66 63 0 0,1 0-1 0 0,0 0 1 0 0,0 1 0 0 0,0-1 0 0 0,0 1 0 0 0,-1 0 0 0 0,1 1 0 0 0,9 1 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6447 0 0,'0'0'3954'0'0,"2"-1"-2864"0"0,20-3 333 0 0,36-11 0 0 0,6-2-9 0 0,30-2-186 0 0,225-53 110 0 0,-232 51-1017 0 0,-35 9-3073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76 9671 0 0,'0'0'440'0'0,"-1"-1"-5"0"0,-19-8 11190 0 0,24 10-11088 0 0,16 2-336 0 0,0 0-1 0 0,0-1 0 0 0,0-1 1 0 0,0 0-1 0 0,26-4 0 0 0,104-23-31 0 0,16-4-517 0 0,-113 21-1256 0 0,-1 0-6340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 13015 0 0,'0'0'1179'0'0,"-2"0"-972"0"0,-5-2-9 0 0,6 2 62 0 0,0 0-1 0 0,0 0 1 0 0,0 0-1 0 0,0 0 0 0 0,0 0 1 0 0,0 0-1 0 0,0 0 1 0 0,0 0-1 0 0,0 1 0 0 0,-1-1 1 0 0,1 0-1 0 0,0 1 1 0 0,0-1-1 0 0,0 1 0 0 0,1-1 1 0 0,-1 1-1 0 0,-2 0 1 0 0,2 0-716 0 0,-1 0 230 0 0,6-1 227 0 0,0-1 0 0 0,0 1 0 0 0,-1-1 0 0 0,1 0 0 0 0,0 0 0 0 0,-1-1 0 0 0,1 1 0 0 0,6-4 0 0 0,-6 3 2 0 0,9-6-3 0 0,-3 0 32 0 0,-8 6 388 0 0,-2 4-361 0 0,-1 0 0 0 0,0-1 0 0 0,0 1 0 0 0,0 0 0 0 0,0-1 0 0 0,0 1 0 0 0,0-1 0 0 0,-1 0 0 0 0,-1 3 0 0 0,-1 0-2 0 0,-35 42 130 0 0,31-34-177 0 0,2-3 1 0 0,4-7 46 0 0,5-4 13 0 0,3-2-53 0 0,0 0 0 0 0,-1 0 0 0 0,1-1 1 0 0,-1 0-1 0 0,0 0 0 0 0,5-7 1 0 0,25-36 102 0 0,-34 46-67 0 0,3-4 76 0 0,-3 3 1614 0 0,-14 19-1343 0 0,12-14-336 0 0,3 0-32 0 0,14 9 32 0 0,-14-10-543 0 0,1-1-1 0 0,-1 1 1 0 0,1 0-1 0 0,0-1 1 0 0,-1 1-1 0 0,1-1 1 0 0,0 0-1 0 0,0 0 1 0 0,-1 0-1 0 0,1 0 1 0 0,0 0-1 0 0,4-2 1 0 0,-4 1-1632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5527 0 0,'0'0'12755'0'0,"0"3"-12138"0"0,1 2-477 0 0,-1 0 0 0 0,1 0-1 0 0,-1 0 1 0 0,-1-1 0 0 0,1 1 0 0 0,-1 0-1 0 0,1 0 1 0 0,-1 0 0 0 0,-1 0-1 0 0,1 0 1 0 0,-1-1 0 0 0,-2 6 0 0 0,-6 12 200 0 0,-16 24 0 0 0,19-36-179 0 0,-80 130 867 0 0,-30 51-402 0 0,26-43-905 0 0,90-147 42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245 271 2303 0 0,'0'0'16928'0'0,"1"-1"-16236"0"0,7-10-312 0 0,1 0 0 0 0,0 1 0 0 0,0 1 0 0 0,1-1-1 0 0,0 2 1 0 0,12-9 0 0 0,72-42 134 0 0,-85 54-436 0 0,32-18-42 0 0,0 2-1 0 0,1 2 1 0 0,1 1 0 0 0,1 3 0 0 0,82-18-1 0 0,-126 33-35 0 0,1 0-1 0 0,-1 0 0 0 0,0 0 0 0 0,0 0 0 0 0,0 0 0 0 0,0 1 0 0 0,1-1 0 0 0,-1 0 0 0 0,0 0 0 0 0,0 0 0 0 0,0 0 0 0 0,0 0 0 0 0,0 1 0 0 0,0-1 0 0 0,1 0 0 0 0,-1 0 0 0 0,0 0 0 0 0,0 0 0 0 0,0 1 0 0 0,0-1 0 0 0,0 0 0 0 0,0 0 0 0 0,0 0 0 0 0,0 1 0 0 0,0-1 0 0 0,0 0 0 0 0,0 0 1 0 0,0 0-1 0 0,0 1 0 0 0,0-1 0 0 0,0 0 0 0 0,0 0 0 0 0,0 0 0 0 0,0 1 0 0 0,0-1 0 0 0,-1 7-18 0 0,0-3 21 0 0,0-1 0 0 0,0 1 0 0 0,-1-1 0 0 0,1 0 0 0 0,-1 0 0 0 0,0 0 0 0 0,0 0 0 0 0,0 0 0 0 0,0 0 0 0 0,-1 0 0 0 0,1-1 0 0 0,-6 6 0 0 0,-5 2 22 0 0,-22 14 0 0 0,13-10-5 0 0,-114 85 48 0 0,117-85-64 0 0,-42 30-82 0 0,1 3 0 0 0,-58 61-1 0 0,75-66-263 0 0,-2-1 0 0 0,-1-2-1 0 0,-61 39 1 0 0,95-69 343 0 0,2 1 0 0 0,3-3 19 0 0,5-5 72 0 0,4-1-70 0 0,-1 1 0 0 0,0-1 0 0 0,0 1 0 0 0,0-1 1 0 0,1 0-1 0 0,-1 0 0 0 0,1 0 0 0 0,-1 1 1 0 0,1-2-1 0 0,-1 1 0 0 0,1 0 0 0 0,0 0 1 0 0,-1 0-1 0 0,1-1 0 0 0,0 1 0 0 0,0-1 1 0 0,0 1-1 0 0,-1-1 0 0 0,4 1 0 0 0,3-1 59 0 0,0 1 0 0 0,0-1 0 0 0,9-1-1 0 0,250-32 1284 0 0,-227 28-1083 0 0,42-10 0 0 0,-64 11-207 0 0,-14 3-65 0 0,15-7 50 0 0,-7 1-197 0 0,-9 6-36 0 0,-1 0-1222 0 0,7-2-300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511 226 3223 0 0,'-2'-1'240'0'0,"-17"-11"16087"0"0,20 11-16258 0 0,0-1 0 0 0,1 1-1 0 0,-1 0 1 0 0,1-1 0 0 0,0 1 0 0 0,-1 0 0 0 0,5-2 0 0 0,-3 1 19 0 0,32-19 326 0 0,-26 16-355 0 0,1 0 0 0 0,-2-1 0 0 0,1 0 0 0 0,12-11-1 0 0,-19 15-45 0 0,1-1-1 0 0,-1 1 0 0 0,0-1 1 0 0,0 0-1 0 0,0 0 0 0 0,-1 0 0 0 0,1 0 1 0 0,-1 0-1 0 0,0-1 0 0 0,1 1 1 0 0,-1 0-1 0 0,-1 0 0 0 0,1-1 1 0 0,0 1-1 0 0,-1-1 0 0 0,0 1 1 0 0,0-1-1 0 0,0-4 0 0 0,0 5-6 0 0,0 0-1 0 0,-1 0 0 0 0,1 0 1 0 0,-1 0-1 0 0,0 0 0 0 0,0 0 1 0 0,0 0-1 0 0,0 0 0 0 0,0 0 1 0 0,-1 0-1 0 0,1 0 0 0 0,-1 0 1 0 0,0 1-1 0 0,0-1 0 0 0,0 1 1 0 0,0-1-1 0 0,-4-2 0 0 0,3 2-1 0 0,-1 1 0 0 0,0-1-1 0 0,0 1 1 0 0,0 0-1 0 0,-1 1 1 0 0,1-1 0 0 0,0 1-1 0 0,-1 0 1 0 0,1-1-1 0 0,-9 1 1 0 0,-6 0-3 0 0,0 1 0 0 0,0 1 0 0 0,0 1-1 0 0,-30 7 1 0 0,18-2-18 0 0,0 1 0 0 0,1 2 0 0 0,0 1 0 0 0,1 2 0 0 0,0 0 0 0 0,1 2 0 0 0,-28 19 0 0 0,39-21 17 0 0,-1 0 0 0 0,2 1 0 0 0,0 1 0 0 0,0 0 0 0 0,2 1 0 0 0,-23 33 0 0 0,34-45 0 0 0,0 0 0 0 0,1 1 0 0 0,0-1 0 0 0,0 1 0 0 0,0 0 0 0 0,0 0 0 0 0,1 0 0 0 0,0 0 0 0 0,0 0 0 0 0,0 0 0 0 0,1 0 0 0 0,-1 0 0 0 0,2 9 0 0 0,-1-11 0 0 0,1 0 0 0 0,-1 0 0 0 0,1 0 0 0 0,0 0 0 0 0,0-1 0 0 0,0 1 0 0 0,0 0 0 0 0,0-1 0 0 0,1 1 0 0 0,-1-1 0 0 0,1 1 0 0 0,0-1 0 0 0,-1 0 0 0 0,1 0 0 0 0,0 0 0 0 0,0 0 0 0 0,1 0 0 0 0,-1 0 0 0 0,0 0 0 0 0,1-1 0 0 0,-1 1 0 0 0,1-1 0 0 0,-1 0 0 0 0,1 1 0 0 0,4 0 0 0 0,1 0 1 0 0,1 0 1 0 0,-1-1-1 0 0,1 0 0 0 0,0-1 1 0 0,-1 0-1 0 0,1 0 0 0 0,-1 0 0 0 0,1-1 1 0 0,0-1-1 0 0,12-3 0 0 0,1-2 96 0 0,1 0 0 0 0,33-18 1 0 0,-33 14 208 0 0,0-1 0 0 0,-2-1 1 0 0,1-1-1 0 0,-2-2 1 0 0,30-26-1 0 0,-49 41 182 0 0,-12 13-720 0 0,-20 25 170 0 0,1 2 1 0 0,-24 43-1 0 0,22-34 7 0 0,-91 141-9 0 0,40-42 64 0 0,75-132 0 0 0,4-5 11 0 0,3-9-17 0 0,5-1-164 0 0,1 0-146 0 0,0-1 1 0 0,0 0-1 0 0,0-1 1 0 0,0 1-1 0 0,-1-1 0 0 0,1 0 1 0 0,6-4-1 0 0,31-21-1448 0 0,-42 27 1760 0 0,42-30-1642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406 222 6911 0 0,'0'0'623'0'0,"-2"0"-514"0"0,-17 6 12350 0 0,25-12-12196 0 0,1 0 1 0 0,-1 0-1 0 0,1 1 0 0 0,0 0 1 0 0,1 0-1 0 0,14-6 0 0 0,55-20 493 0 0,-29 13-562 0 0,42-18-31 0 0,32-13-22 0 0,1 3-141 0 0,-110 43 0 0 0,-9 6 0 0 0,-7 4 0 0 0,2-2 0 0 0,-1 0 0 0 0,0 0 0 0 0,-1 0 0 0 0,1-1 0 0 0,-1 1 0 0 0,0 0 0 0 0,-4 4 0 0 0,-29 31 0 0 0,14-18 0 0 0,-111 115-116 0 0,-137 89-1360 0 0,112-96 318 0 0,62-63 864 0 0,33-25 298 0 0,40-26 94 0 0,0 1 0 0 0,2 1 0 0 0,-24 25 0 0 0,36-31-26 0 0,9-8-50 0 0,0 1 228 0 0,2-4-56 0 0,4 2-66 0 0,0 0 1 0 0,0-1 0 0 0,0 1 0 0 0,0-2-1 0 0,0 1 1 0 0,0-1 0 0 0,0 1 0 0 0,1-2 0 0 0,9 1-1 0 0,64-4 634 0 0,-55 1-622 0 0,291-25 1129 0 0,-172 13-224 0 0,-3 0 570 0 0,-135 14-1517 0 0,0-1 0 0 0,0 1 0 0 0,-1-1 0 0 0,1-1 0 0 0,0 1 0 0 0,-1-1 0 0 0,7-2 0 0 0,-10 3-26 0 0,-1 0-12 0 0,7-4-79 0 0,-7 4-138 0 0,-2 10-3794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10735 0 0,'0'0'496'0'0,"-9"1"158"0"0,2 0-533 0 0,1 1 0 0 0,-1 0 1 0 0,1 0-1 0 0,-12 7 1 0 0,11-6 235 0 0,1 0-186 0 0,3-2-110 0 0,0 0-1 0 0,1 0 0 0 0,-1 0 1 0 0,1 1-1 0 0,-1-1 0 0 0,1 1 1 0 0,0-1-1 0 0,0 1 1 0 0,0 0-1 0 0,0 0 0 0 0,0 0 1 0 0,0 0-1 0 0,0 1 0 0 0,1-1 1 0 0,-1 0-1 0 0,1 1 1 0 0,-1-1-1 0 0,0 4 0 0 0,-2 3-60 0 0,1 0 0 0 0,0 0 0 0 0,1 0 0 0 0,0 1 0 0 0,-1 9 0 0 0,-2 52 0 0 0,4-31 0 0 0,-2-2-5 0 0,-1-1 1 0 0,-2 0-1 0 0,-1 0 0 0 0,-2-1 0 0 0,-2 0 0 0 0,-1 0 0 0 0,-32 64 1 0 0,38-90 56 0 0,-18 36 373 0 0,-33 45 0 0 0,-7-3 535 0 0,63-86 18 0 0,0 1-756 0 0,-3 23 373 0 0,3-20-512 0 0,1 0-1 0 0,-1 0 1 0 0,-1 0 0 0 0,-3 10-1 0 0,5-14-10 0 0,-6 10 106 0 0,-3-1 44 0 0,8-9 869 0 0,0-4-1068 0 0,0-1 1 0 0,0 1-1 0 0,1-1 1 0 0,0 1-1 0 0,-1 0 1 0 0,1-1-1 0 0,0 1 1 0 0,0-1-1 0 0,0 1 1 0 0,0 0-1 0 0,1-1 1 0 0,-1 1-1 0 0,1-1 1 0 0,-1 1-1 0 0,2-3 1 0 0,17-37 331 0 0,-15 35-337 0 0,98-202-482 0 0,-98 200 472 0 0,0 1 0 0 0,0 0 0 0 0,1 1 0 0 0,0-1 0 0 0,0 1 0 0 0,1 0 0 0 0,11-12 0 0 0,1 8-8 0 0,1 1 0 0 0,38-15 0 0 0,-40 20 108 0 0,1 0 0 0 0,0 1 1 0 0,0 0-1 0 0,27-1 0 0 0,4 0 327 0 0,-41 3-348 0 0,1 1-1 0 0,0 1 1 0 0,0 0-1 0 0,0 0 1 0 0,0 0-1 0 0,10 3 1 0 0,-5 2 8 0 0,-11-2-84 0 0,-2-1 3 0 0,1 1-12 0 0,-1 0 0 0 0,1 0 1 0 0,-1 0-1 0 0,1 1 1 0 0,-1-1-1 0 0,0 0 1 0 0,0 1-1 0 0,-1-1 1 0 0,1 0-1 0 0,0 1 1 0 0,-1-1-1 0 0,0 1 1 0 0,0-1-1 0 0,0 1 1 0 0,-1-1-1 0 0,1 1 1 0 0,-1-1-1 0 0,-1 5 1 0 0,-2 7 9 0 0,-1-1-1 0 0,-11 25 1 0 0,14-35-12 0 0,-7 17-31 0 0,-1-1 0 0 0,-1-1 1 0 0,-1 1-1 0 0,-1-2 0 0 0,0 0 0 0 0,-18 18 0 0 0,25-30 31 0 0,-1-1 0 0 0,1 0 1 0 0,-1 0-1 0 0,0-1 0 0 0,0 1 0 0 0,0-2 0 0 0,-1 1 0 0 0,1-1 0 0 0,-1 0 1 0 0,-10 2-1 0 0,-7 1-112 0 0,-51 3 1 0 0,33-5-124 0 0,1-2 146 0 0,32-2 87 0 0,0 0 0 0 0,0 1 0 0 0,0 0 0 0 0,0 0-1 0 0,0 1 1 0 0,-17 6 0 0 0,12-1-131 0 0,5 0 120 0 0,4-1 10 0 0,4-1-45 0 0,2-5 48 0 0,0 0-1 0 0,-1 0 1 0 0,1 1-1 0 0,0-1 1 0 0,0 0-1 0 0,0 1 1 0 0,0-1-1 0 0,0 0 1 0 0,0 1-1 0 0,-1-1 1 0 0,1 1-1 0 0,0-1 1 0 0,0 0-1 0 0,0 1 1 0 0,0-1-1 0 0,0 1 1 0 0,0-1-1 0 0,0 0 1 0 0,1 1-1 0 0,-1-1 1 0 0,0 1-1 0 0,1 0 0 0 0,0 0 1 0 0,0 0-1 0 0,1 0 0 0 0,-1 0 0 0 0,0 0 0 0 0,1 0 1 0 0,-1 0-1 0 0,0 0 0 0 0,1-1 0 0 0,-1 1 0 0 0,1-1 1 0 0,2 2-1 0 0,27 4-177 0 0,-16-3-50 0 0,-3 0-1290 0 0,-1-3-12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2303 0 0,'-1'2'167'0'0,"-3"2"962"0"0,1 0 0 0 0,-1 0 0 0 0,1 1 1 0 0,0-1-1 0 0,0 1 0 0 0,0 0 0 0 0,1 0 0 0 0,-1 0 0 0 0,-1 7 0 0 0,2-4-605 0 0,0 1 0 0 0,1-1-1 0 0,0 0 1 0 0,0 1 0 0 0,1 13-1 0 0,1-6-452 0 0,1 0 0 0 0,1 0-1 0 0,0-1 1 0 0,1 1 0 0 0,1-1-1 0 0,7 17 1 0 0,24 40 339 0 0,5 15-81 0 0,-31-59-309 0 0,-1-1 0 0 0,9 54 0 0 0,-15-61-15 0 0,-1-1 0 0 0,-1 0 0 0 0,-1 1-1 0 0,-1-1 1 0 0,-4 25 0 0 0,0-18 6 0 0,-2 0-1 0 0,0-1 1 0 0,-2 0 0 0 0,-1 0-1 0 0,-1-1 1 0 0,-1-1 0 0 0,-25 38-1 0 0,-5-3 207 0 0,-80 84 0 0 0,-50 28 477 0 0,165-164-676 0 0,0 0 0 0 0,0 1-1 0 0,1 0 1 0 0,0 0 0 0 0,1 0-1 0 0,-1 1 1 0 0,-5 12 0 0 0,10-18-206 0 0,14-3-5627 0 0,2-2-28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0 6447 0 0,'0'0'499'0'0,"2"1"-91"0"0,2 0 566 0 0,-1 0 0 0 0,1 1-1 0 0,0-1 1 0 0,-1 1 0 0 0,1 0 0 0 0,-1 0 0 0 0,7 5-1 0 0,-9-5-851 0 0,0-1-1 0 0,1 1 0 0 0,-1-1 0 0 0,0 1 0 0 0,0 0 1 0 0,0-1-1 0 0,0 1 0 0 0,0 0 0 0 0,0 0 0 0 0,-1 0 1 0 0,1 0-1 0 0,-1-1 0 0 0,1 1 0 0 0,-1 0 1 0 0,1 0-1 0 0,-1 0 0 0 0,0 0 0 0 0,0 0 0 0 0,0 2 1 0 0,-2 10 242 0 0,0 0 1 0 0,-1 0 0 0 0,0-1-1 0 0,-1 1 1 0 0,-9 21 0 0 0,-37 64 174 0 0,16-34-476 0 0,9-15-45 0 0,-60 119-235 0 0,64-133-74 0 0,-2 0-1 0 0,-40 48 1 0 0,4-16-19 0 0,-4-3 1 0 0,-3-3-1 0 0,-73 54 0 0 0,136-113 310 0 0,-9 5 12 0 0,11-8 47 0 0,2-1-41 0 0,-1 0 0 0 0,1-1 0 0 0,0 1 0 0 0,0 0 0 0 0,0 0 0 0 0,0-1 0 0 0,0 1 0 0 0,0 0 0 0 0,0 0 0 0 0,2-1 0 0 0,-1 0-1 0 0,6-4 8 0 0,1 0 0 0 0,-1 0 0 0 0,1 0 0 0 0,0 1 0 0 0,19-7 0 0 0,52-15 447 0 0,-71 25-412 0 0,56-14 1561 0 0,1 3 0 0 0,95-5 0 0 0,-149 17-1476 0 0,43-5 564 0 0,-60 17-929 0 0,3-7-77 0 0,-1 1-1 0 0,0-1 0 0 0,0 0 0 0 0,0 0 0 0 0,-7 6 0 0 0,-2 1-6496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1375 0 0,'-1'0'107'0'0,"-1"0"412"0"0,0-1 0 0 0,1 1 0 0 0,-1 0-1 0 0,1 0 1 0 0,-1 0 0 0 0,0 0 0 0 0,1 0 0 0 0,-1 0-1 0 0,0 0 1 0 0,1 0 0 0 0,-1 1 0 0 0,1-1 0 0 0,-1 1-1 0 0,1-1 1 0 0,-1 1 0 0 0,1 0 0 0 0,-1-1 0 0 0,1 1-1 0 0,-1 0 1 0 0,1 0 0 0 0,0 0 0 0 0,0 0 0 0 0,-1 0-1 0 0,-1 2 1 0 0,2 0-247 0 0,-1 0 0 0 0,1 0 0 0 0,-1 0 0 0 0,1 1 0 0 0,0-1 0 0 0,0 0 0 0 0,0 0 0 0 0,1 1 0 0 0,-1-1 1 0 0,1 0-1 0 0,-1 6 0 0 0,2 14 160 0 0,0 1 0 0 0,1-1 0 0 0,1 0 0 0 0,1 0 0 0 0,1 0 0 0 0,1 0 0 0 0,15 34 0 0 0,-3-16-145 0 0,2 0 0 0 0,1-2 0 0 0,28 38-1 0 0,-15-33-61 0 0,2-2 0 0 0,64 60 0 0 0,-49-53-74 0 0,-37-35-119 0 0,-8-8-25 0 0,1 0-1 0 0,-1 0 0 0 0,0 1 1 0 0,-1 0-1 0 0,9 13 0 0 0,-13-18-127 0 0,-1-19-6869 0 0,0 9 6002 0 0,1-8-2823 0 0,1-1-1064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57 255 12463 0 0,'0'0'3722'0'0,"12"0"-1886"0"0,-11-1-1722 0 0,1 0 1 0 0,0 1 0 0 0,-1-1 0 0 0,1 0 0 0 0,0 1 0 0 0,0 0-1 0 0,-1-1 1 0 0,1 1 0 0 0,3 0 0 0 0,25 4 397 0 0,-19-3-442 0 0,-4 1 77 0 0,1-2-1 0 0,0 1 1 0 0,0-1 0 0 0,0-1-1 0 0,0 1 1 0 0,0-1 0 0 0,-1-1-1 0 0,1 1 1 0 0,0-1 0 0 0,9-4-1 0 0,-7 1-32 0 0,0 1-1 0 0,0-2 1 0 0,0 1-1 0 0,-1-1 1 0 0,0-1-1 0 0,16-14 1 0 0,-16 12-130 0 0,0 0 1 0 0,-1 0 0 0 0,-1-1-1 0 0,1 0 1 0 0,-1-1 0 0 0,-1 1 0 0 0,0-1-1 0 0,-1 0 1 0 0,0-1 0 0 0,0 0-1 0 0,-1 1 1 0 0,-1-1 0 0 0,4-24-1 0 0,-7 36-5 0 0,0-1-1 0 0,0 1 0 0 0,0-1 0 0 0,1 0 0 0 0,-1 1 0 0 0,0-1 0 0 0,0 1 0 0 0,0-1 0 0 0,0 1 0 0 0,-1-1 0 0 0,1 0 0 0 0,0 1 0 0 0,0-1 0 0 0,0 1 0 0 0,0-1 0 0 0,0 1 0 0 0,-1-1 0 0 0,1 0 0 0 0,0 1 0 0 0,-1-1 0 0 0,1 1 0 0 0,0 0 0 0 0,-1-1 0 0 0,1 1 0 0 0,0-1 0 0 0,-1 1 0 0 0,1-1 0 0 0,-1 1 0 0 0,1 0 0 0 0,-1-1 0 0 0,1 1 0 0 0,-1 0 0 0 0,1 0 0 0 0,-1-1 0 0 0,1 1 0 0 0,-1 0 0 0 0,1 0 0 0 0,-1 0 0 0 0,0-1 0 0 0,1 1 0 0 0,-1 0 0 0 0,1 0 0 0 0,-1 0 0 0 0,0 0 0 0 0,1 0 0 0 0,-1 0 0 0 0,0 1 0 0 0,-3-1-87 0 0,1 1 0 0 0,0 0-1 0 0,-1 0 1 0 0,1 0 0 0 0,0 1 0 0 0,-6 3 0 0 0,-29 17-273 0 0,-72 46-32 0 0,84-50 378 0 0,1 1 0 0 0,-24 23 1 0 0,38-31 55 0 0,1 0 1 0 0,0 0-1 0 0,1 1 1 0 0,0 0-1 0 0,1 1 0 0 0,1 0 1 0 0,0 0-1 0 0,0 1 1 0 0,2-1-1 0 0,0 1 0 0 0,0 1 1 0 0,-5 28-1 0 0,10-36 67 0 0,0-1 0 0 0,0 1 0 0 0,0 0 1 0 0,1 0-1 0 0,0-1 0 0 0,0 1 0 0 0,1-1 0 0 0,0 1 0 0 0,0-1 0 0 0,0 0 0 0 0,1 1 0 0 0,4 6 0 0 0,-5-11-17 0 0,0 0 1 0 0,1 0-1 0 0,-1 0 0 0 0,0 0 0 0 0,0-1 0 0 0,1 1 1 0 0,-1-1-1 0 0,1 0 0 0 0,-1 0 0 0 0,1 0 0 0 0,0 0 1 0 0,0 0-1 0 0,-1 0 0 0 0,1-1 0 0 0,0 1 0 0 0,3-1 1 0 0,3 1-86 0 0,0-1 1 0 0,0 0 0 0 0,0-1 0 0 0,0 0-1 0 0,-1 0 1 0 0,16-5 0 0 0,50-20-5643 0 0,-66 23 4358 0 0,33-13-5067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569 690 10591 0 0,'0'0'964'0'0,"-1"-1"-794"0"0,-5-2 3828 0 0,4-4 466 0 0,3-7-3853 0 0,-1 14-523 0 0,2-8 129 0 0,0-1 1 0 0,1 1 0 0 0,0-1-1 0 0,1 1 1 0 0,-1 0 0 0 0,11-14-1 0 0,2-7 36 0 0,17-40-45 0 0,34-105 1 0 0,-45 106-260 0 0,-2 8-146 0 0,16-83 0 0 0,-35 139 131 0 0,0 0-1 0 0,-1 1 1 0 0,0-1 0 0 0,0 0-1 0 0,0 0 1 0 0,0 1 0 0 0,-2-8-1 0 0,2 11 58 0 0,0-1 0 0 0,0 0 0 0 0,-1 0-1 0 0,1 1 1 0 0,0-1 0 0 0,-1 0 0 0 0,1 1-1 0 0,-1-1 1 0 0,1 1 0 0 0,-1-1-1 0 0,1 0 1 0 0,-1 1 0 0 0,1-1 0 0 0,-1 1-1 0 0,0-1 1 0 0,1 1 0 0 0,-1 0-1 0 0,0-1 1 0 0,1 1 0 0 0,-1-1 0 0 0,0 1-1 0 0,1 0 1 0 0,-1 0 0 0 0,0 0-1 0 0,0-1 1 0 0,1 1 0 0 0,-1 0 0 0 0,0 0-1 0 0,0 0 1 0 0,0 0 0 0 0,1 0 0 0 0,-1 0-1 0 0,0 0 1 0 0,0 1 0 0 0,1-1-1 0 0,-1 0 1 0 0,0 0 0 0 0,0 0 0 0 0,1 1-1 0 0,-1-1 1 0 0,0 0 0 0 0,1 1-1 0 0,-2 0 1 0 0,-3 1-5 0 0,-1 1 0 0 0,1 0 0 0 0,0 1 1 0 0,0-1-1 0 0,0 1 0 0 0,-8 8 0 0 0,-26 32-27 0 0,25-26 27 0 0,-33 39-8 0 0,3 1-1 0 0,-54 94 0 0 0,73-107 10 0 0,2 2-1 0 0,2 1 0 0 0,2 1 1 0 0,-15 65-1 0 0,1 34 27 0 0,-8 35 20 0 0,29-139-27 0 0,-2 0 0 0 0,-21 43 0 0 0,26-70 19 0 0,0-1 0 0 0,-1 0 0 0 0,-1 0 0 0 0,0-1 0 0 0,-1-1 0 0 0,-1 1 0 0 0,0-2 0 0 0,-21 16 0 0 0,23-20-662 0 0,-1-1 0 0 0,0-1 0 0 0,-22 11 1 0 0,21-13-4135 0 0,2-2-1424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50 193 9671 0 0,'-9'3'552'0'0,"0"1"0"0"0,-11 6 0 0 0,8-4 7026 0 0,22 1-6414 0 0,-8-6-1066 0 0,1 0 0 0 0,-1-1 0 0 0,1 1 0 0 0,0 0 0 0 0,-1-1 0 0 0,1 1 0 0 0,0-1 0 0 0,0 0 0 0 0,0 0 0 0 0,-1 0 0 0 0,1-1 0 0 0,4 0 0 0 0,36-12 619 0 0,-26 7-430 0 0,217-74 824 0 0,-182 59-1816 0 0,-1-3 1 0 0,68-42 0 0 0,-96 50-1322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3223 0 0,'0'2'4080'0'0,"-5"19"4423"0"0,-2 1-3971 0 0,-22 43-2507 0 0,22-49-1457 0 0,-50 88 341 0 0,17-32-534 0 0,-41 80 16 0 0,-72 139-270 0 0,75-147-121 0 0,-5 10 0 0 0,-5 11-145 0 0,79-148-158 0 0,8-16 75 0 0,3-3-1003 0 0,13-23-5646 0 0,-3 6 5 0 0</inkml:trace>
  <inkml:trace contextRef="#ctx0" brushRef="#br0" timeOffset="1">89 780 1375 0 0,'-9'1'-3908'0'0,"-2"3"4121"0"0,-26 10 23505 0 0,51-21-19801 0 0,-7 4-4218 0 0,47-24 1115 0 0,2 3 1 0 0,105-30 0 0 0,124-12-830 0 0,-265 62 32 0 0,65-9-1954 0 0,-63 11-3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1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4 919 0 0,'0'0'2128'0'0,"16"-4"-1264"0"0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1:2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 1375 0 0,'0'0'66'0'0,"-1"1"-8"0"0,-8 2-745 0 0,-16 11 12141 0 0,27-16-11105 0 0,6-4 3 0 0,-6 5 656 0 0,0-1-824 0 0,7-5-106 0 0,0-2 3482 0 0,-4 6 357 0 0,-7 4-3841 0 0,1 1-15 0 0,-19 27 15 0 0,12-19-76 0 0,0-1 0 0 0,-1 1 0 0 0,-5 3 0 0 0,14-13 0 0 0,-15 31 0 0 0,2-4 0 0 0,2-3 0 0 0,-4 6-16 0 0,-3 0 0 0 0,0-2 0 0 0,-29 34 0 0 0,36-49 82 0 0,0 1 1 0 0,1 1-1 0 0,-14 25 0 0 0,19-30-15 0 0,1-1 0 0 0,1 1 0 0 0,0 0 0 0 0,0 1 0 0 0,-2 18 0 0 0,3-15 7 0 0,-3 25-2048 0 0,5-37 1930 0 0,0 0 54 0 0,1 0-1 0 0,-1 0 1 0 0,0 0 0 0 0,1 0 0 0 0,0 0-1 0 0,-1 0 1 0 0,1 0 0 0 0,0 0 0 0 0,0 0-1 0 0,0 0 1 0 0,0 0 0 0 0,3 2 0 0 0,-1 0-29 0 0,-2-2-133 0 0,0 0 40 0 0,0-1 0 0 0,1 1 0 0 0,-1 0 0 0 0,0-1 0 0 0,1 1 0 0 0,0-1 0 0 0,-1 1 0 0 0,1-1 0 0 0,0 0 0 0 0,2 2 0 0 0,-2-1-287 0 0,1-1-103 0 0,-1 0-1 0 0,0 1 1 0 0,-1 0-1 0 0,1-1 1 0 0,0 1-1 0 0,0 0 1 0 0,-1 0-1 0 0,2 3 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 2303 0 0,'4'-5'13233'0'0,"-8"15"-11587"0"0,-15 26-1822 0 0,11-20 761 0 0,-99 164 786 0 0,-14-9-906 0 0,50-72-369 0 0,34-45-45 0 0,-46 63 30 0 0,136-201-3697 0 0,-25 43 2304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155 651 5527 0 0,'0'0'423'0'0,"-2"2"-62"0"0,-1 0 453 0 0,-1 1 0 0 0,1 0-1 0 0,0 0 1 0 0,0 0-1 0 0,0 0 1 0 0,-2 5 0 0 0,2-4-567 0 0,0 1 0 0 0,0-1 0 0 0,1 1 0 0 0,0 0 1 0 0,0 0-1 0 0,0 0 0 0 0,0 0 0 0 0,-1 8 0 0 0,-9 22 5089 0 0,13-56-5116 0 0,0 0-1 0 0,2 1 0 0 0,1 0 1 0 0,0-1-1 0 0,10-23 0 0 0,2-1-153 0 0,28-51 0 0 0,-22 54-76 0 0,3 1 0 0 0,1 2 0 0 0,3 0 0 0 0,0 2 0 0 0,42-39 0 0 0,-47 52-8 0 0,1 2 0 0 0,1 1 1 0 0,1 1-1 0 0,1 1 0 0 0,31-15 0 0 0,-38 24 83 0 0,0 0 0 0 0,0 1-1 0 0,1 2 1 0 0,0 0 0 0 0,0 2 0 0 0,1 0 0 0 0,-1 1-1 0 0,30-1 1 0 0,-43 5-24 0 0,-1 0 1 0 0,0 1-1 0 0,1 0 0 0 0,-1 0 1 0 0,0 1-1 0 0,1 0 0 0 0,-1 0 1 0 0,0 1-1 0 0,-1 0 0 0 0,1 1 1 0 0,0-1-1 0 0,-1 1 0 0 0,0 1 1 0 0,9 6-1 0 0,-11-7-32 0 0,-1 0-1 0 0,1 1 1 0 0,-1 0 0 0 0,1 0-1 0 0,-1 0 1 0 0,-1 1 0 0 0,1-1-1 0 0,-1 1 1 0 0,0 0-1 0 0,0 0 1 0 0,-1 0 0 0 0,0 0-1 0 0,0 0 1 0 0,0 0 0 0 0,-1 1-1 0 0,1-1 1 0 0,-2 1 0 0 0,1 10-1 0 0,-1-3-3 0 0,0-1-1 0 0,-1 1 1 0 0,-1-1-1 0 0,0 1 1 0 0,-1-1 0 0 0,0 0-1 0 0,-1 0 1 0 0,-1 0-1 0 0,0-1 1 0 0,-1 1-1 0 0,0-1 1 0 0,0-1 0 0 0,-16 20-1 0 0,-2 1 9 0 0,-3-2 0 0 0,0-1 1 0 0,-58 46-1 0 0,-104 61-54 0 0,161-117 5 0 0,-195 117 36 0 0,190-118 6 0 0,-70 27 0 0 0,81-38 4 0 0,1 0 1 0 0,-1-2-1 0 0,0 0 1 0 0,-38 2-1 0 0,55-6-10 0 0,3-1-2 0 0,1 0 1 0 0,-1 0-1 0 0,0 0 1 0 0,0 0 0 0 0,0 0-1 0 0,0-1 1 0 0,1 1-1 0 0,-1 0 1 0 0,0-1 0 0 0,-3-1-1 0 0,3 1-93 0 0,11 2-775 0 0,-1 0 577 0 0,1 0 0 0 0,0 1 0 0 0,8 2 0 0 0,-3 0-992 0 0,12 1-5549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130 111 12815 0 0,'-27'14'945'0'0,"-75"37"4238"0"0,105-51-5042 0 0,0-1 1 0 0,1 0-1 0 0,-1 1 0 0 0,0-2 0 0 0,0 1 0 0 0,0 0 0 0 0,1 0 1 0 0,2-3-1 0 0,7-3 92 0 0,68-27 284 0 0,166-65 205 0 0,-227 92-665 0 0,1 2 0 0 0,23-4 0 0 0,-33 8-286 0 0,0 0-1 0 0,0 0 0 0 0,1 1 1 0 0,-1 0-1 0 0,18 4 0 0 0,-26-4-124 0 0,0 1 0 0 0,0 0 0 0 0,0 0 1 0 0,-1 0-1 0 0,1 0 0 0 0,3 3 0 0 0,4 2-1073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78 9671 0 0,'-15'6'309'0'0,"1"0"1133"0"0,-3-2 6607 0 0,23-3-7756 0 0,0-1 1 0 0,0 0-1 0 0,0 0 0 0 0,0-1 1 0 0,0 0-1 0 0,0 0 0 0 0,0 0 0 0 0,0-1 1 0 0,8-3-1 0 0,3-1 34 0 0,36-9 175 0 0,111-28 860 0 0,-130 36-1642 0 0,1 2 0 0 0,63-3 0 0 0,-75 11-1992 0 0,-9 2-3544 0 0,-7 0-948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14 8751 0 0,'0'0'674'0'0,"2"-1"-196"0"0,14-12 8732 0 0,-17 15-8901 0 0,-1 3-221 0 0,0-1 1 0 0,0 1 0 0 0,-1-1-1 0 0,1 1 1 0 0,-1-1-1 0 0,0 0 1 0 0,-1 0-1 0 0,1 0 1 0 0,-8 6 0 0 0,-41 31 197 0 0,40-32-202 0 0,-242 212 341 0 0,200-171-371 0 0,-70 75 48 0 0,-52 46-12 0 0,164-162-95 0 0,-77 74-140 0 0,81-70-193 0 0,8-13 291 0 0,0 0 1 0 0,0 1-1 0 0,0-1 0 0 0,-1 0 1 0 0,1 1-1 0 0,0-1 0 0 0,0 1 1 0 0,1-1-1 0 0,-1 0 0 0 0,0 1 1 0 0,0-1-1 0 0,0 0 1 0 0,0 1-1 0 0,0-1 0 0 0,0 0 1 0 0,0 1-1 0 0,1-1 0 0 0,-1 0 1 0 0,0 1-1 0 0,0-1 0 0 0,0 0 1 0 0,1 1-1 0 0,-1-1 1 0 0,2 1-119 0 0,0 0 0 0 0,0 0 0 0 0,0 0 0 0 0,0 0 0 0 0,0 0 1 0 0,0 0-1 0 0,0-1 0 0 0,1 1 0 0 0,-1-1 0 0 0,3 1 1 0 0,19 1-1158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 4607 0 0,'0'0'18832'0'0,"-5"11"-18377"0"0,3-9-425 0 0,-1 3 27 0 0,-1 0 0 0 0,0 0-1 0 0,-9 7 1 0 0,8-7 20 0 0,3-4-39 0 0,1-5-156 0 0,1-2-194 0 0,0 1 310 0 0,-4 4 59 0 0,2 1 118 0 0,5-5-104 0 0,7-7-73 0 0,1-2 82 0 0,-10 13-5 0 0,-2 3-6 0 0,-7 14 28 0 0,-1 0-1 0 0,-1-1 0 0 0,-16 19 1 0 0,-48 45 197 0 0,73-78-131 0 0,7-11-55 0 0,-2 6-94 0 0,13-19-315 0 0,22-28 189 0 0,-11 19-6682 0 0,-9 14-996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 15055 0 0,'0'0'1366'0'0,"2"0"-1126"0"0,0-1 14 0 0,0 1 1 0 0,0-1 0 0 0,1 1 0 0 0,-1-1 0 0 0,0 1 0 0 0,0 0-1 0 0,1 0 1 0 0,-1 0 0 0 0,0 1 0 0 0,4 0 0 0 0,-3 0-302 0 0,-1-1 940 0 0,-1 2-340 0 0,-1 3-427 0 0,0 1 0 0 0,0-1 0 0 0,-1 0 0 0 0,1 0 0 0 0,-1 0 0 0 0,0 0 0 0 0,0 0 0 0 0,-1 0 0 0 0,0 0 0 0 0,0 0 0 0 0,0 0 0 0 0,-3 5 0 0 0,-7 9 67 0 0,-20 28 1 0 0,25-39-142 0 0,-72 109 110 0 0,47-67-74 0 0,-2-2 1 0 0,-42 47-1 0 0,62-81-132 0 0,4-4-171 0 0,1-1 0 0 0,1 2-1 0 0,-9 11 1 0 0,16-20-128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135 209 14279 0 0,'-1'2'655'0'0,"-12"10"152"0"0,-3 5 643 0 0,-23 18 3698 0 0,41-36-4596 0 0,135-88 1339 0 0,-85 53-1844 0 0,2 2 1 0 0,70-32-1 0 0,-99 54-18 0 0,1 1-1 0 0,44-12 1 0 0,-68 22-28 0 0,0 1 1 0 0,-1-1-1 0 0,1 1 1 0 0,0 0-1 0 0,0 0 0 0 0,-1-1 1 0 0,1 1-1 0 0,0 0 1 0 0,-1 0-1 0 0,1 0 1 0 0,0 1-1 0 0,0-1 1 0 0,-1 0-1 0 0,1 1 0 0 0,0-1 1 0 0,-1 1-1 0 0,1-1 1 0 0,-1 1-1 0 0,1 0 1 0 0,0 0-1 0 0,-1 0 1 0 0,0 0-1 0 0,3 1 0 0 0,-3 0 0 0 0,0 0 0 0 0,0-1 0 0 0,0 1 0 0 0,-1 0 0 0 0,1 0 0 0 0,0 0 0 0 0,-1-1 0 0 0,1 1-1 0 0,-1 0 1 0 0,0 0 0 0 0,1 0 0 0 0,-1 0 0 0 0,0 0 0 0 0,0 0 0 0 0,-1 0 0 0 0,1 0 0 0 0,0 0-1 0 0,0 0 1 0 0,-1-1 0 0 0,0 4 0 0 0,-4 10-1 0 0,-1-1 0 0 0,0 0 0 0 0,0 0 0 0 0,-2-1 0 0 0,1 1 0 0 0,-2-2 0 0 0,-13 17 0 0 0,-79 78 0 0 0,69-76 0 0 0,-51 52-427 0 0,-114 87-1 0 0,172-151 241 0 0,9-8-47 0 0,1 0 0 0 0,-24 25 0 0 0,13-11-3 0 0,27-24 246 0 0,-1 0 0 0 0,1-1-1 0 0,-1 1 1 0 0,1-1 0 0 0,0 1 0 0 0,-1-1 0 0 0,1 0 0 0 0,0 1 0 0 0,-1-1-1 0 0,1 0 1 0 0,0 1 0 0 0,0-1 0 0 0,0 0 0 0 0,4 1 56 0 0,1 0 1 0 0,-1 0 0 0 0,0-1-1 0 0,0 0 1 0 0,0 0 0 0 0,1 0-1 0 0,7-2 1 0 0,38-10 309 0 0,-42 9-298 0 0,279-56 1131 0 0,-278 58-1186 0 0,0 0 1 0 0,0 1-1 0 0,16 2 0 0 0,0-1-187 0 0,-24-1-8 0 0,14-3-6348 0 0,-12 2 3685 0 0,6-2-3982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466 257 6911 0 0,'0'0'528'0'0,"6"-7"2158"0"0,24-24 7065 0 0,20-13-7015 0 0,9-10-2710 0 0,-49 44 13 0 0,25-28 83 0 0,-32 34-126 0 0,0 0 0 0 0,0 0 0 0 0,-1 0 0 0 0,0 0-1 0 0,0 0 1 0 0,0-1 0 0 0,0 1 0 0 0,1-8 0 0 0,-2 10-78 0 0,-7-8-211 0 0,4 9 252 0 0,1-1-1 0 0,-1 1 1 0 0,1 0-1 0 0,-1-1 0 0 0,1 1 1 0 0,-1 0-1 0 0,0 0 1 0 0,0 0-1 0 0,0 0 1 0 0,1 0-1 0 0,-1 1 1 0 0,0-1-1 0 0,0 0 1 0 0,0 1-1 0 0,0 0 1 0 0,0-1-1 0 0,0 1 1 0 0,0 0-1 0 0,0 0 1 0 0,0 0-1 0 0,-4 1 0 0 0,-6 0-191 0 0,1 2 0 0 0,-20 5 0 0 0,15-3 53 0 0,-221 68-440 0 0,204-60 632 0 0,1 2 0 0 0,1 1 1 0 0,0 1-1 0 0,1 2 0 0 0,-28 23 0 0 0,45-32 59 0 0,0 1 1 0 0,1 1-1 0 0,0 0 0 0 0,1 1 0 0 0,1 0 0 0 0,0 1 0 0 0,-10 19 1 0 0,19-32-63 0 0,0 0 0 0 0,1 0 0 0 0,-1 0 1 0 0,1 0-1 0 0,-1 1 0 0 0,1-1 0 0 0,-1 0 0 0 0,1 1 1 0 0,0-1-1 0 0,0 0 0 0 0,-1 0 0 0 0,1 1 1 0 0,0-1-1 0 0,0 0 0 0 0,1 1 0 0 0,-1-1 1 0 0,0 0-1 0 0,0 1 0 0 0,1-1 0 0 0,-1 0 1 0 0,0 1-1 0 0,1-1 0 0 0,0 1 0 0 0,0 0 9 0 0,0-1-1 0 0,1 0 1 0 0,-1 1 0 0 0,1-1-1 0 0,-1 0 1 0 0,1 0-1 0 0,-1 0 1 0 0,1 0-1 0 0,-1 0 1 0 0,1 0-1 0 0,0-1 1 0 0,0 1-1 0 0,-1-1 1 0 0,4 1-1 0 0,4 1 58 0 0,0-1 0 0 0,0 0 0 0 0,0 0 0 0 0,0-1 0 0 0,14-2 0 0 0,26-6 132 0 0,0-3 0 0 0,-1-2 0 0 0,71-29 0 0 0,-77 27-166 0 0,-1-3 1 0 0,45-27-1 0 0,-77 40-30 0 0,-8 3 47 0 0,-2 4 33 0 0,-15 31 13 0 0,-1-1 0 0 0,-24 31 0 0 0,-19 32 64 0 0,27-35-82 0 0,12-26 26 0 0,-15 39-1 0 0,13-25-226 0 0,-42 65 0 0 0,60-104 20 0 0,-23 41-3775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96 163 919 0 0,'-18'13'706'0'0,"-19"20"0"0"0,-4 7 14741 0 0,44-40-15195 0 0,0-1 1 0 0,0 0-1 0 0,0 1 0 0 0,0-1 1 0 0,0-1-1 0 0,0 1 0 0 0,0 0 1 0 0,4-4-1 0 0,4-1 140 0 0,142-70 725 0 0,31-15-308 0 0,-158 79-506 0 0,1 0-1 0 0,1 2 1 0 0,-1 1 0 0 0,2 2-1 0 0,39-7 1 0 0,-44 15 209 0 0,-23-1-279 0 0,0 2-95 0 0,0 2-133 0 0,0 1 0 0 0,0-1 0 0 0,-1 0-1 0 0,1 0 1 0 0,-1 1 0 0 0,0-1 0 0 0,0 0 0 0 0,-1 0 0 0 0,1 1 0 0 0,-1-1 0 0 0,0 0 0 0 0,0 0 0 0 0,0 0 0 0 0,-1 0 0 0 0,0 0 0 0 0,1 0 0 0 0,-4 4-1 0 0,-5 8 17 0 0,0-1 0 0 0,-22 25-1 0 0,11-14-13 0 0,14-18-12 0 0,-18 25-277 0 0,-2-1-1 0 0,-53 50 1 0 0,-93 41-1190 0 0,61-46 766 0 0,96-66 655 0 0,-43 35-28 0 0,53-40 69 0 0,6-5 9 0 0,0 0 1 0 0,0-1 0 0 0,1 1 0 0 0,-1 0 0 0 0,1-1 0 0 0,-1 1 0 0 0,0-1 0 0 0,1 1 0 0 0,-1-1 0 0 0,1 1 0 0 0,-1-1 0 0 0,1 1 0 0 0,-1-1 0 0 0,1 1 0 0 0,1 0 0 0 0,-2-1 0 0 0,4 3 23 0 0,1-1-1 0 0,-1 0 0 0 0,1 1 0 0 0,0-2 0 0 0,-1 1 0 0 0,1 0 0 0 0,0-1 1 0 0,0 0-1 0 0,0 0 0 0 0,8 0 0 0 0,7 2 49 0 0,135 16 515 0 0,-15-3 337 0 0,-107-11-561 0 0,0-2-1 0 0,1-1 0 0 0,-1-1 1 0 0,1-2-1 0 0,33-5 0 0 0,-67 6-442 0 0,1 0-1 0 0,0 0 0 0 0,-1 0 0 0 0,1 0 0 0 0,-1 0 0 0 0,1 0 0 0 0,0 0 0 0 0,-1-1 0 0 0,1 1 0 0 0,-1 0 0 0 0,1 0 0 0 0,-1 0 1 0 0,1-1-1 0 0,0 1 0 0 0,-1 0 0 0 0,1-1 0 0 0,-1 1 0 0 0,1 0 0 0 0,-1-1 0 0 0,0 1 0 0 0,1-1 0 0 0,-1 1 0 0 0,1-1 0 0 0,-1 1 0 0 0,0-1 1 0 0,1 1-1 0 0,-1-1 0 0 0,0 1 0 0 0,0-1 0 0 0,1 1 0 0 0,-1-1 0 0 0,0 1 0 0 0,0-1 0 0 0,0 0 0 0 0,0 1 0 0 0,0-1 0 0 0,0 1 1 0 0,0-1-1 0 0,0 0 0 0 0,0 0 0 0 0,-3-7-1829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72 6911 0 0,'0'0'528'0'0,"-13"-15"8010"0"0,5 4-6685 0 0,1 0 938 0 0,-7-1 6 0 0,14 11-2727 0 0,-1 1 0 0 0,1-1 0 0 0,-1 1 0 0 0,1-1 0 0 0,-1 0 0 0 0,1 1 0 0 0,-1-1 0 0 0,1 0 0 0 0,0 1 0 0 0,0-1 0 0 0,-1 0 0 0 0,1 0 0 0 0,0 1 0 0 0,0-1 0 0 0,0 0 0 0 0,0 0 0 0 0,0-1 0 0 0,0 2-52 0 0,0-1 1 0 0,0 1 0 0 0,0 0-1 0 0,1-1 1 0 0,-1 1-1 0 0,0 0 1 0 0,0-1-1 0 0,1 1 1 0 0,-1 0-1 0 0,0-1 1 0 0,1 1-1 0 0,-1 0 1 0 0,0-1 0 0 0,1 1-1 0 0,-1 0 1 0 0,0 0-1 0 0,1 0 1 0 0,-1-1-1 0 0,1 1 1 0 0,-1 0-1 0 0,1 0 1 0 0,0 0-1 0 0,4-1-12 0 0,0 0 0 0 0,0 1-1 0 0,0 0 1 0 0,7 0 0 0 0,-10 1 25 0 0,35 1-26 0 0,-1 3-1 0 0,0 1 0 0 0,48 14 0 0 0,101 44 77 0 0,-143-49-51 0 0,119 31-19 0 0,-128-40 8 0 0,1-1-1 0 0,0-2 0 0 0,56-2 1 0 0,-63-1-9 0 0,13-2 62 0 0,-38 2-39 0 0,-3 2-53 0 0,-1-1-1 0 0,1 0 1 0 0,-1 1-1 0 0,1-1 1 0 0,-1 0-1 0 0,0 0 1 0 0,0 0-1 0 0,0 0 1 0 0,-2 1-1 0 0,1 0-11 0 0,-108 51-70 0 0,8-4 52 0 0,33-16 47 0 0,43-21 11 0 0,-45 27-1 0 0,-180 134 373 0 0,242-167-339 0 0,0-1-1 0 0,0 0 1 0 0,-1 0 0 0 0,1-1-1 0 0,-1-1 1 0 0,-1 1 0 0 0,-14 1-1 0 0,17-3-29 0 0,1 3-11 0 0,1-2-12 0 0,5-2-84 0 0,5-2-444 0 0,46-9-1615 0 0,-28 7 406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1330 72 12151 0 0,'0'0'555'0'0,"1"-2"-12"0"0,0-2-405 0 0,0 0 0 0 0,0 0 1 0 0,-1 0-1 0 0,1 0 0 0 0,-1-1 0 0 0,0 1 1 0 0,0 0-1 0 0,0 0 0 0 0,-1 0 1 0 0,1 0-1 0 0,-1-1 0 0 0,-2-4 1 0 0,1-1 3797 0 0,0 10-3910 0 0,0 0 0 0 0,-1 0-1 0 0,1 1 1 0 0,0-1 0 0 0,0 0-1 0 0,0 1 1 0 0,0 0 0 0 0,0-1-1 0 0,-1 1 1 0 0,1 0 0 0 0,1 0 0 0 0,-1 0-1 0 0,0 1 1 0 0,0-1 0 0 0,0 0-1 0 0,1 1 1 0 0,-1-1 0 0 0,0 1-1 0 0,1-1 1 0 0,0 1 0 0 0,-3 3-1 0 0,3-4-22 0 0,-80 91-3 0 0,63-73 28 0 0,-1 0-1 0 0,0-2 1 0 0,-1 0-1 0 0,-1-1 1 0 0,-45 26-1 0 0,-123 48 132 0 0,150-73-139 0 0,-281 112 899 0 0,243-99-514 0 0,-61 21-177 0 0,122-45-210 0 0,1 0-1 0 0,-1-2 1 0 0,0 0-1 0 0,0-1 1 0 0,-1 0-1 0 0,1-2 1 0 0,-1 0 0 0 0,1 0-1 0 0,-1-2 1 0 0,1 0-1 0 0,-29-6 1 0 0,42 7-15 0 0,1-1 1 0 0,-1 0-1 0 0,0 0 0 0 0,1 0 1 0 0,-1 0-1 0 0,1 0 0 0 0,-1 0 1 0 0,1-1-1 0 0,0 1 0 0 0,-1-1 1 0 0,1 0-1 0 0,0 0 0 0 0,0 0 1 0 0,0 0-1 0 0,0 0 0 0 0,1 0 1 0 0,-1 0-1 0 0,1 0 0 0 0,-1-1 1 0 0,1 1-1 0 0,0-1 0 0 0,0 1 1 0 0,0-1-1 0 0,-1-2 0 0 0,1 0-3 0 0,1 1-1 0 0,-1-1 1 0 0,1 1 0 0 0,0-1-1 0 0,0 1 1 0 0,0-1-1 0 0,1 1 1 0 0,0-1 0 0 0,0 1-1 0 0,0 0 1 0 0,0-1-1 0 0,1 1 1 0 0,-1 0 0 0 0,3-4-1 0 0,53-90 65 0 0,-50 91-64 0 0,-6 6 0 0 0,1 0 0 0 0,0 0 0 0 0,0 1 0 0 0,-1-1 0 0 0,1 1 0 0 0,0 0 0 0 0,0 0 0 0 0,0-1 0 0 0,-1 1 0 0 0,1 0 0 0 0,0 0 0 0 0,3 1 0 0 0,24 5 0 0 0,-14-3 0 0 0,4 1 6 0 0,14 3 72 0 0,58 3 1 0 0,-57-8 79 0 0,-1 1 1 0 0,1 1-1 0 0,-1 2 1 0 0,0 1-1 0 0,62 22 0 0 0,-70-17 43 0 0,0 1 0 0 0,32 24 0 0 0,13 7 171 0 0,-48-33-263 0 0,0-1 0 0 0,0 0 0 0 0,1-2 0 0 0,0 0 0 0 0,1-2 0 0 0,-1 0 0 0 0,1-2 0 0 0,1-1 0 0 0,-1 0 0 0 0,0-2 0 0 0,1-1 0 0 0,-1-1 0 0 0,40-6-1 0 0,-45 3-95 0 0,1 1-1 0 0,0 1 1 0 0,1 1-1 0 0,-1 0 1 0 0,30 4-1 0 0,-39-1-13 0 0,-4 0 3 0 0,4 6-14 0 0,-8-6-30 0 0,3 5 20 0 0,-2 1-54 0 0,-3-6-105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6911 0 0,'-1'2'2783'0'0,"0"1"-2201"0"0,0 0 0 0 0,1 0 0 0 0,-1 1 1 0 0,1-1-1 0 0,-1 0 0 0 0,1 1 0 0 0,0-1 0 0 0,0 0 0 0 0,0 1 0 0 0,1-1 0 0 0,-1 0 1 0 0,2 6-1 0 0,0-4-280 0 0,0-1-1 0 0,0 0 1 0 0,0 0 0 0 0,0 0 0 0 0,1 0 0 0 0,0 0 0 0 0,0 0 0 0 0,4 4 0 0 0,6 4-353 0 0,1-1 0 0 0,0 0 0 0 0,30 17 1 0 0,-15-9 851 0 0,0-2-744 0 0,-16-9 0 0 0,0 0 0 0 0,0 0 0 0 0,-1 2-1 0 0,17 16 1 0 0,-26-24-32 0 0,-1 1 0 0 0,0-1 0 0 0,0 1 0 0 0,0 0 0 0 0,0 0 0 0 0,0 0 0 0 0,0 0 0 0 0,-1 0 0 0 0,0 0 0 0 0,0 0 0 0 0,0 1 0 0 0,0-1 0 0 0,0 0 0 0 0,0 1 0 0 0,-1-1 0 0 0,0 1 0 0 0,0-1-1 0 0,0 0 1 0 0,0 1 0 0 0,0-1 0 0 0,-1 1 0 0 0,1-1 0 0 0,-1 0 0 0 0,0 1 0 0 0,-2 4 0 0 0,-2 3 41 0 0,-1 0 0 0 0,0 0 0 0 0,0-1 0 0 0,-1 0 0 0 0,-1 0 0 0 0,1-1 1 0 0,-2 0-1 0 0,-15 14 0 0 0,-8 3 15 0 0,-43 26 1 0 0,66-46-74 0 0,-20 13-18 0 0,-77 55-314 0 0,104-73-61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69 1839 0 0,'2'0'134'0'0,"4"-1"213"0"0,0 0 1 0 0,1 0 0 0 0,-1-1-1 0 0,0 1 1 0 0,0-2 0 0 0,7-2-1 0 0,16-6 4050 0 0,-19 8-3040 0 0,0-1 0 0 0,0-1 0 0 0,-1 0 0 0 0,10-6 1 0 0,10-5 3544 0 0,-30 18-4538 0 0,-16 12-111 0 0,0-1 0 0 0,-21 14 0 0 0,1-1-192 0 0,-17 15 11 0 0,-87 61-87 0 0,118-87-28 0 0,-161 98-1463 0 0,113-79 338 0 0,69-33 932 0 0,12-12-594 0 0,-5 7 789 0 0,0-1 0 0 0,0 1 0 0 0,1 0 0 0 0,-1 0 0 0 0,1 1 0 0 0,0-1 0 0 0,0 1 0 0 0,1 1 0 0 0,-1-1 0 0 0,10-2 1 0 0,-8 3 49 0 0,0 0 0 0 0,0 1 0 0 0,0 0 1 0 0,0 0-1 0 0,0 1 0 0 0,0 0 0 0 0,0 0 1 0 0,12 3-1 0 0,-10-1 78 0 0,1 1 0 0 0,-1 1 0 0 0,-1-1 1 0 0,1 2-1 0 0,16 9 0 0 0,42 34 501 0 0,-48-33-177 0 0,0 0 1 0 0,30 16-1 0 0,-17-9 341 0 0,-27-17-528 0 0,-4-4 104 0 0,-7 9-248 0 0,3-6-80 0 0,-1-1 0 0 0,1 0-1 0 0,-1 0 1 0 0,0-1 0 0 0,0 1 0 0 0,0 0-1 0 0,0-1 1 0 0,0 0 0 0 0,-8 4 0 0 0,-35 15 6 0 0,33-16 1 0 0,-251 87 324 0 0,151-67 149 0 0,60-15-282 0 0,51-9-267 0 0,4-3-53 0 0,18-7-152 0 0,102-48-2462 0 0,-78 45-1043 0 0,-23 6-1997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60 14511 0 0,'28'-31'1675'0'0,"-26"30"-1167"0"0,-3-1 473 0 0,1 2-948 0 0,0 0 0 0 0,0-1 0 0 0,0 1 0 0 0,0 0 0 0 0,0 0 0 0 0,0 0-1 0 0,0-1 1 0 0,0 1 0 0 0,0 0 0 0 0,0 0 0 0 0,0 0 0 0 0,0-1 0 0 0,0 1 0 0 0,0 0 0 0 0,0 0 0 0 0,0 0 0 0 0,-1-1-1 0 0,1 1 1 0 0,0 0 0 0 0,0 0 0 0 0,0 0 0 0 0,0 0 0 0 0,0-1 0 0 0,0 1 0 0 0,-1 0 0 0 0,1 0 0 0 0,0 0 0 0 0,0 0-1 0 0,0 0 1 0 0,-1-1 0 0 0,-5 0 37 0 0,0 0 0 0 0,0 0 0 0 0,0 0 0 0 0,0 1 0 0 0,0-1 0 0 0,0 2 0 0 0,0-1 0 0 0,0 1 0 0 0,-1 0-1 0 0,1 0 1 0 0,1 0 0 0 0,-1 1 0 0 0,0 0 0 0 0,-6 3 0 0 0,2-1-28 0 0,1 1 0 0 0,-1 0 0 0 0,1 0 0 0 0,0 1 0 0 0,1 0-1 0 0,0 1 1 0 0,-12 11 0 0 0,14-11 8 0 0,-7 6-43 0 0,1 1 0 0 0,-18 25-1 0 0,27-35 36 0 0,1 0 0 0 0,0 0 0 0 0,-1 0 0 0 0,2 1 1 0 0,-1-1-1 0 0,0 0 0 0 0,1 1 0 0 0,0-1 0 0 0,0 1 0 0 0,0-1 0 0 0,1 1 0 0 0,-1 0 0 0 0,1-1 0 0 0,0 1 0 0 0,0 0 0 0 0,2 5 1 0 0,-1-7 47 0 0,0 1 1 0 0,1-1-1 0 0,-1 0 1 0 0,1 1 0 0 0,0-1-1 0 0,0 0 1 0 0,0 0-1 0 0,0 0 1 0 0,0 0 0 0 0,1-1-1 0 0,0 1 1 0 0,-1-1-1 0 0,1 1 1 0 0,0-1-1 0 0,0 0 1 0 0,0 0 0 0 0,4 2-1 0 0,-1-1 46 0 0,1 0 0 0 0,-1 0 0 0 0,1-1 0 0 0,0 0 0 0 0,-1 0 0 0 0,1-1 0 0 0,0 1 0 0 0,7-1 0 0 0,-4 0-17 0 0,0-1 1 0 0,-1 0-1 0 0,1-1 0 0 0,0 0 1 0 0,-1-1-1 0 0,1 0 0 0 0,-1 0 1 0 0,12-5-1 0 0,-17 5-98 0 0,0 1 0 0 0,-1-1 0 0 0,1 0 0 0 0,-1-1 0 0 0,0 1 0 0 0,1-1 0 0 0,-1 1 0 0 0,0-1 0 0 0,-1 0 0 0 0,1 0 0 0 0,0 0 0 0 0,-1 0 0 0 0,0-1 0 0 0,1 1 0 0 0,-1-1 0 0 0,-1 0 0 0 0,1 1 0 0 0,0-1 0 0 0,-1 0 0 0 0,0 0 0 0 0,0 0 0 0 0,1-5 0 0 0,-1-6-40 0 0,0-1 0 0 0,-1 1 0 0 0,-1 0-1 0 0,0-1 1 0 0,-6-24 0 0 0,7 39 10 0 0,-14-82-2225 0 0,13 82 2005 0 0,1-1-1 0 0,0 1 1 0 0,-1 0 0 0 0,1-1 0 0 0,-1 1-1 0 0,0 0 1 0 0,1 0 0 0 0,-1 0 0 0 0,0 0-1 0 0,0 0 1 0 0,1 0 0 0 0,-1 0 0 0 0,0 0-1 0 0,0 0 1 0 0,-2-1 0 0 0,-7 7-4322 0 0,1 3-941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12007 0 0,'0'0'1928'0'0,"-10"1"1086"0"0,7 1-2843 0 0,1 0 1 0 0,0 0 0 0 0,0 0-1 0 0,0 0 1 0 0,0 1 0 0 0,0-1-1 0 0,0 0 1 0 0,1 1 0 0 0,-1-1-1 0 0,-1 4 1 0 0,-13 33 645 0 0,6-16-270 0 0,-18 42-323 0 0,-4-1 1 0 0,-42 62 0 0 0,59-103-309 0 0,1 0-1 0 0,-15 35 1 0 0,28-56-210 0 0,1 0 0 0 0,-1 0 0 0 0,0 1-1 0 0,1-1 1 0 0,0 0 0 0 0,-1 5 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844 885 11375 0 0,'0'0'1031'0'0,"-2"1"-850"0"0,-19 8-166 0 0,18-8 71 0 0,-1 0 0 0 0,1 0 0 0 0,0 0 0 0 0,0 1 0 0 0,0-1 0 0 0,0 1 1 0 0,1 0-1 0 0,-1 0 0 0 0,0 0 0 0 0,1 0 0 0 0,-5 5 5014 0 0,11-8-4938 0 0,0 0 0 0 0,0 0 1 0 0,0-1-1 0 0,0 1 1 0 0,-1-1-1 0 0,1 0 1 0 0,0 0-1 0 0,-1-1 1 0 0,1 1-1 0 0,-1-1 1 0 0,0 1-1 0 0,6-7 1 0 0,44-50 201 0 0,-3-2 0 0 0,-2-2 0 0 0,51-90 0 0 0,-69 99-473 0 0,-2-2 0 0 0,-3-1-1 0 0,-2-1 1 0 0,26-105 0 0 0,-48 159 91 0 0,4-16-105 0 0,2-29 1 0 0,-6 44 73 0 0,-1 0 0 0 0,0 0 0 0 0,0 0 0 0 0,0 1 0 0 0,-1-1-1 0 0,1 0 1 0 0,-1 0 0 0 0,0 0 0 0 0,-1 1 0 0 0,1-1 0 0 0,-1 1 0 0 0,-2-5 0 0 0,3 7 15 0 0,0 0 1 0 0,-1 0 0 0 0,1 1-1 0 0,0-1 1 0 0,0 1-1 0 0,-1-1 1 0 0,1 1 0 0 0,-1 0-1 0 0,0-1 1 0 0,1 1-1 0 0,-1 0 1 0 0,0 0 0 0 0,1 0-1 0 0,-1 0 1 0 0,0 0-1 0 0,0 1 1 0 0,0-1 0 0 0,-3 0-1 0 0,2 1 8 0 0,0-1 0 0 0,0 1-1 0 0,0 1 1 0 0,-1-1 0 0 0,1 0-1 0 0,0 1 1 0 0,0-1 0 0 0,0 1-1 0 0,0 0 1 0 0,0 0 0 0 0,-2 2-1 0 0,-5 2-2 0 0,0 0-1 0 0,1 1 1 0 0,0 1-1 0 0,0 0 0 0 0,-12 12 1 0 0,-1 4 30 0 0,0 2 0 0 0,2 0 0 0 0,-26 43 0 0 0,-42 90 127 0 0,84-151-119 0 0,-117 249 83 0 0,22-44-99 0 0,-16-9-230 0 0,87-161 237 0 0,-3-1 0 0 0,-1-2 0 0 0,-2-1 0 0 0,-2-2 0 0 0,-1-1 0 0 0,-54 39 0 0 0,61-52-11 0 0,-13 9 40 0 0,-1-1-1 0 0,-77 39 1 0 0,92-53 35 0 0,21-10-28 0 0,21-9-8 0 0,33-18-946 0 0,-43 19 796 0 0,30-15-1121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76 121 18687 0 0,'-1'0'14'0'0,"-5"-1"233"0"0,1 0 0 0 0,-1 0 0 0 0,0 1 0 0 0,1 0 0 0 0,-1 0 1 0 0,1 1-1 0 0,-9 1 0 0 0,2 4-214 0 0,11-5 2 0 0,0 0 1 0 0,0 0-1 0 0,0 0 0 0 0,0 0 0 0 0,0 1 1 0 0,1-1-1 0 0,-1 0 0 0 0,1 1 0 0 0,-1-1 1 0 0,1 0-1 0 0,-1 1 0 0 0,1-1 0 0 0,0 1 1 0 0,-1-1-1 0 0,1 0 0 0 0,0 1 0 0 0,0-1 1 0 0,0 1-1 0 0,0-1 0 0 0,0 1 0 0 0,1-1 1 0 0,-1 1-1 0 0,0-1 0 0 0,1 0 0 0 0,-1 1 1 0 0,1-1-1 0 0,-1 0 0 0 0,1 1 0 0 0,1 1 1 0 0,-2-3-20 0 0,1 1 0 0 0,-1 0 0 0 0,1-1 1 0 0,0 0-1 0 0,-1 1 0 0 0,1-1 0 0 0,-1 1 1 0 0,1-1-1 0 0,0 0 0 0 0,-1 1 1 0 0,1-1-1 0 0,0 0 0 0 0,-1 0 0 0 0,1 1 1 0 0,0-1-1 0 0,0 0 0 0 0,-1 0 0 0 0,2 0 1 0 0,1 0 32 0 0,6 2 34 0 0,0 0 0 0 0,0-1 0 0 0,0-1 0 0 0,0 1 0 0 0,0-2 0 0 0,11 0 0 0 0,54-12 510 0 0,-61 10-503 0 0,208-55 742 0 0,-18-1-360 0 0,-139 44-648 0 0,37-8-26 0 0,-83 20-1086 0 0,1 0 0 0 0,-1 2 0 0 0,27 1 0 0 0,-35 1-3654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40 8751 0 0,'0'0'674'0'0,"0"-1"-438"0"0,2-3 1588 0 0,-3-12 6100 0 0,-1 14-7836 0 0,0 1 1 0 0,0-1 0 0 0,0 0 0 0 0,0 1 0 0 0,0-1 0 0 0,-1 1-1 0 0,1 0 1 0 0,0 0 0 0 0,-1 0 0 0 0,1 0 0 0 0,-1 0 0 0 0,1 0 0 0 0,-1 1-1 0 0,0-1 1 0 0,1 1 0 0 0,-1 0 0 0 0,0 0 0 0 0,1 0 0 0 0,-1 0 0 0 0,1 0-1 0 0,-1 0 1 0 0,-4 2 0 0 0,-2 0-90 0 0,0 0 0 0 0,-1 0 1 0 0,1 1-1 0 0,0 1 0 0 0,-10 5 0 0 0,-12 9 101 0 0,2 2-1 0 0,0 1 1 0 0,-30 28-1 0 0,-5 5 264 0 0,44-37-59 0 0,0 0 0 0 0,-27 34-1 0 0,46-49-272 0 0,-1-1-1 0 0,1 1 0 0 0,0 0 1 0 0,-1 0-1 0 0,1 0 1 0 0,0 0-1 0 0,0 0 0 0 0,0 0 1 0 0,0 0-1 0 0,1 0 1 0 0,-1 0-1 0 0,1 1 0 0 0,-1-1 1 0 0,1 2-1 0 0,0-3-19 0 0,0-1 0 0 0,0 1 0 0 0,1-1-1 0 0,-1 1 1 0 0,1-1 0 0 0,-1 1 0 0 0,0-1 0 0 0,1 0-1 0 0,-1 1 1 0 0,1-1 0 0 0,-1 0 0 0 0,1 1 0 0 0,-1-1-1 0 0,1 0 1 0 0,-1 0 0 0 0,1 1 0 0 0,-1-1 0 0 0,1 0 0 0 0,-1 0-1 0 0,1 0 1 0 0,0 1 0 0 0,0-1 8 0 0,2 0 15 0 0,1 1-1 0 0,-1-1 1 0 0,1 1-1 0 0,0-1 1 0 0,-1 0-1 0 0,1-1 0 0 0,-1 1 1 0 0,7-2-1 0 0,29-9 150 0 0,-29 8-147 0 0,249-100-626 0 0,-186 77-750 0 0,-71 26 1140 0 0,-8 10-263 0 0,2-3 477 0 0,0-2 0 0 0,-1 1 0 0 0,0 0 0 0 0,0-1 0 0 0,0 0 0 0 0,0 0 0 0 0,-8 4-1 0 0,-12 13 124 0 0,24-21 159 0 0,17-3-10256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8751 0 0,'-2'1'7523'0'0,"-59"55"-1156"0"0,19-18-3953 0 0,39-35-2406 0 0,1-2-13 0 0,1 0 1 0 0,0 0-1 0 0,0-1 0 0 0,0 1 1 0 0,0 0-1 0 0,0 1 1 0 0,0-1-1 0 0,1 0 0 0 0,-1 0 1 0 0,0 0-1 0 0,0 0 1 0 0,1 1-1 0 0,-1-1 0 0 0,0 3 1 0 0,1-3-188 0 0,-1 0-1 0 0,1 1 1 0 0,0-1 0 0 0,0 0 0 0 0,-1 1-1 0 0,1-1 1 0 0,0 0 0 0 0,0 1 0 0 0,1-1 0 0 0,-1 0-1 0 0,0 1 1 0 0,0-1 0 0 0,1 0 0 0 0,-1 1 0 0 0,1-1-1 0 0,-1 0 1 0 0,1 0 0 0 0,-1 1 0 0 0,1-1-1 0 0,0 0 1 0 0,-1 0 0 0 0,3 2 0 0 0,0 1-1066 0 0,1 0 1 0 0,0 0 0 0 0,8 6-1 0 0,2-7-8566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31 18975 0 0,'30'-30'2348'0'0,"-29"40"-1728"0"0,-1-6-577 0 0,-1 0-1 0 0,0 0 1 0 0,0-1 0 0 0,0 1-1 0 0,0-1 1 0 0,-1 1-1 0 0,0-1 1 0 0,1 1 0 0 0,-3 2-1 0 0,-24 30-33 0 0,13-16 51 0 0,-81 122 642 0 0,50-72-459 0 0,-82 142 165 0 0,-30 24-190 0 0,127-194-156 0 0,21-29-56 0 0,5-7-135 0 0,1-1 0 0 0,0 1 0 0 0,0 0 1 0 0,1 0-1 0 0,0 0 0 0 0,-5 11 0 0 0,8-16-402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41 5527 0 0,'1'-1'423'0'0,"1"0"-343"0"0,11-11 268 0 0,-8 6 1692 0 0,0 1-1 0 0,0 0 1 0 0,8-5 3716 0 0,-15 23-4658 0 0,-5 4-773 0 0,0 1 0 0 0,-1-1 0 0 0,0 0 0 0 0,-1-1 0 0 0,-19 25 0 0 0,8-11-19 0 0,-278 367 1270 0 0,122-173-1395 0 0,165-210-199 0 0,-171 240-1049 0 0,168-230-123 0 0,13-22 304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84 138 7367 0 0,'-6'0'187'0'0,"1"0"0"0"0,-1 0 0 0 0,-10-1 0 0 0,-2 0 332 0 0,5 3 5937 0 0,-6 5 1660 0 0,32-9-7264 0 0,399-63 854 0 0,-211 31-1612 0 0,79-9-1037 0 0,-259 42 354 0 0,30 2 1 0 0,-45-1 271 0 0,1 1 0 0 0,-1 0-1 0 0,0 0 1 0 0,1 1 0 0 0,-1 0 0 0 0,0 0 0 0 0,0 0 0 0 0,-1 0 0 0 0,8 5 0 0 0,-11-6 165 0 0,-1 1 0 0 0,0-1 0 0 0,1 0 0 0 0,-1 0 0 0 0,0 1 1 0 0,0-1-1 0 0,0 1 0 0 0,0-1 0 0 0,0 1 0 0 0,0 0 0 0 0,0-1 0 0 0,0 1 0 0 0,-1 0 0 0 0,1 0 0 0 0,-1-1 0 0 0,1 1 0 0 0,-1 0 0 0 0,0 0 0 0 0,0 0 0 0 0,0 0 0 0 0,0-1 0 0 0,0 1 0 0 0,0 0 1 0 0,0 0-1 0 0,0 0 0 0 0,-1 0 0 0 0,1-1 0 0 0,-1 1 0 0 0,-1 2 0 0 0,-1 6-1038 0 0,-1 0 1 0 0,-1-1-1 0 0,-10 17 1 0 0,11-20 340 0 0,3-4 192 0 0,3 2-1290 0 0,0-2 1856 0 0,-1 0 0 0 0,0 0 0 0 0,1 0 0 0 0,0-1 0 0 0,-1 1 0 0 0,1 0 1 0 0,0-1-1 0 0,0 1 0 0 0,0-1 0 0 0,0 1 0 0 0,2 0 0 0 0,-1-1 394 0 0,0 1 0 0 0,0-1 0 0 0,0 0-1 0 0,0 0 1 0 0,0 0 0 0 0,0-1 0 0 0,0 1 0 0 0,9-1 7838 0 0,-13 2-7114 0 0,-9 11-345 0 0,0 0 0 0 0,0-1 0 0 0,-1-1 0 0 0,-24 20 0 0 0,-4 4-175 0 0,36-31-461 0 0,-72 77 722 0 0,66-70-643 0 0,0 0-1 0 0,2 1 0 0 0,-1 0 1 0 0,1 0-1 0 0,-9 24 0 0 0,16-35-100 0 0,-1 1 1 0 0,1-1-1 0 0,-1 0 1 0 0,1 1-1 0 0,0-1 0 0 0,-1 0 1 0 0,1 1-1 0 0,0-1 0 0 0,0 1 1 0 0,0-1-1 0 0,0 1 0 0 0,0-1 1 0 0,0 0-1 0 0,0 1 0 0 0,1-1 1 0 0,-1 1-1 0 0,0-1 0 0 0,1 0 1 0 0,-1 1-1 0 0,1-1 0 0 0,0 0 1 0 0,-1 1-1 0 0,1-1 0 0 0,0 0 1 0 0,1 2-1 0 0,0-2 21 0 0,0 1-1 0 0,1-1 0 0 0,-1 0 1 0 0,0 1-1 0 0,0-1 0 0 0,1 0 1 0 0,-1 0-1 0 0,0-1 1 0 0,1 1-1 0 0,-1 0 0 0 0,1-1 1 0 0,-1 0-1 0 0,1 0 0 0 0,2 1 1 0 0,14-1 156 0 0,0-1-1 0 0,0-1 1 0 0,0-1 0 0 0,26-6 0 0 0,-6-2-34 0 0,39-17-1 0 0,-50 17-136 0 0,0-2-1 0 0,41-25 1 0 0,-60 32-25 0 0,0 0 1 0 0,0-1-1 0 0,-1 0 1 0 0,0-1-1 0 0,0 1 0 0 0,0-2 1 0 0,-1 1-1 0 0,-1-1 0 0 0,1 0 1 0 0,7-15-1 0 0,-13 22-16 0 0,0 0 1 0 0,0 0-1 0 0,0 0 0 0 0,-1 0 0 0 0,1 0 1 0 0,-1 0-1 0 0,1 0 0 0 0,-1 0 0 0 0,0-1 1 0 0,1 1-1 0 0,-1 0 0 0 0,0 0 0 0 0,0 0 1 0 0,-1 0-1 0 0,1-1 0 0 0,0 1 0 0 0,-1 0 1 0 0,1 0-1 0 0,-1 0 0 0 0,-1-3 0 0 0,0 3-25 0 0,1-1-1 0 0,-1 1 1 0 0,0 0-1 0 0,0 0 0 0 0,0 0 1 0 0,-1 0-1 0 0,1 0 1 0 0,0 0-1 0 0,-1 0 0 0 0,1 1 1 0 0,-1-1-1 0 0,0 1 1 0 0,-3-1-1 0 0,-5-3-112 0 0,-1 2 0 0 0,0 0 0 0 0,-1 0 0 0 0,1 2 0 0 0,-24-2 0 0 0,-23 2-1429 0 0,20 2-2254 0 0,24 0-3414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53 344 7367 0 0,'0'0'8551'0'0,"1"2"-8027"0"0,-1 5-393 0 0,0 1 0 0 0,0-1 0 0 0,0 0-1 0 0,-1 1 1 0 0,0-1 0 0 0,0 0 0 0 0,-1 0 0 0 0,0 0 0 0 0,0 0 0 0 0,-1 0 0 0 0,0 0 0 0 0,0 0-1 0 0,-1-1 1 0 0,0 0 0 0 0,0 1 0 0 0,0-2 0 0 0,-9 11 0 0 0,13-16-71 0 0,0 0 1 0 0,0 0-1 0 0,0 0 1 0 0,0 1-1 0 0,0-1 0 0 0,0 0 1 0 0,0 0-1 0 0,-1 0 1 0 0,1 0-1 0 0,0 0 1 0 0,0 1-1 0 0,0-1 0 0 0,0 0 1 0 0,0 0-1 0 0,0 0 1 0 0,0 0-1 0 0,0 0 1 0 0,-1 0-1 0 0,1 0 0 0 0,0 1 1 0 0,0-1-1 0 0,0 0 1 0 0,0 0-1 0 0,0 0 0 0 0,-1 0 1 0 0,1 0-1 0 0,0 0 1 0 0,0 0-1 0 0,0 0 1 0 0,0 0-1 0 0,0 0 0 0 0,-1 0 1 0 0,1 0-1 0 0,0 0 1 0 0,0 0-1 0 0,0 0 1 0 0,0 0-1 0 0,-1 0 0 0 0,1 0 1 0 0,0 0-1 0 0,0 0 1 0 0,0 0-1 0 0,0 0 1 0 0,0 0-1 0 0,-1 0 0 0 0,1-1 1 0 0,0 1-1 0 0,0 0 1 0 0,0 0-1 0 0,0 0 1 0 0,0 0-1 0 0,0 0 0 0 0,0 0 1 0 0,-1-1-1 0 0,2-11 733 0 0,8-17-563 0 0,-4 17-158 0 0,1 1-1 0 0,0 0 1 0 0,0 0-1 0 0,1 1 1 0 0,1-1-1 0 0,13-13 0 0 0,59-50 57 0 0,43-22-117 0 0,9-3 53 0 0,-113 86-64 0 0,0 1 0 0 0,0 1 0 0 0,1 1 0 0 0,0 0 0 0 0,30-8 0 0 0,-47 17-8 0 0,1 0 0 0 0,-1 0 0 0 0,1 0 0 0 0,-1 0 0 0 0,1 1 0 0 0,0-1 0 0 0,-1 1 0 0 0,1 0 0 0 0,0 1 0 0 0,-1-1 0 0 0,8 2 0 0 0,-9-2-483 0 0,-2 3-138 0 0,-1 25-6140 0 0,-2-12-70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224 105 14799 0 0,'0'0'5514'0'0,"1"0"-5454"0"0,43 1 540 0 0,-32 1-483 0 0,0-2 0 0 0,1 1-1 0 0,-1-2 1 0 0,0 0 0 0 0,1 0-1 0 0,-1-1 1 0 0,0 0 0 0 0,17-6-1 0 0,2-4-23 0 0,-19 8-73 0 0,0-1 1 0 0,0 1-1 0 0,0-2 0 0 0,-1 0 1 0 0,0 0-1 0 0,0-1 1 0 0,16-14-1 0 0,-20 14-20 0 0,-5 0-24 0 0,-3 6-9 0 0,-1 0 1 0 0,1 0-1 0 0,-1 0 0 0 0,1 0 1 0 0,-1 1-1 0 0,1-1 0 0 0,-1 0 1 0 0,1 1-1 0 0,-1 0 0 0 0,0-1 1 0 0,-2 1-1 0 0,-1 0-5 0 0,0 0 0 0 0,0 1 0 0 0,0 0 0 0 0,0 0 0 0 0,0 0 1 0 0,0 1-1 0 0,0-1 0 0 0,1 1 0 0 0,-1 0 0 0 0,0 1 0 0 0,1-1 0 0 0,-5 4 0 0 0,-11 5-42 0 0,-67 28 36 0 0,11-5-11 0 0,-79 47-1 0 0,138-70 77 0 0,0 0 0 0 0,-19 18 1 0 0,32-25-15 0 0,-1 0 0 0 0,1 0 0 0 0,0 1 0 0 0,0-1 0 0 0,1 1 0 0 0,0 0 0 0 0,-1 0 0 0 0,2 0 0 0 0,-1 0 0 0 0,0 1 0 0 0,1-1 0 0 0,-2 9 0 0 0,3-11 11 0 0,1 1 0 0 0,-1-1 0 0 0,1 0-1 0 0,0 0 1 0 0,0 0 0 0 0,0 0 0 0 0,1 0 0 0 0,-1 0 0 0 0,1 0 0 0 0,-1 0 0 0 0,1 0 0 0 0,0 0 0 0 0,0 0-1 0 0,1 0 1 0 0,-1 0 0 0 0,3 3 0 0 0,-1-2 15 0 0,-1-1 0 0 0,1 0 0 0 0,0 0 0 0 0,1 0 0 0 0,-1 0 0 0 0,0-1 0 0 0,1 1 0 0 0,0-1 0 0 0,-1 0 0 0 0,8 3 0 0 0,3 0 26 0 0,0-1 0 0 0,0 0 0 0 0,1-1 0 0 0,0 0 0 0 0,24 0 0 0 0,-17-3-325 0 0,0-1 0 0 0,0-1 0 0 0,0-1 0 0 0,-1-1-1 0 0,0-1 1 0 0,0-1 0 0 0,27-11 0 0 0,-17 5-1821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14999 0 0,'0'0'6036'0'0,"-1"0"-5522"0"0,-6 2-441 0 0,0 0 0 0 0,1 0 1 0 0,-1 1-1 0 0,1 0 0 0 0,0 0 1 0 0,0 1-1 0 0,0-1 1 0 0,0 1-1 0 0,1 1 0 0 0,-1-1 1 0 0,-8 11-1 0 0,-6 7-89 0 0,-24 34 1 0 0,44-56 16 0 0,-47 69-1 0 0,-48 94 0 0 0,-26 83 0 0 0,115-234 0 0 0,-83 208 269 0 0,55-130 1032 0 0,-63 119 1 0 0,88-193-1166 0 0,0 1 0 0 0,-2-1 0 0 0,-20 24 0 0 0,29-39 112 0 0,2-3-236 0 0,-1-1 0 0 0,1 0-1 0 0,0 0 1 0 0,0 1 0 0 0,0-1-1 0 0,0 0 1 0 0,0 0 0 0 0,0 1-1 0 0,1-1 1 0 0,0 0 0 0 0,-1 0 0 0 0,1 1-1 0 0,2-4 1 0 0,-2 1-29 0 0,18-46-461 0 0,30-60 1 0 0,-2 5-606 0 0,-3-7-1922 0 0,-21 51 1269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12439 0 0,'0'0'1126'0'0,"2"1"-746"0"0,91 34 4696 0 0,-70-24-4593 0 0,0 1 1 0 0,21 15-1 0 0,-33-20-416 0 0,0 1-1 0 0,-1 0 0 0 0,0 1 0 0 0,0 0 1 0 0,-1 0-1 0 0,0 1 0 0 0,-1 0 1 0 0,0 0-1 0 0,-1 1 0 0 0,0 0 0 0 0,-1 1 1 0 0,0-1-1 0 0,7 21 0 0 0,-12-27-35 0 0,0-1-1 0 0,0 1 1 0 0,-1 0-1 0 0,0 0 0 0 0,0 0 1 0 0,0 0-1 0 0,0 0 1 0 0,-1-1-1 0 0,0 1 1 0 0,0 0-1 0 0,0 0 0 0 0,0 0 1 0 0,-1-1-1 0 0,0 1 1 0 0,0-1-1 0 0,0 0 1 0 0,0 1-1 0 0,-5 5 1 0 0,-4 4 14 0 0,0 0 0 0 0,0-1 1 0 0,-26 22-1 0 0,18-18-43 0 0,0-1 1 0 0,-1-1-1 0 0,-1 0 0 0 0,0-2 1 0 0,-1-1-1 0 0,-36 15 0 0 0,52-25-57 0 0,0 0 0 0 0,0-1-1 0 0,-1 0 1 0 0,1 0 0 0 0,-8 0-1 0 0,13-1-486 0 0,-9-13-6458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 18743 0 0,'-7'-5'1699'0'0,"-11"-16"379"0"0,21 19-2012 0 0,1 0 0 0 0,-1 0 0 0 0,1 1 0 0 0,-1-1 0 0 0,1 1 0 0 0,0 0-1 0 0,-1 0 1 0 0,1 0 0 0 0,0 0 0 0 0,0 1 0 0 0,4 0 0 0 0,4-2-10 0 0,5 0-606 0 0,1 1 0 0 0,-1 1 0 0 0,0 1 0 0 0,35 5 0 0 0,-33-3-772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78 9671 0 0,'0'0'875'0'0,"2"0"-719"0"0,4-1-10 0 0,3-1 2072 0 0,0 1 0 0 0,-1 0 0 0 0,19 1 1 0 0,28 0 249 0 0,-29 0-1726 0 0,-14 0-657 0 0,0 0 0 0 0,0-1 0 0 0,0 0 1 0 0,-1-1-1 0 0,1 0 0 0 0,0-1 0 0 0,-1 0 0 0 0,0-1 0 0 0,1 0 0 0 0,19-11 0 0 0,-16 8-149 0 0,16-11-36 0 0,-24 13 76 0 0,-6 4-97 0 0,-2 1 96 0 0,0-1 0 0 0,0 0-1 0 0,1 1 1 0 0,-1-1 0 0 0,0 1 0 0 0,0-1 0 0 0,0 1 0 0 0,0-1 0 0 0,0 1 0 0 0,0 0 0 0 0,0 0-1 0 0,0-1 1 0 0,0 1 0 0 0,0 0 0 0 0,0 0 0 0 0,0 0 0 0 0,-1 0 0 0 0,-6 1-43 0 0,1 0 1 0 0,0 0-1 0 0,0 1 1 0 0,0 0-1 0 0,-10 3 0 0 0,-8 4-50 0 0,-31 5 100 0 0,-1 0-11 0 0,-82 32 0 0 0,123-39 26 0 0,0 0 1 0 0,1 1-1 0 0,0 0 0 0 0,1 1 1 0 0,0 1-1 0 0,1 0 0 0 0,-1 1 1 0 0,2 1-1 0 0,-21 23 0 0 0,29-30 31 0 0,0 0 0 0 0,1 1-1 0 0,0-1 1 0 0,0 1 0 0 0,0 0-1 0 0,0 0 1 0 0,1 0 0 0 0,0 0-1 0 0,0 0 1 0 0,1 1 0 0 0,0-1-1 0 0,-1 11 1 0 0,2-13-8 0 0,0 1 1 0 0,1-1-1 0 0,-1 0 0 0 0,1 0 0 0 0,0 0 0 0 0,0 0 0 0 0,0 0 1 0 0,1 0-1 0 0,0 0 0 0 0,-1-1 0 0 0,1 1 0 0 0,0 0 1 0 0,1-1-1 0 0,-1 1 0 0 0,1-1 0 0 0,-1 0 0 0 0,1 0 1 0 0,0 0-1 0 0,0 0 0 0 0,6 4 0 0 0,1-1 7 0 0,0 0 0 0 0,0-1 0 0 0,0 0 0 0 0,1-1 0 0 0,0 0 0 0 0,0-1 0 0 0,0 0 0 0 0,0 0 0 0 0,0-1 0 0 0,1-1 0 0 0,13 1 0 0 0,5-2-380 0 0,0-2 0 0 0,0 0-1 0 0,32-8 1 0 0,-35 4-855 0 0,31-11 0 0 0,-15 3-807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 4607 0 0,'0'0'354'0'0,"2"-1"-233"0"0,4-1-1904 0 0,16 1 16658 0 0,-22 1-14652 0 0,0 13 947 0 0,-2-6-969 0 0,0-1 0 0 0,-1 1 0 0 0,1-1 0 0 0,-1 1 0 0 0,-1-1 0 0 0,1 0 0 0 0,-1 0 0 0 0,0-1-1 0 0,0 1 1 0 0,-8 7 0 0 0,-7 6 246 0 0,-30 22 0 0 0,24-20-184 0 0,-21 16 96 0 0,25-21-254 0 0,1 0 1 0 0,1 1 0 0 0,0 1 0 0 0,2 0-1 0 0,-19 27 1 0 0,33-42-96 0 0,1 1 0 0 0,1-1 0 0 0,-1 1 0 0 0,0 0 1 0 0,1-1-1 0 0,0 1 0 0 0,0 0 0 0 0,0 0 0 0 0,-1 6 0 0 0,2-8-5 0 0,0 0 1 0 0,0-1-1 0 0,0 1 0 0 0,0 0 1 0 0,0 0-1 0 0,1 0 0 0 0,-1-1 1 0 0,0 1-1 0 0,1 0 1 0 0,-1 0-1 0 0,1-1 0 0 0,0 1 1 0 0,0 0-1 0 0,-1-1 0 0 0,1 1 1 0 0,0-1-1 0 0,0 1 0 0 0,1-1 1 0 0,-1 0-1 0 0,0 1 0 0 0,0-1 1 0 0,1 0-1 0 0,1 2 0 0 0,6 2 10 0 0,0-1 0 0 0,0 1 0 0 0,1-1-1 0 0,-1-1 1 0 0,1 0 0 0 0,0 0 0 0 0,0-1-1 0 0,0 0 1 0 0,0-1 0 0 0,20 0 0 0 0,-4-1-661 0 0,0-2 1 0 0,0-1-1 0 0,30-7 1 0 0,-14 0-693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17303 0 0,'0'0'4146'0'0,"-1"1"-3864"0"0,-13 19 85 0 0,1 1 0 0 0,1 0 0 0 0,-14 35 0 0 0,-4 6-151 0 0,-36 72-79 0 0,-23 43-2 0 0,-4-15-103 0 0,60-112-16 0 0,-42 51 0 0 0,-69 68-16 0 0,140-164-99 0 0,0 0 0 0 0,0 1 0 0 0,0 0 0 0 0,1 0 0 0 0,0 0 0 0 0,0 0 0 0 0,-3 11 0 0 0,6-15-342 0 0</inkml:trace>
  <inkml:trace contextRef="#ctx0" brushRef="#br0" timeOffset="1">181 458 13503 0 0,'-8'-2'163'0'0,"0"0"0"0"0,0 1-1 0 0,-1 0 1 0 0,1 0 0 0 0,0 1-1 0 0,-1 0 1 0 0,1 0 0 0 0,-9 2-1 0 0,-9 4 751 0 0,19-5-343 0 0,0 0 0 0 0,0 1 0 0 0,0-1 0 0 0,0 2 0 0 0,0-1 1 0 0,0 1-1 0 0,1 0 0 0 0,-9 6 0 0 0,14-8 74 0 0,1 9 503 0 0,1-9-1089 0 0,0 0 0 0 0,-1 0 0 0 0,1 0 1 0 0,0 0-1 0 0,-1 0 0 0 0,1 0 0 0 0,0 0 0 0 0,0 0 1 0 0,0 0-1 0 0,0 0 0 0 0,0 0 0 0 0,0 0 0 0 0,0-1 1 0 0,0 1-1 0 0,0 0 0 0 0,0-1 0 0 0,0 1 1 0 0,1-1-1 0 0,-1 1 0 0 0,2 0 0 0 0,29 4 520 0 0,-30-5-533 0 0,34 2 397 0 0,0-1 0 0 0,41-6 0 0 0,72-14 151 0 0,-64 7-297 0 0,337-37 249 0 0,-349 41-529 0 0,156-25-305 0 0,-78 4-4238 0 0,-120 21-1205 0 0,-2 0-1552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0,'0'0'13960'0'0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0,'0'0'0'0'0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398 133 7855 0 0,'5'-17'586'0'0,"16"-49"1296"0"0,-20 63-1652 0 0,1 1 0 0 0,-1-1 0 0 0,1 0 0 0 0,-1 1 0 0 0,1-1 0 0 0,0 1 0 0 0,0 0-1 0 0,0 0 1 0 0,0 0 0 0 0,0 0 0 0 0,1 0 0 0 0,-1 0 0 0 0,5-2 0 0 0,-1 1 239 0 0,0 0 1 0 0,0 1-1 0 0,0 0 0 0 0,0 0 1 0 0,8-1-1 0 0,-13 2-20 0 0,2 5 222 0 0,-2-4-649 0 0,-1 0-1 0 0,1 0 1 0 0,-1 0-1 0 0,0 0 1 0 0,1 0-1 0 0,-1 1 1 0 0,0-1-1 0 0,1 0 1 0 0,-1 0-1 0 0,0 1 1 0 0,1-1-1 0 0,-1 0 1 0 0,0 0-1 0 0,0 1 1 0 0,1-1-1 0 0,-1 0 1 0 0,0 1-1 0 0,0-1 1 0 0,1 0-1 0 0,-1 1 1 0 0,0 0-1 0 0,1 4 46 0 0,0 0-1 0 0,0 0 1 0 0,0 0-1 0 0,-1 0 0 0 0,0 0 1 0 0,0 0-1 0 0,0 0 1 0 0,0 0-1 0 0,-1 0 1 0 0,0 0-1 0 0,0 0 1 0 0,0 0-1 0 0,-4 8 1 0 0,-5 10 253 0 0,-18 34 0 0 0,16-36-169 0 0,-238 424 247 0 0,92-188-411 0 0,148-242-77 0 0,1 1 1 0 0,0 0-1 0 0,-9 22 0 0 0,18-36-147 0 0,13-5-5327 0 0,2-6-415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36 7367 0 0,'1'-1'568'0'0,"14"-33"12342"0"0,-20 50-12876 0 0,0 0 1 0 0,0-1-1 0 0,-2 1 1 0 0,0-1-1 0 0,-15 24 1 0 0,-5 10-13 0 0,-3 22 7 0 0,-33 116 0 0 0,41-114-31 0 0,-51 113-1 0 0,40-121 40 0 0,-3-2 0 0 0,-3-2-1 0 0,-82 101 1 0 0,117-158-24 0 0,1 0 0 0 0,0 0 0 0 0,1 0 1 0 0,-4 7-1 0 0,-10 17-184 0 0,28-28-1780 0 0,4-5 772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14655 0 0,'0'0'1328'0'0,"7"-4"-968"0"0,15-11 1843 0 0,37-18 0 0 0,-49 27-1813 0 0,-5 4-179 0 0,0 0-1 0 0,0 0 0 0 0,0 1 1 0 0,0-1-1 0 0,0 1 1 0 0,1 0-1 0 0,-1 1 0 0 0,8-1 1 0 0,47 4 556 0 0,-40-1-563 0 0,34 2 224 0 0,97-6 0 0 0,-130 0-712 0 0,-1 0 0 0 0,0-2 0 0 0,0-1 0 0 0,0 0 0 0 0,0-1 0 0 0,0-2 0 0 0,34-17 0 0 0,-37 12-2977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14 11399 0 0,'0'0'859'0'0,"1"0"-578"0"0,23-14 6051 0 0,-23 27-5252 0 0,-4-4-1000 0 0,-1 0 0 0 0,0 0 1 0 0,0-1-1 0 0,-1 1 0 0 0,0-1 0 0 0,-11 15 0 0 0,-46 44 612 0 0,20-24-489 0 0,26-24-194 0 0,1 0 0 0 0,1 1 0 0 0,0 0 0 0 0,2 1 0 0 0,-14 30 0 0 0,25-48-4 0 0,0-1 0 0 0,0 1 0 0 0,0 0 1 0 0,0 0-1 0 0,0 0 0 0 0,1 0 1 0 0,0 0-1 0 0,-1 0 0 0 0,1 0 1 0 0,0 0-1 0 0,0 0 0 0 0,1 0 1 0 0,-1 0-1 0 0,2 6 0 0 0,-1-7 6 0 0,0-1-1 0 0,0 1 0 0 0,0 0 0 0 0,0-1 0 0 0,0 1 0 0 0,1-1 1 0 0,-1 1-1 0 0,0-1 0 0 0,1 1 0 0 0,-1-1 0 0 0,1 0 1 0 0,-1 0-1 0 0,1 0 0 0 0,0 0 0 0 0,-1 0 0 0 0,1 0 1 0 0,0 0-1 0 0,0-1 0 0 0,0 1 0 0 0,-1 0 0 0 0,1-1 1 0 0,0 0-1 0 0,0 1 0 0 0,4-1 0 0 0,16 0 85 0 0,0 0 1 0 0,0-2-1 0 0,0 0 0 0 0,0-2 1 0 0,41-11-1 0 0,-30 6-32 0 0,-1-1-1 0 0,52-24 1 0 0,-75 30-53 0 0,-1-1 0 0 0,1 0 0 0 0,-1 0 0 0 0,0 0 0 0 0,-1-1 0 0 0,1-1 0 0 0,-1 1 0 0 0,0-1 0 0 0,-1 0 0 0 0,0-1 0 0 0,0 1 1 0 0,0-1-1 0 0,-1 0 0 0 0,5-12 0 0 0,-8 16-52 0 0,-1 0 0 0 0,1 1 0 0 0,-1-1 0 0 0,0 0 1 0 0,0-1-1 0 0,-1 1 0 0 0,1 0 0 0 0,-1 0 0 0 0,0 0 0 0 0,0 0 0 0 0,-1 0 1 0 0,1-1-1 0 0,-1 1 0 0 0,0 0 0 0 0,0 0 0 0 0,0 0 0 0 0,0 0 0 0 0,-1 1 1 0 0,0-1-1 0 0,0 0 0 0 0,0 0 0 0 0,0 1 0 0 0,0 0 0 0 0,-1-1 1 0 0,1 1-1 0 0,-1 0 0 0 0,0 0 0 0 0,0 0 0 0 0,0 0 0 0 0,-6-3 0 0 0,1 1-79 0 0,0 0-1 0 0,0 0 0 0 0,0 1 0 0 0,0 0 0 0 0,-1 1 1 0 0,0 0-1 0 0,0 0 0 0 0,0 1 0 0 0,0 0 0 0 0,0 0 1 0 0,0 1-1 0 0,0 0 0 0 0,-10 1 0 0 0,-16 4 244 0 0,8 0-1811 0 0,10-3-5162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16783 0 0,'0'0'3960'0'0,"-1"2"-3294"0"0,-4 7-701 0 0,0 0 1 0 0,1 0-1 0 0,1 1 1 0 0,-1-1 0 0 0,1 1-1 0 0,1 0 1 0 0,0 0 0 0 0,-1 13-1 0 0,3-19-926 0 0,3 3-58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20239 0 0,'0'0'896'0'0,"-8"0"192"0"0,-5 0-872 0 0,-1 0-216 0 0,2 3 0 0 0,-3 1 0 0 0,1-1 256 0 0,2 3 0 0 0,-1-1 8 0 0,3 0 0 0 0,1 2-264 0 0,2 0 0 0 0,0 0 0 0 0,0 2 0 0 0,5 0-816 0 0,7 0-1296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27 14943 0 0,'0'0'340'0'0,"1"-1"-267"0"0,-1 1 0 0 0,1-1 0 0 0,-1 1-1 0 0,0-1 1 0 0,1 1 0 0 0,-1-1 0 0 0,0 0-1 0 0,1 1 1 0 0,-1-1 0 0 0,0 1 0 0 0,0-1-1 0 0,0 0 1 0 0,0 1 0 0 0,1-1-1 0 0,-1-1 1 0 0,-15-13 533 0 0,13 15-499 0 0,1 0 1 0 0,-1-1-1 0 0,0 1 1 0 0,1 1 0 0 0,-1-1-1 0 0,1 0 1 0 0,-1 0-1 0 0,1 1 1 0 0,-1-1 0 0 0,1 0-1 0 0,-1 1 1 0 0,1 0-1 0 0,0-1 1 0 0,-3 2-1 0 0,-20 14 240 0 0,21-14-290 0 0,-10 8 39 0 0,0 1 0 0 0,0 1 1 0 0,1 0-1 0 0,1 1 0 0 0,0 0 1 0 0,-16 27-1 0 0,3 0-27 0 0,-22 53 0 0 0,-56 157-10 0 0,13-30-60 0 0,-18-8-164 0 0,92-190 94 0 0,0 1 1 0 0,-34 35-1 0 0,-45 34-62 0 0,53-54 142 0 0,-68 59-1057 0 0,108-96 792 0 0,5-1-1607 0 0,-1-1 1482 0 0,0 0 0 0 0,1 1 1 0 0,-1-1-1 0 0,0-1 0 0 0,6-2 0 0 0,-7 3 121 0 0,17-8-1468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103 243 15863 0 0,'-5'-1'121'0'0,"-1"1"0"0"0,1 0-1 0 0,-1 0 1 0 0,1 1 0 0 0,0 0 0 0 0,-1-1-1 0 0,1 2 1 0 0,0-1 0 0 0,-1 1-1 0 0,1 0 1 0 0,0 0 0 0 0,0 0-1 0 0,1 0 1 0 0,-9 7 0 0 0,-3 1 3358 0 0,17-8-3175 0 0,2-1-226 0 0,0 1 1 0 0,0 0 0 0 0,0-1 0 0 0,0 0 0 0 0,0 0 0 0 0,1 0 0 0 0,-1 0 0 0 0,0 0 0 0 0,1-1 0 0 0,-1 1 0 0 0,0-1 0 0 0,1 0 0 0 0,5 0 0 0 0,9-2 138 0 0,25-5 0 0 0,-24 4-62 0 0,47-10 210 0 0,75-23 0 0 0,62-33 73 0 0,-8 3-97 0 0,-132 46-367 0 0,121-33 419 0 0,-153 46-686 0 0,0 2 1 0 0,0 0-1 0 0,0 3 0 0 0,34 0 0 0 0,-62 2 109 0 0,0 0-1 0 0,-1 1 1 0 0,1-1 0 0 0,0 0-1 0 0,-1 1 1 0 0,1-1 0 0 0,0 1-1 0 0,-1 0 1 0 0,1 0-1 0 0,-1 0 1 0 0,1 0 0 0 0,-1 1-1 0 0,0-1 1 0 0,0 1 0 0 0,1-1-1 0 0,-1 1 1 0 0,3 3 0 0 0,3 7-1750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76 7367 0 0,'0'0'568'0'0,"1"-2"-201"0"0,2-4 654 0 0,-1-1 0 0 0,1 0 0 0 0,-1 0 1 0 0,-1-1-1 0 0,1 1 0 0 0,0-13 0 0 0,-2 19 23 0 0,-1 0-539 0 0,-2-1-417 0 0,0 1 1 0 0,1 0-1 0 0,-1 0 0 0 0,0 0 0 0 0,0 0 0 0 0,1 0 0 0 0,-1 0 0 0 0,0 1 1 0 0,0 0-1 0 0,0-1 0 0 0,0 1 0 0 0,0 0 0 0 0,0 0 0 0 0,0 1 1 0 0,0-1-1 0 0,0 1 0 0 0,0-1 0 0 0,-3 2 0 0 0,-9 2-10 0 0,1 1 0 0 0,-18 9 0 0 0,30-13-76 0 0,-26 13 221 0 0,1 1 0 0 0,0 2 0 0 0,-43 34 0 0 0,-67 72 966 0 0,131-117-1030 0 0,0 0 0 0 0,0 0 1 0 0,1 0-1 0 0,-1 1 0 0 0,1 0 0 0 0,1 0 0 0 0,-1 1 0 0 0,-3 8 0 0 0,8-15-136 0 0,0-1 0 0 0,0 1 0 0 0,0 0-1 0 0,0-1 1 0 0,0 1 0 0 0,0-1 0 0 0,0 1 0 0 0,0 0-1 0 0,0-1 1 0 0,0 1 0 0 0,0-1 0 0 0,0 1 0 0 0,0-1-1 0 0,1 1 1 0 0,-1 0 0 0 0,0-1 0 0 0,0 1 0 0 0,1-1 0 0 0,-1 1-1 0 0,0-1 1 0 0,1 1 0 0 0,-1-1 0 0 0,0 0 0 0 0,1 1-1 0 0,-1-1 1 0 0,1 1 0 0 0,-1-1 0 0 0,1 0 0 0 0,-1 1-1 0 0,2-1 1 0 0,16 7 270 0 0,-8-6-207 0 0,-1-1 1 0 0,0 0-1 0 0,0-1 0 0 0,0 0 0 0 0,1 0 1 0 0,-1-1-1 0 0,0 0 0 0 0,13-5 0 0 0,71-33 270 0 0,-78 33-371 0 0,81-45-98 0 0,-57 29-682 0 0,49-20-1 0 0,-86 42 696 0 0,-2 2-243 0 0,0 0 337 0 0,0 0-1 0 0,0 0 1 0 0,0-1 0 0 0,-1 1 0 0 0,1 0-1 0 0,0 0 1 0 0,0-1 0 0 0,-1 1 0 0 0,1 0-1 0 0,0-1 1 0 0,-1 1 0 0 0,0 1-1 0 0,0 0 8 0 0,0 0 0 0 0,0 0 0 0 0,-1 1 0 0 0,2-1 0 0 0,-1 1 0 0 0,0-1-1 0 0,0 1 1 0 0,0 2 0 0 0,0-2-1 0 0,1-3 0 0 0,0 1 0 0 0,-1 0 0 0 0,1 0 0 0 0,0 0 0 0 0,0-1 0 0 0,-1 1 0 0 0,1 0 0 0 0,0 0 0 0 0,0 0 0 0 0,0-1 0 0 0,0 1 0 0 0,0 0 0 0 0,0 0 0 0 0,1 0 0 0 0,-1 0 0 0 0,0-1 0 0 0,0 1 0 0 0,0 0 0 0 0,1 1 0 0 0,1 2-124 0 0,-1 0-1 0 0,1 0 1 0 0,-1 0 0 0 0,1 0-1 0 0,1 0 1 0 0,-1-1-1 0 0,0 1 1 0 0,1-1-1 0 0,0 1 1 0 0,0-1 0 0 0,0 0-1 0 0,0 0 1 0 0,0 0-1 0 0,1-1 1 0 0,3 4 0 0 0,4-1-998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40 13359 0 0,'12'-26'1688'0'0,"-5"13"608"0"0,-8 15-1009 0 0,-4 22 3636 0 0,2-14-4085 0 0,-4 24-1098 0 0,3-14-188 0 0,0 0-1 0 0,-2 0 0 0 0,0-1 1 0 0,-1 0-1 0 0,-11 21 0 0 0,18-39 203 0 0,-4 6-1215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51 11519 0 0,'17'-23'1096'0'0,"-3"4"-643"0"0,4 11 8789 0 0,-18 8-9225 0 0,0 0 1 0 0,1 0-1 0 0,-1 0 1 0 0,0 0-1 0 0,1 0 0 0 0,-1 0 1 0 0,0 0-1 0 0,1 0 0 0 0,-1 0 1 0 0,0 0-1 0 0,0 0 1 0 0,1 0-1 0 0,-1 0 0 0 0,0 0 1 0 0,0 0-1 0 0,1 0 0 0 0,-1 1 1 0 0,0-1-1 0 0,0 0 1 0 0,1 0-1 0 0,-1 0 0 0 0,0 1 1 0 0,0-1-1 0 0,1 0 0 0 0,-1 1 1 0 0,2 3 15 0 0,-1 1 0 0 0,1 1 0 0 0,-1-1 0 0 0,0 0 0 0 0,-1 0 0 0 0,1 0 1 0 0,-1 1-1 0 0,0-1 0 0 0,0 0 0 0 0,-1 0 0 0 0,-1 8 0 0 0,-3 12-4 0 0,-8 25 1 0 0,10-41-1 0 0,-27 85-59 0 0,-52 107 0 0 0,-62 82-54 0 0,120-242 94 0 0,-2-1-1 0 0,-2-1 1 0 0,-54 59 0 0 0,69-82 94 0 0,2-3-979 0 0,25-17-5873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77 16871 0 0,'0'0'1528'0'0,"2"1"-1254"0"0,6 3-20 0 0,0-1 0 0 0,1 0 1 0 0,-1 0-1 0 0,1-1 1 0 0,0 0-1 0 0,-1 0 0 0 0,1-1 1 0 0,0 0-1 0 0,0-1 1 0 0,11-1-1 0 0,2-1 291 0 0,0-2 0 0 0,30-8-1 0 0,-43 9-521 0 0,1 0 0 0 0,-1-1-1 0 0,-1 0 1 0 0,1 0-1 0 0,0-1 1 0 0,-1 0-1 0 0,0-1 1 0 0,8-6-1 0 0,-14 11-138 0 0,0-1 0 0 0,0 0 0 0 0,-1 0 0 0 0,1 0 0 0 0,0 0 0 0 0,0 0 0 0 0,-1 0 0 0 0,0-1 0 0 0,1 1-1 0 0,-1 0 1 0 0,0-1 0 0 0,1-4 0 0 0,-2 6-381 0 0,-1 2-107 0 0,-11 3 39 0 0,0 2 0 0 0,0 0 0 0 0,-18 13 0 0 0,-2 1 281 0 0,-149 89-135 0 0,137-79 732 0 0,-79 70 0 0 0,113-91-246 0 0,-2 2 97 0 0,0 0-1 0 0,1 1 1 0 0,0 0 0 0 0,-16 25 0 0 0,26-35-138 0 0,0-1-1 0 0,1 0 0 0 0,-1 0 1 0 0,0 1-1 0 0,1-1 1 0 0,-1 1-1 0 0,1-1 0 0 0,-1 0 1 0 0,1 1-1 0 0,0-1 0 0 0,0 1 1 0 0,0-1-1 0 0,-1 1 1 0 0,1-1-1 0 0,1 1 0 0 0,-1-1 1 0 0,0 1-1 0 0,1 1 1 0 0,-1-2-3 0 0,1 0 0 0 0,-1 0 0 0 0,1 0 0 0 0,0 0 0 0 0,-1 0 0 0 0,1 0 0 0 0,0-1 0 0 0,0 1 0 0 0,0 0 0 0 0,-1-1 0 0 0,1 1 0 0 0,0 0 0 0 0,0-1 0 0 0,0 1 0 0 0,0-1 1 0 0,0 1-1 0 0,0-1 0 0 0,0 0 0 0 0,2 1 0 0 0,3 0 24 0 0,0 0 0 0 0,1-1-1 0 0,0 1 1 0 0,-1-1 0 0 0,1-1 0 0 0,10-1 0 0 0,38-8-1682 0 0,0-3-1 0 0,75-28 1 0 0,-84 24-107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355 328 1375 0 0,'0'0'15896'0'0,"-1"2"-15384"0"0,-4 5-233 0 0,0-1 0 0 0,-1 1 0 0 0,0-1 0 0 0,0 0 0 0 0,-1-1 0 0 0,-10 8 0 0 0,11-9-153 0 0,5-3 11 0 0,-1 0-55 0 0,-1-1-1 0 0,1 1 1 0 0,0-1-1 0 0,-1 1 1 0 0,1 0-1 0 0,0 0 1 0 0,0 0-1 0 0,-1 0 1 0 0,-1 2-1 0 0,-16 6 102 0 0,-5-4-164 0 0,0-1 1 0 0,0-1 0 0 0,-1-2-1 0 0,-28-1 1 0 0,49 0-13 0 0,0-1 0 0 0,0 1 0 0 0,0-1 0 0 0,1 0-1 0 0,-1-1 1 0 0,0 1 0 0 0,1-1 0 0 0,-1 1 0 0 0,1-1 0 0 0,0-1 0 0 0,-1 1-1 0 0,1-1 1 0 0,-6-4 0 0 0,8 4-2 0 0,0 1-1 0 0,-1-1 1 0 0,1 1-1 0 0,0-1 1 0 0,0 0 0 0 0,1 0-1 0 0,-1 0 1 0 0,1 0-1 0 0,-1 0 1 0 0,1 0-1 0 0,0 0 1 0 0,0-1 0 0 0,0 1-1 0 0,1 0 1 0 0,-1-1-1 0 0,1 1 1 0 0,0 0-1 0 0,0-1 1 0 0,0 1 0 0 0,1-4-1 0 0,0-3-8 0 0,1 0 0 0 0,0 1 0 0 0,0 0 0 0 0,1-1 0 0 0,1 1 0 0 0,-1 1 0 0 0,2-1 0 0 0,-1 0 0 0 0,10-12 0 0 0,-2 5-6 0 0,0 0 0 0 0,2 2 0 0 0,24-23 0 0 0,-24 27 0 0 0,1 0 0 0 0,0 1 0 0 0,0 1 0 0 0,1 1 0 0 0,-1 0 0 0 0,20-5 0 0 0,-23 7 8 0 0,44-14 37 0 0,73-15 0 0 0,-103 29 87 0 0,0 1 1 0 0,30-2 0 0 0,-46 6-79 0 0,-1 0 0 0 0,0 1 0 0 0,1-1 1 0 0,-1 2-1 0 0,1-1 0 0 0,-1 1 0 0 0,0 1 1 0 0,0 0-1 0 0,10 4 0 0 0,-18-6-23 0 0,0 0 0 0 0,0 0-1 0 0,1 0 1 0 0,-1 0 0 0 0,0 0-1 0 0,-1 0 1 0 0,1 0 0 0 0,0 0 0 0 0,0 0-1 0 0,0 0 1 0 0,-1 0 0 0 0,1 1-1 0 0,-1-1 1 0 0,1 0 0 0 0,-1 1 0 0 0,1-1-1 0 0,-1 0 1 0 0,0 1 0 0 0,1 1-1 0 0,0 24 253 0 0,-2-22-236 0 0,0 1 1 0 0,0-1-1 0 0,0 0 0 0 0,-1 0 1 0 0,1 0-1 0 0,-1 0 1 0 0,0 0-1 0 0,-1 0 0 0 0,-3 6 1 0 0,-5 4 43 0 0,-16 19 0 0 0,-1 2-37 0 0,19-25-63 0 0,0 0 0 0 0,0 0-1 0 0,-1-1 1 0 0,-1-1 0 0 0,1 0 0 0 0,-23 15 0 0 0,12-11-286 0 0,-1-1 0 0 0,-47 18-1 0 0,46-23 83 0 0,-1 0 0 0 0,0-2-1 0 0,-1-1 1 0 0,-31 1-1 0 0,55-4 148 0 0,-1-1 1 0 0,1 0-1 0 0,-1 0 0 0 0,1 0 0 0 0,-1-1 0 0 0,1 1 1 0 0,-1 0-1 0 0,1 0 0 0 0,-1-1 0 0 0,1 1 0 0 0,0-1 1 0 0,-1 1-1 0 0,-1-2 0 0 0,3 2 4 0 0,0-1 0 0 0,-1 1 0 0 0,1 0 0 0 0,0-1 0 0 0,-1 1 0 0 0,1-1 0 0 0,0 1-1 0 0,0-1 1 0 0,-1 1 0 0 0,1-1 0 0 0,0 1 0 0 0,0-1 0 0 0,0 1 0 0 0,0-1 0 0 0,0 1 0 0 0,-1-1 0 0 0,1 1 0 0 0,0-1 0 0 0,0 1 0 0 0,0-1 0 0 0,1 0-1 0 0,-1 1 1 0 0,0-1 0 0 0,0 1 0 0 0,0-1 0 0 0,0 1 0 0 0,0-1 0 0 0,1 1 0 0 0,-1-1 0 0 0,0 1 0 0 0,0-1 0 0 0,1 1 0 0 0,-1 0 0 0 0,0-1-1 0 0,1 1 1 0 0,-1-1 0 0 0,1 0 0 0 0,21-22-5712 0 0,-7 9 788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27 9215 0 0,'21'-26'7655'0'0,"-30"39"-6783"0"0,-145 185 326 0 0,-26 41-1155 0 0,-70 168 463 0 0,240-389-564 0 0,-1 0 1 0 0,-15 19-1 0 0,2-9-5897 0 0,15-19 201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375 314 9871 0 0,'0'0'747'0'0,"-1"0"-510"0"0,-16-6 1199 0 0,17 6-1371 0 0,0 0 1 0 0,0 0-1 0 0,0 0 0 0 0,0 0 1 0 0,0 0-1 0 0,0 0 0 0 0,0 0 0 0 0,0 0 1 0 0,0 0-1 0 0,0-1 0 0 0,0 1 0 0 0,0 0 1 0 0,0 0-1 0 0,0 0 0 0 0,0 0 1 0 0,0 0-1 0 0,0 0 0 0 0,0 0 0 0 0,0 0 1 0 0,0-1-1 0 0,0 1 0 0 0,0 0 1 0 0,0 0-1 0 0,1-1 718 0 0,-1 1-718 0 0,0 0 1 0 0,0 0-1 0 0,0 0 0 0 0,0 0 1 0 0,0 0-1 0 0,0 0 0 0 0,0 0 0 0 0,0 0 1 0 0,0 0-1 0 0,1 0 0 0 0,-1 0 0 0 0,0 0 1 0 0,0 0-1 0 0,0 0 0 0 0,0 0 1 0 0,0 0-1 0 0,0 0 0 0 0,23-5 5275 0 0,-19 5-6649 0 0,120-18 3826 0 0,-102 14-2476 0 0,25-9 0 0 0,-39 11-58 0 0,1-2 0 0 0,-1 1 1 0 0,0-1-1 0 0,-1-1 0 0 0,1 1 0 0 0,6-7 0 0 0,5-3-78 0 0,-5 3-35 0 0,1 0-1 0 0,-1-2 1 0 0,17-19-1 0 0,-3 1-121 0 0,-21 24 154 0 0,0 0 0 0 0,0 0 0 0 0,-1-1 1 0 0,0 0-1 0 0,-1 0 0 0 0,6-10 0 0 0,-11 17 70 0 0,1 0 0 0 0,0 0 0 0 0,-1 0 0 0 0,1-1 0 0 0,-1 1 0 0 0,1 0 0 0 0,-1-1 0 0 0,0 1 1 0 0,0-1-1 0 0,0 1 0 0 0,1 0 0 0 0,-1-1 0 0 0,0 1 0 0 0,-1-1 0 0 0,1 1 0 0 0,0 0 0 0 0,0-1 0 0 0,0 1 0 0 0,-1 0 0 0 0,1-1 0 0 0,-1 1 0 0 0,1 0 1 0 0,-1-1-1 0 0,0 1 0 0 0,1 0 0 0 0,-1 0 0 0 0,0 0 0 0 0,0 0 0 0 0,0 0 0 0 0,0-1 0 0 0,0 2 0 0 0,0-1 0 0 0,0 0 0 0 0,0 0 0 0 0,-2-1 0 0 0,-1 0 5 0 0,0 0-1 0 0,0 1 1 0 0,1-1-1 0 0,-1 1 0 0 0,0 0 1 0 0,0 0-1 0 0,-1 1 0 0 0,1-1 1 0 0,0 1-1 0 0,-8 0 1 0 0,-8 2 14 0 0,1 0 1 0 0,-1 2-1 0 0,-30 9 1 0 0,-56 25-12 0 0,100-35 20 0 0,-24 10-61 0 0,0 2 0 0 0,1 0 0 0 0,-40 30 0 0 0,-73 67-219 0 0,127-100 276 0 0,-24 23 58 0 0,2 0 0 0 0,2 3-1 0 0,-38 50 1 0 0,70-83 10 0 0,0-1 1 0 0,0 1 0 0 0,0 0-1 0 0,1 0 1 0 0,-1 0-1 0 0,1 0 1 0 0,0 1 0 0 0,1-1-1 0 0,-2 9 1 0 0,2-12-26 0 0,1 0 0 0 0,0 0 0 0 0,0 0 0 0 0,0-1 1 0 0,0 1-1 0 0,0 0 0 0 0,1 0 0 0 0,-1 0 0 0 0,0 0 0 0 0,1 0 0 0 0,0-1 1 0 0,-1 1-1 0 0,1 0 0 0 0,0 0 0 0 0,0-1 0 0 0,0 1 0 0 0,0 0 0 0 0,0-1 1 0 0,0 1-1 0 0,0-1 0 0 0,1 0 0 0 0,-1 1 0 0 0,1-1 0 0 0,-1 0 0 0 0,1 0 1 0 0,-1 0-1 0 0,1 0 0 0 0,-1 0 0 0 0,1 0 0 0 0,0 0 0 0 0,2 0 1 0 0,5 2 109 0 0,0-1 1 0 0,0 0 0 0 0,0 0-1 0 0,0-1 1 0 0,0 0 0 0 0,11 0 0 0 0,58-7 401 0 0,-22 1-344 0 0,-25 4-582 0 0,38-8 0 0 0,-27-1-7017 0 0,-29 7 1046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 10943 0 0,'0'0'987'0'0,"6"-10"2710"0"0,-6 10-3674 0 0,0 0 0 0 0,0 0-1 0 0,0 1 1 0 0,0-1 0 0 0,0 0-1 0 0,0 0 1 0 0,0 0 0 0 0,0 0 0 0 0,0 0-1 0 0,0 0 1 0 0,0 0 0 0 0,0 0-1 0 0,0 0 1 0 0,0 0 0 0 0,0 1 0 0 0,0-1-1 0 0,1 0 1 0 0,-1 0 0 0 0,0 0-1 0 0,0 0 1 0 0,0 0 0 0 0,0 0-1 0 0,0 0 1 0 0,0 0 0 0 0,0 0 0 0 0,0 0-1 0 0,0 0 1 0 0,0 0 0 0 0,0 0-1 0 0,0 0 1 0 0,0 0 0 0 0,1 0-1 0 0,-1 0 1 0 0,0 1 0 0 0,0-1 0 0 0,0 0-1 0 0,0 0 1 0 0,0 0 0 0 0,0 0-1 0 0,0 0 1 0 0,0 0 0 0 0,0 0-1 0 0,0 0 1 0 0,1 0 0 0 0,-1 0 0 0 0,0 0-1 0 0,0-1 1 0 0,0 1 0 0 0,0 0-1 0 0,0 0 1 0 0,0 0 0 0 0,0 0-1 0 0,0 0 1 0 0,0 0 0 0 0,0 0 0 0 0,1 0-1 0 0,-1 0 1 0 0,0 0 0 0 0,0 0-1 0 0,0 0 1 0 0,0 0 0 0 0,0 0 0 0 0,0 0-1 0 0,0-1 1 0 0,-4 14 410 0 0,-10 15-74 0 0,-10 24 79 0 0,14-31-318 0 0,-13 23 0 0 0,-229 317-38 0 0,196-290-82 0 0,-83 81 0 0 0,107-124 46 0 0,-1-1 1 0 0,-70 44-1 0 0,95-66 18 0 0,7-5 245 0 0,12-3-27 0 0,90-41 791 0 0,-63 26-729 0 0,0 2-1 0 0,1 1 1 0 0,49-11 0 0 0,-58 20 26 0 0,1 1 0 0 0,61-2 0 0 0,-77 7-316 0 0,1 1 0 0 0,-1 1-1 0 0,1 1 1 0 0,-1 0-1 0 0,0 1 1 0 0,0 0 0 0 0,0 1-1 0 0,22 12 1 0 0,-20-13-1 0 0,-9-3-53 0 0,-7 0-6 0 0,0-1-1 0 0,1 1 0 0 0,-1-1 1 0 0,1 1-1 0 0,-1-1 1 0 0,0 0-1 0 0,1 0 1 0 0,-1 0-1 0 0,1 0 1 0 0,-1 0-1 0 0,1 0 0 0 0,-1 0 1 0 0,1-1-1 0 0,-1 1 1 0 0,0 0-1 0 0,1-1 1 0 0,-1 1-1 0 0,0-1 1 0 0,1 0-1 0 0,-1 1 0 0 0,0-1 1 0 0,0 0-1 0 0,2-1 1 0 0,0 0-189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 13823 0 0,'0'0'1472'0'0,"-7"-2"1160"0"0,-2 4 288 0 0,0-2-1864 0 0</inkml:trace>
  <inkml:trace contextRef="#ctx0" brushRef="#br0" timeOffset="1">334 9 3223 0 0,'0'0'13632'0'0,"10"-6"-10132"0"0,-4 3-2871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10591 0 0,'0'0'488'0'0,"-2"-1"-12"0"0,2 1-444 0 0,0 0 0 0 0,-1 0 0 0 0,1 0-1 0 0,0 0 1 0 0,-1 0 0 0 0,1 0 0 0 0,0 0-1 0 0,0 0 1 0 0,-1 0 0 0 0,1 0 0 0 0,0 0 0 0 0,-1 0-1 0 0,1 0 1 0 0,0 0 0 0 0,-1 0 0 0 0,1 0-1 0 0,0 0 1 0 0,0 1 0 0 0,-1-1 0 0 0,1 0-1 0 0,0 0 1 0 0,0 0 0 0 0,-1 0 0 0 0,1 1 0 0 0,0-1-1 0 0,0 0 1 0 0,-1 0 0 0 0,1 0 0 0 0,0 1-1 0 0,0-1 1 0 0,0 0 0 0 0,0 0 0 0 0,-1 1-1 0 0,1-1 1 0 0,0 0 0 0 0,0 1 0 0 0,0-1-1 0 0,0 0 1 0 0,0 0 0 0 0,0 1 0 0 0,0-1 0 0 0,0 0-1 0 0,0 1 1 0 0,0-1 0 0 0,0 0 0 0 0,0 1-1 0 0,0-1 1 0 0,0 0 0 0 0,0 0 0 0 0,0 1-1 0 0,0-1 89 0 0,0 4 471 0 0,0 0-1 0 0,0 0 1 0 0,1 0-1 0 0,-1 0 0 0 0,1-1 1 0 0,0 1-1 0 0,0 0 1 0 0,2 6-1 0 0,0-3-260 0 0,1-1-1 0 0,-1 0 1 0 0,1 1-1 0 0,5 6 1 0 0,3 0-99 0 0,-1-1 0 0 0,2 1 1 0 0,13 9-1 0 0,114 81 1525 0 0,0 0-807 0 0,54 53-365 0 0,-187-150-595 0 0,-6-5-365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15 10591 0 0,'0'0'488'0'0,"-2"-1"-12"0"0,-23-12 8982 0 0,24 14-9346 0 0,-19 19-37 0 0,-27 27-47 0 0,-58 46-1 0 0,18-26-18 0 0,-143 106 838 0 0,220-166-827 0 0,1 0 0 0 0,0 1 0 0 0,0 0-1 0 0,1 0 1 0 0,0 1 0 0 0,-11 15 0 0 0,18-22-431 0 0,18-3-1615 0 0,4-4 574 0 0,6-3-278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315 282 8751 0 0,'2'0'4980'0'0,"6"0"-3336"0"0,0-1-1 0 0,15-2 1 0 0,18-9-213 0 0,38-21-1279 0 0,-71 29 129 0 0,8-4-97 0 0,-1 0 0 0 0,1-1 1 0 0,-2-1-1 0 0,1-1 0 0 0,20-19 0 0 0,-31 25-147 0 0,1 0 1 0 0,-2-1-1 0 0,1 1 0 0 0,0-1 0 0 0,-1 0 0 0 0,0 0 0 0 0,-1 0 1 0 0,1-1-1 0 0,-1 1 0 0 0,0 0 0 0 0,-1-1 0 0 0,0 0 0 0 0,0 1 1 0 0,0-1-1 0 0,-1 0 0 0 0,0-8 0 0 0,0 13-29 0 0,0 1 0 0 0,0-1 0 0 0,0 0 0 0 0,-1 1 0 0 0,1-1 0 0 0,-1 0 0 0 0,1 1 0 0 0,-1-1 0 0 0,1 1 0 0 0,-1-1 0 0 0,0 1 0 0 0,0-1 0 0 0,0 1 0 0 0,0-1 0 0 0,0 1 0 0 0,0 0 0 0 0,0 0 0 0 0,0-1 0 0 0,-2 0 0 0 0,1 1-5 0 0,0 0 0 0 0,0 0 0 0 0,0 0 0 0 0,-1 0 0 0 0,1 0 1 0 0,0 0-1 0 0,-1 1 0 0 0,1-1 0 0 0,0 1 0 0 0,-1-1 0 0 0,-4 1 0 0 0,-4 1-19 0 0,0 0 1 0 0,0 1-1 0 0,-1 0 1 0 0,-14 5-1 0 0,24-7 13 0 0,-20 7-24 0 0,1 1-1 0 0,1 1 0 0 0,-1 0 0 0 0,2 2 1 0 0,-1 0-1 0 0,-18 15 0 0 0,-102 92-316 0 0,32-25-50 0 0,94-82 352 0 0,2-2-7 0 0,0-1 0 0 0,1 2 0 0 0,1 0 0 0 0,0 0 0 0 0,-18 23 0 0 0,27-32 48 0 0,0 0 0 0 0,0 0 1 0 0,1 1-1 0 0,-1-1 0 0 0,0 0 0 0 0,1 1 0 0 0,-1-1 0 0 0,1 0 0 0 0,-1 1 1 0 0,1-1-1 0 0,0 1 0 0 0,-1-1 0 0 0,1 1 0 0 0,0-1 0 0 0,0 1 0 0 0,0-1 1 0 0,0 1-1 0 0,0-1 0 0 0,1 1 0 0 0,-1-1 0 0 0,0 1 0 0 0,1-1 0 0 0,-1 0 1 0 0,1 1-1 0 0,-1-1 0 0 0,1 0 0 0 0,0 1 0 0 0,-1-1 0 0 0,1 0 0 0 0,0 0 1 0 0,0 1-1 0 0,0-1 0 0 0,0 0 0 0 0,0 0 0 0 0,0 0 0 0 0,0 0 0 0 0,1 0 1 0 0,-1-1-1 0 0,0 1 0 0 0,0 0 0 0 0,3 0 0 0 0,2 2-3 0 0,0 0 0 0 0,0-1 0 0 0,0 0 0 0 0,0-1 0 0 0,1 1 0 0 0,-1-1 0 0 0,1-1 0 0 0,8 1 0 0 0,7-2-15 0 0,0-1 0 0 0,0 0-1 0 0,0-2 1 0 0,32-10 0 0 0,83-35-230 0 0,-101 35 209 0 0,146-68-20 0 0,-134 54 393 0 0,-46 26 891 0 0,-18 14-496 0 0,13-9-625 0 0,-21 14 6 0 0,1 1 0 0 0,1 1 0 0 0,1 2 0 0 0,-32 39 0 0 0,49-56-123 0 0,2 0-1 0 0,-1 0 1 0 0,0 1-1 0 0,1-1 0 0 0,0 1 1 0 0,0 0-1 0 0,0 0 1 0 0,0 0-1 0 0,1 0 1 0 0,-1 8-1 0 0,2-12-5 0 0,0-1 0 0 0,0 1 0 0 0,0-1 1 0 0,0 1-1 0 0,1-1 0 0 0,-1 1 0 0 0,0-1 0 0 0,0 1 0 0 0,1-1 0 0 0,-1 0 0 0 0,0 1 0 0 0,1-1 0 0 0,-1 0 0 0 0,1 1 0 0 0,-1-1 1 0 0,0 0-1 0 0,1 1 0 0 0,-1-1 0 0 0,1 0 0 0 0,-1 0 0 0 0,1 1 0 0 0,-1-1 0 0 0,1 0 0 0 0,0 0 0 0 0,11 4-970 0 0,-12-4 946 0 0,5 0-441 0 0,-1 1 0 0 0,1-1 1 0 0,0 1-1 0 0,-1-1 0 0 0,7-1 0 0 0,8-4-1018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11 327 10135 0 0,'0'0'7467'0'0,"-8"-6"-3751"0"0,7 3-3634 0 0,1 0 0 0 0,-1 1-1 0 0,1-1 1 0 0,-1 0 0 0 0,1 1 0 0 0,0-1 0 0 0,0 0 0 0 0,0 1 0 0 0,1-1-1 0 0,-1 0 1 0 0,1 1 0 0 0,-1-1 0 0 0,1 0 0 0 0,0 1 0 0 0,0-1 0 0 0,0 1-1 0 0,0 0 1 0 0,1-1 0 0 0,-1 1 0 0 0,0 0 0 0 0,3-3 0 0 0,5-6-46 0 0,1 0 0 0 0,19-18 0 0 0,-19 19 48 0 0,18-16-115 0 0,49-34 0 0 0,-61 49-58 0 0,1 0 1 0 0,1 1 0 0 0,0 1-1 0 0,32-12 1 0 0,-43 19 58 0 0,-1 1 0 0 0,1-1 0 0 0,0 1 0 0 0,0 0 0 0 0,-1 1 0 0 0,1-1 0 0 0,0 1 1 0 0,0 1-1 0 0,7 0 0 0 0,-11 0 30 0 0,-1-1 0 0 0,0 1-1 0 0,1-1 1 0 0,-1 1 0 0 0,0 0 0 0 0,0 0 0 0 0,0 0 0 0 0,1 0 0 0 0,-1 0 0 0 0,0 1 0 0 0,0-1 0 0 0,-1 1 0 0 0,1-1 0 0 0,0 1 0 0 0,0-1 0 0 0,-1 1 0 0 0,1 0 0 0 0,-1 0-1 0 0,1 0 1 0 0,-1 0 0 0 0,0 0 0 0 0,0 0 0 0 0,0 0 0 0 0,0 1 0 0 0,0-1 0 0 0,-1 0 0 0 0,1 0 0 0 0,0 5 0 0 0,4 70 173 0 0,-5-75 76 0 0,2-1-173 0 0,0-1-66 0 0,1 0-1 0 0,-1 1 0 0 0,0-1 0 0 0,0 0 0 0 0,1 0 0 0 0,-1 0 0 0 0,0 0 0 0 0,0-1 1 0 0,1 1-1 0 0,-1 0 0 0 0,0-1 0 0 0,0 0 0 0 0,0 1 0 0 0,0-1 0 0 0,1 0 0 0 0,2-3 0 0 0,6-2-13 0 0,-1-1-1 0 0,10-9 1 0 0,-3 2-76 0 0,13-8-252 0 0,2-2-72 0 0,1 2 0 0 0,35-19 0 0 0,-23 25 199 0 0,-44 16 219 0 0,0 0 1 0 0,-1 0 0 0 0,1 0 0 0 0,0 1 0 0 0,0-1 0 0 0,0 0 0 0 0,0 0 0 0 0,-1 1 0 0 0,1-1 0 0 0,0 0 0 0 0,0 1 0 0 0,-1-1-1 0 0,1 1 1 0 0,0-1 0 0 0,-1 1 0 0 0,2 1 0 0 0,10 9 306 0 0,12 25 511 0 0,-20-28-708 0 0,1 0 0 0 0,0-1 0 0 0,0 1 0 0 0,1-1 0 0 0,0-1 0 0 0,7 7 0 0 0,-8-8-90 0 0,0-1-1 0 0,0 0 1 0 0,0 1 0 0 0,-1 0-1 0 0,1 0 1 0 0,-1 1-1 0 0,0-1 1 0 0,-1 1 0 0 0,4 6-1 0 0,-7-10-38 0 0,0-1 0 0 0,1 1-1 0 0,-1 0 1 0 0,0-1 0 0 0,0 1 0 0 0,0 0-1 0 0,0-1 1 0 0,0 1 0 0 0,-1 0 0 0 0,1 0-1 0 0,0-1 1 0 0,-1 1 0 0 0,1-1 0 0 0,-1 1 0 0 0,0 0-1 0 0,1-1 1 0 0,-1 1 0 0 0,0-1 0 0 0,0 1-1 0 0,0-1 1 0 0,0 0 0 0 0,0 1 0 0 0,0-1-1 0 0,-2 2 1 0 0,-4 3-102 0 0,-1 1 0 0 0,-15 10-1 0 0,21-16 77 0 0,-16 11-1340 0 0,-22 10 0 0 0,29-17-251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13359 0 0,'0'0'6723'0'0,"0"2"-5059"0"0,2 12-1465 0 0,-1-1 0 0 0,-1 1 1 0 0,0-1-1 0 0,-1 1 0 0 0,0-1 1 0 0,-6 24-1 0 0,1-17-185 0 0,0-1 1 0 0,-1-1-1 0 0,-1 1 0 0 0,-11 18 0 0 0,-130 206 86 0 0,55-94-61 0 0,88-141-143 0 0,2 0 1 0 0,-1 0-1 0 0,1 1 0 0 0,1-1 0 0 0,0 1 1 0 0,0 0-1 0 0,0-1 0 0 0,1 1 1 0 0,-2 17-1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0 374 919 0 0,'40'-88'231'0'0,"-24"50"2590"0"0,-10 25-1244 0 0,0 0-1 0 0,1 0 0 0 0,0 1 0 0 0,1 0 0 0 0,0 0 0 0 0,18-18 0 0 0,-13 17-744 0 0,0 1-1 0 0,2 0 1 0 0,-1 0-1 0 0,31-16 0 0 0,-26 17-572 0 0,1 2 0 0 0,0 0 0 0 0,0 2 0 0 0,1 0 0 0 0,0 1 0 0 0,1 1 0 0 0,-1 1 0 0 0,1 0 0 0 0,34 1 0 0 0,-40 3-50 0 0,0 1 0 0 0,0 1 0 0 0,0 1 0 0 0,26 7 0 0 0,-33-7-123 0 0,0 0 0 0 0,0 0 0 0 0,-1 1 0 0 0,1 0 0 0 0,-1 1 0 0 0,0 0-1 0 0,0 0 1 0 0,-1 1 0 0 0,10 9 0 0 0,-14-12-57 0 0,0 0 1 0 0,-1 0-1 0 0,0 0 0 0 0,0 1 0 0 0,0-1 1 0 0,0 1-1 0 0,0-1 0 0 0,-1 1 0 0 0,1 0 1 0 0,-1 0-1 0 0,0 0 0 0 0,1 7 0 0 0,-2-5 3 0 0,1 1 0 0 0,-1-1 0 0 0,-1 1-1 0 0,1 0 1 0 0,-1-1 0 0 0,0 1 0 0 0,-3 6-1 0 0,-1 3 10 0 0,-1-1-1 0 0,-1 0 0 0 0,0-1 0 0 0,-1 1 0 0 0,-14 19 0 0 0,7-15-12 0 0,0 1 1 0 0,-1-2 0 0 0,-1 0-1 0 0,-1-1 1 0 0,-1-1 0 0 0,0-1-1 0 0,0 0 1 0 0,-41 21 0 0 0,48-30-144 0 0,0 0 1 0 0,-1-1-1 0 0,0 0 1 0 0,0-1-1 0 0,0 0 0 0 0,0-1 1 0 0,-1-1-1 0 0,1 0 1 0 0,-1-1-1 0 0,1-1 1 0 0,-1 0-1 0 0,0 0 1 0 0,1-1-1 0 0,-1-1 1 0 0,1-1-1 0 0,-1 1 0 0 0,-16-8 1 0 0,25 9-132 0 0,1-1-1 0 0,-1 0 1 0 0,1-1 0 0 0,0 1-1 0 0,0-1 1 0 0,-7-5 0 0 0,-1-6-1045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16127 0 0,'0'0'1242'0'0,"-2"1"-812"0"0,-21 21 478 0 0,1 1-1 0 0,1 0 0 0 0,-21 32 1 0 0,0-2-573 0 0,-29 38 341 0 0,-104 172-1 0 0,-56 194-831 0 0,177-355-2748 0 0,53-101 2199 0 0,-5 3-565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98 159 919 0 0,'1'1'3996'0'0,"1"1"-2224"0"0,1 0-1 0 0,-1 0 0 0 0,1 0 0 0 0,0 0 1 0 0,0 0-1 0 0,5 2 0 0 0,-3-2-813 0 0,-1-1 0 0 0,0 0-1 0 0,1 1 1 0 0,7-1 0 0 0,-5 0-695 0 0,0-1 1 0 0,1 0 0 0 0,-1 0-1 0 0,0-1 1 0 0,1 0 0 0 0,8-3-1 0 0,53-14 687 0 0,66-19-264 0 0,-93 25-645 0 0,-6 2-55 0 0,-1-1-1 0 0,0-2 1 0 0,61-31-1 0 0,-94 42-38 0 0,1 1 0 0 0,-1 0 0 0 0,0-1 0 0 0,0 0-1 0 0,1 1 1 0 0,-1-1 0 0 0,0 0 0 0 0,-1 0 0 0 0,1 0 0 0 0,0 0 0 0 0,0-1 0 0 0,1-3-1 0 0,-3 6 10 0 0,-1 0 0 0 0,1-1 0 0 0,-1 1 0 0 0,1 0 0 0 0,-1-1-1 0 0,0 1 1 0 0,1 0 0 0 0,-1-1 0 0 0,1 1 0 0 0,-1 0 0 0 0,0 0-1 0 0,1 0 1 0 0,-1 0 0 0 0,0 0 0 0 0,-7-1-120 0 0,-1 0 1 0 0,1 1 0 0 0,0 1-1 0 0,0-1 1 0 0,0 1-1 0 0,-12 3 1 0 0,-48 17-496 0 0,65-20 623 0 0,-86 33-150 0 0,-118 61 0 0 0,172-75 313 0 0,2 1 0 0 0,0 1 0 0 0,-54 49 0 0 0,80-65-80 0 0,1 1 0 0 0,0-1 0 0 0,0 1 0 0 0,0 0 0 0 0,1 0 0 0 0,-9 16 0 0 0,13-21-30 0 0,1 0-1 0 0,-1 0 1 0 0,0 0-1 0 0,0 1 1 0 0,1-1-1 0 0,0 0 1 0 0,-1 0-1 0 0,1 1 1 0 0,0-1-1 0 0,0 0 1 0 0,0 0-1 0 0,0 1 1 0 0,0-1-1 0 0,1 0 1 0 0,-1 0-1 0 0,1 1 1 0 0,0-1-1 0 0,-1 0 1 0 0,1 0-1 0 0,0 0 1 0 0,0 0-1 0 0,0 0 1 0 0,0 0-1 0 0,1 0 1 0 0,-1 0-1 0 0,1 0 1 0 0,-1-1-1 0 0,1 1 1 0 0,-1 0-1 0 0,1-1 0 0 0,0 0 1 0 0,2 2-1 0 0,5 3 51 0 0,0-1-1 0 0,0 0 1 0 0,0 0-1 0 0,1-1 1 0 0,-1 0-1 0 0,1-1 1 0 0,19 4-1 0 0,73 6 249 0 0,-33-8-137 0 0,128-8-1 0 0,-85-13-7184 0 0,-79 9-549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14999 0 0,'0'0'1358'0'0,"10"-5"2926"0"0,0 6-5375 0 0,4-3-12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1190 5527 0 0,'0'-1'5188'0'0,"8"-20"-321"0"0,-5 15-4253 0 0,1 0-1 0 0,0 0 1 0 0,6-7-1 0 0,-3 5-173 0 0,1 0 0 0 0,0 0 0 0 0,15-10 1 0 0,-4 7 4977 0 0,13-9-4830 0 0,10-11-392 0 0,145-140 4 0 0,89-91-198 0 0,-154 142-20 0 0,-88 87-35 0 0,127-120-426 0 0,10 13 67 0 0,-111 96 325 0 0,-14 9-219 0 0,66-38 0 0 0,-112 73 298 0 0,1 0 0 0 0,-1 0 0 0 0,0 0 0 0 0,0 0 0 0 0,0 0 0 0 0,0-1 0 0 0,0 1 0 0 0,0 0 0 0 0,0 0 0 0 0,0 0 0 0 0,0 0 0 0 0,0 0 0 0 0,1 0 0 0 0,-1 0 0 0 0,0 0 0 0 0,0 0 0 0 0,0 0-1 0 0,0 0 1 0 0,0-1 0 0 0,0 1 0 0 0,1 0 0 0 0,-1 0 0 0 0,0 0 0 0 0,0 0 0 0 0,0 0 0 0 0,0 0 0 0 0,0 0 0 0 0,1 0 0 0 0,-1 0 0 0 0,0 0 0 0 0,0 0 0 0 0,0 0 0 0 0,0 0 0 0 0,0 1-1 0 0,0-1 1 0 0,1 0 0 0 0,-1 0 0 0 0,0 0 0 0 0,0 0 0 0 0,0 0 0 0 0,0 0 0 0 0,0 0 0 0 0,0 0 0 0 0,0 0 0 0 0,1 0 0 0 0,-1 0 0 0 0,0 1 0 0 0,0-1 0 0 0,-4 8-101 0 0,-14 17 170 0 0,13-19-133 0 0,-20 32 50 0 0,2 1 0 0 0,1 2 0 0 0,-25 64 0 0 0,-1 25-12 0 0,-45 188 1 0 0,55-117 96 0 0,36-188-62 0 0,-20 81-88 0 0,27-102-1759 0 0,0-5 731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2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5527 0 0,'-5'0'84'0'0,"-16"4"672"0"0,20-4-212 0 0,-1 1-1 0 0,1-1 0 0 0,-1 1 0 0 0,1-1 0 0 0,0 1 1 0 0,0-1-1 0 0,-1 1 0 0 0,1 0 0 0 0,0 0 1 0 0,0-1-1 0 0,-2 3 0 0 0,3-3-415 0 0,0 0 0 0 0,0 1 0 0 0,-1-1 1 0 0,1 0-1 0 0,0 1 0 0 0,0-1 0 0 0,0 1 0 0 0,0-1 0 0 0,-1 0 1 0 0,1 1-1 0 0,0-1 0 0 0,0 1 0 0 0,0-1 0 0 0,0 1 0 0 0,0-1 1 0 0,0 1-1 0 0,0-1 0 0 0,0 0 0 0 0,0 1 0 0 0,0-1 0 0 0,0 1 0 0 0,0-1 1 0 0,1 1-1 0 0,1 2 64 0 0,0 0-1 0 0,0 0 1 0 0,0 0 0 0 0,0 0 0 0 0,1 0 0 0 0,0-1 0 0 0,2 3-1 0 0,-1-1 40 0 0,37 31 1153 0 0,-25-23-819 0 0,-1 2 0 0 0,27 29 1 0 0,-38-38-516 0 0,0 0 0 0 0,-1 0 1 0 0,1 1-1 0 0,-1-1 0 0 0,-1 1 1 0 0,1 0-1 0 0,-1 0 0 0 0,0 0 1 0 0,0 0-1 0 0,0 0 0 0 0,-1 0 1 0 0,0 1-1 0 0,0 10 0 0 0,-2-11-30 0 0,1-1 0 0 0,-1 0-1 0 0,0 1 1 0 0,-1-1 0 0 0,1 0 0 0 0,-1 0-1 0 0,0 0 1 0 0,0 0 0 0 0,-1 0 0 0 0,1 0 0 0 0,-1-1-1 0 0,0 1 1 0 0,-1-1 0 0 0,1 0 0 0 0,-8 7-1 0 0,-5 3 41 0 0,0 0 0 0 0,-29 19 0 0 0,26-22-86 0 0,0 0 0 0 0,0 0 0 0 0,-22 7 0 0 0,32-15-287 0 0,0 1 0 0 0,-1-2 0 0 0,0 1 0 0 0,0-1 0 0 0,1 0 0 0 0,-1-1 0 0 0,0-1 0 0 0,-20 0 0 0 0,17-3-1230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11519 0 0,'-3'0'247'0'0,"-2"-1"-436"0"0,-14-1 2995 0 0,29 8 916 0 0,-6-4-3473 0 0,0 0 0 0 0,1 0 1 0 0,-1-1-1 0 0,1 0 1 0 0,-1 0-1 0 0,1 0 1 0 0,-1 0-1 0 0,1-1 1 0 0,-1 0-1 0 0,1 0 1 0 0,0 0-1 0 0,-1 0 0 0 0,8-2 1 0 0,7-2 132 0 0,34-12 0 0 0,-50 15-288 0 0,89-32 862 0 0,141-43-93 0 0,-223 74-1211 0 0,0 0-1 0 0,15-1 1 0 0,3 2-3564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11 5527 0 0,'18'-11'19580'0'0,"-25"15"-21709"0"0,-36 22 2139 0 0,-55 43 1 0 0,66-45-20 0 0,20-16 0 0 0,1-1-1 0 0,1 1 1 0 0,0 1 0 0 0,0 0 0 0 0,1 1 0 0 0,0 0 0 0 0,-11 15-1 0 0,17-16-32 0 0,3-6 38 0 0,0-1 1 0 0,0 1-1 0 0,1-1 1 0 0,-1 1-1 0 0,1-1 1 0 0,-1 1-1 0 0,1-1 1 0 0,0 1-1 0 0,0-1 1 0 0,1 0 0 0 0,-1 1-1 0 0,0-1 1 0 0,1 0-1 0 0,-1 0 1 0 0,1 0-1 0 0,-1 0 1 0 0,5 3-1 0 0,3 3-13 0 0,1 0 1 0 0,13 9-1 0 0,-18-13 2 0 0,41 26 7 0 0,-25-17 66 0 0,-1 0 0 0 0,37 33-1 0 0,-52-40 92 0 0,-4-5 38 0 0,-1 1 5 0 0,0 0-160 0 0,0 0 0 0 0,-1-1 0 0 0,1 1 0 0 0,-1 0 0 0 0,1-1 0 0 0,-1 1 0 0 0,0 0 0 0 0,1-1 0 0 0,-1 1 0 0 0,0-1-1 0 0,0 1 1 0 0,0-1 0 0 0,0 1 0 0 0,-1-1 0 0 0,1 0 0 0 0,0 0 0 0 0,-1 0 0 0 0,1 1 0 0 0,0-1 0 0 0,-1 0 0 0 0,0-1 0 0 0,1 1 0 0 0,-1 0 0 0 0,1 0 0 0 0,-3 0 0 0 0,-7 3 89 0 0,0 0 0 0 0,-20 3 0 0 0,17-4-59 0 0,-11 4-252 0 0,-1-2-1 0 0,0-1 1 0 0,0-1 0 0 0,-49-1-1 0 0,73-2-59 0 0,0 0 0 0 0,0 0 0 0 0,-1-1 0 0 0,1 1 1 0 0,0-1-1 0 0,0 1 0 0 0,0-1 0 0 0,-4-1 0 0 0,-1-5-1837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14 14943 0 0,'0'0'1358'0'0,"0"-1"-1118"0"0,0-5-147 0 0,0 5-23 0 0,-1 1 0 0 0,1-1 0 0 0,-1 1 0 0 0,1-1 0 0 0,-1 1 0 0 0,0-1 0 0 0,1 1 0 0 0,-1-1 0 0 0,0 1 0 0 0,1 0 1 0 0,-1-1-1 0 0,0 1 0 0 0,1 0 0 0 0,-1 0 0 0 0,0 0 0 0 0,0 0 0 0 0,1-1 0 0 0,-1 1 0 0 0,0 0 0 0 0,0 0 0 0 0,1 0 0 0 0,-1 0 0 0 0,-1 1 0 0 0,-33 15 878 0 0,14-6-9 0 0,-27 16 0 0 0,41-22-894 0 0,0 1 0 0 0,1 1 1 0 0,-1-1-1 0 0,1 1 0 0 0,0 0 1 0 0,0 0-1 0 0,-7 11 0 0 0,12-15-41 0 0,0-1 0 0 0,0 1 0 0 0,0-1 0 0 0,0 1 0 0 0,1-1 0 0 0,-1 1 0 0 0,0 0-1 0 0,1-1 1 0 0,-1 1 0 0 0,1 0 0 0 0,-1 0 0 0 0,1-1 0 0 0,0 1 0 0 0,0 0 0 0 0,0 0 0 0 0,0 0 0 0 0,0 2-1 0 0,1 1 10 0 0,-1-3-4 0 0,0 0 1 0 0,0 1 0 0 0,1-1-1 0 0,0 1 1 0 0,-1-1-1 0 0,1 0 1 0 0,0 0 0 0 0,0 1-1 0 0,0-1 1 0 0,0 0 0 0 0,1 0-1 0 0,-1 0 1 0 0,0 0-1 0 0,1 0 1 0 0,-1 0 0 0 0,1-1-1 0 0,0 1 1 0 0,0 0-1 0 0,0-1 1 0 0,2 2 0 0 0,5 3 43 0 0,1 0 1 0 0,-1-1 0 0 0,13 5 0 0 0,-4-2 30 0 0,-10-4-59 0 0,1 1 0 0 0,-1 0 0 0 0,0 0 0 0 0,0 1 0 0 0,0 0-1 0 0,-1 0 1 0 0,0 1 0 0 0,12 14 0 0 0,-17-18-5 0 0,1 1-1 0 0,-1-1 1 0 0,0 1-1 0 0,-1-1 1 0 0,1 1-1 0 0,-1 0 1 0 0,1-1-1 0 0,-1 1 1 0 0,0 0-1 0 0,-1 0 1 0 0,1 0-1 0 0,0 0 1 0 0,-1 0-1 0 0,0 0 1 0 0,0 0-1 0 0,-1 0 1 0 0,1 0 0 0 0,-1 0-1 0 0,1 0 1 0 0,-1 0-1 0 0,0 0 1 0 0,-1-1-1 0 0,1 1 1 0 0,-3 5-1 0 0,1-5 13 0 0,-1 1 0 0 0,1 0 0 0 0,0-1 0 0 0,-1 0 0 0 0,0 0-1 0 0,0 0 1 0 0,-1 0 0 0 0,1-1 0 0 0,-1 0 0 0 0,1 0 0 0 0,-1 0 0 0 0,0 0 0 0 0,0-1 0 0 0,0 0-1 0 0,0 0 1 0 0,-9 2 0 0 0,-6 1 7 0 0,1-1-1 0 0,-1 0 1 0 0,-25 0-1 0 0,-153 7-53 0 0,165-9-316 0 0,-37 8 0 0 0,68-10-557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237 130 11055 0 0,'-15'3'768'0'0,"-1"0"0"0"0,1 1-1 0 0,1 1 1 0 0,-1 0-1 0 0,-23 13 1 0 0,-63 45 4614 0 0,99-62-5328 0 0,0 0 1 0 0,1 0-1 0 0,-1 0 0 0 0,1 1 1 0 0,-1-1-1 0 0,1 0 0 0 0,-1 1 1 0 0,1 0-1 0 0,0-1 0 0 0,0 1 1 0 0,0 0-1 0 0,0-1 0 0 0,0 1 1 0 0,0 0-1 0 0,0 0 0 0 0,0 0 1 0 0,0 4-1 0 0,1-4-14 0 0,0-1 0 0 0,0 1 1 0 0,0 0-1 0 0,1 0 0 0 0,-1 0 0 0 0,1 0 0 0 0,-1 0 0 0 0,1 0 1 0 0,0 0-1 0 0,-1-1 0 0 0,1 1 0 0 0,0 0 0 0 0,0-1 1 0 0,0 1-1 0 0,1 0 0 0 0,-1-1 0 0 0,0 0 0 0 0,3 3 0 0 0,5 4 151 0 0,-1-1 0 0 0,1 0 0 0 0,1-1 0 0 0,-1 0 0 0 0,17 8 0 0 0,54 18 772 0 0,-79-32-961 0 0,10 5 111 0 0,1-2-1 0 0,-1 1 1 0 0,1-1-1 0 0,0-1 1 0 0,0 0-1 0 0,1-1 1 0 0,16 0-1 0 0,-22-2-74 0 0,1 0 1 0 0,-1 0-1 0 0,0-1 0 0 0,0 1 0 0 0,0-1 0 0 0,0-1 0 0 0,-1 0 1 0 0,1 0-1 0 0,-1 0 0 0 0,1 0 0 0 0,-1-1 0 0 0,0 0 1 0 0,10-10-1 0 0,5-6 31 0 0,18-24-1 0 0,2-3 0 0 0,-11 13-423 0 0,26-40 1 0 0,16-17-386 0 0,-66 84 356 0 0,1 0 0 0 0,0 0 0 0 0,0 1 0 0 0,8-6 0 0 0,-13 11 187 0 0,0 1 0 0 0,0-1 0 0 0,-1 0 0 0 0,1 1 1 0 0,0-1-1 0 0,0 1 0 0 0,0 0 0 0 0,0 0 0 0 0,0 0 0 0 0,-1 0 0 0 0,1 0 1 0 0,4 1-1 0 0,20 5-3732 0 0,-13-1-2326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145 191 4143 0 0,'0'12'548'0'0,"-1"0"0"0"0,-2 14 0 0 0,1-16 647 0 0,-1 0 0 0 0,0 0 0 0 0,0 0 1 0 0,-1-1-1 0 0,0 1 0 0 0,0-1 0 0 0,-1 0 0 0 0,-1 0 1 0 0,-6 9-1 0 0,6-11-927 0 0,-1 0 0 0 0,-9 9 0 0 0,13-14-133 0 0,-1 2 193 0 0,0 0 0 0 0,0-1 0 0 0,0 1 0 0 0,0-1 1 0 0,-1 0-1 0 0,0-1 0 0 0,1 1 0 0 0,-1-1 0 0 0,0 0 0 0 0,-12 3 1692 0 0,15-21-1416 0 0,4 11-576 0 0,0-1-1 0 0,1 1 1 0 0,-1 0-1 0 0,1 0 1 0 0,0 0-1 0 0,0 0 0 0 0,7-7 1 0 0,30-29 118 0 0,-36 37-144 0 0,15-13-57 0 0,1 0-1 0 0,0 2 1 0 0,2 1 0 0 0,-1 0-1 0 0,2 2 1 0 0,0 0-1 0 0,0 2 1 0 0,1 0 0 0 0,0 2-1 0 0,46-10 1 0 0,-60 16 46 0 0,0 1 0 0 0,0 0 0 0 0,0 1 0 0 0,0 0 0 0 0,1 0 1 0 0,-1 1-1 0 0,17 4 0 0 0,-20-3 23 0 0,0 0 1 0 0,0 1-1 0 0,0-1 1 0 0,-1 1-1 0 0,1 0 1 0 0,-1 1-1 0 0,0 0 1 0 0,0 0-1 0 0,0 0 1 0 0,0 0-1 0 0,8 10 0 0 0,-8-5 54 0 0,-3 0 20 0 0,-3-8-80 0 0,0 1 0 0 0,0-1 0 0 0,0 0 0 0 0,0 1 0 0 0,0-1-1 0 0,0 0 1 0 0,0 1 0 0 0,-1-1 0 0 0,1 0 0 0 0,0 0-1 0 0,-1 1 1 0 0,1-1 0 0 0,-1 0 0 0 0,0 0 0 0 0,1 0 0 0 0,-1 1-1 0 0,0-1 1 0 0,1 0 0 0 0,-1 0 0 0 0,0 0 0 0 0,0 0-1 0 0,0 0 1 0 0,0 0 0 0 0,0-1 0 0 0,0 1 0 0 0,0 0-1 0 0,-1 0 1 0 0,1-1 0 0 0,0 1 0 0 0,0-1 0 0 0,0 1 0 0 0,-1-1-1 0 0,1 1 1 0 0,0-1 0 0 0,-1 0 0 0 0,1 0 0 0 0,0 0-1 0 0,-3 0 1 0 0,-5 3 18 0 0,7-2 79 0 0,4-2-490 0 0,0 0 359 0 0,-1 1-1 0 0,1-1 1 0 0,-1 0-1 0 0,0 0 1 0 0,1 0-1 0 0,-1 0 1 0 0,0 0-1 0 0,1 0 1 0 0,0-3 0 0 0,1 2-15 0 0,10-8-73 0 0,0 0 0 0 0,19-11 0 0 0,8-5 26 0 0,14-13 27 0 0,67-37 0 0 0,-100 65 95 0 0,-1 1-1 0 0,2 1 1 0 0,-1 0 0 0 0,1 2-1 0 0,0 1 1 0 0,1 1-1 0 0,24-3 1 0 0,-42 7 3 0 0,1 1 0 0 0,0 0 0 0 0,0 0 0 0 0,-1 0 0 0 0,1 1 0 0 0,0 0 0 0 0,-1 0 0 0 0,1 1 0 0 0,-1-1 0 0 0,0 1 0 0 0,1 0 0 0 0,8 6 0 0 0,-11-7-19 0 0,0 1-1 0 0,-1 0 1 0 0,1 0-1 0 0,-1 1 1 0 0,0-1 0 0 0,1 0-1 0 0,-1 1 1 0 0,0 0 0 0 0,0-1-1 0 0,-1 1 1 0 0,1 0 0 0 0,-1 0-1 0 0,1 0 1 0 0,-1 0-1 0 0,0 0 1 0 0,0 0 0 0 0,0 0-1 0 0,0 1 1 0 0,-1-1 0 0 0,1 0-1 0 0,-1 0 1 0 0,0 1-1 0 0,0 4 1 0 0,-1-1-4 0 0,0 1 0 0 0,-1-1-1 0 0,0 1 1 0 0,0-1 0 0 0,-1 0 0 0 0,0 0 0 0 0,0 0-1 0 0,-8 13 1 0 0,-3 1 36 0 0,-22 26 0 0 0,15-21 13 0 0,-29 48-1 0 0,48-72-124 0 0,4-1-358 0 0,-1 0 343 0 0,1 0 1 0 0,-1-1 0 0 0,1 1-1 0 0,0 0 1 0 0,0-1 0 0 0,-1 1-1 0 0,1-1 1 0 0,0 0 0 0 0,0 1-1 0 0,-1-1 1 0 0,1 0-1 0 0,0 0 1 0 0,0 0 0 0 0,0 0-1 0 0,0-1 1 0 0,-1 1 0 0 0,3-1-1 0 0,35-12-1079 0 0,-23 7 286 0 0,18-5-1073 0 0,-1-2 0 0 0,44-23 1 0 0,47-48-1351 0 0,-28 17-366 0 0,-83 60 4043 0 0,1 0 0 0 0,22-8 0 0 0,-19 9 4978 0 0,-7 39-186 0 0,-10-28-4825 0 0,1 0-1 0 0,-1 0 1 0 0,1-1-1 0 0,0 1 1 0 0,0 0-1 0 0,4 8 1 0 0,-4-11-268 0 0,0-1 1 0 0,0 1-1 0 0,0-1 0 0 0,0 0 0 0 0,0 1 1 0 0,0-1-1 0 0,0 0 0 0 0,0 0 0 0 0,1 0 1 0 0,-1 0-1 0 0,0 0 0 0 0,1 0 0 0 0,-1 0 1 0 0,1 0-1 0 0,-1-1 0 0 0,1 1 0 0 0,-1 0 1 0 0,1-1-1 0 0,-1 1 0 0 0,1-1 0 0 0,0 0 1 0 0,-1 0-1 0 0,3 1 0 0 0,12-1 165 0 0,0-1 1 0 0,0 0-1 0 0,-1-1 0 0 0,1 0 0 0 0,-1-2 0 0 0,19-5 1 0 0,-4-2-190 0 0,0 0 1 0 0,30-17-1 0 0,-50 22-104 0 0,1 1 1 0 0,-1-2-1 0 0,1 1 0 0 0,-2-1 0 0 0,1-1 1 0 0,11-11-1 0 0,-20 18 35 0 0,-1 1 0 0 0,1 0 1 0 0,-1-1-1 0 0,0 1 0 0 0,1-1 0 0 0,-1 1 0 0 0,1-1 1 0 0,-1 1-1 0 0,0-1 0 0 0,0 1 0 0 0,1-1 1 0 0,-1 1-1 0 0,0-1 0 0 0,0 1 0 0 0,1-1 1 0 0,-1 1-1 0 0,0-1 0 0 0,0 0 0 0 0,0 1 1 0 0,0-1-1 0 0,0 1 0 0 0,0-1 0 0 0,0 0 1 0 0,0 1-1 0 0,0-2 0 0 0,-1 2-1 0 0,1 0-1 0 0,-1-1 1 0 0,1 1-1 0 0,-1 0 0 0 0,0 0 1 0 0,1-1-1 0 0,-1 1 1 0 0,1 0-1 0 0,-1 0 1 0 0,0 0-1 0 0,1 0 1 0 0,-1-1-1 0 0,1 1 0 0 0,-1 0 1 0 0,0 0-1 0 0,1 0 1 0 0,-1 0-1 0 0,1 1 1 0 0,-2-1-1 0 0,-3 1-31 0 0,-1 0 0 0 0,0 0 0 0 0,-10 4-1 0 0,-116 66-272 0 0,98-52 283 0 0,8-4 33 0 0,0 1 0 0 0,1 1 0 0 0,1 1 0 0 0,1 1 0 0 0,0 1 0 0 0,2 1 0 0 0,-23 28 0 0 0,39-42 33 0 0,0 0-1 0 0,0 1 1 0 0,1-1 0 0 0,0 1-1 0 0,0 0 1 0 0,1-1-1 0 0,0 2 1 0 0,1-1 0 0 0,-3 14-1 0 0,4-19-17 0 0,1 1-1 0 0,0 0 1 0 0,0-1-1 0 0,0 1 1 0 0,0 0-1 0 0,1-1 0 0 0,-1 1 1 0 0,1 0-1 0 0,0-1 1 0 0,0 1-1 0 0,0-1 1 0 0,1 1-1 0 0,-1-1 1 0 0,1 0-1 0 0,0 1 1 0 0,0-1-1 0 0,0 0 1 0 0,0 0-1 0 0,1 0 1 0 0,-1-1-1 0 0,1 1 1 0 0,0-1-1 0 0,-1 1 1 0 0,6 2-1 0 0,0 0 6 0 0,0-1-1 0 0,0 0 1 0 0,1 0-1 0 0,-1-1 1 0 0,1-1-1 0 0,0 1 1 0 0,0-1-1 0 0,0-1 1 0 0,0 1 0 0 0,0-2-1 0 0,0 1 1 0 0,17-2-1 0 0,9-3-110 0 0,66-14 0 0 0,-98 17 78 0 0,131-33-2089 0 0,-47 9-4800 0 0,-28 7-489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71 3679 0 0,'68'-19'2111'0'0,"-24"3"6380"0"0,-29 11-6988 0 0,-8 3-613 0 0,0-1 0 0 0,14-6 0 0 0,-20 8-282 0 0,1 1-460 0 0,-1-1 0 0 0,0 1 0 0 0,0-1 0 0 0,0 1 0 0 0,0-1 0 0 0,0 0 0 0 0,0 0 0 0 0,0 1 0 0 0,0-1 0 0 0,0 0 0 0 0,0 0 0 0 0,0-1 0 0 0,0-3 976 0 0,-11 5-627 0 0,-20 10-518 0 0,1 2 0 0 0,-1 0 0 0 0,-32 21 0 0 0,-19 8-27 0 0,-58 27-116 0 0,9-3-244 0 0,29-16 95 0 0,42-19 179 0 0,-1-3 0 0 0,-83 26 1 0 0,-66-1 86 0 0,123-32 40 0 0,-31 4-401 0 0,100-22 312 0 0,0-1 0 0 0,0 0 0 0 0,0-1 0 0 0,-32-5 0 0 0,43 4 57 0 0,1 0-1 0 0,0-1 1 0 0,0 0-1 0 0,0 0 1 0 0,0 0-1 0 0,0 0 1 0 0,-5-5-1 0 0,1-2 26 0 0,9 4 11 0 0,0 3-2 0 0,-1 0-8 0 0,1 0 1 0 0,0-1 0 0 0,0 1 0 0 0,0-1 0 0 0,0 1-1 0 0,0 0 1 0 0,1-1 0 0 0,-1 1 0 0 0,1 0 0 0 0,-1-1-1 0 0,1 1 1 0 0,0 0 0 0 0,0 0 0 0 0,2-5 0 0 0,0 2-44 0 0,1-2 42 0 0,1 1 1 0 0,-1-1-1 0 0,1 1 1 0 0,0 0-1 0 0,0 1 0 0 0,0-1 1 0 0,1 1-1 0 0,9-7 1 0 0,56-32-3 0 0,-61 38 19 0 0,31-17-3 0 0,1 2 0 0 0,0 2 0 0 0,1 2 0 0 0,1 2 0 0 0,55-12 0 0 0,-81 23 33 0 0,-6 1 1 0 0,0 0-1 0 0,0 1 1 0 0,0 0-1 0 0,17 1 0 0 0,-26 1-18 0 0,0 0-1 0 0,0 1 1 0 0,0-1-1 0 0,-1 0 0 0 0,1 1 1 0 0,0 0-1 0 0,-1 0 1 0 0,1 0-1 0 0,0 0 0 0 0,-1 0 1 0 0,1 0-1 0 0,-1 1 1 0 0,0-1-1 0 0,1 1 0 0 0,-1 0 1 0 0,0 0-1 0 0,0 0 0 0 0,0 0 1 0 0,0 0-1 0 0,0 0 1 0 0,-1 0-1 0 0,1 0 0 0 0,-1 1 1 0 0,2 3-1 0 0,3 7 129 0 0,-2 1 0 0 0,6 26 0 0 0,-8-30 2 0 0,1 0-1 0 0,-1 0 0 0 0,2 0 1 0 0,-1 0-1 0 0,1 0 1 0 0,7 12-1 0 0,-8-18-67 0 0,0-1 0 0 0,1 1 0 0 0,-1 0-1 0 0,1-1 1 0 0,-1 0 0 0 0,1 0 0 0 0,0 0 0 0 0,0 0 0 0 0,1 0-1 0 0,-1-1 1 0 0,1 0 0 0 0,-1 0 0 0 0,1 0 0 0 0,0-1 0 0 0,-1 1-1 0 0,8 0 1 0 0,6 1 123 0 0,0-1-1 0 0,1-1 1 0 0,18-2-1 0 0,-14 1-32 0 0,112-3 26 0 0,-63-1-47 0 0,-1 4 1 0 0,81 10 0 0 0,-141-7-147 0 0,-1 2 0 0 0,0 0 0 0 0,-10-4 0 0 0,1 0 0 0 0,0 0 0 0 0,0 0 0 0 0,0 0 0 0 0,0-1 0 0 0,0 1 0 0 0,0 0 0 0 0,1-1 0 0 0,-1 1 0 0 0,0-1 0 0 0,0 1 0 0 0,0-1 0 0 0,3 1 0 0 0,0-1 0 0 0,8 2 0 0 0,-11-2-79 0 0,0 0 1 0 0,1 0-1 0 0,-1 0 0 0 0,0 0 0 0 0,0 0 1 0 0,1 0-1 0 0,-1 0 0 0 0,0-1 0 0 0,0 1 0 0 0,1 0 1 0 0,-1-1-1 0 0,0 1 0 0 0,0-1 0 0 0,0 1 1 0 0,0-1-1 0 0,0 0 0 0 0,0 1 0 0 0,0-1 0 0 0,0 0 1 0 0,0 0-1 0 0,0 0 0 0 0,1-1 0 0 0,-2 2 7 0 0,0 0 0 0 0,1-1 0 0 0,-1 1-1 0 0,0 0 1 0 0,1-1 0 0 0,-1 1 0 0 0,0 0-1 0 0,1-1 1 0 0,-1 1 0 0 0,0 0 0 0 0,1 0-1 0 0,-1-1 1 0 0,1 1 0 0 0,-1 0 0 0 0,0 0-1 0 0,1 0 1 0 0,-1 0 0 0 0,1 0 0 0 0,-1-1-1 0 0,1 1 1 0 0,0 0 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2759 0 0,'0'0'15174'0'0,"2"0"-14530"0"0,238-14 3474 0 0,5 0-4599 0 0,-194 12-3094 0 0,-38 2 1743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 13359 0 0,'-9'1'1210'0'0,"0"-1"3980"0"0,11 0-4354 0 0,94-13 1205 0 0,169 0-1 0 0,-209 12-1920 0 0,49 1-106 0 0,-90 0-322 0 0,0 0 0 0 0,0-2-1 0 0,-1 0 1 0 0,29-7 0 0 0,-11 2-3142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1839 0 0,'0'0'83'0'0,"-2"0"-6"0"0,0-1-44 0 0,-17-1 9209 0 0,18 2-8466 0 0,-1 0 1 0 0,0 1-1 0 0,1-1 1 0 0,-1 1-1 0 0,1 0 0 0 0,-1-1 1 0 0,1 1-1 0 0,-1 0 0 0 0,-1 1 1 0 0,-21 21 544 0 0,7-7 767 0 0,18-17-1896 0 0,69-29 347 0 0,-68 29-485 0 0,-6 11 70 0 0,3-10-68 0 0,1 1-1 0 0,-1 0 0 0 0,1 0 0 0 0,-1 0 0 0 0,1-1 0 0 0,-1 1 1 0 0,1 0-1 0 0,0 0 0 0 0,0 0 0 0 0,-1 0 0 0 0,1 0 0 0 0,0 0 1 0 0,0 0-1 0 0,0 0 0 0 0,0 1 0 0 0,1-2-23 0 0,0 1-1 0 0,0-1 1 0 0,0 0-1 0 0,0 0 1 0 0,0 0-1 0 0,0 0 1 0 0,0 0-1 0 0,0 0 1 0 0,0 0-1 0 0,0 0 1 0 0,0 0-1 0 0,0 0 1 0 0,-1 0 0 0 0,1-1-1 0 0,0 1 1 0 0,1-1-1 0 0,6-1-16 0 0,-1-1 1 0 0,0 0-1 0 0,0 0 0 0 0,0 0 1 0 0,9-7-1 0 0,-9 5-211 0 0,-5 4-87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2759 0 0,'-7'7'2108'0'0,"-40"27"7257"0"0,-30 12-6316 0 0,64-38-2577 0 0,6-4-367 0 0,-158 98 1657 0 0,135-81-1412 0 0,0 2 1 0 0,1 1-1 0 0,-29 32 1 0 0,49-47-257 0 0,0 1-1 0 0,1 0 1 0 0,0 0 0 0 0,1 1 0 0 0,1 0-1 0 0,-1 0 1 0 0,2 0 0 0 0,-1 1-1 0 0,-4 16 1 0 0,10-26-77 0 0,-1-1 0 0 0,1 1 0 0 0,0-1 0 0 0,0 1 1 0 0,0 0-1 0 0,0-1 0 0 0,0 1 0 0 0,0-1 0 0 0,0 1 0 0 0,0-1 0 0 0,0 1 0 0 0,1-1 0 0 0,-1 1 0 0 0,1-1 0 0 0,-1 1 0 0 0,1-1 1 0 0,0 1-1 0 0,-1-1 0 0 0,1 0 0 0 0,1 2 0 0 0,0-1 12 0 0,0 0-1 0 0,0-1 1 0 0,0 1 0 0 0,0-1 0 0 0,0 1 0 0 0,0-1-1 0 0,0 0 1 0 0,1 0 0 0 0,-1 0 0 0 0,0 0-1 0 0,4 1 1 0 0,6 0 96 0 0,-1 0 0 0 0,1-1 0 0 0,-1 0-1 0 0,17-2 1 0 0,9 0-16 0 0,1-3 1 0 0,0-1-1 0 0,-1-2 0 0 0,0-1 1 0 0,0-2-1 0 0,42-17 0 0 0,-55 16-69 0 0,0 0-1 0 0,-1-2 0 0 0,0 0 0 0 0,0-2 1 0 0,-2-1-1 0 0,34-30 0 0 0,-52 43-58 0 0,0 0 0 0 0,-1 0 0 0 0,1 0 0 0 0,-1 0 0 0 0,0 0 0 0 0,0-1 0 0 0,0 1 0 0 0,0 0 0 0 0,0-1 0 0 0,-1 0 0 0 0,0 1 0 0 0,0-1 0 0 0,0 0 0 0 0,0 0 0 0 0,0 0 0 0 0,0-6-1 0 0,-2 7-1 0 0,1-1 0 0 0,-1 1 0 0 0,1-1 0 0 0,-1 1 0 0 0,0 0 0 0 0,0 0 0 0 0,-1-1 0 0 0,1 1 0 0 0,-1 0 0 0 0,1 0 0 0 0,-1 0-1 0 0,0 1 1 0 0,0-1 0 0 0,0 0 0 0 0,-1 1 0 0 0,1-1 0 0 0,0 1 0 0 0,-1 0 0 0 0,-3-3 0 0 0,-2 0-85 0 0,0-1-1 0 0,-1 2 1 0 0,1-1 0 0 0,-1 1 0 0 0,-17-5 0 0 0,-49-9-288 0 0,49 13 166 0 0,-29-10 0 0 0,45 12 111 0 0,-27-11-321 0 0,34 13 379 0 0,1-1-1 0 0,-1 1 1 0 0,1 0-1 0 0,-1-1 1 0 0,1 0-1 0 0,-1 0 1 0 0,1 1-1 0 0,0-1 1 0 0,0-1-1 0 0,-2-2 1 0 0,3 5 41 0 0,1-1 0 0 0,0 0 0 0 0,0 1 0 0 0,0-1 0 0 0,0 0 1 0 0,0 1-1 0 0,0-1 0 0 0,0 1 0 0 0,0-1 0 0 0,0 0 0 0 0,1 1 0 0 0,-1-1 0 0 0,0 1 0 0 0,0-1 1 0 0,0 0-1 0 0,1 1 0 0 0,-1-1 0 0 0,0 1 0 0 0,1-1 0 0 0,-1 1 0 0 0,1-1 0 0 0,-1 1 0 0 0,0-1 1 0 0,1 1-1 0 0,-1-1 0 0 0,1 1 0 0 0,-1 0 0 0 0,1-1 0 0 0,-1 1 0 0 0,1 0 0 0 0,-1-1 0 0 0,1 1 1 0 0,0 0-1 0 0,22-12-511 0 0,-21 11 446 0 0,9-3-427 0 0,1 1 0 0 0,0 0 0 0 0,0 0 0 0 0,-1 1 0 0 0,25 0 0 0 0,-35 2 438 0 0,26-1-1847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3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9671 0 0,'-5'0'273'0'0,"1"0"0"0"0,-1 0 0 0 0,1 1 0 0 0,-1-1-1 0 0,1 1 1 0 0,-1 0 0 0 0,1 1 0 0 0,0-1 0 0 0,0 1-1 0 0,-1-1 1 0 0,1 1 0 0 0,0 1 0 0 0,0-1 0 0 0,1 0-1 0 0,-1 1 1 0 0,-6 6 0 0 0,7-7-129 0 0,1 0 0 0 0,0 1-1 0 0,-1-1 1 0 0,1 1 0 0 0,0 0 0 0 0,0-1 0 0 0,1 1 0 0 0,-1 0-1 0 0,0 0 1 0 0,1 1 0 0 0,0-1 0 0 0,0 0 0 0 0,0 0-1 0 0,0 1 1 0 0,0-1 0 0 0,1 0 0 0 0,-1 1 0 0 0,1-1 0 0 0,0 0-1 0 0,0 1 1 0 0,0-1 0 0 0,1 1 0 0 0,0 3 0 0 0,4 7 133 0 0,0 1 1 0 0,1-1-1 0 0,0-1 0 0 0,2 1 1 0 0,-1-1-1 0 0,1-1 1 0 0,14 17-1 0 0,78 77 1281 0 0,-52-58-865 0 0,2 7 112 0 0,82 121 1 0 0,-111-147-701 0 0,37 36 0 0 0,-28-31 87 0 0,-22-27-125 0 0,0-2 0 0 0,-7-4-88 0 0,-1-1 0 0 0,1 1 0 0 0,0-1 0 0 0,0 1 1 0 0,-1-1-1 0 0,1 1 0 0 0,0-1 0 0 0,0 1 0 0 0,0-1 0 0 0,-1 0 1 0 0,1 0-1 0 0,0 1 0 0 0,0-1 0 0 0,0 0 0 0 0,0 0 0 0 0,0 0 0 0 0,1 0 1 0 0,0 0-148 0 0,0 0-472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7831 0 0,'0'0'603'0'0,"1"0"-58"0"0,23-8 7609 0 0,4 6-4407 0 0,-27 2-3682 0 0,1 0 1 0 0,-1 0-1 0 0,1 0 1 0 0,0 1-1 0 0,-1-1 1 0 0,1 0-1 0 0,-1 1 1 0 0,0-1-1 0 0,1 1 1 0 0,-1-1-1 0 0,1 1 1 0 0,-1 0 0 0 0,0 0-1 0 0,1 0 1 0 0,-1-1-1 0 0,0 1 1 0 0,0 0-1 0 0,0 0 1 0 0,0 1-1 0 0,0-1 1 0 0,0 0-1 0 0,0 0 1 0 0,0 1-1 0 0,0-1 1 0 0,0 0-1 0 0,-1 1 1 0 0,1-1-1 0 0,0 0 1 0 0,-1 1-1 0 0,1-1 1 0 0,-1 1-1 0 0,1 2 1 0 0,-1 2-14 0 0,0-1 1 0 0,0 0-1 0 0,0 1 1 0 0,-1-1-1 0 0,0 0 1 0 0,0 0-1 0 0,0 1 1 0 0,-3 8-1 0 0,-21 39 246 0 0,19-41-223 0 0,-52 95 362 0 0,-119 163 1 0 0,156-241-409 0 0,1 1 0 0 0,-28 59 1 0 0,43-76 26 0 0,3-5 21 0 0,3-5-10 0 0,0-1-119 0 0,1 0 1 0 0,-1 0 0 0 0,1 1-1 0 0,0-1 1 0 0,-1 0 0 0 0,1-1-1 0 0,0 1 1 0 0,0 0 0 0 0,1-1-1 0 0,-1 1 1 0 0,0-1 0 0 0,0 1-1 0 0,1-1 1 0 0,-1 0 0 0 0,1 0-1 0 0,-1 0 1 0 0,6 1 0 0 0,16 0-2230 0 0,-11-4 155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424 304 5527 0 0,'0'0'250'0'0,"-1"1"-2"0"0,-21 25 975 0 0,-3 2 9863 0 0,33-37-10909 0 0,18-23-148 0 0,0-2-1 0 0,-2 0 1 0 0,-2-2-1 0 0,-1 0 0 0 0,22-54 1 0 0,-39 81-54 0 0,-1 1 36 0 0,1 0 0 0 0,3-16 1 0 0,-7 23-21 0 0,0 0 0 0 0,1-1 1 0 0,-1 1-1 0 0,0 0 0 0 0,0-1 0 0 0,1 1 1 0 0,-1 0-1 0 0,0-1 0 0 0,-1 1 1 0 0,1 0-1 0 0,0-1 0 0 0,0 1 0 0 0,0 0 1 0 0,-1 0-1 0 0,1-1 0 0 0,-1 1 0 0 0,1 0 1 0 0,-1 0-1 0 0,1-1 0 0 0,-1 1 1 0 0,0 0-1 0 0,0 0 0 0 0,1 0 0 0 0,-1 0 1 0 0,0 0-1 0 0,-1-1 0 0 0,-1 1-15 0 0,1 0-1 0 0,0 1 0 0 0,-1-1 1 0 0,1 0-1 0 0,-1 1 0 0 0,1-1 1 0 0,-1 1-1 0 0,1 0 0 0 0,0 0 1 0 0,-1 0-1 0 0,1 0 0 0 0,-1 1 1 0 0,1-1-1 0 0,-1 1 0 0 0,-3 0 1 0 0,-4 2-154 0 0,0 1 0 0 0,-12 6 0 0 0,0 1-9 0 0,0 2-1 0 0,2 1 1 0 0,-1 0 0 0 0,-31 31-1 0 0,-66 77 17 0 0,109-112 162 0 0,-32 35 5 0 0,3 2 1 0 0,-64 100-1 0 0,98-141 64 0 0,0 1-1 0 0,1 0 0 0 0,1 0 0 0 0,-1 0 1 0 0,1 0-1 0 0,0 0 0 0 0,1 1 0 0 0,-2 7 1 0 0,3-13-21 0 0,0 0 1 0 0,0 0 0 0 0,0-1 0 0 0,0 1 0 0 0,0 0 0 0 0,0 0 0 0 0,1 0-1 0 0,-1 0 1 0 0,1 0 0 0 0,-1-1 0 0 0,1 1 0 0 0,0 0 0 0 0,-1 0 0 0 0,1-1-1 0 0,0 1 1 0 0,0 0 0 0 0,0-1 0 0 0,1 1 0 0 0,-1-1 0 0 0,0 0 0 0 0,0 1-1 0 0,1-1 1 0 0,-1 0 0 0 0,1 0 0 0 0,-1 0 0 0 0,1 0 0 0 0,0 0 0 0 0,-1 0-1 0 0,1 0 1 0 0,0 0 0 0 0,-1-1 0 0 0,1 1 0 0 0,0-1 0 0 0,0 1 0 0 0,0-1-1 0 0,2 1 1 0 0,6-1 79 0 0,0 1 0 0 0,-1-1 1 0 0,1-1-1 0 0,0 0 0 0 0,-1 0 0 0 0,1-1 0 0 0,14-4 0 0 0,5-4 79 0 0,30-15 1 0 0,2-3-352 0 0,-2-3 1 0 0,77-53-1 0 0,-129 79-44 0 0,0 0 1 0 0,0 0-1 0 0,-1-1 0 0 0,10-11 0 0 0,-16 16 33 0 0,-21 11-233 0 0,-4 6 361 0 0,1 1-1 0 0,2 2 1 0 0,-1 0-1 0 0,2 1 1 0 0,1 2 0 0 0,-25 32-1 0 0,42-50-119 0 0,1-1-1 0 0,-1 1 0 0 0,1 0 1 0 0,0 0-1 0 0,0 0 0 0 0,0 0 1 0 0,1 1-1 0 0,0-1 0 0 0,-2 8 1 0 0,2 1-5570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81 349 4143 0 0,'0'0'319'0'0,"-2"0"-210"0"0,-20-6 742 0 0,17 6 484 0 0,0-1-1 0 0,1 0 1 0 0,-1-1 0 0 0,0 1 0 0 0,0-1 0 0 0,1 0-1 0 0,-1 0 1 0 0,1 0 0 0 0,-7-6 0 0 0,10 7-1213 0 0,1-1 0 0 0,-1 1 1 0 0,1 0-1 0 0,-1-1 0 0 0,1 1 0 0 0,0 0 0 0 0,0-1 1 0 0,0 1-1 0 0,0-1 0 0 0,0 1 0 0 0,0 0 1 0 0,0-1-1 0 0,0 1 0 0 0,1-1 0 0 0,-1 1 0 0 0,0 0 1 0 0,2-2-1 0 0,1-5 30 0 0,0 0 0 0 0,1 0 1 0 0,0 0-1 0 0,0 0 0 0 0,1 1 1 0 0,0-1-1 0 0,10-10 0 0 0,1 0-34 0 0,31-24-1 0 0,-15 16-143 0 0,1 1 0 0 0,52-29-1 0 0,-67 44 18 0 0,-1 2-1 0 0,1 0 0 0 0,0 1 0 0 0,1 1 0 0 0,0 0 0 0 0,0 2 1 0 0,27-4-1 0 0,-40 8 19 0 0,-1 0-1 0 0,1 0 1 0 0,0 0 0 0 0,-1 1 0 0 0,1 0 0 0 0,-1 0-1 0 0,1 0 1 0 0,-1 1 0 0 0,0-1 0 0 0,0 1 0 0 0,1 1-1 0 0,-1-1 1 0 0,-1 1 0 0 0,6 3 0 0 0,-7-4-3 0 0,-1 0 0 0 0,1 0 0 0 0,0 0 1 0 0,-1 1-1 0 0,0-1 0 0 0,1 1 0 0 0,-1 0 1 0 0,0 0-1 0 0,-1 0 0 0 0,1 0 0 0 0,0 0 0 0 0,-1 0 1 0 0,0 0-1 0 0,1 0 0 0 0,-1 1 0 0 0,-1-1 1 0 0,1 0-1 0 0,0 1 0 0 0,-1-1 0 0 0,0 1 0 0 0,0-1 1 0 0,0 1-1 0 0,0 4 0 0 0,-2 4 19 0 0,-1 0 0 0 0,0 0-1 0 0,0-1 1 0 0,-1 1 0 0 0,-1-1-1 0 0,0 0 1 0 0,0 0 0 0 0,-1-1-1 0 0,-9 14 1 0 0,-8 6-269 0 0,-45 44 0 0 0,37-42-543 0 0,10-4-2675 0 0,14-17-3228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151 472 14367 0 0,'0'0'7167'0'0,"-2"0"-6651"0"0,-9-3-388 0 0,0 1-1 0 0,0-1 1 0 0,0-1 0 0 0,0 0 0 0 0,1-1 0 0 0,-1 0 0 0 0,1 0-1 0 0,-10-9 1 0 0,16 12-122 0 0,1-1 0 0 0,0 0-1 0 0,-1 0 1 0 0,1 0-1 0 0,1 0 1 0 0,-1 0-1 0 0,0-1 1 0 0,1 1 0 0 0,0-1-1 0 0,0 0 1 0 0,0 1-1 0 0,0-1 1 0 0,0 0 0 0 0,1 0-1 0 0,0 0 1 0 0,0-1-1 0 0,0 1 1 0 0,0 0 0 0 0,1 0-1 0 0,-1-1 1 0 0,1 1-1 0 0,0 0 1 0 0,1 0 0 0 0,-1-1-1 0 0,2-5 1 0 0,1-2-13 0 0,1-1 0 0 0,1 1 0 0 0,-1 0 0 0 0,2 0 0 0 0,0 0 0 0 0,14-20 0 0 0,-8 16-53 0 0,0 0 0 0 0,1 1-1 0 0,28-25 1 0 0,-22 25 27 0 0,1 0-1 0 0,1 2 0 0 0,0 0 0 0 0,1 1 1 0 0,0 1-1 0 0,1 1 0 0 0,0 1 0 0 0,0 1 1 0 0,1 1-1 0 0,0 1 0 0 0,1 2 0 0 0,-1 0 1 0 0,1 1-1 0 0,0 2 0 0 0,-1 0 0 0 0,1 2 1 0 0,0 1-1 0 0,31 5 0 0 0,-47-5 35 0 0,-1 1 0 0 0,0-1 0 0 0,0 1-1 0 0,0 0 1 0 0,0 1 0 0 0,-1 0 0 0 0,1 0 0 0 0,10 9-1 0 0,-15-11 6 0 0,-1 0 0 0 0,0 0 0 0 0,0 0 0 0 0,1 0 0 0 0,-1 1-1 0 0,-1-1 1 0 0,1 1 0 0 0,0-1 0 0 0,-1 1 0 0 0,1 0-1 0 0,-1-1 1 0 0,0 1 0 0 0,1 0 0 0 0,-2 0 0 0 0,1 0-1 0 0,0 0 1 0 0,0 0 0 0 0,-1 0 0 0 0,0 0 0 0 0,0 0-1 0 0,0 1 1 0 0,0-1 0 0 0,0 0 0 0 0,0 0 0 0 0,-1 0-1 0 0,-1 4 1 0 0,-2 5 40 0 0,-1 0 0 0 0,0-1 0 0 0,-1 0 0 0 0,0 0 0 0 0,-1 0 0 0 0,0-1 0 0 0,-16 17 0 0 0,-2-1-65 0 0,-41 33 1 0 0,35-34-605 0 0,-1-2 0 0 0,-1-1 1 0 0,-1-2-1 0 0,-1-1 1 0 0,-59 24-1 0 0,93-43 572 0 0,1 0-1 0 0,0 0 1 0 0,-1 1 0 0 0,1-1 0 0 0,0 0 0 0 0,0 0-1 0 0,-1 0 1 0 0,1 0 0 0 0,0 0 0 0 0,-1 0 0 0 0,1 1-1 0 0,0-1 1 0 0,-1 0 0 0 0,1 0 0 0 0,0 0 0 0 0,-1 0-1 0 0,1 0 1 0 0,0 0 0 0 0,-1 0 0 0 0,1-1 0 0 0,0 1-1 0 0,-1 0 1 0 0,1 0 0 0 0,0 0 0 0 0,0 0-1 0 0,-1 0 1 0 0,1 0 0 0 0,0 0 0 0 0,-1-1 0 0 0,1 1-1 0 0,0 0 1 0 0,0 0 0 0 0,-1 0 0 0 0,1-1 0 0 0,0 1-1 0 0,0 0 1 0 0,0 0 0 0 0,-1-1 0 0 0,1 1 0 0 0,0 0-1 0 0,0-1 1 0 0,0 1 0 0 0,0 0 0 0 0,0-1 0 0 0,-1 1-1 0 0,1 0 1 0 0,0 0 0 0 0,0-1 0 0 0,0 1 0 0 0,0 0-1 0 0,0-1 1 0 0,0 1 0 0 0,0 0 0 0 0,0-1-1 0 0,0 1 1 0 0,0-1 0 0 0,6-19-2286 0 0,4 4 898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14711 0 0,'0'0'1335'0'0,"-1"2"-1096"0"0,-23 47 937 0 0,-151 279 2262 0 0,141-272-3374 0 0,3-7-14 0 0,-47 100 0 0 0,66-120-73 0 0,1 0 0 0 0,1 1-1 0 0,-7 42 1 0 0,16-66 10 0 0,-1 8-747 0 0,-1 1 1 0 0,0 0-1 0 0,-1-1 0 0 0,-6 16 0 0 0,5-19-479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310 203 4607 0 0,'0'0'5024'0'0,"-9"0"-2718"0"0,4 1-1825 0 0,-1 0 1 0 0,0 0-1 0 0,1 1 0 0 0,-1-1 1 0 0,1 1-1 0 0,-1 1 1 0 0,1-1-1 0 0,0 1 1 0 0,-8 4 2111 0 0,26-7-1621 0 0,2-2-609 0 0,0-1 0 0 0,-1 0 0 0 0,1-1 0 0 0,26-12 0 0 0,-2 2-35 0 0,112-40 550 0 0,61-19-171 0 0,-154 56-640 0 0,100-16 1 0 0,-136 30-31 0 0,28 0 1 0 0,-44 3-66 0 0,0 0 0 0 0,0 0 1 0 0,0 1-1 0 0,0 0 1 0 0,-1 0-1 0 0,1 1 0 0 0,0-1 1 0 0,-1 1-1 0 0,11 5 0 0 0,-15-6-109 0 0,-1 2 68 0 0,-1-1 0 0 0,1 1 0 0 0,-1-1 0 0 0,0 1 0 0 0,0-1 0 0 0,0 1 0 0 0,0-1 0 0 0,0 0 0 0 0,-1 0 0 0 0,1 1 0 0 0,-1-1 1 0 0,1 0-1 0 0,-1 0 0 0 0,-3 3 0 0 0,-1 0 18 0 0,0 1 0 0 0,0-1 1 0 0,-11 6-1 0 0,-6 2 11 0 0,-36 13 1 0 0,1-1 3 0 0,29-9-27 0 0,1 1 0 0 0,0 1 0 0 0,-33 30 0 0 0,-68 71-430 0 0,22-18 182 0 0,68-67 212 0 0,-123 105-736 0 0,-9-13 273 0 0,56-53 986 0 0,68-43 1632 0 0,99-27-1701 0 0,12-1-158 0 0,12-7 195 0 0,1-4 1 0 0,-1-4-1 0 0,98-28 0 0 0,-157 36-351 0 0,73-18 155 0 0,-76 21-195 0 0,0 0-1 0 0,0 0 1 0 0,1 1 0 0 0,19 2-1 0 0,-23 1-273 0 0,-1 0-1 0 0,0 1 0 0 0,0 0 1 0 0,0 0-1 0 0,-1 1 0 0 0,16 9 1 0 0,-17-8-181 0 0,0-1 0 0 0,1 0 0 0 0,-1-1 0 0 0,1 0 0 0 0,0 0 0 0 0,0 0 0 0 0,0-1 0 0 0,18 1 0 0 0,-25-2 220 0 0,-1-1 121 0 0,-1 0 0 0 0,1 0-1 0 0,-1 0 1 0 0,1 0 0 0 0,-1 0 0 0 0,1 0-1 0 0,-1 0 1 0 0,0 0 0 0 0,1 0 0 0 0,-1 0 0 0 0,1 0-1 0 0,-1 0 1 0 0,1 0 0 0 0,-1 0 0 0 0,1-1-1 0 0,-1 1 1 0 0,1 0 0 0 0,-1 0 0 0 0,1-1 0 0 0,5-5-845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89 184 10799 0 0,'-2'0'496'0'0,"-39"5"-225"0"0,13-2 1507 0 0,10-2 3949 0 0,29-10-4564 0 0,-3 4-1019 0 0,1 0-1 0 0,-1 0 1 0 0,1 1 0 0 0,0-1-1 0 0,0 2 1 0 0,0 0 0 0 0,0 0-1 0 0,11-2 1 0 0,81-8 793 0 0,-79 11-718 0 0,85-6 239 0 0,43-4 584 0 0,-113 6-850 0 0,-1 0 0 0 0,39-13 0 0 0,-39 9-321 0 0,-20 6-132 0 0,-1-1 1 0 0,1 0-1 0 0,-1-1 1 0 0,18-10-1 0 0,8-7-3480 0 0,-23 12-3518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15487 0 0,'0'0'3946'0'0,"1"0"-3184"0"0,216-34 2350 0 0,110-9-2800 0 0,-310 40-391 0 0,54-3-401 0 0,-63 6 70 0 0,0 0 0 0 0,-1 1 1 0 0,1 0-1 0 0,0 0 0 0 0,0 1 0 0 0,12 3 0 0 0,-10 0-1254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59 14511 0 0,'0'0'663'0'0,"-2"0"-12"0"0,-39-9 5803 0 0,56 8-5558 0 0,166-15 634 0 0,95-11-1033 0 0,-254 24-809 0 0,0 1 0 0 0,0 1 0 0 0,0 1 1 0 0,1 1-1 0 0,-1 1 0 0 0,23 5 0 0 0,-29-2-700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605 139 919 0 0,'0'0'6358'0'0,"-19"3"-2160"0"0,8 1-3640 0 0,-1-3 4967 0 0,17-6-5308 0 0,3-1-190 0 0,1-1 0 0 0,-1 1 0 0 0,1 1-1 0 0,1 0 1 0 0,12-6 0 0 0,54-15 103 0 0,-36 12 49 0 0,-3 2-55 0 0,1 2 0 0 0,43-7 1 0 0,18-5 51 0 0,-99 22-173 0 0,1 1-1 0 0,-1-1 1 0 0,0 1 0 0 0,0 0-1 0 0,0-1 1 0 0,0 1 0 0 0,0-1-1 0 0,0 1 1 0 0,0 0 0 0 0,0-1-1 0 0,0 1 1 0 0,0-1 0 0 0,-1 1-1 0 0,1 0 1 0 0,0 0 0 0 0,-2 3-14 0 0,0-1 0 0 0,1 0 0 0 0,-1 1 0 0 0,0-1 0 0 0,-1 0 0 0 0,1 0 1 0 0,-1 0-1 0 0,1 0 0 0 0,-6 4 0 0 0,-32 22-3 0 0,24-18 70 0 0,-107 78-107 0 0,-110 94 51 0 0,186-144-60 0 0,28-22 2 0 0,-1-1 0 0 0,-22 14 0 0 0,13-13-7 0 0,-2-1 1 0 0,0-2 0 0 0,-34 12-1 0 0,-7 1 55 0 0,-31 10-101 0 0,13-4-28 0 0,81-30 139 0 0,9-3 0 0 0,0 0 0 0 0,-1 0 0 0 0,1 0 0 0 0,0 0 0 0 0,0 0 0 0 0,0 0 0 0 0,0 1 0 0 0,-1-1 0 0 0,1 0 0 0 0,0 0 0 0 0,0 0 0 0 0,0 0 0 0 0,-1 0 0 0 0,1 0 0 0 0,0 0 0 0 0,0 0 0 0 0,0 0 0 0 0,-1 0 0 0 0,1 0 0 0 0,0 0 0 0 0,0 0 0 0 0,0 0 0 0 0,0 0 0 0 0,-1 0 0 0 0,1-1 0 0 0,0 1 0 0 0,0 0 0 0 0,0 0 0 0 0,-1 0 0 0 0,1 0 0 0 0,0 0 0 0 0,0 0 0 0 0,0 0 0 0 0,0-1 0 0 0,0 1 0 0 0,-1 0 0 0 0,1 0 0 0 0,0 0 0 0 0,0 0 0 0 0,0 0 0 0 0,0-1 0 0 0,0 1 0 0 0,0 0 0 0 0,0 0 0 0 0,0 0 0 0 0,0 0 0 0 0,0-1 0 0 0,0 1 0 0 0,0 0 0 0 0,0 0 0 0 0,0 0 0 0 0,0-1 0 0 0,0 1 0 0 0,0 0 0 0 0,2-4 0 0 0,0 1 0 0 0,1 1 0 0 0,-1 0 0 0 0,0 0 0 0 0,1 0 0 0 0,-1 1 0 0 0,1-1 0 0 0,0 0 0 0 0,0 1 0 0 0,0 0 0 0 0,-1-1 0 0 0,1 1 0 0 0,5-1 0 0 0,41-6 0 0 0,-43 7 0 0 0,178-18 64 0 0,28 0 0 0 0,-58-4 15 0 0,-120 17-82 0 0,-1 0 60 0 0,-12 3 40 0 0,-1-1 1 0 0,1-1-1 0 0,33-12 1 0 0,-52 16-170 0 0,-17 17-1995 0 0,-6 2-1710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18 11975 0 0,'0'-9'1244'0'0,"0"0"523"0"0,-19 19 393 0 0,-39 24-1455 0 0,3 3 0 0 0,-94 81 0 0 0,58-36-97 0 0,4 3 0 0 0,-98 124 0 0 0,156-175-339 0 0,14-17-106 0 0,2 0 1 0 0,-20 30 0 0 0,32-46-584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9871 0 0,'0'0'455'0'0,"2"-1"-12"0"0,30-29-88 0 0,-7 12 8520 0 0,-25 20-8673 0 0,0 2-161 0 0,0 0 0 0 0,0-1 1 0 0,0 1-1 0 0,0 0 1 0 0,-1 0-1 0 0,0 0 1 0 0,0 0-1 0 0,0-1 1 0 0,0 1-1 0 0,-1 0 1 0 0,-2 5-1 0 0,-4 6-23 0 0,-1-2 0 0 0,-10 14-1 0 0,18-25-439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399 258 2303 0 0,'0'0'439'0'0,"11"-4"4837"0"0,-6 2-4524 0 0,0-1 1 0 0,0 0-1 0 0,0 0 0 0 0,0 0 0 0 0,4-4 1 0 0,3-4-157 0 0,20-23 0 0 0,-20 19-355 0 0,4-2-169 0 0,-9 10-27 0 0,0-1 0 0 0,0 0-1 0 0,-1 0 1 0 0,8-13 0 0 0,-7 8 101 0 0,10-21 296 0 0,-16 32-395 0 0,0 0 0 0 0,-1 0 0 0 0,1 1 0 0 0,-1-1 0 0 0,1 0 0 0 0,-1 0 0 0 0,0 0 0 0 0,0 0 0 0 0,0 0 0 0 0,0 0 0 0 0,0 0 0 0 0,0 1 0 0 0,-1-1 0 0 0,1 0 0 0 0,-1 0 1 0 0,0-3-1 0 0,0 4-15 0 0,-1-1 0 0 0,1 1 1 0 0,0-1-1 0 0,0 1 0 0 0,-1-1 1 0 0,1 1-1 0 0,-1 0 1 0 0,1 0-1 0 0,-1-1 0 0 0,0 1 1 0 0,1 0-1 0 0,-1 1 1 0 0,0-1-1 0 0,0 0 0 0 0,0 0 1 0 0,0 1-1 0 0,0-1 0 0 0,1 1 1 0 0,-1 0-1 0 0,0-1 1 0 0,-2 1-1 0 0,-7-1-36 0 0,0 1 0 0 0,-18 2 0 0 0,15-1 38 0 0,-6 2 15 0 0,0 1 0 0 0,0 0-1 0 0,0 2 1 0 0,1 0 0 0 0,-35 17-1 0 0,-19 5 252 0 0,30-14-130 0 0,-50 18 37 0 0,81-27-161 0 0,0 0 1 0 0,1 1-1 0 0,0 1 1 0 0,0 0 0 0 0,-14 11-1 0 0,22-15-19 0 0,0 0-1 0 0,0 0 1 0 0,0 0-1 0 0,0 0 1 0 0,1 0-1 0 0,0 0 1 0 0,0 1-1 0 0,0-1 1 0 0,0 1-1 0 0,0 0 1 0 0,0-1-1 0 0,1 1 1 0 0,0 0-1 0 0,0 0 1 0 0,0 0-1 0 0,0 0 1 0 0,1 0-1 0 0,-1 0 1 0 0,1 0-1 0 0,0 0 1 0 0,0 1-1 0 0,1-1 0 0 0,-1 0 1 0 0,1 0-1 0 0,0 0 1 0 0,2 5-1 0 0,0-1 30 0 0,0-1-1 0 0,0 0 0 0 0,1 0 0 0 0,0-1 0 0 0,1 1 1 0 0,-1-1-1 0 0,1 0 0 0 0,0 0 0 0 0,0-1 0 0 0,1 1 1 0 0,0-1-1 0 0,0 0 0 0 0,8 4 0 0 0,-6-4 4 0 0,1 0 0 0 0,-1-1 0 0 0,1 0 1 0 0,1-1-1 0 0,-1 1 0 0 0,0-2 0 0 0,1 0 0 0 0,-1 0 0 0 0,1 0 0 0 0,0-1 0 0 0,0-1 0 0 0,-1 0 0 0 0,14-1 1 0 0,-7-1 37 0 0,0-1 1 0 0,-1 0-1 0 0,1-1 1 0 0,-1-1-1 0 0,0-1 1 0 0,0 0 0 0 0,20-12-1 0 0,-14 7-17 0 0,-2-2-1 0 0,25-19 1 0 0,-37 27-71 0 0,-1-1 1 0 0,1 0-1 0 0,-1-1 1 0 0,-1 0-1 0 0,1 0 1 0 0,-1 0-1 0 0,-1 0 1 0 0,1-1-1 0 0,3-9 1 0 0,-7 17-25 0 0,-1 0 0 0 0,0 0 0 0 0,0-1 0 0 0,0 1 0 0 0,0 0 0 0 0,0 0 0 0 0,0 0 0 0 0,0 0 0 0 0,0 0 0 0 0,0 0 0 0 0,1-1 0 0 0,-1 1 0 0 0,0 0 0 0 0,0 0 0 0 0,0 0 0 0 0,0 0 0 0 0,0 0 0 0 0,0 0 0 0 0,0-1 0 0 0,0 1 0 0 0,0 0 0 0 0,0 0 0 0 0,0 0 0 0 0,0 0 0 0 0,0 0 0 0 0,0-1 0 0 0,0 1 0 0 0,0 0 0 0 0,0 0 0 0 0,0 0 0 0 0,0 0 0 0 0,0 0 0 0 0,-1-1 0 0 0,1 1 0 0 0,0 0 0 0 0,0 0 0 0 0,0 0 0 0 0,0 0 0 0 0,0 0 0 0 0,0 0 0 0 0,0 0 0 0 0,0-1 0 0 0,-1 1 0 0 0,1 0 0 0 0,0 0 0 0 0,0 0 0 0 0,0 0 0 0 0,-9 4-116 0 0,-9 12 112 0 0,12-7 6 0 0,1 0 0 0 0,0 1 1 0 0,0 0-1 0 0,1 0 0 0 0,0 0 0 0 0,1 0 0 0 0,-3 13 0 0 0,-8 24-12 0 0,-4-6 25 0 0,-1 0 0 0 0,-2-2 0 0 0,-43 60 0 0 0,52-84-1 0 0,0-1 0 0 0,-1 0 0 0 0,-19 17 0 0 0,-13 11 80 0 0,44-41-54 0 0,4-1-254 0 0,2-1-1 0 0,1 0 1 0 0,0 0-1 0 0,0-1 1 0 0,-1 0-1 0 0,1 0 1 0 0,-1 0-1 0 0,6-3 1 0 0,10-7-1470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 5527 0 0,'0'0'1904'0'0,"-2"0"-430"0"0,-57 33 2446 0 0,-76 59-2755 0 0,90-57-1089 0 0,3 1-1 0 0,0 2 1 0 0,-52 64 0 0 0,90-97-20 0 0,1-1 1 0 0,-1 1-1 0 0,1 0 1 0 0,1 0 0 0 0,-1 0-1 0 0,1 0 1 0 0,0 1-1 0 0,0-1 1 0 0,0 1-1 0 0,1-1 1 0 0,0 1 0 0 0,0-1-1 0 0,0 1 1 0 0,1 0-1 0 0,0 6 1 0 0,0-11 6 0 0,1 1 0 0 0,-1 0 0 0 0,1 0-1 0 0,0 0 1 0 0,0 0 0 0 0,0-1 0 0 0,0 1 0 0 0,0 0 0 0 0,0-1 0 0 0,0 1 0 0 0,1-1-1 0 0,-1 1 1 0 0,0-1 0 0 0,1 0 0 0 0,-1 1 0 0 0,1-1 0 0 0,0 0 0 0 0,-1 0-1 0 0,1 0 1 0 0,3 1 0 0 0,1 1 89 0 0,0-1 1 0 0,0 0-1 0 0,0-1 0 0 0,12 3 0 0 0,-3-3 38 0 0,0 0 1 0 0,0 0-1 0 0,0-2 0 0 0,0 0 0 0 0,0 0 0 0 0,0-1 0 0 0,0-1 0 0 0,0-1 1 0 0,0 0-1 0 0,-1-1 0 0 0,0 0 0 0 0,16-9 0 0 0,1-2 171 0 0,0 0 0 0 0,-1-2-1 0 0,34-27 1 0 0,-41 26-260 0 0,0-1-1 0 0,-2-1 1 0 0,30-36 0 0 0,-44 47-142 0 0,0 0 0 0 0,-1 0 0 0 0,0-1 0 0 0,0 0 0 0 0,-1 0 0 0 0,0 0 0 0 0,-1-1 0 0 0,-1 1 0 0 0,0-1 0 0 0,0 0 0 0 0,1-20 0 0 0,-4 29-4 0 0,1 0 1 0 0,-1 0 0 0 0,0 0 0 0 0,0 1 0 0 0,-1-1 0 0 0,1 0 0 0 0,-1 0 0 0 0,1 0 0 0 0,-1 0 0 0 0,0 1 0 0 0,0-1 0 0 0,0 0 0 0 0,0 0 0 0 0,0 1 0 0 0,-1-1-1 0 0,1 1 1 0 0,-1 0 0 0 0,0-1 0 0 0,0 1 0 0 0,0 0 0 0 0,0 0 0 0 0,0 0 0 0 0,0 0 0 0 0,0 0 0 0 0,-1 1 0 0 0,1-1 0 0 0,-1 1 0 0 0,1-1 0 0 0,-1 1 0 0 0,1 0-1 0 0,-1 0 1 0 0,0 0 0 0 0,0 0 0 0 0,0 1 0 0 0,1-1 0 0 0,-1 1 0 0 0,0-1 0 0 0,0 1 0 0 0,-4 0 0 0 0,-9 1-54 0 0,-1 0 0 0 0,1 1 1 0 0,0 0-1 0 0,-17 5 0 0 0,21-3-278 0 0,1 0 1 0 0,0 0-1 0 0,-11 6 0 0 0,-11 12-3892 0 0,25-15-1351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0,'2'0'10526'0'0,"7"2"-9910"0"0,18 4 42 0 0,-26-5-646 0 0,1-1-250 0 0,7 5-104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23 312 5527 0 0,'0'0'423'0'0,"-2"1"-183"0"0,-19 6 2109 0 0,44-22-1825 0 0,-22 14-444 0 0,-1 1 0 0 0,1 0 0 0 0,-1 0 0 0 0,1-1 0 0 0,-1 1 0 0 0,1 0 0 0 0,-1 0 0 0 0,1 0 0 0 0,-1 0 0 0 0,1 0 0 0 0,0 0 0 0 0,-1 0-1 0 0,1 0 1 0 0,-1 0 0 0 0,1 0 0 0 0,-1 0 0 0 0,1 0 0 0 0,-1 0 0 0 0,1 0 0 0 0,-1 1 0 0 0,1-1 0 0 0,-1 0 0 0 0,1 0 0 0 0,-1 1 0 0 0,1-1-1 0 0,-1 0 1 0 0,0 0 0 0 0,1 1 0 0 0,-1-1 0 0 0,1 1 0 0 0,-1-1 0 0 0,0 0 0 0 0,1 1 0 0 0,-1-1 0 0 0,0 1 0 0 0,1-1 0 0 0,-1 1 0 0 0,2 1 697 0 0,2 2-274 0 0,-4-3-418 0 0,0-1 0 0 0,0 1 0 0 0,1 0 0 0 0,-1-1 0 0 0,0 1 0 0 0,1-1 0 0 0,-1 1 0 0 0,1-1 0 0 0,-1 0 0 0 0,0 1 0 0 0,1-1 0 0 0,-1 1 0 0 0,1-1 0 0 0,-1 0 0 0 0,2 1 0 0 0,3 2 6 0 0,-2-1-45 0 0,0-1 1 0 0,0 1-1 0 0,0-1 1 0 0,0 0-1 0 0,0 0 1 0 0,0 0-1 0 0,1 0 1 0 0,-1-1 0 0 0,0 1-1 0 0,0-1 1 0 0,1 0-1 0 0,-1 0 1 0 0,0 0-1 0 0,6-1 1 0 0,40-3 122 0 0,-38 2-138 0 0,-7 1-27 0 0,0 1 0 0 0,0-1-1 0 0,0 1 1 0 0,0 0-1 0 0,0 0 1 0 0,1 0 0 0 0,3 1-1 0 0,59 3-13 0 0,-41-1 117 0 0,1-2 1 0 0,46-3-1 0 0,-36-1 48 0 0,-22 3-83 0 0,24-5 0 0 0,23-3-14 0 0,80-3 1 0 0,-137 11-59 0 0,9 1 0 0 0,0 0 0 0 0,1 0 0 0 0,24 7 0 0 0,14 1 0 0 0,-11-4 96 0 0,-10-1 56 0 0,31 1 0 0 0,220-26 124 0 0,-139 6-280 0 0,37 15 4 0 0,-152 0 0 0 0,42 3 0 0 0,96-1 0 0 0,-80-7-2 0 0,84-5 122 0 0,6 13 49 0 0,-87 0-114 0 0,222-15-45 0 0,-260 7-10 0 0,103-6 0 0 0,290-8 75 0 0,-334 6 32 0 0,74-6 311 0 0,-95 17-156 0 0,-3 1-100 0 0,5-4-111 0 0,-31 2-8 0 0,78-12-1 0 0,78-16 568 0 0,-172 28-402 0 0,-1 2 0 0 0,87 10 1 0 0,-52-1-150 0 0,156-7-1 0 0,-198-4-37 0 0,70-16 0 0 0,-19 2 12 0 0,-42 11 150 0 0,63-2-1 0 0,-44 9-11 0 0,158-7 152 0 0,39 3-238 0 0,-203 7-29 0 0,25 1-48 0 0,-55-5 21 0 0,43 7 0 0 0,-42-4-32 0 0,40 1 1 0 0,-31-5 2 0 0,-3 1 0 0 0,0-2 0 0 0,45-7 0 0 0,-40 3 0 0 0,1 2 0 0 0,61 1 0 0 0,1 1 0 0 0,103-11 0 0 0,-87-2 119 0 0,23-1 212 0 0,77 12-76 0 0,-63 4-136 0 0,-12-9-119 0 0,-50 2 0 0 0,50-5 0 0 0,-96 7 0 0 0,83-2 126 0 0,-9 1 36 0 0,119-10 390 0 0,-138 13-409 0 0,-18 2-62 0 0,-30 0-81 0 0,96 8 0 0 0,55 22 0 0 0,-9-2 0 0 0,61-7 64 0 0,-185-11-64 0 0,10 0 0 0 0,137 5 0 0 0,73-3 0 0 0,-120-1 47 0 0,78 1 34 0 0,-112-15-81 0 0,145 15 0 0 0,-66 6 0 0 0,-37-11 51 0 0,-80-5-30 0 0,-48-1 0 0 0,1-2 1 0 0,97-17-1 0 0,-129 14 25 0 0,42-16-1 0 0,32-9 56 0 0,-87 27-118 0 0,-7 2-66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2303 0 0,'0'0'3352'0'0,"0"-11"-2224"0"0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4011 1375 0 0,'-1'1'3176'0'0,"-31"12"10126"0"0,44-10-12982 0 0,6 1-111 0 0,48 16 86 0 0,-57-16-284 0 0,-6-3-11 0 0,1 0 0 0 0,-1 0 0 0 0,1 0 0 0 0,0 0 0 0 0,0 0-1 0 0,-1-1 1 0 0,1 0 0 0 0,7 0 0 0 0,20 0 81 0 0,0-2-1 0 0,-1-1 1 0 0,37-8-1 0 0,20-2 65 0 0,178-3 0 0 0,-133 10-101 0 0,164 1-44 0 0,-203 7 0 0 0,-46 0 0 0 0,-1-2 0 0 0,1-1 0 0 0,48-10 0 0 0,255-77 331 0 0,-299 70-112 0 0,-1-2-1 0 0,74-41 1 0 0,-36 19 241 0 0,-42 21-243 0 0,-10 6-127 0 0,1 2-1 0 0,46-10 1 0 0,-60 17-49 0 0,13-3 6 0 0,0-2 1 0 0,0-1 0 0 0,60-31-1 0 0,-17 5-34 0 0,-49 24-13 0 0,46-28-1 0 0,62-60 221 0 0,-109 80-162 0 0,32-24 127 0 0,67-39 0 0 0,74-51 71 0 0,-97 52 261 0 0,-85 70-498 0 0,1-1 0 0 0,0 2-1 0 0,26-11 1 0 0,-29 15-19 0 0,3-1 0 0 0,-1 0 0 0 0,0-1 0 0 0,-1-1 0 0 0,30-25 0 0 0,-21 9 224 0 0,48-61 0 0 0,-56 66-126 0 0,1 2 1 0 0,2 0-1 0 0,0 1 0 0 0,35-23 1 0 0,-36 27-79 0 0,170-133-20 0 0,-112 77 37 0 0,-40 34 14 0 0,60-43 0 0 0,16-5-144 0 0,-30 21 23 0 0,124-82 626 0 0,-184 126-500 0 0,-1-1 0 0 0,40-47-1 0 0,12-12 30 0 0,242-202-21 0 0,-286 249-52 0 0,-1-1 0 0 0,-2-1-1 0 0,27-43 1 0 0,9-12 16 0 0,-33 52-15 0 0,1 1 0 0 0,1 2-1 0 0,42-32 1 0 0,-20 24-44 0 0,96-57 0 0 0,-101 71 31 0 0,104-69 0 0 0,107-120 0 0 0,-84 66 0 0 0,-161 139 0 0 0,1 1 0 0 0,34-17 0 0 0,45-16 0 0 0,-88 41 0 0 0,141-53-37 0 0,26-14-43 0 0,-120 45 63 0 0,1 2 1 0 0,2 3-1 0 0,0 2 1 0 0,64-11-1 0 0,-76 22 17 0 0,177-30 0 0 0,-197 37-9 0 0,0 1 0 0 0,0 1-1 0 0,0 1 1 0 0,31 6 0 0 0,33 2-9 0 0,77 7 18 0 0,-62 6 0 0 0,-37-7 0 0 0,-28-5 0 0 0,21 4 0 0 0,-29-9 0 0 0,-1 1 0 0 0,1 2 0 0 0,-1 2 0 0 0,35 15 0 0 0,-38-12 0 0 0,-2 1 0 0 0,1 2 0 0 0,33 24 0 0 0,-5-8 0 0 0,-26-17 0 0 0,1-1 0 0 0,43 12 0 0 0,-4-1 0 0 0,0 1 0 0 0,51 22 0 0 0,-96-37 0 0 0,0 2 0 0 0,37 25 0 0 0,-15-4 0 0 0,-2-3 0 0 0,63 55 0 0 0,-63-44 0 0 0,2-3 0 0 0,104 66 0 0 0,-89-70 0 0 0,-30-17 0 0 0,0 1 0 0 0,37 29 0 0 0,-26-14 0 0 0,-16-12 0 0 0,0 1 0 0 0,35 38 0 0 0,-1 0 0 0 0,-17-20 0 0 0,38 35 0 0 0,2 1 0 0 0,-40-35 96 0 0,87 62 0 0 0,-85-71-82 0 0,90 68 89 0 0,-57-44-46 0 0,-31-25-39 0 0,27 17 31 0 0,26 21 30 0 0,-52-33-15 0 0,1-3 0 0 0,83 42 0 0 0,-97-57-35 0 0,-2 1 1 0 0,0 2-1 0 0,-1 1 0 0 0,52 48 1 0 0,-83-68-27 0 0,80 80 121 0 0,-69-67-111 0 0,-1 0 1 0 0,-1 0-1 0 0,17 31 1 0 0,-23-39-5 0 0,-1 1 0 0 0,1-2 0 0 0,0 1-1 0 0,8 7 1 0 0,9 11 11 0 0,-2-1-5 0 0,2-1 1 0 0,0-1-1 0 0,32 26 0 0 0,85 53 52 0 0,-132-96-67 0 0,69 46 13 0 0,115 85 38 0 0,-175-124-51 0 0,91 77 0 0 0,-90-73 0 0 0,-10-8 0 0 0,1-1 0 0 0,11 9 0 0 0,-11-9 0 0 0,0-1 0 0 0,12 13 0 0 0,13 13 0 0 0,1-8 11 0 0,1-1-1 0 0,1-2 1 0 0,1-2 0 0 0,1-1-1 0 0,58 20 1 0 0,-42-18 18 0 0,75 41 0 0 0,-88-41-23 0 0,90 35-297 0 0,-121-52 286 0 0,19 10 97 0 0,34 19 0 0 0,11 6 57 0 0,-39-24-143 0 0,69 17-1 0 0,-65-23-13 0 0,3 1 74 0 0,62 24 0 0 0,-39-10-52 0 0,-34-13-15 0 0,53 27 0 0 0,-32-11 1 0 0,1-3 0 0 0,65 21 0 0 0,118 23 0 0 0,-15-5 0 0 0,-23 14 0 0 0,-178-68 0 0 0,1-1-1 0 0,0-1 1 0 0,32 5-1 0 0,70 5 1 0 0,-71-11 6 0 0,58 13 1 0 0,-74-11 17 0 0,50 3 1 0 0,-55-8-21 0 0,11 7-4 0 0,-33-9 0 0 0,-1-2 0 0 0,28 4 0 0 0,-23-3 0 0 0,-2-2 11 0 0,-9 1 15 0 0,-6 3-393 0 0,0 0 167 0 0,0 0 1 0 0,1 0-1 0 0,-1 0 1 0 0,1 0-1 0 0,0 0 1 0 0,0 1-1 0 0,0-1 1 0 0,-4 6-1 0 0,5-6-375 0 0,-1-1-588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5815 0 0,'2'6'11122'0'0,"-8"15"-10868"0"0,4-7-201 0 0,0 0-1 0 0,0 0 0 0 0,1-1 1 0 0,1 1-1 0 0,2 16 1 0 0,12 68-13 0 0,-1-20-43 0 0,-12-72-2 0 0,7 92 74 0 0,5 82-70 0 0,-1-69 13 0 0,-10-69 47 0 0,0-4 7 0 0,8 43 1 0 0,-9-20 511 0 0,-1-37-491 0 0,1-21-39 0 0,4 31 28 0 0,-5-25-76 0 0,1 2 1640 0 0,-1-43-2948 0 0,2 19-48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36 121 6911 0 0,'2'-1'528'0'0,"23"-6"322"0"0,0 1-1 0 0,0 1 0 0 0,0 1 0 0 0,37-1 0 0 0,-33 3 130 0 0,-1-1-1 0 0,1-1 1 0 0,36-10-1 0 0,88-26 1162 0 0,-104 30-2008 0 0,57-5-1 0 0,-90 15-104 0 0,-9 1-20 0 0,0-1-1 0 0,0 0 1 0 0,13-2-1 0 0,-2-1-6 0 0,-5 3 11 0 0,-20 11 42 0 0,-4-2-64 0 0,-1 1-1 0 0,0-1 1 0 0,-1-1 0 0 0,0 0-1 0 0,-16 7 1 0 0,-27 16-69 0 0,55-31 80 0 0,-191 130-100 0 0,9 14 12 0 0,70-34 88 0 0,90-85 0 0 0,1 1 0 0 0,-30 47 0 0 0,46-59 0 0 0,6-12-4 0 0,-1-2 2 0 0,1 1 0 0 0,0 0 0 0 0,0-1 0 0 0,0 1 0 0 0,0-1 0 0 0,0 1 0 0 0,-1 0 0 0 0,1-1 0 0 0,0 1 0 0 0,1-1 0 0 0,-1 1 0 0 0,0 0 0 0 0,0-1 0 0 0,0 1-1 0 0,0-1 1 0 0,0 1 0 0 0,1 0 0 0 0,-1-1 0 0 0,0 1 0 0 0,0-1 0 0 0,1 1 0 0 0,-1-1 0 0 0,1 1 0 0 0,8 8-9 0 0,5-2 11 0 0,-2-2 16 0 0,-5-3 67 0 0,1 0 0 0 0,-1 0 0 0 0,1-1 0 0 0,0 0 0 0 0,-1 0 0 0 0,1 0 0 0 0,9-2 0 0 0,53-7 540 0 0,-46 4-559 0 0,330-26 495 0 0,-229 20-1085 0 0,-123 9 340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6447 0 0,'0'0'8435'0'0,"2"0"-7390"0"0,232-48 2946 0 0,-55 8-2415 0 0,33 14-705 0 0,-70 21-3911 0 0,-125 6-1754 0 0,-1 0-1466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3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136 110 9559 0 0,'0'0'1095'0'0,"-1"1"-664"0"0,-10 11 461 0 0,0 0 1 0 0,1 0-1 0 0,0 1 0 0 0,1 1 1 0 0,-10 20-1 0 0,-37 68 388 0 0,47-89-1152 0 0,9-22 101 0 0,11-26-90 0 0,-1 19-201 0 0,0 1 0 0 0,1 0 0 0 0,0 0 0 0 0,1 1-1 0 0,1 1 1 0 0,19-17 0 0 0,93-65-1032 0 0,-109 84 974 0 0,5-2 173 0 0,36-17-1 0 0,-39 21 100 0 0,-18 9-118 0 0,1-1-1 0 0,-1 1 1 0 0,0 0-1 0 0,1 0 0 0 0,-1-1 1 0 0,1 1-1 0 0,-1 0 1 0 0,1 0-1 0 0,-1 0 0 0 0,1 0 1 0 0,-1 0-1 0 0,1 0 1 0 0,-1 0-1 0 0,1 0 1 0 0,-1 0-1 0 0,1 0 0 0 0,-1 0 1 0 0,1 0-1 0 0,-1 0 1 0 0,1 0-1 0 0,-1 0 1 0 0,1 0-1 0 0,-1 0 0 0 0,1 1 1 0 0,-1-1-1 0 0,0 0 1 0 0,1 0-1 0 0,-1 1 1 0 0,1-1-1 0 0,-1 0 0 0 0,1 1 1 0 0,-1-1-1 0 0,0 0 1 0 0,1 1-1 0 0,-1-1 1 0 0,0 0-1 0 0,0 1 0 0 0,1-1 1 0 0,-1 1-1 0 0,0-1 1 0 0,0 1-1 0 0,1-1 1 0 0,-1 1-1 0 0,1 0-42 0 0,-1 1-1 0 0,1-1 1 0 0,-1 0-1 0 0,0 1 1 0 0,1-1 0 0 0,-1 0-1 0 0,0 1 1 0 0,0-1 0 0 0,0 0-1 0 0,0 1 1 0 0,0-1 0 0 0,0 0-1 0 0,0 1 1 0 0,0-1 0 0 0,0 0-1 0 0,-1 1 1 0 0,1-1-1 0 0,-1 0 1 0 0,1 1 0 0 0,-1 0-1 0 0,-2 3 40 0 0,-2 9 165 0 0,-1-1 0 0 0,0 0 0 0 0,-11 15 0 0 0,10-17-146 0 0,0 0 0 0 0,1 1 0 0 0,1 0 0 0 0,-1 0-1 0 0,2 0 1 0 0,0 0 0 0 0,-4 19 0 0 0,8-28 4 0 0,2 6 1 0 0,-2 2-44 0 0,0 3-7 0 0,-1-2-5 0 0,-4 4 55 0 0,-4 25-53 0 0,8-37 37 0 0,-1 3-3178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65 455 0 0,'2'-1'4744'0'0,"8"-3"-3544"0"0,-1-1 927 0 0,1-1 0 0 0,10-7 1 0 0,31-21 1626 0 0,-50 33-2771 0 0,-15 14-834 0 0,3-3-103 0 0,1 1 1 0 0,0 0-1 0 0,1 0 0 0 0,1 1 0 0 0,-9 14 0 0 0,12-18-14 0 0,1 1 0 0 0,-1 0 0 0 0,2 1 0 0 0,-1-1 0 0 0,1 1 0 0 0,0 0-1 0 0,1-1 1 0 0,-1 14 0 0 0,3-20-1 0 0,0 0-1 0 0,0 0 0 0 0,0 0 1 0 0,0-1-1 0 0,1 1 0 0 0,-1 0 0 0 0,1 0 1 0 0,0 0-1 0 0,0 0 0 0 0,0-1 1 0 0,0 1-1 0 0,1-1 0 0 0,-1 1 1 0 0,1-1-1 0 0,-1 1 0 0 0,1-1 1 0 0,0 0-1 0 0,0 1 0 0 0,0-1 1 0 0,0 0-1 0 0,0-1 0 0 0,1 1 1 0 0,2 2-1 0 0,5 2 178 0 0,0-1 0 0 0,1 0 0 0 0,-1-1 0 0 0,17 5 1 0 0,-12-5 12 0 0,-13-2-210 0 0,1 0 0 0 0,-1-1 0 0 0,1 1 1 0 0,-1 0-1 0 0,1 0 0 0 0,-1 0 0 0 0,0 1 1 0 0,0-1-1 0 0,0 0 0 0 0,0 1 1 0 0,-1 0-1 0 0,2 2 0 0 0,-2 0-11 0 0,0-1 0 0 0,0 0 0 0 0,-1 0 0 0 0,0 0 0 0 0,0 1 0 0 0,0-1 0 0 0,0 0 0 0 0,-1 1 0 0 0,1-1 0 0 0,-1 0 0 0 0,0 0 0 0 0,-2 5 0 0 0,-1 4 0 0 0,-1 5 18 0 0,-2 1 0 0 0,0-1-1 0 0,-2 0 1 0 0,-17 30 0 0 0,-15 29 29 0 0,35-63-36 0 0,2-1 0 0 0,-1 1-1 0 0,1 0 1 0 0,1 1 0 0 0,-1 16-1 0 0,4-20 1 0 0,2 4 15 0 0,2-11-5 0 0,-2-2-15 0 0,20 29 58 0 0,-19-27-25 0 0,0 0-1 0 0,0 1 1 0 0,-1 0 0 0 0,0 0-1 0 0,0-1 1 0 0,0 1 0 0 0,0 0-1 0 0,-1 1 1 0 0,2 5 0 0 0,-1 5 169 0 0,-1 30 0 0 0,-1-44-207 0 0,-2 31 64 0 0,-5 24 10 0 0,7-27 53 0 0,-1-12-128 0 0,2-2 2 0 0,2-11 56 0 0,3 9-43 0 0,-1 1-18 0 0,-2-1 3 0 0,-2-9 0 0 0,0 0 0 0 0,-1-1 0 0 0,1 1 0 0 0,-1 0 0 0 0,0 5 0 0 0,0-5 0 0 0,0-4 0 0 0,0 0 0 0 0,0 0 0 0 0,0 0 0 0 0,0 0 0 0 0,0 0 0 0 0,0 0 0 0 0,0 0 0 0 0,0 0 0 0 0,-1 1 0 0 0,1-1 0 0 0,0 0 0 0 0,-1 0 0 0 0,1 0 0 0 0,-1 1 0 0 0,0-2 0 0 0,1 1 0 0 0,0 0 0 0 0,-1 0 0 0 0,1-1 0 0 0,0 1 0 0 0,0 0 0 0 0,0 0 0 0 0,-1 0 0 0 0,1 0 0 0 0,0-1 0 0 0,0 1 0 0 0,0 0 0 0 0,0 0 0 0 0,1 0 0 0 0,-1 0 0 0 0,0 0 0 0 0,0 0 0 0 0,2 7 11 0 0,-1-6 42 0 0,-2 0 1 0 0,-1 4-33 0 0,1-5-103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3223 0 0,'2'-1'240'0'0,"50"-28"13308"0"0,-30 25-13126 0 0,12 1 270 0 0,53-1 1 0 0,-60 5-645 0 0,-8-1-110 0 0,0 0 0 0 0,0-1 0 0 0,0 0-1 0 0,32-8 1 0 0,54-14 50 0 0,66-14 12 0 0,-105 24 0 0 0,-35 8 0 0 0,0 2 0 0 0,50-1 0 0 0,63 11 0 0 0,-118-5 0 0 0,143 12 0 0 0,-140-11 0 0 0,16-1 0 0 0,43 1 0 0 0,-23-1 0 0 0,12-1 7 0 0,216-8 50 0 0,-242 5-9 0 0,0 2 0 0 0,0 2 0 0 0,69 13 0 0 0,51 1-48 0 0,-78-9 0 0 0,33-1 0 0 0,-80-5 0 0 0,-5-2-4 0 0,62-8-1 0 0,3 0 106 0 0,-47 9 137 0 0,71 9 0 0 0,-49 0-193 0 0,45 4 125 0 0,-96-11-124 0 0,-1-2 0 0 0,40-5-1 0 0,113-31 813 0 0,-81 14 44 0 0,-89 19-806 0 0,-9 2-41 0 0,1 0 0 0 0,-1 0 0 0 0,0 0 0 0 0,1 0 0 0 0,-1 1-1 0 0,0 0 1 0 0,1-1 0 0 0,-1 1 0 0 0,1 1 0 0 0,-1-1 0 0 0,1 0 0 0 0,-1 1-1 0 0,0 0 1 0 0,1 0 0 0 0,-1 0 0 0 0,0 0 0 0 0,0 0 0 0 0,0 0-1 0 0,0 1 1 0 0,4 2 0 0 0,5 7-56 0 0,-6-3 5 0 0,0-1 0 0 0,13 14 0 0 0,-16-20 38 0 0,5 2-31 0 0,-7-2-25 0 0,1 0 1 0 0,0 0-1 0 0,0-1 0 0 0,-1 1 1 0 0,1-1-1 0 0,0 0 0 0 0,0 1 0 0 0,0-1 1 0 0,0 0-1 0 0,0 0 0 0 0,-1 0 0 0 0,1 0 1 0 0,0-1-1 0 0,0 1 0 0 0,0 0 1 0 0,0-1-1 0 0,0 1 0 0 0,-1-1 0 0 0,1 0 1 0 0,2-1-1 0 0,2 0-98 0 0,-4 1-118 0 0,1 0 1 0 0,-1 0-1 0 0,1 0 0 0 0,-1-1 0 0 0,0 1 1 0 0,0-1-1 0 0,1 1 0 0 0,2-4 0 0 0,6-12-6758 0 0,-7 10 1220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6911 0 0,'0'0'6471'0'0,"-2"1"-6094"0"0,-11 16 53 0 0,-7 7 389 0 0,1 1 0 0 0,-28 49 0 0 0,33-48-636 0 0,-20 26 1 0 0,21-35-231 0 0,1 2 1 0 0,1 0 0 0 0,-9 21-1 0 0,19-39-838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29 1375 0 0,'7'-6'674'0'0,"-1"0"0"0"0,2 1-1 0 0,10-7 9834 0 0,-18 18-10345 0 0,-1-1 0 0 0,0 0 1 0 0,0 0-1 0 0,0 0 0 0 0,0 1 0 0 0,-1-1 0 0 0,0-1 0 0 0,0 1 0 0 0,-5 8 0 0 0,-4 4-10 0 0,-16 20-1 0 0,3-4 125 0 0,-9 16 45 0 0,6-12 69 0 0,-38 75 1 0 0,56-86-307 0 0,9-26-84 0 0,0 1 0 0 0,-1-1 0 0 0,1 0 0 0 0,0 1 0 0 0,0-1 0 0 0,0 0 0 0 0,0 1 0 0 0,0-1 1 0 0,0 1-1 0 0,0-1 0 0 0,0 0 0 0 0,0 1 0 0 0,0-1 0 0 0,0 0 0 0 0,0 1 0 0 0,0-1 1 0 0,0 1-1 0 0,1-1 0 0 0,-1 0 0 0 0,0 1 0 0 0,0-1 0 0 0,0 1 0 0 0,2-1-80 0 0,0 1 0 0 0,-1 0-1 0 0,1-1 1 0 0,-1 1 0 0 0,1-1 0 0 0,0 0-1 0 0,-1 1 1 0 0,1-1 0 0 0,0 0-1 0 0,0 0 1 0 0,-1 0 0 0 0,1 0 0 0 0,2-1-1 0 0,12-2-1111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8287 0 0,'0'0'4112'0'0,"-1"2"-2325"0"0,-2 16 219 0 0,-10 31 1 0 0,-25 50-2087 0 0,20-57-561 0 0,18-41 138 0 0</inkml:trace>
  <inkml:trace contextRef="#ctx0" brushRef="#br0" timeOffset="1">403 243 8751 0 0,'0'0'1147'0'0,"2"1"109"0"0,41 14 4224 0 0,-29-11-4802 0 0,26 11-1 0 0,-36-13-674 0 0,1 1 0 0 0,-1 0 0 0 0,1 0-1 0 0,-1 0 1 0 0,0 0 0 0 0,0 1-1 0 0,0 0 1 0 0,-1-1 0 0 0,5 6 0 0 0,5 12-63 0 0,-4-6-1574 0 0,-1-4-3024 0 0,-1-2-376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9703 0 0,'0'0'875'0'0,"2"1"-719"0"0,12 8 591 0 0,-8-3 1936 0 0,-1 0 0 0 0,10 13-1 0 0,-10-12-3149 0 0,5 3 629 0 0,4 2-103 0 0,-12-10-98 0 0,0-1 1 0 0,-1 1-1 0 0,1-1 0 0 0,-1 1 0 0 0,1 0 1 0 0,-1 0-1 0 0,0-1 0 0 0,0 1 0 0 0,0 0 0 0 0,0 0 1 0 0,0 0-1 0 0,0 0 0 0 0,0 0 0 0 0,0 4 1 0 0,0 11-4902 0 0,-3-6-975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59 11375 0 0,'0'0'1031'0'0,"2"-2"-850"0"0,11-13-192 0 0,-9 7 973 0 0,12-25 8254 0 0,-17 36-9126 0 0,-21 40-59 0 0,-1 0-1 0 0,-2-2 0 0 0,-2-1 0 0 0,-2-1 0 0 0,-2-2 0 0 0,-60 59 0 0 0,68-74-116 0 0,-22 21-56 0 0,39-38 48 0 0,0-1-1 0 0,0 0 1 0 0,0 0 0 0 0,0-1 0 0 0,-1 1-1 0 0,-7 2 1 0 0,12-6-162 0 0,3-5 112 0 0,0 0 0 0 0,0-1 1 0 0,0 1-1 0 0,1 0 0 0 0,0 0 0 0 0,0 0 0 0 0,0 0 0 0 0,1 0 1 0 0,5-7-1 0 0,-1 0-98 0 0,64-116-3099 0 0,-41 76 1810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8143 0 0,'0'0'742'0'0,"-1"1"-610"0"0,-13 16 590 0 0,13-16 70 0 0,-7 12 1791 0 0,-12 8 2974 0 0,-19 7-3857 0 0,8-6-1020 0 0,-58 57-551 0 0,-89 99-1 0 0,145-143-125 0 0,-197 217-3079 0 0,217-237 1386 0 0,4-4-64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1258 1 1839 0 0,'-52'24'573'0'0,"12"-6"4984"0"0,-9 7 1025 0 0,1 2-3688 0 0,21-10-2577 0 0,2 2-1 0 0,0 0 1 0 0,-28 29-1 0 0,-72 89 52 0 0,29-33-310 0 0,45-50-1264 0 0,43-45 157 0 0</inkml:trace>
  <inkml:trace contextRef="#ctx0" brushRef="#br0" timeOffset="1">578 332 9151 0 0,'-10'-5'976'0'0,"4"0"-704"0"0,-1 1 0 0 0,1-1 0 0 0,0 1-1 0 0,-1 1 1 0 0,0-1 0 0 0,0 1 0 0 0,0 0-1 0 0,-11-2 1 0 0,13 4-149 0 0,-1 0 0 0 0,1 0 1 0 0,0 1-1 0 0,0 0 0 0 0,-1 0 0 0 0,1 0 1 0 0,0 1-1 0 0,0 0 0 0 0,-1 0 0 0 0,1 0 0 0 0,0 1 1 0 0,0-1-1 0 0,-8 5 0 0 0,-10 7-18 0 0,0 1 1 0 0,-39 31-1 0 0,39-27 8 0 0,-1 0-1 0 0,-30 14 0 0 0,-10 5 220 0 0,33-19-290 0 0,-53 23 0 0 0,58-31-374 0 0,24-9-158 0 0,13-13-8160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18 1839 0 0,'0'0'83'0'0,"-1"-1"-6"0"0,0 0 146 0 0,0-1 0 0 0,-1 1 0 0 0,1 0 0 0 0,-1-1-1 0 0,1 1 1 0 0,-1 0 0 0 0,0 0 0 0 0,1 0-1 0 0,-1 0 1 0 0,0 1 0 0 0,0-1 0 0 0,0 0 0 0 0,0 1-1 0 0,1-1 1 0 0,-1 1 0 0 0,0 0 0 0 0,-4-1-1 0 0,-1 1 1698 0 0,4-1-1099 0 0,0 1 1 0 0,0 0-1 0 0,0 0 1 0 0,1 0-1 0 0,-1 1 1 0 0,0-1-1 0 0,-4 2 0 0 0,-23 10 1062 0 0,14-3-1883 0 0,-19 14 1 0 0,33-21 152 0 0,-147 95-75 0 0,41-35-47 0 0,56-33-8 0 0,31-15 115 0 0,20-13-126 0 0,1-4-546 0 0,17-47-1812 0 0,-11 32 734 0 0,1-3-164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1 919 0 0,'0'2'2096'0'0,"0"1"-814"0"0,-1 0-1 0 0,1 1 1 0 0,0-1-1 0 0,0 1 1 0 0,0-1-1 0 0,1 6 1 0 0,0-6-1099 0 0,0-1 1 0 0,-1 1-1 0 0,1-1 0 0 0,0 1 1 0 0,1-1-1 0 0,-1 0 1 0 0,0 1-1 0 0,1-1 0 0 0,-1 0 1 0 0,1 0-1 0 0,0 0 0 0 0,0 0 1 0 0,0 0-1 0 0,0-1 1 0 0,0 1-1 0 0,2 1 0 0 0,16 11 503 0 0,65 49 2035 0 0,-73-53-2316 0 0,0 1 0 0 0,-1 0 0 0 0,-1 1 0 0 0,17 23 0 0 0,-10-4-88 0 0,-12-21-216 0 0,0 0-1 0 0,1 0 0 0 0,0-1 1 0 0,15 17-1 0 0,-13-19-23 0 0,-7-6-68 0 0,0 0-1 0 0,0 0 1 0 0,1 0-1 0 0,-1-1 0 0 0,0 1 1 0 0,0 0-1 0 0,1 0 1 0 0,-1-1-1 0 0,1 1 1 0 0,-1 0-1 0 0,1-1 1 0 0,-1 0-1 0 0,1 1 0 0 0,-1-1 1 0 0,1 0-1 0 0,-1 0 1 0 0,3 0-1 0 0,1 0 38 0 0,-3 0-68 0 0,-1 1 0 0 0,1-1 1 0 0,0 0-1 0 0,-1 0 0 0 0,1 0 1 0 0,0 0-1 0 0,-1-1 0 0 0,1 1 1 0 0,0 0-1 0 0,-1-1 0 0 0,1 1 1 0 0,0-1-1 0 0,2-1 0 0 0,0 0-160 0 0,-3 1-74 0 0,8-5-319 0 0,-5 3-1234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 2303 0 0,'-18'21'505'0'0,"-22"19"0"0"0,14-17 3339 0 0,-47 31 0 0 0,64-47-3301 0 0,7-5-283 0 0,-1 0-1 0 0,1 0 1 0 0,0 0-1 0 0,-1 0 0 0 0,0-1 1 0 0,1 1-1 0 0,-6 1 0 0 0,11-17-1741 0 0,-4 2 814 0 0,-1 0 0 0 0,-1 1 1 0 0,-7-23-1 0 0,4 13 321 0 0,5 19 149 0 0,1-12-100 0 0,2-10 86 0 0,-2 21 387 0 0,3-11 742 0 0,-3 14-884 0 0,0 0 0 0 0,0 0-1 0 0,0 0 1 0 0,0 0-1 0 0,0 0 1 0 0,0 0-1 0 0,0 0 1 0 0,0-1 0 0 0,0 1-1 0 0,0 0 1 0 0,0 0-1 0 0,0 0 1 0 0,0 0-1 0 0,0 0 1 0 0,0 0 0 0 0,0 0-1 0 0,0 0 1 0 0,0 0-1 0 0,0 0 1 0 0,0 0-1 0 0,0 0 1 0 0,0-1 0 0 0,-1 1-1 0 0,1 0 1 0 0,0 0-1 0 0,0 0 1 0 0,0 0-1 0 0,0 0 1 0 0,0 0 0 0 0,0 0-1 0 0,0 0 1 0 0,0 0-1 0 0,0 0 1 0 0,-1 0-1 0 0,1 0 1 0 0,0 0 0 0 0,0 0-1 0 0,0 0 1 0 0,0 0-1 0 0,0 0 1 0 0,0 0 0 0 0,0 0-1 0 0,0 0 1 0 0,0 0-1 0 0,-1 0 1 0 0,1 0-1 0 0,0 0 1 0 0,0 0 0 0 0,0 1-1 0 0,0-1 1 0 0,0 0-1 0 0,0 0 1 0 0,0 0-1 0 0,0 0 1 0 0,0 0 0 0 0,0 0-1 0 0,0 0 1 0 0,0 0-1 0 0,0 0 1 0 0,-1 0-1 0 0,-9 9 791 0 0,-17 20-769 0 0,13-14 308 0 0,-29 25 459 0 0,-2-1 0 0 0,-87 59 1 0 0,106-81-269 0 0,22-14 103 0 0,19-14-643 0 0,-13 9-54 0 0,28-21-398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421 162 1839 0 0,'-1'1'134'0'0,"-6"5"229"0"0,-15 10 6492 0 0,20-15-5660 0 0,-19 6 2016 0 0,2 0-1768 0 0,4-2 1844 0 0,14-8-2161 0 0,8-4-1005 0 0,8-4-97 0 0,1 0 1 0 0,0 0-1 0 0,1 2 1 0 0,0 0-1 0 0,1 1 1 0 0,20-7-1 0 0,6-3 42 0 0,31-12 390 0 0,148-35 0 0 0,-213 62-302 0 0,-1 2-1 0 0,1-1 0 0 0,17 0 1 0 0,-26 4-125 0 0,-1 0 0 0 0,1 0 1 0 0,-1 0-1 0 0,1-1 1 0 0,-1 1-1 0 0,0 0 1 0 0,0 0-1 0 0,0 0 1 0 0,0 3-1 0 0,-1-2-20 0 0,1 1 0 0 0,-1 0 0 0 0,0 0 0 0 0,0-1-1 0 0,-1 1 1 0 0,1-1 0 0 0,-1 1 0 0 0,0-1 0 0 0,0 0 0 0 0,0 1 0 0 0,0-1-1 0 0,-1 0 1 0 0,1 0 0 0 0,-1-1 0 0 0,-5 6 0 0 0,-5 2 42 0 0,0-1 0 0 0,-23 13 0 0 0,9-6-26 0 0,12-7-34 0 0,-174 124-686 0 0,97-68 411 0 0,25-20 87 0 0,-114 79-28 0 0,130-94 74 0 0,-92 40 0 0 0,126-63 151 0 0,32-16 0 0 0,45-26 18 0 0,28 1 319 0 0,-57 22-53 0 0,-22 9-163 0 0,0 0 1 0 0,1 0-1 0 0,-1 1 0 0 0,1 0 1 0 0,0 1-1 0 0,-1 0 0 0 0,1 0 1 0 0,0 1-1 0 0,0 0 1 0 0,0 1-1 0 0,10 2 0 0 0,-4 1-69 0 0,0 1 0 0 0,0 0 0 0 0,0 2 0 0 0,-1 0 0 0 0,1 0 0 0 0,19 15 0 0 0,-33-21-25 0 0,1 0 1 0 0,0 0 0 0 0,0 0-1 0 0,-1 0 1 0 0,1 0 0 0 0,0-1-1 0 0,0 1 1 0 0,0-1-1 0 0,0 0 1 0 0,0 0 0 0 0,0 0-1 0 0,-1 0 1 0 0,1 0 0 0 0,0-1-1 0 0,3 0 1 0 0,6-2 72 0 0,-1 0 0 0 0,14-6 0 0 0,-21 7-60 0 0,60-29 173 0 0,-21 10-123 0 0,-20 8-67 0 0,27-11 18 0 0,-50 24-41 0 0,0 0-1 0 0,0-1 0 0 0,0 1 1 0 0,0 0-1 0 0,0 0 1 0 0,0 0-1 0 0,0 0 1 0 0,0 0-1 0 0,0 0 0 0 0,0 0 1 0 0,0 0-1 0 0,0 0 1 0 0,0 0-1 0 0,0 0 1 0 0,0 0-1 0 0,0 0 1 0 0,0 0-1 0 0,0 0 0 0 0,0 0 1 0 0,0 0-1 0 0,0 0 1 0 0,0-1-1 0 0,0 1 1 0 0,0 0-1 0 0,0 0 0 0 0,0 0 1 0 0,1 0-1 0 0,-13 2-39 0 0,-16 5-65 0 0,14-3-44 0 0,0 1 1 0 0,0 0-1 0 0,-19 12 1 0 0,6 1-6609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9671 0 0,'0'0'15432'0'0,"-1"3"-15379"0"0,-2 13-145 0 0,0-12 507 0 0,1 2-4160 0 0,19-8-8686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403 194 9671 0 0,'0'0'12719'0'0,"2"-2"-12635"0"0,2-4-58 0 0,0 0 1 0 0,-1 0 0 0 0,0-1-1 0 0,0 1 1 0 0,0-1 0 0 0,0 0-1 0 0,-1 1 1 0 0,0-1 0 0 0,-1 0-1 0 0,0 0 1 0 0,0 0 0 0 0,0-1-1 0 0,-1 1 1 0 0,0 0 0 0 0,0 0-1 0 0,-3-12 1 0 0,3 17-28 0 0,0-3-34 0 0,-1 0-1 0 0,0 0 1 0 0,0 0-1 0 0,0 1 1 0 0,0-1 0 0 0,-1 0-1 0 0,0 1 1 0 0,-4-8-1 0 0,5 10-60 0 0,1 2 85 0 0,0-1-1 0 0,-1 1 0 0 0,1-1 1 0 0,0 1-1 0 0,-1-1 1 0 0,1 1-1 0 0,-1-1 0 0 0,1 1 1 0 0,-1-1-1 0 0,1 1 1 0 0,-1 0-1 0 0,1-1 1 0 0,-1 1-1 0 0,1 0 0 0 0,-1-1 1 0 0,1 1-1 0 0,-1 0 1 0 0,0 0-1 0 0,1-1 0 0 0,-1 1 1 0 0,0 0-1 0 0,1 0 1 0 0,-2 0-1 0 0,-15-2-231 0 0,9 2 110 0 0,0 1 0 0 0,0 0 0 0 0,0 1-1 0 0,0 0 1 0 0,0 0 0 0 0,-12 5 0 0 0,-46 26-424 0 0,39-19 562 0 0,-9 5-4 0 0,-36 24 1 0 0,55-31 32 0 0,0 1 0 0 0,1 0 0 0 0,-28 30 0 0 0,41-40-40 0 0,1 1 0 0 0,-1-1 0 0 0,0 1 0 0 0,1-1 0 0 0,0 1 0 0 0,0 0 0 0 0,0 0 0 0 0,-1 4 0 0 0,1 5-4 0 0,2-11 8 0 0,1 1 1 0 0,-1-1 0 0 0,1 1-1 0 0,0-1 1 0 0,0 0 0 0 0,-1 1 0 0 0,2-1-1 0 0,-1 0 1 0 0,0 0 0 0 0,0 0-1 0 0,1 0 1 0 0,-1 0 0 0 0,1 0 0 0 0,-1 0-1 0 0,1 0 1 0 0,0 0 0 0 0,0-1-1 0 0,0 1 1 0 0,0-1 0 0 0,0 1 0 0 0,0-1-1 0 0,0 0 1 0 0,1 0 0 0 0,-1 0-1 0 0,0 0 1 0 0,5 1 0 0 0,5 1-3 0 0,0-1 0 0 0,-1 0 1 0 0,1 0-1 0 0,15-1 0 0 0,94-7 213 0 0,-91 3-143 0 0,-26 3-4 0 0,1-1 0 0 0,-1 0 0 0 0,0 0-1 0 0,1 0 1 0 0,-1 0 0 0 0,0-1 0 0 0,0 0 0 0 0,0 0 0 0 0,0 0 0 0 0,0 0 0 0 0,7-6 0 0 0,-9 6 194 0 0,-2 0-180 0 0,1-1 1 0 0,0 1 0 0 0,0-1-1 0 0,0 1 1 0 0,0 0 0 0 0,0-1 0 0 0,0 1-1 0 0,2-2 1 0 0,4-10 175 0 0,-6 11-187 0 0,0 0-1 0 0,0 0 0 0 0,0-1 1 0 0,0 1-1 0 0,-1 0 0 0 0,0 0 1 0 0,1-1-1 0 0,-1 1 0 0 0,0 0 1 0 0,-1-4-1 0 0,0-21 143 0 0,1 26-177 0 0,-1 5-84 0 0,-12 31-28 0 0,-31 58 1 0 0,-109 142 81 0 0,128-207 224 0 0,24-25-192 0 0,13-13-3448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10591 0 0,'0'0'12968'0'0,"-2"0"-12785"0"0,-6 3-126 0 0,0 0-1 0 0,1 0 1 0 0,-1 1 0 0 0,1 0 0 0 0,0 0-1 0 0,0 1 1 0 0,1 0 0 0 0,-9 8 0 0 0,-49 51-72 0 0,59-58 24 0 0,-52 59-9 0 0,-58 86 0 0 0,106-137 0 0 0,0 1 0 0 0,-7 21 0 0 0,15-34 0 0 0,-3 12 0 0 0,3 1 0 0 0,1-14 0 0 0,0 0 0 0 0,0 0 0 0 0,0 0 0 0 0,0 0 0 0 0,0 0 0 0 0,0 0 0 0 0,0-1 0 0 0,0 1 0 0 0,1 0 0 0 0,-1 0 0 0 0,0 0 0 0 0,1 1 0 0 0,1 0 4 0 0,0 0-1 0 0,0 0 1 0 0,1 0-1 0 0,-1 0 1 0 0,0 0-1 0 0,1-1 1 0 0,-1 1-1 0 0,1-1 1 0 0,-1 0-1 0 0,1 1 1 0 0,0-1-1 0 0,-1 0 1 0 0,1-1-1 0 0,0 1 1 0 0,0 0-1 0 0,0-1 1 0 0,0 0-1 0 0,0 1 1 0 0,0-1-1 0 0,-1 0 1 0 0,1-1-1 0 0,3 1 1 0 0,8-2 35 0 0,0 0-1 0 0,0-1 1 0 0,14-5 0 0 0,-27 7-38 0 0,27-9 348 0 0,-1-1 0 0 0,-1-1-1 0 0,0-2 1 0 0,26-17-1 0 0,-39 23-201 0 0,9-6-80 0 0,0 0 0 0 0,-2-1 0 0 0,0-2-1 0 0,32-32 1 0 0,-48 45-107 0 0,-1 0-1 0 0,0 0 1 0 0,0-1-1 0 0,-1 1 1 0 0,1-1-1 0 0,-1 0 1 0 0,0 0-1 0 0,0 0 1 0 0,0 0-1 0 0,-1 0 1 0 0,0 0-1 0 0,0 0 1 0 0,0-1-1 0 0,-1 1 0 0 0,0 0 1 0 0,0 0-1 0 0,0-1 1 0 0,0 1-1 0 0,-1 0 1 0 0,0 0-1 0 0,0-1 1 0 0,0 1-1 0 0,-1 0 1 0 0,0 0-1 0 0,0 0 1 0 0,0 1-1 0 0,0-1 1 0 0,-1 0-1 0 0,0 1 0 0 0,0 0 1 0 0,0-1-1 0 0,0 1 1 0 0,-1 0-1 0 0,0 1 1 0 0,0-1-1 0 0,0 1 1 0 0,0-1-1 0 0,0 1 1 0 0,-7-3-1 0 0,1 1-65 0 0,-1 1 0 0 0,0 0-1 0 0,0 1 1 0 0,0 0 0 0 0,-13-1 0 0 0,-59-3-346 0 0,59 5 365 0 0,-77-4-1700 0 0,111 1 597 0 0,-5 2 859 0 0,12-4-1094 0 0,0-1-258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12671 0 0,'0'0'2700'0'0,"3"0"-1968"0"0,12-1-585 0 0,1 0-1 0 0,-1-1 0 0 0,0-1 1 0 0,0 0-1 0 0,-1-1 0 0 0,17-7 1 0 0,87-42 1012 0 0,-50 20-887 0 0,-40 22-201 0 0,-25 11 122 0 0,-3 2-129 0 0,4 10-10 0 0,-2 0-893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394 162 2303 0 0,'-2'0'4292'0'0,"-10"6"187"0"0,-9 3-2346 0 0,3-7 3657 0 0,19-4-5517 0 0,2-5-146 0 0,0 1 1 0 0,1-1-1 0 0,-1 1 0 0 0,1 0 1 0 0,1 0-1 0 0,-1 1 0 0 0,1-1 1 0 0,0 1-1 0 0,11-9 0 0 0,-1 2 63 0 0,1 1-1 0 0,28-16 0 0 0,-24 16-48 0 0,1 2-1 0 0,-1 0 1 0 0,2 2-1 0 0,-1 0 1 0 0,1 1 0 0 0,30-3-1 0 0,-50 8 35 0 0,6 8-64 0 0,-7-6-98 0 0,0 0 0 0 0,1 0 0 0 0,-1 0 0 0 0,0 0 0 0 0,0 0-1 0 0,0 0 1 0 0,0 0 0 0 0,0 1 0 0 0,0-1 0 0 0,-1 0 0 0 0,1 0 0 0 0,0 1 0 0 0,-1-1-1 0 0,1 1 1 0 0,0-1 0 0 0,-1 0 0 0 0,0 1 0 0 0,1-1 0 0 0,-1 1 0 0 0,0-1 0 0 0,0 4-1 0 0,-1 0 22 0 0,0 1-1 0 0,0 0 0 0 0,0-1 0 0 0,-1 1 0 0 0,0-1 1 0 0,0 0-1 0 0,-1 0 0 0 0,1 1 0 0 0,-7 7 0 0 0,-4 5 54 0 0,-17 18 0 0 0,29-34-82 0 0,-22 20-11 0 0,0 0 0 0 0,-34 24-1 0 0,34-28 2 0 0,-53 37-821 0 0,-116 63 0 0 0,46-32 180 0 0,136-80 631 0 0,-35 25-24 0 0,37-23 54 0 0,7-7 562 0 0,22 2-190 0 0,-17-2-349 0 0,-1-1-1 0 0,1 1 1 0 0,-1-1 0 0 0,1 0-1 0 0,-1 1 1 0 0,1-2 0 0 0,4 1-1 0 0,73-16 404 0 0,62-9-65 0 0,-122 23-270 0 0,1 1 0 0 0,-1 0 0 0 0,0 2 0 0 0,42 7 0 0 0,-49-5-48 0 0,1 0-36 0 0,-1 1 20 0 0,1 0-31 0 0,-1-2-11 0 0,-2-3-157 0 0,19-6-2748 0 0,-30 7 2798 0 0,11-5-1028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0,'0'0'16871'0'0,"2"1"-16750"0"0,1 0-253 0 0,-1 0-1 0 0,0 0 1 0 0,-1 0-1 0 0,1 1 1 0 0,0-1-1 0 0,0 0 1 0 0,0 1 0 0 0,-1-1-1 0 0,1 1 1 0 0,-1 0-1 0 0,1-1 1 0 0,-1 1-1 0 0,0 0 1 0 0,2 3-1 0 0,-2-2-280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242 262 14423 0 0,'0'0'662'0'0,"1"-1"-17"0"0,19-14 505 0 0,1 1 0 0 0,36-18 0 0 0,-47 27-587 0 0,-1 0-105 0 0,-1-1-1 0 0,0 1 1 0 0,-1-2-1 0 0,1 1 1 0 0,6-8-1 0 0,-13 12-287 0 0,0 1-142 0 0,0-1 1 0 0,0 1-1 0 0,0-1 0 0 0,0 1 1 0 0,0-1-1 0 0,-1 0 1 0 0,1 1-1 0 0,-1-1 0 0 0,1-2 1 0 0,0-1 39 0 0,0 2-20 0 0,-1 0 1 0 0,1 0-1 0 0,-1 0 1 0 0,0 0-1 0 0,0-1 1 0 0,0 1-1 0 0,-1 0 1 0 0,1 0-1 0 0,-1 0 1 0 0,1 0-1 0 0,-1 0 1 0 0,0 0-1 0 0,0 0 1 0 0,-1 0-1 0 0,1 0 1 0 0,0 0-1 0 0,-1 0 1 0 0,0 1-1 0 0,-2-4 0 0 0,-1-1 4 0 0,-1 1-1 0 0,1-1 0 0 0,-1 2 0 0 0,0-1 0 0 0,-1 0 1 0 0,-8-5-1 0 0,11 9-56 0 0,0 0 1 0 0,1 0-1 0 0,-1 0 1 0 0,0 1-1 0 0,0-1 0 0 0,0 1 1 0 0,-1 0-1 0 0,1 0 1 0 0,0 0-1 0 0,0 1 1 0 0,0-1-1 0 0,-6 1 1 0 0,3 1-16 0 0,0 0 1 0 0,1 0-1 0 0,-1 1 1 0 0,1-1-1 0 0,-1 1 1 0 0,1 1-1 0 0,-7 3 0 0 0,-3 2-19 0 0,1 1 0 0 0,0 1 0 0 0,0 1 0 0 0,1 0-1 0 0,-12 14 1 0 0,11-10 20 0 0,1 1-1 0 0,1 1 0 0 0,1 0 1 0 0,0 1-1 0 0,1 0 0 0 0,1 1 1 0 0,1 0-1 0 0,1 0 0 0 0,0 1 1 0 0,-6 27-1 0 0,12-41 20 0 0,-1 19 0 0 0,4-11 15 0 0,0-13-8 0 0,-1 0-1 0 0,1 0 1 0 0,-1 0 0 0 0,1 0 0 0 0,0 0-1 0 0,-1-1 1 0 0,1 1 0 0 0,0 0 0 0 0,0 0-1 0 0,0 0 1 0 0,0-1 0 0 0,-1 1 0 0 0,1 0 0 0 0,0-1-1 0 0,0 1 1 0 0,0-1 0 0 0,0 1 0 0 0,0-1-1 0 0,2 1 1 0 0,0 0 25 0 0,-1-1 0 0 0,1 0-1 0 0,-1 0 1 0 0,1 1 0 0 0,0-2 0 0 0,-1 1 0 0 0,1 0-1 0 0,2-1 1 0 0,6-2 110 0 0,-1 0 0 0 0,0 0 0 0 0,11-6 0 0 0,-19 8-126 0 0,145-77 362 0 0,-16 8-144 0 0,-117 63-234 0 0,-8 4 0 0 0,-5 6 0 0 0,-5 5 0 0 0,4-7 0 0 0,-67 114 0 0 0,-3 3 0 0 0,-30 59 0 0 0,94-162 0 0 0,2-5-68 0 0,4-10 62 0 0,0 0 0 0 0,0 0 0 0 0,0 0-1 0 0,1 0 1 0 0,-1 0 0 0 0,0 0 0 0 0,0 0 0 0 0,0 0-1 0 0,0 0 1 0 0,0 0 0 0 0,0 0 0 0 0,0 0 0 0 0,0 0-1 0 0,0 0 1 0 0,0 0 0 0 0,0 0 0 0 0,0 0 0 0 0,0 0-1 0 0,0 0 1 0 0,0 0 0 0 0,1 0 0 0 0,-1 0 0 0 0,0 0-1 0 0,0 0 1 0 0,0 0 0 0 0,0 0 0 0 0,0 0 0 0 0,0 0-1 0 0,0 0 1 0 0,0 0 0 0 0,0 0 0 0 0,0 0 0 0 0,0 0-1 0 0,0 0 1 0 0,0 0 0 0 0,0 0 0 0 0,0 0 0 0 0,0 0-1 0 0,0 0 1 0 0,0 0 0 0 0,0 0 0 0 0,1 0 0 0 0,-1 1-1 0 0,0-1 1 0 0,0 0 0 0 0,0 0 0 0 0,0 0 0 0 0,0 0-1 0 0,0 0 1 0 0,0 0 0 0 0,0 0 0 0 0,0 0 0 0 0,0 0-1 0 0,0 0 1 0 0,0 0 0 0 0,0 0 0 0 0,32-13-1775 0 0,-11 0-4063 0 0,-3 0-1590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82 5983 0 0,'0'0'464'0'0,"1"-2"159"0"0,3-3 282 0 0,10-13 13424 0 0,-9 13-11874 0 0,-5 21-2316 0 0,-1-9-134 0 0,0 0 1 0 0,0 1-1 0 0,-1-1 1 0 0,1-1-1 0 0,-2 1 1 0 0,1 0 0 0 0,-1 0-1 0 0,0-1 1 0 0,-1 1-1 0 0,1-1 1 0 0,-5 6-1 0 0,-7 7-64 0 0,-35 34-1 0 0,33-37-1 0 0,-26 34 0 0 0,38-42 60 0 0,0-1 0 0 0,0 1 0 0 0,0 0-1 0 0,1 0 1 0 0,1 0 0 0 0,-1 1 0 0 0,1-1 0 0 0,1 1-1 0 0,-2 10 1 0 0,4-3 1 0 0,4 0 0 0 0,5-1 0 0 0,3-4 0 0 0,-5-8 24 0 0,0 0 0 0 0,0-1 0 0 0,0 0-1 0 0,0 0 1 0 0,0 0 0 0 0,1-1 0 0 0,-1 0 0 0 0,1 0 0 0 0,-1-1-1 0 0,0 0 1 0 0,13-2 0 0 0,-6 0 32 0 0,-1-1 1 0 0,1 0-1 0 0,-1-1 0 0 0,1 0 1 0 0,16-8-1 0 0,-21 6 35 0 0,-1 0 1 0 0,1 0-1 0 0,-1 0 0 0 0,0-1 0 0 0,-1 0 0 0 0,0-1 0 0 0,9-10 1 0 0,4-6 122 0 0,-10 13-171 0 0,-1-1-1 0 0,-1 0 1 0 0,0-1 0 0 0,0 1-1 0 0,-2-2 1 0 0,1 1 0 0 0,-2-1-1 0 0,0 0 1 0 0,0 0 0 0 0,-2 0-1 0 0,1-1 1 0 0,-2 0 0 0 0,0 1-1 0 0,-1-1 1 0 0,0 0 0 0 0,-1 0-1 0 0,-1 0 1 0 0,0 0 0 0 0,-7-26-1 0 0,8 39-57 0 0,-1 0-1 0 0,1 0 0 0 0,-1 0 0 0 0,0 0 0 0 0,0 0 0 0 0,0 0 0 0 0,0 0 0 0 0,0 0 0 0 0,-1 0 0 0 0,1 1 1 0 0,0-1-1 0 0,-1 1 0 0 0,1-1 0 0 0,-1 1 0 0 0,0-1 0 0 0,0 1 0 0 0,1 0 0 0 0,-1 0 0 0 0,-3-2 0 0 0,1 2-28 0 0,1 0-1 0 0,0 0 0 0 0,-1 1 0 0 0,1-1 0 0 0,0 1 0 0 0,-1 0 1 0 0,1 0-1 0 0,0 0 0 0 0,-1 1 0 0 0,1-1 0 0 0,-5 2 0 0 0,-5 2-134 0 0,0 0-1 0 0,0 1 1 0 0,1 1-1 0 0,0 0 1 0 0,-12 8-1 0 0,7-4-106 0 0,0 2 0 0 0,1 0 0 0 0,-18 17 0 0 0,27-14-2714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7831 0 0,'0'0'5648'0'0,"-1"2"-4112"0"0,-2 3-1315 0 0,1 1 0 0 0,-1-1 0 0 0,0 0 0 0 0,-1-1 0 0 0,1 1 0 0 0,-7 6 0 0 0,-30 27 292 0 0,32-31-358 0 0,-95 78 391 0 0,-11 10-661 0 0,109-90 111 0 0,0 1 0 0 0,0 0 0 0 0,-6 8 0 0 0,-5 8-36 0 0,15-12 368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36 5527 0 0,'0'0'423'0'0,"2"-1"-278"0"0,18-12 402 0 0,-14 9 815 0 0,1 1 0 0 0,0-1 0 0 0,1 1 0 0 0,-1 1 0 0 0,11-3 0 0 0,-16 5-693 0 0,0 0-22 0 0,-1 0-527 0 0,-1 0 0 0 0,1 0 0 0 0,-1 0 1 0 0,0 0-1 0 0,1 0 0 0 0,-1-1 1 0 0,1 2-1 0 0,-1-1 0 0 0,1 0 0 0 0,-1 0 1 0 0,1 0-1 0 0,-1 0 0 0 0,0 0 1 0 0,1 0-1 0 0,-1 0 0 0 0,1 0 0 0 0,-1 1 1 0 0,0-1-1 0 0,1 0 0 0 0,1 3-17 0 0,-1 0-1 0 0,0-1 1 0 0,0 1 0 0 0,0 0-1 0 0,0-1 1 0 0,0 1-1 0 0,-1 0 1 0 0,1 0 0 0 0,-1 0-1 0 0,0 0 1 0 0,0-1-1 0 0,0 1 1 0 0,0 0 0 0 0,0 0-1 0 0,-1 0 1 0 0,1 0-1 0 0,-2 4 1 0 0,-2 8 209 0 0,-12 28 0 0 0,-3-1-108 0 0,-2-1 1 0 0,-2 0-1 0 0,-38 50 0 0 0,-96 105-2 0 0,76-99-137 0 0,75-89-31 0 0,-10 12-904 0 0,35-40-2287 0 0,-6 3-3517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217 498 6911 0 0,'-1'0'315'0'0,"-21"8"-440"0"0,-47 13 2452 0 0,60-18-1717 0 0,-1-1-1 0 0,1-1 1 0 0,0 0 0 0 0,-1 0-1 0 0,-13-1 1 0 0,20 0-486 0 0,1-1 1 0 0,0 1-1 0 0,-1 0 1 0 0,1 0-1 0 0,0-1 1 0 0,0 0-1 0 0,-1 1 1 0 0,1-1-1 0 0,0 0 1 0 0,0 0-1 0 0,0 0 1 0 0,0 0-1 0 0,0-1 1 0 0,0 1-1 0 0,0 0 1 0 0,0-1-1 0 0,0 1 1 0 0,1-1-1 0 0,-1 0 1 0 0,1 0-1 0 0,-1 0 1 0 0,1 1-1 0 0,0-1 1 0 0,0 0-1 0 0,0-1 1 0 0,0 1-1 0 0,0 0 1 0 0,0 0-1 0 0,0 0 1 0 0,1-1-1 0 0,-1 1 1 0 0,1 0-1 0 0,-1 0 1 0 0,1-1-1 0 0,0 1 1 0 0,0 0-1 0 0,0-1 1 0 0,0 1-1 0 0,1 0 1 0 0,-1-1-1 0 0,1 1 1 0 0,1-4-1 0 0,0-2-4 0 0,2 1 0 0 0,-1-1 0 0 0,1 1 0 0 0,0 0 0 0 0,1 0 0 0 0,-1 1-1 0 0,9-10 1 0 0,46-42 94 0 0,-30 31-181 0 0,12-11 48 0 0,2 1 1 0 0,2 2 0 0 0,0 1 0 0 0,51-26 0 0 0,-63 43 113 0 0,-1 1 0 0 0,2 1 0 0 0,0 2 1 0 0,1 1-1 0 0,0 2 0 0 0,1 2 0 0 0,46-6 0 0 0,-66 13-166 0 0,0 0 0 0 0,1 1 0 0 0,15 2 0 0 0,-25-1-22 0 0,-1 0 0 0 0,1 0 0 0 0,-1 1-1 0 0,1-1 1 0 0,-1 2 0 0 0,0-1 0 0 0,0 1 0 0 0,1 0-1 0 0,9 7 1 0 0,-13-9-11 0 0,-1 1 0 0 0,0 0-1 0 0,0 0 1 0 0,0 0 0 0 0,0 1 0 0 0,0-1-1 0 0,-1 0 1 0 0,1 1 0 0 0,-1-1 0 0 0,1 1-1 0 0,-1 0 1 0 0,0-1 0 0 0,0 1 0 0 0,1 5-1 0 0,-1-3-10 0 0,-1 0-1 0 0,1 0 1 0 0,-1 0-1 0 0,0 0 1 0 0,-1 0-1 0 0,1 0 0 0 0,-1-1 1 0 0,-1 7-1 0 0,-3 3-25 0 0,1-1 1 0 0,-2 1-1 0 0,0-1 0 0 0,-16 24 0 0 0,4-10 95 0 0,-1-2 0 0 0,-2 0 0 0 0,-1-1 0 0 0,0-2 0 0 0,-44 34 0 0 0,9-16 89 0 0,-121 62 1 0 0,142-83-112 0 0,-19 7 1 0 0,33-17-10 0 0,-28 17 0 0 0,44-23-79 0 0,0 1 1 0 0,0 0 0 0 0,1 1 0 0 0,-1-1 0 0 0,1 1-1 0 0,0 0 1 0 0,1 0 0 0 0,-1 1 0 0 0,-3 6-1 0 0,7-11-3 0 0,1 0 0 0 0,-1 0 0 0 0,1 0 0 0 0,0 0 0 0 0,-1-1 0 0 0,1 1-1 0 0,0 0 1 0 0,0 0 0 0 0,0 0 0 0 0,0 0 0 0 0,0 0 0 0 0,0 0 0 0 0,0 0-1 0 0,0 0 1 0 0,0 0 0 0 0,0 0 0 0 0,0 0 0 0 0,0 0 0 0 0,1 0 0 0 0,-1-1-1 0 0,0 1 1 0 0,1 0 0 0 0,-1 0 0 0 0,1 0 0 0 0,-1 0 0 0 0,1-1 0 0 0,-1 1-1 0 0,1 0 1 0 0,1 1 0 0 0,1 1-1005 0 0,0-1-1 0 0,0 1 1 0 0,1 0-1 0 0,-1-1 1 0 0,7 3-1 0 0,3 2-4711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22 127 12815 0 0,'-8'2'1362'0'0,"-5"3"3563"0"0,15-7-4390 0 0,11-8 147 0 0,1 1 0 0 0,0 0 1 0 0,25-12-1 0 0,53-17 29 0 0,-54 22-533 0 0,-34 15-198 0 0,7-4-613 0 0,1 0 1 0 0,0 1 0 0 0,0 0-1 0 0,0 1 1 0 0,25-3 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80 107 1375 0 0,'0'0'13163'0'0,"-9"-2"-10488"0"0,8 2-2579 0 0,0 1 1 0 0,0-1 0 0 0,-1 0 0 0 0,1 0 0 0 0,0 0 0 0 0,0 1 0 0 0,-1-1-1 0 0,1 1 1 0 0,0-1 0 0 0,0 1 0 0 0,0-1 0 0 0,0 1 0 0 0,0 0 0 0 0,-1 0-1 0 0,1 0 1 0 0,1-1 0 0 0,-1 1 0 0 0,0 0 0 0 0,0 0 0 0 0,0 0 0 0 0,0 0-1 0 0,1 0 1 0 0,-1 0 0 0 0,0 1 0 0 0,1-1 0 0 0,-1 0 0 0 0,1 0 0 0 0,-1 0-1 0 0,1 1 1 0 0,0-1 0 0 0,0 0 0 0 0,-1 0 0 0 0,1 1 0 0 0,0-1 0 0 0,0 2-1 0 0,0 7-141 0 0,0 1 0 0 0,0-1 0 0 0,4 17 0 0 0,-2-8 237 0 0,2 31-164 0 0,-3-1-1 0 0,-2 1 0 0 0,-2 0 1 0 0,-2-1-1 0 0,-3 0 1 0 0,-22 84-1 0 0,25-115 40 0 0,4-17 278 0 0,2-2-119 0 0,56-102 627 0 0,-29 55-632 0 0,-6 11-221 0 0,53-66 0 0 0,38-24 0 0 0,-112 126 0 0 0,136-135 0 0 0,-120 121 0 0 0,1 1 0 0 0,1 1 0 0 0,1 0 0 0 0,0 2 0 0 0,0 0 0 0 0,29-11 0 0 0,-43 20-304 0 0,-1 1 0 0 0,0-1 1 0 0,1 1-1 0 0,-1 0 0 0 0,1 1 0 0 0,0-1 0 0 0,-1 1 0 0 0,8 1 1 0 0,-2-1-1171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20 10135 0 0,'0'0'778'0'0,"1"-2"-506"0"0,3-7 3392 0 0,-20 1-1095 0 0,12 7-2451 0 0,0 1 0 0 0,0 0 0 0 0,0 0 0 0 0,1 1-1 0 0,-1-1 1 0 0,0 1 0 0 0,0 0 0 0 0,1 0 0 0 0,-1 0 0 0 0,0 0 0 0 0,-4 3 0 0 0,-7 4-83 0 0,-19 13 0 0 0,14-9 45 0 0,-42 24-80 0 0,-46 28 0 0 0,84-48 0 0 0,1 1 0 0 0,-28 26 0 0 0,42-34-5 0 0,0 0 0 0 0,1 0-1 0 0,1 1 1 0 0,-9 13 0 0 0,14-20 30 0 0,0 0 1 0 0,0-1 0 0 0,1 1-1 0 0,0 0 1 0 0,-1 1 0 0 0,1-1-1 0 0,0 0 1 0 0,0 0 0 0 0,1 0-1 0 0,-1 1 1 0 0,1-1-1 0 0,-1 0 1 0 0,1 1 0 0 0,0-1-1 0 0,1 0 1 0 0,-1 1 0 0 0,0-1-1 0 0,1 0 1 0 0,0 1 0 0 0,2 5-1 0 0,-2-7 7 0 0,0-1 0 0 0,0 1 0 0 0,0 0-1 0 0,0 0 1 0 0,1-1 0 0 0,-1 1 0 0 0,1-1 0 0 0,-1 1-1 0 0,1-1 1 0 0,0 0 0 0 0,0 0 0 0 0,-1 1 0 0 0,1-1-1 0 0,4 1 1 0 0,-2 0 29 0 0,0-1 0 0 0,0 0 0 0 0,0 0 0 0 0,1-1 0 0 0,-1 1 0 0 0,9-1 0 0 0,-3 0 29 0 0,0-1 1 0 0,1 0 0 0 0,-1-1 0 0 0,0-1-1 0 0,14-4 1 0 0,-5-1-4 0 0,-1 0 0 0 0,0-1 0 0 0,-1-1 0 0 0,0-1 0 0 0,0-1 0 0 0,20-18 0 0 0,-16 11-91 0 0,-2 0 1 0 0,-1-2-1 0 0,0 0 0 0 0,18-28 1 0 0,-19 17-218 0 0,-16 30 82 0 0,-10 9-524 0 0,4-2 651 0 0,0 1 0 0 0,0-1 0 0 0,1 1-1 0 0,0-1 1 0 0,0 1 0 0 0,0 1 0 0 0,1-1 0 0 0,0 0 0 0 0,-4 12-1 0 0,6-14-70 0 0,-1 0-1 0 0,1 0 0 0 0,1 1 0 0 0,-1-1 0 0 0,0 0 0 0 0,1 0 1 0 0,0 0-1 0 0,0 1 0 0 0,0-1 0 0 0,1 0 0 0 0,-1 0 0 0 0,1 0 1 0 0,0 1-1 0 0,0-1 0 0 0,0 0 0 0 0,1 0 0 0 0,2 5 1 0 0,5 2-1085 0 0,3-4-58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11 7831 0 0,'-5'-4'810'0'0,"4"4"-544"0"0,1-1 0 0 0,-1 1-1 0 0,1-1 1 0 0,-1 1 0 0 0,1-1 0 0 0,-1 1 0 0 0,1-1 0 0 0,-1 1 0 0 0,0-1 0 0 0,1 1 0 0 0,-1 0 0 0 0,0-1 0 0 0,1 1-1 0 0,-1 0 1 0 0,0 0 0 0 0,1 0 0 0 0,-1-1 0 0 0,0 1 0 0 0,0 0 0 0 0,1 0 0 0 0,-1 0 0 0 0,0 0 0 0 0,0 0 0 0 0,1 0 0 0 0,-1 0-1 0 0,0 1 1 0 0,0-1 0 0 0,1 0 0 0 0,-1 0 0 0 0,0 0 0 0 0,1 1 0 0 0,-1-1 0 0 0,0 0 0 0 0,1 1 0 0 0,-1 0 0 0 0,-1 0 62 0 0,0 1 0 0 0,0 0 0 0 0,1 0 0 0 0,-1 0 0 0 0,1 0 0 0 0,-1 0 0 0 0,0 2 0 0 0,1-2-115 0 0,-25 48 567 0 0,2 2 0 0 0,-24 78-1 0 0,-13 28-634 0 0,21-73-467 0 0,-5-1 0 0 0,-2-3 0 0 0,-62 78 0 0 0,99-146 94 0 0,-26 37-1645 0 0,18-16-2203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62 18511 0 0,'0'0'900'0'0,"-1"1"-390"0"0,-8 5-393 0 0,2 0 1 0 0,-1 0 0 0 0,1 0-1 0 0,0 1 1 0 0,0 1 0 0 0,1-1-1 0 0,0 1 1 0 0,1 0 0 0 0,-1 0 0 0 0,1 0-1 0 0,1 1 1 0 0,-5 11 0 0 0,5-11 6 0 0,1 1 0 0 0,0 0 1 0 0,0 0-1 0 0,1 0 1 0 0,0 0-1 0 0,1 0 0 0 0,0 0 1 0 0,0 0-1 0 0,1 1 0 0 0,1-1 1 0 0,3 18-1 0 0,-4-27-97 0 0,0 1-1 0 0,0-1 1 0 0,0 0-1 0 0,1 0 1 0 0,-1 1 0 0 0,0-1-1 0 0,1 0 1 0 0,-1 0-1 0 0,1 0 1 0 0,-1 0-1 0 0,1 0 1 0 0,0 0-1 0 0,0 0 1 0 0,-1 0 0 0 0,1 0-1 0 0,0 0 1 0 0,0 0-1 0 0,0 0 1 0 0,0-1-1 0 0,0 1 1 0 0,0 0-1 0 0,0-1 1 0 0,0 1 0 0 0,0 0-1 0 0,0-1 1 0 0,1 1-1 0 0,-1-1 1 0 0,0 0-1 0 0,0 1 1 0 0,0-1-1 0 0,1 0 1 0 0,-1 0 0 0 0,0 0-1 0 0,0 0 1 0 0,1 0-1 0 0,0 0 1 0 0,3-1 35 0 0,-1 0-1 0 0,0-1 1 0 0,0 1 0 0 0,0-1-1 0 0,0 0 1 0 0,0 0 0 0 0,0 0 0 0 0,0 0-1 0 0,4-5 1 0 0,154-139 653 0 0,-67 56-2077 0 0,-49 52-1275 0 0,-18 16-3187 0 0,-8 5-852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52 174 9671 0 0,'0'0'875'0'0,"0"2"-719"0"0,0 0 347 0 0,-1 0 0 0 0,1 0 0 0 0,-1 1 1 0 0,1-1-1 0 0,0 0 0 0 0,0 0 0 0 0,0 1 0 0 0,1-1 0 0 0,-1 0 1 0 0,1 0-1 0 0,-1 1 0 0 0,1-1 0 0 0,-1 0 0 0 0,1 0 0 0 0,0 0 1 0 0,2 3-1 0 0,-2-4-326 0 0,0 0 0 0 0,0 0 0 0 0,0 0 0 0 0,0 0 0 0 0,1 0 0 0 0,-1 0 0 0 0,0 0 0 0 0,1 0 1 0 0,-1 0-1 0 0,1-1 0 0 0,-1 1 0 0 0,1 0 0 0 0,-1-1 0 0 0,1 1 0 0 0,-1-1 0 0 0,1 0 0 0 0,1 1 0 0 0,6-1 25 0 0,-1-1 0 0 0,0 1-1 0 0,0-1 1 0 0,0 0 0 0 0,0-1 0 0 0,10-3-1 0 0,-17 5-169 0 0,25-9 153 0 0,0 0-1 0 0,47-26 1 0 0,44-34 173 0 0,-116 69-358 0 0,14-10-254 0 0,25-20 0 0 0,-36 27 205 0 0,-1 0 0 0 0,0 0 1 0 0,1-1-1 0 0,-1 1 0 0 0,0-1 0 0 0,-1 0 1 0 0,1 0-1 0 0,-1 0 0 0 0,1 0 0 0 0,-1-1 1 0 0,2-7-1 0 0,-4 12 37 0 0,0 0 0 0 0,0-1 1 0 0,0 1-1 0 0,0 0 0 0 0,0 0 1 0 0,0-1-1 0 0,-1 1 0 0 0,1 0 0 0 0,0 0 1 0 0,0 0-1 0 0,0-1 0 0 0,0 1 1 0 0,0 0-1 0 0,-1 0 0 0 0,1 0 0 0 0,0 0 1 0 0,0-1-1 0 0,0 1 0 0 0,-1 0 1 0 0,1 0-1 0 0,0 0 0 0 0,0 0 0 0 0,0 0 1 0 0,-1 0-1 0 0,1 0 0 0 0,0 0 1 0 0,0 0-1 0 0,-1 0 0 0 0,1 0 1 0 0,0 0-1 0 0,0-1 0 0 0,-1 2 0 0 0,1-1 1 0 0,0 0-1 0 0,0 0 0 0 0,-1 0 1 0 0,-8 0-135 0 0,-5 2 91 0 0,1 1-1 0 0,1 1 1 0 0,-1 0-1 0 0,0 1 1 0 0,-20 10-1 0 0,10-2 59 0 0,-42 31-1 0 0,4 6 76 0 0,-97 98 0 0 0,150-139-48 0 0,1 0-1 0 0,-1 1 1 0 0,1-1-1 0 0,1 1 1 0 0,0 1-1 0 0,0-1 1 0 0,-5 18-1 0 0,9-24-20 0 0,1 0 0 0 0,0 0 0 0 0,1 0 0 0 0,-1-1 0 0 0,1 1-1 0 0,-1 1 1 0 0,1-1 0 0 0,0 0 0 0 0,1 0 0 0 0,-1 0 0 0 0,2 4 0 0 0,-1-5-5 0 0,0 0 0 0 0,0 0 0 0 0,0 0 0 0 0,1-1 0 0 0,-1 1 0 0 0,1-1 0 0 0,0 1 0 0 0,0-1 0 0 0,0 0 0 0 0,0 1 1 0 0,0-1-1 0 0,0 0 0 0 0,0 0 0 0 0,1-1 0 0 0,-1 1 0 0 0,6 2 0 0 0,-2-1-4 0 0,1 0 0 0 0,-1-1 0 0 0,1 0 0 0 0,-1-1 0 0 0,1 1 1 0 0,0-1-1 0 0,0 0 0 0 0,14-1 0 0 0,54-6-59 0 0,-66 5 37 0 0,28-5-502 0 0,57-17 0 0 0,-51 12-64 0 0,20-7-2158 0 0,-35 9 1160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3223 0 0,'-6'1'12732'0'0,"18"0"-6505"0"0,-2-1-8786 0 0,210-39 3099 0 0,-159 26-602 0 0,-1-4 10 0 0,-38 10-128 0 0,0 0-1 0 0,34-3 0 0 0,-29 10-2303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12895 0 0,'0'0'1555'0'0,"2"-1"-615"0"0,14-6 370 0 0,0 0-1 0 0,0 2 1 0 0,30-7 0 0 0,-26 7-909 0 0,28-7 370 0 0,0 2 0 0 0,1 2 0 0 0,87-3 0 0 0,-108 11-759 0 0,37-6 0 0 0,-47 3-1845 0 0,23-7 1 0 0,-23 4-5650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401 253 12207 0 0,'0'0'6038'0'0,"1"-1"-5952"0"0,6-4-77 0 0,-1-1 0 0 0,0 1-1 0 0,0-1 1 0 0,-1 0 0 0 0,0 0 0 0 0,0-1-1 0 0,0 1 1 0 0,-1-1 0 0 0,0 0 0 0 0,0-1-1 0 0,0 1 1 0 0,-1-1 0 0 0,-1 1 0 0 0,1-1-1 0 0,1-12 1 0 0,-3 12-32 0 0,0 0-1 0 0,-1 1 1 0 0,0-1-1 0 0,-1 0 1 0 0,0 1-1 0 0,-3-14 1 0 0,3 17 6 0 0,0 0-1 0 0,0 0 1 0 0,-1 0 0 0 0,1 0-1 0 0,-1 0 1 0 0,0 0 0 0 0,-1 1-1 0 0,1-1 1 0 0,-1 1 0 0 0,1-1-1 0 0,-1 1 1 0 0,0 0 0 0 0,-6-5 0 0 0,7 7-18 0 0,0 0 0 0 0,0 0 0 0 0,0 0 0 0 0,-1 0 0 0 0,1 0 0 0 0,0 0 1 0 0,-1 1-1 0 0,1-1 0 0 0,0 1 0 0 0,-1-1 0 0 0,1 1 0 0 0,-1 0 0 0 0,1 0 1 0 0,0 0-1 0 0,-1 0 0 0 0,1 1 0 0 0,-1-1 0 0 0,1 1 0 0 0,0-1 0 0 0,-1 1 1 0 0,1 0-1 0 0,-4 1 0 0 0,-4 4 23 0 0,0-1 0 0 0,1 1 0 0 0,-15 12 0 0 0,12-9 12 0 0,-28 21 194 0 0,1 2 1 0 0,2 1-1 0 0,2 2 0 0 0,1 2 0 0 0,-51 70 1 0 0,76-94-154 0 0,-12 27 0 0 0,19-35 12 0 0,-1 1 0 0 0,1 0 0 0 0,1 0 0 0 0,-1 0 0 0 0,1 0 0 0 0,0 0 0 0 0,0 9 0 0 0,1-13-16 0 0,0-1 0 0 0,1 1 1 0 0,0 0-1 0 0,-1 0 0 0 0,1 0 0 0 0,0-1 0 0 0,0 1 0 0 0,0 0 1 0 0,0-1-1 0 0,0 1 0 0 0,0 0 0 0 0,0-1 0 0 0,3 3 0 0 0,3 1 87 0 0,4-1-58 0 0,-8-3-102 0 0,1-1 0 0 0,0 1 0 0 0,-1-1 0 0 0,1 1 0 0 0,0-1 0 0 0,0 0 0 0 0,0 0 0 0 0,-1-1 0 0 0,1 1 0 0 0,0-1 0 0 0,0 0 0 0 0,-1 0 0 0 0,1 0 0 0 0,0 0 0 0 0,-1-1 0 0 0,1 1 0 0 0,-1-1 0 0 0,0 0 0 0 0,0 0 0 0 0,1 0 0 0 0,-1-1 0 0 0,2-2 0 0 0,32-28-215 0 0,43-49 1 0 0,-57 56 245 0 0,-6 9 19 0 0,-16 16 867 0 0,-1 12-657 0 0,-1-6-201 0 0,1 0 1 0 0,-1-1-1 0 0,0 1 1 0 0,-1 0-1 0 0,1-1 1 0 0,-1 1-1 0 0,-3 5 1 0 0,1-1-32 0 0,0 1 0 0 0,0-1 0 0 0,1 1 0 0 0,-2 12 0 0 0,5-21-152 0 0,0 1-708 0 0,1 0 508 0 0,0 1 0 0 0,0-1 0 0 0,1-1 0 0 0,-1 1 1 0 0,0 0-1 0 0,1 0 0 0 0,-1 0 0 0 0,1-1 0 0 0,-1 1 0 0 0,1-1 0 0 0,2 3 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0 455 0 0,'0'2'8355'0'0,"0"-1"-8111"0"0,4 33 5186 0 0,-3-25-4757 0 0,-1 0 1 0 0,0 0-1 0 0,-3 18 0 0 0,-2 0-187 0 0,-2-1 0 0 0,-1 0 1 0 0,-1 0-1 0 0,-1-1 0 0 0,-17 30 1 0 0,4-14-135 0 0,-2 0 0 0 0,-35 42 0 0 0,-33 24 116 0 0,-21 29-147 0 0,66-66-233 0 0,23-32-323 0 0,-40 46 0 0 0,58-77-37 0 0,6-6-308 0 0,-8-17-12239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55 479 4607 0 0,'-8'5'475'0'0,"5"-3"-10"0"0,0 1 0 0 0,-1-1-1 0 0,1 0 1 0 0,-1 0 0 0 0,0-1 0 0 0,-5 3 3466 0 0,0-7-895 0 0,7-1-2875 0 0,1 1 1 0 0,0-1-1 0 0,0 1 0 0 0,0-1 1 0 0,1 1-1 0 0,-1-1 0 0 0,1 0 1 0 0,0 1-1 0 0,0-1 0 0 0,0 0 0 0 0,0 1 1 0 0,1-1-1 0 0,0 1 0 0 0,-1-1 1 0 0,1 1-1 0 0,0-1 0 0 0,1 1 1 0 0,-1-1-1 0 0,2-2 0 0 0,6-11 158 0 0,0 0-1 0 0,14-20 0 0 0,-5 12-230 0 0,1 0 1 0 0,2 1-1 0 0,0 1 0 0 0,2 1 1 0 0,0 1-1 0 0,46-31 0 0 0,-32 28-83 0 0,1 2-1 0 0,0 2 1 0 0,2 1 0 0 0,56-18 0 0 0,-67 27 197 0 0,1 2-1 0 0,61-9 1 0 0,-80 16-99 0 0,1 0-1 0 0,0 0 0 0 0,0 1 0 0 0,0 1 1 0 0,0 0-1 0 0,0 1 0 0 0,-1 0 0 0 0,1 1 1 0 0,-1 0-1 0 0,22 9 0 0 0,-28-9-81 0 0,1 0-1 0 0,0 1 1 0 0,-1 0-1 0 0,0 0 1 0 0,0 0-1 0 0,0 1 1 0 0,0 0-1 0 0,-1 0 1 0 0,1 0 0 0 0,-1 0-1 0 0,-1 1 1 0 0,1-1-1 0 0,-1 1 1 0 0,0 0-1 0 0,0 0 1 0 0,-1 0-1 0 0,1 1 1 0 0,1 10-1 0 0,-3-11-9 0 0,0-1 0 0 0,0 1 0 0 0,-1 0 0 0 0,0 0-1 0 0,0 0 1 0 0,0-1 0 0 0,-1 1 0 0 0,0 0 0 0 0,0 0-1 0 0,0-1 1 0 0,-1 1 0 0 0,0-1 0 0 0,0 1 0 0 0,0-1 0 0 0,-1 0-1 0 0,0 1 1 0 0,0-1 0 0 0,0-1 0 0 0,0 1 0 0 0,-1 0-1 0 0,-6 5 1 0 0,-9 7 81 0 0,-1-1 0 0 0,-1-1 0 0 0,0 0-1 0 0,-30 14 1 0 0,-97 38 110 0 0,143-65-198 0 0,-30 12 78 0 0,-54 15 0 0 0,71-25-123 0 0,0 0 0 0 0,0-1 1 0 0,0-1-1 0 0,0-1 0 0 0,-22-1 0 0 0,39 0 31 0 0,-13-2-622 0 0,13 1 560 0 0,1 1 1 0 0,0 0-1 0 0,-1 0 1 0 0,1 0-1 0 0,0-1 1 0 0,-1 1-1 0 0,1 0 1 0 0,0 0-1 0 0,-1-1 1 0 0,1 1-1 0 0,0 0 1 0 0,0 0-1 0 0,-1-1 1 0 0,1 1-1 0 0,0 0 1 0 0,0-1-1 0 0,0 1 1 0 0,-1 0-1 0 0,1-1 1 0 0,0 1-1 0 0,0-1 1 0 0,0 1-1 0 0,0 0 1 0 0,0-1-1 0 0,0 1 1 0 0,0 0-1 0 0,0-1 1 0 0,0 1-1 0 0,0-1 1 0 0,0 1 0 0 0,3-11-1931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89 478 3679 0 0,'0'0'167'0'0,"-1"1"-7"0"0,0 1 6 0 0,-1-1-1 0 0,0 1 0 0 0,1-1 1 0 0,-1 0-1 0 0,0 0 1 0 0,0 0-1 0 0,0 0 1 0 0,0 0-1 0 0,0 0 1 0 0,0 0-1 0 0,0-1 1 0 0,-3 2-1 0 0,3-2 404 0 0,0 0-1 0 0,-1 0 1 0 0,1 0-1 0 0,0 0 1 0 0,0 0-1 0 0,-1 0 1 0 0,1-1-1 0 0,0 1 1 0 0,0-1-1 0 0,0 1 1 0 0,-1-1-1 0 0,1 0 1 0 0,0 0-1 0 0,0 0 1 0 0,0 0-1 0 0,0 0 1 0 0,1-1 0 0 0,-1 1-1 0 0,0-1 1 0 0,0 1-1 0 0,1-1 1 0 0,-1 1-1 0 0,1-1 1 0 0,-1 0-1 0 0,1 0 1 0 0,0 0-1 0 0,-2-4 1 0 0,2 4-631 0 0,0 0 1 0 0,0 0 0 0 0,1-1-1 0 0,-1 1 1 0 0,1-1-1 0 0,-1 1 1 0 0,1 0 0 0 0,0-1-1 0 0,0-2 1 0 0,1-4 262 0 0,1 1 1 0 0,0-1-1 0 0,0 1 0 0 0,0-1 1 0 0,1 1-1 0 0,1 0 0 0 0,-1 0 1 0 0,9-12-1 0 0,0 0-102 0 0,2 2-1 0 0,16-20 1 0 0,92-89-79 0 0,-92 100-366 0 0,1 1-1 0 0,48-29 0 0 0,-71 50 152 0 0,1 0 0 0 0,0 0 1 0 0,0 1-1 0 0,1 0 0 0 0,-1 1 1 0 0,1 0-1 0 0,0 0 0 0 0,-1 1 1 0 0,1 0-1 0 0,11 0 0 0 0,-12 2-498 0 0,1 0-1 0 0,-1 1 0 0 0,1 0 0 0 0,-1 1 0 0 0,0 0 0 0 0,15 5 0 0 0,-4 0-5106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12263 0 0,'0'0'3454'0'0,"-2"0"-2282"0"0,-93 56 2068 0 0,58-30-2931 0 0,2 1 1 0 0,1 1 0 0 0,-60 65-1 0 0,51-40 27 0 0,39-47-293 0 0,0 0 1 0 0,0 0-1 0 0,1 1 0 0 0,0-1 0 0 0,0 1 0 0 0,0 0 0 0 0,-1 8 0 0 0,4-14-30 0 0,-1 0 0 0 0,1 1 0 0 0,0-1-1 0 0,0 0 1 0 0,0 1 0 0 0,0-1-1 0 0,0 0 1 0 0,0 0 0 0 0,0 1-1 0 0,1-1 1 0 0,-1 0 0 0 0,0 1-1 0 0,1-1 1 0 0,-1 0 0 0 0,1 0-1 0 0,-1 0 1 0 0,1 0 0 0 0,-1 1-1 0 0,1-1 1 0 0,0 0 0 0 0,1 1 0 0 0,-1-1 17 0 0,1 1 0 0 0,0-1 0 0 0,-1 0 1 0 0,1 0-1 0 0,0 0 0 0 0,0 0 1 0 0,0 0-1 0 0,0 0 0 0 0,0 0 0 0 0,0-1 1 0 0,4 2-1 0 0,1-1 68 0 0,1 0-1 0 0,0-1 1 0 0,0 0 0 0 0,-1 0 0 0 0,1-1-1 0 0,9-1 1 0 0,-6 0-44 0 0,1-1 0 0 0,-1 0 1 0 0,0-1-1 0 0,0 0 0 0 0,0-1 0 0 0,-1 0 0 0 0,0-1 1 0 0,0 0-1 0 0,0-1 0 0 0,15-13 0 0 0,-18 14-44 0 0,-1 0 1 0 0,0-1-1 0 0,0 0 0 0 0,-1 0 0 0 0,0-1 0 0 0,0 1 1 0 0,-1-1-1 0 0,0 0 0 0 0,0 0 0 0 0,-1-1 1 0 0,0 1-1 0 0,0-1 0 0 0,-1 1 0 0 0,2-15 0 0 0,-3 14-44 0 0,0 1-1 0 0,-1-1 0 0 0,0 0 0 0 0,0 1 0 0 0,-1-1 0 0 0,-1 0 0 0 0,1 1 0 0 0,-4-11 0 0 0,3 14-85 0 0,0 0 0 0 0,0 1 0 0 0,-1-1-1 0 0,1 1 1 0 0,-1-1 0 0 0,0 1 0 0 0,0 0 0 0 0,0 0-1 0 0,-1 0 1 0 0,0 1 0 0 0,1-1 0 0 0,-1 1 0 0 0,0 0 0 0 0,-1 0-1 0 0,-4-3 1 0 0,8 6-218 0 0,-4-2 494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9215 0 0,'-2'1'707'0'0,"-10"6"-118"0"0,1 0 1 0 0,-1 1-1 0 0,2 0 1 0 0,-1 1-1 0 0,1 0 1 0 0,0 1-1 0 0,1 0 1 0 0,-10 13-1 0 0,-9 15 1249 0 0,-22 44-1 0 0,44-73-1920 0 0,-85 165 1066 0 0,61-110-910 0 0,-3-2 1 0 0,-59 83 0 0 0,78-126-89 0 0,-72 91-197 0 0,64-85 189 0 0,-1-2 0 0 0,-32 27 0 0 0,33-32 40 0 0,-9 8 270 0 0,-2-1 0 0 0,-1-1 0 0 0,-37 19 1 0 0,71-43-272 0 0,0 1 1 0 0,-1-1 0 0 0,1 0-1 0 0,-1 1 1 0 0,1-1-1 0 0,-1 0 1 0 0,1 0 0 0 0,-1 1-1 0 0,0-1 1 0 0,1 0 0 0 0,-1 0-1 0 0,1 0 1 0 0,-1 0 0 0 0,1 0-1 0 0,-1 0 1 0 0,0 0 0 0 0,1 0-1 0 0,-1 0 1 0 0,1 0 0 0 0,-1 0-1 0 0,1 0 1 0 0,-1 0 0 0 0,0 0-1 0 0,1 0 1 0 0,-1-1 0 0 0,1 1-1 0 0,-1 0 1 0 0,1 0 0 0 0,-2-1-1 0 0,2 0-5 0 0,0 0-1 0 0,-1 0 0 0 0,1 0 0 0 0,0 0 1 0 0,-1 0-1 0 0,1 0 0 0 0,0 0 0 0 0,0 0 1 0 0,0 0-1 0 0,0 0 0 0 0,0 0 0 0 0,0 0 1 0 0,0 0-1 0 0,0 1 0 0 0,1-3 0 0 0,1-4-4 0 0,0-1-1 0 0,0 1 0 0 0,5-10 1 0 0,4-3-48 0 0,0 1-1 0 0,2 1 1 0 0,0 0 0 0 0,1 1 0 0 0,0 0 0 0 0,2 1-1 0 0,0 1 1 0 0,23-17 0 0 0,21-12-563 0 0,71-38 1 0 0,-95 60 269 0 0,-1 0-28 0 0,45-20 0 0 0,-68 36 355 0 0,-1 2 1 0 0,1 0-1 0 0,0 0 1 0 0,0 1-1 0 0,1 1 1 0 0,-1 0-1 0 0,0 0 1 0 0,18 1 0 0 0,-25 1 34 0 0,-1 1 0 0 0,0-1 1 0 0,1 1-1 0 0,-1 0 0 0 0,0 0 1 0 0,0 0-1 0 0,0 0 0 0 0,0 1 1 0 0,0 0-1 0 0,0 0 1 0 0,0 0-1 0 0,0 0 0 0 0,-1 1 1 0 0,1-1-1 0 0,4 6 0 0 0,-4-4 11 0 0,0 1-1 0 0,-1 0 0 0 0,1-1 1 0 0,-1 1-1 0 0,0 0 0 0 0,-1 1 1 0 0,1-1-1 0 0,-1 0 0 0 0,0 1 1 0 0,2 9-1 0 0,-2-5 9 0 0,-1 0 0 0 0,0 0 0 0 0,0-1 0 0 0,-1 1-1 0 0,0 0 1 0 0,-1 0 0 0 0,0 0 0 0 0,-1 0 0 0 0,1 0 0 0 0,-2-1 0 0 0,0 1-1 0 0,0-1 1 0 0,-7 14 0 0 0,2-10 111 0 0,0-1-1 0 0,-1-1 0 0 0,0 0 1 0 0,-1 0-1 0 0,0 0 0 0 0,-1-1 0 0 0,0-1 1 0 0,-1 0-1 0 0,1-1 0 0 0,-2 0 1 0 0,1 0-1 0 0,-1-2 0 0 0,-19 8 1 0 0,-6 1 210 0 0,-1-3 0 0 0,-1-1 0 0 0,-60 8 0 0 0,-81 1-256 0 0,155-21-674 0 0,24 0-111 0 0,6-9-6233 0 0,4-3 19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428 102 9503 0 0,'1'-1'5582'0'0,"2"-1"-5284"0"0,-1-1 0 0 0,1 0 0 0 0,0 1 1 0 0,-1-1-1 0 0,0 0 0 0 0,0 0 0 0 0,1 0 1 0 0,-2 0-1 0 0,1-1 0 0 0,0 1 0 0 0,-1-1 0 0 0,1 1 1 0 0,-1-1-1 0 0,0 1 0 0 0,-1-1 0 0 0,1 1 1 0 0,0-1-1 0 0,-1-5 0 0 0,0 7-292 0 0,1 1-1 0 0,-1 0 0 0 0,0 0 1 0 0,-1-1-1 0 0,1 1 1 0 0,0 0-1 0 0,0-1 0 0 0,0 1 1 0 0,-1 0-1 0 0,1 0 1 0 0,-1-1-1 0 0,1 1 1 0 0,-1 0-1 0 0,1 0 0 0 0,-1 0 1 0 0,0 0-1 0 0,0 0 1 0 0,1-1-1 0 0,-1 2 0 0 0,0-1 1 0 0,0 0-1 0 0,0 0 1 0 0,0 0-1 0 0,0 0 0 0 0,0 0 1 0 0,0 1-1 0 0,-1-1 1 0 0,1 1-1 0 0,0-1 0 0 0,0 1 1 0 0,0-1-1 0 0,-1 1 1 0 0,1-1-1 0 0,0 1 1 0 0,0 0-1 0 0,-1 0 0 0 0,1 0 1 0 0,0 0-1 0 0,-1 0 1 0 0,1 0-1 0 0,0 0 0 0 0,-2 0 1 0 0,-6 2-94 0 0,1-1 0 0 0,-1 1 1 0 0,1 1-1 0 0,-15 5 0 0 0,18-6 94 0 0,-50 22-143 0 0,1 2 0 0 0,-53 35-1 0 0,100-57 161 0 0,-70 48 241 0 0,70-47-204 0 0,1 1 1 0 0,-1 0-1 0 0,1 0 1 0 0,0 0 0 0 0,1 1-1 0 0,0 0 1 0 0,0 0 0 0 0,-6 11-1 0 0,10-17-53 0 0,1 0-1 0 0,-1 0 0 0 0,1 0 1 0 0,-1 0-1 0 0,1 0 1 0 0,0 0-1 0 0,-1 0 1 0 0,1 0-1 0 0,0 0 0 0 0,0 0 1 0 0,0 0-1 0 0,0 0 1 0 0,0 0-1 0 0,0 0 0 0 0,0 0 1 0 0,0 0-1 0 0,0 0 1 0 0,0 0-1 0 0,0 0 0 0 0,1 0 1 0 0,-1 0-1 0 0,0 0 1 0 0,1 0-1 0 0,-1 0 1 0 0,1 0-1 0 0,0 1 0 0 0,0-1 6 0 0,1 0 0 0 0,-1 0-1 0 0,1 0 1 0 0,-1 0-1 0 0,1-1 1 0 0,-1 1-1 0 0,1 0 1 0 0,-1-1-1 0 0,1 1 1 0 0,0-1 0 0 0,-1 1-1 0 0,1-1 1 0 0,0 0-1 0 0,2 0 1 0 0,6 1 30 0 0,0-2 1 0 0,0 1-1 0 0,0-2 0 0 0,12-2 1 0 0,8-4-13 0 0,0-3-1 0 0,-1 0 1 0 0,-1-2 0 0 0,39-23 0 0 0,32-14-142 0 0,-82 42 56 0 0,-7 3-66 0 0,0 0-1 0 0,0 1 1 0 0,21-5 0 0 0,-29 9-77 0 0,-2 2-80 0 0,0-1 215 0 0,-1 1 0 0 0,1-1 0 0 0,0 0 0 0 0,-1 1 0 0 0,1-1 0 0 0,-1 1 0 0 0,0-1 0 0 0,1 0 0 0 0,-1 1-1 0 0,0-1 1 0 0,0 0 0 0 0,-1 3 0 0 0,-8 7-29 0 0,-1 0 0 0 0,0-1 0 0 0,-15 12 0 0 0,-8 7-79 0 0,8-7-686 0 0,13-13-3829 0 0,4-3-1168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 6447 0 0,'0'0'499'0'0,"-2"-1"-328"0"0,-8-3 929 0 0,9 4-533 0 0,0 0 0 0 0,1 0-1 0 0,-1-1 1 0 0,0 1 0 0 0,0 0-1 0 0,0 0 1 0 0,1 0 0 0 0,-1 0-1 0 0,0 0 1 0 0,0 0 0 0 0,1 0-1 0 0,-1 1 1 0 0,-1-1 0 0 0,1 1-107 0 0,0-1 0 0 0,1 1 0 0 0,-1-1 1 0 0,0 1-1 0 0,0-1 0 0 0,1 1 1 0 0,-1-1-1 0 0,0 1 0 0 0,1 0 0 0 0,-1-1 1 0 0,1 1-1 0 0,-2 1 0 0 0,-3 11-2825 0 0,-20 70 2542 0 0,7-18-4 0 0,-10 15-134 0 0,-3-3 0 0 0,-4 0-1 0 0,-75 121 1 0 0,60-122 133 0 0,-4-2 1 0 0,-116 123-1 0 0,11-38 1284 0 0,158-158-808 0 0,3-3-400 0 0,11-14-94 0 0,0 1 0 0 0,1 1 0 0 0,20-15 0 0 0,6-7 14 0 0,12-15-249 0 0,-14 11-164 0 0,2 3-1 0 0,82-60 1 0 0,-106 87 108 0 0,-1 1 1 0 0,1 1 0 0 0,1 0-1 0 0,17-5 1 0 0,-28 11 121 0 0,1 0 0 0 0,-1 0 0 0 0,0 1 0 0 0,1 0 0 0 0,0 0 0 0 0,-1 1-1 0 0,1-1 1 0 0,-1 2 0 0 0,1-1 0 0 0,-1 1 0 0 0,1 0 0 0 0,-1 0 0 0 0,1 1 0 0 0,8 2 0 0 0,-12-2 25 0 0,0-1 0 0 0,0 1 0 0 0,0 0 0 0 0,0 0 0 0 0,0 0 0 0 0,0 0 0 0 0,0 1 0 0 0,-1-1 0 0 0,1 1 0 0 0,-1-1 0 0 0,0 1 1 0 0,0 0-1 0 0,0 0 0 0 0,0 0 0 0 0,0 0 0 0 0,-1 0 0 0 0,1 1 0 0 0,-1-1 0 0 0,0 0 0 0 0,0 1 0 0 0,0-1 0 0 0,-1 0 0 0 0,1 1 0 0 0,0 6 0 0 0,-1-2 71 0 0,-1 1 0 0 0,1-1 0 0 0,-1 0 0 0 0,-1 0 0 0 0,0 1 0 0 0,0-1 0 0 0,0 0 0 0 0,-1-1 0 0 0,-5 12 0 0 0,-14 27 201 0 0,8-15-111 0 0,-22 34-1 0 0,29-55-112 0 0,0 0 0 0 0,0-1 0 0 0,-1 0 0 0 0,-1 0 0 0 0,0 0 0 0 0,0-1 0 0 0,-10 7 0 0 0,5-6-13 0 0,0 0-1 0 0,0-2 1 0 0,-1 1 0 0 0,0-2 0 0 0,0 0-1 0 0,0-1 1 0 0,-1 0 0 0 0,0-2 0 0 0,-24 4-1 0 0,15-5 22 0 0,-1-1 0 0 0,0-2-1 0 0,1 0 1 0 0,-1-2 0 0 0,-32-7-1 0 0,47 8-63 0 0,-7-2-3 0 0,0 0 0 0 0,-17-7 0 0 0,31 10-13 0 0,0-1 0 0 0,0 1-1 0 0,0-1 1 0 0,1 0-1 0 0,-1 0 1 0 0,1-1-1 0 0,-1 1 1 0 0,1-1-1 0 0,0 0 1 0 0,0 1 0 0 0,0-1-1 0 0,0-1 1 0 0,0 1-1 0 0,-3-6 1 0 0,6 8-53 0 0,-1 0 1 0 0,1 0-1 0 0,0 1 1 0 0,0-1-1 0 0,0 0 1 0 0,0 0-1 0 0,0 0 1 0 0,0 1-1 0 0,0-1 1 0 0,0 0-1 0 0,0 0 1 0 0,0 0-1 0 0,0 1 1 0 0,0-1-1 0 0,0 0 1 0 0,1 0 0 0 0,-1 1-1 0 0,0-1 1 0 0,1 0-1 0 0,-1 0 1 0 0,0 1-1 0 0,1-1 1 0 0,-1 0-1 0 0,1 1 1 0 0,-1-1-1 0 0,1 1 1 0 0,-1-1-1 0 0,1 1 1 0 0,0-1-1 0 0,-1 1 1 0 0,1-1-1 0 0,0 1 1 0 0,0-1-1 0 0,28-13-1490 0 0,-27 13 1420 0 0,27-10-1912 0 0,5 0-346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15119 0 0,'0'0'4778'0'0,"-11"16"-2685"0"0,4 0-1424 0 0,1 0 1 0 0,1 0-1 0 0,-5 28 1 0 0,-2 7 277 0 0,9-42-922 0 0,0 0-1 0 0,-1-1 1 0 0,0 0-1 0 0,-1 0 1 0 0,0 0-1 0 0,-11 14 1 0 0,-41 39 89 0 0,49-52-112 0 0,8-9-15 0 0,0 0 0 0 0,0 0 0 0 0,0 0 1 0 0,0 0-1 0 0,-1 0 0 0 0,1 0 0 0 0,0 0 0 0 0,0 0 0 0 0,0 0 0 0 0,0 0 0 0 0,-1 0 0 0 0,1 1 0 0 0,0-1 1 0 0,0 0-1 0 0,0 0 0 0 0,0 0 0 0 0,0 0 0 0 0,0 0 0 0 0,0 1 0 0 0,-1-1 0 0 0,1 0 0 0 0,0 0 0 0 0,0 0 1 0 0,0 0-1 0 0,0 1 0 0 0,0-1 0 0 0,0 0 0 0 0,0 0 0 0 0,0 0 0 0 0,0 0 0 0 0,0 1 0 0 0,0-1 1 0 0,0 0-1 0 0,0 0 0 0 0,0 0 0 0 0,0 1 0 0 0,0-1 0 0 0,0 0 0 0 0,0 0 0 0 0,9-2-1222 0 0,18-10-1523 0 0,-25 11 2586 0 0,27-14-1675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18655 0 0,'0'0'2050'0'0,"1"2"-1718"0"0,1 6-173 0 0,1-1 1 0 0,-2 1 0 0 0,1-1 0 0 0,-1 1 0 0 0,0 0 0 0 0,-1-1 0 0 0,0 1 0 0 0,0 0 0 0 0,0 0 0 0 0,-2 8 0 0 0,-4 15 170 0 0,-10 34 0 0 0,13-55-243 0 0,-12 39 106 0 0,-3-1 1 0 0,-37 74-1 0 0,-65 82 259 0 0,6-47-356 0 0,-12 18 16 0 0,124-172-124 0 0,0-1-1 0 0,0 1 1 0 0,1 0-1 0 0,-1 0 1 0 0,1 0-1 0 0,0 0 1 0 0,0 0-1 0 0,0 0 1 0 0,0 0-1 0 0,0 0 1 0 0,0 0-1 0 0,1 1 1 0 0,0-1-1 0 0,-1 0 1 0 0,2 5-1 0 0,-1-8-52 0 0,0 1 0 0 0,1-1-1 0 0,-1 0 1 0 0,0 1 0 0 0,1-1-1 0 0,-1 1 1 0 0,0-1 0 0 0,1 0 0 0 0,-1 1-1 0 0,1-1 1 0 0,-1 0 0 0 0,1 1-1 0 0,-1-1 1 0 0,1 0 0 0 0,-1 0-1 0 0,1 1 1 0 0,-1-1 0 0 0,1 0 0 0 0,-1 0-1 0 0,1 0 1 0 0,0 0 0 0 0,0 0-1 0 0,14 2-520 0 0,-14-2 434 0 0,8 0-614 0 0,0-1-1 0 0,0 0 1 0 0,0 0-1 0 0,0 0 1 0 0,15-6 0 0 0,4-1-1244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120 870 5063 0 0,'-1'1'14643'0'0,"-12"6"-13969"0"0,1 1 0 0 0,1 1 0 0 0,0 0 0 0 0,-18 17 0 0 0,25-21-465 0 0,-1 1-1 0 0,1-1 0 0 0,0 1 0 0 0,0 0 0 0 0,1 0 1 0 0,0 0-1 0 0,0 0 0 0 0,0 0 0 0 0,1 1 1 0 0,0-1-1 0 0,0 1 0 0 0,-1 8 0 0 0,3-7-208 0 0,-1 1 0 0 0,1-1 0 0 0,0 0 0 0 0,3 15 0 0 0,-3-21-77 0 0,0 0-1 0 0,1-1 0 0 0,-1 1 1 0 0,0 0-1 0 0,1-1 1 0 0,-1 1-1 0 0,1-1 0 0 0,-1 1 1 0 0,1-1-1 0 0,0 1 1 0 0,-1-1-1 0 0,1 1 1 0 0,2 2-1 0 0,0-1-391 0 0,-2-2 211 0 0,0 0 0 0 0,0 0-1 0 0,0 0 1 0 0,1 0-1 0 0,-1-1 1 0 0,0 1-1 0 0,1 0 1 0 0,-1 0-1 0 0,0-1 1 0 0,1 1-1 0 0,-1-1 1 0 0,1 1-1 0 0,-1-1 1 0 0,1 0-1 0 0,-1 0 1 0 0,1 0-1 0 0,-1 0 1 0 0,1 0-1 0 0,-1 0 1 0 0,3 0 0 0 0,12-2-1736 0 0</inkml:trace>
  <inkml:trace contextRef="#ctx0" brushRef="#br0" timeOffset="1">1468 20 12895 0 0,'0'0'998'0'0,"2"-8"-620"0"0,0-3 792 0 0,-2 11-1139 0 0,0 0 1 0 0,0 0 0 0 0,0 0-1 0 0,0 0 1 0 0,0 0-1 0 0,0 0 1 0 0,-1 0-1 0 0,1 0 1 0 0,0 0-1 0 0,0 0 1 0 0,0 0 0 0 0,0 0-1 0 0,0 0 1 0 0,0 0-1 0 0,0 0 1 0 0,0 0-1 0 0,0 0 1 0 0,0 0-1 0 0,0 0 1 0 0,0 0-1 0 0,0 0 1 0 0,0 0 126 0 0,0 0-127 0 0,-9 20 3301 0 0,4-8-2485 0 0,-171 322 1040 0 0,124-244-1385 0 0,10-19-191 0 0,-2-2-1 0 0,-78 92 0 0 0,12-16-151 0 0,83-108-113 0 0,-8 16-123 0 0,21-30-564 0 0,-1-2 0 0 0,-30 34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6 191 5063 0 0,'0'0'7083'0'0,"-6"14"722"0"0,14-25-7749 0 0,0-1-1 0 0,0 2 0 0 0,1-1 0 0 0,1 1 1 0 0,10-9-1 0 0,58-43-293 0 0,-66 53 201 0 0,0 0 0 0 0,1 1 1 0 0,0 1-1 0 0,0 0 0 0 0,1 1 1 0 0,-1 1-1 0 0,1 0 1 0 0,1 1-1 0 0,-1 0 0 0 0,19-2 1 0 0,-20 6 36 0 0,-1 4 57 0 0,-9-2-30 0 0,0 1 0 0 0,-1-1 0 0 0,1 0 1 0 0,0 1-1 0 0,-1 0 0 0 0,0-1 0 0 0,1 1 0 0 0,-1 0 0 0 0,0 0 0 0 0,0 0 0 0 0,-1 0 0 0 0,1 1 0 0 0,-1-1 0 0 0,0 0 1 0 0,1 1-1 0 0,-2-1 0 0 0,1 1 0 0 0,0 0 0 0 0,-1-1 0 0 0,1 1 0 0 0,-1-1 0 0 0,0 8 0 0 0,-1-3-11 0 0,1 0 0 0 0,-1 0-1 0 0,0 0 1 0 0,-1 0 0 0 0,0 0-1 0 0,0 0 1 0 0,-1-1 0 0 0,1 1-1 0 0,-7 9 1 0 0,-24 42-2557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83 6911 0 0,'-3'-1'747'0'0,"-12"-2"-2226"0"0,5 3 3590 0 0,-8 1 7953 0 0,16-1-8492 0 0,10 7 824 0 0,-4-4-2168 0 0,1-1 0 0 0,0 0 1 0 0,-1 0-1 0 0,1 0 0 0 0,0 0 1 0 0,0-1-1 0 0,0 1 0 0 0,0-1 1 0 0,7 0-1 0 0,52 2 1022 0 0,-41-3-863 0 0,51 0-92 0 0,0-2 0 0 0,131-22 0 0 0,319-54-8059 0 0,-499 74 6168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6447 0 0,'0'0'499'0'0,"-9"2"1473"0"0,5-1-1030 0 0,1 0-1 0 0,-1 1 1 0 0,1 0 0 0 0,-1 0 0 0 0,-5 4-1 0 0,-25 26 2079 0 0,30-29-2747 0 0,1 0-115 0 0,1-1 1 0 0,-1 1-1 0 0,1 0 1 0 0,-1 1-1 0 0,1-1 1 0 0,0 0-1 0 0,0 1 1 0 0,0-1-1 0 0,1 1 1 0 0,-1-1-1 0 0,1 1 1 0 0,0 0-1 0 0,0-1 1 0 0,0 1-1 0 0,1 0 1 0 0,-1 0-1 0 0,1 0 1 0 0,0 0 0 0 0,0 0-1 0 0,0 0 1 0 0,1 0-1 0 0,1 7 1 0 0,0-5-81 0 0,0 1 1 0 0,1-1 0 0 0,0 0-1 0 0,0 0 1 0 0,1 0 0 0 0,-1 0 0 0 0,1 0-1 0 0,1-1 1 0 0,-1 0 0 0 0,1 0-1 0 0,0 0 1 0 0,6 5 0 0 0,-2-2-388 0 0,1 0 1 0 0,0-1 0 0 0,0-1 0 0 0,0 1-1 0 0,1-2 1 0 0,0 1 0 0 0,13 4-1 0 0,-9-7-1131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17 9215 0 0,'0'0'422'0'0,"-1"-1"-13"0"0,-14-10-248 0 0,2 7 97 0 0,8 5 567 0 0,3 0-92 0 0,-1 0-352 0 0,1 0 0 0 0,-1 0 0 0 0,0 1 0 0 0,0-1 0 0 0,1 0 0 0 0,-1 1 1 0 0,0 0-1 0 0,1-1 0 0 0,0 1 0 0 0,-1 0 0 0 0,1 0 0 0 0,0 0 0 0 0,0 1 0 0 0,0-1 0 0 0,0 0 0 0 0,1 1 0 0 0,-1 0 0 0 0,1-1 0 0 0,-1 1 0 0 0,0 3 0 0 0,-3 6-228 0 0,2 0 0 0 0,0 1 0 0 0,-3 20 0 0 0,-1 6 869 0 0,2-24-892 0 0,0 0 0 0 0,-1 0 0 0 0,-1 0 0 0 0,-1 0 0 0 0,-9 13 0 0 0,-51 67 404 0 0,56-80-447 0 0,-121 147 942 0 0,-50 68 222 0 0,122-141-1127 0 0,5 3 0 0 0,-71 156 0 0 0,119-231-224 0 0,-40 84-173 0 0,39-85-150 0 0,-1 0-1 0 0,0 0 0 0 0,-24 26 0 0 0,31-39-164 0 0,0 0 0 0 0,0-1 1 0 0,0 1-1 0 0,0-1 0 0 0,-5 3 0 0 0,-1-1-6834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22 11831 0 0,'0'0'1075'0'0,"-2"1"-883"0"0,-9 6 318 0 0,-21 12 0 0 0,-5 3 1117 0 0,-15 14-1124 0 0,3 1 1 0 0,1 3 0 0 0,1 2-1 0 0,-70 83 1 0 0,113-121-478 0 0,1 1 0 0 0,-1-1-1 0 0,1 1 1 0 0,0 0 0 0 0,1 0 0 0 0,-1 0-1 0 0,1 1 1 0 0,0-1 0 0 0,1 1-1 0 0,-1-1 1 0 0,1 1 0 0 0,0-1 0 0 0,0 10-1 0 0,1-14-19 0 0,0-1 0 0 0,0 1 0 0 0,1 0 0 0 0,-1-1-1 0 0,0 1 1 0 0,1 0 0 0 0,-1-1 0 0 0,1 1 0 0 0,-1-1 0 0 0,1 1 0 0 0,-1-1-1 0 0,1 1 1 0 0,-1-1 0 0 0,1 1 0 0 0,-1-1 0 0 0,1 1 0 0 0,0-1-1 0 0,-1 0 1 0 0,1 1 0 0 0,-1-1 0 0 0,1 0 0 0 0,1 1 0 0 0,-1-1 11 0 0,2 2 0 0 0,1-1 1 0 0,0 0-1 0 0,-1 0 0 0 0,1 0 0 0 0,0 0 0 0 0,-1-1 1 0 0,1 1-1 0 0,0-1 0 0 0,0 0 0 0 0,0 0 1 0 0,4-1-1 0 0,45-10 254 0 0,-44 8-205 0 0,23-6 91 0 0,0-1-1 0 0,0-2 1 0 0,-2-2-1 0 0,0 0 0 0 0,0-2 1 0 0,-1-1-1 0 0,-1-2 1 0 0,43-37-1 0 0,-61 47-135 0 0,-1 1 0 0 0,0-2 0 0 0,0 1 0 0 0,-1-2 0 0 0,11-16 0 0 0,-18 24-35 0 0,1 0 1 0 0,-1 0-1 0 0,1 0 0 0 0,-1 0 1 0 0,0 0-1 0 0,0 0 1 0 0,0 0-1 0 0,0 0 0 0 0,-1 0 1 0 0,1-1-1 0 0,-1 1 0 0 0,0 0 1 0 0,0 0-1 0 0,0-1 0 0 0,0 1 1 0 0,-1 0-1 0 0,1 0 1 0 0,-1 0-1 0 0,0-1 0 0 0,0 1 1 0 0,0 0-1 0 0,0 0 0 0 0,-1 0 1 0 0,1 0-1 0 0,-1 1 0 0 0,0-1 1 0 0,-2-3-1 0 0,-1 1-38 0 0,0 0 0 0 0,0 0 0 0 0,0 0-1 0 0,-1 1 1 0 0,0 0 0 0 0,0 0 0 0 0,0 0-1 0 0,0 1 1 0 0,0 0 0 0 0,-9-3 0 0 0,-7-1-265 0 0,-40-7 0 0 0,37 9 87 0 0,8 2-36 0 0,13 3 111 0 0,0 0-1 0 0,1-1 1 0 0,-1 0 0 0 0,0 0 0 0 0,-5-2-1 0 0,9 2 49 0 0,0 1 0 0 0,0-1 0 0 0,0 1 0 0 0,0-1 1 0 0,0 0-1 0 0,0 1 0 0 0,0-1 0 0 0,0 0 0 0 0,0 1 0 0 0,1-1 0 0 0,-1 1 0 0 0,0-1 0 0 0,0 0 0 0 0,1 1 0 0 0,-1-1 0 0 0,0 1 0 0 0,1-1 0 0 0,-1 1 48 0 0,10-13-1081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639 632 17247 0 0,'0'0'1943'0'0,"0"-8"-700"0"0,1-10-857 0 0,1 1 0 0 0,1-1 1 0 0,1 1-1 0 0,0 0 0 0 0,1 0 0 0 0,12-25 1 0 0,3-13 155 0 0,47-185-1115 0 0,-25 77 143 0 0,-38 146 75 0 0,-4 17 348 0 0,0 0 0 0 0,0 0-1 0 0,0 0 1 0 0,0 0 0 0 0,0 0-1 0 0,0 0 1 0 0,0 0 0 0 0,0 0-1 0 0,0 0 1 0 0,0 0 0 0 0,0 0-1 0 0,0 0 1 0 0,0 0-1 0 0,-1 0 1 0 0,1 0 0 0 0,0 0-1 0 0,0 0 1 0 0,0 0 0 0 0,0 0-1 0 0,0 0 1 0 0,0 0 0 0 0,0 0-1 0 0,0 0 1 0 0,0 0 0 0 0,0 0-1 0 0,0 0 1 0 0,0 0 0 0 0,0 0-1 0 0,-1 0 1 0 0,1 0 0 0 0,0 0-1 0 0,0 0 1 0 0,0 0 0 0 0,0 0-1 0 0,0 0 1 0 0,0 0 0 0 0,0-1-1 0 0,0 1 1 0 0,0 0 0 0 0,0 0-1 0 0,0 0 1 0 0,0 0 0 0 0,0 0-1 0 0,0 0 1 0 0,0 0 0 0 0,0 0-1 0 0,0 0 1 0 0,0 0 0 0 0,0 0-1 0 0,0 0 1 0 0,0 0 0 0 0,0-1-1 0 0,0 1 1 0 0,0 0-1 0 0,0 0 1 0 0,0 0 0 0 0,0 0-1 0 0,0 0 1 0 0,0 0 0 0 0,0 0-1 0 0,0 0 1 0 0,0 0 0 0 0,0 0-1 0 0,0 0 1 0 0,-16 22-528 0 0,11-14 649 0 0,-53 89-152 0 0,-74 168 0 0 0,-19 116 124 0 0,149-376-84 0 0,-111 269 141 0 0,85-217-101 0 0,-2 0 0 0 0,-61 83-1 0 0,30-64-364 0 0,49-64 115 0 0,0 1 0 0 0,-1-2 0 0 0,-22 17 1 0 0,33-27-151 0 0,0 0 1 0 0,0 1-1 0 0,-1-1 1 0 0,1-1-1 0 0,0 1 1 0 0,-1 0-1 0 0,1 0 1 0 0,-1-1-1 0 0,1 1 1 0 0,-1-1-1 0 0,1 0 1 0 0,-1 0-1 0 0,1 0 1 0 0,-1 0-1 0 0,-4-1 1 0 0,4 0-1785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48 8751 0 0,'-2'1'399'0'0,"-4"3"-164"0"0,-1 0 1 0 0,1 1-1 0 0,0 0 1 0 0,0 0-1 0 0,-8 9 1 0 0,7-7 1548 0 0,7-7-1545 0 0,0 1-1 0 0,0-1 1 0 0,0 1-1 0 0,0-1 0 0 0,0 1 1 0 0,0-1-1 0 0,0 1 1 0 0,0-1-1 0 0,0 0 1 0 0,0 1-1 0 0,0-1 0 0 0,0 1 1 0 0,0-1-1 0 0,0 1 1 0 0,0-1-1 0 0,0 1 1 0 0,1-1-1 0 0,-1 1 0 0 0,0-1 1 0 0,0 0-1 0 0,1 1 1 0 0,-1-1-1 0 0,0 1 1 0 0,0-1-1 0 0,1 0 0 0 0,-1 1 1 0 0,1-1-1 0 0,7 10 2036 0 0,-5-8-2107 0 0,0-1 1 0 0,-1 1-1 0 0,1-1 1 0 0,0 1-1 0 0,0-1 1 0 0,0 0 0 0 0,0 0-1 0 0,0 0 1 0 0,0 0-1 0 0,0-1 1 0 0,1 1-1 0 0,5-1 1 0 0,4 0 80 0 0,23-3-1 0 0,-33 2-197 0 0,229-43 1430 0 0,-117 14-2157 0 0,-1-2-5072 0 0,-102 29 4773 0 0,43-13-6803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559 244 5063 0 0,'0'0'390'0'0,"1"-2"-252"0"0,8-10 1664 0 0,-1-1 0 0 0,8-16 0 0 0,12-20 1455 0 0,-27 48-3191 0 0,5-7 438 0 0,0-1-1 0 0,-1 1 1 0 0,0-1-1 0 0,0-1 1 0 0,4-11-1 0 0,-8 19-427 0 0,-1 0-1 0 0,1 0 1 0 0,-1 0 0 0 0,1 0-1 0 0,-1 0 1 0 0,0 0 0 0 0,0 0-1 0 0,0 0 1 0 0,0 0 0 0 0,0 0-1 0 0,0 0 1 0 0,-1 0 0 0 0,1 0-1 0 0,-1 0 1 0 0,1 0 0 0 0,-1 0-1 0 0,0 0 1 0 0,0 0 0 0 0,1 0-1 0 0,-1 0 1 0 0,-1 0 0 0 0,1 1-1 0 0,0-1 1 0 0,0 1 0 0 0,-1-1-1 0 0,1 0 1 0 0,-1 1 0 0 0,1 0-1 0 0,-1-1 1 0 0,0 1 0 0 0,1 0-1 0 0,-5-2 1 0 0,1 1-32 0 0,0 0 0 0 0,0 0 0 0 0,0 1 0 0 0,0 0 0 0 0,0 0 0 0 0,-1 0-1 0 0,1 0 1 0 0,0 1 0 0 0,0 0 0 0 0,-1 0 0 0 0,1 0 0 0 0,0 1 0 0 0,-1 0 0 0 0,1 0 0 0 0,-6 2 0 0 0,-9 3 153 0 0,-1 1 0 0 0,-24 13 1 0 0,41-18-196 0 0,-40 21-22 0 0,0 2-1 0 0,2 1 0 0 0,1 3 1 0 0,1 1-1 0 0,2 2 1 0 0,-66 70-1 0 0,47-35 21 0 0,51-58 0 0 0,0-1 0 0 0,0 1 0 0 0,1 1 0 0 0,0-1 0 0 0,1 1 0 0 0,-4 11 0 0 0,7-18 4 0 0,0-1-1 0 0,0 1 1 0 0,1-1-1 0 0,0 1 1 0 0,-1 0-1 0 0,1-1 1 0 0,0 1 0 0 0,0-1-1 0 0,0 1 1 0 0,1 0-1 0 0,-1-1 1 0 0,1 1-1 0 0,-1-1 1 0 0,2 4-1 0 0,-1-5 8 0 0,0 0 1 0 0,0 1-1 0 0,0-1 0 0 0,0 0 0 0 0,0 0 0 0 0,0 1 0 0 0,0-1 0 0 0,0 0 0 0 0,1 0 1 0 0,-1 0-1 0 0,0-1 0 0 0,1 1 0 0 0,-1 0 0 0 0,1 0 0 0 0,-1-1 0 0 0,1 1 0 0 0,-1-1 0 0 0,1 1 1 0 0,-1-1-1 0 0,1 0 0 0 0,0 1 0 0 0,-1-1 0 0 0,4 0 0 0 0,5 0 60 0 0,1-1-1 0 0,-1 0 1 0 0,0-1-1 0 0,0 0 1 0 0,0 0-1 0 0,16-6 1 0 0,59-29 218 0 0,-64 28-224 0 0,20-10 26 0 0,9-4-80 0 0,63-37-1 0 0,-92 44-25 0 0,-44 19-58 0 0,2 6 212 0 0,-36 19 0 0 0,38-17 15 0 0,10-6-71 0 0,0 1 1 0 0,0 0-1 0 0,1 0 0 0 0,-14 15 0 0 0,22-21-80 0 0,0 0-1 0 0,-1 0 1 0 0,1 0-1 0 0,0 0 1 0 0,0 0-1 0 0,0 1 1 0 0,-1-1-1 0 0,1 0 1 0 0,0 0-1 0 0,0 0 1 0 0,0 1-1 0 0,0-1 1 0 0,-1 0-1 0 0,1 0 1 0 0,0 0-1 0 0,0 1 1 0 0,0-1-1 0 0,0 0 1 0 0,0 0-1 0 0,0 1 1 0 0,0-1-1 0 0,0 0 1 0 0,0 0-1 0 0,0 1 1 0 0,0-1-1 0 0,0 0 0 0 0,0 0 1 0 0,0 1-1 0 0,0-1 1 0 0,0 0-1 0 0,1 1-12 0 0,0 0 0 0 0,0-1-1 0 0,0 1 1 0 0,0-1 0 0 0,0 1-1 0 0,1-1 1 0 0,-1 1 0 0 0,0-1-1 0 0,0 0 1 0 0,0 0-1 0 0,1 1 1 0 0,-1-1 0 0 0,0 0-1 0 0,0 0 1 0 0,0 0 0 0 0,2-1-1 0 0,25-2-508 0 0,-23 2 423 0 0,25-5-1772 0 0,3-2-5534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83 321 5983 0 0,'0'2'4779'0'0,"-1"4"-3428"0"0,-1 0 0 0 0,1 0 0 0 0,-5 9 0 0 0,-19 36 286 0 0,12-27-930 0 0,-1 1-119 0 0,9-16-302 0 0,0 0 0 0 0,-5 14 1 0 0,9-21 179 0 0,2-4-430 0 0,0 0 0 0 0,0 0 0 0 0,0 1 0 0 0,0-1 0 0 0,0 1 0 0 0,0-1 0 0 0,0 1 0 0 0,2-2 0 0 0,2-3 39 0 0,72-115 145 0 0,40-55 364 0 0,-99 154-529 0 0,0 1 1 0 0,1 0-1 0 0,1 1 1 0 0,1 2 0 0 0,34-25-1 0 0,-48 38-59 0 0,0 1-1 0 0,1 0 1 0 0,-1 1 0 0 0,0-1-1 0 0,1 1 1 0 0,0 1-1 0 0,0-1 1 0 0,0 1 0 0 0,0 1-1 0 0,0 0 1 0 0,0 0-1 0 0,0 0 1 0 0,1 1 0 0 0,-1 0-1 0 0,0 1 1 0 0,0 0-1 0 0,0 0 1 0 0,0 0 0 0 0,13 5-1 0 0,22 9-264 0 0,-23-7-229 0 0,1-2 0 0 0,35 8-1 0 0,-38-12-441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338 236 15719 0 0,'0'0'1424'0'0,"0"1"-1172"0"0,-5 7 3628 0 0,22-12-2544 0 0,6-3-811 0 0,0-1 0 0 0,31-16 0 0 0,-4 2-273 0 0,-32 15-202 0 0,126-54 178 0 0,-114 46-300 0 0,-1 0 0 0 0,46-35 0 0 0,-55 32-398 0 0,-19 16 199 0 0,-10-3-177 0 0,8 5 430 0 0,0-1-1 0 0,0 0 1 0 0,0 0-1 0 0,0 1 1 0 0,-1-1-1 0 0,1 1 1 0 0,0-1-1 0 0,0 1 1 0 0,-1-1 0 0 0,1 1-1 0 0,0 0 1 0 0,-2 0-1 0 0,-11-1-82 0 0,0 1-1 0 0,0 1 1 0 0,0 0 0 0 0,-20 5-1 0 0,-54 17-63 0 0,24-2 234 0 0,0 3 1 0 0,-84 47-1 0 0,-106 86 179 0 0,243-149-232 0 0,1-1 0 0 0,0 2 0 0 0,1-1 0 0 0,0 1 0 0 0,-10 13 0 0 0,17-20-11 0 0,0 1 0 0 0,1-1 0 0 0,-1 1 0 0 0,1 0 1 0 0,0-1-1 0 0,0 1 0 0 0,0 0 0 0 0,0 0 0 0 0,0 0 0 0 0,1 0 0 0 0,-1-1 0 0 0,0 5 0 0 0,2-4-3 0 0,-1-1-1 0 0,0 0 1 0 0,1 0-1 0 0,-1 0 1 0 0,1 0-1 0 0,0 0 1 0 0,-1 0-1 0 0,1 0 1 0 0,0 0-1 0 0,0 0 1 0 0,1 0-1 0 0,-1-1 1 0 0,0 1-1 0 0,0 0 1 0 0,1-1-1 0 0,-1 1 1 0 0,1-1-1 0 0,0 1 1 0 0,2 1-1 0 0,8 5-57 0 0,2-1 1 0 0,-1 1-1 0 0,1-2 0 0 0,0 0 1 0 0,28 7-1 0 0,17 7-453 0 0,-55-18 268 0 0,30 13-1881 0 0,-14-3-3197 0 0,-5-1-956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17103 0 0,'0'0'1551'0'0,"-1"1"-1276"0"0,-14 6 188 0 0,0 2 1 0 0,2 0 0 0 0,-1 1 0 0 0,1 0 0 0 0,0 1 0 0 0,1 0 0 0 0,0 1 0 0 0,1 0-1 0 0,1 1 1 0 0,-15 22 0 0 0,17-22-623 0 0,-1 0 0 0 0,0 0 0 0 0,-1-1-1 0 0,0 0 1 0 0,-1-1 0 0 0,0 0 0 0 0,-24 17 0 0 0,28-22 129 0 0,0-1 0 0 0,0 2-1 0 0,0-1 1 0 0,-9 11 0 0 0,9-4 30 0 0,7-8 0 0 0,0-2 0 0 0,0 4 16 0 0,1-1 0 0 0,-1 1 0 0 0,1 0 0 0 0,0-1 0 0 0,1 1 0 0 0,0-1 0 0 0,0 0 0 0 0,0 1 0 0 0,1-1 0 0 0,-1 0 0 0 0,2 0 0 0 0,-1-1 0 0 0,6 9 0 0 0,7 6 89 0 0,0-1 1 0 0,21 19-1 0 0,-33-33-93 0 0,-3-5 24 0 0,-1 1 0 0 0,1 0 0 0 0,-1-1 0 0 0,0 1 0 0 0,1 0-1 0 0,-1-1 1 0 0,0 1 0 0 0,1 0 0 0 0,-1-1 0 0 0,0 1 0 0 0,0 0 0 0 0,0 0 0 0 0,1-1 0 0 0,-1 1-1 0 0,0 0 1 0 0,0 0 0 0 0,0 0 0 0 0,0-1 0 0 0,0 1 0 0 0,-1 0 0 0 0,1 0 0 0 0,0-1 0 0 0,0 1 0 0 0,0 0-1 0 0,-1 0 1 0 0,1-1 0 0 0,0 1 0 0 0,-1 0 0 0 0,1-1 0 0 0,-1 1 0 0 0,1 0 0 0 0,-1-1 0 0 0,1 1-1 0 0,-1-1 1 0 0,0 2 0 0 0,-3 2 47 0 0,0 0 1 0 0,0-1-1 0 0,-8 6 0 0 0,10-8-28 0 0,-26 17 25 0 0,-2-1 0 0 0,0-1 0 0 0,-1-2 0 0 0,-1-1 0 0 0,-65 17 0 0 0,91-29-81 0 0,-62 15-129 0 0,59-15 93 0 0,1 0 1 0 0,-1 0 0 0 0,0-1-1 0 0,0 0 1 0 0,-15-2 0 0 0,23 1 13 0 0,0 1-1 0 0,0 0 1 0 0,-1 0 0 0 0,1 0 0 0 0,0-1-1 0 0,0 1 1 0 0,0-1 0 0 0,0 1-1 0 0,0-1 1 0 0,0 1 0 0 0,0-1 0 0 0,0 1-1 0 0,0-1 1 0 0,0 0 0 0 0,0 0 0 0 0,0 0-1 0 0,0 1 1 0 0,1-1 0 0 0,-1 0 0 0 0,0 0-1 0 0,1 0 1 0 0,-1 0 0 0 0,0 0 0 0 0,0-2-1 0 0,1 2-16 0 0,0-1 0 0 0,0 0 0 0 0,0 0 0 0 0,-1 0 0 0 0,2 0-1 0 0,-1 0 1 0 0,0 0 0 0 0,0 0 0 0 0,1 0 0 0 0,-1 1-1 0 0,1-1 1 0 0,-1 0 0 0 0,2-2 0 0 0,2-4-113 0 0,1 0-1 0 0,-1 0 1 0 0,1 1 0 0 0,1-1-1 0 0,6-7 1 0 0,9-6-1027 0 0,25-20 1 0 0,2 5-4823 0 0,-15 12-280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154 238 5983 0 0,'0'0'542'0'0,"0"2"-446"0"0,1 0 60 0 0,-1 0 0 0 0,0 0 0 0 0,1 0 0 0 0,-1 0 0 0 0,0 0-1 0 0,0 0 1 0 0,-1 0 0 0 0,1 0 0 0 0,0 0 0 0 0,-1 0 0 0 0,1 0 0 0 0,-1 0 0 0 0,0 0 0 0 0,1-1 0 0 0,-1 1 0 0 0,0 0 0 0 0,-2 3 0 0 0,-1 1 1346 0 0,2-3-875 0 0,0 1 0 0 0,0-1 0 0 0,0 0 0 0 0,-1 0-1 0 0,0 0 1 0 0,1 0 0 0 0,-1 0 0 0 0,0-1 0 0 0,0 1 0 0 0,-5 2 0 0 0,5-3-504 0 0,-1 0 1 0 0,0 0-1 0 0,0 0 1 0 0,0 0 0 0 0,0-1-1 0 0,-1 1 1 0 0,1-1-1 0 0,0 0 1 0 0,-1 0-1 0 0,1-1 1 0 0,0 0 0 0 0,-1 1-1 0 0,1-1 1 0 0,-9-2-1 0 0,11 2-109 0 0,0-1 0 0 0,0 0 0 0 0,0 1 0 0 0,0-1 0 0 0,0 0 0 0 0,0 0 0 0 0,0-1 0 0 0,1 1-1 0 0,-1 0 1 0 0,0-1 0 0 0,1 1 0 0 0,-1-1 0 0 0,1 1 0 0 0,0-1 0 0 0,-1 0 0 0 0,1 1 0 0 0,0-1 0 0 0,0 0 0 0 0,0 0 0 0 0,0 0-1 0 0,0 0 1 0 0,1 0 0 0 0,-1 0 0 0 0,1 0 0 0 0,-1-4 0 0 0,0 0-8 0 0,0-1 0 0 0,0 1-1 0 0,1 0 1 0 0,0-1 0 0 0,0 1 0 0 0,1 0-1 0 0,2-10 1 0 0,0 4-96 0 0,1 1 1 0 0,0-1-1 0 0,1 1 0 0 0,1 0 0 0 0,-1 1 0 0 0,2-1 0 0 0,-1 1 1 0 0,2 0-1 0 0,15-17 0 0 0,-9 14-203 0 0,0-1 0 0 0,1 2 1 0 0,0 0-1 0 0,1 1 0 0 0,27-14 1 0 0,-37 22 270 0 0,1 0 1 0 0,-1 0 0 0 0,1 0-1 0 0,0 1 1 0 0,0 0 0 0 0,9-1 0 0 0,-14 3 60 0 0,1 0 1 0 0,-1-1-1 0 0,1 1 1 0 0,0 0-1 0 0,-1 1 1 0 0,1-1-1 0 0,-1 0 1 0 0,1 1-1 0 0,-1-1 1 0 0,1 1 0 0 0,-1 0-1 0 0,1 0 1 0 0,-1 0-1 0 0,1 0 1 0 0,-1 0-1 0 0,0 0 1 0 0,0 1-1 0 0,0-1 1 0 0,0 1-1 0 0,3 2 1 0 0,0 2 93 0 0,0 0-1 0 0,-1 0 1 0 0,1 0-1 0 0,-1 1 1 0 0,-1-1 0 0 0,1 1-1 0 0,-1 0 1 0 0,0 0 0 0 0,-1 0-1 0 0,0 0 1 0 0,0 1 0 0 0,0-1-1 0 0,0 10 1 0 0,-2-11-85 0 0,1 0 1 0 0,-2 0-1 0 0,1 0 0 0 0,-1 0 1 0 0,0 0-1 0 0,0 0 1 0 0,-1-1-1 0 0,1 1 0 0 0,-1 0 1 0 0,-1-1-1 0 0,1 1 1 0 0,-1-1-1 0 0,0 1 0 0 0,0-1 1 0 0,0 0-1 0 0,-1-1 0 0 0,-4 6 1 0 0,-8 5-194 0 0,-1-1 1 0 0,0-1 0 0 0,0 0-1 0 0,-1-1 1 0 0,-30 15-1 0 0,42-24-347 0 0,1-1 0 0 0,-1 1 1 0 0,1-1-1 0 0,-1 0 0 0 0,0 0 0 0 0,0-1 0 0 0,0 1 0 0 0,0-1 0 0 0,0-1 0 0 0,-7 1 1 0 0,3-2-1155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91 8751 0 0,'0'0'674'0'0,"-2"1"-438"0"0,-2 1 148 0 0,-7 5 2081 0 0,0 0-1 0 0,-12 10 1 0 0,20-14-2135 0 0,-1 0 0 0 0,1 1 0 0 0,0-1 0 0 0,0 1 0 0 0,0 0 0 0 0,1 0 0 0 0,-1 0 0 0 0,1 0 0 0 0,0 0 0 0 0,-2 5 0 0 0,2-3-199 0 0,0 1 0 0 0,1-1 0 0 0,0 1 0 0 0,0-1 1 0 0,0 1-1 0 0,1 0 0 0 0,0-1 0 0 0,1 1 0 0 0,-1 0 1 0 0,1-1-1 0 0,0 1 0 0 0,1-1 0 0 0,2 8 0 0 0,-1-5-43 0 0,1 0 0 0 0,0 0-1 0 0,1 0 1 0 0,-1-1-1 0 0,2 0 1 0 0,-1 0 0 0 0,1 0-1 0 0,10 10 1 0 0,-12-15-34 0 0,-1 0 0 0 0,1-1 0 0 0,0 1 0 0 0,0-1 0 0 0,0 0 0 0 0,0 0 0 0 0,0 0 1 0 0,9 2-1 0 0,0 1 204 0 0,-11-5-224 0 0,1 0 0 0 0,-1 0 0 0 0,0 0 0 0 0,0 0 0 0 0,0 0 0 0 0,0-1 0 0 0,0 1 0 0 0,0-1 1 0 0,0 0-1 0 0,-1 1 0 0 0,1-1 0 0 0,0 0 0 0 0,0 0 0 0 0,3-2 0 0 0,-4 2-9 0 0,10-6 44 0 0,0-1 0 0 0,0-1-1 0 0,-1 1 1 0 0,0-2 0 0 0,12-13 0 0 0,40-58-105 0 0,-26 33-189 0 0,48-54-1681 0 0,-26 37-3344 0 0,-45 52 3446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1839 0 0,'0'0'18062'0'0,"2"1"-17206"0"0,0 2-697 0 0,1 0 0 0 0,-1 1 1 0 0,1 0-1 0 0,-1-1 0 0 0,0 1 1 0 0,0 0-1 0 0,-1 0 1 0 0,1 0-1 0 0,-1 0 0 0 0,0 0 1 0 0,0 0-1 0 0,0 0 0 0 0,-1 0 1 0 0,1 1-1 0 0,-1-1 1 0 0,0 0-1 0 0,0 0 0 0 0,-1 1 1 0 0,1-1-1 0 0,-3 7 1 0 0,-1 9-114 0 0,-2-1 1 0 0,0-1 0 0 0,-10 21 0 0 0,14-34-22 0 0,-193 384 858 0 0,194-387-876 0 0,-116 233 258 0 0,101-189-225 0 0,14-41-191 0 0,1 0-1 0 0,0 0 1 0 0,0 1-1 0 0,1-1 1 0 0,-1 0-1 0 0,1 1 1 0 0,1 5-1 0 0,2-1-1566 0 0,4-1-3821 0 0,4-5-1808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18 5983 0 0,'1'-1'274'0'0,"24"-15"6134"0"0,-23 25-4447 0 0,-2-4-1449 0 0,0 1-1 0 0,0-1 1 0 0,0 0 0 0 0,-1 0 0 0 0,0 1-1 0 0,0-1 1 0 0,0 0 0 0 0,0 0 0 0 0,-4 7-1 0 0,-23 46 144 0 0,21-46-184 0 0,-138 252 2120 0 0,62-116-2071 0 0,-26 50-21 0 0,70-118-300 0 0,-39 88-379 0 0,75-162 124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14 140 22055 0 0,'-14'-8'2213'0'0,"15"6"-1961"0"0,4-2-81 0 0,-1 1-1 0 0,1-1 0 0 0,0 1 1 0 0,0 0-1 0 0,1 0 0 0 0,-1 1 0 0 0,1-1 1 0 0,10-2-1 0 0,50-10 309 0 0,-56 14-428 0 0,136-29 494 0 0,108-16-165 0 0,-238 44-381 0 0,36-3-6 0 0,-48 5-29 0 0,0 0 0 0 0,0 0 1 0 0,0 0-1 0 0,-1 1 0 0 0,1-1 1 0 0,0 1-1 0 0,0 0 0 0 0,-1 0 0 0 0,1 1 1 0 0,5 2-1 0 0,-8-3-54 0 0,0-1 0 0 0,-1 1 0 0 0,1-1 0 0 0,0 1 0 0 0,-1-1 0 0 0,1 1 0 0 0,-1 0 0 0 0,1-1 0 0 0,-1 1 0 0 0,1 0 0 0 0,-1 0 0 0 0,1-1 0 0 0,-1 1 0 0 0,0 0 1 0 0,0 0-1 0 0,1-1 0 0 0,-1 1 0 0 0,0 0 0 0 0,0 0 0 0 0,0 0 0 0 0,0 0 0 0 0,0-1 0 0 0,0 1 0 0 0,0 1 0 0 0,-2 9-1249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16 9215 0 0,'28'-7'918'0'0,"-22"5"-376"0"0,-1 0 0 0 0,0 1-1 0 0,0-1 1 0 0,1 2 0 0 0,5-2-1 0 0,-10 2-320 0 0,0 0 0 0 0,1 0-1 0 0,-1 0 1 0 0,0 0 0 0 0,0 0 0 0 0,0 0-1 0 0,0 1 1 0 0,0-1 0 0 0,0 0-1 0 0,0 1 1 0 0,0-1 0 0 0,0 0 0 0 0,0 1-1 0 0,0-1 1 0 0,0 1 0 0 0,0 0-1 0 0,0-1 1 0 0,-1 1 0 0 0,1 0 0 0 0,1 1-1 0 0,-1-1-162 0 0,-1 0 0 0 0,1 0 0 0 0,-1 0-1 0 0,1 0 1 0 0,-1 0 0 0 0,0 0 0 0 0,0 0 0 0 0,0 0-1 0 0,0 0 1 0 0,1 0 0 0 0,-1 0 0 0 0,0 0 0 0 0,-1 0-1 0 0,1 1 1 0 0,0-1 0 0 0,-1 2 0 0 0,0 0-51 0 0,0 1 1 0 0,0-1 0 0 0,-1 1-1 0 0,0-1 1 0 0,0 1-1 0 0,0-1 1 0 0,0 0-1 0 0,0 0 1 0 0,-6 6 0 0 0,-6 2 55 0 0,-1 0 0 0 0,0-1 0 0 0,-22 10 0 0 0,-14 9 7 0 0,14-3 42 0 0,1 2-1 0 0,1 1 0 0 0,2 2 1 0 0,1 1-1 0 0,-32 42 0 0 0,-19 42 694 0 0,69-93-687 0 0,1 1 1 0 0,0 1-1 0 0,-9 29 1 0 0,19-45-107 0 0,0 0 1 0 0,1 0-1 0 0,0 0 1 0 0,0 0-1 0 0,1 0 0 0 0,0 0 1 0 0,1 0-1 0 0,1 17 1 0 0,0-21 3 0 0,0 0 1 0 0,0 0 0 0 0,1 0 0 0 0,-1 0-1 0 0,1-1 1 0 0,0 1 0 0 0,1 0 0 0 0,-1-1-1 0 0,1 0 1 0 0,-1 0 0 0 0,1 0 0 0 0,1 0-1 0 0,-1 0 1 0 0,1 0 0 0 0,-1-1 0 0 0,1 1-1 0 0,6 3 1 0 0,5 3-153 0 0,0-1 1 0 0,0-1-1 0 0,1 0 0 0 0,0-1 0 0 0,0-1 0 0 0,1-1 0 0 0,17 4 1 0 0,-33-9-535 0 0,10 2-7822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402 206 7831 0 0,'-81'-8'9646'0'0,"83"6"-9258"0"0,98-37 879 0 0,-22 10-1096 0 0,17-9 501 0 0,148-40 0 0 0,-232 75-440 0 0,1 0 0 0 0,0 1 0 0 0,0 0-1 0 0,0 1 1 0 0,21 1 0 0 0,-32 0-213 0 0,-1 0 0 0 0,1 0 0 0 0,-1 0 0 0 0,1 1 0 0 0,-1-1 0 0 0,1 0 0 0 0,-1 0 1 0 0,1 1-1 0 0,-1-1 0 0 0,1 0 0 0 0,-1 1 0 0 0,0-1 0 0 0,1 0 0 0 0,-1 1 0 0 0,0-1 0 0 0,1 1 0 0 0,-1-1 0 0 0,0 0 0 0 0,0 1 1 0 0,1-1-1 0 0,-1 1 0 0 0,0-1 0 0 0,0 1 0 0 0,0-1 0 0 0,0 1 0 0 0,1 0 0 0 0,0 13 32 0 0,-2-9-46 0 0,0 0 0 0 0,0 0 0 0 0,-1 0 0 0 0,1 0 0 0 0,-1 0 0 0 0,0 0 0 0 0,0 0-1 0 0,-1 0 1 0 0,1-1 0 0 0,-1 1 0 0 0,0-1 0 0 0,-1 0 0 0 0,-4 5 0 0 0,-7 6 71 0 0,-32 26 0 0 0,45-39-73 0 0,-43 31 55 0 0,-1-2-1 0 0,-56 29 1 0 0,-106 38-108 0 0,189-90-140 0 0,0 0 1 0 0,1 2-1 0 0,0 0 0 0 0,1 0 1 0 0,0 2-1 0 0,1 0 1 0 0,-24 24-1 0 0,-14 16 304 0 0,-2-3-1 0 0,-81 56 1 0 0,134-103-50 0 0,0 0 0 0 0,0 0 0 0 0,0-1 0 0 0,0 1 0 0 0,0-1 0 0 0,0 1 0 0 0,-5 0 0 0 0,6-2 528 0 0,27-2-508 0 0,75-22-6 0 0,76-15 133 0 0,-151 35-97 0 0,145-17 791 0 0,-51 7-478 0 0,-117 14-531 0 0,2-1-166 0 0,-2 0-1480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49 128 4143 0 0,'-1'0'319'0'0,"-4"-1"114"0"0,0 1 1 0 0,0-1-1 0 0,0 0 0 0 0,1 0 1 0 0,-12-6 10692 0 0,10 2-8195 0 0,6 5-2901 0 0,0 0 0 0 0,0 0 0 0 0,-1-1 0 0 0,1 1-1 0 0,0 0 1 0 0,0 0 0 0 0,0 0 0 0 0,0 0 0 0 0,0 0-1 0 0,0 0 1 0 0,0 0 0 0 0,0 0 0 0 0,0 0 0 0 0,0 0-1 0 0,0 0 1 0 0,0-1 0 0 0,-1 1 0 0 0,1 0 0 0 0,0 0-1 0 0,0 0 1 0 0,0 0 0 0 0,0 0 0 0 0,0 0 0 0 0,0 0-1 0 0,0 0 1 0 0,0-1 0 0 0,0 1 0 0 0,0 0 0 0 0,0 0-1 0 0,0 0 1 0 0,0 0 0 0 0,0 0 0 0 0,0 0 0 0 0,0 0-1 0 0,1 0 1 0 0,-1-1 0 0 0,0 1 0 0 0,0 0 0 0 0,0 0-1 0 0,0 0 1 0 0,0 0 0 0 0,0 0 0 0 0,0 0 0 0 0,0 0-1 0 0,0 0 1 0 0,0 0 0 0 0,0 0 0 0 0,0-1 0 0 0,1 1-1 0 0,15-5 313 0 0,1 0-1 0 0,0 1 1 0 0,0 1-1 0 0,0 1 0 0 0,20-1 1 0 0,28-4 403 0 0,102-16 254 0 0,-4 0-1235 0 0,-55 1-3298 0 0,-67 12-4578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 12031 0 0,'0'0'1091'0'0,"3"0"-899"0"0,24 5-41 0 0,-27-5-92 0 0,0 1 1 0 0,1-1-1 0 0,-1 0 0 0 0,0 1 1 0 0,0-1-1 0 0,0 1 1 0 0,0-1-1 0 0,0 1 1 0 0,1-1-1 0 0,-1 1 1 0 0,0-1-1 0 0,0 1 0 0 0,0-1 1 0 0,0 1-1 0 0,0-1 1 0 0,0 1-1 0 0,-1-1 1 0 0,1 0-1 0 0,0 1 1 0 0,0-1-1 0 0,0 1 0 0 0,-1 0 1 0 0,1 0 127 0 0,-2 7 434 0 0,0 1-1 0 0,0-1 1 0 0,-7 13-1 0 0,6-12-346 0 0,-1-1 0 0 0,2 1 0 0 0,-4 12 0 0 0,4 0 209 0 0,1 1 1 0 0,0 0 0 0 0,4 28 0 0 0,-2-41-371 0 0,-1 5 4 0 0,0-1 1 0 0,-1 0-1 0 0,0 1 1 0 0,-1-1 0 0 0,0 0-1 0 0,-1 0 1 0 0,-1 0 0 0 0,-10 23-1 0 0,3-11 101 0 0,-3-1 0 0 0,0 0-1 0 0,-21 28 1 0 0,19-32 7 0 0,14-18 228 0 0,12-7-122 0 0,10-8-133 0 0,-1-1-1 0 0,21-19 1 0 0,-8 5-71 0 0,130-113-1 0 0,-93 77-221 0 0,130-92 0 0 0,-178 142 25 0 0,5-3-44 0 0,0 1-1 0 0,1 1 1 0 0,40-16-1 0 0,-65 30-173 0 0,5 4-2048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456 103 9215 0 0,'0'-2'422'0'0,"5"-30"18"0"0,1 2 1472 0 0,-3 15 1478 0 0,0-7 1608 0 0,-4 21-4956 0 0,-1 1 1 0 0,0 0-1 0 0,0-1 1 0 0,0 1-1 0 0,0 0 1 0 0,0 0-1 0 0,-3 1 1 0 0,-5 1-40 0 0,1 1 0 0 0,-1 0 0 0 0,1 0 0 0 0,0 1 0 0 0,-14 8 0 0 0,-6 3-13 0 0,-59 25 480 0 0,-147 93 0 0 0,204-107 52 0 0,29-25-78 0 0,28 9-68 0 0,-15-9-332 0 0,0-1-1 0 0,-1 0 1 0 0,1-1 0 0 0,0 0-1 0 0,0-1 1 0 0,15-4 0 0 0,4-1 11 0 0,53-13-25 0 0,8-2-212 0 0,-78 20 116 0 0,-13 1 61 0 0,1 1 0 0 0,-1 0 0 0 0,0 0 0 0 0,0 0 0 0 0,1 0 0 0 0,-1 0 0 0 0,0 0 0 0 0,0 0 1 0 0,1 0-1 0 0,-1-1 0 0 0,0 1 0 0 0,1 0 0 0 0,-1 0 0 0 0,0 0 0 0 0,1 0 0 0 0,-1 1 0 0 0,0-1 0 0 0,0 0 1 0 0,1 0-1 0 0,-1 0 0 0 0,0 0 0 0 0,1 0 0 0 0,-1 0 0 0 0,0 0 0 0 0,0 0 0 0 0,1 1 0 0 0,-1-1 0 0 0,1 2-7 0 0,-1 1 0 0 0,0-1 0 0 0,0 0-1 0 0,0 1 1 0 0,-1-1 0 0 0,1 0 0 0 0,0 1 0 0 0,-1-1-1 0 0,0 0 1 0 0,1 0 0 0 0,-2 4 0 0 0,1-5 9 0 0,-1 4-34 0 0,0 0 0 0 0,0 1 0 0 0,0-1 0 0 0,-7 8 0 0 0,8-12-189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10135 0 0,'0'0'778'0'0,"-2"1"-292"0"0,-9 8 858 0 0,0 0 0 0 0,1 1 0 0 0,-12 13 0 0 0,-6 7-342 0 0,-49 47 123 0 0,4 2 0 0 0,-104 149 1 0 0,174-224-1114 0 0,-33 47 114 0 0,3 2 0 0 0,-42 90 0 0 0,73-139-192 0 0,1-1-1 0 0,0 1 1 0 0,0 0-1 0 0,0 0 1 0 0,0-1-1 0 0,0 8 1 0 0,1-10-351 0 0,10 4-606 0 0,-7-5 673 0 0,0 0 1 0 0,0 0-1 0 0,0 0 0 0 0,0 0 1 0 0,0 0-1 0 0,5-1 0 0 0,-6 0 145 0 0,17-2-1309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457 128 7367 0 0,'0'0'9928'0'0,"11"-2"-8533"0"0,-7 1-1283 0 0,1 0 0 0 0,0-1-1 0 0,-1 1 1 0 0,0-1 0 0 0,1 0 0 0 0,-1-1 0 0 0,0 1 0 0 0,0-1 0 0 0,0 1 0 0 0,0-1-1 0 0,-1-1 1 0 0,1 1 0 0 0,-1 0 0 0 0,0-1 0 0 0,0 1 0 0 0,0-1 0 0 0,0 0-1 0 0,-1 0 1 0 0,3-5 0 0 0,-2 3-75 0 0,-3 5-34 0 0,1 0 0 0 0,-1 1 0 0 0,0-1 1 0 0,1 0-1 0 0,-1 0 0 0 0,0 1 0 0 0,1-1 0 0 0,-1 0 0 0 0,0 0 0 0 0,0 1 1 0 0,0-1-1 0 0,0 0 0 0 0,0 0 0 0 0,0 0 0 0 0,0 1 0 0 0,0-1 0 0 0,0 0 0 0 0,0 0 1 0 0,0 0-1 0 0,0 1 0 0 0,-1-2 0 0 0,-2-11 35 0 0,3 12-46 0 0,-1-1 0 0 0,1 1-1 0 0,0 0 1 0 0,-1-1 0 0 0,1 1-1 0 0,-1 0 1 0 0,0-1 0 0 0,1 1-1 0 0,-1 0 1 0 0,0-1 0 0 0,0 1-1 0 0,0 0 1 0 0,0 0 0 0 0,0 0-1 0 0,0 0 1 0 0,0 0 0 0 0,0 0 0 0 0,0 0-1 0 0,0 0 1 0 0,0 1 0 0 0,-1-1-1 0 0,1 0 1 0 0,0 1 0 0 0,-1-1-1 0 0,1 1 1 0 0,-1-1 0 0 0,1 1-1 0 0,0 0 1 0 0,-1-1 0 0 0,1 1-1 0 0,-1 0 1 0 0,1 0 0 0 0,-1 0 0 0 0,1 0-1 0 0,0 0 1 0 0,-1 1 0 0 0,-1-1-1 0 0,-6 2-23 0 0,0 1-1 0 0,1-1 0 0 0,-1 1 1 0 0,-14 8-1 0 0,19-9 35 0 0,-51 26-48 0 0,0 3-1 0 0,-76 56 1 0 0,97-62 53 0 0,-3 2 89 0 0,2 1 1 0 0,-35 36-1 0 0,68-61-72 0 0,-1 0 1 0 0,0 0-1 0 0,0 0 0 0 0,1 1 1 0 0,0-1-1 0 0,0 1 0 0 0,0-1 1 0 0,-3 8-1 0 0,6-2 19 0 0,-1-9-38 0 0,1 1 0 0 0,-1-1 1 0 0,1 1-1 0 0,-1-1 0 0 0,1 1 1 0 0,0-1-1 0 0,-1 1 1 0 0,1-1-1 0 0,0 0 0 0 0,0 1 1 0 0,-1-1-1 0 0,1 0 0 0 0,0 1 1 0 0,0-1-1 0 0,-1 0 1 0 0,1 0-1 0 0,0 0 0 0 0,0 0 1 0 0,0 0-1 0 0,0 0 1 0 0,20-2 175 0 0,-16 2-138 0 0,22-5 86 0 0,-2-1 0 0 0,1-2 0 0 0,30-11 1 0 0,-29 9-62 0 0,22-9-93 0 0,-1-2 0 0 0,85-50 1 0 0,-143 90-30 0 0,4-12 46 0 0,1 1-1 0 0,0-1 1 0 0,0 1 0 0 0,-5 11-1 0 0,9-15-23 0 0,-1 0 0 0 0,1-1 0 0 0,0 1 0 0 0,0 0 0 0 0,0 0 0 0 0,1 0 0 0 0,-1 0 0 0 0,1 0 0 0 0,0 1 0 0 0,0-1 0 0 0,1 6 0 0 0,-1-9-219 0 0,1 0 0 0 0,-1 0 1 0 0,1 0-1 0 0,-1-1 0 0 0,1 1 1 0 0,-1 0-1 0 0,1 0 0 0 0,0 0 1 0 0,-1-1-1 0 0,1 1 0 0 0,0 0 1 0 0,-1-1-1 0 0,1 1 1 0 0,0-1-1 0 0,0 1 0 0 0,0-1 1 0 0,1 1-1 0 0,-2-1 148 0 0,9 4-6152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11055 0 0,'-2'1'852'0'0,"-13"5"-367"0"0,0 1 0 0 0,0 1 0 0 0,1 0 0 0 0,-1 0 0 0 0,-14 14 0 0 0,-107 105 1584 0 0,115-105-2054 0 0,2 2-1 0 0,0 1 1 0 0,1 0 0 0 0,-14 29-1 0 0,-32 84 63 0 0,57-118-343 0 0,1 1 1 0 0,0 0 0 0 0,1 0 0 0 0,2 0 0 0 0,-2 22 0 0 0,5-35-398 0 0,0 0 1 0 0,1 1 0 0 0,1 9-1 0 0,0-8-4037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 2303 0 0,'0'2'12187'0'0,"1"5"-11552"0"0,-1 1 0 0 0,0-1 0 0 0,0 1 0 0 0,-1-1 0 0 0,1 1 0 0 0,-2-1 0 0 0,-2 11 0 0 0,-20 53 1211 0 0,15-48-1143 0 0,5-11-506 0 0,0-1-1 0 0,1 1 1 0 0,1-1 0 0 0,0 1-1 0 0,-1 17 1 0 0,3-24-163 0 0,0-1 0 0 0,0 1 0 0 0,1-1 1 0 0,-1 1-1 0 0,1 0 0 0 0,0-1 0 0 0,0 1 1 0 0,0-1-1 0 0,1 0 0 0 0,0 1 0 0 0,0-1 0 0 0,0 0 1 0 0,0 0-1 0 0,0 0 0 0 0,1 0 0 0 0,4 4 0 0 0,-5-6 1 0 0,-1-1 0 0 0,1 0-1 0 0,0 1 1 0 0,0-1 0 0 0,0 0-1 0 0,-1 0 1 0 0,1 0 0 0 0,0-1-1 0 0,0 1 1 0 0,1 0-1 0 0,-1-1 1 0 0,0 1 0 0 0,0-1-1 0 0,0 0 1 0 0,4 0 0 0 0,2 0 79 0 0,0-1 0 0 0,14-2-1 0 0,-13 1-10 0 0,5-1-21 0 0,0-1-1 0 0,1 0 0 0 0,-1-1 1 0 0,-1-1-1 0 0,1 0 1 0 0,-1-1-1 0 0,0 0 0 0 0,0-1 1 0 0,-1 0-1 0 0,0-1 1 0 0,19-19-1 0 0,-8 3-164 0 0,-1 0-1 0 0,-1-1 1 0 0,-1-1-1 0 0,18-35 1 0 0,-30 50-637 0 0,-1 1 0 0 0,15-17 0 0 0,8-1-7205 0 0,-17 18 1290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87 101 8287 0 0,'0'0'639'0'0,"1"9"1226"0"0,3 37 7781 0 0,-4-45-9550 0 0,0 0 0 0 0,1 0 1 0 0,-1 0-1 0 0,1 0 0 0 0,-1 0 1 0 0,0 0-1 0 0,1 0 0 0 0,0 0 1 0 0,-1 0-1 0 0,1 0 0 0 0,-1-1 1 0 0,1 1-1 0 0,0 0 0 0 0,0 0 1 0 0,-1-1-1 0 0,1 1 0 0 0,0 0 1 0 0,0-1-1 0 0,0 1 0 0 0,0-1 1 0 0,0 1-1 0 0,0-1 0 0 0,0 0 1 0 0,0 1-1 0 0,0-1 1 0 0,0 0-1 0 0,0 0 0 0 0,0 0 1 0 0,0 1-1 0 0,0-1 0 0 0,0 0 1 0 0,1-1-1 0 0,4 1 50 0 0,0 0 0 0 0,0 0 0 0 0,12-3 0 0 0,-4-1-131 0 0,-1 0 0 0 0,0-1-1 0 0,0-1 1 0 0,0 0-1 0 0,-1 0 1 0 0,0-1 0 0 0,0-1-1 0 0,0 0 1 0 0,-1 0-1 0 0,0-1 1 0 0,-1-1-1 0 0,0 0 1 0 0,-1 0 0 0 0,15-21-1 0 0,-22 27-85 0 0,0 1 0 0 0,0-1 0 0 0,0 0 0 0 0,-1 0 0 0 0,3-6-1 0 0,-4 8-98 0 0,-15-6-377 0 0,11 8 495 0 0,-1-1-1 0 0,1 1 1 0 0,-1 1-1 0 0,1-1 1 0 0,-1 1-1 0 0,1-1 1 0 0,-1 1-1 0 0,1 1 1 0 0,-5 1-1 0 0,-40 18-106 0 0,34-14 139 0 0,-2 2 18 0 0,0 0 0 0 0,1 1-1 0 0,-1 1 1 0 0,2 1 0 0 0,0 0-1 0 0,0 1 1 0 0,-18 20 0 0 0,24-22 49 0 0,0 1 1 0 0,0 0 0 0 0,1 0 0 0 0,0 1 0 0 0,1 0 0 0 0,1 0 0 0 0,0 0 0 0 0,1 1-1 0 0,0 0 1 0 0,-4 21 0 0 0,8-30-18 0 0,1 0 0 0 0,-1 1 0 0 0,1-1 0 0 0,0 0 0 0 0,1 1-1 0 0,-1-1 1 0 0,1 0 0 0 0,0 1 0 0 0,0-1 0 0 0,1 0 0 0 0,-1 0 0 0 0,1 0 0 0 0,0 0 0 0 0,4 6-1 0 0,-4-8-20 0 0,0 0-1 0 0,-1-1 0 0 0,2 1 0 0 0,-1-1 0 0 0,0 0 0 0 0,0 1 0 0 0,1-1 0 0 0,-1 0 0 0 0,1 0 0 0 0,0-1 1 0 0,-1 1-1 0 0,1-1 0 0 0,0 1 0 0 0,0-1 0 0 0,0 0 0 0 0,0 0 0 0 0,0 0 0 0 0,1 0 0 0 0,-1-1 0 0 0,0 1 0 0 0,0-1 1 0 0,0 0-1 0 0,1 0 0 0 0,5 0 0 0 0,2-2-321 0 0,0 0-1 0 0,0-1 1 0 0,0 0 0 0 0,20-9 0 0 0,16-11-6200 0 0,-16 6-235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16183 0 0,'-6'0'125'0'0,"0"1"1"0"0,0 1-1 0 0,0-1 0 0 0,-1 1 0 0 0,1 0 0 0 0,1 0 0 0 0,-1 0 0 0 0,0 1 1 0 0,1 0-1 0 0,-1 0 0 0 0,1 1 0 0 0,0-1 0 0 0,-6 7 0 0 0,6-6-2 0 0,1 1-1 0 0,-1-1 0 0 0,1 1 1 0 0,1 0-1 0 0,-1 0 0 0 0,1 0 1 0 0,0 1-1 0 0,0-1 1 0 0,0 1-1 0 0,-2 7 0 0 0,4-9-33 0 0,0 0 0 0 0,1 1-1 0 0,-1-1 1 0 0,1 0 0 0 0,-1 0 0 0 0,2 1-1 0 0,-1-1 1 0 0,0 0 0 0 0,1 1-1 0 0,-1-1 1 0 0,1 0 0 0 0,1 0-1 0 0,-1 0 1 0 0,0 0 0 0 0,5 7 0 0 0,10 16 107 0 0,1-2 1 0 0,1 0 0 0 0,2-1 0 0 0,23 23-1 0 0,29 35 159 0 0,-50-54-92 0 0,-2 1-1 0 0,-2 1 0 0 0,0 0 1 0 0,15 39-1 0 0,-26-52-137 0 0,-1 1 0 0 0,0 0 0 0 0,-2 0-1 0 0,0 1 1 0 0,-1-1 0 0 0,0 1 0 0 0,-2 0 0 0 0,0 0-1 0 0,-3 27 1 0 0,0-37-124 0 0,1 1 0 0 0,-2-1 0 0 0,1 0 0 0 0,-1 0 1 0 0,-1 0-1 0 0,0 0 0 0 0,0-1 0 0 0,0 1 0 0 0,-1-1 0 0 0,-1 0 0 0 0,1-1 0 0 0,-1 1 0 0 0,-1-1 0 0 0,-12 11 0 0 0,-6 3-20 0 0,-2 0 0 0 0,-54 30-1 0 0,41-28-35 0 0,19-10-281 0 0,-6 3-1311 0 0,11-4-2319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402 203 3223 0 0,'0'0'11210'0'0,"10"6"-10652"0"0,16 1 812 0 0,-25-7-604 0 0,18-10-192 0 0,-13 4-506 0 0,-1-1 4 0 0,0 0-71 0 0,0-1 0 0 0,-1 1 0 0 0,0-1 0 0 0,0 0 1 0 0,-1 0-1 0 0,0 0 0 0 0,0 0 0 0 0,-1-1 1 0 0,0 1-1 0 0,0-1 0 0 0,0-8 0 0 0,-2 12-19 0 0,1 4 5 0 0,0-6-86 0 0,0-1 1 0 0,-1 1-1 0 0,0 0 0 0 0,0-1 0 0 0,0 1 0 0 0,-1 0 1 0 0,-2-12-1 0 0,3 18 107 0 0,-1 1 0 0 0,1-1 0 0 0,0 0 1 0 0,-1 1-1 0 0,1-1 0 0 0,0 1 0 0 0,-1-1 0 0 0,1 1 0 0 0,-1 0 0 0 0,1-1 1 0 0,0 1-1 0 0,-1-1 0 0 0,1 1 0 0 0,-1 0 0 0 0,1-1 0 0 0,-1 1 0 0 0,0 0 1 0 0,1 0-1 0 0,-1-1 0 0 0,1 1 0 0 0,-2 0 0 0 0,-12-3 56 0 0,14 3-55 0 0,-6 0 20 0 0,0 1 0 0 0,0 0-1 0 0,0 0 1 0 0,0 0 0 0 0,0 1 0 0 0,0-1 0 0 0,1 1 0 0 0,-1 1 0 0 0,1-1-1 0 0,-10 7 1 0 0,1-2-46 0 0,-27 14-59 0 0,2 2-1 0 0,1 2 1 0 0,1 1 0 0 0,1 2-1 0 0,1 1 1 0 0,2 2 0 0 0,-33 39-1 0 0,54-56 77 0 0,1 0 0 0 0,-17 26 0 0 0,26-35 0 0 0,-1 0 0 0 0,0 0 0 0 0,1 0 0 0 0,0 1 0 0 0,1-1 0 0 0,-1 0 0 0 0,1 1 0 0 0,0-1 0 0 0,0 1 0 0 0,0 0 0 0 0,1-1 0 0 0,1 11 0 0 0,-1-15 7 0 0,0 0 0 0 0,0 1 0 0 0,0-1 1 0 0,1 0-1 0 0,-1 0 0 0 0,0 0 0 0 0,1 0 0 0 0,-1 0 0 0 0,1 0 0 0 0,-1 0 0 0 0,1 0 0 0 0,0 0 0 0 0,-1 0 0 0 0,1 0 0 0 0,0 0 0 0 0,0-1 0 0 0,0 1 0 0 0,-1 0 1 0 0,1-1-1 0 0,2 2 0 0 0,-1-1 7 0 0,0 0 0 0 0,-1-1 0 0 0,1 1 1 0 0,0-1-1 0 0,0 1 0 0 0,0-1 0 0 0,0 0 1 0 0,0 0-1 0 0,0 0 0 0 0,0 0 0 0 0,2 0 1 0 0,3-1 42 0 0,0-1 0 0 0,0 1 1 0 0,-1-1-1 0 0,1 0 1 0 0,11-6-1 0 0,32-19 226 0 0,0-2 0 0 0,-2-3-1 0 0,-2-1 1 0 0,45-42 0 0 0,-80 65-250 0 0,0 0 1 0 0,10-15 0 0 0,-20 24 146 0 0,-12 7-16 0 0,-5 4-85 0 0,1 1-1 0 0,0 1 1 0 0,1 0 0 0 0,0 1-1 0 0,1 0 1 0 0,1 1 0 0 0,-19 28-1 0 0,29-39-75 0 0,-1 1-1 0 0,2-1 0 0 0,-1 1 1 0 0,0-1-1 0 0,1 1 0 0 0,0 0 1 0 0,0 0-1 0 0,0 0 0 0 0,0 0 1 0 0,0 7-1 0 0,1-9-11 0 0,0-1 1 0 0,0 0-1 0 0,0 0 0 0 0,0 1 1 0 0,1-1-1 0 0,-1 0 0 0 0,0 1 1 0 0,1-1-1 0 0,-1 0 0 0 0,1 0 0 0 0,-1 0 1 0 0,1 0-1 0 0,-1 1 0 0 0,1-1 1 0 0,0 0-1 0 0,0 0 0 0 0,0 0 1 0 0,-1 0-1 0 0,1 0 0 0 0,0-1 0 0 0,0 1 1 0 0,0 0-1 0 0,1 0 0 0 0,-1-1 1 0 0,0 1-1 0 0,0 0 0 0 0,0-1 1 0 0,0 1-1 0 0,1-1 0 0 0,-1 0 0 0 0,0 1 1 0 0,0-1-1 0 0,1 0 0 0 0,-1 0 1 0 0,0 0-1 0 0,3 0 0 0 0,1 1-372 0 0,1-1 1 0 0,0-1-1 0 0,0 1 0 0 0,6-2 0 0 0,10-4-6091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54 18255 0 0,'3'-8'135'0'0,"0"1"253"0"0,0 1 1 0 0,1-1-1 0 0,-1 1 1 0 0,11-13 1907 0 0,-16 19-2204 0 0,0 1-1 0 0,0 0 0 0 0,0-1 1 0 0,0 1-1 0 0,1 0 0 0 0,-1 0 1 0 0,0 0-1 0 0,1 0 0 0 0,-1 0 1 0 0,0 1-1 0 0,-1 1 0 0 0,-1 0 32 0 0,-296 241 245 0 0,292-237-482 0 0,0 1 0 0 0,0-1 0 0 0,1 2 0 0 0,0-1 0 0 0,-6 10 0 0 0,12-16-91 0 0,18 3-723 0 0,-5 0 747 0 0,25 2 97 0 0,52 14-154 0 0,-78-18 218 0 0,0 1-1 0 0,0 1 0 0 0,0 0 1 0 0,0 1-1 0 0,16 11 0 0 0,-16-9 87 0 0,0 1-1 0 0,-1 1 0 0 0,16 18 1 0 0,-22-23-27 0 0,0 0 1 0 0,0 1 0 0 0,0-1-1 0 0,-1 1 1 0 0,0 0-1 0 0,0 0 1 0 0,-1 1-1 0 0,1-1 1 0 0,1 11-1 0 0,-4-16 3 0 0,0 0 0 0 0,-1 1-1 0 0,1-1 1 0 0,-1 0-1 0 0,1 1 1 0 0,-1-1-1 0 0,1 0 1 0 0,-1 0-1 0 0,0 1 1 0 0,1-1 0 0 0,-1 0-1 0 0,0 0 1 0 0,0 0-1 0 0,0 0 1 0 0,0 0-1 0 0,-2 1 1 0 0,2 0 25 0 0,-5 2 14 0 0,1 1-1 0 0,-1-1 1 0 0,0 0 0 0 0,0 0 0 0 0,0-1-1 0 0,0 0 1 0 0,-11 4 0 0 0,-50 12-58 0 0,56-16-19 0 0,-58 12-947 0 0,0-4 0 0 0,-74 4 0 0 0,130-15-561 0 0,2-2-59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216 213 10335 0 0,'0'0'935'0'0,"-8"1"-750"0"0,7-1-11 0 0,-1 0-1 0 0,1 0 0 0 0,-1 0 0 0 0,0 0 0 0 0,1 0 0 0 0,-1 0 1 0 0,1 0-1 0 0,-1 0 0 0 0,1 1 0 0 0,-1-1 0 0 0,1 1 1 0 0,-3 1-1 0 0,-2 0 2885 0 0,6 0-2951 0 0,0 0 0 0 0,1 0 1 0 0,-1 0-1 0 0,0 0 0 0 0,1 1 1 0 0,-1-1-1 0 0,1 0 0 0 0,0-1 1 0 0,-1 1-1 0 0,1 0 0 0 0,0 0 0 0 0,0 0 1 0 0,0 0-1 0 0,1-1 0 0 0,-1 1 1 0 0,0 0-1 0 0,1-1 0 0 0,-1 1 1 0 0,1-1-1 0 0,-1 1 0 0 0,1-1 1 0 0,0 0-1 0 0,-1 0 0 0 0,1 0 1 0 0,0 0-1 0 0,0 0 0 0 0,0 0 1 0 0,0 0-1 0 0,0-1 0 0 0,0 1 1 0 0,3 0-1 0 0,6 1 123 0 0,-1-1 0 0 0,0 0 0 0 0,1-1 0 0 0,-1 0 0 0 0,12-2 0 0 0,7-2-40 0 0,0-1 0 0 0,0-1 0 0 0,-1-1 0 0 0,0-2 0 0 0,-1-1 0 0 0,27-14 0 0 0,-3-1-12 0 0,-2-3-1 0 0,53-39 1 0 0,-98 64-163 0 0,28-22-157 0 0,-30 23 80 0 0,0 0-1 0 0,0 0 1 0 0,0-1 0 0 0,0 1-1 0 0,0 0 1 0 0,-1-1 0 0 0,1 0-1 0 0,-1 1 1 0 0,0-1 0 0 0,0 0-1 0 0,1-3 1 0 0,-1 6 31 0 0,-1-1 0 0 0,0 0 0 0 0,0 0 0 0 0,0 1 0 0 0,0-1 0 0 0,0 0 0 0 0,0 0 0 0 0,0 0 0 0 0,0 0 0 0 0,0 1 0 0 0,0-1 0 0 0,-1 0 0 0 0,1 0 0 0 0,0 1 0 0 0,0-1 0 0 0,-1 0 0 0 0,1 0 0 0 0,0 1 0 0 0,-1-1 0 0 0,1 0 0 0 0,-1 1 0 0 0,1-1 0 0 0,-1 0 0 0 0,1 1 0 0 0,-1-1 0 0 0,0 1 0 0 0,1-1 0 0 0,-1 1 0 0 0,0-1 0 0 0,1 1 0 0 0,-1 0 0 0 0,0-1 0 0 0,0 1 0 0 0,1 0 0 0 0,-1-1 0 0 0,0 1 0 0 0,0 0 0 0 0,1 0 0 0 0,-1 0 0 0 0,-1 0 0 0 0,-2-1-78 0 0,0 1 1 0 0,1-1-1 0 0,-1 1 1 0 0,0 0 0 0 0,0 1-1 0 0,1-1 1 0 0,-7 2 0 0 0,-38 13-828 0 0,-50 23 0 0 0,61-22 805 0 0,-114 45 51 0 0,-144 83 0 0 0,287-139 141 0 0,-1 0 1 0 0,2 0 0 0 0,-1 1-1 0 0,1 0 1 0 0,-1 0 0 0 0,2 1-1 0 0,-1 0 1 0 0,1 0-1 0 0,-9 14 1 0 0,13-18 25 0 0,0 1 0 0 0,0-1 0 0 0,0 1 0 0 0,1 0 0 0 0,0 0 0 0 0,-1 0 0 0 0,1 0 0 0 0,1 0 0 0 0,-1 0 0 0 0,1 0 0 0 0,-1 0 0 0 0,1 0 0 0 0,0 0 0 0 0,1 0 0 0 0,-1 0 0 0 0,1 0-1 0 0,0 0 1 0 0,0 0 0 0 0,0-1 0 0 0,0 1 0 0 0,1 0 0 0 0,-1 0 0 0 0,1-1 0 0 0,0 1 0 0 0,3 4 0 0 0,0-2 37 0 0,0 0 0 0 0,1 0 0 0 0,-1 0 0 0 0,1 0 0 0 0,1-1 0 0 0,-1 0-1 0 0,1 0 1 0 0,0-1 0 0 0,0 0 0 0 0,0 0 0 0 0,0 0 0 0 0,1-1 0 0 0,0 0 0 0 0,-1-1-1 0 0,1 0 1 0 0,12 2 0 0 0,-5-2-65 0 0,0 0 0 0 0,0-1-1 0 0,0-1 1 0 0,0 0 0 0 0,0-2 0 0 0,0 1-1 0 0,0-2 1 0 0,17-4 0 0 0,-10 1-237 0 0,44-15-2884 0 0,-52 14 1595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7831 0 0,'0'-7'810'0'0,"0"3"-896"0"0,5-27 10210 0 0,-1 32-10011 0 0,-1 0 0 0 0,-1 0 0 0 0,1 0 0 0 0,0 0 0 0 0,0 1 0 0 0,0-1 0 0 0,-1 1 0 0 0,1 0 0 0 0,0 0 0 0 0,-1 0 0 0 0,0 0 0 0 0,1 0 0 0 0,-1 0 0 0 0,0 1 0 0 0,2 2 0 0 0,6 9 194 0 0,13 25-1 0 0,-11-17 83 0 0,41 71 576 0 0,46 71-393 0 0,-92-154-555 0 0,0 0 0 0 0,1 0-1 0 0,0-1 1 0 0,0 0 0 0 0,1-1 0 0 0,16 12 0 0 0,-22-18-42 0 0,0 0-1 0 0,0 0 1 0 0,1 0 0 0 0,-1 0-1 0 0,0-1 1 0 0,1 1-1 0 0,-1-1 1 0 0,1 0 0 0 0,0 0-1 0 0,-1 0 1 0 0,1-1 0 0 0,0 1-1 0 0,-1-1 1 0 0,1 0 0 0 0,0 0-1 0 0,0 0 1 0 0,-1-1-1 0 0,1 1 1 0 0,0-1 0 0 0,-1 0-1 0 0,1 0 1 0 0,-1 0 0 0 0,1 0-1 0 0,-1-1 1 0 0,5-2-1 0 0,-2 0-378 0 0,0 0-1 0 0,0-1 0 0 0,-1 1 0 0 0,6-7 0 0 0,9-11-4885 0 0,-3 0-1257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12151 0 0,'-8'0'1098'0'0,"-9"4"-512"0"0,-1 1 0 0 0,1 0 0 0 0,-1 1 0 0 0,2 1 0 0 0,-1 0 0 0 0,-18 12 0 0 0,-8 7-61 0 0,-179 113 1385 0 0,208-129-1846 0 0,-283 201 933 0 0,288-201-990 0 0,9-10-6 0 0,0 0 0 0 0,0 0 0 0 0,-1 0 1 0 0,1 1-1 0 0,0-1 0 0 0,0 0 0 0 0,0 0 0 0 0,0 1 1 0 0,0-1-1 0 0,0 0 0 0 0,0 0 0 0 0,0 0 1 0 0,0 1-1 0 0,0-1 0 0 0,0 0 0 0 0,0 0 1 0 0,0 1-1 0 0,0-1 0 0 0,0 0 0 0 0,0 0 1 0 0,0 1-1 0 0,0-1 0 0 0,1 0 0 0 0,-1 0 0 0 0,0 0 1 0 0,0 1-1 0 0,0-1 0 0 0,0 0 0 0 0,1 1-57 0 0,0-1-1 0 0,0 0 1 0 0,0 1-1 0 0,0-1 1 0 0,0 0-1 0 0,0 0 1 0 0,0 0-1 0 0,0 0 1 0 0,0 0 0 0 0,0 0-1 0 0,0 0 1 0 0,0 0-1 0 0,0 0 1 0 0,0 0-1 0 0,0 0 1 0 0,0-1-1 0 0,0 1 1 0 0,0 0-1 0 0,0-1 1 0 0,1 0-1 0 0,25-11-4732 0 0,7-5-1622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0 14279 0 0,'0'0'4311'0'0,"-1"2"-2782"0"0,-52 73 299 0 0,-47 86 0 0 0,-40 123-972 0 0,28-43-792 0 0,101-218-420 0 0,-1-1 0 0 0,-2 0 0 0 0,0-1 0 0 0,-1-1-1 0 0,-1 0 1 0 0,-1-2 0 0 0,-1 1 0 0 0,-1-2 0 0 0,-30 23 0 0 0,24-22-787 0 0</inkml:trace>
  <inkml:trace contextRef="#ctx0" brushRef="#br0" timeOffset="1">190 659 12895 0 0,'-11'-2'413'0'0,"-1"0"0"0"0,0 1 0 0 0,0 0 0 0 0,0 0-1 0 0,0 2 1 0 0,1-1 0 0 0,-20 5 0 0 0,17-2 1505 0 0,1 2-1 0 0,0-1 1 0 0,-22 13-1 0 0,34-17-1230 0 0,7 1-548 0 0,0 0-89 0 0,1 0-1 0 0,-1-1 1 0 0,0 1-1 0 0,1-2 1 0 0,9 0-1 0 0,52-13-9 0 0,-2-4 0 0 0,1-2 0 0 0,73-33 0 0 0,71-40-40 0 0,115-43 0 0 0,-312 131-56 0 0,0 0 1 0 0,1 1-1 0 0,-1 1 0 0 0,1 0 0 0 0,18-1 0 0 0,-30 4-342 0 0,-4 4 127 0 0,1 1 0 0 0,-1-1 1 0 0,1 0-1 0 0,-1 0 0 0 0,-1 0 0 0 0,1 0 1 0 0,0 0-1 0 0,-1-1 0 0 0,-2 6 1 0 0,-22 29-3790 0 0,11-20-2528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44 423 5983 0 0,'-4'1'14837'0'0,"-8"1"-11979"0"0,10-3-2772 0 0,1 0-1 0 0,-1 1 1 0 0,1-1 0 0 0,-1 0-1 0 0,1 0 1 0 0,-1 0 0 0 0,1 0 0 0 0,0 0-1 0 0,0 0 1 0 0,-1-1 0 0 0,1 1-1 0 0,0 0 1 0 0,0 0 0 0 0,0-1 0 0 0,0 1-1 0 0,0-1 1 0 0,1 1 0 0 0,-1-1-1 0 0,0 0 1 0 0,1 1 0 0 0,-1-1 0 0 0,1 1-1 0 0,-1-1 1 0 0,1 0 0 0 0,0 0-1 0 0,0-2 1 0 0,-1-3 58 0 0,1 0 0 0 0,0 0 0 0 0,0 0-1 0 0,1 0 1 0 0,1-9 0 0 0,0 7-56 0 0,1-1 0 0 0,1 0 1 0 0,0 1-1 0 0,0-1 0 0 0,0 1 0 0 0,1 1 0 0 0,1-1 0 0 0,0 0 1 0 0,0 1-1 0 0,14-14 0 0 0,5-3-261 0 0,52-37 1 0 0,-57 47 74 0 0,8-6-285 0 0,0 2 1 0 0,2 0-1 0 0,0 3 1 0 0,1 0 0 0 0,34-11-1 0 0,-63 26 178 0 0,0 0-1 0 0,0 1 1 0 0,1-1 0 0 0,-1 1-1 0 0,0-1 1 0 0,0 1 0 0 0,1 0-1 0 0,-1 0 1 0 0,0 0 0 0 0,0 1-1 0 0,1-1 1 0 0,-1 0 0 0 0,0 1-1 0 0,0-1 1 0 0,0 1-1 0 0,0 0 1 0 0,0 0 0 0 0,0 0-1 0 0,0 0 1 0 0,0 0 0 0 0,2 2-1 0 0,-1-1-471 0 0,0 1 0 0 0,0 0 0 0 0,0-1 0 0 0,0 1 0 0 0,-1 1 0 0 0,1-1 0 0 0,-1 0 0 0 0,0 1 0 0 0,0-1 0 0 0,2 7 0 0 0,-1-7-1876 0 0,-2-3 2374 0 0,-1 1 0 0 0,1-1 1 0 0,-1 1-1 0 0,0-1 0 0 0,1 1 0 0 0,-1-1 0 0 0,0 1 0 0 0,1-1 1 0 0,-1 1-1 0 0,0-1 0 0 0,0 1 0 0 0,1 0 0 0 0,6 9-3040 0 0,-4-7 3337 0 0,0-1 1 0 0,1 0 0 0 0,-1 0-1 0 0,1 0 1 0 0,7 2 0 0 0,3 0 3372 0 0,22 4 1 0 0,8 1 1134 0 0,82 26 1907 0 0,-121-33-6468 0 0,1-1 1 0 0,-1 0-1 0 0,1-1 0 0 0,-1 0 0 0 0,1 1 1 0 0,0-2-1 0 0,-1 1 0 0 0,1-1 0 0 0,-1 1 0 0 0,1-2 1 0 0,-1 1-1 0 0,11-4 0 0 0,-5 0 39 0 0,-1 0 0 0 0,1 0 0 0 0,-1-1 0 0 0,-1 0 0 0 0,12-9 0 0 0,-20 14-117 0 0,0 1 0 0 0,-1-1 0 0 0,1 0 0 0 0,0 0 0 0 0,0 1 0 0 0,0-1 0 0 0,-1 0 0 0 0,1 0 0 0 0,0 0-1 0 0,-1 0 1 0 0,1 0 0 0 0,-1 0 0 0 0,1 0 0 0 0,-1 0 0 0 0,1 0 0 0 0,-1 0 0 0 0,1-2 0 0 0,-1 2-14 0 0,0 1 0 0 0,-1-1 0 0 0,1 0 0 0 0,0 0 0 0 0,0 1 0 0 0,0-1 0 0 0,-1 0 0 0 0,1 1 0 0 0,0-1 0 0 0,0 0 0 0 0,-1 1 0 0 0,1-1 0 0 0,-1 0 1 0 0,1 1-1 0 0,-1-1 0 0 0,1 1 0 0 0,-1-1 0 0 0,1 1 0 0 0,-2-2 0 0 0,-1 0-63 0 0,0 1-1 0 0,0-1 1 0 0,0 1 0 0 0,0-1 0 0 0,0 1 0 0 0,0 0-1 0 0,0 0 1 0 0,-1 0 0 0 0,1 0 0 0 0,-4 1-1 0 0,-4-1-154 0 0,-1 1 0 0 0,1 1 0 0 0,0 0 0 0 0,0 1 0 0 0,0 0 0 0 0,-14 4 0 0 0,-64 27-503 0 0,77-28 725 0 0,-26 11 74 0 0,0 1-1 0 0,1 2 1 0 0,1 2 0 0 0,0 1-1 0 0,-46 40 1 0 0,75-56 33 0 0,0 0-1 0 0,1 1 1 0 0,0 0 0 0 0,1 0-1 0 0,-1 0 1 0 0,-6 14 0 0 0,11-19-75 0 0,0 0 0 0 0,0 0 0 0 0,0 0 0 0 0,0 0 1 0 0,0 0-1 0 0,0 0 0 0 0,1 0 0 0 0,-1 1 0 0 0,1-1 0 0 0,0 0 0 0 0,-1 1 1 0 0,1-1-1 0 0,0 0 0 0 0,0 0 0 0 0,1 1 0 0 0,-1-1 0 0 0,0 0 0 0 0,1 1 1 0 0,-1-1-1 0 0,1 0 0 0 0,0 0 0 0 0,0 0 0 0 0,0 0 0 0 0,0 0 0 0 0,0 0 1 0 0,0 0-1 0 0,1 0 0 0 0,-1 0 0 0 0,1 0 0 0 0,2 2 0 0 0,-1-2-9 0 0,0 0 0 0 0,0 0 0 0 0,1 0 0 0 0,-1-1 0 0 0,1 1 0 0 0,-1-1 0 0 0,1 0 0 0 0,-1 0 0 0 0,1 0 0 0 0,0 0 0 0 0,0-1 0 0 0,-1 1 0 0 0,5-1 0 0 0,9 0-49 0 0,27-4-1 0 0,-24 2-46 0 0,-2 0-335 0 0,-1 0-1 0 0,1-2 1 0 0,21-6-1 0 0,-9 0-1175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13559 0 0,'0'0'1531'0'0,"-1"1"-1082"0"0,-4 4-212 0 0,1-1 1 0 0,0 1-1 0 0,0-1 0 0 0,0 1 0 0 0,1 1 0 0 0,0-1 1 0 0,0 0-1 0 0,0 1 0 0 0,-3 10 0 0 0,-16 58 834 0 0,19-61-831 0 0,-1 1-84 0 0,2-1 1 0 0,-1 1 0 0 0,2 0-1 0 0,0 0 1 0 0,0 0-1 0 0,1 0 1 0 0,1 0-1 0 0,3 16 1 0 0,-3-23-118 0 0,1-1 1 0 0,0 1 0 0 0,0-1-1 0 0,1 0 1 0 0,-1 1-1 0 0,2-1 1 0 0,-1 0 0 0 0,0-1-1 0 0,1 1 1 0 0,0-1-1 0 0,0 1 1 0 0,1-1 0 0 0,0 0-1 0 0,0-1 1 0 0,0 1-1 0 0,0-1 1 0 0,0 0 0 0 0,12 6-1 0 0,-7-6-253 0 0,0 0 0 0 0,0-1-1 0 0,0 0 1 0 0,0 0 0 0 0,1-1-1 0 0,-1-1 1 0 0,1 1 0 0 0,-1-2-1 0 0,1 0 1 0 0,0 0 0 0 0,15-3-1 0 0,-3-1-1629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7367 0 0,'0'0'9059'0'0,"1"0"-8350"0"0,10 2 520 0 0,-5-1-686 0 0,-1 0 0 0 0,0 0 0 0 0,1-1-1 0 0,-1 0 1 0 0,7 0 0 0 0,-10 0-461 0 0,0-1 1 0 0,0 1-1 0 0,0-1 0 0 0,0 0 1 0 0,0 0-1 0 0,0 1 0 0 0,0-1 1 0 0,0 0-1 0 0,0-1 0 0 0,0 1 1 0 0,-1 0-1 0 0,1 0 0 0 0,-1-1 1 0 0,1 1-1 0 0,-1-1 0 0 0,1 0 1 0 0,1-2-1 0 0,9-14 119 0 0,1 1 0 0 0,1 0 1 0 0,1 1-1 0 0,1 0 0 0 0,0 1 0 0 0,24-17 0 0 0,-40 32-201 0 0,14-10-45 0 0,1 1 1 0 0,21-9-1 0 0,-31 16 33 0 0,0 0-1 0 0,0 1 1 0 0,1-1 0 0 0,-1 1-1 0 0,1 0 1 0 0,-1 0-1 0 0,1 1 1 0 0,-1 0 0 0 0,1 0-1 0 0,-1 0 1 0 0,7 1-1 0 0,-10 0 10 0 0,-1-1 0 0 0,1 1 0 0 0,-1 0 0 0 0,1-1 0 0 0,-1 1 0 0 0,1 0 0 0 0,-1 0 0 0 0,1 0 0 0 0,-1 0 0 0 0,0 0 0 0 0,1 1 0 0 0,-1-1 0 0 0,0 0 0 0 0,0 0 0 0 0,0 1 0 0 0,0-1 0 0 0,0 1 0 0 0,1 2-1 0 0,0 1 5 0 0,0 0 0 0 0,0 0 0 0 0,0 0 0 0 0,1 7 0 0 0,-2-7 2 0 0,-1 0 1 0 0,1 0-1 0 0,-1 0 0 0 0,0 0 0 0 0,0 0 0 0 0,-1 0 0 0 0,1 0 1 0 0,-1-1-1 0 0,-2 7 0 0 0,0 0 8 0 0,-2-1-1 0 0,1 1 1 0 0,-12 16 0 0 0,37-42 42 0 0,2-5-86 0 0,87-70-679 0 0,-90 75 566 0 0,1 1 0 0 0,0 1 1 0 0,40-17-1 0 0,-47 24 124 0 0,0 0 0 0 0,0 1 0 0 0,0 1 1 0 0,1 0-1 0 0,-1 1 0 0 0,27-3 0 0 0,-39 6 96 0 0,0 1 1 0 0,0-1 0 0 0,1 0 0 0 0,-1 0-1 0 0,0 1 1 0 0,0 0 0 0 0,0-1-1 0 0,0 1 1 0 0,0 0 0 0 0,0 0-1 0 0,0 0 1 0 0,0 0 0 0 0,0 0-1 0 0,-1 0 1 0 0,1 1 0 0 0,0-1-1 0 0,-1 1 1 0 0,4 2 0 0 0,-1 2 193 0 0,0 0 1 0 0,0 0 0 0 0,-1 1-1 0 0,4 8 1 0 0,7 11 174 0 0,4 3-235 0 0,-6-14-192 0 0,-7-9-40 0 0,-1 0 0 0 0,1 0 0 0 0,5 10 0 0 0,26 48-980 0 0,-35-62 792 0 0,11 1-2944 0 0,1-4 1324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54 220 6447 0 0,'0'0'586'0'0,"5"-7"-144"0"0,-2 4 1050 0 0,-1 0 0 0 0,1 1 0 0 0,0-1-1 0 0,0 1 1 0 0,0-1 0 0 0,6-2 0 0 0,3-3 303 0 0,-11 7-1275 0 0,49-4 1834 0 0,-48 5-2254 0 0,13-2 76 0 0,7-1-161 0 0,0-1-1 0 0,0-1 1 0 0,0-2 0 0 0,0 0-1 0 0,27-13 1 0 0,98-60-178 0 0,-140 76 86 0 0,0 0 0 0 0,-1-1-1 0 0,0 0 1 0 0,0 0 0 0 0,0 0-1 0 0,8-10 1 0 0,-14 14-116 0 0,-3 0-642 0 0,0 0 727 0 0,0 0 1 0 0,-1 0 0 0 0,1 0-1 0 0,0 1 1 0 0,-1 0 0 0 0,1-1-1 0 0,0 1 1 0 0,-1 1 0 0 0,1-1 0 0 0,-1 0-1 0 0,1 1 1 0 0,-5 1 0 0 0,-6 2-9 0 0,-23 10 1 0 0,35-13 93 0 0,-66 31 91 0 0,-107 68 1 0 0,121-66 67 0 0,41-26-117 0 0,0 1-1 0 0,1 1 0 0 0,0 0 1 0 0,1 1-1 0 0,0 0 1 0 0,-18 25-1 0 0,26-32 12 0 0,1-1 1 0 0,0 1-1 0 0,0 0 0 0 0,0 0 0 0 0,0 0 0 0 0,0 0 1 0 0,1 0-1 0 0,0 0 0 0 0,0 0 0 0 0,0 0 0 0 0,0 1 1 0 0,1-1-1 0 0,0 0 0 0 0,0 1 0 0 0,0-1 0 0 0,0 0 1 0 0,1 1-1 0 0,-1-1 0 0 0,3 8 0 0 0,-1-9 51 0 0,-1 0 1 0 0,1-1-1 0 0,0 1 0 0 0,-1 0 0 0 0,1-1 1 0 0,1 0-1 0 0,-1 1 0 0 0,0-1 0 0 0,0 0 0 0 0,1 0 1 0 0,-1 0-1 0 0,1-1 0 0 0,0 1 0 0 0,0-1 1 0 0,-1 1-1 0 0,1-1 0 0 0,0 0 0 0 0,0 0 1 0 0,0 0-1 0 0,0 0 0 0 0,0-1 0 0 0,0 1 0 0 0,1-1 1 0 0,5 0-1 0 0,5 0 183 0 0,0-1 0 0 0,0 0 0 0 0,27-7 0 0 0,-38 8-229 0 0,172-44 652 0 0,-169 42-713 0 0,0 1-1 0 0,0 0 1 0 0,0 0 0 0 0,6 0-1 0 0,-10 1-94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59 10191 0 0,'0'0'920'0'0,"0"-2"-754"0"0,0-2 208 0 0,1-1 1 0 0,-1 1 0 0 0,1-1-1 0 0,-1 0 1 0 0,1 1 0 0 0,1-1 0 0 0,1-5-1 0 0,2-5 3193 0 0,-25 27-2681 0 0,-4 4-563 0 0,-10 9-55 0 0,-33 29 0 0 0,23-15-219 0 0,15-15-16 0 0,1 2 0 0 0,1 0 0 0 0,-27 37 0 0 0,41-40-33 0 0,13-22 0 0 0,-1-1 1 0 0,1 1-1 0 0,0-1 0 0 0,0 1 0 0 0,0-1 0 0 0,-1 1 1 0 0,1-1-1 0 0,0 1 0 0 0,0-1 0 0 0,0 1 0 0 0,0 0 1 0 0,0-1-1 0 0,0 1 0 0 0,0-1 0 0 0,0 1 0 0 0,0-1 1 0 0,0 1-1 0 0,0 0 0 0 0,1-1 0 0 0,-1 1 0 0 0,0-1 1 0 0,0 1-1 0 0,6 2 32 0 0,-5-3-15 0 0,3 2 74 0 0,0 0 1 0 0,0 0 0 0 0,0-1 0 0 0,0 1 0 0 0,1-1 0 0 0,-1-1 0 0 0,0 1 0 0 0,7 0 0 0 0,37-1 399 0 0,-32-1-423 0 0,32-3-19 0 0,0-1 0 0 0,0-3 0 0 0,58-18 0 0 0,-101 25-85 0 0,0 0 0 0 0,1-1-1 0 0,-1 0 1 0 0,-1 0 0 0 0,1-1-1 0 0,0 1 1 0 0,0-1 0 0 0,-1 0-1 0 0,7-6 1 0 0,-9 8 25 0 0,-1-1-1 0 0,0 1 1 0 0,0-1-1 0 0,0 0 1 0 0,0 1-1 0 0,0-1 1 0 0,0 0-1 0 0,0 0 1 0 0,0 1-1 0 0,0-1 1 0 0,-1 0-1 0 0,1 0 1 0 0,-1 0-1 0 0,0 0 1 0 0,1 0-1 0 0,-1 0 1 0 0,0 0-1 0 0,0 0 1 0 0,0 0-1 0 0,0 0 1 0 0,-1 0-1 0 0,1 0 1 0 0,0 0-1 0 0,-1 1 1 0 0,0-1-1 0 0,1 0 1 0 0,-1 0-1 0 0,0 0 1 0 0,-1-1-1 0 0,-2-4-1 0 0,0 0 0 0 0,-1 1 1 0 0,0-1-1 0 0,0 1 0 0 0,0 0 0 0 0,-1 1 0 0 0,0-1 0 0 0,0 1 0 0 0,0 0 1 0 0,-1 1-1 0 0,0-1 0 0 0,0 2 0 0 0,-13-7 0 0 0,10 6-10 0 0,-2 0-1 0 0,1 0 1 0 0,0 1-1 0 0,-1 0 0 0 0,0 1 1 0 0,1 1-1 0 0,-1 0 1 0 0,-19 1-1 0 0,11 2-104 0 0,18-1-57 0 0,45 2-6822 0 0,-24-3 5831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9671 0 0,'0'0'748'0'0,"0"-2"-197"0"0,1-5 1164 0 0,-1 0 1 0 0,1 0-1 0 0,3-10 1 0 0,7-23 1827 0 0,-1 8-2428 0 0,26-85-217 0 0,-31 105-896 0 0,0-1-1 0 0,1 1 0 0 0,1 0 0 0 0,0 0 0 0 0,1 1 0 0 0,0 0 0 0 0,0 1 0 0 0,1-1 0 0 0,1 2 1 0 0,0-1-1 0 0,16-11 0 0 0,-9 9-2 0 0,0 1 1 0 0,1 1 0 0 0,-1 1-1 0 0,2 0 1 0 0,-1 2 0 0 0,1 0-1 0 0,23-5 1 0 0,90-14-3010 0 0,-58 13-1013 0 0,-39 6-3016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41 315 13447 0 0,'0'0'1216'0'0,"2"0"-1000"0"0,5 0 2786 0 0,-8 14-1821 0 0,-2-4-734 0 0,2-7-322 0 0,0 0 1 0 0,0 1 0 0 0,-1-1 0 0 0,1 1 0 0 0,-1-1-1 0 0,0 0 1 0 0,0 0 0 0 0,0 0 0 0 0,0 0 0 0 0,0-1-1 0 0,-1 1 1 0 0,1 0 0 0 0,-6 4 0 0 0,2-3-46 0 0,3-3-8 0 0,-1 2-7 0 0,2-3 83 0 0,3-1-133 0 0,-1-1 0 0 0,1 0-1 0 0,0 1 1 0 0,-1-1 0 0 0,1 1-1 0 0,0-1 1 0 0,0 1 0 0 0,0-1 0 0 0,0 1-1 0 0,2-2 1 0 0,1-2 8 0 0,9-13-22 0 0,1 1 0 0 0,1 1 0 0 0,0 0 0 0 0,35-27 0 0 0,79-45-432 0 0,-86 60 115 0 0,-42 28 315 0 0,71-43-246 0 0,-64 39 269 0 0,0 0 0 0 0,1 1 0 0 0,0 0 0 0 0,0 0 0 0 0,0 1 0 0 0,0 1 0 0 0,10-2 0 0 0,-18 3-7 0 0,1 0 0 0 0,-1 0 0 0 0,1 0 0 0 0,-1 0 0 0 0,1 0 0 0 0,0 0 0 0 0,-1 0 0 0 0,1 1 0 0 0,-1-1 0 0 0,1 0 0 0 0,-1 1 0 0 0,1 0 0 0 0,-1-1 0 0 0,0 1 0 0 0,1 0 0 0 0,-1-1 0 0 0,0 1 0 0 0,1 0 0 0 0,-1 0 0 0 0,0 0 0 0 0,0 0 0 0 0,0 0 0 0 0,0 1 0 0 0,0-1 0 0 0,0 0 0 0 0,0 0 0 0 0,0 1 0 0 0,0-1 0 0 0,-1 1 0 0 0,1-1 0 0 0,0 0 0 0 0,-1 1 0 0 0,1-1 0 0 0,-1 1 0 0 0,0-1 0 0 0,0 1 0 0 0,1 0 0 0 0,-1-1 0 0 0,0 1 0 0 0,0-1 0 0 0,-1 3 0 0 0,1 3 8 0 0,-1 0 0 0 0,0 0-1 0 0,0 0 1 0 0,0 0 0 0 0,-1-1-1 0 0,-1 1 1 0 0,-5 12 0 0 0,-3 0 0 0 0,0-2 1 0 0,-2 1 0 0 0,0-1-1 0 0,-1-1 1 0 0,-24 21 0 0 0,26-25-14 0 0,4-5 32 0 0,1-3-20 0 0,7-4-21 0 0,-1 0 0 0 0,1 0 1 0 0,0-1-1 0 0,-1 1 0 0 0,1 0 0 0 0,0 0 1 0 0,0 0-1 0 0,-1 0 0 0 0,1 0 0 0 0,0 0 1 0 0,0 0-1 0 0,-1-1 0 0 0,1 1 0 0 0,0 0 1 0 0,0 0-1 0 0,0 0 0 0 0,-1-1 1 0 0,1 1-1 0 0,0 0 0 0 0,0 0 0 0 0,0 0 1 0 0,0-1-1 0 0,-1 1 0 0 0,1 0 0 0 0,0 0 1 0 0,0-1-1 0 0,0 1 0 0 0,0 0 0 0 0,0-1 1 0 0,0 1-1 0 0,0 0 0 0 0,0-1 0 0 0,-2-8-85 0 0,2 5 31 0 0,0-1-1 0 0,0 1 1 0 0,1 0-1 0 0,0 0 1 0 0,0-1-1 0 0,0 1 1 0 0,1 0-1 0 0,-1 0 1 0 0,1 0-1 0 0,4-6 1 0 0,2-4-85 0 0,15-19 0 0 0,-9 17 78 0 0,0 0 0 0 0,1 1 0 0 0,19-15 0 0 0,53-36-332 0 0,-73 56 345 0 0,0 1-1 0 0,1 0 0 0 0,0 2 1 0 0,1-1-1 0 0,-1 2 0 0 0,1 0 1 0 0,1 1-1 0 0,-1 0 1 0 0,1 1-1 0 0,19-1 0 0 0,-27 4 145 0 0,1 1-1 0 0,-1 0 0 0 0,1 0 0 0 0,-1 1 0 0 0,0 0 0 0 0,1 1 1 0 0,-1 0-1 0 0,0 0 0 0 0,0 1 0 0 0,0 0 0 0 0,0 1 1 0 0,0 0-1 0 0,-1 1 0 0 0,0-1 0 0 0,0 1 0 0 0,0 1 1 0 0,0 0-1 0 0,-1 0 0 0 0,10 11 0 0 0,-14-15-67 0 0,-1 1-1 0 0,0-1 1 0 0,0 1-1 0 0,0-1 1 0 0,-1 1-1 0 0,1 0 1 0 0,0 0-1 0 0,-1 0 1 0 0,2 5-1 0 0,-1 7 68 0 0,-4-9-85 0 0,0-4 3 0 0,0 2 0 0 0,0 1 0 0 0,0-1 0 0 0,0 0 0 0 0,0 0 1 0 0,-1 0-1 0 0,0 0 0 0 0,0 0 0 0 0,0-1 1 0 0,0 1-1 0 0,-6 3 0 0 0,-2 2 4 0 0,0-2 0 0 0,-16 9 0 0 0,-12 8-42 0 0,33-19-38 0 0,0 1 1 0 0,1 0-1 0 0,-10 11 0 0 0,-7 9-319 0 0,8-10-151 0 0,13-14 199 0 0,19-1-3209 0 0,-14-1 3142 0 0,0 1 0 0 0,0-1-1 0 0,0 0 1 0 0,0 0-1 0 0,4-1 1 0 0,12-4-1291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25 12151 0 0,'0'0'2011'0'0,"-5"7"-428"0"0,-103 145 1033 0 0,97-135-2469 0 0,-28 44 401 0 0,36-55-400 0 0,0-1 0 0 0,1 1 0 0 0,-1 0 0 0 0,1 0 0 0 0,1 0 0 0 0,-1 0 0 0 0,1 1 0 0 0,-1 10 1 0 0,2-16 677 0 0,2 0-542 0 0,1 0-200 0 0,1-1 0 0 0,0 1-1 0 0,0-1 1 0 0,-1 1 0 0 0,1-1-1 0 0,0 0 1 0 0,0-1 0 0 0,-1 1-1 0 0,1-1 1 0 0,0 1 0 0 0,-1-1-1 0 0,1 0 1 0 0,-1 0 0 0 0,1-1-1 0 0,6-3 1 0 0,5-2 83 0 0,-1-1-1 0 0,19-14 1 0 0,0-4-242 0 0,-2-2 0 0 0,41-45 1 0 0,-66 67-52 0 0,-1 0 1 0 0,0 0-1 0 0,-1 0 1 0 0,0-1-1 0 0,4-7 1 0 0,-6 10 2 0 0,0 1 1 0 0,-1-1 0 0 0,0 1-1 0 0,0-1 1 0 0,0 0-1 0 0,0 0 1 0 0,-1 1 0 0 0,1-1-1 0 0,-1 0 1 0 0,0 0 0 0 0,0 0-1 0 0,-1-5 1 0 0,0 7 4 0 0,0-1 1 0 0,0 1-1 0 0,0 0 1 0 0,0-1-1 0 0,-1 1 1 0 0,1 0-1 0 0,0 0 1 0 0,-1 0 0 0 0,0 0-1 0 0,1 0 1 0 0,-1 0-1 0 0,0 0 1 0 0,0 0-1 0 0,0 1 1 0 0,0-1-1 0 0,0 1 1 0 0,0 0-1 0 0,-1-1 1 0 0,1 1-1 0 0,0 0 1 0 0,-4-1-1 0 0,-4-1-166 0 0,0 0-1 0 0,0 0 1 0 0,-18-2-1 0 0,19 4 267 0 0,1 1 1 0 0,-1 0-1 0 0,1 0 0 0 0,-1 1 0 0 0,1 0 0 0 0,0 1 0 0 0,-1 0 0 0 0,1 0 0 0 0,-13 6 1 0 0,18-7-10 0 0,1 0 0 0 0,0 0 0 0 0,0 1 0 0 0,0-1 0 0 0,0 1 0 0 0,0-1 0 0 0,0 1 0 0 0,0 0 0 0 0,-2 2 0 0 0,4-2-802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5063 0 0,'0'0'390'0'0,"1"1"-252"0"0,2 7-500 0 0,3 5 4583 0 0,4 11 3819 0 0,-9-37-6626 0 0,0 1 0 0 0,3-13 0 0 0,2 0-1019 0 0,0 0-1 0 0,2 0 1 0 0,0 1-1 0 0,15-29 0 0 0,-15 39-355 0 0,1 1 0 0 0,0 1 0 0 0,0-1 0 0 0,2 1 0 0 0,-1 1 0 0 0,1 0-1 0 0,1 0 1 0 0,22-14 0 0 0,-18 14-227 0 0,1 2-1 0 0,0 0 1 0 0,0 0-1 0 0,1 2 1 0 0,0 0 0 0 0,31-7-1 0 0,-32 10 36 0 0,67-12-1832 0 0,-54 13 1027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134 186 14655 0 0,'0'0'4426'0'0,"2"0"-3461"0"0,8 0-376 0 0,0-1-1 0 0,-1-1 1 0 0,1 1 0 0 0,18-7 0 0 0,40-18 442 0 0,-16 6-709 0 0,-29 12-338 0 0,38-20 0 0 0,-51 22-265 0 0,0 0-1 0 0,0-1 1 0 0,0 0 0 0 0,-1 0-1 0 0,14-15 1 0 0,-22 22 211 0 0,-1-1 0 0 0,1 1 0 0 0,0-1 0 0 0,-1 0 0 0 0,1 1 0 0 0,-1-1 0 0 0,1 1 1 0 0,-1-1-1 0 0,1 0 0 0 0,-1 0 0 0 0,1 1 0 0 0,-1-1 0 0 0,0 0 0 0 0,1 0 0 0 0,-1 0 0 0 0,0 1 0 0 0,0-1 0 0 0,1 0 0 0 0,-1 0 0 0 0,0 0 0 0 0,0 0 0 0 0,0 0 0 0 0,0 1 0 0 0,0-1 0 0 0,0 0 0 0 0,-1 0 0 0 0,1 0 1 0 0,0 0-1 0 0,0 1 0 0 0,0-1 0 0 0,-1 0 0 0 0,0-1 0 0 0,0 0 1 0 0,-1 1 0 0 0,1 0 0 0 0,-1 0 0 0 0,1 0 0 0 0,-1 1 0 0 0,0-1 1 0 0,1 0-1 0 0,-1 0 0 0 0,0 1 0 0 0,0-1 0 0 0,0 1 0 0 0,1 0 0 0 0,-1 0 0 0 0,0-1 0 0 0,-2 1 1 0 0,-7 0 67 0 0,0 1 0 0 0,0 0 0 0 0,1 0 1 0 0,-1 1-1 0 0,1 0 0 0 0,0 1 1 0 0,-11 4-1 0 0,-68 33 443 0 0,63-26-129 0 0,0 1 0 0 0,1 1 0 0 0,-41 35 0 0 0,49-37-1 0 0,1 2 0 0 0,1 0-1 0 0,1 1 1 0 0,0 0 0 0 0,-20 35-1 0 0,31-47-238 0 0,1 0-1 0 0,-1 1 1 0 0,1-1 0 0 0,0 1-1 0 0,1-1 1 0 0,-1 1-1 0 0,1 0 1 0 0,0 0 0 0 0,0 0-1 0 0,1 0 1 0 0,0 8-1 0 0,0-11-43 0 0,1 0-1 0 0,-1 1 0 0 0,1-1 1 0 0,0 0-1 0 0,0 0 0 0 0,0 0 0 0 0,0 1 1 0 0,1-1-1 0 0,-1 0 0 0 0,1 0 1 0 0,0-1-1 0 0,-1 1 0 0 0,2 0 0 0 0,-1-1 1 0 0,0 1-1 0 0,0-1 0 0 0,1 1 1 0 0,-1-1-1 0 0,1 0 0 0 0,5 3 0 0 0,-1-1 7 0 0,1-1-1 0 0,0 0 0 0 0,0 0 1 0 0,-1-1-1 0 0,1 0 0 0 0,1 0 1 0 0,-1-1-1 0 0,0 0 0 0 0,0-1 1 0 0,0 1-1 0 0,13-3 0 0 0,7-1 62 0 0,-1-1 0 0 0,29-9-1 0 0,126-39-159 0 0,-168 46 264 0 0,-1 0-1827 0 0,-4 26-12568 0 0,-17 8 10355 0 0,4-19 3606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295 169 1375 0 0,'-1'1'396'0'0,"-33"21"7505"0"0,2 6-3318 0 0,32-23-3666 0 0,0-4-840 0 0,0-1-1 0 0,0 0 1 0 0,0 1-1 0 0,0-1 0 0 0,0 1 1 0 0,0-1-1 0 0,0 0 1 0 0,0 1-1 0 0,0-1 0 0 0,0 0 1 0 0,0 1-1 0 0,0-1 1 0 0,0 0-1 0 0,0 1 1 0 0,1-1-1 0 0,-1 1 0 0 0,0-1 1 0 0,0 0-1 0 0,0 0 1 0 0,1 1-1 0 0,-1-1 0 0 0,0 0 1 0 0,0 1-1 0 0,1-1 1 0 0,-1 0-1 0 0,0 0 0 0 0,1 0 1 0 0,-1 1-1 0 0,0-1 1 0 0,1 0-1 0 0,-1 0 1 0 0,0 0-1 0 0,1 0 0 0 0,-1 0 1 0 0,1 1-1 0 0,4 1 151 0 0,0 1 0 0 0,1-1 0 0 0,-1 0-1 0 0,0-1 1 0 0,1 1 0 0 0,-1-1 0 0 0,1 0-1 0 0,6 0 1 0 0,8 0 342 0 0,20-2-1 0 0,-8 0-127 0 0,-11 2-239 0 0,-13 0-192 0 0,-1-1 0 0 0,0 0 0 0 0,0 0 1 0 0,1 0-1 0 0,-1-1 0 0 0,13-4 0 0 0,-14 4-17 0 0,0 0 0 0 0,0-1 0 0 0,0 0 0 0 0,0 0-1 0 0,-1-1 1 0 0,1 0 0 0 0,-1 0 0 0 0,1 0 0 0 0,-1 0 0 0 0,8-7 0 0 0,-3 0-187 0 0,-1 0 0 0 0,0 0 1 0 0,0-1-1 0 0,-1-1 1 0 0,0 1-1 0 0,-1-1 1 0 0,0 0-1 0 0,-1-1 1 0 0,0 0-1 0 0,-1 0 0 0 0,4-14 1 0 0,-9 25 88 0 0,1 0 1 0 0,-1 0 0 0 0,1-1-1 0 0,-1 1 1 0 0,0 0-1 0 0,0 0 1 0 0,0 0-1 0 0,0-1 1 0 0,0 1-1 0 0,0 0 1 0 0,-1 0 0 0 0,1 0-1 0 0,-1 0 1 0 0,1 0-1 0 0,-1 0 1 0 0,0 0-1 0 0,0 0 1 0 0,0 0-1 0 0,-2-3 1 0 0,2 4 21 0 0,0-1 1 0 0,-1 1-1 0 0,1 0 0 0 0,-1 0 1 0 0,0 0-1 0 0,1 0 0 0 0,-1 0 1 0 0,0 0-1 0 0,0 1 0 0 0,1-1 1 0 0,-1 0-1 0 0,0 1 0 0 0,0 0 0 0 0,0-1 1 0 0,0 1-1 0 0,0 0 0 0 0,0 0 1 0 0,0 0-1 0 0,0 0 0 0 0,1 0 1 0 0,-1 0-1 0 0,-3 1 0 0 0,-16 5-181 0 0,1 0 0 0 0,-1 0 0 0 0,2 2-1 0 0,-24 12 1 0 0,28-12 171 0 0,-198 98 355 0 0,174-88 264 0 0,-68 44 0 0 0,100-58-359 0 0,0 1 0 0 0,1 0-1 0 0,-1 1 1 0 0,1 0 0 0 0,1 0-1 0 0,-1 0 1 0 0,1 1 0 0 0,0-1-1 0 0,1 1 1 0 0,-5 9 0 0 0,6-10-33 0 0,1 0 0 0 0,0 1-1 0 0,0-1 1 0 0,0 0 0 0 0,1 1 0 0 0,0-1 0 0 0,0 1 0 0 0,1-1 0 0 0,0 1 0 0 0,0-1 0 0 0,0 1-1 0 0,1-1 1 0 0,2 10 0 0 0,0-5 17 0 0,-1 0-1 0 0,2 0 1 0 0,0-1-1 0 0,0 1 1 0 0,1-1-1 0 0,8 13 1 0 0,-11-19-61 0 0,1 0 0 0 0,0-1-1 0 0,0 1 1 0 0,0-1 0 0 0,0 0 0 0 0,0 0 0 0 0,1 0 0 0 0,-1 0 0 0 0,1-1-1 0 0,0 1 1 0 0,0-1 0 0 0,0 0 0 0 0,0 0 0 0 0,0-1 0 0 0,0 1-1 0 0,0-1 1 0 0,1 0 0 0 0,-1 0 0 0 0,6 1 0 0 0,7-2 166 0 0,0 0-1 0 0,1-1 1 0 0,-1 0 0 0 0,0-2 0 0 0,22-5-1 0 0,85-30 273 0 0,-101 29-454 0 0,142-54-1356 0 0,-157 61 308 0 0,-6 2-45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 15919 0 0,'-4'-3'7'0'0,"2"2"131"0"0,1 0 0 0 0,-1-1-1 0 0,1 1 1 0 0,-1 0 0 0 0,0 1-1 0 0,0-1 1 0 0,0 0 0 0 0,1 0 0 0 0,-1 1-1 0 0,0-1 1 0 0,0 1 0 0 0,-3-1 0 0 0,3 1 682 0 0,12 22 297 0 0,-6-16-1058 0 0,0 0 0 0 0,1 0 0 0 0,0 0 0 0 0,1-1 0 0 0,-1 0 0 0 0,10 7 0 0 0,41 24 352 0 0,-22-15-186 0 0,167 132 216 0 0,-137-100-332 0 0,-52-44-80 0 0,-1-1 1 0 0,1 0-1 0 0,1-1 1 0 0,-1 0-1 0 0,15 5 1 0 0,-22-10-54 0 0,0-1 1 0 0,0 0 0 0 0,0 0-1 0 0,0-1 1 0 0,0 0-1 0 0,1 0 1 0 0,-1 0-1 0 0,0 0 1 0 0,0-1-1 0 0,0 0 1 0 0,0 0 0 0 0,0 0-1 0 0,0 0 1 0 0,0-1-1 0 0,-1 0 1 0 0,1 0-1 0 0,-1 0 1 0 0,8-6 0 0 0,2-2-1259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77 4143 0 0,'32'-28'413'0'0,"-18"19"1921"0"0,-1 0 1 0 0,1 1-1 0 0,0 0 1 0 0,18-6 2234 0 0,-33 27-3938 0 0,0-8-611 0 0,0 0 0 0 0,-1 0 0 0 0,0 0 0 0 0,0 0 0 0 0,0 0 0 0 0,-1 0 0 0 0,1-1 0 0 0,-1 1 0 0 0,0-1 0 0 0,-6 8 0 0 0,-5 2 50 0 0,-22 20 1 0 0,-2-2-178 0 0,-1-2 0 0 0,-2-2 0 0 0,-1-2-1 0 0,-59 29 1 0 0,-234 95-1803 0 0,226-111 1746 0 0,90-35 15 0 0,1 0 1 0 0,-1-1-1 0 0,0 0 1 0 0,-20-1-1 0 0,25-2 12 0 0,6 0-372 0 0,-1 1 0 0 0,1-2 0 0 0,0 1 0 0 0,0-1 0 0 0,0 0 0 0 0,0-1 0 0 0,0 1 1 0 0,-9-5-1 0 0,15 5 225 0 0,15 7 1865 0 0,-3-2-1167 0 0,-1 1 0 0 0,1 0 1 0 0,-1 1-1 0 0,-1 0 0 0 0,1 0 0 0 0,-1 1 0 0 0,0 0 0 0 0,0 0 1 0 0,-1 1-1 0 0,0 0 0 0 0,8 12 0 0 0,-11-14-301 0 0,0 0 0 0 0,0 1-1 0 0,-1-1 1 0 0,1 1-1 0 0,-2 0 1 0 0,1 0 0 0 0,-1 0-1 0 0,0 1 1 0 0,0-1 0 0 0,-1 0-1 0 0,0 1 1 0 0,0-1 0 0 0,-1 1-1 0 0,0-1 1 0 0,0 0 0 0 0,-3 15-1 0 0,-6 8 104 0 0,-1-1 0 0 0,-1-1 0 0 0,-2 0 0 0 0,-17 28 0 0 0,3-12-104 0 0,-4 5 12 0 0,31-38-1776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52 14511 0 0,'0'-2'331'0'0,"-14"-30"917"0"0,14 31-1184 0 0,-1 0-1 0 0,1 0 1 0 0,-1 0-1 0 0,1 0 1 0 0,-1 0 0 0 0,0 0-1 0 0,0 0 1 0 0,1 0 0 0 0,-1 0-1 0 0,0 0 1 0 0,0 1-1 0 0,0-1 1 0 0,0 0 0 0 0,0 0-1 0 0,0 1 1 0 0,0-1 0 0 0,0 1-1 0 0,0-1 1 0 0,0 1 0 0 0,0 0-1 0 0,-1-1 1 0 0,1 1-1 0 0,0 0 1 0 0,0 0 0 0 0,-2-1-1 0 0,0 2 61 0 0,0-1 0 0 0,1 0 0 0 0,-1 1-1 0 0,0 0 1 0 0,1 0 0 0 0,-1-1 0 0 0,-3 3-1 0 0,4-2-118 0 0,-16 8 228 0 0,0 1 0 0 0,0 1 0 0 0,-29 24-1 0 0,-45 47 377 0 0,79-70-530 0 0,-42 43 232 0 0,-79 102 1 0 0,131-154-302 0 0,-5 9-26 0 0,10-9-33 0 0,6-3-22 0 0,6-4-1099 0 0,0-1 0 0 0,0 0 0 0 0,18-10-1 0 0,-24 11 882 0 0,18-9-1469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3223 0 0,'-8'5'2926'0'0,"5"-2"-1634"0"0,-1 0 0 0 0,1 0 0 0 0,0 1 0 0 0,-4 5 0 0 0,-10 20 1801 0 0,-10 31-1703 0 0,26-56-1333 0 0,-69 195 1906 0 0,34-91-1140 0 0,-8 29-120 0 0,-22 61-315 0 0,50-162-414 0 0,-32 58 1 0 0,15-42-6133 0 0,22-37-212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12895 0 0,'0'0'1519'0'0,"2"-1"-554"0"0,118-30 5306 0 0,-23 5-4658 0 0,389-93 1298 0 0,-325 79-2797 0 0,39-9-883 0 0,-171 44-464 0 0,-27 5 142 0 0,-6 12-2833 0 0,-3 0 2212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35 545 17935 0 0,'0'0'827'0'0,"-1"-1"-22"0"0,-2 0-645 0 0,1 0-1 0 0,0-1 1 0 0,0 1 0 0 0,0-1-1 0 0,0 1 1 0 0,0-1 0 0 0,0 0-1 0 0,1 0 1 0 0,-1 1 0 0 0,0-1-1 0 0,1 0 1 0 0,0-1-1 0 0,-1 1 1 0 0,1 0 0 0 0,0 0-1 0 0,0-1 1 0 0,0 1 0 0 0,0 0-1 0 0,1-1 1 0 0,-1 1-1 0 0,1-1 1 0 0,-1 1 0 0 0,1-4-1 0 0,0 1 23 0 0,0 0-1 0 0,0 0 1 0 0,1 0 0 0 0,0 0-1 0 0,0 0 1 0 0,0 0-1 0 0,0 0 1 0 0,1 0-1 0 0,2-5 1 0 0,3-3-25 0 0,1 0-1 0 0,0 0 1 0 0,1 1 0 0 0,14-16-1 0 0,47-42 57 0 0,-43 44-176 0 0,29-26-204 0 0,77-54 0 0 0,4 14-2996 0 0,-117 82 392 0 0,-12 8 679 0 0</inkml:trace>
  <inkml:trace contextRef="#ctx0" brushRef="#br0" timeOffset="1">628 150 13559 0 0,'0'0'1231'0'0,"1"1"-1014"0"0,3 5 203 0 0,0-1 0 0 0,0 0 0 0 0,0 0 0 0 0,1-1 0 0 0,-1 1-1 0 0,1-1 1 0 0,0 0 0 0 0,0-1 0 0 0,1 1 0 0 0,-1-1 0 0 0,11 5-1 0 0,-7-5-98 0 0,-1 0-1 0 0,1-1 0 0 0,0 0 0 0 0,0 0 0 0 0,-1-1 0 0 0,1-1 0 0 0,0 1 0 0 0,11-2 0 0 0,-6 0-223 0 0,0-1 1 0 0,-1-1-1 0 0,1 0 1 0 0,-1-1-1 0 0,0 0 1 0 0,0-1 0 0 0,23-12-1 0 0,-13 3-145 0 0,0 0 0 0 0,-1-1 0 0 0,22-21 0 0 0,-41 34-45 0 0,0-1 0 0 0,0 1 0 0 0,0-1 0 0 0,-1 0 1 0 0,1 0-1 0 0,-1 0 0 0 0,0 0 0 0 0,0-1 0 0 0,0 1 0 0 0,-1 0 0 0 0,1-1 0 0 0,-1 1 1 0 0,1-1-1 0 0,-1 0 0 0 0,0 1 0 0 0,0-8 0 0 0,-1 11 68 0 0,0-1 0 0 0,0 1 0 0 0,-1-1 0 0 0,1 1 0 0 0,0 0 0 0 0,0-1 0 0 0,-1 1 1 0 0,1 0-1 0 0,0-1 0 0 0,-1 1 0 0 0,1 0 0 0 0,0 0 0 0 0,-1-1 0 0 0,1 1 0 0 0,0 0 0 0 0,-1 0 0 0 0,1-1 0 0 0,-1 1 0 0 0,1 0 0 0 0,-1 0 0 0 0,1 0 0 0 0,0 0 0 0 0,-1 0 0 0 0,1 0 0 0 0,-1 0 0 0 0,-12-2-230 0 0,1 3 83 0 0,-1 0 0 0 0,0 1 0 0 0,1 0 0 0 0,-18 6 0 0 0,-47 19-38 0 0,43-13 337 0 0,1 1 1 0 0,1 2 0 0 0,0 1 0 0 0,2 2-1 0 0,-33 26 1 0 0,45-32-28 0 0,-4 4 24 0 0,0 0 0 0 0,-27 30 0 0 0,44-42-110 0 0,0 1 0 0 0,0-1 0 0 0,1 1 0 0 0,-1 0 0 0 0,2 0 0 0 0,-1 0 0 0 0,1 0-1 0 0,0 1 1 0 0,0-1 0 0 0,1 1 0 0 0,0 0 0 0 0,0 0 0 0 0,0 10 0 0 0,2-15-7 0 0,-1 0 0 0 0,1-1 0 0 0,1 1 1 0 0,-1 0-1 0 0,0-1 0 0 0,1 1 0 0 0,-1 0 0 0 0,1-1 1 0 0,0 1-1 0 0,0-1 0 0 0,0 1 0 0 0,0-1 0 0 0,0 1 1 0 0,0-1-1 0 0,1 0 0 0 0,-1 1 0 0 0,1-1 0 0 0,0 0 1 0 0,0 0-1 0 0,-1 0 0 0 0,1-1 0 0 0,0 1 0 0 0,1 0 1 0 0,2 2-1 0 0,1-2-196 0 0,-1 1 1 0 0,1-1 0 0 0,0 0-1 0 0,0 0 1 0 0,0-1-1 0 0,0 0 1 0 0,0 0 0 0 0,0 0-1 0 0,12-1 1 0 0,9-1-6879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53 286 15631 0 0,'0'0'1743'0'0,"-7"9"122"0"0,-36 17-178 0 0,42-26-1058 0 0,0-7-200 0 0,1 4-385 0 0,0 1 0 0 0,1 0 0 0 0,-1 0 0 0 0,1 0 0 0 0,0 0 0 0 0,-1 0 0 0 0,1-1 0 0 0,0 1 0 0 0,1 1 0 0 0,-1-1 0 0 0,0 0 0 0 0,2-2 0 0 0,21-23 187 0 0,-15 17-147 0 0,12-9-56 0 0,0 0-1 0 0,1 1 0 0 0,0 0 1 0 0,2 2-1 0 0,0 1 1 0 0,37-17-1 0 0,-48 26-16 0 0,0 0 1 0 0,0 0-1 0 0,1 1 0 0 0,0 1 1 0 0,0 0-1 0 0,0 1 0 0 0,25-2 1 0 0,-30 6 46 0 0,-8-1-48 0 0,0 1-1 0 0,0-1 1 0 0,-1 0-1 0 0,1 1 1 0 0,-1-1-1 0 0,1 1 1 0 0,0-1-1 0 0,-1 1 1 0 0,1-1-1 0 0,-1 1 0 0 0,1-1 1 0 0,-1 1-1 0 0,1 0 1 0 0,-1-1-1 0 0,0 1 1 0 0,1 0-1 0 0,-1-1 1 0 0,0 1-1 0 0,1 0 1 0 0,-1 0-1 0 0,0-1 0 0 0,1 3 1 0 0,1 14 95 0 0,-2-9-55 0 0,-1 0-1 0 0,-1 0 1 0 0,1 0-1 0 0,-1 0 1 0 0,0 0-1 0 0,-1-1 1 0 0,0 1-1 0 0,0-1 1 0 0,0 0-1 0 0,-1 0 1 0 0,0 0-1 0 0,-1 0 1 0 0,1-1-1 0 0,-1 0 1 0 0,-11 11-1 0 0,6-10-38 0 0,8-6 42 0 0,15-1 22 0 0,-7-1-70 0 0,-1 0-1 0 0,1 0 1 0 0,0-1 0 0 0,0 1 0 0 0,-1-1 0 0 0,1 0 0 0 0,9-6-1 0 0,35-24-181 0 0,-9 4-231 0 0,79-51-569 0 0,-43 27 850 0 0,-70 47 180 0 0,0 1 0 0 0,1 0 0 0 0,-1 0 0 0 0,1 1 0 0 0,0 0 0 0 0,0 0 0 0 0,10-1 0 0 0,-17 4 144 0 0,12 4 325 0 0,-11-3-507 0 0,0 1-1 0 0,0-1 1 0 0,1 1 0 0 0,-1 0 0 0 0,0 0 0 0 0,0 0 0 0 0,0 0-1 0 0,-1 0 1 0 0,1 0 0 0 0,0 0 0 0 0,-1 0 0 0 0,0 1 0 0 0,1-1-1 0 0,-1 1 1 0 0,0-1 0 0 0,0 1 0 0 0,0-1 0 0 0,-1 1 0 0 0,1 0-1 0 0,0-1 1 0 0,-1 1 0 0 0,0 0 0 0 0,0-1 0 0 0,0 1 0 0 0,0 5-1 0 0,-2 0 22 0 0,1-1-1 0 0,-1 0 1 0 0,-1 0 0 0 0,1 0-1 0 0,-1 0 1 0 0,0 0-1 0 0,-1-1 1 0 0,-6 11-1 0 0,8-14-39 0 0,-6 8-200 0 0,1 0 0 0 0,-8 18 0 0 0,15-28-240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13703 0 0,'0'0'10312'0'0,"2"1"-9833"0"0,7 6-421 0 0,1 0 1 0 0,0-1-1 0 0,0 0 1 0 0,1-1 0 0 0,0-1-1 0 0,0 1 1 0 0,0-2-1 0 0,0 1 1 0 0,1-2-1 0 0,-1 0 1 0 0,1 0-1 0 0,0-1 1 0 0,21 0-1 0 0,-21-1-16 0 0,0-1 0 0 0,0-1-1 0 0,0 0 1 0 0,0 0-1 0 0,0-1 1 0 0,-1-1-1 0 0,1 0 1 0 0,-1 0-1 0 0,0-1 1 0 0,0-1-1 0 0,0 0 1 0 0,-1 0 0 0 0,14-12-1 0 0,-18 13-73 0 0,0 0-1 0 0,-1-1 1 0 0,0 0 0 0 0,9-12-1 0 0,-12 15 19 0 0,-1 1 0 0 0,1-1 0 0 0,-1 0 1 0 0,0 1-1 0 0,0-1 0 0 0,0 0 0 0 0,0 0 0 0 0,0 0 0 0 0,-1 0 0 0 0,1 0 0 0 0,-1 0 1 0 0,0 0-1 0 0,1 0 0 0 0,-2 0 0 0 0,1-6 0 0 0,-1 8-10 0 0,0-1-1 0 0,1 1 0 0 0,-1 0 1 0 0,0-1-1 0 0,0 1 0 0 0,1 0 1 0 0,-1-1-1 0 0,0 1 1 0 0,-1 0-1 0 0,1 0 0 0 0,0 0 1 0 0,0 0-1 0 0,0 0 1 0 0,-1 0-1 0 0,1 0 0 0 0,0 0 1 0 0,-1 0-1 0 0,1 1 0 0 0,0-1 1 0 0,-1 1-1 0 0,1-1 1 0 0,-1 1-1 0 0,0-1 0 0 0,1 1 1 0 0,-1 0-1 0 0,1 0 1 0 0,-1 0-1 0 0,-2 0 0 0 0,-3-1-54 0 0,0 2 1 0 0,0-1-1 0 0,0 1 0 0 0,1 0 0 0 0,-9 2 0 0 0,-3 3 8 0 0,0 1-1 0 0,0 1 1 0 0,1 1-1 0 0,0 1 1 0 0,-17 12-1 0 0,5-1 91 0 0,1 2 0 0 0,1 0 0 0 0,1 2 0 0 0,1 1 0 0 0,1 0 0 0 0,-25 39 0 0 0,41-55-12 0 0,2 1 0 0 0,0 0 0 0 0,0 1 0 0 0,1-1-1 0 0,0 1 1 0 0,1 0 0 0 0,0 0 0 0 0,1 0 0 0 0,1 1-1 0 0,-3 19 1 0 0,5-28 9 0 0,0 0 0 0 0,1 0 0 0 0,-1 0 0 0 0,1 1 0 0 0,0-1 0 0 0,0 0 0 0 0,0-1 0 0 0,0 1 0 0 0,1 0 0 0 0,-1 0 0 0 0,1 0 0 0 0,0-1 0 0 0,0 1 1 0 0,0-1-1 0 0,1 0 0 0 0,-1 0 0 0 0,1 1 0 0 0,0-2 0 0 0,0 1 0 0 0,0 0 0 0 0,0 0 0 0 0,0-1 0 0 0,1 0 0 0 0,4 3 0 0 0,0-1 29 0 0,1-1 0 0 0,0 0 1 0 0,0 0-1 0 0,0-1 0 0 0,0 0 0 0 0,0 0 1 0 0,0-1-1 0 0,0-1 0 0 0,17 0 0 0 0,261-29 489 0 0,-210 18-593 0 0,-46 9-2800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18 6911 0 0,'1'-1'315'0'0,"3"-2"-118"0"0,17-7 198 0 0,-12 6 4180 0 0,-8 6-4491 0 0,-1 1-27 0 0,1 1 0 0 0,-1-1 1 0 0,0 1-1 0 0,0-1 1 0 0,0 1-1 0 0,0-1 0 0 0,0 0 1 0 0,-1 1-1 0 0,0-1 1 0 0,0 1-1 0 0,-1 3 0 0 0,-17 40 805 0 0,18-45-810 0 0,-23 42 1063 0 0,-1-1 0 0 0,-61 78-1 0 0,0-1-587 0 0,54-70-391 0 0,-251 378 28 0 0,275-415-145 0 0,1-2-3914 0 0,18-21 3016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9671 0 0,'0'0'1303'0'0,"4"-1"126"0"0,131-39 4921 0 0,1-1-3725 0 0,204-58-767 0 0,-276 82-1707 0 0,-5 1-401 0 0,0 2 0 0 0,67-6-1 0 0,-94 20-2155 0 0,-19 1-3179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5983 0 0,'0'0'11803'0'0,"0"2"-11535"0"0,-5 19 391 0 0,-11 30 1 0 0,5-17-522 0 0,-1 2-116 0 0,-2-1 0 0 0,-1 0 0 0 0,-2-2-1 0 0,-31 48 1 0 0,-99 116 545 0 0,124-168-389 0 0,-75 92 457 0 0,-64 84-8 0 0,140-176-624 0 0,8-11 19 0 0,0 1-1 0 0,1 0 0 0 0,-14 30 0 0 0,23-39 3 0 0,15-13-250 0 0,-1-2 82 0 0,0-2-1 0 0,0 1 1 0 0,0-2 0 0 0,-1 1 0 0 0,-1-1 0 0 0,1-1 0 0 0,7-8 0 0 0,5-6-126 0 0,14-12 156 0 0,96-91-582 0 0,-108 106 586 0 0,2 0 0 0 0,0 2-1 0 0,48-26 1 0 0,-69 42 180 0 0,0 1 1 0 0,0-1-1 0 0,0 1 0 0 0,0 0 0 0 0,0 0 1 0 0,0 0-1 0 0,0 0 0 0 0,5 0 0 0 0,-8 1-40 0 0,0 0-1 0 0,-1 1 1 0 0,1-1-1 0 0,-1 0 0 0 0,1 0 1 0 0,-1 0-1 0 0,1 1 1 0 0,-1-1-1 0 0,1 0 1 0 0,-1 1-1 0 0,1-1 1 0 0,-1 1-1 0 0,1-1 0 0 0,-1 0 1 0 0,1 1-1 0 0,-1-1 1 0 0,0 1-1 0 0,1-1 1 0 0,-1 1-1 0 0,0-1 0 0 0,1 2 1 0 0,4 11 135 0 0,-5-13-148 0 0,2 6 46 0 0,-1 0 1 0 0,0 0 0 0 0,0 0 0 0 0,-1 0 0 0 0,1 0 0 0 0,-1 0 0 0 0,-1 0 0 0 0,1-1 0 0 0,-3 10 0 0 0,-2 5 109 0 0,-10 29 0 0 0,10-37-143 0 0,0 1 1 0 0,1 0 0 0 0,1 0-1 0 0,0 0 1 0 0,-1 22 0 0 0,7-19-1181 0 0,2-8-4156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69 2303 0 0,'1'-1'167'0'0,"13"-6"766"0"0,-12 6 208 0 0,0 0-1 0 0,0-1 0 0 0,0 1 0 0 0,0-1 0 0 0,-1 0 1 0 0,1 1-1 0 0,1-3 0 0 0,3-3 3386 0 0,-6 6-4455 0 0,0 0-1 0 0,0 0 1 0 0,0 0 0 0 0,1-1-1 0 0,-1 1 1 0 0,-1 0 0 0 0,1 0-1 0 0,0-1 1 0 0,0 1-1 0 0,0 0 1 0 0,-1 0 0 0 0,1-1-1 0 0,0 1 1 0 0,-1 0 0 0 0,0 0-1 0 0,1 0 1 0 0,-1 0-1 0 0,1 0 1 0 0,-1 0 0 0 0,0 0-1 0 0,0 0 1 0 0,0 0 0 0 0,1 0-1 0 0,-1 0 1 0 0,0 0-1 0 0,0 1 1 0 0,0-1 0 0 0,0 0-1 0 0,-1 1 1 0 0,1-1 0 0 0,-1 0-1 0 0,-2 0-58 0 0,1 0 0 0 0,0-1 0 0 0,-1 1-1 0 0,1 1 1 0 0,-1-1 0 0 0,1 1 0 0 0,-1-1 0 0 0,1 1-1 0 0,-1 0 1 0 0,1 0 0 0 0,-1 1 0 0 0,1-1-1 0 0,-1 1 1 0 0,-5 1 0 0 0,-6 2 26 0 0,1 1 0 0 0,-14 7 0 0 0,-3 3 230 0 0,0 2 1 0 0,2 0-1 0 0,0 2 0 0 0,1 2 1 0 0,1 0-1 0 0,-46 48 1 0 0,60-55-101 0 0,1 0 0 0 0,-13 21 0 0 0,21-29-130 0 0,1-1 1 0 0,0 1-1 0 0,0 0 1 0 0,1 0-1 0 0,-1 0 0 0 0,1 0 1 0 0,1 0-1 0 0,-1 0 0 0 0,1 1 1 0 0,-1 9-1 0 0,2-15-31 0 0,0 0-1 0 0,0 0 1 0 0,0 1-1 0 0,1-1 1 0 0,-1 0 0 0 0,0 0-1 0 0,0 0 1 0 0,1 0-1 0 0,-1 0 1 0 0,0 0-1 0 0,1 0 1 0 0,-1 0 0 0 0,1 0-1 0 0,0 0 1 0 0,-1 0-1 0 0,1 0 1 0 0,0 0-1 0 0,-1-1 1 0 0,1 1 0 0 0,0 0-1 0 0,0 0 1 0 0,0-1-1 0 0,0 1 1 0 0,0 0-1 0 0,0-1 1 0 0,0 1 0 0 0,0-1-1 0 0,0 0 1 0 0,0 1-1 0 0,0-1 1 0 0,0 0-1 0 0,0 1 1 0 0,0-1 0 0 0,0 0-1 0 0,0 0 1 0 0,0 0-1 0 0,0 0 1 0 0,0 0-1 0 0,1 0 1 0 0,-1 0 0 0 0,2-1-1 0 0,3 0-14 0 0,1 0 0 0 0,-1 0-1 0 0,1-1 1 0 0,-1 0 0 0 0,11-5 0 0 0,9-6-1344 0 0,0-2-3601 0 0,3-2-2065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3679 0 0,'0'2'10611'0'0,"1"6"-9468"0"0,-1 1 0 0 0,0 0 1 0 0,-1-1-1 0 0,1 1 0 0 0,-5 16 0 0 0,-15 46-323 0 0,11-41-78 0 0,-3 5-562 0 0,-1-1 0 0 0,-26 47 0 0 0,29-62-231 0 0,9-17-639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26 244 15175 0 0,'0'0'695'0'0,"-1"2"-18"0"0,-1 3-283 0 0,0 1 0 0 0,0 0 0 0 0,0-1 0 0 0,-1 1 0 0 0,0-1 0 0 0,-7 10 3390 0 0,22-18-3364 0 0,0-2-348 0 0,-1 0-1 0 0,0-1 0 0 0,-1-1 1 0 0,13-8-1 0 0,4-4-56 0 0,96-67-315 0 0,-85 56 14 0 0,70-40 0 0 0,-87 58 244 0 0,-12 6 159 0 0,-1 1 0 0 0,0 1 0 0 0,1 0 0 0 0,0 0 0 0 0,0 0 0 0 0,1 1-1 0 0,15-3 1 0 0,-24 6-100 0 0,0 0 0 0 0,1 1-1 0 0,-1-1 1 0 0,0 0 0 0 0,0 0-1 0 0,0 0 1 0 0,0 1 0 0 0,1-1-1 0 0,-1 1 1 0 0,0-1 0 0 0,0 1-1 0 0,0-1 1 0 0,0 1 0 0 0,0 0-1 0 0,0-1 1 0 0,0 1 0 0 0,-1 0-1 0 0,1 0 1 0 0,0 0 0 0 0,0 0-1 0 0,0-1 1 0 0,-1 1 0 0 0,1 0-1 0 0,-1 0 1 0 0,1 1 0 0 0,-1-1-1 0 0,1 0 1 0 0,-1 0 0 0 0,1 0-1 0 0,-1 2 1 0 0,2 2 43 0 0,-1 0-1 0 0,0 0 0 0 0,-1 0 1 0 0,1 0-1 0 0,-1 11 1 0 0,-2-3 31 0 0,0 1 1 0 0,-1-1-1 0 0,-1 0 1 0 0,0 1 0 0 0,-1-2-1 0 0,0 1 1 0 0,-9 14-1 0 0,7-14-112 0 0,1 0 0 0 0,0 0 0 0 0,1 0-1 0 0,1 1 1 0 0,0 0 0 0 0,-2 18 0 0 0,5-21-1687 0 0,1-2-47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478 181 8287 0 0,'-8'1'217'0'0,"-8"2"99"0"0,0 0 0 0 0,-32-1 1 0 0,42-2 954 0 0,1 0 0 0 0,0 1 1 0 0,-12 1 4218 0 0,17-3-5354 0 0,0 0 1 0 0,0 0 0 0 0,0 1 0 0 0,0-1-1 0 0,0 0 1 0 0,0 0 0 0 0,0 0 0 0 0,1 0-1 0 0,-1 0 1 0 0,0 0 0 0 0,0 0 0 0 0,1 0-1 0 0,0-1 1 0 0,2-1 38 0 0,0 0 1 0 0,0 0-1 0 0,0 0 0 0 0,0 1 1 0 0,0-1-1 0 0,1 1 0 0 0,6-3 1 0 0,31-12 94 0 0,-24 10-144 0 0,-13 5-108 0 0,276-98 1013 0 0,-267 97-978 0 0,79-19 283 0 0,-81 21-277 0 0,0 0 0 0 0,0 0-1 0 0,0 1 1 0 0,0 0 0 0 0,0 1-1 0 0,17 3 1 0 0,-18-1 12 0 0,-2 2-6 0 0,-6-5-26 0 0,-12 11-559 0 0,-64 57-61 0 0,39-37 480 0 0,-75 62 63 0 0,-145 94-1 0 0,-67 37 231 0 0,251-167-156 0 0,14-11-8 0 0,46-39 192 0 0,3-1 423 0 0,8-6-628 0 0,1 1 1 0 0,-1-1-1 0 0,0 1 1 0 0,0-1 0 0 0,0 1-1 0 0,0-1 1 0 0,1 0-1 0 0,-1 1 1 0 0,0-1-1 0 0,0 0 1 0 0,1 1 0 0 0,-1-1-1 0 0,0 1 1 0 0,1-1-1 0 0,-1 0 1 0 0,0 0-1 0 0,1 1 1 0 0,-1-1 0 0 0,0 0-1 0 0,1 0 1 0 0,-1 1-1 0 0,1-1 1 0 0,-1 0 0 0 0,1 0-1 0 0,24 17 61 0 0,-17-13-52 0 0,0-1-1 0 0,0-1 0 0 0,0 1 1 0 0,0-1-1 0 0,0-1 1 0 0,0 1-1 0 0,0-1 1 0 0,1-1-1 0 0,-1 1 0 0 0,16-3 1 0 0,8-1 120 0 0,44-12 0 0 0,-72 14-142 0 0,197-53 137 0 0,-134 34-146 0 0,-43 13-2 0 0,89-21-86 0 0,-111 27 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29 165 16207 0 0,'-1'0'744'0'0,"-7"1"-282"0"0,-11 0 3364 0 0,49 6-2611 0 0,-16-6-994 0 0,0-1 1 0 0,-1-1-1 0 0,1 0 1 0 0,19-4-1 0 0,54-17 440 0 0,-54 13-497 0 0,152-44 511 0 0,43-10 194 0 0,-207 57-1194 0 0,1 1 0 0 0,0 1 1 0 0,31-1-1 0 0,-53 7-255 0 0,2 14-1079 0 0,-1-11-1987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49 101 919 0 0,'-48'-7'16434'0'0,"55"2"-11079"0"0,0 1-6314 0 0,20-6 1660 0 0,0 0 0 0 0,31-5 0 0 0,-22 5-250 0 0,-12 4-251 0 0,5-3-113 0 0,0 1-1 0 0,1 2 0 0 0,-1 1 0 0 0,38-1 0 0 0,-64 17-1681 0 0,-3 1 87 0 0,-3 2-68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14479 0 0,'0'0'4126'0'0,"9"-6"-521"0"0,1 2-3206 0 0,1 1 1 0 0,0 0 0 0 0,-1 0-1 0 0,1 1 1 0 0,13 0-1 0 0,60-1-218 0 0,-36 3-33 0 0,7-1-149 0 0,-17 1-840 0 0,1-1 1 0 0,39-8 0 0 0,-55 2-1491 0 0,-13 4 1055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182 152 4607 0 0,'0'0'354'0'0,"-8"5"83"0"0,-46 17 12983 0 0,60-23-13191 0 0,-1 0-1 0 0,1-1 1 0 0,0 0-1 0 0,0 0 1 0 0,-1 0 0 0 0,1 0-1 0 0,-1-1 1 0 0,9-6 0 0 0,1 1-3 0 0,41-20 39 0 0,1 2 1 0 0,1 3-1 0 0,2 2 0 0 0,114-24 0 0 0,-165 44-254 0 0,0-1 0 0 0,0 2-1 0 0,0-1 1 0 0,0 1 0 0 0,0 0-1 0 0,17 4 1 0 0,-16 0-11 0 0,-8-2-2 0 0,-1-1 0 0 0,0 1 0 0 0,0 0 1 0 0,0 0-1 0 0,0 0 0 0 0,0 0 0 0 0,0-1 0 0 0,0 1 0 0 0,-1 0 0 0 0,1 0 0 0 0,-1 0 0 0 0,1 1 1 0 0,-1-1-1 0 0,0 0 0 0 0,1 0 0 0 0,-1 0 0 0 0,-1 0 0 0 0,1 3 0 0 0,-1 4-10 0 0,0 0 0 0 0,-5 16 0 0 0,4-18 19 0 0,-1 0 0 0 0,0 0 0 0 0,0 0-1 0 0,-1 0 1 0 0,0-1 0 0 0,0 1 0 0 0,-1-1 0 0 0,0 0-1 0 0,-6 6 1 0 0,-4 3 16 0 0,0-1-1 0 0,-21 14 1 0 0,11-11-66 0 0,-1-1 0 0 0,-33 15 0 0 0,-60 21-219 0 0,-35 18 35 0 0,108-47 207 0 0,-37 22-19 0 0,74-39 37 0 0,1 0-1 0 0,0 0 1 0 0,0 1 0 0 0,1 0-1 0 0,0 0 1 0 0,0 0 0 0 0,-7 11-1 0 0,12-10 3 0 0,8-2 11 0 0,-1-2 104 0 0,0-1 0 0 0,1 0 0 0 0,0 0 0 0 0,7 2-1 0 0,18 9 578 0 0,-12-2-673 0 0,-11-8-6 0 0,0 0 1 0 0,0 0-1 0 0,1-1 0 0 0,0 0 1 0 0,0 0-1 0 0,-1-1 0 0 0,1 0 1 0 0,1 0-1 0 0,-1-1 0 0 0,0 0 1 0 0,0-1-1 0 0,0 0 0 0 0,1-1 1 0 0,-1 0-1 0 0,10-2 0 0 0,81-19 415 0 0,40-7-52 0 0,-120 27-1258 0 0,-6 4-7391 0 0,-5-1 1771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 18863 0 0,'1'-10'1235'0'0,"-1"10"-1164"0"0,-1 0 0 0 0,1 0 0 0 0,0 0 0 0 0,0 0 0 0 0,0 0-1 0 0,0-1 1 0 0,0 1 0 0 0,0 0 0 0 0,0 0 0 0 0,-1 0 0 0 0,1 0-1 0 0,0 0 1 0 0,0 0 0 0 0,0 0 0 0 0,0 0 0 0 0,-1 0-1 0 0,1 0 1 0 0,0 0 0 0 0,0 0 0 0 0,0 0 0 0 0,0 0 0 0 0,0 0-1 0 0,-1 0 1 0 0,1 0 0 0 0,0 0 0 0 0,0 0 0 0 0,0 0-1 0 0,0 0 1 0 0,-1 0 0 0 0,1 0 0 0 0,0 0 0 0 0,0 0 0 0 0,0 0-1 0 0,-2 1 94 0 0,0 0 0 0 0,0 0 0 0 0,1 0 0 0 0,-1 1 0 0 0,0-1 0 0 0,1 0 0 0 0,-1 1 0 0 0,-1 1 0 0 0,0 1-77 0 0,-2 1 80 0 0,0 1-1 0 0,1 0 1 0 0,-7 10-1 0 0,10-14-150 0 0,0-1 1 0 0,0 1-1 0 0,0-1 0 0 0,0 1 0 0 0,1-1 0 0 0,-1 1 1 0 0,1 0-1 0 0,-1-1 0 0 0,1 1 0 0 0,-1 0 1 0 0,1-1-1 0 0,0 4 0 0 0,-1 11-27 0 0,1-7 112 0 0,0-8-282 0 0,0-1 0 0 0,0 1 0 0 0,0-1 0 0 0,0 0-1 0 0,0 1 1 0 0,0-1 0 0 0,0 1 0 0 0,1-1 0 0 0,-1 0 0 0 0,0 1 0 0 0,0-1 0 0 0,0 0 0 0 0,0 1 0 0 0,0-1 0 0 0,1 1 0 0 0,-1-1 0 0 0,0 0 0 0 0,0 0 0 0 0,1 1 0 0 0,-1-1 0 0 0,0 0-1 0 0,0 1 1 0 0,1-1 0 0 0,-1 0 0 0 0,0 0 0 0 0,1 1 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433 211 12895 0 0,'0'0'595'0'0,"2"0"-18"0"0,19-5-398 0 0,-12 3 705 0 0,-1 0 0 0 0,0 1-1 0 0,10-1 1 0 0,-17 2 77 0 0,15-9 183 0 0,-9 2-1109 0 0,-1 0 0 0 0,0 0 0 0 0,0 0 0 0 0,-1-1 0 0 0,0 0 0 0 0,0 0 0 0 0,0 0-1 0 0,-1-1 1 0 0,-1 1 0 0 0,0-1 0 0 0,0 0 0 0 0,0 0 0 0 0,1-18 0 0 0,-3 25-60 0 0,-1 1 0 0 0,0-1 0 0 0,0 0 1 0 0,0 0-1 0 0,0 0 0 0 0,-1 0 0 0 0,1 0 0 0 0,0 0 0 0 0,-1 0 0 0 0,0 1 0 0 0,1-1 0 0 0,-1 0 0 0 0,0 0 0 0 0,0 1 1 0 0,0-1-1 0 0,0 0 0 0 0,0 1 0 0 0,-1-2 0 0 0,-1 1-84 0 0,1 0 1 0 0,0 0-1 0 0,-1 0 0 0 0,1 1 1 0 0,-1-1-1 0 0,1 1 0 0 0,-1-1 1 0 0,0 1-1 0 0,1 0 1 0 0,-6-1-1 0 0,-2 0-172 0 0,0 1 1 0 0,0 0-1 0 0,1 0 1 0 0,-1 1-1 0 0,0 0 1 0 0,-10 2-1 0 0,-37 7 298 0 0,1 4 0 0 0,-59 20 0 0 0,87-25 140 0 0,-14 6 589 0 0,-72 32-1 0 0,109-43-628 0 0,1 0 0 0 0,-1 0 0 0 0,0 0 0 0 0,1 0 0 0 0,-1 1 0 0 0,-3 4-1 0 0,7-7-90 0 0,0-1 0 0 0,0 1 0 0 0,0 0 0 0 0,1 0 0 0 0,-1 0-1 0 0,0 0 1 0 0,1 0 0 0 0,-1 0 0 0 0,0 0 0 0 0,1 0-1 0 0,0 0 1 0 0,-1 0 0 0 0,1 0 0 0 0,0 0 0 0 0,-1 1 0 0 0,1-1-1 0 0,0 0 1 0 0,0 0 0 0 0,0 0 0 0 0,0 0 0 0 0,0 1-1 0 0,0-1 1 0 0,0 0 0 0 0,1 0 0 0 0,-1 0 0 0 0,0 0 0 0 0,1 0-1 0 0,-1 0 1 0 0,0 0 0 0 0,1 0 0 0 0,0 1 0 0 0,-1-1-1 0 0,1-1 1 0 0,-1 1 0 0 0,3 2 0 0 0,1 1 22 0 0,1 0 1 0 0,0 0-1 0 0,0 0 1 0 0,1 0-1 0 0,-1-1 1 0 0,1 0-1 0 0,0 0 0 0 0,0-1 1 0 0,0 0-1 0 0,0 0 1 0 0,12 3-1 0 0,0-2 46 0 0,0-1 1 0 0,35 1-1 0 0,-11-4 113 0 0,41-5 1 0 0,-60 3-82 0 0,0-1-1 0 0,-1-2 1 0 0,41-14-1 0 0,-62 19-118 0 0,0 0-1 0 0,0 0 1 0 0,1 0 0 0 0,-1 0-1 0 0,0-1 1 0 0,0 1-1 0 0,0 0 1 0 0,0 0 0 0 0,0-1-1 0 0,0 1 1 0 0,0-1-1 0 0,-1 1 1 0 0,1 0 0 0 0,0-1-1 0 0,-1 0 1 0 0,1 1-1 0 0,-1-1 1 0 0,0 1 0 0 0,1-4-1 0 0,1-3-6 0 0,2-1 0 0 0,0 2-13 0 0,-3 5-53 0 0,-4 12-7 0 0,-4 13 295 0 0,-2 0 0 0 0,-1-1-1 0 0,-19 33 1 0 0,19-36-125 0 0,-59 92 721 0 0,5-9-553 0 0,54-88-228 0 0,8-11-48 0 0,0 1 0 0 0,0-1-1 0 0,0 0 1 0 0,0 0 0 0 0,0 1-1 0 0,0-1 1 0 0,1 1 0 0 0,0 0 0 0 0,0-1-1 0 0,-1 8 1 0 0,1-10-180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 8751 0 0,'0'0'794'0'0,"1"-1"-652"0"0,0 0 351 0 0,-1 1-1 0 0,1-1 0 0 0,0 0 0 0 0,0 0 0 0 0,0 0 0 0 0,0 1 1 0 0,0-1-1 0 0,0 0 0 0 0,0 1 0 0 0,1-1 0 0 0,-1 1 0 0 0,0-1 1 0 0,0 1-1 0 0,2-1 0 0 0,-10 13 5784 0 0,1-4-7831 0 0,-13 17 1702 0 0,0-2 1 0 0,-2 0-1 0 0,0-1 0 0 0,-27 21 0 0 0,6-5-99 0 0,0 0 31 0 0,-35 34 12 0 0,63-58-42 0 0,1 1 0 0 0,1 0 1 0 0,-14 24-1 0 0,24-37 7 0 0,1 1 0 0 0,-1 0 0 0 0,1 0 0 0 0,0 0 0 0 0,0 0 0 0 0,0 0 0 0 0,0 0 0 0 0,0 1 0 0 0,1-1 0 0 0,-1 0 0 0 0,1 0 0 0 0,0 5 0 0 0,0-6-25 0 0,0-1-1 0 0,1 1 1 0 0,-1 0 0 0 0,1-1 0 0 0,-1 1 0 0 0,1-1 0 0 0,0 1 0 0 0,0-1 0 0 0,-1 0-1 0 0,1 1 1 0 0,0-1 0 0 0,0 0 0 0 0,0 0 0 0 0,1 1 0 0 0,-1-1 0 0 0,0 0-1 0 0,0 0 1 0 0,1 0 0 0 0,-1 0 0 0 0,0-1 0 0 0,1 1 0 0 0,-1 0 0 0 0,1 0 0 0 0,-1-1-1 0 0,1 1 1 0 0,2 0 0 0 0,10 2 82 0 0,0 0 0 0 0,0-1 0 0 0,0-1 0 0 0,0 0 0 0 0,0-1 0 0 0,0 0 0 0 0,24-4 1 0 0,5-4 12 0 0,48-15 0 0 0,-63 14-98 0 0,-1 0-1 0 0,0-2 1 0 0,0-1-1 0 0,-1-1 0 0 0,31-21 1 0 0,-44 25-62 0 0,0-1 0 0 0,-1 0 0 0 0,0 0 0 0 0,-1-1 0 0 0,0 0 0 0 0,-1-1 0 0 0,0-1 0 0 0,-1 0-1 0 0,0 0 1 0 0,-1 0 0 0 0,9-22 0 0 0,-15 30-19 0 0,0 0-1 0 0,0 0 1 0 0,-1 0-1 0 0,0 0 1 0 0,0 0-1 0 0,0 0 1 0 0,-1-1-1 0 0,1 1 1 0 0,-1 0 0 0 0,-1 0-1 0 0,-1-11 1 0 0,2 14 17 0 0,-1-1 1 0 0,0 1-1 0 0,0-1 1 0 0,0 1-1 0 0,-1-1 1 0 0,1 1-1 0 0,0 0 1 0 0,-1-1-1 0 0,0 1 1 0 0,1 0-1 0 0,-1 0 1 0 0,0 0-1 0 0,0 0 1 0 0,0 1-1 0 0,0-1 1 0 0,0 0-1 0 0,-1 1 1 0 0,1 0-1 0 0,-1-1 1 0 0,1 1-1 0 0,0 0 1 0 0,-1 0-1 0 0,0 0 1 0 0,-4 0-1 0 0,-6-2-115 0 0,0 2 0 0 0,0-1 0 0 0,-1 2-1 0 0,1 0 1 0 0,-17 2 0 0 0,-66 13-2058 0 0,73-11 895 0 0,-4 2-248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66 14999 0 0,'0'0'687'0'0,"-1"-1"-16"0"0,-31-10 3389 0 0,43 12-3831 0 0,24-1-114 0 0,-1-1 0 0 0,1-2 0 0 0,50-11 1 0 0,-76 12-106 0 0,57-12 35 0 0,-42 8-339 0 0,0 1-1 0 0,1 1 1 0 0,34-2 0 0 0,-59 8-608 0 0,-3 5-38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0,'0'0'83'0'0,"0"3"466"0"0,0 3 962 0 0,0-1-1 0 0,0 1 0 0 0,1-1 0 0 0,0 1 0 0 0,0-1 0 0 0,0 0 0 0 0,1 1 0 0 0,3 8 0 0 0,-3-11-1287 0 0,-1-1 0 0 0,1 0-1 0 0,0 1 1 0 0,-1-1-1 0 0,1 0 1 0 0,0 1 0 0 0,3 1-1 0 0,11 9 737 0 0,0-1 215 0 0,22 23-1 0 0,-35-31-1051 0 0,1 0 0 0 0,-1 0 1 0 0,0 0-1 0 0,0 1 0 0 0,0-1 0 0 0,0 1 0 0 0,-1 0 0 0 0,0 0 0 0 0,0 0 0 0 0,2 10 0 0 0,-3-11-91 0 0,-1 1 0 0 0,0-1 0 0 0,0 1 0 0 0,-1-1 0 0 0,1 1 0 0 0,-1-1 0 0 0,0 1 0 0 0,0-1 0 0 0,0 0-1 0 0,-1 0 1 0 0,0 0 0 0 0,1 1 0 0 0,-1-1 0 0 0,-4 4 0 0 0,1 1-12 0 0,-1-1-1 0 0,0 0 1 0 0,-1 0 0 0 0,0-1 0 0 0,-8 8-1 0 0,5-7-292 0 0,0-1 0 0 0,0 0-1 0 0,0 0 1 0 0,-1-1 0 0 0,0 0-1 0 0,0-1 1 0 0,0 0-1 0 0,-1-1 1 0 0,-22 5 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9671 0 0,'0'0'875'0'0,"2"0"-384"0"0,8 0 2124 0 0,0-1 1 0 0,17-3-1 0 0,22-9 1111 0 0,20-3-1449 0 0,7 3-1396 0 0,-43 6-848 0 0,1 1 0 0 0,47-1 0 0 0,-68 10 138 0 0,1-1-3153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94 10623 0 0,'0'0'964'0'0,"-1"1"-725"0"0,-24 25 1245 0 0,10-10 889 0 0,-31 27-1 0 0,31-34 84 0 0,15-10-2403 0 0,-1 1-1 0 0,1 0 0 0 0,0 0 0 0 0,-1-1 0 0 0,1 1 1 0 0,0 0-1 0 0,0-1 0 0 0,-1 1 0 0 0,1 0 1 0 0,0-1-1 0 0,0 1 0 0 0,0-1 0 0 0,0 1 0 0 0,-1 0 1 0 0,1-1-1 0 0,0 1 0 0 0,0-1 0 0 0,0 1 1 0 0,0 0-1 0 0,0-1 0 0 0,0 1 0 0 0,0-1 1 0 0,0 0-1 0 0,-2-8-391 0 0,1-2 351 0 0,0 0 1 0 0,0 0-1 0 0,1 0 1 0 0,2-14-1 0 0,-2 16 12 0 0,1-1 0 0 0,-1 1 0 0 0,0-1 0 0 0,-1 1 0 0 0,0-1-1 0 0,-3-9 1 0 0,4 18-29 0 0,-1-1 0 0 0,1 1 0 0 0,-1-1 0 0 0,0 1 0 0 0,0 0 0 0 0,0-1 1 0 0,0 1-1 0 0,0 0 0 0 0,0 0 0 0 0,0-1 0 0 0,0 1 0 0 0,-1 0 0 0 0,1 0 0 0 0,0 0 0 0 0,-1 1 0 0 0,1-1 0 0 0,0 0 0 0 0,-1 0 0 0 0,1 1 0 0 0,-1-1 0 0 0,0 1 0 0 0,1-1 0 0 0,-1 1 0 0 0,1 0 0 0 0,-1 0 0 0 0,1 0 0 0 0,-1-1 1 0 0,0 1-1 0 0,1 1 0 0 0,-1-1 0 0 0,0 0 0 0 0,-1 1 0 0 0,-3 0-12 0 0,0 0 1 0 0,0 0-1 0 0,0 1 0 0 0,0 0 1 0 0,0 0-1 0 0,0 1 1 0 0,-5 2-1 0 0,-4 5-10 0 0,1 0-1 0 0,0 1 0 0 0,0 0 1 0 0,-16 19-1 0 0,-44 58-7 0 0,23-26 16 0 0,21-29 29 0 0,11-13 23 0 0,0 2 0 0 0,1 0 1 0 0,2 1-1 0 0,-21 35 0 0 0,36-56-5 0 0,0 0-1 0 0,0 0 1 0 0,0 0 0 0 0,1 0-1 0 0,-1 0 1 0 0,0 0-1 0 0,1 0 1 0 0,-1 1 0 0 0,1-1-1 0 0,0 0 1 0 0,0 0-1 0 0,0 0 1 0 0,0 1-1 0 0,0-1 1 0 0,0 0 0 0 0,1 0-1 0 0,-1 0 1 0 0,1 1-1 0 0,0-1 1 0 0,-1 0 0 0 0,3 3-1 0 0,-2-3 1 0 0,1 0 0 0 0,0 0-1 0 0,-1-1 1 0 0,1 1-1 0 0,0 0 1 0 0,0-1 0 0 0,0 1-1 0 0,0-1 1 0 0,0 0 0 0 0,0 0-1 0 0,1 0 1 0 0,-1 0 0 0 0,0 0-1 0 0,1 0 1 0 0,-1-1 0 0 0,0 1-1 0 0,1-1 1 0 0,-1 0 0 0 0,5 1-1 0 0,6-1 41 0 0,-1 0 0 0 0,1-1 0 0 0,0-1 0 0 0,0 1 0 0 0,-1-2 0 0 0,1 0 0 0 0,-1-1 0 0 0,14-5 0 0 0,3-4 112 0 0,1-2 0 0 0,28-18 0 0 0,-53 30-169 0 0,1-1 0 0 0,-1 1 0 0 0,0-1 0 0 0,-1 1 0 0 0,1-1 0 0 0,-1-1 0 0 0,1 1 0 0 0,-1-1 0 0 0,-1 1 0 0 0,1-1 0 0 0,-1 0 0 0 0,1-1-1 0 0,-2 1 1 0 0,1 0 0 0 0,0-1 0 0 0,-1 0 0 0 0,0 1 0 0 0,2-13 0 0 0,-3 16-3 0 0,0 1-8 0 0,-1 0-1 0 0,1 0 0 0 0,-1 0 0 0 0,0 1 0 0 0,0-1 0 0 0,1 0 0 0 0,-1 0 0 0 0,0 0 1 0 0,0 1-1 0 0,0-1 0 0 0,0 0 0 0 0,0 0 0 0 0,0 0 0 0 0,0 0 0 0 0,0 0 0 0 0,0-1 0 0 0,-13 22-76 0 0,-34 96-43 0 0,46-115 13 0 0,1 0-1 0 0,-1 0 1 0 0,1 0 0 0 0,-1 0-1 0 0,1 0 1 0 0,0 0 0 0 0,-1 0-1 0 0,1 0 1 0 0,0 0 0 0 0,0 1-1 0 0,0-1 1 0 0,0 0-1 0 0,0 0 1 0 0,0 0 0 0 0,0 0-1 0 0,0 0 1 0 0,1 1 0 0 0,-1-1-38 0 0,0 0-1 0 0,1-1 1 0 0,-1 1 0 0 0,1 0 0 0 0,-1-1 0 0 0,1 1 0 0 0,-1-1 0 0 0,1 1 0 0 0,-1-1 0 0 0,1 1 0 0 0,-1-1 0 0 0,1 1 0 0 0,0-1-1 0 0,-1 1 1 0 0,1-1 0 0 0,0 0 0 0 0,-1 0 0 0 0,2 1 0 0 0,2 0-253 0 0,0-1-1 0 0,-1 1 0 0 0,1-1 1 0 0,0 0-1 0 0,0 0 1 0 0,-1 0-1 0 0,1 0 1 0 0,3-2-1 0 0,22-4-1617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54 539 1839 0 0,'-1'2'134'0'0,"-13"20"3566"0"0,-14 11 11388 0 0,28-33-15064 0 0,0 0 0 0 0,0 0 0 0 0,-1 0 1 0 0,1 0-1 0 0,0 0 0 0 0,0 0 1 0 0,0 0-1 0 0,-1 0 0 0 0,1 0 1 0 0,0 0-1 0 0,0 0 0 0 0,0 0 0 0 0,-1 0 1 0 0,1 0-1 0 0,0 0 0 0 0,0 0 1 0 0,-1 0-1 0 0,1 0 0 0 0,0 0 1 0 0,0 0-1 0 0,0 0 0 0 0,-1 0 1 0 0,1 0-1 0 0,0 0 0 0 0,0 0 0 0 0,0 0 1 0 0,0-1-1 0 0,-1 1 0 0 0,1 0 1 0 0,0 0-1 0 0,0 0 0 0 0,0 0 1 0 0,0 0-1 0 0,-1-1 0 0 0,1 1 1 0 0,0 0-1 0 0,0 0 0 0 0,0 0 0 0 0,0-1 1 0 0,0 1-1 0 0,0 0 0 0 0,0 0 1 0 0,0 0-1 0 0,0-1 0 0 0,0 1 1 0 0,0 0-1 0 0,0 0 0 0 0,0 0 1 0 0,0-1-1 0 0,-3-11 468 0 0,4 6-369 0 0,0 1-1 0 0,0-1 0 0 0,1 0 1 0 0,0 1-1 0 0,0-1 0 0 0,0 1 0 0 0,1 0 1 0 0,5-8-1 0 0,30-40 83 0 0,-26 38-129 0 0,188-219 449 0 0,-166 200-471 0 0,1 1 0 0 0,1 2 0 0 0,2 2 0 0 0,58-34-1 0 0,-89 58-42 0 0,1 1-1 0 0,-1 0 1 0 0,1 1-1 0 0,0 0 1 0 0,0 0-1 0 0,1 1 0 0 0,-1 0 1 0 0,10-1-1 0 0,-15 3-48 0 0,-1 0-1 0 0,1 0 0 0 0,0 0 1 0 0,0 0-1 0 0,0 1 0 0 0,0-1 0 0 0,-1 1 1 0 0,1 0-1 0 0,0 0 0 0 0,-1 0 1 0 0,1 0-1 0 0,0 0 0 0 0,-1 1 1 0 0,0-1-1 0 0,1 1 0 0 0,-1-1 1 0 0,0 1-1 0 0,0 0 0 0 0,0 0 1 0 0,0 0-1 0 0,0 0 0 0 0,0 0 1 0 0,0 1-1 0 0,-1-1 0 0 0,1 0 1 0 0,-1 1-1 0 0,2 4 0 0 0,8 19-2022 0 0,-6-8-3556 0 0,-1-2-1273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29 211 3679 0 0,'0'0'11359'0'0,"6"-4"-8976"0"0,-7 6-2208 0 0,0 0 0 0 0,0 0 0 0 0,1 0 0 0 0,-1-1 0 0 0,1 1 0 0 0,-1 0 0 0 0,1 0 0 0 0,-1 0 0 0 0,1 0 0 0 0,0 0 0 0 0,0 0 0 0 0,0 0 0 0 0,0 0 0 0 0,1 0 0 0 0,-1 0 0 0 0,0 0 0 0 0,1-1 0 0 0,0 1 0 0 0,-1 0 0 0 0,1 0 0 0 0,0 0 0 0 0,0 0 0 0 0,0-1 1 0 0,0 1-1 0 0,0-1 0 0 0,0 1 0 0 0,0 0 0 0 0,1-1 0 0 0,-1 0 0 0 0,0 1 0 0 0,3 1 0 0 0,1 1-81 0 0,1 0 0 0 0,-1-1 0 0 0,1 1 0 0 0,-1-1 0 0 0,1 0 0 0 0,0-1 0 0 0,0 1 0 0 0,0-1-1 0 0,0 0 1 0 0,9 1 0 0 0,-6-2-15 0 0,1 0-1 0 0,0 0 1 0 0,0-1-1 0 0,-1-1 1 0 0,1 1-1 0 0,11-4 0 0 0,0-1-55 0 0,-1 0 0 0 0,0-2 0 0 0,0-1 0 0 0,-1 0 0 0 0,31-18 0 0 0,-35 17-117 0 0,0-1 1 0 0,0 0-1 0 0,-1 0 0 0 0,-1-2 1 0 0,1 1-1 0 0,-2-2 1 0 0,0 0-1 0 0,0 0 0 0 0,11-18 1 0 0,-21 27 14 0 0,0 0 0 0 0,0 0 0 0 0,-1 0 0 0 0,1 0 0 0 0,-1-1 0 0 0,0 1 0 0 0,0 0 0 0 0,0 0 0 0 0,0-1 0 0 0,-1 1 0 0 0,0-1 0 0 0,0-8 0 0 0,-1 11 17 0 0,1 0 0 0 0,0 1 1 0 0,-1-1-1 0 0,0 0 0 0 0,1 0 0 0 0,-1 0 0 0 0,0 0 1 0 0,0 0-1 0 0,0 0 0 0 0,0 1 0 0 0,0-1 0 0 0,0 1 0 0 0,-1-1 1 0 0,1 0-1 0 0,0 1 0 0 0,-1 0 0 0 0,1-1 0 0 0,-1 1 1 0 0,0 0-1 0 0,1 0 0 0 0,-1 0 0 0 0,0 0 0 0 0,0 0 0 0 0,0 0 1 0 0,1 1-1 0 0,-1-1 0 0 0,0 0 0 0 0,0 1 0 0 0,-3-1 1 0 0,-2 1-111 0 0,1 0 1 0 0,-1 0-1 0 0,1 0 1 0 0,-1 1 0 0 0,1 0-1 0 0,0 0 1 0 0,-11 3 0 0 0,-43 19-294 0 0,60-23 465 0 0,-30 14 133 0 0,1 1 1 0 0,1 1 0 0 0,1 1 0 0 0,0 2 0 0 0,2 0-1 0 0,0 2 1 0 0,1 1 0 0 0,1 1 0 0 0,1 1 0 0 0,-24 34 0 0 0,41-52-69 0 0,1 1 1 0 0,-1 1 0 0 0,1-1 0 0 0,1 1 0 0 0,-1-1 0 0 0,1 1 0 0 0,1 0 0 0 0,0 0-1 0 0,0 0 1 0 0,-1 13 0 0 0,2-17-46 0 0,1 0 0 0 0,0 0 0 0 0,0 0 0 0 0,1 0 1 0 0,0 0-1 0 0,-1 0 0 0 0,1 0 0 0 0,0 0 0 0 0,1 0 0 0 0,-1-1 0 0 0,1 1 0 0 0,-1 0 0 0 0,1-1 0 0 0,0 1 0 0 0,1-1 0 0 0,-1 0 1 0 0,1 1-1 0 0,-1-1 0 0 0,1-1 0 0 0,0 1 0 0 0,0 0 0 0 0,0 0 0 0 0,6 2 0 0 0,-3-1 50 0 0,0 0 0 0 0,1-1 0 0 0,-1 0 0 0 0,1 0 0 0 0,0 0 0 0 0,0-1 0 0 0,0 0-1 0 0,7 1 1 0 0,21-1-1078 0 0,2-5-4910 0 0,-22 1-737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1839 0 0,'54'-16'560'0'0,"30"-16"10796"0"0,-48 15-8954 0 0,-32 15-2141 0 0,11-5 573 0 0,0-1 0 0 0,0-1 0 0 0,19-14 0 0 0,-31 20-765 0 0,1 0 0 0 0,-1 0 0 0 0,0 0 0 0 0,0 0-1 0 0,-1-1 1 0 0,1 1 0 0 0,-1-1 0 0 0,1 1 0 0 0,-1-1 0 0 0,0 0 0 0 0,-1 0 0 0 0,1 0 0 0 0,0 0 0 0 0,-1 0 0 0 0,0 0-1 0 0,0-1 1 0 0,-1 1 0 0 0,1-7 0 0 0,-1 10-49 0 0,0 0 0 0 0,0-1 0 0 0,0 1 0 0 0,0 0 0 0 0,0 0 0 0 0,0 0 0 0 0,0 0 0 0 0,-1 0 1 0 0,1 0-1 0 0,-1 0 0 0 0,1 0 0 0 0,-1 0 0 0 0,1 0 0 0 0,-1 0 0 0 0,1 0 0 0 0,-1 0 0 0 0,0 1 0 0 0,1-1 0 0 0,-1 0 0 0 0,0 0 0 0 0,0 1 0 0 0,0-1 0 0 0,1 0 0 0 0,-1 1 0 0 0,0-1 0 0 0,0 1 0 0 0,0-1 0 0 0,0 1 0 0 0,0-1 0 0 0,0 1 0 0 0,0 0 0 0 0,0-1 0 0 0,0 1 0 0 0,0 0 0 0 0,-1 0 1 0 0,1 0-1 0 0,0 0 0 0 0,0 0 0 0 0,-2 0 0 0 0,-2 1-29 0 0,-1-1 1 0 0,0 1 0 0 0,0 0 0 0 0,1 1-1 0 0,-11 3 1 0 0,-83 41-66 0 0,64-29 76 0 0,5-2 52 0 0,0 2 1 0 0,2 0-1 0 0,0 2 0 0 0,1 1 0 0 0,-44 41 0 0 0,64-54 32 0 0,1 1 0 0 0,-1 0-1 0 0,1 0 1 0 0,1 0-1 0 0,-1 1 1 0 0,1-1 0 0 0,1 1-1 0 0,0 1 1 0 0,-5 14-1 0 0,8-22-84 0 0,1 0 0 0 0,0 0-1 0 0,-1 0 1 0 0,1 0-1 0 0,0 0 1 0 0,0 0-1 0 0,0 0 1 0 0,1 1-1 0 0,-1-1 1 0 0,0 0-1 0 0,1 0 1 0 0,-1 0-1 0 0,1 0 1 0 0,0-1-1 0 0,0 1 1 0 0,0 0-1 0 0,0 0 1 0 0,1 2 0 0 0,0-2-1 0 0,0 1 0 0 0,1-1 0 0 0,-1 0 0 0 0,0 1 0 0 0,1-1 0 0 0,0-1 1 0 0,-1 1-1 0 0,1 0 0 0 0,0-1 0 0 0,5 3 0 0 0,-1-2 0 0 0,0 1 0 0 0,0-2 0 0 0,1 1 0 0 0,-1-1 0 0 0,0 0 0 0 0,1 0-1 0 0,-1-1 1 0 0,1 0 0 0 0,9-1 0 0 0,1-2 0 0 0,1-1 0 0 0,-1-1 0 0 0,0 0 0 0 0,-1-2 0 0 0,1 0 0 0 0,-1 0 0 0 0,0-2 0 0 0,23-16 0 0 0,-32 19-1 0 0,-3 2-2 0 0,0 1 1 0 0,0-1 0 0 0,0 1-1 0 0,0 0 1 0 0,12-4-1 0 0,-34 30-160 0 0,-42 47 34 0 0,49-59 81 0 0,7-2 24 0 0,3-7-1026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9 369 4143 0 0,'-8'3'9973'0'0,"8"-2"-9630"0"0,0 9 2845 0 0,12 13-4378 0 0,-9-16 2516 0 0,0-1-1138 0 0,-1 0 1 0 0,0 1-1 0 0,0-1 0 0 0,0 1 0 0 0,-1 0 0 0 0,0-1 1 0 0,-1 1-1 0 0,1 0 0 0 0,-1 0 0 0 0,0 0 1 0 0,-1-1-1 0 0,0 1 0 0 0,0 0 0 0 0,0-1 0 0 0,-1 1 1 0 0,0 0-1 0 0,0-1 0 0 0,-4 8 0 0 0,4-11-113 0 0,-3 2-2 0 0,4-4 202 0 0,0-4-202 0 0,0-3-55 0 0,0 0 0 0 0,0 1 0 0 0,0-1 0 0 0,1 0 0 0 0,0 0 0 0 0,0 0 0 0 0,1 0 0 0 0,0 0 0 0 0,0 0 0 0 0,0 0 0 0 0,1 1 0 0 0,3-9 0 0 0,5-12 19 0 0,18-33 1 0 0,-26 55-40 0 0,9-16 17 0 0,1 0 0 0 0,1 1 1 0 0,1 1-1 0 0,0 0 0 0 0,23-21 0 0 0,-10 13-6 0 0,2 2 0 0 0,48-31-1 0 0,-33 26 77 0 0,51-24 0 0 0,-74 43 81 0 0,1 1 0 0 0,0 1 0 0 0,1 1 0 0 0,41-8 0 0 0,-54 14-98 0 0,9-2 42 0 0,0 0 0 0 0,0 2 0 0 0,0 0 1 0 0,32 3-1 0 0,-42-1-304 0 0,-7 0-539 0 0,2 6-1056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13 919 0 0,'2'-1'67'0'0,"21"-10"17522"0"0,-26 24-17162 0 0,0 0 0 0 0,-1 0-1 0 0,0 0 1 0 0,-1 0 0 0 0,-7 12-1 0 0,-37 62 1437 0 0,42-75-1702 0 0,-23 33 451 0 0,18-28-491 0 0,0 1 1 0 0,-13 29-1 0 0,22-38-184 0 0,3-8 6 0 0,1-1-1 0 0,0 0 1 0 0,0 0-1 0 0,0 1 1 0 0,-1-1-1 0 0,1 0 1 0 0,0 0-1 0 0,0 0 1 0 0,0 0-1 0 0,0 0 1 0 0,-1 0-1 0 0,1 0 1 0 0,1-1-1 0 0,3 1-1310 0 0,1-2 1 0 0,-1 1-1 0 0,0-1 0 0 0,10-3 1 0 0,7-7-5711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8839 0 0,'0'0'960'0'0,"5"10"-960"0"0,2-1 0 0 0,2 0-2600 0 0,2 0-536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48 11055 0 0,'0'0'4776'0'0,"13"-14"-2221"0"0,-13 14-2498 0 0,1-1 0 0 0,-1 0 0 0 0,0 0-1 0 0,1 0 1 0 0,-1 0 0 0 0,0 1 0 0 0,0-1 0 0 0,0 0 0 0 0,0 0 0 0 0,0 0 0 0 0,0 0 0 0 0,0 0 0 0 0,0 0-1 0 0,0 0 1 0 0,0 1 0 0 0,0-1 0 0 0,0 0 0 0 0,-1 0 0 0 0,1 0 0 0 0,0 0 0 0 0,-1 1 0 0 0,1-1 0 0 0,0 0-1 0 0,-2-1 1 0 0,1 1-41 0 0,0 0-1 0 0,-1 0 0 0 0,1 0 1 0 0,0 0-1 0 0,-1 0 0 0 0,1 0 1 0 0,-1 1-1 0 0,1-1 0 0 0,-1 1 1 0 0,1-1-1 0 0,-1 1 0 0 0,1 0 1 0 0,-3-1-1 0 0,-2 0-26 0 0,0 1 1 0 0,0 0-1 0 0,-1 0 0 0 0,1 1 1 0 0,0-1-1 0 0,-12 4 1 0 0,9-1 83 0 0,-1 1 1 0 0,1 0-1 0 0,0 0 1 0 0,0 1-1 0 0,-10 8 1 0 0,-40 34 429 0 0,37-29-349 0 0,-229 209 941 0 0,247-223-1077 0 0,-34 38 117 0 0,34-38-95 0 0,1 1 0 0 0,-1 0 1 0 0,1 0-1 0 0,0 1 0 0 0,1-1 0 0 0,-4 11 0 0 0,5-16-33 0 0,1 1-1 0 0,0 0 0 0 0,0-1 1 0 0,0 1-1 0 0,0 0 0 0 0,0-1 1 0 0,0 1-1 0 0,0 0 0 0 0,1-1 0 0 0,-1 1 1 0 0,0 0-1 0 0,0-1 0 0 0,0 1 1 0 0,1-1-1 0 0,-1 1 0 0 0,0 0 0 0 0,1-1 1 0 0,-1 1-1 0 0,0-1 0 0 0,1 1 1 0 0,-1-1-1 0 0,1 1 0 0 0,-1-1 1 0 0,1 1-1 0 0,-1-1 0 0 0,1 0 0 0 0,-1 1 1 0 0,1-1-1 0 0,0 0 0 0 0,-1 1 1 0 0,1-1-1 0 0,-1 0 0 0 0,1 0 0 0 0,0 1 1 0 0,-1-1-1 0 0,1 0 0 0 0,0 0 1 0 0,-1 0-1 0 0,1 0 0 0 0,0 0 0 0 0,0 0 1 0 0,3 1 25 0 0,0-1-1 0 0,0 0 1 0 0,0 0 0 0 0,0 0-1 0 0,7-1 1 0 0,8-4-77 0 0,0-1 1 0 0,0-1-1 0 0,0 0 0 0 0,33-19 0 0 0,63-50-219 0 0,-49 22 139 0 0,-8 6-199 0 0,-57 47 28 0 0,-12 6-713 0 0,-10 9 662 0 0,1 1 1 0 0,1 1 0 0 0,-27 29-1 0 0,16-12 314 0 0,1 1-1 0 0,1 1 1 0 0,3 2-1 0 0,1 0 1 0 0,1 2-1 0 0,-32 77 1 0 0,15-7-1204 0 0,-26 114 0 0 0,47-157 839 0 0,10-35 305 0 0,-1-1 1 0 0,-19 39 0 0 0,20-51 277 0 0,-1 0 1 0 0,-1-1-1 0 0,0-1 0 0 0,-27 30 0 0 0,16-24 804 0 0,-37 30-1 0 0,49-44-412 0 0,0-1-1 0 0,0 0 0 0 0,-1-1 1 0 0,-1 0-1 0 0,1-1 1 0 0,-19 7-1 0 0,29-12-530 0 0,1 0 0 0 0,-1 0-1 0 0,0 0 1 0 0,1 0 0 0 0,-1 0 0 0 0,1 0-1 0 0,-1 0 1 0 0,1 0 0 0 0,-1-1 0 0 0,0 1-1 0 0,1 0 1 0 0,-1 0 0 0 0,1 0 0 0 0,-1-1-1 0 0,1 1 1 0 0,-1 0 0 0 0,1-1 0 0 0,-1 1-1 0 0,1 0 1 0 0,-1-1 0 0 0,1 1 0 0 0,0-1-1 0 0,-1 1 1 0 0,1 0 0 0 0,-1-1 0 0 0,1 1-1 0 0,0-1 1 0 0,-1 1 0 0 0,1-1 0 0 0,0 1-1 0 0,0-1 1 0 0,0 0 0 0 0,-1 1 0 0 0,1-1-1 0 0,0 0 1 0 0,-3-21 369 0 0,3 14-432 0 0,1-1 0 0 0,0 1 0 0 0,1 0 0 0 0,0 0 0 0 0,0 0 0 0 0,1 0-1 0 0,0 1 1 0 0,0-1 0 0 0,5-7 0 0 0,45-66-2818 0 0,-32 51 778 0 0,5-9-3101 0 0,2 0-1232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9671 0 0,'0'0'7959'0'0,"-1"2"-7774"0"0,-29 44 439 0 0,16-24-372 0 0,-15 27 0 0 0,8-11 127 0 0,-2 0 0 0 0,-54 66 1 0 0,11-18 236 0 0,-34 52 436 0 0,-26 36 366 0 0,110-147-1097 0 0,-21 44 0 0 0,12-20-174 0 0,23-48-124 0 0,2-2-14 0 0,-1 1-1 0 0,0-1 1 0 0,1 1-1 0 0,-1-1 1 0 0,0 0-1 0 0,0 1 1 0 0,0-1-1 0 0,0 0 1 0 0,0 0-1 0 0,0 0 1 0 0,0 1-1 0 0,-1 0 1 0 0,2-2-9 0 0,-1 0 0 0 0,1 0 1 0 0,0 0-1 0 0,0 0 0 0 0,0 0 0 0 0,0 0 1 0 0,0 0-1 0 0,0 0 0 0 0,0 0 1 0 0,-1 0-1 0 0,1 0 0 0 0,0 0 0 0 0,0 0 1 0 0,0 0-1 0 0,0 0 0 0 0,0 0 1 0 0,0 0-1 0 0,-1 0 0 0 0,1 0 0 0 0,0 0 1 0 0,0 0-1 0 0,0 0 0 0 0,0 0 1 0 0,0 0-1 0 0,0 0 0 0 0,-1 0 0 0 0,1 0 1 0 0,0 0-1 0 0,0 0 0 0 0,0 0 1 0 0,0 0-1 0 0,0 0 0 0 0,0 0 0 0 0,0-1 1 0 0,-1 1-1 0 0,1 0 0 0 0,0 0 0 0 0,0 0 1 0 0,0 0-1 0 0,0 0 0 0 0,0 0 1 0 0,0 0-1 0 0,0-1 0 0 0,0 1 0 0 0,0 0 1 0 0,0 0-1 0 0,0 0 0 0 0,0 0 1 0 0,0 0-1 0 0,0 0 0 0 0,0-1 0 0 0,0 1 1 0 0,0 0-1 0 0,0 0 0 0 0,0 0 1 0 0,0 0-1 0 0,0 0 0 0 0,0-1 0 0 0,3-5-3 0 0,-3 6 3 0 0,7-9 8 0 0,-1 0 1 0 0,2 0-1 0 0,-1 1 0 0 0,1 0 1 0 0,14-11-1 0 0,48-31 59 0 0,-69 49-67 0 0,125-74 16 0 0,-104 65 16 0 0,0 0-1 0 0,1 2 1 0 0,0 0-1 0 0,24-4 1 0 0,-42 11-16 0 0,0 0 0 0 0,-1 0 0 0 0,1 1 0 0 0,0 0 0 0 0,-1 0 0 0 0,1 0 0 0 0,0 0 0 0 0,0 1 0 0 0,-1 0 0 0 0,1 0 0 0 0,-1 0 0 0 0,1 1 0 0 0,5 2 0 0 0,-8-3-9 0 0,0 0-1 0 0,0 0 0 0 0,-1 1 0 0 0,1-1 1 0 0,0 1-1 0 0,0-1 0 0 0,-1 1 0 0 0,1 0 1 0 0,-1 0-1 0 0,1 0 0 0 0,-1 0 0 0 0,0 0 0 0 0,0 0 1 0 0,0 0-1 0 0,0 0 0 0 0,0 0 0 0 0,0 0 1 0 0,-1 1-1 0 0,1-1 0 0 0,-1 0 0 0 0,1 1 1 0 0,-1-1-1 0 0,0 0 0 0 0,0 1 0 0 0,0-1 0 0 0,0 0 1 0 0,-1 1-1 0 0,0 2 0 0 0,-1 6 5 0 0,-1 0-1 0 0,0 0 1 0 0,0 0-1 0 0,-2-1 1 0 0,-6 14-1 0 0,-31 48 74 0 0,-21 22-235 0 0,62-92 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18487 0 0,'0'0'1675'0'0,"-2"1"-1382"0"0,-10 11 235 0 0,0 1 0 0 0,-18 25 0 0 0,29-37-528 0 0,12 4-6970 0 0,4-4 484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66 10135 0 0,'10'-8'786'0'0,"17"-16"1"0"0,-19 17 1484 0 0,0-1 0 0 0,18-11 2942 0 0,-30 34-4477 0 0,-2 0-504 0 0,-1 0 1 0 0,-1-1-1 0 0,-1 0 0 0 0,-18 25 0 0 0,1-3 39 0 0,-148 213 943 0 0,-83 134-644 0 0,239-351-555 0 0,2 2 0 0 0,1 0 0 0 0,-14 52 0 0 0,23-60-203 0 0,6-24 59 0 0,5 4-2453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64 165 12895 0 0,'-4'-1'231'0'0,"-1"1"1"0"0,1-1-1 0 0,-1 1 0 0 0,0 0 0 0 0,1 1 0 0 0,-1-1 0 0 0,0 1 0 0 0,1 0 0 0 0,-1 0 0 0 0,1 0 0 0 0,-9 5 3179 0 0,25-3-1228 0 0,3-2-1962 0 0,0 0 1 0 0,0-2 0 0 0,0 1 0 0 0,0-2 0 0 0,21-5 0 0 0,-18 4-20 0 0,219-46 1621 0 0,-86 15-1120 0 0,-24 5-346 0 0,-51 11 82 0 0,155-18 0 0 0,-231 36-447 0 0,1 0 0 0 0,-1 0 0 0 0,1 0-1 0 0,-1 0 1 0 0,1 0 0 0 0,-1 0 0 0 0,1 0 0 0 0,-1 0 0 0 0,1 0 0 0 0,-1 0-1 0 0,1 0 1 0 0,-1 1 0 0 0,1-1 0 0 0,-1 0 0 0 0,1 0 0 0 0,-1 0-1 0 0,1 1 1 0 0,0-1 0 0 0,-1 1-13 0 0,0-1-1 0 0,0 0 1 0 0,0 1-1 0 0,0-1 1 0 0,0 0-1 0 0,0 0 1 0 0,0 1 0 0 0,0-1-1 0 0,0 0 1 0 0,0 0-1 0 0,0 1 1 0 0,0-1-1 0 0,0 0 1 0 0,0 0-1 0 0,-1 1 1 0 0,1-1-1 0 0,0 0 1 0 0,0 0-1 0 0,0 1 1 0 0,0-1 0 0 0,0 0-1 0 0,-1 0 1 0 0,1 0-1 0 0,0 1 1 0 0,-1-1-1 0 0,-18 15-2746 0 0,16-12 1808 0 0,-10 6-7023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73 4607 0 0,'0'0'354'0'0,"-12"-4"765"0"0,7 2 2436 0 0,2 1-2830 0 0,1 0-1 0 0,0 1 0 0 0,-1-1 0 0 0,1 1 1 0 0,-1-1-1 0 0,1 1 0 0 0,-1 0 0 0 0,1 0 0 0 0,-1 0 1 0 0,1 0-1 0 0,-4 1 0 0 0,2 0-336 0 0,0 0 1 0 0,1 0-1 0 0,0 0 0 0 0,-1 1 0 0 0,1-1 1 0 0,0 1-1 0 0,-4 2 0 0 0,-3 4-461 0 0,0 1 1 0 0,0 0-1 0 0,-13 16 0 0 0,8-9 811 0 0,-3 4-600 0 0,0 0-1 0 0,2 1 1 0 0,0 1-1 0 0,1 0 1 0 0,2 1-1 0 0,-16 35 1 0 0,27-54-115 0 0,1 1 1 0 0,0-1-1 0 0,-1 1 0 0 0,2 0 1 0 0,-1-1-1 0 0,0 1 1 0 0,1 0-1 0 0,0 6 0 0 0,0-10-12 0 0,0 0-1 0 0,0 1 0 0 0,1-1 0 0 0,-1 0 0 0 0,0 0 1 0 0,1 0-1 0 0,-1 0 0 0 0,1 0 0 0 0,-1 1 0 0 0,1-1 0 0 0,-1 0 1 0 0,1 0-1 0 0,0 0 0 0 0,-1 0 0 0 0,1-1 0 0 0,0 1 0 0 0,0 0 1 0 0,0 0-1 0 0,0 0 0 0 0,0-1 0 0 0,0 1 0 0 0,0 0 1 0 0,0-1-1 0 0,0 1 0 0 0,0-1 0 0 0,0 1 0 0 0,0-1 0 0 0,0 1 1 0 0,1-1-1 0 0,-1 0 0 0 0,0 0 0 0 0,0 0 0 0 0,0 1 0 0 0,0-1 1 0 0,1 0-1 0 0,-1-1 0 0 0,2 1 0 0 0,9-1 102 0 0,-1-1 0 0 0,1 0 0 0 0,-1-1-1 0 0,0 0 1 0 0,0-1 0 0 0,0 0 0 0 0,11-6 0 0 0,6-5 72 0 0,35-26 1 0 0,-50 33-168 0 0,0-2-1 0 0,-1 0 1 0 0,0 0 0 0 0,0-1-1 0 0,-1 0 1 0 0,-1-1-1 0 0,0 0 1 0 0,-1-1 0 0 0,0 0-1 0 0,-1 0 1 0 0,0-1 0 0 0,11-28-1 0 0,-17 36-53 0 0,0-1 0 0 0,0 0 0 0 0,0 0 1 0 0,-1 0-1 0 0,0 0 0 0 0,-1-1 0 0 0,1 1 0 0 0,-2-9 0 0 0,1 13-115 0 0,0 1 0 0 0,-1-1 0 0 0,1 0 0 0 0,-1 0 0 0 0,0 0 0 0 0,0 1 0 0 0,0-1 0 0 0,0 0 0 0 0,-1 1 0 0 0,1-1 0 0 0,0 1 0 0 0,-1 0 0 0 0,0-1 0 0 0,0 1 0 0 0,0 0 0 0 0,0 0 0 0 0,0 0 0 0 0,0 0 0 0 0,0 0 0 0 0,0 1 0 0 0,-1-1 0 0 0,1 1 0 0 0,-5-3 0 0 0,-13-3-6600 0 0,11 3 620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686 648 11519 0 0,'0'0'528'0'0,"-2"2"-16"0"0,-41 23-282 0 0,16-10 1801 0 0,3 0 4820 0 0,47-32-6311 0 0,-2-1-1 0 0,0-1 0 0 0,24-29 1 0 0,-17 14-619 0 0,34-55 0 0 0,-43 58-362 0 0,-1 0 1 0 0,-2-2-1 0 0,-1 0 0 0 0,-2-1 0 0 0,-1 0 1 0 0,-1 0-1 0 0,-2-2 0 0 0,7-64 1 0 0,-14 86-155 0 0,-2-24 1 0 0,0 34 512 0 0,-1-1 0 0 0,1 1 0 0 0,-1 0 0 0 0,0 0 0 0 0,0-1 0 0 0,0 1 0 0 0,-1 0 0 0 0,1 0 0 0 0,-5-7 1 0 0,5 10 77 0 0,0 0 1 0 0,0 0-1 0 0,0 0 1 0 0,0 0-1 0 0,-1 0 1 0 0,1 0-1 0 0,0 0 1 0 0,0 1-1 0 0,-1-1 1 0 0,1 0-1 0 0,-1 1 1 0 0,1-1-1 0 0,-1 1 1 0 0,1-1-1 0 0,0 1 1 0 0,-1 0-1 0 0,1-1 1 0 0,-1 1-1 0 0,0 0 1 0 0,1 0-1 0 0,-1 0 1 0 0,1 0-1 0 0,-1 1 1 0 0,1-1-1 0 0,-1 0 1 0 0,1 1-1 0 0,-1-1 1 0 0,-1 2-1 0 0,-6 1 89 0 0,1 0 0 0 0,0 1 1 0 0,-12 8-1 0 0,17-10-76 0 0,-14 8 115 0 0,1 2 0 0 0,1 0 0 0 0,0 1 0 0 0,1 1 1 0 0,0 0-1 0 0,-18 26 0 0 0,-62 103 692 0 0,76-112-720 0 0,-12 19 216 0 0,2 2 1 0 0,3 0-1 0 0,-33 99 0 0 0,44-103-121 0 0,-49 140 616 0 0,49-153-493 0 0,-2 0 1 0 0,-1-2 0 0 0,-27 40-1 0 0,1-14 441 0 0,-89 91-1 0 0,50-72-855 0 0,81-77-17 0 0,0 0 1 0 0,0 0-1 0 0,0 0 0 0 0,-1-1 0 0 0,1 1 1 0 0,0 0-1 0 0,-1-1 0 0 0,1 1 1 0 0,-2-1-1 0 0,1 1-1120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3223 0 0,'2'1'4099'0'0,"44"0"8259"0"0,2-4-8966 0 0,47-15-2717 0 0,245-58 1304 0 0,-235 49-5754 0 0,-89 22 1951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485 182 5983 0 0,'0'0'274'0'0,"-2"0"-6"0"0,-13 0-107 0 0,-22 0 759 0 0,11 4 12057 0 0,37-10-11937 0 0,57-24-171 0 0,136-39 1 0 0,-147 52-649 0 0,131-35 443 0 0,-177 49-633 0 0,32-6 131 0 0,-30 10-158 0 0,-13 0-5 0 0,0 0 0 0 0,0-1 0 0 0,1 1 0 0 0,-1-1-1 0 0,0 1 1 0 0,0 0 0 0 0,1-1 0 0 0,-1 1-1 0 0,0 0 1 0 0,0-1 0 0 0,0 1 0 0 0,0 0-1 0 0,0-1 1 0 0,0 1 0 0 0,0 0 0 0 0,0-1-1 0 0,0 1 1 0 0,-1 0 0 0 0,1-1 0 0 0,0 1-1 0 0,0 0 1 0 0,-1-1 0 0 0,1 1 0 0 0,0-1 0 0 0,-1 1-1 0 0,1 0 1 0 0,-1 0 0 0 0,-12 18-18 0 0,2-8 19 0 0,-1-1 0 0 0,0 0 0 0 0,0-1 0 0 0,-1 0 0 0 0,-27 14 0 0 0,16-10 0 0 0,-191 106-3 0 0,-13 8 17 0 0,-91 55-137 0 0,232-132 123 0 0,78-44-12 0 0,6-3-36 0 0,3 4 47 0 0,10-1 43 0 0,-6-4-33 0 0,1-1-1 0 0,-1 0 0 0 0,1 0 1 0 0,-1 0-1 0 0,1-1 0 0 0,0 0 1 0 0,-1 1-1 0 0,1-2 0 0 0,5 0 1 0 0,42-9 67 0 0,19-8 16 0 0,-1-1 65 0 0,1 3 0 0 0,86-8 0 0 0,-108 26-141 0 0,3-1-1229 0 0,34-1-2388 0 0,-74-1 1751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8751 0 0,'0'0'11640'0'0,"-3"11"-10145"0"0,-10 64 429 0 0,13-74-2096 0 0,-2 6-44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356 272 11519 0 0,'0'0'8071'0'0,"1"-2"-7560"0"0,0-2-384 0 0,0-1 0 0 0,1 1 0 0 0,0 0 0 0 0,0 0 0 0 0,0 0 0 0 0,0 0 0 0 0,5-6 0 0 0,25-28 274 0 0,-11 14-288 0 0,-13 15-125 0 0,-1-1 0 0 0,0-1-1 0 0,-1 1 1 0 0,0-1 0 0 0,7-16 0 0 0,-12 23-40 0 0,0 1 0 0 0,0-1 0 0 0,0 1 1 0 0,0-1-1 0 0,-1 0 0 0 0,0 1 1 0 0,1-1-1 0 0,-1 0 0 0 0,-1 1 0 0 0,0-5 1 0 0,1 6-25 0 0,-1 0 0 0 0,0-1-1 0 0,1 1 1 0 0,-1 0 0 0 0,0 0 0 0 0,-1-1 0 0 0,1 1 0 0 0,0 0 0 0 0,-1 0 0 0 0,1 0 0 0 0,-1 0 0 0 0,1 1 0 0 0,-1-1-1 0 0,0 0 1 0 0,0 1 0 0 0,-3-3 0 0 0,2 2 24 0 0,-1 1-1 0 0,1 0 0 0 0,0-1 1 0 0,-1 1-1 0 0,0 0 1 0 0,1 0-1 0 0,-1 1 0 0 0,1-1 1 0 0,-1 1-1 0 0,0 0 1 0 0,1 0-1 0 0,-1 0 0 0 0,0 0 1 0 0,1 1-1 0 0,-7 1 0 0 0,-5 2 22 0 0,0 0 1 0 0,-18 8-1 0 0,7-1 156 0 0,0 2 0 0 0,0 0 0 0 0,1 2 0 0 0,1 0 0 0 0,0 2 0 0 0,1 1 0 0 0,1 1 0 0 0,1 0 1 0 0,0 2-1 0 0,2 1 0 0 0,-27 37 0 0 0,42-54-109 0 0,1 0 1 0 0,0 0-1 0 0,1 1 1 0 0,-1-1-1 0 0,1 1 1 0 0,0-1-1 0 0,0 1 1 0 0,1 0-1 0 0,-2 8 1 0 0,3-12-10 0 0,0 0 0 0 0,0 0 0 0 0,0 0 0 0 0,0 0 0 0 0,0 0 0 0 0,0 0-1 0 0,1 0 1 0 0,-1 0 0 0 0,1 0 0 0 0,0 0 0 0 0,-1 0 0 0 0,1 0 0 0 0,0 0 0 0 0,0-1 0 0 0,0 1 0 0 0,0 0 0 0 0,1-1 0 0 0,-1 1 0 0 0,0-1-1 0 0,1 1 1 0 0,-1-1 0 0 0,1 0 0 0 0,-1 1 0 0 0,1-1 0 0 0,0 0 0 0 0,-1 0 0 0 0,1 0 0 0 0,0 0 0 0 0,0-1 0 0 0,0 1 0 0 0,3 0 0 0 0,2 1 24 0 0,0 0-1 0 0,0-1 1 0 0,0 0 0 0 0,1-1 0 0 0,-1 1 0 0 0,0-1 0 0 0,1-1 0 0 0,-1 1 0 0 0,0-1 0 0 0,1-1 0 0 0,7-2 0 0 0,12-4 90 0 0,40-19 0 0 0,-48 19-78 0 0,176-90 146 0 0,-161 79-124 0 0,24-17 343 0 0,-84 64-376 0 0,-41 35 76 0 0,-17 17 520 0 0,2 0-108 0 0,48-49-242 0 0,2 2 1 0 0,-40 50-1 0 0,64-71-228 0 0,-1 0-1 0 0,1 1 1 0 0,1 0 0 0 0,1 0-1 0 0,0 1 1 0 0,0-1 0 0 0,1 1-1 0 0,1 1 1 0 0,0-1 0 0 0,1 1 0 0 0,1-1-1 0 0,0 1 1 0 0,1 15 0 0 0,1-29-75 0 0,1-1 0 0 0,0 0 0 0 0,-1 1 1 0 0,1-1-1 0 0,-1 0 0 0 0,1 0 0 0 0,-1 1 1 0 0,1-1-1 0 0,0 0 0 0 0,-1 0 0 0 0,1 0 1 0 0,-1 0-1 0 0,1 0 0 0 0,0 0 0 0 0,-1 0 0 0 0,1 0 1 0 0,0 0-1 0 0,0 0 0 0 0,-1 0-3 0 0,4 0-181 0 0,0 0-1 0 0,1-1 1 0 0,-1 0-1 0 0,-1 1 1 0 0,1-1-1 0 0,0-1 1 0 0,0 1 0 0 0,0 0-1 0 0,0-1 1 0 0,3-2-1 0 0,12-9-1742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7367 0 0,'0'0'12490'0'0,"-1"1"-11942"0"0,-22 31 799 0 0,-9 11-716 0 0,-56 46 47 0 0,-8 9-165 0 0,83-84-404 0 0,2 1 0 0 0,0 0 0 0 0,1 0 0 0 0,0 1 0 0 0,-8 21 0 0 0,16-33-55 0 0,0 0 0 0 0,1 0 0 0 0,0 0 0 0 0,0 0 0 0 0,0 0 0 0 0,0 1 0 0 0,1-1 0 0 0,-1 8 0 0 0,1-11-33 0 0,1 1 0 0 0,-1 0-1 0 0,0-1 1 0 0,1 1 0 0 0,-1 0-1 0 0,1-1 1 0 0,0 1 0 0 0,-1-1-1 0 0,1 1 1 0 0,0-1 0 0 0,0 1-1 0 0,0-1 1 0 0,0 1 0 0 0,0-1-1 0 0,1 0 1 0 0,-1 0 0 0 0,0 0-1 0 0,0 1 1 0 0,1-1 0 0 0,-1 0-1 0 0,1-1 1 0 0,-1 1 0 0 0,1 0-1 0 0,1 1 1 0 0,9 2 3 0 0,1 1-1 0 0,-1-1 1 0 0,1-1-1 0 0,0 0 1 0 0,-1-1-1 0 0,1-1 1 0 0,0 0-1 0 0,0 0 1 0 0,0-1-1 0 0,0-1 1 0 0,0 0 0 0 0,17-4-1 0 0,-13 1 4 0 0,0-1-1 0 0,-1 0 0 0 0,0-2 1 0 0,0 1-1 0 0,0-2 1 0 0,-1 0-1 0 0,0-1 1 0 0,25-20-1 0 0,-21 13-44 0 0,0-1 1 0 0,-2 0-1 0 0,27-35 0 0 0,-34 39 6 0 0,-1 0 0 0 0,-1-1-1 0 0,0-1 1 0 0,-1 1 0 0 0,-1-1-1 0 0,8-28 1 0 0,-12 40-5 0 0,-1 0 1 0 0,-1-1 0 0 0,1 1-1 0 0,0-1 1 0 0,-1 1 0 0 0,0-1 0 0 0,0 1-1 0 0,0-1 1 0 0,0 1 0 0 0,0-1-1 0 0,-1 1 1 0 0,1-1 0 0 0,-1 1-1 0 0,0-1 1 0 0,0 1 0 0 0,-1 0-1 0 0,1-1 1 0 0,0 1 0 0 0,-1 0-1 0 0,0 0 1 0 0,0 0 0 0 0,0 0-1 0 0,0 0 1 0 0,0 1 0 0 0,-1-1-1 0 0,1 1 1 0 0,-1-1 0 0 0,0 1-1 0 0,0 0 1 0 0,0 0 0 0 0,0 0-1 0 0,-6-3 1 0 0,-5 0-420 0 0,0 0 1 0 0,0 1-1 0 0,0 0 0 0 0,-1 1 1 0 0,1 1-1 0 0,-1 0 0 0 0,-27 1 1 0 0,32 1-752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53 183 12607 0 0,'-2'0'579'0'0,"-49"14"4193"0"0,54-14-4251 0 0,31-3 278 0 0,-1-1 0 0 0,1-1 0 0 0,45-14-1 0 0,-23 5-473 0 0,260-48 1330 0 0,-183 39-1024 0 0,-47 6-47 0 0,138-8 1 0 0,-212 25-584 0 0,22-2 29 0 0,38-6-1 0 0,-70 8-29 0 0,0-1-116 0 0,-7-13-6491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1375 0 0,'0'0'21296'0'0,"12"-2"-31152"0"0</inkml:trace>
  <inkml:trace contextRef="#ctx0" brushRef="#br0" timeOffset="1">366 61 17503 0 0,'0'0'1936'0'0,"7"-8"-1936"0"0,0 1 1000 0 0,-2 0 1424 0 0,1 0-1184 0 0,1-2-816 0 0,0 2-160 0 0,0 2-32 0 0,2 0-8 0 0,0-1-1416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5063 0 0,'0'0'10355'0'0,"-2"0"-9034"0"0,-1 1-1039 0 0,0 0-1 0 0,0 0 1 0 0,1 0 0 0 0,-1 1-1 0 0,0-1 1 0 0,0 1-1 0 0,1-1 1 0 0,-1 1 0 0 0,1 0-1 0 0,-1 0 1 0 0,1 0-1 0 0,0 0 1 0 0,0 1 0 0 0,0-1-1 0 0,0 0 1 0 0,0 1-1 0 0,1 0 1 0 0,-2 2-1 0 0,-6 10-354 0 0,2 1 0 0 0,-7 17 0 0 0,7-14 454 0 0,-22 47-295 0 0,-2-2 1 0 0,-3-2-1 0 0,-52 72 0 0 0,30-55 22 0 0,-69 127 0 0 0,122-199-87 0 0,0 0-1 0 0,0 0 0 0 0,-4 12 1 0 0,7-5 53 0 0,1-12-67 0 0,-1-1-1 0 0,1 1 1 0 0,0-1-1 0 0,0 0 0 0 0,0 1 1 0 0,0-1-1 0 0,0 0 0 0 0,1 1 1 0 0,-1-1-1 0 0,0 0 1 0 0,1 0-1 0 0,-1 0 0 0 0,0 0 1 0 0,1 0-1 0 0,-1-1 0 0 0,1 1 1 0 0,-1 0-1 0 0,1-1 1 0 0,0 1-1 0 0,-1-1 0 0 0,1 1 1 0 0,3-1-1 0 0,0 1 6 0 0,0 0-1 0 0,-1-1 1 0 0,1 0 0 0 0,0 0-1 0 0,0 0 1 0 0,9-2-1 0 0,-6 1-509 0 0,-1-2 0 0 0,1 1 0 0 0,-1-1-1 0 0,0 0 1 0 0,0-1 0 0 0,0 0 0 0 0,0 0-1 0 0,-1 0 1 0 0,11-10 0 0 0,7-7-1325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494 165 11375 0 0,'0'0'1031'0'0,"1"2"-850"0"0,3 8 92 0 0,-1 1 0 0 0,3 15 0 0 0,-6-24 620 0 0,0 0 513 0 0,3 8 4208 0 0,0-11-5547 0 0,0 0-1 0 0,0 0 1 0 0,0 0-1 0 0,1-1 1 0 0,-1 1-1 0 0,0-1 1 0 0,-1 0 0 0 0,1 0-1 0 0,0 0 1 0 0,0 0-1 0 0,-1 0 1 0 0,1-1-1 0 0,-1 1 1 0 0,0-1-1 0 0,0 0 1 0 0,0 1-1 0 0,0-1 1 0 0,0 0 0 0 0,2-6-1 0 0,4-8-6 0 0,-1 0-1 0 0,7-25 1 0 0,-11 34-50 0 0,7-35 11 0 0,-9 40-47 0 0,-1 0 1 0 0,1 1-1 0 0,-1-1 1 0 0,0 0 0 0 0,0 0-1 0 0,0 1 1 0 0,-1-1-1 0 0,1 0 1 0 0,-1 0-1 0 0,1 1 1 0 0,-1-1-1 0 0,0 0 1 0 0,0 1-1 0 0,-2-3 1 0 0,3 4-8 0 0,-1 0 1 0 0,0 0-1 0 0,0 0 0 0 0,0 0 1 0 0,0 0-1 0 0,-1 1 1 0 0,1-1-1 0 0,0 0 0 0 0,0 1 1 0 0,0-1-1 0 0,-1 1 1 0 0,1 0-1 0 0,0-1 0 0 0,0 1 1 0 0,-1 0-1 0 0,1-1 1 0 0,0 1-1 0 0,-1 0 0 0 0,1 0 1 0 0,0 0-1 0 0,-1 0 1 0 0,1 1-1 0 0,0-1 0 0 0,0 0 1 0 0,-1 0-1 0 0,-1 1 1 0 0,-4 2-140 0 0,-1-1 0 0 0,1 1 1 0 0,-8 4-1 0 0,-16 9-295 0 0,0 1-1 0 0,-55 43 1 0 0,41-22 366 0 0,-40 43 0 0 0,19-16 50 0 0,-59 64 294 0 0,115-118-176 0 0,1 2-1 0 0,0 0 1 0 0,0 0-1 0 0,1 0 0 0 0,-7 18 1 0 0,15-24 9 0 0,1-4-57 0 0,0 0-1 0 0,0-1 1 0 0,0 1 0 0 0,1 0 0 0 0,-1-1-1 0 0,1 1 1 0 0,-1-1 0 0 0,1 1 0 0 0,0-1-1 0 0,0 0 1 0 0,1 1 0 0 0,-1-1 0 0 0,0-1-1 0 0,1 1 1 0 0,-1 0 0 0 0,1 0 0 0 0,-1-1-1 0 0,1 1 1 0 0,0-1 0 0 0,0 0 0 0 0,-1 0-1 0 0,1 0 1 0 0,0 0 0 0 0,0-1 0 0 0,0 1 0 0 0,0-1-1 0 0,0 0 1 0 0,0 0 0 0 0,4 0 0 0 0,11-1 77 0 0,1 0 1 0 0,-1-1 0 0 0,1-1 0 0 0,27-9 0 0 0,-9-1 96 0 0,41-18 0 0 0,-66 25-204 0 0,0 0 0 0 0,0-1 0 0 0,-1 0 0 0 0,1 0 0 0 0,-2-2 0 0 0,1 1 0 0 0,-1-1 0 0 0,16-19 1 0 0,-24 25-28 0 0,0 0 1 0 0,-1 0 0 0 0,1 0 0 0 0,-1 0 0 0 0,0 0-1 0 0,0 0 1 0 0,0 0 0 0 0,0 0 0 0 0,0 0 0 0 0,-1-1 0 0 0,0 1-1 0 0,1 0 1 0 0,-1 0 0 0 0,-1-5 0 0 0,1 5 33 0 0,0 2 21 0 0,0 0-1 0 0,0 0 0 0 0,0 0 1 0 0,0 0-1 0 0,-1 0 0 0 0,1 0 1 0 0,0 1-1 0 0,-1-1 1 0 0,1 0-1 0 0,0 0 0 0 0,-1 0 1 0 0,1 0-1 0 0,-1 1 0 0 0,1-1 1 0 0,-1 0-1 0 0,-1-1 1 0 0,2 2 6 0 0,-1 0 1 0 0,1-1 0 0 0,-1 1 0 0 0,1-1 0 0 0,0 1 0 0 0,-1-1 0 0 0,1 0 0 0 0,-1 1 0 0 0,1-1 0 0 0,0 1 0 0 0,0-1 0 0 0,-1 0 0 0 0,1 1 0 0 0,0-1 0 0 0,0-1 0 0 0,-1 2 134 0 0,0 0-133 0 0,0-1 0 0 0,1 1-1 0 0,-1 0 1 0 0,0-1-1 0 0,0 1 1 0 0,0 0 0 0 0,0 0-1 0 0,0 0 1 0 0,0 0-1 0 0,0 0 1 0 0,0 0 0 0 0,-1 0-1 0 0,-7 4 114 0 0,-1 2-70 0 0,3 3-58 0 0,3 3-10 0 0,4 2 0 0 0,1-10-340 0 0,0 0 1 0 0,0 0-1 0 0,1 1 0 0 0,-1-2 1 0 0,1 1-1 0 0,0 0 0 0 0,0 0 1 0 0,4 4-1 0 0,2 2-6595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19 526 919 0 0,'-1'-1'15556'0'0,"-1"-2"-15173"0"0,0 0-1 0 0,0 0 0 0 0,0 0 0 0 0,1 0 1 0 0,-1 0-1 0 0,1 0 0 0 0,0 0 0 0 0,0 0 1 0 0,0 0-1 0 0,0 0 0 0 0,1-1 0 0 0,-1 1 1 0 0,1-6-1 0 0,0 1-96 0 0,1 0 0 0 0,0 1 1 0 0,0-1-1 0 0,1 0 0 0 0,3-8 0 0 0,-2 7-151 0 0,1 0-1 0 0,0 0 1 0 0,0 0-1 0 0,1 0 1 0 0,1 1-1 0 0,-1 0 1 0 0,1 0-1 0 0,10-10 1 0 0,8-6 74 0 0,31-23-1 0 0,-40 35-173 0 0,221-155-27 0 0,-157 120-250 0 0,-65 40-51 0 0,0 0 0 0 0,1 1 0 0 0,23-7-1 0 0,-31 12-778 0 0,1 0-1 0 0,-1 0 0 0 0,1 1 0 0 0,-1-1 1 0 0,11 3-1 0 0,17-2-7380 0 0,-29-1 6524 0 0,0 1 1159 0 0,1 1-501 0 0,6 0 361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91 1375 0 0,'1'2'107'0'0,"2"5"1784"0"0,-1 0 0 0 0,0-1 0 0 0,0 1-1 0 0,2 13 1 0 0,-3-17-1165 0 0,-1 0 1 0 0,1 0-1 0 0,-1 0 0 0 0,1 0 0 0 0,0 0 1 0 0,0 0-1 0 0,1-1 0 0 0,0 4 1 0 0,0-4-522 0 0,-1 0 1 0 0,1 0 0 0 0,0 0 0 0 0,-1 0 0 0 0,1 0 0 0 0,0-1 0 0 0,0 1-1 0 0,0-1 1 0 0,0 1 0 0 0,0-1 0 0 0,1 0 0 0 0,-1 1 0 0 0,0-1 0 0 0,1 0 0 0 0,-1-1-1 0 0,1 1 1 0 0,-1 0 0 0 0,1-1 0 0 0,4 1 0 0 0,3 0 127 0 0,0-1-1 0 0,0 0 1 0 0,14-3 0 0 0,-19 3-162 0 0,17-4-30 0 0,-1 0 0 0 0,-1-1 0 0 0,1-1-1 0 0,-1-1 1 0 0,0-1 0 0 0,-1-1 0 0 0,1 0-1 0 0,33-24 1 0 0,-48 29-204 0 0,0 1 1 0 0,0-2-1 0 0,0 1 0 0 0,-1 0 0 0 0,0-1 1 0 0,1 0-1 0 0,-2 0 0 0 0,1 0 0 0 0,-1 0 0 0 0,1-1 1 0 0,-1 0-1 0 0,3-10 0 0 0,-5 16 26 0 0,-1-1 1 0 0,0 0-1 0 0,0 0 0 0 0,0 0 0 0 0,0 1 0 0 0,0-1 1 0 0,0 0-1 0 0,0 0 0 0 0,0 0 0 0 0,-1 1 1 0 0,1-1-1 0 0,0 0 0 0 0,0 0 0 0 0,-1 1 0 0 0,1-1 1 0 0,0 0-1 0 0,-1 0 0 0 0,1 1 0 0 0,-1-1 1 0 0,1 0-1 0 0,-1 1 0 0 0,1-1 0 0 0,-1 1 0 0 0,0-2 1 0 0,-16-8-573 0 0,11 8 444 0 0,0 1-1 0 0,0-1 0 0 0,-1 2 1 0 0,1-1-1 0 0,0 1 0 0 0,-1-1 1 0 0,1 2-1 0 0,-1-1 0 0 0,1 1 1 0 0,-7 1-1 0 0,-13 4-377 0 0,-26 10 1 0 0,40-12 468 0 0,-20 7 38 0 0,0 2 0 0 0,0 1 0 0 0,2 2 0 0 0,0 1 0 0 0,0 1 1 0 0,2 1-1 0 0,0 2 0 0 0,2 1 0 0 0,0 1 0 0 0,-35 41 0 0 0,50-52 75 0 0,-4 5 55 0 0,0 2 1 0 0,-13 21-1 0 0,25-35-63 0 0,0 0-1 0 0,0 1 1 0 0,0 0-1 0 0,1 0 1 0 0,0 0 0 0 0,0 0-1 0 0,0 0 1 0 0,1 0 0 0 0,0 0-1 0 0,0 1 1 0 0,1-1 0 0 0,0 11-1 0 0,0-14-5 0 0,1 1-1 0 0,0 0 1 0 0,1 0 0 0 0,-1-1-1 0 0,0 1 1 0 0,1 0-1 0 0,0-1 1 0 0,0 1-1 0 0,0-1 1 0 0,0 0 0 0 0,0 0-1 0 0,1 0 1 0 0,0 0-1 0 0,-1 0 1 0 0,1 0-1 0 0,0-1 1 0 0,0 0 0 0 0,1 1-1 0 0,-1-1 1 0 0,6 3-1 0 0,-1-1-182 0 0,1 0 0 0 0,0 0 0 0 0,1-1 0 0 0,-1 0 0 0 0,1 0 0 0 0,-1-1 0 0 0,12 0 0 0 0,5 1-630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436 171 14191 0 0,'158'-99'2060'0'0,"-147"90"-1119"0"0,17-18 0 0 0,-24 23-780 0 0,-4 4-133 0 0,1 0-1 0 0,-1-1 1 0 0,1 1 0 0 0,-1 0 0 0 0,1-1-1 0 0,-1 1 1 0 0,1-1 0 0 0,-1 1 0 0 0,0 0-1 0 0,1-1 1 0 0,-1 1 0 0 0,0-1 0 0 0,0 1-1 0 0,1-1 1 0 0,-1 1 0 0 0,0-1 0 0 0,0 0-1 0 0,0 1 1 0 0,1-1 0 0 0,-1 1 0 0 0,0-1-1 0 0,0 1 1 0 0,0-1 0 0 0,0 1 0 0 0,0-1-1 0 0,0 0 1 0 0,0 1 0 0 0,0-1 0 0 0,-1 1-1 0 0,1-1 1 0 0,0 1 0 0 0,0-1 0 0 0,0 1-1 0 0,-1-1 1 0 0,1 0 0 0 0,0 1 0 0 0,0 0-1 0 0,-1-1 1 0 0,1 1 0 0 0,0-1 0 0 0,-1 1-1 0 0,1-1 1 0 0,-1 1 0 0 0,1 0 0 0 0,-1-1-1 0 0,0 0 1 0 0,-1 0-13 0 0,0 0 1 0 0,0 0-1 0 0,-1 0 0 0 0,1 0 0 0 0,0 0 1 0 0,-1 1-1 0 0,1-1 0 0 0,-4 0 0 0 0,-5 1 19 0 0,1 0-1 0 0,0 1 0 0 0,-1 0 1 0 0,1 0-1 0 0,0 1 0 0 0,-1 0 1 0 0,-16 7-1 0 0,-5 4-38 0 0,-31 17 1 0 0,4 1-42 0 0,-93 66 0 0 0,120-73 218 0 0,1 2 0 0 0,2 0 0 0 0,0 2 0 0 0,-29 38 0 0 0,55-62-91 0 0,0-1 0 0 0,0 1 0 0 0,1-1 0 0 0,-1 1 0 0 0,1 0 0 0 0,0 0 0 0 0,0 0 1 0 0,1 1-1 0 0,-1-1 0 0 0,1 0 0 0 0,0 1 0 0 0,-1 7 0 0 0,2-11-60 0 0,0 0 0 0 0,1 0-1 0 0,-1-1 1 0 0,0 1 0 0 0,1 0-1 0 0,-1-1 1 0 0,0 1 0 0 0,1-1-1 0 0,-1 1 1 0 0,1 0 0 0 0,0-1 0 0 0,-1 1-1 0 0,1-1 1 0 0,-1 0 0 0 0,1 1-1 0 0,0-1 1 0 0,-1 1 0 0 0,1-1 0 0 0,0 0-1 0 0,0 1 1 0 0,1 0 32 0 0,3 1-37 0 0,0 0 0 0 0,0 0 1 0 0,0 0-1 0 0,1 0 0 0 0,-1-1 0 0 0,0 0 0 0 0,1 0 0 0 0,-1 0 0 0 0,1-1 1 0 0,0 0-1 0 0,-1 0 0 0 0,1 0 0 0 0,9-3 0 0 0,7-1 51 0 0,42-14 0 0 0,-15 0-597 0 0,-1-3-1 0 0,48-28 1 0 0,-93 47 521 0 0,2-1-77 0 0,17-6-152 0 0,-10 6 214 0 0,-10 2-37 0 0,-1 4-244 0 0,1 1 314 0 0,-1-1 0 0 0,0 1 0 0 0,0-1 0 0 0,0 1 0 0 0,-1 0 0 0 0,1-1 0 0 0,-1 1 0 0 0,0 0 0 0 0,0 0 0 0 0,0-1 1 0 0,-1 1-1 0 0,-1 6 0 0 0,-3 8 327 0 0,-16 35 0 0 0,15-36-598 0 0,7-13 35 0 0,0-2 47 0 0,0 0-623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39 7367 0 0,'18'-30'1019'0'0,"-18"30"-609"0"0,1-1-1 0 0,-1 0 1 0 0,1 1 0 0 0,-1-1 0 0 0,1 1-1 0 0,-1-1 1 0 0,1 0 0 0 0,-1 1 0 0 0,1-1-1 0 0,-1 1 1 0 0,1-1 0 0 0,0 1-1 0 0,-1 0 1 0 0,2-1 0 0 0,-1 1-316 0 0,-1 0 0 0 0,1-1 1 0 0,0 1-1 0 0,-1 0 0 0 0,1 0 1 0 0,-1 0-1 0 0,1 1 0 0 0,0-1 0 0 0,-1 0 1 0 0,1 0-1 0 0,-1 0 0 0 0,1 0 0 0 0,0 0 1 0 0,-1 1-1 0 0,1-1 0 0 0,-1 0 1 0 0,1 1-1 0 0,-1-1 0 0 0,1 0 0 0 0,-1 1 1 0 0,1-1-1 0 0,-1 1 0 0 0,1 0 0 0 0,1 1-68 0 0,0 0-1 0 0,-1 0 1 0 0,1 0-1 0 0,0 1 0 0 0,-1-1 1 0 0,0 0-1 0 0,0 1 1 0 0,0 0-1 0 0,2 3 1 0 0,-2 2 146 0 0,0 0 1 0 0,-1 0 0 0 0,1 0 0 0 0,-2 0 0 0 0,1 0-1 0 0,-1 0 1 0 0,0 0 0 0 0,0 0 0 0 0,-4 11 0 0 0,-27 68 1035 0 0,31-84-1162 0 0,-28 62 721 0 0,-51 83 1 0 0,-52 52-338 0 0,73-121-272 0 0,-3-3-1 0 0,-125 118 0 0 0,106-124-1 0 0,-30 29-1257 0 0,111-99 981 0 0,0 1 1 0 0,-1-1-1 0 0,1 0 0 0 0,0 1 0 0 0,-1-1 0 0 0,1 1 1 0 0,0-1-1 0 0,0 1 0 0 0,0-1 0 0 0,-1 1 1 0 0,1-1-1 0 0,0 1 0 0 0,0-1 0 0 0,0 1 0 0 0,0-1 1 0 0,0 1-1 0 0,0-1 0 0 0,0 1 0 0 0,0-1 1 0 0,0 1-1 0 0,0 0 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97 16703 0 0,'0'0'1512'0'0,"-1"2"-1245"0"0,-28 76 682 0 0,28-76-885 0 0,4 10 330 0 0,-2-11-339 0 0,0 0 1 0 0,0 0-1 0 0,0 0 1 0 0,0 0-1 0 0,0 0 1 0 0,0 0 0 0 0,0 0-1 0 0,0 0 1 0 0,0 0-1 0 0,0 0 1 0 0,1-1 0 0 0,-1 1-1 0 0,0 0 1 0 0,0-1-1 0 0,1 1 1 0 0,-1-1 0 0 0,1 0-1 0 0,-1 1 1 0 0,3-1-1 0 0,-4 0-42 0 0,7 1 99 0 0,0 0 1 0 0,0-1 0 0 0,-1 0 0 0 0,1 0 0 0 0,0-1 0 0 0,0 1 0 0 0,-1-2 0 0 0,1 1 0 0 0,7-3 0 0 0,57-23 469 0 0,-67 25-555 0 0,44-20 221 0 0,-2-2 0 0 0,49-34 0 0 0,-91 56-272 0 0,0-1 0 0 0,0 1 0 0 0,0-1 0 0 0,-1 0 0 0 0,1 0 0 0 0,-1 0 0 0 0,0-1 0 0 0,0 1 0 0 0,0-1 0 0 0,-1 0 0 0 0,4-4 0 0 0,-6 6-92 0 0,-8-8-160 0 0,6 8 244 0 0,0 1 0 0 0,0-1 0 0 0,0 1 0 0 0,-1 0 0 0 0,1 0-1 0 0,0 0 1 0 0,-1 0 0 0 0,1 0 0 0 0,-1 1 0 0 0,0-1 0 0 0,1 1 0 0 0,-1 0 0 0 0,1 0 0 0 0,-1-1-1 0 0,0 2 1 0 0,-4-1 0 0 0,-4 2-160 0 0,-1 0 0 0 0,-14 5 0 0 0,25-7 178 0 0,-51 17-189 0 0,1 1-1 0 0,1 3 0 0 0,-64 36 1 0 0,75-34 207 0 0,1 1 1 0 0,2 3-1 0 0,1 0 1 0 0,-47 48-1 0 0,76-69 15 0 0,-1 1 1 0 0,1 1-1 0 0,1-1 0 0 0,-1 1 1 0 0,1 0-1 0 0,1 0 0 0 0,-1 0 0 0 0,1 1 1 0 0,-3 9-1 0 0,6-14-5 0 0,0-1 0 0 0,1 1 1 0 0,-1-1-1 0 0,1 1 0 0 0,0-1 0 0 0,0 1 0 0 0,0 0 1 0 0,0-1-1 0 0,0 1 0 0 0,1-1 0 0 0,-1 1 0 0 0,1-1 0 0 0,0 1 1 0 0,0-1-1 0 0,1 0 0 0 0,-1 0 0 0 0,1 1 0 0 0,0-1 1 0 0,-1 0-1 0 0,1 0 0 0 0,0 0 0 0 0,1-1 0 0 0,-1 1 1 0 0,1 0-1 0 0,-1-1 0 0 0,5 4 0 0 0,-1-2-1 0 0,1 1-1 0 0,-1-2 1 0 0,1 1 0 0 0,0-1-1 0 0,0 0 1 0 0,0 0 0 0 0,9 1-1 0 0,53 10 39 0 0,-69-14-51 0 0,21 3-226 0 0,-1-1-1 0 0,1-1 1 0 0,-1-1 0 0 0,0-1-1 0 0,1 0 1 0 0,-1-2 0 0 0,0 0-1 0 0,24-8 1 0 0,-10-2-889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777 596 10135 0 0,'0'0'6599'0'0,"3"1"-5818"0"0,1 0-697 0 0,-1 0 0 0 0,0 0 1 0 0,0-1-1 0 0,0 0 0 0 0,1 1 0 0 0,-1-1 0 0 0,0 0 0 0 0,1-1 0 0 0,-1 1 0 0 0,0 0 0 0 0,0-1 0 0 0,1 0 0 0 0,-1 0 1 0 0,3-1-1 0 0,9-4 302 0 0,24-13 1 0 0,-16 7-66 0 0,1 1-157 0 0,-1-1 0 0 0,0-2 0 0 0,-1 0 0 0 0,-1-2 0 0 0,0 0 0 0 0,-2-1 0 0 0,1-1 0 0 0,-2-1 0 0 0,0 0 0 0 0,-2-2 0 0 0,24-37 0 0 0,-24 33-116 0 0,-2-1-1 0 0,18-46 1 0 0,-28 60-56 0 0,0 0 1 0 0,-1 0 0 0 0,0 0-1 0 0,-1 0 1 0 0,-1 0 0 0 0,1-1-1 0 0,-2 1 1 0 0,0 0 0 0 0,-2-14-1 0 0,2 23-26 0 0,0 0-1 0 0,-1 0 0 0 0,0 0 0 0 0,1 0 0 0 0,-1 0 0 0 0,0 1 0 0 0,0-1 0 0 0,-1 0 0 0 0,1 0 0 0 0,-1 1 0 0 0,1-1 0 0 0,-1 1 0 0 0,0-1 0 0 0,0 1 0 0 0,0 0 0 0 0,0 0 0 0 0,0 0 0 0 0,-1 0 0 0 0,1 0 0 0 0,-1 0 0 0 0,1 1 0 0 0,-1-1 0 0 0,0 1 0 0 0,1 0 0 0 0,-1-1 0 0 0,0 1 0 0 0,0 1 0 0 0,0-1 0 0 0,0 0 0 0 0,0 1 0 0 0,-6-1 0 0 0,0 1-76 0 0,0 0 0 0 0,0 1 0 0 0,-1 0 1 0 0,1 0-1 0 0,0 1 0 0 0,0 0 0 0 0,0 1 0 0 0,1 0 0 0 0,-13 6 1 0 0,-40 21-18 0 0,-80 54 1 0 0,126-74 123 0 0,0 1 0 0 0,-16 17 1 0 0,25-23 14 0 0,1 1 0 0 0,-1 0 1 0 0,1 0-1 0 0,1 1 1 0 0,0-1-1 0 0,0 1 0 0 0,-6 14 1 0 0,-36 117 148 0 0,1 0 200 0 0,31-102 87 0 0,-32 60-1 0 0,-26 23 442 0 0,-113 143 0 0 0,133-201-520 0 0,-2-2 0 0 0,-121 102 0 0 0,94-97-88 0 0,76-58-613 0 0,7-5 51 0 0,6-4-358 0 0,9-8-849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43 241 16615 0 0,'-3'0'762'0'0,"0"-2"-511"0"0,-1 1-2 0 0,-16 3 260 0 0,7 1 2898 0 0,16-4-2889 0 0,192-51 1796 0 0,-90 22-1972 0 0,305-70-2511 0 0,-379 92 157 0 0,0-2 0 0 0,36-17 0 0 0,-34 12-4287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0 5983 0 0,'-1'3'11464'0'0,"-30"64"-8651"0"0,-1-1-1358 0 0,17-27-924 0 0,-16 37 287 0 0,-56 102 1 0 0,48-116-616 0 0,-79 95-1 0 0,-61 45-7 0 0,174-197-191 0 0,-285 269 260 0 0,200-195-348 0 0,56-46-1604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5063 0 0,'1'2'7091'0'0,"12"23"-595"0"0,8 17-1729 0 0,-12-24-4231 0 0,-1 1 0 0 0,-1 1-1 0 0,7 26 1 0 0,-12-34-460 0 0,0 1-1 0 0,0-1 0 0 0,-1 1 1 0 0,-1 0-1 0 0,0-1 0 0 0,-1 1 1 0 0,0-1-1 0 0,-1 1 0 0 0,-1-1 1 0 0,1 1-1 0 0,-2-1 0 0 0,0 0 1 0 0,-6 12-1 0 0,7-18-295 0 0,0-1 0 0 0,0 1 0 0 0,-1-1 0 0 0,1 1 0 0 0,-2-1 0 0 0,1 0 0 0 0,-5 4 0 0 0,3-4-367 0 0,0 1 1 0 0,0-2-1 0 0,0 1 0 0 0,-1-1 1 0 0,0 0-1 0 0,0 0 1 0 0,0 0-1 0 0,0-1 1 0 0,0-1-1 0 0,-1 1 1 0 0,0-1-1 0 0,1 0 0 0 0,-1-1 1 0 0,0 0-1 0 0,0 0 1 0 0,-8 0-1 0 0,4-3-5849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192 199 9215 0 0,'-10'-2'136'0'0,"0"1"0"0"0,0-1 0 0 0,0 2 0 0 0,0 0 0 0 0,0 0-1 0 0,0 1 1 0 0,0 0 0 0 0,0 0 0 0 0,0 1 0 0 0,0 1 0 0 0,-18 6-1 0 0,18-4 1942 0 0,0 0 1 0 0,0 0-1 0 0,-14 10 4461 0 0,25-15-6498 0 0,0 0 1 0 0,0 1-1 0 0,0-1 0 0 0,0 0 1 0 0,0 0-1 0 0,0 0 1 0 0,0 1-1 0 0,0-1 0 0 0,0 0 1 0 0,0 1-1 0 0,2 0 0 0 0,4 2 75 0 0,10-1 149 0 0,0 0 0 0 0,-1-2 0 0 0,1 0 1 0 0,0 0-1 0 0,0-2 0 0 0,28-5 0 0 0,169-42 1145 0 0,-58 11-955 0 0,-151 37-446 0 0,228-53 312 0 0,-158 33-541 0 0,77-32 0 0 0,-92 27-1112 0 0,-57 26 448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312 111 1839 0 0,'0'0'448'0'0,"2"-2"1211"0"0,7-4 463 0 0,0-1 1 0 0,0 0-1 0 0,11-13 0 0 0,17-13-190 0 0,15-2 5460 0 0,-56 36-7187 0 0,-327 194 790 0 0,320-187-920 0 0,-1 0-1 0 0,1 1 1 0 0,1 1-1 0 0,0-1 1 0 0,0 1-1 0 0,0 1 1 0 0,2 0-1 0 0,-15 23 1 0 0,21-32-64 0 0,1 0 0 0 0,0 0 0 0 0,0 1 0 0 0,0-1 0 0 0,0 0 0 0 0,0 1 0 0 0,1-1 0 0 0,-1 1 0 0 0,1-1 0 0 0,0 1 0 0 0,-1-1 0 0 0,1 1 0 0 0,0-1 0 0 0,0 1 1 0 0,1-1-1 0 0,-1 1 0 0 0,0-1 0 0 0,1 1 0 0 0,0-1 0 0 0,-1 1 0 0 0,1-1 0 0 0,0 0 0 0 0,0 0 0 0 0,0 1 0 0 0,1-1 0 0 0,-1 0 0 0 0,1 0 0 0 0,-1 0 0 0 0,1 0 0 0 0,-1 0 0 0 0,1 0 0 0 0,0-1 0 0 0,0 1 0 0 0,4 2 0 0 0,0 0-1 0 0,1 0 0 0 0,0-1 0 0 0,1 1 0 0 0,-1-2 0 0 0,0 1-1 0 0,1-1 1 0 0,-1 0 0 0 0,1 0 0 0 0,0-1 0 0 0,8 0-1 0 0,3 0 24 0 0,0-1 0 0 0,0-1 0 0 0,0-1 0 0 0,0 0 0 0 0,-1-2 0 0 0,1 0 0 0 0,-1-1 0 0 0,0-1 0 0 0,0-1 0 0 0,30-15 0 0 0,-44 20-33 0 0,-1 0 0 0 0,0-1 0 0 0,1 1 0 0 0,-1 0 0 0 0,0-1 0 0 0,-1 0 0 0 0,1 0 0 0 0,0 0 0 0 0,-1 0 0 0 0,1 0 0 0 0,-1 0 0 0 0,0-1 0 0 0,0 1 0 0 0,-1-1 0 0 0,1 1 0 0 0,1-7 0 0 0,-2 5 0 0 0,0 0 0 0 0,-1 1 0 0 0,0-1 0 0 0,0 0 0 0 0,0 1 0 0 0,0-1 0 0 0,-1 0 0 0 0,0 1 0 0 0,0-1 0 0 0,0 0 0 0 0,-1 1 0 0 0,1 0 0 0 0,-5-8 0 0 0,0 0-25 0 0,-1 0 0 0 0,0 0 0 0 0,-1 1 0 0 0,-1 0 0 0 0,0 0 1 0 0,0 1-1 0 0,-1 0 0 0 0,0 1 0 0 0,-13-10 0 0 0,23 19-72 0 0,-1 0 0 0 0,1 0 0 0 0,0 0 0 0 0,-1 0 0 0 0,1-1 0 0 0,0 1-1 0 0,-1 0 1 0 0,1 0 0 0 0,0 0 0 0 0,0-1 0 0 0,-1 1 0 0 0,1 0 0 0 0,0-1 0 0 0,0 1 0 0 0,-1 0 0 0 0,1 0 0 0 0,0-1 0 0 0,0 1 0 0 0,0 0 0 0 0,0-1 0 0 0,0 1 0 0 0,-1-1 0 0 0,1 1 0 0 0,0 0 0 0 0,0-1 0 0 0,0 1-1 0 0,9-6-2644 0 0,-8 5 2906 0 0,14-6-1964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748 553 10591 0 0,'-2'1'819'0'0,"-97"43"7006"0"0,99-46-7724 0 0,1 1 0 0 0,-1 0 0 0 0,1 0 0 0 0,-1 0 0 0 0,1 0 0 0 0,-1 0 0 0 0,1 0 0 0 0,0 0 0 0 0,-1 0 0 0 0,1 0 0 0 0,0 0 0 0 0,1-1 0 0 0,1-1 118 0 0,9-9 182 0 0,1 0 0 0 0,0 1 0 0 0,28-18 0 0 0,-4 2-14 0 0,2-3-182 0 0,-1-3 0 0 0,41-45 0 0 0,-62 59-276 0 0,0-2-1 0 0,-2 1 1 0 0,-1-2-1 0 0,0 0 1 0 0,-2 0-1 0 0,12-29 0 0 0,-19 37-80 0 0,19-52-589 0 0,-23 60 553 0 0,1 0 0 0 0,-1 0 0 0 0,0 0 0 0 0,-1 0 0 0 0,1 0 0 0 0,-1 0 0 0 0,0 0 0 0 0,-2-11 0 0 0,2 16 137 0 0,-1-1 0 0 0,1 1 0 0 0,0 0 0 0 0,-1 0 0 0 0,1-1 0 0 0,-1 1 0 0 0,1 0 1 0 0,-1 0-1 0 0,0 0 0 0 0,1 0 0 0 0,-1 0 0 0 0,0 0 0 0 0,0 0 0 0 0,0 0 0 0 0,0 0 0 0 0,0 0 0 0 0,0 0 0 0 0,0 0 0 0 0,0 1 0 0 0,0-1 0 0 0,-2 0 0 0 0,1 0-11 0 0,0 0-1 0 0,0 1 1 0 0,-1 0-1 0 0,1-1 1 0 0,0 1-1 0 0,0 0 1 0 0,-1 0-1 0 0,1 0 1 0 0,0 0-1 0 0,0 1 1 0 0,-4 0-1 0 0,-4 2-74 0 0,0 1-1 0 0,0 0 1 0 0,0 0-1 0 0,-10 7 1 0 0,-9 6-64 0 0,0 2 0 0 0,-47 40 0 0 0,-43 58 482 0 0,89-82-6 0 0,1 2 0 0 0,2 1 0 0 0,-22 41 0 0 0,13-12 120 0 0,-29 75 1 0 0,-62 136 1636 0 0,103-235-1602 0 0,-2-1 0 0 0,-2-1-1 0 0,-1-1 1 0 0,-67 69 0 0 0,81-96-366 0 0,0 0 0 0 0,0-2 1 0 0,-33 20-1 0 0,-7 4-102 0 0,53-33-162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23 165 10591 0 0,'-2'-1'819'0'0,"-1"0"-587"0"0,-2 0 25 0 0,-8-5 7797 0 0,15 6-7947 0 0,-1 0 1 0 0,0 0-1 0 0,0 0 1 0 0,0 0-1 0 0,0 0 1 0 0,0 0-1 0 0,0 0 1 0 0,0 0-1 0 0,0-1 1 0 0,1 1-1 0 0,0-1 1 0 0,3-1 55 0 0,80-9 1270 0 0,41-9 519 0 0,0-9-832 0 0,72-17-14 0 0,-68 9-10294 0 0,-106 28 1502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30 124 2303 0 0,'0'0'102'0'0,"-1"1"-1"0"0,-28 19 20388 0 0,108-30-19520 0 0,-1-4 1 0 0,106-34-1 0 0,-159 41-1114 0 0,6-2-1037 0 0,0-1 0 0 0,56-26 0 0 0,-68 25-799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565 186 14567 0 0,'-2'-1'664'0'0,"-97"-25"5844"0"0,104 16-5672 0 0,-3 7-762 0 0,0 0 0 0 0,1 0-1 0 0,-1 0 1 0 0,1 1 0 0 0,0 0 0 0 0,0-1 0 0 0,0 1-1 0 0,5-3 1 0 0,31-13 27 0 0,-21 10-25 0 0,14-8-31 0 0,0 2 0 0 0,1 2-1 0 0,0 0 1 0 0,1 3 0 0 0,58-10-1 0 0,-52 14 10 0 0,-23 1-5 0 0,0 2 0 0 0,0 0 0 0 0,0 1-1 0 0,0 1 1 0 0,35 3 0 0 0,-50-2 39 0 0,-1 2 0 0 0,0 1-82 0 0,-1 1 0 0 0,1-1 0 0 0,-1 0 0 0 0,0 0 0 0 0,0 1 0 0 0,-1-1 0 0 0,1 0 0 0 0,-1 0 0 0 0,0 1 0 0 0,0-1 0 0 0,0 0 0 0 0,-1 0 0 0 0,0 0 0 0 0,1 0 0 0 0,-2-1 0 0 0,1 1 0 0 0,0 0 0 0 0,0-1 0 0 0,-6 6 0 0 0,-2 3 3 0 0,-1-1 0 0 0,0 0-1 0 0,-1-1 1 0 0,-18 13 0 0 0,-43 23 107 0 0,-102 48 0 0 0,75-43-8 0 0,49-24-100 0 0,-54 38 0 0 0,-90 59 6 0 0,58-41-249 0 0,130-79 185 0 0,1 1-1 0 0,0 0 1 0 0,0 0 0 0 0,-8 9 0 0 0,-2 2-34 0 0,15-15 108 0 0,4-1 13 0 0,1-1 0 0 0,-1 0 1 0 0,0 0-1 0 0,0 0 0 0 0,0 0 0 0 0,5-3 0 0 0,9-3 139 0 0,18-2 42 0 0,0 2 1 0 0,55-3-1 0 0,72 5 267 0 0,-41 2 252 0 0,-111 3-708 0 0,4-1-3 0 0,1 0 1 0 0,-1-1 0 0 0,28-7-1 0 0,-39 8-93 0 0,4-4-1546 0 0,-2 3-1548 0 0,6-1 1502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12439 0 0,'0'0'958'0'0,"-2"0"-305"0"0,-10-2 5672 0 0,-5 7-3147 0 0,0-1-975 0 0,16 10-1652 0 0,2-11-468 0 0,6 3-118 0 0,0-1 0 0 0,0 0 1 0 0,0 0-1 0 0,1-1 0 0 0,7 5 1 0 0,-12-8-276 0 0,-1-1-735 0 0,9 3-326 0 0,-8-3-62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471 245 919 0 0,'0'0'16798'0'0,"1"-1"-16238"0"0,16-10 249 0 0,30-24 1 0 0,-40 29-617 0 0,0 0 0 0 0,0-1 0 0 0,-1 0 0 0 0,0 0 0 0 0,-1 0 0 0 0,8-14 0 0 0,-11 18-210 0 0,-1 0 0 0 0,0-1-1 0 0,0 1 1 0 0,0 0 0 0 0,-1 0-1 0 0,1-1 1 0 0,-1 1 0 0 0,1 0-1 0 0,-1-1 1 0 0,0 1 0 0 0,-1 0-1 0 0,1-1 1 0 0,-1 1 0 0 0,1 0 0 0 0,-1-1-1 0 0,0 1 1 0 0,0 0 0 0 0,0 0-1 0 0,-1 0 1 0 0,1 0 0 0 0,-1 0-1 0 0,1 0 1 0 0,-1 0 0 0 0,0 0-1 0 0,0 1 1 0 0,-1-1 0 0 0,1 1-1 0 0,-3-3 1 0 0,0 0-24 0 0,0 1 0 0 0,0 0-1 0 0,-1 0 1 0 0,0 0 0 0 0,1 0-1 0 0,-1 1 1 0 0,-1 0 0 0 0,1 0 0 0 0,0 1-1 0 0,-1 0 1 0 0,1 0 0 0 0,-1 0-1 0 0,-7 0 1 0 0,0 1-28 0 0,1 2 0 0 0,-1 0 0 0 0,1 0 0 0 0,-1 1 0 0 0,1 0 0 0 0,-24 9 0 0 0,11-2 147 0 0,0 2 0 0 0,-32 17 0 0 0,29-12 145 0 0,1 1 0 0 0,2 2 0 0 0,0 0-1 0 0,0 2 1 0 0,-28 30 0 0 0,47-43-134 0 0,1 1 0 0 0,-1-1 0 0 0,2 1 0 0 0,-1 0 0 0 0,1 1 0 0 0,1-1 0 0 0,0 1-1 0 0,0 0 1 0 0,-4 18 0 0 0,7-25-52 0 0,1 1 0 0 0,-1 0 0 0 0,1 0-1 0 0,0 0 1 0 0,0 0 0 0 0,0 0 0 0 0,1 0 0 0 0,-1 0 0 0 0,1 0-1 0 0,0 0 1 0 0,0 0 0 0 0,2 5 0 0 0,-1-7-6 0 0,-1 1 0 0 0,1 0 0 0 0,0 0 0 0 0,0-1 0 0 0,0 1 0 0 0,1-1 0 0 0,-1 0 0 0 0,0 0 0 0 0,1 0 0 0 0,0 0 0 0 0,-1 0 0 0 0,1 0 1 0 0,0-1-1 0 0,0 1 0 0 0,0-1 0 0 0,0 0 0 0 0,3 1 0 0 0,4 1 29 0 0,-1 0-1 0 0,1-2 1 0 0,0 1 0 0 0,0-1 0 0 0,0 0 0 0 0,0-1-1 0 0,0 0 1 0 0,11-2 0 0 0,3-2 20 0 0,1-1-1 0 0,23-9 1 0 0,-30 8-51 0 0,0-2 0 0 0,0 0 0 0 0,0-1 0 0 0,-1-1 1 0 0,-1-1-1 0 0,0 0 0 0 0,0-1 0 0 0,-1 0 0 0 0,0-2 0 0 0,20-24 0 0 0,-24 24-29 0 0,-50 53-192 0 0,-103 161 120 0 0,71-78 72 0 0,49-82 0 0 0,8-10 0 0 0,7-14 0 0 0,-1-1 0 0 0,-11 16 0 0 0,10-20-145 0 0,4-8 339 0 0,1-1-1781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 17879 0 0,'0'0'1624'0'0,"1"-1"-1336"0"0,3-5 1678 0 0,-5 6-1948 0 0,-1 0 1 0 0,1 0-1 0 0,0 0 1 0 0,-1 0-1 0 0,1 0 1 0 0,0 0-1 0 0,0 0 1 0 0,-1 1-1 0 0,1-1 1 0 0,0 1-1 0 0,-1-1 1 0 0,-1 2 0 0 0,2-2-7 0 0,-9 4 13 0 0,1 1 0 0 0,-1 0 1 0 0,1 1-1 0 0,-13 10 0 0 0,-34 31 53 0 0,43-35-66 0 0,7-6-3 0 0,-91 85 40 0 0,74-67-51 0 0,1 0 1 0 0,-20 31-1 0 0,38-49-7 0 0,-7 9 96 0 0,1 1 1 0 0,-14 29-1 0 0,22-41-11 0 0,0 1 0 0 0,0 0 0 0 0,1 0 0 0 0,0 0 0 0 0,0 0 0 0 0,0 0 0 0 0,0 0 0 0 0,1 0 0 0 0,-1 0-1 0 0,2 0 1 0 0,-1 0 0 0 0,0 0 0 0 0,1 0 0 0 0,0 0 0 0 0,2 7 0 0 0,0-5-29 0 0,-1 0 0 0 0,2 0-1 0 0,-1-1 1 0 0,1 0 0 0 0,0 0 0 0 0,0 0-1 0 0,6 7 1 0 0,-7-10-22 0 0,1 0-1 0 0,-1 0 0 0 0,0 0 1 0 0,1-1-1 0 0,-1 1 1 0 0,1-1-1 0 0,0 0 0 0 0,-1 0 1 0 0,1 0-1 0 0,0-1 1 0 0,0 1-1 0 0,1-1 0 0 0,-1 0 1 0 0,5 0-1 0 0,2 0 43 0 0,0-1 1 0 0,-1 0-1 0 0,1-1 0 0 0,0 0 1 0 0,-1-1-1 0 0,1 0 0 0 0,-1-1 1 0 0,0 0-1 0 0,1 0 0 0 0,-1-1 0 0 0,14-8 1 0 0,11-8 147 0 0,56-43-1 0 0,-58 38-51 0 0,5-2-43 0 0,-2-2 0 0 0,-1-1 0 0 0,58-66 0 0 0,-92 95-120 0 0,1-2 0 0 0,1 0 0 0 0,-1 0 0 0 0,0-1 0 0 0,3-6 0 0 0,-4 10 0 0 0,-1-1 0 0 0,0 0 0 0 0,1 1 0 0 0,-1-1 0 0 0,0 0 0 0 0,0 0 0 0 0,0 1 0 0 0,0-1 0 0 0,1 0 0 0 0,-1 0 0 0 0,0 1 0 0 0,0-1 0 0 0,-1 0 0 0 0,1 0 0 0 0,0 1 0 0 0,0-1 0 0 0,0 0 0 0 0,0 1 0 0 0,-1-1 0 0 0,1 0 0 0 0,0 0 0 0 0,-1 1 0 0 0,1-1 0 0 0,0 0 0 0 0,-1 1 0 0 0,1-1 0 0 0,-1 1 0 0 0,1-1 0 0 0,-1 1 0 0 0,1-1 0 0 0,-1 1 0 0 0,1-1 0 0 0,-2 0 0 0 0,-7-3-50 0 0,1 0 0 0 0,-1 1 0 0 0,1 0 0 0 0,-1 1 0 0 0,0 0 0 0 0,0 0 0 0 0,0 1 0 0 0,-15-1 0 0 0,9 1-117 0 0,-32-7 0 0 0,39 6-22 0 0,0 0-1 0 0,1-1 1 0 0,-1-1 0 0 0,1 1-1 0 0,0-1 1 0 0,-11-8-1 0 0,15 11 109 0 0,1-1 0 0 0,0 0-1 0 0,0 0 1 0 0,0 0 0 0 0,0 0-1 0 0,0 0 1 0 0,0 0-1 0 0,0-1 1 0 0,1 1 0 0 0,-1-1-1 0 0,1 1 1 0 0,-1-1 0 0 0,1 1-1 0 0,0-1 1 0 0,0 0-1 0 0,1 0 1 0 0,-1 0 0 0 0,0 1-1 0 0,1-1 1 0 0,0 0 0 0 0,-1 0-1 0 0,1-3 1 0 0,1 3-135 0 0,-1-1 0 0 0,1 1 1 0 0,0 0-1 0 0,0 0 0 0 0,2-5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7831 0 0,'2'-1'356'0'0,"37"-30"29"0"0,-3 2 1708 0 0,4 4 3916 0 0,-17 14-4626 0 0,0 1 0 0 0,0 2 0 0 0,41-11 0 0 0,73-4-1645 0 0,-136 23 214 0 0,-1 0 0 0 0,1 0 0 0 0,0 0 0 0 0,-1 0-1 0 0,1 0 1 0 0,-1 0 0 0 0,1 0 0 0 0,-1 0-1 0 0,1 0 1 0 0,0 0 0 0 0,-1 1 0 0 0,1-1-1 0 0,-1 0 1 0 0,1 0 0 0 0,-1 1 0 0 0,2 0 0 0 0,1 0-1763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649 717 13935 0 0,'0'0'3960'0'0,"2"-1"-3552"0"0,3 0-291 0 0,0-1 0 0 0,0-1 0 0 0,0 1 0 0 0,0-1 0 0 0,0 0 1 0 0,-1 0-1 0 0,9-8 0 0 0,28-31 31 0 0,-34 34-142 0 0,39-44 17 0 0,-2-2 1 0 0,-3-3-1 0 0,-2-1 1 0 0,36-72-1 0 0,-60 99-117 0 0,-1-1-1 0 0,10-34 1 0 0,-21 54 47 0 0,1 0 0 0 0,-2-1 0 0 0,0 1 0 0 0,0 0 0 0 0,-1-1 0 0 0,-1 0 0 0 0,0 1 0 0 0,-4-25 0 0 0,4 36 44 0 0,0 0 0 0 0,0 0 0 0 0,0 0 0 0 0,0 0 1 0 0,0 0-1 0 0,-1 0 0 0 0,1 0 0 0 0,0 0 1 0 0,-1 1-1 0 0,1-1 0 0 0,-1 0 0 0 0,1 0 0 0 0,-1 0 1 0 0,1 1-1 0 0,-1-1 0 0 0,0 0 0 0 0,1 1 0 0 0,-1-1 1 0 0,0 0-1 0 0,1 1 0 0 0,-1-1 0 0 0,0 1 1 0 0,0-1-1 0 0,0 1 0 0 0,1-1 0 0 0,-1 1 0 0 0,0 0 1 0 0,0-1-1 0 0,0 1 0 0 0,0 0 0 0 0,0 0 1 0 0,0 0-1 0 0,0 0 0 0 0,0-1 0 0 0,0 1 0 0 0,0 1 1 0 0,1-1-1 0 0,-1 0 0 0 0,0 0 0 0 0,0 0 1 0 0,0 0-1 0 0,0 1 0 0 0,-1 0 0 0 0,-5 1-5 0 0,1 1-1 0 0,0 0 0 0 0,0 0 1 0 0,-10 8-1 0 0,12-8 5 0 0,-23 17-18 0 0,1 0 0 0 0,1 2 0 0 0,1 1 0 0 0,1 1 0 0 0,-37 51 0 0 0,28-31-13 0 0,1 2 0 0 0,-31 66 0 0 0,-48 140 151 0 0,53-96 53 0 0,-23 56-1 0 0,73-195-148 0 0,-91 191 732 0 0,87-189-785 0 0,-1 0-1 0 0,-1-1 1 0 0,-1-1-1 0 0,0 0 1 0 0,-2 0-1 0 0,0-2 1 0 0,0 0 0 0 0,-1-1-1 0 0,-1-1 1 0 0,-36 21-1 0 0,-60 26-1174 0 0,113-59 992 0 0,8-10-4268 0 0,-5 7 3322 0 0,10-9-4080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8751 0 0,'0'0'11114'0'0,"4"-1"-10278"0"0,26-6 578 0 0,48-19 1 0 0,-17 5-746 0 0,61-19 58 0 0,162-43-1383 0 0,-281 82 46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595 252 2303 0 0,'-15'1'14642'0'0,"15"-2"-14407"0"0,6-5 2275 0 0,13-7-3329 0 0,-18 13 1267 0 0,49-27 1081 0 0,103-40 0 0 0,-42 21-835 0 0,-67 25-460 0 0,9-3 165 0 0,66-22 0 0 0,-116 45-335 0 0,-5 4-11 0 0,-6 9-50 0 0,0-1 0 0 0,-1 0-1 0 0,-1 0 1 0 0,-14 13-1 0 0,-51 37-16 0 0,-75 35-215 0 0,36-26-231 0 0,-50 47-922 0 0,71-50 333 0 0,-178 93-994 0 0,252-150 1988 0 0,-17 12-25 0 0,-34 26 0 0 0,-3 2 86 0 0,62-43 40 0 0,9-6 182 0 0,5-2 50 0 0,103-14 986 0 0,65-7-673 0 0,6 0 183 0 0,113-37 797 0 0,-215 40-1227 0 0,-73 19-264 0 0,0-1 0 0 0,8-1 0 0 0,-8 1-28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92 9559 0 0,'102'-47'951'0'0,"-35"17"184"0"0,-60 26-348 0 0,10-5-135 0 0,-6 7 5135 0 0,-11 5-5272 0 0,-1 1-425 0 0,0-1 1 0 0,0 1-1 0 0,0 0 0 0 0,-1 0 0 0 0,1-1 1 0 0,-1 1-1 0 0,0-1 0 0 0,0 1 1 0 0,0-1-1 0 0,-1 0 0 0 0,1 0 1 0 0,-1 0-1 0 0,1 0 0 0 0,-6 3 1 0 0,-6 6 308 0 0,-29 18 0 0 0,26-19-197 0 0,4-2-185 0 0,-172 118 391 0 0,133-86-272 0 0,-67 64 1 0 0,79-65-137 0 0,3 1 0 0 0,-40 56 0 0 0,65-80 0 0 0,1 1 0 0 0,1 0 0 0 0,0 0 0 0 0,2 1 0 0 0,0 0 0 0 0,1 1 0 0 0,0-1 0 0 0,2 1 0 0 0,-4 28 0 0 0,8-40 21 0 0,1 0 0 0 0,-1-1 1 0 0,1 1-1 0 0,1 0 0 0 0,0-1 0 0 0,0 1 0 0 0,0-1 0 0 0,1 1 1 0 0,0-1-1 0 0,0 0 0 0 0,1 1 0 0 0,0-1 0 0 0,0-1 0 0 0,1 1 0 0 0,0 0 1 0 0,0-1-1 0 0,1 0 0 0 0,-1 0 0 0 0,1 0 0 0 0,1 0 0 0 0,7 6 0 0 0,8 2 238 0 0,0-2-1 0 0,1 0 0 0 0,0-1 0 0 0,1-1 0 0 0,0-1 0 0 0,27 6 0 0 0,-38-9 47 0 0,-10-5 1198 0 0,-3 1-1370 0 0,0-1-161 0 0,1 0-1 0 0,-1-1 1 0 0,0 1-1 0 0,1 0 1 0 0,-1 0-1 0 0,0-1 0 0 0,0 1 1 0 0,1 0-1 0 0,-1-1 1 0 0,0 1-1 0 0,0-1 1 0 0,0 1-1 0 0,0-1 0 0 0,0 1 1 0 0,0-1-1 0 0,0 0 1 0 0,0 1-1 0 0,0-1 1 0 0,0 0-1 0 0,0 0 1 0 0,0 0-1 0 0,0 0 0 0 0,0 0 1 0 0,0 0-1 0 0,0 0 1 0 0,0 0-1 0 0,0 0 1 0 0,-1-1-1 0 0,-1 0-224 0 0,-10-2-7321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423 173 2759 0 0,'0'0'12518'0'0,"3"0"-12120"0"0,2-2-231 0 0,1 0 0 0 0,-1-1-1 0 0,0 0 1 0 0,0 1 0 0 0,0-2-1 0 0,0 1 1 0 0,-1 0 0 0 0,1-1 0 0 0,7-8-1 0 0,-7 6-108 0 0,0 0-1 0 0,0 1 1 0 0,-1-2 0 0 0,1 1-1 0 0,-1-1 1 0 0,-1 1 0 0 0,5-12-1 0 0,-1-1-5 0 0,-7 18-48 0 0,1 0 0 0 0,-1 0 0 0 0,1-1-1 0 0,-1 1 1 0 0,0 0 0 0 0,1 0 0 0 0,-1-1 0 0 0,0 1 0 0 0,0 0 0 0 0,0 0-1 0 0,0-2 1 0 0,-1-13 54 0 0,1 12-4 0 0,-6-10 32 0 0,3 12-33 0 0,2 2-15 0 0,-1-1-9 0 0,0 1 0 0 0,0-1 1 0 0,1 1-1 0 0,-1 0 0 0 0,0-1 0 0 0,0 1 1 0 0,1 0-1 0 0,-1 0 0 0 0,0 0 0 0 0,0 1 0 0 0,1-1 1 0 0,-1 0-1 0 0,-3 2 0 0 0,1-1 27 0 0,-11 1-25 0 0,0 2-1 0 0,1 0 0 0 0,0 1 1 0 0,-24 11-1 0 0,-51 34-47 0 0,54-29 26 0 0,0 0-6 0 0,1 2 0 0 0,1 1-1 0 0,1 1 1 0 0,1 2 0 0 0,-31 36-1 0 0,57-58 28 0 0,0 1 1 0 0,1 0-1 0 0,0 0 0 0 0,0 1 0 0 0,1-1 0 0 0,0 1 0 0 0,0 0 0 0 0,1 0 1 0 0,-1 0-1 0 0,1 0 0 0 0,1 0 0 0 0,-2 11 0 0 0,3-16-22 0 0,1 0-1 0 0,-1 0 1 0 0,1-1-1 0 0,-1 1 1 0 0,1 0-1 0 0,-1 0 1 0 0,1 0-1 0 0,0-1 1 0 0,0 1 0 0 0,0 0-1 0 0,0-1 1 0 0,0 1-1 0 0,0 0 1 0 0,1-1-1 0 0,-1 0 1 0 0,2 2-1 0 0,11 6-7 0 0,-9-7 2 0 0,0 0 0 0 0,1-1 0 0 0,-1 0 0 0 0,1 0 0 0 0,-1 0 0 0 0,1-1 0 0 0,0 0-1 0 0,-1 0 1 0 0,1 0 0 0 0,-1-1 0 0 0,1 1 0 0 0,-1-1 0 0 0,1-1 0 0 0,-1 1 0 0 0,10-5 0 0 0,5-3 84 0 0,-1 0 0 0 0,32-22 0 0 0,-36 22-23 0 0,-14 8-58 0 0,9-5 32 0 0,-1 1 1 0 0,0-2-1 0 0,0 1 1 0 0,0-1-1 0 0,-1 0 1 0 0,0-1 0 0 0,-1 0-1 0 0,0 0 1 0 0,8-11-1 0 0,-10 9-13 0 0,0-1 14 0 0,-4 9-80 0 0,-2 4-82 0 0,-1 1 111 0 0,-8 16 14 0 0,5-5-1 0 0,-2 8-80 0 0,7-18-159 0 0,0 4-59 0 0,0-7-287 0 0,-1 5 929 0 0,11 13-12102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10 432 12815 0 0,'0'0'1530'0'0,"0"-2"-638"0"0,-4-34 3490 0 0,2 31-4168 0 0,1-1 1 0 0,0 1-1 0 0,0 0 1 0 0,1 0-1 0 0,0-1 1 0 0,0 1-1 0 0,0 0 1 0 0,0 0-1 0 0,1-1 1 0 0,0 1-1 0 0,0 0 1 0 0,2-8-1 0 0,4 2-64 0 0,0 0-1 0 0,0 0 1 0 0,1 1 0 0 0,0 0-1 0 0,15-14 1 0 0,52-40-359 0 0,-26 27-944 0 0,66-37 0 0 0,0 12-5391 0 0,-102 58 3499 0 0,-11 4 2331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85 1375 0 0,'0'0'396'0'0,"2"1"1127"0"0,0-1-669 0 0,0 1-1 0 0,0-1 1 0 0,0 1-1 0 0,0 0 0 0 0,0 0 1 0 0,0-1-1 0 0,0 1 1 0 0,3 3-1 0 0,-3-3 447 0 0,0 1-41 0 0,44 57 2718 0 0,-45-58-3411 0 0,13 6 500 0 0,-9-5-876 0 0,-1-1 1 0 0,1 0-1 0 0,0 0 0 0 0,0 0 1 0 0,-1 0-1 0 0,1-1 0 0 0,0 1 0 0 0,0-1 1 0 0,0-1-1 0 0,0 1 0 0 0,-1-1 0 0 0,1 0 1 0 0,0 0-1 0 0,0 0 0 0 0,8-4 0 0 0,5-2 158 0 0,1-2 0 0 0,23-15 0 0 0,-35 20-265 0 0,8-5 14 0 0,10-5-61 0 0,0-1 1 0 0,-2-1-1 0 0,38-33 0 0 0,-61 49-71 0 0,1-1-1 0 0,-1 1 0 0 0,1-1 1 0 0,-1 1-1 0 0,0-1 0 0 0,1 1 1 0 0,-1-1-1 0 0,0 1 0 0 0,1-1 0 0 0,-1 1 1 0 0,0-1-1 0 0,0 1 0 0 0,1-1 1 0 0,-1 1-1 0 0,0-1 0 0 0,0-1 1 0 0,0 2 4 0 0,0 0 1 0 0,0 0-1 0 0,0-1 1 0 0,0 1-1 0 0,0 0 1 0 0,0 0-1 0 0,-1-1 1 0 0,1 1 0 0 0,0 0-1 0 0,0 0 1 0 0,0 0-1 0 0,0-1 1 0 0,0 1-1 0 0,-1 0 1 0 0,1 0-1 0 0,0 0 1 0 0,0 0 0 0 0,-1-1-1 0 0,1 1 1 0 0,0 0-1 0 0,0 0 1 0 0,0 0-1 0 0,-1 0 1 0 0,1 0-1 0 0,-1 0 1 0 0,-1-1-43 0 0,0 1 0 0 0,0-1 0 0 0,0 1 0 0 0,0 0 0 0 0,0 0 1 0 0,0 0-1 0 0,0 0 0 0 0,-3 1 0 0 0,-11 3-107 0 0,0 0 0 0 0,1 1 0 0 0,-1 1 0 0 0,1 0 0 0 0,-18 12-1 0 0,-71 47-16 0 0,84-51 186 0 0,-65 40-46 0 0,36-24 102 0 0,-57 45 0 0 0,102-71-18 0 0,0 0-1 0 0,-1 0 1 0 0,1 0 0 0 0,1 0 0 0 0,-1 1 0 0 0,1-1-1 0 0,-1 1 1 0 0,1 0 0 0 0,1 0 0 0 0,-1 0-1 0 0,-2 9 1 0 0,4-13-19 0 0,1 0-1 0 0,0 0 1 0 0,0-1-1 0 0,0 1 1 0 0,0 0-1 0 0,0 0 1 0 0,0 0-1 0 0,0-1 1 0 0,1 1-1 0 0,-1 0 1 0 0,0 0-1 0 0,0 0 1 0 0,1-1-1 0 0,-1 1 1 0 0,0 0-1 0 0,1-1 1 0 0,0 2 0 0 0,1 2 16 0 0,-1 0-11 0 0,1 0 0 0 0,1 0-1 0 0,-1 0 1 0 0,1 0 0 0 0,-1-1 0 0 0,1 1 0 0 0,0-1-1 0 0,0 1 1 0 0,6 4 0 0 0,3 1 36 0 0,21 12 0 0 0,-25-17-88 0 0,0 1-1 0 0,0 0 1 0 0,-1 0-1 0 0,0 1 1 0 0,0 0-1 0 0,10 11 1 0 0,-16-15-264 0 0,0-1 239 0 0,-1 0 0 0 0,1 0 0 0 0,-1 0 0 0 0,1 0-1 0 0,-1 0 1 0 0,1-1 0 0 0,0 1 0 0 0,-1 0 0 0 0,1 0 0 0 0,0 0 0 0 0,1 1 0 0 0,-2-2-30 0 0,11 11-3202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55 12463 0 0,'0'0'1134'0'0,"-1"-2"-937"0"0,-15-8 588 0 0,14 9 65 0 0,-10-3 870 0 0,-19-12-311 0 0,26 13-1266 0 0,1 0-1 0 0,-1 1 0 0 0,0-1 0 0 0,0 1 1 0 0,0 0-1 0 0,0 0 0 0 0,-11-2 1 0 0,9 4-132 0 0,-1 0 1 0 0,0 0-1 0 0,1 0 1 0 0,-1 1 0 0 0,0 0-1 0 0,1 0 1 0 0,-1 1-1 0 0,1 0 1 0 0,-14 6 0 0 0,-4 3-40 0 0,-33 22 0 0 0,43-24 10 0 0,-133 84 9 0 0,123-76 53 0 0,1 2-1 0 0,1 2 1 0 0,-34 36 0 0 0,51-50 45 0 0,0 0 1 0 0,0 0 0 0 0,1 1 0 0 0,0-1 0 0 0,1 1 0 0 0,0 0 0 0 0,0 1-1 0 0,0-1 1 0 0,-2 13 0 0 0,5-5 9 0 0,1-14-93 0 0,1 0-1 0 0,0 0 1 0 0,-1-1 0 0 0,1 1 0 0 0,0 0 0 0 0,0 0-1 0 0,0-1 1 0 0,0 1 0 0 0,0 0 0 0 0,1-1 0 0 0,-1 1-1 0 0,0-1 1 0 0,1 0 0 0 0,-1 1 0 0 0,1-1 0 0 0,-1 0-1 0 0,1 0 1 0 0,0 0 0 0 0,0 0 0 0 0,-1 0 0 0 0,1-1-1 0 0,0 1 1 0 0,0 0 0 0 0,0-1 0 0 0,0 1 0 0 0,0-1-1 0 0,-1 0 1 0 0,1 0 0 0 0,4 1 0 0 0,3-1 18 0 0,-1 0 1 0 0,1-1-1 0 0,0 1 1 0 0,-1-2 0 0 0,13-2-1 0 0,7-5 107 0 0,0 0-1 0 0,-1-2 1 0 0,39-22-1 0 0,72-53-740 0 0,-126 79 510 0 0,-1 2 66 0 0,-11 6 25 0 0,0-1 1 0 0,1 1 0 0 0,-1-1-1 0 0,0 1 1 0 0,1-1 0 0 0,-1 1-1 0 0,0-1 1 0 0,0 1 0 0 0,0-1-1 0 0,1 1 1 0 0,-1 0 0 0 0,0-1-1 0 0,0 1 1 0 0,0-1 0 0 0,0 1-1 0 0,0-1 1 0 0,0 1 0 0 0,0 0-1 0 0,0-1 1 0 0,-1 1 0 0 0,1 3-22 0 0,-1-1 0 0 0,0 1-1 0 0,0-1 1 0 0,-1 1 0 0 0,1-1 0 0 0,-1 0 0 0 0,0 0 0 0 0,0 0 0 0 0,0 0 0 0 0,0 0-1 0 0,-3 4 1 0 0,-33 29-427 0 0,21-21 377 0 0,12-11 81 0 0,-24 29-24 0 0,27-31-88 0 0,17 1-832 0 0,-13-2 422 0 0,0-1-1 0 0,-1 1 0 0 0,1-1 1 0 0,0 1-1 0 0,0-1 1 0 0,0 0-1 0 0,0 0 0 0 0,2 0 1 0 0,17-3-5565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49 4607 0 0,'3'-5'409'0'0,"0"0"0"0"0,1 1-1 0 0,-1-1 1 0 0,8-6-1 0 0,4-6 7295 0 0,-1 16-5738 0 0,-2 8-1274 0 0,-9-2-415 0 0,-2 2-202 0 0,-1 0 0 0 0,0 0 1 0 0,0 0-1 0 0,-1 0 1 0 0,1 0-1 0 0,-2 0 1 0 0,1 0-1 0 0,-1 0 1 0 0,-4 10-1 0 0,-5 10-14 0 0,-15 25 0 0 0,17-33-26 0 0,-216 367 361 0 0,185-325-352 0 0,10-13 64 0 0,-70 83 0 0 0,-15-14 37 0 0,107-108-166 0 0,7-7-165 0 0,4-2-89 0 0,1 0-487 0 0,1 0-1 0 0,-1 0 1 0 0,1 0 0 0 0,0-1 0 0 0,-1 0 0 0 0,6-1-1 0 0,17-6-4892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17 5063 0 0,'0'0'232'0'0,"-2"3"-13"0"0,-37 59 463 0 0,26-39 3159 0 0,2 1-1 0 0,-12 32 1 0 0,23-54-2454 0 0,12-2-568 0 0,-8 0-751 0 0,-1 1 0 0 0,1-1-1 0 0,0-1 1 0 0,-1 1 0 0 0,1 0 0 0 0,-1-1 0 0 0,1 0 0 0 0,4-1 0 0 0,16-9 36 0 0,-1 0 0 0 0,0-2 0 0 0,-1 0 0 0 0,24-21 0 0 0,-36 27-106 0 0,0 0 0 0 0,-1-1 0 0 0,0 0 0 0 0,0-1-1 0 0,-1 0 1 0 0,0 0 0 0 0,12-20 0 0 0,-19 27-79 0 0,-1 2 65 0 0,0-1 1 0 0,0 1 0 0 0,0-1-1 0 0,0 1 1 0 0,-1-1 0 0 0,1 1 0 0 0,0-1-1 0 0,0 1 1 0 0,0 0 0 0 0,0-1-1 0 0,0 1 1 0 0,-1-1 0 0 0,1 1 0 0 0,0-1-1 0 0,0 1 1 0 0,-1 0 0 0 0,1-1-1 0 0,0 1 1 0 0,-1 0 0 0 0,1-1 0 0 0,0 1-1 0 0,-1 0 1 0 0,1-1 0 0 0,0 1 0 0 0,-1 0-1 0 0,0-1 1 0 0,-14 0-248 0 0,-16 9-53 0 0,6 2 208 0 0,0 2 0 0 0,1 0 1 0 0,0 2-1 0 0,1 1 0 0 0,1 1 1 0 0,-31 27-1 0 0,12-4 293 0 0,2 1 1 0 0,-39 53-1 0 0,63-75-61 0 0,2 1 0 0 0,0 0 0 0 0,-20 40 0 0 0,32-56-108 0 0,0-1 1 0 0,0 1-1 0 0,0 0 0 0 0,1-1 1 0 0,-1 1-1 0 0,1 0 0 0 0,0-1 0 0 0,0 1 1 0 0,0 3-1 0 0,0-5-13 0 0,0-1-1 0 0,0 0 1 0 0,0 0 0 0 0,0 0 0 0 0,0 0-1 0 0,0 0 1 0 0,0 1 0 0 0,0-1 0 0 0,0 0-1 0 0,0 0 1 0 0,0 0 0 0 0,0 0 0 0 0,1 1-1 0 0,-1-1 1 0 0,0 0 0 0 0,0 0 0 0 0,0 0-1 0 0,0 0 1 0 0,0 0 0 0 0,0 0 0 0 0,0 0-1 0 0,1 1 1 0 0,-1-1 0 0 0,0 0 0 0 0,0 0-1 0 0,0 0 1 0 0,0 0 0 0 0,0 0-1 0 0,1 0 1 0 0,-1 0 0 0 0,0 0 0 0 0,0 0-1 0 0,0 0 1 0 0,8 3 32 0 0,-1-1 0 0 0,0 1 0 0 0,1-2 0 0 0,0 1 0 0 0,-1-1 0 0 0,1 0 0 0 0,0-1 0 0 0,-1 0 0 0 0,1 0-1 0 0,12-2 1 0 0,9-3 152 0 0,42-12 0 0 0,-49 10-105 0 0,11-1-344 0 0,117-36-408 0 0,-121 33-2476 0 0,37-19-1 0 0,-23 5-2948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629 616 7423 0 0,'0'0'675'0'0,"1"2"-555"0"0,3 7-60 0 0,-4-6 51 0 0,1-1 0 0 0,0 0 0 0 0,0 0 0 0 0,0 0 0 0 0,0 0 0 0 0,0-1 0 0 0,0 1 0 0 0,0 0 0 0 0,1 0 0 0 0,-1-1 0 0 0,1 1 0 0 0,-1-1 0 0 0,1 1 0 0 0,-1-1 0 0 0,1 1 0 0 0,0-1 0 0 0,0 0 0 0 0,0 0 0 0 0,0 0 1 0 0,0 0-1 0 0,0 0 0 0 0,0-1 0 0 0,0 1 0 0 0,0 0 0 0 0,0-1 0 0 0,0 0 0 0 0,0 1 0 0 0,1-1 0 0 0,-1 0 0 0 0,0 0 0 0 0,0 0 0 0 0,0-1 0 0 0,0 1 0 0 0,1 0 0 0 0,-1-1 0 0 0,0 1 0 0 0,0-1 0 0 0,0 0 0 0 0,0 0 0 0 0,2-1 0 0 0,14-8 983 0 0,0 0 1 0 0,-1-2-1 0 0,-1 1 0 0 0,0-2 0 0 0,-1-1 1 0 0,14-15-1 0 0,-17 16-806 0 0,-1 0 1 0 0,0-1 0 0 0,-1-1-1 0 0,-1 1 1 0 0,0-2-1 0 0,-1 1 1 0 0,9-24-1 0 0,31-121-143 0 0,-35 110-181 0 0,-2 9-2275 0 0,11-81 0 0 0,-22 119 2017 0 0,1 0 1 0 0,-1 0 0 0 0,0 0 0 0 0,0 0 0 0 0,-1 0 0 0 0,1 0 0 0 0,0 0 0 0 0,-1 0 0 0 0,0 0-1 0 0,0 0 1 0 0,-2-5 0 0 0,3 7 250 0 0,-1 1 0 0 0,1 0 1 0 0,-1-1-1 0 0,1 1 0 0 0,-1-1 0 0 0,1 1 0 0 0,-1 0 0 0 0,1-1 0 0 0,-1 1 0 0 0,0 0 0 0 0,1 0 0 0 0,-1 0 0 0 0,1-1 0 0 0,-1 1 0 0 0,0 0 1 0 0,1 0-1 0 0,-1 0 0 0 0,0 0 0 0 0,1 0 0 0 0,-1 0 0 0 0,-1 0 0 0 0,-11 3-171 0 0,7-1 184 0 0,0 0 0 0 0,0 1 0 0 0,1 0 0 0 0,-1 0 0 0 0,1 1 0 0 0,0 0 0 0 0,0-1 0 0 0,0 2 0 0 0,-4 4 0 0 0,-7 9 108 0 0,-15 21 0 0 0,17-21 42 0 0,-7 12 381 0 0,-33 58 0 0 0,-8 38 323 0 0,-10 18-218 0 0,-118 169-289 0 0,160-266-316 0 0,-101 176 239 0 0,105-175-201 0 0,-1-1-1 0 0,-3-1 0 0 0,-2-2 1 0 0,-40 44-1 0 0,58-74 57 0 0,-1 0-1 0 0,0-1 0 0 0,-1-1 1 0 0,-29 18-1 0 0,33-26-1138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40 186 14279 0 0,'-3'0'33'0'0,"-3"-1"554"0"0,0 0 1 0 0,0 1 0 0 0,0 0-1 0 0,-6 0 1 0 0,46 6 1356 0 0,-6-5-1620 0 0,0-1 1 0 0,0-2-1 0 0,-1 0 1 0 0,1-2-1 0 0,30-8 1 0 0,135-47 950 0 0,-141 41-1028 0 0,-4 2-38 0 0,14-6-1 0 0,1 3 0 0 0,91-15 0 0 0,-146 32-386 0 0,1 2 0 0 0,-1-1-1 0 0,0 1 1 0 0,11 2-1 0 0,-17-2-716 0 0,-1 9-5853 0 0,-4 1 290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20 198 16583 0 0,'-1'1'762'0'0,"-17"12"275"0"0,18-13-1034 0 0,0 0-1 0 0,0 0 1 0 0,0 0 0 0 0,0 0 0 0 0,0 0-1 0 0,0 0 1 0 0,0 0 0 0 0,1 0-1 0 0,-1 0 1 0 0,0 0 0 0 0,0 0 0 0 0,0 0-1 0 0,0 0 1 0 0,0 0 0 0 0,0 0 0 0 0,0 1-1 0 0,0-1 1 0 0,0 0 0 0 0,0 0-1 0 0,0 0 1 0 0,0 0 0 0 0,0 0 0 0 0,0 0-1 0 0,0 0 1 0 0,0 0 0 0 0,0 0 0 0 0,0 0-1 0 0,0 0 1 0 0,1 0 0 0 0,-1 0 0 0 0,0 0-1 0 0,0 0 1 0 0,0 0 0 0 0,0 0-1 0 0,0 0 1 0 0,0 1 0 0 0,0-1 0 0 0,0 0-1 0 0,0 0 1 0 0,0 0 0 0 0,0 0 0 0 0,0 0-1 0 0,0 0 1 0 0,0 0 0 0 0,0 0-1 0 0,0 0 1 0 0,0 0 0 0 0,-1 0 0 0 0,1 0-1 0 0,0 0 1 0 0,0 0 0 0 0,0 0 0 0 0,0 1-1 0 0,0-1 1 0 0,0 0 0 0 0,0 0 0 0 0,0 0-1 0 0,0 0 1 0 0,0 0 0 0 0,0 0-1 0 0,0 0 1 0 0,4 2 40 0 0,0-1-1 0 0,0 1 0 0 0,0-1 1 0 0,0 0-1 0 0,0 0 0 0 0,1-1 1 0 0,-1 1-1 0 0,0-1 1 0 0,0 0-1 0 0,1 0 0 0 0,5-1 1 0 0,9-2 197 0 0,23-5 0 0 0,-32 5-147 0 0,315-91 1756 0 0,-118 8-4230 0 0,-148 58-4537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0 18167 0 0,'0'0'1646'0'0,"1"2"-1356"0"0,1 1-251 0 0,-1 1 1 0 0,0-1-1 0 0,0 0 0 0 0,0 1 0 0 0,0-1 1 0 0,0 0-1 0 0,-1 1 0 0 0,1-1 0 0 0,-1 1 1 0 0,0-1-1 0 0,0 1 0 0 0,-1-1 0 0 0,1 1 1 0 0,-1-1-1 0 0,1 1 0 0 0,-1-1 0 0 0,0 0 1 0 0,0 1-1 0 0,-1-1 0 0 0,-1 5 0 0 0,-4 6 203 0 0,0-1 0 0 0,-1 0 0 0 0,-14 18 0 0 0,-93 135 1182 0 0,54-77-1125 0 0,-85 97-1 0 0,37-68-264 0 0,-106 124 60 0 0,114-94-96 0 0,37-50-612 0 0,47-70-87 0 0,10-15-3305 0 0</inkml:trace>
  <inkml:trace contextRef="#ctx0" brushRef="#br0" timeOffset="1">46 814 15199 0 0,'-2'0'696'0'0,"-1"1"-640"0"0,0 0 0 0 0,1 0 0 0 0,-1 0 0 0 0,1 0 0 0 0,0 0 0 0 0,-1 1 0 0 0,1-1 0 0 0,0 1 0 0 0,-1-1 0 0 0,1 1 0 0 0,0 0 0 0 0,0 0 0 0 0,1 0 0 0 0,-1 0 0 0 0,0 0 0 0 0,-2 5 0 0 0,3-6 130 0 0,1 0-1 0 0,-1-1 0 0 0,1 1 1 0 0,0 0-1 0 0,-1 0 1 0 0,1 0-1 0 0,0 0 0 0 0,0 0 1 0 0,-1 0-1 0 0,1 0 1 0 0,0 0-1 0 0,0 0 1 0 0,0 0-1 0 0,0 0 0 0 0,0 0 1 0 0,1 0-1 0 0,-1 0 1 0 0,0 0-1 0 0,0 0 0 0 0,1 0 1 0 0,-1 0-1 0 0,0 0 1 0 0,1 0-1 0 0,-1 0 0 0 0,1-1 1 0 0,-1 1-1 0 0,1 0 1 0 0,0 0-1 0 0,-1 0 0 0 0,1-1 1 0 0,0 1-1 0 0,1 1 1 0 0,-1-1-162 0 0,1 0 1 0 0,0 0 0 0 0,0 0 0 0 0,-1-1-1 0 0,1 1 1 0 0,0 0 0 0 0,0-1 0 0 0,0 1-1 0 0,0-1 1 0 0,0 1 0 0 0,0-1 0 0 0,0 0 0 0 0,0 0-1 0 0,0 0 1 0 0,3 0 0 0 0,15-5 404 0 0,0 0 1 0 0,0-1-1 0 0,20-8 1 0 0,-12 3-90 0 0,35-12 141 0 0,148-49 401 0 0,-194 68-974 0 0,235-65-32 0 0,-125 40-2000 0 0,3 7-3873 0 0,-93 17-962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 11055 0 0,'0'0'1352'0'0,"-1"-1"-244"0"0,0 0-909 0 0,-1 0-1 0 0,1 0 1 0 0,0 0-1 0 0,-1 0 0 0 0,1 0 1 0 0,0 1-1 0 0,-1-1 1 0 0,1 0-1 0 0,-1 1 0 0 0,1-1 1 0 0,-1 1-1 0 0,1 0 1 0 0,-1-1-1 0 0,0 1 0 0 0,1 0 1 0 0,-1 0-1 0 0,1 0 1 0 0,-1 0-1 0 0,0 0 0 0 0,1 0 1 0 0,-1 1-1 0 0,1-1 1 0 0,-1 1-1 0 0,1-1 1 0 0,-1 1-1 0 0,-2 1 0 0 0,-6 2-158 0 0,0 0 0 0 0,-16 11-1 0 0,24-13 135 0 0,-33 20 277 0 0,2 3 1 0 0,0 0 0 0 0,-34 36-1 0 0,55-49-263 0 0,1 1 0 0 0,-12 16 0 0 0,19-24-126 0 0,1 0 0 0 0,0 1 1 0 0,0 0-1 0 0,0-1 0 0 0,1 1 0 0 0,0 0 1 0 0,0 0-1 0 0,-3 12 0 0 0,5-16-43 0 0,0 0-1 0 0,0-1 1 0 0,0 1 0 0 0,0 0-1 0 0,0-1 1 0 0,0 1 0 0 0,0 0-1 0 0,1-1 1 0 0,-1 1 0 0 0,1 0-1 0 0,-1-1 1 0 0,1 1 0 0 0,-1-1-1 0 0,1 1 1 0 0,0-1 0 0 0,0 1-1 0 0,0-1 1 0 0,2 3 0 0 0,-1-2 3 0 0,0-1 1 0 0,0 1 0 0 0,0-1 0 0 0,0 1-1 0 0,1-1 1 0 0,-1 1 0 0 0,1-1 0 0 0,-1 0-1 0 0,1 0 1 0 0,4 1 0 0 0,5 0 68 0 0,0-1-1 0 0,0 0 1 0 0,0 0 0 0 0,14-2 0 0 0,-23 1-54 0 0,10-1 44 0 0,-1-1-1 0 0,1-1 0 0 0,-1 1 1 0 0,0-2-1 0 0,0 0 1 0 0,-1 0-1 0 0,1-1 1 0 0,-1-1-1 0 0,0 0 1 0 0,0 0-1 0 0,12-10 0 0 0,-20 13-72 0 0,0 1 0 0 0,-1 0-1 0 0,1-1 1 0 0,0 1 0 0 0,-1-1-1 0 0,0 0 1 0 0,0 0 0 0 0,0 0-1 0 0,0 0 1 0 0,0 0 0 0 0,0 0-1 0 0,-1 0 1 0 0,0-1-1 0 0,1 1 1 0 0,-1 0 0 0 0,-1-1-1 0 0,1 1 1 0 0,0-1 0 0 0,0-6-1 0 0,-2 5-10 0 0,1 0-1 0 0,-1 0 0 0 0,0 0 0 0 0,0 1 0 0 0,0-1 1 0 0,-1 0-1 0 0,0 1 0 0 0,0-1 0 0 0,0 1 0 0 0,0 0 1 0 0,-1 0-1 0 0,1 0 0 0 0,-1 0 0 0 0,-4-4 0 0 0,-1 0-116 0 0,0 0 0 0 0,-1 0 0 0 0,0 1 0 0 0,0 1 0 0 0,0 0 0 0 0,-15-7 0 0 0,22 12-118 0 0,2-1-362 0 0,0 1 487 0 0,1-1 0 0 0,-1 1 1 0 0,0 0-1 0 0,1 0 0 0 0,-1-1 0 0 0,0 1 1 0 0,1 0-1 0 0,0 0 0 0 0,-1 0 0 0 0,1-1 1 0 0,0 1-1 0 0,-1 0 0 0 0,1 0 0 0 0,0 0 1 0 0,0 0-1 0 0,0 0 0 0 0,0 1 0 0 0,2-3 1 0 0,24-13-4680 0 0,-23 14 3357 0 0,20-10-4707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594 595 2759 0 0,'-1'2'9944'0'0,"0"-2"-9838"0"0,1 0-1 0 0,0 0 0 0 0,0 1 1 0 0,0-1-1 0 0,0 0 1 0 0,-1 0-1 0 0,1 0 0 0 0,0 1 1 0 0,0-1-1 0 0,0 0 0 0 0,0 0 1 0 0,0 0-1 0 0,0 1 1 0 0,0-1-1 0 0,0 0 0 0 0,-1 0 1 0 0,1 0-1 0 0,0 1 0 0 0,0-1 1 0 0,0 0-1 0 0,0 0 1 0 0,0 1-1 0 0,0-1 0 0 0,0 0 1 0 0,0 0-1 0 0,0 1 0 0 0,0-1 1 0 0,1 0-1 0 0,-1 0 1 0 0,0 0-1 0 0,0 1 0 0 0,0-1 1 0 0,0 0-1 0 0,0 0 0 0 0,0 0 1 0 0,0 1-1 0 0,1-1 1 0 0,-1 0-1 0 0,0 0 0 0 0,0 0 1 0 0,0 1-1 0 0,1-1 0 0 0,12-2 1201 0 0,19-13-391 0 0,-6-3-450 0 0,-1-2 0 0 0,0 0 0 0 0,-2-1 0 0 0,-1-1 0 0 0,37-48-1 0 0,-36 36-431 0 0,-2 0 0 0 0,29-61 0 0 0,-13 21-33 0 0,16-33-598 0 0,-51 104 460 0 0,-1 0 1 0 0,0 0 0 0 0,0-1 0 0 0,0 1-1 0 0,0-1 1 0 0,0 1 0 0 0,-1-1 0 0 0,1 1-1 0 0,-1-1 1 0 0,0 1 0 0 0,0-1 0 0 0,-1 1-1 0 0,1-1 1 0 0,-1 1 0 0 0,-1-6 0 0 0,2 8 85 0 0,-1 1 1 0 0,1-1 0 0 0,-1 1-1 0 0,1-1 1 0 0,-1 1 0 0 0,1-1 0 0 0,-1 1-1 0 0,1-1 1 0 0,-1 1 0 0 0,0-1-1 0 0,1 1 1 0 0,-1 0 0 0 0,0-1 0 0 0,1 1-1 0 0,-1 0 1 0 0,0 0 0 0 0,0-1 0 0 0,1 1-1 0 0,-2 0 1 0 0,0 0-105 0 0,-4-2 55 0 0,0 1 1 0 0,-1 0-1 0 0,1 0 0 0 0,0 1 0 0 0,0 0 0 0 0,-1 0 1 0 0,1 0-1 0 0,0 1 0 0 0,0 0 0 0 0,-1 0 1 0 0,1 0-1 0 0,0 1 0 0 0,0 0 0 0 0,-9 4 0 0 0,-7 5-3 0 0,1 0 0 0 0,-27 20 0 0 0,47-30 99 0 0,-13 8-11 0 0,0 2 0 0 0,1 0 1 0 0,-21 22-1 0 0,27-24 24 0 0,0-1 1 0 0,0 1 0 0 0,1 0-1 0 0,1 0 1 0 0,0 1-1 0 0,0-1 1 0 0,-4 13-1 0 0,-45 159 600 0 0,-4 10-104 0 0,38-138-247 0 0,-2-1 0 0 0,-2-1-1 0 0,-40 63 1 0 0,21-49 590 0 0,-95 109-1 0 0,116-149-603 0 0,-138 158 1586 0 0,149-169-1718 0 0,1 0 1 0 0,1 0-1 0 0,0 1 0 0 0,-9 22 0 0 0,9-14-114 0 0,8-21-94 0 0,4-3-1753 0 0,1-1 1351 0 0,0 0 0 0 0,0-1 1 0 0,0 1-1 0 0,0-1 0 0 0,3-3 1 0 0,8-9-6140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17247 0 0,'0'0'4431'0'0,"3"0"-3807"0"0,29-2 548 0 0,-1-1 0 0 0,37-9 0 0 0,7-1-690 0 0,89-14 122 0 0,-83 5-2499 0 0,-55 13-2026 0 0,25-13 0 0 0,-22 6-3479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8287 0 0,'0'0'14072'0'0,"1"2"-13492"0"0,-1 0-474 0 0,1-1 0 0 0,-1 1-1 0 0,1-1 1 0 0,0 1 0 0 0,0-1-1 0 0,0 0 1 0 0,-1 1 0 0 0,1-1-1 0 0,0 0 1 0 0,1 0 0 0 0,-1 0-1 0 0,0 1 1 0 0,0-1 0 0 0,0 0-1 0 0,1 0 1 0 0,-1-1 0 0 0,0 1-1 0 0,1 0 1 0 0,-1 0 0 0 0,1-1-1 0 0,-1 1 1 0 0,2 0 0 0 0,3 0 25 0 0,0 0 0 0 0,0 0 1 0 0,-1 0-1 0 0,1-1 1 0 0,0 1-1 0 0,11-2 0 0 0,36-8 241 0 0,-32 5-291 0 0,209-46-249 0 0,-133 22-9523 0 0,-75 21 2399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460 103 9215 0 0,'-1'-2'5403'0'0,"0"1"-5015"0"0,-1 0 1 0 0,1-1 0 0 0,-1 1-1 0 0,1 0 1 0 0,-1 0-1 0 0,1 0 1 0 0,-4-2-1 0 0,-2-2 3241 0 0,7 5-3551 0 0,1-1 0 0 0,-1 1 0 0 0,0-1 1 0 0,1 1-1 0 0,-1-1 0 0 0,0 1 1 0 0,1-1-1 0 0,-1 1 0 0 0,1 0 1 0 0,-1-1-1 0 0,1 1 0 0 0,-1 0 0 0 0,1-1 1 0 0,-1 1-1 0 0,1 0 0 0 0,-1 0 1 0 0,1-1-1 0 0,0 1 0 0 0,0 0 0 0 0,49-19 336 0 0,2 3-1 0 0,90-18 0 0 0,-132 32-374 0 0,41-5 217 0 0,-50 7-249 0 0,0 0-1 0 0,0 0 1 0 0,0 0-1 0 0,-1 0 0 0 0,1 1 1 0 0,0-1-1 0 0,0 0 1 0 0,0 0-1 0 0,0 1 1 0 0,0-1-1 0 0,0 0 1 0 0,0 1-1 0 0,-1-1 1 0 0,1 1-1 0 0,0-1 0 0 0,0 1 1 0 0,0-1-1 0 0,-1 1 1 0 0,1 0-1 0 0,0-1 1 0 0,-1 1-1 0 0,1 0 1 0 0,-1-1-1 0 0,1 1 1 0 0,0 2-1 0 0,0-1 7 0 0,0 0 1 0 0,0 0-1 0 0,0 0 0 0 0,0 0 1 0 0,-1 1-1 0 0,1-1 0 0 0,-1 0 1 0 0,1 4-1 0 0,-1 0-11 0 0,0 1 1 0 0,-1-1-1 0 0,0 0 0 0 0,0 0 1 0 0,-1 0-1 0 0,0 0 0 0 0,0 0 0 0 0,0 0 1 0 0,0-1-1 0 0,-1 1 0 0 0,0-1 1 0 0,0 1-1 0 0,-8 9 0 0 0,1-4 5 0 0,0 0-1 0 0,0 0 0 0 0,-1 0 1 0 0,-21 14-1 0 0,-10 2 26 0 0,-83 39 1 0 0,38-21 26 0 0,35-17-49 0 0,-146 87-8 0 0,56-11-546 0 0,118-85 175 0 0,21-18 162 0 0,3 5-348 0 0,0-6 552 0 0,0 0 0 0 0,0 0 0 0 0,0 1 0 0 0,0-1 1 0 0,0 0-1 0 0,0 0 0 0 0,0 1 0 0 0,0-1 1 0 0,0 0-1 0 0,-1 0 0 0 0,1 0 0 0 0,0 1 0 0 0,0-1 1 0 0,0 0-1 0 0,0 0 0 0 0,0 1 0 0 0,1-1 0 0 0,-1 0 1 0 0,0 0-1 0 0,0 1 0 0 0,0-1 0 0 0,0 0 1 0 0,0 0-1 0 0,0 1 0 0 0,0-1 0 0 0,0 0 0 0 0,0 0 1 0 0,1 0-1 0 0,-1 1 0 0 0,0-1 0 0 0,0 0 0 0 0,0 0 1 0 0,0 0-1 0 0,1 0 0 0 0,-1 1 0 0 0,0-1 1 0 0,1 0-1 0 0,1 2-9 0 0,1 1 11 0 0,17 3 3 0 0,-7-4 108 0 0,1 0-1 0 0,-1-1 1 0 0,1-1-1 0 0,0 0 1 0 0,0-1 0 0 0,23-4-1 0 0,2 1 109 0 0,305-44 1445 0 0,-276 31-2615 0 0,-65 16 404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9671 0 0,'-1'2'10691'0'0,"-12"25"-8200"0"0,10-21-2254 0 0,0 0 0 0 0,0 0 0 0 0,0 0 0 0 0,1 0 0 0 0,-1 1 0 0 0,2-1 0 0 0,-3 12-1 0 0,4-16-310 0 0,1 0-472 0 0,0 0 148 0 0,2 2 240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652 289 15607 0 0,'0'0'712'0'0,"1"-2"-14"0"0,5-7-461 0 0,-2 0 1 0 0,1 0-1 0 0,-1 0 0 0 0,0-1 1 0 0,-1 1-1 0 0,0-1 1 0 0,-1 0-1 0 0,0 0 1 0 0,1-15-1 0 0,-3 13-258 0 0,0-1 0 0 0,0 0 0 0 0,-2 1 1 0 0,1-1-1 0 0,-2 0 0 0 0,0 1 0 0 0,0 0 0 0 0,-1 0 0 0 0,0 0 0 0 0,-1 0 0 0 0,-1 1 0 0 0,-8-14 0 0 0,10 23-155 0 0,-5 1 95 0 0,0 0-1 0 0,0 0 1 0 0,-1 1 0 0 0,1 1-1 0 0,0-1 1 0 0,-1 1 0 0 0,1 1-1 0 0,0 0 1 0 0,0 0 0 0 0,0 1-1 0 0,0 0 1 0 0,-11 6-1 0 0,-11 7 144 0 0,-59 40 0 0 0,41-23 56 0 0,-52 27 280 0 0,-84 57 1086 0 0,180-114-1339 0 0,-1 1 0 0 0,1 0 1 0 0,0 1-1 0 0,1-1 0 0 0,-1 1 1 0 0,1 0-1 0 0,0 0 0 0 0,0 0 1 0 0,0 1-1 0 0,-3 6 0 0 0,6-10 263 0 0,2 0-9 0 0,1 1-340 0 0,0-1-1 0 0,-1 0 1 0 0,1 1 0 0 0,0-1 0 0 0,0 0 0 0 0,1-1 0 0 0,-1 1-1 0 0,0 0 1 0 0,0 0 0 0 0,1-1 0 0 0,-1 0 0 0 0,1 1 0 0 0,0-1-1 0 0,-1 0 1 0 0,1 0 0 0 0,0 0 0 0 0,-1-1 0 0 0,1 1 0 0 0,0-1-1 0 0,5 1 1 0 0,7 0 93 0 0,1-1 0 0 0,24-2 0 0 0,-30 2-115 0 0,28-3 81 0 0,0-2 0 0 0,61-15-1 0 0,-77 14-78 0 0,-1-1 0 0 0,-1-1 0 0 0,0-1 0 0 0,0-1 0 0 0,0 0-1 0 0,18-14 1 0 0,-27 17-31 0 0,-7 4-1 0 0,0 1-1 0 0,0-1 1 0 0,0 0-1 0 0,0 0 1 0 0,0-1-1 0 0,3-4 0 0 0,2-2 5 0 0,-6 3-35 0 0,-6 6 7 0 0,-3 4-9 0 0,-1 2 8 0 0,1 1-1 0 0,0-1 0 0 0,0 1 0 0 0,1 1 1 0 0,-1-1-1 0 0,2 1 0 0 0,-1 0 0 0 0,-6 12 1 0 0,7-11 13 0 0,-45 84-14 0 0,36-64 8 0 0,-1-1 0 0 0,-2 0-1 0 0,-37 48 1 0 0,27-46 73 0 0,-1-2 0 0 0,-2 0 1 0 0,-1-2-1 0 0,-43 28 0 0 0,63-45 98 0 0,25-7-251 0 0,1-3-708 0 0,0-1-1 0 0,-1 0 1 0 0,1-1-1 0 0,19-7 1 0 0,5-5-6872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 6447 0 0,'-2'0'8755'0'0,"0"-1"-8440"0"0,0 1-1 0 0,-1 0 1 0 0,1 0-1 0 0,0-1 1 0 0,-1 1 0 0 0,1 1-1 0 0,0-1 1 0 0,0 0 0 0 0,-1 1-1 0 0,1-1 1 0 0,0 1-1 0 0,0-1 1 0 0,0 1 0 0 0,0 0-1 0 0,-3 2 1 0 0,-37 21 214 0 0,29-16-93 0 0,-47 27 155 0 0,-41 25 411 0 0,81-46-752 0 0,1 0-1 0 0,-33 32 1 0 0,42-36-219 0 0,-6 6 31 0 0,1-1-1 0 0,1 2 1 0 0,1 0-1 0 0,0 1 1 0 0,-10 18-1 0 0,17-21-8 0 0,4-2-57 0 0,2-12 6 0 0,0 0-1 0 0,0 0 0 0 0,0 0 1 0 0,0 0-1 0 0,1 0 0 0 0,-1 0 1 0 0,0 0-1 0 0,1 0 1 0 0,-1 0-1 0 0,0 0 0 0 0,1 0 1 0 0,-1 0-1 0 0,1 0 0 0 0,0 0 1 0 0,-1-1-1 0 0,1 1 0 0 0,-1 0 1 0 0,1 0-1 0 0,0-1 0 0 0,0 1 1 0 0,0-1-1 0 0,-1 1 0 0 0,1 0 1 0 0,2 0-1 0 0,20 8 155 0 0,-2-6-18 0 0,0-1 0 0 0,1-1 0 0 0,-1-1-1 0 0,1-1 1 0 0,-1 0 0 0 0,42-10 0 0 0,-51 9-182 0 0,1-1 1 0 0,-1 0-1 0 0,0-1 0 0 0,0-1 0 0 0,0 0 1 0 0,19-11-1 0 0,-26 12 23 0 0,0 0 1 0 0,1 0-1 0 0,-2 0 0 0 0,1-1 1 0 0,0 1-1 0 0,-1-1 1 0 0,0 0-1 0 0,0-1 0 0 0,0 1 1 0 0,-1-1-1 0 0,0 1 1 0 0,0-1-1 0 0,0 0 0 0 0,-1 0 1 0 0,2-7-1 0 0,28-154-24 0 0,-25 116 42 0 0,-5 36 3 0 0,-2 3-17 0 0,0 10-71 0 0,-9 2-2493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27 321 5983 0 0,'0'0'542'0'0,"1"2"-446"0"0,2 17 1422 0 0,-3-16-729 0 0,0-1 1 0 0,0 1-1 0 0,-1-1 1 0 0,1 0-1 0 0,-1 1 1 0 0,0-1-1 0 0,1 0 1 0 0,-1 1-1 0 0,0-1 1 0 0,-2 3-1 0 0,2-4 187 0 0,1 0-861 0 0,-1-1 0 0 0,1 1-1 0 0,0-1 1 0 0,-1 0 0 0 0,1 1-1 0 0,-1-1 1 0 0,1 0 0 0 0,0 1-1 0 0,-1-1 1 0 0,1 0 0 0 0,-1 0-1 0 0,1 1 1 0 0,-1-1 0 0 0,1 0-1 0 0,-1 0 1 0 0,1 0 0 0 0,-1 0-1 0 0,1 0 1 0 0,-1 0 0 0 0,0 0-1 0 0,1 0 1 0 0,-1 0 0 0 0,1 0-1 0 0,-1 0 1 0 0,1 0 0 0 0,-1 0-1 0 0,1 0 1 0 0,-1 0-1 0 0,1 0 1 0 0,-1-1 0 0 0,1 1-1 0 0,-1 0 1 0 0,1 0 0 0 0,-1-1-1 0 0,1 1 1 0 0,-1 0 0 0 0,1-1-1 0 0,0 1 1 0 0,-1 0 0 0 0,1-1-1 0 0,0 1 1 0 0,-1-1 0 0 0,1 1-1 0 0,0 0 1 0 0,-1-1 0 0 0,1 1-1 0 0,0-2 1 0 0,-1-1-65 0 0,1-1 0 0 0,0 0 0 0 0,0 1 0 0 0,1-1 0 0 0,-1 0 0 0 0,1 1 0 0 0,0-1 0 0 0,0 1 0 0 0,0-1 0 0 0,0 1 0 0 0,1-1 0 0 0,-1 1 0 0 0,4-5 0 0 0,4-6 204 0 0,17-21 0 0 0,-15 21-254 0 0,8-10 0 0 0,1 0 0 0 0,1 2 0 0 0,37-32 0 0 0,-32 35-262 0 0,1 1-1 0 0,1 1 1 0 0,0 1 0 0 0,42-16-1 0 0,-55 26-829 0 0,1 1 1 0 0,-1 1-1 0 0,1 1 0 0 0,23-3 1 0 0,-18 4-5531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67 505 15695 0 0,'0'0'719'0'0,"-2"0"-20"0"0,-20 11-639 0 0,-6 2 3432 0 0,27-13-3402 0 0,0-1 1 0 0,0 0-1 0 0,0 0 1 0 0,0 0-1 0 0,0 0 1 0 0,0 0-1 0 0,0 0 1 0 0,0 0-1 0 0,0 0 1 0 0,1 0-1 0 0,-1-1 1 0 0,0 1-1 0 0,1 0 1 0 0,-1 0-1 0 0,1-1 1 0 0,-1 1-1 0 0,1 0 1 0 0,0-1-1 0 0,-1 1 1 0 0,1-1-1 0 0,0 1 1 0 0,0 0-1 0 0,0-1 1 0 0,0 1-1 0 0,0-1 1 0 0,0 1-1 0 0,1 0 1 0 0,0-3-1 0 0,1-6 80 0 0,1 1-1 0 0,0 0 0 0 0,5-10 1 0 0,-5 11-23 0 0,5-10 18 0 0,1 0 0 0 0,1 1-1 0 0,22-30 1 0 0,43-42 157 0 0,-55 66-243 0 0,18-23-5 0 0,38-41 11 0 0,-63 74-85 0 0,1 1 1 0 0,0 0-1 0 0,0 0 1 0 0,19-10-1 0 0,-28 20-82 0 0,0-1 1 0 0,0 0-1 0 0,0 1 0 0 0,0 0 1 0 0,0 0-1 0 0,1 0 0 0 0,-1 1 1 0 0,1 0-1 0 0,0 0 0 0 0,-1 0 1 0 0,1 1-1 0 0,0 0 0 0 0,9 1 1 0 0,-9 0-941 0 0,0 0 1 0 0,-1 1-1 0 0,1 0 1 0 0,-1 0 0 0 0,0 0-1 0 0,1 0 1 0 0,-1 1 0 0 0,7 5-1 0 0,6 6-5474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 15519 0 0,'-2'-1'97'0'0,"0"1"0"0"0,-1-1 0 0 0,1 1 0 0 0,0-1 0 0 0,-1 1 0 0 0,1 0 0 0 0,-1 0 0 0 0,1 0-1 0 0,0 0 1 0 0,-1 1 0 0 0,1-1 0 0 0,0 1 0 0 0,-1-1 0 0 0,1 1 0 0 0,-3 1 0 0 0,1 0-63 0 0,0 0 0 0 0,0 1 0 0 0,1-1 0 0 0,-1 1 0 0 0,1 0 1 0 0,0 0-1 0 0,-6 6 0 0 0,1 1-21 0 0,0 1 0 0 0,1 0-1 0 0,1 0 1 0 0,-9 21 0 0 0,11-23 7 0 0,1 0-1 0 0,0 1 1 0 0,1-1-1 0 0,0 1 0 0 0,0-1 1 0 0,1 1-1 0 0,0 0 1 0 0,1-1-1 0 0,1 20 1 0 0,1-16-33 0 0,1 0 1 0 0,0 0 0 0 0,0 0 0 0 0,2-1-1 0 0,0 1 1 0 0,9 17 0 0 0,5 2 163 0 0,2-1 1 0 0,1-1-1 0 0,2-1 0 0 0,31 30 1 0 0,40 52 1571 0 0,-81-92-1193 0 0,-1 1 1 0 0,-1 0 0 0 0,-1 1 0 0 0,10 26 0 0 0,-15-32-152 0 0,0 1 1 0 0,-1 0-1 0 0,-1 1 1 0 0,3 28-1 0 0,-6-38-285 0 0,-1 0 0 0 0,0 0 0 0 0,0 0 0 0 0,-1-1 0 0 0,0 1 0 0 0,0 0 0 0 0,-1-1 0 0 0,0 1 0 0 0,0-1 0 0 0,0 1 0 0 0,-1-1 0 0 0,0 0 0 0 0,0 0-1 0 0,-7 9 1 0 0,-3 1-21 0 0,0-1 0 0 0,0-1-1 0 0,-2 0 1 0 0,0-1-1 0 0,0-1 1 0 0,-25 16-1 0 0,-112 53 564 0 0,45-26-441 0 0,59-31-323 0 0,30-16-37 0 0,-24 16 1 0 0,40-23-91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9671 0 0,'0'0'6955'0'0,"3"-2"-5008"0"0,14-7-901 0 0,1 0 0 0 0,0 2 1 0 0,33-10-1 0 0,-25 10-92 0 0,37-4 1 0 0,-22 4-387 0 0,66-9 308 0 0,20-5-727 0 0,-125 20-235 0 0,2 15-12209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2303 0 0,'3'17'19410'0'0,"-2"-16"-18949"0"0,1 1 0 0 0,0-1 0 0 0,0 0 0 0 0,0 0 0 0 0,1-1 0 0 0,-1 1 0 0 0,4 1 0 0 0,31 2-2782 0 0,-25-4 4172 0 0,187-23-552 0 0,-87 7-3842 0 0,-90 14-3294 0 0,-4-1-1846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317 269 5983 0 0,'-2'0'274'0'0,"-3"1"-113"0"0,1-1-134 0 0,1 0 0 0 0,0 1-1 0 0,-1 0 1 0 0,1 0-1 0 0,0 0 1 0 0,-13 3 13491 0 0,28-13-10989 0 0,24-11-3023 0 0,144-74 2098 0 0,65-30-732 0 0,-224 116-752 0 0,2 1 0 0 0,41-9 0 0 0,-64 16-119 0 0,0 1 0 0 0,-1-1 0 0 0,1 0-1 0 0,0 0 1 0 0,0 0 0 0 0,0 0 0 0 0,0 0 0 0 0,0 0 0 0 0,0 0-1 0 0,0 0 1 0 0,0 0 0 0 0,0 0 0 0 0,0 0 0 0 0,0 0-1 0 0,0 0 1 0 0,0 1 0 0 0,0-1 0 0 0,0 0 0 0 0,0 0 0 0 0,0 0-1 0 0,0 0 1 0 0,0 0 0 0 0,0 0 0 0 0,0 0 0 0 0,0 0-1 0 0,0 0 1 0 0,0 0 0 0 0,1 0 0 0 0,-1 0 0 0 0,0 1 0 0 0,0-1-1 0 0,0 0 1 0 0,0 0 0 0 0,0 0 0 0 0,0 0 0 0 0,0 0-1 0 0,0 0 1 0 0,0 0 0 0 0,0 0 0 0 0,0 0 0 0 0,0 0 0 0 0,0 0-1 0 0,0 0 1 0 0,0 0 0 0 0,1 0 0 0 0,-1 0 0 0 0,0 0-1 0 0,0 0 1 0 0,0 0 0 0 0,0 0 0 0 0,0 0 0 0 0,0 0 0 0 0,0 0-1 0 0,0 0 1 0 0,0 0 0 0 0,0 0 0 0 0,0 0 0 0 0,0 0 0 0 0,1 0-1 0 0,-1 0 1 0 0,0 0 0 0 0,0 0 0 0 0,0 0 0 0 0,0 0-1 0 0,-2 6 4 0 0,0-1-1 0 0,0 1 1 0 0,0-1-1 0 0,-1 1 1 0 0,0-1-1 0 0,0 0 1 0 0,-1 0-1 0 0,1 0 0 0 0,-8 7 1 0 0,-45 42 71 0 0,41-40-46 0 0,-352 274 227 0 0,330-263-443 0 0,-82 37 0 0 0,70-38-112 0 0,36-17 227 0 0,1 0 1 0 0,0 1 0 0 0,1 0-1 0 0,0 1 1 0 0,-13 12 0 0 0,-44 57-174 0 0,65-75 223 0 0,-12 12-282 0 0,14-14 144 0 0,-1 1 27 0 0,-3 4 118 0 0,3-5 307 0 0,7-3-220 0 0,1 0-1 0 0,0 0 1 0 0,-1 1-1 0 0,1-1 1 0 0,10 0-1 0 0,-7 1-36 0 0,37-5 382 0 0,0 2 0 0 0,0 2 0 0 0,48 4 0 0 0,-60-2-267 0 0,-17 0-35 0 0,22 2 0 0 0,-19 0-50 0 0,1-2 0 0 0,38-4 0 0 0,-48 3-47 0 0,80-10-5 0 0,49-2-15 0 0,-128 12-26 0 0,0 1 0 0 0,0 0 0 0 0,0 1 0 0 0,13 3 0 0 0,-23-3-95 0 0,-6-3-2000 0 0,2 1 1805 0 0,0 0 1 0 0,0 0 0 0 0,0 0 0 0 0,1 0 0 0 0,-4-3-1 0 0,0 0-486 0 0,-8-5-767 0 0,-1 1-12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57 12895 0 0,'7'-9'509'0'0,"1"0"-1"0"0,-1 1 0 0 0,2-1 0 0 0,15-12 4950 0 0,-326 361-3560 0 0,283-315-1874 0 0,1 1 0 0 0,1 0 0 0 0,2 1 0 0 0,1 1 0 0 0,-21 57 0 0 0,32-77 32 0 0,1 1 0 0 0,0-1 0 0 0,0 1 0 0 0,1 0-1 0 0,0-1 1 0 0,1 1 0 0 0,0 0 0 0 0,0 0 0 0 0,1-1-1 0 0,0 1 1 0 0,1 0 0 0 0,0-1 0 0 0,0 1 0 0 0,1-1-1 0 0,0 1 1 0 0,0-1 0 0 0,1 0 0 0 0,0-1 0 0 0,0 1-1 0 0,1-1 1 0 0,0 1 0 0 0,0-2 0 0 0,1 1 0 0 0,0 0-1 0 0,8 6 1 0 0,-4-4 156 0 0,1-1 0 0 0,1 0 0 0 0,-1-1 0 0 0,1 0 0 0 0,15 7-1 0 0,64 19 1485 0 0,-32-13-183 0 0,-34-10-1056 0 0,-25-10-457 0 0,1 1 0 0 0,-1-1 0 0 0,0 1 0 0 0,1-1 0 0 0,-1 0 0 0 0,0 1 0 0 0,0-1 0 0 0,1 1 0 0 0,-1-1 0 0 0,0 1 0 0 0,0-1 0 0 0,0 1 0 0 0,0-1 0 0 0,0 1 0 0 0,0-1 0 0 0,0 1 0 0 0,0-1 0 0 0,0 1 0 0 0,0-1-1 0 0,0 1 1 0 0,0-1 0 0 0,0 1 0 0 0,0-1 0 0 0,0 1 0 0 0,-1-1 0 0 0,1 1 0 0 0,0-1 0 0 0,0 1 0 0 0,-1 0 0 0 0,-1 2-280 0 0,-1-1 0 0 0,0 1 1 0 0,0 0-1 0 0,1-1 0 0 0,-2 1 0 0 0,1-1 0 0 0,-5 3 0 0 0,-5 0-873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0,'0'0'143'0'0,"-1"2"-3"0"0,-19 44 16945 0 0,22-47-16394 0 0,5-1-489 0 0,0 0 0 0 0,-1-1 1 0 0,0 0-1 0 0,0 0 0 0 0,0 0 1 0 0,8-7-1 0 0,-10 7-129 0 0,3-2 7 0 0,-18 13-2 0 0,0 0-1 0 0,1 1 1 0 0,0 0-1 0 0,0 0 1 0 0,1 1-1 0 0,0 1 1 0 0,-10 14-1 0 0,18-23 124 0 0,1-1-156 0 0,-1-1 0 0 0,1 1 0 0 0,0-1-1 0 0,-1 1 1 0 0,1 0 0 0 0,0-1 0 0 0,0 1-1 0 0,-1-1 1 0 0,1 1 0 0 0,0-1 0 0 0,0 1-1 0 0,0 0 1 0 0,0-1 0 0 0,0 1 0 0 0,0-1-1 0 0,0 1 1 0 0,0 1 0 0 0,19-12 59 0 0,-1 1-1 0 0,0-2 1 0 0,0-1 0 0 0,18-15-1 0 0,-25 17-49 0 0,-4 1-30 0 0,-4 6 18 0 0,-2-5-31 0 0,-1 7-11 0 0,0 1-1 0 0,0 0 1 0 0,0 0-1 0 0,0-1 1 0 0,-1 1-1 0 0,1 0 1 0 0,0 0-1 0 0,0-1 1 0 0,0 1 0 0 0,-1 0-1 0 0,1 0 1 0 0,0 0-1 0 0,0 0 1 0 0,-1-1-1 0 0,1 1 1 0 0,0 0-1 0 0,-1 0 1 0 0,1 0-1 0 0,0 0 1 0 0,-1 0-1 0 0,1 0 1 0 0,0 0 0 0 0,0 0-1 0 0,-1 0 1 0 0,1 0-1 0 0,0 0 1 0 0,-1 0-1 0 0,0 0 1 0 0,-7 5-175 0 0,6-4-461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14799 0 0,'0'0'1343'0'0,"-3"0"-1104"0"0,-46 7 1195 0 0,0 2 1 0 0,-75 25 0 0 0,113-29-1208 0 0,-1 1 1 0 0,2 0-1 0 0,-1 1 1 0 0,1 0 0 0 0,0 1-1 0 0,-14 14 1 0 0,7-7-123 0 0,11-9-74 0 0,0 0 1 0 0,1 0-1 0 0,-1 1 0 0 0,1 0 1 0 0,1 0-1 0 0,-7 13 0 0 0,-19 50 281 0 0,24-54-187 0 0,1-5-80 0 0,2 0 0 0 0,0 1 0 0 0,0-1 0 0 0,-1 16 0 0 0,3-22-39 0 0,1 0 1 0 0,0 0-1 0 0,0 0 0 0 0,0 0 1 0 0,1 0-1 0 0,-1 0 0 0 0,1 0 0 0 0,0-1 1 0 0,1 1-1 0 0,-1 0 0 0 0,1 0 1 0 0,4 6-1 0 0,-5-9 3 0 0,0-1-1 0 0,0 1 1 0 0,1-1 0 0 0,-1 1 0 0 0,1-1 0 0 0,-1 0-1 0 0,1 0 1 0 0,0 1 0 0 0,-1-1 0 0 0,1 0-1 0 0,0-1 1 0 0,0 1 0 0 0,0 0 0 0 0,0-1 0 0 0,0 1-1 0 0,-1-1 1 0 0,1 1 0 0 0,0-1 0 0 0,0 0 0 0 0,0 0-1 0 0,0 0 1 0 0,0 0 0 0 0,0 0 0 0 0,4-1 0 0 0,1 0 23 0 0,1 0 1 0 0,-1-1-1 0 0,0 0 1 0 0,1-1-1 0 0,7-3 0 0 0,15-9 52 0 0,0 0-1 0 0,0-2 1 0 0,-2-2-1 0 0,0 0 1 0 0,-2-2-1 0 0,0-1 0 0 0,-1-1 1 0 0,36-42-1 0 0,-52 53-84 0 0,-1 0-1 0 0,1-1 1 0 0,6-16 0 0 0,-12 24-5 0 0,-1 1 1 0 0,0-1 0 0 0,0 0-1 0 0,-1 0 1 0 0,1 0 0 0 0,-1-1-1 0 0,0 1 1 0 0,-1 0 0 0 0,1 0-1 0 0,-1-1 1 0 0,0 1 0 0 0,-1-7-1 0 0,0 9-38 0 0,0 0-1 0 0,0 0 1 0 0,-1 0-1 0 0,1 1 1 0 0,-1-1-1 0 0,0 0 1 0 0,1 1-1 0 0,-1 0 0 0 0,0-1 1 0 0,0 1-1 0 0,-1 0 1 0 0,1 0-1 0 0,0 0 1 0 0,-1 0-1 0 0,1 1 1 0 0,-1-1-1 0 0,0 1 0 0 0,1-1 1 0 0,-1 1-1 0 0,0 0 1 0 0,-4-1-1 0 0,-6-2-203 0 0,-1 1 0 0 0,1 0-1 0 0,-19-1 1 0 0,17 2-133 0 0,-1 1 0 0 0,-28 2-1 0 0,42-1 154 0 0,0 0-1 0 0,0 1 0 0 0,1-1 1 0 0,-1 1-1 0 0,0 0 1 0 0,1-1-1 0 0,-1 1 1 0 0,1 0-1 0 0,-1 0 1 0 0,1 0-1 0 0,-1 0 0 0 0,1 0 1 0 0,-2 2-1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248 130 10135 0 0,'61'-46'2530'0'0,"-19"19"6492"0"0,-43 29-8678 0 0,-35 31-194 0 0,-1-1 1 0 0,-55 35-1 0 0,59-47-96 0 0,23-15-22 0 0,1 0 0 0 0,0 1-1 0 0,0 1 1 0 0,1-1 0 0 0,-10 10 0 0 0,5-2 74 0 0,1 0 0 0 0,0 1 0 0 0,-13 23 0 0 0,21-32-62 0 0,1 1-1 0 0,0 0 1 0 0,0 0-1 0 0,0 0 1 0 0,0 0-1 0 0,1 0 1 0 0,1 1 0 0 0,-1-1-1 0 0,1 1 1 0 0,0-1-1 0 0,1 10 1 0 0,0-14-34 0 0,0-1 0 0 0,0 0 0 0 0,1 1 1 0 0,-1-1-1 0 0,1 1 0 0 0,0-1 0 0 0,-1 0 1 0 0,1 0-1 0 0,0 1 0 0 0,0-1 0 0 0,1 0 0 0 0,-1 0 1 0 0,0 0-1 0 0,1 0 0 0 0,-1 0 0 0 0,1-1 1 0 0,0 1-1 0 0,-1 0 0 0 0,1-1 0 0 0,0 1 0 0 0,0-1 1 0 0,0 1-1 0 0,0-1 0 0 0,0 0 0 0 0,1 0 0 0 0,-1 0 1 0 0,0 0-1 0 0,5 1 0 0 0,0-1 39 0 0,1 0 0 0 0,-1 0-1 0 0,0 0 1 0 0,1-1 0 0 0,-1 0-1 0 0,1-1 1 0 0,-1 1 0 0 0,8-3-1 0 0,4-1 17 0 0,0-1 0 0 0,-1-1 0 0 0,0 0-1 0 0,0-2 1 0 0,-1 0 0 0 0,0 0-1 0 0,0-2 1 0 0,-1 0 0 0 0,0-1 0 0 0,-1-1-1 0 0,0 0 1 0 0,-1-1 0 0 0,0-1-1 0 0,-1 0 1 0 0,-1 0 0 0 0,13-20-1 0 0,-14 17-30 0 0,0 0-2 0 0,-1-1 0 0 0,12-26 0 0 0,-20 38-34 0 0,0-1 0 0 0,0 1-1 0 0,0-1 1 0 0,-1 1 0 0 0,0-1 0 0 0,0 0 0 0 0,-1 1 0 0 0,0-1 0 0 0,0 0 0 0 0,0 0 0 0 0,-2-8-1 0 0,1 13-4 0 0,-1-8-128 0 0,0-1 1 0 0,-1 1-1 0 0,0-1 0 0 0,-5-10 0 0 0,6 18 77 0 0,1 0 0 0 0,-1 0-1 0 0,0 0 1 0 0,0 0-1 0 0,0 1 1 0 0,0-1-1 0 0,-1 1 1 0 0,1 0-1 0 0,-1-1 1 0 0,1 1-1 0 0,-1 0 1 0 0,0 0-1 0 0,0 1 1 0 0,0-1 0 0 0,0 1-1 0 0,0-1 1 0 0,-5-1-1 0 0,-1 1-83 0 0,0 1-1 0 0,0 0 1 0 0,0 0 0 0 0,0 0-1 0 0,0 1 1 0 0,0 1-1 0 0,0 0 1 0 0,-14 2-1 0 0,-70 23-1160 0 0,82-23 950 0 0,0 1 0 0 0,-16 9 0 0 0,25-12 97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13 16783 0 0,'0'0'770'0'0,"0"-2"-18"0"0,2-8 3625 0 0,-5 38-3747 0 0,2-14-387 0 0,-1-1 0 0 0,0 1-1 0 0,-1-1 1 0 0,-8 25 0 0 0,-2-9-179 0 0,-1 0 1 0 0,-1-1 0 0 0,-2-1-1 0 0,-1 0 1 0 0,-22 25 0 0 0,-159 170 116 0 0,170-191-138 0 0,-27 35-1 0 0,56-65-40 0 0,0-1 0 0 0,-1 0 0 0 0,1 0 0 0 0,0 1 0 0 0,0-1 0 0 0,-1 0 0 0 0,1 1 0 0 0,0-1 0 0 0,0 0-1 0 0,-1 0 1 0 0,1 1 0 0 0,0-1 0 0 0,0 0 0 0 0,0 1 0 0 0,0-1 0 0 0,0 1 0 0 0,0-1 0 0 0,-1 0 0 0 0,1 1 0 0 0,0-1-1 0 0,0 0 1 0 0,0 1 0 0 0,0-1 0 0 0,0 1 0 0 0,0-1 0 0 0,1 0 0 0 0,-1 1 0 0 0,1 0-17 0 0,-1-1 0 0 0,1 0 0 0 0,0 1 1 0 0,0-1-1 0 0,0 0 0 0 0,0 1 0 0 0,0-1 0 0 0,0 0 1 0 0,0 0-1 0 0,0 0 0 0 0,0 0 0 0 0,0 0 0 0 0,0 0 1 0 0,0 0-1 0 0,0 0 0 0 0,0-1 0 0 0,1 1 0 0 0,20-7-945 0 0,8-6-472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341 238 9671 0 0,'0'0'13213'0'0,"2"-1"-12835"0"0,0 0-301 0 0,1 0 0 0 0,0 0-1 0 0,-1-1 1 0 0,1 1 0 0 0,-1-1 0 0 0,1 0 0 0 0,-1 1 0 0 0,0-1-1 0 0,0 0 1 0 0,0 0 0 0 0,0-1 0 0 0,3-2 0 0 0,19-36 333 0 0,-12 21-221 0 0,46-86 227 0 0,-53 95-405 0 0,-2-1-11 0 0,-3 11-3 0 0,0 0-1 0 0,0 1 1 0 0,0-1-1 0 0,0 0 1 0 0,-1 0 0 0 0,1 0-1 0 0,0 1 1 0 0,0-1-1 0 0,0 0 1 0 0,-1 0 0 0 0,1 1-1 0 0,0-1 1 0 0,-1 0-1 0 0,1 0 1 0 0,-1 1 0 0 0,1-1-1 0 0,-1 1 1 0 0,1-1-1 0 0,-1 0 1 0 0,1 1 0 0 0,-1-1-1 0 0,-1 0 1 0 0,1 0-8 0 0,-1 1 0 0 0,1-1 0 0 0,-1 0 0 0 0,1 1 0 0 0,-1 0 0 0 0,1-1 0 0 0,-1 1 0 0 0,1 0 0 0 0,-1 0 0 0 0,-3 0 0 0 0,-2 1-41 0 0,0 0 1 0 0,0 0-1 0 0,-14 5 1 0 0,-8 3 15 0 0,-1 3 0 0 0,2 0 0 0 0,-1 2 0 0 0,-38 25 0 0 0,49-27 19 0 0,1 1-1 0 0,0 1 0 0 0,1 1 0 0 0,0 0 0 0 0,2 1 0 0 0,-1 1 0 0 0,-15 25 0 0 0,19-25-14 0 0,-17 35 0 0 0,25-42 21 0 0,-1-1 1 0 0,1 1-1 0 0,1-1 0 0 0,0 1 1 0 0,-2 19-1 0 0,5-14 11 0 0,0-13 0 0 0,-1-1 0 0 0,1 0 0 0 0,-1 1 0 0 0,1-1 0 0 0,0 0 0 0 0,0 1 0 0 0,-1-1 0 0 0,1 0 0 0 0,2 2 0 0 0,-1-1 21 0 0,1 0 1 0 0,0 0-1 0 0,0 0 0 0 0,0 0 0 0 0,0-1 0 0 0,0 1 1 0 0,0-1-1 0 0,0 1 0 0 0,1-1 0 0 0,-1 0 0 0 0,0-1 1 0 0,1 1-1 0 0,-1 0 0 0 0,1-1 0 0 0,-1 0 0 0 0,1 0 1 0 0,-1 0-1 0 0,1 0 0 0 0,-1-1 0 0 0,1 1 0 0 0,5-2 1 0 0,7-3 136 0 0,-1 0 1 0 0,0-1 0 0 0,21-10 0 0 0,-25 10-117 0 0,4-2 94 0 0,26-19 1 0 0,-22 14-62 0 0,-19 13-71 0 0,9-7 53 0 0,-4 0 2 0 0,2-2-47 0 0,-2 0-13 0 0,-3 7 1 0 0,-1 0 1 0 0,1 0-1 0 0,-1 0 0 0 0,0 0 0 0 0,0 0 0 0 0,1-1 0 0 0,-2 1 0 0 0,2-3 0 0 0,3-13-11 0 0,-4 16-45 0 0,-3 4-304 0 0,-11 8 315 0 0,1 0 0 0 0,1 1 0 0 0,0 0 0 0 0,-19 26 0 0 0,-35 60 179 0 0,40-57-43 0 0,5-8-69 0 0,-101 166 231 0 0,109-173-242 0 0,12-23 42 0 0,15 0-19 0 0,-13-2-72 0 0,1 1-1 0 0,-1-1 1 0 0,1 0 0 0 0,-1 1 0 0 0,1-1 0 0 0,-1-1-1 0 0,3 1 1 0 0,6-3-311 0 0,-1 0-1 0 0,1-1 1 0 0,-1-1 0 0 0,0 1-1 0 0,0-2 1 0 0,-1 1 0 0 0,0-1-1 0 0,13-11 1 0 0,7-6-1715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11975 0 0,'0'0'2620'0'0,"-2"0"-1128"0"0,-4 0-1163 0 0,0 1-1 0 0,1 0 1 0 0,-1 0-1 0 0,0 1 0 0 0,1 0 1 0 0,0 0-1 0 0,-1 0 1 0 0,1 0-1 0 0,0 1 1 0 0,0 0-1 0 0,0 0 0 0 0,0 0 1 0 0,-4 5-1 0 0,-10 9-228 0 0,-29 32 1 0 0,29-29 362 0 0,-4 4-337 0 0,1 2 1 0 0,2 0 0 0 0,0 2-1 0 0,2 0 1 0 0,-15 31-1 0 0,31-56-89 0 0,0 0 0 0 0,1 1 0 0 0,-1 0 0 0 0,1-1 0 0 0,-1 1 0 0 0,1 0 0 0 0,0-1 0 0 0,1 1 0 0 0,-1 0 0 0 0,0 0 0 0 0,1 0 0 0 0,0-1 0 0 0,0 1 0 0 0,0 0 0 0 0,1 0 0 0 0,0 4-1 0 0,0-7 6 0 0,0 0-1 0 0,0 0 0 0 0,0 0 1 0 0,0-1-1 0 0,0 1 0 0 0,1 0 1 0 0,-1-1-1 0 0,0 1 0 0 0,0-1 1 0 0,0 0-1 0 0,0 1 0 0 0,1-1 1 0 0,-1 0-1 0 0,0 0 0 0 0,0 1 1 0 0,1-1-1 0 0,-1 0 0 0 0,3-1 1 0 0,11 0 138 0 0,1-2 1 0 0,0 0-1 0 0,0 0 1 0 0,-1-2-1 0 0,0 0 1 0 0,21-10-1 0 0,-23 10-126 0 0,-13 5-53 0 0,36-14 76 0 0,46-26 0 0 0,-72 34-68 0 0,-1 1 0 0 0,0-2 1 0 0,0 1-1 0 0,0-1 0 0 0,-1-1 1 0 0,0 0-1 0 0,0 0 0 0 0,-1 0 1 0 0,10-16-1 0 0,-15 20-127 0 0,0 0 1 0 0,0 1-1 0 0,0-1 0 0 0,-1 0 1 0 0,0 0-1 0 0,0 0 0 0 0,0 0 1 0 0,0 0-1 0 0,-1-1 0 0 0,0 1 1 0 0,0 0-1 0 0,0 0 0 0 0,0 0 1 0 0,0 0-1 0 0,-1 0 0 0 0,0-1 1 0 0,0 1-1 0 0,0 0 0 0 0,0 0 1 0 0,-1 1-1 0 0,1-1 0 0 0,-1 0 1 0 0,0 0-1 0 0,0 1 0 0 0,-1-1 0 0 0,-4-5 1 0 0,4 5-50 0 0,0 1 0 0 0,-1-1 0 0 0,1 1 0 0 0,-1 0 0 0 0,0 0 0 0 0,0 0 0 0 0,0 0 0 0 0,0 1 0 0 0,0-1 0 0 0,-1 1 0 0 0,1 0 0 0 0,-1 1 0 0 0,1-1 0 0 0,-1 1 0 0 0,0 0 0 0 0,0 0 0 0 0,1 0 0 0 0,-1 1 0 0 0,0 0 0 0 0,0-1 0 0 0,0 2 0 0 0,-6 0 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 7367 0 0,'-3'0'568'0'0,"0"-2"-649"0"0,-1 1 0 0 0,1 1 0 0 0,-1-1 0 0 0,0 0 0 0 0,-3 1 0 0 0,1 0 1025 0 0,0 0 0 0 0,-1 0 0 0 0,1 1 0 0 0,0 0 0 0 0,-6 2 0 0 0,5-1 413 0 0,1 0 0 0 0,-1 1 0 0 0,1-1 0 0 0,-8 6-1 0 0,-7 8 149 0 0,19-14-1388 0 0,0 0 0 0 0,1 1-1 0 0,-1-1 1 0 0,0 1 0 0 0,1-1 0 0 0,-1 1 0 0 0,1 0 0 0 0,0 0-1 0 0,0 0 1 0 0,0-1 0 0 0,1 1 0 0 0,-1 0 0 0 0,1 0-1 0 0,-1 6 1 0 0,1 2 89 0 0,0 1 0 0 0,4 16 0 0 0,-3-20-124 0 0,7 34 146 0 0,2-1 0 0 0,16 43 1 0 0,0 1 15 0 0,14 93 145 0 0,-37-151-343 0 0,-1 0-1 0 0,0 1 0 0 0,-2-1 1 0 0,-6 46-1 0 0,1-43 43 0 0,-2-1 1 0 0,0 1-1 0 0,-2-1 0 0 0,-1 0 1 0 0,-2-1-1 0 0,0 0 0 0 0,-2-1 1 0 0,-1 0-1 0 0,-1-2 0 0 0,-1 1 1 0 0,-1-2-1 0 0,-2 0 0 0 0,0-2 0 0 0,-1 0 1 0 0,-2-1-1 0 0,-36 27 0 0 0,-12-8 49 0 0,57-33-127 0 0,-5 2-5 0 0,15-8-15 0 0,0 1 0 0 0,0 0 1 0 0,0 0-1 0 0,1 0 1 0 0,-1 0-1 0 0,-4 4 0 0 0,6-4-143 0 0,8-3-1243 0 0,0 1 470 0 0,-1-1 0 0 0,1 0-1 0 0,8-3 1 0 0,10-3-7077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4143 0 0,'0'0'17006'0'0,"3"1"-16478"0"0,5 3-276 0 0,0-1 1 0 0,1-1 0 0 0,-1 1-1 0 0,1-2 1 0 0,0 1 0 0 0,-1-1-1 0 0,1 0 1 0 0,0-1 0 0 0,0 0-1 0 0,12-1 1 0 0,15-4 502 0 0,44-11 0 0 0,-35 6-427 0 0,80-11-434 0 0,-122 20-470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8287 0 0,'1'2'3636'0'0,"-1"0"-2995"0"0,1 0 1 0 0,0 1-1 0 0,-1-1 0 0 0,1 0 0 0 0,0-1 0 0 0,0 1 0 0 0,0 0 0 0 0,0 0 0 0 0,0 0 1 0 0,0 0-1 0 0,1-1 0 0 0,-1 1 0 0 0,1-1 0 0 0,-1 1 0 0 0,4 2 0 0 0,12 2 738 0 0,-5-3-1035 0 0,1-2-1 0 0,0 0 0 0 0,-1 0 0 0 0,1-2 0 0 0,0 1 0 0 0,14-3 0 0 0,77-20 858 0 0,-61 13-885 0 0,26-7-43 0 0,23-5-447 0 0,-31 10-2798 0 0,-50 10 1356 0 0,-9 2-15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55 4607 0 0,'0'0'14274'0'0,"1"-2"-13662"0"0,18-19 2339 0 0,-15 16-52 0 0,-5 7-2885 0 0,0 0-1 0 0,-1 0 1 0 0,1 0-1 0 0,0 0 1 0 0,0 0-1 0 0,0 0 1 0 0,0 4-1 0 0,-4 6 26 0 0,-2-2 22 0 0,-14 20 0 0 0,9-14-34 0 0,4-7-27 0 0,1-3-11 0 0,6-5-45 0 0,3-2-653 0 0,7-9 582 0 0,0 0-1 0 0,0-1 1 0 0,-1 0-1 0 0,7-13 1 0 0,3-4-32 0 0,6-6 19 0 0,-23 32 452 0 0,-2 5-136 0 0,-51 92 400 0 0,46-83-576 0 0,2-1 0 0 0,4 1-141 0 0,0-10-594 0 0,2-3-258 0 0,13-3-50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 3679 0 0,'-2'-1'10740'0'0,"-3"1"-10472"0"0,0 0 1 0 0,-1 0-1 0 0,1 0 0 0 0,0 0 0 0 0,0 1 0 0 0,0 0 1 0 0,-1 0-1 0 0,1 0 0 0 0,0 1 0 0 0,1 0 0 0 0,-1 0 0 0 0,0 0 1 0 0,0 0-1 0 0,1 1 0 0 0,-6 3 0 0 0,-4 5 338 0 0,0 1 1 0 0,1 0-1 0 0,-15 18 0 0 0,5-3-606 0 0,1 1 0 0 0,1 0 0 0 0,-17 33 0 0 0,27-42 0 0 0,1 1 0 0 0,1 1 0 0 0,1-1 0 0 0,0 1 0 0 0,-8 43 0 0 0,14-43 0 0 0,4-15 0 0 0,0-3 0 0 0,4 11 11 0 0,3-1 46 0 0,-4-10-19 0 0,0-1-1 0 0,-1 1 1 0 0,1-1 0 0 0,0 0-1 0 0,0 0 1 0 0,1 0 0 0 0,-1-1-1 0 0,0 0 1 0 0,8 1-1 0 0,6 1 139 0 0,25-2 0 0 0,-11-2 18 0 0,-1-3-1 0 0,53-11 0 0 0,-67 11-146 0 0,-7 2-30 0 0,0-1 0 0 0,-1 0 0 0 0,1-1 1 0 0,-1 0-1 0 0,0-1 0 0 0,0 0 0 0 0,16-11 0 0 0,-21 13-62 0 0,-1 0-1 0 0,0-1 0 0 0,0 0 0 0 0,0 1 0 0 0,-1-1 1 0 0,1-1-1 0 0,-1 1 0 0 0,0 0 0 0 0,0-1 0 0 0,0 0 1 0 0,-1 0-1 0 0,0 0 0 0 0,0 0 0 0 0,0 0 1 0 0,-1 0-1 0 0,1 0 0 0 0,0-10 0 0 0,1-20-490 0 0,-3-63-1 0 0,-1 81 356 0 0,-1 0-1 0 0,-1 0 1 0 0,0 0 0 0 0,-2 0-1 0 0,-10-27 1 0 0,14 42 108 0 0,0 0 0 0 0,1 0 0 0 0,-1 0 0 0 0,0 0 0 0 0,0 0 0 0 0,-1 1 0 0 0,1-1 0 0 0,0 0 0 0 0,-1 1 0 0 0,1-1 0 0 0,-1 1 0 0 0,1-1 0 0 0,-1 1 0 0 0,0 0 0 0 0,1 0 0 0 0,-1 0 0 0 0,0 0 0 0 0,0 0 0 0 0,0 0 0 0 0,0 0 0 0 0,0 0 0 0 0,0 1 0 0 0,0-1 0 0 0,0 1 0 0 0,0 0 0 0 0,0-1 0 0 0,0 1 0 0 0,0 0 0 0 0,0 0 0 0 0,0 1 0 0 0,-4-1 0 0 0,4 1-186 0 0,-7 6-294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12 17791 0 0,'0'0'819'0'0,"-2"-1"-20"0"0,-5-1-569 0 0,0 0 1 0 0,-1 1 0 0 0,1 0 0 0 0,0 0 0 0 0,-1 1 0 0 0,1-1 0 0 0,0 2-1 0 0,-1-1 1 0 0,1 1 0 0 0,0 0 0 0 0,0 1 0 0 0,0-1 0 0 0,0 2 0 0 0,0-1 0 0 0,0 1-1 0 0,0 0 1 0 0,1 0 0 0 0,-1 0 0 0 0,1 1 0 0 0,0 0 0 0 0,-7 7 0 0 0,-5 5-167 0 0,1 1 0 0 0,1 1 0 0 0,1 1 0 0 0,-23 36 0 0 0,31-45-77 0 0,-33 47-36 0 0,8-12-301 0 0,3 1 0 0 0,-36 71-1 0 0,62-110 255 0 0,0 0 1 0 0,0-1-1 0 0,1 1 0 0 0,0 0 1 0 0,-2 15-1 0 0,4-20 90 0 0,0 0 0 0 0,0 1 0 0 0,0-1 0 0 0,1 0-1 0 0,-1 1 1 0 0,0-1 0 0 0,1 0 0 0 0,0 1 0 0 0,-1-1 0 0 0,1 0 0 0 0,0 0 0 0 0,0 0 0 0 0,0 0-1 0 0,1 0 1 0 0,-1 0 0 0 0,0 0 0 0 0,1 0 0 0 0,-1 0 0 0 0,1-1 0 0 0,0 1 0 0 0,-1 0 0 0 0,4 1-1 0 0,0 0 36 0 0,0 0 0 0 0,1 0 0 0 0,-1-1 0 0 0,1 0-1 0 0,0 0 1 0 0,0 0 0 0 0,0 0 0 0 0,-1-1-1 0 0,1 0 1 0 0,1-1 0 0 0,-1 1 0 0 0,0-1-1 0 0,0 0 1 0 0,8-1 0 0 0,10-3 132 0 0,-1 0 0 0 0,29-9 0 0 0,-36 8-104 0 0,0 0-1 0 0,-1-1 1 0 0,0-1 0 0 0,0 0-1 0 0,0-1 1 0 0,-1 0 0 0 0,0-1-1 0 0,-1-1 1 0 0,0 0-1 0 0,-1-1 1 0 0,0-1 0 0 0,0 1-1 0 0,-1-2 1 0 0,-1 0 0 0 0,0 0-1 0 0,-1-1 1 0 0,0 0 0 0 0,-1 0-1 0 0,-1-1 1 0 0,8-21-1 0 0,-11 22-57 0 0,1 0 0 0 0,-2 0 0 0 0,1-1 0 0 0,-2 1 0 0 0,0-1-1 0 0,-1 0 1 0 0,-1-18 0 0 0,-1 15-178 0 0,-2 0 0 0 0,0 0 1 0 0,-1 1-1 0 0,0-1 0 0 0,-1 1 0 0 0,-12-26 0 0 0,16 42 136 0 0,0-1 0 0 0,0 1 0 0 0,1-1 0 0 0,-1 1 0 0 0,0-1 0 0 0,0 1 0 0 0,0 0 0 0 0,-1-1-1 0 0,1 1 1 0 0,0 0 0 0 0,0 0 0 0 0,-1 0 0 0 0,1 0 0 0 0,-1 0 0 0 0,1 0 0 0 0,-1 0 0 0 0,1 0 0 0 0,-1 1 0 0 0,1-1 0 0 0,-1 0 0 0 0,0 1 0 0 0,1 0 0 0 0,-1-1-1 0 0,0 1 1 0 0,0 0 0 0 0,1 0 0 0 0,-1 0 0 0 0,0 0 0 0 0,1 0 0 0 0,-1 0 0 0 0,0 0 0 0 0,0 1 0 0 0,1-1 0 0 0,-1 1 0 0 0,-2 0 0 0 0,-5 3-122 0 0,0 1 0 0 0,0-1 0 0 0,1 2 0 0 0,-1-1 0 0 0,-7 8 1 0 0,1-2-162 0 0,7-6 4 0 0,4-3 39 0 0,0 1-1 0 0,1-1 1 0 0,-1 1-1 0 0,0 0 1 0 0,1 0-1 0 0,0 0 1 0 0,0 1-1 0 0,0-1 1 0 0,0 1-1 0 0,-2 4 1 0 0,0 1-6084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96 3679 0 0,'-2'-1'284'0'0,"-24"-6"-240"0"0,-1-1 1903 0 0,-1 3 5598 0 0,18 3-1254 0 0,21 3-6085 0 0,0 0 0 0 0,0-1 0 0 0,1-1 0 0 0,-1 0 0 0 0,14-3 1 0 0,57-18 155 0 0,-5 2-116 0 0,-35 10-83 0 0,32-5 95 0 0,-66 14-177 0 0,0 0 0 0 0,0 1 0 0 0,-1 0 0 0 0,1 1 0 0 0,0-1 0 0 0,0 1 0 0 0,9 3 0 0 0,-14-4-57 0 0,-1 1-1 0 0,1 0 0 0 0,-1 0 0 0 0,1-1 0 0 0,-1 1 1 0 0,0 1-1 0 0,0-1 0 0 0,1 0 0 0 0,-1 1 0 0 0,0-1 1 0 0,0 1-1 0 0,0-1 0 0 0,-1 1 0 0 0,1 0 0 0 0,0 0 1 0 0,-1 0-1 0 0,1 0 0 0 0,-1 0 0 0 0,1 0 0 0 0,-1 0 0 0 0,0 1 1 0 0,0-1-1 0 0,0 0 0 0 0,0 1 0 0 0,-1-1 0 0 0,1 1 1 0 0,0-1-1 0 0,-1 1 0 0 0,0-1 0 0 0,0 1 0 0 0,0-1 1 0 0,0 1-1 0 0,0-1 0 0 0,0 1 0 0 0,0-1 0 0 0,-1 1 0 0 0,0 2 1 0 0,-2 3-14 0 0,1 0 1 0 0,-1 0-1 0 0,-1 0 1 0 0,0 0-1 0 0,0-1 1 0 0,0 0 0 0 0,-1 0-1 0 0,0 0 1 0 0,0 0-1 0 0,-7 5 1 0 0,-4 3 5 0 0,-1-1 0 0 0,0 0 0 0 0,-1-1 0 0 0,-1-1 0 0 0,0-1 0 0 0,0-1 0 0 0,-23 9-1 0 0,-4-3 21 0 0,0-1-1 0 0,-55 10 0 0 0,75-19-60 0 0,23-5-98 0 0,1-1-8 0 0,2 0 58 0 0,-8 3-2872 0 0,52-4 1941 0 0,-27 0 1181 0 0,169-7 1402 0 0,-182 8-1533 0 0,0 1 0 0 0,0-1 1 0 0,0 1-1 0 0,-1 0 0 0 0,1 0 0 0 0,0 1 1 0 0,-1-1-1 0 0,1 1 0 0 0,-1 0 0 0 0,0 0 1 0 0,1 0-1 0 0,-1 0 0 0 0,0 0 0 0 0,0 1 1 0 0,0-1-1 0 0,-1 1 0 0 0,1 0 1 0 0,-1 0-1 0 0,1 0 0 0 0,-1 0 0 0 0,0 1 1 0 0,2 3-1 0 0,-3-4-22 0 0,0 0 1 0 0,0 0-1 0 0,0 0 1 0 0,0 0-1 0 0,-1-1 1 0 0,0 1-1 0 0,1 0 1 0 0,-1 0-1 0 0,0 0 1 0 0,0 0-1 0 0,0 0 1 0 0,-2 4-1 0 0,-9 33 175 0 0,8-33-160 0 0,-2 7 48 0 0,-1 0 1 0 0,0 0-1 0 0,-1-1 1 0 0,-1 0 0 0 0,-10 14-1 0 0,12-19 43 0 0,-2-1 0 0 0,1 1 0 0 0,-1-1 0 0 0,0-1 0 0 0,-1 1 0 0 0,1-2-1 0 0,-1 1 1 0 0,0-1 0 0 0,-13 5 0 0 0,-6 1 393 0 0,-54 13-1 0 0,32-13-112 0 0,25-6-198 0 0,0 1 1 0 0,-35 14-1 0 0,58-20-91 0 0,3-2-672 0 0,-1 0 391 0 0,0 0 1 0 0,1 0-1 0 0,-1 0 1 0 0,1 0-1 0 0,0 0 1 0 0,0 1 0 0 0,0-1-1 0 0,0 0 1 0 0,0 0-1 0 0,0 0 1 0 0,3-2-1 0 0,20-21-3889 0 0,-16 17 519 0 0,13-13-3810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490 151 12439 0 0,'36'-32'1230'0'0,"-23"21"486"0"0,0-1 1 0 0,17-20-1 0 0,1-10 3017 0 0,-30 40-3654 0 0,-2-2-700 0 0,1 4-374 0 0,0 0 0 0 0,0-1 0 0 0,0 1 0 0 0,0-1 0 0 0,0 1 0 0 0,0 0 0 0 0,0-1 0 0 0,0 1 0 0 0,0 0 0 0 0,0-1 0 0 0,-1 1-1 0 0,1 0 1 0 0,0-1 0 0 0,0 1 0 0 0,0 0 0 0 0,0-1 0 0 0,0 1 0 0 0,-1 0 0 0 0,1 0 0 0 0,0-1 0 0 0,0 1 0 0 0,-1 0 0 0 0,1 0 0 0 0,0-1 0 0 0,0 1 0 0 0,-1 0-1 0 0,1 0 1 0 0,0-1 0 0 0,0 1 0 0 0,-1 0 0 0 0,1 0 0 0 0,-9-2 5 0 0,0 0-1 0 0,0 1 0 0 0,0 0 1 0 0,0 0-1 0 0,-1 1 1 0 0,-15 2-1 0 0,-60 12 31 0 0,40-5-34 0 0,31-6-6 0 0,-72 11-32 0 0,-83 26 0 0 0,155-35 33 0 0,0 0 0 0 0,-15 7 0 0 0,25-10-2 0 0,1 0 0 0 0,-1 0 0 0 0,0 1 0 0 0,1-1 0 0 0,0 1 0 0 0,-1 0 0 0 0,1 0 0 0 0,0 0 0 0 0,0 0 0 0 0,1 0 0 0 0,-1 0-1 0 0,-2 5 1 0 0,0 7-41 0 0,4-11 33 0 0,0 0 1 0 0,1 0-1 0 0,-1 0 1 0 0,1 0-1 0 0,0 0 1 0 0,0 0-1 0 0,1-1 0 0 0,-1 1 1 0 0,1 0-1 0 0,0 0 1 0 0,0 0-1 0 0,0 0 1 0 0,1-1-1 0 0,-1 1 1 0 0,1-1-1 0 0,0 1 1 0 0,0-1-1 0 0,0 1 1 0 0,0-1-1 0 0,1 0 1 0 0,3 4-1 0 0,6 5-68 0 0,0-1 0 0 0,1 0-1 0 0,24 16 1 0 0,-24-18 22 0 0,78 45-553 0 0,-1-1 562 0 0,-66-37 256 0 0,-18-14-101 0 0,0 2 0 0 0,-1-1 1 0 0,0 1-1 0 0,0 0 0 0 0,0 0 0 0 0,0 0 0 0 0,-1 1 1 0 0,1-1-1 0 0,-1 1 0 0 0,0 0 0 0 0,-1 0 1 0 0,1 1-1 0 0,2 6 0 0 0,-3-6-48 0 0,-1 1-1 0 0,0 0 0 0 0,-1 0 1 0 0,0 0-1 0 0,0 0 1 0 0,0 0-1 0 0,-1 0 1 0 0,0 0-1 0 0,0 0 1 0 0,-1 0-1 0 0,0 0 0 0 0,0 0 1 0 0,-1 0-1 0 0,1 0 1 0 0,-2-1-1 0 0,1 1 1 0 0,-5 8-1 0 0,2-8-60 0 0,-1 0 0 0 0,0-1 0 0 0,0 1 0 0 0,0-1 0 0 0,-1-1 0 0 0,0 1 0 0 0,-12 6 0 0 0,0 2 0 0 0,-7 5-52 0 0,-31 17 0 0 0,47-30-3 0 0,0-1 1 0 0,-1 0-1 0 0,1-1 0 0 0,-1 0 0 0 0,0-1 0 0 0,-16 3 0 0 0,22-6-5 0 0,2 0 60 0 0,0-1-1 0 0,-1 1 0 0 0,1-1 1 0 0,0 0-1 0 0,0 0 1 0 0,0 0-1 0 0,0 0 0 0 0,0-1 1 0 0,0 1-1 0 0,0-1 1 0 0,0 0-1 0 0,0 1 0 0 0,0-2 1 0 0,1 1-1 0 0,-5-5 1 0 0,-2-1 8 0 0,4 4 6 0 0,1-1 1 0 0,-1 0 0 0 0,1 0-1 0 0,0-1 1 0 0,0 0 0 0 0,-2-6-1 0 0,-19-39 139 0 0,20 39-91 0 0,2 6-28 0 0,0 0 0 0 0,1-1 0 0 0,0 0 0 0 0,0 1-1 0 0,0-1 1 0 0,1 0 0 0 0,0 0 0 0 0,0 0 0 0 0,1 0 0 0 0,0 0 0 0 0,0 0-1 0 0,1 0 1 0 0,0 0 0 0 0,0 0 0 0 0,0 1 0 0 0,1-1 0 0 0,0 0 0 0 0,1 1 0 0 0,5-13-1 0 0,-3 11-27 0 0,0 1 0 0 0,1 0 0 0 0,-1 0 0 0 0,2 0 0 0 0,-1 0-1 0 0,1 1 1 0 0,0 0 0 0 0,0 1 0 0 0,0-1 0 0 0,13-5 0 0 0,6-4-7 0 0,51-18 1 0 0,-27 16-56 0 0,-21 6 57 0 0,30-13 1 0 0,-47 18-2 0 0,-5 2 0 0 0,7-9 0 0 0,-7 7 0 0 0,-2 2 0 0 0,0 0 0 0 0,-1-1 0 0 0,1 1 0 0 0,-1-1 0 0 0,0 0 0 0 0,6-10 0 0 0,10-18-352 0 0,-19 31 176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8495 0 0,'0'0'388'0'0,"1"-2"-10"0"0,11-11-224 0 0,33-26 9756 0 0,-44 41-9827 0 0,-1 0 1 0 0,0 0 0 0 0,0 0-1 0 0,0 0 1 0 0,0-1 0 0 0,0 1 0 0 0,-1 0-1 0 0,1 0 1 0 0,-1 2 0 0 0,0-2 5 0 0,-6 24 62 0 0,-1 0-1 0 0,-1-1 0 0 0,-2-1 1 0 0,-24 44-1 0 0,26-51-138 0 0,-48 87-18 0 0,-66 134 76 0 0,94-160-172 0 0,22-53-180 0 0,7-23 17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3679 0 0,'0'0'284'0'0,"0"-2"-186"0"0,2-2-46 0 0,12-23 7053 0 0,-13 26-6731 0 0,-1 0 0 0 0,1 0 0 0 0,0 0 0 0 0,0 0 0 0 0,0 0 0 0 0,0 0-1 0 0,0 0 1 0 0,1 1 0 0 0,-1-1 0 0 0,0 0 0 0 0,0 1 0 0 0,0-1 0 0 0,1 1 0 0 0,1-1 0 0 0,5-1 500 0 0,-5 0-673 0 0,0 1 1 0 0,0 0-1 0 0,1 0 0 0 0,-1 0 1 0 0,0 1-1 0 0,1-1 0 0 0,-1 1 1 0 0,0 0-1 0 0,1 0 0 0 0,-1 0 0 0 0,0 0 1 0 0,1 1-1 0 0,-1-1 0 0 0,6 2 1 0 0,-7-1 107 0 0,0 1-21 0 0,2 4-98 0 0,5 5 105 0 0,1-1 1 0 0,13 12-1 0 0,-19-18-268 0 0,1-1-1 0 0,0 0 0 0 0,0 0 1 0 0,0 0-1 0 0,0-1 0 0 0,1 1 1 0 0,-1-1-1 0 0,10 2 0 0 0,4-1 23 0 0,0 0-1 0 0,0-1 0 0 0,0-1 1 0 0,0-1-1 0 0,1-1 1 0 0,-1 0-1 0 0,0-1 0 0 0,22-6 1 0 0,21-9 168 0 0,66-26 1 0 0,-66 21-105 0 0,285-91 303 0 0,25-1 48 0 0,-293 95-869 0 0,1 5-1 0 0,145-9 1 0 0,-221 23 351 0 0,5-1-306 0 0,0 1 0 0 0,0 0-1 0 0,1 1 1 0 0,-1 0 0 0 0,17 4-1 0 0,-25-5 250 0 0,0 0-1 0 0,-1 1 1 0 0,1-1 0 0 0,0 1-1 0 0,-1-1 1 0 0,1 1-1 0 0,0 0 1 0 0,-1-1-1 0 0,1 1 1 0 0,-1 0 0 0 0,1-1-1 0 0,0 1 1 0 0,-1 0-1 0 0,0-1 1 0 0,1 1 0 0 0,-1 0-1 0 0,0 0 1 0 0,1 0-1 0 0,-1-1 1 0 0,0 1-1 0 0,0 0 1 0 0,1 0 0 0 0,-1 0-1 0 0,0 0 1 0 0,0 0-1 0 0,0 0 1 0 0,0-1 0 0 0,0 1-1 0 0,0 0 1 0 0,-1 0-1 0 0,1 1 1 0 0,-5 12-1460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75 257 13591 0 0,'0'0'1231'0'0,"0"1"-1014"0"0,-5 6 603 0 0,1 0 0 0 0,-1-1 0 0 0,0 0 0 0 0,0 0 0 0 0,0-1 0 0 0,-10 8 0 0 0,14-11-709 0 0,-1-1 0 0 0,1 0 0 0 0,-1 1 0 0 0,0-1 0 0 0,1 0 0 0 0,-1 0-1 0 0,0-1 1 0 0,0 1 0 0 0,0 0 0 0 0,0 0 0 0 0,-2 0 0 0 0,2-1 27 0 0,1-1-54 0 0,1 0-75 0 0,-1 0-1 0 0,1 1 1 0 0,-1-1-1 0 0,1 0 1 0 0,-1 0-1 0 0,1 0 1 0 0,-1 0-1 0 0,1 0 1 0 0,0 0-1 0 0,0 0 1 0 0,-1 0-1 0 0,1 0 1 0 0,0 1-1 0 0,0-1 1 0 0,0 0-1 0 0,0 0 1 0 0,0 0-1 0 0,0 0 1 0 0,0 0-1 0 0,1 0 1 0 0,-1 0-1 0 0,0 0 0 0 0,0 0 1 0 0,1 0-1 0 0,-1 0 1 0 0,0 0-1 0 0,2-1 1 0 0,-1-1 19 0 0,2-5-14 0 0,1 0 0 0 0,0 0 0 0 0,1 0 0 0 0,0 0 0 0 0,0 1 0 0 0,1-1 0 0 0,0 1 0 0 0,0 1 0 0 0,11-10 1 0 0,8-5-21 0 0,36-22 0 0 0,-50 35 11 0 0,2 0 1 0 0,-1 1-1 0 0,1 0 0 0 0,17-6 0 0 0,-25 12 37 0 0,-1 0 0 0 0,1 0 0 0 0,-1 0 0 0 0,0 0 0 0 0,1 1 1 0 0,-1-1-1 0 0,1 1 0 0 0,0 0 0 0 0,-1 0 0 0 0,1 1 0 0 0,-1 0 0 0 0,1 0 0 0 0,-1 0 0 0 0,0 0 0 0 0,1 0 0 0 0,-1 1 0 0 0,7 3 0 0 0,-6-2-13 0 0,14 11 191 0 0,-14-9-186 0 0,-1 1 0 0 0,0 0 0 0 0,5 8 0 0 0,-6-10-34 0 0,-3-3 0 0 0,1 0 0 0 0,0 1 0 0 0,-1-1 0 0 0,1 0 0 0 0,-1 0 0 0 0,1 1 0 0 0,-1-1 0 0 0,1 0 0 0 0,-1 1 0 0 0,0-1 0 0 0,0 0 0 0 0,0 1 0 0 0,0-1 0 0 0,0 0 0 0 0,0 1 0 0 0,0-1 0 0 0,0 0 0 0 0,0 1 0 0 0,-1 1 0 0 0,1-1 0 0 0,1-2 0 0 0,-1 1 0 0 0,0 0 0 0 0,0-1 0 0 0,0 1 0 0 0,0 0 0 0 0,0-1 0 0 0,0 1 0 0 0,0 0 0 0 0,-1-1 0 0 0,1 1 0 0 0,0-1 0 0 0,0 1 0 0 0,0 0 0 0 0,-1-1 0 0 0,1 1 0 0 0,0-1 0 0 0,0 1 0 0 0,-1-1 0 0 0,1 1 0 0 0,-1-1 0 0 0,1 1 0 0 0,0-1 0 0 0,-1 1 0 0 0,1-1 0 0 0,-2 1 0 0 0,-4 5 0 0 0,-3-4 0 0 0,2-2-12 0 0,5 0-48 0 0,17-14-733 0 0,319-157 994 0 0,-322 166-155 0 0,0 0-1 0 0,0 1 1 0 0,0 1-1 0 0,21-4 1 0 0,-25 6-25 0 0,0 1 0 0 0,0-1 0 0 0,0 1 1 0 0,-1 1-1 0 0,1-1 0 0 0,0 2 0 0 0,0-1 1 0 0,12 4-1 0 0,-18-4-19 0 0,0 0 1 0 0,1 0-1 0 0,-1 0 1 0 0,0 1-1 0 0,0-1 1 0 0,0 0-1 0 0,0 1 0 0 0,0-1 1 0 0,0 1-1 0 0,-1 0 1 0 0,1 0-1 0 0,0 0 1 0 0,-1 0-1 0 0,3 4 1 0 0,-2-2 13 0 0,0 0 0 0 0,0 0 1 0 0,-1 0-1 0 0,0 1 1 0 0,0-1-1 0 0,0 0 0 0 0,1 8 1 0 0,-2 2 86 0 0,0 0 1 0 0,0-1-1 0 0,-2 1 1 0 0,-3 17-1 0 0,-23 84 753 0 0,27-110-815 0 0,0-3-18 0 0,1 1-1 0 0,0 0 1 0 0,-1 0-1 0 0,1-1 1 0 0,0 1 0 0 0,0 0-1 0 0,0 0 1 0 0,1-1-1 0 0,-1 1 1 0 0,1 0 0 0 0,1 3-1 0 0,0 1-187 0 0,-1-5-685 0 0,0-2-260 0 0,6 3-45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7 227 1839 0 0,'1'-1'134'0'0,"23"-45"1238"0"0,-18 33-95 0 0,0 0 0 0 0,1 1 0 0 0,1-1 0 0 0,0 1 0 0 0,12-13 0 0 0,1 15 5523 0 0,-20 12-6332 0 0,1 3-382 0 0,0-1 0 0 0,-1 1 0 0 0,0-1-1 0 0,0 1 1 0 0,0 0 0 0 0,-1-1 0 0 0,0 1 0 0 0,1 0-1 0 0,-2-1 1 0 0,1 1 0 0 0,0 0 0 0 0,-1 0 0 0 0,-2 5 0 0 0,-3 12 220 0 0,-13 34 1 0 0,5-21-60 0 0,-13 43-113 0 0,-9 24-30 0 0,36-102-104 0 0,-3 8 32 0 0,1 0-1 0 0,0-1 1 0 0,1 1-1 0 0,-2 15 1 0 0,18-28 250 0 0,-2 0-182 0 0,-1-1 1 0 0,0-1-1 0 0,0 0 0 0 0,13-11 0 0 0,42-38 227 0 0,-49 41-254 0 0,34-32-48 0 0,-17 15-24 0 0,0 1-1 0 0,76-48 1 0 0,-111 79-2 0 0,1-1 1 0 0,-1 1-1 0 0,1 0 0 0 0,-1 0 0 0 0,1-1 1 0 0,-1 1-1 0 0,1 0 0 0 0,-1 0 1 0 0,1-1-1 0 0,-1 1 0 0 0,1 0 0 0 0,-1 0 1 0 0,1 0-1 0 0,-1 0 0 0 0,1 0 0 0 0,0 0 1 0 0,0 0-1 0 0,0 2-4 0 0,0 0 0 0 0,0 0-1 0 0,0 0 1 0 0,0 0 0 0 0,-1 0 0 0 0,1 1 0 0 0,-1-1 0 0 0,1 0 0 0 0,-1 0 0 0 0,0 1-1 0 0,0-1 1 0 0,0 3 0 0 0,-1 65 47 0 0,0 11 54 0 0,2-71-88 0 0,0 0 0 0 0,1-1-1 0 0,0 0 1 0 0,0 1 0 0 0,1-1-1 0 0,5 13 1 0 0,-7-21 1 0 0,0 0-1 0 0,-1 1 1 0 0,1-1 0 0 0,0 0-1 0 0,-1 0 1 0 0,1 0 0 0 0,0 0-1 0 0,0 0 1 0 0,0 0 0 0 0,0 0-1 0 0,0 0 1 0 0,0 0-1 0 0,0-1 1 0 0,0 1 0 0 0,0 0-1 0 0,1-1 1 0 0,-1 1 0 0 0,0-1-1 0 0,0 1 1 0 0,1-1 0 0 0,-1 1-1 0 0,2-1 1 0 0,1 1 26 0 0,-1-1 1 0 0,0-1-1 0 0,1 1 0 0 0,-1 0 1 0 0,0-1-1 0 0,1 0 1 0 0,-1 0-1 0 0,5-1 0 0 0,7-5 105 0 0,1 1 0 0 0,-1-2 0 0 0,0 0 0 0 0,0-1 0 0 0,-1-1 0 0 0,0 0 0 0 0,16-15 0 0 0,2-7 185 0 0,43-55 1 0 0,-59 64-301 0 0,0 0 1 0 0,-2-1-1 0 0,13-30 1 0 0,-15 30-24 0 0,6-17-391 0 0,-14 29 111 0 0,1 0-1 0 0,1 1 0 0 0,0 0 0 0 0,11-16 0 0 0,-16 25-578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80 264 3223 0 0,'24'-25'2097'0'0,"1"1"-1"0"0,29-23 1 0 0,59-36 2400 0 0,-97 72-4958 0 0,1-2 864 0 0,0 2 1 0 0,0 0 0 0 0,1 1 0 0 0,20-7-1 0 0,-37 16 551 0 0,-6 11-180 0 0,-4 1-419 0 0,1 0 1 0 0,-2-1-1 0 0,1 0 0 0 0,-17 13 0 0 0,-49 33 697 0 0,35-27-616 0 0,23-16-231 0 0,-101 80 1104 0 0,104-80-1062 0 0,0 1 0 0 0,2 0 1 0 0,-1 1-1 0 0,2 0 0 0 0,-18 31 0 0 0,28-43-211 0 0,-1-1 0 0 0,1 1 0 0 0,0-1-1 0 0,0 1 1 0 0,0 0 0 0 0,0 0 0 0 0,1 0-1 0 0,-1 0 1 0 0,1-1 0 0 0,0 1 0 0 0,0 0-1 0 0,0 0 1 0 0,0 0 0 0 0,0 4 0 0 0,1-6-30 0 0,0 1 1 0 0,-1-1 0 0 0,1 1 0 0 0,0-1 0 0 0,0 1 0 0 0,0-1 0 0 0,-1 1-1 0 0,2-1 1 0 0,-1 0 0 0 0,0 1 0 0 0,0-1 0 0 0,0 0 0 0 0,0 0 0 0 0,1 0-1 0 0,-1 0 1 0 0,1 0 0 0 0,-1 0 0 0 0,1-1 0 0 0,-1 1 0 0 0,1 0 0 0 0,-1-1-1 0 0,1 1 1 0 0,-1-1 0 0 0,1 1 0 0 0,0-1 0 0 0,2 0 0 0 0,3 1 14 0 0,1-1 1 0 0,0 0 0 0 0,0 0 0 0 0,-1-1-1 0 0,1 0 1 0 0,0 0 0 0 0,-1-1-1 0 0,10-3 1 0 0,58-24 76 0 0,-71 27-93 0 0,107-50 65 0 0,-86 39-70 0 0,-1-2 1 0 0,30-22-1 0 0,-50 34-11 0 0,-1 0-1 0 0,1 0 1 0 0,-1 0-1 0 0,1-1 0 0 0,-1 0 1 0 0,0 1-1 0 0,-1-1 1 0 0,1 0-1 0 0,3-8 1 0 0,-5 10-24 0 0,0-1 1 0 0,0 0 0 0 0,-1 1-1 0 0,1-1 1 0 0,-1 0-1 0 0,1 0 1 0 0,-1 1-1 0 0,0-1 1 0 0,0 0 0 0 0,-1 0-1 0 0,1 1 1 0 0,0-1-1 0 0,-1 0 1 0 0,0 1-1 0 0,0-1 1 0 0,1 0 0 0 0,-2 1-1 0 0,0-4 1 0 0,-4-4-258 0 0,0 1 1 0 0,0 0-1 0 0,-1 0 1 0 0,0 1-1 0 0,-1 0 1 0 0,-14-12-1 0 0,-13-15-624 0 0,33 33 765 0 0,0 0 0 0 0,0 0 1 0 0,0-1-1 0 0,1 1 1 0 0,-1 0-1 0 0,1-1 0 0 0,-1 0 1 0 0,1 1-1 0 0,0-1 1 0 0,0 1-1 0 0,0-1 0 0 0,0 0 1 0 0,1 0-1 0 0,-1-3 1 0 0,1 4 37 0 0,0 0 1 0 0,0 1 0 0 0,1-1 0 0 0,-1 0-1 0 0,1 1 1 0 0,-1-1 0 0 0,1 0 0 0 0,0 1-1 0 0,-1-1 1 0 0,1 1 0 0 0,0-1 0 0 0,0 1-1 0 0,0-1 1 0 0,0 1 0 0 0,0 0 0 0 0,1-1-1 0 0,-1 1 1 0 0,0 0 0 0 0,1 0 0 0 0,-1 0-1 0 0,0 0 1 0 0,1 0 0 0 0,-1 0 0 0 0,3 0-1 0 0,10-6-2753 0 0,22-7-1 0 0,-15 6-1512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5527 0 0,'0'0'14840'0'0,"-1"1"-14761"0"0,-7 9-52 0 0,0 0-1 0 0,0-1 1 0 0,-1-1 0 0 0,0 1-1 0 0,-1-2 1 0 0,-14 11 0 0 0,4-4-13 0 0,6-2-14 0 0,2 0 0 0 0,-1 0 0 0 0,-18 26 0 0 0,2-2 0 0 0,-4 1 30 0 0,-60 52 0 0 0,83-78 224 0 0,10-11-226 0 0,0 1 0 0 0,0-1 0 0 0,0 0 0 0 0,0 1 0 0 0,0-1 0 0 0,0 0 1 0 0,0 0-1 0 0,0 1 0 0 0,0-1 0 0 0,0 0 0 0 0,0 0 0 0 0,0 1 0 0 0,0-1 1 0 0,0 0-1 0 0,0 1 0 0 0,0-1 0 0 0,1 0 0 0 0,-1 0 0 0 0,0 1 0 0 0,0-1 1 0 0,0 0-1 0 0,0 0 0 0 0,0 1 0 0 0,1-1 0 0 0,-1 0 0 0 0,0 0 1 0 0,1 1-1 0 0,1 0 58 0 0,0 0 0 0 0,1 0 1 0 0,0 0-1 0 0,-1 0 0 0 0,1 0 1 0 0,-1 0-1 0 0,6 0 0 0 0,10 1 174 0 0,1 0-1 0 0,-1-1 1 0 0,1-2-1 0 0,29-3 0 0 0,19 0 628 0 0,-65 4-547 0 0,9-2-1089 0 0,52-13-407 0 0,-61 14 1064 0 0,-3 3-255 0 0,0 0 226 0 0,0-1 0 0 0,-1 1-1 0 0,1-1 1 0 0,0 1 0 0 0,-1-1-1 0 0,1 0 1 0 0,-1 0 0 0 0,1 0-1 0 0,-1 1 1 0 0,0-1 0 0 0,-1 0-1 0 0,0 1-90 0 0,-22 17-2133 0 0,13-10 530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0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 13759 0 0,'0'0'1247'0'0,"-6"-4"-998"0"0,1 0-1247 0 0,-6-4 4041 0 0,6 6 369 0 0,11 8-2389 0 0,6 4-898 0 0,0-1 1 0 0,0-1-1 0 0,1 0 0 0 0,19 9 0 0 0,59 21-137 0 0,-54-24 118 0 0,-11-4-11 0 0,-1 2 1 0 0,-1 0-1 0 0,1 2 0 0 0,-2 0 0 0 0,43 36 1 0 0,-57-42-47 0 0,0 1 0 0 0,0 0 1 0 0,-1 0-1 0 0,0 1 0 0 0,-1 0 1 0 0,0 0-1 0 0,-1 1 1 0 0,0-1-1 0 0,0 2 0 0 0,-1-1 1 0 0,-1 0-1 0 0,0 1 0 0 0,0 0 1 0 0,-1 0-1 0 0,2 22 0 0 0,-5-16-23 0 0,0 0 0 0 0,-1 0-1 0 0,-1 0 1 0 0,0-1 0 0 0,-1 1-1 0 0,-2 0 1 0 0,1-1 0 0 0,-2 0-1 0 0,-14 31 1 0 0,2-14 56 0 0,-1-1-1 0 0,-2 0 1 0 0,-39 47-1 0 0,43-61-37 0 0,0-1 1 0 0,-2 0-1 0 0,0-1 0 0 0,-29 19 1 0 0,-91 49 122 0 0,29-19-84 0 0,56-23-796 0 0,53-42 386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11575 0 0,'0'0'1766'0'0,"0"3"-1202"0"0,0 3-390 0 0,0 0 0 0 0,-1 0 0 0 0,0 0 0 0 0,0 0 0 0 0,-1-1 0 0 0,0 1 1 0 0,0 0-1 0 0,0 0 0 0 0,-1-1 0 0 0,1 1 0 0 0,-7 7 0 0 0,2 1-121 0 0,-15 26 207 0 0,-28 60-8 0 0,-142 266 540 0 0,177-339-742 0 0,2-4 32 0 0,-2-1 1 0 0,-29 37 0 0 0,17-30 284 0 0,-52 44 0 0 0,77-72-153 0 0,4-3-148 0 0,25-29-5154 0 0,-6 11-736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11 530 3679 0 0,'0'0'8047'0'0,"-3"10"-7643"0"0,0-5 2001 0 0,2-10-2333 0 0,0 0 0 0 0,0 0 0 0 0,1-1 0 0 0,-1 1 0 0 0,1 0 0 0 0,0-1 0 0 0,0 1-1 0 0,1 0 1 0 0,0-1 0 0 0,1-5 0 0 0,-1 6-15 0 0,1-7-10 0 0,1 1 0 0 0,1 0 0 0 0,0-1 0 0 0,0 1 0 0 0,1 1 0 0 0,1-1-1 0 0,-1 1 1 0 0,2 0 0 0 0,-1 0 0 0 0,2 1 0 0 0,-1-1 0 0 0,1 2 0 0 0,0-1 0 0 0,13-9-1 0 0,14-9 59 0 0,0 2 0 0 0,61-32 0 0 0,-77 46-27 0 0,59-36 336 0 0,-39 22 78 0 0,69-33 0 0 0,21 11 75 0 0,-114 42-537 0 0,0 2 0 0 0,1 0 0 0 0,-1 0 1 0 0,1 2-1 0 0,0 0 0 0 0,25 2 0 0 0,-38-1-11 0 0,0 0 1 0 0,0 1-1 0 0,0-1 0 0 0,0 1 0 0 0,0 0 0 0 0,0 0 0 0 0,0 0 0 0 0,-1 0 1 0 0,1 0-1 0 0,0 0 0 0 0,-1 1 0 0 0,1 0 0 0 0,-1-1 0 0 0,1 1 0 0 0,-1 0 1 0 0,0 0-1 0 0,1 0 0 0 0,-1 1 0 0 0,-1-1 0 0 0,1 0 0 0 0,0 1 1 0 0,0-1-1 0 0,-1 1 0 0 0,1 0 0 0 0,-1-1 0 0 0,0 1 0 0 0,0 0 0 0 0,0 0 1 0 0,0 0-1 0 0,-1 0 0 0 0,1 0 0 0 0,0 4 0 0 0,-1 3 33 0 0,1 0 0 0 0,-1 0-1 0 0,0 0 1 0 0,-1 0 0 0 0,-1 0 0 0 0,1 0-1 0 0,-7 18 1 0 0,-2 1 61 0 0,-17 34 0 0 0,3-16-36 0 0,-3-1 0 0 0,-1-1-1 0 0,-58 67 1 0 0,63-85 6 0 0,-1-1 0 0 0,-1-1 1 0 0,-1-1-1 0 0,-36 25 0 0 0,41-35-9 0 0,0-1-1 0 0,0 0 1 0 0,-2-2 0 0 0,1-1 0 0 0,-2 0-1 0 0,-43 11 1 0 0,59-19-61 0 0,-19 4 48 0 0,-36 4 0 0 0,56-9-63 0 0,-1-1 1 0 0,0 0-1 0 0,0 0 0 0 0,0-1 0 0 0,0 0 0 0 0,1 0 1 0 0,-1 0-1 0 0,0-1 0 0 0,-9-4 0 0 0,14 5-47 0 0,1 0-1 0 0,0 0 0 0 0,0 0 1 0 0,0-1-1 0 0,0 1 0 0 0,0 0 1 0 0,1-1-1 0 0,-1 1 0 0 0,0-1 1 0 0,1 0-1 0 0,-1 1 0 0 0,1-1 1 0 0,-1 0-1 0 0,0-2 1 0 0,1 3-105 0 0,1 0 0 0 0,-1-1 1 0 0,1 1-1 0 0,0 0 0 0 0,0 0 1 0 0,0 0-1 0 0,0 0 1 0 0,0 0-1 0 0,0-1 0 0 0,0 1 1 0 0,0 0-1 0 0,0 0 0 0 0,0 0 1 0 0,1 0-1 0 0,-1-1 1 0 0,0 1-1 0 0,1 0 0 0 0,-1 0 1 0 0,1 0-1 0 0,-1 0 1 0 0,1 0-1 0 0,-1 0 0 0 0,1 0 1 0 0,0 0-1 0 0,0 1 0 0 0,-1-1 1 0 0,1 0-1 0 0,0 0 1 0 0,2-1-1 0 0,5-5-5785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4 147 2759 0 0,'-4'6'14770'0'0,"5"-6"-14709"0"0,13-3 680 0 0,0-1 0 0 0,-1 0 0 0 0,18-9 0 0 0,-4 2-153 0 0,-19 8-498 0 0,183-66 2072 0 0,-146 56-3144 0 0,1 1 0 0 0,62-7 1 0 0,-87 17-1537 0 0,-3 3-4182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 11887 0 0,'-2'1'547'0'0,"-20"17"357"0"0,21-18-104 0 0,16 5 1381 0 0,-8-4-1824 0 0,0 0 0 0 0,-1-1-1 0 0,1 1 1 0 0,0-2-1 0 0,0 1 1 0 0,11-3 0 0 0,43-12 975 0 0,-39 8-875 0 0,194-42 1881 0 0,-166 41-1940 0 0,0 2 0 0 0,69 1-1 0 0,-94 6-939 0 0,48 7 0 0 0,-34 2-5901 0 0,-19-1-703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88 7367 0 0,'0'0'14571'0'0,"0"0"-14478"0"0,-1 0 0 0 0,1 1 1 0 0,0-1-1 0 0,0 1 0 0 0,0-1 1 0 0,0 1-1 0 0,0-1 0 0 0,0 1 1 0 0,0-1-1 0 0,0 1 0 0 0,0-1 1 0 0,0 1-1 0 0,1-1 0 0 0,-1 0 1 0 0,0 1-1 0 0,0-1 0 0 0,0 1 1 0 0,0-1-1 0 0,1 1 0 0 0,4-4-93 0 0,0-1-1 0 0,0 0 0 0 0,-1 0 1 0 0,1 0-1 0 0,-1-1 0 0 0,0 0 1 0 0,6-9-1 0 0,-9 12-78 0 0,1-6-317 0 0,-21 24 487 0 0,0 0 0 0 0,2 2-1 0 0,-21 24 1 0 0,37-41 264 0 0,10-3-70 0 0,4-5-310 0 0,0-1-1 0 0,0 0 1 0 0,-1-1-1 0 0,-1 0 1 0 0,1-1-1 0 0,-1 0 1 0 0,11-14 0 0 0,31-26-4689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14223 0 0,'0'0'1291'0'0,"-2"1"-1063"0"0,-30 22 285 0 0,0 1-1 0 0,1 2 1 0 0,-41 44-1 0 0,7-6-457 0 0,53-53-82 0 0,-88 88 651 0 0,88-86-362 0 0,1 1-1 0 0,0 0 1 0 0,1 1 0 0 0,1 0 0 0 0,-13 30 0 0 0,20-39-165 0 0,0-1-1 0 0,0 1 1 0 0,1 0-1 0 0,0-1 0 0 0,0 1 1 0 0,0 0-1 0 0,1 0 1 0 0,0 8-1 0 0,0-12-52 0 0,0 0 0 0 0,0 0 1 0 0,0 0-1 0 0,1 0 0 0 0,-1 0 0 0 0,1-1 0 0 0,-1 1 0 0 0,1 0 0 0 0,0 0 1 0 0,0-1-1 0 0,0 1 0 0 0,0 0 0 0 0,0-1 0 0 0,0 1 0 0 0,0-1 0 0 0,0 1 0 0 0,1-1 1 0 0,-1 0-1 0 0,1 0 0 0 0,-1 1 0 0 0,1-1 0 0 0,-1 0 0 0 0,1 0 0 0 0,-1 0 0 0 0,1 0 1 0 0,0-1-1 0 0,0 1 0 0 0,-1 0 0 0 0,4 0 0 0 0,0-1 41 0 0,1 1 1 0 0,-1-1-1 0 0,0 0 0 0 0,1 0 1 0 0,-1-1-1 0 0,0 1 0 0 0,1-1 1 0 0,-1 0-1 0 0,0-1 0 0 0,9-3 0 0 0,5-3 201 0 0,26-15 1 0 0,-36 18-213 0 0,294-193 781 0 0,-192 109-841 0 0,-94 73-136 0 0,0-1 1 0 0,-1-1-1 0 0,25-37 1 0 0,-39 52 63 0 0,0-1 0 0 0,0 1-1 0 0,0 0 1 0 0,0-1 0 0 0,-1 1 0 0 0,1-1-1 0 0,-1 0 1 0 0,0 1 0 0 0,0-1 0 0 0,-1 0-1 0 0,1 0 1 0 0,-1 1 0 0 0,0-1 0 0 0,0 0-1 0 0,0-5 1 0 0,-1 8 31 0 0,1 0 0 0 0,-1 1 0 0 0,0-1 0 0 0,1 0 0 0 0,-1 1 0 0 0,0-1 0 0 0,0 1 0 0 0,1 0 0 0 0,-1-1 0 0 0,0 1-1 0 0,0-1 1 0 0,0 1 0 0 0,1 0 0 0 0,-1 0 0 0 0,0-1 0 0 0,0 1 0 0 0,0 0 0 0 0,0 0 0 0 0,0 0 0 0 0,0 0 0 0 0,0 0 0 0 0,1 0 0 0 0,-3 1 0 0 0,2-1-32 0 0,-21 1-166 0 0,1 2 0 0 0,-1 0-1 0 0,1 2 1 0 0,-29 9 0 0 0,31-8 135 0 0,1 0-308 0 0,1 1-1 0 0,-18 9 0 0 0,34-15-659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11975 0 0,'0'0'923'0'0,"-1"2"-602"0"0,-32 49 3137 0 0,-51 63 1 0 0,25-38-2701 0 0,35-44-477 0 0,-212 298 835 0 0,94-135-1784 0 0,113-162-1266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30 17623 0 0,'0'0'1595'0'0,"-2"1"-1310"0"0,-94 53 2251 0 0,-59 61-2415 0 0,130-93-113 0 0,0 1 0 0 0,2 1-1 0 0,-37 47 1 0 0,51-57-17 0 0,1-1-1 0 0,0 1 1 0 0,1 1-1 0 0,-6 15 0 0 0,10-24 9 0 0,1 1 0 0 0,0 0-1 0 0,0-1 1 0 0,1 1 0 0 0,0 0-1 0 0,0 0 1 0 0,0 0 0 0 0,1 1-1 0 0,0-1 1 0 0,1 0 0 0 0,1 9-1 0 0,3-5 17 0 0,-4-9 10 0 0,1 0 0 0 0,0-1 0 0 0,0 1 0 0 0,0-1 0 0 0,0 1 0 0 0,0-1 0 0 0,0 0 0 0 0,0 0 0 0 0,0 0 0 0 0,0 0 0 0 0,0 0 0 0 0,1-1 1 0 0,-1 1-1 0 0,0-1 0 0 0,1 1 0 0 0,-1-1 0 0 0,4 0 0 0 0,3 0 87 0 0,-1 0 1 0 0,0 0 0 0 0,15-4-1 0 0,2-2 20 0 0,0-1-1 0 0,-1-1 0 0 0,0-1 1 0 0,40-22-1 0 0,84-61 455 0 0,-143 88-585 0 0,16-10-1 0 0,-1-1 0 0 0,-1-1 0 0 0,0-1 0 0 0,-1 0 0 0 0,-1-2 0 0 0,21-28 0 0 0,-33 38-76 0 0,0 0 0 0 0,-1 0 0 0 0,0 0 0 0 0,-1 0 0 0 0,0-1 0 0 0,-1 0 0 0 0,0 1 0 0 0,0-1 0 0 0,-1 0 0 0 0,0 0 0 0 0,-1 0 0 0 0,0 0 0 0 0,0 0 0 0 0,-1 0 0 0 0,-1 0 0 0 0,1 0 0 0 0,-5-13 0 0 0,4 18-64 0 0,1 1 0 0 0,-1 0 0 0 0,0 0 0 0 0,0 0 0 0 0,0 0 0 0 0,-1 0 0 0 0,-3-4 0 0 0,5 6 48 0 0,0 1 0 0 0,-1 0 0 0 0,1-1-1 0 0,-1 1 1 0 0,1 0 0 0 0,-1 0 0 0 0,1 0 0 0 0,-1 0-1 0 0,0 0 1 0 0,1 0 0 0 0,-1 0 0 0 0,0 1-1 0 0,0-1 1 0 0,0 0 0 0 0,0 1 0 0 0,1 0 0 0 0,-1-1-1 0 0,-3 1 1 0 0,4 0-7 0 0,-1 1-1 0 0,0-1 1 0 0,0 1-1 0 0,0-1 1 0 0,0 1-1 0 0,1 0 0 0 0,-1 0 1 0 0,0 0-1 0 0,1 0 1 0 0,-1 0-1 0 0,1 0 1 0 0,-1 0-1 0 0,-2 3 1 0 0,2-2-713 0 0,0 0 0 0 0,-1 1 0 0 0,1-1 1 0 0,0 1-1 0 0,0 0 0 0 0,-2 4 0 0 0,0 7-4768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162 125 919 0 0,'-60'9'2439'0'0,"20"-7"9936"0"0,40-2-12334 0 0,0 0 1 0 0,0 0 0 0 0,-1 0 0 0 0,1 0-1 0 0,0 0 1 0 0,0-1 0 0 0,0 1 0 0 0,-1 0-1 0 0,1 0 1 0 0,0 0 0 0 0,0 0 0 0 0,0 0 0 0 0,-1 0-1 0 0,1 0 1 0 0,0-1 0 0 0,0 1 0 0 0,0 0-1 0 0,0 0 1 0 0,-1 0 0 0 0,1 0 0 0 0,0-1-1 0 0,0 1 1 0 0,0 0 0 0 0,0 0 0 0 0,0 0-1 0 0,0-1 1 0 0,0 1 0 0 0,-1 0 0 0 0,1 0 0 0 0,0 0-1 0 0,0-1 1 0 0,0 1 0 0 0,0 0 0 0 0,0 0-1 0 0,0-1 1 0 0,0 1 0 0 0,0 0 0 0 0,0 0-1 0 0,0-1 1 0 0,0 1 0 0 0,0 0 0 0 0,1 0-1 0 0,-1 0 1 0 0,0-1 0 0 0,0 1 0 0 0,0 0 0 0 0,0 0-1 0 0,0 0 1 0 0,1-1 0 0 0,5-10 740 0 0,-1 5-565 0 0,0 0-1 0 0,1 1 1 0 0,0 0-1 0 0,0 0 1 0 0,1 1-1 0 0,-1-1 1 0 0,15-5-1 0 0,54-20 418 0 0,-52 22-445 0 0,-3 0 17 0 0,-1 2 1 0 0,1 0-1 0 0,30-4 1 0 0,-44 9-160 0 0,-1 1 1 0 0,1-1-1 0 0,0 1 0 0 0,-1 0 1 0 0,1 1-1 0 0,-1-1 1 0 0,1 1-1 0 0,-1 0 1 0 0,1 1-1 0 0,-1-1 1 0 0,1 1-1 0 0,-1 0 1 0 0,0 0-1 0 0,0 1 0 0 0,0-1 1 0 0,0 1-1 0 0,8 7 1 0 0,-11-8-40 0 0,0 0 0 0 0,-1 0 0 0 0,1 1 0 0 0,-1-1 0 0 0,0 0 0 0 0,0 1 0 0 0,0-1 0 0 0,0 1 0 0 0,0-1 0 0 0,0 1 0 0 0,0 0 0 0 0,-1-1 0 0 0,0 1 0 0 0,1 0 0 0 0,-1 0 0 0 0,0-1 0 0 0,0 1 0 0 0,0 0 0 0 0,-1-1 0 0 0,1 1 0 0 0,-1 0 0 0 0,1 0 0 0 0,-2 2-1 0 0,-2 7 30 0 0,0 0-1 0 0,-1 0 1 0 0,-10 17-1 0 0,7-15-36 0 0,-1 0 0 0 0,0-1 0 0 0,-1 0 0 0 0,-1-1 0 0 0,0 0 0 0 0,-1-1 0 0 0,-25 21 0 0 0,18-19 0 0 0,0-1 0 0 0,0 0 0 0 0,-1-1-1 0 0,-1-2 1 0 0,0 0 0 0 0,0-1 0 0 0,-30 7 0 0 0,-16 3-655 0 0,66-18 502 0 0,12 7-1375 0 0,-2-4 1502 0 0,-1 0 1 0 0,1-1-1 0 0,0 0 1 0 0,0-1 0 0 0,16 2-1 0 0,1-1-4 0 0,69 8 231 0 0,-58-8-6 0 0,-1 2 1 0 0,53 13-1 0 0,-85-16-110 0 0,0 0 0 0 0,0 0 0 0 0,0 1 0 0 0,0 0 0 0 0,-1 0 0 0 0,1 0 0 0 0,0 0 0 0 0,-1 0 0 0 0,6 6-1 0 0,-8-7-70 0 0,0 0 0 0 0,1 1 0 0 0,-1-1 0 0 0,0 1 0 0 0,-1-1 0 0 0,1 1 0 0 0,0-1-1 0 0,0 1 1 0 0,-1-1 0 0 0,1 1 0 0 0,0 0 0 0 0,-1-1 0 0 0,0 1 0 0 0,1 0-1 0 0,-1 0 1 0 0,0-1 0 0 0,0 1 0 0 0,0 0 0 0 0,0 0 0 0 0,0-1 0 0 0,-1 1-1 0 0,1 0 1 0 0,0-1 0 0 0,-1 1 0 0 0,1 0 0 0 0,-2 2 0 0 0,-1 2-8 0 0,-1 1 1 0 0,0 0-1 0 0,0-1 1 0 0,-1 0-1 0 0,1 0 1 0 0,-1 0-1 0 0,-1-1 0 0 0,1 0 1 0 0,-1 0-1 0 0,-6 5 1 0 0,-11 6 22 0 0,-32 17 0 0 0,21-16 45 0 0,-1-2 0 0 0,-1-1-1 0 0,0-1 1 0 0,-1-3 0 0 0,0-1-1 0 0,-40 5 1 0 0,51-14-10 0 0,24-1-104 0 0,1 0-1 0 0,-1 1 1 0 0,1-1 0 0 0,0 0-1 0 0,-1 0 1 0 0,1 0 0 0 0,0 0-1 0 0,0 0 1 0 0,0-1 0 0 0,-2-1-1 0 0,2 2-196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523 151 3223 0 0,'80'-65'2463'0'0,"-63"53"750"0"0,-15 11-2724 0 0,1 0 1 0 0,-1-1 0 0 0,0 1 0 0 0,0-1-1 0 0,0 0 1 0 0,0 0 0 0 0,0 1 0 0 0,0-1-1 0 0,-1 0 1 0 0,3-4 2303 0 0,-5 5-2698 0 0,1 1 0 0 0,-1-1 1 0 0,0 0-1 0 0,0 1 1 0 0,0-1-1 0 0,1 1 1 0 0,-1-1-1 0 0,0 1 1 0 0,0-1-1 0 0,0 1 0 0 0,-1-1 1 0 0,-31-9 947 0 0,31 9-666 0 0,0 0-273 0 0,0 0-1 0 0,1 0 1 0 0,-1 0 0 0 0,0 0 0 0 0,0 0-1 0 0,0 0 1 0 0,0 1 0 0 0,-3-2-1 0 0,5 2-91 0 0,-26-6 316 0 0,1 0 1 0 0,-1 1-1 0 0,0 1 0 0 0,-29 1 1 0 0,37 4-287 0 0,0 2 1 0 0,0 1 0 0 0,0 0-1 0 0,0 1 1 0 0,-31 13 0 0 0,38-14-28 0 0,-14 6-13 0 0,1 1-1 0 0,-1 0 0 0 0,2 2 0 0 0,0 1 0 0 0,1 1 0 0 0,0 1 0 0 0,1 0 0 0 0,1 2 0 0 0,-22 24 0 0 0,39-39-6 0 0,1 0 1 0 0,0 0-1 0 0,-1 0 0 0 0,1 0 0 0 0,1 1 1 0 0,-1-1-1 0 0,0 1 0 0 0,1-1 0 0 0,0 1 0 0 0,0 0 1 0 0,0 0-1 0 0,-1 6 0 0 0,2-8-4 0 0,0 0-1 0 0,0 0 0 0 0,1 0 1 0 0,-1 0-1 0 0,0 0 0 0 0,1 0 1 0 0,-1 0-1 0 0,1 0 1 0 0,0 0-1 0 0,0 0 0 0 0,0 0 1 0 0,-1-1-1 0 0,2 1 1 0 0,-1 0-1 0 0,0-1 0 0 0,0 1 1 0 0,0-1-1 0 0,1 1 0 0 0,-1-1 1 0 0,1 1-1 0 0,-1-1 1 0 0,1 0-1 0 0,0 0 0 0 0,-1 0 1 0 0,4 2-1 0 0,10 3-34 0 0,1 0 0 0 0,0-1 0 0 0,0 0 0 0 0,1-1 0 0 0,31 3 0 0 0,-8-1 52 0 0,10 2-12 0 0,81 18 98 0 0,-110-21-16 0 0,-1 2 0 0 0,0 0 0 0 0,-1 1 0 0 0,26 14 0 0 0,-31-13-28 0 0,0-1-1 0 0,-1 2 1 0 0,0 0-1 0 0,0 0 0 0 0,14 17 1 0 0,-23-24-37 0 0,-1 1 0 0 0,-1 0 0 0 0,1 0 0 0 0,0 0 0 0 0,-1 1 0 0 0,0-1 1 0 0,0 0-1 0 0,0 1 0 0 0,2 9 0 0 0,-4-11 0 0 0,1 0-1 0 0,-1 0 1 0 0,0 0 0 0 0,0 1-1 0 0,0-1 1 0 0,-1 0 0 0 0,1 0 0 0 0,-1 0-1 0 0,0 1 1 0 0,0-1 0 0 0,0 0 0 0 0,0 0-1 0 0,0 0 1 0 0,-1-1 0 0 0,1 1-1 0 0,-4 4 1 0 0,-2 3 17 0 0,-1-1 0 0 0,0 0 1 0 0,-1 0-1 0 0,0-1 0 0 0,0 0 0 0 0,-11 6 0 0 0,-2 1 47 0 0,-42 19-1 0 0,41-24-71 0 0,0-1-1 0 0,0-1 1 0 0,-36 8 0 0 0,45-13-1 0 0,0-1 0 0 0,-1-1 1 0 0,0 0-1 0 0,1 0 0 0 0,-1-2 1 0 0,0 0-1 0 0,-16-3 0 0 0,29 4-3 0 0,-1-1-1 0 0,1 0 1 0 0,-1 1-1 0 0,0-1 0 0 0,1 0 1 0 0,-1 0-1 0 0,1-1 0 0 0,0 1 1 0 0,-1 0-1 0 0,1-1 0 0 0,0 0 1 0 0,0 1-1 0 0,0-1 1 0 0,0 0-1 0 0,0 0 0 0 0,0 0 1 0 0,1 0-1 0 0,-1 0 0 0 0,1-1 1 0 0,-1 1-1 0 0,1 0 0 0 0,0-1 1 0 0,0 1-1 0 0,0-1 1 0 0,0 1-1 0 0,0-1 0 0 0,0 0 1 0 0,0-3-1 0 0,1 0 1 0 0,0 0 0 0 0,0 1 0 0 0,0-1 0 0 0,1 0 0 0 0,0 0 0 0 0,0 0 0 0 0,0 1-1 0 0,1-1 1 0 0,0 0 0 0 0,0 1 0 0 0,0 0 0 0 0,4-7 0 0 0,4-4 50 0 0,1 1 0 0 0,0 0 0 0 0,0 1 0 0 0,2 0 0 0 0,0 0 0 0 0,26-20 0 0 0,97-58 349 0 0,-114 78-337 0 0,73-40 450 0 0,157-63-1 0 0,-228 107-465 0 0,-18 8-27 0 0,24-15 27 0 0,-28 17-165 0 0,-16 7-7683 0 0,-2 2 461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6 14223 0 0,'2'-1'1096'0'0,"0"2"-903"0"0,14-7 162 0 0,-22 10 398 0 0,0 0 0 0 0,0 1 0 0 0,1-1-1 0 0,-1 1 1 0 0,1 0 0 0 0,-7 9 0 0 0,-44 53-854 0 0,21-24 467 0 0,-44 44-247 0 0,-109 91-1 0 0,129-131-118 0 0,-1-4 0 0 0,-78 44 0 0 0,107-68 0 0 0,-91 57-117 0 0,132-83 36 0 0,1 1 0 0 0,0 1 0 0 0,0 0 0 0 0,16-5 0 0 0,-10 7 277 0 0,1 1 1 0 0,0 1-1 0 0,-1 1 1 0 0,25 3 0 0 0,71 15 1053 0 0,3 0-360 0 0,-95-16-793 0 0,17 2 17 0 0,1-2 0 0 0,-1-1 1 0 0,66-7-1 0 0,-96 4-602 0 0,0 0-1 0 0,0 0 1 0 0,0-1 0 0 0,13-7-1 0 0,-10 5-1400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14599 0 0,'0'0'10813'0'0,"2"0"-10734"0"0,14 8 16 0 0,-14-7-2 0 0,-2-1-126 0 0,0 1-1 0 0,0-1 1 0 0,0 1-1 0 0,0-1 1 0 0,0 1-1 0 0,1-1 1 0 0,-1 1-1 0 0,0-1 1 0 0,0 0-1 0 0,1 1 1 0 0,-1-1-1 0 0,0 1 1 0 0,1-1-1 0 0,-1 1 1 0 0,0-1-1 0 0,1 0 1 0 0,0 1-1 0 0,5-2-35 0 0,-6 1 66 0 0,0 0 0 0 0,1 0 0 0 0,-1 0 0 0 0,1 1-1 0 0,-1-1 1 0 0,1 0 0 0 0,-1 0 0 0 0,0 0 0 0 0,1 1 0 0 0,-1-1 0 0 0,1 0-1 0 0,-1 0 1 0 0,0 1 0 0 0,1-1 0 0 0,-1 0 0 0 0,0 1 0 0 0,0-1 0 0 0,1 1-1 0 0,-1-1 1 0 0,0 1 0 0 0,1 0-6 0 0,0-1 30 0 0,-1 1-1 0 0,1 0 0 0 0,0 0 1 0 0,-1-1-1 0 0,1 1 0 0 0,0 0 1 0 0,-1 0-1 0 0,1 0 0 0 0,-1 0 0 0 0,1 0 1 0 0,-1 0-1 0 0,0 0 0 0 0,1 0 1 0 0,-1 0-1 0 0,0 0 0 0 0,0 0 0 0 0,0 0 1 0 0,1 0-1 0 0,-1 0 0 0 0,0 0 1 0 0,-1 1-1 0 0,1 3-2329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 7367 0 0,'0'0'667'0'0,"-1"-1"-547"0"0,0 0 59 0 0,-1 0-1 0 0,1 0 1 0 0,-1 0 0 0 0,0 0-1 0 0,1 1 1 0 0,-1-1 0 0 0,0 0-1 0 0,1 1 1 0 0,-1 0 0 0 0,0-1-1 0 0,0 1 1 0 0,0 0 0 0 0,1 0-1 0 0,-1 0 1 0 0,0 0 0 0 0,0 0 0 0 0,0 0-1 0 0,1 1 1 0 0,-1-1 0 0 0,0 1-1 0 0,-1 0 1 0 0,-9 2 3192 0 0,-23 11-1 0 0,24-9-2421 0 0,-18 8-832 0 0,1 1-1 0 0,1 2 0 0 0,0 0 0 0 0,1 2 1 0 0,1 1-1 0 0,1 1 0 0 0,0 0 1 0 0,2 2-1 0 0,1 1 0 0 0,0 1 1 0 0,2 1-1 0 0,-28 46 0 0 0,43-65-85 0 0,0 1 1 0 0,1 1-1 0 0,0-1 0 0 0,1 0 0 0 0,-1 1 1 0 0,2-1-1 0 0,-3 14 0 0 0,4-18-15 0 0,-1 0 0 0 0,1 1 0 0 0,1-1 0 0 0,-1 0 0 0 0,0 0 0 0 0,1 0 0 0 0,-1 0-1 0 0,1 0 1 0 0,0 0 0 0 0,0 0 0 0 0,0 0 0 0 0,0 0 0 0 0,1-1 0 0 0,-1 1 0 0 0,1 0 0 0 0,0-1 0 0 0,-1 1 0 0 0,1-1-1 0 0,0 1 1 0 0,1-1 0 0 0,3 3 0 0 0,0-1 61 0 0,0 0 1 0 0,0-1-1 0 0,0 0 1 0 0,1 0-1 0 0,-1 0 0 0 0,1-1 1 0 0,0 0-1 0 0,-1 0 0 0 0,1-1 1 0 0,0 0-1 0 0,0 0 0 0 0,0-1 1 0 0,0 1-1 0 0,12-3 0 0 0,5 0 208 0 0,0-2 0 0 0,43-13 0 0 0,-48 12-233 0 0,-1-2-1 0 0,0 0 1 0 0,-1-1 0 0 0,1-1 0 0 0,-2 0 0 0 0,1-2-1 0 0,-1 0 1 0 0,-1 0 0 0 0,0-1 0 0 0,-1-1 0 0 0,0-1-1 0 0,16-20 1 0 0,-23 23-71 0 0,0 0-1 0 0,-1-1 1 0 0,0 0 0 0 0,-1 0-1 0 0,-1-1 1 0 0,0 1 0 0 0,0-1-1 0 0,-1 0 1 0 0,-1 0 0 0 0,0 0-1 0 0,-1 0 1 0 0,0 0 0 0 0,-2-25-1 0 0,1 33-42 0 0,-1 0 0 0 0,0 0-1 0 0,0 0 1 0 0,0 0 0 0 0,0 0-1 0 0,-1 0 1 0 0,0 1 0 0 0,0-1-1 0 0,0 1 1 0 0,-4-7 0 0 0,4 9 19 0 0,0 0 1 0 0,0 0 0 0 0,0 0 0 0 0,0 0 0 0 0,0 0 0 0 0,-1 0-1 0 0,1 1 1 0 0,0-1 0 0 0,-1 1 0 0 0,0-1 0 0 0,1 1 0 0 0,-1 0-1 0 0,0 0 1 0 0,0 0 0 0 0,1 1 0 0 0,-1-1 0 0 0,0 1 0 0 0,0-1-1 0 0,-3 1 1 0 0,0 0-59 0 0,1 1-1 0 0,-1-1 1 0 0,0 1-1 0 0,1 0 0 0 0,-1 0 1 0 0,1 1-1 0 0,0 0 1 0 0,-1-1-1 0 0,-8 6 1 0 0,-4 1-980 0 0,17-7 45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28 10135 0 0,'5'-3'155'0'0,"-4"2"-89"0"0,0 0 0 0 0,0 0 0 0 0,0 0 0 0 0,0 0 0 0 0,0 0 0 0 0,0 0 0 0 0,0 0 0 0 0,0 0 0 0 0,-1 0 0 0 0,1-1 0 0 0,0 1 0 0 0,-1 0 0 0 0,5-10 9022 0 0,-12 15-7450 0 0,1 2-1402 0 0,0 0 0 0 0,0 0-1 0 0,0 1 1 0 0,1-1 0 0 0,0 1 0 0 0,0 0 0 0 0,-3 8 0 0 0,-1 3-69 0 0,-13 35 0 0 0,-1 25 54 0 0,-21 139 1 0 0,-9 39 7 0 0,47-222-187 0 0,4-22-14 0 0,0 1-1 0 0,-1-1 1 0 0,-5 14-1 0 0,4-17-1819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36 9647 0 0,'0'0'2144'0'0,"-1"-2"-1722"0"0,1 1-362 0 0,0 1 0 0 0,0-1 0 0 0,-1 0 1 0 0,1 1-1 0 0,0-1 0 0 0,0 0 1 0 0,0 1-1 0 0,0-1 0 0 0,0 0 0 0 0,0 0 1 0 0,0 1-1 0 0,0-1 0 0 0,0 0 0 0 0,0 1 1 0 0,1-1-1 0 0,-1 0 0 0 0,0 0 1 0 0,0 1-1 0 0,1-1 0 0 0,-1 1 0 0 0,0-1 1 0 0,1 0-1 0 0,-1 1 0 0 0,1-2 1 0 0,17-14 3570 0 0,-17 17-3085 0 0,2 0-407 0 0,-1 0 0 0 0,0 0 1 0 0,0 1-1 0 0,0-1 0 0 0,0 0 1 0 0,0 1-1 0 0,-1-1 0 0 0,1 1 1 0 0,0 0-1 0 0,-1 0 0 0 0,1-1 1 0 0,-1 1-1 0 0,1 0 0 0 0,1 4 0 0 0,15 37 719 0 0,-6-13-431 0 0,-6-20-369 0 0,1 0 0 0 0,-1-1-1 0 0,2 0 1 0 0,-1-1 0 0 0,1 0 0 0 0,16 14-1 0 0,-16-16-33 0 0,0 1-1 0 0,0 0 0 0 0,-1 0 0 0 0,0 1 1 0 0,-1-1-1 0 0,0 2 0 0 0,0-1 0 0 0,8 17 1 0 0,-13-22-24 0 0,0 1 1 0 0,0-1-1 0 0,-1 0 1 0 0,1 1 0 0 0,-1-1-1 0 0,0 0 1 0 0,0 1 0 0 0,0-1-1 0 0,0 0 1 0 0,-1 1-1 0 0,0-1 1 0 0,1 0 0 0 0,-1 0-1 0 0,0 1 1 0 0,0-1 0 0 0,-1 0-1 0 0,1 0 1 0 0,-1 0-1 0 0,1 0 1 0 0,-5 4 0 0 0,-2 4-7 0 0,-1 0 1 0 0,0-1 0 0 0,-18 15-1 0 0,-33 29-160 0 0,-84 55-1 0 0,33-34-81 0 0,110-74 136 0 0,5-1-923 0 0,1 0 719 0 0,0-1 0 0 0,0 0 1 0 0,-1 0-1 0 0,1-1 1 0 0,-1 1-1 0 0,1-1 1 0 0,-1 0-1 0 0,6-3 0 0 0,34-24-1809 0 0,-28 18 1613 0 0,30-20-1247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528 146 8287 0 0,'12'-36'265'0'0,"-8"27"399"0"0,0 1 0 0 0,0 0-1 0 0,1 0 1 0 0,0 0 0 0 0,1 1-1 0 0,-1-1 1 0 0,1 1 0 0 0,1 0-1 0 0,0 1 1 0 0,-1 0 0 0 0,2 0-1 0 0,-1 0 1 0 0,1 1 0 0 0,8-4-1 0 0,-14 8 465 0 0,-1 12-940 0 0,-2-8-155 0 0,1 1-1 0 0,-1-1 0 0 0,0 1 1 0 0,0-1-1 0 0,0 1 0 0 0,-1-1 0 0 0,1 1 1 0 0,-1-1-1 0 0,0 0 0 0 0,0 0 1 0 0,-3 4-1 0 0,-1 1 62 0 0,-1 1 1 0 0,-13 11-1 0 0,-31 22 41 0 0,-2-2 0 0 0,-61 35 0 0 0,40-30-97 0 0,-80 34 0 0 0,120-61-38 0 0,34-18-3 0 0,-1 0 1 0 0,1 0-1 0 0,0 0 0 0 0,0 0 0 0 0,-1 0 0 0 0,1 0 0 0 0,0 1 0 0 0,0-1 1 0 0,-1 0-1 0 0,1 0 0 0 0,0 0 0 0 0,0 0 0 0 0,0 1 0 0 0,-1-1 1 0 0,1 0-1 0 0,0 0 0 0 0,0 1 0 0 0,0-1 0 0 0,0 0 0 0 0,-1 0 1 0 0,1 1-1 0 0,0-1 0 0 0,0 0 0 0 0,0 0 0 0 0,0 1 0 0 0,0-1 0 0 0,5 4-54 0 0,10-2-28 0 0,-14-2 80 0 0,62-1-96 0 0,5 0 42 0 0,-37 3 3 0 0,55 12 0 0 0,-73-11 40 0 0,1 1 0 0 0,-1 0 0 0 0,0 1 0 0 0,0 1 0 0 0,-1 0 0 0 0,18 11 0 0 0,-26-14 16 0 0,0 0 0 0 0,0 0 0 0 0,0 0 0 0 0,0 1 0 0 0,-1 0 0 0 0,0-1-1 0 0,1 1 1 0 0,-1 0 0 0 0,-1 1 0 0 0,1-1 0 0 0,0 0 0 0 0,2 9 0 0 0,-4-10 1 0 0,0 0-1 0 0,-1 0 1 0 0,1 0 0 0 0,-1 1 0 0 0,1-1 0 0 0,-1 0 0 0 0,0 0-1 0 0,-1 1 1 0 0,1-1 0 0 0,0 0 0 0 0,-1 0 0 0 0,0 1 0 0 0,0-1-1 0 0,0 0 1 0 0,0 0 0 0 0,0 0 0 0 0,0 0 0 0 0,-1 0 0 0 0,0 0-1 0 0,-2 3 1 0 0,-4 4 55 0 0,-1 0 0 0 0,0-1 0 0 0,0 0-1 0 0,-1 0 1 0 0,0-1 0 0 0,0 0 0 0 0,-22 11 0 0 0,-4 0 86 0 0,-47 17 1 0 0,39-19-104 0 0,-1-3 0 0 0,-72 13 1 0 0,110-25-212 0 0,0-1 0 0 0,-1 0 0 0 0,1 0 0 0 0,0-1 1 0 0,-1 0-1 0 0,1 0 0 0 0,0 0 0 0 0,-1-1 1 0 0,1-1-1 0 0,-11-2 0 0 0,18 3 118 0 0,-1 1 0 0 0,1-1 0 0 0,0 1 0 0 0,0-1 0 0 0,0 1-1 0 0,0-1 1 0 0,0 1 0 0 0,0-1 0 0 0,0 1 0 0 0,0-1 0 0 0,0 1 0 0 0,0-1-1 0 0,0 1 1 0 0,0-1 0 0 0,0 1 0 0 0,0-1 0 0 0,1 1 0 0 0,-1-1 0 0 0,0 1-1 0 0,0-1 1 0 0,1 1-41 0 0,0-4-420 0 0,0 1 0 0 0,1 0 0 0 0,0 0 0 0 0,0 0 0 0 0,0 0 0 0 0,0 1-1 0 0,0-1 1 0 0,1 0 0 0 0,-1 1 0 0 0,1 0 0 0 0,3-3 0 0 0,9-7-4640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19 14335 0 0,'15'-15'662'0'0,"-12"12"287"0"0,-5 4-533 0 0,-60 43 1577 0 0,34-25-1523 0 0,0 1 1 0 0,1 2-1 0 0,-44 44 1 0 0,59-52-361 0 0,-6 6 116 0 0,-21 32 0 0 0,35-46-197 0 0,0 1 1 0 0,0-1-1 0 0,1 1 0 0 0,0 0 1 0 0,0 0-1 0 0,1 0 0 0 0,0 1 1 0 0,0-1-1 0 0,-1 14 1 0 0,3-18 1 0 0,-1 0 1 0 0,1 0-1 0 0,0 0 1 0 0,1-1-1 0 0,-1 1 1 0 0,1 0-1 0 0,-1 0 1 0 0,1-1 0 0 0,0 1-1 0 0,0 0 1 0 0,0-1-1 0 0,0 1 1 0 0,0-1-1 0 0,0 1 1 0 0,1-1-1 0 0,0 1 1 0 0,-1-1 0 0 0,1 0-1 0 0,0 0 1 0 0,0 0-1 0 0,0 0 1 0 0,0 0-1 0 0,0 0 1 0 0,1-1 0 0 0,-1 1-1 0 0,0-1 1 0 0,1 0-1 0 0,-1 1 1 0 0,1-1-1 0 0,-1 0 1 0 0,1 0-1 0 0,4 0 1 0 0,1 1 62 0 0,0-1 0 0 0,0 0 0 0 0,1 0-1 0 0,-1-1 1 0 0,0 0 0 0 0,1-1 0 0 0,-1 0 0 0 0,0 0 0 0 0,14-4-1 0 0,-15 3-68 0 0,0-1 0 0 0,0 0 0 0 0,0 0 0 0 0,-1 0 0 0 0,1-1 0 0 0,-1 0 0 0 0,0 0 0 0 0,0-1 0 0 0,0 0 0 0 0,-1 0 0 0 0,1 0 0 0 0,-1-1 0 0 0,-1 1 0 0 0,1-1 0 0 0,-1-1 0 0 0,0 1 0 0 0,0 0 0 0 0,-1-1 0 0 0,0 0 0 0 0,0 0 0 0 0,2-7 0 0 0,-3 5-86 0 0,1 0 0 0 0,-1 0 0 0 0,-1 0 0 0 0,0 0 0 0 0,0 0-1 0 0,-1-1 1 0 0,0 1 0 0 0,-1 0 0 0 0,0 0 0 0 0,0-1 0 0 0,-1 1 0 0 0,0 0 0 0 0,-1 1 0 0 0,0-1-1 0 0,0 0 1 0 0,-7-12 0 0 0,-16-14-520 0 0,4 6-214 0 0,22 28 681 0 0,-1 1 0 0 0,1-1 1 0 0,-1 0-1 0 0,1 0 0 0 0,-1 1 0 0 0,1-1 0 0 0,0 0 0 0 0,0 0 1 0 0,-1 1-1 0 0,1-1 0 0 0,0 0 0 0 0,0 0 0 0 0,0 0 0 0 0,0 0 1 0 0,0 1-1 0 0,0-1 0 0 0,0 0 0 0 0,0 0 0 0 0,0 0 0 0 0,0 0 0 0 0,0 1 1 0 0,1-1-1 0 0,-1 0 0 0 0,0 0 0 0 0,1 1 0 0 0,-1-1 0 0 0,0 0 1 0 0,1 0-1 0 0,-1 1 0 0 0,1-1 0 0 0,-1 0 0 0 0,1 1 0 0 0,0-2 1 0 0,9-5-1417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3 477 14479 0 0,'0'0'663'0'0,"0"-1"-12"0"0,-1-1-470 0 0,0-1-100 0 0,2-10-81 0 0,0 10 122 0 0,0 0 0 0 0,0 0 0 0 0,0 0 1 0 0,0 0-1 0 0,0 0 0 0 0,1 1 0 0 0,-1-1 0 0 0,1 1 0 0 0,0-1 0 0 0,0 1 0 0 0,4-5 0 0 0,30-21 2207 0 0,-20 16-1820 0 0,231-180 2188 0 0,-112 93-2135 0 0,-108 81-500 0 0,2 1 1 0 0,0 2 0 0 0,34-13-1 0 0,-56 26-69 0 0,0 0 0 0 0,0 0 0 0 0,0 0 0 0 0,1 1 0 0 0,-1 0 0 0 0,0 0 0 0 0,0 1 0 0 0,1 0 0 0 0,-1 0 0 0 0,0 1 0 0 0,1 0 0 0 0,8 2 0 0 0,-12-2 5 0 0,-1 0-1 0 0,0 1 0 0 0,0-1 1 0 0,0 0-1 0 0,1 1 1 0 0,-2 0-1 0 0,1 0 0 0 0,0 0 1 0 0,0 0-1 0 0,0 0 0 0 0,-1 1 1 0 0,1-1-1 0 0,-1 1 1 0 0,0-1-1 0 0,0 1 0 0 0,0 0 1 0 0,0 0-1 0 0,0 0 1 0 0,-1 0-1 0 0,1 0 0 0 0,-1 1 1 0 0,0-1-1 0 0,0 0 1 0 0,0 1-1 0 0,0-1 0 0 0,-1 0 1 0 0,1 5-1 0 0,-1 2 15 0 0,0 0 0 0 0,0-1-1 0 0,-1 1 1 0 0,-1 0 0 0 0,0-1-1 0 0,0 1 1 0 0,-1-1 0 0 0,-3 11-1 0 0,-4 3 62 0 0,-24 41 0 0 0,24-46-62 0 0,-2 0 0 0 0,0-1 0 0 0,-1-1 0 0 0,-1 0 0 0 0,-1 0 0 0 0,0-2 1 0 0,0 0-1 0 0,-2-1 0 0 0,0 0 0 0 0,0-1 0 0 0,-27 13 0 0 0,16-11-77 0 0,5-3-351 0 0,0 0-1 0 0,-1-1 1 0 0,-38 10-1 0 0,38-13-436 0 0,-11 2-1566 0 0,13-8-3667 0 0,11-4 456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84 271 6911 0 0,'0'0'528'0'0,"-1"2"-162"0"0,0 0-117 0 0,1 0-1 0 0,-1 0 1 0 0,0 0 0 0 0,1 1 0 0 0,0-1 0 0 0,-1 0 0 0 0,1 0 0 0 0,0 0-1 0 0,0 1 1 0 0,0-1 0 0 0,1 0 0 0 0,-1 0 0 0 0,1 4 0 0 0,0-3-63 0 0,-1 0 0 0 0,0 0 0 0 0,0 0 0 0 0,0 0 0 0 0,0 1 0 0 0,-1-1 0 0 0,1 0 0 0 0,-1 0 0 0 0,0 0 0 0 0,0 0 0 0 0,0 0 0 0 0,0-1 1 0 0,-2 5-1 0 0,-4 5 529 0 0,-15 20 0 0 0,2-1 587 0 0,17-25-846 0 0,0 0 1 0 0,-1-1-1 0 0,-9 12 1582 0 0,13-20-1892 0 0,1 0 1 0 0,-1 0 0 0 0,1-1 0 0 0,0 1 0 0 0,0 0 0 0 0,1 0 0 0 0,0-3 0 0 0,4-6 91 0 0,40-165 803 0 0,-44 168-1014 0 0,1 0 0 0 0,0 0-1 0 0,0 0 1 0 0,1 1 0 0 0,0 0-1 0 0,0 0 1 0 0,1 0 0 0 0,0 0 0 0 0,0 0-1 0 0,1 1 1 0 0,0 0 0 0 0,0 0-1 0 0,1 1 1 0 0,11-9 0 0 0,-3 4-27 0 0,2 1 0 0 0,-1 1 0 0 0,1 0-1 0 0,0 1 1 0 0,1 1 0 0 0,19-5 0 0 0,-6 2-38 0 0,67-19 119 0 0,-80 25-201 0 0,0 0 0 0 0,0 2 1 0 0,27-1-1 0 0,-40 3-148 0 0,0 0-1 0 0,1 0 1 0 0,-1 1-1 0 0,0 0 1 0 0,1 0-1 0 0,-1 1 1 0 0,0-1-1 0 0,0 1 1 0 0,0 0-1 0 0,7 5 1 0 0,-1 0-1455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171 159 6447 0 0,'0'0'12731'0'0,"2"1"-12199"0"0,13 4 255 0 0,-12-3-646 0 0,0-1 0 0 0,0 1 0 0 0,1-1 0 0 0,-1 0 0 0 0,0 0 0 0 0,0-1 0 0 0,1 1 0 0 0,-1-1 0 0 0,0 0 0 0 0,1 1 0 0 0,-1-1 0 0 0,0-1 0 0 0,1 1 0 0 0,-1 0 0 0 0,0-1 0 0 0,5-1 0 0 0,27-9 109 0 0,-1-2 1 0 0,0-1 0 0 0,50-28-1 0 0,-79 38-313 0 0,0 1-1 0 0,-1-1 0 0 0,1 0 0 0 0,0 0 1 0 0,6-8-1 0 0,-10 11 47 0 0,0 0 1 0 0,0 0-1 0 0,0-1 0 0 0,0 1 1 0 0,0 0-1 0 0,-1-1 0 0 0,1 1 1 0 0,0-1-1 0 0,-1 1 0 0 0,1 0 1 0 0,-1-1-1 0 0,0 1 0 0 0,1-1 1 0 0,-1 1-1 0 0,0-1 0 0 0,0 1 1 0 0,0-1-1 0 0,0 0 0 0 0,0 1 1 0 0,0-1-1 0 0,0 1 0 0 0,-1-1 1 0 0,1 1-1 0 0,-1-1 0 0 0,1 1 1 0 0,-1 0-1 0 0,0-3 0 0 0,-1 2-6 0 0,1 1 1 0 0,0-1-1 0 0,-1 1 1 0 0,1 0-1 0 0,-1-1 0 0 0,0 1 1 0 0,1 0-1 0 0,-1 0 0 0 0,0 0 1 0 0,0 0-1 0 0,0 0 0 0 0,1 1 1 0 0,-1-1-1 0 0,0 0 0 0 0,0 1 1 0 0,0 0-1 0 0,0-1 0 0 0,0 1 1 0 0,0 0-1 0 0,-3 0 0 0 0,-3 0-41 0 0,0 1-1 0 0,0-1 0 0 0,-13 4 0 0 0,-7 3-1 0 0,1 2-1 0 0,0 0 0 0 0,0 2 0 0 0,-36 21 0 0 0,40-19 75 0 0,1 2 1 0 0,0 0 0 0 0,-35 34-1 0 0,46-38 28 0 0,-1 1-1 0 0,2 0 0 0 0,0 1 1 0 0,0 0-1 0 0,1 1 0 0 0,1 0 1 0 0,-10 22-1 0 0,17-33-16 0 0,0-1 1 0 0,0 1-1 0 0,0 0 0 0 0,0 0 1 0 0,1 0-1 0 0,-1-1 0 0 0,1 1 1 0 0,0 0-1 0 0,0 0 0 0 0,0 0 1 0 0,0 0-1 0 0,0 0 0 0 0,1-1 1 0 0,-1 1-1 0 0,1 0 0 0 0,0 0 1 0 0,0-1-1 0 0,0 1 0 0 0,1 2 1 0 0,0-2 12 0 0,0 0 0 0 0,0 0 1 0 0,1 0-1 0 0,-1-1 0 0 0,1 1 1 0 0,-1-1-1 0 0,1 0 0 0 0,0 0 1 0 0,0 0-1 0 0,0 0 0 0 0,0 0 1 0 0,0-1-1 0 0,0 1 0 0 0,0-1 1 0 0,6 2-1 0 0,50 12 208 0 0,-34-9-358 0 0,0 1 1 0 0,26 11-1 0 0,15 10-2785 0 0,-63-27 2680 0 0,0 0-1 0 0,0 0 1 0 0,0 0 0 0 0,0 0-1 0 0,1 0 1 0 0,-1-1 0 0 0,0 0-1 0 0,0 0 1 0 0,1 0 0 0 0,-1 0-1 0 0,0 0 1 0 0,0-1 0 0 0,1 1-1 0 0,2-2 1 0 0,7-2-880 0 0,-1 0-1 0 0,14-7 1 0 0,-22 9 830 0 0,21-10-1306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5527 0 0,'2'0'423'0'0,"31"0"7466"0"0,-34 1-6975 0 0,-4 6-132 0 0,-1-1 0 0 0,0 0 1 0 0,-10 9-1 0 0,-8 8 606 0 0,3 1-752 0 0,2 1 0 0 0,1 0 0 0 0,-27 53 0 0 0,-155 304-18 0 0,29 12-314 0 0,94-125 962 0 0,72-239-960 0 0,-5 15 270 0 0,9-42-528 0 0,0 1 0 0 0,0-1 1 0 0,-1 1-1 0 0,1-1 0 0 0,-1 0 1 0 0,0 1-1 0 0,0-1 0 0 0,0 0 1 0 0,-3 3-1 0 0,4-5-34 0 0,0 0-1 0 0,0 0 1 0 0,0 0-1 0 0,0 0 1 0 0,0-1-1 0 0,0 1 1 0 0,0 0-1 0 0,0-1 1 0 0,0 1-1 0 0,0 0 1 0 0,0-1-1 0 0,0 0 1 0 0,0 1-1 0 0,0-1 1 0 0,-1 1-1 0 0,1-1 1 0 0,0 0-1 0 0,0 0 1 0 0,0 0-1 0 0,-1 0 1 0 0,1 0-1 0 0,-2 0 1 0 0,1-1-2 0 0,1 1 0 0 0,-1-1-1 0 0,1 0 1 0 0,0 0 0 0 0,-1 0 0 0 0,1 1 0 0 0,0-1-1 0 0,0 0 1 0 0,0-1 0 0 0,-1 1 0 0 0,1 0-1 0 0,0 0 1 0 0,1 0 0 0 0,-1-1 0 0 0,-1-1 0 0 0,-1-2 14 0 0,0-1-1 0 0,1 0 1 0 0,0 0 0 0 0,0 0 0 0 0,0 0 0 0 0,1 0 0 0 0,-2-9 0 0 0,2 0-94 0 0,1 0 0 0 0,0 0 0 0 0,1 0 0 0 0,1 1 0 0 0,0-1 0 0 0,1 0 0 0 0,0 1 0 0 0,1 0 0 0 0,1 0 0 0 0,7-14 0 0 0,136-260-4152 0 0,-111 223 2721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52 14743 0 0,'-7'-9'1312'0'0,"-2"-2"-1056"0"0,2 1-256 0 0,2-1 0 0 0,1 1 2928 0 0,15 11-2864 0 0,1 3 0 0 0,3-1-272 0 0,0 4-56 0 0,5 1-16 0 0,1 0-4720 0 0,2 1-952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215 194 13823 0 0,'0'0'630'0'0,"1"-1"-13"0"0,0-1-484 0 0,1 0 0 0 0,-1 0 0 0 0,1 0 0 0 0,0 0 0 0 0,-1 1 0 0 0,1-1 0 0 0,0 0 0 0 0,0 1 0 0 0,1 0 0 0 0,-1-1 0 0 0,0 1 0 0 0,5-2 0 0 0,4-2 891 0 0,53-28 2332 0 0,-20 12-3001 0 0,15-9 230 0 0,61-34-329 0 0,-115 62-257 0 0,-4 2 0 0 0,0-1 0 0 0,0 0 0 0 0,0 1 0 0 0,0-1 0 0 0,0 0 0 0 0,0 1 0 0 0,-1-1 0 0 0,1 0 0 0 0,0 0 0 0 0,0 0 0 0 0,0 0 0 0 0,-1 0 0 0 0,1 0 0 0 0,0-1 0 0 0,0 1-79 0 0,-14 5-241 0 0,-18 6 185 0 0,1 2 0 0 0,0 1 0 0 0,1 1 0 0 0,1 2 0 0 0,-28 19 0 0 0,-124 105 1014 0 0,179-140-875 0 0,-22 19 145 0 0,1 1 0 0 0,1 1 0 0 0,-32 41 0 0 0,38-45-61 0 0,-6 7 6 0 0,20-23-88 0 0,0 0 0 0 0,0 1 0 0 0,0-1-1 0 0,1 1 1 0 0,-1-1 0 0 0,0 1 0 0 0,1-1 0 0 0,-1 1 0 0 0,1-1 0 0 0,-1 1 0 0 0,1 0-1 0 0,-1-1 1 0 0,1 3 0 0 0,0-3 2 0 0,1 0 0 0 0,-1 0 0 0 0,0 0 0 0 0,0-1 1 0 0,1 1-1 0 0,-1 0 0 0 0,1 0 0 0 0,-1 0 0 0 0,1-1 0 0 0,-1 1 0 0 0,1 0 0 0 0,-1-1 0 0 0,1 1 0 0 0,0 0 0 0 0,-1-1 0 0 0,1 1 0 0 0,0-1 0 0 0,0 1 0 0 0,-1-1 1 0 0,1 1-1 0 0,0-1 0 0 0,0 0 0 0 0,0 1 0 0 0,0-1 0 0 0,-1 0 0 0 0,1 0 0 0 0,0 1 0 0 0,0-1 0 0 0,0 0 0 0 0,0 0 0 0 0,0 0 0 0 0,1 0 0 0 0,6 0 44 0 0,0-1 0 0 0,15-1 0 0 0,-16 1-21 0 0,173-34 133 0 0,-60 9-1407 0 0,-62 13-8 0 0,1-3-55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253 803 15199 0 0,'0'0'1172'0'0,"0"-1"-765"0"0,0-5-180 0 0,0 4 706 0 0,0 2-840 0 0,0 0 0 0 0,0 0-1 0 0,0 0 1 0 0,0 0 0 0 0,0 0 0 0 0,0-1 0 0 0,0 1 0 0 0,0 0-1 0 0,0 0 1 0 0,0 0 0 0 0,0 0 0 0 0,0 0 0 0 0,0 0 0 0 0,0-1-1 0 0,-1 1 1 0 0,1 0 0 0 0,0-1 835 0 0,-1 1-835 0 0,1 0 0 0 0,0 0 0 0 0,0 0 0 0 0,0 0 0 0 0,0 0-1 0 0,0 0 1 0 0,0 0 0 0 0,-1-1 0 0 0,1 1 0 0 0,0 0 0 0 0,0 0-1 0 0,0 0 1 0 0,0 0 0 0 0,-8 3 1085 0 0,-9 12-1542 0 0,14-12 778 0 0,-21 20-308 0 0,1 0 0 0 0,-23 32 0 0 0,38-43-82 0 0,0 1 0 0 0,-11 26 0 0 0,-3 3-19 0 0,8-18-5 0 0,0 2 0 0 0,-11 32 0 0 0,21-47 0 0 0,0 0 0 0 0,1 0 0 0 0,1 0 0 0 0,0 0 0 0 0,0 0 0 0 0,1 0 0 0 0,0 1 0 0 0,2 17 0 0 0,-1-26 7 0 0,1 0-1 0 0,-1-1 1 0 0,1 1-1 0 0,0 0 1 0 0,0 0-1 0 0,0-1 1 0 0,0 1-1 0 0,0-1 1 0 0,1 1-1 0 0,-1-1 1 0 0,1 0-1 0 0,-1 1 1 0 0,1-1-1 0 0,0 0 1 0 0,0 0-1 0 0,0 0 1 0 0,0 0-1 0 0,0 0 1 0 0,0-1-1 0 0,1 1 1 0 0,-1-1-1 0 0,1 1 1 0 0,-1-1 0 0 0,1 0-1 0 0,-1 0 1 0 0,1 0-1 0 0,0 0 1 0 0,0-1-1 0 0,-1 1 1 0 0,6 0-1 0 0,7 0 59 0 0,-1-1-1 0 0,0 0 1 0 0,1-1-1 0 0,22-4 1 0 0,-35 5-61 0 0,18-3-270 0 0,-1-1-1 0 0,1-1 0 0 0,-1-1 1 0 0,0 0-1 0 0,0-1 0 0 0,24-14 1 0 0,-7 0-1533 0 0</inkml:trace>
  <inkml:trace contextRef="#ctx0" brushRef="#br0" timeOffset="1">1613 17 13359 0 0,'1'-3'374'0'0,"11"-10"5095"0"0,-19 24-3428 0 0,-2 2-1791 0 0,-1 0 0 0 0,-19 17-1 0 0,5-5-126 0 0,-45 53 38 0 0,-62 90-1 0 0,17 11-94 0 0,-95 200-1 0 0,93-123-585 0 0,114-251 396 0 0,1 0-1 0 0,-1 0 1 0 0,1-1 0 0 0,0 1-1 0 0,0 0 1 0 0,0 0-1 0 0,1 0 1 0 0,-1 1 0 0 0,2 7-1 0 0,-1-12-63 0 0,1-1-1 0 0,-1 1 1 0 0,1 0-1 0 0,0-1 1 0 0,-1 1-1 0 0,1 0 1 0 0,-1-1-1 0 0,1 1 1 0 0,0-1-1 0 0,0 1 1 0 0,-1-1 0 0 0,1 1-1 0 0,0-1 1 0 0,0 0-1 0 0,0 1 1 0 0,-1-1-1 0 0,1 0 1 0 0,0 0-1 0 0,1 1 1 0 0,-1-1-491 0 0,8 2-5421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47 177 15119 0 0,'-11'-3'275'0'0,"8"2"-119"0"0,0 0-1 0 0,0 0 1 0 0,0 0 0 0 0,-1 1 0 0 0,1-1 0 0 0,-4 1 0 0 0,-3 1 2084 0 0,26-7 174 0 0,-6 2-2059 0 0,492-113 3269 0 0,-148 74-3432 0 0,-335 43-1678 0 0,-4 0-491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31 8287 0 0,'2'0'199'0'0,"-1"-1"-168"0"0,-1 1-1 0 0,1 0 1 0 0,-1 0-1 0 0,1 0 1 0 0,0-1-1 0 0,-1 1 1 0 0,1 0-1 0 0,-1-1 1 0 0,1 1-1 0 0,-1 0 1 0 0,1-1-1 0 0,-1 1 1 0 0,1-1-1 0 0,-1 1 1 0 0,1-1-1 0 0,-1 1 1 0 0,0-1-1 0 0,1 1 1 0 0,-1-1-1 0 0,0 1 1 0 0,1-1-1 0 0,-1 0 1 0 0,0 1-1 0 0,0-1 1 0 0,0 0 0 0 0,1 0-1 0 0,-1 1 94 0 0,0 0 0 0 0,0-1 0 0 0,1 1-1 0 0,-1 0 1 0 0,0-1 0 0 0,0 1 0 0 0,0 0 0 0 0,0-1 0 0 0,0 1 0 0 0,1-1 0 0 0,-1 1-1 0 0,0 0 1 0 0,0-1 0 0 0,0 1 0 0 0,0 0 0 0 0,0-1 0 0 0,0 1 0 0 0,0-1-1 0 0,0 1 1 0 0,0 0 0 0 0,0-1 0 0 0,-1 1 0 0 0,1 0 0 0 0,0-1 0 0 0,0 1 0 0 0,0-1-1 0 0,0 1 1 0 0,0 0 0 0 0,-1-1 0 0 0,1 1 0 0 0,0 0 0 0 0,-4-6 4148 0 0,-3 17-3899 0 0,-41 88 187 0 0,-96 141-481 0 0,44-75-24 0 0,44-73-22 0 0,-35 61 8 0 0,68-111-39 0 0,-78 133-26 0 0,65-129-994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27 14743 0 0,'1'-2'672'0'0,"1"-8"-9"0"0,-1 10-642 0 0,-1-1 1 0 0,0 1-1 0 0,0-1 1 0 0,0 1-1 0 0,0-1 1 0 0,1 1-1 0 0,-1-1 1 0 0,0 1-1 0 0,0-1 1 0 0,0 1-1 0 0,0-1 1 0 0,0 0-1 0 0,0 1 1 0 0,0-1-1 0 0,-1 1 1 0 0,1-1-1 0 0,0 1 1 0 0,0-1-1 0 0,0 1 1 0 0,0-1-1 0 0,-1 1 1 0 0,1-1-1 0 0,0 1 1 0 0,0-1-1 0 0,-1 1 1 0 0,0-1-1 0 0,-4 0 231 0 0,3 1-161 0 0,0 0 0 0 0,0 0 1 0 0,1 1-1 0 0,-1-1 0 0 0,0 0 0 0 0,0 1 0 0 0,0-1 1 0 0,0 1-1 0 0,0-1 0 0 0,1 1 0 0 0,-1 0 0 0 0,0 0 1 0 0,0 0-1 0 0,1 0 0 0 0,-3 2 0 0 0,-24 21 506 0 0,22-18-548 0 0,-23 23 83 0 0,3 2 0 0 0,0 2 0 0 0,-26 42 0 0 0,27-34-13 0 0,1 0 1 0 0,-25 66-1 0 0,-25 93-45 0 0,-13 32-10 0 0,56-164-33 0 0,-3-1 0 0 0,-2-1 0 0 0,-54 69 0 0 0,-51 65 541 0 0,135-193-599 0 0,4-4-378 0 0,-1 0 1 0 0,1 0-1 0 0,0 0 1 0 0,0 0-1 0 0,-2 6 1 0 0,8-18-974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18 154 5063 0 0,'-5'2'246'0'0,"-8"16"9166"0"0,14-17-9220 0 0,0 0 1 0 0,-1-1-1 0 0,1 1 1 0 0,-1 0-1 0 0,1-1 1 0 0,0 1-1 0 0,-1-1 0 0 0,1 1 1 0 0,0-1-1 0 0,0 0 1 0 0,-1 1-1 0 0,1-1 1 0 0,2 1-1 0 0,6 0 72 0 0,0 0 0 0 0,0-1 0 0 0,1 0 1 0 0,-1-1-1 0 0,0 0 0 0 0,1 0 0 0 0,15-5 0 0 0,-11 3-73 0 0,332-96 1266 0 0,-164 42-2418 0 0,-139 45-1169 0 0,-30 8 236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9215 0 0,'0'0'831'0'0,"-2"1"-447"0"0,-15 2 2820 0 0,-26 8 0 0 0,30-6-2969 0 0,0 0 0 0 0,1 0 0 0 0,0 2-1 0 0,0-1 1 0 0,-11 10 0 0 0,1 0 36 0 0,1 0-1 0 0,0 2 1 0 0,2 1-1 0 0,0 0 0 0 0,-20 28 1 0 0,36-44-226 0 0,1 1-1 0 0,0 0 1 0 0,0 0 0 0 0,1 0-1 0 0,-1 0 1 0 0,1 0 0 0 0,0 0-1 0 0,0 0 1 0 0,0 1 0 0 0,1-1 0 0 0,-1 0-1 0 0,1 0 1 0 0,0 1 0 0 0,0-1-1 0 0,1 0 1 0 0,-1 1 0 0 0,1-1-1 0 0,0 0 1 0 0,0 0 0 0 0,2 5 0 0 0,-2-6 7 0 0,0 0 1 0 0,1 0 0 0 0,-1-1-1 0 0,0 1 1 0 0,1 0-1 0 0,0-1 1 0 0,0 1 0 0 0,0-1-1 0 0,0 1 1 0 0,0-1 0 0 0,0 0-1 0 0,1 0 1 0 0,-1 0 0 0 0,1 0-1 0 0,-1 0 1 0 0,1-1-1 0 0,0 1 1 0 0,-1-1 0 0 0,1 1-1 0 0,0-1 1 0 0,0 0 0 0 0,0 0-1 0 0,0-1 1 0 0,0 1 0 0 0,0-1-1 0 0,1 1 1 0 0,-1-1 0 0 0,4 0-1 0 0,1-1 28 0 0,0 0 0 0 0,0 0 0 0 0,0-1 0 0 0,-1 0 0 0 0,1 0 0 0 0,0 0 0 0 0,-1-1 0 0 0,0-1 0 0 0,14-7 0 0 0,-16 8-59 0 0,-1-1 0 0 0,1 0 0 0 0,-1 0 0 0 0,1 0-1 0 0,-1 0 1 0 0,-1-1 0 0 0,1 0 0 0 0,0 0-1 0 0,-1 0 1 0 0,0 0 0 0 0,0 0 0 0 0,-1 0 0 0 0,0-1-1 0 0,2-5 1 0 0,0-6-65 0 0,0 1-1 0 0,-2-1 1 0 0,0 0 0 0 0,-1 0-1 0 0,-1 1 1 0 0,0-1 0 0 0,-1 0-1 0 0,-1 0 1 0 0,-1 1 0 0 0,-5-21-1 0 0,3 10-820 0 0,4 25 530 0 0,21-3-14209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4 919 0 0,'9'-3'8996'0'0,"-13"13"-4747"0"0,-6 4-3897 0 0,7-11 86 0 0,-44 48 1204 0 0,-8 9-439 0 0,-10 21-161 0 0,-38 50 172 0 0,100-126-1158 0 0,-5 6 172 0 0,-11 23-1 0 0,18-32-188 0 0,-1 0 0 0 0,1 1-1 0 0,0-1 1 0 0,0 1 0 0 0,1-1-1 0 0,-1 1 1 0 0,0 0 0 0 0,1-1 0 0 0,0 1-1 0 0,0 0 1 0 0,-1-1 0 0 0,1 1 0 0 0,1 0-1 0 0,-1-1 1 0 0,0 1 0 0 0,2 3 0 0 0,-2-6-15 0 0,1 1 0 0 0,-1-1 0 0 0,1 1 0 0 0,-1-1 0 0 0,1 1 0 0 0,-1-1 0 0 0,1 0 0 0 0,0 1 0 0 0,-1-1 0 0 0,1 0 0 0 0,0 1 0 0 0,-1-1 0 0 0,1 0 0 0 0,0 0 0 0 0,0 0 0 0 0,-1 0 0 0 0,1 1 0 0 0,1-1 0 0 0,0 0 46 0 0,4 1 20 0 0,-1-1-1 0 0,1 1 1 0 0,0-1-1 0 0,-1 0 0 0 0,1 0 1 0 0,0-1-1 0 0,-1 0 1 0 0,1 0-1 0 0,9-3 1 0 0,6-4 192 0 0,24-11 1 0 0,-20 7-76 0 0,6-1-82 0 0,51-33 0 0 0,-71 40-107 0 0,-1-2-1 0 0,-1 1 0 0 0,1-1 0 0 0,-1-1 0 0 0,0 0 1 0 0,-1 0-1 0 0,0 0 0 0 0,8-14 0 0 0,-13 18-100 0 0,-1 1 0 0 0,0-1 0 0 0,0 0 0 0 0,0 0 0 0 0,-1 0 1 0 0,0-1-1 0 0,0 1 0 0 0,0 0 0 0 0,0 0 0 0 0,-1-1 0 0 0,0 1 0 0 0,0 0 0 0 0,-1-1 0 0 0,-1-7 0 0 0,2 11 31 0 0,-1-1 0 0 0,1 0 0 0 0,-1 1 0 0 0,0-1-1 0 0,0 1 1 0 0,0-1 0 0 0,0 1 0 0 0,-1 0 0 0 0,1-1 0 0 0,-1 1 0 0 0,1 0 0 0 0,-1 0-1 0 0,0 0 1 0 0,0 0 0 0 0,0 0 0 0 0,0 0 0 0 0,0 0 0 0 0,0 1 0 0 0,0-1-1 0 0,-1 1 1 0 0,1 0 0 0 0,-1 0 0 0 0,1 0 0 0 0,-1 0 0 0 0,1 0 0 0 0,-1 0 0 0 0,0 0-1 0 0,1 1 1 0 0,-5-1 0 0 0,1 1-584 0 0,0 0 1 0 0,0 0-1 0 0,0 0 0 0 0,0 1 1 0 0,0 0-1 0 0,0 0 0 0 0,1 1 1 0 0,-12 4-1 0 0,1 1-5123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4143 0 0,'0'0'16684'0'0,"-1"2"-16465"0"0,-6 6-148 0 0,1 1 0 0 0,0 0 1 0 0,1 1-1 0 0,0-1 0 0 0,-4 12 0 0 0,-2 1-35 0 0,-6 8-59 0 0,-1-1 0 0 0,-2-1 0 0 0,-1 0 0 0 0,-1-2 0 0 0,-1 0 1 0 0,-1-2-1 0 0,-42 34 0 0 0,65-58 12 0 0,-1 2-63 0 0,1-1 1 0 0,-1 0-1 0 0,0 1 0 0 0,0-1 1 0 0,1 0-1 0 0,-1 0 1 0 0,0 0-1 0 0,-4 1 1 0 0,5-2-479 0 0,1-2-1238 0 0,0-10-4866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41 336 6447 0 0,'0'0'499'0'0,"-1"-1"64"0"0,-3-4 669 0 0,0 1 0 0 0,1-1 0 0 0,-1 0 0 0 0,1 0-1 0 0,0 0 1 0 0,0 0 0 0 0,0 0 0 0 0,-1-7 0 0 0,2 6-932 0 0,0 0 1 0 0,0 0-1 0 0,1 0 0 0 0,0-1 0 0 0,1 1 0 0 0,-1-1 1 0 0,1-7-1 0 0,1 8-353 0 0,-1 1 0 0 0,1 0 0 0 0,0-1 0 0 0,0 1 0 0 0,1 0 0 0 0,0 0 0 0 0,0-1 0 0 0,0 1 0 0 0,0 1 0 0 0,1-1 0 0 0,0 0 0 0 0,0 1 0 0 0,0-1 0 0 0,0 1 0 0 0,1 0 0 0 0,0 0 0 0 0,0 0 0 0 0,0 0 0 0 0,0 1 0 0 0,6-4 0 0 0,37-16-183 0 0,-34 17 96 0 0,0 0 1 0 0,20-14-1 0 0,-18 10 17 0 0,0 1 0 0 0,1 0 0 0 0,0 1 1 0 0,0 0-1 0 0,1 1 0 0 0,0 1 0 0 0,27-6 0 0 0,-41 12 189 0 0,1 0-1 0 0,-1-1 1 0 0,0 1 0 0 0,1 0-1 0 0,-1 1 1 0 0,1-1 0 0 0,-1 1-1 0 0,0-1 1 0 0,0 1-1 0 0,1 0 1 0 0,-1 0 0 0 0,0 0-1 0 0,0 1 1 0 0,0-1 0 0 0,0 1-1 0 0,0 0 1 0 0,0-1-1 0 0,-1 1 1 0 0,1 1 0 0 0,-1-1-1 0 0,1 0 1 0 0,3 5-1 0 0,-1-1 69 0 0,-1 0-1 0 0,0 1 0 0 0,0-1 0 0 0,0 1 0 0 0,-1 0 0 0 0,0 0 0 0 0,0 1 0 0 0,3 13 0 0 0,-1 25 255 0 0,-1-8-205 0 0,-2-22-121 0 0,-1 1 0 0 0,-1 0 0 0 0,-3 30 0 0 0,2-24-68 0 0,0-15-490 0 0,1-1 0 0 0,0 1 0 0 0,2 12 0 0 0,0-12-6616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 1375 0 0,'2'-7'10588'0'0,"0"23"-8614"0"0,0-4-1320 0 0,-3 6-123 0 0,-2 0-1 0 0,0 0 0 0 0,-1 0 0 0 0,-1 0 1 0 0,-14 31-1 0 0,7-16-32 0 0,-12 29-79 0 0,-45 83-1 0 0,-44 53 423 0 0,82-144-783 0 0,-200 300-76 0 0,160-260-620 0 0,70-92 442 0 0,2-5 18 0 0,1-3-129 0 0,1 1 1 0 0,0-1 0 0 0,5-8 0 0 0,8-7-3960 0 0,6-6-1533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53 17047 0 0,'0'-53'4250'0'0,"-2"55"-3501"0"0,-108 177-11 0 0,14 12-603 0 0,88-172-135 0 0,-171 383 0 0 0,168-375 0 0 0,-65 190 0 0 0,27-83-92 0 0,40-114-63 0 0,-1 0 1 0 0,-1-1-1 0 0,-1 0 0 0 0,-23 29 1 0 0,31-44-176 0 0,-1 1-1 0 0,1 0 1 0 0,-1-1 0 0 0,1 0 0 0 0,-1 0-1 0 0,0-1 1 0 0,-1 1 0 0 0,1-1-1 0 0,-7 3 1 0 0,0-2-1230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17 184 11975 0 0,'-2'0'923'0'0,"-13"-5"8281"0"0,20-1-9041 0 0,0 2 0 0 0,0-1 1 0 0,0 0-1 0 0,0 1 0 0 0,1 0 0 0 0,0 1 1 0 0,10-6-1 0 0,50-18 275 0 0,-46 19-317 0 0,173-50 340 0 0,-120 38-378 0 0,-39 12-470 0 0,43-6 1 0 0,-73 13 148 0 0,2-1-128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89 7279 0 0,'0'0'332'0'0,"2"-1"-4"0"0,1-2-237 0 0,-2 1-68 0 0,1 0-1 0 0,-1 0 0 0 0,1 0 0 0 0,-1 0 0 0 0,0 0 1 0 0,0 0-1 0 0,0 0 0 0 0,2-5 0 0 0,-2 4 770 0 0,0-1 0 0 0,0 1 1 0 0,0-1-1 0 0,-1 1 0 0 0,1-1 0 0 0,-1 1 0 0 0,0-1 0 0 0,-1-6 1 0 0,1 9-706 0 0,1 0 0 0 0,-1 0 0 0 0,-1 0 1 0 0,1 0-1 0 0,0 0 0 0 0,0 0 1 0 0,0 1-1 0 0,0-1 0 0 0,-1 0 0 0 0,1 0 1 0 0,0 0-1 0 0,-1 0 0 0 0,1 0 1 0 0,-1 1-1 0 0,1-1 0 0 0,-1 0 0 0 0,1 0 1 0 0,-1 1-1 0 0,1-1 0 0 0,-1 0 1 0 0,0 1-1 0 0,1-1 0 0 0,-1 1 1 0 0,0-1-1 0 0,0 1 0 0 0,1-1 0 0 0,-1 1 1 0 0,0 0-1 0 0,0-1 0 0 0,0 1 1 0 0,0 0-1 0 0,1-1 0 0 0,-1 1 0 0 0,0 0 1 0 0,0 0-1 0 0,0 0 0 0 0,0 0 1 0 0,0 0-1 0 0,-2 0 0 0 0,-5 2 13 0 0,0 0 0 0 0,0 1 0 0 0,-1 0 0 0 0,2 1 0 0 0,-11 5 0 0 0,-40 28-130 0 0,20-13 48 0 0,8-5-51 0 0,1 0 0 0 0,1 1-1 0 0,-47 45 1 0 0,53-43 25 0 0,-74 83-34 0 0,83-90 37 0 0,1 2 0 0 0,1 0 0 0 0,0 0 0 0 0,-15 35 0 0 0,23-47 4 0 0,3-4 1 0 0,-1 0 1 0 0,0 1 0 0 0,1-1 0 0 0,0 0 0 0 0,-1 1 0 0 0,1-1-1 0 0,0 0 1 0 0,-1 1 0 0 0,1-1 0 0 0,0 1 0 0 0,0-1-1 0 0,0 0 1 0 0,0 1 0 0 0,1 1 0 0 0,-1-2 2 0 0,1-1-1 0 0,-1 1 1 0 0,1-1-1 0 0,-1 0 1 0 0,1 1 0 0 0,-1-1-1 0 0,1 0 1 0 0,-1 1 0 0 0,1-1-1 0 0,-1 0 1 0 0,1 0-1 0 0,-1 1 1 0 0,1-1 0 0 0,-1 0-1 0 0,1 0 1 0 0,0 0 0 0 0,-1 0-1 0 0,1 0 1 0 0,-1 0 0 0 0,1 0-1 0 0,0 0 1 0 0,0 0-1 0 0,0 0 7 0 0,6 1 61 0 0,0-1 0 0 0,0-1-1 0 0,0 1 1 0 0,0-1 0 0 0,0-1 0 0 0,0 1-1 0 0,0-1 1 0 0,-1 0 0 0 0,11-5-1 0 0,6-4 283 0 0,28-18-1 0 0,-19 10-256 0 0,-7 5 12 0 0,8-3-59 0 0,-1-2 1 0 0,0-1 0 0 0,-2-2 0 0 0,48-44 0 0 0,-88 66 97 0 0,7 1-126 0 0,-1 0-1 0 0,0 1 0 0 0,1-1 1 0 0,-1 1-1 0 0,1 0 0 0 0,0 0 1 0 0,-1 0-1 0 0,1 1 1 0 0,-5 4-1 0 0,-26 30 219 0 0,21-22-142 0 0,13-15-93 0 0,-10 11 130 0 0,0 1-1 0 0,1-1 0 0 0,-11 20 1 0 0,18-29-124 0 0,1 1 1 0 0,-1 0-1 0 0,1-1 1 0 0,0 1-1 0 0,0 0 1 0 0,0 0-1 0 0,0-1 1 0 0,0 1-1 0 0,1 0 1 0 0,-1 0-1 0 0,1 0 1 0 0,0 0-1 0 0,0 0 1 0 0,0 0 0 0 0,0 0-1 0 0,1 0 1 0 0,-1 0-1 0 0,1 0 1 0 0,-1 0-1 0 0,1 0 1 0 0,0-1-1 0 0,0 1 1 0 0,0 0-1 0 0,3 4 1 0 0,-2-5-5 0 0,0 0 1 0 0,0 0 0 0 0,1 0 0 0 0,-1 0-1 0 0,0 0 1 0 0,1-1 0 0 0,-1 1-1 0 0,1-1 1 0 0,-1 1 0 0 0,1-1-1 0 0,0 0 1 0 0,0 0 0 0 0,0 0-1 0 0,-1-1 1 0 0,6 2 0 0 0,5-1 24 0 0,0 0 0 0 0,16 0 0 0 0,-12-1-14 0 0,129 8 101 0 0,-135-7-293 0 0,5-1-399 0 0,0 1 0 0 0,0 0-1 0 0,17 5 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15695 0 0,'0'0'719'0'0,"-3"-7"230"0"0,2 6-825 0 0,0 0 1 0 0,1 0-1 0 0,-1-1 0 0 0,1 1 0 0 0,-1 0 1 0 0,1 0-1 0 0,0 0 0 0 0,-1-1 0 0 0,1 1 1 0 0,0 0-1 0 0,0-1 0 0 0,0 1 0 0 0,0 0 1 0 0,0 0-1 0 0,0-1 0 0 0,0 1 0 0 0,0 0 1 0 0,1-1-1 0 0,-1 1 0 0 0,0 0 0 0 0,1 0 1 0 0,-1 0-1 0 0,1-1 0 0 0,0 1 0 0 0,-1 0 1 0 0,1 0-1 0 0,0 0 0 0 0,1-2 0 0 0,0 2-84 0 0,-1 0 0 0 0,1 0 0 0 0,0 0 0 0 0,0 0 0 0 0,-1 0-1 0 0,1 0 1 0 0,0 0 0 0 0,0 1 0 0 0,0-1 0 0 0,0 1 0 0 0,0-1 0 0 0,3 1 0 0 0,-4-1-41 0 0,0 1 1 0 0,0 0 0 0 0,0 0-1 0 0,0 0 1 0 0,0 0 0 0 0,0 0-1 0 0,0 0 1 0 0,0 0 0 0 0,0 0-1 0 0,-1 0 1 0 0,1 0 0 0 0,0 0-1 0 0,0 0 1 0 0,0 1 0 0 0,0-1 0 0 0,0 0-1 0 0,0 1 1 0 0,0-1 0 0 0,0 1-1 0 0,0-1 1 0 0,-1 1 0 0 0,1-1-1 0 0,0 1 1 0 0,0 0 0 0 0,-1-1-1 0 0,1 1 1 0 0,0 0 0 0 0,-1 0-1 0 0,1 0 1 0 0,-1-1 0 0 0,1 1 0 0 0,0 1-1 0 0,0 1-26 0 0,1 0-182 0 0,-1 0 1 0 0,0 0-1 0 0,0 1 0 0 0,0-1 1 0 0,0 1-1 0 0,-1-1 0 0 0,1 0 0 0 0,-1 1 1 0 0,0 0-1 0 0,0 5 0 0 0,-2 7-6703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1295 2759 0 0,'0'0'3456'0'0,"1"3"-1693"0"0,-1-1-1173 0 0,1 0-1 0 0,-1 1 1 0 0,1-1 0 0 0,0 1-1 0 0,0-1 1 0 0,0 0-1 0 0,0 0 1 0 0,0 0 0 0 0,3 4-1 0 0,-2-5-445 0 0,-1 0-1 0 0,0 0 0 0 0,1 0 0 0 0,-1 0 1 0 0,0 0-1 0 0,1-1 0 0 0,-1 1 0 0 0,1 0 1 0 0,0-1-1 0 0,-1 1 0 0 0,1-1 0 0 0,-1 0 1 0 0,1 1-1 0 0,2-1 0 0 0,-2 0 441 0 0,0 0-28 0 0,8-1-118 0 0,-8 0-57 0 0,0 0-12 0 0,1-1-237 0 0,0-1 1 0 0,0 1-1 0 0,0-1 0 0 0,0 0 0 0 0,0 0 1 0 0,-1-1-1 0 0,1 1 0 0 0,-1 0 0 0 0,0-1 1 0 0,0 1-1 0 0,2-6 0 0 0,1-6 104 0 0,7-26 0 0 0,-2 3-24 0 0,11-17 15 0 0,2 2 0 0 0,2 0 0 0 0,48-75 0 0 0,115-135 297 0 0,-131 193-417 0 0,2 3-1 0 0,78-69 1 0 0,-85 90-74 0 0,3 3-1 0 0,1 2 1 0 0,83-46-1 0 0,-116 75-22 0 0,214-107 222 0 0,-180 98-235 0 0,-54 20-80 0 0,-17 8-2888 0 0,1-2 1555 0 0,1-1-58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 11111 0 0,'0'0'1008'0'0,"0"-2"-828"0"0,3-7 6176 0 0,-3 14-6311 0 0,0 0-1 0 0,0 0 0 0 0,-1 0 1 0 0,1-1-1 0 0,-1 1 0 0 0,0 0 1 0 0,-1 0-1 0 0,1-1 0 0 0,-1 1 1 0 0,-4 8-1 0 0,-9 13 3 0 0,-22 31-1 0 0,-10 15 5 0 0,-15 29 118 0 0,-4 9-3948 0 0,59-96-1995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3223 0 0,'0'2'11171'0'0,"1"6"-10153"0"0,0 0 0 0 0,-1 0 0 0 0,-1-1 0 0 0,1 1 0 0 0,-3 12 0 0 0,0-9-500 0 0,0 0 1 0 0,-1 1 0 0 0,-5 10-1 0 0,-7 8-569 0 0,-31 46 0 0 0,31-52 524 0 0,-171 223-274 0 0,48-69-106 0 0,-52 86-2410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71 9215 0 0,'-5'-1'116'0'0,"0"0"825"0"0,-8-2 6074 0 0,17 3-6663 0 0,0-1 0 0 0,0 1-1 0 0,0 0 1 0 0,8 1 0 0 0,-10-1 408 0 0,0 2-591 0 0,5 8-7 0 0,-5-8-28 0 0,0 1-7 0 0,0 0-89 0 0,0-1 0 0 0,0 1 1 0 0,0 0-1 0 0,1-1 0 0 0,-1 0 0 0 0,1 1 1 0 0,-1-1-1 0 0,1 0 0 0 0,0 0 0 0 0,0-1 1 0 0,0 1-1 0 0,6 2 0 0 0,-1-2 20 0 0,1 0 0 0 0,-1-1-1 0 0,0 0 1 0 0,1 0 0 0 0,-1-1-1 0 0,1 0 1 0 0,-1 0 0 0 0,15-4-1 0 0,7-2 141 0 0,32-11 0 0 0,-29 7-73 0 0,73-15 775 0 0,214-23 0 0 0,-158 38-604 0 0,-156 10-296 0 0,1-1-1 0 0,-1 2 1 0 0,0-1-1 0 0,0 1 1 0 0,0 0-1 0 0,0 0 1 0 0,11 4-1 0 0,-7-2-8 0 0,-8-2-186 0 0,1 0-550 0 0,22 4-2443 0 0,-23-4 1415 0 0,14-8-4433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5063 0 0,'0'0'390'0'0,"1"-2"-252"0"0,2-2 244 0 0,1 0 0 0 0,-1 0 0 0 0,1 0 0 0 0,0 0 0 0 0,0 1 0 0 0,0 0 0 0 0,0 0 0 0 0,1 0 0 0 0,0 0 0 0 0,-1 1 0 0 0,1-1 0 0 0,8-1 0 0 0,7-3 1638 0 0,40-6 0 0 0,-29 7-1872 0 0,271-64 4706 0 0,-2 1-1367 0 0,-88 18-2646 0 0,167-29-820 0 0,-321 75-1922 0 0,-34 6 741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234 193 9215 0 0,'-2'1'422'0'0,"-17"11"313"0"0,1 1 0 0 0,0 0-1 0 0,1 1 1 0 0,-17 19 0 0 0,-18 20 3218 0 0,33-31-3409 0 0,-30 44-1 0 0,44-58-416 0 0,4-7 122 0 0,27-27 18 0 0,1 0 0 0 0,46-32-1 0 0,205-110 22 0 0,-271 165-223 0 0,-1 0 0 0 0,2 0 0 0 0,-1 1 0 0 0,0-1 0 0 0,0 2 0 0 0,1-1 0 0 0,-1 1 0 0 0,10-1 1 0 0,-16 3-56 0 0,0-1 0 0 0,0 0 0 0 0,-1 0 1 0 0,1 0-1 0 0,0 1 0 0 0,0-1 1 0 0,0 0-1 0 0,0 1 0 0 0,0-1 0 0 0,-1 1 1 0 0,1-1-1 0 0,0 1 0 0 0,0 0 1 0 0,-1-1-1 0 0,1 1 0 0 0,0 0 0 0 0,-1-1 1 0 0,1 1-1 0 0,-1 0 0 0 0,1 0 1 0 0,-1-1-1 0 0,1 2 0 0 0,7 17 92 0 0,-8-19-96 0 0,1 6 26 0 0,0-1 1 0 0,0 1 0 0 0,0-1 0 0 0,-1 1 0 0 0,1 0 0 0 0,-2-1 0 0 0,1 1 0 0 0,0-1-1 0 0,-1 1 1 0 0,-2 8 0 0 0,-3 5 101 0 0,-13 29 0 0 0,11-29-63 0 0,8-17 251 0 0,0-4-258 0 0,0-4-45 0 0,1 0-1 0 0,0 0 0 0 0,0 0 1 0 0,0 0-1 0 0,1 0 0 0 0,0 0 1 0 0,3-5-1 0 0,21-41 14 0 0,-22 46-19 0 0,4-7-33 0 0,0 1 0 0 0,1 0 0 0 0,0 1 0 0 0,1 0-1 0 0,14-12 1 0 0,-1 3-99 0 0,39-25-1 0 0,-48 36 102 0 0,1 1 0 0 0,-1 0 0 0 0,1 1 0 0 0,1 1-1 0 0,-1 1 1 0 0,28-7 0 0 0,-34 10 100 0 0,0 1 0 0 0,0 0 0 0 0,0 0 0 0 0,0 1 0 0 0,0 0 0 0 0,0 0 0 0 0,1 1 0 0 0,-1 0 0 0 0,0 1-1 0 0,-1 0 1 0 0,1 1 0 0 0,0 0 0 0 0,13 6 0 0 0,-19-8-55 0 0,0 1 0 0 0,-1-1 0 0 0,1 1 1 0 0,0 0-1 0 0,-1 0 0 0 0,0 0 0 0 0,1 0 0 0 0,-1 1 0 0 0,0-1 0 0 0,0 1 0 0 0,0-1 0 0 0,0 1 0 0 0,-1-1 1 0 0,1 1-1 0 0,-1 0 0 0 0,2 5 0 0 0,-2-4 0 0 0,0 1-1 0 0,0-1 1 0 0,-1 0 0 0 0,0 0 0 0 0,0 1-1 0 0,0-1 1 0 0,0 0 0 0 0,-1 0 0 0 0,1 1 0 0 0,-1-1-1 0 0,-2 5 1 0 0,-1 4 20 0 0,-2-1 0 0 0,0 1 0 0 0,0-1 0 0 0,-1 0 0 0 0,0-1 0 0 0,-16 19 0 0 0,6-11-503 0 0,-19 24 613 0 0,23-20-2844 0 0,12-20 1851 0 0,1-1-1 0 0,-1 1 1 0 0,0-1-1 0 0,1 1 1 0 0,-1-1 0 0 0,1 1-1 0 0,-1 2 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2759 0 0,'-1'1'659'0'0,"-37"62"11936"0"0,6-13-10365 0 0,-58 122 376 0 0,-45 75-1539 0 0,-94 61-904 0 0,101-138-1043 0 0,114-145-1104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11519 0 0,'3'-24'326'0'0,"2"-1"0"0"0,0 1 0 0 0,2 1 0 0 0,0-1 0 0 0,2 1 0 0 0,1 1 0 0 0,22-40 0 0 0,-17 39 1707 0 0,32-39 0 0 0,-24 37-1307 0 0,1 0 0 0 0,0 2 1 0 0,45-33-1 0 0,-48 42-666 0 0,2 0-1 0 0,-1 1 1 0 0,2 1-1 0 0,0 2 1 0 0,32-11-1 0 0,-34 14-6 0 0,1 1-1 0 0,0 2 0 0 0,0 0 1 0 0,26-1-1 0 0,-40 5-37 0 0,1-1-1 0 0,-1 2 0 0 0,0-1 1 0 0,0 2-1 0 0,0-1 1 0 0,0 1-1 0 0,0 0 1 0 0,-1 1-1 0 0,1 0 0 0 0,-1 0 1 0 0,1 1-1 0 0,-1 0 1 0 0,12 8-1 0 0,-16-8-11 0 0,0-1-1 0 0,0 0 1 0 0,-1 1-1 0 0,1 0 1 0 0,-1 0-1 0 0,0 0 0 0 0,0 0 1 0 0,0 0-1 0 0,-1 0 1 0 0,0 1-1 0 0,0-1 1 0 0,0 1-1 0 0,0 0 1 0 0,1 5-1 0 0,-2-2 8 0 0,1 0-1 0 0,-2-1 1 0 0,1 1-1 0 0,-1 0 0 0 0,0 0 1 0 0,-1 0-1 0 0,0 0 1 0 0,-2 10-1 0 0,-2 0 14 0 0,-1 0-1 0 0,-1 0 1 0 0,0-1-1 0 0,-1 0 1 0 0,-1 0 0 0 0,-19 26-1 0 0,9-17 28 0 0,-2-1 0 0 0,0-1-1 0 0,-2-1 1 0 0,0-1 0 0 0,-44 31 0 0 0,25-24-4 0 0,-106 69 329 0 0,110-75-247 0 0,-79 34 0 0 0,113-55-227 0 0,0-1-1 0 0,-1 1 1 0 0,1-1-1 0 0,0 0 1 0 0,-1 0 0 0 0,-5 0-1 0 0,8-1-697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38 7367 0 0,'10'-2'12063'0'0,"-19"11"-11178"0"0,-65 55 217 0 0,-52 51-553 0 0,113-102-543 0 0,1 1 0 0 0,0 1 0 0 0,2 0 0 0 0,-1 1 1 0 0,2 0-1 0 0,0 0 0 0 0,-6 19 0 0 0,12-29-9 0 0,1 0 0 0 0,0 1 0 0 0,0-1-1 0 0,1 1 1 0 0,0 0 0 0 0,0 0 0 0 0,1-1 0 0 0,0 1-1 0 0,1 12 1 0 0,-1-16 2 0 0,1-1 0 0 0,0 1-1 0 0,-1 0 1 0 0,1 0 0 0 0,1-1 0 0 0,-1 1 0 0 0,0-1-1 0 0,0 1 1 0 0,1-1 0 0 0,0 1 0 0 0,-1-1-1 0 0,1 0 1 0 0,0 0 0 0 0,0 0 0 0 0,0 0-1 0 0,0 0 1 0 0,0 0 0 0 0,1 0 0 0 0,-1-1 0 0 0,1 1-1 0 0,-1-1 1 0 0,1 0 0 0 0,-1 0 0 0 0,1 0-1 0 0,4 1 1 0 0,-1-1 34 0 0,0 1 0 0 0,1-2 0 0 0,-1 1 0 0 0,1-1-1 0 0,-1 0 1 0 0,1-1 0 0 0,-1 1 0 0 0,1-1 0 0 0,-1 0-1 0 0,0-1 1 0 0,1 0 0 0 0,-1 0 0 0 0,11-5 0 0 0,1-2 106 0 0,0 0 1 0 0,-1-2-1 0 0,18-14 0 0 0,-23 16-65 0 0,-2-1-1 0 0,0 0 0 0 0,0-1 0 0 0,-1 0 0 0 0,0 0 0 0 0,0-1 0 0 0,-2 0 0 0 0,1-1 0 0 0,-2 1 1 0 0,10-25-1 0 0,-8 14-54 0 0,-1-1 0 0 0,-1 0 1 0 0,-1 0-1 0 0,0 0 0 0 0,0-37 0 0 0,-4 54-72 0 0,-1 0 0 0 0,-1 0-1 0 0,1 0 1 0 0,-1 0 0 0 0,-1 0-1 0 0,1 0 1 0 0,-5-12 0 0 0,5 17 7 0 0,0 0 0 0 0,0 0 0 0 0,0 0 0 0 0,0 0 1 0 0,0 0-1 0 0,0 0 0 0 0,-1 1 0 0 0,1-1 1 0 0,-1 0-1 0 0,1 1 0 0 0,-1 0 0 0 0,1-1 0 0 0,-1 1 1 0 0,0 0-1 0 0,0-1 0 0 0,0 1 0 0 0,0 0 0 0 0,0 1 1 0 0,0-1-1 0 0,0 0 0 0 0,0 0 0 0 0,0 1 1 0 0,0-1-1 0 0,0 1 0 0 0,0 0 0 0 0,-1 0 0 0 0,1 0 1 0 0,-2 0-1 0 0,-1 0-92 0 0,1 1 0 0 0,0 0 0 0 0,0 0 0 0 0,-1 0 0 0 0,1 0 0 0 0,0 1 0 0 0,0-1 0 0 0,1 1 0 0 0,-1 0 0 0 0,0 0 0 0 0,0 1 0 0 0,1-1 0 0 0,0 1 0 0 0,-1 0 0 0 0,1 0 0 0 0,-4 5 0 0 0,5-7-60 0 0,1 1-1 0 0,-1 0 0 0 0,1 0 0 0 0,0 0 0 0 0,0 1 1 0 0,0-1-1 0 0,0 0 0 0 0,0 0 0 0 0,0 1 1 0 0,1-1-1 0 0,-1 0 0 0 0,1 1 0 0 0,-1-1 0 0 0,1 1 1 0 0,0-1-1 0 0,0 0 0 0 0,0 1 0 0 0,0-1 0 0 0,0 1 1 0 0,1-1-1 0 0,-1 0 0 0 0,1 1 0 0 0,0-1 0 0 0,0 0 1 0 0,-1 1-1 0 0,1-1 0 0 0,1 0 0 0 0,-1 0 1 0 0,0 0-1 0 0,2 2 0 0 0,9 11-1220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24 564 1375 0 0,'-4'23'22021'0'0,"-8"-34"-20979"0"0,11 8-1037 0 0,-1 0 0 0 0,1-1 1 0 0,0 1-1 0 0,1-1 0 0 0,-1 1 1 0 0,0-1-1 0 0,1 0 0 0 0,0 1 1 0 0,0-1-1 0 0,0 0 0 0 0,0 1 1 0 0,1-1-1 0 0,-1 1 0 0 0,3-7 0 0 0,0-3 15 0 0,2 0-1 0 0,8-19 0 0 0,-1 7-12 0 0,2 0-1 0 0,0 0 0 0 0,1 2 1 0 0,2 0-1 0 0,0 0 1 0 0,1 2-1 0 0,2 0 0 0 0,0 1 1 0 0,33-25-1 0 0,-12 16-167 0 0,2 2-1 0 0,0 1 1 0 0,2 3 0 0 0,1 1-1 0 0,60-19 1 0 0,-38 15-2511 0 0,-37 13 1096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17479 0 0,'0'0'6395'0'0,"0"3"-6306"0"0,-6 14-69 0 0,-1 1 1 0 0,0-1-1 0 0,-1 0 0 0 0,-15 22 1 0 0,13-22 6 0 0,-124 192 72 0 0,33-57-59 0 0,-58 116-45 0 0,23 13 63 0 0,131-270-76 0 0,1 1 0 0 0,0 0 0 0 0,0 0-1 0 0,1 1 1 0 0,1-1 0 0 0,-1 17-1 0 0,3-27-163 0 0,11 6-1905 0 0,-1-5 215 0 0</inkml:trace>
  <inkml:trace contextRef="#ctx0" brushRef="#br0" timeOffset="1">11 703 6911 0 0,'-11'-4'11636'0'0,"19"0"-7640"0"0,25 0-4911 0 0,-24 4 2130 0 0,203-32 1341 0 0,-6 2-2029 0 0,-161 25-448 0 0,281-29-348 0 0,-259 32-2333 0 0,-39 4 1043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36 8751 0 0,'0'0'674'0'0,"4"-8"-412"0"0,9-8 2193 0 0,-3 4 5789 0 0,-17 12-8212 0 0,0 1 1 0 0,1-1-1 0 0,-1 1 0 0 0,1 0 1 0 0,-1 1-1 0 0,1 0 1 0 0,-1 0-1 0 0,1 0 1 0 0,0 1-1 0 0,0 0 0 0 0,0 0 1 0 0,-6 4-1 0 0,-55 40 119 0 0,2 2 0 0 0,-87 86 1 0 0,147-130 6 0 0,0-1 0 0 0,1 0-1 0 0,0 1 1 0 0,0 0 0 0 0,0 0 0 0 0,1 0 0 0 0,-4 7 0 0 0,7-10 109 0 0,1-1-3 0 0,2 0-208 0 0,-1 0 0 0 0,1 0 0 0 0,0 0 0 0 0,-1-1 0 0 0,1 1 0 0 0,0-1 0 0 0,-1 1-1 0 0,1-1 1 0 0,0 0 0 0 0,0 0 0 0 0,0 0 0 0 0,-1-1 0 0 0,1 1 0 0 0,4-2 0 0 0,8-1 135 0 0,21-9 1 0 0,-18 5-73 0 0,131-51 84 0 0,22-7-35 0 0,-162 62-392 0 0,-1 1 1 0 0,0 0-1 0 0,0 0 0 0 0,1 1 0 0 0,-1 0 1 0 0,1 1-1 0 0,-1 0 0 0 0,1 0 0 0 0,-1 1 1 0 0,13 2-1 0 0,-19-2-1579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73 299 18255 0 0,'0'0'1654'0'0,"-8"1"-1332"0"0,-3-1 387 0 0,0 0 0 0 0,0-2-1 0 0,-14-2 1 0 0,25 4-678 0 0,-1 0 0 0 0,1 0 0 0 0,-1-1 0 0 0,1 1 0 0 0,0 0 0 0 0,-1 0 0 0 0,1-1 0 0 0,0 1 0 0 0,-1 0 0 0 0,1 0 0 0 0,0-1 0 0 0,-1 1-1 0 0,1-1 1 0 0,0 1 0 0 0,0 0 0 0 0,-1-1 0 0 0,1 1 0 0 0,0 0 0 0 0,0-1 0 0 0,0 1 0 0 0,0-1 0 0 0,-1 1 0 0 0,1-1 0 0 0,0 1 0 0 0,0-1 0 0 0,0 1 0 0 0,0 0 0 0 0,0-1 0 0 0,0 1 0 0 0,0-1 0 0 0,0 1 0 0 0,1-1 0 0 0,3-14 465 0 0,-1 9-340 0 0,1 0-1 0 0,-1 0 0 0 0,2 0 0 0 0,-1 0 1 0 0,0 1-1 0 0,1 0 0 0 0,7-6 0 0 0,43-31 19 0 0,-21 17-135 0 0,-22 15-31 0 0,69-51-54 0 0,-64 50-53 0 0,-1 1 1 0 0,1 1 0 0 0,21-9-1 0 0,-15 8-33 0 0,-18 7 108 0 0,0 0-1 0 0,0 1 0 0 0,1 0 1 0 0,-1 0-1 0 0,0 0 0 0 0,1 0 1 0 0,-1 1-1 0 0,1 0 0 0 0,0 0 1 0 0,-1 1-1 0 0,7-1 0 0 0,-3 6 2 0 0,-7-4 21 0 0,0 2 0 0 0,-1-1 0 0 0,1 0 0 0 0,-1 0-1 0 0,1 0 1 0 0,-1 1 0 0 0,0-1 0 0 0,0 0-1 0 0,0 1 1 0 0,0-1 0 0 0,-1 1 0 0 0,1 0-1 0 0,-1-1 1 0 0,1 1 0 0 0,-1-1 0 0 0,0 1-1 0 0,0 0 1 0 0,0-1 0 0 0,-1 1 0 0 0,1-1-1 0 0,0 1 1 0 0,-2 3 0 0 0,-1 4 29 0 0,0 0 1 0 0,0 0-1 0 0,-1-1 0 0 0,-7 13 1 0 0,1 7-10 0 0,9-27-370 0 0,29 6-2881 0 0,-10-9 1437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14135 0 0,'15'-29'580'0'0,"51"-92"1202"0"0,-48 92 666 0 0,42-53 0 0 0,-55 76-2335 0 0,1 0 1 0 0,-1 1 0 0 0,1 0 0 0 0,0 0 0 0 0,1 1-1 0 0,-1-1 1 0 0,1 1 0 0 0,9-4 0 0 0,-11 6-62 0 0,0 0 0 0 0,0 0-1 0 0,0 1 1 0 0,0 0 0 0 0,0 0 0 0 0,1 0 0 0 0,-1 1 0 0 0,0-1 0 0 0,0 1 0 0 0,0 0 0 0 0,1 1-1 0 0,-1-1 1 0 0,6 3 0 0 0,1 0 19 0 0,0 2 0 0 0,0 0 1 0 0,0 0-1 0 0,-1 1 0 0 0,0 0 0 0 0,0 1 0 0 0,-1 1 0 0 0,0-1 1 0 0,0 2-1 0 0,0-1 0 0 0,13 17 0 0 0,-15-15 3 0 0,-1-1-1 0 0,1 1 0 0 0,-2 1 1 0 0,0-1-1 0 0,0 1 0 0 0,0 0 1 0 0,-2 1-1 0 0,1-1 1 0 0,-1 1-1 0 0,-1 0 0 0 0,0 0 1 0 0,1 15-1 0 0,-4-22-11 0 0,-1-1 0 0 0,1 1-1 0 0,-1-1 1 0 0,0 1 0 0 0,0 0 0 0 0,0-1 0 0 0,-1 0-1 0 0,1 1 1 0 0,-1-1 0 0 0,0 0 0 0 0,0 0 0 0 0,-1 0-1 0 0,1 0 1 0 0,-1 0 0 0 0,0 0 0 0 0,0-1 0 0 0,-5 5-1 0 0,-7 6 7 0 0,0-1-1 0 0,-28 17 1 0 0,42-29-67 0 0,-73 43-204 0 0,4-3-382 0 0,58-33 248 0 0,-25 12 1 0 0,33-18 200 0 0,-1 0 1 0 0,1-1 0 0 0,-1 1-1 0 0,0-1 1 0 0,0 0 0 0 0,1 0-1 0 0,-1 0 1 0 0,0-1 0 0 0,-5 0-1 0 0,9 0 67 0 0,0 0-1 0 0,0 0 0 0 0,1 0 0 0 0,-1 0 0 0 0,0 0 0 0 0,1 0 0 0 0,-1 0 0 0 0,0 0 0 0 0,1-1 0 0 0,-1 1 0 0 0,0 0 0 0 0,1 0 0 0 0,-1-1 0 0 0,0 1 0 0 0,1-1 0 0 0,-1 1 0 0 0,1 0 1 0 0,-1-1-1 0 0,1 1 0 0 0,-1-1 0 0 0,1 1 0 0 0,-1-1 0 0 0,1 1 0 0 0,-1-1 0 0 0,1 0 0 0 0,0 1 0 0 0,-1-1 0 0 0,1 0 0 0 0,0 1 0 0 0,0-1 0 0 0,-1 0 0 0 0,1 1 0 0 0,0-1 0 0 0,0 0 0 0 0,0 1 1 0 0,0-1-1 0 0,0 0 0 0 0,0 1 0 0 0,0-1 0 0 0,0 0 0 0 0,0 1 0 0 0,0-1 0 0 0,0 0 0 0 0,0 0 0 0 0,1 1 0 0 0,-1-1 0 0 0,1 0 0 0 0,3-13-2122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764 133 5983 0 0,'13'-16'504'0'0,"-1"-1"0"0"0,14-26 0 0 0,-13 15 3745 0 0,-4-1 7811 0 0,-10 30-11992 0 0,-1 1-1 0 0,1-1 0 0 0,0 0 0 0 0,0 0 0 0 0,-1 0 1 0 0,1 1-1 0 0,0-1 0 0 0,0 1 0 0 0,0-1 0 0 0,1 1 1 0 0,-2 1-1 0 0,0 1 40 0 0,-179 322 941 0 0,150-264-983 0 0,-17 32-59 0 0,-147 274 63 0 0,87-194 3 0 0,77-129-317 0 0,-63 71-1 0 0,70-90 45 0 0,-1 1-425 0 0,-28 24 0 0 0,48-47 233 0 0,0 0-669 0 0,0 1-1 0 0,0 0 1 0 0,-6 6-1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266 210 14943 0 0,'-115'37'1700'0'0,"-11"3"882"0"0,104-32-356 0 0,19-8-490 0 0,11-3-821 0 0,143-57 1851 0 0,56-21-2363 0 0,169-34 29 0 0,-350 109-449 0 0,107-23-329 0 0,-116 28-858 0 0,-4 3-5311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347 149 919 0 0,'0'0'1111'0'0,"2"-1"49"0"0,12-15 7437 0 0,-11 14-8271 0 0,-1 0-1 0 0,0 1 1 0 0,-1-1-1 0 0,1 0 1 0 0,0 0-1 0 0,0 0 1 0 0,1-3-1 0 0,-2 3 1067 0 0,0 0-1218 0 0,4-5-73 0 0,-4 6 136 0 0,17-14 115 0 0,-16 14 162 0 0,-1-1-445 0 0,5-4-1 0 0,-4 5 7 0 0,-2-1-19 0 0,1 0-44 0 0,4-6 112 0 0,4 1-114 0 0,3 3 1 0 0,-9 4 106 0 0,-2-3-63 0 0,4-8-32 0 0,-3 2 40 0 0,-1 5 3 0 0,-1-3-62 0 0,1 4-33 0 0,8-5 86 0 0,-1 1 22 0 0,-7 6-10 0 0,-2 3-22 0 0,-2 6-95 0 0,2-6-32 0 0,0 0-93 0 0,-4 5 148 0 0,4-5 79 0 0,1-4-42 0 0,0-4 10 0 0,0 6-17 0 0,0-1 0 0 0,0 1 1 0 0,0-1-1 0 0,0 1 0 0 0,0-1 0 0 0,0 1 0 0 0,0-1 1 0 0,1 1-1 0 0,-1-1 0 0 0,0 1 0 0 0,0-1 0 0 0,1 1 1 0 0,-1 0-1 0 0,0-1 0 0 0,0 1 0 0 0,1-1 0 0 0,-1 1 1 0 0,1 0-1 0 0,-1-1 0 0 0,1 1 0 0 0,0-1 143 0 0,-14 19-136 0 0,6-8-11 0 0,1-1 0 0 0,-10 19-1 0 0,-13 25 1 0 0,16-30 0 0 0,-16 36 0 0 0,10-15 0 0 0,-1-1 0 0 0,-2-1 0 0 0,-46 63 0 0 0,30-56 0 0 0,-1-1 0 0 0,-61 56 0 0 0,91-94 0 0 0,-32 25-10 0 0,65-44-176 0 0,-6 3-4 0 0,7-5-841 0 0,27-16 0 0 0,-36 18-553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183 350 1839 0 0,'-1'2'134'0'0,"-5"7"838"0"0,-1 0 0 0 0,1-1 0 0 0,-1 0 0 0 0,-1 0 0 0 0,-15 13 0 0 0,-24 13-156 0 0,-1-11-226 0 0,47-23-545 0 0,0 0 0 0 0,0 1-1 0 0,0-1 1 0 0,0 0-1 0 0,0 0 1 0 0,0 0 0 0 0,0 1-1 0 0,0-1 1 0 0,0 0-1 0 0,0 0 1 0 0,-2-1 0 0 0,-9 2 1909 0 0,10-15-936 0 0,2 12-950 0 0,-1 0-1 0 0,1 0 1 0 0,0 1-1 0 0,0-1 0 0 0,0 0 1 0 0,0 0-1 0 0,0 0 1 0 0,0 0-1 0 0,0 1 1 0 0,0-1-1 0 0,2-3 1 0 0,6-12 262 0 0,0 0 0 0 0,2 1 0 0 0,0 0 0 0 0,0 0 0 0 0,24-24 0 0 0,-18 20-160 0 0,1 1 43 0 0,0 1-1 0 0,34-28 1 0 0,43-24 116 0 0,-81 61-296 0 0,17-10 162 0 0,1 1-1 0 0,1 1 1 0 0,0 2-1 0 0,2 1 1 0 0,-1 2-1 0 0,59-13 1 0 0,-80 22-87 0 0,0 1 0 0 0,0 0 0 0 0,-1 0 0 0 0,1 1 0 0 0,0 1 0 0 0,17 1 0 0 0,-25-1-90 0 0,-1 1-1 0 0,1-1 0 0 0,-1 1 0 0 0,0 0 0 0 0,0 0 0 0 0,1 0 0 0 0,-1 1 1 0 0,0-1-1 0 0,0 1 0 0 0,0-1 0 0 0,0 1 0 0 0,0 0 0 0 0,-1 0 1 0 0,1 0-1 0 0,-1 1 0 0 0,1-1 0 0 0,-1 0 0 0 0,0 1 0 0 0,0 0 0 0 0,0 0 1 0 0,0-1-1 0 0,0 1 0 0 0,-1 0 0 0 0,1 0 0 0 0,-1 1 0 0 0,2 4 1 0 0,-1 0-14 0 0,0 1 1 0 0,-1 0 0 0 0,0 0 0 0 0,0 0 0 0 0,-1 0-1 0 0,0 1 1 0 0,-1-1 0 0 0,-3 17 0 0 0,1-13 7 0 0,0 0 0 0 0,-2-1 1 0 0,1 1-1 0 0,-2-1 1 0 0,-10 18-1 0 0,4-11 1 0 0,0-2-1 0 0,-1 1 1 0 0,-1-2 0 0 0,-1 0-1 0 0,0-1 1 0 0,-1 0 0 0 0,-24 16-1 0 0,38-30-12 0 0,-41 31-21 0 0,-1-3 0 0 0,-95 47-1 0 0,-21-4 22 0 0,150-68-12 0 0,8-4-68 0 0,15 9-5725 0 0,-10-7 4638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8031 0 0,'0'0'727'0'0,"1"1"-596"0"0,8 7 99 0 0,1 0 1 0 0,17 10-1 0 0,15 13 2193 0 0,-28-18-1665 0 0,1 2-1 0 0,-2 0 0 0 0,0 0 0 0 0,21 34 1 0 0,-17-19-19 0 0,28 66 1 0 0,-21-31 222 0 0,-23-63-818 0 0,17 11 432 0 0,-14-12-532 0 0,-1-1-1 0 0,0 1 1 0 0,1 0-1 0 0,-1-1 1 0 0,0 1-1 0 0,1-1 1 0 0,-1 0-1 0 0,0 0 1 0 0,1-1-1 0 0,-1 1 1 0 0,1-1-1 0 0,-1 1 1 0 0,0-1-1 0 0,0 0 1 0 0,1 0-1 0 0,-1-1 1 0 0,3-1 0 0 0,4-2-35 0 0,0 0 1 0 0,0-1-1 0 0,16-13 1 0 0,-11 8-569 0 0,-14 10 63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83 2759 0 0,'0'2'5947'0'0,"1"2"-5351"0"0,-1 0 0 0 0,0 0 1 0 0,1 0-1 0 0,0 1 0 0 0,0-1 0 0 0,0 0 0 0 0,0 0 1 0 0,1 0-1 0 0,-1 0 0 0 0,5 6 0 0 0,-5-8-463 0 0,0 0 0 0 0,1 0 0 0 0,0 0 0 0 0,-1 0 0 0 0,1 0 0 0 0,0-1-1 0 0,0 1 1 0 0,0 0 0 0 0,0-1 0 0 0,0 0 0 0 0,0 1 0 0 0,1-1 0 0 0,-1 0 0 0 0,0 0 0 0 0,1 0 0 0 0,-1 0 0 0 0,1-1 0 0 0,-1 1-1 0 0,1-1 1 0 0,2 1 0 0 0,6-1 47 0 0,1 0 0 0 0,-1-1-1 0 0,0 0 1 0 0,1-1 0 0 0,-1 0-1 0 0,0-1 1 0 0,0 0 0 0 0,10-5 0 0 0,2-2-152 0 0,0 0 1 0 0,32-22 0 0 0,-53 30-101 0 0,0 0-1 0 0,0 1 0 0 0,0-1 1 0 0,0 0-1 0 0,0-1 0 0 0,0 1 1 0 0,-1 0-1 0 0,1 0 0 0 0,-1-1 1 0 0,1 1-1 0 0,-1-1 0 0 0,0 1 1 0 0,0-1-1 0 0,0 0 0 0 0,-1 1 1 0 0,1-1-1 0 0,0 0 0 0 0,-1 0 1 0 0,0 1-1 0 0,0-5 0 0 0,0 5-8 0 0,0 1-1 0 0,0-1 1 0 0,0 1-1 0 0,0-1 1 0 0,0 1-1 0 0,-1-1 0 0 0,1 1 1 0 0,-1-1-1 0 0,1 1 1 0 0,-1-1-1 0 0,0 1 1 0 0,1-1-1 0 0,-1 1 0 0 0,0 0 1 0 0,0-1-1 0 0,0 1 1 0 0,0 0-1 0 0,0 0 1 0 0,0 0-1 0 0,0 0 0 0 0,0 0 1 0 0,-1 0-1 0 0,1 0 1 0 0,0 0-1 0 0,-1 0 1 0 0,1 1-1 0 0,-1-1 0 0 0,1 0 1 0 0,0 1-1 0 0,-1-1 1 0 0,0 1-1 0 0,1 0 1 0 0,-1-1-1 0 0,1 1 0 0 0,-1 0 1 0 0,-2 0-1 0 0,-4 1-213 0 0,0-1-1 0 0,1 2 0 0 0,-1-1 1 0 0,1 1-1 0 0,0 0 1 0 0,0 1-1 0 0,-8 3 0 0 0,-47 26-697 0 0,37-16 895 0 0,1 0 1 0 0,1 1 0 0 0,1 2-1 0 0,-23 22 1 0 0,24-20 184 0 0,6-7 173 0 0,1 0 0 0 0,0 1 0 0 0,-23 34 0 0 0,34-45-130 0 0,1 0 0 0 0,-1 0 1 0 0,1 0-1 0 0,0 0 0 0 0,1 1 0 0 0,-1-1 0 0 0,1 0 0 0 0,0 1 0 0 0,0 0 1 0 0,0-1-1 0 0,1 1 0 0 0,-1 0 0 0 0,1-1 0 0 0,0 1 0 0 0,0 0 0 0 0,1-1 1 0 0,0 1-1 0 0,0-1 0 0 0,0 1 0 0 0,0-1 0 0 0,0 1 0 0 0,1-1 0 0 0,2 5 1 0 0,-2-5-16 0 0,0-1 0 0 0,1 1 0 0 0,-1 0 0 0 0,1-1 0 0 0,0 0 0 0 0,0 0 0 0 0,0 0 0 0 0,0 0 0 0 0,1 0 0 0 0,-1 0 0 0 0,1-1 1 0 0,0 0-1 0 0,6 3 0 0 0,-4-2 45 0 0,1-1 0 0 0,-1 0 0 0 0,1-1 0 0 0,-1 1 0 0 0,1-1 0 0 0,0 0 0 0 0,13-1 0 0 0,-2-1-10 0 0,-1-1 1 0 0,1-1-1 0 0,-1-1 1 0 0,0 0 0 0 0,31-13-1 0 0,-17 5-1159 0 0,-1-2-3343 0 0,2-2-1687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7831 0 0,'0'0'2159'0'0,"-9"2"2296"0"0,7-2-4343 0 0,1 1 1 0 0,-1-1 0 0 0,0 0 0 0 0,0 1 0 0 0,0 0 0 0 0,0-1 0 0 0,1 1-1 0 0,-1 0 1 0 0,0 0 0 0 0,0 0 0 0 0,1 0 0 0 0,-1 0 0 0 0,1 0-1 0 0,-1 0 1 0 0,1 0 0 0 0,0 1 0 0 0,-1-1 0 0 0,1 1 0 0 0,0-1 0 0 0,0 1-1 0 0,-2 2 1 0 0,-7 14-45 0 0,1 1-1 0 0,-8 21 0 0 0,-2 5-69 0 0,10-25 2 0 0,-167 378 270 0 0,148-328-141 0 0,-130 373 1254 0 0,148-410-102 0 0,-7 42 1845 0 0,21-90-2763 0 0,55-147-732 0 0,23-80-6102 0 0,-57 147 4382 0 0,-2 9-14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12815 0 0,'3'-20'1384'0'0,"4"13"-1384"0"0,-1-2 400 0 0,1 2 1264 0 0,0 20-1600 0 0,-2 1-64 0 0,-1 4-72 0 0,-3 3 72 0 0,1 2-6536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64 2759 0 0,'2'-1'5615'0'0,"37"-6"893"0"0,1-2-3557 0 0,81-26-1609 0 0,-118 35-1343 0 0,13-9-35 0 0,-14 7-744 0 0,-4 2 259 0 0,-10 2 43 0 0,-21 7 324 0 0,28-7 4 0 0,-35 9-114 0 0,1 3 0 0 0,-64 30 0 0 0,84-33 349 0 0,1 0 0 0 0,0 0-1 0 0,0 2 1 0 0,1 1 0 0 0,1 0 0 0 0,0 0-1 0 0,1 2 1 0 0,-19 25 0 0 0,32-38-47 0 0,0 0-1 0 0,0 0 1 0 0,1 0 0 0 0,-1 0 0 0 0,1 1-1 0 0,0-1 1 0 0,-1 0 0 0 0,1 1 0 0 0,1-1-1 0 0,-1 1 1 0 0,1-1 0 0 0,-1 0-1 0 0,1 1 1 0 0,0 5 0 0 0,1-7-32 0 0,-1 0 0 0 0,1 0 0 0 0,-1 1 0 0 0,1-1 0 0 0,0 0 0 0 0,0 0 0 0 0,0 0 0 0 0,0 0 0 0 0,0 0 0 0 0,0 0 1 0 0,0-1-1 0 0,1 1 0 0 0,-1 0 0 0 0,1-1 0 0 0,-1 1 0 0 0,1-1 0 0 0,0 1 0 0 0,0-1 0 0 0,-1 0 0 0 0,1 1 0 0 0,0-1 0 0 0,0 0 0 0 0,0 0 0 0 0,3 0 0 0 0,4 2-6 0 0,-1-1 0 0 0,1 0 0 0 0,1 0 0 0 0,-1-1 0 0 0,13 1 0 0 0,46-4 0 0 0,-63 1 0 0 0,79-8-1097 0 0,-40-1-134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316 925 4607 0 0,'-2'0'354'0'0,"-27"-8"1297"0"0,24 7-627 0 0,0 0 0 0 0,-1 1 0 0 0,1 0 0 0 0,0 0 0 0 0,-1 0 0 0 0,1 1 0 0 0,0 0 0 0 0,-1 0 0 0 0,1 0 0 0 0,-7 3 0 0 0,6-1-931 0 0,1-1 1 0 0,-1 1-1 0 0,1 0 1 0 0,0 0-1 0 0,-5 5 1 0 0,-2 3 45 0 0,1 0 0 0 0,0 0 0 0 0,1 1 0 0 0,0 1 1 0 0,-13 21-1 0 0,-33 72-32 0 0,47-87-80 0 0,1 1 0 0 0,0 0 0 0 0,2 1 0 0 0,0 0-1 0 0,1 0 1 0 0,-2 27 0 0 0,6-45-27 0 0,1 1 0 0 0,0-1 0 0 0,0 0 0 0 0,0 1 0 0 0,1-1 0 0 0,-1 0 0 0 0,1 1 0 0 0,0-1 0 0 0,-1 0 0 0 0,2 1 0 0 0,-1-1 0 0 0,0 0 0 0 0,3 4 0 0 0,-3-6 0 0 0,0 1 0 0 0,1 0 0 0 0,0 0 0 0 0,-1-1 0 0 0,1 1 0 0 0,0-1 0 0 0,0 1 0 0 0,0-1 0 0 0,0 0 0 0 0,0 0 0 0 0,0 0 0 0 0,0 0 0 0 0,1 0 0 0 0,-1 0 0 0 0,0 0 0 0 0,0-1 0 0 0,1 1 0 0 0,-1-1 0 0 0,4 0 0 0 0,6 1-4 0 0,0-1 0 0 0,0-1 0 0 0,0 0-1 0 0,0 0 1 0 0,16-5 0 0 0,58-21-200 0 0,-62 18 83 0 0,70-26-1581 0 0,-47 14 690 0 0</inkml:trace>
  <inkml:trace contextRef="#ctx0" brushRef="#br0" timeOffset="1">1481 1 15575 0 0,'0'0'1410'0'0,"-1"0"-1160"0"0,-4 4-213 0 0,0-1 0 0 0,1 1 0 0 0,-1 0-1 0 0,1 0 1 0 0,0 0 0 0 0,-7 9 0 0 0,-18 34 766 0 0,13-21-428 0 0,-48 72 480 0 0,-206 346 366 0 0,99-112-1086 0 0,-3 63-1694 0 0,173-393 1088 0 0,-2 3 260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9215 0 0,'0'0'1222'0'0,"0"2"214"0"0,-2 8-76 0 0,0 0 0 0 0,0 0 0 0 0,-1-1 0 0 0,-8 19 1 0 0,-23 35 1017 0 0,24-46-2058 0 0,1-1 0 0 0,1 1 0 0 0,0 1 0 0 0,-9 29 0 0 0,16-44-311 0 0,1-2-4 0 0,-1 1 0 0 0,1-1-1 0 0,0 0 1 0 0,0 0 0 0 0,-1 0 0 0 0,1 0-1 0 0,0 0 1 0 0,0 0 0 0 0,0 0-1 0 0,0 0 1 0 0,1 0 0 0 0,-1 0-1 0 0,1 2 1 0 0,-1-1 13 0 0,0 0 0 0 0,0 0 0 0 0,1-1 0 0 0,-1 1 0 0 0,1 0 0 0 0,-1 0 0 0 0,1-1 0 0 0,0 1 0 0 0,0 0 0 0 0,0-1 0 0 0,0 1 0 0 0,0-1 0 0 0,0 0 0 0 0,0 1 0 0 0,0-1 0 0 0,0 0 0 0 0,1 1 0 0 0,-1-1 0 0 0,1 0 0 0 0,-1 0 0 0 0,1 0 0 0 0,-1 0 0 0 0,1 0 0 0 0,-1-1 0 0 0,1 1 0 0 0,0 0 0 0 0,0-1 0 0 0,-1 1 0 0 0,1-1 0 0 0,0 0 0 0 0,0 1 0 0 0,3-1-1 0 0,0 0 7 0 0,0-1-1 0 0,0 1 0 0 0,1-1 0 0 0,-1 0 0 0 0,0 0 0 0 0,0 0 0 0 0,0-1 0 0 0,0 0 0 0 0,0 0 0 0 0,0 0 0 0 0,6-4 0 0 0,7-6-55 0 0,24-20 0 0 0,-27 21-31 0 0,99-89-152 0 0,-27 24 111 0 0,-78 68 104 0 0,-9 7 1 0 0,1 1 0 0 0,-1 0 0 0 0,0 0 0 0 0,0 0 0 0 0,0-1 0 0 0,0 1-1 0 0,1 0 1 0 0,-1 0 0 0 0,0 0 0 0 0,0 0 0 0 0,0-1 0 0 0,1 1 0 0 0,-1 0 0 0 0,0 0 0 0 0,0 0 0 0 0,1 0-1 0 0,-1 0 1 0 0,0 0 0 0 0,0 0 0 0 0,1 0 0 0 0,-1 0 0 0 0,0 0 0 0 0,0 0 0 0 0,1 0 0 0 0,-1 0 0 0 0,0 0-1 0 0,0 0 1 0 0,1 0 0 0 0,-1 0 0 0 0,0 0 0 0 0,0 0 0 0 0,1 0 0 0 0,-1 0 0 0 0,0 0 0 0 0,0 0-1 0 0,1 0 1 0 0,-1 0 0 0 0,0 1 0 0 0,0-1 0 0 0,0 0 0 0 0,1 0 0 0 0,-1 0 0 0 0,0 1 0 0 0,0-1 0 0 0,0 0-1 0 0,1 0 1 0 0,-1 0 0 0 0,0 1 0 0 0,0-1 0 0 0,0 0 0 0 0,0 0 0 0 0,0 1 0 0 0,0-1 0 0 0,3 12 97 0 0,-3-11-82 0 0,0 4 26 0 0,-1 1 1 0 0,1-1-1 0 0,-1 1 1 0 0,0-1-1 0 0,-1 0 1 0 0,1 1-1 0 0,-1-1 1 0 0,0 0 0 0 0,-4 7-1 0 0,-2 7 58 0 0,1-1-6 0 0,2-6-50 0 0,1 0-1 0 0,-4 16 0 0 0,7-25-40 0 0,1 1-1 0 0,-1 0 1 0 0,1-1-1 0 0,0 1 1 0 0,0 0-1 0 0,0 0 0 0 0,0-1 1 0 0,1 1-1 0 0,0 0 1 0 0,-1-1-1 0 0,1 1 1 0 0,2 4-1 0 0,-1-6-12 0 0,-1 0-1 0 0,0-1 1 0 0,0 1-1 0 0,1 0 1 0 0,-1-1-1 0 0,1 0 1 0 0,0 1-1 0 0,-1-1 1 0 0,1 0-1 0 0,0 0 1 0 0,0 0-1 0 0,-1 0 1 0 0,1 0-1 0 0,0 0 1 0 0,0 0-1 0 0,0-1 1 0 0,0 1-1 0 0,0-1 1 0 0,0 1-1 0 0,1-1 1 0 0,-1 0-1 0 0,0 0 1 0 0,0 0-1 0 0,3 0 1 0 0,4 0-327 0 0,0-1 0 0 0,1 0 0 0 0,-1-1-1 0 0,11-3 1 0 0,7-3-1129 0 0,2-3-64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127 175 5527 0 0,'-6'2'386'0'0,"-59"18"-790"0"0,33-6 1571 0 0,28-12-80 0 0,0 1 1 0 0,-1 0 0 0 0,2 0-1 0 0,-4 9 7452 0 0,10-7-8293 0 0,-1-4-147 0 0,0 1-1 0 0,0-1 1 0 0,0 0 0 0 0,0 0-1 0 0,0 1 1 0 0,0-2 0 0 0,0 1-1 0 0,1 0 1 0 0,-1 0 0 0 0,0-1-1 0 0,1 1 1 0 0,-1-1-1 0 0,4 1 1 0 0,34-2 663 0 0,-36 1-650 0 0,39-5 531 0 0,0-2 0 0 0,0-3 1 0 0,55-18-1 0 0,-58 16-452 0 0,181-61 313 0 0,-38 12-651 0 0,-18 13-3281 0 0,-136 41 1676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70 6911 0 0,'-1'1'528'0'0,"-15"38"460"0"0,-3 11 5178 0 0,-13 33-530 0 0,25-62-4738 0 0,-2 0 1 0 0,0 0-1 0 0,-13 21 1 0 0,-5 6-5389 0 0</inkml:trace>
  <inkml:trace contextRef="#ctx0" brushRef="#br0" timeOffset="1">390 328 5983 0 0,'-15'-2'18589'0'0,"14"-6"-20523"0"0,2 3 2100 0 0,0-1 0 0 0,0 0 0 0 0,0 1 1 0 0,0-1-1 0 0,1 0 0 0 0,0 1 0 0 0,0 0 0 0 0,1-1 1 0 0,-1 1-1 0 0,1 0 0 0 0,0 0 0 0 0,5-5 0 0 0,6-8 92 0 0,28-27-1 0 0,-41 44-252 0 0,23-22-103 0 0,2 1 0 0 0,0 1 0 0 0,32-20 1 0 0,-39 29-192 0 0,1 1 1 0 0,0 1 0 0 0,1 1 0 0 0,0 1 0 0 0,35-10 0 0 0,-52 17 234 0 0,1 0-1 0 0,-1 1 1 0 0,0-1 0 0 0,0 1 0 0 0,9 0-1 0 0,-1 4-83 0 0,-10-1 135 0 0,0-1-1 0 0,0 0 1 0 0,-1 1 0 0 0,1-1-1 0 0,0 1 1 0 0,-1-1 0 0 0,0 1 0 0 0,0 0-1 0 0,0 0 1 0 0,0 0 0 0 0,0-1-1 0 0,0 1 1 0 0,-1 0 0 0 0,1 0 0 0 0,-1 0-1 0 0,0 0 1 0 0,0 0 0 0 0,0 0-1 0 0,-1 4 1 0 0,0 1 35 0 0,0 1 0 0 0,0 0 0 0 0,-1-1-1 0 0,0 1 1 0 0,-5 10 0 0 0,-30 57 307 0 0,9-22-186 0 0,27-51-182 0 0,-1 1 0 0 0,1 0 0 0 0,-1-1 0 0 0,1 1 0 0 0,0 0 0 0 0,0 0 0 0 0,1 0 0 0 0,-1 0 0 0 0,1-1 0 0 0,0 1 0 0 0,0 0 0 0 0,1 4 0 0 0,0-5-1536 0 0,5 3-501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612 202 8287 0 0,'34'-39'230'0'0,"-19"20"1927"0"0,1 1 1 0 0,2 0 0 0 0,-1 1 0 0 0,26-18 0 0 0,-28 25-1847 0 0,-7 5-148 0 0,1-1-1 0 0,-1 0 0 0 0,0 0 1 0 0,-1-1-1 0 0,8-7 0 0 0,-14 12 406 0 0,-14 7-504 0 0,-8 5-91 0 0,1 0 1 0 0,0 2-1 0 0,0 1 0 0 0,-29 25 0 0 0,6-6 1 0 0,33-25 26 0 0,-98 75 0 0 0,86-64 0 0 0,1 1 0 0 0,-32 38 0 0 0,51-54 19 0 0,0-1-1 0 0,0 1 0 0 0,1 0 1 0 0,-1-1-1 0 0,1 1 0 0 0,-1 0 1 0 0,1 0-1 0 0,-2 6 1 0 0,3-8 71 0 0,1 0-72 0 0,1 1 0 0 0,-1-1-1 0 0,1 0 1 0 0,0 0 0 0 0,-1-1 0 0 0,1 1-1 0 0,0 0 1 0 0,-1-1 0 0 0,1 1 0 0 0,0-1-1 0 0,0 1 1 0 0,0-1 0 0 0,-1 0-1 0 0,1 0 1 0 0,0 0 0 0 0,0 0 0 0 0,0 0-1 0 0,0 0 1 0 0,0 0 0 0 0,-1 0 0 0 0,1-1-1 0 0,3 0 1 0 0,5-3 2 0 0,-1 1 0 0 0,0-1 0 0 0,9-6 0 0 0,-8 5 15 0 0,119-68 13 0 0,-127 72-205 0 0,-1 4-89 0 0,1 0 173 0 0,-1 0 1 0 0,-1 0 0 0 0,1 1-1 0 0,0-1 1 0 0,-1 0 0 0 0,0 0-1 0 0,1 1 1 0 0,-1-1 0 0 0,0 0-1 0 0,-1 0 1 0 0,1 1 0 0 0,-2 5-1 0 0,-2 3-32 0 0,0 0 0 0 0,-6 14 0 0 0,4-12 55 0 0,-42 101-126 0 0,-70 186-127 0 0,111-282 203 0 0,-140 439-2887 0 0,128-395 3710 0 0,-44 100 0 0 0,41-121 285 0 0,-2-2 1 0 0,-46 59 0 0 0,68-96-940 0 0,0 0 1 0 0,-1-1-1 0 0,1 1 0 0 0,0-1 1 0 0,-1 0-1 0 0,1 0 0 0 0,-1 0 1 0 0,0 0-1 0 0,1 0 0 0 0,-6 2 1 0 0,7-4-37 0 0,0 0 0 0 0,0 1 0 0 0,0-1-1 0 0,-1 0 1 0 0,1 0 0 0 0,0 0 0 0 0,0 0 0 0 0,-1 0 0 0 0,1 0 0 0 0,0 0 0 0 0,0 0 0 0 0,0-1 0 0 0,-1 1 0 0 0,1 0 0 0 0,0-1 0 0 0,0 1 0 0 0,0-1 0 0 0,0 1 0 0 0,0-1 0 0 0,-1 0 0 0 0,1 1 0 0 0,0-1 0 0 0,1 0 0 0 0,-1 0-1 0 0,0 0 1 0 0,0 0 0 0 0,0 0 0 0 0,0 0 0 0 0,1 0 0 0 0,-2-1 0 0 0,-3-6 58 0 0,1 1-1 0 0,0-1 1 0 0,0 0 0 0 0,1 0-1 0 0,0 0 1 0 0,0 0 0 0 0,1-1-1 0 0,0 1 1 0 0,0-1 0 0 0,0-9-1 0 0,1-1-501 0 0,1 0-1 0 0,0 0 0 0 0,6-31 1 0 0,0 15-1348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33 6911 0 0,'6'-5'335'0'0,"-5"5"-291"0"0,0-1-1 0 0,1 0 1 0 0,-1-1-1 0 0,0 1 1 0 0,0 0-1 0 0,0 0 0 0 0,0 0 1 0 0,0-1-1 0 0,0 1 1 0 0,0 0-1 0 0,0-1 1 0 0,-1 1-1 0 0,1-1 1 0 0,4-8 6526 0 0,-5 10-6366 0 0,0 0 0 0 0,1 0 0 0 0,-1 0 0 0 0,0 0 0 0 0,1 0 0 0 0,-1 4 2969 0 0,-1 1-4409 0 0,-4 9 1305 0 0,0 0 0 0 0,-1 0 0 0 0,-1-1 0 0 0,0 0 0 0 0,-10 13 0 0 0,-6 11 58 0 0,-153 295 172 0 0,-74 125-176 0 0,201-374-54 0 0,28-44-19 0 0,-2-1 0 0 0,-33 43-1 0 0,44-69-37 0 0,70-89-700 0 0,-28 39-574 0 0,3-5-384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45 14599 0 0,'0'-2'664'0'0,"-1"2"-544"0"0,0-10 717 0 0,-1 0 1 0 0,-5-12 1591 0 0,7 26-2301 0 0,-1 0 0 0 0,0 0 0 0 0,1 0 0 0 0,-2 0 0 0 0,-2 8-1 0 0,-1 1 34 0 0,-33 111 345 0 0,-57 124-1 0 0,-81 89-44 0 0,71-144-293 0 0,40-75-60 0 0,-32 66 104 0 0,93-176-268 0 0,4-7-237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168 249 7831 0 0,'-148'-11'1256'0'0,"128"5"6656"0"0,20 6-7825 0 0,23-11 6052 0 0,-11 6-7743 0 0,134-50 2183 0 0,2 6 1 0 0,166-32-1 0 0,-281 73-614 0 0,-7 2-74 0 0,0 0 0 0 0,1 2-1 0 0,31-2 1 0 0,-57 6 44 0 0,0 0-1 0 0,0 0 0 0 0,-1 0 1 0 0,1 0-1 0 0,0 0 0 0 0,-1 0 1 0 0,1 0-1 0 0,0 0 0 0 0,0 1 1 0 0,-1-1-1 0 0,1 0 1 0 0,0 0-1 0 0,-1 1 0 0 0,1-1 1 0 0,0 0-1 0 0,-1 1 0 0 0,1-1 1 0 0,0 1-1 0 0,-1-1 0 0 0,1 0 1 0 0,-1 1-1 0 0,1 0 1 0 0,0 0-86 0 0,-1 0 0 0 0,0-1 1 0 0,0 1-1 0 0,0 0 0 0 0,0 0 1 0 0,0 0-1 0 0,0-1 0 0 0,0 1 1 0 0,0 0-1 0 0,0 0 0 0 0,0-1 1 0 0,0 1-1 0 0,-1 0 0 0 0,1 0 1 0 0,0-1-1 0 0,0 1 0 0 0,-1 0 1 0 0,1-1-1 0 0,-1 1 1 0 0,1 0-1 0 0,-1 0 0 0 0,-9 13-6553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 8031 0 0,'0'0'5028'0'0,"4"-9"-1382"0"0,-1-1-2350 0 0,-3 11-1278 0 0,0-1 0 0 0,0 0 0 0 0,0 0 0 0 0,0 0 0 0 0,0 0-1 0 0,0 0 1 0 0,0 0 0 0 0,0 0 0 0 0,0 0 0 0 0,0 0 0 0 0,0 0 0 0 0,0 0 0 0 0,0 0 0 0 0,0 0 0 0 0,0 0 0 0 0,0 0 0 0 0,0 0 0 0 0,0 0 0 0 0,0 0 0 0 0,0 0 0 0 0,0 0 0 0 0,0 0 0 0 0,-1 0 0 0 0,1 0 0 0 0,0 0 0 0 0,0 0-1 0 0,0 0 1 0 0,0 0 0 0 0,0 0 0 0 0,0 0 0 0 0,0 0 0 0 0,0 0 0 0 0,0 0 0 0 0,0 0 0 0 0,0 0 0 0 0,0 0 0 0 0,0 0 0 0 0,0 0 0 0 0,0 0 0 0 0,0 0 0 0 0,0 0 0 0 0,0 0 0 0 0,0 0 0 0 0,0 0 0 0 0,0 0 0 0 0,0-1 0 0 0,0 1-1 0 0,0 0 1 0 0,0 0 0 0 0,0 0 0 0 0,0 0 0 0 0,0 0 0 0 0,0 0 0 0 0,0 0 0 0 0,0 0 0 0 0,0 0 0 0 0,0 0 0 0 0,0 0 0 0 0,0 0 0 0 0,0 0 0 0 0,0 0 0 0 0,0 0 0 0 0,0 0 0 0 0,-12 13 983 0 0,7-7-1278 0 0,-8 9 308 0 0,-2 0 0 0 0,0-1 0 0 0,-1-1 0 0 0,-20 14 0 0 0,-21 9 67 0 0,-7 6 702 0 0,63-41-717 0 0,-1 0 0 0 0,1-1 0 0 0,0 1-1 0 0,0 0 1 0 0,0 0 0 0 0,0 0 0 0 0,0 0-1 0 0,1 0 1 0 0,-1 1 0 0 0,0-1 0 0 0,0 0 0 0 0,1 0-1 0 0,-1 2 1 0 0,0-1-78 0 0,1 1-1 0 0,0-1 0 0 0,-1 1 1 0 0,1-1-1 0 0,0 1 0 0 0,1-1 1 0 0,-1 1-1 0 0,0-1 0 0 0,2 4 1 0 0,-2-2 52 0 0,1 1-73 0 0,9 4 236 0 0,-9-8-141 0 0,16 10 198 0 0,11 12-265 0 0,-25-21 1 0 0,1 1 0 0 0,-1-1 0 0 0,1 1-1 0 0,-1-1 1 0 0,1 0 0 0 0,0 0 0 0 0,0-1 0 0 0,0 1-1 0 0,0-1 1 0 0,0 0 0 0 0,1 0 0 0 0,-1 0 0 0 0,0-1-1 0 0,0 0 1 0 0,1 1 0 0 0,-1-1 0 0 0,8-1 0 0 0,-8 0-4 0 0,3 0 71 0 0,0 0-1 0 0,0-1 1 0 0,-1 1 0 0 0,1-2-1 0 0,-1 1 1 0 0,1-1 0 0 0,-1 0-1 0 0,0 0 1 0 0,10-7-1 0 0,-5 2 91 0 0,-1 0 0 0 0,-1 0-1 0 0,1-1 1 0 0,11-14-1 0 0,-17 19-136 0 0,-1-1-1 0 0,1 0 0 0 0,-1 1 1 0 0,0-1-1 0 0,-1-1 1 0 0,1 1-1 0 0,-1 0 0 0 0,0-1 1 0 0,2-9-1 0 0,2-11-32 0 0,-5 20-5 0 0,0 3 0 0 0,-1 0-1 0 0,0 1 1 0 0,0-1-1 0 0,0 0 1 0 0,0 0-1 0 0,0 0 1 0 0,0 0-1 0 0,-1 0 1 0 0,-1-4-1 0 0,-6-55-86 0 0,8 53 92 0 0,0 0-17 0 0,-18 21-173 0 0,9-4-270 0 0,0 0 0 0 0,-12 16 0 0 0,19-23-116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456 208 1375 0 0,'1'-3'10394'0'0,"5"-8"-9152"0"0,-1 5-974 0 0,0-1 0 0 0,0 1-1 0 0,1 1 1 0 0,0-1 0 0 0,0 1-1 0 0,13-9 1 0 0,-7 6 38 0 0,-11 7-203 0 0,1 0-56 0 0,-1 0 0 0 0,1 0 0 0 0,0-1 0 0 0,-1 1 0 0 0,1 0 1 0 0,-1 0-1 0 0,0-1 0 0 0,0 1 0 0 0,1-1 0 0 0,-1 1 0 0 0,0-1 0 0 0,0 0 0 0 0,0 1 0 0 0,0-3 1 0 0,0 1 17 0 0,0 1 0 0 0,-1-1 0 0 0,1 0 1 0 0,-1 1-1 0 0,1-1 0 0 0,-1 0 0 0 0,0 1 0 0 0,0-1 1 0 0,-1 0-1 0 0,1 0 0 0 0,0 1 0 0 0,-1-1 1 0 0,0 1-1 0 0,1-1 0 0 0,-3-3 0 0 0,0-1 52 0 0,0 0 1 0 0,-1 0-1 0 0,0 1 0 0 0,-7-10 0 0 0,9 14-119 0 0,0 0-1 0 0,0 0 1 0 0,1 0 0 0 0,-2 1-1 0 0,1-1 1 0 0,0 0-1 0 0,0 1 1 0 0,0 0 0 0 0,-1-1-1 0 0,1 1 1 0 0,-1 0 0 0 0,1 0-1 0 0,-1 0 1 0 0,1 0 0 0 0,-1 1-1 0 0,1-1 1 0 0,-1 1 0 0 0,0 0-1 0 0,1-1 1 0 0,-1 1 0 0 0,0 0-1 0 0,0 1 1 0 0,1-1 0 0 0,-1 0-1 0 0,0 1 1 0 0,1-1 0 0 0,-1 1-1 0 0,-4 2 1 0 0,-6 2-272 0 0,1 1 1 0 0,0 1-1 0 0,0 0 1 0 0,-15 11 0 0 0,21-14 187 0 0,-30 24-9 0 0,1 2 0 0 0,2 1 0 0 0,0 2 0 0 0,-34 45 0 0 0,36-39 400 0 0,-33 55 0 0 0,53-76-100 0 0,2 1-1 0 0,0 0 1 0 0,0 0 0 0 0,2 0 0 0 0,-9 38 0 0 0,12-23 389 0 0,4-32-278 0 0,14 1 324 0 0,-9-4-548 0 0,1 0 0 0 0,0 0-1 0 0,-1-1 1 0 0,0 0-1 0 0,1 0 1 0 0,-1 0 0 0 0,0 0-1 0 0,0-1 1 0 0,6-4 0 0 0,6-2 129 0 0,49-26 13 0 0,-2-4 1 0 0,-1-2 0 0 0,-3-3 0 0 0,59-54 0 0 0,-18 14-235 0 0,-101 84 0 0 0,0 0 0 0 0,0 0 0 0 0,0 0-1 0 0,0 0 1 0 0,0 0 0 0 0,0 0 0 0 0,1-1 0 0 0,-1 1 0 0 0,0 0-1 0 0,0 0 1 0 0,0 0 0 0 0,0 0 0 0 0,0 0 0 0 0,0 0 0 0 0,0 0-1 0 0,0 0 1 0 0,1 0 0 0 0,-1 0 0 0 0,0 0 0 0 0,0 0 0 0 0,0 0-1 0 0,0-1 1 0 0,0 1 0 0 0,0 0 0 0 0,0 0 0 0 0,1 0 0 0 0,-1 0-1 0 0,0 0 1 0 0,0 0 0 0 0,0 0 0 0 0,0 0 0 0 0,0 0 0 0 0,0 1-1 0 0,1-1 1 0 0,-1 0 0 0 0,0 0 0 0 0,0 0 0 0 0,0 0-1 0 0,0 0 1 0 0,0 0 0 0 0,0 0 0 0 0,0 0 0 0 0,1 0 0 0 0,-2 7-20 0 0,-6 8-32 0 0,7-15 50 0 0,-42 78-162 0 0,20-40 203 0 0,-23 57-1 0 0,39-77-130 0 0,6-16-388 0 0,2-2-177 0 0,7 5-1219 0 0,1-2-4715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46 11975 0 0,'21'-46'8544'0'0,"-22"48"-7765"0"0,-64 75-101 0 0,44-50-414 0 0,-32 32-1 0 0,35-41-256 0 0,-96 83 114 0 0,109-97-125 0 0,2-3-6 0 0,1 1 0 0 0,-1 0 0 0 0,1 1 0 0 0,0-1 0 0 0,-1 0 0 0 0,1 1 0 0 0,-2 3 0 0 0,3-5-58 0 0,2 0-1 0 0,6 3 9 0 0,-1 0 0 0 0,0-1 1 0 0,1 0-1 0 0,-1 0 0 0 0,1 0 1 0 0,10 1-1 0 0,24 11-37 0 0,-13 1 54 0 0,0 1-1 0 0,-1 1 0 0 0,47 42 1 0 0,-54-44 1 0 0,-2-3 58 0 0,-17-12 944 0 0,-1 0-938 0 0,0 0 0 0 0,-1-1 0 0 0,1 1 0 0 0,0 0 0 0 0,-1 0-1 0 0,1 0 1 0 0,-1-1 0 0 0,1 1 0 0 0,0 0 0 0 0,-1-1 0 0 0,0 1 0 0 0,1 0-1 0 0,-1-1 1 0 0,1 1 0 0 0,-1-1 0 0 0,0 1 0 0 0,0 0 0 0 0,-15 9 53 0 0,12-8-32 0 0,-132 69 12 0 0,117-63-235 0 0,-1 0 0 0 0,0-2 0 0 0,0 0 0 0 0,0-1 0 0 0,-29 2 0 0 0,42-7 127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294 252 7367 0 0,'0'0'7554'0'0,"1"1"-7042"0"0,0 1-414 0 0,0-1 0 0 0,-1 0 0 0 0,1 0 0 0 0,0 0 0 0 0,0 0 1 0 0,0 0-1 0 0,0 0 0 0 0,0 0 0 0 0,0 0 0 0 0,0-1 0 0 0,0 1 0 0 0,0 0 1 0 0,1 0-1 0 0,-1-1 0 0 0,0 1 0 0 0,2 0 0 0 0,1 0 3 0 0,0 0-1 0 0,-1-1 0 0 0,1 1 1 0 0,0-1-1 0 0,0 0 0 0 0,3 0 1 0 0,3-1 32 0 0,-1 0 1 0 0,1-1-1 0 0,-1 0 1 0 0,12-4-1 0 0,224-105 1011 0 0,-24 8-1112 0 0,-199 95-85 0 0,-5 1-65 0 0,0 0 0 0 0,0 1 0 0 0,1 1 0 0 0,-1 1 0 0 0,1 0 0 0 0,27-1 1 0 0,-48 17-677 0 0,2-8 733 0 0,-1 0-1 0 0,0 0 1 0 0,-1-1 0 0 0,1 1-1 0 0,-1-1 1 0 0,1 0-1 0 0,-1 0 1 0 0,0 0-1 0 0,0 0 1 0 0,-1 0 0 0 0,-3 2-1 0 0,-9 5 18 0 0,-19 11-1 0 0,25-16 31 0 0,-55 25 267 0 0,4-3 190 0 0,47-18-395 0 0,0 0-1 0 0,1 0 0 0 0,0 2 1 0 0,-14 12-1 0 0,-43 52 298 0 0,28-28-255 0 0,-6 4-90 0 0,-63 64 0 0 0,82-87 0 0 0,-63 45 0 0 0,-177 98 0 0 0,269-171 0 0 0,-7 5 17 0 0,1-1 0 0 0,-1-1-1 0 0,0 1 1 0 0,-1-1 0 0 0,1-1-1 0 0,0 1 1 0 0,-15 2 0 0 0,20-5 721 0 0,3-1-559 0 0,0-1-170 0 0,0 0 1 0 0,0-1-1 0 0,0 1 1 0 0,0 0-1 0 0,0 1 0 0 0,1-1 1 0 0,-1 0-1 0 0,1 0 1 0 0,-1 0-1 0 0,1 1 0 0 0,0-1 1 0 0,0 1-1 0 0,-1-1 1 0 0,1 1-1 0 0,0 0 0 0 0,0 0 1 0 0,1 0-1 0 0,-1 0 1 0 0,0 0-1 0 0,0 0 0 0 0,0 1 1 0 0,1-1-1 0 0,-1 1 1 0 0,0-1-1 0 0,5 1 1 0 0,0 0 11 0 0,-1 0 0 0 0,1 1 0 0 0,0 0 0 0 0,0 0 0 0 0,0 1 0 0 0,-1 0 0 0 0,12 4 0 0 0,1 1 16 0 0,1-1-1 0 0,0-1 1 0 0,0 0-1 0 0,1-2 1 0 0,-1 0-1 0 0,1-2 1 0 0,-1 0 0 0 0,1-1-1 0 0,0-1 1 0 0,-1-1-1 0 0,33-7 1 0 0,12-8 206 0 0,1-3 1 0 0,73-33-1 0 0,35-12-28 0 0,-227 95-1004 0 0,-15 1-3050 0 0,48-23-2341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10591 0 0,'0'0'964'0'0,"-1"1"-794"0"0,-6 5 125 0 0,1 0 0 0 0,0 0 0 0 0,-6 7 0 0 0,-1 5 3832 0 0,-11 21-1 0 0,-4 11-2843 0 0,-22 60 1 0 0,-7 14-930 0 0,14-44-227 0 0,-4-2-1 0 0,-3-2 0 0 0,-3-3 1 0 0,-75 81-1 0 0,105-131-258 0 0,2 1 0 0 0,0 1 0 0 0,-28 46 0 0 0,45-61-181 0 0,4-10 216 0 0,0 0-1 0 0,0 1 0 0 0,-1-1 1 0 0,1 0-1 0 0,0 0 0 0 0,0 0 1 0 0,0 1-1 0 0,0-1 0 0 0,0 0 1 0 0,0 0-1 0 0,0 0 0 0 0,-1 1 1 0 0,1-1-1 0 0,0 0 0 0 0,0 0 1 0 0,0 0-1 0 0,0 1 0 0 0,0-1 1 0 0,0 0-1 0 0,0 0 0 0 0,0 1 1 0 0,0-1-1 0 0,0 0 0 0 0,0 0 1 0 0,0 0-1 0 0,0 1 0 0 0,0-1 1 0 0,1 0-1 0 0,-1 0 0 0 0,0 0 1 0 0,0 1-1 0 0,0-1 0 0 0,0 0 1 0 0,0 0-1 0 0,0 0 0 0 0,1 1 1 0 0,13-6-1921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9 174 5527 0 0,'-9'3'12835'0'0,"11"-3"-12130"0"0,134-13 2178 0 0,163-52-1210 0 0,-14 2-1141 0 0,-280 62-673 0 0,179-26 61 0 0,-105 21-7327 0 0,-64 4 295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525 782 12151 0 0,'0'0'3946'0'0,"2"0"-3033"0"0,4-1-572 0 0,0 0 0 0 0,1 0 0 0 0,-1 0 0 0 0,0 0 1 0 0,0-1-1 0 0,0 0 0 0 0,-1-1 0 0 0,1 1 0 0 0,0-1 0 0 0,7-5 0 0 0,8-7 362 0 0,24-20-1 0 0,-36 28-462 0 0,90-74 433 0 0,149-127-58 0 0,-120 83-547 0 0,-109 103-218 0 0,0-1 1 0 0,-2-1 0 0 0,29-52 0 0 0,-43 70-19 0 0,0-1-1 0 0,0 1 1 0 0,-1-1 0 0 0,0 0-1 0 0,0 1 1 0 0,0-1 0 0 0,-1 0 0 0 0,0 0-1 0 0,0-12 1 0 0,-1 17 60 0 0,-1-1 1 0 0,1 0-1 0 0,-1 1 0 0 0,1-1 0 0 0,-1 1 1 0 0,0-1-1 0 0,0 1 0 0 0,0 0 1 0 0,0-1-1 0 0,0 1 0 0 0,0 0 0 0 0,-1 0 1 0 0,1 0-1 0 0,-1 0 0 0 0,0 0 1 0 0,1 0-1 0 0,-1 0 0 0 0,0 0 0 0 0,0 1 1 0 0,0-1-1 0 0,0 1 0 0 0,-1-1 1 0 0,1 1-1 0 0,0 0 0 0 0,-1 0 0 0 0,1 0 1 0 0,-1 0-1 0 0,-4-1 0 0 0,-3 0-71 0 0,0 0 0 0 0,0 1 0 0 0,-1 1 0 0 0,1-1 0 0 0,0 2 0 0 0,0-1-1 0 0,-1 1 1 0 0,1 1 0 0 0,0 0 0 0 0,0 0 0 0 0,-17 7 0 0 0,-7 4 134 0 0,1 2-1 0 0,-31 19 1 0 0,42-20 94 0 0,0 0 1 0 0,1 1-1 0 0,1 2 1 0 0,0 0-1 0 0,1 1 1 0 0,1 1-1 0 0,1 0 1 0 0,-25 37 0 0 0,20-22 95 0 0,2 0 1 0 0,2 2 0 0 0,1 0 0 0 0,2 1 0 0 0,-11 40 0 0 0,-3 17-79 0 0,-45 101 0 0 0,55-154-51 0 0,-2-2-1 0 0,-1 0 1 0 0,-2-1 0 0 0,-55 65-1 0 0,-115 90 439 0 0,166-167-23 0 0,-31 35 1 0 0,47-46-374 0 0,-1 1 0 0 0,2 1 1 0 0,0 0-1 0 0,-9 20 0 0 0,17-30-258 0 0,0-1-1 0 0,1 1 1 0 0,0 0 0 0 0,0 0-1 0 0,0 0 1 0 0,0 15 0 0 0,2-21 76 0 0,10 0-112 0 0,-6-2 222 0 0,0 0 0 0 0,0 0 0 0 0,0 0 0 0 0,-1-1 0 0 0,1 1 0 0 0,0-1 0 0 0,-1 0 1 0 0,0 0-1 0 0,7-5 0 0 0,25-24-1123 0 0,-17 12-41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11519 0 0,'0'0'6672'0'0,"2"0"-4921"0"0,23-2-930 0 0,1-1 0 0 0,-1-1-1 0 0,49-15 1 0 0,-41 10-351 0 0,389-106 1479 0 0,-386 105-2391 0 0,41-12 53 0 0,-26 14-7099 0 0,-32 7 26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65 2759 0 0,'5'-8'248'0'0,"1"-4"1530"0"0,-1-9 5009 0 0,-5 20-6544 0 0,0 0 0 0 0,0 1 0 0 0,0-1 0 0 0,0 0 0 0 0,0 0-1 0 0,0 0 1 0 0,-1 0 0 0 0,1 0 0 0 0,0 0 0 0 0,0 0 0 0 0,-1 1 0 0 0,1-1-1 0 0,-1 0 1 0 0,1 0 0 0 0,-1 0 0 0 0,1 1 0 0 0,-1-1 0 0 0,1 0 0 0 0,-1 1-1 0 0,0-1 1 0 0,1 0 0 0 0,-1 1 0 0 0,0-1 0 0 0,1 1 0 0 0,-1-1 0 0 0,0 1-1 0 0,0-1 1 0 0,0 1 0 0 0,1 0 0 0 0,-1-1 0 0 0,0 1 0 0 0,0 0 0 0 0,0 0-1 0 0,0 0 1 0 0,-1-1 0 0 0,-3 1-161 0 0,0 0 0 0 0,1 0 0 0 0,-1 0-1 0 0,0 1 1 0 0,0-1 0 0 0,1 1 0 0 0,-1 0-1 0 0,1 0 1 0 0,-1 1 0 0 0,1 0 0 0 0,-7 3-1 0 0,-5 3-68 0 0,-23 16 0 0 0,35-21-8 0 0,-284 218-11 0 0,241-182 2 0 0,40-33 89 0 0,0 0 1 0 0,1 0 0 0 0,0 1 0 0 0,0 0-1 0 0,-6 9 1 0 0,11-14 355 0 0,16 2-74 0 0,-10-3-318 0 0,1 0 0 0 0,0-1 0 0 0,-1 0 0 0 0,1 0 1 0 0,-1-1-1 0 0,1 0 0 0 0,-1 0 0 0 0,1 0 0 0 0,6-2 0 0 0,48-21 311 0 0,-52 20-307 0 0,86-45 318 0 0,-1 0-246 0 0,-69 40-225 0 0,-22 8-52 0 0,-3 4-387 0 0,-1 3 491 0 0,0 1-1 0 0,-1-1 0 0 0,0 0 1 0 0,0 1-1 0 0,0-1 0 0 0,-1-1 1 0 0,0 1-1 0 0,0 0 0 0 0,-6 5 1 0 0,-8 12 49 0 0,11-13-38 0 0,4-6 32 0 0,0-1 1 0 0,1 1 0 0 0,-1 0-1 0 0,1 1 1 0 0,0-1 0 0 0,0 0-1 0 0,-2 8 1 0 0,5-11-2 0 0,-1-1 0 0 0,0 1 0 0 0,1-1 0 0 0,-1 1 0 0 0,1-1 0 0 0,-1 1 0 0 0,1-1 0 0 0,0 1 0 0 0,-1-1-1 0 0,1 0 1 0 0,-1 1 0 0 0,1-1 0 0 0,0 0 0 0 0,-1 1 0 0 0,1-1 0 0 0,0 0 0 0 0,-1 0 0 0 0,1 1 0 0 0,1-1 0 0 0,-2 0 0 0 0,2 0-111 0 0,1 1-1 0 0,-1-1 1 0 0,1 0-1 0 0,0 1 1 0 0,-1-1-1 0 0,1 0 1 0 0,-1-1-1 0 0,1 1 1 0 0,-1 0-1 0 0,1-1 0 0 0,2-1 1 0 0,16-4-1430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5527 0 0,'-1'2'14058'0'0,"-224"375"-11139"0"0,111-178-2328 0 0,82-148-1152 0 0,-50 57 1 0 0,81-106 55 0 0,3-3-359 0 0,1 1 525 0 0,-1-1 1 0 0,0 0 0 0 0,1 1-1 0 0,-1-1 1 0 0,0 0-1 0 0,0-1 1 0 0,0 1 0 0 0,1 0-1 0 0,1-3 1 0 0,-3 4 159 0 0,17-14-1640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18 15463 0 0,'11'-17'6067'0'0,"-11"19"-5795"0"0,-1 13-120 0 0,0 1 0 0 0,-1-1 1 0 0,-1 1-1 0 0,-1-1 0 0 0,-7 22 0 0 0,-36 76 87 0 0,32-81-162 0 0,-85 178 47 0 0,64-144-82 0 0,-49 68 0 0 0,-5-19 46 0 0,-106 106-1 0 0,175-198-81 0 0,20-22-7 0 0,-39 45 37 0 0,37-41-51 0 0,-1 0 0 0 0,1-1-1 0 0,1 1 1 0 0,-1 0 0 0 0,1 0 0 0 0,-1 1-1 0 0,1-1 1 0 0,-1 8 0 0 0,2-11-1112 0 0</inkml:trace>
  <inkml:trace contextRef="#ctx0" brushRef="#br0" timeOffset="1">525 856 6911 0 0,'-7'-17'21238'0'0,"7"17"-21147"0"0,-4 18-2532 0 0,2-6 3292 0 0,-5 5-1033 0 0,0-1 1 0 0,-1 1 0 0 0,-15 21-1 0 0,-1-3-5488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11519 0 0,'0'0'13144'0'0,"1"-2"-12797"0"0,7-8-217 0 0,1 1 0 0 0,0 0 1 0 0,0 1-1 0 0,1 0 1 0 0,18-12-1 0 0,-1 1-11 0 0,-23 16-119 0 0,68-53-413 0 0,142-83-1 0 0,-188 128 348 0 0,-25 11 63 0 0,0 0 1 0 0,-1-1-1 0 0,1 1 0 0 0,0 0 1 0 0,0 0-1 0 0,-1 0 1 0 0,1 0-1 0 0,0 0 1 0 0,0 0-1 0 0,-1 0 0 0 0,1 0 1 0 0,0 0-1 0 0,0 0 1 0 0,-1 1-1 0 0,2-1 0 0 0,1 5-12 0 0,-3-4 8 0 0,2 2 10 0 0,0 1 0 0 0,0 0 0 0 0,-1 0 0 0 0,1 0 0 0 0,-1 0 0 0 0,0 0 0 0 0,0 0 0 0 0,-1 0 0 0 0,1 0 0 0 0,-1 0 0 0 0,0 0 0 0 0,0 0 0 0 0,-1 5 0 0 0,-1 9 68 0 0,-7 28-1 0 0,8-42-61 0 0,-8 30-343 0 0,-2 0 0 0 0,-19 37 1 0 0,21-49-1556 0 0,3-11 328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43 14511 0 0,'4'-3'167'0'0,"8"-6"618"0"0,0 1 0 0 0,27-15 4549 0 0,-48 34-4898 0 0,-21 17-423 0 0,0-1 0 0 0,-2-2 0 0 0,-47 30 0 0 0,39-29 0 0 0,-67 59-1 0 0,96-75-12 0 0,-1 2 0 0 0,-15 16 0 0 0,27-28 0 0 0,0 0 0 0 0,0 0 0 0 0,-1 1 0 0 0,1-1 0 0 0,0 0 0 0 0,0 0 0 0 0,0 0 0 0 0,-1 1 0 0 0,1-1 0 0 0,0 0 0 0 0,0 0 0 0 0,0 1 0 0 0,0-1 0 0 0,-1 0 0 0 0,1 0 0 0 0,0 1 0 0 0,0-1 0 0 0,0 0 0 0 0,0 1 0 0 0,0-1 0 0 0,0 0 0 0 0,0 0 0 0 0,0 1 0 0 0,0-1 0 0 0,0 0 0 0 0,0 1 0 0 0,0-1 0 0 0,0 0 0 0 0,0 0 0 0 0,0 1 0 0 0,0-1 0 0 0,0 0 0 0 0,0 0 0 0 0,1 1 0 0 0,-1-1 0 0 0,0 0 0 0 0,0 0 0 0 0,0 1 0 0 0,0-1 0 0 0,1 0 0 0 0,-1 0 0 0 0,0 1 0 0 0,0-1 0 0 0,0 0 0 0 0,1 0 0 0 0,-1 0 0 0 0,0 0 0 0 0,0 1 0 0 0,1-1 0 0 0,-1 0 0 0 0,0 0 0 0 0,0 0 0 0 0,1 0 0 0 0,-1 0 0 0 0,0 0 0 0 0,1 0 0 0 0,-1 0 0 0 0,0 0 0 0 0,0 0 0 0 0,1 0 0 0 0,-1 0 0 0 0,0 0 0 0 0,1 0 0 0 0,-1 0 0 0 0,1 0 0 0 0,3 1-22 0 0,1-1 0 0 0,-1 0 0 0 0,1 0 0 0 0,-1 0 1 0 0,1 0-1 0 0,-1-1 0 0 0,1 1 0 0 0,-1-1 0 0 0,9-3 0 0 0,4-3-161 0 0,18-9 0 0 0,-19 9 104 0 0,0-2-198 0 0,-1 0 0 0 0,0-1-1 0 0,0 0 1 0 0,-2-2 0 0 0,26-24-1 0 0,-38 35 116 0 0,-3 3-500 0 0,-29 39 19 0 0,19-28 550 0 0,2 1 1 0 0,-12 18 0 0 0,-93 201 23 0 0,15 9 400 0 0,13-31 551 0 0,-28 90 1128 0 0,31-77-789 0 0,80-213-1138 0 0,-1 0 0 0 0,0-1-1 0 0,-1 1 1 0 0,-12 16 0 0 0,15-24-45 0 0,1 0-1 0 0,-1 0 1 0 0,0 0-1 0 0,0 0 1 0 0,0 0 0 0 0,0-1-1 0 0,-1 0 1 0 0,1 1-1 0 0,0-1 1 0 0,-1-1-1 0 0,0 1 1 0 0,1 0 0 0 0,-1-1-1 0 0,0 0 1 0 0,0 0-1 0 0,0 0 1 0 0,-5 1-1 0 0,6-2-7 0 0,1 0-1 0 0,0-1 0 0 0,0 1 0 0 0,-1 0 1 0 0,1-1-1 0 0,0 1 0 0 0,0-1 0 0 0,0 0 0 0 0,0 0 1 0 0,-1 0-1 0 0,1 0 0 0 0,0 0 0 0 0,1 0 1 0 0,-1 0-1 0 0,0-1 0 0 0,0 1 0 0 0,1-1 0 0 0,-1 1 1 0 0,0-1-1 0 0,1 0 0 0 0,0 1 0 0 0,-1-1 0 0 0,1 0 1 0 0,0 0-1 0 0,0 0 0 0 0,0 0 0 0 0,0 0 1 0 0,-1-3-1 0 0,0-2 51 0 0,0 0 1 0 0,0-1 0 0 0,0 1-1 0 0,1-1 1 0 0,0 1-1 0 0,0-1 1 0 0,1-9-1 0 0,1 5-62 0 0,0 0-1 0 0,1 0 1 0 0,0 0-1 0 0,7-17 1 0 0,21-47-517 0 0,-17 45-440 0 0,6-13-627 0 0,2-2-67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 16207 0 0,'-2'-9'1731'0'0,"3"7"-1663"0"0,-1-1 12 0 0,-1-8 4104 0 0,0 13-4140 0 0,1 0 0 0 0,-1 0 0 0 0,0 0 0 0 0,-1 0 0 0 0,1 0 0 0 0,0 0 0 0 0,0-1 0 0 0,-3 3 0 0 0,0 2 10 0 0,-102 147-31 0 0,95-136-23 0 0,2-2 0 0 0,0-1 0 0 0,-1 0 0 0 0,-1 0 0 0 0,-1-1 0 0 0,-16 16 0 0 0,22-25-128 0 0,7-5-121 0 0,0-1 0 0 0,1 0 0 0 0,-1 0 0 0 0,0 0 0 0 0,0 0 0 0 0,-1 0 0 0 0,1 0 0 0 0,1-2 0 0 0,1-5-1219 0 0,9-15-5471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169 166 9671 0 0,'-2'2'748'0'0,"-35"38"680"0"0,26-31 276 0 0,0 0 0 0 0,-13 7 0 0 0,16-11-1232 0 0,2 0-57 0 0,-2-1-1 0 0,1 1 1 0 0,0-2-1 0 0,-1 1 0 0 0,-14 4 1 0 0,21-8-227 0 0,-1-1-85 0 0,1-1-89 0 0,-1 1 1 0 0,1-1 0 0 0,0 0 0 0 0,-1 1-1 0 0,1-1 1 0 0,0 0 0 0 0,0 0 0 0 0,0 0 0 0 0,1 0-1 0 0,-1 0 1 0 0,0 0 0 0 0,1 0 0 0 0,-1 0-1 0 0,1 0 1 0 0,0 0 0 0 0,-1 0 0 0 0,1-1 0 0 0,0 1-1 0 0,0 0 1 0 0,1 0 0 0 0,-1 0 0 0 0,0 0 0 0 0,1 0-1 0 0,-1 0 1 0 0,1 0 0 0 0,0-1 0 0 0,0 2-1 0 0,-1-1 1 0 0,1 0 0 0 0,1 0 0 0 0,-1 0 0 0 0,0 0-1 0 0,2-1 1 0 0,4-7 9 0 0,1 1-1 0 0,0 0 1 0 0,1 1-1 0 0,16-13 1 0 0,13-7-21 0 0,2 2 1 0 0,78-39-1 0 0,-108 60 64 0 0,1 0-1 0 0,-1 1 1 0 0,1 0 0 0 0,0 1-1 0 0,1 0 1 0 0,20-3-1 0 0,-28 6 13 0 0,1 0-1 0 0,0 0 1 0 0,0 0-1 0 0,-1 1 0 0 0,1 0 1 0 0,-1 0-1 0 0,1 0 1 0 0,0 0-1 0 0,-1 1 1 0 0,0-1-1 0 0,1 1 0 0 0,-1 0 1 0 0,0 1-1 0 0,0-1 1 0 0,0 1-1 0 0,0 0 1 0 0,-1 0-1 0 0,1 0 0 0 0,3 4 1 0 0,-4-3-42 0 0,0 0 1 0 0,0 0 0 0 0,0 0-1 0 0,0 0 1 0 0,-1 0 0 0 0,0 1-1 0 0,0-1 1 0 0,0 1-1 0 0,0 0 1 0 0,-1-1 0 0 0,1 1-1 0 0,-1 0 1 0 0,-1 0 0 0 0,1 8-1 0 0,-1 3-16 0 0,-1 0-1 0 0,0 0 1 0 0,-6 19 0 0 0,4-18-1699 0 0,1 0 0 0 0,-1 18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48 4607 0 0,'0'0'354'0'0,"7"-4"1746"0"0,-5 3-1044 0 0,1-1-1 0 0,-1 0 1 0 0,0 0 0 0 0,0 0 0 0 0,0 0 0 0 0,0 0-1 0 0,-1 0 1 0 0,1-1 0 0 0,-1 1 0 0 0,1-1 0 0 0,0-2 0 0 0,5-9-597 0 0,-7 12 430 0 0,-8 3-761 0 0,-1 2-128 0 0,-1 0 0 0 0,1 0 0 0 0,0 1 0 0 0,-12 7 0 0 0,-5 2 0 0 0,-90 42-28 0 0,96-44 119 0 0,1 0 0 0 0,0 2 0 0 0,-28 24 0 0 0,43-33-40 0 0,0-1 0 0 0,0 1 0 0 0,1 0 0 0 0,-1 0 0 0 0,1 1 0 0 0,0-1 0 0 0,-4 9 0 0 0,5-6 41 0 0,2-6-88 0 0,0-1-1 0 0,1 1 1 0 0,-1-1-1 0 0,0 0 1 0 0,0 1-1 0 0,0-1 1 0 0,1 1 0 0 0,-1-1-1 0 0,0 0 1 0 0,0 1-1 0 0,1-1 1 0 0,-1 0-1 0 0,0 1 1 0 0,1-1-1 0 0,-1 0 1 0 0,0 1 0 0 0,1-1-1 0 0,-1 0 1 0 0,1 0-1 0 0,-1 1 1 0 0,0-1-1 0 0,1 0 1 0 0,-1 0-1 0 0,1 0 1 0 0,-1 0 0 0 0,1 1-1 0 0,11 2 30 0 0,-6-3-15 0 0,0 0 0 0 0,0 0 0 0 0,0 0 0 0 0,0-1 0 0 0,-1 1 0 0 0,1-2 0 0 0,6-1 0 0 0,40-15 100 0 0,-33 10-97 0 0,13-4-79 0 0,-1-1 0 0 0,0-1 0 0 0,41-28 0 0 0,-44 25-291 0 0,-27 16 282 0 0,-2 4-73 0 0,0-1 127 0 0,1 0 1 0 0,-1 0-1 0 0,-1 0 1 0 0,1 0 0 0 0,0 0-1 0 0,0 0 1 0 0,-1 0-1 0 0,-2 3 1 0 0,-2 2 8 0 0,-36 56 121 0 0,3 2 0 0 0,-46 106 0 0 0,72-141-72 0 0,-110 230 127 0 0,117-251-190 0 0,0 0 1 0 0,0 0-1 0 0,-1-1 0 0 0,0 0 0 0 0,0 0 0 0 0,-1-1 1 0 0,0 0-1 0 0,0 0 0 0 0,-1 0 0 0 0,0-1 0 0 0,0-1 0 0 0,0 0 1 0 0,-14 6-1 0 0,10-7-1365 0 0,6-4-3450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3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59 7831 0 0,'0'0'7762'0'0,"-13"-13"-2748"0"0,12 11-4786 0 0,0-1 0 0 0,0 0 0 0 0,0 0 0 0 0,0 0 0 0 0,0-6 1 0 0,-1 0 42 0 0,2 8-269 0 0,0 0 0 0 0,0 1 0 0 0,-1-1 0 0 0,1 0 0 0 0,0 1 0 0 0,-1-1 0 0 0,1 0 0 0 0,-1 1 0 0 0,1-1 0 0 0,0 1 0 0 0,-1-1 0 0 0,1 0-1 0 0,-1 1 1 0 0,0-1 0 0 0,1 1 0 0 0,-1-1 0 0 0,1 1 0 0 0,-1 0 0 0 0,0-1 0 0 0,1 1 0 0 0,-1 0 0 0 0,0-1 0 0 0,1 1 0 0 0,-1 0 0 0 0,0 0 0 0 0,0 0 0 0 0,1 0 0 0 0,-1-1 0 0 0,0 1 0 0 0,0 0 0 0 0,1 0 0 0 0,-1 0-1 0 0,0 0 1 0 0,0 1 0 0 0,0-1 0 0 0,-28 8-12 0 0,27-8 14 0 0,-18 9-42 0 0,0 0 0 0 0,-36 22 0 0 0,-33 32 12 0 0,35-25 145 0 0,37-26 22 0 0,0 1 1 0 0,1 1-1 0 0,1 0 1 0 0,0 1-1 0 0,1 1 1 0 0,1 0-1 0 0,0 1 1 0 0,1 0-1 0 0,-9 20 0 0 0,10-9 106 0 0,11-28-237 0 0,0 1-1 0 0,0-1 0 0 0,0 1 1 0 0,0 0-1 0 0,0-1 1 0 0,0 1-1 0 0,0-1 0 0 0,1 1 1 0 0,-1-1-1 0 0,0 1 1 0 0,0-1-1 0 0,0 1 1 0 0,1-1-1 0 0,-1 1 0 0 0,0-1 1 0 0,1 1-1 0 0,-1-1 1 0 0,0 1-1 0 0,1-1 0 0 0,-1 1 1 0 0,1-1-1 0 0,-1 1 1 0 0,1-1-1 0 0,-1 0 1 0 0,1 1-1 0 0,-1-1 0 0 0,1 0 1 0 0,-1 0-1 0 0,1 1 1 0 0,-1-1-1 0 0,1 0 0 0 0,-1 0 1 0 0,2 0-1 0 0,16 5 159 0 0,-8-5-123 0 0,0 0 0 0 0,-1 0 0 0 0,1-1 0 0 0,0 0 0 0 0,-1-1 0 0 0,1 0 0 0 0,-1 0 0 0 0,16-7 0 0 0,6-5 21 0 0,35-20-1 0 0,-17 8 87 0 0,56-28-88 0 0,-94 50-75 0 0,-3 3-47 0 0,-6 1-29 0 0,-2 2 61 0 0,1 0 0 0 0,0 0 0 0 0,0 0 0 0 0,-1 0 0 0 0,1 0 0 0 0,-1 0 0 0 0,1 3 0 0 0,-1-2 22 0 0,-1 0 1 0 0,1-1-1 0 0,0 1 1 0 0,-1 0-1 0 0,1-1 0 0 0,-1 1 1 0 0,0 0-1 0 0,1-1 0 0 0,-1 1 1 0 0,-1-1-1 0 0,1 1 1 0 0,0-1-1 0 0,-1 0 0 0 0,1 1 1 0 0,-3 2-1 0 0,-1 1-4 0 0,1 1-1 0 0,0 0 1 0 0,-4 9-1 0 0,8-15-46 0 0,0-1 0 0 0,0 1 0 0 0,0-1 0 0 0,0 0 0 0 0,-1 1 0 0 0,1-1 0 0 0,0 1 0 0 0,0-1 0 0 0,0 1 0 0 0,0-1 0 0 0,0 0 0 0 0,0 1 0 0 0,0-1 0 0 0,0 1 0 0 0,1-1 0 0 0,-1 1 0 0 0,0-1 0 0 0,0 0 0 0 0,0 1 0 0 0,0-1 0 0 0,1 1 0 0 0,-1-1 0 0 0,0 0 0 0 0,0 1 0 0 0,1-1 0 0 0,-1 0 0 0 0,0 1 0 0 0,0-1 0 0 0,1 0 0 0 0,-1 0 0 0 0,0 1 0 0 0,1-1 0 0 0,-1 0 0 0 0,1 0 0 0 0,-1 1 0 0 0,0-1 0 0 0,1 0 0 0 0,-1 0 0 0 0,1 0 0 0 0,-1 0 0 0 0,0 0 0 0 0,1 0 0 0 0,-1 1 0 0 0,1-1 0 0 0,-1 0 0 0 0,1 0 0 0 0,0-1 0 0 0,11-1-1297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43 919 0 0,'1'-1'67'0'0,"15"-14"78"0"0,-10 10 1489 0 0,-1 1-1 0 0,1 0 1 0 0,1 0 0 0 0,19-5 12438 0 0,-37 19-14373 0 0,-99 130 2724 0 0,52-64-2015 0 0,-25 24-338 0 0,81-99-332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4143 0 0,'0'0'368'0'0,"-11"3"-296"0"0,0 3-72 0 0,-3 3 0 0 0,2-2 2064 0 0,-1 5 400 0 0,5 4 72 0 0,0 2 24 0 0,5-1-2008 0 0,3 1-392 0 0,5 0-88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11519 0 0,'0'0'1040'0'0,"-2"0"-853"0"0,-6-1 627 0 0,0 1 1 0 0,0 0-1 0 0,0 1 1 0 0,0 0-1 0 0,1 0 1 0 0,-1 0-1 0 0,0 1 1 0 0,1 0-1 0 0,-8 4 1 0 0,-69 32 1811 0 0,63-27-2896 0 0,-30 16 670 0 0,-85 60 0 0 0,131-85-172 0 0,5-1-280 0 0,-1-1 1 0 0,1 0-1 0 0,-1 1 1 0 0,0-1-1 0 0,1 1 1 0 0,-1-1-1 0 0,1 1 1 0 0,-1-1-1 0 0,1 1 1 0 0,-1-1-1 0 0,1 1 0 0 0,-1-1 1 0 0,1 1-1 0 0,-1 1 1 0 0,1-1-5 0 0,-1 1 1 0 0,1-1-1 0 0,0 1 1 0 0,0-1-1 0 0,0 1 0 0 0,0-1 1 0 0,1 1-1 0 0,-1-1 1 0 0,0 0-1 0 0,0 1 0 0 0,1-1 1 0 0,0 3-1 0 0,5 9 5 0 0,0 0-1 0 0,14 21 1 0 0,-10-17 5 0 0,-2-4 41 0 0,0-1 1 0 0,11 11-1 0 0,5 7 7 0 0,-24-29 3 0 0,1-1 0 0 0,-1 1 0 0 0,1-1 0 0 0,-1 1 0 0 0,1 0 0 0 0,-1-1 0 0 0,1 1 0 0 0,-1-1 1 0 0,0 1-1 0 0,1 0 0 0 0,-1 0 0 0 0,0-1 0 0 0,0 1 0 0 0,1 0 0 0 0,-1 0 0 0 0,0-1 0 0 0,0 1 0 0 0,0 0 0 0 0,0 0 0 0 0,0-1 0 0 0,0 1 0 0 0,0 0 0 0 0,0 0 0 0 0,0-1 0 0 0,0 1 0 0 0,-1 0 0 0 0,1 0 0 0 0,0-1 0 0 0,0 1 0 0 0,-1 0 0 0 0,1-1 1 0 0,0 1-1 0 0,-1 0 0 0 0,0 0 0 0 0,0 1 25 0 0,-2 2-9 0 0,1 0 1 0 0,-1-1-1 0 0,0 1 1 0 0,-1-1-1 0 0,1 1 1 0 0,0-1-1 0 0,-1 0 0 0 0,0-1 1 0 0,0 1-1 0 0,-4 2 1 0 0,-9 4 90 0 0,-19 7 1 0 0,30-13-109 0 0,-39 17 14 0 0,26-11-11 0 0,-1 0 0 0 0,0-2 0 0 0,-22 6-1 0 0,34-11-54 0 0,-7 2-124 0 0,0-1 0 0 0,-16 1 1 0 0,28-4 72 0 0,-1 0 1 0 0,0 0 0 0 0,1 0-1 0 0,-1 0 1 0 0,0-1-1 0 0,1 1 1 0 0,-1-1 0 0 0,1 0-1 0 0,-1 0 1 0 0,1-1-1 0 0,-1 1 1 0 0,1 0 0 0 0,-6-5-1 0 0,8 6-18 0 0,1-1 0 0 0,-1 1 0 0 0,1-1 0 0 0,-1 0 0 0 0,1 1-1 0 0,-1-1 1 0 0,1 0 0 0 0,-1 1 0 0 0,1-1 0 0 0,0 0 0 0 0,-1 1 0 0 0,1-1-1 0 0,0 0 1 0 0,0 0 0 0 0,0 1 0 0 0,0-1 0 0 0,-1-1 0 0 0,2-7-4164 0 0,2-3-2154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 16183 0 0,'0'0'1462'0'0,"-8"-3"-1172"0"0,7 3-286 0 0,0 0 1 0 0,0 0-1 0 0,0 0 0 0 0,0 0 0 0 0,0 0 0 0 0,0 0 0 0 0,0 1 0 0 0,0-1 1 0 0,0 0-1 0 0,0 0 0 0 0,0 1 0 0 0,0-1 0 0 0,0 1 0 0 0,0-1 1 0 0,0 1-1 0 0,1-1 0 0 0,-1 1 0 0 0,0 0 0 0 0,0-1 0 0 0,0 1 1 0 0,0 0-1 0 0,-16 21 276 0 0,14-18-228 0 0,-39 58 433 0 0,-154 214 1294 0 0,138-189-1272 0 0,-74 147-1 0 0,65-108-369 0 0,61-115-134 0 0,-22 40 0 0 0,-57 79 1 0 0,71-111-1392 0 0,-32 31-1 0 0,37-43-170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17 210 8751 0 0,'-2'1'399'0'0,"-5"3"-4"0"0,7-4-351 0 0,-1 0 0 0 0,1 0 0 0 0,0 0 0 0 0,-1 0 0 0 0,1 0 0 0 0,0 0 0 0 0,-1 1 0 0 0,1-1 0 0 0,0 0 0 0 0,-1 0 0 0 0,1 0 0 0 0,0 1 0 0 0,-1-1 0 0 0,1 0 0 0 0,0 0 0 0 0,0 1 0 0 0,0-1 0 0 0,-1 0 0 0 0,1 1 0 0 0,0-1 0 0 0,0 0 0 0 0,0 1 0 0 0,-1-1 0 0 0,1 0 0 0 0,0 1 0 0 0,0-1 0 0 0,0 0 0 0 0,0 1 0 0 0,0-1 0 0 0,0 1 0 0 0,0-1 0 0 0,0 0 0 0 0,0 1 0 0 0,0-1 0 0 0,0 0-1 0 0,0 1 1 0 0,0-1 0 0 0,0 1 0 0 0,0-1 0 0 0,0 0 0 0 0,1 1 0 0 0,-1-1 0 0 0,0 0 0 0 0,0 1 0 0 0,0-1 0 0 0,0 0 0 0 0,1 0 0 0 0,-1 1 0 0 0,1-1 0 0 0,9 10 1943 0 0,-5-7-1399 0 0,1 0 0 0 0,-1-1 0 0 0,0 0 0 0 0,1 0 0 0 0,-1 0 0 0 0,1-1 0 0 0,-1 0 0 0 0,12 1-1 0 0,1-1-36 0 0,28-2 1 0 0,10-6 179 0 0,0-3 0 0 0,76-24 0 0 0,-59 15-458 0 0,284-91 393 0 0,-207 57-7128 0 0,-87 30-750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15919 0 0,'0'0'1446'0'0,"-1"2"-1192"0"0,-4 26-76 0 0,3-16 263 0 0,0 0 0 0 0,-6 16 1 0 0,-14 29 450 0 0,-5 19-171 0 0,-3-1 0 0 0,-49 85 1 0 0,41-99-701 0 0,-2-2 0 0 0,-2-1 0 0 0,-3-3 0 0 0,-89 85 0 0 0,91-99 54 0 0,-40 35-104 0 0,66-63 203 0 0,0 0 0 0 0,0-1-1 0 0,-24 11 1 0 0,39-22 194 0 0,4-2-192 0 0,8-11-126 0 0,2 0 0 0 0,0 1 0 0 0,0 0 0 0 0,1 1 0 0 0,0 0-1 0 0,16-8 1 0 0,91-43-618 0 0,-107 55 491 0 0,22-11-135 0 0,-8 3-167 0 0,0 2 0 0 0,1 1 0 0 0,45-12 0 0 0,-70 22 366 0 0,0 1 1 0 0,0-1-1 0 0,0 1 0 0 0,0 0 0 0 0,0 0 1 0 0,3 1-1 0 0,-5-1 17 0 0,-1 0 0 0 0,1 1 0 0 0,-1-1-1 0 0,0 0 1 0 0,1 1 0 0 0,-1-1 0 0 0,0 1 0 0 0,0-1 0 0 0,1 0 0 0 0,-1 1 0 0 0,0-1 0 0 0,0 1 0 0 0,1-1 0 0 0,-1 1 0 0 0,0-1-1 0 0,0 1 1 0 0,0-1 0 0 0,0 1 0 0 0,0-1 0 0 0,0 1 0 0 0,0 0 0 0 0,0 0 24 0 0,1 3 44 0 0,-1 0-1 0 0,1 0 0 0 0,-1 0 1 0 0,0 0-1 0 0,-1 1 0 0 0,1-1 1 0 0,-1 0-1 0 0,0 0 0 0 0,0-1 1 0 0,0 1-1 0 0,-3 6 0 0 0,-2 5 248 0 0,-15 22 1 0 0,6-12-20 0 0,-12 21-14 0 0,-45 56 0 0 0,65-87-313 0 0,7-15 22 0 0,0 0 1 0 0,0 1-1 0 0,0-1 1 0 0,0 1-1 0 0,0-1 1 0 0,0 0-1 0 0,0 1 1 0 0,0-1-1 0 0,0 1 1 0 0,0-1-1 0 0,0 0 1 0 0,0 1-1 0 0,0-1 1 0 0,0 0-1 0 0,1 1 1 0 0,-1-1-1 0 0,0 0 1 0 0,0 1 0 0 0,0-1-1 0 0,1 0 1 0 0,-1 1-1 0 0,1 0-38 0 0,0-1 1 0 0,1 1-1 0 0,-1 0 1 0 0,0-1-1 0 0,0 1 0 0 0,0-1 1 0 0,1 0-1 0 0,-1 1 0 0 0,0-1 1 0 0,1 0-1 0 0,1 0 1 0 0,0 1-149 0 0,14 0-1446 0 0,4-2-514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191 155 3679 0 0,'2'0'7163'0'0,"26"-4"1038"0"0,14-11-5275 0 0,0 1-1901 0 0,-11 6-817 0 0,5-1 175 0 0,0-2 0 0 0,42-18 0 0 0,-73 27-399 0 0,1-1-1 0 0,-1 1 0 0 0,0-1 1 0 0,0 0-1 0 0,-1 0 0 0 0,1-1 1 0 0,-1 1-1 0 0,0-1 1 0 0,1 0-1 0 0,-2 0 0 0 0,1-1 1 0 0,5-7-1 0 0,-8 11-103 0 0,-3 0-11 0 0,-2-1 76 0 0,0 0 0 0 0,-1 1-1 0 0,1 0 1 0 0,-1-1 0 0 0,1 2-1 0 0,-1-1 1 0 0,1 0 0 0 0,-1 1-1 0 0,1 0 1 0 0,-1 0 0 0 0,0 0-1 0 0,1 1 1 0 0,-1-1 0 0 0,-7 3-1 0 0,-10 3-48 0 0,-35 14 0 0 0,46-16 65 0 0,-26 12 133 0 0,0 1 0 0 0,1 2 0 0 0,1 1 0 0 0,1 2 0 0 0,1 1 0 0 0,-41 37-1 0 0,55-43 131 0 0,-23 29 0 0 0,38-41-176 0 0,0 0 0 0 0,0 0 0 0 0,0 1 0 0 0,1 0 0 0 0,0 0 0 0 0,0 0 0 0 0,0 0 0 0 0,1 0 0 0 0,0 1 0 0 0,-3 11 0 0 0,5-16-30 0 0,0 0 0 0 0,0 0 0 0 0,1 0 0 0 0,-1 0 0 0 0,0 0 0 0 0,1 0 0 0 0,-1 0 0 0 0,1-1 0 0 0,-1 1 0 0 0,1 0 0 0 0,0 0 0 0 0,0-1 0 0 0,0 1 0 0 0,0 0 0 0 0,0-1 0 0 0,0 1 0 0 0,1-1 0 0 0,-1 1 0 0 0,0-1 0 0 0,1 0 0 0 0,-1 0 0 0 0,1 0 0 0 0,-1 1 0 0 0,1-1 0 0 0,0 0 0 0 0,-1-1 0 0 0,1 1 0 0 0,3 1 0 0 0,4 1 27 0 0,0 0 1 0 0,0-1 0 0 0,1 0 0 0 0,14 2 0 0 0,13-1 26 0 0,1-2-1 0 0,60-6 1 0 0,75-20-1448 0 0,-121 14 92 0 0,-3 1-55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 11487 0 0,'9'-5'10087'0'0,"-17"14"-8913"0"0,-7 4-868 0 0,0-1 0 0 0,-1-1 0 0 0,-1 0-1 0 0,-23 11 1 0 0,11-6-88 0 0,-24 13 14 0 0,-101 41 0 0 0,139-64-236 0 0,1 0 0 0 0,-1 0-1 0 0,1 2 1 0 0,-15 9 0 0 0,28-16-99 0 0,1 2-57 0 0,0-1 107 0 0,1 1 0 0 0,-1-1 0 0 0,1 1 0 0 0,0-1 0 0 0,2 5-1 0 0,2 1-80 0 0,1 0-1 0 0,0 0 1 0 0,1 0-1 0 0,0-1 1 0 0,0 0-1 0 0,11 8 0 0 0,-6-5-138 0 0,16 18-1 0 0,22 23-78 0 0,-39-41 491 0 0,0 0 0 0 0,0 1-1 0 0,-1 1 1 0 0,-1 0 0 0 0,0 0-1 0 0,0 0 1 0 0,7 17-1 0 0,-15-27-102 0 0,-1-1 0 0 0,1 1 0 0 0,0 0 0 0 0,-1 0 0 0 0,1-1 0 0 0,-1 1 0 0 0,0 0 0 0 0,1 0 0 0 0,-1 0 0 0 0,0 0 0 0 0,0-1 0 0 0,0 1 0 0 0,0 0 0 0 0,-1 0 0 0 0,1 0 0 0 0,-1 0 0 0 0,1-1 0 0 0,-1 1 0 0 0,1 0 0 0 0,-1 0 0 0 0,0-1 0 0 0,0 1 0 0 0,0 0 0 0 0,0-1 0 0 0,0 1 0 0 0,0-1 0 0 0,0 1 0 0 0,0-1 0 0 0,-1 0 0 0 0,1 0 0 0 0,-1 1 0 0 0,1-1 0 0 0,-1 0 0 0 0,1 0-1 0 0,-1 0 1 0 0,-1 0 0 0 0,-7 4 149 0 0,1-1 1 0 0,-1-1-1 0 0,0 0 0 0 0,-21 4 0 0 0,21-5-124 0 0,-33 5-283 0 0,0-2 1 0 0,-81-2 0 0 0,108-3-310 0 0,3 0-1621 0 0,-26-4 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1 919 0 0,'-18'0'-1132'0'0,"-13"0"3729"0"0,14 0 1810 0 0,1 1 0 0 0,-25 5 0 0 0,40-6-4378 0 0,-93 23 2804 0 0,78-18-2436 0 0,0 1-1 0 0,0 0 0 0 0,-25 15 1 0 0,14-5-102 0 0,2 1 1 0 0,0 0-1 0 0,0 3 1 0 0,2 0-1 0 0,0 1 1 0 0,2 1-1 0 0,-31 39 0 0 0,49-55-177 0 0,0 0 0 0 0,0 0 0 0 0,0 0 0 0 0,-2 9 0 0 0,-1 0 268 0 0,6-15-358 0 0,0 1-1 0 0,0-1 1 0 0,-1 1-1 0 0,1-1 1 0 0,0 1-1 0 0,0-1 1 0 0,0 1-1 0 0,0-1 0 0 0,0 1 1 0 0,0 0-1 0 0,0-1 1 0 0,0 1-1 0 0,0-1 1 0 0,0 1-1 0 0,0-1 0 0 0,0 1 1 0 0,0-1-1 0 0,0 1 1 0 0,0 0-1 0 0,1-1 1 0 0,-1 1-1 0 0,0-1 1 0 0,0 1-1 0 0,1-1 0 0 0,-1 0 1 0 0,1 2-1 0 0,0-2 14 0 0,0 1 0 0 0,0 0-1 0 0,-1-1 1 0 0,1 1 0 0 0,0-1 0 0 0,0 1-1 0 0,1-1 1 0 0,-1 0 0 0 0,0 1-1 0 0,0-1 1 0 0,0 0 0 0 0,2 0 0 0 0,3 1 95 0 0,0-1 0 0 0,0-1 0 0 0,10 0 1 0 0,-15 1-125 0 0,23-6 68 0 0,0 0-1 0 0,-1-2 0 0 0,0 0 0 0 0,0-2 0 0 0,23-13 0 0 0,34-13 49 0 0,-47 21-692 0 0,-18 9-22 0 0,0 0 0 0 0,15-4-1 0 0,-28 9-263 0 0,-1 1 314 0 0,0 0 1 0 0,0 0 0 0 0,1 0-1 0 0,-1 0 1 0 0,0 0-1 0 0,1 0 1 0 0,-1 0-1 0 0,0 0 1 0 0,1 1 0 0 0,0 0-1 0 0,9 1-7833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43 118 15895 0 0,'0'0'1439'0'0,"-1"1"-1186"0"0,-12 14-66 0 0,8-11 610 0 0,1 1-1 0 0,0-1 1 0 0,1 1 0 0 0,-1 0-1 0 0,-4 9 2550 0 0,10-15-3219 0 0,81-51 144 0 0,30-16-792 0 0,-94 58 114 0 0,1 1 0 0 0,0 1-1 0 0,42-12 1 0 0,-44 18 120 0 0,-17 2 174 0 0,0 1 20 0 0,1 3 123 0 0,-1 0 0 0 0,1-1 1 0 0,-1 1-1 0 0,0 0 0 0 0,0 0 1 0 0,0 0-1 0 0,-1 0 0 0 0,1 0 1 0 0,-1 0-1 0 0,0 4 0 0 0,0-7 217 0 0,0 12 454 0 0,0-11-667 0 0,1-1-1 0 0,-1 1 0 0 0,0 0 1 0 0,1-1-1 0 0,-1 1 1 0 0,1-1-1 0 0,-1 1 1 0 0,1 0-1 0 0,0-1 1 0 0,-1 1-1 0 0,1-1 0 0 0,0 0 1 0 0,0 1-1 0 0,0-1 1 0 0,0 0-1 0 0,1 1 1 0 0,-1-1-1 0 0,0 0 1 0 0,0 0-1 0 0,1 0 0 0 0,-1 0 1 0 0,1 0-1 0 0,-1 0 1 0 0,1-1-1 0 0,-1 1 1 0 0,1 0-1 0 0,-1-1 1 0 0,1 1-1 0 0,0-1 0 0 0,-1 0 1 0 0,1 1-1 0 0,0-1 1 0 0,-1 0-1 0 0,1 0 1 0 0,2 0-1 0 0,6-2-41 0 0,1 0 0 0 0,-1-1 0 0 0,1 0 0 0 0,-1-1 0 0 0,0 0 0 0 0,0-1 0 0 0,12-7 0 0 0,-11 6-4 0 0,0 0 1 0 0,0 1-1 0 0,0 0 1 0 0,1 1-1 0 0,15-4 1 0 0,-15 6-3 0 0,-3 0-4 0 0,1 0 0 0 0,0 1 0 0 0,17-1 0 0 0,-14 4-24 0 0,-4 4 31 0 0,-8-6 20 0 0,1 1 1 0 0,-1 0-1 0 0,1 0 0 0 0,-1 1 0 0 0,0-1 1 0 0,1 0-1 0 0,-1 0 0 0 0,0 1 0 0 0,0-1 0 0 0,0 1 1 0 0,0-1-1 0 0,0 1 0 0 0,0-1 0 0 0,-1 1 1 0 0,1-1-1 0 0,0 1 0 0 0,-1 0 0 0 0,1 3 1 0 0,0-3 13 0 0,-1 0 61 0 0,3 17 217 0 0,-2-9-137 0 0,-1-1 1 0 0,-2 16-1 0 0,1-16-1533 0 0,0 0 1 0 0,2 18-1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7 21103 0 0,'-1'-7'3195'0'0,"-19"79"-2929"0"0,-3-2 1 0 0,-41 84 0 0 0,15-63-342 0 0,-3-1 1 0 0,-4-4-1 0 0,-4-1 1 0 0,-4-4 0 0 0,-103 104-1 0 0,96-105-1149 0 0,55-61 49 0 0,4-6-3008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79 8287 0 0,'0'0'7067'0'0,"1"11"-1735"0"0,2-9-5097 0 0,0 0 0 0 0,1-1 1 0 0,-1 0-1 0 0,0 1 0 0 0,1-1 1 0 0,-1-1-1 0 0,0 1 0 0 0,1 0 1 0 0,-1-1-1 0 0,1 0 0 0 0,-1 0 1 0 0,1 0-1 0 0,-1 0 0 0 0,1 0 1 0 0,5-2-1 0 0,8-1 46 0 0,30-11 0 0 0,-41 12-238 0 0,45-17-7 0 0,74-38 0 0 0,-121 55-41 0 0,-3 1-88 0 0,-15 8-698 0 0,-52 23 377 0 0,-19 10 312 0 0,34-13 223 0 0,-104 63 386 0 0,128-72-281 0 0,0 1-1 0 0,1 1 1 0 0,-32 33 0 0 0,54-49-170 0 0,1-1 1 0 0,0 1-1 0 0,0 0 0 0 0,0 0 1 0 0,1 0-1 0 0,-5 9 1 0 0,7-12-38 0 0,-1 0 1 0 0,1 1-1 0 0,-1-1 1 0 0,1 0-1 0 0,0 1 1 0 0,0-1-1 0 0,0 0 1 0 0,0 1-1 0 0,0-1 1 0 0,0 0 0 0 0,0 1-1 0 0,0-1 1 0 0,0 0-1 0 0,1 1 1 0 0,-1-1-1 0 0,1 0 1 0 0,-1 1-1 0 0,1-1 1 0 0,-1 0-1 0 0,1 0 1 0 0,0 1-1 0 0,-1-1 1 0 0,1 0-1 0 0,0 0 1 0 0,0 0 0 0 0,0 0-1 0 0,0 0 1 0 0,1 1-1 0 0,3 2 37 0 0,1-1 0 0 0,-1 1 1 0 0,0-1-1 0 0,1 0 0 0 0,0-1 0 0 0,0 1 0 0 0,0-1 1 0 0,0 0-1 0 0,9 1 0 0 0,9 1 55 0 0,26 1 0 0 0,-34-4-56 0 0,38 3-406 0 0,80-6-1 0 0,-103 0-1250 0 0,61-14-1 0 0,-56 6-272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3223 0 0,'-1'1'240'0'0,"-2"1"125"0"0,0 1 0 0 0,-1-1-1 0 0,1-1 1 0 0,0 1-1 0 0,-8 2 1 0 0,-2 2 6167 0 0,13-4-6406 0 0,-1 0-1 0 0,0-1 0 0 0,1 1 1 0 0,-1 0-1 0 0,0-1 0 0 0,0 1 1 0 0,0 0-1 0 0,0-1 0 0 0,-2 2 1 0 0,-4 8 36 0 0,-4 17 75 0 0,-9 29 0 0 0,-2 8-107 0 0,-8 3 272 0 0,-67 104 0 0 0,62-113-415 0 0,-48 75 40 0 0,-151 187-1 0 0,216-299 140 0 0,-1-1 0 0 0,0-1 0 0 0,-34 27 0 0 0,52-46 418 0 0,1-6-510 0 0,1 1-1 0 0,-1 0 1 0 0,1 0 0 0 0,0 0-1 0 0,0 0 1 0 0,1 0-1 0 0,-1 0 1 0 0,1 0 0 0 0,2-4-1 0 0,24-33 47 0 0,-21 30-88 0 0,38-48-456 0 0,3 1 0 0 0,2 2 0 0 0,71-60 0 0 0,-107 104 265 0 0,0 1 0 0 0,1 0 0 0 0,26-13 0 0 0,-33 20 105 0 0,1 0-1 0 0,-1 0 0 0 0,1 1 1 0 0,0 0-1 0 0,1 0 0 0 0,-1 1 1 0 0,0 0-1 0 0,16 0 0 0 0,-23 2 81 0 0,1 0 0 0 0,-1 0 0 0 0,1 0 0 0 0,-1 0-1 0 0,0 0 1 0 0,1 1 0 0 0,-1-1 0 0 0,0 1 0 0 0,1-1-1 0 0,-1 1 1 0 0,0 0 0 0 0,0 0 0 0 0,0 0 0 0 0,1 0 0 0 0,-1 1-1 0 0,0-1 1 0 0,-1 1 0 0 0,1-1 0 0 0,0 1 0 0 0,0-1 0 0 0,-1 1-1 0 0,1 0 1 0 0,-1 0 0 0 0,1 0 0 0 0,-1 0 0 0 0,0 0-1 0 0,0 0 1 0 0,0 0 0 0 0,2 4 0 0 0,-2 0 47 0 0,0-1 0 0 0,0 1 1 0 0,-1 0-1 0 0,0-1 0 0 0,0 1 0 0 0,0 0 0 0 0,0 0 1 0 0,-1-1-1 0 0,0 1 0 0 0,0 0 0 0 0,-3 6 1 0 0,-1 2 92 0 0,0-1 1 0 0,-1 0 0 0 0,-15 24 0 0 0,-28 34 188 0 0,43-64-301 0 0,-8 11 123 0 0,0-1 0 0 0,-2-1 0 0 0,0 0 0 0 0,0-1 0 0 0,-2-1 0 0 0,0-1 0 0 0,-25 15 1 0 0,0-5-87 0 0,-1-1 0 0 0,-57 18 0 0 0,-14-3 68 0 0,106-34-116 0 0,1-5-33 0 0,8 1-12 0 0,0 1-1 0 0,0-1 1 0 0,-1 0-1 0 0,1 0 0 0 0,0 1 1 0 0,0-1-1 0 0,0 0 1 0 0,0 0-1 0 0,0 1 1 0 0,0-1-1 0 0,0 0 0 0 0,0 0 1 0 0,0 1-1 0 0,1-1 1 0 0,-1 0-1 0 0,0 1 1 0 0,0-1-1 0 0,1 0 0 0 0,-1 0 1 0 0,0 1-1 0 0,1-1 1 0 0,-1 1-1 0 0,0-1 1 0 0,2-1-1 0 0,14-19-305 0 0,-11 15 158 0 0,3-3-2521 0 0,17-17 0 0 0,-5 7-2977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117 107 6911 0 0,'0'0'12439'0'0,"1"0"-12014"0"0,8 4-315 0 0,-1-1-1 0 0,0-1 1 0 0,1 0 0 0 0,0 0-1 0 0,-1 0 1 0 0,1-1 0 0 0,0 0-1 0 0,0-1 1 0 0,-1 0 0 0 0,11-2-1 0 0,9-1 396 0 0,52-14 0 0 0,-65 14-511 0 0,22-6-98 0 0,-1-2 0 0 0,42-18 0 0 0,-75 28 61 0 0,-1 0 1 0 0,0 0 0 0 0,1-1-1 0 0,-1 1 1 0 0,0 0 0 0 0,0-1 0 0 0,0 1-1 0 0,0-1 1 0 0,0 0 0 0 0,0 0-1 0 0,-1 0 1 0 0,1 0 0 0 0,0 0 0 0 0,-1 0-1 0 0,0 0 1 0 0,1-1 0 0 0,-1 1-1 0 0,0 0 1 0 0,0-1 0 0 0,0-2 0 0 0,0 3-160 0 0,-27-4-379 0 0,15 6 541 0 0,0 0 0 0 0,0 1 0 0 0,0 0 0 0 0,0 1 0 0 0,0 1 0 0 0,-19 6 0 0 0,-62 30-123 0 0,79-32 150 0 0,-14 6 22 0 0,1 2 1 0 0,1 0-1 0 0,1 2 0 0 0,0 1 1 0 0,1 1-1 0 0,0 1 0 0 0,2 0 1 0 0,1 2-1 0 0,-23 31 0 0 0,36-42 79 0 0,0 1-1 0 0,0 0 0 0 0,1 0 1 0 0,1 0-1 0 0,0 1 0 0 0,-3 14 1 0 0,6-21-31 0 0,1 0 1 0 0,0 0 0 0 0,0 0 0 0 0,0 0-1 0 0,1 1 1 0 0,-1-1 0 0 0,2 0 0 0 0,-1 1 0 0 0,1-1-1 0 0,0 0 1 0 0,0 0 0 0 0,0 0 0 0 0,1 0 0 0 0,0 0-1 0 0,3 6 1 0 0,-3-9-33 0 0,0-1 0 0 0,0 1 1 0 0,0-1-1 0 0,1 1 0 0 0,-1-1 0 0 0,1 0 0 0 0,-1 0 0 0 0,1 0 1 0 0,0 0-1 0 0,0-1 0 0 0,-1 1 0 0 0,1-1 0 0 0,1 1 0 0 0,-1-1 0 0 0,0 0 1 0 0,0-1-1 0 0,0 1 0 0 0,0 0 0 0 0,1-1 0 0 0,-1 1 0 0 0,0-1 1 0 0,5-1-1 0 0,8 1 9 0 0,-1-1 1 0 0,0-1 0 0 0,20-5 0 0 0,-31 6-9 0 0,38-10-768 0 0,73-31-1 0 0,-68 24-934 0 0,-10 4 415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12 11519 0 0,'16'-11'2411'0'0,"-28"19"5729"0"0,-47 32-8199 0 0,-53 29 137 0 0,37-21-80 0 0,34-24-90 0 0,-42 35-1 0 0,72-50 135 0 0,0 0 0 0 0,1 0 0 0 0,0 1 0 0 0,1 1-1 0 0,0 0 1 0 0,1 0 0 0 0,0 0 0 0 0,-10 21 0 0 0,16-28 23 0 0,0 1-1 0 0,1-1 1 0 0,-1 1-1 0 0,1-1 1 0 0,0 1-1 0 0,0-1 1 0 0,1 1-1 0 0,-1-1 1 0 0,1 1-1 0 0,0 0 1 0 0,0-1 0 0 0,1 1-1 0 0,-1-1 1 0 0,3 10-1 0 0,-2-13-30 0 0,0 1 0 0 0,0-1-1 0 0,0 0 1 0 0,0 1 0 0 0,0-1 0 0 0,0 0 0 0 0,0 0-1 0 0,1 0 1 0 0,-1 0 0 0 0,0 0 0 0 0,1 0-1 0 0,-1 0 1 0 0,0 0 0 0 0,4 1 0 0 0,20 6 283 0 0,-19-7-292 0 0,0-1 0 0 0,0 0 0 0 0,0 0 0 0 0,0 0 0 0 0,0 0 0 0 0,0-1 0 0 0,10-2 0 0 0,41-16-808 0 0,-39 13-77 0 0,13-5-761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33 12895 0 0,'0'0'998'0'0,"-1"-9"-620"0"0,1 8-206 0 0,-1 0 1 0 0,1-1-1 0 0,0 1 0 0 0,0 0 0 0 0,-1 0 0 0 0,1 0 1 0 0,0 0-1 0 0,-1 0 0 0 0,1 0 0 0 0,-1 0 0 0 0,0 0 1 0 0,1 0-1 0 0,-1 0 0 0 0,0 0 0 0 0,1 0 0 0 0,-1 1 0 0 0,0-1 1 0 0,0 0-1 0 0,0 0 0 0 0,-1 0 0 0 0,0 0 134 0 0,0 1 0 0 0,0-1 0 0 0,0 1 0 0 0,0 0 0 0 0,0 0 0 0 0,0 0 0 0 0,0 0 0 0 0,0 0 0 0 0,0 0 0 0 0,0 1 0 0 0,-3 0 0 0 0,-3 1-289 0 0,1 0 0 0 0,-1 1 0 0 0,0 0 0 0 0,1 0 0 0 0,-1 1 0 0 0,-7 4 0 0 0,-40 32 120 0 0,7-4-81 0 0,5-9 139 0 0,2 2 0 0 0,-62 57 0 0 0,102-85 196 0 0,0 11-93 0 0,1-9-273 0 0,0 0 0 0 0,0 0 0 0 0,0 0 0 0 0,0 0 0 0 0,1 6 0 0 0,5 7 76 0 0,-2-12-91 0 0,-2-2 4 0 0,1 1-5 0 0,13 8 46 0 0,-12-9-55 0 0,1 0 0 0 0,-1 0 0 0 0,1-1-1 0 0,0 1 1 0 0,-1-1 0 0 0,1-1-1 0 0,0 1 1 0 0,0-1 0 0 0,0 1 0 0 0,0-1-1 0 0,-1-1 1 0 0,1 1 0 0 0,0-1 0 0 0,0 0-1 0 0,0 0 1 0 0,-1 0 0 0 0,1 0-1 0 0,8-5 1 0 0,4-1-41 0 0,-1-2-1 0 0,1 0 1 0 0,22-17 0 0 0,0-3 1 0 0,-2-3 0 0 0,43-45 0 0 0,-78 75 96 0 0,-3 4 8 0 0,-3 7-47 0 0,0-1 1 0 0,0 0 0 0 0,-1 0-1 0 0,-6 7 1 0 0,-12 22 83 0 0,16-25-31 0 0,5-8-52 0 0,0 0-1 0 0,0 0 1 0 0,0 0-1 0 0,0 0 1 0 0,1 0-1 0 0,0 0 1 0 0,-1 1 0 0 0,1 5-1 0 0,1-9-34 0 0,0 0-1 0 0,0 0 1 0 0,0-1 0 0 0,0 1-1 0 0,0 0 1 0 0,0 0 0 0 0,1-1-1 0 0,-1 1 1 0 0,0 0 0 0 0,0 0-1 0 0,1-1 1 0 0,-1 1 0 0 0,1 0-1 0 0,-1 0 1 0 0,1-1 0 0 0,-1 1-1 0 0,1-1 1 0 0,-1 1 0 0 0,1 0-1 0 0,-1-1 1 0 0,1 1-1 0 0,0-1 1 0 0,-1 0 0 0 0,1 1-1 0 0,0-1 1 0 0,0 1 0 0 0,-1-1-1 0 0,2 1 1 0 0,1 0-189 0 0,-1 0 1 0 0,1 0-1 0 0,-1-1 0 0 0,1 1 1 0 0,0-1-1 0 0,4 1 0 0 0,-3-1-275 0 0,-1 0-1 0 0,0-1 0 0 0,0 1 0 0 0,-1-1 0 0 0,1 0 0 0 0,0 0 0 0 0,3-1 0 0 0,10-5-6212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8287 0 0,'0'0'6806'0'0,"0"2"-5842"0"0,-1 11 190 0 0,0 1 0 0 0,-7 23 0 0 0,5-24-392 0 0,1 1 1 0 0,-3 26-1 0 0,5-21-335 0 0,0-6-129 0 0,0 1 0 0 0,4 23 0 0 0,-4-35-154 0 0,1 0-91 0 0,1 0-1 0 0,0 0 1 0 0,0-1 0 0 0,-1 1-1 0 0,1 0 1 0 0,0-1-1 0 0,0 1 1 0 0,1-1 0 0 0,2 2-1 0 0,0 0 62 0 0,-3-1-64 0 0,2-1 1 0 0,-1 1-1 0 0,0 0 0 0 0,0-1 1 0 0,0 0-1 0 0,1 0 0 0 0,-1 0 1 0 0,1 0-1 0 0,-1-1 0 0 0,0 1 1 0 0,1-1-1 0 0,-1 0 0 0 0,1 0 1 0 0,-1 0-1 0 0,1 0 0 0 0,-1-1 1 0 0,1 0-1 0 0,4-1 0 0 0,-2 1 70 0 0,0-2-1 0 0,0 1 0 0 0,0-1 0 0 0,0 0 0 0 0,-1 0 0 0 0,1 0 0 0 0,-1-1 0 0 0,10-8 0 0 0,37-38 374 0 0,52-45-1045 0 0,-61 63-1464 0 0,-13 13-4337 0 0,-4 3-1199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70 8287 0 0,'24'-29'1094'0'0,"-8"9"1926"0"0,1-1 8662 0 0,-25 24-11423 0 0,-19 13-269 0 0,1 1 0 0 0,0 1 0 0 0,1 2-1 0 0,-25 25 1 0 0,26-24-106 0 0,-21 26-387 0 0,43-46 406 0 0,2 1 1 0 0,-2 7 16 0 0,4 1 52 0 0,-1-7 25 0 0,1 0 0 0 0,0-1-1 0 0,0 1 1 0 0,0-1 0 0 0,0 1 0 0 0,0-1-1 0 0,1 0 1 0 0,-1 0 0 0 0,1 0-1 0 0,4 3 1 0 0,32 15-20 0 0,-33-17 22 0 0,4 2-5 0 0,0 0 0 0 0,0 0-1 0 0,-1 1 1 0 0,0 1 0 0 0,13 11 0 0 0,-19-15 6 0 0,0 0-1 0 0,0 1 1 0 0,0-1 0 0 0,-1 1-1 0 0,1-1 1 0 0,-1 1 0 0 0,0 0-1 0 0,0 0 1 0 0,0 0 0 0 0,0 0-1 0 0,-1 0 1 0 0,0 0 0 0 0,0 1-1 0 0,0-1 1 0 0,0 0 0 0 0,0 8-1 0 0,-2-10 41 0 0,1 1 0 0 0,-1 0 0 0 0,0 0-1 0 0,0 0 1 0 0,0-1 0 0 0,0 1 0 0 0,-1 0-1 0 0,1-1 1 0 0,-3 4 0 0 0,1-1 53 0 0,0-2-32 0 0,1 1 0 0 0,-1-1 0 0 0,0 0 0 0 0,0 0 0 0 0,0 0 0 0 0,0-1 0 0 0,-1 1 0 0 0,1-1 0 0 0,-1 1 0 0 0,1-1 0 0 0,-1 0 0 0 0,0-1 0 0 0,0 1 0 0 0,0-1 0 0 0,0 1 0 0 0,0-1 1 0 0,0 0-1 0 0,0-1 0 0 0,0 1 0 0 0,0-1 0 0 0,-8 0 0 0 0,2 0-88 0 0,-1 0 0 0 0,1-1 1 0 0,-1-1-1 0 0,0 0 0 0 0,1 0 1 0 0,0-1-1 0 0,-15-6 0 0 0,24 8-123 0 0,-1 1-1 0 0,0-1 0 0 0,1 0 0 0 0,-1 0 0 0 0,1 0 1 0 0,-1 0-1 0 0,1 0 0 0 0,-1 0 0 0 0,1-1 1 0 0,0 1-1 0 0,-1 0 0 0 0,1-1 0 0 0,0 1 0 0 0,0-1 1 0 0,0 1-1 0 0,0-1 0 0 0,1 0 0 0 0,-1 1 0 0 0,0-1 1 0 0,0-3-1 0 0,0-6-1876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 13823 0 0,'0'0'1062'0'0,"2"1"-478"0"0,2 1 214 0 0,0 0 0 0 0,0 0 0 0 0,0 1 1 0 0,0-1-1 0 0,0 1 0 0 0,-1 0 1 0 0,4 3-1 0 0,-4-3-619 0 0,-1 0 0 0 0,1-1 0 0 0,0 1 0 0 0,0-1 0 0 0,0 0 0 0 0,0 0 1 0 0,0 0-1 0 0,1 0 0 0 0,-1-1 0 0 0,1 0 0 0 0,-1 1 0 0 0,8 0 0 0 0,4-1-67 0 0,1-1 0 0 0,-1-1 0 0 0,0 0 0 0 0,1-1 0 0 0,-1-1 0 0 0,0 0 0 0 0,0-1 0 0 0,0-1 0 0 0,-1-1 0 0 0,15-6 0 0 0,-28 11-112 0 0,89-44-472 0 0,-89 44 375 0 0,-4 2-635 0 0,0-1 581 0 0,0 1-1 0 0,-1 0 1 0 0,1 0 0 0 0,-5 2-1 0 0,-6 1-18 0 0,-34 11-8 0 0,-69 30 0 0 0,25-7 66 0 0,71-31 123 0 0,-63 26 157 0 0,76-29-148 0 0,1 0 0 0 0,0 0 0 0 0,-1 1 0 0 0,1 0 0 0 0,1 0 1 0 0,-1 1-1 0 0,1 0 0 0 0,-7 7 0 0 0,7-3 80 0 0,1 0 0 0 0,-1 0-1 0 0,2 0 1 0 0,-1 1 0 0 0,2 0-1 0 0,-1 0 1 0 0,1 0 0 0 0,1 0-1 0 0,0 0 1 0 0,1 0 0 0 0,0 1-1 0 0,1 18 1 0 0,0-25-42 0 0,0 1-1 0 0,1-1 1 0 0,0 1 0 0 0,0-1-1 0 0,0 1 1 0 0,1-1-1 0 0,0 0 1 0 0,0 0 0 0 0,0 0-1 0 0,1 0 1 0 0,0 0-1 0 0,-1 0 1 0 0,2-1 0 0 0,4 7-1 0 0,-4-7-8 0 0,-1-1-1 0 0,1 0 1 0 0,0 0-1 0 0,0-1 1 0 0,0 1 0 0 0,0-1-1 0 0,1 1 1 0 0,-1-1-1 0 0,1-1 1 0 0,-1 1-1 0 0,1-1 1 0 0,0 1-1 0 0,-1-1 1 0 0,1-1-1 0 0,0 1 1 0 0,9-1-1 0 0,2 0 71 0 0,0-2 0 0 0,0 0-1 0 0,0-1 1 0 0,26-8-1 0 0,60-27 56 0 0,-102 38-174 0 0,135-62-2540 0 0,-109 48-3464 0 0,-2-2-1876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13103 0 0,'0'0'598'0'0,"-1"2"-10"0"0,-292 481 2154 0 0,187-299-2629 0 0,55-91-407 0 0,46-79 265 0 0,4-10-2584 0 0,10-6-676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61 435 13159 0 0,'-60'28'3951'0'0,"74"-48"-2686"0"0,25-30-957 0 0,33-57 0 0 0,-25 36-164 0 0,-34 51-123 0 0,1 1 0 0 0,1 1 0 0 0,1 0 0 0 0,0 2 1 0 0,1-1-1 0 0,1 2 0 0 0,1 0 0 0 0,0 1 0 0 0,33-18 0 0 0,-39 27 67 0 0,1-1 0 0 0,-1 2 0 0 0,1 0 0 0 0,0 0 0 0 0,0 2 0 0 0,1-1 0 0 0,19 1 0 0 0,-15 2 70 0 0,0 0 0 0 0,0 2 0 0 0,0 0 0 0 0,0 1 0 0 0,19 6 0 0 0,-29-7-98 0 0,0 1 1 0 0,0 0-1 0 0,0 1 1 0 0,-1 0-1 0 0,0 0 1 0 0,0 1-1 0 0,0 0 1 0 0,0 0-1 0 0,-1 1 1 0 0,10 10-1 0 0,-15-15-41 0 0,-1 2 0 0 0,0-1 0 0 0,0 0 0 0 0,0 0 0 0 0,0 0 0 0 0,0 0 0 0 0,0 1 0 0 0,0-1 0 0 0,-1 0 0 0 0,1 1 0 0 0,-1-1 0 0 0,0 0 0 0 0,0 1 0 0 0,0-1 0 0 0,0 1 0 0 0,0-1 0 0 0,0 0 0 0 0,-1 1 0 0 0,1-1 0 0 0,-1 0 0 0 0,0 1 0 0 0,1-1 0 0 0,-3 5 0 0 0,-3 3 37 0 0,1 0-1 0 0,-1 0 0 0 0,-13 15 1 0 0,9-12 18 0 0,-36 52 96 0 0,-40 54-27 0 0,62-89-143 0 0,-51 50-1 0 0,63-71-45 0 0,0 0-1 0 0,-1 0 0 0 0,1-1 1 0 0,-2-1-1 0 0,1 0 0 0 0,-1-1 1 0 0,0 0-1 0 0,-25 6 0 0 0,1-3-93 0 0,-1-2 0 0 0,-45 3 0 0 0,10-8-84 0 0,72-2 2 0 0,18-4-4356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74 7367 0 0,'-17'0'1067'0'0,"-29"5"0"0"0,-15 9 11960 0 0,115-10-10801 0 0,284-37-494 0 0,-193 15-1679 0 0,15-3 61 0 0,34-2-3648 0 0,-181 22 2254 0 0,0 0 0 0 0,0 1 0 0 0,13 2 0 0 0,-20-1 334 0 0,0 0 0 0 0,0 0 0 0 0,0 0 1 0 0,0 1-1 0 0,0 0 0 0 0,-1 0 1 0 0,1 1-1 0 0,6 3 0 0 0,-11-5 663 0 0,0 0 0 0 0,-1-1 0 0 0,1 1 0 0 0,0 0 0 0 0,-1 0 0 0 0,1-1 0 0 0,-1 1-1 0 0,1 0 1 0 0,-1 0 0 0 0,1 0 0 0 0,-1 0 0 0 0,0-1 0 0 0,1 3 0 0 0,-1-1 188 0 0,1 0-1 0 0,-1 0 1 0 0,0 0 0 0 0,1 1 0 0 0,-1-1-1 0 0,0 0 1 0 0,0 0 0 0 0,-1 0 0 0 0,0 3-1 0 0,-1 4 1295 0 0,-2 0-1 0 0,1-1 0 0 0,-2 0 0 0 0,1 0 0 0 0,-8 12 1 0 0,-34 37 6827 0 0,-1 3-3963 0 0,41-51-3752 0 0,-7 10 512 0 0,-13 26 0 0 0,23-38-836 0 0,1-1-1 0 0,-1 1 1 0 0,1-1-1 0 0,0 1 1 0 0,0 0-1 0 0,1 0 1 0 0,0 0-1 0 0,0 10 1 0 0,5-8-852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20 6447 0 0,'11'-5'1208'0'0,"20"-7"-1786"0"0,-20 10 3844 0 0,-1 1 4024 0 0,-9 3-7079 0 0,0-1 0 0 0,0 1 1 0 0,0-1-1 0 0,-1 1 1 0 0,1 0-1 0 0,-1-1 1 0 0,1 1-1 0 0,-1 0 1 0 0,1-1-1 0 0,-1 1 0 0 0,0 1 1 0 0,0 2-70 0 0,-1-1 1 0 0,0 0 0 0 0,0 0-1 0 0,0 0 1 0 0,0 0-1 0 0,0 0 1 0 0,-1-1 0 0 0,0 1-1 0 0,1 0 1 0 0,-2-1-1 0 0,1 1 1 0 0,0-1 0 0 0,-4 5-1 0 0,-6 5 364 0 0,-24 22 0 0 0,19-20-294 0 0,-102 80 268 0 0,115-91-479 0 0,-52 33-510 0 0,-70 36 0 0 0,5-4-153 0 0,97-55 316 0 0,-1-1-1 0 0,-49 18 0 0 0,53-27 187 0 0,22-6 144 0 0,-1 1 0 0 0,1-1 0 0 0,0 1 0 0 0,-1-1 0 0 0,1 1 0 0 0,0-1 0 0 0,0 1 0 0 0,0-1 0 0 0,0 1 0 0 0,1-2 0 0 0,2-1 19 0 0,1 0-1 0 0,-1 0 1 0 0,1 1-1 0 0,0 0 1 0 0,0 0-1 0 0,0 0 1 0 0,0 0-1 0 0,1 1 1 0 0,-1 0-1 0 0,1 0 1 0 0,-1 0-1 0 0,1 1 1 0 0,11-2-1 0 0,6 1 195 0 0,1 1-1 0 0,28 2 0 0 0,-14 0 54 0 0,97 9 574 0 0,-74-4-450 0 0,64 6 282 0 0,-105-9-575 0 0,-11-1-15 0 0,1-1 0 0 0,-1 0 0 0 0,14-1 0 0 0,13-4-2433 0 0,-34 4 1141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50 2303 0 0,'2'0'102'0'0,"68"-24"2444"0"0,-20 6 10529 0 0,-30 11-8777 0 0,-19 7-4151 0 0,0 0-143 0 0,-1 0 1 0 0,1 0-1 0 0,-1 0 0 0 0,1 0 1 0 0,-1 0-1 0 0,1 0 0 0 0,-1 0 1 0 0,1 0-1 0 0,-1 1 0 0 0,1-1 1 0 0,-1 0-1 0 0,1 0 0 0 0,-1 0 1 0 0,0 1-1 0 0,1-1 0 0 0,-1 0 1 0 0,1 1-1 0 0,-1-1 0 0 0,0 0 1 0 0,1 1-1 0 0,-1-1 0 0 0,0 1 1 0 0,1-1-1 0 0,-1 0 0 0 0,0 1 1 0 0,0-1-1 0 0,1 1 0 0 0,-1-1 1 0 0,0 1-1 0 0,0-1 0 0 0,0 1 1 0 0,0-1-1 0 0,0 1 0 0 0,0-1 1 0 0,0 1-1 0 0,0-1 0 0 0,0 1 1 0 0,0-1-1 0 0,0 1 0 0 0,0-1 1 0 0,0 1-1 0 0,0-1 0 0 0,0 1 1 0 0,0-1-1 0 0,0 1 0 0 0,-1 0 1 0 0,1-1 11 0 0,0 4-5 0 0,-1 0 0 0 0,1 0 1 0 0,-1 0-1 0 0,0 0 0 0 0,0 0 0 0 0,-1 0 0 0 0,1 0 0 0 0,-1-1 1 0 0,0 1-1 0 0,0 0 0 0 0,0-1 0 0 0,0 0 0 0 0,0 1 0 0 0,-1-1 0 0 0,-3 3 1 0 0,-5 5 16 0 0,-1 0 1 0 0,-18 13 0 0 0,22-18-14 0 0,-132 82 59 0 0,123-78-72 0 0,-187 94 38 0 0,55-32-16 0 0,102-47-213 0 0,-61 22 0 0 0,90-41 123 0 0,-1 0 0 0 0,1-1 0 0 0,-1-1 0 0 0,0-1 0 0 0,-1 0 0 0 0,-34-1 0 0 0,47-2-2 0 0,-1 0 0 0 0,1-1 0 0 0,0 0 0 0 0,0-1 0 0 0,0 1 0 0 0,0-1 0 0 0,1-1 0 0 0,-11-4 0 0 0,14 5 30 0 0,-1 0-1 0 0,1 0 1 0 0,1 0-1 0 0,-1-1 1 0 0,0 1-1 0 0,0-1 1 0 0,1 0-1 0 0,0 1 1 0 0,-1-1-1 0 0,1 0 0 0 0,0-1 1 0 0,0 1-1 0 0,1 0 1 0 0,-1-1-1 0 0,1 1 1 0 0,0-1-1 0 0,-1 1 1 0 0,1-5-1 0 0,-1 0 11 0 0,1 1-1 0 0,1 0 0 0 0,-1-1 1 0 0,1 1-1 0 0,1-1 1 0 0,-1 1-1 0 0,1-1 1 0 0,1 1-1 0 0,-1 0 0 0 0,1 0 1 0 0,1 0-1 0 0,-1 0 1 0 0,1 0-1 0 0,0 0 1 0 0,1 0-1 0 0,-1 1 0 0 0,1 0 1 0 0,1 0-1 0 0,-1 0 1 0 0,6-6-1 0 0,-8 12 63 0 0,-1-1-1 0 0,0 0 0 0 0,1 1 1 0 0,-1-1-1 0 0,1 0 1 0 0,-1 1-1 0 0,1 0 0 0 0,-1-1 1 0 0,1 1-1 0 0,-1 0 1 0 0,1 0-1 0 0,0 0 0 0 0,-1 0 1 0 0,1 0-1 0 0,-1 0 1 0 0,1 0-1 0 0,-1 1 1 0 0,1-1-1 0 0,0 0 0 0 0,-1 1 1 0 0,1-1-1 0 0,-1 1 1 0 0,0 0-1 0 0,1-1 0 0 0,1 2 1 0 0,5 3 28 0 0,0 0 1 0 0,13 10-1 0 0,-7-4 43 0 0,0-2 0 0 0,1 0 0 0 0,0-1 1 0 0,0 0-1 0 0,1-1 0 0 0,0-1 0 0 0,0 0 0 0 0,1-1 0 0 0,18 2 0 0 0,19 1 429 0 0,83 2-1 0 0,-41-4-174 0 0,-36-2-227 0 0,123 17 562 0 0,-180-20-675 0 0,1-1 0 0 0,-1 2 0 0 0,1-1 0 0 0,-1 0 0 0 0,1 1 0 0 0,-1-1 0 0 0,0 1 0 0 0,0 0 0 0 0,0 0 0 0 0,0 0 0 0 0,3 3 0 0 0,14 11 18 0 0,-16-14-193 0 0,0 1-1 0 0,0-1 1 0 0,1 0-1 0 0,-1 0 0 0 0,0 0 1 0 0,1 0-1 0 0,0-1 1 0 0,-1 0-1 0 0,1 0 1 0 0,0 0-1 0 0,0-1 1 0 0,-1 1-1 0 0,1-1 1 0 0,0 0-1 0 0,0-1 1 0 0,6 0-1 0 0,6-3-757 0 0,0 0-1 0 0,-1-1 1 0 0,20-9 0 0 0,-36 14 908 0 0,22-9-2030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3223 0 0,'-1'3'6666'0'0,"-5"7"-4022"0"0,0 1 0 0 0,-15 18 1 0 0,-44 40-2656 0 0,31-34 534 0 0,-171 205 246 0 0,180-209-670 0 0,-230 312 354 0 0,133-148-133 0 0,96-150-354 0 0,16-26-155 0 0,-15 20 0 0 0,24-38-801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11975 0 0,'0'0'8243'0'0,"2"1"-7383"0"0,4 2-658 0 0,1-1-1 0 0,1 0 1 0 0,-1 0 0 0 0,0 0 0 0 0,0-1 0 0 0,1 0 0 0 0,14 0-1 0 0,55-6 775 0 0,-75 5-941 0 0,287-53 1249 0 0,-119 16-1189 0 0,-99 23-769 0 0,-16 2-1651 0 0,-18 5-3093 0 0,-3 3-1768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35 6911 0 0,'1'-2'315'0'0,"1"-3"-63"0"0,6-22 10941 0 0,-9 29-10725 0 0,-62 126 1395 0 0,9-22-1203 0 0,-29 58-152 0 0,-156 229 1 0 0,171-296-205 0 0,53-78-186 0 0,-1-2 0 0 0,0 0 0 0 0,-19 16 0 0 0,31-31-106 0 0,5-8-28 0 0,7-6-47 0 0,17-23-608 0 0,53-59-1 0 0,-66 81 620 0 0,1 1 0 0 0,1 0 0 0 0,0 1-1 0 0,1 0 1 0 0,0 1 0 0 0,0 1-1 0 0,19-8 1 0 0,-32 16 73 0 0,0 0 1 0 0,0 0-1 0 0,0 1 0 0 0,-1-1 0 0 0,1 0 1 0 0,0 1-1 0 0,0 0 0 0 0,0 0 0 0 0,0-1 1 0 0,0 1-1 0 0,0 0 0 0 0,0 0 0 0 0,0 1 1 0 0,0-1-1 0 0,0 0 0 0 0,0 1 0 0 0,0-1 1 0 0,2 2-1 0 0,-3-1 14 0 0,1 0 0 0 0,-1 0 1 0 0,1 0-1 0 0,-1 0 0 0 0,0 1 0 0 0,1-1 1 0 0,-1 1-1 0 0,0-1 0 0 0,0 1 0 0 0,0-1 1 0 0,0 1-1 0 0,0 0 0 0 0,-1 0 0 0 0,1-1 0 0 0,0 1 1 0 0,-1 0-1 0 0,1 0 0 0 0,0 3 0 0 0,0 4 20 0 0,0 1 0 0 0,0-1 0 0 0,-1 0 0 0 0,0 1 0 0 0,-1-1-1 0 0,-1 10 1 0 0,-15 56 152 0 0,11-57-308 0 0,2 0-1 0 0,0 1 1 0 0,-2 35 0 0 0,6-52-155 0 0,9 0-3263 0 0,3-2 1735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 8751 0 0,'2'1'7626'0'0,"1"3"-6762"0"0,0-1 1 0 0,1 1 0 0 0,-2 0 0 0 0,1 0 0 0 0,0 0 0 0 0,-1 0 0 0 0,3 8-1 0 0,10 14 571 0 0,-14-25-1390 0 0,1 1 1 0 0,0-1-1 0 0,-1 0 0 0 0,1 0 1 0 0,0 1-1 0 0,0-1 0 0 0,-1-1 1 0 0,1 1-1 0 0,0 0 1 0 0,0 0-1 0 0,0-1 0 0 0,0 1 1 0 0,0-1-1 0 0,0 1 0 0 0,0-1 1 0 0,0 0-1 0 0,0 0 0 0 0,3 0 1 0 0,1 0-30 0 0,1-1 0 0 0,-1 0-1 0 0,0 1 1 0 0,10-4 0 0 0,0-3 16 0 0,0 0-1 0 0,0-1 0 0 0,-1-1 1 0 0,-1 0-1 0 0,23-19 1 0 0,-31 24-41 0 0,5-6-336 0 0,-10 7-126 0 0,-8 4 154 0 0,-20 9 41 0 0,1 2 1 0 0,1 0 0 0 0,0 2-1 0 0,-28 21 1 0 0,14-10 160 0 0,-177 126 40 0 0,200-138 127 0 0,-17 15 1 0 0,29-23-38 0 0,0-1 1 0 0,0 1 0 0 0,0-1-1 0 0,0 1 1 0 0,1 0 0 0 0,0 1-1 0 0,0-1 1 0 0,-3 7-1 0 0,6-11-12 0 0,0 0-1 0 0,-1 0 1 0 0,1 0-1 0 0,0 0 1 0 0,0 0-1 0 0,-1 0 0 0 0,1 0 1 0 0,0 0-1 0 0,0 1 1 0 0,0-1-1 0 0,0 0 1 0 0,1 0-1 0 0,-1 0 0 0 0,0 0 1 0 0,0 0-1 0 0,0 0 1 0 0,1 0-1 0 0,-1 0 1 0 0,1 0-1 0 0,-1-1 0 0 0,1 1 1 0 0,-1 0-1 0 0,1 0 1 0 0,0 1-1 0 0,1-1 5 0 0,-1 1 1 0 0,1-1-1 0 0,0 0 0 0 0,0 0 0 0 0,-1 0 0 0 0,1 0 1 0 0,0 0-1 0 0,0-1 0 0 0,0 1 0 0 0,0 0 1 0 0,3 0-1 0 0,5 0 15 0 0,-1 0 0 0 0,1-1 1 0 0,-1 1-1 0 0,11-3 0 0 0,59-7-1652 0 0,0-4 0 0 0,77-23 0 0 0,-130 29-5304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32 362 6911 0 0,'0'0'315'0'0,"-2"1"-7"0"0,2-1-305 0 0,-1 1 0 0 0,1-1 0 0 0,0 0 0 0 0,-1 1 1 0 0,1-1-1 0 0,0 0 0 0 0,-1 1 0 0 0,1-1 0 0 0,0 1 0 0 0,-1-1 0 0 0,1 1 0 0 0,0-1 0 0 0,0 0 0 0 0,0 1 1 0 0,-1-1-1 0 0,1 1 0 0 0,0-1 0 0 0,0 1 0 0 0,0 0 0 0 0,0-1 0 0 0,0 1 0 0 0,0-1 0 0 0,0 1 0 0 0,0-1 1 0 0,0 1-1 0 0,0-1 0 0 0,0 1 0 0 0,0-1 0 0 0,0 1 0 0 0,1-1 0 0 0,-1 1 0 0 0,0-1 0 0 0,0 1 1 0 0,0-1-1 0 0,1 1 0 0 0,0 0 6 0 0,-1 2 309 0 0,0 0-1 0 0,0-1 1 0 0,-1 1-1 0 0,1 0 1 0 0,0-1-1 0 0,-1 1 1 0 0,0 0-1 0 0,0-1 1 0 0,1 1-1 0 0,-2 0 1 0 0,1-1 0 0 0,0 1-1 0 0,-3 2 1 0 0,2-1 234 0 0,0 0 0 0 0,1 0 1 0 0,-1 0-1 0 0,1 0 1 0 0,-2 5-1 0 0,1 3 133 0 0,1-9-391 0 0,0 0-1 0 0,1 0 0 0 0,0 0 0 0 0,-1-1 0 0 0,1 1 1 0 0,0 0-1 0 0,1 6 2033 0 0,1-9-2238 0 0,0 0 0 0 0,0-1 0 0 0,0 1 1 0 0,0-1-1 0 0,-1 1 0 0 0,1-1 0 0 0,0 0 0 0 0,-1 1 0 0 0,1-1 0 0 0,0 0 0 0 0,-1 0 0 0 0,1 0 0 0 0,-1 0 0 0 0,1-1 1 0 0,1-1-1 0 0,20-26 458 0 0,-14 17-329 0 0,72-108 1024 0 0,-55 78-856 0 0,48-59 0 0 0,-58 83-406 0 0,1 1 1 0 0,0 1-1 0 0,2 1 0 0 0,-1 0 0 0 0,2 2 0 0 0,0 0 1 0 0,1 1-1 0 0,0 1 0 0 0,0 1 0 0 0,1 0 1 0 0,29-7-1 0 0,-47 16-50 0 0,1 0-1 0 0,-1 0 1 0 0,1 0 0 0 0,-1 0 0 0 0,1 1-1 0 0,0 0 1 0 0,-1 0 0 0 0,1 0 0 0 0,-1 0-1 0 0,1 1 1 0 0,-1 0 0 0 0,1 0 0 0 0,-1 0-1 0 0,1 0 1 0 0,-1 1 0 0 0,0-1 0 0 0,0 1-1 0 0,1 0 1 0 0,-1 1 0 0 0,-1-1 0 0 0,1 1-1 0 0,0 0 1 0 0,-1-1 0 0 0,1 2 0 0 0,-1-1-1 0 0,0 0 1 0 0,0 1 0 0 0,0-1 0 0 0,4 8-1 0 0,0 1-1318 0 0,0 2-4009 0 0,0-3-1281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74 7367 0 0,'-7'4'12871'0'0,"22"-7"-12674"0"0,-1 0 0 0 0,0-1 0 0 0,-1-1 0 0 0,1 0 0 0 0,-1-1-1 0 0,0 0 1 0 0,0-1 0 0 0,0 0 0 0 0,18-16 0 0 0,-24 17-210 0 0,-6 5-73 0 0,-3 1-296 0 0,-3-1 295 0 0,0 1 1 0 0,-1 0-1 0 0,1 0 1 0 0,0 1-1 0 0,-1-1 1 0 0,1 1-1 0 0,0 1 1 0 0,-9 2-1 0 0,-45 21-303 0 0,36-15 247 0 0,-33 14 72 0 0,-102 47 204 0 0,138-60 1 0 0,-1 1 0 0 0,2 1 0 0 0,0 1 0 0 0,0 1-1 0 0,-20 21 1 0 0,36-33-96 0 0,0 0-1 0 0,0 1 1 0 0,1-1-1 0 0,-1 0 1 0 0,1 1-1 0 0,0-1 1 0 0,-2 5 0 0 0,4-7-33 0 0,0 0 0 0 0,0 0 1 0 0,-1 0-1 0 0,1 0 0 0 0,0 0 1 0 0,0 0-1 0 0,0 0 0 0 0,0 0 1 0 0,0 0-1 0 0,0 0 1 0 0,0 0-1 0 0,0-1 0 0 0,0 1 1 0 0,0 0-1 0 0,1 0 0 0 0,-1 0 1 0 0,0 0-1 0 0,1 0 0 0 0,-1 0 1 0 0,1 0-1 0 0,-1 0 0 0 0,1 0 1 0 0,-1-1-1 0 0,1 1 1 0 0,-1 0-1 0 0,1 0 0 0 0,0-1 1 0 0,0 1-1 0 0,-1 0 0 0 0,1-1 1 0 0,0 1-1 0 0,0-1 0 0 0,0 1 1 0 0,1 0-1 0 0,4 2 8 0 0,0-1 0 0 0,0 0-1 0 0,0 0 1 0 0,0 0 0 0 0,1-1 0 0 0,-1 0-1 0 0,9 0 1 0 0,47-1 66 0 0,-54 0-68 0 0,183-20-696 0 0,-109 5-5179 0 0,-29 3-771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16671 0 0,'0'0'1512'0'0,"-2"1"-1245"0"0,-3 0-138 0 0,-1 1 0 0 0,1 0 0 0 0,0 1 0 0 0,0 0 0 0 0,0-1 0 0 0,0 2 0 0 0,1-1 1 0 0,-1 0-1 0 0,1 1 0 0 0,0 0 0 0 0,0 0 0 0 0,0 0 0 0 0,-4 6 0 0 0,-4 5 129 0 0,1 2-1 0 0,-14 26 1 0 0,-118 292 413 0 0,98-217-677 0 0,-34 92-9 0 0,-82 193-308 0 0,136-353 967 0 0,-52 81 1 0 0,56-110 267 0 0,13-30-780 0 0,8 8-127 0 0,-1 1-1 0 0,0-1 1 0 0,0 0 0 0 0,1 1-1 0 0,-1-1 1 0 0,0 0-1 0 0,1 0 1 0 0,-1 0 0 0 0,0 0-1 0 0,1 0 1 0 0,0 0-1 0 0,-1 0 1 0 0,1 0 0 0 0,-1-1-1 0 0,0-3 13 0 0,1 0 1 0 0,-1 0-1 0 0,1 0 0 0 0,0 0 0 0 0,0 0 1 0 0,1-1-1 0 0,0 1 0 0 0,2-9 0 0 0,16-43-150 0 0,-13 38-48 0 0,32-75-1143 0 0,-11 31-2393 0 0,-17 41 1552 0 0,23-53-4894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7367 0 0,'0'-7'763'0'0,"1"3"-271"0"0,0 1 0 0 0,0 0 0 0 0,0-1 0 0 0,1 1 0 0 0,-1 0 0 0 0,1 0 0 0 0,-1 0 0 0 0,1 0 0 0 0,0 0 0 0 0,0 1 0 0 0,0-1 0 0 0,1 0 0 0 0,-1 1 0 0 0,1 0 0 0 0,-1 0 0 0 0,1-1 1 0 0,0 1-1 0 0,0 1 0 0 0,5-4 0 0 0,7-3 869 0 0,1 1 1 0 0,26-8 0 0 0,-34 12-1679 0 0,3-1 470 0 0,1 1 0 0 0,-1 0 0 0 0,1 1 0 0 0,0 0-1 0 0,15 0 1 0 0,-20 2-301 0 0,-1 0 1 0 0,1 0-1 0 0,-1 1 0 0 0,1 0 0 0 0,-1 1 0 0 0,1-1 0 0 0,-1 1 0 0 0,0 0 0 0 0,0 1 1 0 0,0 0-1 0 0,7 3 0 0 0,5 6-839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13303 0 0,'0'0'5002'0'0,"-1"0"-3784"0"0,-10 5-933 0 0,2 0 0 0 0,-1 1 0 0 0,0 0 0 0 0,1 1 0 0 0,0 0 1 0 0,1 0-1 0 0,-11 12 0 0 0,-52 65 1762 0 0,64-74-2011 0 0,-4 3-23 0 0,-9 13 167 0 0,0 0 0 0 0,-25 49-1 0 0,33-59 88 0 0,11-15-94 0 0,3 0 3 0 0,5-1-126 0 0,1 0 0 0 0,-1 0 1 0 0,0 0-1 0 0,0-1 0 0 0,1 0 0 0 0,-1 0 0 0 0,0-1 0 0 0,0 0 0 0 0,0 0 0 0 0,0-1 1 0 0,-1 1-1 0 0,1-1 0 0 0,-1-1 0 0 0,12-7 0 0 0,0-2 116 0 0,-1-1 0 0 0,0 0 0 0 0,26-29 0 0 0,-28 24-1262 0 0,21-34 0 0 0,2-1-1005 0 0,-36 52 464 0 0,4-3-241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 13359 0 0,'0'0'3107'0'0,"1"2"-2196"0"0,0 1-675 0 0,0 0 0 0 0,1 0 0 0 0,-1-1 0 0 0,1 1 1 0 0,0-1-1 0 0,0 1 0 0 0,0-1 0 0 0,0 0 1 0 0,0 1-1 0 0,0-1 0 0 0,1 0 0 0 0,-1 0 0 0 0,1-1 1 0 0,-1 1-1 0 0,1 0 0 0 0,0-1 0 0 0,0 0 0 0 0,-1 0 1 0 0,1 0-1 0 0,0 0 0 0 0,4 1 0 0 0,8 1-88 0 0,-1-1 0 0 0,1 0 0 0 0,18 0 0 0 0,-24-2 13 0 0,6 0-180 0 0,0-1 1 0 0,0 0-1 0 0,0-1 1 0 0,0-1-1 0 0,0 0 0 0 0,-1-1 1 0 0,1 0-1 0 0,-1-2 1 0 0,0 1-1 0 0,-1-2 1 0 0,23-13-1 0 0,-35 19-7 0 0,0 1 1 0 0,0-1-1 0 0,0 1 0 0 0,-1-1 1 0 0,1 1-1 0 0,0-1 0 0 0,0 0 1 0 0,-1 1-1 0 0,1-1 0 0 0,0 0 1 0 0,-1 0-1 0 0,1 1 0 0 0,0-1 1 0 0,-1 0-1 0 0,1-2 0 0 0,-1 3 3 0 0,0 0 0 0 0,0 0 0 0 0,-1-1 0 0 0,1 1 0 0 0,0 0 0 0 0,0 0 0 0 0,-1-1 0 0 0,1 1 0 0 0,0 0-1 0 0,-1 0 1 0 0,1 0 0 0 0,0-1 0 0 0,-1 1 0 0 0,1 0 0 0 0,0 0 0 0 0,-1 0 0 0 0,1 0 0 0 0,0 0 0 0 0,-1 0 0 0 0,1 0 0 0 0,-1 0-1 0 0,1 0 1 0 0,0 0 0 0 0,-1 0 0 0 0,1 0 0 0 0,0 0 0 0 0,-1 0 0 0 0,-36 6-424 0 0,7 3 385 0 0,-39 17 0 0 0,33-12 58 0 0,-2 3 275 0 0,0 1-1 0 0,2 2 1 0 0,0 1 0 0 0,2 2-1 0 0,-35 30 1 0 0,63-48-216 0 0,-5 4 168 0 0,1 0 0 0 0,-18 19 0 0 0,26-26-206 0 0,1 0 1 0 0,-1-1 0 0 0,1 1 0 0 0,0 0-1 0 0,-1 0 1 0 0,1 0 0 0 0,0 0-1 0 0,0 0 1 0 0,0 0 0 0 0,1 0 0 0 0,-1 0-1 0 0,0 0 1 0 0,1 0 0 0 0,-1 1-1 0 0,1-1 1 0 0,0 0 0 0 0,0 0-1 0 0,0 1 1 0 0,0-1 0 0 0,0 0 0 0 0,0 0-1 0 0,1 0 1 0 0,-1 1 0 0 0,1-1-1 0 0,1 3 1 0 0,-1-3-22 0 0,1 1 0 0 0,0-1 0 0 0,0 0 0 0 0,0 0 1 0 0,0 0-1 0 0,0 0 0 0 0,0 0 0 0 0,1 0 0 0 0,-1-1 0 0 0,1 1 0 0 0,-1-1 0 0 0,1 0 0 0 0,0 1 0 0 0,0-1 0 0 0,-1-1 1 0 0,1 1-1 0 0,0 0 0 0 0,4 0 0 0 0,4 1-29 0 0,1-1 0 0 0,-1 0 0 0 0,15-2-1 0 0,32-4-1612 0 0,-26 2-69 0 0</inkml:trace>
  <inkml:trace contextRef="#ctx0" brushRef="#br0" timeOffset="1">975 59 1839 0 0,'9'-24'23306'0'0,"-16"24"-23913"0"0,3 1 720 0 0,0 0 1 0 0,0 1 0 0 0,0-1 0 0 0,0 1-1 0 0,0 0 1 0 0,1 0 0 0 0,-7 4-1 0 0,-26 23-111 0 0,19-15 44 0 0,-111 100-14 0 0,107-92-24 0 0,2 0 0 0 0,1 1 0 0 0,-29 47 0 0 0,44-65-8 0 0,0 1 0 0 0,0 0 0 0 0,1-1 0 0 0,-3 9 0 0 0,4-1 0 0 0,2-12 0 0 0,-1 0 0 0 0,0 0 0 0 0,1 0 0 0 0,-1 0 0 0 0,1 0-1 0 0,-1-1 1 0 0,1 1 0 0 0,-1 0 0 0 0,1 0 0 0 0,0-1 0 0 0,-1 1 0 0 0,1 0 0 0 0,0-1 0 0 0,0 1-1 0 0,-1 0 1 0 0,1-1 0 0 0,0 1 0 0 0,0-1 0 0 0,0 0 0 0 0,0 1 0 0 0,0-1 0 0 0,0 0 0 0 0,0 1-1 0 0,0-1 1 0 0,0 0 0 0 0,0 0 0 0 0,0 0 0 0 0,0 0 0 0 0,1 0 0 0 0,4 0 4 0 0,-1 0 0 0 0,1 0 0 0 0,10-2 0 0 0,37-10 22 0 0,101-37-1 0 0,-47 12-393 0 0,35-3-2127 0 0,-95 27-770 0 0,-16 4-3999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46 14743 0 0,'-2'-5'302'0'0,"1"0"0"0"0,-1 0 0 0 0,0 1 0 0 0,0-1 0 0 0,-5-7 0 0 0,-5 2 3862 0 0,11 10-3970 0 0,-1 0 1 0 0,0 0-1 0 0,1 0 0 0 0,-1 1 1 0 0,1-1-1 0 0,-1 0 0 0 0,0 1 0 0 0,1-1 1 0 0,-1 1-1 0 0,1 0 0 0 0,-1-1 0 0 0,1 1 1 0 0,-1 0-1 0 0,1 0 0 0 0,0 0 1 0 0,-2 2-1 0 0,-3 2-56 0 0,1 0 1 0 0,0 0 0 0 0,0 0-1 0 0,1 1 1 0 0,-8 12 0 0 0,-15 35-38 0 0,14-28 8 0 0,-88 200 254 0 0,16-32-279 0 0,14-56-16 0 0,-111 161 0 0 0,119-203-668 0 0,-76 107-2329 0 0,132-192 1210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79 20527 0 0,'-7'-6'274'0'0,"0"2"0"0"0,-1-1 0 0 0,1 1 0 0 0,-1 0 1 0 0,0 1-1 0 0,-13-5 0 0 0,18 7-199 0 0,0 0 0 0 0,0 1 0 0 0,0-1 0 0 0,0 1 1 0 0,0 0-1 0 0,0-1 0 0 0,0 1 0 0 0,0 0 0 0 0,0 1 1 0 0,0-1-1 0 0,0 1 0 0 0,0-1 0 0 0,0 1 0 0 0,0 0 1 0 0,1 0-1 0 0,-1 0 0 0 0,0 0 0 0 0,0 1 0 0 0,1-1 1 0 0,-1 1-1 0 0,1-1 0 0 0,-5 5 0 0 0,6-5 392 0 0,2 1-123 0 0,0 0-288 0 0,0 1 0 0 0,1-1 0 0 0,-1 1 0 0 0,1-1-1 0 0,-1 0 1 0 0,1 0 0 0 0,0 1 0 0 0,0-1 0 0 0,0 0 0 0 0,0-1 0 0 0,0 1 0 0 0,1 0 0 0 0,-1-1 0 0 0,0 1 0 0 0,1-1 0 0 0,0 0 0 0 0,-1 1 0 0 0,1-1 0 0 0,4 1 0 0 0,6 1 111 0 0,1 0 1 0 0,24 3-1 0 0,-29-5-87 0 0,62 5 112 0 0,0-3 1 0 0,0-2-1 0 0,92-13 0 0 0,210-49-708 0 0,-118 17-4775 0 0,-209 38-2735 0 0</inkml:trace>
  <inkml:trace contextRef="#ctx0" brushRef="#br0" timeOffset="1">1226 121 10535 0 0,'-1'2'482'0'0,"-17"25"-291"0"0,-8 10 3921 0 0,-37 74-1 0 0,37-55-3032 0 0,-22 48 2248 0 0,43-88-2941 0 0,0-1 0 0 0,0 1 0 0 0,2 0 0 0 0,-4 32 0 0 0,7-44-416 0 0,0 0 1 0 0,1 0-1 0 0,-1 1 0 0 0,1-1 1 0 0,0 0-1 0 0,2 7 0 0 0,-2-9-269 0 0,12-3-2363 0 0,1-2 1071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4143 0 0,'5'-14'368'0'0,"1"0"-296"0"0,-1 3-72 0 0,-2-10 13288 0 0,5 33-13000 0 0,0 4-24 0 0,5 2-5144 0 0,1 0-1032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75 10135 0 0,'0'0'778'0'0,"-2"0"-506"0"0,-1-1 98 0 0,1 1 1 0 0,-1-1 0 0 0,0 1-1 0 0,0 0 1 0 0,0 0 0 0 0,1 0-1 0 0,-1 0 1 0 0,0 0 0 0 0,0 1 0 0 0,1-1-1 0 0,-1 1 1 0 0,0 0 0 0 0,1 0-1 0 0,-1 0 1 0 0,1 0 0 0 0,-1 0-1 0 0,1 1 1 0 0,-1-1 0 0 0,1 1-1 0 0,-4 3 1 0 0,-2 1 1145 0 0,1 0 0 0 0,-10 11 0 0 0,2 1-1746 0 0,8-8 305 0 0,1-1-1 0 0,0 1 1 0 0,0 0-1 0 0,1 1 1 0 0,1-1-1 0 0,0 1 1 0 0,-3 11-1 0 0,5-15-12 0 0,1 1-1 0 0,0-1 1 0 0,0 0 0 0 0,0 0-1 0 0,1 0 1 0 0,0 1 0 0 0,1-1-1 0 0,-1 0 1 0 0,1 0 0 0 0,1 0-1 0 0,-1 0 1 0 0,4 9-1 0 0,-4-13-52 0 0,0-1 0 0 0,1 1-1 0 0,-1-1 1 0 0,0 0-1 0 0,1 1 1 0 0,-1-1-1 0 0,1 0 1 0 0,0 0 0 0 0,0 0-1 0 0,0 0 1 0 0,0 0-1 0 0,0 0 1 0 0,0 0-1 0 0,0-1 1 0 0,1 1 0 0 0,-1-1-1 0 0,3 1 1 0 0,-1 0 13 0 0,-1-1 1 0 0,1 0-1 0 0,0-1 1 0 0,0 1-1 0 0,0-1 1 0 0,0 1-1 0 0,-1-1 1 0 0,1 0 0 0 0,0-1-1 0 0,7 0 1 0 0,1-2 74 0 0,-1 0 0 0 0,0-1 1 0 0,0-1-1 0 0,0 1 1 0 0,-1-2-1 0 0,20-12 0 0 0,-23 14-49 0 0,-1-1-1 0 0,0 0 0 0 0,0 0 1 0 0,0 0-1 0 0,-1-1 0 0 0,0 0 1 0 0,0 0-1 0 0,-1 0 0 0 0,1-1 1 0 0,-1 1-1 0 0,-1-1 0 0 0,1 0 1 0 0,-1 0-1 0 0,0 0 0 0 0,-1-1 1 0 0,0 1-1 0 0,0-1 0 0 0,0 1 1 0 0,-1-1-1 0 0,0 0 0 0 0,-1 0 1 0 0,0 1-1 0 0,0-1 0 0 0,-1 0 1 0 0,-2-15-1 0 0,0 12 32 0 0,0 0 1 0 0,0 0-1 0 0,-1 1 1 0 0,0-1-1 0 0,-7-11 0 0 0,7 16-124 0 0,1 0 0 0 0,-1 0-1 0 0,-1 1 1 0 0,1-1 0 0 0,-1 1-1 0 0,0 0 1 0 0,0 1 0 0 0,0-1-1 0 0,-10-5 1 0 0,13 9-101 0 0,0 0 1 0 0,-1 0 0 0 0,1 0-1 0 0,0 0 1 0 0,-1 1 0 0 0,1-1-1 0 0,-1 1 1 0 0,0 0 0 0 0,1 0-1 0 0,-1 0 1 0 0,-2 0-1 0 0,0 0-569 0 0,3 0-517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60 174 6447 0 0,'0'0'586'0'0,"0"2"-486"0"0,-15 28 549 0 0,-6 0 5047 0 0,6-9 249 0 0,7-8-2822 0 0,14-17 143 0 0,13-8-3034 0 0,113-72 459 0 0,7-3-697 0 0,-112 72-102 0 0,0 2-1 0 0,1 1 1 0 0,41-12-1 0 0,-50 18-7 0 0,-13 3 92 0 0,0 1 0 0 0,-1 0-1 0 0,1 1 1 0 0,1 0 0 0 0,-1-1 0 0 0,0 2 0 0 0,0-1 0 0 0,0 1 0 0 0,0 0 0 0 0,9 1 0 0 0,-14-1 21 0 0,1 1 1 0 0,-1-1-1 0 0,1 1 0 0 0,-1-1 1 0 0,1 1-1 0 0,-1 0 1 0 0,0 0-1 0 0,1 0 0 0 0,-1-1 1 0 0,0 1-1 0 0,1 0 1 0 0,-1 0-1 0 0,0 1 0 0 0,0-1 1 0 0,0 0-1 0 0,0 0 1 0 0,0 1-1 0 0,0-1 1 0 0,0 0-1 0 0,-1 1 0 0 0,1-1 1 0 0,0 1-1 0 0,-1-1 1 0 0,1 1-1 0 0,-1-1 0 0 0,0 1 1 0 0,1-1-1 0 0,-1 1 1 0 0,0 2-1 0 0,1 1 17 0 0,0 2 25 0 0,-1-1 0 0 0,0 0 1 0 0,0 0-1 0 0,0 0 0 0 0,-1 1 0 0 0,-3 10 1 0 0,3-12-2 0 0,0 1 0 0 0,0-1 0 0 0,0 0 0 0 0,1 0 0 0 0,-1 0 0 0 0,1 0 0 0 0,1 1 0 0 0,-1-1 0 0 0,1 0 0 0 0,2 8 0 0 0,-2-10-25 0 0,1 1 0 0 0,0-1 0 0 0,0-1-1 0 0,0 1 1 0 0,0 0 0 0 0,1 0 0 0 0,-1-1 0 0 0,1 1-1 0 0,-1-1 1 0 0,1 0 0 0 0,0 0 0 0 0,4 2 0 0 0,3 2 7 0 0,0-1 1 0 0,17 7-1 0 0,25 4-352 0 0,-16-9-2688 0 0,-18-5-5480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87 251 3223 0 0,'-1'1'240'0'0,"-15"11"-678"0"0,8-7 1749 0 0,1 0-1 0 0,0 1 1 0 0,0-1 0 0 0,-8 11 0 0 0,12-12-1004 0 0,0 0 1 0 0,0 0 0 0 0,1 0 0 0 0,-1 0 0 0 0,1 0 0 0 0,0 1 0 0 0,1-1-1 0 0,-1 1 1 0 0,1-1 0 0 0,0 1 0 0 0,0 0 0 0 0,0 7 0 0 0,0 3-132 0 0,5-9 4106 0 0,-3-7-3746 0 0,4-5-193 0 0,-1 0-1 0 0,0-1 1 0 0,0 1-1 0 0,-1-1 1 0 0,0 0-1 0 0,0 0 0 0 0,0 0 1 0 0,1-7-1 0 0,7-16 308 0 0,1 0-404 0 0,1 1 1 0 0,29-46-1 0 0,-35 64-187 0 0,0 1-1 0 0,2 0 1 0 0,-1 0-1 0 0,1 1 1 0 0,0 0-1 0 0,1 1 1 0 0,0 0-1 0 0,1 0 1 0 0,19-10-1 0 0,-10 9-58 0 0,1 0 0 0 0,0 2 0 0 0,0 0 0 0 0,0 1 0 0 0,1 1 0 0 0,0 2 0 0 0,0 0 0 0 0,1 1 0 0 0,-1 1 0 0 0,38 3 0 0 0,56 2-2316 0 0,-104-4 1152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159 154 14799 0 0,'0'0'4394'0'0,"1"2"-3850"0"0,1 0-417 0 0,-1 0 0 0 0,1 1 0 0 0,0-1 0 0 0,0 0 0 0 0,1 0 1 0 0,-1 0-1 0 0,0 0 0 0 0,0-1 0 0 0,1 1 0 0 0,-1-1 0 0 0,1 1 1 0 0,0-1-1 0 0,-1 0 0 0 0,1 0 0 0 0,0 0 0 0 0,0 0 0 0 0,0-1 1 0 0,0 1-1 0 0,-1-1 0 0 0,6 1 0 0 0,9-1 15 0 0,0 0 0 0 0,0-1 1 0 0,0-1-1 0 0,-1-1 0 0 0,1 0 0 0 0,0-1 0 0 0,-1-1 0 0 0,0 0 0 0 0,28-15 0 0 0,-38 17-141 0 0,-1 0 0 0 0,0-1 0 0 0,0 1 0 0 0,0-1-1 0 0,-1-1 1 0 0,1 1 0 0 0,-1-1 0 0 0,0 1-1 0 0,6-9 1 0 0,-9 10-26 0 0,1 1-1 0 0,-1-1 1 0 0,0 1 0 0 0,1-1-1 0 0,-1 1 1 0 0,0-1 0 0 0,0 0-1 0 0,-1 0 1 0 0,1 1-1 0 0,-1-1 1 0 0,1 0 0 0 0,-1 0-1 0 0,0 0 1 0 0,0 0 0 0 0,0 1-1 0 0,0-1 1 0 0,-1 0-1 0 0,1 0 1 0 0,-1 0 0 0 0,0 1-1 0 0,1-1 1 0 0,-4-5-1 0 0,3 6-24 0 0,-1 0 0 0 0,1 0 0 0 0,-1 0 0 0 0,0 1 0 0 0,0-1 0 0 0,1 0 0 0 0,-1 1-1 0 0,0-1 1 0 0,-1 1 0 0 0,1 0 0 0 0,0 0 0 0 0,0 0 0 0 0,0 0 0 0 0,-1 0 0 0 0,1 0 0 0 0,0 1-1 0 0,-1-1 1 0 0,-4 0 0 0 0,-1 0-125 0 0,1 1-1 0 0,-1-1 1 0 0,0 1 0 0 0,-13 2-1 0 0,2 2 49 0 0,1 1-1 0 0,-1 0 0 0 0,1 1 1 0 0,0 1-1 0 0,-22 12 0 0 0,-81 54-450 0 0,102-60 667 0 0,-32 28 0 0 0,45-36-66 0 0,1 0 0 0 0,1 0 0 0 0,-1 1 1 0 0,1-1-1 0 0,0 1 0 0 0,0 0 0 0 0,0 0 0 0 0,1 0 0 0 0,0 0 0 0 0,-3 11 0 0 0,6-14 17 0 0,-1 0-1 0 0,1-1 1 0 0,0 1 0 0 0,0 0-1 0 0,0 0 1 0 0,0 0 0 0 0,0 0-1 0 0,1 0 1 0 0,0-1-1 0 0,-1 1 1 0 0,1 0 0 0 0,0 0-1 0 0,0-1 1 0 0,0 1-1 0 0,1-1 1 0 0,-1 1 0 0 0,1-1-1 0 0,-1 1 1 0 0,5 3 0 0 0,3 4 89 0 0,0 0 1 0 0,1-1 0 0 0,11 8 0 0 0,-10-8-58 0 0,67 51 184 0 0,-76-58-387 0 0,0-1 0 0 0,0 1 0 0 0,0-1 0 0 0,0 0 0 0 0,0 0 0 0 0,0 0 0 0 0,0 0 0 0 0,0 0 0 0 0,0 0 0 0 0,1 0 0 0 0,-1-1 0 0 0,0 1 0 0 0,1-1 0 0 0,-1 0 0 0 0,0 0 0 0 0,1 0 0 0 0,-1 0 0 0 0,0 0 0 0 0,1 0 0 0 0,-1 0 0 0 0,0-1 0 0 0,3 0 0 0 0,-1 0-609 0 0,13-4-6011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82 11519 0 0,'110'-80'11810'0'0,"-119"79"-10346"0"0,-16 5-2065 0 0,8 2 604 0 0,0 1-1 0 0,0 0 0 0 0,1 2 1 0 0,0 0-1 0 0,0 0 0 0 0,1 2 0 0 0,0 0 1 0 0,1 1-1 0 0,-21 21 0 0 0,27-23-10 0 0,1-1 0 0 0,0 1 0 0 0,-8 15 0 0 0,12-20 5 0 0,0 0-1 0 0,1 1 0 0 0,0-1 1 0 0,0 1-1 0 0,0 0 1 0 0,1-1-1 0 0,0 1 1 0 0,-1 11-1 0 0,2-15 4 0 0,-1 3 0 0 0,8 9 0 0 0,-5-11 0 0 0,0 0 0 0 0,0-1 0 0 0,0 0 0 0 0,0 1 0 0 0,0-1 0 0 0,4 3 0 0 0,5 1 0 0 0,1-3 0 0 0,-1-2 0 0 0,-1-3 0 0 0,-2-3 0 0 0,-7 3 0 0 0,1-1 0 0 0,-1 1 0 0 0,0 0 0 0 0,1-1 0 0 0,-1 1 0 0 0,0-1 0 0 0,-1 1 0 0 0,1-1 0 0 0,0 0 0 0 0,-1 1 0 0 0,1-1 0 0 0,-1 0 0 0 0,0 1 0 0 0,0-1 0 0 0,0-3 0 0 0,2-17 0 0 0,-2 16-16 0 0,0 6-17 0 0,0 2-10 0 0,0 15 2 0 0,-1 1-1 0 0,-1-1 0 0 0,0 0 1 0 0,-9 27-1 0 0,-25 51-434 0 0,34-89 452 0 0,-341 649-208 0 0,282-550 301 0 0,-92 217 1 0 0,143-291 17 0 0,2 1 0 0 0,-6 36 0 0 0,8-36 137 0 0,6-29-179 0 0,-1 1 0 0 0,1-1 0 0 0,-1 0 0 0 0,1 0 1 0 0,-1 0-1 0 0,0 0 0 0 0,0 0 0 0 0,0 0 0 0 0,0 0 0 0 0,0 0 0 0 0,-1 0 0 0 0,1 0 0 0 0,0 0 0 0 0,-1-1 0 0 0,1 1 0 0 0,-1-1 0 0 0,0 1 1 0 0,0-1-1 0 0,1 0 0 0 0,-5 3 0 0 0,5-4-6 0 0,0 1 0 0 0,0-1 0 0 0,-1 0 0 0 0,1 1 0 0 0,0-1 0 0 0,-1 0 0 0 0,1 0 0 0 0,0 0 0 0 0,-1 0 1 0 0,1 0-1 0 0,0 0 0 0 0,-1 0 0 0 0,1-1 0 0 0,0 1 0 0 0,0 0 0 0 0,-1-1 0 0 0,1 1 0 0 0,0-1 0 0 0,0 1 0 0 0,0-1 0 0 0,-1 1 1 0 0,1-1-1 0 0,0 0 0 0 0,0 0 0 0 0,0 0 0 0 0,0 0 0 0 0,-1-1 0 0 0,-1-1 83 0 0,0 0 0 0 0,0-1 0 0 0,1 1 1 0 0,-1-1-1 0 0,1 0 0 0 0,-3-5 0 0 0,1-1-25 0 0,0 0 0 0 0,1-1 0 0 0,1 1 1 0 0,0-1-1 0 0,-2-15 0 0 0,2-55 347 0 0,2 73-439 0 0,1-41-993 0 0,1 0-1 0 0,3 0 1 0 0,18-78-1 0 0,-15 98 210 0 0,1 1 1 0 0,1 0-1 0 0,1 0 0 0 0,1 1 0 0 0,2 0 1 0 0,1 1-1 0 0,22-30 0 0 0,-22 38-5773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144 105 9671 0 0,'8'-63'2266'0'0,"-6"22"8396"0"0,-10 52-9686 0 0,0 1-675 0 0,1 1 0 0 0,1 0 0 0 0,-5 13-1 0 0,4-10 49 0 0,-13 25-1 0 0,-66 91-648 0 0,85-131-577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5 236 12095 0 0,'0'0'554'0'0,"0"2"-17"0"0,0 0-374 0 0,-2 17-113 0 0,0-3 7953 0 0,12-24-3974 0 0,20-19-3823 0 0,2 2-1 0 0,0 2 1 0 0,2 0-1 0 0,53-25 1 0 0,-13 13-364 0 0,93-29 0 0 0,-155 59 116 0 0,1 1 0 0 0,0 0 0 0 0,0 1 0 0 0,0 1 0 0 0,19-2 0 0 0,-31 4 40 0 0,-1 0 1 0 0,1 1-1 0 0,-1-1 0 0 0,1 0 0 0 0,-1 0 0 0 0,1 1 1 0 0,-1-1-1 0 0,1 0 0 0 0,-1 1 0 0 0,1-1 1 0 0,-1 1-1 0 0,1-1 0 0 0,-1 1 0 0 0,0-1 1 0 0,1 0-1 0 0,-1 1 0 0 0,0-1 0 0 0,0 1 0 0 0,1 0 1 0 0,-1-1-1 0 0,0 2 0 0 0,4 10-19 0 0,-3-10 21 0 0,-1 0 0 0 0,0 0 0 0 0,0 0-1 0 0,-1 0 1 0 0,1 0 0 0 0,0 0 0 0 0,-1 0 0 0 0,1 0-1 0 0,-1 0 1 0 0,0 0 0 0 0,0 2 0 0 0,-14 24 4 0 0,8-17 5 0 0,-5 9 96 0 0,-2-1 0 0 0,0 0 0 0 0,-30 31 1 0 0,-12 14 27 0 0,55-63-483 0 0,2 1-418 0 0,1-1 490 0 0,-1 0-1 0 0,0 0 1 0 0,1 0-1 0 0,-1 0 1 0 0,1 0-1 0 0,0 0 1 0 0,-1 0-1 0 0,1-1 1 0 0,0 1 0 0 0,3 0-1 0 0,10 2-2241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 1839 0 0,'1'0'134'0'0,"11"-5"845"0"0,6-5 6004 0 0,7-3 4215 0 0,-24 13-11125 0 0,-1 0 1 0 0,0 0 0 0 0,1-1 0 0 0,-1 1 0 0 0,0 0 0 0 0,1 0 0 0 0,-1 0 0 0 0,1 0 0 0 0,-1 0 0 0 0,0 0 0 0 0,1 0 0 0 0,-1 0 0 0 0,0 0 0 0 0,1 0 0 0 0,-1 0 0 0 0,1 0 0 0 0,-1 0 0 0 0,0 0 0 0 0,1 1 0 0 0,-1-1 0 0 0,0 0 0 0 0,1 0 0 0 0,-1 5-72 0 0,-1 0 1 0 0,1-1 0 0 0,-1 1-1 0 0,0 0 1 0 0,0-1-1 0 0,-1 1 1 0 0,0-1 0 0 0,1 0-1 0 0,-2 0 1 0 0,1 1-1 0 0,-4 4 1 0 0,-5 6-5 0 0,-21 23-1 0 0,19-24 85 0 0,-14 19-1 0 0,25-28 0 0 0,-1-1 0 0 0,1 0 1 0 0,0 1-1 0 0,0 0 0 0 0,0-1 0 0 0,-2 9 0 0 0,4-12 87 0 0,1 1 0 0 0,1 0-128 0 0,1 0 0 0 0,-1 0 0 0 0,1 0 0 0 0,-1 0 0 0 0,1 0 0 0 0,0-1 0 0 0,0 1-1 0 0,0-1 1 0 0,0 0 0 0 0,0 1 0 0 0,0-1 0 0 0,0-1 0 0 0,0 1 0 0 0,0 0 0 0 0,0-1 0 0 0,1 0 0 0 0,4 0 0 0 0,8 0 76 0 0,0-1 1 0 0,20-3 0 0 0,-29 3-79 0 0,16-3 15 0 0,66-11 110 0 0,-80 13-182 0 0,-1-1 1 0 0,1 0-1 0 0,-1 0 0 0 0,0 0 0 0 0,0-1 0 0 0,0 0 0 0 0,12-10 0 0 0,-19 13-8 0 0,0 1 0 0 0,0-1 1 0 0,0 0-1 0 0,0 0 0 0 0,0 0 0 0 0,0 0 0 0 0,0 0 0 0 0,0-1 1 0 0,-1 1-1 0 0,1 0 0 0 0,0 0 0 0 0,-1 0 0 0 0,1-1 0 0 0,-1 1 0 0 0,0 0 1 0 0,1-1-1 0 0,-1 1 0 0 0,0 0 0 0 0,0-1 0 0 0,1 1 0 0 0,-1 0 1 0 0,-1-3-1 0 0,1 1-14 0 0,-1 0 1 0 0,0 1-1 0 0,0-1 1 0 0,0 1-1 0 0,0-1 1 0 0,0 1 0 0 0,-1 0-1 0 0,1-1 1 0 0,-1 1-1 0 0,1 0 1 0 0,-3-2-1 0 0,-3-3-56 0 0,0 0 1 0 0,-1 1-1 0 0,1 0 0 0 0,-1 0 0 0 0,-13-7 0 0 0,10 8 32 0 0,0 0 1 0 0,-18-5-1 0 0,24 8 36 0 0,1 1-1 0 0,-1 0 1 0 0,0 0 0 0 0,0 1-1 0 0,0-1 1 0 0,0 1-1 0 0,-1 0 1 0 0,-6 1-1 0 0,10 0-111 0 0,7 9-4893 0 0,1-3-1580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11055 0 0,'0'-1'6741'0'0,"5"-6"-4942"0"0,9-23 3192 0 0,4-9-3163 0 0,-5 21-1447 0 0,1 0 0 0 0,0 1 0 0 0,1 0 0 0 0,31-27 0 0 0,-18 22-282 0 0,0 1-1 0 0,43-23 1 0 0,-56 35-157 0 0,1 1 0 0 0,0 1 0 0 0,1 0 0 0 0,-1 1 0 0 0,1 1 0 0 0,1 0 0 0 0,30-3 0 0 0,-45 8 29 0 0,0 0 0 0 0,-1 0 0 0 0,1 0 0 0 0,0 0 0 0 0,0 1 0 0 0,0-1 0 0 0,0 1 0 0 0,0 0 0 0 0,-1-1 0 0 0,1 1-1 0 0,0 1 1 0 0,-1-1 0 0 0,1 0 0 0 0,0 1 0 0 0,-1-1 0 0 0,0 1 0 0 0,1 0 0 0 0,-1-1 0 0 0,0 1 0 0 0,0 0 0 0 0,0 1 0 0 0,0-1 0 0 0,0 0 0 0 0,-1 1 0 0 0,2 2 0 0 0,0 0 4 0 0,0 1 1 0 0,-1-1-1 0 0,0 1 1 0 0,0 0-1 0 0,0 0 0 0 0,-1 0 1 0 0,0 0-1 0 0,0 0 1 0 0,-1 0-1 0 0,0 11 1 0 0,-9 64-28 0 0,5-60 46 0 0,1 1 0 0 0,0 43-1 0 0,4-63-23 0 0,-1 1 0 0 0,1-1 0 0 0,-1 1-1 0 0,1-1 1 0 0,0 1 0 0 0,0-1 0 0 0,0 1 0 0 0,0-1-1 0 0,0 0 1 0 0,1 1 0 0 0,-1-1 0 0 0,1 0 0 0 0,-1 0 0 0 0,1 0-1 0 0,0 0 1 0 0,0-1 0 0 0,0 1 0 0 0,0 0 0 0 0,0-1 0 0 0,0 1-1 0 0,0-1 1 0 0,1 0 0 0 0,-1 1 0 0 0,0-1 0 0 0,4 1-1 0 0,2 0-133 0 0,-1 0-1 0 0,0 0 1 0 0,1 0-1 0 0,0-1 1 0 0,-1 0-1 0 0,1-1 0 0 0,11 0 1 0 0,-4-2-911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1007 7367 0 0,'1'-1'9800'0'0,"52"-80"-5019"0"0,-11 14-4171 0 0,130-191-284 0 0,-96 143-283 0 0,41-79-278 0 0,-95 152 136 0 0,-3-1-1 0 0,26-79 1 0 0,-43 114 51 0 0,7-28-210 0 0,-8 34 224 0 0,-1 0 1 0 0,0 0-1 0 0,0-1 1 0 0,1 1-1 0 0,-1 0 1 0 0,-1 0-1 0 0,1 0 1 0 0,0 0 0 0 0,0 0-1 0 0,-1 0 1 0 0,0 0-1 0 0,1 0 1 0 0,-1 0-1 0 0,-1-2 1 0 0,2 4 18 0 0,-1-1-1 0 0,1 1 1 0 0,-1-1 0 0 0,1 1-1 0 0,-1-1 1 0 0,1 1 0 0 0,-1-1-1 0 0,0 1 1 0 0,1 0 0 0 0,-1-1-1 0 0,0 1 1 0 0,1 0 0 0 0,-1 0-1 0 0,0-1 1 0 0,1 1 0 0 0,-1 0 0 0 0,0 0-1 0 0,1 0 1 0 0,-1 0 0 0 0,0 0-1 0 0,0 0 1 0 0,1 0 0 0 0,-1 0-1 0 0,0 0 1 0 0,0 0 0 0 0,1 1-1 0 0,-1-1 1 0 0,0 0 0 0 0,1 0-1 0 0,-2 1 1 0 0,-22 13-241 0 0,19-11 218 0 0,-22 17 98 0 0,1 2 0 0 0,0 0 0 0 0,-39 47 0 0 0,39-41 92 0 0,10-11-61 0 0,1 1 0 0 0,0 1 1 0 0,1 1-1 0 0,1 0 0 0 0,-13 29 1 0 0,-27 68 83 0 0,5 1 1 0 0,6 3-1 0 0,-30 141 1 0 0,26-90-164 0 0,35-140-9 0 0,-2-1 0 0 0,0 0-1 0 0,-25 37 1 0 0,23-44 94 0 0,-1-1 1 0 0,-2-1-1 0 0,0 0 1 0 0,-1-1-1 0 0,-1-2 1 0 0,-1 0-1 0 0,-1-1 1 0 0,-27 18-1 0 0,34-26 29 0 0,7-4-689 0 0,-1 0 1 0 0,-16 7 0 0 0,23-12-238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6 178 19063 0 0,'0'0'871'0'0,"-1"-1"-15"0"0,-4-3-491 0 0,16 0 377 0 0,87-17 631 0 0,-9 3-804 0 0,323-101-834 0 0,-383 109-1678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20 4607 0 0,'0'0'354'0'0,"2"-1"-233"0"0,9-3-4 0 0,8-3 15531 0 0,-19 10-15483 0 0,-1 0-1 0 0,1 0 1 0 0,-1 0-1 0 0,0 0 0 0 0,0 0 1 0 0,0 0-1 0 0,0 0 1 0 0,-1 0-1 0 0,1-1 1 0 0,-1 1-1 0 0,-1 2 1 0 0,-24 27 54 0 0,-25 18 342 0 0,27-29-401 0 0,2 2 0 0 0,0 1 0 0 0,2 1 1 0 0,-22 32-1 0 0,34-39-94 0 0,9-16 1 0 0,2-2 24 0 0,4 2-35 0 0,-1 0 0 0 0,1-1 0 0 0,0 0 0 0 0,0 0 0 0 0,0-1 1 0 0,0 1-1 0 0,0-1 0 0 0,1-1 0 0 0,-1 1 0 0 0,0-1 0 0 0,-1 0 0 0 0,1-1 0 0 0,0 1 0 0 0,0-1 1 0 0,10-5-1 0 0,5-2 88 0 0,-1-2 1 0 0,-1 0-1 0 0,19-14 1 0 0,-7 4-161 0 0,-1-2 0 0 0,-1-2 0 0 0,-1 0 1 0 0,-1-2-1 0 0,32-41 0 0 0,-58 67-157 0 0,0-1-1 0 0,0 1 1 0 0,0-1-1 0 0,1 1 1 0 0,-2-1 0 0 0,1 1-1 0 0,0-1 1 0 0,0 0-1 0 0,0 0 1 0 0,-1 1 0 0 0,1-1-1 0 0,-1 0 1 0 0,0 0-1 0 0,1 0 1 0 0,-1 0 0 0 0,0 1-1 0 0,0-1 1 0 0,0-3-1 0 0,-5-4-1491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54 478 10591 0 0,'0'0'819'0'0,"-1"2"-280"0"0,0-1-1028 0 0,-3 5 1395 0 0,4-6-410 0 0,-1 1 1 0 0,0 1 992 0 0,0-2-993 0 0,1 1 0 0 0,-1-1 0 0 0,0 0 1 0 0,1 1-1 0 0,-1-1 0 0 0,0 1 1 0 0,1-1-1 0 0,-1 0 0 0 0,0 1 1 0 0,1-1-1 0 0,-1 0 0 0 0,0 0 1 0 0,0 0-1 0 0,0 0 0 0 0,1 1 0 0 0,-2-1 1 0 0,-10-3 1550 0 0,10 2-1928 0 0,1 1 0 0 0,-1-1 0 0 0,1 1 0 0 0,0-1 0 0 0,0 0 0 0 0,-1 0 0 0 0,1 1 0 0 0,0-1 0 0 0,0 0 0 0 0,0 0 0 0 0,-1 0 0 0 0,1 0-1 0 0,1-1 1 0 0,-3 0 0 0 0,3 0-91 0 0,0 1-1 0 0,0 0 0 0 0,-1 0 1 0 0,1 0-1 0 0,0 0 1 0 0,0 0-1 0 0,0 0 0 0 0,0 0 1 0 0,0 0-1 0 0,0-1 1 0 0,1 1-1 0 0,-1 0 0 0 0,0 0 1 0 0,1 0-1 0 0,-1 0 1 0 0,0 0-1 0 0,1 0 0 0 0,-1 0 1 0 0,1 0-1 0 0,0 0 1 0 0,1-1-1 0 0,4-8 50 0 0,1 0 0 0 0,0 0 0 0 0,1 1 0 0 0,0 0 0 0 0,0 0 0 0 0,1 1 0 0 0,18-14 0 0 0,28-15 11 0 0,2 2 0 0 0,70-31 0 0 0,-106 56-91 0 0,288-125-262 0 0,-254 116-286 0 0,0 1 0 0 0,1 3 0 0 0,103-14 0 0 0,-136 28-986 0 0,-10 1-4418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7 14887 0 0,'0'0'1732'0'0,"-6"-3"6"0"0,1 2-1544 0 0,1 0 1 0 0,-1 1-1 0 0,1-1 1 0 0,-1 1-1 0 0,1 0 1 0 0,-1 0-1 0 0,1 0 1 0 0,-1 0-1 0 0,1 1 1 0 0,-1 0-1 0 0,1 0 1 0 0,-1 0-1 0 0,1 0 1 0 0,0 1-1 0 0,-6 2 1 0 0,-7 5-282 0 0,1-1-1 0 0,-21 16 1 0 0,-46 35-709 0 0,33-23 58 0 0,-1-1 0 0 0,-94 45 0 0 0,122-69 721 0 0,-39 15 84 0 0,60-25 743 0 0,5-2-564 0 0,22-2-97 0 0,11-1-75 0 0,1 0 0 0 0,0 3 0 0 0,59 4 0 0 0,-84-2-59 0 0,-1 1-1 0 0,1 1 1 0 0,-1 0 0 0 0,0 1 0 0 0,0 0-1 0 0,17 9 1 0 0,-21-9 27 0 0,0 0 1 0 0,-1 1-1 0 0,1 0 0 0 0,-1 0 1 0 0,0 1-1 0 0,0-1 0 0 0,-1 1 1 0 0,0 1-1 0 0,0-1 0 0 0,7 13 1 0 0,-9-14 35 0 0,0 1 1 0 0,-1-1 0 0 0,1 1-1 0 0,-1 0 1 0 0,-1 0 0 0 0,1 0-1 0 0,-1 0 1 0 0,0 0 0 0 0,1 11-1 0 0,-2-16-26 0 0,-1 0-1 0 0,1 0 1 0 0,0 0-1 0 0,0 0 0 0 0,-1 0 1 0 0,1 0-1 0 0,-1 0 1 0 0,1 0-1 0 0,-1 0 1 0 0,1 0-1 0 0,-1 0 1 0 0,0 0-1 0 0,1-1 0 0 0,-1 1 1 0 0,0 0-1 0 0,1 0 1 0 0,-1-1-1 0 0,0 1 1 0 0,-2 1-1 0 0,-19 10 492 0 0,15-10-372 0 0,-18 10 259 0 0,-39 10 1 0 0,3-1-450 0 0,53-17-12 0 0,-57 22-518 0 0,-80 21 0 0 0,136-45 509 0 0,-107 24-149 0 0,96-23 166 0 0,-1 0 0 0 0,0-2 1 0 0,-34-1-1 0 0,54 0 24 0 0,0 0 0 0 0,0 0 0 0 0,0-1 0 0 0,0 1 0 0 0,0 0 0 0 0,0 0 0 0 0,1 0-1 0 0,-1-1 1 0 0,0 1 0 0 0,0-1 0 0 0,0 1 0 0 0,-1-1 0 0 0,2 0 0 0 0,0 1 1 0 0,-1 0-1 0 0,1 0 0 0 0,0-1 1 0 0,0 1-1 0 0,0 0 0 0 0,0 0 1 0 0,-1-1-1 0 0,1 1 0 0 0,0 0 1 0 0,0 0-1 0 0,0-1 0 0 0,0 1 1 0 0,0 0-1 0 0,0-1 0 0 0,0 1 1 0 0,0 0-1 0 0,0-1 0 0 0,0 1 1 0 0,0 0-1 0 0,0-1 0 0 0,0 1 1 0 0,6-12 31 0 0,-6 12-37 0 0,8-8-207 0 0,1 1 0 0 0,-1 0 0 0 0,1 0 0 0 0,0 1-1 0 0,1 0 1 0 0,-1 0 0 0 0,19-6 0 0 0,-4 0-1516 0 0,4-2-5169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478 117 9215 0 0,'0'0'707'0'0,"1"-2"-464"0"0,1-1 459 0 0,0-1 0 0 0,0 1 0 0 0,-1-1 0 0 0,1 0 0 0 0,-1 1 0 0 0,0-1 0 0 0,0 0 0 0 0,0 0 0 0 0,-1 0 0 0 0,1 0 0 0 0,-1-5 0 0 0,0 7-346 0 0,-1-1 0 0 0,1 1 0 0 0,0-1 1 0 0,-1 1-1 0 0,0-1 0 0 0,0 1 0 0 0,1-1 0 0 0,-3-2 0 0 0,2 3-371 0 0,0 0-1 0 0,-1 0 1 0 0,1 0-1 0 0,-1 0 1 0 0,0 0 0 0 0,0 0-1 0 0,1 0 1 0 0,-5-2-1 0 0,2 1 20 0 0,0 1-1 0 0,0 0 0 0 0,-1 0 1 0 0,1 0-1 0 0,0 0 0 0 0,0 1 1 0 0,-1-1-1 0 0,1 1 0 0 0,-1 0 1 0 0,0 1-1 0 0,1-1 0 0 0,-1 1 1 0 0,1 0-1 0 0,-1 0 0 0 0,0 0 1 0 0,1 1-1 0 0,-1 0 0 0 0,1 0 1 0 0,-1 0-1 0 0,-7 3 0 0 0,-6 3-6 0 0,1 2 0 0 0,1 0 1 0 0,-30 20-1 0 0,9-5 8 0 0,7-5 33 0 0,-54 44-1 0 0,68-49 84 0 0,0 1 0 0 0,1 1 0 0 0,1 0 0 0 0,-19 29 0 0 0,30-40-75 0 0,-1 1 0 0 0,1-1 0 0 0,1 1 0 0 0,-1 0 0 0 0,1 0 0 0 0,0 0 0 0 0,0 0 0 0 0,-1 8 0 0 0,3-12-23 0 0,0 0 0 0 0,0 0 1 0 0,0 0-1 0 0,0 0 0 0 0,0 0 1 0 0,0 1-1 0 0,1-1 0 0 0,-1 0 0 0 0,1 0 1 0 0,-1 0-1 0 0,1 0 0 0 0,0 0 0 0 0,0 0 1 0 0,0 0-1 0 0,0 0 0 0 0,0 0 1 0 0,0-1-1 0 0,0 1 0 0 0,1 0 0 0 0,-1-1 1 0 0,1 1-1 0 0,-1-1 0 0 0,1 1 0 0 0,-1-1 1 0 0,1 0-1 0 0,0 1 0 0 0,3 0 0 0 0,0 1 18 0 0,1-1 0 0 0,-1-1 0 0 0,1 1-1 0 0,-1-1 1 0 0,1 0 0 0 0,-1 0 0 0 0,1 0 0 0 0,0-1-1 0 0,-1 0 1 0 0,1 0 0 0 0,0 0 0 0 0,0-1-1 0 0,9-2 1 0 0,6-2 19 0 0,-1-1 0 0 0,25-11-1 0 0,-44 17-55 0 0,24-11-35 0 0,-1-2 0 0 0,0 0 0 0 0,42-31 0 0 0,-27 14-654 0 0,44-47-1 0 0,-46 35-1648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43 319 6447 0 0,'0'0'12366'0'0,"-18"-3"-9821"0"0,17 3-2523 0 0,-1-1-1 0 0,1 1 1 0 0,-1-1 0 0 0,1 0-1 0 0,0 0 1 0 0,-1 0 0 0 0,1 1 0 0 0,0-1-1 0 0,0-1 1 0 0,0 1 0 0 0,-1 0 0 0 0,1 0-1 0 0,0 0 1 0 0,1 0 0 0 0,-1-1 0 0 0,0 1-1 0 0,0-1 1 0 0,0 1 0 0 0,0-3-1 0 0,0 2 28 0 0,1 0 0 0 0,0-1-1 0 0,0 1 1 0 0,0 0-1 0 0,0-1 1 0 0,0 1-1 0 0,0 0 1 0 0,0 0-1 0 0,1-1 1 0 0,-1 1-1 0 0,1 0 1 0 0,1-3-1 0 0,1-2 54 0 0,0 0 0 0 0,0 1 0 0 0,1 0 0 0 0,0-1 0 0 0,1 1 0 0 0,-1 1 0 0 0,10-10 0 0 0,-2 4-124 0 0,1 0 0 0 0,0 1 0 0 0,1 0 0 0 0,17-9 0 0 0,-24 16 16 0 0,-1 0 1 0 0,1 0 0 0 0,0 0-1 0 0,0 0 1 0 0,1 1 0 0 0,-1 1-1 0 0,0-1 1 0 0,1 1 0 0 0,-1 0-1 0 0,1 1 1 0 0,12 0-1 0 0,-17 0 33 0 0,0 1-1 0 0,-1 0 0 0 0,1-1 1 0 0,0 1-1 0 0,0 0 0 0 0,0 0 0 0 0,-1 0 1 0 0,1 1-1 0 0,0-1 0 0 0,-1 1 0 0 0,1-1 1 0 0,-1 1-1 0 0,0 0 0 0 0,1 0 1 0 0,1 3-1 0 0,-1-2 10 0 0,-1 1 1 0 0,1-1-1 0 0,-1 1 1 0 0,0 0-1 0 0,0 0 1 0 0,0 0-1 0 0,-1 0 1 0 0,1 0 0 0 0,0 7-1 0 0,0-3 10 0 0,-1 1 0 0 0,0-1 0 0 0,-1 1-1 0 0,0 0 1 0 0,0-1 0 0 0,-1 1 0 0 0,0-1 0 0 0,-1 1 0 0 0,-4 16-1 0 0,2-15 22 0 0,10-24-159 0 0,1 0-1 0 0,0 1 0 0 0,1-1 1 0 0,1 2-1 0 0,13-18 1 0 0,-14 19-30 0 0,58-71-929 0 0,-52 67 731 0 0,0 0 1 0 0,34-26 0 0 0,-42 36 304 0 0,1 0 1 0 0,0 1 0 0 0,0 0 0 0 0,1 1 0 0 0,-1 0 0 0 0,1 0 0 0 0,-1 0-1 0 0,1 1 1 0 0,0 0 0 0 0,15-1 0 0 0,-17 3 98 0 0,0 0 0 0 0,-1 0-1 0 0,1 0 1 0 0,0 1 0 0 0,0 0-1 0 0,-1 0 1 0 0,1 1 0 0 0,-1-1-1 0 0,1 1 1 0 0,-1 0 0 0 0,1 1 0 0 0,-1 0-1 0 0,0-1 1 0 0,0 2 0 0 0,7 5-1 0 0,-4-2 98 0 0,0 1-1 0 0,0 0 0 0 0,-1 1 1 0 0,0-1-1 0 0,0 1 0 0 0,-1 1 1 0 0,6 11-1 0 0,-9-15-122 0 0,0 0-1 0 0,-1 1 1 0 0,0-1-1 0 0,1 0 1 0 0,-2 1-1 0 0,1 0 1 0 0,-1-1-1 0 0,0 1 1 0 0,-1 0-1 0 0,1 0 1 0 0,-1-1 0 0 0,-2 13-1 0 0,2-17 132 0 0,-4 5-1615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189 122 10135 0 0,'0'0'778'0'0,"7"-8"1898"0"0,18-18 5066 0 0,6 3-4426 0 0,-22 18-3196 0 0,1 0-1 0 0,-1 0 1 0 0,1 1 0 0 0,0 1 0 0 0,0-1-1 0 0,0 2 1 0 0,1-1 0 0 0,19-1-1 0 0,25 1-197 0 0,-53 3-17 0 0,-11-9-923 0 0,-2-1 867 0 0,7 8 123 0 0,0 1 0 0 0,0 0 0 0 0,-1 0 0 0 0,1 0 0 0 0,0 0 1 0 0,-1 1-1 0 0,1 0 0 0 0,0 0 0 0 0,-1 0 0 0 0,1 0 0 0 0,0 1 0 0 0,0 0 0 0 0,-1 0 1 0 0,1 0-1 0 0,0 0 0 0 0,0 1 0 0 0,0-1 0 0 0,0 1 0 0 0,-4 3 0 0 0,-8 4 9 0 0,0 1 0 0 0,1 1 0 0 0,-15 13 0 0 0,29-22 18 0 0,-35 28-16 0 0,1 2-1 0 0,-32 40 0 0 0,55-58 41 0 0,1 0 0 0 0,1 0-1 0 0,0 1 1 0 0,1 1-1 0 0,1 0 1 0 0,0 0 0 0 0,1 1-1 0 0,-8 29 1 0 0,14-42-22 0 0,0-1 0 0 0,1 1-1 0 0,-1 0 1 0 0,1 0 0 0 0,0 0 0 0 0,0 0 0 0 0,0-1 0 0 0,1 1 0 0 0,-1 0 0 0 0,1 0-1 0 0,1 5 1 0 0,-1-7 3 0 0,0 1 0 0 0,1-1-1 0 0,-1 0 1 0 0,0 0 0 0 0,1 0-1 0 0,-1 0 1 0 0,1 0 0 0 0,0 0-1 0 0,0 0 1 0 0,0-1 0 0 0,0 1-1 0 0,0-1 1 0 0,0 1 0 0 0,0-1-1 0 0,0 0 1 0 0,1 1-1 0 0,-1-1 1 0 0,4 1 0 0 0,2 0 6 0 0,0 0 0 0 0,0-1 0 0 0,0 0 0 0 0,0 0 0 0 0,0-1 0 0 0,0 0 0 0 0,0 0 0 0 0,0-1 0 0 0,-1 0 0 0 0,15-3 0 0 0,6-4-15 0 0,42-17-1 0 0,-57 20 4 0 0,57-24-1667 0 0,95-55 1 0 0,-133 64-55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73 6911 0 0,'32'-53'5875'0'0,"-31"52"-5344"0"0,-1 0-1 0 0,1 0 1 0 0,-1 0 0 0 0,0 0-1 0 0,0 0 1 0 0,1 0 0 0 0,-1-1-1 0 0,0 1 1 0 0,0 0 0 0 0,0 0-1 0 0,0 0 1 0 0,0 0 0 0 0,0 0-1 0 0,0 0 1 0 0,-1-2 0 0 0,-3 5-505 0 0,0 0 1 0 0,0 0-1 0 0,0 1 1 0 0,0-1-1 0 0,0 1 1 0 0,1 0-1 0 0,-1 0 1 0 0,1 1-1 0 0,0-1 1 0 0,0 1-1 0 0,0-1 1 0 0,0 1-1 0 0,-3 6 1 0 0,-4 9 112 0 0,-14 32 1 0 0,20-40-132 0 0,2-7-8 0 0,0 0 0 0 0,0 0 0 0 0,0 0 0 0 0,1 0 0 0 0,0 0 0 0 0,-1 0 0 0 0,2 1 0 0 0,-1-1 0 0 0,0 0 0 0 0,1 6 0 0 0,0-8 0 0 0,0 1 0 0 0,0-1 0 0 0,0 1 0 0 0,1-1 0 0 0,-1 1 0 0 0,1-1 0 0 0,0 1 0 0 0,-1-1 0 0 0,1 0 0 0 0,2 4 0 0 0,1 1 0 0 0,-1 1 19 0 0,1 0-1 0 0,1 0 1 0 0,-1-1-1 0 0,7 7 1 0 0,11 19 111 0 0,-17-22 64 0 0,-1 0 0 0 0,0-1 0 0 0,0 2 0 0 0,-1-1-1 0 0,3 23 1 0 0,-3-5 501 0 0,0 36 0 0 0,-3-58-566 0 0,-1 0-1 0 0,1 0 1 0 0,-1 1-1 0 0,0-1 1 0 0,-1 0-1 0 0,0 0 1 0 0,0 0-1 0 0,-1 0 1 0 0,-3 7-1 0 0,4-11-82 0 0,1 0 1 0 0,-1 0-1 0 0,0 0 0 0 0,0-1 0 0 0,-1 1 1 0 0,1 0-1 0 0,-1-1 0 0 0,1 0 0 0 0,-1 1 1 0 0,0-1-1 0 0,1 0 0 0 0,-1-1 0 0 0,0 1 1 0 0,-1 0-1 0 0,1-1 0 0 0,0 0 1 0 0,0 1-1 0 0,-1-1 0 0 0,1-1 0 0 0,0 1 1 0 0,-6 0-1 0 0,-10 0 25 0 0,-1 0 1 0 0,0-2-1 0 0,-36-5 1 0 0,-58-20-3393 0 0,89 19-5363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1371 103 9215 0 0,'29'-22'325'0'0,"18"-15"2606"0"0,-40 31-722 0 0,0-1 1 0 0,0 0 0 0 0,12-17 2465 0 0,-31 32-4112 0 0,-9 8-520 0 0,0 1 0 0 0,0 1 0 0 0,-21 24 0 0 0,-15 15 18 0 0,7-12-57 0 0,-1-2 0 0 0,-80 49 0 0 0,-88 23-186 0 0,117-65 89 0 0,-119 60-665 0 0,162-83-323 0 0,-96 30 0 0 0,117-46 366 0 0,0-2 0 0 0,-1-1 0 0 0,-71 4-1 0 0,104-12 657 0 0,1 0 0 0 0,-1 0 0 0 0,0-1 0 0 0,0 0 0 0 0,0 0 0 0 0,1 0 0 0 0,-1-1 0 0 0,1 1 0 0 0,-1-1 0 0 0,-6-4 0 0 0,10 5 56 0 0,0 0-1 0 0,0-1 1 0 0,0 1 0 0 0,0-1 0 0 0,0 1 0 0 0,0-1-1 0 0,1 0 1 0 0,-1 0 0 0 0,0 1 0 0 0,1-1 0 0 0,-1 0-1 0 0,1-1 1 0 0,0 1 0 0 0,0 0 0 0 0,0 0 0 0 0,0 0-1 0 0,0-1 1 0 0,0 1 0 0 0,1 0 0 0 0,-1-1-1 0 0,1 1 1 0 0,0-1 0 0 0,-1 1 0 0 0,1-1 0 0 0,0 1-1 0 0,1-4 1 0 0,0-1 71 0 0,0 1 1 0 0,0-1-1 0 0,1 0 0 0 0,0 0 0 0 0,1 1 0 0 0,-1-1 1 0 0,1 1-1 0 0,1 0 0 0 0,-1 0 0 0 0,6-7 0 0 0,-2 4 35 0 0,0 1 0 0 0,1-1 1 0 0,0 2-1 0 0,1-1 0 0 0,15-10 0 0 0,2 2 152 0 0,1 1-1 0 0,1 1 1 0 0,48-16 0 0 0,-49 20 118 0 0,0 2 0 0 0,1 0-1 0 0,44-5 1 0 0,-59 11-229 0 0,0 1-1 0 0,0 1 0 0 0,0 1 1 0 0,0 0-1 0 0,0 0 0 0 0,0 1 1 0 0,0 1-1 0 0,0 0 0 0 0,0 1 1 0 0,12 5-1 0 0,-13-3-90 0 0,0 0-1 0 0,-1 1 1 0 0,0 0-1 0 0,0 1 1 0 0,18 16-1 0 0,40 51 126 0 0,-11-9 74 0 0,-48-58-157 0 0,-1 0 0 0 0,1-1-1 0 0,0 1 1 0 0,1-2-1 0 0,-1 0 1 0 0,2 0-1 0 0,-1-1 1 0 0,0 0-1 0 0,1-1 1 0 0,0 0 0 0 0,20 3-1 0 0,10-1 23 0 0,0-2 0 0 0,44 0 0 0 0,-65-4-113 0 0,74 1 112 0 0,50 2 77 0 0,-121-3-326 0 0,-23 0-555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12407 0 0,'0'0'1126'0'0,"7"-2"-908"0"0,2-2-392 0 0,15-3 5556 0 0,-6 4 215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853 105 5527 0 0,'39'-10'-162'0'0,"91"-25"2530"0"0,-113 29-1000 0 0,1-1 0 0 0,-2 0 0 0 0,1-1 1 0 0,-1-1-1 0 0,18-14 2889 0 0,-35 25-4050 0 0,-37 30 287 0 0,12-11-467 0 0,-31 22 0 0 0,-202 101-1670 0 0,-8 4-389 0 0,159-79 1888 0 0,-173 119 1580 0 0,267-178-1076 0 0,1 1-1 0 0,-22 24 1 0 0,30-30-258 0 0,1 0 0 0 0,0 0 1 0 0,0 1-1 0 0,0 0 0 0 0,1 0 1 0 0,0 0-1 0 0,0 0 0 0 0,0 1 1 0 0,1-1-1 0 0,-2 8 0 0 0,4-12-70 0 0,-1 1-1 0 0,1-1 0 0 0,0 1 1 0 0,0-1-1 0 0,0 0 0 0 0,0 1 1 0 0,0-1-1 0 0,1 1 1 0 0,-1-1-1 0 0,1 0 0 0 0,-1 1 1 0 0,1-1-1 0 0,0 0 1 0 0,0 1-1 0 0,0-1 0 0 0,2 3 1 0 0,-1-2 0 0 0,1 0 1 0 0,-1-1 0 0 0,1 1-1 0 0,-1 0 1 0 0,1-1 0 0 0,0 0-1 0 0,0 1 1 0 0,0-1-1 0 0,6 2 1 0 0,3 2 17 0 0,0-2 0 0 0,0 0-1 0 0,1 0 1 0 0,-1-1 0 0 0,16 1 0 0 0,6 0-1 0 0,1-2-1 0 0,44-2 1 0 0,70-12 199 0 0,-86 5-117 0 0,124 3 1 0 0,-121 11-1116 0 0,-65-7 549 0 0,1-1-1 0 0,-1 1 0 0 0,0 0 0 0 0,0 0 1 0 0,1-1-1 0 0,-1 1 0 0 0,0-1 1 0 0,0 1-1 0 0,0-1 0 0 0,0 1 1 0 0,1-1-1 0 0,-1 0 0 0 0,0 0 1 0 0,1-1-1 0 0,-1 2 22 0 0,7-7-5309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37 9671 0 0,'0'0'748'0'0,"-5"-7"1200"0"0,-6-8 4478 0 0,-1 5-4526 0 0,10 10-1867 0 0,0-1 1 0 0,1 0 0 0 0,-1 0-1 0 0,0 1 1 0 0,0-1 0 0 0,0 1-1 0 0,0 0 1 0 0,0-1 0 0 0,0 1-1 0 0,0 0 1 0 0,0 0 0 0 0,0 0-1 0 0,0 1 1 0 0,-4 0 0 0 0,-5 2-18 0 0,-1 0 0 0 0,1 1 0 0 0,-1 1 0 0 0,2 0 0 0 0,-1 0 1 0 0,0 1-1 0 0,-13 10 0 0 0,-65 58 60 0 0,66-54-72 0 0,10-8 42 0 0,0 0 0 0 0,1 1 0 0 0,1 1 0 0 0,0 0 0 0 0,-17 28 0 0 0,24-35-15 0 0,1 0 0 0 0,0 1 0 0 0,0-1 0 0 0,1 1 0 0 0,0-1 0 0 0,-2 15 0 0 0,3-17-18 0 0,1 0 0 0 0,0 0 0 0 0,0 0 1 0 0,0 0-1 0 0,1 0 0 0 0,0 0 0 0 0,0-1 0 0 0,0 1 0 0 0,1 0 1 0 0,-1 0-1 0 0,5 7 0 0 0,-4-9 48 0 0,0 0 0 0 0,0 0 0 0 0,0 0 0 0 0,0 0 0 0 0,0-1-1 0 0,1 1 1 0 0,-1-1 0 0 0,1 0 0 0 0,0 1 0 0 0,0-1 0 0 0,0 0 0 0 0,4 2 0 0 0,-2-2 2 0 0,1 0 0 0 0,0 0 0 0 0,0 0 0 0 0,0 0 0 0 0,0-1 0 0 0,9 1 0 0 0,1-1-6 0 0,0-1-1 0 0,-1-1 1 0 0,1 0 0 0 0,26-7 0 0 0,-23 4-13 0 0,0-2 1 0 0,-1 0-1 0 0,1-1 0 0 0,31-17 1 0 0,-41 19-28 0 0,0 0 0 0 0,-1-1 1 0 0,0 0-1 0 0,0 0 0 0 0,-1-1 0 0 0,0 0 1 0 0,0 0-1 0 0,0-1 0 0 0,-1 0 1 0 0,0 0-1 0 0,6-12 0 0 0,-10 16-15 0 0,-1 0-1 0 0,1 0 1 0 0,-1 0-1 0 0,0 0 1 0 0,0-1-1 0 0,-1 1 1 0 0,1-1-1 0 0,-1 1 1 0 0,0 0-1 0 0,0-1 1 0 0,0 1-1 0 0,-1-1 0 0 0,1 1 1 0 0,-1 0-1 0 0,0 0 1 0 0,-1-1-1 0 0,1 1 1 0 0,-1 0-1 0 0,0 0 1 0 0,0 0-1 0 0,-3-5 1 0 0,-5-6-241 0 0,-1-1 0 0 0,0 2 0 0 0,-22-22 0 0 0,29 32 133 0 0,-4-5-199 0 0,0 1 0 0 0,-1 1 0 0 0,0 0 0 0 0,0 0 0 0 0,-1 1 0 0 0,-12-7 0 0 0,15 10-615 0 0,-1 0 1 0 0,1 0-1 0 0,-14-3 0 0 0,14 5-1192 0 0,-1 0 0 0 0,0 0 0 0 0,1 1 0 0 0,-10 0 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47 342 16207 0 0,'0'0'787'0'0,"-9"4"54"0"0,2-1-701 0 0,6-2 53 0 0,0-1-1 0 0,0 1 1 0 0,0-1-1 0 0,0 0 1 0 0,0 1-1 0 0,0-1 1 0 0,0 0-1 0 0,0 0 0 0 0,0 1 1 0 0,0-1-1 0 0,0 0 1 0 0,0 0-1 0 0,0 0 1 0 0,0 0-1 0 0,0-1 1 0 0,-1 1-1 0 0,1 0 1 0 0,-1-1-1 0 0,1 1-124 0 0,0-1-1 0 0,1 1 0 0 0,-1-1 1 0 0,0 1-1 0 0,1-1 0 0 0,-1 0 0 0 0,1 1 1 0 0,-1-1-1 0 0,1 1 0 0 0,0-1 1 0 0,-1 0-1 0 0,1 0 0 0 0,-1 1 1 0 0,1-1-1 0 0,0 0 0 0 0,0 0 1 0 0,-1 1-1 0 0,1-2 0 0 0,0-2 15 0 0,-1 1 0 0 0,1-1 0 0 0,0 1 0 0 0,1-1 0 0 0,-1 1 0 0 0,0-1 0 0 0,2-4 0 0 0,1-1-45 0 0,1-1-1 0 0,0 1 1 0 0,1 1-1 0 0,0-1 1 0 0,0 1-1 0 0,1 0 1 0 0,9-12-1 0 0,2 2 38 0 0,34-30 0 0 0,-21 24-189 0 0,0 2 1 0 0,66-37-1 0 0,-80 50 79 0 0,2 1 0 0 0,-1 1 0 0 0,1 0 0 0 0,0 2 0 0 0,1 0 0 0 0,-1 1 0 0 0,36-3 0 0 0,-51 6 64 0 0,-1 1 1 0 0,1 0-1 0 0,-1 0 0 0 0,1 0 1 0 0,0 1-1 0 0,-1-1 0 0 0,1 1 1 0 0,-1-1-1 0 0,1 1 0 0 0,-1 0 1 0 0,1 0-1 0 0,-1 0 0 0 0,1 0 0 0 0,-1 0 1 0 0,0 1-1 0 0,0-1 0 0 0,0 1 1 0 0,1-1-1 0 0,2 4 0 0 0,-4-2 3 0 0,1-1 0 0 0,-1 0 0 0 0,0 1-1 0 0,1 0 1 0 0,-1-1 0 0 0,0 1 0 0 0,0 0-1 0 0,-1-1 1 0 0,1 1 0 0 0,-1 0 0 0 0,1 0 0 0 0,-1 0-1 0 0,0-1 1 0 0,0 1 0 0 0,0 0 0 0 0,0 0-1 0 0,-2 5 1 0 0,1-1 17 0 0,-1 0 0 0 0,0-1 0 0 0,0 1 1 0 0,-1 0-1 0 0,1-1 0 0 0,-2 0 0 0 0,1 1 0 0 0,-1-1 0 0 0,-8 10 0 0 0,-2 0 89 0 0,-32 27-1 0 0,32-30-506 0 0,0 0-1 0 0,-24 29 1 0 0,32-35-1192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287 109 7831 0 0,'11'-18'975'0'0,"14"-25"-1028"0"0,-17 21 3631 0 0,-4-3 8485 0 0,-15 24-11781 0 0,6 3-265 0 0,0-1-1 0 0,0 1 0 0 0,1 0 0 0 0,-1 1 0 0 0,0-1 0 0 0,1 1 0 0 0,0 0 0 0 0,-1 0 0 0 0,-6 7 0 0 0,-2 0-14 0 0,-64 52-193 0 0,29-22-226 0 0,34-30 244 0 0,-32 29-224 0 0,41-35 330 0 0,1 1-1 0 0,0-1 0 0 0,0 1 0 0 0,1 0 0 0 0,-1-1 1 0 0,1 2-1 0 0,-4 6 0 0 0,7-10-68 0 0,7 15-432 0 0,-2-10 457 0 0,1 0-1 0 0,0-1 1 0 0,0 0 0 0 0,1 0-1 0 0,13 10 1 0 0,42 21 58 0 0,-36-22 38 0 0,4 1 88 0 0,-11-5 280 0 0,0 0 1 0 0,-1 0-1 0 0,0 2 1 0 0,16 15-1 0 0,-32-27-305 0 0,-1 1 1 0 0,0-1-1 0 0,1 0 0 0 0,-1 1 0 0 0,0-1 0 0 0,0 0 1 0 0,0 1-1 0 0,0 0 0 0 0,-1-1 0 0 0,1 1 1 0 0,0-1-1 0 0,-1 1 0 0 0,1 0 0 0 0,-1-1 1 0 0,1 1-1 0 0,-1 0 0 0 0,0 0 0 0 0,0 0 0 0 0,0-1 1 0 0,0 1-1 0 0,0 0 0 0 0,0 0 0 0 0,0-1 1 0 0,-1 1-1 0 0,1 0 0 0 0,0 0 0 0 0,-1-1 0 0 0,0 1 1 0 0,1 0-1 0 0,-1-1 0 0 0,0 1 0 0 0,0-1 1 0 0,0 1-1 0 0,0-1 0 0 0,0 1 0 0 0,0-1 0 0 0,0 0 1 0 0,-1 0-1 0 0,-1 2 0 0 0,-3 3 16 0 0,-1-1 0 0 0,0 0 0 0 0,0 0 0 0 0,0-1-1 0 0,0 0 1 0 0,-15 6 0 0 0,-5-2 0 0 0,-1 0-1 0 0,0-2 1 0 0,0-1 0 0 0,0-1-1 0 0,0-1 1 0 0,-31-2-1 0 0,57-1-115 0 0,0 0 0 0 0,1 0-1 0 0,-1 0 1 0 0,0 0 0 0 0,0-1-1 0 0,0 1 1 0 0,0-1-1 0 0,0 1 1 0 0,1-1 0 0 0,-4-1-1 0 0,5 2-102 0 0,-1-1 0 0 0,0 0-1 0 0,1 1 1 0 0,-1-1 0 0 0,0 1 0 0 0,1-1-1 0 0,-1 0 1 0 0,1 1 0 0 0,-1-1-1 0 0,1 0 1 0 0,-1 0 0 0 0,1 1-1 0 0,0-1 1 0 0,-1 0 0 0 0,1 0 0 0 0,0 0-1 0 0,0 0 1 0 0,0 1 0 0 0,-1-1-1 0 0,1 0 1 0 0,0 0 0 0 0,0 0-1 0 0,0 0 1 0 0,1-1 0 0 0,1-10-7864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21767 0 0,'0'0'1972'0'0,"-1"1"-1557"0"0,-5 3-241 0 0,1 0 0 0 0,0 0 0 0 0,0 1 0 0 0,1-1 0 0 0,-1 1 0 0 0,1 0 0 0 0,0 1 0 0 0,1-1 0 0 0,-1 1 0 0 0,1 0 0 0 0,-5 12 0 0 0,-2 7-31 0 0,-10 42 1 0 0,15-49 38 0 0,2-6-356 0 0,-10 43 525 0 0,12-50-887 0 0,1 0-1 0 0,0 1 1 0 0,0-1-1 0 0,1 9 1 0 0,-1-12-343 0 0,2-2 431 0 0,0-1 0 0 0,0 1-1 0 0,0 0 1 0 0,0-1 0 0 0,0 0 0 0 0,0 1-1 0 0,0-1 1 0 0,0 0 0 0 0,0 0 0 0 0,2-1 0 0 0,9-8-6390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276 282 1375 0 0,'0'2'758'0'0,"-22"29"13379"0"0,-3 0-8883 0 0,19-26-5168 0 0,1 1-1 0 0,-1-1 0 0 0,0 0 0 0 0,-1-1 0 0 0,1 0 1 0 0,-1 0-1 0 0,1 0 0 0 0,-11 3 0 0 0,3-1-6 0 0,-1-2 0 0 0,-30 6 0 0 0,41-9-67 0 0,0-1 1 0 0,0 1-1 0 0,-1-1 0 0 0,1 0 0 0 0,0 0 0 0 0,0-1 0 0 0,0 1 1 0 0,-1-1-1 0 0,1 0 0 0 0,0 0 0 0 0,0 0 0 0 0,0-1 0 0 0,0 1 1 0 0,0-1-1 0 0,1 0 0 0 0,-5-3 0 0 0,7 4 0 0 0,-1-1-1 0 0,1 0 1 0 0,-1 0-1 0 0,1 1 1 0 0,0-1 0 0 0,0 0-1 0 0,0 0 1 0 0,0 0-1 0 0,0 0 1 0 0,0 0-1 0 0,0-1 1 0 0,1 1 0 0 0,-1 0-1 0 0,1 0 1 0 0,0 0-1 0 0,-1-1 1 0 0,1 1-1 0 0,0 0 1 0 0,0 0-1 0 0,1-1 1 0 0,-1 1 0 0 0,1-4-1 0 0,1-4 79 0 0,1 0-1 0 0,0 1 1 0 0,7-17-1 0 0,0 5-35 0 0,2 1 0 0 0,0 0 0 0 0,1 0-1 0 0,1 2 1 0 0,1 0 0 0 0,0 0 0 0 0,1 1 0 0 0,1 1-1 0 0,1 1 1 0 0,0 1 0 0 0,1 0 0 0 0,1 1 0 0 0,0 1-1 0 0,0 1 1 0 0,1 1 0 0 0,39-14 0 0 0,-54 23-63 0 0,0-1 0 0 0,1 1 0 0 0,-1-1 0 0 0,0 2 0 0 0,1-1 0 0 0,-1 1 0 0 0,1 0-1 0 0,-1 0 1 0 0,0 1 0 0 0,1 0 0 0 0,-1 0 0 0 0,0 0 0 0 0,1 1 0 0 0,-1 0 0 0 0,0 0 0 0 0,0 1 0 0 0,7 4 0 0 0,-8-4 15 0 0,0 0-1 0 0,-1 1 0 0 0,1-1 1 0 0,-1 1-1 0 0,0 1 1 0 0,0-1-1 0 0,0 0 1 0 0,0 1-1 0 0,-1 0 1 0 0,0 0-1 0 0,0 0 1 0 0,0 0-1 0 0,0 1 1 0 0,-1-1-1 0 0,0 1 1 0 0,0-1-1 0 0,-1 1 1 0 0,2 11-1 0 0,-2-9 77 0 0,-1 1-1 0 0,0-1 0 0 0,0 0 1 0 0,0 1-1 0 0,-2-1 1 0 0,1 0-1 0 0,-1 0 0 0 0,0 1 1 0 0,0-1-1 0 0,-1-1 1 0 0,0 1-1 0 0,-1 0 1 0 0,1-1-1 0 0,-2 1 0 0 0,1-1 1 0 0,-1 0-1 0 0,0-1 1 0 0,-8 9-1 0 0,3-5-68 0 0,0 0 0 0 0,0-1 0 0 0,-1-1 0 0 0,0 0 0 0 0,-1 0 0 0 0,1-1 1 0 0,-1-1-1 0 0,-1 0 0 0 0,1 0 0 0 0,-21 5 0 0 0,11-5-448 0 0,-40 10-121 0 0,20-9-4522 0 0,33-6-2288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13359 0 0,'0'0'1027'0'0,"-2"1"-670"0"0,-75 55 1936 0 0,-99 94 0 0 0,141-116-2048 0 0,2 1 1 0 0,-29 40 0 0 0,-51 86 414 0 0,17 1-354 0 0,21-34-369 0 0,64-113-72 0 0,7-8-186 0 0,0-1 0 0 0,0 0 0 0 0,0 1 0 0 0,1 0 0 0 0,0 0 0 0 0,-3 10 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78 5983 0 0,'0'1'10075'0'0,"1"2"-9600"0"0,0 0 0 0 0,1 0 0 0 0,-1 0 0 0 0,0 0 0 0 0,1-1 1 0 0,0 1-1 0 0,-1-1 0 0 0,1 1 0 0 0,0-1 0 0 0,0 0 0 0 0,1 0 0 0 0,-1 0 0 0 0,0 0 0 0 0,4 2 1 0 0,-2-2-181 0 0,0 1 1 0 0,0-2 0 0 0,1 1-1 0 0,-1 0 1 0 0,0-1 0 0 0,1 0 0 0 0,-1 0-1 0 0,9 0 1 0 0,5-1-185 0 0,0 0 0 0 0,0-1 0 0 0,34-8 0 0 0,-33 5 363 0 0,-3 2-436 0 0,-1-2 0 0 0,1 0-1 0 0,21-9 1 0 0,-33 11-43 0 0,0 1-1 0 0,0-1 1 0 0,0 0 0 0 0,0 0 0 0 0,0-1-1 0 0,-1 1 1 0 0,1-1 0 0 0,-1 0 0 0 0,0 0-1 0 0,0 0 1 0 0,0 0 0 0 0,0-1 0 0 0,0 1-1 0 0,-1-1 1 0 0,1 0 0 0 0,-1 1 0 0 0,3-8-1 0 0,-5 10-11 0 0,1 0-1 0 0,-1 0 1 0 0,0 0-1 0 0,0 0 1 0 0,1 0-1 0 0,-1 0 1 0 0,0 0-1 0 0,0 0 1 0 0,0-1-1 0 0,0 1 1 0 0,0 0-1 0 0,0 0 1 0 0,0 0-1 0 0,-1 0 1 0 0,1 0-1 0 0,0 0 1 0 0,-1 0-1 0 0,1 0 1 0 0,0 0-1 0 0,-1 0 1 0 0,1 0-1 0 0,-1 0 1 0 0,0 0-1 0 0,1 0 1 0 0,-2 0-1 0 0,1-1-18 0 0,-1 1 0 0 0,1 0 0 0 0,-1 1-1 0 0,0-1 1 0 0,0 0 0 0 0,1 0 0 0 0,-1 1-1 0 0,0-1 1 0 0,0 1 0 0 0,0-1 0 0 0,0 1-1 0 0,1 0 1 0 0,-4 0 0 0 0,-5 0-104 0 0,1 1 0 0 0,-1-1 1 0 0,0 2-1 0 0,-14 3 0 0 0,-8 5 52 0 0,1 1 0 0 0,-1 2 0 0 0,2 1 0 0 0,0 2 0 0 0,0 0 0 0 0,2 2 0 0 0,0 1 0 0 0,-48 44 0 0 0,63-50 127 0 0,1-1-1 0 0,-13 18 0 0 0,21-24-23 0 0,0 0 1 0 0,0 0-1 0 0,0 0 0 0 0,1 0 0 0 0,0 1 0 0 0,0-1 0 0 0,1 1 0 0 0,-2 8 0 0 0,3-13-6 0 0,1 0 1 0 0,0 0-1 0 0,0 0 1 0 0,-1 0 0 0 0,2 0-1 0 0,-1 0 1 0 0,0-1-1 0 0,0 1 1 0 0,0 0-1 0 0,1 0 1 0 0,-1 0 0 0 0,1 0-1 0 0,0-1 1 0 0,-1 1-1 0 0,1 0 1 0 0,0 0-1 0 0,0-1 1 0 0,0 1-1 0 0,0-1 1 0 0,0 1 0 0 0,1-1-1 0 0,1 2 1 0 0,16 9-1518 0 0,4-5-4195 0 0,6-3-1877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88 1375 0 0,'-3'-8'455'0'0,"0"3"-496"0"0,-5-18 15563 0 0,3 36-14804 0 0,-11 23-448 0 0,3 0 1 0 0,0 1 0 0 0,3 0 0 0 0,-11 68 0 0 0,21-100-270 0 0,-1-2 3 0 0,1 0 1 0 0,0 0-1 0 0,-1 0 1 0 0,2 0 0 0 0,-1 0-1 0 0,0 0 1 0 0,0-1-1 0 0,1 1 1 0 0,0 0-1 0 0,-1 0 1 0 0,1 0-1 0 0,0 0 1 0 0,3 4-1 0 0,-4-7 0 0 0,1 1-1 0 0,-1-1 1 0 0,0 0 0 0 0,1 0-1 0 0,-1 1 1 0 0,1-1 0 0 0,-1 0-1 0 0,1 0 1 0 0,-1 0 0 0 0,0 0-1 0 0,1 0 1 0 0,-1 0 0 0 0,1 0-1 0 0,-1 0 1 0 0,1 0-1 0 0,-1 0 1 0 0,1 0 0 0 0,-1 0-1 0 0,1 0 1 0 0,-1 0 0 0 0,1 0-1 0 0,-1 0 1 0 0,0 0 0 0 0,2-1-1 0 0,10-3 50 0 0,1-3 18 0 0,0 0 0 0 0,0-1 0 0 0,14-13 1 0 0,-3 3 11 0 0,78-61 36 0 0,45-31-252 0 0,-127 99-179 0 0,-18 11 158 0 0,-3 26 289 0 0,-2 0 137 0 0,-6 28 0 0 0,5-34 69 0 0,0 0 0 0 0,2 0 0 0 0,0 0 0 0 0,3 36 0 0 0,-1-54-302 0 0,0 0 0 0 0,0 0 0 0 0,0 0 0 0 0,1 0-1 0 0,-1-1 1 0 0,1 1 0 0 0,0 0 0 0 0,-1 0 0 0 0,1 0 0 0 0,0-1 0 0 0,0 1-1 0 0,0 0 1 0 0,0-1 0 0 0,0 1 0 0 0,0-1 0 0 0,1 0 0 0 0,-1 1 0 0 0,0-1-1 0 0,1 0 1 0 0,-1 1 0 0 0,1-1 0 0 0,-1 0 0 0 0,1 0 0 0 0,0 0 0 0 0,-1-1-1 0 0,1 1 1 0 0,0 0 0 0 0,0-1 0 0 0,-1 1 0 0 0,1-1 0 0 0,0 1 0 0 0,0-1-1 0 0,0 0 1 0 0,0 0 0 0 0,0 0 0 0 0,0 0 0 0 0,0 0 0 0 0,-1 0 0 0 0,1-1-1 0 0,0 1 1 0 0,3-1 0 0 0,6-3 80 0 0,0 1 1 0 0,0-1-1 0 0,-1-1 0 0 0,1 0 1 0 0,16-11-1 0 0,45-39 138 0 0,-59 44-231 0 0,-1-1-1 0 0,0 0 0 0 0,-1-1 1 0 0,0 0-1 0 0,-1 0 0 0 0,0-1 1 0 0,-2-1-1 0 0,1 1 0 0 0,11-31 1 0 0,-16 34-37 0 0,0 1 1 0 0,1 0-1 0 0,0 0 1 0 0,9-12-1 0 0,-11 17-205 0 0,1 0-1 0 0,0 1 1 0 0,1 0-1 0 0,-1 0 1 0 0,1 0-1 0 0,-1 0 1 0 0,1 1-1 0 0,0-1 1 0 0,9-3-1 0 0,25-8-2577 0 0,-16 7 1355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6447 0 0,'0'9'14336'0'0,"4"-9"-14041"0"0,1-1 0 0 0,-1 0 0 0 0,0 0-1 0 0,0 0 1 0 0,0 0 0 0 0,0-1 0 0 0,0 1-1 0 0,0-1 1 0 0,-1 0 0 0 0,1-1 0 0 0,-1 1 0 0 0,1 0-1 0 0,-1-1 1 0 0,0 0 0 0 0,0 0 0 0 0,5-5 0 0 0,3-5-86 0 0,0-1 1 0 0,14-24 0 0 0,25-59 706 0 0,-40 74-658 0 0,1 0 0 0 0,1 1 0 0 0,0 1 1 0 0,21-26-1 0 0,-20 32-173 0 0,1 1 1 0 0,0 1-1 0 0,1 0 0 0 0,0 1 1 0 0,1 0-1 0 0,1 1 0 0 0,-1 1 1 0 0,23-9-1 0 0,-13 8-94 0 0,0 1-1 0 0,1 2 1 0 0,0 0 0 0 0,1 2-1 0 0,30-3 1 0 0,-50 8-29 0 0,118-17 53 0 0,-104 13-458 0 0,0 0 0 0 0,0-2 0 0 0,32-14 0 0 0,-38 13-1981 0 0,-3-1-6701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4607 0 0,'0'0'2176'0'0,"0"2"-246"0"0,0 0-1694 0 0,0-1 1 0 0,-1 0-1 0 0,1 0 1 0 0,0 1-1 0 0,0-1 1 0 0,1 0 0 0 0,-1 0-1 0 0,0 1 1 0 0,0-1-1 0 0,0 0 1 0 0,1 0-1 0 0,-1 0 1 0 0,1 1-1 0 0,-1-1 1 0 0,1 0 0 0 0,0 0-1 0 0,-1 0 1 0 0,1 0-1 0 0,0 0 1 0 0,-1 0-1 0 0,3 1 1 0 0,-1 0-101 0 0,-1-1 1 0 0,1 0-1 0 0,0 0 1 0 0,1 0-1 0 0,-1 0 0 0 0,0 0 1 0 0,0 0-1 0 0,0 0 1 0 0,0-1-1 0 0,1 1 0 0 0,2-1 1 0 0,6 1 49 0 0,0-1-1 0 0,0 0 1 0 0,0-1-1 0 0,11-2 1 0 0,4-2 705 0 0,43-14-1 0 0,-33 8-347 0 0,42-7 0 0 0,-63 17-533 0 0,0 4-10 0 0,7 3 0 0 0,-17-5 1 0 0,13 1 9 0 0,3-1 75 0 0,-1-1 1 0 0,1-1-1 0 0,35-5 0 0 0,-38 3 29 0 0,24-3 151 0 0,0 2 1 0 0,0 2 0 0 0,82 7-1 0 0,-67-1-265 0 0,1-2 0 0 0,96-9 0 0 0,-53 1 0 0 0,-76 7 0 0 0,-1 0 0 0 0,1 2 0 0 0,-1 1 0 0 0,31 9 0 0 0,-28-7 0 0 0,-1 0 0 0 0,1-2 0 0 0,36 2 0 0 0,55-9 435 0 0,200-31 0 0 0,-276 28-395 0 0,0 2 0 0 0,0 1 1 0 0,0 3-1 0 0,0 1 1 0 0,77 13-1 0 0,-20 3-40 0 0,0-4 0 0 0,119 1 0 0 0,-33-27 120 0 0,-20 0 144 0 0,-110 11-229 0 0,124 0 212 0 0,-121 4-164 0 0,62 10 0 0 0,-52-3-80 0 0,0-2-1 0 0,0-4 1 0 0,134-10 0 0 0,87-21 125 0 0,-209 22-76 0 0,123 8 1 0 0,24-1 99 0 0,-30-12 77 0 0,-45 4-81 0 0,-74 3-105 0 0,88 7 0 0 0,-116-1-38 0 0,450 32 558 0 0,-402-28-260 0 0,1-4 0 0 0,0-5 1 0 0,168-26-1 0 0,-229 24-183 0 0,0 2 0 0 0,51 2-1 0 0,75 14 110 0 0,-60-4-118 0 0,99-11-98 0 0,-102-11-13 0 0,-49 5 0 0 0,238-22 128 0 0,-53-2-128 0 0,-188 20 0 0 0,-31 6 0 0 0,30-4 0 0 0,-23 8 1 0 0,0 1-1 0 0,0 1 1 0 0,0 1-1 0 0,49 8 1 0 0,-18 3-8 0 0,56 20-1 0 0,-91-26-3 0 0,0-1 1 0 0,0-1-1 0 0,0-1 0 0 0,1-1 0 0 0,31-1 0 0 0,110-15 19 0 0,-43 2 0 0 0,-84 10 10 0 0,0 2-1 0 0,42 5 1 0 0,29 1-31 0 0,-42 0-21 0 0,71-2 1 0 0,-118-5 37 0 0,-1 0-1 0 0,1-1 1 0 0,25-7-1 0 0,50-19 25 0 0,-56 16-17 0 0,48-10 0 0 0,-65 19-11 0 0,1 2 0 0 0,0 0 0 0 0,0 2 0 0 0,0 0 0 0 0,29 6 0 0 0,5 0-11 0 0,-16 1-16 0 0,-32-6 23 0 0,0 0 1 0 0,0-1-1 0 0,1 0 0 0 0,-1 0 1 0 0,0 0-1 0 0,13-1 0 0 0,68-10 4 0 0,-77 9-1 0 0,-1-1 0 0 0,15-3 0 0 0,-16 3 5 0 0,0 0-1 0 0,1 0 0 0 0,12 0 1 0 0,131-3 49 0 0,-1 1-2194 0 0,-150 4 1186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520 127 13247 0 0,'-3'0'120'0'0,"0"0"0"0"0,1 1-1 0 0,-1-1 1 0 0,1 1-1 0 0,-1 0 1 0 0,0 0 0 0 0,1 0-1 0 0,-1 0 1 0 0,1 0-1 0 0,0 1 1 0 0,-1-1 0 0 0,-3 4-1 0 0,2-2-242 0 0,-3 1 607 0 0,-1 1 0 0 0,0-1 0 0 0,-12 5 0 0 0,16-8-302 0 0,1 0 0 0 0,-1 0 0 0 0,0 0 0 0 0,1 0 0 0 0,-1-1 0 0 0,0 1 0 0 0,1-1 0 0 0,-1 0 0 0 0,0 0 0 0 0,1 0 0 0 0,-6-2 0 0 0,9 2-148 0 0,0 0-1 0 0,-1 0 1 0 0,1 0 0 0 0,0 0-1 0 0,0 0 1 0 0,0 0 0 0 0,-1 0-1 0 0,1 0 1 0 0,0 0-1 0 0,0 0 1 0 0,0 0 0 0 0,-1 0-1 0 0,1 0 1 0 0,0 0 0 0 0,0 0-1 0 0,0-1 1 0 0,0 1-1 0 0,-1 0 1 0 0,1 0 0 0 0,0 0-1 0 0,0 0 1 0 0,0 0 0 0 0,0 0-1 0 0,0-1 1 0 0,-1 1-1 0 0,1 0 1 0 0,0 0 0 0 0,0 0-1 0 0,0-1 1 0 0,0 1 0 0 0,0 0-1 0 0,0 0 1 0 0,0 0-1 0 0,0 0 1 0 0,0-1 0 0 0,0 1-1 0 0,0 0 1 0 0,0 0-1 0 0,0 0 1 0 0,0-1 0 0 0,0 1-1 0 0,0 0 1 0 0,0 0 0 0 0,0 0-1 0 0,0-1 1 0 0,0 1-1 0 0,0 0 1 0 0,0 0 0 0 0,0 0-1 0 0,0-1 1 0 0,0 1 0 0 0,1 0-1 0 0,-1 0 1 0 0,0 0-1 0 0,0 0 1 0 0,0-1 0 0 0,0 1-1 0 0,10-8 654 0 0,-10 8-697 0 0,14-9 216 0 0,1 2-1 0 0,-1 0 1 0 0,1 0 0 0 0,0 2 0 0 0,27-7 0 0 0,7-4-53 0 0,38-10 289 0 0,114-21 0 0 0,-152 39-21 0 0,70-2 0 0 0,-101 9-399 0 0,-17 1-20 0 0,-1 0-1 0 0,1 0 1 0 0,-1 0 0 0 0,1 0 0 0 0,-1 0-1 0 0,1 0 1 0 0,-1 0 0 0 0,0 0 0 0 0,1 0 0 0 0,-1 1-1 0 0,1-1 1 0 0,-1 0 0 0 0,1 0 0 0 0,-1 0-1 0 0,0 1 1 0 0,1-1 0 0 0,-1 0 0 0 0,1 0 0 0 0,-1 1-1 0 0,0-1 1 0 0,1 0 0 0 0,-1 1 0 0 0,1 0-1 0 0,-1 0 0 0 0,0-1 0 0 0,-1 1 0 0 0,1 0-1 0 0,0 0 1 0 0,0 0 0 0 0,-1-1 0 0 0,1 1-1 0 0,-1 0 1 0 0,1 0 0 0 0,0-1 0 0 0,-1 1-1 0 0,0 0 1 0 0,1-1 0 0 0,-1 1 0 0 0,1-1-1 0 0,-1 1 1 0 0,-1 0 0 0 0,-14 12-4 0 0,16-12 3 0 0,-36 22-57 0 0,-47 25 0 0 0,20-13-12 0 0,-245 140-1020 0 0,180-108 363 0 0,-23 14 78 0 0,120-62 597 0 0,1 1 0 0 0,-48 42-1 0 0,56-42-231 0 0,1 1 0 0 0,1 1-1 0 0,-24 33 1 0 0,43-54 154 0 0,3 1-58 0 0,3-1 243 0 0,0 1-1 0 0,0-1 1 0 0,0 0 0 0 0,-1-1 0 0 0,1 1 0 0 0,0-1 0 0 0,0 0-1 0 0,0 0 1 0 0,0 0 0 0 0,0-1 0 0 0,5-1 0 0 0,13-3 279 0 0,24-8-1 0 0,-27 7-164 0 0,37-9 107 0 0,0 3 0 0 0,1 3 0 0 0,1 2 0 0 0,86 0 0 0 0,-134 7-268 0 0,11 0 24 0 0,40 6 0 0 0,-50-3-20 0 0,-10-3 13 0 0,1 1 0 0 0,0-1 0 0 0,0 1 0 0 0,0-1 0 0 0,-1 0 0 0 0,1 0 0 0 0,0 0-1 0 0,0-1 1 0 0,5 0 0 0 0,12-5 47 0 0,2-4-50 0 0,16-7-616 0 0,-36 17 217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14855 0 0,'0'0'2380'0'0,"2"-1"-1530"0"0,9-1-264 0 0,-1 1 0 0 0,0 1 0 0 0,1-1 0 0 0,10 2 0 0 0,22-1 440 0 0,33-3 518 0 0,31-3-517 0 0,156-38 111 0 0,-70-2-1264 0 0,-191 46-728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3879 919 0 0,'2'-2'67'0'0,"19"-16"310"0"0,-21 18-468 0 0,7-5 1003 0 0,9 1 12743 0 0,-10 11-12377 0 0,5 3 396 0 0,-7-7-1567 0 0,0-1 1 0 0,1 0-1 0 0,-1-1 0 0 0,1 1 1 0 0,7 1-1 0 0,44-1 17 0 0,-42-2-124 0 0,0 2 0 0 0,2 0 0 0 0,0 1 0 0 0,-10-1 51 0 0,0 0-1 0 0,1-1 0 0 0,0 0 1 0 0,-1 0-1 0 0,1 0 0 0 0,12-2 1 0 0,-12 1-52 0 0,1 0 35 0 0,29-7 130 0 0,62-12 22 0 0,-78 16-186 0 0,-16 4 0 0 0,0 0 0 0 0,2 0 0 0 0,19 2 0 0 0,1 4 0 0 0,15 4 0 0 0,-37-10 0 0 0,20 1 0 0 0,6 0 0 0 0,-8-4 0 0 0,0 0 0 0 0,0-2 0 0 0,36-10 0 0 0,5-1 0 0 0,-49 14 0 0 0,0 0 0 0 0,-6 1 0 0 0,8 1 0 0 0,5 5 0 0 0,11 1 0 0 0,-3 1 0 0 0,-18-7 54 0 0,0 1 0 0 0,0-1 0 0 0,1-1 0 0 0,-1 0 0 0 0,0-1 1 0 0,17-3-1 0 0,-12 1 111 0 0,68-14-5 0 0,-55 13-96 0 0,-15 2-64 0 0,1 2 0 0 0,20 1 0 0 0,20-2 0 0 0,-40-1 30 0 0,-1 0 1 0 0,0-1-1 0 0,15-5 0 0 0,-6 2 44 0 0,48-7-1 0 0,-41 10-13 0 0,14 3-6 0 0,-29-1-46 0 0,-9 0-5 0 0,-3-1-4 0 0,30-5 12 0 0,30 0 213 0 0,25-7-59 0 0,98-29 0 0 0,-158 33-154 0 0,18-3 49 0 0,-17 3 16 0 0,-1 3 1 0 0,9-4 148 0 0,43-19 0 0 0,35-12 96 0 0,-111 41-321 0 0,17-9 0 0 0,60-26 144 0 0,99-64 653 0 0,-69 33-575 0 0,-36 27-169 0 0,35-12 108 0 0,-15 9-34 0 0,-70 31-156 0 0,30-11 0 0 0,6-1-9 0 0,-17 5 38 0 0,46-24 0 0 0,124-91 53 0 0,-162 99 65 0 0,101-48-1 0 0,-127 68-89 0 0,0-1 0 0 0,41-32 1 0 0,9-5 14 0 0,-8 9-8 0 0,-2-2-1 0 0,-2-4 1 0 0,73-71 0 0 0,-126 111-8 0 0,-1 0 0 0 0,15-9 0 0 0,4-2 25 0 0,5-4 36 0 0,68-36-1 0 0,-48 30-86 0 0,33-16-1 0 0,27-16 0 0 0,-43 14 32 0 0,106-95 0 0 0,1-5 96 0 0,-118 100-105 0 0,-32 24-3 0 0,36-22 1 0 0,165-91-21 0 0,-219 131 0 0 0,17-11 0 0 0,-1-2 0 0 0,-2-1 0 0 0,39-39 0 0 0,20-17 0 0 0,21-19 0 0 0,6-3 0 0 0,-19 20-2 0 0,48-37 15 0 0,146-66 395 0 0,-239 154-348 0 0,86-47 80 0 0,-111 65-106 0 0,48-13 1 0 0,-45 16-11 0 0,36-17 0 0 0,-23 4-24 0 0,-2-2 0 0 0,40-31 0 0 0,-43 29 0 0 0,2 0 0 0 0,47-22 0 0 0,-57 33 0 0 0,-10 5 0 0 0,1 1 0 0 0,24-8 0 0 0,-7 2 0 0 0,-2-2 0 0 0,58-34 0 0 0,-51 26 0 0 0,45-19 0 0 0,-22 12 40 0 0,-18 7-16 0 0,52-19-24 0 0,18-9 0 0 0,-104 47 0 0 0,0 0 0 0 0,1 1 0 0 0,12-2 0 0 0,-10 2 0 0 0,20-7 0 0 0,-27 8 0 0 0,1 0 0 0 0,-1 0 0 0 0,1 0 0 0 0,9 0 0 0 0,34-10 0 0 0,53-10 0 0 0,-26 2 0 0 0,-74 20 0 0 0,17-6 0 0 0,0 1 0 0 0,33-4 0 0 0,5 1 0 0 0,-48 6 0 0 0,25 0 0 0 0,50-3 0 0 0,17-3 0 0 0,69-2 0 0 0,-132 7 0 0 0,-18 3 0 0 0,0 1 0 0 0,0 0 0 0 0,31 7 0 0 0,-44-6 0 0 0,37 3 0 0 0,-12 0 0 0 0,0-1 0 0 0,53 15 0 0 0,-56-9 0 0 0,-11-6 0 0 0,-1 0 0 0 0,1-1 0 0 0,0-1 0 0 0,30 0 0 0 0,-25-1 0 0 0,0 0 0 0 0,28 6 0 0 0,18 4 0 0 0,3 0 0 0 0,-55-7 0 0 0,25 8 0 0 0,38 1 139 0 0,-66-11-126 0 0,1 1 1 0 0,14 5 0 0 0,8 3-2 0 0,10-5-12 0 0,-31-5 0 0 0,0 2 0 0 0,0-1 0 0 0,20 7 0 0 0,-7 2 0 0 0,-24-10 0 0 0,-2 0 0 0 0,-1 0 0 0 0,0 0 0 0 0,0 0 0 0 0,1 0 0 0 0,-1 0 0 0 0,0 0 0 0 0,0 1 0 0 0,0-1 0 0 0,1 2 0 0 0,2 0 0 0 0,17 16 0 0 0,0 6 56 0 0,-15-17-19 0 0,1 1-1 0 0,0-1 1 0 0,12 10 0 0 0,14 5 22 0 0,1-3 0 0 0,1-1 0 0 0,48 19 0 0 0,-57-27-50 0 0,13 6-9 0 0,-21-6 32 0 0,33 22 0 0 0,-49-31-32 0 0,10 7 0 0 0,-7-4 0 0 0,8 13 0 0 0,5 3 53 0 0,3 2-18 0 0,1-2-1 0 0,0 0 0 0 0,2-1 1 0 0,1-2-1 0 0,29 16 0 0 0,2 3 38 0 0,-21-9 34 0 0,-30-22-94 0 0,-3-3-2 0 0,0 0 1 0 0,1-1-1 0 0,-1 1 1 0 0,0-1-1 0 0,1 0 0 0 0,0 0 1 0 0,3 1-1 0 0,36 21 127 0 0,-37-21-105 0 0,25 20 76 0 0,-24-18-54 0 0,-1 0 0 0 0,15 7 0 0 0,-2-2 20 0 0,8 6 5 0 0,27 18-5 0 0,-20-13-24 0 0,-31-19-49 0 0,1-1 7 0 0,0 2 1 0 0,0-1-1 0 0,0 0 1 0 0,-1 1-1 0 0,1-1 1 0 0,4 6-1 0 0,8 6 7 0 0,59 42 38 0 0,-53-37-53 0 0,98 97 64 0 0,-114-112-64 0 0,0 1 0 0 0,0-1 0 0 0,0 0 0 0 0,11 4 0 0 0,10 7 0 0 0,29 18 0 0 0,-17-10 0 0 0,-11-7 0 0 0,-13-8 17 0 0,-6-3-9 0 0,0 0 0 0 0,0 1 0 0 0,-1 0 0 0 0,0 1-1 0 0,10 9 1 0 0,11 12-8 0 0,-21-19 0 0 0,26 20 0 0 0,5-1 0 0 0,48 26 0 0 0,-48-32 0 0 0,-1 5 0 0 0,47 26 0 0 0,-66-41 0 0 0,15 15 0 0 0,-29-24 0 0 0,15 15 0 0 0,-9-8 0 0 0,40 30 0 0 0,-15-12 0 0 0,-8-8 0 0 0,-24-15 0 0 0,19 11 0 0 0,6 0 0 0 0,90 50 68 0 0,-22-10-72 0 0,-35-20 4 0 0,-34-24 0 0 0,-2 2 0 0 0,0 1 0 0 0,0 1 0 0 0,-2 1 0 0 0,0 1 0 0 0,-1 1 0 0 0,22 23 0 0 0,53 51 0 0 0,-58-60 0 0 0,1-2 0 0 0,2-2 0 0 0,2-2 0 0 0,56 26 0 0 0,-82-44 0 0 0,0 1 0 0 0,-1 0 0 0 0,31 24 0 0 0,-12-6 0 0 0,50 28 0 0 0,5 5 0 0 0,8 6 0 0 0,3-3 0 0 0,201 90 0 0 0,-140-78 0 0 0,-73-34 0 0 0,10 5 0 0 0,200 54 0 0 0,2-11 0 0 0,-262-77 0 0 0,-16-6 0 0 0,33 16 0 0 0,-6 0 0 0 0,105 33 0 0 0,46-11 0 0 0,7 1 0 0 0,-142-26 0 0 0,170 43 0 0 0,40 7 0 0 0,-263-66 0 0 0,37 11 73 0 0,2 2-71 0 0,1-3 1 0 0,85 11-1 0 0,-86-20-2 0 0,1-2 0 0 0,77-7 0 0 0,-100 1 40 0 0,1 1 0 0 0,0 2 0 0 0,0 2 0 0 0,0 0 0 0 0,-1 3 0 0 0,1 0 0 0 0,-1 2 0 0 0,57 21 0 0 0,-25-2-40 0 0,-3-1 0 0 0,91 26 0 0 0,-148-50 1 0 0,3 1 9 0 0,1-1 1 0 0,0 1-1 0 0,-1-2 1 0 0,1 1 0 0 0,14-2-1 0 0,-9 0-10 0 0,-1-3 0 0 0,-11 4 0 0 0,-1 0 0 0 0,1 0 0 0 0,-1-1 0 0 0,1 1 0 0 0,-1-1 0 0 0,0 1 0 0 0,1 0 0 0 0,-1-1 0 0 0,0 1 0 0 0,1-1 0 0 0,-1 1 0 0 0,0-1 0 0 0,1 1 0 0 0,-1-1 0 0 0,0 1 0 0 0,0-1 0 0 0,0 0 0 0 0,-1-9-16 0 0,1 9 9 0 0,-1 0-1 0 0,1 1 0 0 0,-1-1 1 0 0,0 0-1 0 0,1 0 1 0 0,-1 0-1 0 0,0 1 1 0 0,1-1-1 0 0,-1 0 1 0 0,0 1-1 0 0,0-1 1 0 0,0 1-1 0 0,0-1 1 0 0,0 1-1 0 0,0-1 0 0 0,0 1 1 0 0,1 0-1 0 0,-3-1 1 0 0,-13-3-171 0 0,11 4-17 0 0,0 0 0 0 0,0 0 0 0 0,0 0 0 0 0,0 1 0 0 0,0 0 0 0 0,0 0 0 0 0,-6 2 0 0 0,-8 1-2417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2303 0 0,'2'-1'167'0'0,"28"-20"74"0"0,-28 20 835 0 0,12-5 7243 0 0,-2 9-7498 0 0,-10-2 109 0 0,10-1 294 0 0,0-1 57 0 0,-1 0 0 0 0,19-4 0 0 0,-19 2-646 0 0,-1 1 0 0 0,17 0 1 0 0,-20 1-311 0 0,-4-1-280 0 0,15 1 329 0 0,-13 2-319 0 0,7 1-45 0 0,2 1-10 0 0,4 1 14 0 0,-16-4 8 0 0,22-1 6 0 0,-16 1-19 0 0,0-1 0 0 0,-1 1 1 0 0,1-1-1 0 0,-1-1 0 0 0,1 0 0 0 0,10-4 0 0 0,-9 4 9 0 0,0-1-1 0 0,0 1 1 0 0,1 1-1 0 0,-1 0 0 0 0,1 0 1 0 0,-1 1-1 0 0,0 0 1 0 0,1 1-1 0 0,-1-1 1 0 0,17 5-1 0 0,-12-1-17 0 0,7 4 0 0 0,0-1 0 0 0,-7-5 0 0 0,1 1 0 0 0,-11-2 24 0 0,0-1-1 0 0,0 1 1 0 0,0 0 0 0 0,0-1-1 0 0,0 0 1 0 0,0 0 0 0 0,0 0-1 0 0,7-2 1 0 0,9 0 115 0 0,11-1 205 0 0,-19 3-284 0 0,2 0-48 0 0,8 0-14 0 0,-18 0 10 0 0,15-2 50 0 0,24-4 47 0 0,-24 3 42 0 0,1 0-1 0 0,-1 1 1 0 0,39 2 0 0 0,-29 7-135 0 0,46 8 52 0 0,-16-6-64 0 0,-27-5 0 0 0,-27-2 0 0 0,20 3 0 0 0,65-2 128 0 0,-53-4 27 0 0,27-1 16 0 0,-49 0-124 0 0,-1 2 0 0 0,1-1 0 0 0,-1 2 0 0 0,1 0 0 0 0,15 3 0 0 0,13-1-47 0 0,-21 0-1 0 0,-13-1 3 0 0,0-1 0 0 0,0 0 1 0 0,0-1-1 0 0,12 0 1 0 0,0-2 54 0 0,0 2 0 0 0,25 3 0 0 0,-31-2-47 0 0,11 1-10 0 0,7-1 0 0 0,13-3 0 0 0,-21 2 8 0 0,-6 1 14 0 0,0-1 0 0 0,22-4 1 0 0,55-8 366 0 0,-65 9-172 0 0,38 2-1 0 0,-42 1-80 0 0,4 4 52 0 0,-17-2-79 0 0,23 2 0 0 0,7 3-44 0 0,-38-7-65 0 0,18 5 0 0 0,-10-2-13 0 0,-5-1 23 0 0,-1 0-1 0 0,1 0 1 0 0,0-1 0 0 0,-1-1-1 0 0,1 1 1 0 0,0-1 0 0 0,8-2-1 0 0,30-1 55 0 0,41-6 0 0 0,-59 3-64 0 0,11-1 0 0 0,-29 5 0 0 0,-8 1 0 0 0,0 0 0 0 0,0 0 0 0 0,0 0 0 0 0,0 0 0 0 0,0 1 0 0 0,0-1 0 0 0,0 1 0 0 0,5 0 0 0 0,-6 0 0 0 0,19 1 0 0 0,7 2 0 0 0,32 10 128 0 0,-23-6-98 0 0,-21-3-16 0 0,1 0 0 0 0,0-2 0 0 0,0 0 0 0 0,0-1 0 0 0,0 0 0 0 0,26-4 0 0 0,-10-3 5 0 0,0 2 1 0 0,0 1-1 0 0,36 2 0 0 0,-56 0 26 0 0,-9 1-34 0 0,0 0 1 0 0,1 0 0 0 0,-1 1 0 0 0,0-1 0 0 0,0 1 0 0 0,0 0 0 0 0,-1 0-1 0 0,1 0 1 0 0,6 3 0 0 0,-2-2-12 0 0,30 15 0 0 0,-32-14 0 0 0,0 0 0 0 0,1 0 0 0 0,-1-1 0 0 0,1 0 0 0 0,10 2 0 0 0,-1 0 0 0 0,-12-2 0 0 0,1 0 0 0 0,15-1 0 0 0,32-3 84 0 0,1-2 0 0 0,-2-2 0 0 0,64-15 0 0 0,-92 15 22 0 0,2 2-1 0 0,-1 1 1 0 0,0 1-1 0 0,32 1 1 0 0,-34 3-47 0 0,0 1 0 0 0,0 1 1 0 0,0 1-1 0 0,25 9 0 0 0,-19-5-51 0 0,-6-4-8 0 0,-20-6 0 0 0,0 1 0 0 0,-1 0 0 0 0,1 0 0 0 0,0 0 0 0 0,0 0 0 0 0,0 0 0 0 0,0 0 0 0 0,-1 0 0 0 0,1 0 0 0 0,2 1 0 0 0,11 1 0 0 0,0-3 0 0 0,5-3-5 0 0,-16 1 14 0 0,42-6 104 0 0,-32 7-102 0 0,-13 2-11 0 0,0 0 0 0 0,1-1 0 0 0,-1 1-1 0 0,1 0 1 0 0,-1 0 0 0 0,1 0 0 0 0,-1 0 0 0 0,0 1 0 0 0,1-1 0 0 0,-1 0-1 0 0,1 1 1 0 0,-1-1 0 0 0,3 2 0 0 0,4-2 55 0 0,4-1-44 0 0,0 6-11 0 0,1 0 0 0 0,1-2 0 0 0,-4-1-25 0 0,-8-2-101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0,'0'0'80'0'0,"16"5"-80"0"0,0-3 0 0 0,-2 3 2184 0 0,0 1-960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7799 0 0,'0'0'356'0'0,"1"-2"-6"0"0,0-1-285 0 0,11-18 12 0 0,4 5 9815 0 0,-14 25-8945 0 0,-3 4-899 0 0,1 1 0 0 0,1-1 0 0 0,0 1 1 0 0,1-1-1 0 0,0 0 0 0 0,7 22 0 0 0,-7-30-44 0 0,0 1-1 0 0,1-1 0 0 0,-1 1 1 0 0,1-1-1 0 0,0 0 1 0 0,4 5-1 0 0,3 0 11 0 0,-1-1 0 0 0,11 8 0 0 0,-4-3-5 0 0,-14-12 4 0 0,0-1 1 0 0,0 1-1 0 0,-1-1 0 0 0,1 1 1 0 0,-1 0-1 0 0,0 0 0 0 0,1 0 1 0 0,-1 0-1 0 0,0 0 0 0 0,0 0 1 0 0,0 0-1 0 0,0 0 0 0 0,-1 0 1 0 0,1 0-1 0 0,-1 0 0 0 0,1 5 1 0 0,-1-4 0 0 0,0 1 0 0 0,0-1 0 0 0,0 1 0 0 0,-1-1 0 0 0,0 0 0 0 0,0 0 0 0 0,0 1 0 0 0,0-1 0 0 0,0 0 0 0 0,-2 3 0 0 0,-7 11 50 0 0,-17 24 0 0 0,3-5 6 0 0,18-28-38 0 0,1 1 0 0 0,0 0 0 0 0,1 0 0 0 0,0 0 1 0 0,0 1-1 0 0,1-1 0 0 0,0 1 0 0 0,1 0 1 0 0,0 0-1 0 0,0 0 0 0 0,1 11 0 0 0,1-8 42 0 0,5 9 59 0 0,-4-20-102 0 0,0 0 77 0 0,-1 1 10 0 0,3 5-29 0 0,-1-3-7 0 0,0 0-1 0 0,-1-1 1 0 0,0 1-1 0 0,0 0 1 0 0,0 0-1 0 0,-1-1 1 0 0,1 8-1 0 0,0-7-54 0 0,-4 23 21 0 0,-8 68 576 0 0,10-89-543 0 0,-1-3 47 0 0,1 1 1 0 0,0 0 0 0 0,0 0 0 0 0,0 0 0 0 0,0 7-1 0 0,1-7-53 0 0,1 2-63 0 0,-1-6-11 0 0,0 0 0 0 0,0 0 0 0 0,0 0 0 0 0,0 0 0 0 0,0 0 0 0 0,0 0-1 0 0,0 0 1 0 0,0 1 0 0 0,0-1 0 0 0,1 0 0 0 0,-1 0 0 0 0,1 0 0 0 0,-1 0-1 0 0,1 0 1 0 0,-1 0 0 0 0,2 1 0 0 0,2 3 79 0 0,11 15 89 0 0,-14-19 67 0 0,1 2-116 0 0,3 9-9 0 0,-2 2-49 0 0,-3 2-40 0 0,0-14-17 0 0,0 1 1 0 0,-1 0-1 0 0,1-1 1 0 0,-1 1-1 0 0,0 0 1 0 0,0-1-1 0 0,0 1 0 0 0,0-1 1 0 0,-3 4-1 0 0,-19 21 35 0 0,4-7 44 0 0,11-9-73 0 0,3 1-11 0 0,5-10 5 0 0,0-1-1 0 0,0-1 0 0 0,-1 1 0 0 0,1 0 1 0 0,0-1-1 0 0,0 1 0 0 0,0 0 1 0 0,0-1-1 0 0,0 1 0 0 0,0 0 0 0 0,1-1 1 0 0,-1 1-1 0 0,0 0 0 0 0,0-1 0 0 0,0 1 1 0 0,1 1-1 0 0,0-1 1 0 0,1 1-1 0 0,-1-1 1 0 0,0 0 0 0 0,0 1-1 0 0,1-1 1 0 0,-1 0 0 0 0,1 0 0 0 0,0 0-1 0 0,-1 0 1 0 0,1 0 0 0 0,-1 0-1 0 0,1-1 1 0 0,2 1 0 0 0,7 3 53 0 0,-8-3 353 0 0,-2 1-358 0 0,2 12 18 0 0,-6 15 73 0 0,1-19-103 0 0,1-2-19 0 0,1-4 20 0 0,-2 6-31 0 0,2-1-34 0 0,0-7-89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76 919 0 0,'-1'2'4164'0'0,"-34"26"6024"0"0,38-30-9985 0 0,-1 0-1 0 0,1 0 1 0 0,0 1-1 0 0,0-1 1 0 0,-1 1-1 0 0,5-2 1 0 0,-2 1 98 0 0,1 0 0 0 0,0 0 0 0 0,0 1 0 0 0,11-2 0 0 0,-7 2-137 0 0,212-48 1477 0 0,-169 34-1523 0 0,-9 2 12 0 0,-30 9-114 0 0,-7 3-37 0 0,-6 4 7 0 0,-6 6-7 0 0,5-9 17 0 0,-9 11-37 0 0,0 0 0 0 0,-1-1 0 0 0,0 0 0 0 0,-1-1 0 0 0,-12 9-1 0 0,9-7-25 0 0,-14 12-91 0 0,-3 2-313 0 0,0-1 0 0 0,-67 38 0 0 0,80-52 425 0 0,0 1 0 0 0,1 0 0 0 0,-22 18 0 0 0,-41 46 983 0 0,70-64-937 0 0,-1-2 0 0 0,-1 1 0 0 0,0-1 0 0 0,0-1 0 0 0,0-1 0 0 0,-1 1 0 0 0,-22 7 0 0 0,6-2 0 0 0,-18 6 0 0 0,-122 46-192 0 0,164-63 192 0 0,-16 6 0 0 0,11-1 12 0 0,8-6 47 0 0,19 6 119 0 0,-5-1-55 0 0,9-2 25 0 0,0-1 1 0 0,0-1-1 0 0,0 0 0 0 0,0-2 0 0 0,29-2 1 0 0,-7 0 37 0 0,30 0 238 0 0,162 2 1008 0 0,-208 2-1240 0 0,-22-2-128 0 0,5-2-36 0 0,-8 2-151 0 0,0-30-1991 0 0,-4 18 435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20 141 10943 0 0,'0'0'987'0'0,"-2"1"-810"0"0,-14 13 496 0 0,16-14-634 0 0,0 0 0 0 0,0 0 0 0 0,0 0 0 0 0,0 0 0 0 0,0 0 0 0 0,0 0 0 0 0,0 0 0 0 0,-1 0 1 0 0,1 0-1 0 0,0 0 0 0 0,0 1 0 0 0,0-1 0 0 0,0 0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1 0 0,0 0-1 0 0,0 0 0 0 0,0 0 0 0 0,0 0 0 0 0,0 0 0 0 0,1 0 0 0 0,-1 1 0 0 0,0-1 0 0 0,0 0 0 0 0,0 0 0 0 0,21-3 3350 0 0,-15 2-4030 0 0,22-5 971 0 0,0-1 1 0 0,42-17 0 0 0,-33 11-177 0 0,39-16 225 0 0,-44 16 197 0 0,-1 2 1 0 0,65-15-1 0 0,48 1 479 0 0,-140 24-1048 0 0,2-1 0 0 0,12 6-21 0 0,-16-3-151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18599 0 0,'0'0'1684'0'0,"-6"4"-1352"0"0,0-1 3011 0 0,-1 20-2225 0 0,-11 77-775 0 0,10-48-331 0 0,5-36-569 0 0,-2 0-1 0 0,-12 29 1 0 0,11-31-1128 0 0,6-12 410 0 0,-2 5-1863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3679 0 0,'0'0'13411'0'0,"1"-1"-12719"0"0,20-8 482 0 0,0 2 0 0 0,1 0 0 0 0,25-5 0 0 0,32-9-614 0 0,-76 20-555 0 0,6-2-15 0 0,0 0 1 0 0,0 1-1 0 0,1 0 1 0 0,15-1-1 0 0,-24 3-63 0 0,-1 0-1 0 0,1 0 0 0 0,0 0 1 0 0,-1 0-1 0 0,1 0 1 0 0,0 0-1 0 0,0 0 1 0 0,-1 0-1 0 0,1 0 1 0 0,0 0-1 0 0,-1 0 0 0 0,1 1 1 0 0,0-1-1 0 0,-1 0 1 0 0,2 1-1 0 0,0 0-182 0 0,0 0-620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13015 0 0,'0'0'2166'0'0,"3"1"-1321"0"0,3 2-575 0 0,-1-1 0 0 0,1-1 0 0 0,0 1 0 0 0,0-1 0 0 0,0 0 0 0 0,0 0 0 0 0,0 0 0 0 0,9-1 0 0 0,54-6 955 0 0,-36 2-667 0 0,-2 1-209 0 0,15-1 314 0 0,1 1 0 0 0,55 5-1 0 0,-96-2-292 0 0,-1 1-1504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14135 0 0,'0'0'1283'0'0,"-1"3"-1055"0"0,-8 10-22 0 0,1 2-1 0 0,-6 16 1 0 0,-3 7 1248 0 0,0-1 0 0 0,-3 0 0 0 0,-38 53 0 0 0,18-36-982 0 0,-2-3 0 0 0,-86 82 0 0 0,118-124-491 0 0,-5 9-480 0 0,13-15 389 0 0,1-1-279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9215 0 0,'2'2'8660'0'0,"0"-1"-7828"0"0,0 1-415 0 0,0 0-1 0 0,0 0 0 0 0,0 0 1 0 0,0 0-1 0 0,0 0 1 0 0,-1 1-1 0 0,1-1 0 0 0,-1 1 1 0 0,1-1-1 0 0,-1 1 1 0 0,0-1-1 0 0,2 6 0 0 0,-2-6-389 0 0,-5 18 29 0 0,3-19-197 0 0,1 1-1 0 0,-1-1 1 0 0,0 0-1 0 0,0 1 1 0 0,0-1-1 0 0,0 0 1 0 0,0 0 0 0 0,0 0-1 0 0,0 0 1 0 0,0 0-1 0 0,0 0 1 0 0,0 0-1 0 0,-2 1 1 0 0,1-1-244 0 0,0 1-607 0 0,-8 3-3743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27 13503 0 0,'6'-7'418'0'0,"4"-1"279"0"0,19-2-348 0 0,-29 10-241 0 0,1 0 0 0 0,-1-1 0 0 0,0 1 0 0 0,1 0-1 0 0,-1 0 1 0 0,1 0 0 0 0,-1 0 0 0 0,0 0 0 0 0,1 0 0 0 0,-1-1-1 0 0,1 1 1 0 0,-1 0 0 0 0,1 0 0 0 0,-1 0 0 0 0,0 0 0 0 0,1 1-1 0 0,-1-1 1 0 0,1 0 0 0 0,-1 0 0 0 0,0 0 0 0 0,1 0 0 0 0,-1 0-1 0 0,1 0 1 0 0,0 1 0 0 0,-6 9 2842 0 0,4-9-2937 0 0,-13 18 301 0 0,-2 0-1 0 0,0 0 1 0 0,-1-2 0 0 0,-25 21 0 0 0,6-5-233 0 0,23-23-79 0 0,0 0-1 0 0,-1-1 0 0 0,0 0 1 0 0,0-1-1 0 0,-1-1 0 0 0,0-1 1 0 0,-21 7-1 0 0,-37 18-1 0 0,66-28 7 0 0,-17 9-288 0 0,0 0-1 0 0,2 2 0 0 0,-25 18 0 0 0,35-25-102 0 0,10-6 270 0 0,3 2 259 0 0,3 0-90 0 0,-1 0 1 0 0,0 0 0 0 0,1 0-1 0 0,-1 0 1 0 0,1 0-1 0 0,0-1 1 0 0,0 1 0 0 0,0-1-1 0 0,0 0 1 0 0,0 0-1 0 0,7 1 1 0 0,11 3 300 0 0,25 5 0 0 0,-3-2 77 0 0,95 29 660 0 0,-128-35-1069 0 0,1-1 1 0 0,-1-1-1 0 0,1 0 0 0 0,0-1 1 0 0,-1 0-1 0 0,1 0 0 0 0,0-1 1 0 0,-1-1-1 0 0,15-3 0 0 0,11-6 17 0 0,52-22 0 0 0,-59 21-1 0 0,-19 7-29 0 0,-1-1 0 0 0,0 0 0 0 0,-1-1 0 0 0,1 0-1 0 0,-1 0 1 0 0,14-16 0 0 0,7-5 41 0 0,-17 18-40 0 0,-7 6-13 0 0,0 0 1 0 0,-1-1 0 0 0,0 0 0 0 0,8-9 0 0 0,-3 3 0 0 0,-8 9-8 0 0,-1 1 0 0 0,1-1 0 0 0,-1 0-1 0 0,0 0 1 0 0,1 0 0 0 0,-1 0 0 0 0,0 1-1 0 0,1-5 1 0 0,-3-4-100 0 0,0 8 49 0 0,0-3-43 0 0,-1 1-1 0 0,0 0 1 0 0,0 0 0 0 0,0 0 0 0 0,-1 1-1 0 0,1-1 1 0 0,-1 0 0 0 0,0 1 0 0 0,0 0-1 0 0,0 0 1 0 0,0 0 0 0 0,-5-4-1 0 0,4 5 34 0 0,1 0 0 0 0,-1 0-1 0 0,0 0 1 0 0,0 1-1 0 0,-7-3 1 0 0,0 1 32 0 0,6 0 34 0 0,2 2-3 0 0,1 0-1 0 0,0 0 1 0 0,-1 0 0 0 0,1 0 0 0 0,-1 1-1 0 0,1-1 1 0 0,0 1 0 0 0,-1 0 0 0 0,1 0-1 0 0,-5 0 1 0 0,-6 2 6 0 0,9-1-8 0 0,1 0 1 0 0,0 1-1 0 0,0-1 0 0 0,-1 1 1 0 0,1 0-1 0 0,0 0 0 0 0,1 0 1 0 0,-1 0-1 0 0,0 1 0 0 0,0-1 1 0 0,1 1-1 0 0,0 0 0 0 0,-1 0 1 0 0,-1 4-1 0 0,-4 6 54 0 0,0 1 0 0 0,-6 15 0 0 0,4-5 83 0 0,3-12-100 0 0,-1-1 0 0 0,0 0 0 0 0,0 0-1 0 0,-1-1 1 0 0,-1 0 0 0 0,-17 14 0 0 0,-3 4 129 0 0,28-26 9 0 0,5-2-1118 0 0,10 1-4331 0 0,3 1-1844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2759 0 0,'8'2'24740'0'0,"-9"5"-26719"0"0,1-7 1754 0 0,-2 10 256 0 0,-1 1 0 0 0,0-1 1 0 0,0 0-1 0 0,-1-1 0 0 0,-1 1 0 0 0,-10 18 0 0 0,-2-3 44 0 0,-23 26 0 0 0,10-18-75 0 0,3-7 0 0 0,19-18-11 0 0,38-16-55 0 0,13-8-36 0 0,-22 8 87 0 0,38-10 1 0 0,-53 16 14 0 0,18-4 0 0 0,-20 4 1 0 0,12 3 3 0 0,-6 1 2 0 0,5 0 48 0 0,1 1 18 0 0,-6 1-26 0 0,-7-3-126 0 0,2 7 807 0 0,-3-5-2956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9215 0 0,'0'0'1260'0'0,"-2"2"230"0"0,-4 2 13 0 0,0 1 1 0 0,0 0 0 0 0,-8 10 0 0 0,-29 41 1492 0 0,28-35-2365 0 0,-26 41 141 0 0,-62 126-1 0 0,30-48-189 0 0,-37 39-262 0 0,109-177-250 0 0,4-3-61 0 0,0 0-1 0 0,1 0 1 0 0,-1 0 0 0 0,0 0 0 0 0,0-1 0 0 0,0 1 0 0 0,0-1 0 0 0,4-3-1 0 0,-3 3-7 0 0,15-11-666 0 0,-1-1 0 0 0,22-22 0 0 0,-33 29 204 0 0,16-14-838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29 1375 0 0,'2'-1'107'0'0,"29"-14"92"0"0,-4 2 20027 0 0,-26 14-20172 0 0,-1 0 1 0 0,1 0-1 0 0,-1 0 0 0 0,1 0 0 0 0,-1 0 0 0 0,0 0 1 0 0,1 0-1 0 0,-1 0 0 0 0,0 1 0 0 0,0-1 0 0 0,0 0 1 0 0,0 2-1 0 0,0-3 1 0 0,0 4 17 0 0,0-1 0 0 0,-1 1 0 0 0,1-1 0 0 0,-1 1 0 0 0,0-1-1 0 0,0 0 1 0 0,0 1 0 0 0,0-1 0 0 0,-1 0 0 0 0,0 0 0 0 0,1 0 0 0 0,-1 0 0 0 0,0 0 0 0 0,0 0-1 0 0,0 0 1 0 0,-1-1 0 0 0,-2 3 0 0 0,-1 1 110 0 0,-1 0 0 0 0,0-1 0 0 0,0 0 0 0 0,0 0 0 0 0,-14 7-1 0 0,-14 2 218 0 0,-64 19 0 0 0,79-29-389 0 0,0-1 1 0 0,0 0 0 0 0,0-2-1 0 0,-39-1 1 0 0,38-2-98 0 0,-1 0 1 0 0,1-2-1 0 0,0 0 0 0 0,-35-13 1 0 0,52 16-3 0 0,0-1-1 0 0,0 1 1 0 0,1-1 0 0 0,-1 0 0 0 0,0 0 0 0 0,1-1 0 0 0,-1 1 0 0 0,1-1 0 0 0,0 0-1 0 0,0 0 1 0 0,0 0 0 0 0,0 0 0 0 0,0-1 0 0 0,1 1 0 0 0,-1-1 0 0 0,1 1-1 0 0,0-1 1 0 0,0 0 0 0 0,1 0 0 0 0,-1 0 0 0 0,1 0 0 0 0,0 0 0 0 0,0 0-1 0 0,0 0 1 0 0,0-1 0 0 0,1 1 0 0 0,-1-7 0 0 0,1 9-519 0 0,1 1-49 0 0,-2 0 579 0 0,1 1 0 0 0,0-1 0 0 0,0 1 0 0 0,0-1 0 0 0,0 1 0 0 0,0 0 0 0 0,0-1 0 0 0,1 1 0 0 0,-1-1-1 0 0,0 1 1 0 0,0 0 0 0 0,0-1 0 0 0,0 1 0 0 0,0-1 0 0 0,1 1 0 0 0,-1 0 0 0 0,0-1 0 0 0,0 1 0 0 0,1 0 0 0 0,-1-1-1 0 0,0 1 1 0 0,0 0 0 0 0,1-1 0 0 0,2 4 106 0 0,0 0 1 0 0,0 0-1 0 0,0 0 0 0 0,-1 1 0 0 0,1-1 1 0 0,-1 1-1 0 0,0 0 0 0 0,0 0 0 0 0,0-1 0 0 0,-1 1 1 0 0,0 0-1 0 0,1 0 0 0 0,-1 1 0 0 0,0-1 0 0 0,-1 0 1 0 0,1 0-1 0 0,-1 0 0 0 0,0 1 0 0 0,0-1 1 0 0,-1 6-1 0 0,-2 8 307 0 0,0-1 1 0 0,-1 1 0 0 0,-9 25-1 0 0,12-41-314 0 0,-21 46 803 0 0,21-46-588 0 0,-1 1-92 0 0,0-1 1 0 0,0 1-1 0 0,1 0 0 0 0,-1 1 0 0 0,1-1 0 0 0,-2 5 0 0 0,-3 4 250 0 0,6-9 110 0 0,-1-1-375 0 0,-3 7-1 0 0,3-6-33 0 0,2-1-391 0 0,4 9 161 0 0,-4-8-25 0 0,2-1-100 0 0,0 1 133 0 0,1-1 0 0 0,0 1 0 0 0,0-1-1 0 0,0 1 1 0 0,0-1 0 0 0,1 0 0 0 0,-1-1-1 0 0,0 1 1 0 0,1-1 0 0 0,-1 0 0 0 0,1 0 0 0 0,0 0-1 0 0,5-1 1 0 0,8 1-271 0 0,0-2 0 0 0,23-3-1 0 0,-28 2 343 0 0,0 0-1 0 0,1 1 0 0 0,-1 1 1 0 0,1 0-1 0 0,13 3 0 0 0,-5 1 122 0 0,-14-4 138 0 0,0 2 0 0 0,0-1 0 0 0,-1 1 0 0 0,1 1-1 0 0,0-1 1 0 0,-1 1 0 0 0,1 1 0 0 0,-1-1 0 0 0,13 9-1 0 0,1 6 97 0 0,-20-16-159 0 0,0 1-17 0 0,5 29 102 0 0,-6-18-120 0 0,-4 8 0 0 0,1-17-92 0 0,0 0 1 0 0,-3 9 13 0 0,3-6-5 0 0,0 0 0 0 0,-1-1 0 0 0,0 1 0 0 0,0-1 0 0 0,-1 0 0 0 0,1 0 0 0 0,-9 8 0 0 0,4-5 54 0 0,-20 15 0 0 0,20-18-16 0 0,1 0-1 0 0,-12 14 1 0 0,17-18-33 0 0,0 0 0 0 0,1 0-1 0 0,-1-1 1 0 0,0 1 0 0 0,0-1 0 0 0,-1 0 0 0 0,1 0 0 0 0,-1 0 0 0 0,1 0-1 0 0,-1 0 1 0 0,1-1 0 0 0,-1 0 0 0 0,0 1 0 0 0,-4 0 0 0 0,2-2 41 0 0,0 1-1 0 0,1 0 1 0 0,-1-1 0 0 0,0 0 0 0 0,1-1 0 0 0,-1 1-1 0 0,0-1 1 0 0,-9-2 0 0 0,-13-5 251 0 0,-29-10 295 0 0,42 13-457 0 0,1 1 0 0 0,-1 0 0 0 0,-1 0 0 0 0,-23-1-1 0 0,27 5-102 0 0,1 1-185 0 0,9-1-608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7367 0 0,'-3'-5'14805'0'0,"6"14"-14794"0"0,0 1-11 0 0,8 22-1140 0 0,-7-21-176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5983 0 0,'0'0'3616'0'0,"2"-8"3608"0"0,5-1-3536 0 0,2 2-2608 0 0,1-1-528 0 0,3 1-104 0 0,-1 2-16 0 0,1 0-632 0 0,-1-1-128 0 0,0 1-24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371 113 16039 0 0,'83'-103'2691'0'0,"-74"94"-1030"0"0,-9 9-1631 0 0,0 0 0 0 0,0 0 0 0 0,0 0 0 0 0,0 0 0 0 0,0 0 0 0 0,0 0 0 0 0,0 0 0 0 0,0 0 0 0 0,0 1 0 0 0,0-1 0 0 0,0 0 0 0 0,0 0 0 0 0,0 0 1 0 0,0 0-1 0 0,0 0 0 0 0,0 0 0 0 0,0 0 0 0 0,0 0 0 0 0,0 0 0 0 0,0 0 0 0 0,1 0 0 0 0,-1 0 0 0 0,0 0 0 0 0,0 0 0 0 0,0 0 0 0 0,0 0 0 0 0,0 0 0 0 0,0 0 0 0 0,0 0 0 0 0,0 0 0 0 0,0 1 0 0 0,0-1 1 0 0,0 0-1 0 0,0 0 0 0 0,0 0 0 0 0,0 0 0 0 0,0 0 0 0 0,0 0 0 0 0,0 0 0 0 0,0 0 0 0 0,0 0 0 0 0,1 0 0 0 0,-1 0 0 0 0,0 0 0 0 0,0 0 0 0 0,0 0 0 0 0,0 0 0 0 0,0 0 0 0 0,0 0 0 0 0,0 0 1 0 0,0 0-1 0 0,0 0 0 0 0,0 0 0 0 0,0 0 0 0 0,0-1 0 0 0,0 1 0 0 0,0 0 0 0 0,0 0 0 0 0,0 0 0 0 0,0 0 0 0 0,0 0 0 0 0,1 0 0 0 0,-1 0 0 0 0,0 0 0 0 0,0 0 0 0 0,0 0 0 0 0,-9 21 1648 0 0,7-17-2024 0 0,-90 181 653 0 0,-15 33 17 0 0,4 7-255 0 0,-17-10-29 0 0,115-208-290 0 0,1 0-1 0 0,-1 0 1 0 0,2 1-1 0 0,-1-1 1 0 0,1 1-1 0 0,0 0 1 0 0,-2 10-1 0 0,5-16-1284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38 1375 0 0,'0'0'6675'0'0,"11"-5"-1286"0"0,12-5-2075 0 0,-21 9-2840 0 0,14-7 1384 0 0,-12 2-1778 0 0,-3 4 133 0 0,2-3 629 0 0,-7 11-588 0 0,-27 28-225 0 0,-1 0 1 0 0,-2-2-1 0 0,-56 41 0 0 0,57-53-29 0 0,0-1 0 0 0,-68 28 0 0 0,-77 15 0 0 0,-47 6-181 0 0,183-54 0 0 0,-62 30-1 0 0,76-31-83 0 0,-1-1 0 0 0,-1-2-1 0 0,0-1 1 0 0,0-1 0 0 0,-33 4-1 0 0,50-10 220 0 0,1-1 0 0 0,-16 0 0 0 0,23-2 39 0 0,0 1 0 0 0,1 0 1 0 0,-1-1-1 0 0,0 0 0 0 0,1 0 0 0 0,-1-1 0 0 0,0 1 0 0 0,-7-5 0 0 0,7 3 19 0 0,5 3-7 0 0,0 0 1 0 0,-1 0-1 0 0,1-1 0 0 0,0 1 0 0 0,-1 0 0 0 0,1-1 1 0 0,0 1-1 0 0,0-1 0 0 0,-1 1 0 0 0,1 0 0 0 0,0-1 1 0 0,0 1-1 0 0,0-1 0 0 0,-1 1 0 0 0,1 0 0 0 0,0-1 1 0 0,0 1-1 0 0,0-1 0 0 0,0 1 0 0 0,0-1 0 0 0,0 1 1 0 0,0-1-1 0 0,0 1 0 0 0,0-1 0 0 0,0 1 0 0 0,0 0 1 0 0,0-1-1 0 0,1 1 0 0 0,-1-1 0 0 0,1-2 10 0 0,0 0-1 0 0,1 0 1 0 0,-1 0-1 0 0,1 0 1 0 0,0 0-1 0 0,2-2 1 0 0,0-1-4 0 0,-3 4-11 0 0,0 1 0 0 0,1-1 0 0 0,-1 0 0 0 0,1 0 0 0 0,-1 1 0 0 0,1-1-1 0 0,0 1 1 0 0,0-1 0 0 0,2 0 0 0 0,4-4 0 0 0,-4 4 0 0 0,-1 0 0 0 0,1-1 0 0 0,-1 1 0 0 0,0-1 0 0 0,1 0 0 0 0,-1 0 0 0 0,-1 0 0 0 0,1 0 0 0 0,3-5 0 0 0,7-8 0 0 0,16-12-124 0 0,15-13-144 0 0,-5 9 141 0 0,-13 10 68 0 0,2 1 0 0 0,47-28 0 0 0,-41 30 59 0 0,-24 16 0 0 0,-1 2 15 0 0,-7 1 122 0 0,-1 1-73 0 0,6 5 6 0 0,-5-4-51 0 0,0 0 1 0 0,0 0 0 0 0,0 0 0 0 0,-1 0 0 0 0,1 0 0 0 0,-1 0-1 0 0,1 0 1 0 0,-1 1 0 0 0,1 2 0 0 0,-1-4-7 0 0,0 1 0 0 0,0 0 0 0 0,0 0-1 0 0,0-1 1 0 0,0 1 0 0 0,0-1 0 0 0,1 1 0 0 0,-1-1 0 0 0,1 1 0 0 0,-1-1 0 0 0,1 0-1 0 0,-1 0 1 0 0,4 2 0 0 0,2 1 37 0 0,0 0 0 0 0,0-1 0 0 0,0 0 0 0 0,0 0 0 0 0,0-1 0 0 0,0 1 0 0 0,11 0 0 0 0,-9-1 33 0 0,-1 0 0 0 0,1 0 0 0 0,-1 1 0 0 0,0 0 0 0 0,0 0-1 0 0,8 5 1 0 0,-11-4-36 0 0,-1-1 0 0 0,1 1-1 0 0,-1 0 1 0 0,0 0 0 0 0,0 0-1 0 0,0 0 1 0 0,-1 1 0 0 0,4 5-1 0 0,2 5 256 0 0,8 21 1 0 0,-13-26-154 0 0,1 1 0 0 0,0-2 1 0 0,0 1-1 0 0,1-1 1 0 0,0 0-1 0 0,11 12 1 0 0,-14-18-121 0 0,1 0 1 0 0,0 0-1 0 0,0-1 0 0 0,1 1 1 0 0,-1-1-1 0 0,0 0 0 0 0,1 0 1 0 0,0 0-1 0 0,-1 0 0 0 0,1-1 1 0 0,0 0-1 0 0,0 0 0 0 0,8 0 1 0 0,1 0 32 0 0,0-1 0 0 0,-1 0 1 0 0,24-5-1 0 0,5-3 123 0 0,-2-3 0 0 0,66-25 1 0 0,-16 4 396 0 0,-88 31-504 0 0,14 12-92 0 0,-14-10-38 0 0,-1 0-1 0 0,1 0 0 0 0,0 0 1 0 0,-1 0-1 0 0,1 0 0 0 0,0-1 1 0 0,0 1-1 0 0,0-1 0 0 0,0 1 1 0 0,-1-1-1 0 0,1 0 0 0 0,4 1 1 0 0,11-3-6385 0 0,-6-2-571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7831 0 0,'2'-1'6243'0'0,"10"-6"-4902"0"0,1 1 0 0 0,1 0 0 0 0,-1 0 0 0 0,27-5 0 0 0,60-7-940 0 0,-46 9-120 0 0,-30 5-386 0 0,14-2-209 0 0,-13 0-3834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82 1375 0 0,'-31'1'135'0'0,"39"-1"-142"0"0,54 0 8489 0 0,-1-7-3317 0 0,61-19-772 0 0,-31 6-2322 0 0,-42 10-1206 0 0,-24 4-407 0 0,1 1-1 0 0,0 1 1 0 0,27 0 0 0 0,-48 4-436 0 0,1 1 1 0 0,0-1-1 0 0,-1 2 1 0 0,1-1-1 0 0,5 2 0 0 0,-10-2-127 0 0,0-1 0 0 0,-1 1 0 0 0,1-1 0 0 0,0 1-1 0 0,0-1 1 0 0,-1 1 0 0 0,1 0 0 0 0,0-1 0 0 0,-1 1-1 0 0,1 0 1 0 0,-1-1 0 0 0,1 1 0 0 0,-1 0-1 0 0,1 0 1 0 0,-1-1 0 0 0,0 1 0 0 0,1 0 0 0 0,-1 0-1 0 0,0 0 1 0 0,0 0 0 0 0,1 1 0 0 0,-1 10-5751 0 0,-3-3-1163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1375 0 0,'0'0'19750'0'0,"-6"10"-19598"0"0,-3 2-67 0 0,8-11 230 0 0,2-2-525 0 0,4-2 214 0 0,-4 2 412 0 0,-12 15-264 0 0,-14 13 35 0 0,24-26 154 0 0,-6 7-6326 0 0,6-8 5574 0 0,0 1-1 0 0,-1 0 1 0 0,1 0 0 0 0,-2 0 0 0 0,2 0-268 0 0,-8 4-1337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10135 0 0,'-2'1'778'0'0,"-10"1"-106"0"0,1 0 0 0 0,-1 1 1 0 0,0 0-1 0 0,1 1 0 0 0,0 1 1 0 0,0 0-1 0 0,0 0 0 0 0,1 1 1 0 0,-1 1-1 0 0,-11 9 1 0 0,18-12-654 0 0,-1 0 1 0 0,1 1 0 0 0,0-1-1 0 0,0 1 1 0 0,1 0 0 0 0,0 0-1 0 0,0 0 1 0 0,0 1 0 0 0,-4 9-1 0 0,-5 10 11 0 0,1-8 33 0 0,0-1 0 0 0,-1-1 0 0 0,-26 26 0 0 0,-49 35 393 0 0,36-32-273 0 0,47-40-67 0 0,-1 0 0 0 0,1 0 0 0 0,1 0 0 0 0,-1 1 0 0 0,1-1 0 0 0,0 1 0 0 0,0 0 0 0 0,0 0 0 0 0,-2 6 0 0 0,4-9-83 0 0,1-1-1 0 0,-1 1 1 0 0,1-1 0 0 0,-1 1 0 0 0,1-1 0 0 0,0 1 0 0 0,0 0 0 0 0,0-1 0 0 0,0 1 0 0 0,0-1 0 0 0,0 1 0 0 0,0-1 0 0 0,1 1 0 0 0,-1 0 0 0 0,0-1 0 0 0,1 1 0 0 0,-1-1 0 0 0,1 1 0 0 0,0-1-1 0 0,-1 0 1 0 0,1 1 0 0 0,0-1 0 0 0,0 1 0 0 0,0-1 0 0 0,0 0 0 0 0,0 0 0 0 0,0 0 0 0 0,0 0 0 0 0,1 0 0 0 0,-1 0 0 0 0,0 0 0 0 0,1 0 0 0 0,-1 0 0 0 0,0 0 0 0 0,1-1 0 0 0,2 2 0 0 0,4 1 43 0 0,1-1 0 0 0,-1 0 1 0 0,1 0-1 0 0,-1 0 1 0 0,1-1-1 0 0,0-1 1 0 0,0 1-1 0 0,0-1 1 0 0,-1-1-1 0 0,1 0 1 0 0,10-2-1 0 0,7-3 153 0 0,-1 0-1 0 0,36-15 0 0 0,-31 10-70 0 0,63-27 231 0 0,-80 32-363 0 0,-1-1-1 0 0,1 0 1 0 0,-1-1-1 0 0,20-17 1 0 0,-27 19-33 0 0,0 1-1 0 0,-1-1 1 0 0,1 1 0 0 0,-1-1-1 0 0,-1-1 1 0 0,1 1 0 0 0,-1 0 0 0 0,0-1-1 0 0,-1 0 1 0 0,1 1 0 0 0,-1-1 0 0 0,-1 0-1 0 0,1 0 1 0 0,-1 0 0 0 0,0-1 0 0 0,-1 1-1 0 0,0 0 1 0 0,0 0 0 0 0,0 0-1 0 0,-4-14 1 0 0,3 12-96 0 0,-1 0 0 0 0,-1 0-1 0 0,0 1 1 0 0,0-1 0 0 0,0 1-1 0 0,-1-1 1 0 0,-1 1 0 0 0,1 0-1 0 0,-1 1 1 0 0,0-1 0 0 0,-1 1-1 0 0,0 0 1 0 0,0 0 0 0 0,-1 1-1 0 0,1 0 1 0 0,-9-6 0 0 0,11 9 76 0 0,-1 1 0 0 0,1-1 1 0 0,-1 1-1 0 0,0 0 0 0 0,0 0 1 0 0,0 1-1 0 0,0-1 1 0 0,0 1-1 0 0,0 0 0 0 0,0 0 1 0 0,-1 1-1 0 0,-6 0 0 0 0,10 0 21 0 0,0 0-1 0 0,0 0 0 0 0,-1 0 0 0 0,1 1 1 0 0,0 0-1 0 0,0-1 0 0 0,0 1 0 0 0,0 0 1 0 0,0 0-1 0 0,0 0 0 0 0,0 0 0 0 0,0 0 0 0 0,0 0 1 0 0,1 0-1 0 0,-1 1 0 0 0,0-1 0 0 0,1 1 1 0 0,-1-1-1 0 0,1 1 0 0 0,-1 0 0 0 0,1 0 0 0 0,0 0 1 0 0,0-1-1 0 0,0 1 0 0 0,0 0 0 0 0,0 0 1 0 0,0 0-1 0 0,0 1 0 0 0,1-1 0 0 0,-1 3 1 0 0,0-3-146 0 0,2-1 8 0 0,-1 0 1 0 0,0 1 0 0 0,0-1-1 0 0,1 0 1 0 0,-1 1 0 0 0,0-1 0 0 0,1 0-1 0 0,-1 1 1 0 0,1-1 0 0 0,0 0-1 0 0,-1 0 1 0 0,1 0 0 0 0,0 0 0 0 0,0 1-1 0 0,0-1 1 0 0,0 0 0 0 0,0 0 0 0 0,0-1-1 0 0,0 1 1 0 0,0 0 0 0 0,0 0-1 0 0,0 0 1 0 0,3 0 0 0 0,7 2-6412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13 3223 0 0,'2'-1'240'0'0,"40"-10"10751"0"0,-42 12-10263 0 0,0 1 1 0 0,0-1-1 0 0,0 1 1 0 0,0 0-1 0 0,0-1 1 0 0,0 1-1 0 0,-1-1 0 0 0,1 1 1 0 0,0-1-1 0 0,-1 1 1 0 0,0 1-1 0 0,0-2-484 0 0,0 0 1 0 0,0-1-1 0 0,0 1 0 0 0,0 0 1 0 0,-1 0-1 0 0,1-1 0 0 0,0 1 1 0 0,0-1-1 0 0,0 1 0 0 0,-1-1 1 0 0,-1 1-1 0 0,-2 1-1000 0 0,-222 70 764 0 0,89-32-649 0 0,119-36 373 0 0,0-1 1 0 0,0-1 0 0 0,0-1-1 0 0,0 0 1 0 0,-28-4 0 0 0,16-6-846 0 0,44-13-125 0 0,-43 113 334 0 0,28-85 935 0 0,-2 4 182 0 0,1 1 0 0 0,-2 19 0 0 0,4-28 109 0 0,3-2-252 0 0,3 1-44 0 0,1 0 1 0 0,-1-1 0 0 0,0 0 0 0 0,0 0 0 0 0,1 0 0 0 0,8-2 0 0 0,6 0-29 0 0,-5 3 2 0 0,0 1 0 0 0,0 0 0 0 0,0 1 0 0 0,0 0 0 0 0,0 2 0 0 0,-1 0 0 0 0,18 8 0 0 0,-14-7 0 0 0,0 0 0 0 0,0-1 0 0 0,1-1 0 0 0,-1 0 0 0 0,32 1 0 0 0,-18-5 0 0 0,-1 0 0 0 0,50-9 0 0 0,-68 7 6 0 0,-5 1 3 0 0,-1 0 0 0 0,1 0 0 0 0,0 0 0 0 0,0 1 0 0 0,0 1 1 0 0,0-1-1 0 0,9 3 0 0 0,-15-3 60 0 0,0 13 128 0 0,-1-11-169 0 0,-1 0 0 0 0,1 0 0 0 0,-1 0 0 0 0,0 0 0 0 0,0 0-1 0 0,0 0 1 0 0,0-1 0 0 0,0 1 0 0 0,-1 3 0 0 0,0 0 36 0 0,-1 0 0 0 0,0 0 0 0 0,0-1 0 0 0,0 1 0 0 0,0-1 0 0 0,-1 0 0 0 0,0 0 0 0 0,0 0 0 0 0,-3 4 0 0 0,-36 32 446 0 0,27-26-381 0 0,3-4-57 0 0,0 0 0 0 0,-1 0 0 0 0,0-1 0 0 0,-1-1 0 0 0,0 0 1 0 0,0-1-1 0 0,-1 0 0 0 0,0-1 0 0 0,-17 4 0 0 0,13-7-46 0 0,1 0 1 0 0,-23-1-1 0 0,-23 4 31 0 0,-6 6 162 0 0,-112 32 1 0 0,176-42-196 0 0,-31 10 139 0 0,25-8-91 0 0,11-5-50 0 0,5-1-14 0 0,6-4-81 0 0,-7 4 29 0 0,0 0 0 0 0,0 0 0 0 0,-1 1-1 0 0,1 0 1 0 0,0-1 0 0 0,0 1 0 0 0,0 0 0 0 0,5-1-1 0 0,-7 3-24 0 0,0-1 0 0 0,0 0-1 0 0,0 0 1 0 0,0 1 0 0 0,0-1-1 0 0,0 1 1 0 0,-1-1-1 0 0,1 1 1 0 0,0 0 0 0 0,0-1-1 0 0,0 1 1 0 0,0 0 0 0 0,-1-1-1 0 0,1 1 1 0 0,0 0 0 0 0,-1 0-1 0 0,1 0 1 0 0,0 0-1 0 0,9 17-2853 0 0,-6-7 1251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 5983 0 0,'0'0'7830'0'0,"11"-2"-5638"0"0,-10 1-2058 0 0,0 1 0 0 0,0-1 0 0 0,1 1 0 0 0,-1 0 0 0 0,0 0 0 0 0,0 0 0 0 0,1-1 0 0 0,-1 1 0 0 0,0 1 0 0 0,1-1 0 0 0,-1 0 0 0 0,0 0 0 0 0,1 0 1 0 0,-1 1-1 0 0,0-1 0 0 0,0 0 0 0 0,2 2 0 0 0,0-1 15 0 0,0 1 0 0 0,0 0 1 0 0,-1 0-1 0 0,1 0 0 0 0,-1 0 0 0 0,5 5 1 0 0,2 4 159 0 0,-1 0 1 0 0,11 20-1 0 0,-15-25-23 0 0,-1 0-271 0 0,8 12 157 0 0,-1 0 1 0 0,0 1-1 0 0,11 33 1 0 0,-19-46-140 0 0,-1 1 1 0 0,1-1-1 0 0,-1 1 1 0 0,0 0 0 0 0,-1-1-1 0 0,0 1 1 0 0,0 0-1 0 0,0-1 1 0 0,-1 1 0 0 0,0-1-1 0 0,0 1 1 0 0,-1-1-1 0 0,0 1 1 0 0,0-1 0 0 0,-6 12-1 0 0,3-8-99 0 0,-2 0 0 0 0,0 0 0 0 0,0-1 0 0 0,0 1 0 0 0,-1-1 0 0 0,-1-1 0 0 0,-11 10 0 0 0,7-8-76 0 0,0-1-1 0 0,0 1 1 0 0,-1-2 0 0 0,-27 12-1 0 0,12-10-481 0 0,14-8-886 0 0,0-5-3834 0 0,7-2-354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20 367 6447 0 0,'0'2'499'0'0,"-4"16"-757"0"0,2-6 2240 0 0,0 0 0 0 0,0 21 1 0 0,2-28-1405 0 0,0 0 0 0 0,1 0 1 0 0,-1 0-1 0 0,1 0 1 0 0,1 0-1 0 0,-1 0 1 0 0,1-1-1 0 0,-1 1 1 0 0,1 0-1 0 0,4 5 1 0 0,-5-8-435 0 0,0-1 0 0 0,0 1 0 0 0,0 0 0 0 0,0-1 0 0 0,0 1 0 0 0,0 0 0 0 0,0 0 0 0 0,-1-1 0 0 0,1 1 1 0 0,-1 0-1 0 0,0 0 0 0 0,1 0 0 0 0,-1 0 0 0 0,0 0 0 0 0,0 0 0 0 0,0 0 0 0 0,0 0 0 0 0,-1 2 0 0 0,0-2-48 0 0,1-1-81 0 0,0-1-1 0 0,0 0 1 0 0,0 1-1 0 0,0-1 1 0 0,-1 0-1 0 0,1 0 0 0 0,0 1 1 0 0,0-1-1 0 0,0 0 1 0 0,-1 1-1 0 0,1-1 1 0 0,0 0-1 0 0,0 0 1 0 0,0 0-1 0 0,-1 1 1 0 0,1-1-1 0 0,0 0 1 0 0,-1 0-1 0 0,1 0 0 0 0,0 0 1 0 0,0 0-1 0 0,-1 1 1 0 0,1-1-1 0 0,0 0 1 0 0,-1 0-1 0 0,1 0 1 0 0,0 0-1 0 0,-1 0 1 0 0,1 0-1 0 0,0 0 1 0 0,-1 0-1 0 0,1 0 1 0 0,0 0-1 0 0,0 0 0 0 0,-1 0 1 0 0,1 0-1 0 0,-1-1 1 0 0,-12-2 248 0 0,12 1-245 0 0,0 1 0 0 0,0-1 0 0 0,0 0 0 0 0,0 1 0 0 0,0-1 0 0 0,0 0 0 0 0,0 1 0 0 0,1-1 0 0 0,-1 0 0 0 0,1 0 0 0 0,-1 0 0 0 0,1 0-1 0 0,0 0 1 0 0,0 0 0 0 0,0 0 0 0 0,0 1 0 0 0,0-1 0 0 0,0-3 0 0 0,1-4 80 0 0,0 0 0 0 0,4-12 0 0 0,1 1-23 0 0,1 0 1 0 0,1 0-1 0 0,1 1 0 0 0,1 0 0 0 0,0 1 1 0 0,1 0-1 0 0,1 0 0 0 0,25-26 0 0 0,-12 18-108 0 0,1 2 0 0 0,1 1-1 0 0,58-37 1 0 0,100-41-84 0 0,-161 87-25 0 0,-12 8-291 0 0,0 0 0 0 0,13-5 1 0 0,-14 10-3001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19231 0 0,'0'0'3211'0'0,"-1"2"-2606"0"0,-81 219 929 0 0,55-154-1503 0 0,10-31-1226 0 0,13-27-2660 0 0,4-10 3579 0 0,1 0 0 0 0,0 0 1 0 0,-1 0-1 0 0,1 1 0 0 0,0-1 0 0 0,0 0 0 0 0,0 0 1 0 0,0 1-1 0 0,0-1 0 0 0,-1 1 0 0 0,3-2 1 0 0,2-1-404 0 0,14-11-1368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98 9671 0 0,'0'0'748'0'0,"11"-4"688"0"0,-5 2-940 0 0,0 0-1 0 0,0 0 0 0 0,0-1 1 0 0,-1 1-1 0 0,1-2 0 0 0,-1 1 1 0 0,1 0-1 0 0,-1-1 0 0 0,-1 0 1 0 0,1 0-1 0 0,5-6 0 0 0,-10 8-449 0 0,1 0 0 0 0,-1-1 0 0 0,0 1 0 0 0,1-1 0 0 0,-1 1 0 0 0,-1-1 0 0 0,1 1 0 0 0,0-1 0 0 0,0 1 0 0 0,-1-1 0 0 0,0-2 0 0 0,0 4-31 0 0,1 0 0 0 0,-1-1-1 0 0,0 1 1 0 0,1 0 0 0 0,-1 0 0 0 0,0 0-1 0 0,1 0 1 0 0,-1 0 0 0 0,0 0-1 0 0,0 1 1 0 0,0-1 0 0 0,0 0 0 0 0,0 0-1 0 0,0 1 1 0 0,0-1 0 0 0,0 0 0 0 0,0 1-1 0 0,0-1 1 0 0,-1 1 0 0 0,1-1-1 0 0,0 1 1 0 0,0 0 0 0 0,0 0 0 0 0,-1-1-1 0 0,1 1 1 0 0,0 0 0 0 0,0 0 0 0 0,-1 0-1 0 0,1 0 1 0 0,-2 1 0 0 0,-5 0 42 0 0,0 0 0 0 0,0 1 0 0 0,-12 3 0 0 0,16-3-46 0 0,-31 10 132 0 0,0 2 0 0 0,1 1 0 0 0,1 2 0 0 0,-59 39 0 0 0,89-54-94 0 0,0 0-1 0 0,0 1 1 0 0,0-1 0 0 0,0 1-1 0 0,1 0 1 0 0,-1 0 0 0 0,-3 4-1 0 0,5-5 496 0 0,16 3-96 0 0,-3 0-370 0 0,-7-5-55 0 0,0 0 1 0 0,-1 0 0 0 0,1 0 0 0 0,0 0-1 0 0,-1-1 1 0 0,1 0 0 0 0,7-2 0 0 0,33-13 17 0 0,-40 14-46 0 0,10-3-206 0 0,-1-2-1 0 0,0 1 1 0 0,-1-2-1 0 0,1 0 1 0 0,-1-1 0 0 0,21-18-1 0 0,-36 30 78 0 0,-1 0-1 0 0,1 1 1 0 0,0-1-1 0 0,-1 1 1 0 0,-1 3-1 0 0,-5 10-82 0 0,-37 52 48 0 0,-79 123 134 0 0,87-128 53 0 0,-32 75 0 0 0,45-82-18 0 0,-27 101 0 0 0,42-116 0 0 0,2 0 0 0 0,1 1 0 0 0,-1 55 0 0 0,9-31 0 0 0,0-37 8 0 0,-4 43 0 0 0,-1-58 66 0 0,3-12 83 0 0,0-1-1 0 0,0 0 1 0 0,0 1-1 0 0,1-1 1 0 0,-1 1-1 0 0,0 3 1 0 0,-2-6 205 0 0,2 0-344 0 0,1 0-1 0 0,0 0 0 0 0,-1 0 0 0 0,1 0 0 0 0,-1 1 0 0 0,1-1 0 0 0,0 0 0 0 0,-1 0 0 0 0,1 0 0 0 0,-1 0 0 0 0,1-1 0 0 0,0 1 0 0 0,-1 0 0 0 0,1 0 0 0 0,0 0 1 0 0,-1 0-1 0 0,1 0 0 0 0,-1 0 0 0 0,1-1 0 0 0,-1 1 0 0 0,-1-4-60 0 0,-1 0 1 0 0,1 1-1 0 0,0-1 1 0 0,0-1-1 0 0,0 1 0 0 0,0 0 1 0 0,1 0-1 0 0,-1-1 1 0 0,1 1-1 0 0,0-1 0 0 0,1 1 1 0 0,-1-1-1 0 0,1 1 1 0 0,0-7-1 0 0,1-13-1153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17447 0 0,'0'0'1580'0'0,"2"0"-1186"0"0,8 2 100 0 0,1-1 1 0 0,0 0 0 0 0,-1-1 0 0 0,1 0 0 0 0,14-3 0 0 0,56-12 535 0 0,-48 8-643 0 0,191-45 1093 0 0,24-5-837 0 0,-55 11-3037 0 0,-151 36-3403 0 0,-4 1-1839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15119 0 0,'0'0'1366'0'0,"0"2"-1126"0"0,15 39-232 0 0,-6-19 160 0 0,-2 1 1 0 0,0 0 0 0 0,4 31-1 0 0,-8-32 9 0 0,-2 0 1 0 0,0 1-1 0 0,-1-1 0 0 0,-7 38 0 0 0,4-44-153 0 0,0 0-1 0 0,-2-1 1 0 0,0 1 0 0 0,0-1-1 0 0,-1-1 1 0 0,-1 1-1 0 0,-12 18 1 0 0,-94 117 558 0 0,-13-10 241 0 0,-48 60 1289 0 0,151-168-1224 0 0,22-30-340 0 0,3-4-331 0 0,190-161-231 0 0,-55 41-2598 0 0,-112 101 2042 0 0,-14 11 120 0 0,0 1 1 0 0,0 0-1 0 0,22-12 1 0 0,-32 20 190 0 0,-1 5 125 0 0,-1 0 186 0 0,0 1 1 0 0,0-1-1 0 0,0 0 0 0 0,-1 0 1 0 0,0 0-1 0 0,1 0 0 0 0,-4 4 1 0 0,0 3 89 0 0,-24 44 527 0 0,16-33-191 0 0,2 0 1 0 0,-16 44-1 0 0,26-62-460 0 0,0-1 14 0 0,-1 1-1 0 0,1 0 1 0 0,0 0-1 0 0,1 0 1 0 0,-1 0-1 0 0,1 1 1 0 0,-1-1-1 0 0,1 0 1 0 0,1 5-1 0 0,-1-8-38 0 0,1-1-1 0 0,-1 1 1 0 0,1-1-1 0 0,0 1 1 0 0,-1-1-1 0 0,1 1 1 0 0,0-1 0 0 0,-1 0-1 0 0,1 1 1 0 0,0-1-1 0 0,0 0 1 0 0,-1 0-1 0 0,1 1 1 0 0,0-1-1 0 0,0 0 1 0 0,0 0 0 0 0,0 0-1 0 0,1 0-10 0 0,1 1-129 0 0,-1 0-1 0 0,1-1 1 0 0,1 1-1 0 0,-1-1 1 0 0,0 0-1 0 0,0 0 1 0 0,0 0-1 0 0,0 0 1 0 0,4-1 0 0 0,13-4-1427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15 12695 0 0,'0'0'580'0'0,"1"-2"-10"0"0,4-3-366 0 0,0-3 2732 0 0,-6 10-2817 0 0,1 0 1 0 0,-1 0 0 0 0,0 0-1 0 0,0 0 1 0 0,0-1 0 0 0,0 1-1 0 0,0 0 1 0 0,0-1 0 0 0,-1 1-1 0 0,1-1 1 0 0,-2 2-1 0 0,-4 4 164 0 0,5-2-164 0 0,-1 0 1 0 0,1-1-1 0 0,0 1 0 0 0,0 0 0 0 0,1 0 0 0 0,-1 0 0 0 0,0 10 0 0 0,-4 11 167 0 0,-10 20 308 0 0,-31 65 0 0 0,-32 40 66 0 0,-8 17-235 0 0,13-24-3 0 0,-33 80-2556 0 0,104-215 652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12895 0 0,'0'0'3236'0'0,"2"0"-1157"0"0,165-13 4751 0 0,2-14-6546 0 0,-100 15 286 0 0,-64 11-692 0 0,138-26 242 0 0,-96 14-2466 0 0,-1-2-3554 0 0,-16 2-1707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31 14279 0 0,'31'-30'5230'0'0,"-40"39"-4454"0"0,-6 12-488 0 0,0 1 1 0 0,2 0 0 0 0,-11 25-1 0 0,9-16-64 0 0,-334 635 1384 0 0,318-605-1608 0 0,-131 226 0 0 0,159-282-15 0 0,-10 16-1531 0 0,-1-2-1 0 0,-1 1 0 0 0,-1-2 0 0 0,-27 25 0 0 0,30-33-5144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7367 0 0,'2'0'10510'0'0,"21"-5"-6189"0"0,12-7-2858 0 0,3-1-878 0 0,133-26 643 0 0,-42 11-607 0 0,-25 1-161 0 0,206-43-189 0 0,-216 53-504 0 0,202-32-3446 0 0,-267 49 1200 0 0,-27 2 642 0 0,-2-2 1633 0 0,0 0 0 0 0,0 1 0 0 0,0-1 0 0 0,0 0 0 0 0,0 0 0 0 0,0 1 0 0 0,1-1 0 0 0,-1 0 0 0 0,0 1 0 0 0,0-1 0 0 0,0 0 0 0 0,-1 0-1 0 0,1 1 1 0 0,0-1 0 0 0,0 0 0 0 0,0 1 0 0 0,0-1 0 0 0,0 0 0 0 0,0 0 0 0 0,0 1 0 0 0,0-1 0 0 0,-1 0 0 0 0,1 1 0 0 0,-7 8-5722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67 2303 0 0,'5'-7'203'0'0,"-3"4"-207"0"0,0 0 1 0 0,0 0-1 0 0,0 0 0 0 0,-1 0 0 0 0,1-1 0 0 0,0-24 17338 0 0,-18 20-16133 0 0,11 7-1045 0 0,0 0 1 0 0,-1 0-1 0 0,1 0 1 0 0,-1 0-1 0 0,1 1 1 0 0,-1 0-1 0 0,0 0 0 0 0,1 1 1 0 0,-10 1-1 0 0,-5 3-89 0 0,-25 8-1 0 0,25-5-65 0 0,0 0 0 0 0,0 2 0 0 0,1 0 0 0 0,0 1 0 0 0,1 1 0 0 0,0 1 0 0 0,1 0 0 0 0,0 2 0 0 0,2 0 0 0 0,-1 0 0 0 0,-16 23 0 0 0,30-35-4 0 0,-1 1 0 0 0,1 0-1 0 0,0 0 1 0 0,-1 0 0 0 0,2 0 0 0 0,-1 0-1 0 0,0 0 1 0 0,1 0 0 0 0,0 1-1 0 0,-1 4 1 0 0,2-8 2 0 0,0 1 0 0 0,0-1 0 0 0,0 1 0 0 0,0-1 0 0 0,1 1 0 0 0,-1-1 0 0 0,0 1-1 0 0,0-1 1 0 0,1 1 0 0 0,-1-1 0 0 0,1 1 0 0 0,0-1 0 0 0,-1 0 0 0 0,1 1 0 0 0,0-1 0 0 0,0 0 0 0 0,0 0 0 0 0,0 0-1 0 0,0 1 1 0 0,0-1 0 0 0,0 0 0 0 0,0 0 0 0 0,0 0 0 0 0,0-1 0 0 0,1 1 0 0 0,-1 0 0 0 0,0 0 0 0 0,1-1-1 0 0,-1 1 1 0 0,1-1 0 0 0,-1 1 0 0 0,2 0 0 0 0,8 1 21 0 0,0-1 0 0 0,-1 0 0 0 0,1 0 0 0 0,0-1 0 0 0,0-1 0 0 0,-1 0 0 0 0,1 0 0 0 0,11-3 0 0 0,-1 1 16 0 0,32-5 57 0 0,0-3-1 0 0,80-26 0 0 0,-131 36-220 0 0,-15 19-236 0 0,-3-5 298 0 0,0 0 0 0 0,0-1 0 0 0,-26 14-1 0 0,31-20 78 0 0,10-5-78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8751 0 0,'0'0'15064'0'0,"-1"3"-14612"0"0,-6 16-320 0 0,0-1-1 0 0,-2 0 1 0 0,0-1 0 0 0,-1 0-1 0 0,-13 16 1 0 0,-66 75-45 0 0,43-55-263 0 0,28-26-1582 0 0,18-26 834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36 19839 0 0,'3'-8'360'0'0,"-2"5"-127"0"0,0 0 0 0 0,1 0-1 0 0,-1 0 1 0 0,1 0 0 0 0,0 0-1 0 0,0 1 1 0 0,3-6 1663 0 0,-5 11-1876 0 0,-1-1 0 0 0,1 1-1 0 0,-1-1 1 0 0,0 0-1 0 0,0 1 1 0 0,0-1 0 0 0,0 0-1 0 0,-1 0 1 0 0,-1 3-1 0 0,-1 0 9 0 0,-162 231 250 0 0,96-141 15 0 0,-140 178 17 0 0,-42 60-4 0 0,238-314-299 0 0,2-3 14 0 0,0 0 0 0 0,2 1 0 0 0,0 1-1 0 0,0 0 1 0 0,-7 21 0 0 0,17-37-14 0 0,-1 0-1 0 0,0 0 1 0 0,1 0-1 0 0,0 1 1 0 0,-1-1-1 0 0,1 0 1 0 0,0 0-1 0 0,0 1 1 0 0,0-1 0 0 0,1 2-1 0 0,-1-3-22 0 0,0 0 0 0 0,1-1 0 0 0,-1 1-1 0 0,0-1 1 0 0,1 1 0 0 0,-1-1 0 0 0,0 1 0 0 0,1-1 0 0 0,-1 1-1 0 0,1-1 1 0 0,-1 1 0 0 0,1-1 0 0 0,-1 0 0 0 0,1 1 0 0 0,-1-1-1 0 0,1 0 1 0 0,-1 1 0 0 0,1-1 0 0 0,-1 0 0 0 0,1 1 0 0 0,0-1-1 0 0,-1 0 1 0 0,1 0 0 0 0,-1 0 0 0 0,1 0 0 0 0,0 0 0 0 0,-1 0-1 0 0,1 0 1 0 0,0 0 0 0 0,-1 0 0 0 0,1 0 0 0 0,-1 0 0 0 0,1 0-1 0 0,0 0 1 0 0,-1 0 0 0 0,1-1 0 0 0,-1 1 0 0 0,1 0 0 0 0,0-1-1 0 0,0 1 1 0 0,0 0-162 0 0,22-11-3102 0 0,-11 4-4491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0,'0'0'13680'0'0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41 4143 0 0,'0'0'319'0'0,"-1"-3"-210"0"0,0-6 274 0 0,1 6 1542 0 0,0-11 7973 0 0,1 7-9301 0 0,0 5-9 0 0,0 1-225 0 0,-1 1-325 0 0,0 0 1 0 0,0 0-1 0 0,1-1 1 0 0,-1 1-1 0 0,0 0 1 0 0,0 0-1 0 0,0 0 1 0 0,1 0 0 0 0,-1 0-1 0 0,0 0 1 0 0,0 0-1 0 0,0-1 1 0 0,1 1-1 0 0,-1 0 1 0 0,0 0-1 0 0,0 0 1 0 0,0 0 0 0 0,1 0-1 0 0,-1 0 1 0 0,0 0-1 0 0,0 0 1 0 0,1 0-1 0 0,-1 0 1 0 0,0 0-1 0 0,0 0 1 0 0,0 0-1 0 0,1 0 1 0 0,-1 0 0 0 0,0 0-1 0 0,0 1 1 0 0,1-1-1 0 0,-1 0 1 0 0,0 0-1 0 0,0 0 1 0 0,0 0-1 0 0,0 0 1 0 0,1 0 0 0 0,-1 1-1 0 0,0-1 1 0 0,0 0-1 0 0,0 0 1 0 0,1 1-1 0 0,2 12 387 0 0,-2-8-375 0 0,-1 1 0 0 0,-1-1-1 0 0,1 0 1 0 0,-2 10-1 0 0,-3-4 54 0 0,1 0-1 0 0,-2 0 0 0 0,1-1 0 0 0,-2 0 1 0 0,-12 18-1 0 0,2-5-22 0 0,-108 144 168 0 0,68-94-198 0 0,-3 1-41 0 0,-21 30 57 0 0,55-62-66 0 0,24-40-269 0 0,4-3-1199 0 0,0 0 1310 0 0,-2 1-1 0 0,1-1 1 0 0,0 0 0 0 0,0 1-1 0 0,0-1 1 0 0,0 0 0 0 0,0 0-1 0 0,-1 0 1 0 0,2-1-1 0 0,1-1-216 0 0,13-14-932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53 115 6447 0 0,'0'0'10558'0'0,"2"2"-10142"0"0,0 0-242 0 0,1 0 1 0 0,0 0 0 0 0,0-1 0 0 0,0 1-1 0 0,1 0 1 0 0,-1-1 0 0 0,0 0 0 0 0,0 0 0 0 0,1 0-1 0 0,-1 0 1 0 0,1 0 0 0 0,-1-1 0 0 0,1 1-1 0 0,-1-1 1 0 0,8-1 0 0 0,8 0 374 0 0,33-6 0 0 0,-33 3-277 0 0,9 0-161 0 0,-1-2 1 0 0,1 0-1 0 0,-1-2 0 0 0,-1-1 1 0 0,38-18-1 0 0,-61 25-144 0 0,0 0 1 0 0,0 0-1 0 0,0 0 0 0 0,0 0 0 0 0,0-1 1 0 0,-1 1-1 0 0,1-1 0 0 0,-1 0 0 0 0,0 0 1 0 0,1 0-1 0 0,-1 0 0 0 0,-1 0 0 0 0,1 0 1 0 0,0-1-1 0 0,1-4 0 0 0,-3 8 16 0 0,0-1 0 0 0,0 1 0 0 0,0 0 0 0 0,0-1 0 0 0,0 1 0 0 0,0-1-1 0 0,0 1 1 0 0,0 0 0 0 0,0-1 0 0 0,0 1 0 0 0,0 0 0 0 0,0-1 0 0 0,0 1 0 0 0,0 0 0 0 0,-1-1-1 0 0,1 1 1 0 0,0 0 0 0 0,0-1 0 0 0,0 1 0 0 0,-1 0 0 0 0,1-1 0 0 0,0 1 0 0 0,0 0 0 0 0,-1-1-1 0 0,1 1 1 0 0,0 0 0 0 0,0 0 0 0 0,-1 0 0 0 0,1-1 0 0 0,0 1 0 0 0,-1 0 0 0 0,1 0 0 0 0,0 0-1 0 0,-2-1 1 0 0,-11-1-226 0 0,5 2 185 0 0,1 1 0 0 0,-1 0 1 0 0,0 0-1 0 0,1 1 1 0 0,-1 0-1 0 0,1 1 1 0 0,-13 5-1 0 0,-48 30-8 0 0,45-24 18 0 0,-12 6 41 0 0,-5 3-23 0 0,-42 31-1 0 0,71-45 31 0 0,1-1-1 0 0,0 2 0 0 0,0-1 0 0 0,1 1 0 0 0,0 1 1 0 0,0 0-1 0 0,2 0 0 0 0,-10 17 0 0 0,15-25 1 0 0,1 0 0 0 0,-1 1 0 0 0,1-1 0 0 0,0 1 0 0 0,0 0 0 0 0,0-1 0 0 0,1 1 0 0 0,-1 0 0 0 0,1-1-1 0 0,0 1 1 0 0,0 0 0 0 0,0 3 0 0 0,1-5 1 0 0,-1 0-1 0 0,1-1 0 0 0,-1 1 1 0 0,1 0-1 0 0,-1-1 1 0 0,1 1-1 0 0,0-1 1 0 0,0 1-1 0 0,0-1 0 0 0,0 1 1 0 0,0-1-1 0 0,0 1 1 0 0,0-1-1 0 0,0 0 0 0 0,0 0 1 0 0,1 0-1 0 0,-1 0 1 0 0,1 0-1 0 0,-1 0 1 0 0,1 0-1 0 0,-1 0 0 0 0,1 0 1 0 0,-1-1-1 0 0,1 1 1 0 0,0 0-1 0 0,-1-1 0 0 0,4 1 1 0 0,17 2 57 0 0,0-1 0 0 0,29-2-1 0 0,-12 1-17 0 0,24-2 17 0 0,21 1 57 0 0,-71 1-102 0 0,0 1 0 0 0,0 0 1 0 0,0 0-1 0 0,16 6 0 0 0,-26-7-50 0 0,1 0-1 0 0,-1 1 1 0 0,0-1-1 0 0,0 1 1 0 0,1-1-1 0 0,-1 1 1 0 0,0 0-1 0 0,-1 0 1 0 0,1 0-1 0 0,0 0 1 0 0,-1 1-1 0 0,1-1 1 0 0,-1 1-1 0 0,1 0 1 0 0,-1 0-1 0 0,0 0 1 0 0,0 0-1 0 0,-1 0 1 0 0,1 0-1 0 0,-1 0 1 0 0,1 0-1 0 0,1 7 1 0 0,-1 4-933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4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10135 0 0,'0'0'778'0'0,"-1"2"-506"0"0,-8 20 1897 0 0,1 0 0 0 0,0 1 0 0 0,-4 28 0 0 0,-11 32 0 0 0,-109 234-16 0 0,-74 70-2250 0 0,210-394 157 0 0,0 0 0 0 0,1 1 0 0 0,0-1 1 0 0,0 1-1 0 0,12-11 0 0 0,9-4-64 0 0,41-26-1 0 0,-55 39-12 0 0,2 1 1 0 0,-1 0 0 0 0,1 1-1 0 0,0 0 1 0 0,24-5-1 0 0,-33 10 5 0 0,0 0 1 0 0,0 0-1 0 0,0 1 0 0 0,0 0 0 0 0,1 0 0 0 0,-1 0 1 0 0,10 2-1 0 0,-13-2 16 0 0,1 1 1 0 0,-1 0 0 0 0,1-1-1 0 0,-1 1 1 0 0,0 1-1 0 0,0-1 1 0 0,0 0 0 0 0,1 0-1 0 0,-1 1 1 0 0,0-1 0 0 0,-1 1-1 0 0,1 0 1 0 0,0-1-1 0 0,0 1 1 0 0,-1 0 0 0 0,1 0-1 0 0,-1 0 1 0 0,2 3-1 0 0,21 50 432 0 0,-18-40-309 0 0,0 0 0 0 0,1 0 0 0 0,10 14 0 0 0,-14-24-119 0 0,0 0 1 0 0,1-1 0 0 0,0 0-1 0 0,0 0 1 0 0,0 0-1 0 0,0 0 1 0 0,1-1-1 0 0,-1 1 1 0 0,1-1-1 0 0,0 0 1 0 0,0-1 0 0 0,10 5-1 0 0,53 13-1522 0 0,-21-10-5217 0 0,-14-5-660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144 466 5063 0 0,'-3'1'390'0'0,"-115"42"5824"0"0,95-34-2594 0 0,29-23-3236 0 0,5-3-70 0 0,1 0 1 0 0,0 1-1 0 0,1 1 0 0 0,0 0 0 0 0,17-14 0 0 0,13-15 276 0 0,-28 28-480 0 0,42-47 318 0 0,90-77 1 0 0,-127 123-293 0 0,0 2 0 0 0,1 1 0 0 0,0 0 0 0 0,1 2 0 0 0,1 0 0 0 0,0 2 0 0 0,0 0 0 0 0,1 1 0 0 0,33-6 0 0 0,-48 13-23 0 0,1 1 1 0 0,0 0 0 0 0,0 1-1 0 0,0 0 1 0 0,0 0 0 0 0,0 1-1 0 0,0 1 1 0 0,-1-1 0 0 0,1 2-1 0 0,0-1 1 0 0,17 9 0 0 0,-22-10-89 0 0,-1 1 0 0 0,0 1 0 0 0,0-1 1 0 0,0 1-1 0 0,0 0 0 0 0,0 0 0 0 0,-1 0 0 0 0,1 0 0 0 0,-1 0 1 0 0,0 1-1 0 0,1 0 0 0 0,-2 0 0 0 0,1 0 0 0 0,0 0 0 0 0,-1 0 1 0 0,0 0-1 0 0,0 0 0 0 0,0 1 0 0 0,-1-1 0 0 0,1 1 0 0 0,-1 0 1 0 0,0-1-1 0 0,0 1 0 0 0,-1 0 0 0 0,1 0 0 0 0,-1 6 0 0 0,-1 0-19 0 0,-1-1 0 0 0,1 0-1 0 0,-2 0 1 0 0,1 0 0 0 0,-1 0-1 0 0,-1 0 1 0 0,-6 12 0 0 0,0-2 4 0 0,-2-1-1 0 0,-18 24 1 0 0,4 0 38 0 0,18-30-10 0 0,-15 22 0 0 0,11-22-36 0 0,0-1-1 0 0,-1 1 1 0 0,-1-2 0 0 0,1 0-1 0 0,-2-1 1 0 0,1 0 0 0 0,-21 9-1 0 0,-116 47-3 0 0,133-58 3 0 0,-38 11-25 0 0,-1-2 0 0 0,-69 12 0 0 0,100-25-27 0 0,-49 3 1 0 0,73-7-76 0 0,6-1-1121 0 0,44-13-5024 0 0,-17 8-152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62 285 2303 0 0,'0'0'102'0'0,"0"2"-1"0"0,-4 5 178 0 0,-20 36 6709 0 0,-2 4-4131 0 0,26-45-2452 0 0,-4 4-40 0 0,0 0 4809 0 0,4-10-5084 0 0,0 0-1 0 0,0 1 1 0 0,1-1 0 0 0,-1 0 0 0 0,1 0 0 0 0,0 0-1 0 0,0 1 1 0 0,0-1 0 0 0,3-6 0 0 0,21-37 221 0 0,-14 27-184 0 0,4-7 48 0 0,1 0 0 0 0,1 2 1 0 0,39-44-1 0 0,-40 52-95 0 0,0 1 1 0 0,2 0-1 0 0,0 2 0 0 0,0 0 0 0 0,38-21 1 0 0,-44 29-29 0 0,0 1 0 0 0,15-6 1 0 0,-12 8 6 0 0,-1 2-83 0 0,-10 2-277 0 0,0 0 0 0 0,0 1 0 0 0,0 0 1 0 0,0-1-1 0 0,0 1 0 0 0,0 1 0 0 0,0-1 1 0 0,-1 0-1 0 0,1 1 0 0 0,4 5 1 0 0,1 1-1014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266 107 15695 0 0,'0'0'719'0'0,"-1"-1"-20"0"0,-47-13-62 0 0,29 14 506 0 0,13 1-985 0 0,2 0-110 0 0,-6 5-36 0 0,-1 2-12 0 0,-39 57-98 0 0,34-48 246 0 0,0 0 0 0 0,1 2 1 0 0,2 0-1 0 0,-1 1 0 0 0,2 0 1 0 0,-16 35-1 0 0,27-52-66 0 0,1-1 1 0 0,-1 1-1 0 0,1-1 0 0 0,0 0 0 0 0,-1 1 1 0 0,1-1-1 0 0,0 1 0 0 0,0-1 1 0 0,1 1-1 0 0,0 3 0 0 0,-1-3 68 0 0,0-1 139 0 0,1-2-253 0 0,0 1-1 0 0,0-1 1 0 0,0 0 0 0 0,0 1-1 0 0,0-1 1 0 0,-1 1-1 0 0,1-1 1 0 0,0 0 0 0 0,0 1-1 0 0,0 0 1 0 0,1 0 0 0 0,3 3 52 0 0,-1-2-17 0 0,1-1 0 0 0,0 1 0 0 0,0-1 0 0 0,0 0 0 0 0,-1 0 0 0 0,1-1 0 0 0,0 0 0 0 0,0 1 0 0 0,0-2 0 0 0,0 1 0 0 0,0-1 0 0 0,0 1 0 0 0,9-4 0 0 0,4-1 127 0 0,0-1 1 0 0,20-11 0 0 0,-32 15-170 0 0,32-16 108 0 0,0 0 0 0 0,-1-3 1 0 0,37-27-1 0 0,-69 44-198 0 0,1-1-1 0 0,-1 0 1 0 0,0 0 0 0 0,0-1-1 0 0,-1 0 1 0 0,0 1-1 0 0,0-1 1 0 0,0-1 0 0 0,0 1-1 0 0,-1-1 1 0 0,0 1-1 0 0,-1-1 1 0 0,0 0 0 0 0,0 0-1 0 0,0 0 1 0 0,-1 0 0 0 0,1-12-1 0 0,-1 14 9 0 0,-1 0-1 0 0,0 0 1 0 0,-1 1-1 0 0,1-1 1 0 0,-1 0-1 0 0,0 0 1 0 0,0 0 0 0 0,-1 1-1 0 0,1-1 1 0 0,-1 1-1 0 0,0-1 1 0 0,0 1-1 0 0,-1-1 1 0 0,1 1-1 0 0,-1 0 1 0 0,0 0 0 0 0,0 1-1 0 0,0-1 1 0 0,-1 0-1 0 0,1 1 1 0 0,-1 0-1 0 0,0 0 1 0 0,0 0 0 0 0,0 0-1 0 0,0 1 1 0 0,-8-4-1 0 0,-40-13-3466 0 0,49 19 2076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16 10135 0 0,'-4'-2'174'0'0,"1"0"-1"0"0,-1 0 0 0 0,1 0 0 0 0,-1 1 0 0 0,0-1 1 0 0,0 1-1 0 0,0 0 0 0 0,0 0 0 0 0,0 0 0 0 0,0 1 1 0 0,0-1-1 0 0,0 1 0 0 0,0 0 0 0 0,-1 0 0 0 0,1 1 1 0 0,0-1-1 0 0,0 1 0 0 0,0 0 0 0 0,0 0 0 0 0,-7 3 1 0 0,9-3 8 0 0,1 0 0 0 0,-1 0 0 0 0,1 0 1 0 0,0 0-1 0 0,-1 1 0 0 0,1-1 1 0 0,0 0-1 0 0,0 1 0 0 0,0-1 1 0 0,0 1-1 0 0,0-1 0 0 0,0 1 0 0 0,0 0 1 0 0,0-1-1 0 0,1 1 0 0 0,-1 0 1 0 0,1-1-1 0 0,-1 1 0 0 0,1 0 0 0 0,0 0 1 0 0,-1 0-1 0 0,1 3 0 0 0,0 6-288 0 0,1 0 0 0 0,2 19 0 0 0,-1-14 386 0 0,-1 4-278 0 0,-1 0-1 0 0,0 0 1 0 0,-2-1 0 0 0,0 1-1 0 0,-1-1 1 0 0,-2 1-1 0 0,1-1 1 0 0,-2 0 0 0 0,-12 27-1 0 0,-22 45 21 0 0,-3-1 1 0 0,-74 112-1 0 0,-51 33 173 0 0,125-178 88 0 0,21-28 329 0 0,-34 37-1 0 0,55-65-575 0 0,0 0 1 0 0,0 0-1 0 0,0 0 0 0 0,0 0 0 0 0,0-1 0 0 0,0 1 0 0 0,-1 0 0 0 0,1-1 1 0 0,0 1-1 0 0,0-1 0 0 0,-3 1 0 0 0,3-1-32 0 0,1 0 0 0 0,0 0 1 0 0,-1 0-1 0 0,1 0 0 0 0,0 0 0 0 0,-1 0 0 0 0,1 0 1 0 0,0 0-1 0 0,-1 0 0 0 0,1 0 0 0 0,0 0 0 0 0,-1 0 0 0 0,1-1 1 0 0,0 1-1 0 0,-1 0 0 0 0,1 0 0 0 0,0 0 0 0 0,0-1 0 0 0,-1 1 1 0 0,1 0-1 0 0,0 0 0 0 0,0-1 0 0 0,-1 1 0 0 0,1 0 1 0 0,0-1-1 0 0,0 1 0 0 0,-1-2 1 0 0,0 0 1 0 0,1 1 0 0 0,-1-1-1 0 0,1 0 1 0 0,0 0-1 0 0,0 0 1 0 0,0 1 0 0 0,0-1-1 0 0,0-3 1 0 0,2-8 7 0 0,0-1 0 0 0,0 1 0 0 0,2 0 0 0 0,-1 0 0 0 0,2 0 0 0 0,11-23 0 0 0,45-70-179 0 0,-50 88 146 0 0,1 2-1 0 0,1-1 0 0 0,0 2 1 0 0,1 0-1 0 0,0 0 1 0 0,30-21-1 0 0,-32 27 11 0 0,0 1 0 0 0,1 1 0 0 0,-1 1-1 0 0,2-1 1 0 0,-1 2 0 0 0,1 0 0 0 0,0 1 0 0 0,0 0 0 0 0,0 1-1 0 0,20-2 1 0 0,-16 3 115 0 0,0 2 0 0 0,0 0 0 0 0,0 1 0 0 0,0 0 0 0 0,33 8 1 0 0,-44-7-65 0 0,0 0 1 0 0,0 0 0 0 0,1 1 0 0 0,-2 0 0 0 0,1 0 0 0 0,0 1 0 0 0,-1 0 0 0 0,1 0 0 0 0,-1 0 0 0 0,0 1-1 0 0,-1 0 1 0 0,1 0 0 0 0,-1 0 0 0 0,0 1 0 0 0,0 0 0 0 0,6 10 0 0 0,-9-12 7 0 0,0 0 1 0 0,-1 0-1 0 0,1 0 1 0 0,-1 0 0 0 0,0 1-1 0 0,0-1 1 0 0,-1 0-1 0 0,1 9 1 0 0,-1-3 6 0 0,0 1 0 0 0,-3 15 1 0 0,1-19-35 0 0,0 1 1 0 0,0 0 0 0 0,0-1 0 0 0,-1 1 0 0 0,0-1 0 0 0,-1 0 0 0 0,1 0 0 0 0,-1 0 0 0 0,-7 8 0 0 0,3-5 7 0 0,0-1 1 0 0,0-1-1 0 0,-1 0 0 0 0,0 0 1 0 0,-16 11-1 0 0,4-7 13 0 0,-1 0 0 0 0,1-2 0 0 0,-2 0 0 0 0,1-1 0 0 0,-39 9 0 0 0,41-13-21 0 0,-25 7 94 0 0,-79 9-1 0 0,114-21-217 0 0,0 0 0 0 0,0 0 0 0 0,-14-3-1 0 0,18 2-92 0 0,4 0-82 0 0,1 0 197 0 0,1 0 0 0 0,0 1 0 0 0,0-1 0 0 0,0 0 1 0 0,0 0-1 0 0,0 0 0 0 0,0 0 0 0 0,0 0 0 0 0,0 0 0 0 0,0 0 1 0 0,0 0-1 0 0,0 0 0 0 0,1 0 0 0 0,-1 0 0 0 0,0 0 0 0 0,1 0 0 0 0,-1 0 1 0 0,1 1-1 0 0,0-3 0 0 0,12-14-2195 0 0,1 5 460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320 286 6911 0 0,'0'0'1395'0'0,"2"-2"-659"0"0,2-1-472 0 0,-1 0 0 0 0,0-1 0 0 0,0 1-1 0 0,0-1 1 0 0,0 0 0 0 0,0 0 0 0 0,-1 0 0 0 0,0 0 0 0 0,1 0-1 0 0,-2-1 1 0 0,1 1 0 0 0,0-1 0 0 0,-1 1 0 0 0,0-1 0 0 0,0 0 0 0 0,0-8-1 0 0,1-5 456 0 0,-2 0 0 0 0,0-1 0 0 0,-3-20 0 0 0,2 31-520 0 0,0 0 0 0 0,0-1-1 0 0,-1 1 1 0 0,-1 0 0 0 0,1 0-1 0 0,-1 0 1 0 0,0 1 0 0 0,-1-1-1 0 0,0 0 1 0 0,-7-8 0 0 0,10 14-191 0 0,0 1 1 0 0,-1 0 0 0 0,1-1 0 0 0,-1 1 0 0 0,0 0-1 0 0,1 0 1 0 0,-1 0 0 0 0,0 0 0 0 0,0 0-1 0 0,0 0 1 0 0,0 1 0 0 0,0-1 0 0 0,0 1 0 0 0,0-1-1 0 0,0 1 1 0 0,0 0 0 0 0,0-1 0 0 0,0 1 0 0 0,0 0-1 0 0,0 0 1 0 0,0 1 0 0 0,0-1 0 0 0,0 0 0 0 0,0 1-1 0 0,-2 0 1 0 0,-4 1 1 0 0,1 1 0 0 0,0-1-1 0 0,-1 1 1 0 0,-12 8 0 0 0,0 3 25 0 0,0 0 1 0 0,0 1-1 0 0,2 2 0 0 0,0 0 1 0 0,1 1-1 0 0,0 0 1 0 0,2 1-1 0 0,0 1 0 0 0,1 1 1 0 0,-19 37-1 0 0,31-54-34 0 0,0 0 1 0 0,0 0-1 0 0,0 0 0 0 0,0 0 0 0 0,1 1 1 0 0,-1-1-1 0 0,1 0 0 0 0,0 1 0 0 0,1-1 1 0 0,-1 1-1 0 0,1-1 0 0 0,0 6 0 0 0,0-9 6 0 0,1 1-1 0 0,-1-1 0 0 0,1 0 1 0 0,0 0-1 0 0,0 0 1 0 0,-1 0-1 0 0,1 1 1 0 0,0-1-1 0 0,0 0 0 0 0,0-1 1 0 0,0 1-1 0 0,0 0 1 0 0,0 0-1 0 0,0 0 0 0 0,0 0 1 0 0,1-1-1 0 0,-1 1 1 0 0,0-1-1 0 0,0 1 1 0 0,0-1-1 0 0,1 1 0 0 0,-1-1 1 0 0,0 0-1 0 0,2 1 1 0 0,2 0 32 0 0,-1-1 1 0 0,1 1-1 0 0,-1-1 1 0 0,1 0-1 0 0,6 0 1 0 0,6-4 85 0 0,-1 0 1 0 0,0-2 0 0 0,0 1 0 0 0,0-2 0 0 0,21-11-1 0 0,-32 15-111 0 0,14-6-13 0 0,0-2 0 0 0,-1 0 1 0 0,0-1-1 0 0,-1 0 0 0 0,0-2 1 0 0,22-23-1 0 0,-38 36-85 0 0,-1 0 78 0 0,0 1 1 0 0,0 0-1 0 0,0 0 1 0 0,0-1-1 0 0,0 1 1 0 0,0 0-1 0 0,0 0 1 0 0,0-1-1 0 0,0 1 1 0 0,0 0-1 0 0,-1 0 0 0 0,1-1 1 0 0,0 1-1 0 0,0 0 1 0 0,0 0-1 0 0,0 0 1 0 0,-1-1-1 0 0,1 1 1 0 0,0 0-1 0 0,0 0 1 0 0,0 0-1 0 0,-1 0 1 0 0,1 0-1 0 0,0-1 1 0 0,0 1-1 0 0,-1 0 1 0 0,1 0-1 0 0,0 0 0 0 0,0 0 1 0 0,-1 0-1 0 0,-11 1-103 0 0,-9 9-1 0 0,20-10 106 0 0,-8 6-46 0 0,0 0 0 0 0,0 1 0 0 0,1 0 0 0 0,0 0 0 0 0,0 1 0 0 0,1 0 0 0 0,0 0 0 0 0,0 1 0 0 0,-9 17 0 0 0,14-24-195 0 0,3 1-534 0 0,3 7-871 0 0,-4-7-488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768 106 3679 0 0,'16'-26'401'0'0,"12"-18"-121"0"0,-11 9 12963 0 0,-46 76-12612 0 0,-32 58 0 0 0,58-93-597 0 0,-94 176 393 0 0,8-15-330 0 0,61-117-106 0 0,-92 159 40 0 0,-13-13 23 0 0,119-177-36 0 0,-60 78 168 0 0,-90 89 1 0 0,152-174-118 0 0,8-9-62 0 0,5-7-33 0 0,6-6-56 0 0,98-112-1891 0 0,140-122-1 0 0,-241 240 1906 0 0,10-9 80 0 0,18-13-1 0 0,-28 23 90 0 0,0 0 1 0 0,0 1-1 0 0,1-1 0 0 0,-1 1 1 0 0,1 0-1 0 0,-1 0 0 0 0,1 1 1 0 0,-1-1-1 0 0,1 1 0 0 0,5-1 1 0 0,-7 3-28 0 0,-1-1 0 0 0,0 0 1 0 0,0 1-1 0 0,0-1 1 0 0,0 1-1 0 0,0 0 0 0 0,0-1 1 0 0,0 1-1 0 0,0 0 1 0 0,0 0-1 0 0,0 1 0 0 0,-1-1 1 0 0,1 0-1 0 0,0 1 1 0 0,-1-1-1 0 0,1 0 1 0 0,-1 1-1 0 0,3 3 0 0 0,3 3 43 0 0,-1 1-1 0 0,7 12 0 0 0,18 43 165 0 0,-22-45-162 0 0,0 0 0 0 0,12 18 0 0 0,-17-31-25 0 0,1 0 0 0 0,-1 0-1 0 0,1-1 1 0 0,1 1 0 0 0,-1-1-1 0 0,1 0 1 0 0,0-1 0 0 0,0 1-1 0 0,10 4 1 0 0,-13-7 40 0 0,0 0 0 0 0,1 0 1 0 0,-1 0-1 0 0,0 0 0 0 0,0 0 0 0 0,0 0 0 0 0,-1 1 1 0 0,1 0-1 0 0,-1-1 0 0 0,1 1 0 0 0,3 6 0 0 0,-6-7-110 0 0,1 0-1 0 0,-1 0 1 0 0,0-1-1 0 0,0 1 1 0 0,-1 0-1 0 0,1 0 1 0 0,0 0-1 0 0,0-1 1 0 0,-1 1-1 0 0,1 0 0 0 0,-1 0 1 0 0,0-1-1 0 0,1 1 1 0 0,-1 0-1 0 0,0-1 1 0 0,-1 3-1 0 0,-1 0 7 0 0,0 0 1 0 0,0-1-1 0 0,-1 1 0 0 0,1-1 0 0 0,-1 1 0 0 0,1-1 0 0 0,-1 0 1 0 0,0 0-1 0 0,0-1 0 0 0,-1 1 0 0 0,-4 1 0 0 0,-8 4 86 0 0,-27 8 0 0 0,37-14-95 0 0,-43 14 104 0 0,-1-2 1 0 0,-1-2 0 0 0,0-2-1 0 0,-69 3 1 0 0,98-10-88 0 0,19-2-30 0 0,0-1 0 0 0,0 1 1 0 0,0-1-1 0 0,0 0 0 0 0,0 0 0 0 0,0 0 0 0 0,0 0 0 0 0,0-1 0 0 0,0 1 1 0 0,-4-2-1 0 0,-1-5 34 0 0,9 6-52 0 0,-1 0-1 0 0,1-1 1 0 0,-1 1-1 0 0,1-1 1 0 0,-1 1-1 0 0,1 0 1 0 0,0-1-1 0 0,0 1 1 0 0,0-1-1 0 0,0 1 1 0 0,0-1-1 0 0,0 1 1 0 0,0-1-1 0 0,0 1 1 0 0,0-1-1 0 0,1 1 1 0 0,-1 0-1 0 0,1-1 1 0 0,-1 1-1 0 0,1 0 1 0 0,-1-1-1 0 0,1 1 1 0 0,0 0-1 0 0,0-1 1 0 0,0 1-1 0 0,1-1 1 0 0,2-3-107 0 0,0 0-1 0 0,0 0 1 0 0,0 0 0 0 0,9-6 0 0 0,-5 5-143 0 0,0 1 0 0 0,1 0 0 0 0,0 1 0 0 0,-1 0 0 0 0,1 0 0 0 0,1 1 0 0 0,-1 0 0 0 0,0 1 0 0 0,16-3 0 0 0,-24 5 210 0 0,0 0 0 0 0,0 0 0 0 0,0 0 0 0 0,0-1 0 0 0,0 1 0 0 0,0 0-1 0 0,0 1 1 0 0,0-1 0 0 0,0 0 0 0 0,-1 0 0 0 0,1 0 0 0 0,2 1 0 0 0,4 3-5297 0 0,6 5-791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62 16527 0 0,'66'-62'6872'0'0,"-67"64"-6772"0"0,-53 137-4 0 0,11-22 39 0 0,10-10-774 0 0,33-105-97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10 11055 0 0,'0'-2'852'0'0,"2"-5"3082"0"0,-9 7-155 0 0,-6 4-3065 0 0,7-1-634 0 0,1 0-1 0 0,-1 1 1 0 0,1-1 0 0 0,0 1-1 0 0,0 0 1 0 0,1 1 0 0 0,-5 4-1 0 0,-28 39 23 0 0,23-31-48 0 0,-135 205 266 0 0,100-138-267 0 0,-78 124-42 0 0,100-168-26 0 0,-77 119 48 0 0,77-113-134 0 0,-33 76-1 0 0,54-106-1334 0 0,3-5-3128 0 0,3-1-2027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98 830 7367 0 0,'-1'2'12758'0'0,"-11"32"-11155"0"0,-9 37 0 0 0,0-2-1407 0 0,14-49-444 0 0,-12 20 0 0 0,7-14-2641 0 0,8-17 1210 0 0</inkml:trace>
  <inkml:trace contextRef="#ctx0" brushRef="#br0" timeOffset="1">1399 5 12895 0 0,'-4'-5'5991'0'0,"1"8"-5845"0"0,-1 0 0 0 0,0 0 0 0 0,1 0-1 0 0,0 1 1 0 0,0-1 0 0 0,0 1 0 0 0,0 0 0 0 0,1 0 0 0 0,-4 7 0 0 0,-18 42 305 0 0,20-43-328 0 0,-32 96 519 0 0,2-4-364 0 0,3-17-98 0 0,-21 50 83 0 0,20-75-111 0 0,-3-1 0 0 0,-78 99 0 0 0,78-115-174 0 0,-2-2 1 0 0,-65 55-1 0 0,18-31-2581 0 0,59-49-2401 0 0,3-3-1487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 14743 0 0,'0'0'1718'0'0,"-1"1"-688"0"0,1 0-889 0 0,-1-1 0 0 0,1 1 0 0 0,-1-1-1 0 0,1 0 1 0 0,-1 1 0 0 0,1-1 0 0 0,0 1-1 0 0,-1 0 1 0 0,1-1 0 0 0,0 1 0 0 0,0-1-1 0 0,-1 1 1 0 0,1-1 0 0 0,0 1 0 0 0,0 0 0 0 0,0-1-1 0 0,0 1 1 0 0,-1 0 0 0 0,1-1 0 0 0,0 1-1 0 0,0 0 1 0 0,0-1 0 0 0,1 1 0 0 0,-1-1-1 0 0,0 1 1 0 0,0 0 0 0 0,0-1 0 0 0,0 1 0 0 0,1 0-1 0 0,-1-1 1 0 0,0 1 0 0 0,1 0 0 0 0,0 0-13 0 0,0 0 0 0 0,0 1 0 0 0,0-1 1 0 0,0 0-1 0 0,1 0 0 0 0,-1 0 1 0 0,1 0-1 0 0,-1 0 0 0 0,0-1 0 0 0,1 1 1 0 0,-1 0-1 0 0,1-1 0 0 0,2 2 0 0 0,8 0 233 0 0,0 0 0 0 0,0-1-1 0 0,1 0 1 0 0,-1-1-1 0 0,20-2 1 0 0,-10 0-25 0 0,168-13 963 0 0,-153 9-2538 0 0,1-1 0 0 0,71-25 0 0 0,-87 23-592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3223 0 0,'0'0'16798'0'0,"-1"1"-16696"0"0,-10 6-60 0 0,1-1-1 0 0,-1 0 0 0 0,-14 6 1 0 0,-16 9-44 0 0,-226 149 55 0 0,200-126 18 0 0,56-37-168 0 0,1 0 0 0 0,-18 18-1 0 0,39-23-104 0 0,0-3 108 0 0,-1 1 0 0 0,1-1 0 0 0,-1-1 0 0 0,0 0 0 0 0,0 0 0 0 0,14-6 0 0 0,-9 3 54 0 0,27-4 0 0 0,-18 6 58 0 0,0 2 1 0 0,-1 1-1 0 0,1 0 0 0 0,0 2 0 0 0,-1 1 0 0 0,39 9 1 0 0,-29-3 144 0 0,1 2 1 0 0,-1 2-1 0 0,56 29 1 0 0,-74-34-89 0 0,-1 0 0 0 0,18 14 0 0 0,-29-19-6 0 0,-3-2-60 0 0,1 0 0 0 0,0 0 0 0 0,-1 0 0 0 0,1 1 0 0 0,-1-1 1 0 0,1 0-1 0 0,-1 0 0 0 0,0 0 0 0 0,1 1 0 0 0,-1-1 0 0 0,0 0 0 0 0,0 0 0 0 0,0 1 0 0 0,0-1 0 0 0,0 0 0 0 0,0 1 0 0 0,0-1 0 0 0,0 0 0 0 0,-1 0 0 0 0,1 1 0 0 0,0-1 0 0 0,-1 0 0 0 0,1 0 0 0 0,-1 0 1 0 0,1 0-1 0 0,-2 2 0 0 0,0 0 34 0 0,-2 4 12 0 0,-1 0 1 0 0,1 0-1 0 0,-2 0 0 0 0,1-1 0 0 0,-1 0 1 0 0,1 0-1 0 0,-11 7 0 0 0,-51 34 68 0 0,58-41-96 0 0,-23 13-12 0 0,-1-2 0 0 0,-1 0-1 0 0,-1-3 1 0 0,0-1 0 0 0,0-1 0 0 0,-1-2-1 0 0,0-2 1 0 0,-1-1 0 0 0,0-2 0 0 0,0-1-1 0 0,-1-2 1 0 0,1-2 0 0 0,0-1 0 0 0,-44-8 0 0 0,72 8 24 0 0,1-1 1 0 0,0 0 0 0 0,-1 0 0 0 0,1-1 0 0 0,0 0 0 0 0,1 0 0 0 0,-1-1 0 0 0,-9-5 0 0 0,15 7-39 0 0,1 1-1 0 0,-1 0 1 0 0,1 0 0 0 0,-1-1-1 0 0,1 1 1 0 0,-1 0 0 0 0,1-1-1 0 0,0 0 1 0 0,-1 1 0 0 0,1-1 0 0 0,0 0-1 0 0,0 0 1 0 0,0 1 0 0 0,0-1-1 0 0,1 0 1 0 0,-1 0 0 0 0,0 0-1 0 0,1 0 1 0 0,0 0 0 0 0,-1 0 0 0 0,1 0-1 0 0,0 0 1 0 0,0 0 0 0 0,0 0-1 0 0,0 0 1 0 0,0 0 0 0 0,1 0-1 0 0,-1 0 1 0 0,1 0 0 0 0,-1 0 0 0 0,1 0-1 0 0,0 0 1 0 0,-1 0 0 0 0,1 0-1 0 0,0 0 1 0 0,0 1 0 0 0,1-1-1 0 0,1-3 1 0 0,0 1-208 0 0,0 0 0 0 0,1 1-1 0 0,-1-1 1 0 0,1 0 0 0 0,-1 1 0 0 0,1 0 0 0 0,0 0-1 0 0,1 0 1 0 0,-1 0 0 0 0,0 1 0 0 0,1 0-1 0 0,-1-1 1 0 0,6 0 0 0 0,4-1-996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61 2759 0 0,'0'2'207'0'0,"4"19"2797"0"0,-2-15-1166 0 0,0 0 0 0 0,1 0 0 0 0,-1 0 0 0 0,1-1 0 0 0,0 0 0 0 0,4 6 0 0 0,15 15 411 0 0,73 78 1108 0 0,-93-102-3430 0 0,1 1 0 0 0,-1-1 0 0 0,0 1 0 0 0,1-1 0 0 0,0 0 0 0 0,-1 0 0 0 0,1 0 0 0 0,0 0 0 0 0,0 0 0 0 0,0-1 0 0 0,0 1 0 0 0,0-1 0 0 0,0 0 0 0 0,1 0 0 0 0,-1 0 0 0 0,0 0 0 0 0,1-1 0 0 0,4 1 0 0 0,-4-1-288 0 0,1 0 0 0 0,-1-1 0 0 0,0 0 0 0 0,1 0-1 0 0,-1 0 1 0 0,0 0 0 0 0,1-1 0 0 0,-1 0 0 0 0,0 0 0 0 0,0 0 0 0 0,0 0-1 0 0,0-1 1 0 0,4-3 0 0 0,12-11-2086 0 0,-1 0 1 0 0,0-2-1 0 0,20-25 0 0 0,42-65-1716 0 0,-74 99 4232 0 0,12-19 1777 0 0,-11 9 7601 0 0,-12 20-8964 0 0,0 1 0 0 0,1 1 0 0 0,-1-1 0 0 0,0 1-1 0 0,0-1 1 0 0,1 1 0 0 0,-1 0 0 0 0,-4 4 0 0 0,-25 21 874 0 0,12-4-583 0 0,1 1 1 0 0,1 1 0 0 0,-30 51-1 0 0,22-32-491 0 0,-103 196 109 0 0,93-163-212 0 0,-90 136 0 0 0,-2-45-2721 0 0,120-156 1298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53 14479 0 0,'1'-1'663'0'0,"14"-18"-333"0"0,-12 16 90 0 0,0-1-1 0 0,-1 0 0 0 0,1 1 1 0 0,1 0-1 0 0,5-5 0 0 0,-8 7-226 0 0,1 0-1 0 0,0 0 1 0 0,-1 0-1 0 0,1 0 1 0 0,0 1-1 0 0,-1-1 1 0 0,1 1-1 0 0,0-1 1 0 0,0 1-1 0 0,0 0 1 0 0,-1-1-1 0 0,1 1 1 0 0,0 0-1 0 0,0 0 1 0 0,0 0-1 0 0,0 1 1 0 0,0-1-1 0 0,2 1 1 0 0,-2 0-115 0 0,1-1 0 0 0,-1 1 0 0 0,0 0 0 0 0,0 0 0 0 0,0 0 0 0 0,0 0 0 0 0,0 1 0 0 0,0-1 0 0 0,0 0 0 0 0,-1 1 0 0 0,1-1 0 0 0,0 1 0 0 0,-1 0 0 0 0,3 3 0 0 0,-1-2-11 0 0,-1 1 0 0 0,0 0 0 0 0,-1 0 1 0 0,1 0-1 0 0,-1 0 0 0 0,1 0 0 0 0,0 6 0 0 0,0 3-8 0 0,-1 0 0 0 0,-1 0-1 0 0,0 0 1 0 0,-2 16 0 0 0,-1-6 11 0 0,-1-1-1 0 0,-1 0 1 0 0,-14 40 0 0 0,-35 61 115 0 0,27-70-141 0 0,-47 68 0 0 0,-37 35 20 0 0,-123 143-219 0 0,172-220-34 0 0,53-68-667 0 0,0-1 1 0 0,-11 10-1 0 0,4-7-5755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21 128 7831 0 0,'-3'-14'323'0'0,"1"9"112"0"0,1 0 0 0 0,-1 0-1 0 0,1 0 1 0 0,-1 0 0 0 0,-1 0 0 0 0,-4-8 10204 0 0,170 23-7382 0 0,-103-4-2867 0 0,91-4 0 0 0,-97-6-438 0 0,-1-3 0 0 0,88-23 1 0 0,-37-3-2777 0 0,-65 19 1223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 11975 0 0,'7'-5'8635'0'0,"-9"16"-7792"0"0,-3 6-547 0 0,-1-2 0 0 0,0 1 0 0 0,-16 28 0 0 0,-33 41 62 0 0,34-54-291 0 0,-227 295 351 0 0,143-195-343 0 0,2 14 32 0 0,46-63 3 0 0,44-61 56 0 0,0 1 0 0 0,2 1 0 0 0,-14 34 0 0 0,25-56 112 0 0,2-2-186 0 0,109-91 117 0 0,4-4-345 0 0,-85 73 82 0 0,-6 4-98 0 0,1 1-1 0 0,0 0 1 0 0,2 2 0 0 0,38-17-1 0 0,-50 28 81 0 0,-15 5 68 0 0,1 0 0 0 0,-1-1-1 0 0,1 1 1 0 0,-1 0 0 0 0,1 0-1 0 0,0 0 1 0 0,-1 0 0 0 0,1 0-1 0 0,-1 0 1 0 0,1 0 0 0 0,-1 1-1 0 0,1-1 1 0 0,0 0 0 0 0,-1 0-1 0 0,1 0 1 0 0,0 1 0 0 0,0 0-1 0 0,0 0 0 0 0,0 0 1 0 0,-1 0-1 0 0,1 0 0 0 0,0 0 1 0 0,-1 0-1 0 0,1 1 0 0 0,-1-1 1 0 0,1 0-1 0 0,-1 1 0 0 0,1-1 1 0 0,-1 0-1 0 0,0 0 0 0 0,0 1 1 0 0,1-1-1 0 0,-1 1 0 0 0,0-1 1 0 0,0 0-1 0 0,-1 1 0 0 0,1 1 0 0 0,-6 29-55 0 0,-21 49 124 0 0,-2 9 75 0 0,26-80-128 0 0,1 1 0 0 0,1-1 0 0 0,0 1 0 0 0,0 0 0 0 0,1-1 0 0 0,3 21 0 0 0,-3-30-44 0 0,0 0 0 0 0,0 1 0 0 0,1-1 0 0 0,-1 0 0 0 0,0 0 0 0 0,1 0 0 0 0,-1 1 0 0 0,1-1 0 0 0,0 0 0 0 0,-1 0 0 0 0,1 0 0 0 0,0 0-1 0 0,0 0 1 0 0,-1 0 0 0 0,1 0 0 0 0,0-1 0 0 0,0 1 0 0 0,0 0 0 0 0,0 0 0 0 0,0-1 0 0 0,0 1 0 0 0,1 0 0 0 0,-1-1 0 0 0,0 1 0 0 0,0-1 0 0 0,1 1 0 0 0,2 0-276 0 0,-1-1 0 0 0,1 1 0 0 0,-1-1 0 0 0,1 0 1 0 0,-1 0-1 0 0,1 0 0 0 0,-1-1 0 0 0,5 0 0 0 0,7-2-1835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271 103 8431 0 0,'13'-1'438'0'0,"0"-1"-1"0"0,-1-1 1 0 0,0 0-1 0 0,0-1 1 0 0,0 0-1 0 0,0-1 1 0 0,0 0-1 0 0,20-14 1 0 0,-31 19-312 0 0,0-1-1 0 0,0 0 1 0 0,0 0 0 0 0,0 0 0 0 0,0 0 0 0 0,0 0 0 0 0,0 0 0 0 0,0 0 0 0 0,0 0 0 0 0,0 0 0 0 0,0 0 0 0 0,0 0 0 0 0,-1-1 0 0 0,1 1-1 0 0,-1 0 1 0 0,1-1 0 0 0,-1 1 0 0 0,1 0 0 0 0,-1-1 0 0 0,0 1 0 0 0,0-1 0 0 0,1 1 0 0 0,-1 0 0 0 0,0-1 0 0 0,0 1 0 0 0,0-1 0 0 0,-1-1-1 0 0,0 1-37 0 0,0 1 0 0 0,1 0-1 0 0,-1-1 1 0 0,0 1 0 0 0,0 0-1 0 0,0 0 1 0 0,0-1-1 0 0,0 1 1 0 0,-1 0 0 0 0,1 0-1 0 0,0 0 1 0 0,0 1 0 0 0,-1-1-1 0 0,1 0 1 0 0,0 0-1 0 0,-1 1 1 0 0,1-1 0 0 0,-1 1-1 0 0,1-1 1 0 0,-1 1-1 0 0,1-1 1 0 0,-1 1 0 0 0,1 0-1 0 0,-1 0 1 0 0,-2 0 0 0 0,-7 0 84 0 0,-1 0 0 0 0,0 2 1 0 0,1-1-1 0 0,-1 1 1 0 0,1 1-1 0 0,0 0 0 0 0,0 0 1 0 0,-14 7-1 0 0,0 2 105 0 0,0 1 0 0 0,-31 21 0 0 0,33-18 236 0 0,-38 35 0 0 0,50-40-382 0 0,0 0 1 0 0,1 1 0 0 0,1 0-1 0 0,-16 25 1 0 0,24-35-120 0 0,0 0-1 0 0,-1 1 1 0 0,1-1 0 0 0,0 0-1 0 0,1 1 1 0 0,-1-1 0 0 0,0 1-1 0 0,1-1 1 0 0,-1 1 0 0 0,1-1-1 0 0,0 1 1 0 0,0-1 0 0 0,0 1-1 0 0,0-1 1 0 0,0 5 0 0 0,1-6 6 0 0,0 0 1 0 0,-1 0-1 0 0,1 0 1 0 0,0 1 0 0 0,0-1-1 0 0,-1 0 1 0 0,1 0-1 0 0,0 0 1 0 0,0 0-1 0 0,0 0 1 0 0,0 0 0 0 0,0-1-1 0 0,1 1 1 0 0,-1 0-1 0 0,0 0 1 0 0,0-1 0 0 0,0 1-1 0 0,1-1 1 0 0,-1 1-1 0 0,0-1 1 0 0,1 1-1 0 0,-1-1 1 0 0,0 0 0 0 0,1 0-1 0 0,-1 0 1 0 0,1 0-1 0 0,-1 0 1 0 0,0 0 0 0 0,2 0-1 0 0,13-2 135 0 0,-1 0 0 0 0,1-1 0 0 0,-1-1 0 0 0,0 0 0 0 0,-1-1 0 0 0,17-7 0 0 0,-1 0-45 0 0,42-20-19 0 0,-14 5-112 0 0,-57 26-118 0 0,-12 8-2235 0 0,-43 30-1362 0 0,43-31-2812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39 15319 0 0,'8'-11'290'0'0,"-6"9"-156"0"0,0 0 0 0 0,-1-1 0 0 0,1 1 0 0 0,0 0 0 0 0,0 0 0 0 0,1 0 0 0 0,-1 0 0 0 0,0 0 0 0 0,5-2 0 0 0,-1 0-20 0 0,-4 3 928 0 0,-2 2-968 0 0,1-1 0 0 0,-1 0 0 0 0,0 1 0 0 0,1-1 0 0 0,-1 0 1 0 0,0 1-1 0 0,1-1 0 0 0,-1 1 0 0 0,0-1 0 0 0,0 0 0 0 0,1 1 0 0 0,-1-1 1 0 0,0 1-1 0 0,0-1 0 0 0,0 1 0 0 0,0-1 0 0 0,0 1 0 0 0,0-1 1 0 0,1 1-1 0 0,-1 0 0 0 0,-7 19 278 0 0,0-1 0 0 0,-1 0-1 0 0,0-1 1 0 0,-2 0 0 0 0,-18 27 0 0 0,5-9 70 0 0,-288 472 1069 0 0,240-395-1375 0 0,-81 104-142 0 0,139-201-451 0 0,-20 19 0 0 0,26-29-2124 0 0,1 0-1 0 0,-16 9 1 0 0,12-10-3890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178 114 12895 0 0,'-10'0'262'0'0,"1"-1"1"0"0,0 2-1 0 0,0-1 0 0 0,0 2 0 0 0,-15 2 0 0 0,-45 18 1800 0 0,43-13 62 0 0,13-3 1105 0 0,13-6-3184 0 0,24-3 1917 0 0,-22 3-2077 0 0,253-47 2246 0 0,-91 15-1726 0 0,-83 18-471 0 0,113-20 285 0 0,-66 13-3275 0 0,-93 16-5417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307 157 12551 0 0,'0'0'1135'0'0,"1"-1"-810"0"0,4-2 151 0 0,0 0 0 0 0,0 1 0 0 0,0-1 0 0 0,1 1 0 0 0,-1 1 0 0 0,0-1 0 0 0,1 1 0 0 0,-1 0 0 0 0,7 0 0 0 0,9-1 264 0 0,24 3 1 0 0,12-2-14 0 0,-12-3-277 0 0,0-3-1 0 0,86-23 0 0 0,-46 4-221 0 0,116-33 13 0 0,-190 56-234 0 0,-6 1-8 0 0,1 1-1 0 0,-1 0 0 0 0,1 0 0 0 0,-1 1 1 0 0,1-1-1 0 0,7 2 0 0 0,-11-1-74 0 0,-2 1 59 0 0,-1 0 1 0 0,1 0-1 0 0,-1-1 0 0 0,1 1 0 0 0,-1 0 1 0 0,0 0-1 0 0,1 0 0 0 0,-1-1 0 0 0,0 1 1 0 0,0 0-1 0 0,-1 0 0 0 0,0 1-30 0 0,-11 9-93 0 0,1-1 0 0 0,-2 0-1 0 0,1-1 1 0 0,-17 8 0 0 0,-12 8 5 0 0,-68 35-355 0 0,72-42 295 0 0,-39 26 0 0 0,-43 38 117 0 0,-138 87-68 0 0,189-124 1 0 0,-96 82 1 0 0,145-111 113 0 0,10-6-150 0 0,-1 0 1 0 0,1 1-1 0 0,1 0 0 0 0,-14 20 0 0 0,22-29 5 0 0,4-2-150 0 0,6 1 460 0 0,0-1 0 0 0,0 0 1 0 0,1-1-1 0 0,-1 0 1 0 0,0-1-1 0 0,0 0 0 0 0,0 0 1 0 0,10-4-1 0 0,24-6 610 0 0,-26 10-575 0 0,0 0 1 0 0,0 1-1 0 0,0 1 0 0 0,-1 0 1 0 0,28 5-1 0 0,83 22 1296 0 0,-35-7-973 0 0,-67-14-499 0 0,-12-3-10 0 0,-1-1 0 0 0,1 0 1 0 0,0-1-1 0 0,15 0 0 0 0,-25-1-52 0 0,11 0-371 0 0,-2-2-257 0 0,2-1-542 0 0,-6 0-1449 0 0,-1 2-2544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11519 0 0,'54'-22'1217'0'0,"-38"14"-742"0"0,0 2-1 0 0,24-8 0 0 0,7 3 2206 0 0,13-5-525 0 0,2 3-1 0 0,86-7 0 0 0,-86 20-1956 0 0,-28 0-6957 0 0,-16 0-431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674 772 8751 0 0,'0'0'11278'0'0,"1"-2"-10725"0"0,3-3-313 0 0,-1 0 0 0 0,1 0 1 0 0,1 1-1 0 0,8-9 0 0 0,10-8 97 0 0,-1-5-290 0 0,-1 0-1 0 0,-1-2 0 0 0,-1 0 0 0 0,18-37 0 0 0,-6 0-530 0 0,-3-1-1 0 0,-2-2 0 0 0,21-92 1 0 0,-36 120-228 0 0,-4 15-573 0 0,-1-1 0 0 0,-1 0 0 0 0,2-38 0 0 0,-7 61 638 0 0,-13 3-500 0 0,9 0 1147 0 0,0 2 0 0 0,0-1 0 0 0,0 0-1 0 0,0 1 1 0 0,0 0 0 0 0,1 0 0 0 0,-1 0 0 0 0,0 0-1 0 0,1 1 1 0 0,0-1 0 0 0,0 1 0 0 0,-1 0-1 0 0,-2 4 1 0 0,-7 7 202 0 0,-16 26-1 0 0,22-31-103 0 0,-160 264 1745 0 0,92-142-1332 0 0,40-73-350 0 0,-23 38 80 0 0,-54 122-1 0 0,95-180-188 0 0,-57 148 16 0 0,65-161-19 0 0,-1-1 0 0 0,-1 0 0 0 0,-18 28 0 0 0,-50 62 397 0 0,66-99-371 0 0,1 0 1 0 0,-2-1-1 0 0,0 0 0 0 0,-1-2 0 0 0,-18 14 1 0 0,1-5 93 0 0,-55 28 0 0 0,86-48-73 0 0,2-2-842 0 0,0 1 455 0 0,0 0 0 0 0,0 0 0 0 0,0-1 0 0 0,0 1 0 0 0,0 0 0 0 0,0-1 0 0 0,0 1 0 0 0,0-1 0 0 0,-1 0 0 0 0,3 0 0 0 0,2-2-1264 0 0,15-8-3781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18 9215 0 0,'1'-2'422'0'0,"6"-14"368"0"0,-41 82 7503 0 0,-35 53-8496 0 0,42-73 916 0 0,-214 309-269 0 0,115-193-340 0 0,-34 49-3 0 0,154-203-177 0 0,-111 153 87 0 0,61-99-2559 0 0,47-53 713 0 0,0-2-77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78 6911 0 0,'-2'1'315'0'0,"-7"4"-236"0"0,1 1 0 0 0,0-1 0 0 0,-14 14-1 0 0,3 5 1215 0 0,18-22-592 0 0,-1 1 1 0 0,1 0-1 0 0,-1 0 1 0 0,1 0-1 0 0,0 0 1 0 0,-1 7 0 0 0,2-10-607 0 0,0 1 0 0 0,0 0 0 0 0,1 0 0 0 0,-1 0 1 0 0,0 0-1 0 0,0 0 0 0 0,0 0 0 0 0,1-1 1 0 0,-1 1-1 0 0,0 0 0 0 0,1 0 0 0 0,-1 0 0 0 0,1-1 1 0 0,-1 1-1 0 0,1 0 0 0 0,-1 0 0 0 0,1-1 0 0 0,0 1 1 0 0,-1-1-1 0 0,1 1 0 0 0,0 0 0 0 0,-1-1 1 0 0,1 1-1 0 0,0-1 0 0 0,1 1 0 0 0,1 1 58 0 0,0-1 1 0 0,-1 0-1 0 0,1 0 0 0 0,0 0 0 0 0,0 0 0 0 0,3 0 1 0 0,2 0 156 0 0,-1-1 0 0 0,0 0 0 0 0,1 0 0 0 0,-1-1 0 0 0,14-3 0 0 0,36-13 950 0 0,68-30 632 0 0,-1-1-1057 0 0,-117 46-801 0 0,136-42 525 0 0,-109 34-529 0 0,1 3 0 0 0,41-4 0 0 0,-64 10-603 0 0,-1 1 0 0 0,0 0 0 0 0,19 3 0 0 0,-6 3-5843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26 5983 0 0,'0'0'274'0'0,"-1"-2"-6"0"0,0 1-282 0 0,0-1 0 0 0,0 1 1 0 0,0-1-1 0 0,0 1 0 0 0,0 0 1 0 0,0 0-1 0 0,0-1 0 0 0,-1 1 0 0 0,1 0 1 0 0,0 0-1 0 0,-1 0 0 0 0,1 1 1 0 0,0-1-1 0 0,-1 0 0 0 0,-2-1 0 0 0,0 1 330 0 0,0 0 0 0 0,1 0-1 0 0,-1 1 1 0 0,0-1-1 0 0,0 1 1 0 0,-6 0 0 0 0,-5 1 2222 0 0,0 1 1 0 0,-25 7 0 0 0,31-6-1289 0 0,-35 8 115 0 0,1 1 0 0 0,-61 28 0 0 0,84-31-1224 0 0,1 1 0 0 0,0 1 0 0 0,1 1 1 0 0,0 0-1 0 0,1 2 0 0 0,0-1 1 0 0,-18 21-1 0 0,32-31-137 0 0,1 0 0 0 0,-1 0 0 0 0,1 0 0 0 0,0 1 0 0 0,0-1 1 0 0,0 1-1 0 0,0-1 0 0 0,1 1 0 0 0,-1-1 0 0 0,1 1 0 0 0,0 0 0 0 0,-1 7 0 0 0,2-9-2 0 0,0 0-1 0 0,0 0 0 0 0,0 0 0 0 0,0 0 0 0 0,1 0 0 0 0,-1 0 0 0 0,1 0 0 0 0,-1 0 0 0 0,1 0 0 0 0,0 0 0 0 0,0-1 0 0 0,0 1 0 0 0,0 0 0 0 0,0 0 0 0 0,0-1 0 0 0,0 1 0 0 0,1 0 0 0 0,-1-1 0 0 0,1 0 0 0 0,-1 1 0 0 0,1-1 0 0 0,-1 0 0 0 0,1 0 0 0 0,0 1 0 0 0,0-1 0 0 0,2 1 0 0 0,5 1 17 0 0,-1 0-1 0 0,1 0 1 0 0,0 0-1 0 0,0-1 1 0 0,0 0-1 0 0,0-1 1 0 0,1 0-1 0 0,-1-1 1 0 0,0 1-1 0 0,0-2 1 0 0,1 1-1 0 0,17-5 0 0 0,4-2 66 0 0,0-1-1 0 0,41-17 1 0 0,-56 18-112 0 0,-1-1 1 0 0,1-1-1 0 0,-1 0 1 0 0,-1-1 0 0 0,24-20-1 0 0,-37 29-132 0 0,0-1-43 0 0,-1 1 154 0 0,0 1 0 0 0,0 0 0 0 0,0-1 0 0 0,1 1-1 0 0,-1 0 1 0 0,0-1 0 0 0,0 1 0 0 0,0 0 0 0 0,0-1 0 0 0,0 1 0 0 0,0 0 0 0 0,0-1 0 0 0,0 1 0 0 0,0 0 0 0 0,0-1 0 0 0,0 1 0 0 0,-1 0 0 0 0,1-1 0 0 0,0 1-1 0 0,0 0 1 0 0,0-1 0 0 0,0 1 0 0 0,0 0 0 0 0,-1-1 0 0 0,1 1 0 0 0,0 0 0 0 0,0 0 0 0 0,0-1 0 0 0,-1 1 0 0 0,1 0 0 0 0,0 0 0 0 0,0 0 0 0 0,-1-1 0 0 0,1 1-1 0 0,0 0 1 0 0,-1 0 0 0 0,0-1-42 0 0,-1 1-1 0 0,1 0 1 0 0,0 0-1 0 0,-1 0 1 0 0,1 0-1 0 0,0 0 1 0 0,-1 0-1 0 0,1 0 1 0 0,0 0-1 0 0,0 1 1 0 0,-3 0-1 0 0,-2 1-68 0 0,0 1 0 0 0,0 0 0 0 0,0 0-1 0 0,0 0 1 0 0,0 1 0 0 0,1 0 0 0 0,-1 0 0 0 0,1 0-1 0 0,-5 6 1 0 0,8-8 29 0 0,14 2-3851 0 0,-8-3 2577 0 0,12 3-3981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16 16183 0 0,'1'-2'738'0'0,"0"1"-695"0"0,-1 1 0 0 0,0 0 1 0 0,0-1-1 0 0,1 1 1 0 0,-1-1-1 0 0,0 1 1 0 0,0 0-1 0 0,0-1 0 0 0,1 1 1 0 0,-1-1-1 0 0,0 1 1 0 0,0-1-1 0 0,0 1 1 0 0,0-1-1 0 0,0 1 0 0 0,0 0 1 0 0,0-1-1 0 0,0 1 1 0 0,0-2-1 0 0,-1 2-29 0 0,1-1-1 0 0,-1 1 1 0 0,1 0 0 0 0,-1-1-1 0 0,0 1 1 0 0,1 0-1 0 0,-1-1 1 0 0,1 1 0 0 0,-1 0-1 0 0,0 0 1 0 0,1 0 0 0 0,-1 0-1 0 0,0-1 1 0 0,1 1-1 0 0,-1 0 1 0 0,-1 0 0 0 0,-2 0 93 0 0,0 1 1 0 0,0-1 0 0 0,-1 1-1 0 0,1 0 1 0 0,0-1 0 0 0,0 2-1 0 0,0-1 1 0 0,0 0 0 0 0,0 1 0 0 0,0 0-1 0 0,0 0 1 0 0,1 0 0 0 0,-1 0-1 0 0,-3 4 1 0 0,-8 5 325 0 0,-23 25 0 0 0,-7 12-162 0 0,1 2 0 0 0,3 2 0 0 0,3 2 0 0 0,1 2 0 0 0,3 1 0 0 0,-40 92 0 0 0,65-128-495 0 0,0 1-1 0 0,1 0 1 0 0,2 0-1 0 0,0 0 1 0 0,-4 30 0 0 0,12-25-771 0 0,-2-25 852 0 0,0-1 1 0 0,0 0-1 0 0,1 1 1 0 0,-1-1-1 0 0,1 0 0 0 0,-1 1 1 0 0,1-1-1 0 0,0 0 1 0 0,0 0-1 0 0,-1 0 0 0 0,1 0 1 0 0,0 1-1 0 0,0-1 1 0 0,0 0-1 0 0,0 0 0 0 0,2 1 1 0 0,14 3-1917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426 118 2759 0 0,'101'-117'12743'0'0,"-102"119"-11736"0"0,-13 13-121 0 0,0 1 0 0 0,-13 23 0 0 0,-6 7-166 0 0,-13 12 72 0 0,-96 127 1019 0 0,100-124-1362 0 0,-40 75-1 0 0,7 18-289 0 0,64-126-130 0 0,1 0 1 0 0,1 1-1 0 0,-9 51 0 0 0,17-76-125 0 0,1 1 1 0 0,-1 0-1 0 0,1 0 0 0 0,0-1 0 0 0,0 1 1 0 0,0 0-1 0 0,1 0 0 0 0,0-1 0 0 0,0 1 1 0 0,2 8-1 0 0,0-10-1261 0 0,6 5-393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 8751 0 0,'12'-7'12423'0'0,"-13"10"-11766"0"0,0 3-572 0 0,-1 0 1 0 0,-1 1-1 0 0,1-1 0 0 0,-1 0 1 0 0,0 0-1 0 0,0-1 0 0 0,-1 1 1 0 0,0-1-1 0 0,0 1 0 0 0,0-1 1 0 0,-1-1-1 0 0,-7 8 0 0 0,-10 6 551 0 0,-41 26 1 0 0,22-17-411 0 0,34-23-449 0 0,4-3-62 0 0,0 1 1 0 0,-1 0 0 0 0,1 1-1 0 0,0-1 1 0 0,0 0 0 0 0,0 1-1 0 0,0 0 1 0 0,-2 3 0 0 0,21-6-9262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17247 0 0,'0'0'1566'0'0,"0"-2"-1290"0"0,2-4-58 0 0,-1 0 1 0 0,1 1 0 0 0,0-1 0 0 0,0 1 0 0 0,1-1 0 0 0,0 1 0 0 0,0 0 0 0 0,0 0 0 0 0,6-7 0 0 0,39-41 997 0 0,-44 49-1210 0 0,51-50 905 0 0,95-73 0 0 0,-137 118-865 0 0,0 1 0 0 0,1 0-1 0 0,-1 0 1 0 0,17-5 0 0 0,-14 10-46 0 0,-2 7 0 0 0,-11-3-2 0 0,-1 1 0 0 0,0 0 1 0 0,0 0-1 0 0,0-1 0 0 0,0 2 0 0 0,0-1 0 0 0,-1 0 1 0 0,1 0-1 0 0,-1 0 0 0 0,1 1 0 0 0,-1-1 0 0 0,0 1 1 0 0,0-1-1 0 0,0 1 0 0 0,0 0 0 0 0,0-1 0 0 0,0 1 0 0 0,-1 0 1 0 0,1 3-1 0 0,0 8-17 0 0,0 0 0 0 0,-1 21 0 0 0,-1-26 13 0 0,-6 62-52 0 0,4-47 63 0 0,1 0 1 0 0,1 26-1 0 0,3-34 12 0 0,5-3-946 0 0,-6-12 237 0 0,0 0 0 0 0,1 0-1 0 0,-1 0 1 0 0,0 0 0 0 0,1 0-1 0 0,-1 0 1 0 0,1 0 0 0 0,2 1-1 0 0,12 2-6727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3223 0 0,'-7'4'-37'0'0,"0"-1"0"0"0,1 1 0 0 0,-12 9-1 0 0,9-6 1421 0 0,0 1 1 0 0,0 0-1 0 0,1 1 0 0 0,-7 10 0 0 0,6-6 987 0 0,0 0 0 0 0,-9 21 1 0 0,1 6-2171 0 0,11-8 747 0 0,2-8-446 0 0,0-8-241 0 0,-1 0 1 0 0,0 0-1 0 0,-1 0 1 0 0,-1-1-1 0 0,-1 0 1 0 0,0 0-1 0 0,-12 15 1 0 0,7-13-198 0 0,-61 73 59 0 0,58-74-5763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12263 0 0,'3'-7'145'0'0,"0"0"0"0"0,0 1 0 0 0,1-1 0 0 0,0 0-1 0 0,0 1 1 0 0,0 0 0 0 0,1 0 0 0 0,0 0 0 0 0,0 0 0 0 0,8-6-1 0 0,8-6 375 0 0,35-22 0 0 0,-31 24 146 0 0,8-5-246 0 0,1 1-1 0 0,0 2 1 0 0,2 1-1 0 0,38-12 1 0 0,152-37 1164 0 0,-100 39-825 0 0,-101 23-439 0 0,-1 2 1 0 0,1 1 0 0 0,29 2-1 0 0,-51-1-266 0 0,0 0 0 0 0,-1 1-1 0 0,1 0 1 0 0,0-1 0 0 0,-1 1 0 0 0,1 0-1 0 0,0 0 1 0 0,-1 1 0 0 0,0-1-1 0 0,3 2 1 0 0,-2 2 150 0 0,-3-2-171 0 0,1 1-1 0 0,-1-1 1 0 0,0 0 0 0 0,0 1 0 0 0,0-1-1 0 0,-1 1 1 0 0,1-1 0 0 0,-1 0 0 0 0,0 1-1 0 0,0-1 1 0 0,0 0 0 0 0,-2 4 0 0 0,0-1-7 0 0,0-1 0 0 0,0 1 1 0 0,-1-1-1 0 0,1 0 0 0 0,-1-1 1 0 0,-6 7-1 0 0,-5 2-4 0 0,-1-1 0 0 0,-1 0-1 0 0,-22 13 1 0 0,-125 61 44 0 0,137-73-50 0 0,-146 57 136 0 0,111-47-126 0 0,33-12-52 0 0,-79 28-354 0 0,92-34 308 0 0,-1-1-1 0 0,0-1 0 0 0,0 0 1 0 0,-26 0-1 0 0,25-5-116 0 0,14-1 208 0 0,3 1-30 0 0,-5-7-4 0 0,6 7 4 0 0,0 1 1 0 0,0 0-1 0 0,0-1 0 0 0,1 1 0 0 0,-1 0 0 0 0,0-1 1 0 0,1 1-1 0 0,0 0 0 0 0,-1 0 0 0 0,1 0 0 0 0,-1-1 1 0 0,1 1-1 0 0,0 0 0 0 0,0 0 0 0 0,0 0 1 0 0,0 0-1 0 0,0 0 0 0 0,1-1 0 0 0,9-5-48 0 0,3 2 48 0 0,0 4 12 0 0,-12 2 6 0 0,0 0 0 0 0,-1 0 0 0 0,1 1 1 0 0,0-1-1 0 0,0 0 0 0 0,-1 1 0 0 0,1-1 0 0 0,-1 1 0 0 0,1-1 0 0 0,-1 1 0 0 0,0 0 0 0 0,1-1 0 0 0,-1 1 1 0 0,0 0-1 0 0,0 0 0 0 0,0 0 0 0 0,-1 0 0 0 0,2 4 0 0 0,1 5 104 0 0,0 0 0 0 0,2 16-1 0 0,-4-18-47 0 0,1 2 37 0 0,1 11 178 0 0,1 1 0 0 0,1-1 0 0 0,14 38 0 0 0,-17-54-240 0 0,1 0 0 0 0,0 0 1 0 0,1 0-1 0 0,0 0 0 0 0,0 0 1 0 0,0-1-1 0 0,0 0 0 0 0,1 0 1 0 0,0 0-1 0 0,0-1 0 0 0,0 1 1 0 0,1-1-1 0 0,-1 0 0 0 0,1-1 1 0 0,0 1-1 0 0,0-1 0 0 0,7 3 0 0 0,7 0 48 0 0,0 0-1 0 0,1-1 1 0 0,-1-1-1 0 0,37 2 0 0 0,-17-4-61 0 0,61-6-1 0 0,-96 3-224 0 0,0 1 0 0 0,1-1 0 0 0,-1 0 1 0 0,0-1-1 0 0,0 1 0 0 0,8-5 0 0 0,-11 5-825 0 0,-3-8-5955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 6911 0 0,'0'0'315'0'0,"2"-1"-7"0"0,9-2-199 0 0,-10 3 66 0 0,0 1-1 0 0,0-1 0 0 0,0 0 0 0 0,0 1 0 0 0,0-1 1 0 0,0 1-1 0 0,0-1 0 0 0,0 1 0 0 0,0-1 0 0 0,0 1 0 0 0,0 0 1 0 0,0-1-1 0 0,0 1 0 0 0,0 0 0 0 0,-1 0 0 0 0,1-1 1 0 0,0 1-1 0 0,-1 0 0 0 0,1 0 0 0 0,0 0 0 0 0,-1 0 1 0 0,1 0-1 0 0,-1 0 0 0 0,1 0 0 0 0,-1 0 0 0 0,0 1 0 0 0,1 0 1 0 0,0 4 960 0 0,1 0 1 0 0,-1 0 0 0 0,1 11-1 0 0,-2-4-631 0 0,-1-1 0 0 0,0 1-1 0 0,-1-1 1 0 0,0 0-1 0 0,-1 1 1 0 0,-8 22 0 0 0,-36 69 961 0 0,32-74-1155 0 0,9-17-210 0 0,-2 6-27 0 0,-1 0-1 0 0,-1 0 1 0 0,-1-1 0 0 0,-1-1 0 0 0,-27 32-1 0 0,33-42-138 0 0,-4 2 99 0 0,0 1 0 0 0,-13 9 0 0 0,19-17-197 0 0,1 0 0 0 0,0 0-1 0 0,-1 0 1 0 0,1 0 0 0 0,-1-1 0 0 0,0 1-1 0 0,1-1 1 0 0,-1 0 0 0 0,0 0 0 0 0,0-1-1 0 0,0 1 1 0 0,-4 0 0 0 0,7-2 19 0 0,1 1-1 0 0,-1 0 1 0 0,0 0 0 0 0,1 0-1 0 0,-1 0 1 0 0,0-1 0 0 0,1 1 0 0 0,-1 0-1 0 0,0-1 1 0 0,1 1 0 0 0,-1 0-1 0 0,1-1 1 0 0,-1 1 0 0 0,0-1-1 0 0,1 1 1 0 0,-1-1 0 0 0,1 1 0 0 0,0-1-1 0 0,-1 0 1 0 0,-1-1-334 0 0,-9-12-1271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6911 0 0,'10'-15'519'0'0,"0"-1"0"0"0,21-21-1 0 0,-18 24 839 0 0,0 1-1 0 0,1 0 0 0 0,0 1 0 0 0,31-18 1 0 0,34-11 1356 0 0,150-54 0 0 0,-179 76-2310 0 0,-19 6-212 0 0,0 2 0 0 0,1 2 0 0 0,0 1-1 0 0,0 1 1 0 0,43-2 0 0 0,-69 8-141 0 0,0 0 0 0 0,1 0 0 0 0,-1 1 0 0 0,0 0 0 0 0,0 0-1 0 0,1 0 1 0 0,-1 1 0 0 0,8 3 0 0 0,-11-4-18 0 0,-1 0 0 0 0,0 0 0 0 0,0 1 0 0 0,0-1 0 0 0,0 1 0 0 0,0-1 0 0 0,0 1 0 0 0,0 0 0 0 0,0 0 0 0 0,0 0 0 0 0,-1 0 0 0 0,1 0 0 0 0,-1 0 0 0 0,0 0-1 0 0,0 0 1 0 0,1 1 0 0 0,-1-1 0 0 0,-1 0 0 0 0,1 1 0 0 0,0-1 0 0 0,-1 1 0 0 0,1 4 0 0 0,0 1 5 0 0,-1-1 0 0 0,-1 1 0 0 0,1-1 0 0 0,-1 1 1 0 0,-1-1-1 0 0,0 1 0 0 0,0-1 0 0 0,0 0 0 0 0,-1 0 0 0 0,1 0 0 0 0,-2 0 0 0 0,-7 12 0 0 0,-5 5 30 0 0,0-2-1 0 0,-22 23 1 0 0,36-42-53 0 0,-19 20 69 0 0,-1-2 1 0 0,-1 0-1 0 0,-1-1 0 0 0,-48 31 0 0 0,50-38-40 0 0,0 0-1 0 0,-2-2 1 0 0,1 0 0 0 0,-1-2-1 0 0,-1 0 1 0 0,0-2 0 0 0,0-1-1 0 0,-29 4 1 0 0,48-10-79 0 0,1 0-1 0 0,-1 0 0 0 0,0 0 1 0 0,1 0-1 0 0,-12-3 0 0 0,15 2 20 0 0,0 1 0 0 0,0-1 0 0 0,-1 0-1 0 0,1 0 1 0 0,0 0 0 0 0,0 0 0 0 0,0-1-1 0 0,0 1 1 0 0,0 0 0 0 0,0-1-1 0 0,0 1 1 0 0,1-1 0 0 0,-1 0 0 0 0,0 0-1 0 0,1 1 1 0 0,-2-4 0 0 0,1 2-83 0 0,0-1 0 0 0,1 1 0 0 0,-1 0 0 0 0,1-1 1 0 0,0 1-1 0 0,0-1 0 0 0,0-7 0 0 0,1 9-9 0 0,2 4-70 0 0,4 3 178 0 0,0 0 0 0 0,-1 0 0 0 0,1 1 0 0 0,-1 0 1 0 0,-1 0-1 0 0,1 1 0 0 0,-1 0 0 0 0,0-1 0 0 0,3 9 0 0 0,-1-4 31 0 0,-1-1 0 0 0,2 0 0 0 0,-1 0 0 0 0,10 10 0 0 0,4-2 76 0 0,0 0-1 0 0,0-1 0 0 0,2-1 0 0 0,37 21 0 0 0,101 41 607 0 0,-93-51 82 0 0,140 38 1 0 0,-205-65-762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16007 0 0,'0'0'1452'0'0,"0"2"-1196"0"0,-1-1-188 0 0,1 0 0 0 0,0 1 0 0 0,0-1 0 0 0,0 0 0 0 0,0 1 0 0 0,0-1 0 0 0,1 0 0 0 0,-1 1 0 0 0,0-1 0 0 0,1 0 0 0 0,-1 0 0 0 0,1 1 0 0 0,-1-1 0 0 0,1 0 0 0 0,-1 0 0 0 0,1 0 0 0 0,0 0 0 0 0,0 1 0 0 0,-1-1 0 0 0,1 0 0 0 0,0 0 0 0 0,0-1 0 0 0,0 1 0 0 0,0 0 0 0 0,0 0 0 0 0,0 0 0 0 0,0-1 0 0 0,1 1 0 0 0,-1 0 0 0 0,0-1 0 0 0,0 1 0 0 0,1-1 0 0 0,-1 0 0 0 0,0 1 0 0 0,0-1 0 0 0,1 0 0 0 0,0 0 0 0 0,6 1 182 0 0,-1 0 0 0 0,1 0 0 0 0,-1-1 0 0 0,1 0 0 0 0,10-2 0 0 0,67-13 1093 0 0,149-47-1 0 0,-112 27-1107 0 0,-95 27-229 0 0,148-36 291 0 0,-128 34-728 0 0,84-6-1 0 0,-98 17-794 0 0,-17 3-1149 0 0,-3 5-3584 0 0,-8 0-361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12495 0 0,'0'0'572'0'0,"2"-2"-10"0"0,3-8-365 0 0,1-4 4719 0 0,-9 14-4181 0 0,0 1-560 0 0,0-1 0 0 0,-1 1 0 0 0,1 0 0 0 0,0 0 0 0 0,0 0 0 0 0,-1 0 0 0 0,1 1 0 0 0,0 0 0 0 0,0-1 0 0 0,1 1 0 0 0,-1 0 0 0 0,-3 3 0 0 0,1 0 13 0 0,1-1 1 0 0,0 1-1 0 0,0 0 0 0 0,0 0 1 0 0,1 0-1 0 0,-4 7 1 0 0,0 3 32 0 0,1 0 1 0 0,0 0 0 0 0,1 1-1 0 0,-4 23 1 0 0,6-20-91 0 0,-1 24-1 0 0,5-27-115 0 0,-1-15-72 0 0,1 1 1 0 0,-1-1-1 0 0,1 0 0 0 0,-1 0 0 0 0,1 0 0 0 0,0 1 1 0 0,-1-1-1 0 0,1 0 0 0 0,0 0 0 0 0,0 0 1 0 0,0 0-1 0 0,0 0 0 0 0,0 0 0 0 0,0 0 0 0 0,0-1 1 0 0,0 1-1 0 0,0 0 0 0 0,0 0 0 0 0,2 0 0 0 0,0 0-148 0 0,0 0 0 0 0,0 0 0 0 0,0 0 0 0 0,0 0-1 0 0,0-1 1 0 0,0 1 0 0 0,6-1 0 0 0,18 0-810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489 101 6447 0 0,'7'-4'162'0'0,"0"0"0"0"0,0 0-1 0 0,0-1 1 0 0,0 0 0 0 0,9-9-1 0 0,-1-6 3903 0 0,-14 19-3915 0 0,-1 0 1 0 0,1 0 0 0 0,-1 0-1 0 0,1 0 1 0 0,-1 0 0 0 0,1 0-1 0 0,-1 0 1 0 0,0 0 0 0 0,1 0-1 0 0,-1 0 1 0 0,0 0 0 0 0,0 0-1 0 0,0 0 1 0 0,0 0 0 0 0,0 0-1 0 0,0 0 1 0 0,0 0 0 0 0,0 0-1 0 0,0 0 1 0 0,-1 0 0 0 0,1 0-1 0 0,0 0 1 0 0,-1 0-1 0 0,1 0 1 0 0,0 0 0 0 0,-1 1-1 0 0,0-1 1 0 0,1 0 0 0 0,-1 0-1 0 0,1 0 1 0 0,-1 0 0 0 0,0 1-1 0 0,-1-2 1 0 0,0 0 36 0 0,0 1 1 0 0,0 0-1 0 0,0 0 1 0 0,-1-1-1 0 0,1 1 0 0 0,0 1 1 0 0,-1-1-1 0 0,1 0 1 0 0,-1 1-1 0 0,1-1 0 0 0,-6 0 1 0 0,-5 1 114 0 0,0 1 0 0 0,1 0 0 0 0,-1 1 0 0 0,-19 4 1 0 0,-49 19-61 0 0,59-17-125 0 0,-23 6 194 0 0,1 3 0 0 0,-73 38 0 0 0,105-45-152 0 0,6 0-73 0 0,4-1-1 0 0,5-6 25 0 0,4 2-66 0 0,0-1-1 0 0,1-1 1 0 0,-1 0 0 0 0,1 0-1 0 0,0 0 1 0 0,8 1-1 0 0,54 8 140 0 0,-51-10-148 0 0,0 1 1 0 0,0 1-1 0 0,29 9 0 0 0,-31-6-21 0 0,-1 0-1 0 0,25 16 0 0 0,-36-20-27 0 0,1 1-1 0 0,-2-1 0 0 0,1 1 0 0 0,0 1 0 0 0,-1-1 0 0 0,0 1 0 0 0,0 0 0 0 0,0-1 0 0 0,-1 2 0 0 0,1-1 0 0 0,2 7 0 0 0,-3-5 0 0 0,-1-1 1 0 0,0 1-1 0 0,0 0 1 0 0,0 0-1 0 0,-1-1 1 0 0,0 1-1 0 0,0 0 0 0 0,-1 8 1 0 0,-1 0 13 0 0,0-1-1 0 0,-7 28 1 0 0,6-34 25 0 0,-1 0 0 0 0,1-1 0 0 0,-1 1 0 0 0,0 0 0 0 0,-1-1 0 0 0,0 0 0 0 0,0 0 0 0 0,-1 0 0 0 0,1-1 0 0 0,-7 7 0 0 0,7-8 34 0 0,-1-1 0 0 0,1 0 1 0 0,-1 0-1 0 0,0-1 0 0 0,0 0 1 0 0,0 0-1 0 0,-1 0 0 0 0,1 0 0 0 0,-1-1 1 0 0,1 0-1 0 0,-1 0 0 0 0,0 0 1 0 0,0-1-1 0 0,-6 1 0 0 0,-26 1 404 0 0,0-2 1 0 0,-61-7-1 0 0,55 3-405 0 0,-51-11-1579 0 0,77 12-4172 0 0,3-1-1903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5983 0 0,'0'0'464'0'0,"-1"3"-38"0"0,-3 11 1046 0 0,-1-1 0 0 0,0 1 1 0 0,-1-1-1 0 0,-1 0 1 0 0,0 0-1 0 0,-12 15 0 0 0,-6 12 280 0 0,13-11-1083 0 0,3-5-467 0 0,-48 88-163 0 0,-129 186-1 0 0,123-220-33 0 0,51-63 1 0 0,10-13 21 0 0,5-4-1406 0 0,12-9-5264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1839 0 0,'1'-2'134'0'0,"23"-38"231"0"0,-16 24 1672 0 0,0 0 1 0 0,0-1 0 0 0,-2 0-1 0 0,6-22 1 0 0,-7 17-1256 0 0,1 1 0 0 0,1-1-1 0 0,12-22 1 0 0,-14 33-613 0 0,1 1 1 0 0,0 0-1 0 0,0 0 0 0 0,2 1 0 0 0,-1 0 1 0 0,1 0-1 0 0,16-14 0 0 0,-5 9 19 0 0,1 0 0 0 0,0 1 0 0 0,1 1 0 0 0,0 1 0 0 0,1 0 0 0 0,0 2 0 0 0,1 1 0 0 0,0 1 0 0 0,32-6 0 0 0,-17 6 70 0 0,0 3 0 0 0,1 0 0 0 0,-1 3 0 0 0,0 1 0 0 0,43 6 0 0 0,-64-4-183 0 0,5 0 71 0 0,-1 1 0 0 0,1 1 1 0 0,35 10-1 0 0,-56-13-140 0 0,-1-1 0 0 0,1 0 0 0 0,0 0 0 0 0,-1 1 1 0 0,1-1-1 0 0,0 0 0 0 0,-1 1 0 0 0,1-1 0 0 0,-1 0 0 0 0,1 1 0 0 0,-1-1 0 0 0,1 1 0 0 0,-1-1 0 0 0,1 1 0 0 0,-1-1 0 0 0,1 1 0 0 0,0 1 0 0 0,0-1 16 0 0,-1 0-15 0 0,1 0 1 0 0,-1-1 0 0 0,0 1-1 0 0,1-1 1 0 0,-1 1-1 0 0,0 0 1 0 0,0-1-1 0 0,0 1 1 0 0,1 0-1 0 0,-1 0 1 0 0,0-1 0 0 0,0 1-1 0 0,0 0 1 0 0,0-1-1 0 0,0 1 1 0 0,0 0-1 0 0,0 0 1 0 0,0-1-1 0 0,-1 1 1 0 0,1 0 0 0 0,-1 1-1 0 0,-5 12 64 0 0,-3-2 108 0 0,-1 1 1 0 0,0-2-1 0 0,-1 1 0 0 0,0-1 0 0 0,-1-1 1 0 0,-20 14-1 0 0,-6 7 89 0 0,-131 128 135 0 0,79-73-409 0 0,81-78-46 0 0,0 0 0 0 0,0-1 0 0 0,-1-1 0 0 0,0 0 0 0 0,-16 7-1 0 0,-54 18-536 0 0,7-4-5 0 0,70-26 414 0 0,1 0 0 0 0,0 0 0 0 0,0 1 0 0 0,0-1 0 0 0,0 1 0 0 0,0 0 0 0 0,0-1 0 0 0,0 1 0 0 0,0 0 0 0 0,0 0 0 0 0,1 0 0 0 0,-3 5 0 0 0,4-7-52 0 0,0 1 0 0 0,0-1-1 0 0,0 1 1 0 0,0-1 0 0 0,0 1-1 0 0,1 0 1 0 0,-1-1 0 0 0,0 1-1 0 0,0-1 1 0 0,1 1 0 0 0,-1-1-1 0 0,0 1 1 0 0,1-1 0 0 0,-1 1-1 0 0,0-1 1 0 0,1 1 0 0 0,-1-1-1 0 0,1 0 1 0 0,-1 1 0 0 0,1-1-1 0 0,-1 0 1 0 0,1 1 0 0 0,0-1-1 0 0,13 8-6211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20 11951 0 0,'5'-3'184'0'0,"22"-9"907"0"0,-13 8 4498 0 0,-19 14-4483 0 0,3-6-992 0 0,0-1 0 0 0,0 0 0 0 0,0 0 1 0 0,-1 0-1 0 0,0 0 0 0 0,1 0 0 0 0,-1 0 1 0 0,0-1-1 0 0,-5 4 0 0 0,-5 4 146 0 0,-59 57-52 0 0,-85 84 172 0 0,121-109-380 0 0,1 1 0 0 0,-53 85 0 0 0,77-108 0 0 0,0 0 0 0 0,2 1 0 0 0,-14 39 0 0 0,20-50 0 0 0,1 0 0 0 0,0 0 0 0 0,0 0 0 0 0,1 0 0 0 0,1 0 0 0 0,0 0 0 0 0,0 1 0 0 0,1-1 0 0 0,0 0 0 0 0,4 19 0 0 0,0-15 80 0 0,0 0 0 0 0,1 0-1 0 0,1 0 1 0 0,0 0 0 0 0,0-1-1 0 0,20 24 1 0 0,-22-30-34 0 0,1 0 0 0 0,1 0-1 0 0,-1-1 1 0 0,1 0 0 0 0,0 0-1 0 0,1-1 1 0 0,-1 0 0 0 0,1 0-1 0 0,0 0 1 0 0,0-1 0 0 0,1 0-1 0 0,12 3 1 0 0,-17-6-40 0 0,-1-1 0 0 0,1 1 0 0 0,-1-1 0 0 0,0 0 0 0 0,1 0 0 0 0,-1-1 0 0 0,0 1 0 0 0,1-1 0 0 0,3 0 0 0 0,-5 0-278 0 0,0 0-1 0 0,0 1 1 0 0,0-1 0 0 0,0 0-1 0 0,0 0 1 0 0,0 0 0 0 0,-1 0-1 0 0,1-1 1 0 0,0 1 0 0 0,2-3-1 0 0,5-7-1215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373 110 1375 0 0,'-2'2'464'0'0,"-53"34"11592"0"0,53-35-11026 0 0,1 1-76 0 0,1-2-852 0 0,0 0 0 0 0,-1 0 1 0 0,1 1-1 0 0,0-1 0 0 0,0 0 0 0 0,0 0 0 0 0,-1 1 0 0 0,1-1 0 0 0,0 0 0 0 0,0 1 0 0 0,0-1 0 0 0,0 0 0 0 0,0 1 0 0 0,0-1 1 0 0,0 0-1 0 0,-1 0 0 0 0,1 1 0 0 0,0-1 0 0 0,0 0 0 0 0,0 1 0 0 0,0-1 0 0 0,1 0 0 0 0,-1 1 0 0 0,0-1 0 0 0,0 0 1 0 0,0 1-1 0 0,0-1 0 0 0,0 0 0 0 0,0 1 0 0 0,13 3 1114 0 0,-3-4-1078 0 0,1 0 0 0 0,-1 0 0 0 0,1-1 0 0 0,-1-1 0 0 0,1 0 0 0 0,-1 0 0 0 0,11-4 0 0 0,0 0 19 0 0,181-54 212 0 0,-112 30 256 0 0,108-19 1 0 0,-157 43-173 0 0,-38 6-266 0 0,-3 3-175 0 0,0 0-1 0 0,-1 0 1 0 0,1 0-1 0 0,-1 0 1 0 0,0 0-1 0 0,0 0 1 0 0,0 0-1 0 0,0-1 1 0 0,-1 1 0 0 0,1 0-1 0 0,-1-1 1 0 0,0 1-1 0 0,1-1 1 0 0,-1 1-1 0 0,-4 3 1 0 0,-3 2 31 0 0,-1 0-1 0 0,-15 11 1 0 0,11-9 19 0 0,-26 17-29 0 0,-1-1 1 0 0,-55 25-1 0 0,-95 28-637 0 0,143-62 467 0 0,-29 11-127 0 0,67-24 205 0 0,0 1 0 0 0,0 1 0 0 0,1 0-1 0 0,0 0 1 0 0,-11 9 0 0 0,-4 7 4 0 0,2 1 0 0 0,-30 38-1 0 0,-24 29-71 0 0,9-13-55 0 0,46-51 125 0 0,3-5 22 0 0,-28 45-1 0 0,41-57 55 0 0,5-7 245 0 0,3-2-170 0 0,18-4 28 0 0,0 0-1 0 0,-1-1 0 0 0,32-13 0 0 0,17-4 129 0 0,-30 11-43 0 0,-19 4-78 0 0,1 2 0 0 0,-1 0 0 0 0,37-3 0 0 0,-9 6 53 0 0,0-3 0 0 0,87-19 0 0 0,9-8-26 0 0,-130 30-492 0 0,-11 2 46 0 0,-14 9-3439 0 0,1-3 2491 0 0,-1 0 1 0 0,-17 7 0 0 0,28-13 1215 0 0,-13 5-1778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1 147 455 0 0,'12'-6'2670'0'0,"1"-1"-1"0"0,0 1 1 0 0,0 1-1 0 0,23-6 1 0 0,12 0 1420 0 0,-2 3-3429 0 0,3 2 1634 0 0,88 1-1 0 0,-82 5-1700 0 0,58-7 0 0 0,9-14-116 0 0,-61 6-1932 0 0,-3-7-5024 0 0,-25 5-784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 11951 0 0,'0'0'1083'0'0,"-2"0"-891"0"0,0 0-175 0 0,-19-4 107 0 0,10 0 496 0 0,8 3 204 0 0,-4-1 306 0 0,0 0 2372 0 0,7 2-3449 0 0,0 0 0 0 0,1 1-1 0 0,-1-1 1 0 0,0 0 0 0 0,0 0 0 0 0,0 0-1 0 0,0 0 1 0 0,0 1 0 0 0,0-1 0 0 0,0 0-1 0 0,0 0 1 0 0,0 0 0 0 0,0 1 0 0 0,0-1-1 0 0,0 0 1 0 0,0 0 0 0 0,0 0 0 0 0,0 1-1 0 0,0-1 1 0 0,0 0 0 0 0,0 0 0 0 0,0 0-1 0 0,0 1 1 0 0,0-1 0 0 0,0 0 0 0 0,0 0-1 0 0,0 0 1 0 0,0 0 0 0 0,0 1 0 0 0,0-1-1 0 0,-1 0 1 0 0,1 0 0 0 0,0 0 0 0 0,0 0-1 0 0,0 0 1 0 0,0 1 0 0 0,0-1 0 0 0,-1 0-1 0 0,1 0 1 0 0,0 0 0 0 0,0 0 0 0 0,0 0-1 0 0,0 0 1 0 0,-1 0 0 0 0,1 0 0 0 0,0 0-1 0 0,0 1 1 0 0,0-1 0 0 0,0 0 0 0 0,-1 0-1 0 0,1 0 1 0 0,0 0 0 0 0,0 0 0 0 0,0 0-1 0 0,-1 0 1 0 0,1 0 0 0 0,0 0 0 0 0,0 0-1 0 0,0-1 1 0 0,-1 1 0 0 0,1 0 0 0 0,0 0-1 0 0,0 0 1 0 0,0 0 0 0 0,0 0 0 0 0,-1 0-1 0 0,1 0 1 0 0,1 2 103 0 0,0 0 0 0 0,1 0 0 0 0,-1 0 1 0 0,0 0-1 0 0,1-1 0 0 0,-1 1 0 0 0,3 2 0 0 0,1-1-94 0 0,1 1 0 0 0,-1-1 0 0 0,1 1 0 0 0,0-1 0 0 0,0-1 0 0 0,0 1 0 0 0,0-1 0 0 0,9 2 0 0 0,55 8 306 0 0,-63-11-334 0 0,106 8 156 0 0,129-4-1 0 0,-175-5-181 0 0,-10-4-35 0 0,-60 5 12 0 0,1 0-1 0 0,0 0 1 0 0,0 0-1 0 0,-1 0 0 0 0,1 0 1 0 0,0 0-1 0 0,0 1 1 0 0,-3 2-1 0 0,-2 1 1 0 0,-203 135-568 0 0,182-121 517 0 0,21-14 64 0 0,-92 59-9 0 0,82-54 11 0 0,-1-1 1 0 0,-1-1-1 0 0,-35 11 0 0 0,-10 1-7 0 0,-22 4 185 0 0,84-23-61 0 0,-1 2 52 0 0,2-3-161 0 0,1 0 0 0 0,0 0 0 0 0,0 0 0 0 0,-1 0 0 0 0,1 0 0 0 0,0 1 0 0 0,0-1 0 0 0,0 0 0 0 0,-1 0 0 0 0,1 0 0 0 0,0 0 0 0 0,0 1 0 0 0,0-1 0 0 0,-1 0-1 0 0,1 0 1 0 0,0 0 0 0 0,0 1 0 0 0,0-1 0 0 0,0 0 0 0 0,0 0 0 0 0,0 1 0 0 0,-1-1 0 0 0,1 0 0 0 0,0 0 0 0 0,0 1 0 0 0,0-1 0 0 0,0 0 0 0 0,0 0 0 0 0,0 1 0 0 0,0-1 0 0 0,0 0 0 0 0,0 1 0 0 0,0-1 0 0 0,0 0 0 0 0,6 5-89 0 0,0-1-1 0 0,-1 0 1 0 0,1 0 0 0 0,1 0-1 0 0,7 3 1 0 0,-11-6-248 0 0,7 6-3952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 2759 0 0,'2'-1'2399'0'0,"3"-4"-1351"0"0,3-2 1974 0 0,0 1-1 0 0,15-10 3615 0 0,-23 16-6614 0 0,1 0 0 0 0,0 1 0 0 0,-1-1 0 0 0,1 0 0 0 0,-1 1 0 0 0,1-1 0 0 0,-1 0 0 0 0,1 1 1 0 0,-1-1-1 0 0,1 0 0 0 0,-1 1 0 0 0,1-1 0 0 0,-1 1 0 0 0,0-1 0 0 0,1 1 0 0 0,-1-1 0 0 0,0 1 1 0 0,1 0-1 0 0,-1-1 0 0 0,0 1 0 0 0,1-1 0 0 0,-1 1 0 0 0,0 0 0 0 0,0-1 0 0 0,0 1 0 0 0,0-1 0 0 0,0 1 1 0 0,0 0-1 0 0,0-1 0 0 0,0 1 0 0 0,0 0 0 0 0,0 0 0 0 0,-2 23 195 0 0,-3-9-57 0 0,-1 0 0 0 0,0 0 0 0 0,-1-1 0 0 0,-1 1-1 0 0,-11 15 1 0 0,-2 4 13 0 0,-120 202 418 0 0,128-212-532 0 0,-19 50-1 0 0,31-72-51 0 0,0 1-1 0 0,0-1 1 0 0,0 0-1 0 0,1 1 1 0 0,-1-1-1 0 0,1 1 1 0 0,-1-1-1 0 0,1 1 1 0 0,0-1-1 0 0,0 1 1 0 0,0-1-1 0 0,0 1 1 0 0,1 3-1 0 0,0 8-702 0 0,-1-5-96 0 0,0-7-51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10135 0 0,'0'0'1183'0'0,"-2"1"-464"0"0,-14 7 703 0 0,8-4-863 0 0,0 1-1 0 0,0-1 1 0 0,0 1 0 0 0,1 1 0 0 0,-1-1-1 0 0,1 1 1 0 0,1 0 0 0 0,-12 14-1 0 0,16-17-403 0 0,1 0 0 0 0,-1 0 0 0 0,1 0 0 0 0,0 1 0 0 0,0-1 1 0 0,1 0-1 0 0,-2 6 0 0 0,2-6 12 0 0,0-1 57 0 0,2 1-165 0 0,-2-2-84 0 0,0-1 1 0 0,0 1 0 0 0,0-1 0 0 0,0 0 0 0 0,0 1 0 0 0,0-1 0 0 0,1 1 0 0 0,-1-1 0 0 0,0 0 0 0 0,0 1-1 0 0,0-1 1 0 0,0 0 0 0 0,1 1 0 0 0,-1-1 0 0 0,0 0 0 0 0,0 0 0 0 0,1 1 0 0 0,-1-1 0 0 0,0 0 0 0 0,1 0 0 0 0,-1 1-1 0 0,0-1 1 0 0,1 0 0 0 0,1 2-104 0 0,9 1-1496 0 0,1-1-40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78 15463 0 0,'0'0'746'0'0,"1"-2"-326"0"0,9-5 20 0 0,-1-1 1 0 0,0-1-1 0 0,-1 0 1 0 0,12-16-1 0 0,-19 24 506 0 0,-2-4-378 0 0,1 5-556 0 0,0-1 1 0 0,0 1-1 0 0,0-1 0 0 0,0 1 0 0 0,0 0 0 0 0,0-1 1 0 0,0 1-1 0 0,0 0 0 0 0,0-1 0 0 0,0 1 0 0 0,0 0 0 0 0,0-1 1 0 0,-1 1-1 0 0,1 0 0 0 0,0-1 0 0 0,0 1 0 0 0,0 0 1 0 0,-1-1-1 0 0,1 1 0 0 0,0 0 0 0 0,0-1 0 0 0,0 1 0 0 0,-1 0 1 0 0,1-1-1 0 0,-2 1-6 0 0,1-1 0 0 0,0 1 1 0 0,0 0-1 0 0,-1-1 0 0 0,1 1 1 0 0,0 0-1 0 0,-1 0 0 0 0,1 0 1 0 0,0-1-1 0 0,-1 1 0 0 0,1 1 0 0 0,0-1 1 0 0,-1 0-1 0 0,1 0 0 0 0,0 0 1 0 0,0 1-1 0 0,-1-1 0 0 0,-1 2 1 0 0,-27 12-27 0 0,20-9 29 0 0,-37 19-18 0 0,0 3 0 0 0,-43 34 0 0 0,-80 73 903 0 0,162-128-680 0 0,-1 1-1 0 0,2 0 1 0 0,-1 1 0 0 0,1-1 0 0 0,0 2-1 0 0,0-1 1 0 0,1 1 0 0 0,-9 17 0 0 0,14-25 27 0 0,13 7 90 0 0,-8-6-322 0 0,-1-2 0 0 0,0 1 0 0 0,1 0 0 0 0,-1-1 0 0 0,0 1 0 0 0,1-1 0 0 0,-1 0 0 0 0,1 0 0 0 0,-1 0 0 0 0,1-1 0 0 0,3 0 0 0 0,40-12 55 0 0,-38 10-59 0 0,62-23-337 0 0,0-3-1 0 0,90-52 1 0 0,-79 32-1051 0 0,-80 48 1111 0 0,-5 1-306 0 0,0 1 551 0 0,1-1 0 0 0,-1 1-1 0 0,0 0 1 0 0,0 0 0 0 0,1 0-1 0 0,-1 0 1 0 0,0 0 0 0 0,1 0-1 0 0,-1 1 1 0 0,1-1 0 0 0,-4 3-1 0 0,-27 26-16 0 0,20-16 34 0 0,-1 2-2 0 0,13-15-190 0 0,2 1-129 0 0,0-1 1 0 0,0 1 0 0 0,0-1-1 0 0,0 1 1 0 0,1-1 0 0 0,-1 1-1 0 0,0-1 1 0 0,1 0 0 0 0,-1 0-1 0 0,1 0 1 0 0,2 1 0 0 0,10 4-5788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17 6447 0 0,'2'-1'499'0'0,"23"-9"-82"0"0,-10 5 10075 0 0,-17 6-10068 0 0,-54 34 469 0 0,-3 0-515 0 0,-84 67-1 0 0,128-89-347 0 0,-63 56 133 0 0,64-56-149 0 0,2 1-1 0 0,0 0 1 0 0,-16 25 0 0 0,24-33-2 0 0,1 0 0 0 0,1 0 0 0 0,-1 1 0 0 0,1-1 0 0 0,0 1 0 0 0,0 0 0 0 0,1 0 0 0 0,0 0 0 0 0,0 0 0 0 0,0-1 0 0 0,1 1 0 0 0,0 0 0 0 0,1 0 0 0 0,-1 0 0 0 0,1 0 0 0 0,1 0 0 0 0,-1 0 0 0 0,1 0 0 0 0,4 8 0 0 0,4 3 88 0 0,-5-14-89 0 0,-1-2 4 0 0,1 2 30 0 0,1 0 0 0 0,-1-1 0 0 0,1 0 1 0 0,0 0-1 0 0,0 0 0 0 0,0-1 0 0 0,0 0 1 0 0,0 0-1 0 0,0 0 0 0 0,12 1 0 0 0,6-1 312 0 0,36 0-1 0 0,-49-2-284 0 0,28-1 122 0 0,1-1-1 0 0,0-2 1 0 0,53-12-1 0 0,-72 11-109 0 0,0-1 1 0 0,-1-1-1 0 0,0-1 0 0 0,0-1 0 0 0,0 0 1 0 0,-1-2-1 0 0,33-23 0 0 0,-42 25-109 0 0,0 0 0 0 0,0 0 0 0 0,-1-1 1 0 0,0 0-1 0 0,-1-1 0 0 0,0 1 0 0 0,0-2 0 0 0,7-15 0 0 0,-12 21 14 0 0,0 0 0 0 0,-1 0 0 0 0,0 0-1 0 0,0 0 1 0 0,0-1 0 0 0,-1 1 0 0 0,0-1 0 0 0,0 1-1 0 0,-1 0 1 0 0,0-1 0 0 0,0 1 0 0 0,0-1 0 0 0,-1 1-1 0 0,0-1 1 0 0,0 1 0 0 0,-1-1 0 0 0,1 1 0 0 0,-1 0-1 0 0,-4-7 1 0 0,5 9 9 0 0,1 3-2 0 0,-1 0 1 0 0,1 0 0 0 0,0 0-1 0 0,-1 0 1 0 0,1 0-1 0 0,-1 1 1 0 0,0-1 0 0 0,1 0-1 0 0,-1 0 1 0 0,1 0-1 0 0,-1 1 1 0 0,0-1 0 0 0,0 0-1 0 0,0 1 1 0 0,1-1 0 0 0,-3 0-1 0 0,2-1 1 0 0,-1 1 0 0 0,0 0 0 0 0,0 0-1 0 0,0 0 1 0 0,0 0 0 0 0,0 0 0 0 0,0 0 0 0 0,0 1-1 0 0,0-1 1 0 0,0 1 0 0 0,0-1 0 0 0,-1 1-1 0 0,1 0 1 0 0,0 0 0 0 0,0 0 0 0 0,0 0 0 0 0,0 0-1 0 0,-1 1 1 0 0,1-1 0 0 0,0 1 0 0 0,0-1 0 0 0,0 1-1 0 0,0 0 1 0 0,0-1 0 0 0,0 1 0 0 0,0 0 0 0 0,-2 2-1 0 0,-7 4-20 0 0,1-1-1 0 0,1 2 1 0 0,-16 13-1 0 0,19-15 4 0 0,-70 57-10 0 0,45-39-23 0 0,1 2 1 0 0,-39 43-1 0 0,66-66 48 0 0,0 0 0 0 0,1 1 1 0 0,-1-1-1 0 0,1 1 0 0 0,0 0 0 0 0,0 0 1 0 0,1 0-1 0 0,-1 0 0 0 0,1 0 0 0 0,-2 8 1 0 0,3-11-35 0 0,0 1 0 0 0,0 0 0 0 0,0-1 0 0 0,0 1 0 0 0,0 0 0 0 0,0 0 0 0 0,1-1 0 0 0,-1 1 1 0 0,0 0-1 0 0,1-1 0 0 0,0 1 0 0 0,-1-1 0 0 0,1 1 0 0 0,0-1 0 0 0,0 1 0 0 0,0-1 0 0 0,0 1 1 0 0,0-1-1 0 0,0 0 0 0 0,0 1 0 0 0,0-1 0 0 0,0 0 0 0 0,1 0 0 0 0,-1 0 0 0 0,0 0 0 0 0,1 0 0 0 0,-1 0 1 0 0,1 0-1 0 0,2 0 0 0 0,1 1-349 0 0,-1 0 0 0 0,1-1 0 0 0,-1 0 0 0 0,1 0 0 0 0,-1 0 0 0 0,1-1 0 0 0,5 1 0 0 0,18-4-6242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12407 0 0,'0'0'5510'0'0,"0"2"-4780"0"0,-1 17 640 0 0,-5 36 0 0 0,4-46-1170 0 0,0 1 1 0 0,0 0-1 0 0,-1-1 1 0 0,-1 0-1 0 0,-7 16 1 0 0,6-17-146 0 0,0-1 0 0 0,-1 0 0 0 0,0 0 0 0 0,0 0 0 0 0,-8 6 0 0 0,-40 29 108 0 0,28-23-76 0 0,-2 1-25 0 0,-2-1-55 0 0,19-13-22 0 0,18-8 2 0 0,-1-1-1 0 0,1 1 0 0 0,0 1 0 0 0,9-2 0 0 0,2-1 21 0 0,50-9 19 0 0,127-8 1 0 0,-149 16-27 0 0,-43 5-29 0 0,0 0 0 0 0,0 0 0 0 0,0 0-1 0 0,-1 0 1 0 0,1-1 0 0 0,0 0 0 0 0,0 1 0 0 0,-1-1 0 0 0,1 0-1 0 0,3-2 1 0 0,1 0-162 0 0,-5 3-98 0 0,7-6-724 0 0,1 0-1396 0 0,-3-2-3389 0 0,-1-1 83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6911 0 0,'2'2'7418'0'0,"1"3"-6997"0"0,0-1 0 0 0,-1 1 0 0 0,1 0 0 0 0,-1 0 0 0 0,0 0 1 0 0,0 0-1 0 0,0 0 0 0 0,-1 0 0 0 0,1 7 0 0 0,-1-1-12 0 0,0-1-1 0 0,-1 0 1 0 0,0 1-1 0 0,-2 13 0 0 0,-3 4 296 0 0,-1 1-1 0 0,-16 42 0 0 0,-11 23-157 0 0,-45 93-1 0 0,41-120-545 0 0,-11 27 0 0 0,36-69-117 0 0,11-23-491 0 0,15-4-5323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27 12439 0 0,'23'-16'1291'0'0,"1"5"8425"0"0,-24 14-9396 0 0,-2 1-292 0 0,0-1 0 0 0,0 0 0 0 0,0 0 0 0 0,0 0 0 0 0,0 0 0 0 0,0 0 1 0 0,-1 0-1 0 0,0 0 0 0 0,1-1 0 0 0,-1 1 0 0 0,0-1 0 0 0,0 0 0 0 0,-1 0 0 0 0,1 0 0 0 0,-5 2 0 0 0,-9 4 135 0 0,-33 9 0 0 0,46-15-161 0 0,-39 10-74 0 0,-83 12 0 0 0,-46-7-136 0 0,71-14-315 0 0,91-4 336 0 0,0 1 1 0 0,-1-2-1 0 0,1 0 0 0 0,0 0 1 0 0,0 0-1 0 0,0-2 1 0 0,-13-5-1 0 0,22 9 102 0 0,-1-1-1 0 0,1 0 0 0 0,0 0 1 0 0,0 0-1 0 0,0 0 0 0 0,0 0 1 0 0,0 0-1 0 0,0 0 1 0 0,0 0-1 0 0,1 0 0 0 0,-1-1 1 0 0,0 1-1 0 0,1 0 0 0 0,-1 0 1 0 0,1-1-1 0 0,-1 1 1 0 0,1-1-1 0 0,-1 1 0 0 0,1 0 1 0 0,0-1-1 0 0,0 1 0 0 0,0-3 1 0 0,0 2-303 0 0,2-9-1284 0 0,-7 22 1813 0 0,0-1-1 0 0,0 0 1 0 0,-2 0 0 0 0,1-1 0 0 0,-14 16-1 0 0,-44 39 372 0 0,27-29-271 0 0,35-33-177 0 0,0 0 0 0 0,1 0 0 0 0,-1 0-1 0 0,1 0 1 0 0,0 0 0 0 0,0 1 0 0 0,0-1 0 0 0,0 0-1 0 0,0 0 1 0 0,0 1 0 0 0,0-1 0 0 0,1 1-1 0 0,-1-1 1 0 0,1 0 0 0 0,0 1 0 0 0,0-1 0 0 0,0 1-1 0 0,0-1 1 0 0,0 1 0 0 0,0-1 0 0 0,1 1 0 0 0,-1-1-1 0 0,1 1 1 0 0,0-1 0 0 0,-1 0 0 0 0,1 1 0 0 0,0-1-1 0 0,1 0 1 0 0,-1 0 0 0 0,0 0 0 0 0,3 3 0 0 0,-3-3-23 0 0,1 0 1 0 0,-1 0 0 0 0,1 0 0 0 0,0-1 0 0 0,0 1 0 0 0,0-1 0 0 0,0 1 0 0 0,0-1 0 0 0,0 0 0 0 0,1 1 0 0 0,-1-1 0 0 0,4 1 0 0 0,-1 0 16 0 0,1-1 0 0 0,0 1 1 0 0,9 0-1 0 0,3-1-34 0 0,0-2 1 0 0,1 0-1 0 0,-1-1 0 0 0,-1-1 0 0 0,29-7 1 0 0,38-6 25 0 0,-76 15-50 0 0,6-1 0 0 0,1 1 0 0 0,0 0 0 0 0,19 2 0 0 0,-30 0 0 0 0,0-1 0 0 0,1 1 0 0 0,-1 0 0 0 0,0 1 0 0 0,0-1 0 0 0,0 0 0 0 0,-1 1 0 0 0,1 0 0 0 0,0 0 0 0 0,0 0 0 0 0,-1 1 0 0 0,0-1 0 0 0,1 1 0 0 0,-1 0 0 0 0,0 0 0 0 0,3 3 0 0 0,10 14 0 0 0,-14-14 0 0 0,-1 0 0 0 0,2 4 82 0 0,0 0 0 0 0,-1 1 0 0 0,0 0 0 0 0,0-1 0 0 0,-1 1 0 0 0,-1 0 0 0 0,0 0 0 0 0,0-1 0 0 0,-1 1 0 0 0,-1 0 0 0 0,-4 17 0 0 0,5-23-59 0 0,-1-1 1 0 0,1 0-1 0 0,-1 1 0 0 0,0-1 0 0 0,0 0 1 0 0,-1 0-1 0 0,1 0 0 0 0,-1 0 0 0 0,0 0 0 0 0,0 0 1 0 0,0-1-1 0 0,0 0 0 0 0,-1 1 0 0 0,1-1 1 0 0,-1-1-1 0 0,0 1 0 0 0,-7 4 0 0 0,-5 1 19 0 0,0-2-1 0 0,-1 1 0 0 0,-25 5 0 0 0,7-2 13 0 0,19-5-42 0 0,0-1 0 0 0,0-1-1 0 0,0 0 1 0 0,0-1-1 0 0,0-1 1 0 0,-1 0 0 0 0,1-1-1 0 0,0-1 1 0 0,-30-5-1 0 0,44 6-64 0 0,0-1-1 0 0,0 1 0 0 0,0-1 1 0 0,0 0-1 0 0,0 0 0 0 0,0 0 1 0 0,0 0-1 0 0,0 0 0 0 0,-3-2 1 0 0,4 2-11 0 0,1 0 0 0 0,0 1 1 0 0,-1-1-1 0 0,1 0 0 0 0,-1 1 1 0 0,1-1-1 0 0,0 0 0 0 0,-1 1 1 0 0,1-1-1 0 0,0 0 0 0 0,0 0 1 0 0,0 1-1 0 0,0-1 0 0 0,0 0 1 0 0,0 0-1 0 0,-1 1 0 0 0,2-1 1 0 0,-1 0-1 0 0,0 0 0 0 0,0 1 1 0 0,0-1-1 0 0,0 0 0 0 0,0 0 1 0 0,1 1-1 0 0,-1-1 1 0 0,0 0-1 0 0,1 1 0 0 0,-1-1 1 0 0,1 0-1 0 0,8-15-1099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0,'0'0'143'0'0,"3"0"-3"0"0,10 0 703 0 0,1 0-1 0 0,-1 0 1 0 0,0 2-1 0 0,0 0 1 0 0,0 0-1 0 0,0 1 1 0 0,0 1-1 0 0,0 0 1 0 0,-1 0-1 0 0,0 2 1 0 0,13 6-1 0 0,0 2 1117 0 0,27 19 0 0 0,17 20-1319 0 0,-13-7 779 0 0,81 49-1 0 0,-56-46-550 0 0,175 116 1276 0 0,-230-146-1933 0 0,6 5 37 0 0,30 28 0 0 0,-53-44-192 0 0,0 1-1 0 0,-1 0 1 0 0,0 1-1 0 0,-1 0 0 0 0,0 0 1 0 0,-1 0-1 0 0,9 21 1 0 0,-13-27-31 0 0,-1 0 1 0 0,1 1 0 0 0,-1-1-1 0 0,-1 0 1 0 0,1 1 0 0 0,0-1-1 0 0,-1 1 1 0 0,0-1 0 0 0,0 1-1 0 0,-1-1 1 0 0,1 1 0 0 0,-3 8-1 0 0,1-6 30 0 0,0 0 0 0 0,-1-1 0 0 0,0 1 0 0 0,0-1 0 0 0,-1 1 0 0 0,0-1 0 0 0,-6 8 0 0 0,-3 0 44 0 0,-1 0 1 0 0,-1 0-1 0 0,0-1 0 0 0,0-1 1 0 0,-18 11-1 0 0,1-3-29 0 0,-1-1 1 0 0,-1-2-1 0 0,-1-2 1 0 0,-39 13-1 0 0,-160 38 10 0 0,221-63-97 0 0,1 0 0 0 0,-1 1 1 0 0,1 1-1 0 0,-22 11 0 0 0,33-15-67 0 0,15-8-5068 0 0,2 3 3648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6415 0 0,'0'0'7395'0'0,"-1"3"-6851"0"0,-1 8-98 0 0,-1 1 0 0 0,0-1 0 0 0,-1 0 0 0 0,-6 12 0 0 0,3-8 1 0 0,-5 21 0 0 0,10-27-243 0 0,2-9-195 0 0,-16 34 241 0 0,11-23-215 0 0,0 0 0 0 0,-1 0 0 0 0,-1-1 0 0 0,0 0 0 0 0,-11 13 0 0 0,-46 43 141 0 0,37-40-72 0 0,14-13-73 0 0,-16 16 82 0 0,1 2 1 0 0,-37 50-1 0 0,65-79-92 0 0,3-3 1 0 0,11-4-176 0 0,0 0 0 0 0,-1-1 0 0 0,25-14 1 0 0,13-12-4616 0 0,-10 5-1021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128 308 6359 0 0,'0'0'578'0'0,"-2"1"-478"0"0,-13 0 183 0 0,1 0 0 0 0,-1-1 0 0 0,0 0 1 0 0,-22-4-1 0 0,14 2 1877 0 0,22 2-1014 0 0,0 0-1082 0 0,1-1 0 0 0,-1 1 0 0 0,1-1 0 0 0,0 1 0 0 0,-1 0 0 0 0,1-1 0 0 0,0 1 0 0 0,-1-1 0 0 0,1 1 0 0 0,0-1 0 0 0,0 1 0 0 0,0-1 0 0 0,-1 1 0 0 0,1-1 0 0 0,0 1 0 0 0,0-1 0 0 0,0 1 0 0 0,0-1 0 0 0,0 1 0 0 0,0-1 0 0 0,0 1 0 0 0,0-1 0 0 0,0 0 0 0 0,0-12 480 0 0,0 8-386 0 0,1 0-1 0 0,1 0 1 0 0,-1-1 0 0 0,1 1-1 0 0,0 0 1 0 0,0 0-1 0 0,0 1 1 0 0,1-1 0 0 0,0 0-1 0 0,0 1 1 0 0,0 0-1 0 0,0-1 1 0 0,1 1-1 0 0,4-4 1 0 0,5-5 259 0 0,2 1 0 0 0,26-17 0 0 0,-5 6 136 0 0,2 2 1 0 0,1 2-1 0 0,0 2 1 0 0,1 1-1 0 0,1 2 1 0 0,0 2-1 0 0,82-14 1 0 0,-110 24-530 0 0,-13 2-25 0 0,0 0 0 0 0,0 0 0 0 0,0 0-1 0 0,0 0 1 0 0,0-1 0 0 0,0 1 0 0 0,0 0 0 0 0,1 0 0 0 0,-1 0 0 0 0,0 0 0 0 0,0 0 0 0 0,0 0-1 0 0,0 0 1 0 0,0 0 0 0 0,0 0 0 0 0,0 0 0 0 0,0 0 0 0 0,0 0 0 0 0,0 0 0 0 0,1 0 0 0 0,-1 0-1 0 0,0 0 1 0 0,0 1 0 0 0,0-1 0 0 0,0 0 0 0 0,0 0 0 0 0,0 0 0 0 0,0 0 0 0 0,0 0 0 0 0,0 0 0 0 0,0 0-1 0 0,0 0 1 0 0,0 0 0 0 0,1 0 0 0 0,-1 0 0 0 0,0 0 0 0 0,0 0 0 0 0,0 0 0 0 0,0 0 0 0 0,0 0-1 0 0,0 1 1 0 0,0-1 0 0 0,0 0 0 0 0,0 0 0 0 0,0 0 0 0 0,0 0 0 0 0,0 0 0 0 0,0 0 0 0 0,0 0-1 0 0,0 0 1 0 0,0 0 0 0 0,0 0 0 0 0,0 1 0 0 0,0-1 0 0 0,0 0 0 0 0,0 0 0 0 0,0 0 0 0 0,0 0 0 0 0,0 4-5 0 0,0-1 1 0 0,0 1 0 0 0,0-1 0 0 0,0 1 0 0 0,-1 0 0 0 0,1-1 0 0 0,-1 1 0 0 0,0-1 0 0 0,0 0 0 0 0,-1 1 0 0 0,1-1 0 0 0,0 0 0 0 0,-1 0 0 0 0,0 1-1 0 0,0-1 1 0 0,0-1 0 0 0,0 1 0 0 0,-4 3 0 0 0,-7 9-23 0 0,0-2-1 0 0,-20 16 1 0 0,16-15-29 0 0,-109 89-336 0 0,-39 35-778 0 0,155-129 648 0 0,-1-1 0 0 0,-17 11 0 0 0,10-8-995 0 0,16-10 2661 0 0,-3 27-314 0 0,5-26-611 0 0,1 1-24 0 0,4 10-76 0 0,0-1-1 0 0,1 1 1 0 0,0-1-1 0 0,1 0 1 0 0,1-1-1 0 0,0 0 1 0 0,0 0-1 0 0,1-1 1 0 0,0 0-1 0 0,1 0 1 0 0,0-1-1 0 0,1 0 1 0 0,0-1-1 0 0,23 14 1 0 0,11-2 669 0 0,-43-19-689 0 0,0-1-2 0 0,8 3-1 0 0,-8-3 42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 9183 0 0,'0'0'1575'0'0,"2"-1"-931"0"0,-1 1-529 0 0,0 0 0 0 0,-1 0-1 0 0,1 0 1 0 0,0 0 0 0 0,0 0 0 0 0,-1 0 0 0 0,1 0 0 0 0,0 0-1 0 0,-1 0 1 0 0,1 0 0 0 0,0 0 0 0 0,-1 0 0 0 0,1 0 0 0 0,0 1-1 0 0,-1-1 1 0 0,1 0 0 0 0,0 1 0 0 0,-1-1 0 0 0,1 0 0 0 0,0 1-1 0 0,-1-1 1 0 0,1 1 0 0 0,-1-1 0 0 0,1 1 0 0 0,-1-1 0 0 0,1 1-1 0 0,-1-1 1 0 0,0 1 0 0 0,1-1 0 0 0,-1 1 0 0 0,1 0-1 0 0,-1-1 1 0 0,0 1 0 0 0,0 0 0 0 0,1-1 0 0 0,-1 1 0 0 0,0 0-1 0 0,0-1 1 0 0,0 1 0 0 0,0 1 0 0 0,0 3 37 0 0,0 1 0 0 0,0 0 1 0 0,-1-1-1 0 0,1 1 0 0 0,-1 0 0 0 0,-1-1 0 0 0,1 1 1 0 0,-1-1-1 0 0,0 0 0 0 0,0 1 0 0 0,-1-1 1 0 0,-5 8-1 0 0,-5 8 336 0 0,-28 31-1 0 0,23-30-397 0 0,-11 11 125 0 0,13-15 30 0 0,-25 36-1 0 0,40-50-201 0 0,-2 5-89 0 0,3-6-239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121 268 2303 0 0,'0'0'16500'0'0,"1"-3"-16114"0"0,8-10-181 0 0,0 0 0 0 0,0 1 0 0 0,1 0 0 0 0,1 0 0 0 0,14-12 0 0 0,66-49 83 0 0,-66 54-202 0 0,1 1-1 0 0,1 1 1 0 0,1 1 0 0 0,37-15-1 0 0,-62 30-36 0 0,0 0 0 0 0,-1 0 0 0 0,1 1 0 0 0,0-1 1 0 0,0 1-1 0 0,4 0 0 0 0,-1 0 47 0 0,-4 0-39 0 0,1 0 1 0 0,-1 1-1 0 0,0 0 0 0 0,0-1 0 0 0,0 1 1 0 0,0 0-1 0 0,0 0 0 0 0,0 0 0 0 0,0 0 1 0 0,0 1-1 0 0,0-1 0 0 0,-1 0 0 0 0,1 1 1 0 0,0 0-1 0 0,-1-1 0 0 0,3 4 0 0 0,-3-4 26 0 0,2 11 80 0 0,-3-9-134 0 0,1 1-1 0 0,-1-1 1 0 0,0 0 0 0 0,-1 0-1 0 0,1 0 1 0 0,-1 0 0 0 0,1 0-1 0 0,-1 1 1 0 0,0-1 0 0 0,-2 5-1 0 0,1-1 22 0 0,-6 12-48 0 0,1-1 0 0 0,-2 0 0 0 0,-1 0 0 0 0,0-1 0 0 0,-1 0 0 0 0,0-1 0 0 0,-2 0 0 0 0,-20 20-1 0 0,16-20-188 0 0,0-1 0 0 0,-1-1 0 0 0,0-1 0 0 0,-29 15 0 0 0,16-12-142 0 0,0-1 1 0 0,-39 11-1 0 0,-61 18-1391 0 0,107-39 800 0 0,23-5 692 0 0,3-1-416 0 0,23-6 635 0 0,2-2 561 0 0,54-8-1 0 0,-73 16-367 0 0,-1 0 0 0 0,0 1-1 0 0,1 0 1 0 0,-1 0 0 0 0,0 0 0 0 0,1 1-1 0 0,-1 1 1 0 0,0-1 0 0 0,0 1 0 0 0,0 0-1 0 0,0 0 1 0 0,11 6 0 0 0,-15-6-99 0 0,0 0-1 0 0,-1 1 1 0 0,1-1 0 0 0,-1 0 0 0 0,0 1 0 0 0,1-1 0 0 0,-1 1-1 0 0,3 5 1 0 0,2 3 283 0 0,-1-4-200 0 0,-1 1 1 0 0,-1 1-1 0 0,6 10 1 0 0,-8-14-145 0 0,3 20 97 0 0,-4-19-86 0 0,-1 0 0 0 0,1 0 0 0 0,-1 0 0 0 0,-1 8 0 0 0,0-8 83 0 0,1 1 1 0 0,0-1-1 0 0,0 0 1 0 0,2 12-1 0 0,-1-13-92 0 0,0 0 1 0 0,0 0-1 0 0,1 0 0 0 0,0 0 0 0 0,0-1 0 0 0,0 1 0 0 0,0-1 1 0 0,1 1-1 0 0,0-1 0 0 0,5 6 0 0 0,3-1 54 0 0,-8-7-61 0 0,1-1-1 0 0,0 1 1 0 0,0-1 0 0 0,-1 0-1 0 0,7 1 1 0 0,4 0 56 0 0,0-3-17 0 0,2 2-47 0 0,-4 2-34 0 0,-10-2-91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98 3223 0 0,'-1'2'240'0'0,"-2"7"-198"0"0,-1 2 258 0 0,-10 20 0 0 0,11-26 353 0 0,0-1 0 0 0,0 1 1 0 0,-1-1-1 0 0,-4 5 0 0 0,-8 9 11422 0 0,18-20-12000 0 0,1 2-63 0 0,0-1-13 0 0,7-15 95 0 0,-6 11-75 0 0,-2 1-13 0 0,0 0-1 0 0,0 0 1 0 0,0 0 0 0 0,-1-1-1 0 0,2-6 1 0 0,7-15 43 0 0,-6 17-48 0 0,-1 1 1 0 0,0-1 0 0 0,0 0 0 0 0,-1-1-1 0 0,0 1 1 0 0,-1 0 0 0 0,0 0-1 0 0,0-11 1 0 0,-2 0-104 0 0,0 19 4 0 0,-22 1-472 0 0,9 4 469 0 0,1 0 0 0 0,-1 1 1 0 0,1 1-1 0 0,0 0 1 0 0,0 1-1 0 0,1 1 1 0 0,0 0-1 0 0,0 0 1 0 0,-15 15-1 0 0,1-1 84 0 0,19-17 17 0 0,0 1 0 0 0,1 0 1 0 0,-7 7-1 0 0,5-4 0 0 0,1 1 0 0 0,-1 0 0 0 0,2 0 0 0 0,-10 20 0 0 0,14-26 18 0 0,0 0 0 0 0,0 0 0 0 0,0 1 0 0 0,1-1 0 0 0,0 1 0 0 0,-1 5 0 0 0,0 1 48 0 0,-6 15 244 0 0,3-7-89 0 0,0-1-1 0 0,-2 1 1 0 0,-15 30-1 0 0,20-46 39 0 0,-1 1 1075 0 0,7-2-548 0 0,14-7-339 0 0,27-13-412 0 0,-12 5 87 0 0,-20 8-12 0 0,0 0 0 0 0,23-14-1 0 0,-15 5-29 0 0,-17 13-79 0 0,1-1-2 0 0,10-10 65 0 0,-6 2 0 0 0,-2-2-11 0 0,1 0-42 0 0,-2-1-11 0 0,0-1 0 0 0,-1 3-15 0 0,-3 9-54 0 0,-3 4-146 0 0,-2 9 202 0 0,-2 3 13 0 0,-1-2 0 0 0,4-5 8 0 0,-2-1-1 0 0,1 1 1 0 0,-1-1-1 0 0,0 0 1 0 0,0 0 0 0 0,-1 0-1 0 0,-5 5 1 0 0,-2 2 19 0 0,9-9 31 0 0,0 0-38 0 0,-4 14 77 0 0,3-4 69 0 0,33-5-88 0 0,-22-10-362 0 0,1-1 1 0 0,0 0-1 0 0,-1 0 0 0 0,1 0 1 0 0,-1-1-1 0 0,1 0 1 0 0,-1 0-1 0 0,0-1 0 0 0,6-4 1 0 0,-3 3-925 0 0,9-6-5815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53 199 13559 0 0,'0'0'1231'0'0,"-8"4"-862"0"0,-20 3 2555 0 0,12-4-216 0 0,15-12-2212 0 0,2 6-473 0 0,0 0 1 0 0,-1 1-1 0 0,1-1 0 0 0,0 1 1 0 0,0-1-1 0 0,1 1 0 0 0,-1-1 0 0 0,0 1 1 0 0,1 0-1 0 0,-1 0 0 0 0,4-4 0 0 0,25-23 254 0 0,-19 19-241 0 0,12-12-58 0 0,1 1-1 0 0,27-17 0 0 0,-40 31 15 0 0,0 0-1 0 0,0 1 1 0 0,0 0-1 0 0,1 1 1 0 0,0 1-1 0 0,0-1 1 0 0,24-3-1 0 0,-34 7 23 0 0,0 1 1 0 0,0-1-1 0 0,1 1 0 0 0,-1 0 1 0 0,0 0-1 0 0,0 0 0 0 0,1 0 0 0 0,-1 0 1 0 0,0 1-1 0 0,0-1 0 0 0,0 1 1 0 0,0-1-1 0 0,0 1 0 0 0,0 0 0 0 0,1 0 1 0 0,-2 0-1 0 0,1 0 0 0 0,0 0 1 0 0,0 0-1 0 0,0 1 0 0 0,0-1 0 0 0,-1 0 1 0 0,1 1-1 0 0,-1 0 0 0 0,1-1 1 0 0,-1 1-1 0 0,1 0 0 0 0,-1 0 0 0 0,0 0 1 0 0,0-1-1 0 0,0 1 0 0 0,0 0 1 0 0,0 1-1 0 0,-1-1 0 0 0,1 0 0 0 0,-1 0 1 0 0,1 0-1 0 0,-1 0 0 0 0,0 1 1 0 0,1-1-1 0 0,-2 4 0 0 0,1 3 19 0 0,-1-1 0 0 0,0 1 0 0 0,-1 0 0 0 0,0 0 0 0 0,0-1 0 0 0,-1 1 0 0 0,0-1 0 0 0,0 0 0 0 0,-9 15 0 0 0,-4 2 153 0 0,-31 37 0 0 0,27-35-152 0 0,6-8-145 0 0,13-17-466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4143 0 0,'0'0'842'0'0,"0"3"1316"0"0,0 13 6545 0 0,7 13-1902 0 0,-6-31-6678 0 0,4-11 183 0 0,0 0 0 0 0,5-25 0 0 0,-6 24-176 0 0,0-1 1 0 0,11-26-1 0 0,-5 21-95 0 0,-6 10-23 0 0,1 0-1 0 0,0 1 1 0 0,0-1 0 0 0,1 1-1 0 0,0 0 1 0 0,1 0 0 0 0,0 1 0 0 0,0 0-1 0 0,11-9 1 0 0,11-4-62 0 0,0 2 0 0 0,62-30 1 0 0,71-14-18 0 0,-112 51 23 0 0,-24 7-136 0 0,-24 4-41 0 0,0 2-920 0 0,-1-1 945 0 0,0 0 0 0 0,-1 1-1 0 0,1-1 1 0 0,0 0 0 0 0,-1 1 0 0 0,1-1-1 0 0,0 1 1 0 0,-1-1 0 0 0,1 1-1 0 0,0 0 1 0 0,-1-1 0 0 0,1 1 0 0 0,-1 0-1 0 0,1-1 1 0 0,-1 1 0 0 0,0 0 0 0 0,1-1-1 0 0,-1 1 1 0 0,0 0 0 0 0,1 0-1 0 0,-1 0 1 0 0,0-1 0 0 0,0 1 0 0 0,0 0-1 0 0,0 0 1 0 0,0 0 0 0 0,0 1 0 0 0,0-2 267 0 0,1 3-1501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149 177 2303 0 0,'0'0'102'0'0,"3"1"499"0"0,15 4 14723 0 0,-15-4-13918 0 0,2 1-2391 0 0,-3 0 1797 0 0,8 4-65 0 0,-8-5-143 0 0,1 0-57 0 0,3 1-282 0 0,1 0 0 0 0,-1-1 0 0 0,1 0 0 0 0,0 0 0 0 0,-1 0 0 0 0,1-1 0 0 0,0 0 0 0 0,8-1 0 0 0,-1-2-169 0 0,0 0 0 0 0,0 0 1 0 0,15-7-1 0 0,-17 6-234 0 0,-1 0-1 0 0,0-1 0 0 0,0 0 1 0 0,0-1-1 0 0,-1 0 1 0 0,1-1-1 0 0,-1-1 1 0 0,-1 1-1 0 0,0-1 1 0 0,0-1-1 0 0,0 0 0 0 0,7-10 1 0 0,-15 17 118 0 0,3-3-63 0 0,0-1 0 0 0,-1 0 1 0 0,0 0-1 0 0,0 0 0 0 0,0-1 1 0 0,-1 1-1 0 0,2-9 0 0 0,-1 3 41 0 0,-2 12 41 0 0,-1-1-1 0 0,0 1 1 0 0,0-1 0 0 0,0 1 0 0 0,0-1-1 0 0,0 1 1 0 0,0-1 0 0 0,0 1 0 0 0,0-1-1 0 0,0 1 1 0 0,0-1 0 0 0,0 1 0 0 0,0-1-1 0 0,0 1 1 0 0,0-1 0 0 0,-1 0 0 0 0,0 0-2 0 0,1 0 1 0 0,-1 1 0 0 0,0-1 0 0 0,0 1 0 0 0,0-1 0 0 0,1 1 0 0 0,-1-1 0 0 0,0 1 0 0 0,0 0 0 0 0,0 0 0 0 0,0-1 0 0 0,0 1 0 0 0,0 0 0 0 0,0 0 0 0 0,0 0 0 0 0,0 0 0 0 0,0 0 0 0 0,0 0-1 0 0,0 0 1 0 0,0 0 0 0 0,0 0 0 0 0,0 1 0 0 0,1-1 0 0 0,-1 0 0 0 0,0 0 0 0 0,-1 1 0 0 0,-29 14-15 0 0,24-12-17 0 0,-35 21-6 0 0,-42 31 1 0 0,26-17 43 0 0,23-15-4 0 0,0 0 0 0 0,-46 43 0 0 0,55-42 1 0 0,15-15 1 0 0,1 0-1 0 0,0 1 1 0 0,0 0-1 0 0,1 0 1 0 0,0 1 0 0 0,-7 13-1 0 0,15-23 8 0 0,1 0-1 0 0,-1 0 1 0 0,1 0 0 0 0,0 0-1 0 0,-1 0 1 0 0,1 0 0 0 0,0 1-1 0 0,0-1 1 0 0,0 0-1 0 0,0 0 1 0 0,0 0 0 0 0,0 0-1 0 0,0 0 1 0 0,0 0 0 0 0,0 0-1 0 0,0 0 1 0 0,1 0-1 0 0,-1 0 1 0 0,0 0 0 0 0,1 0-1 0 0,-1 0 1 0 0,1 0 0 0 0,-1 0-1 0 0,1 0 1 0 0,-1 0-1 0 0,1 0 1 0 0,0 0 0 0 0,-1-1-1 0 0,1 1 1 0 0,0 0 0 0 0,0-1-1 0 0,0 1 1 0 0,0 0-1 0 0,-1-1 1 0 0,1 1 0 0 0,0-1-1 0 0,1 1 1 0 0,3 2 38 0 0,1-1 1 0 0,-1 0-1 0 0,0 0 0 0 0,0 0 1 0 0,7 0-1 0 0,5 1 47 0 0,-1-1-1 0 0,1-1 0 0 0,0-1 1 0 0,19-1-1 0 0,66-12-208 0 0,-44 4-1593 0 0,-24 2-3370 0 0,-19 2 3512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64 7423 0 0,'0'0'340'0'0,"2"-2"-5"0"0,47-20 588 0 0,-47 21-43 0 0,12-6 1716 0 0,-11 5-1994 0 0,1-1 0 0 0,-1 0 0 0 0,-1 0 0 0 0,1 0 0 0 0,0 0 0 0 0,4-9 2448 0 0,-20 9-2734 0 0,10 3-311 0 0,0 0 0 0 0,-1 0 0 0 0,1 1-1 0 0,0-1 1 0 0,-1 1 0 0 0,1 0 0 0 0,0-1-1 0 0,0 2 1 0 0,-6 1 0 0 0,-28 17 39 0 0,29-16-52 0 0,-14 10 111 0 0,0 0 0 0 0,1 2 0 0 0,0 0 0 0 0,2 1 0 0 0,0 2 0 0 0,1-1 0 0 0,0 2 0 0 0,2 1 0 0 0,-18 27 0 0 0,29-39 31 0 0,1 1 0 0 0,-6 17 0 0 0,9-25-64 0 0,7 10 99 0 0,-5-11-161 0 0,-1 0 0 0 0,1 0-1 0 0,-1 0 1 0 0,1 0 0 0 0,0-1 0 0 0,0 1 0 0 0,-1 0 0 0 0,1 0 0 0 0,0-1 0 0 0,0 1-1 0 0,0-1 1 0 0,0 1 0 0 0,0 0 0 0 0,0-1 0 0 0,0 0 0 0 0,0 1 0 0 0,0-1-1 0 0,0 0 1 0 0,0 1 0 0 0,0-1 0 0 0,0 0 0 0 0,1 0 0 0 0,0 0 0 0 0,1 0 12 0 0,0 0 1 0 0,0 0 0 0 0,1-1 0 0 0,-1 1-1 0 0,5-2 1 0 0,17-7 97 0 0,-1-1 0 0 0,0-1 1 0 0,28-18-1 0 0,64-48-161 0 0,-81 53-107 0 0,-28 19 113 0 0,-3 3 17 0 0,0-1 1 0 0,0 0-1 0 0,-1 1 1 0 0,1-2-1 0 0,4-4 1 0 0,-2 0-37 0 0,-5 6-22 0 0,-1 5-14 0 0,-1 1 78 0 0,0-1 0 0 0,-1 0 0 0 0,1 1 1 0 0,0-1-1 0 0,-1 0 0 0 0,0 0 0 0 0,-3 5 1 0 0,-2 4-9 0 0,2-4 8 0 0,3-4 6 0 0,-1 1 0 0 0,1-1-1 0 0,1 1 1 0 0,-1 0 0 0 0,-1 7-1 0 0,-1 7 9 0 0,3-1 0 0 0,1-12 6 0 0,1 0 18 0 0,4 17 0 0 0,5 21-91 0 0,-9-42-334 0 0,1-1-1506 0 0,8 3-2794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47 7367 0 0,'0'0'568'0'0,"-2"0"-373"0"0,-14 5 4425 0 0,29-4 2360 0 0,18-1-1676 0 0,-16 0-7143 0 0,5-1 2049 0 0,10 0-28 0 0,0-1 1 0 0,0-1 0 0 0,56-14-1 0 0,-79 14-258 0 0,-1 0 0 0 0,0 0 0 0 0,7-5 0 0 0,7-2-469 0 0,-18 9 55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6911 0 0,'-3'1'528'0'0,"-51"30"2379"0"0,-1-1 4753 0 0,53-28-6055 0 0,2-2-1541 0 0,-1 0-1 0 0,1 0 0 0 0,-1 1 1 0 0,1-1-1 0 0,0 0 1 0 0,-1 1-1 0 0,1-1 1 0 0,0 0-1 0 0,-1 1 0 0 0,1-1 1 0 0,0 0-1 0 0,-1 1 1 0 0,1-1-1 0 0,0 1 0 0 0,0-1 1 0 0,0 1-1 0 0,-1 2 2912 0 0,16-2-2775 0 0,0 0 0 0 0,0-1 0 0 0,1-1 0 0 0,24-4 0 0 0,-27 3-65 0 0,153-33-223 0 0,-163 35-307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13647 0 0,'0'0'1239'0'0,"-2"0"-1022"0"0,0-1 221 0 0,1 1-1 0 0,-1 0 1 0 0,1 0-1 0 0,-1 0 1 0 0,0 0 0 0 0,1 0-1 0 0,-1 1 1 0 0,1-1-1 0 0,-1 0 1 0 0,1 1-1 0 0,-3 0 1 0 0,2 0-162 0 0,0 1 1 0 0,0-1 0 0 0,0 0-1 0 0,0 1 1 0 0,0-1 0 0 0,-3 4-1 0 0,0 1-149 0 0,0 0 1 0 0,1 0-1 0 0,-6 11 0 0 0,7-12 136 0 0,2-3-118 0 0,0 0 0 0 0,-5 10 953 0 0,6-12-1104 0 0,1 0 1 0 0,-1 0 0 0 0,0 0-1 0 0,0 0 1 0 0,0 0 0 0 0,1 0-1 0 0,-1 0 1 0 0,0 0-1 0 0,0 0 1 0 0,1 0 0 0 0,-1 0-1 0 0,0 0 1 0 0,0 0-1 0 0,0 0 1 0 0,1 1 0 0 0,-1-1-1 0 0,0 0 1 0 0,0 0 0 0 0,0 0-1 0 0,0 0 1 0 0,1 0-1 0 0,-1 1 1 0 0,0-1 0 0 0,0 0-1 0 0,0 0 1 0 0,0 0 0 0 0,0 0-1 0 0,1 1 1 0 0,-1-1-1 0 0,0 1-31 0 0,0-1-1 0 0,0 0 0 0 0,1 1 0 0 0,-1-1 0 0 0,0 0 0 0 0,0 1 1 0 0,1-1-1 0 0,-1 0 0 0 0,0 1 0 0 0,1-1 0 0 0,-1 0 1 0 0,0 0-1 0 0,1 1 0 0 0,-1-1 0 0 0,0 0 0 0 0,1 0 0 0 0,-1 0 1 0 0,1 1-1 0 0,-1-1 0 0 0,0 0 0 0 0,1 0 0 0 0,-1 0 0 0 0,1 0 1 0 0,-1 0-1 0 0,1 0 0 0 0,-1 0 0 0 0,14 1-1501 0 0,3-3-3923 0 0,-4-1-1557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3223 0 0,'9'-9'16950'0'0,"-11"11"-16530"0"0,-18 26-234 0 0,-46 49 1 0 0,-34 21 46 0 0,96-95-233 0 0,-94 90 160 0 0,89-84-69 0 0,0 1 0 0 0,-14 21-1 0 0,22-30-12 0 0,1 2 22 0 0,-3 8 10 0 0,3-9 2 0 0,6 10 153 0 0,-5-10-237 0 0,0-1-1 0 0,0 0 0 0 0,1 0 0 0 0,-1 1 0 0 0,0-1 0 0 0,1 0 0 0 0,-1 0 0 0 0,1 0 0 0 0,-1 0 0 0 0,1-1 1 0 0,0 1-1 0 0,-1 0 0 0 0,1-1 0 0 0,0 1 0 0 0,3 0 0 0 0,-2-1 29 0 0,5 2 41 0 0,0-1-1 0 0,0 1 1 0 0,1-2 0 0 0,-1 0 0 0 0,1 0 0 0 0,-1 0 0 0 0,0-1-1 0 0,9-2 1 0 0,10-3 186 0 0,29-10 0 0 0,-41 11-238 0 0,0 0 0 0 0,0-2 0 0 0,-1 1 0 0 0,0-2 0 0 0,0 0 0 0 0,17-14 0 0 0,-25 18-48 0 0,0-1 0 0 0,0-1 0 0 0,-1 1 0 0 0,0-1 1 0 0,0 0-1 0 0,0-1 0 0 0,-1 1 0 0 0,0-1 0 0 0,0 1 0 0 0,-1-1 1 0 0,0 0-1 0 0,0-1 0 0 0,0 1 0 0 0,-1 0 0 0 0,1-10 0 0 0,0 1-71 0 0,-2 0-1 0 0,0 0 0 0 0,0 0 1 0 0,-2-1-1 0 0,0 1 0 0 0,-1 0 1 0 0,0 0-1 0 0,-6-19 0 0 0,7 34 64 0 0,1-1-1 0 0,-1 0 0 0 0,0 1 0 0 0,0-1 1 0 0,1 1-1 0 0,-1-1 0 0 0,0 1 0 0 0,0 0 1 0 0,0-1-1 0 0,0 1 0 0 0,-1 0 0 0 0,1 0 1 0 0,0 0-1 0 0,-1 0 0 0 0,1 0 0 0 0,0 0 1 0 0,-1 0-1 0 0,1 0 0 0 0,-1 0 0 0 0,1 1 1 0 0,-1-1-1 0 0,0 0 0 0 0,1 1 0 0 0,-3-1 1 0 0,-2 1-72 0 0,0-1 1 0 0,0 1 0 0 0,-1 0 0 0 0,1 1 0 0 0,-7 1-1 0 0,8-1 17 0 0,3-1 36 0 0,1 0 1 0 0,-1 1-1 0 0,1-1 0 0 0,-1 1 0 0 0,1 0 1 0 0,-1-1-1 0 0,1 1 0 0 0,-1 0 0 0 0,-1 2 1 0 0,-7 1-745 0 0,7 8-420 0 0,2-9 421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35 6911 0 0,'0'0'528'0'0,"2"-1"-341"0"0,27-11 4283 0 0,-15 5-185 0 0,23-6 0 0 0,-35 12-4116 0 0,0 1 0 0 0,0 0 0 0 0,-1 0 0 0 0,1 0 0 0 0,0 0 0 0 0,0 0 0 0 0,-1 0 0 0 0,1 0 0 0 0,0 1 0 0 0,0-1 0 0 0,-1 1 0 0 0,1-1 0 0 0,0 1 0 0 0,-1 0 0 0 0,1 0 0 0 0,-1-1 0 0 0,1 1 0 0 0,-1 0 0 0 0,1 0 0 0 0,1 2 0 0 0,-2-2 431 0 0,-2 2-440 0 0,-1 2-112 0 0,-1-1-1 0 0,0 1 1 0 0,0-1 0 0 0,0 1-1 0 0,0-1 1 0 0,-1 0-1 0 0,1-1 1 0 0,-1 1 0 0 0,0 0-1 0 0,0-1 1 0 0,-1 0 0 0 0,1 0-1 0 0,-10 4 1 0 0,-8 4 15 0 0,-39 13 1 0 0,60-24-61 0 0,-43 14-43 0 0,0-3-1 0 0,-1-1 0 0 0,0-2 0 0 0,-66 2 0 0 0,102-10-63 0 0,1 0 0 0 0,-1 0-1 0 0,1-1 1 0 0,-1 0 0 0 0,0 0-1 0 0,-13-4 1 0 0,19 4 8 0 0,1 0 1 0 0,-1 0 0 0 0,0 0-1 0 0,1-1 1 0 0,-1 1 0 0 0,1-1-1 0 0,-1 1 1 0 0,1-1 0 0 0,0 0-1 0 0,0 0 1 0 0,0 0-1 0 0,0 0 1 0 0,0 0 0 0 0,0 0-1 0 0,0 0 1 0 0,1-1 0 0 0,-1 1-1 0 0,1-1 1 0 0,-1 1 0 0 0,1-1-1 0 0,0 0 1 0 0,-1-5-1 0 0,1 5-203 0 0,0-1-1 0 0,0 1 0 0 0,1-1 0 0 0,0 1 0 0 0,-1-1 0 0 0,1 1 0 0 0,0-1 0 0 0,1 1 1 0 0,-1-1-1 0 0,2-5 0 0 0,-1 7-151 0 0,0 0 57 0 0,5-4 219 0 0,-5 5 528 0 0,1 2-294 0 0,0 1 1 0 0,-1-1-1 0 0,1 1 0 0 0,-1-1 0 0 0,1 1 0 0 0,-1-1 1 0 0,0 1-1 0 0,0 0 0 0 0,0 0 0 0 0,2 2 1 0 0,-3-3-6 0 0,1 1 2 0 0,0 0 1 0 0,-1 0 0 0 0,1 0-1 0 0,-1 0 1 0 0,1 0-1 0 0,-1 0 1 0 0,0 0 0 0 0,0 0-1 0 0,0 0 1 0 0,0 0 0 0 0,-1 4-1 0 0,1 2 130 0 0,-1 18 401 0 0,-1 1 1 0 0,-1-1 0 0 0,-8 29-1 0 0,-26 75 33 0 0,36-129-516 0 0,-1 2-43 0 0,1 1 0 0 0,-1-1-1 0 0,0-1 1 0 0,0 1-1 0 0,0 0 1 0 0,-5 4-1 0 0,5-5-9 0 0,1 0 21 0 0,0-1-12 0 0,-4 7-36 0 0,3-5 24 0 0,-2 4-25 0 0,4-7-23 0 0,0 0 1 0 0,0 0 0 0 0,0 0-1 0 0,0 0 1 0 0,0 0 0 0 0,0 1-1 0 0,0-1 1 0 0,0 0-1 0 0,0 0 1 0 0,0 0 0 0 0,0 0-1 0 0,0 0 1 0 0,0 0 0 0 0,0 0-1 0 0,0 0 1 0 0,0 0-1 0 0,0 0 1 0 0,0 0 0 0 0,0 0-1 0 0,0 0 1 0 0,0 0 0 0 0,0 1-1 0 0,0-1 1 0 0,0 0-1 0 0,0 0 1 0 0,0 0 0 0 0,0 0-1 0 0,0 0 1 0 0,0 0 0 0 0,0 0-1 0 0,0 0 1 0 0,0 0-1 0 0,0 0 1 0 0,0 0 0 0 0,0 0-1 0 0,0 0 1 0 0,0 0 0 0 0,0 0-1 0 0,0 0 1 0 0,0 0 0 0 0,0 1-1 0 0,0-1 1 0 0,0 0-1 0 0,1 0 1 0 0,-1 0 0 0 0,0 0-1 0 0,0 0 1 0 0,0 0 0 0 0,0 0-1 0 0,0 0 1 0 0,0 0-1 0 0,0 0 1 0 0,0 0 0 0 0,0 0-1 0 0,0 0 1 0 0,0 0 0 0 0,0 0-1 0 0,0 0 1 0 0,0 0-1 0 0,1 0 1 0 0,-1 0 0 0 0,0 0-1 0 0,0 0 1 0 0,0 0 0 0 0,0 0-1 0 0,0 0 1 0 0,0 0-1 0 0,7 1-2 0 0,0-1-1 0 0,0 1 0 0 0,0-1 0 0 0,0 0 0 0 0,0 0 1 0 0,0-1-1 0 0,0 0 0 0 0,7-2 0 0 0,60-21-246 0 0,-24 7 69 0 0,-33 12 145 0 0,0 1 0 0 0,1 0 0 0 0,-1 1 0 0 0,34-1 0 0 0,-49 4 35 0 0,0 0 0 0 0,0 0 0 0 0,0 0 0 0 0,1 0 0 0 0,-1 0 0 0 0,0 0 0 0 0,0 1 0 0 0,0-1 0 0 0,0 1 0 0 0,0-1 0 0 0,0 1 1 0 0,0 0-1 0 0,-1 0 0 0 0,1 0 0 0 0,0 0 0 0 0,0 0 0 0 0,-1 0 0 0 0,1 0 0 0 0,0 1 0 0 0,-1-1 0 0 0,2 2 0 0 0,4 4 10 0 0,-2-4-6 0 0,0 1 1 0 0,-1 0-1 0 0,1 0 1 0 0,-1 0-1 0 0,0 0 0 0 0,0 1 1 0 0,0 0-1 0 0,-1 0 1 0 0,0 0-1 0 0,4 7 1 0 0,1 1-1 0 0,7 14-4 0 0,3 2 56 0 0,-4-3 27 0 0,-13-24-77 0 0,1 0 0 0 0,0 0-1 0 0,-1 1 1 0 0,0-1 0 0 0,0 0 0 0 0,0 1 0 0 0,0-1 0 0 0,0 1 0 0 0,0 0-1 0 0,-1-1 1 0 0,1 1 0 0 0,0 3 0 0 0,-1 3 11 0 0,1-6 20 0 0,-1 0-1 0 0,0 0 0 0 0,1 0 1 0 0,-1 0-1 0 0,0 0 0 0 0,0 0 1 0 0,-1 0-1 0 0,1 0 1 0 0,-1 0-1 0 0,1 0 0 0 0,-1 0 1 0 0,0 0-1 0 0,0 0 1 0 0,-1 0-1 0 0,1-1 0 0 0,0 1 1 0 0,-1 0-1 0 0,0-1 1 0 0,1 1-1 0 0,-1-1 0 0 0,0 0 1 0 0,0 1-1 0 0,-3 1 0 0 0,-5 4 134 0 0,0 0 0 0 0,-1-1 0 0 0,1 0 0 0 0,-1-1 0 0 0,-1 0 0 0 0,-21 8 0 0 0,-76 17 979 0 0,73-23-980 0 0,-58 5-1 0 0,80-11-139 0 0,0-2 1 0 0,0 0-1 0 0,1-1 1 0 0,-1 0-1 0 0,0-1 0 0 0,0-1 1 0 0,-18-6-1 0 0,21 5-29 0 0,2-3-16 0 0,9 6-41 0 0,0 0 0 0 0,-1 0 0 0 0,1 0-1 0 0,0 0 1 0 0,-1 0 0 0 0,1 0 0 0 0,0 0 0 0 0,0 0 0 0 0,0 0-1 0 0,0 0 1 0 0,0 0 0 0 0,0 0 0 0 0,0 0 0 0 0,0 0 0 0 0,0 0 0 0 0,0 1-1 0 0,1-1 1 0 0,-1 0 0 0 0,0 0 0 0 0,1-1 0 0 0,3-5-2876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11775 0 0,'0'0'1068'0'0,"1"-2"-877"0"0,4-4-112 0 0,-2 4 183 0 0,0 0 0 0 0,0-1 0 0 0,0 1 1 0 0,1 0-1 0 0,-1 1 0 0 0,1-1 0 0 0,0 0 1 0 0,-1 1-1 0 0,6-1 0 0 0,98-24 3398 0 0,60-10-2432 0 0,-156 34-1567 0 0,22-3 678 0 0,-10 3-5428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4143 0 0,'0'0'9894'0'0,"3"0"-8506"0"0,10-2-561 0 0,0-1 0 0 0,0-1 0 0 0,0 0 0 0 0,-1-1 0 0 0,20-10 0 0 0,28-10 1014 0 0,-41 18-1519 0 0,0 1 0 0 0,0 1-1 0 0,1 1 1 0 0,-1 1-1 0 0,1 0 1 0 0,28 1-1 0 0,-8 0-52 0 0,-1 0-845 0 0,-12 6-4217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291 391 5063 0 0,'0'0'390'0'0,"0"2"-252"0"0,-4 15 997 0 0,-11 26 9600 0 0,15-41-10017 0 0,0-2-607 0 0,0 1-1 0 0,0 0 0 0 0,-1 0 1 0 0,1-1-1 0 0,0 1 0 0 0,0 0 1 0 0,-1-1-1 0 0,1 1 0 0 0,0 0 1 0 0,-1-1-1 0 0,1 1 0 0 0,0 0 1 0 0,-1-1-1 0 0,1 1 0 0 0,-1-1 1 0 0,1 1-1 0 0,-1-1 0 0 0,0 1 1 0 0,1-1-1 0 0,-1 1 0 0 0,1-1 1 0 0,-2 1-1 0 0,-15 9 841 0 0,8-7-844 0 0,-1 0 0 0 0,0-1 0 0 0,0-1 0 0 0,1 0 0 0 0,-21 0 0 0 0,13-1-228 0 0,-1-2 0 0 0,-26-5 0 0 0,37 6 101 0 0,0-1 0 0 0,0 0 0 0 0,0-1 0 0 0,1 1 0 0 0,-1-1 1 0 0,1 0-1 0 0,0-1 0 0 0,-7-5 0 0 0,11 8 20 0 0,0-1 0 0 0,0 1 0 0 0,1-1 0 0 0,-1 1 0 0 0,1-1 0 0 0,-1 0 0 0 0,1 0 0 0 0,0 0 0 0 0,0 0 0 0 0,0 0 0 0 0,0 0-1 0 0,0 0 1 0 0,0 0 0 0 0,0 0 0 0 0,1 0 0 0 0,-1 0 0 0 0,1-1 0 0 0,0 1 0 0 0,-1 0 0 0 0,1 0 0 0 0,0 0 0 0 0,0-1 0 0 0,0 1 0 0 0,1 0 0 0 0,-1 0 0 0 0,1-1 0 0 0,-1 1 0 0 0,1 0 0 0 0,1-3 0 0 0,3-7 3 0 0,1 1 0 0 0,0 0 0 0 0,0 1 0 0 0,2-1 0 0 0,-1 1 0 0 0,1 1-1 0 0,15-15 1 0 0,73-54 32 0 0,-53 45-29 0 0,-7 5-48 0 0,2 1 0 0 0,69-36 0 0 0,-85 52 21 0 0,0 1 1 0 0,1 1-1 0 0,1 2 1 0 0,0 0 0 0 0,-1 1-1 0 0,44-5 1 0 0,-60 11 18 0 0,1-1 1 0 0,-1 1-1 0 0,0 1 0 0 0,1-1 1 0 0,-1 1-1 0 0,0 0 0 0 0,0 1 1 0 0,0 0-1 0 0,10 4 1 0 0,-13-5 3 0 0,-1 1 1 0 0,0-1-1 0 0,-1 1 1 0 0,1 0-1 0 0,0 0 1 0 0,0 0 0 0 0,-1 1-1 0 0,1-1 1 0 0,-1 1-1 0 0,0-1 1 0 0,0 1-1 0 0,0 0 1 0 0,0 0-1 0 0,0 0 1 0 0,0 0 0 0 0,-1 0-1 0 0,0 0 1 0 0,1 0-1 0 0,-1 0 1 0 0,0 1-1 0 0,-1-1 1 0 0,1 4 0 0 0,0 2 27 0 0,0 0 1 0 0,-2 1 0 0 0,1-1-1 0 0,-1 0 1 0 0,0 0 0 0 0,-1 1-1 0 0,0-1 1 0 0,0 0 0 0 0,-1-1 0 0 0,0 1-1 0 0,-7 12 1 0 0,3-7 23 0 0,-1 1 1 0 0,-1-2-1 0 0,0 1 0 0 0,-1-1 1 0 0,-19 19-1 0 0,12-16-9 0 0,0-1-1 0 0,-2-1 1 0 0,1-1 0 0 0,-26 14-1 0 0,3-5-117 0 0,-49 17-1 0 0,73-33-461 0 0,-30 8-1 0 0,40-12-453 0 0,0-1 1 0 0,-1 0-1 0 0,-14 0 1 0 0,4-3-5475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 3223 0 0,'-1'-1'10854'0'0,"-5"-5"-9410"0"0,4 5-504 0 0,-1 1-596 0 0,-1 0 0 0 0,1 1 0 0 0,0 0 0 0 0,0-1 0 0 0,-1 1 0 0 0,1 1 0 0 0,0-1 1 0 0,0 0-1 0 0,-5 4 0 0 0,-16 23 1113 0 0,23-26-1109 0 0,4-3-272 0 0,5-2-44 0 0,0-1-1 0 0,1 0 1 0 0,-1 0-1 0 0,0-1 0 0 0,-1 0 1 0 0,1-1-1 0 0,-1 1 1 0 0,0-2-1 0 0,9-9 1 0 0,-13 12 21 0 0,1-4 16 0 0,-2 6 487 0 0,-5 3-515 0 0,1 0-1 0 0,0 0 0 0 0,0 0 0 0 0,0 1 0 0 0,0-1 1 0 0,0 1-1 0 0,1-1 0 0 0,-1 1 0 0 0,-2 2 0 0 0,1-1-11 0 0,-4 4 3 0 0,1 0-1 0 0,-1 1 1 0 0,1-1 0 0 0,1 1-1 0 0,-1 0 1 0 0,-6 14-1 0 0,9-16 54 0 0,0 3-327 0 0,6-9-15 0 0,1 1-146 0 0,1-1 0 0 0,0 1 0 0 0,0-1 1 0 0,0-1-1 0 0,0 1 0 0 0,0-1 0 0 0,7-1 0 0 0,6-3-1221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38 1375 0 0,'-1'-10'15446'0'0,"1"10"-15235"0"0,-14 3 1606 0 0,-15 15-1996 0 0,10-4 788 0 0,1 2 1 0 0,0 0-1 0 0,-26 31 1 0 0,-38 61 224 0 0,72-93-730 0 0,3-4-15 0 0,0 0 0 0 0,1 1 1 0 0,0 0-1 0 0,1 0 0 0 0,0 0 1 0 0,-3 16-1 0 0,8-25-55 0 0,0-1 0 0 0,0 0 0 0 0,0 0 0 0 0,0 0 0 0 0,0 1 0 0 0,0-1 0 0 0,1 0 1 0 0,-1 0-1 0 0,1 0 0 0 0,0 0 0 0 0,0 0 0 0 0,1 4 0 0 0,-1-4-5 0 0,1 1 5 0 0,0 0-1 0 0,1 0 1 0 0,-1 0-1 0 0,1 0 1 0 0,-1 0-1 0 0,1-1 1 0 0,0 1 0 0 0,0-1-1 0 0,0 0 1 0 0,1 1-1 0 0,-1-1 1 0 0,0-1-1 0 0,1 1 1 0 0,-1-1-1 0 0,1 1 1 0 0,0-1 0 0 0,3 1-1 0 0,0-1 20 0 0,0-1 0 0 0,1 1 0 0 0,-1-1 0 0 0,0 0 0 0 0,0-1 0 0 0,0 0 0 0 0,0 0-1 0 0,0-1 1 0 0,8-2 0 0 0,5-3 145 0 0,33-16-1 0 0,96-58 428 0 0,-133 70-579 0 0,1 0-1 0 0,-2-1 1 0 0,1-1-1 0 0,-2-1 1 0 0,0 0 0 0 0,18-23-1 0 0,-27 30-43 0 0,-1-1 0 0 0,1 0-1 0 0,-1 0 1 0 0,-1 0 0 0 0,1 0 0 0 0,-1 0-1 0 0,-1-1 1 0 0,1 1 0 0 0,-2-1 0 0 0,2-12-1 0 0,-2 18-15 0 0,-1-1 0 0 0,0 1 0 0 0,0-1-1 0 0,0 1 1 0 0,-1-1 0 0 0,1 1 0 0 0,-1 0-1 0 0,0-1 1 0 0,0 1 0 0 0,0 0 0 0 0,0 0-1 0 0,0-1 1 0 0,-1 1 0 0 0,0 0 0 0 0,1 0-1 0 0,-1 1 1 0 0,0-1 0 0 0,0 0 0 0 0,-1 0 0 0 0,1 1-1 0 0,0 0 1 0 0,-1-1 0 0 0,0 1 0 0 0,1 0-1 0 0,-1 0 1 0 0,0 0 0 0 0,0 1 0 0 0,0-1-1 0 0,-4-1 1 0 0,-8-2-71 0 0,1 1-1 0 0,-1 1 1 0 0,0 0 0 0 0,0 0-1 0 0,0 2 1 0 0,0 0-1 0 0,-22 1 1 0 0,8 2 26 0 0,0 2 0 0 0,-53 14 0 0 0,71-16-10 0 0,9-2-50 0 0,9 0-1362 0 0,0-1 501 0 0,0-1 0 0 0,0 1 1 0 0,-1-1-1 0 0,11-5 0 0 0,-7 4-1716 0 0,16-7-3812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84 7487 0 0,'16'-4'363'0'0,"-1"0"-1"0"0,0-1 0 0 0,0 0 0 0 0,-1-2 0 0 0,0 0 0 0 0,0 0 1 0 0,23-17-1 0 0,-17 4 12460 0 0,-20 20-12724 0 0,-16 7 1004 0 0,13-5-1061 0 0,-17 9 97 0 0,1-1 0 0 0,-2-1 0 0 0,0 0 0 0 0,-32 8 0 0 0,-6-7-228 0 0,-121 5 0 0 0,173-15 58 0 0,-155 0-719 0 0,154 0 741 0 0,0 0-1 0 0,-15 3 1 0 0,-11-1-2171 0 0,38 0 2066 0 0,-2 2 60 0 0,16 3 37 0 0,-17-7 18 0 0,0 1 0 0 0,0-1 0 0 0,0 0 0 0 0,0 0 0 0 0,-1 1 0 0 0,1-1 0 0 0,0 1 0 0 0,0-1 0 0 0,-1 0 0 0 0,1 1 0 0 0,0-1 0 0 0,-1 1 0 0 0,1 0 0 0 0,0 0 0 0 0,-1 0 0 0 0,1 1 0 0 0,-1-1 0 0 0,0 0 0 0 0,0 0 0 0 0,0 1 0 0 0,1-1 0 0 0,-1 0 0 0 0,-1 1 0 0 0,1-1 0 0 0,0 0 0 0 0,0 1 0 0 0,0-1 0 0 0,-1 0 0 0 0,1 1 0 0 0,-1-1 0 0 0,1 0 0 0 0,-1 0 0 0 0,1 1 0 0 0,-1-1 0 0 0,0 0 0 0 0,-1 1 0 0 0,-21 28 0 0 0,19-25 0 0 0,-62 61 489 0 0,48-50-272 0 0,0 1 0 0 0,2 1 0 0 0,-19 24 0 0 0,34-40 58 0 0,1 4-219 0 0,0-5-43 0 0,0 0-1 0 0,-1 0 0 0 0,1 0 0 0 0,0 0 0 0 0,0 0 1 0 0,0 0-1 0 0,0 0 0 0 0,0 0 0 0 0,1 0 1 0 0,-1 0-1 0 0,0 0 0 0 0,0 0 0 0 0,1 0 1 0 0,-1 0-1 0 0,0-1 0 0 0,1 1 0 0 0,-1 0 0 0 0,1 0 1 0 0,-1 0-1 0 0,1 0 0 0 0,-1-1 0 0 0,1 1 1 0 0,0 0-1 0 0,-1-1 0 0 0,1 1 0 0 0,0 0 1 0 0,0-1-1 0 0,-1 1 0 0 0,1-1 0 0 0,0 1 0 0 0,0-1 1 0 0,0 1-1 0 0,1-1 0 0 0,3 2-14 0 0,1 0-1 0 0,-1-1 0 0 0,1 1 1 0 0,-1-1-1 0 0,1-1 0 0 0,-1 1 1 0 0,1-1-1 0 0,0 0 1 0 0,6-1-1 0 0,10-1-22 0 0,22-7 0 0 0,-19 4 6 0 0,50-12-88 0 0,-52 10 48 0 0,-1 2 0 0 0,1 0 0 0 0,0 2-1 0 0,1 1 1 0 0,39 0 0 0 0,-51 3 48 0 0,-1 1 0 0 0,0 0 1 0 0,0 1-1 0 0,0 0 0 0 0,0 0 1 0 0,-1 1-1 0 0,20 10 0 0 0,-23-10 6 0 0,0 1-1 0 0,0 0 0 0 0,-1 0 0 0 0,0 0 1 0 0,0 1-1 0 0,0 0 0 0 0,0 0 0 0 0,-1 0 0 0 0,0 1 1 0 0,0-1-1 0 0,5 13 0 0 0,6 15 72 0 0,20 65 0 0 0,-35-96 49 0 0,1 10 121 0 0,-1-12-202 0 0,-1 1 1 0 0,1-1 0 0 0,-1 1-1 0 0,1-1 1 0 0,-1 1-1 0 0,0 0 1 0 0,0-1 0 0 0,0 1-1 0 0,0 0 1 0 0,0-1-1 0 0,0 1 1 0 0,0-1 0 0 0,-1 1-1 0 0,1 0 1 0 0,0-1-1 0 0,-1 1 1 0 0,1-1 0 0 0,-1 1-1 0 0,-1 1 1 0 0,-5 3 6 0 0,1 0-1 0 0,-1-1 1 0 0,-1 0 0 0 0,1 0-1 0 0,-1-1 1 0 0,0 0 0 0 0,0-1 0 0 0,0 1-1 0 0,-10 1 1 0 0,-15 4 98 0 0,-36 4 0 0 0,19-4-16 0 0,-18 6 14 0 0,-173 29 646 0 0,208-38-629 0 0,23-3-89 0 0,-1-1 0 0 0,1-1 0 0 0,-12 1 0 0 0,22-2-64 0 0,0 0-1 0 0,0 0 0 0 0,1-1 0 0 0,-1 1 0 0 0,0 0 0 0 0,0 0 0 0 0,0 0 0 0 0,0 0 0 0 0,0 0 1 0 0,0 0-1 0 0,0 0 0 0 0,0 0 0 0 0,0 0 0 0 0,0 0 0 0 0,0 0 0 0 0,0 0 0 0 0,0-1 0 0 0,0 1 0 0 0,0 0 1 0 0,0 0-1 0 0,0 0 0 0 0,0 0 0 0 0,0 0 0 0 0,0 0 0 0 0,0 0 0 0 0,0 0 0 0 0,0 0 0 0 0,0 0 1 0 0,0-1-1 0 0,0 1 0 0 0,0 0 0 0 0,0 0 0 0 0,0 0 0 0 0,0 0 0 0 0,0 0 0 0 0,0 0 0 0 0,0 0 1 0 0,0 0-1 0 0,0 0 0 0 0,0 0 0 0 0,0-1 0 0 0,0 1 0 0 0,0 0 0 0 0,0 0 0 0 0,0 0 0 0 0,0 0 0 0 0,0 0 1 0 0,-1 0-1 0 0,1 0 0 0 0,0 0 0 0 0,0 0 0 0 0,0 0 0 0 0,0 0 0 0 0,0 0 0 0 0,0 0 0 0 0,0 0 1 0 0,0 0-1 0 0,0 0 0 0 0,0 0 0 0 0,-1 0 0 0 0,8-5-36 0 0,6-2-359 0 0,1 0 0 0 0,-1 1-1 0 0,1 1 1 0 0,1 0 0 0 0,24-4 0 0 0,-28 7-449 0 0,-1 1 0 0 0,0 0-1 0 0,0 1 1 0 0,1 0 0 0 0,14 2 0 0 0,-9 2-656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 1839 0 0,'-12'0'17847'0'0,"63"5"-15798"0"0,-17-8-944 0 0,49-12-1 0 0,-2 1-506 0 0,-57 11-645 0 0,-1 0 0 0 0,1 2 1 0 0,0 0-1 0 0,41 5 0 0 0,-39 1-1926 0 0,-24-4 308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45 16959 0 0,'-2'0'778'0'0,"-1"-1"-507"0"0,-18 3 490 0 0,12 0-676 0 0,7-1 1290 0 0,2 2-1230 0 0,0 1 1 0 0,1-1 0 0 0,-1 1-1 0 0,1-1 1 0 0,0 1 0 0 0,0-1-1 0 0,0 0 1 0 0,1 1 0 0 0,-1-1-1 0 0,4 5 1 0 0,-3-6-70 0 0,0 0 0 0 0,-1 0 0 0 0,1 0 0 0 0,0-1 0 0 0,1 1 0 0 0,-1-1 0 0 0,0 0 0 0 0,0 1 0 0 0,5 1 0 0 0,0 0 68 0 0,2 1-65 0 0,0 0-1 0 0,0-1 1 0 0,0 0 0 0 0,1 0-1 0 0,-1-1 1 0 0,1 0-1 0 0,0-1 1 0 0,16 1 0 0 0,-4-2 2 0 0,0-1 1 0 0,40-8-1 0 0,151-39-566 0 0,-4-15-4174 0 0,-169 49 2883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1478 28 5983 0 0,'10'-11'15222'0'0,"-17"3"-14669"0"0,6 7-498 0 0,0 0 0 0 0,0 0 0 0 0,0 0 0 0 0,0 1 0 0 0,0-1 0 0 0,-1 0 0 0 0,1 1 0 0 0,0-1 0 0 0,0 1 0 0 0,-1 0 0 0 0,1-1 0 0 0,0 1 0 0 0,0 0 1 0 0,-1 0-1 0 0,1 0 0 0 0,-2 0 0 0 0,-19 1 544 0 0,21-1-581 0 0,-6 1 89 0 0,0 1 1 0 0,0-1-1 0 0,0 2 0 0 0,1-1 0 0 0,-1 1 1 0 0,1 0-1 0 0,-9 5 0 0 0,-42 31 131 0 0,19-11-190 0 0,-101 60-254 0 0,-273 128 0 0 0,365-195 192 0 0,-9 5-9 0 0,-103 30 0 0 0,106-41-57 0 0,-118 25-785 0 0,146-36 716 0 0,0-1 0 0 0,-1-1 0 0 0,1-1 1 0 0,-46-4-1 0 0,67 3 96 0 0,0-1 1 0 0,1 0-1 0 0,-1 1 1 0 0,0-1-1 0 0,0 0 0 0 0,1-1 1 0 0,-1 1-1 0 0,1-1 1 0 0,-1 0-1 0 0,1 0 1 0 0,0 0-1 0 0,0 0 1 0 0,0 0-1 0 0,-4-4 1 0 0,6 4 40 0 0,-1 0 1 0 0,1 0-1 0 0,-1 0 1 0 0,1-1 0 0 0,0 1-1 0 0,0 0 1 0 0,0-1-1 0 0,0 1 1 0 0,0-1 0 0 0,1 0-1 0 0,-1 1 1 0 0,1-1 0 0 0,0 1-1 0 0,0-1 1 0 0,0 0-1 0 0,0 1 1 0 0,0-1 0 0 0,0 1-1 0 0,1-1 1 0 0,-1 1 0 0 0,2-6-1 0 0,3-5-18 0 0,0 0 1 0 0,1 0-1 0 0,0 1 0 0 0,0 0 1 0 0,2 0-1 0 0,-1 0 0 0 0,2 1 1 0 0,-1 0-1 0 0,18-16 0 0 0,8-5 119 0 0,58-41 1 0 0,-82 65 27 0 0,1 1 1 0 0,0 0-1 0 0,0 1 1 0 0,0 0-1 0 0,1 1 1 0 0,0 0 0 0 0,19-5-1 0 0,-26 9-62 0 0,1 0-1 0 0,-1 0 0 0 0,1 1 1 0 0,-1-1-1 0 0,1 1 1 0 0,0 1-1 0 0,-1-1 1 0 0,1 1-1 0 0,0 0 0 0 0,-1 0 1 0 0,1 0-1 0 0,-1 1 1 0 0,0 0-1 0 0,1 0 1 0 0,-1 0-1 0 0,0 1 1 0 0,0 0-1 0 0,-1 0 0 0 0,7 5 1 0 0,17 15 170 0 0,45 51 0 0 0,16 34 440 0 0,-74-89-572 0 0,-5-8-21 0 0,0-1-1 0 0,1 0 1 0 0,0 0 0 0 0,1-1 0 0 0,0-1 0 0 0,0 0-1 0 0,0 0 1 0 0,1-2 0 0 0,1 1 0 0 0,-1-1 0 0 0,25 6-1 0 0,8 0 259 0 0,-1-2-1 0 0,64 4 0 0 0,36-1 387 0 0,67 7 589 0 0,-174-14-1159 0 0,0 2 0 0 0,0 2 0 0 0,53 20 0 0 0,-86-28-190 0 0,15 6-365 0 0,0 0 0 0 0,-1 2 0 0 0,20 12 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 5039 0 0,'0'0'10840'0'0,"0"0"-10816"0"0,0 0 0 0 0,1-1 0 0 0,-1 1-1 0 0,0 0 1 0 0,0-1 0 0 0,0 1 0 0 0,0 0 0 0 0,0 0-1 0 0,0-1 1 0 0,0 1 0 0 0,1 0 0 0 0,-1-1 0 0 0,0 1-1 0 0,0 0 1 0 0,0 0 0 0 0,1-1 0 0 0,-1 1 0 0 0,0 0-1 0 0,0 0 1 0 0,1 0 0 0 0,-1-1 0 0 0,0 1 0 0 0,0 0-1 0 0,1 0 1 0 0,-1 0 0 0 0,0 0 0 0 0,1 0 0 0 0,-1-1-1 0 0,0 1 1 0 0,1 0 0 0 0,-1 0 0 0 0,1 0 0 0 0,3 4-5 0 0,0-1 0 0 0,0 1 0 0 0,-1-1 0 0 0,1 1 1 0 0,-1 0-1 0 0,0 1 0 0 0,4 6 0 0 0,-2-3 18 0 0,-4-6 42 0 0,1 1 10 0 0,11 22 87 0 0,-12-23-92 0 0,0 1-16 0 0,9 28 124 0 0,-7-15-128 0 0,-2-10-45 0 0,0 13 27 0 0,-6-1-36 0 0,4-12 33 0 0,-2 8-22 0 0,-2 7 21 0 0,5-20-43 0 0,-13 37 208 0 0,11-33-130 0 0,2-3-67 0 0,-1 0-1 0 0,1 0 1 0 0,-1 0-1 0 0,1 1 1 0 0,0-1-1 0 0,0 0 1 0 0,0 4-1 0 0,0-6-4 0 0,0 1 0 0 0,0-1 0 0 0,0 1 0 0 0,0-1-1 0 0,0 0 1 0 0,0 1 0 0 0,0-1 0 0 0,0 0 0 0 0,0 1 0 0 0,0-1 0 0 0,0 0-1 0 0,-1 1 1 0 0,1-1 0 0 0,0 0 0 0 0,0 1 0 0 0,0-1 0 0 0,-1 0 0 0 0,1 1-1 0 0,0-1 1 0 0,0 0 0 0 0,-1 1 0 0 0,1-1 0 0 0,0 0 0 0 0,-1 0 0 0 0,-2 5 4 0 0,-1-1 0 0 0,1-1 1 0 0,-1 1-1 0 0,0 0 0 0 0,0-1 1 0 0,0 0-1 0 0,-8 4 1 0 0,-7 6 0 0 0,-35 29 41 0 0,32-27-49 0 0,11-8 10 0 0,3-2 55 0 0,6-4 874 0 0,4-1-871 0 0,10 1-56 0 0,1 0-61 0 0,-1-1 82 0 0,-5-3-659 0 0,5 0-1972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1375 0 0,'7'2'13370'0'0,"-21"6"-10923"0"0,-27 8-2898 0 0,1-2 884 0 0,-45 22 0 0 0,67-26-335 0 0,-26 18 0 0 0,1 0-27 0 0,-163 108 46 0 0,196-129-117 0 0,1-1 0 0 0,4-4 0 0 0,1 1 0 0 0,0 0 0 0 0,0 0 0 0 0,0 0 0 0 0,1 1 0 0 0,-4 4 0 0 0,-2 2 0 0 0,4-1 11 0 0,5-8-5 0 0,-1-1 0 0 0,1 1-1 0 0,0-1 1 0 0,0 1 0 0 0,-1 0 0 0 0,1-1 0 0 0,0 1 0 0 0,0 0-1 0 0,0-1 1 0 0,0 1 0 0 0,0-1 0 0 0,0 1 0 0 0,0 0-1 0 0,0-1 1 0 0,0 1 0 0 0,0 0 0 0 0,1 0 0 0 0,-1 1 14 0 0,0 0 52 0 0,2 0 0 0 0,5 4 23 0 0,0-1 1 0 0,1 0-1 0 0,-1-1 0 0 0,1 0 0 0 0,0 0 0 0 0,0 0 0 0 0,0-1 0 0 0,0 0 1 0 0,18 3-1 0 0,-7-3 20 0 0,0-1 1 0 0,0-1-1 0 0,32-1 1 0 0,-9 1-90 0 0,-8 0-1246 0 0,-9-2-2873 0 0,-12-1 2502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 5983 0 0,'0'0'8776'0'0,"-2"-1"-8512"0"0,-1 0-191 0 0,2 0-6 0 0,-1 0 0 0 0,0 0-1 0 0,-1 1 1 0 0,1-1-1 0 0,0 1 1 0 0,0-1-1 0 0,0 1 1 0 0,0 0 0 0 0,0 0-1 0 0,0-1 1 0 0,0 2-1 0 0,-4-1 1 0 0,6 0-64 0 0,0 0 1 0 0,0 0-1 0 0,-1 0 1 0 0,1 0-1 0 0,0 0 1 0 0,-1 0-1 0 0,1 0 0 0 0,0 0 1 0 0,0 0-1 0 0,-1 0 1 0 0,1 0-1 0 0,0 0 1 0 0,0 0-1 0 0,-1 0 0 0 0,1 0 1 0 0,0 0-1 0 0,0 0 1 0 0,-1 1-1 0 0,1-1 1 0 0,0 0-1 0 0,0 0 0 0 0,-1 0 1 0 0,1 0-1 0 0,0 0 1 0 0,0 1-1 0 0,0-1 1 0 0,-1 0-1 0 0,0 2 2 0 0,0-1 0 0 0,-1 0 0 0 0,1 1 0 0 0,0-1 0 0 0,-1 0 0 0 0,0 0 0 0 0,1 0 0 0 0,-1 0 1 0 0,-1 1-1 0 0,-9 5 12 0 0,2 2 0 0 0,-1-1 0 0 0,1 2 0 0 0,0-1 1 0 0,1 1-1 0 0,-14 19 0 0 0,17-21 16 0 0,2-3 20 0 0,2-2-33 0 0,0 0 1 0 0,0 0-1 0 0,0 0 1 0 0,0 0-1 0 0,1 1 1 0 0,0-1-1 0 0,-1 0 1 0 0,0 5-1 0 0,2-7 4 0 0,-1 0 0 0 0,1 0 0 0 0,-1 1 0 0 0,1-1 0 0 0,-1 0 1 0 0,1 0-1 0 0,0 1 0 0 0,-1-1 0 0 0,1 0 0 0 0,0 0 0 0 0,0 1 0 0 0,0-1 0 0 0,0 0 0 0 0,0 0 0 0 0,0 1 0 0 0,1-1 0 0 0,-1 0 0 0 0,0 0 0 0 0,1 1 0 0 0,-1-1 0 0 0,0 0 0 0 0,1 0 0 0 0,0 0 0 0 0,-1 0 0 0 0,1 0 0 0 0,0 0 0 0 0,-1 0 1 0 0,1 0-1 0 0,0 0 0 0 0,0 0 0 0 0,0 0 0 0 0,0 0 0 0 0,0 0 0 0 0,0 0 0 0 0,0-1 0 0 0,0 1 0 0 0,0-1 0 0 0,0 1 0 0 0,1-1 0 0 0,-1 1 0 0 0,0-1 0 0 0,0 1 0 0 0,3-1 0 0 0,4 2 140 0 0,1-1 0 0 0,-1 0 1 0 0,1-1-1 0 0,-1 0 0 0 0,10-1 0 0 0,-12 0-11 0 0,4 1-3 0 0,1-1-1 0 0,-1 0 0 0 0,0-1 1 0 0,0 0-1 0 0,15-5 0 0 0,-2-5-104 0 0,-15 4-27 0 0,-4 3-17 0 0,0 0-34 0 0,0-1 0 0 0,0 1 0 0 0,0-1 0 0 0,-1 0 0 0 0,0 0 0 0 0,0 0-1 0 0,-1 0 1 0 0,3-13 0 0 0,-2 7-134 0 0,0 0-1 0 0,-2 0 1 0 0,1-22-1 0 0,-2 30 65 0 0,0 0-1 0 0,-1-1 0 0 0,0 1 1 0 0,0 0-1 0 0,0 0 1 0 0,-1 0-1 0 0,1 0 0 0 0,-1 0 1 0 0,-4-7-1 0 0,5 9-4 0 0,6 16-4066 0 0,-4-12 2732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2 381 1375 0 0,'1'2'107'0'0,"1"6"180"0"0,-2-6 125 0 0,-5 15 14668 0 0,6-28-14933 0 0,0 0-1 0 0,1 0 1 0 0,0 0 0 0 0,1 1 0 0 0,0-1 0 0 0,1 1 0 0 0,0-1 0 0 0,0 1 0 0 0,1 0 0 0 0,1 0 0 0 0,10-14 0 0 0,3-2 346 0 0,2 1 0 0 0,41-40 0 0 0,-36 43-475 0 0,0 1 0 0 0,39-23 0 0 0,-23 16-8 0 0,21-8-63 0 0,-60 35-222 0 0,11-1-2527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10591 0 0,'0'0'964'0'0,"-2"2"-794"0"0,-191 272 8072 0 0,-19-11-7722 0 0,120-151-50 0 0,-24 39-408 0 0,92-116-72 0 0,2 2 1 0 0,-25 54-1 0 0,28-36-586 0 0,11-32-1315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40 388 11231 0 0,'0'0'1016'0'0,"-1"2"-836"0"0,-25 21 5872 0 0,22-23-5652 0 0,4 0-362 0 0,-1 1 0 0 0,1-1 0 0 0,0 0 0 0 0,0 0 0 0 0,0 0 0 0 0,-1 0 0 0 0,1 0 0 0 0,0 0 0 0 0,0 0 0 0 0,-1 0 0 0 0,1 0 0 0 0,0 1 0 0 0,0-1 0 0 0,-1 0 0 0 0,1 0 0 0 0,0 0 0 0 0,0 0 0 0 0,-1 0 0 0 0,1-1 0 0 0,0 1 0 0 0,0 0 0 0 0,-1 0 0 0 0,1 0 0 0 0,0 0 0 0 0,0 0 0 0 0,0 0 0 0 0,-1 0 0 0 0,1 0 0 0 0,0-1 0 0 0,0 1 0 0 0,0 0 0 0 0,-1 0 0 0 0,1 0 0 0 0,0 0 0 0 0,0-1 0 0 0,0-4 80 0 0,0-1 1 0 0,0 1-1 0 0,1 0 0 0 0,0-1 0 0 0,0 1 1 0 0,0 0-1 0 0,0 0 0 0 0,1 0 0 0 0,4-8 1 0 0,25-46 553 0 0,-29 55-635 0 0,66-93 291 0 0,-21 31-217 0 0,-42 59-114 0 0,0 0 0 0 0,1 0 1 0 0,0 0-1 0 0,0 1 0 0 0,1 0 1 0 0,0 0-1 0 0,0 0 0 0 0,0 1 1 0 0,0 0-1 0 0,1 0 0 0 0,0 1 1 0 0,13-5-1 0 0,10-6-88 0 0,-21 10-1 0 0,0 0 1 0 0,1 1 0 0 0,-1 0 0 0 0,1 1 0 0 0,16-3 0 0 0,-14 4-420 0 0,-1 1 0 0 0,23 1 1 0 0,-11 4-4210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71 5063 0 0,'0'0'3979'0'0,"1"3"-2067"0"0,23 37 2061 0 0,-23-38-3418 0 0,2 0-91 0 0,0 0-331 0 0,0 1 0 0 0,1-1 0 0 0,-1 1 0 0 0,1-1 0 0 0,0 0 0 0 0,0 0-1 0 0,-1-1 1 0 0,1 1 0 0 0,1-1 0 0 0,-1 0 0 0 0,0 0 0 0 0,0 0 0 0 0,0 0 0 0 0,0-1 0 0 0,1 0 0 0 0,-1 0 0 0 0,0 0 0 0 0,1 0 0 0 0,4-1 0 0 0,0-2-115 0 0,1 1 1 0 0,-1-1-1 0 0,-1-1 1 0 0,1 1-1 0 0,0-1 1 0 0,-1-1-1 0 0,0 0 1 0 0,0 0-1 0 0,0-1 1 0 0,0 1-1 0 0,-1-2 1 0 0,0 1-1 0 0,-1-1 1 0 0,1 0-1 0 0,-1 0 1 0 0,8-13-1 0 0,-13 17-279 0 0,1 0 0 0 0,-1 0 1 0 0,0 0-1 0 0,0 0 0 0 0,0 0 0 0 0,0 0 0 0 0,0 0 0 0 0,0-6 0 0 0,-1 9 219 0 0,-1 0-1 0 0,1-1 1 0 0,0 1 0 0 0,0-1-1 0 0,0 1 1 0 0,0-1-1 0 0,-1 1 1 0 0,1 0 0 0 0,0-1-1 0 0,-1 1 1 0 0,1-1-1 0 0,0 1 1 0 0,0 0 0 0 0,-1-1-1 0 0,1 1 1 0 0,-1 0-1 0 0,1-1 1 0 0,0 1 0 0 0,-1 0-1 0 0,1 0 1 0 0,-1 0-1 0 0,1-1 1 0 0,-1 1 0 0 0,1 0-1 0 0,0 0 1 0 0,-1 0-1 0 0,1 0 1 0 0,-1 0 0 0 0,1 0-1 0 0,-1 0 1 0 0,1 0-1 0 0,-1 0 1 0 0,1 0 0 0 0,-1 0-1 0 0,1 0 1 0 0,-1 0-1 0 0,1 0 1 0 0,-1 0 0 0 0,1 0-1 0 0,-1 1 1 0 0,-21 5-632 0 0,7 1 428 0 0,0 1 0 0 0,0 1-1 0 0,-19 14 1 0 0,-3 2 309 0 0,10-8 349 0 0,2 0 0 0 0,0 2 1 0 0,1 0-1 0 0,1 2 1 0 0,1 0-1 0 0,-25 32 0 0 0,44-49-316 0 0,0 1 0 0 0,0 0-1 0 0,0 0 1 0 0,1 0 0 0 0,0 0-1 0 0,0 0 1 0 0,0 0 0 0 0,1 0-1 0 0,-1 1 1 0 0,1-1 0 0 0,1 1 0 0 0,-1 8-1 0 0,1-12-49 0 0,0 0 0 0 0,0 0 0 0 0,1 0 0 0 0,-1 0-1 0 0,1 0 1 0 0,0 0 0 0 0,0 0 0 0 0,-1-1 0 0 0,1 1 0 0 0,0 0-1 0 0,0-1 1 0 0,1 1 0 0 0,-1 0 0 0 0,0-1 0 0 0,0 0-1 0 0,2 2 1 0 0,1 1 14 0 0,0-1 1 0 0,0 0-1 0 0,0 0 0 0 0,8 3 0 0 0,-4-2-177 0 0,1 0-1 0 0,0-1 0 0 0,0 0 0 0 0,0 0 1 0 0,0-1-1 0 0,0 0 0 0 0,0-1 1 0 0,1 0-1 0 0,-1-1 0 0 0,1 0 0 0 0,-1 0 1 0 0,0-1-1 0 0,17-3 0 0 0,-6-1-1114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12 8751 0 0,'0'0'674'0'0,"-1"-2"-438"0"0,0 2-94 0 0,1-1 0 0 0,-1 0 0 0 0,0 1 0 0 0,1-1 1 0 0,-1 0-1 0 0,1 1 0 0 0,-1-1 0 0 0,0 1 0 0 0,0-1 0 0 0,1 1 1 0 0,-1-1-1 0 0,0 1 0 0 0,0-1 0 0 0,0 1 0 0 0,1 0 0 0 0,-1-1 1 0 0,0 1-1 0 0,0 0 0 0 0,0 0 0 0 0,0 0 0 0 0,0 0 0 0 0,0-1 1 0 0,0 1-1 0 0,1 1 0 0 0,-1-1 0 0 0,0 0 0 0 0,0 0 0 0 0,0 0 1 0 0,0 0-1 0 0,0 1 0 0 0,-1-1 0 0 0,-1 1-47 0 0,-34 6 1867 0 0,-68 20 0 0 0,89-21-1880 0 0,0 0-1 0 0,1 2 1 0 0,-1-1-1 0 0,1 2 0 0 0,1 0 1 0 0,-20 16-1 0 0,-11 11 7 0 0,35-25-88 0 0,2 3 0 0 0,8-13-1 0 0,-1-1 0 0 0,1 1 0 0 0,0 0-1 0 0,-1 0 1 0 0,1 0 0 0 0,0 0 0 0 0,0 1-1 0 0,0-1 1 0 0,-1 0 0 0 0,1 0 0 0 0,0 1 0 0 0,1 0-11 0 0,1 0 0 0 0,-1-1 0 0 0,0 1 0 0 0,0 0 0 0 0,1-1 1 0 0,-1 0-1 0 0,0 1 0 0 0,1-1 0 0 0,0 0 0 0 0,-1 0 0 0 0,1 0 1 0 0,0 0-1 0 0,-1 0 0 0 0,1 0 0 0 0,0 0 0 0 0,0 0 0 0 0,2 0 1 0 0,6 3 12 0 0,2 2-42 0 0,-1 0-7 0 0,11 8 19 0 0,-17-12 29 0 0,1 0-1 0 0,13 15 14 0 0,-15-13 26 0 0,1 0 0 0 0,-1 1 1 0 0,0-1-1 0 0,0 1 0 0 0,0-1 0 0 0,-1 1 0 0 0,0 1 0 0 0,0-1 0 0 0,0 0 1 0 0,0 1-1 0 0,-1-1 0 0 0,0 1 0 0 0,0 0 0 0 0,-1 0 0 0 0,1 0 0 0 0,-1-1 0 0 0,-1 1 1 0 0,1 0-1 0 0,-1 1 0 0 0,0-1 0 0 0,0 0 0 0 0,-2 8 0 0 0,1-10 12 0 0,0-1-1 0 0,0 0 1 0 0,0 1 0 0 0,-1-1-1 0 0,1 0 1 0 0,-1 0 0 0 0,0 0-1 0 0,1 0 1 0 0,-2 0 0 0 0,1-1-1 0 0,0 1 1 0 0,0 0-1 0 0,-1-1 1 0 0,0 0 0 0 0,1 1-1 0 0,-1-1 1 0 0,0 0 0 0 0,0-1-1 0 0,0 1 1 0 0,0 0 0 0 0,0-1-1 0 0,-1 0 1 0 0,-3 2-1 0 0,-9 1 211 0 0,0 0 0 0 0,-1-1 0 0 0,-27 2-1 0 0,18-2-294 0 0,-197 31-2102 0 0,193-29-1206 0 0,28-5 1426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6447 0 0,'0'0'499'0'0,"-2"2"-328"0"0,-41 61 7897 0 0,1-2-5010 0 0,-312 359 1457 0 0,245-289-4383 0 0,41-46-135 0 0,50-60-34 0 0,5-5-1842 0 0,3-8-4079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24 348 8751 0 0,'-5'-13'277'0'0,"3"5"46"0"0,-1-1 0 0 0,-8-14 0 0 0,11 22 118 0 0,-1 0 1 0 0,1 0 0 0 0,0 0 0 0 0,-1 0-1 0 0,1 0 1 0 0,0 0 0 0 0,0 0 0 0 0,0 0-1 0 0,0 0 1 0 0,0 0 0 0 0,0 0 0 0 0,0 0-1 0 0,0-1 1 0 0,6-12 1798 0 0,-2 10-2260 0 0,-1 0 1 0 0,1 0-1 0 0,8-6 1 0 0,-8 6 370 0 0,41-36 224 0 0,-16 13-281 0 0,1 2 0 0 0,1 1 1 0 0,43-26-1 0 0,-45 34-262 0 0,61-23 0 0 0,-78 34-30 0 0,0 2 1 0 0,0 0 0 0 0,1 0 0 0 0,-1 1 0 0 0,1 1 0 0 0,0 0-1 0 0,0 0 1 0 0,14 3 0 0 0,-24-2 1 0 0,0 0 0 0 0,0 0-1 0 0,-1 1 1 0 0,1-1 0 0 0,0 1-1 0 0,-1 0 1 0 0,1 0 0 0 0,-1 0-1 0 0,1 0 1 0 0,-1 0 0 0 0,1 1-1 0 0,-1-1 1 0 0,0 1 0 0 0,0-1-1 0 0,0 1 1 0 0,0 0 0 0 0,0 0-1 0 0,0 0 1 0 0,0 0 0 0 0,2 3 0 0 0,4 13 89 0 0,-8-13-75 0 0,0 0 5 0 0,0 0 9 0 0,0-1 0 0 0,0 1-1 0 0,0 0 1 0 0,-1 0 0 0 0,0 0-1 0 0,0-1 1 0 0,0 1 0 0 0,0 0 0 0 0,-1-1-1 0 0,0 1 1 0 0,0-1 0 0 0,0 0-1 0 0,-5 7 1 0 0,-4 4 200 0 0,0 0 1 0 0,-16 16-1 0 0,10-13 79 0 0,-81 84 600 0 0,65-69-813 0 0,21-22-92 0 0,0 0-1 0 0,0-1 0 0 0,0 0 1 0 0,-1-1-1 0 0,-1 0 0 0 0,0-1 1 0 0,0-1-1 0 0,0 0 0 0 0,-19 6 1 0 0,30-12-78 0 0,0-1 0 0 0,0 0 0 0 0,1 1 1 0 0,-1-1-1 0 0,0 0 0 0 0,-4-1 0 0 0,5 1-248 0 0,-3-11-2784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9215 0 0,'0'0'831'0'0,"-3"-1"-408"0"0,0 1 36 0 0,0 0 0 0 0,-1 1 0 0 0,1-1 1 0 0,0 0-1 0 0,-1 1 0 0 0,1 0 0 0 0,0 0 1 0 0,0 0-1 0 0,-1 0 0 0 0,1 0 0 0 0,-4 3 1 0 0,-35 23 2388 0 0,22-13-3103 0 0,-1 0 574 0 0,0 1 0 0 0,1 1 0 0 0,1 1 0 0 0,1 1 1 0 0,0 0-1 0 0,-16 22 0 0 0,-4 7-2 0 0,14-17-246 0 0,-35 54 0 0 0,59-83-60 0 0,-1 0 0 0 0,1 0 0 0 0,0 1 0 0 0,-1-1 0 0 0,1 0 1 0 0,0 0-1 0 0,0 0 0 0 0,0 0 0 0 0,0 1 0 0 0,0-1 0 0 0,0 0 0 0 0,0 0 0 0 0,0 0 0 0 0,1 1 1 0 0,-1-1-1 0 0,0 0 0 0 0,1 0 0 0 0,-1 0 0 0 0,0 0 0 0 0,1 0 0 0 0,1 2 0 0 0,-2-2 11 0 0,1 0-3 0 0,0 0 0 0 0,0 0 0 0 0,0 0-1 0 0,0-1 1 0 0,0 1 0 0 0,0 0-1 0 0,0 0 1 0 0,0-1 0 0 0,0 1-1 0 0,0 0 1 0 0,0-1 0 0 0,1 0-1 0 0,-1 1 1 0 0,0-1 0 0 0,0 1-1 0 0,1-1 1 0 0,-1 0 0 0 0,0 0-1 0 0,1 0 1 0 0,-1 0 0 0 0,0 0-1 0 0,2 0 1 0 0,-3 0-13 0 0,9-1 166 0 0,-1 0 0 0 0,1 0 0 0 0,-1 0 0 0 0,0-1-1 0 0,16-6 1 0 0,-4 0 96 0 0,21-12 0 0 0,-26 11-235 0 0,0 0-1 0 0,-1-1 1 0 0,-1-1-1 0 0,1 0 0 0 0,-2-1 1 0 0,0 0-1 0 0,0 0 1 0 0,-1-2-1 0 0,-1 1 1 0 0,0-1-1 0 0,-1-1 1 0 0,0 0-1 0 0,-1 0 1 0 0,-1-1-1 0 0,-1 0 1 0 0,9-30-1 0 0,6-44-2396 0 0,-21 88 1415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63 234 9215 0 0,'0'0'707'0'0,"-2"3"-464"0"0,-9 19 1164 0 0,0-1 1 0 0,-27 36 2205 0 0,47-73-3183 0 0,2 0 1 0 0,0 0 0 0 0,1 2 0 0 0,1-1 0 0 0,17-15 0 0 0,-5 5-247 0 0,110-104-181 0 0,-125 120-29 0 0,0 1 1 0 0,1 0-1 0 0,0 1 1 0 0,0 0-1 0 0,1 1 1 0 0,-1 0-1 0 0,1 1 1 0 0,1 0 0 0 0,-1 1-1 0 0,1 0 1 0 0,18-2-1 0 0,-17 7 32 0 0,-11 0 12 0 0,-1 1 1 0 0,1 0-1 0 0,-1-1 1 0 0,0 1-1 0 0,0 0 1 0 0,1 0-1 0 0,-1 0 1 0 0,-1 0-1 0 0,1 1 1 0 0,0-1-1 0 0,0 1 1 0 0,-1-1 0 0 0,0 1-1 0 0,2 3 1 0 0,1 3 61 0 0,0 0 0 0 0,-1 0 0 0 0,2 11 0 0 0,9 31 699 0 0,-8-35-175 0 0,-2 0 1 0 0,6 31-1 0 0,-10-45-596 0 0,1 1 1 0 0,-1 0-1 0 0,1-1 0 0 0,-1 1 0 0 0,0 0 1 0 0,0-1-1 0 0,0 1 0 0 0,-1 0 0 0 0,1-1 1 0 0,-1 5-1 0 0,-1-2-60 0 0,2-3-127 0 0,-1 0 1 0 0,0 0-1 0 0,0 0 1 0 0,0-1 0 0 0,0 1-1 0 0,0 0 1 0 0,0 0-1 0 0,-1 0 1 0 0,1-1-1 0 0,-1 1 1 0 0,-2 2 0 0 0,-5 4-1592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9071 0 0,'3'0'414'0'0,"39"8"126"0"0,-28-5-217 0 0,-1 0 0 0 0,27 1 0 0 0,-26-4 1487 0 0,1-1-1 0 0,-1-1 1 0 0,21-4 4197 0 0,-36 4-5627 0 0,1-1-323 0 0,-1 1 1 0 0,1 0-1 0 0,-1-1 1 0 0,0 1-1 0 0,0 0 1 0 0,0 0-1 0 0,0 0 1 0 0,0-1-1 0 0,-1 1 1 0 0,1 0-1 0 0,-1 0 1 0 0,-1-2-1 0 0,-26-20 330 0 0,22 20-342 0 0,0-2 1 0 0,1 1-1 0 0,-7-8 0 0 0,11 11-38 0 0,0 0 1 0 0,1 0-1 0 0,-1 0 0 0 0,1 0 0 0 0,0-1 0 0 0,0 1 0 0 0,0 0 0 0 0,0-1 0 0 0,0 1 0 0 0,0-1 0 0 0,1 1 0 0 0,-1-1 0 0 0,1 1 0 0 0,-1-5 0 0 0,2 3-7 0 0,-1-1 0 0 0,1 1 0 0 0,0 0 0 0 0,0 1 0 0 0,0-1 0 0 0,1 0 0 0 0,-1 0 0 0 0,1 0 0 0 0,4-6 0 0 0,22-30 0 0 0,-26 38 0 0 0,11-13-63 0 0,-1 1 0 0 0,2 0-1 0 0,0 2 1 0 0,0-1 0 0 0,1 2-1 0 0,1 0 1 0 0,-1 0 0 0 0,2 2 0 0 0,0 0-1 0 0,27-10 1 0 0,-34 16 53 0 0,0 1 0 0 0,0 0-1 0 0,0 0 1 0 0,0 1 0 0 0,1 1-1 0 0,17 1 1 0 0,-14 0 10 0 0,2 2 0 0 0,0-1 0 0 0,-4 0 15 0 0,-10-2 127 0 0,-3 3-67 0 0,-2 10-72 0 0,-1-1 0 0 0,-1 1 0 0 0,0-1 0 0 0,-1 0-1 0 0,0-1 1 0 0,-13 18 0 0 0,3-6-4 0 0,-2-1-1 0 0,-24 23 1 0 0,10-15-23 0 0,-73 49-1 0 0,74-57-1 0 0,27-19-245 0 0,-8 6 354 0 0,4-7-4405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6 15175 0 0,'0'0'1372'0'0,"2"-1"-1130"0"0,22-3-184 0 0,-23 4-43 0 0,-1 0 0 0 0,1 0 0 0 0,0 0 0 0 0,-1 0 0 0 0,1 0-1 0 0,0 1 1 0 0,-1-1 0 0 0,1 0 0 0 0,0 0 0 0 0,-1 1 0 0 0,1-1 0 0 0,0 0 0 0 0,-1 1-1 0 0,1-1 1 0 0,-1 0 0 0 0,1 1 0 0 0,0-1 0 0 0,-1 1 0 0 0,1-1 0 0 0,0 2 0 0 0,-1-2 24 0 0,1 1-4 0 0,0-1 0 0 0,0 1 0 0 0,0 0 0 0 0,0 0 0 0 0,0-1 0 0 0,0 1-1 0 0,0 0 1 0 0,-1 0 0 0 0,1 0 0 0 0,0 0 0 0 0,0 0 0 0 0,-1 0 0 0 0,1 0 0 0 0,-1 0 0 0 0,1 0-1 0 0,-1 1 1 0 0,0-1 0 0 0,1 0 0 0 0,-1 0 0 0 0,0 0 0 0 0,0 1 0 0 0,1-1 0 0 0,-1 0-1 0 0,0 0 1 0 0,0 0 0 0 0,-1 1 0 0 0,1-1 0 0 0,0 0 0 0 0,0 0 0 0 0,-1 0 0 0 0,1 1 0 0 0,0-1-1 0 0,-1 0 1 0 0,1 0 0 0 0,-1 0 0 0 0,-1 2 0 0 0,-2 3 27 0 0,0 1 0 0 0,0-1-1 0 0,-1 0 1 0 0,-8 8 0 0 0,9-11 5 0 0,-122 111 80 0 0,24-25-59 0 0,-28 44-46 0 0,102-100 8 0 0,0 2-1 0 0,-26 46 0 0 0,37-51 25 0 0,2 0-1 0 0,0 1 0 0 0,2 1 1 0 0,2 0-1 0 0,1 1 0 0 0,-9 46 1 0 0,6-20 176 0 0,12-57-229 0 0,0 0 0 0 0,0 0-1 0 0,0 0 1 0 0,0 0 0 0 0,0-1 0 0 0,0 1-1 0 0,0 0 1 0 0,-3 2 0 0 0,-1 2 19 0 0,-4 4-15 0 0,-3-2 23 0 0,4-1-89 0 0,7-5-228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78 4607 0 0,'13'-12'258'0'0,"1"0"0"0"0,24-16-1 0 0,-8 9 4264 0 0,-18 12 4363 0 0,-15 8-10344 0 0,-17 6 1484 0 0,1 0 1 0 0,0 2 0 0 0,-31 18 0 0 0,-50 40 718 0 0,19-11-219 0 0,39-26-328 0 0,41-28 66 0 0,17 5-189 0 0,0-1 0 0 0,31 7 0 0 0,6 2 70 0 0,-50-13-85 0 0,0 0 0 0 0,0 0 0 0 0,0 0-1 0 0,0 0 1 0 0,0 0 0 0 0,0 1 0 0 0,-1-1 0 0 0,1 1-1 0 0,-1 0 1 0 0,0-1 0 0 0,0 1 0 0 0,0 0-1 0 0,0 0 1 0 0,2 5 0 0 0,0 1 176 0 0,1 1-1 0 0,-2 0 1 0 0,4 12 0 0 0,-5-15-110 0 0,-1 0 1 0 0,0 0 0 0 0,0 0 0 0 0,-1 0 0 0 0,0 0 0 0 0,0 0-1 0 0,-1 0 1 0 0,1 0 0 0 0,-3 7 0 0 0,2-10-87 0 0,0 0 1 0 0,0 0 0 0 0,-1-1-1 0 0,1 1 1 0 0,-1-1-1 0 0,0 1 1 0 0,0-1-1 0 0,0 0 1 0 0,0 1 0 0 0,-1-1-1 0 0,1 0 1 0 0,-1 0-1 0 0,0-1 1 0 0,0 1-1 0 0,0-1 1 0 0,0 1 0 0 0,-5 2-1 0 0,-2-1 17 0 0,0 1 0 0 0,0-1-1 0 0,-1 0 1 0 0,0-1 0 0 0,1-1-1 0 0,-16 3 1 0 0,-68 0 115 0 0,63-5-158 0 0,-46 7 0 0 0,6 1-1128 0 0,24-9-2834 0 0,29-1 2319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42 3679 0 0,'0'0'284'0'0,"9"-17"13126"0"0,-6 2-12217 0 0,-3 13 51 0 0,-2 1-1147 0 0,0 0-87 0 0,-1 0 1 0 0,0 0-1 0 0,0 0 0 0 0,0 0 0 0 0,-1 0 1 0 0,1 1-1 0 0,0-1 0 0 0,0 1 0 0 0,0 0 1 0 0,0 0-1 0 0,-1 0 0 0 0,1 1 0 0 0,0-1 1 0 0,0 1-1 0 0,0-1 0 0 0,0 1 0 0 0,-3 1 1 0 0,-10 4-57 0 0,1 0 1 0 0,-16 10-1 0 0,18-10 38 0 0,-37 21-10 0 0,-55 40-1 0 0,-42 41 253 0 0,114-83-24 0 0,14-10 136 0 0,-34 33 0 0 0,49-44-236 0 0,-1 1-1 0 0,1 0 1 0 0,0 0 0 0 0,1 0 0 0 0,-1 1 0 0 0,1-1-1 0 0,0 1 1 0 0,0 0 0 0 0,1 0 0 0 0,-1 0-1 0 0,-1 12 1 0 0,4-17-94 0 0,0-1-1 0 0,0 1 1 0 0,0-1-1 0 0,1 0 1 0 0,-1 1-1 0 0,0-1 1 0 0,1 1-1 0 0,-1-1 1 0 0,0 0-1 0 0,1 1 1 0 0,-1-1 0 0 0,0 0-1 0 0,1 1 1 0 0,-1-1-1 0 0,1 0 1 0 0,-1 0-1 0 0,1 1 1 0 0,-1-1-1 0 0,1 0 1 0 0,-1 0-1 0 0,0 0 1 0 0,1 0-1 0 0,-1 0 1 0 0,1 0-1 0 0,0 0 1 0 0,0 1 32 0 0,2 0 2 0 0,1-1 1 0 0,0 1-1 0 0,-1-1 0 0 0,1 1 0 0 0,0-1 0 0 0,0 0 1 0 0,-1 0-1 0 0,1-1 0 0 0,0 1 0 0 0,4-2 1 0 0,37-12 310 0 0,-34 10-283 0 0,32-13 76 0 0,0-2 0 0 0,76-46 0 0 0,68-69-343 0 0,-159 111 115 0 0,-6 5-202 0 0,41-27 0 0 0,-61 44 182 0 0,-1 2 2 0 0,0 0 82 0 0,0 1-1 0 0,-1-1 0 0 0,1 0 1 0 0,0 0-1 0 0,-1 1 0 0 0,1-1 1 0 0,-1 1-1 0 0,0-1 0 0 0,1 1 1 0 0,-1-1-1 0 0,0 0 0 0 0,0 1 1 0 0,0 1-1 0 0,-1 4 13 0 0,1 1 1 0 0,-1-1-1 0 0,-1 1 1 0 0,0-1-1 0 0,0 0 0 0 0,0 0 1 0 0,-1 0-1 0 0,-3 7 0 0 0,-33 54 37 0 0,27-50-30 0 0,1-2-3 0 0,7-11-16 0 0,1 0 0 0 0,0 1 0 0 0,0-1-1 0 0,0 1 1 0 0,0 0 0 0 0,1 0 0 0 0,-3 10-1 0 0,5-15-33 0 0,0-1-1 0 0,0 1 1 0 0,0 0-1 0 0,1-1 1 0 0,-1 1-1 0 0,0-1 1 0 0,0 1-1 0 0,0-1 0 0 0,1 1 1 0 0,-1-1-1 0 0,0 1 1 0 0,1-1-1 0 0,-1 1 1 0 0,1-1-1 0 0,-1 1 0 0 0,0-1 1 0 0,1 1-1 0 0,-1-1 1 0 0,1 0-1 0 0,-1 1 1 0 0,2 0-1 0 0,-1-1-85 0 0,10 8-1885 0 0,4-3-5269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387 163 10911 0 0,'0'0'498'0'0,"2"-2"-9"0"0,20-29-443 0 0,2-1 2314 0 0,32-56-1 0 0,-56 87-2168 0 0,0 1 0 0 0,0-1-1 0 0,0 1 1 0 0,0-1 0 0 0,0 1-1 0 0,1-1 1 0 0,-1 1 0 0 0,0-1-1 0 0,1 1 1 0 0,-1-1 0 0 0,0 1-1 0 0,1-1 1 0 0,-1 1-1 0 0,0 0 1 0 0,1-1 0 0 0,-1 1-1 0 0,1 0 1 0 0,-1-1 0 0 0,0 1-1 0 0,2-1 1 0 0,-1 11 503 0 0,-7 20-950 0 0,-8 8 275 0 0,-1 0 0 0 0,-3-1 0 0 0,-23 38 1 0 0,37-69-19 0 0,-79 128-2 0 0,11-19 13 0 0,40-64 15 0 0,-66 80-1 0 0,26-29-42 0 0,30-52-653 0 0,41-48 208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2759 0 0,'3'-1'5880'0'0,"14"-5"-3635"0"0,1 1-1 0 0,0 0 0 0 0,23-1 0 0 0,58-3 400 0 0,32-4-1121 0 0,80-36-881 0 0,-75 16-481 0 0,-101 27-145 0 0,8 2-19 0 0,-42 4 3 0 0,23-2-30 0 0,-15 3-21 0 0,14-3-1034 0 0,-20 2 166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18 3223 0 0,'0'0'11768'0'0,"0"2"-11446"0"0,0 0-245 0 0,0 0 1 0 0,0-1-1 0 0,-1 1 1 0 0,1 0-1 0 0,0 0 1 0 0,-1-1 0 0 0,1 1-1 0 0,-1 0 1 0 0,1-1-1 0 0,-1 1 1 0 0,0-1-1 0 0,0 1 1 0 0,0 0-1 0 0,1-1 1 0 0,-2 0 0 0 0,0 2-1 0 0,-2 1 70 0 0,0-1-1 0 0,0 1 1 0 0,-1-1-1 0 0,-5 3 1 0 0,3-2-40 0 0,-21 12 464 0 0,5-2 62 0 0,-27 20-1 0 0,50-33-618 0 0,-84 71 797 0 0,75-64-735 0 0,1 1-1 0 0,1 0 1 0 0,-1 0-1 0 0,2 1 1 0 0,-1 0-1 0 0,1 1 1 0 0,-5 12 0 0 0,10-22-59 0 0,0 1 0 0 0,1 0 0 0 0,-1-1 0 0 0,1 1 0 0 0,-1 0 1 0 0,1-1-1 0 0,0 1 0 0 0,0 0 0 0 0,0 0 0 0 0,0-1 1 0 0,0 1-1 0 0,0 0 0 0 0,0 0 0 0 0,0-1 0 0 0,1 1 1 0 0,-1 0-1 0 0,1 0 0 0 0,-1-1 0 0 0,1 1 0 0 0,0-1 0 0 0,-1 1 1 0 0,1 0-1 0 0,0-1 0 0 0,0 1 0 0 0,0-1 0 0 0,0 0 1 0 0,1 1-1 0 0,-1-1 0 0 0,0 0 0 0 0,0 0 0 0 0,1 0 0 0 0,-1 0 1 0 0,1 0-1 0 0,-1 0 0 0 0,1 0 0 0 0,-1 0 0 0 0,1-1 1 0 0,0 1-1 0 0,1 0 0 0 0,4 1 50 0 0,0 0 1 0 0,0 0-1 0 0,-1-1 1 0 0,1 0-1 0 0,0 0 1 0 0,0 0-1 0 0,0-1 1 0 0,13-1-1 0 0,19-7 156 0 0,0-1-1 0 0,0-2 1 0 0,-1-2 0 0 0,-1-1-1 0 0,43-23 1 0 0,-67 31-191 0 0,0-2-1 0 0,22-16 1 0 0,-31 20-23 0 0,1 0-1 0 0,-1 1 1 0 0,0-2 0 0 0,0 1 0 0 0,0 0 0 0 0,-1-1 0 0 0,0 0 0 0 0,1 0-1 0 0,-2 0 1 0 0,4-7 0 0 0,-5 10-14 0 0,0-1-1 0 0,-1 1 1 0 0,1-1-1 0 0,-1 0 1 0 0,1 1-1 0 0,-1-1 1 0 0,0 0-1 0 0,0 0 1 0 0,-1 1-1 0 0,1-1 0 0 0,0 0 1 0 0,-1 1-1 0 0,1-1 1 0 0,-1 1-1 0 0,0-1 1 0 0,0 0-1 0 0,0 1 1 0 0,0 0-1 0 0,-1-1 1 0 0,1 1-1 0 0,-1 0 1 0 0,1-1-1 0 0,-1 1 1 0 0,0 0-1 0 0,0 0 1 0 0,0 0-1 0 0,0 1 1 0 0,0-1-1 0 0,0 0 1 0 0,-4-2-1 0 0,-4-1-115 0 0,-1-1 1 0 0,1 1-1 0 0,-1 0 0 0 0,0 1 0 0 0,-20-5 0 0 0,-32-5-365 0 0,-65-20-450 0 0,113 29 746 0 0,7 2-28 0 0,1 0 0 0 0,-1 0 1 0 0,0 1-1 0 0,0 0 0 0 0,-12-1 1 0 0,21 3 122 0 0,-1 1 0 0 0,1-1 0 0 0,0 0 0 0 0,0 0 0 0 0,0 1 0 0 0,0-1 0 0 0,0 1 0 0 0,0-1 0 0 0,-1 1 0 0 0,1-1 1 0 0,1 2-1 0 0,3 1-173 0 0,12 6-559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59 7423 0 0,'0'0'340'0'0,"2"-1"-5"0"0,19-13-202 0 0,57-30 9274 0 0,-79 47-9078 0 0,-8 19 20 0 0,-1 0 1 0 0,0 0-1 0 0,-17 22 0 0 0,7-10-154 0 0,-92 142 114 0 0,88-141-287 0 0,-119 157 95 0 0,96-142-63 0 0,35-39-43 0 0,9-10-8 0 0,1-1 4 0 0,0 1 78 0 0,4-2-275 0 0,10-4 102 0 0,2-1 6 0 0,10-5 15 0 0,-11 6-174 0 0,22-13 0 0 0,-31 16 19 0 0,-1-1 1 0 0,0 1-1 0 0,0-1 0 0 0,0 0 1 0 0,0 0-1 0 0,0 0 1 0 0,-1 0-1 0 0,1-1 0 0 0,1-3 1 0 0,5-7-4020 0 0,0 1-1281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11 366 3223 0 0,'-11'-2'14395'0'0,"16"-13"-12149"0"0,9-6-4668 0 0,-6 12 3633 0 0,9-9-1126 0 0,1 0 0 0 0,1 2 0 0 0,32-22 0 0 0,10-7 81 0 0,-45 31-119 0 0,24-20 83 0 0,76-49 0 0 0,-100 74-48 0 0,0 1 0 0 0,0 1 1 0 0,1 0-1 0 0,31-8 0 0 0,-40 13-34 0 0,-1 0 0 0 0,1 1 1 0 0,-1 0-1 0 0,1 1 0 0 0,-1-1 0 0 0,1 1 0 0 0,0 1 0 0 0,-1-1 0 0 0,1 2 1 0 0,-1-1-1 0 0,1 1 0 0 0,-1 0 0 0 0,12 4 0 0 0,-16-3 7 0 0,0-1 1 0 0,0 0-1 0 0,0 1 0 0 0,0 0 0 0 0,-1 0 1 0 0,1 0-1 0 0,3 6 0 0 0,-1-4 15 0 0,-4-3 121 0 0,14 19 208 0 0,-9-16-339 0 0,-4-3-54 0 0,7 15 237 0 0,-1 1-108 0 0,-8-11-114 0 0,-1-3 7 0 0,1 5 2 0 0,-1 0 0 0 0,0 1 0 0 0,0-1 0 0 0,-1 0 0 0 0,0 0 0 0 0,-1-1 0 0 0,0 1 0 0 0,0 0 0 0 0,-1-1 0 0 0,0 0 0 0 0,0 0 0 0 0,-1 0 0 0 0,0 0 0 0 0,0-1 0 0 0,-1 0 0 0 0,0 0 0 0 0,-1 0 0 0 0,1-1 0 0 0,-11 8 0 0 0,-10 5 6 0 0,-1-2-1 0 0,0-1 1 0 0,-1-1 0 0 0,-39 14-1 0 0,-128 34 15 0 0,165-54-57 0 0,-91 30 7 0 0,110-36-35 0 0,9-2-137 0 0,6-2-229 0 0,21-6-859 0 0,23-9-1 0 0,-21 6-614 0 0,9-2-4761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3223 0 0,'0'0'14735'0'0,"2"1"-13244"0"0,10 0-1264 0 0,0-1 0 0 0,0-1 0 0 0,-1 1 1 0 0,1-2-1 0 0,13-2 0 0 0,63-20 1605 0 0,-18 4-1125 0 0,-60 18-789 0 0,9-3-1261 0 0,25-9 0 0 0,-32 10-361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87 7831 0 0,'0'0'3735'0'0,"2"2"-2131"0"0,2 1-1283 0 0,0 0 0 0 0,-1 0-1 0 0,1 0 1 0 0,-1 1 0 0 0,0-1 0 0 0,0 1 0 0 0,0 0-1 0 0,-1 0 1 0 0,1 0 0 0 0,-1 0 0 0 0,3 9 0 0 0,-2-5-55 0 0,-1 0 1 0 0,0 0 0 0 0,-1 0 0 0 0,0 0 0 0 0,0 1 0 0 0,0 9-1 0 0,-3 6 111 0 0,0 1 0 0 0,-2 0 0 0 0,-10 37 0 0 0,-36 113 266 0 0,44-156-591 0 0,-12 21 1 0 0,11-23 16 0 0,-9 23 1 0 0,16-38 255 0 0,-1 3-297 0 0,1-5-12 0 0,0 1 0 0 0,0-1 0 0 0,0 0 0 0 0,0 0 0 0 0,0 0 0 0 0,0 0 0 0 0,0 0 0 0 0,0 0 0 0 0,0 0 0 0 0,0 0 0 0 0,0 0 0 0 0,0 1 0 0 0,0-1 0 0 0,0 0 0 0 0,0 0 0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0,1 0 0 0 0,-1 0 0 0 0,0 0 0 0 0,0 0 0 0 0,0 0 0 0 0,0 0 0 0 0,0 0 0 0 0,0 0 0 0 0,0 0 0 0 0,1 0 0 0 0,-1 0 0 0 0,0 0 0 0 0,0 0 0 0 0,0 0 0 0 0,0 0 0 0 0,4-3 69 0 0,1-1 1 0 0,-1 1-1 0 0,0-1 0 0 0,-1 0 1 0 0,1 0-1 0 0,0 0 0 0 0,3-7 0 0 0,21-37 383 0 0,-6 8-245 0 0,10-8-154 0 0,2 2 0 0 0,2 1-1 0 0,2 1 1 0 0,78-68-1 0 0,-71 72-78 0 0,90-71-90 0 0,-119 100 85 0 0,1 0 1 0 0,1 1-1 0 0,0 0 0 0 0,0 2 0 0 0,1 0 1 0 0,28-8-1 0 0,-46 16 8 0 0,-1 0 0 0 0,1 0 0 0 0,0-1 0 0 0,-1 1 0 0 0,1 0 0 0 0,0 0 0 0 0,-1 0 1 0 0,1 0-1 0 0,0 0 0 0 0,0 0 0 0 0,-1 0 0 0 0,1 1 0 0 0,0-1 0 0 0,-1 0 0 0 0,2 0 0 0 0,0 1-13 0 0,0-1-92 0 0,-2 3-1025 0 0,0 1 833 0 0,-1 0 0 0 0,0 0 0 0 0,-1 0 1 0 0,1 0-1 0 0,0 0 0 0 0,-4 5 0 0 0,-7 9-1560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96 6911 0 0,'1'-2'528'0'0,"1"1"-428"0"0,12-15 262 0 0,-13 15-138 0 0,-1 1-1 0 0,1-1 1 0 0,-1 0 0 0 0,1 0 0 0 0,-1 0 0 0 0,1 0 0 0 0,-1 0 0 0 0,0 0 0 0 0,1 0-1 0 0,-1 0 1 0 0,0 0 0 0 0,0 0 0 0 0,0 0 0 0 0,0 0 0 0 0,0 0 0 0 0,0 0 0 0 0,0 0-1 0 0,0 0 1 0 0,0 0 0 0 0,0 0 0 0 0,-1-1 0 0 0,1 0 1405 0 0,-8-9-822 0 0,3 7-708 0 0,0 0 0 0 0,0 0 0 0 0,0 1-1 0 0,0-1 1 0 0,-1 1 0 0 0,1 0 0 0 0,-1 0 0 0 0,0 1 0 0 0,0 0 0 0 0,0 0 0 0 0,0 0-1 0 0,0 1 1 0 0,-1 0 0 0 0,-6-1 0 0 0,5 2 14 0 0,1-1 0 0 0,-1 1 0 0 0,1 0 0 0 0,-1 1 0 0 0,1 0 0 0 0,-1 0 1 0 0,1 0-1 0 0,-1 1 0 0 0,1 0 0 0 0,0 1 0 0 0,-12 5 0 0 0,-4 7-38 0 0,0 1 1 0 0,0 1-1 0 0,2 0 1 0 0,0 2-1 0 0,1 1 1 0 0,1 0-1 0 0,1 2 0 0 0,1 0 1 0 0,1 0-1 0 0,1 2 1 0 0,-17 35-1 0 0,29-52 56 0 0,0-1 0 0 0,1 1 0 0 0,0-1 0 0 0,0 1-1 0 0,1 0 1 0 0,0-1 0 0 0,0 11 0 0 0,1-17-96 0 0,0 1 0 0 0,0-1-1 0 0,0 1 1 0 0,0 0 0 0 0,0-1 0 0 0,0 1 0 0 0,0 0-1 0 0,0-1 1 0 0,1 1 0 0 0,-1-1 0 0 0,0 1 0 0 0,1-1 0 0 0,-1 1-1 0 0,0-1 1 0 0,1 1 0 0 0,-1-1 0 0 0,0 1 0 0 0,2 0-1 0 0,-1 0 84 0 0,-1-1-88 0 0,0 1 1 0 0,1-1 0 0 0,-1 1 0 0 0,1-1 0 0 0,0 0 0 0 0,-1 1 0 0 0,1-1 0 0 0,-1 0 0 0 0,1 0 0 0 0,-1 0 0 0 0,1 1 0 0 0,0-1 0 0 0,-1 0 0 0 0,1 0 0 0 0,-1 0 0 0 0,1 0 0 0 0,0 0 0 0 0,-1 0 0 0 0,1 0 0 0 0,0 0 0 0 0,-1 0 0 0 0,1 0 0 0 0,0-1 0 0 0,0 1 64 0 0,5-1 47 0 0,0 0-1 0 0,1 0 0 0 0,-1-1 1 0 0,0 1-1 0 0,-1-2 1 0 0,10-3-1 0 0,32-20 437 0 0,-37 20-497 0 0,35-21-1 0 0,64-51-1 0 0,-107 77-162 0 0,3 34-842 0 0,-9-7 704 0 0,-11 42 1 0 0,15-66 138 0 0,0-1 48 0 0,0-1 0 0 0,0 0 0 0 0,0 1 0 0 0,0-1 0 0 0,0 1 0 0 0,0-1 0 0 0,0 0 0 0 0,0 1 0 0 0,0-1-1 0 0,0 1 1 0 0,0-1 0 0 0,0 0 0 0 0,1 1 0 0 0,-1-1 0 0 0,0 1 0 0 0,0-1 0 0 0,0 0 0 0 0,1 1-1 0 0,-1-1 1 0 0,0 0 0 0 0,1 1 0 0 0,-1-1 0 0 0,0 0 0 0 0,1 0 0 0 0,-1 1 0 0 0,0-1 0 0 0,1 0-1 0 0,-1 0 1 0 0,0 0 0 0 0,1 1 0 0 0,-1-1 0 0 0,1 0 0 0 0,-1 0 0 0 0,0 0 0 0 0,1 0 0 0 0,-1 0-1 0 0,1 0 1 0 0,-1 0 0 0 0,0 0 0 0 0,1 0 0 0 0,-1 0 0 0 0,1 0 0 0 0,-1 0 0 0 0,1 0 0 0 0,-1 0 0 0 0,0 0-1 0 0,1 0 1 0 0,-1 0 0 0 0,1-1 0 0 0,22-10-3054 0 0,-2-2-3292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82 4143 0 0,'19'-19'14'0'0,"24"-19"1770"0"0,-38 35-636 0 0,0-1 0 0 0,0 1 0 0 0,0 0 0 0 0,0 0 0 0 0,1 1 0 0 0,-1 0 0 0 0,10-3 2296 0 0,-8 8-2283 0 0,-7-3-1131 0 0,1 0-1 0 0,-1 0 1 0 0,1 0-1 0 0,-1 0 1 0 0,0 0-1 0 0,1 0 1 0 0,-1 1-1 0 0,1-1 1 0 0,-1 0-1 0 0,0 0 0 0 0,1 0 1 0 0,-1 1-1 0 0,1-1 1 0 0,-1 0-1 0 0,0 0 1 0 0,1 1-1 0 0,-1-1 1 0 0,0 0-1 0 0,0 1 1 0 0,1-1-1 0 0,-1 0 1 0 0,0 1-1 0 0,0-1 1 0 0,1 1-1 0 0,-1 0 1 0 0,2 2 45 0 0,-1 0 0 0 0,1 1 0 0 0,-1-1 0 0 0,0 1 0 0 0,0-1 0 0 0,0 1 0 0 0,0 0 0 0 0,-1-1 0 0 0,1 1 0 0 0,-1 0 0 0 0,0 0 0 0 0,0-1 0 0 0,-1 1 0 0 0,1 0 0 0 0,-1 0 1 0 0,1-1-1 0 0,-3 5 0 0 0,-2 7 207 0 0,0 1 0 0 0,-14 24 0 0 0,10-24-161 0 0,-56 102 630 0 0,18-38-346 0 0,-15 33-233 0 0,-91 180 256 0 0,106-184-772 0 0,46-107 168 0 0,18-4-11136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16783 0 0,'0'0'1831'0'0,"0"3"-1614"0"0,1 6-117 0 0,-1-1 0 0 0,0 0 0 0 0,-1 1 0 0 0,0-1 1 0 0,0 0-1 0 0,-5 14 0 0 0,-19 48 76 0 0,16-49 68 0 0,1 1 0 0 0,-6 24 1 0 0,4 11 593 0 0,10-56-794 0 0,0 0-1 0 0,0 0 1 0 0,0 0 0 0 0,0 0-1 0 0,1 0 1 0 0,-1 0 0 0 0,0 0-1 0 0,1 0 1 0 0,-1 0 0 0 0,1 0-1 0 0,-1 0 1 0 0,1 0 0 0 0,-1 0-1 0 0,1-1 1 0 0,0 1-1 0 0,-1 0 1 0 0,1 0 0 0 0,0 0-1 0 0,0-1 1 0 0,0 1 0 0 0,-1 0-1 0 0,1-1 1 0 0,0 1 0 0 0,0-1-1 0 0,0 1 1 0 0,2 0 0 0 0,26 9 585 0 0,-18-9-470 0 0,0 0 0 0 0,1-1 0 0 0,-1 0 0 0 0,0-1-1 0 0,1 0 1 0 0,17-4 0 0 0,-20 3-130 0 0,0-1 0 0 0,0 0-1 0 0,0 0 1 0 0,0-1 0 0 0,-1 0-1 0 0,1 0 1 0 0,-1-1 0 0 0,0 0 0 0 0,0-1-1 0 0,-1 0 1 0 0,11-9 0 0 0,2-8-589 0 0,0 0 0 0 0,21-31 0 0 0,-6 7-3169 0 0,-19 26-3351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48 375 8287 0 0,'0'0'639'0'0,"-1"2"-415"0"0,-3 3 960 0 0,0 1 1 0 0,0-1-1 0 0,0 0 0 0 0,-1 0 1 0 0,0 0-1 0 0,-7 5 3395 0 0,4-21-2568 0 0,7 8-1862 0 0,1 0 1 0 0,0 0 0 0 0,0 0-1 0 0,1 0 1 0 0,-1 0 0 0 0,1 0-1 0 0,-1 0 1 0 0,1 0 0 0 0,0 0-1 0 0,0 0 1 0 0,3-4 0 0 0,18-32 721 0 0,-17 31-756 0 0,16-25 36 0 0,1 1 0 0 0,2 1-1 0 0,1 1 1 0 0,38-35-1 0 0,-47 51-648 0 0,1-1-1 0 0,0 2 1 0 0,1 0-1 0 0,1 2 1 0 0,0 0 0 0 0,1 1-1 0 0,0 0 1 0 0,0 2-1 0 0,25-7 1 0 0,-34 12-364 0 0,-1 1 0 0 0,1 1 0 0 0,0-1 1 0 0,0 1-1 0 0,0 1 0 0 0,18 2 1 0 0,-6 1-1001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99 5983 0 0,'1'1'464'0'0,"0"2"-74"0"0,1 0 0 0 0,0-1-1 0 0,0 1 1 0 0,0-1 0 0 0,0 1-1 0 0,0-1 1 0 0,0 0 0 0 0,1 0 0 0 0,-1 0-1 0 0,1 0 1 0 0,-1 0 0 0 0,1-1-1 0 0,0 1 1 0 0,4 1 0 0 0,2 1 710 0 0,0 0-345 0 0,1 0 0 0 0,0-1 0 0 0,0 0 1 0 0,0-1-1 0 0,0 0 0 0 0,0 0 0 0 0,1-1 0 0 0,-1 0 1 0 0,0-1-1 0 0,13-1 0 0 0,-5-1-283 0 0,1-1 1 0 0,0 0-1 0 0,-1-2 0 0 0,28-10 1 0 0,-40 14-415 0 0,-6 1-57 0 0,1-1-1 0 0,-1 1 1 0 0,1 0-1 0 0,-1 0 1 0 0,1-1 0 0 0,-1 1-1 0 0,1 0 1 0 0,-1 0-1 0 0,0-1 1 0 0,1 1-1 0 0,-1-1 1 0 0,1 1-1 0 0,-1 0 1 0 0,0-1 0 0 0,1 1-1 0 0,-1-1 1 0 0,0 1-1 0 0,1-1 1 0 0,7-10 3 0 0,-5 8-4 0 0,-1 1 0 0 0,0-1 0 0 0,-1 0 0 0 0,1-1 0 0 0,2-5 0 0 0,2-9-2 0 0,-7 13-10 0 0,0 2-11 0 0,1 0-23 0 0,-1 0 0 0 0,1 1 1 0 0,0-1-1 0 0,-1 0 0 0 0,1 1 1 0 0,-1-1-1 0 0,0 1 0 0 0,0-1 1 0 0,0 1-1 0 0,0-1 0 0 0,-1 1 1 0 0,1 0-1 0 0,-1-1 0 0 0,1 1 0 0 0,-1 0 1 0 0,0 0-1 0 0,-2-3 0 0 0,1 4-19 0 0,0-1-1 0 0,0 0 0 0 0,0 1 0 0 0,0-1 0 0 0,0 1 0 0 0,0 0 0 0 0,0 0 0 0 0,0 0 0 0 0,0 0 0 0 0,-1 0 0 0 0,1 1 1 0 0,-5 0-1 0 0,-2 0-46 0 0,0 0 0 0 0,-1 1 0 0 0,1 1 0 0 0,0 0 1 0 0,0 0-1 0 0,0 1 0 0 0,1 0 0 0 0,-12 6 1 0 0,4-1 80 0 0,1 0 1 0 0,-1 1 0 0 0,1 1 0 0 0,1 1-1 0 0,-20 17 1 0 0,14-9 41 0 0,-1 0 95 0 0,1 2-1 0 0,-35 44 1 0 0,44-49-16 0 0,0 2 0 0 0,2-1 0 0 0,0 2 0 0 0,-7 18 0 0 0,14-31-75 0 0,1-1 1 0 0,1 0 0 0 0,-1 0-1 0 0,1 1 1 0 0,0-1-1 0 0,0 1 1 0 0,1 0 0 0 0,-1-1-1 0 0,1 1 1 0 0,0-1-1 0 0,1 1 1 0 0,0-1-1 0 0,-1 1 1 0 0,2-1 0 0 0,-1 1-1 0 0,1-1 1 0 0,0 0-1 0 0,0 1 1 0 0,4 7-1 0 0,-4-10 14 0 0,0-1 0 0 0,0 0-1 0 0,0 0 1 0 0,0 0-1 0 0,0 0 1 0 0,1 0 0 0 0,-1 0-1 0 0,1 0 1 0 0,-1-1-1 0 0,1 0 1 0 0,-1 1 0 0 0,1-1-1 0 0,0 0 1 0 0,0 0-1 0 0,-1 0 1 0 0,1 0 0 0 0,0-1-1 0 0,0 1 1 0 0,5-1-1 0 0,5 0 141 0 0,0 0 0 0 0,0-1-1 0 0,16-3 1 0 0,-15 2-53 0 0,120-24 383 0 0,-47 8-474 0 0,73-13-1632 0 0,-157 30 396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4 919 0 0,'12'-4'21344'0'0,"-13"4"-21311"0"0,0 0-1 0 0,-1 0 0 0 0,1 1 1 0 0,-1-1-1 0 0,1 0 0 0 0,0 0 1 0 0,-1 1-1 0 0,1-1 1 0 0,-1 1-1 0 0,1-1 0 0 0,0 1 1 0 0,0-1-1 0 0,-1 1 1 0 0,1 0-1 0 0,-2 1 0 0 0,-16 14 15 0 0,-151 139-89 0 0,150-137-6 0 0,-1-1 1 0 0,-1-1 0 0 0,0-1-1 0 0,-1 0 1 0 0,0-2 0 0 0,-1-1-1 0 0,-44 16 1 0 0,47-22-18 0 0,-229 65-346 0 0,239-69 386 0 0,9-2-39 0 0,0 0 29 0 0,0 1 0 0 0,0 0 0 0 0,0-1 0 0 0,0 1 0 0 0,0 0 0 0 0,0 0 0 0 0,0 0 0 0 0,-3 2 0 0 0,3-1-39 0 0,-12 1-261 0 0,9-1 645 0 0,6-1-95 0 0,14 0 9 0 0,22 0-13 0 0,63-2 265 0 0,-29-1 211 0 0,73 7-1 0 0,-98-2-245 0 0,-24-2-210 0 0,32 6 0 0 0,-32-3-172 0 0,-5-1 75 0 0,-1 0 0 0 0,25 10 0 0 0,-25-8-42 0 0,15 5 57 0 0,-31-10-219 0 0,1 0 0 0 0,0 1 0 0 0,-1-1 0 0 0,1 0 0 0 0,0 1-1 0 0,-1-1 1 0 0,1 1 0 0 0,-1-1 0 0 0,1 1 0 0 0,0-1 0 0 0,-1 1-1 0 0,0-1 1 0 0,1 1 0 0 0,-1 0 0 0 0,1-1 0 0 0,-1 1 0 0 0,0 0-1 0 0,1-1 1 0 0,-1 1 0 0 0,0 0 0 0 0,0-1 0 0 0,1 1 0 0 0,-1 0-1 0 0,0 0 1 0 0,0-1 0 0 0,0 1 0 0 0,0 0 0 0 0,0 0 0 0 0,0-1-1 0 0,0 1 1 0 0,0 0 0 0 0,0-1 0 0 0,-1 1 0 0 0,1 0 0 0 0,0 0-1 0 0,0-1 1 0 0,-1 1 0 0 0,1 0 0 0 0,0-1 0 0 0,-1 1-1 0 0,1 0 1 0 0,0-1 0 0 0,-1 1 0 0 0,1-1 0 0 0,-1 1 0 0 0,1-1-1 0 0,-1 1 1 0 0,0-1 0 0 0,1 1 0 0 0,-2 0 0 0 0,-6 5-2405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13591 0 0,'0'0'3800'0'0,"0"3"-3024"0"0,-1 1-282 0 0,1 1-1 0 0,0 0 0 0 0,0 0 1 0 0,0-1-1 0 0,2 9 0 0 0,-1-11-142 0 0,-1-2-336 0 0,1 1 1 0 0,-1-1-1 0 0,0 0 0 0 0,0 0 1 0 0,1 0-1 0 0,-1 1 0 0 0,0-1 1 0 0,0 0-1 0 0,0 1 0 0 0,1-1 1 0 0,-1 0-1 0 0,0 0 0 0 0,0 1 1 0 0,0-1-1 0 0,0 0 1 0 0,0 1-1 0 0,0-1 0 0 0,1 0 1 0 0,-1 1-1 0 0,0-1 0 0 0,0 0 1 0 0,0 1-1 0 0,0 0-2 0 0,0-1-1 0 0,0 0 1 0 0,0 1-1 0 0,0-1 1 0 0,0 0-1 0 0,0 1 1 0 0,0-1-1 0 0,0 0 1 0 0,0 1-1 0 0,0-1 1 0 0,0 0-1 0 0,1 1 1 0 0,-1-1-1 0 0,0 0 1 0 0,0 0-1 0 0,0 1 1 0 0,1-1 0 0 0,-1 0-1 0 0,0 0 1 0 0,0 1-1 0 0,0-1 1 0 0,1 0-1 0 0,2 12 273 0 0,-2-5-178 0 0,1-3-82 0 0,7 9-65 0 0,-8-11-667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56 16783 0 0,'0'0'2330'0'0,"-2"0"-2068"0"0,-3-1-214 0 0,-1 1-1 0 0,1 0 0 0 0,0 0 1 0 0,-1 0-1 0 0,1 1 0 0 0,0 0 1 0 0,-1 0-1 0 0,1 0 1 0 0,0 1-1 0 0,0 0 0 0 0,0 0 1 0 0,-6 3-1 0 0,-6 5-15 0 0,1 0 0 0 0,-17 15 1 0 0,-11 6 36 0 0,30-22-60 0 0,0 1 0 0 0,0 0 0 0 0,1 1 0 0 0,1 0 1 0 0,-1 1-1 0 0,-11 16 0 0 0,21-24 59 0 0,-1 0 0 0 0,1 1 0 0 0,0 0 1 0 0,0 0-1 0 0,1 0 0 0 0,-1 0 0 0 0,1 1 0 0 0,0-1 0 0 0,1 0 0 0 0,-1 1 1 0 0,1-1-1 0 0,0 1 0 0 0,1 0 0 0 0,-1-1 0 0 0,1 1 0 0 0,0 0 1 0 0,1-1-1 0 0,-1 1 0 0 0,1 0 0 0 0,0-1 0 0 0,0 1 0 0 0,3 6 0 0 0,12 19 607 0 0,-15-30-653 0 0,-1 0-1 0 0,1-1 0 0 0,-1 1 1 0 0,1-1-1 0 0,-1 1 0 0 0,1-1 1 0 0,-1 1-1 0 0,1-1 0 0 0,-1 1 1 0 0,1-1-1 0 0,0 1 1 0 0,-1-1-1 0 0,1 0 0 0 0,0 0 1 0 0,-1 1-1 0 0,1-1 0 0 0,0 0 1 0 0,-1 0-1 0 0,2 1 0 0 0,1-1 57 0 0,4 3 50 0 0,0-1-1 0 0,0-1 0 0 0,0 1 0 0 0,0-1 0 0 0,0-1 1 0 0,1 1-1 0 0,-1-1 0 0 0,0 0 0 0 0,0-1 0 0 0,1 0 1 0 0,6-2-1 0 0,13-3 345 0 0,39-15 0 0 0,-58 19-424 0 0,129-48 176 0 0,-129 47-238 0 0,0-1 0 0 0,1 0 1 0 0,-1 0-1 0 0,0-1 0 0 0,-1 0 0 0 0,1-1 0 0 0,-1 1 1 0 0,0-1-1 0 0,-1-1 0 0 0,7-7 0 0 0,-8 9 0 0 0,-1 0 0 0 0,0-1-1 0 0,0 0 1 0 0,-1 0 0 0 0,0 0-1 0 0,0 0 1 0 0,0-1 0 0 0,-1 1 0 0 0,1-1-1 0 0,-2 1 1 0 0,1-1 0 0 0,-1 0-1 0 0,1-13 1 0 0,-2 4-107 0 0,0 1 0 0 0,-2-1-1 0 0,-5-28 1 0 0,6 40 87 0 0,0-1 0 0 0,-1 1 0 0 0,1-1 0 0 0,-1 1 0 0 0,0 0 0 0 0,0 0 0 0 0,-1 0 1 0 0,1 0-1 0 0,-1 0 0 0 0,0 0 0 0 0,0 0 0 0 0,0 1 0 0 0,-1 0 0 0 0,1 0 0 0 0,-1 0 0 0 0,1 0 0 0 0,-6-3 0 0 0,5 5 8 0 0,1-1 0 0 0,0 1 0 0 0,-1 1-1 0 0,1-1 1 0 0,-1 0 0 0 0,1 1 0 0 0,-1 0 0 0 0,1 0-1 0 0,-1 0 1 0 0,1 0 0 0 0,-1 0 0 0 0,-5 2 0 0 0,-7 1-93 0 0,-20 9 0 0 0,31-11 98 0 0,-13 6-138 0 0,-33 18 0 0 0,36-16-229 0 0,-1-1 0 0 0,-24 8 0 0 0,29-10 22 0 0,-6 1-3577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41 12207 0 0,'2'-1'562'0'0,"21"-14"175"0"0,15-2 544 0 0,-35 16-589 0 0,-2 0 16 0 0,8-5 6536 0 0,-11 6-6845 0 0,-9 1-253 0 0,1 1 1 0 0,-1 0-1 0 0,1 1 1 0 0,0 0-1 0 0,-20 8 1 0 0,-6 3 47 0 0,-20 1-294 0 0,-82 11-1 0 0,-42 11-138 0 0,106-15-441 0 0,73-22 655 0 0,1 0 0 0 0,-1 1 0 0 0,0-1 0 0 0,1 0 0 0 0,-1 0 0 0 0,0 0 0 0 0,1 0-1 0 0,-1 0 1 0 0,0 0 0 0 0,1 0 0 0 0,-1 0 0 0 0,0 0 0 0 0,0 0 0 0 0,1-1 0 0 0,-2 1 0 0 0,0-1-66 0 0,0 1-226 0 0,5-4-3276 0 0,-1 2 3499 0 0,-1 1 1 0 0,0 0-1 0 0,1 0 0 0 0,-1 0 1 0 0,1 0-1 0 0,0 0 0 0 0,-1 0 1 0 0,1 0-1 0 0,2 0 1 0 0,4-1-111 0 0,-5 2 180 0 0,12-5-134 0 0,-13 4 192 0 0,-2 3-213 0 0,-3 26 177 0 0,-3-17 69 0 0,1-4-3 0 0,2-3-13 0 0,0 0-1 0 0,0 0 1 0 0,0-1-1 0 0,-1 1 1 0 0,1-1-1 0 0,-1 0 1 0 0,0 1-1 0 0,0-2 1 0 0,-4 4-1 0 0,-6 1 293 0 0,-22 9 0 0 0,22-11-32 0 0,8-1-126 0 0,1-1 0 0 0,-1 1 0 0 0,1 0 0 0 0,0 0 0 0 0,0 0 0 0 0,0 1 0 0 0,0-1 0 0 0,1 1 0 0 0,0 1 0 0 0,0-1 0 0 0,0 0 0 0 0,1 1 0 0 0,-6 11 0 0 0,8-15 79 0 0,3 0-204 0 0,1 2-56 0 0,0 0 0 0 0,0-1 0 0 0,0 0 0 0 0,0 1 0 0 0,1-1 0 0 0,0-1 0 0 0,-1 1 0 0 0,1 0 0 0 0,0-1 0 0 0,0 0 0 0 0,0 0 0 0 0,1 0 0 0 0,-1-1 0 0 0,0 1 0 0 0,1-1 0 0 0,-1 0 0 0 0,1 0 0 0 0,-1 0 0 0 0,1-1-1 0 0,5 0 1 0 0,12 1-94 0 0,1-2 0 0 0,42-7 0 0 0,-45 6-10 0 0,18-4-194 0 0,-5 1-128 0 0,1 1 0 0 0,47 1 1 0 0,-75 4 429 0 0,0 0 1 0 0,1 0 0 0 0,-1 0 0 0 0,0 1 0 0 0,0 0 0 0 0,0 0-1 0 0,-1 1 1 0 0,10 4 0 0 0,3 5 245 0 0,20 15 0 0 0,-17-11-56 0 0,17 14 142 0 0,3 2 289 0 0,-39-31-549 0 0,0 0-1 0 0,-1 0 1 0 0,1 0-1 0 0,-1 1 1 0 0,1-1-1 0 0,-1 1 1 0 0,1-1-1 0 0,-1 1 1 0 0,0-1-1 0 0,0 1 1 0 0,0 0-1 0 0,0 0 1 0 0,0-1-1 0 0,0 1 1 0 0,1 4-1 0 0,-2-4-1 0 0,0 1 0 0 0,0-1 0 0 0,0 1-1 0 0,-1 0 1 0 0,1-1 0 0 0,-1 1 0 0 0,1-1 0 0 0,-1 1 0 0 0,0-1-1 0 0,0 1 1 0 0,0-1 0 0 0,-1 0 0 0 0,1 1 0 0 0,0-1 0 0 0,-3 3-1 0 0,-4 2-32 0 0,0 0 0 0 0,0 0-1 0 0,-1-1 1 0 0,1 0 0 0 0,-1 0-1 0 0,-1-1 1 0 0,1 0 0 0 0,-1-1-1 0 0,0 0 1 0 0,-17 4 0 0 0,0-2 96 0 0,-1 0 0 0 0,-51 2 0 0 0,-25-10-31 0 0,65 0-73 0 0,-98-11 3 0 0,135 12-111 0 0,5 2-374 0 0,30 0-1319 0 0,2 1-5571 0 0,-17 0 275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0,'0'0'14949'0'0,"2"3"-15130"0"0,4 7-1600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1259 7223 0 0,'0'0'4844'0'0,"2"-2"-4109"0"0,11-7-137 0 0,0-2 0 0 0,0 1 0 0 0,-2-2-1 0 0,17-18 1 0 0,-7 4 108 0 0,-10 14-195 0 0,-1-1 0 0 0,15-25 0 0 0,-18 24-112 0 0,-3 5 53 0 0,1 1-1 0 0,8-13 0 0 0,-12 20-87 0 0,0-1-265 0 0,1 0-68 0 0,4-15 126 0 0,11-29-104 0 0,3 0-1 0 0,33-58 1 0 0,-22 44-30 0 0,66-113-19 0 0,-76 140-9 0 0,2 1 1 0 0,1 1-1 0 0,30-29 1 0 0,-36 45-83 0 0,-16 14 20 0 0,-2 3-15 0 0,-1 2 56 0 0,1 1 1 0 0,-1 0-1 0 0,0-1 1 0 0,0 1-1 0 0,-1-1 1 0 0,1 0 0 0 0,-5 9-1 0 0,-19 30-145 0 0,20-34 140 0 0,-14 22-85 0 0,-29 37 0 0 0,44-64 116 0 0,2-1 0 0 0,1-1 0 0 0,-1 1 0 0 0,0 0 0 0 0,1 0 0 0 0,-1 0 0 0 0,1 0 0 0 0,-2 4 0 0 0,2-2 0 0 0,0-1 0 0 0,0 0 0 0 0,0 1 0 0 0,0-1 0 0 0,0 1 0 0 0,1-1 0 0 0,0 1 0 0 0,0-1 0 0 0,1 8 0 0 0,10 42 0 0 0,-7-39 0 0 0,2 22 0 0 0,-5-13 32 0 0,0 0-1 0 0,-2-1 0 0 0,-5 33 1 0 0,-20 69 154 0 0,26-122-179 0 0,-25 134 382 0 0,22-111-231 0 0,2 0 0 0 0,1 0-1 0 0,3 35 1 0 0,6-30 391 0 0,-9-30-330 0 0,4-2-81 0 0,-1 0 0 0 0,0-1 0 0 0,1 1 0 0 0,-1-1 0 0 0,0 0 0 0 0,0 0-1 0 0,0 0 1 0 0,0 0 0 0 0,-1-1 0 0 0,6-4 0 0 0,22-32 379 0 0,-24 30-354 0 0,40-61 125 0 0,56-113-1 0 0,21-85 246 0 0,-95 205-505 0 0,6-17-28 0 0,29-63 0 0 0,-50 118 0 0 0,2 0 0 0 0,0 1 0 0 0,28-33 0 0 0,1 10 0 0 0,67-54 0 0 0,-48 45 0 0 0,7-1-40 0 0,15-14-16 0 0,-84 70 38 0 0,0 1 0 0 0,0-1 0 0 0,0 0 0 0 0,-1 1 0 0 0,1-1 0 0 0,0 0 1 0 0,-1 0-1 0 0,1 0 0 0 0,-1 0 0 0 0,1 0 0 0 0,-1 1 0 0 0,1-1 0 0 0,-1 0 0 0 0,1 0 0 0 0,-1 0 0 0 0,0 0 0 0 0,0 0 0 0 0,1-3 0 0 0,-1 4-13 0 0,-1 0 0 0 0,1-1 0 0 0,0 1 0 0 0,-1-1 0 0 0,1 1 0 0 0,0-1 0 0 0,-1 1 0 0 0,1 0 0 0 0,0-1 0 0 0,-1 1 0 0 0,1 0-1 0 0,-1-1 1 0 0,1 1 0 0 0,-1 0 0 0 0,1-1 0 0 0,-1 1 0 0 0,1 0 0 0 0,-1 0 0 0 0,1 0 0 0 0,-1 0 0 0 0,1-1 0 0 0,-1 1 0 0 0,1 0 0 0 0,-1 0 0 0 0,0 0-1 0 0,-4 0-214 0 0,0 0-1 0 0,0 0 0 0 0,0 0 0 0 0,1 1 0 0 0,-1-1 0 0 0,-6 3 0 0 0,-13 5-1312 0 0,0 1 1 0 0,1 2-1 0 0,-42 24 0 0 0,37-17 255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236 131 7279 0 0,'64'-63'856'0'0,"-13"11"1898"0"0,-44 46-2609 0 0,3-2 3115 0 0,-10 7-1782 0 0,-6 2-987 0 0,-3 2-340 0 0,1 1-1 0 0,0 0 1 0 0,0 0-1 0 0,0 1 1 0 0,1 0-1 0 0,0 1 1 0 0,-10 8-1 0 0,-3 3 54 0 0,-11 6-12 0 0,2 2 1 0 0,1 0-1 0 0,1 2 0 0 0,1 2 0 0 0,2 0 0 0 0,1 1 0 0 0,-37 63 1 0 0,57-86-124 0 0,-1 1 0 0 0,1-1 0 0 0,0 1 0 0 0,1 0 0 0 0,0 0 0 0 0,-2 16 0 0 0,4-22-39 0 0,-1-1 1 0 0,1 1-1 0 0,0 0 1 0 0,0-1-1 0 0,0 1 1 0 0,0-1-1 0 0,1 1 0 0 0,-1-1 1 0 0,0 1-1 0 0,0-1 1 0 0,1 1-1 0 0,-1-1 1 0 0,1 1-1 0 0,0-1 1 0 0,-1 1-1 0 0,1-1 1 0 0,0 0-1 0 0,0 1 1 0 0,0-1-1 0 0,0 0 1 0 0,0 0-1 0 0,0 0 1 0 0,0 0-1 0 0,0 0 1 0 0,1 0-1 0 0,-1 0 0 0 0,0 0 1 0 0,0 0-1 0 0,1 0 1 0 0,-1-1-1 0 0,1 1 1 0 0,-1-1-1 0 0,1 1 1 0 0,-1-1-1 0 0,1 1 1 0 0,-1-1-1 0 0,1 0 1 0 0,-1 0-1 0 0,1 0 1 0 0,-1 0-1 0 0,1 0 1 0 0,0 0-1 0 0,2 0 1 0 0,3-1 94 0 0,1-1 0 0 0,-1 0 0 0 0,1 0 0 0 0,-1 0 1 0 0,0-1-1 0 0,1 0 0 0 0,-1 0 0 0 0,-1-1 0 0 0,1 1 1 0 0,6-7-1 0 0,2 0 0 0 0,-1-1-1 0 0,0-1 1 0 0,14-17-1 0 0,-22 22-112 0 0,-1 1 0 0 0,0-1-1 0 0,0 0 1 0 0,-1-1-1 0 0,0 1 1 0 0,6-14-1 0 0,-9 17-17 0 0,0 1-1 0 0,1-1 0 0 0,-1 0 1 0 0,-1 0-1 0 0,1 1 0 0 0,-1-1 1 0 0,1 0-1 0 0,-1 0 1 0 0,0 0-1 0 0,0 0 0 0 0,-1 0 1 0 0,1 0-1 0 0,-1 1 0 0 0,0-1 1 0 0,0 0-1 0 0,-3-5 0 0 0,4 8-55 0 0,-1 0 0 0 0,1 1-1 0 0,-1-1 1 0 0,0 1 0 0 0,1-1-1 0 0,-1 1 1 0 0,0-1-1 0 0,1 1 1 0 0,-1-1 0 0 0,0 1-1 0 0,0 0 1 0 0,0-1 0 0 0,1 1-1 0 0,-1 0 1 0 0,0 0-1 0 0,0 0 1 0 0,0 0 0 0 0,0-1-1 0 0,1 1 1 0 0,-1 0 0 0 0,0 0-1 0 0,0 1 1 0 0,-1-1-1 0 0,-1 0-99 0 0,2 0-378 0 0,20-13-5299 0 0,4 0 4176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9671 0 0,'0'0'748'0'0,"-1"1"-492"0"0,-82 93 6927 0 0,56-60-7020 0 0,-12 15 138 0 0,1 2 0 0 0,-52 94 1 0 0,29-11-167 0 0,-29 53 147 0 0,-168 215 1191 0 0,225-353-1473 0 0,-42 83 0 0 0,66-106-1481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17447 0 0,'0'0'1580'0'0,"2"1"-1296"0"0,8 2 59 0 0,1-1 0 0 0,-1 0 0 0 0,1 0-1 0 0,0-1 1 0 0,0 0 0 0 0,0-1 0 0 0,0 0 0 0 0,0-1-1 0 0,12-2 1 0 0,12-5 536 0 0,50-16 0 0 0,-33 8-369 0 0,165-40 299 0 0,-191 51-891 0 0,70-11 217 0 0,-82 14-466 0 0,0 1-1 0 0,0 1 1 0 0,-1 1 0 0 0,28 3-1 0 0,-38-3 185 0 0,0-1 0 0 0,1 1-1 0 0,-1 0 1 0 0,0 1-1 0 0,0-1 1 0 0,0 0 0 0 0,0 1-1 0 0,0 0 1 0 0,0-1-1 0 0,0 1 1 0 0,-1 0-1 0 0,1 1 1 0 0,-1-1 0 0 0,1 0-1 0 0,-1 1 1 0 0,0-1-1 0 0,0 1 1 0 0,0 0 0 0 0,0 0-1 0 0,0 0 1 0 0,1 3-1 0 0,-2-2-79 0 0,0 1 1 0 0,1-1-1 0 0,-1 1 0 0 0,0-1 0 0 0,-1 1 0 0 0,1-1 1 0 0,-1 1-1 0 0,0 0 0 0 0,0-1 0 0 0,-1 1 0 0 0,1-1 1 0 0,-1 1-1 0 0,0 0 0 0 0,-3 7 0 0 0,-2 4-518 0 0,-2-1 0 0 0,1 1 0 0 0,-2-2 0 0 0,0 1-1 0 0,0-1 1 0 0,-14 14 0 0 0,10-12 566 0 0,-1-2 0 0 0,-24 21 9377 0 0,45-37-8916 0 0,0 1 0 0 0,0-1 0 0 0,0 0 0 0 0,0 0 0 0 0,0-1 0 0 0,0 0 0 0 0,-1 0 0 0 0,12-8 0 0 0,-11 7-163 0 0,190-123 454 0 0,-189 122-571 0 0,2-3-12 0 0,16-10-53 0 0,-25 17-16 0 0,-6 2-63 0 0,0-1 80 0 0,0 1-1 0 0,0 0 1 0 0,1 0 0 0 0,-1 1-1 0 0,0 0 1 0 0,0 0 0 0 0,-6 3 0 0 0,-36 24-364 0 0,37-22 343 0 0,-19 12-125 0 0,-60 39-121 0 0,-96 82-1 0 0,161-118 330 0 0,-34 38-1 0 0,48-48 3 0 0,1 1 0 0 0,0 0 0 0 0,1 0 0 0 0,0 0 0 0 0,-8 21 0 0 0,15-32 1 0 0,0 0 0 0 0,0 0 0 0 0,1 0 0 0 0,-1 1 0 0 0,1-1 0 0 0,-1 0 0 0 0,1 0 0 0 0,0 1 0 0 0,0-1 0 0 0,0 0 0 0 0,0 1 0 0 0,0-1 0 0 0,0 0 0 0 0,1 0 0 0 0,-1 1 1 0 0,1-1-1 0 0,1 4 0 0 0,-1-4-3 0 0,0-1-1 0 0,1 1 1 0 0,-1-1 0 0 0,1 1 0 0 0,-1-1 0 0 0,1 0 0 0 0,-1 1 0 0 0,1-1 0 0 0,-1 0 0 0 0,1 0 0 0 0,0 0 0 0 0,0 0 0 0 0,0 0 0 0 0,0-1 0 0 0,-1 1 0 0 0,1 0-1 0 0,0-1 1 0 0,0 0 0 0 0,0 1 0 0 0,4-1 0 0 0,4 1 0 0 0,0-1 0 0 0,-1-1 0 0 0,1 1 0 0 0,0-2-1 0 0,0 1 1 0 0,17-6 0 0 0,-4-1-887 0 0,35-16-1 0 0,-3-4-6480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3223 0 0,'-1'0'240'0'0,"-5"1"-42"0"0,1-1 0 0 0,-1 1 0 0 0,1-1 0 0 0,-18-2 12394 0 0,37-1-11621 0 0,13-1 773 0 0,49-3 0 0 0,-62 6-1770 0 0,0 0 0 0 0,-1-1 0 0 0,0-1 0 0 0,19-6 0 0 0,3-2-5785 0 0,-11 2-787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211 188 10735 0 0,'0'2'496'0'0,"-6"113"2714"0"0,2-64-636 0 0,3-38-2115 0 0,0 0 441 0 0,0 0 0 0 0,-3 13 0 0 0,3-23-753 0 0,1 0 0 0 0,-1 0 1 0 0,0 0-1 0 0,0 0 0 0 0,-1 0 1 0 0,1 0-1 0 0,0-1 0 0 0,-1 1 0 0 0,0 0 1 0 0,0-1-1 0 0,0 1 0 0 0,0-1 1 0 0,0 0-1 0 0,-2 2 0 0 0,2-3 120 0 0,-19 6 162 0 0,15-7-397 0 0,0 0 1 0 0,0-1-1 0 0,0 1 0 0 0,0-1 1 0 0,0-1-1 0 0,0 1 0 0 0,0-1 1 0 0,0 0-1 0 0,0 0 0 0 0,1-1 0 0 0,0 0 1 0 0,-1 0-1 0 0,1 0 0 0 0,0 0 1 0 0,0-1-1 0 0,0 0 0 0 0,1 0 1 0 0,0 0-1 0 0,-5-6 0 0 0,6 6-10 0 0,-1 0-1 0 0,1 0 1 0 0,0-1 0 0 0,0 1-1 0 0,0-1 1 0 0,1 0-1 0 0,-1 0 1 0 0,1 0 0 0 0,1 0-1 0 0,-1 0 1 0 0,1-1-1 0 0,-1 1 1 0 0,2 0 0 0 0,-1-1-1 0 0,0 1 1 0 0,1-1-1 0 0,0 1 1 0 0,1-1 0 0 0,-1 1-1 0 0,1-1 1 0 0,2-6-1 0 0,1 1 23 0 0,1 0-1 0 0,1 0 1 0 0,0 1-1 0 0,0-1 1 0 0,1 2-1 0 0,0-1 1 0 0,1 1-1 0 0,0 0 1 0 0,0 1-1 0 0,1-1 1 0 0,10-6-1 0 0,18-12-154 0 0,58-33-1 0 0,-65 43-20 0 0,0 1 0 0 0,61-22 1 0 0,-77 33 121 0 0,1 1 0 0 0,-1 1 0 0 0,1 0 0 0 0,0 1 0 0 0,0 0 1 0 0,0 2-1 0 0,0 0 0 0 0,30 3 0 0 0,-32-1 7 0 0,1 1 0 0 0,-1 1 0 0 0,0 0-1 0 0,0 1 1 0 0,0 0 0 0 0,-1 1 0 0 0,1 0 0 0 0,-1 1-1 0 0,16 12 1 0 0,-23-15 1 0 0,-1 1 0 0 0,1-1 0 0 0,-1 1-1 0 0,1 0 1 0 0,-1 0 0 0 0,-1 0 0 0 0,1 0 0 0 0,-1 1-1 0 0,5 10 1 0 0,-6-11 1 0 0,-1 0 1 0 0,0 0-1 0 0,1 0 0 0 0,-2 0 1 0 0,1 0-1 0 0,-1 0 0 0 0,1 0 0 0 0,-2 0 1 0 0,1 0-1 0 0,0 1 0 0 0,-1-1 1 0 0,0 0-1 0 0,-2 7 0 0 0,0-5 5 0 0,0 0-1 0 0,0-1 1 0 0,0 0-1 0 0,-1 0 1 0 0,1 0-1 0 0,-1 0 1 0 0,-1 0-1 0 0,1-1 1 0 0,-1 0-1 0 0,0 0 1 0 0,0 0-1 0 0,-1-1 1 0 0,1 1-1 0 0,-7 3 1 0 0,-11 5 19 0 0,-1-1 1 0 0,-34 14-1 0 0,31-15-18 0 0,1 0-493 0 0,-46 12 1 0 0,57-19 206 0 0,-1-1 0 0 0,1-1 1 0 0,-1 0-1 0 0,-25-1 0 0 0,38-1-70 0 0,-1 0 1 0 0,1 0 1 0 0,0 0 0 0 0,-1-1 0 0 0,1 0-1 0 0,-7-1 1 0 0,9 1-80 0 0,0 1 1 0 0,0 0-1 0 0,0-1 1 0 0,0 0-1 0 0,1 1 1 0 0,-1-1-1 0 0,0 0 1 0 0,0 1-1 0 0,0-1 0 0 0,1 0 1 0 0,-1 0-1 0 0,0 0 1 0 0,1 1-1 0 0,-2-3 1 0 0,-2-7-5126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62 2759 0 0,'2'-16'651'0'0,"-2"13"583"0"0,0 0 1 0 0,0 0-1 0 0,0 0 0 0 0,-1 0 0 0 0,1 1 1 0 0,-1-1-1 0 0,0 0 0 0 0,0 0 0 0 0,-1-3 1 0 0,1 4-702 0 0,-6-3 558 0 0,5 4-944 0 0,0 0 0 0 0,-1 0 0 0 0,1 1 1 0 0,0-1-1 0 0,-1 0 0 0 0,1 1 1 0 0,0-1-1 0 0,-1 1 0 0 0,1 0 1 0 0,-1 0-1 0 0,1 0 0 0 0,-1 0 0 0 0,1 0 1 0 0,0 1-1 0 0,-1-1 0 0 0,1 1 1 0 0,-5 1-1 0 0,-4 2 118 0 0,0 0 0 0 0,-15 10 0 0 0,6-4-179 0 0,-14 5 78 0 0,21-10 23 0 0,0 1 1 0 0,0 0 0 0 0,-24 16-1 0 0,35-21-143 0 0,1 0-1 0 0,-1 0 1 0 0,1 0 0 0 0,-1 1-1 0 0,1-1 1 0 0,-1 1-1 0 0,1-1 1 0 0,0 1-1 0 0,0-1 1 0 0,0 1 0 0 0,0 0-1 0 0,0 0 1 0 0,0-1-1 0 0,0 1 1 0 0,0 0 0 0 0,0 3-1 0 0,1-2-17 0 0,0-1-1 0 0,0 1 0 0 0,1-1 1 0 0,-1 1-1 0 0,1-1 0 0 0,0 0 1 0 0,0 1-1 0 0,-1-1 0 0 0,2 0 1 0 0,-1 0-1 0 0,0 0 0 0 0,0 1 1 0 0,2 1-1 0 0,103 174 711 0 0,-102-170-701 0 0,-1-1 1 0 0,0 1-1 0 0,0 0 0 0 0,-1 0 1 0 0,0 0-1 0 0,0 1 0 0 0,-1-1 1 0 0,0 0-1 0 0,0 1 0 0 0,-2 14 0 0 0,1-19-18 0 0,0-1-1 0 0,-1 1 0 0 0,0-1 0 0 0,0 1 0 0 0,0-1 0 0 0,0 1 0 0 0,-1-1 0 0 0,1 0 0 0 0,-1 1 0 0 0,0-1 0 0 0,0 0 0 0 0,0 0 1 0 0,0 0-1 0 0,0-1 0 0 0,-1 1 0 0 0,0 0 0 0 0,1-1 0 0 0,-1 0 0 0 0,0 1 0 0 0,0-1 0 0 0,0 0 0 0 0,0-1 0 0 0,0 1 1 0 0,-1 0-1 0 0,1-1 0 0 0,-7 2 0 0 0,-12 2 42 0 0,0-2 0 0 0,0 0 0 0 0,-27 0-1 0 0,10-1-23 0 0,-124-1-34 0 0,161-1-55 0 0,0 0 0 0 0,0 0-1 0 0,-1 0 1 0 0,1-1 0 0 0,0 1-1 0 0,0-1 1 0 0,0 0 0 0 0,0 0 0 0 0,0 0-1 0 0,0 0 1 0 0,0 0 0 0 0,-2-1-1 0 0,3 1 23 0 0,1 1 0 0 0,-1-1 0 0 0,1 0 0 0 0,-1 1 0 0 0,1-1 0 0 0,-1 0 0 0 0,1 1 0 0 0,-1-1 0 0 0,1 0 0 0 0,0 0 0 0 0,0 1 0 0 0,-1-1 0 0 0,1 0-1 0 0,0 0 1 0 0,0 0 0 0 0,0 1 0 0 0,0-1 0 0 0,0 0 0 0 0,0 0 0 0 0,0 0 0 0 0,0 1 0 0 0,0-1 0 0 0,0 0 0 0 0,0 0 0 0 0,0 0 0 0 0,1 1-1 0 0,-1-1 1 0 0,0 0 0 0 0,1 0 0 0 0,-1 1 0 0 0,0-1 0 0 0,1 0 0 0 0,-1 1 0 0 0,1-1 0 0 0,0-1 0 0 0,6-6-884 0 0,-1 0 1 0 0,2 1-1 0 0,12-12 0 0 0,1 3-923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9215 0 0,'0'0'831'0'0,"-2"0"-686"0"0,-1 1-106 0 0,-1 0 0 0 0,1 0 0 0 0,-1 0 0 0 0,1 0-1 0 0,-6 4 1 0 0,4-2 838 0 0,0 0 0 0 0,1 0 0 0 0,-1 1 0 0 0,1 0 0 0 0,-6 6 0 0 0,-18 25 4684 0 0,12-11-4796 0 0,15-23-827 0 0,-2 4 189 0 0,0 1 0 0 0,1-1 1 0 0,-1 0-1 0 0,1 1 0 0 0,0-1 1 0 0,1 1-1 0 0,-2 8 0 0 0,3-14-117 0 0,-1 2-52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1375 0 0,'-2'-7'21160'0'0,"-2"-2"-19760"0"0,1 2-840 0 0,1 0 192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2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26 283 3223 0 0,'0'0'143'0'0,"-1"-1"-3"0"0,-1 0 474 0 0,0-1-1 0 0,1 1 0 0 0,-1 0 1 0 0,1-1-1 0 0,-1 1 0 0 0,1-1 1 0 0,-1 1-1 0 0,1-1 1 0 0,-2-3-1 0 0,-4-5 7589 0 0,7 10-8166 0 0,0 0-1 0 0,0 0 1 0 0,0-1 0 0 0,0 1 0 0 0,0 0-1 0 0,0 0 1 0 0,0 0 0 0 0,0-1 0 0 0,0 1-1 0 0,0 0 1 0 0,0 0 0 0 0,0 0 0 0 0,0-1-1 0 0,0 1 1 0 0,0 0 0 0 0,0 0 0 0 0,0-1-1 0 0,0 1 1 0 0,0 0 0 0 0,0 0 0 0 0,0 0-1 0 0,0 0 1 0 0,0-1 0 0 0,1 1 0 0 0,-1 0-1 0 0,0 0 1 0 0,0 0 0 0 0,0 0 0 0 0,0-1-1 0 0,1 1 1 0 0,-1 0 0 0 0,0 0 0 0 0,0 0-1 0 0,0 0 1 0 0,0 0 0 0 0,1 0 0 0 0,-1 0-1 0 0,0-1 1 0 0,0 1 0 0 0,0 0 0 0 0,1 0-1 0 0,-1 0 1 0 0,0 0 0 0 0,1 0 0 0 0,8-3 282 0 0,-9 3-337 0 0,102-27 852 0 0,55-25 104 0 0,-14 3-423 0 0,-136 48-492 0 0,94-23 216 0 0,-84 21-200 0 0,0 1 1 0 0,-1 1 0 0 0,1 0-1 0 0,19 2 1 0 0,-4 6 41 0 0,-22-2-80 0 0,-4 4 0 0 0,-6-1-12 0 0,0-6-69 0 0,0-4-645 0 0,-1 0 611 0 0,1 0 0 0 0,0 1 0 0 0,0-1-1 0 0,0 0 1 0 0,0 0 0 0 0,0 0 0 0 0,0 0 0 0 0,1 0 0 0 0,0-2 0 0 0,2-5-668 0 0,2 0 0 0 0,-1 1 0 0 0,1-1 1 0 0,1 1-1 0 0,-1 0 0 0 0,14-13 0 0 0,-15 16 81 0 0,11-10-4746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378 528 5583 0 0,'0'0'506'0'0,"1"3"-338"0"0,4 8 237 0 0,-4-9 1606 0 0,0 1-1670 0 0,2 25 1532 0 0,-3-25-1369 0 0,0 0-264 0 0,1 4 187 0 0,4-6 674 0 0,-3-2-978 0 0,-1-1 0 0 0,1 1 0 0 0,0-1 0 0 0,-1 1 0 0 0,1-1 0 0 0,-1 1 0 0 0,2-4 0 0 0,2-4 27 0 0,0-1 0 0 0,-1 1 0 0 0,0-1-1 0 0,0 0 1 0 0,-1 0 0 0 0,-1 0 0 0 0,2-12-1 0 0,1 0 39 0 0,8-35 82 0 0,6-60 1 0 0,-17 94-173 0 0,0 0 0 0 0,-2 0 0 0 0,-1 0 1 0 0,-1 0-1 0 0,-8-38 0 0 0,7 46-205 0 0,-2-1 0 0 0,0 0 0 0 0,0 1 1 0 0,-15-26-1 0 0,20 40 66 0 0,0 1 1 0 0,0-1 0 0 0,-1 1 0 0 0,1-1-1 0 0,0 1 1 0 0,-1-1 0 0 0,1 1 0 0 0,0-1 0 0 0,-1 1-1 0 0,1 0 1 0 0,-1-1 0 0 0,1 1 0 0 0,-1 0-1 0 0,1-1 1 0 0,-1 1 0 0 0,1 0 0 0 0,-1-1 0 0 0,1 1-1 0 0,-1 0 1 0 0,0-1 0 0 0,-2 1 2 0 0,0 1 1 0 0,0-1 0 0 0,0 1-1 0 0,0-1 1 0 0,0 1-1 0 0,-5 2 1 0 0,4-2 10 0 0,2-1 23 0 0,0 1 1 0 0,0-1-1 0 0,0 1 0 0 0,1 0 1 0 0,-1 0-1 0 0,0 0 1 0 0,1 0-1 0 0,-1 0 0 0 0,0 0 1 0 0,-2 2-1 0 0,1-1 13 0 0,-1 0-1 0 0,1 0 1 0 0,0 0-1 0 0,0 1 1 0 0,0-1-1 0 0,0 0 1 0 0,-3 5-1 0 0,2-2 51 0 0,2-2-17 0 0,0-1 0 0 0,0 1 0 0 0,0 0 0 0 0,0 0 0 0 0,1 0 0 0 0,-1 0 0 0 0,1 0 0 0 0,0 0-1 0 0,0 0 1 0 0,0 0 0 0 0,0 0 0 0 0,0 4 0 0 0,1 8 12 0 0,7 29-68 0 0,-4-23-199 0 0,0-1 1 0 0,-1 1-1 0 0,-2 21 1 0 0,-6 18 35 0 0,-17 72 1 0 0,0-5 275 0 0,-14 139-99 0 0,5-26-98 0 0,7-108-548 0 0,19-107 330 0 0,-2 0 0 0 0,0-1 0 0 0,-15 28 0 0 0,-60 98-1541 0 0,64-118 2021 0 0,19-30 569 0 0,-2-1-466 0 0,1 1-171 0 0,-1 1-76 0 0,-13 3 767 0 0,8-4-1319 0 0,-5-7-6418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12063 0 0,'0'0'1566'0'0,"1"2"-1284"0"0,1 4 270 0 0,0 0-1 0 0,-1 0 1 0 0,1 0-1 0 0,0 8 1 0 0,-2-11-252 0 0,2-3-1662 0 0,-1 1 1390 0 0,0-1 1 0 0,0 1-1 0 0,0-1 0 0 0,0 1 0 0 0,-1-1 0 0 0,1 1 0 0 0,0 0 0 0 0,0 0 0 0 0,-1-1 0 0 0,2 2 0 0 0,-2-2 15 0 0,2 2 173 0 0,1 0 11 0 0,9 3 89 0 0,1 0 0 0 0,-1 0 0 0 0,1-1-1 0 0,0-1 1 0 0,0 0 0 0 0,0-1 0 0 0,0 0 0 0 0,0-1 0 0 0,1-1 0 0 0,-1 0 0 0 0,23-3 0 0 0,28 0-215 0 0,-49 4-166 0 0,0-2 0 0 0,0 0-1 0 0,0 0 1 0 0,17-5-1 0 0,-24 4 40 0 0,3 0-240 0 0,0-1 0 0 0,-1 0 0 0 0,0-1 0 0 0,0 0 0 0 0,17-10 0 0 0,16-16-133 0 0,-12 8-2974 0 0,49-25 1 0 0,-73 43 2706 0 0,0-1 1 0 0,-1 1 0 0 0,1-1 0 0 0,-1 0 0 0 0,0 0 0 0 0,-1-1-1 0 0,1 1 1 0 0,7-11 0 0 0,-12 14-435 0 0,3-7 239 0 0,-3 8 599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367 153 5527 0 0,'0'0'4110'0'0,"1"-1"-3826"0"0,1 0-272 0 0,0-1 1 0 0,0 0-1 0 0,-1 1 1 0 0,1-1-1 0 0,-1 0 0 0 0,1 0 1 0 0,-1 0-1 0 0,0 0 1 0 0,2-3-1 0 0,7-27 284 0 0,-4 7-116 0 0,-5 23 41 0 0,-1-1 1 0 0,0 1 0 0 0,0 0-1 0 0,0 0 1 0 0,0 0 0 0 0,-1 0-1 0 0,1-1 1 0 0,-1 1 0 0 0,1 0 0 0 0,-1 0-1 0 0,0 0 1 0 0,1 0 0 0 0,-1 0-1 0 0,-2-2 1 0 0,2 2 51 0 0,0 0-137 0 0,-1 0 0 0 0,1 0 0 0 0,-1 0 0 0 0,1 1 0 0 0,-1-1 0 0 0,0 0 0 0 0,0 1 0 0 0,0-1 0 0 0,0 1 0 0 0,0 0 0 0 0,0 0 0 0 0,-4-2 0 0 0,-15-3 136 0 0,0-1-272 0 0,14 6-38 0 0,1 0 0 0 0,0 0 0 0 0,-1 1-1 0 0,1 0 1 0 0,-1 1 0 0 0,1-1 0 0 0,0 1 0 0 0,-1 0-1 0 0,1 0 1 0 0,0 1 0 0 0,0 0 0 0 0,0 0 0 0 0,0 1-1 0 0,0-1 1 0 0,0 1 0 0 0,1 1 0 0 0,0-1 0 0 0,-1 1-1 0 0,-6 5 1 0 0,0 2-74 0 0,1 0-1 0 0,0 0 1 0 0,0 1-1 0 0,1 1 0 0 0,0 0 1 0 0,-12 23-1 0 0,4-1 287 0 0,3 1-1 0 0,-17 58 0 0 0,22-63-29 0 0,-18 69 368 0 0,26-90-401 0 0,1 0 0 0 0,-1 1 0 0 0,2-1 0 0 0,-1 0 0 0 0,1 1 0 0 0,1-1 0 0 0,3 18 0 0 0,-4-26 89 0 0,3-1 0 0 0,2-1-149 0 0,0 0 0 0 0,0 0 0 0 0,0 0 0 0 0,0-1 0 0 0,0 1 0 0 0,-1-1 0 0 0,1 0 0 0 0,0 0 0 0 0,-1-1 0 0 0,1 0 0 0 0,-1 1 0 0 0,1-2 0 0 0,-1 1 0 0 0,7-4-1 0 0,8-7 216 0 0,31-29-1 0 0,-34 29-141 0 0,13-13-27 0 0,-2-1 0 0 0,0 0 0 0 0,-2-2 0 0 0,37-56 0 0 0,-50 69-97 0 0,-8 11-2 0 0,0 0 0 0 0,0-1-1 0 0,-1 0 1 0 0,0 1 0 0 0,5-13 0 0 0,-7 16-62 0 0,-4 16-69 0 0,0 0 68 0 0,1 0-1 0 0,0 1 0 0 0,1-1 0 0 0,1 23 1 0 0,2-22 51 0 0,3-2 14 0 0,-3-9 18 0 0,0 0 0 0 0,1-1 0 0 0,0 1 0 0 0,0-1 0 0 0,0 0 0 0 0,0 0 0 0 0,7 5 0 0 0,1-1-2 0 0,5 1-6 0 0,-11-9-21 0 0,-4 0-34 0 0,1 1-320 0 0,0 0 0 0 0,-1 0 1 0 0,1 0-1 0 0,0-1 1 0 0,0 1-1 0 0,-1-1 0 0 0,1 1 1 0 0,0-1-1 0 0,-1 1 0 0 0,1-1 1 0 0,-1 0-1 0 0,1 0 1 0 0,-1 0-1 0 0,2-1 0 0 0,-2 2 69 0 0,10-9-5196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9 377 4607 0 0,'0'0'13972'0'0,"-1"2"-13529"0"0,-1 4-294 0 0,1-1 0 0 0,-1 0 0 0 0,1 1 1 0 0,0-1-1 0 0,1 0 0 0 0,-1 1 0 0 0,1-1 0 0 0,1 9 1 0 0,1 1-122 0 0,8 28 0 0 0,43 146 166 0 0,-47-167-180 0 0,2 0-1 0 0,0-1 0 0 0,16 30 1 0 0,-14-29 286 0 0,-10-20 76 0 0,-2-4 43 0 0,-11-19 33 0 0,11 16-464 0 0,1-1 0 0 0,0 0-1 0 0,0 1 1 0 0,0-1 0 0 0,1 0-1 0 0,0 1 1 0 0,0-1 0 0 0,1 0-1 0 0,-1 0 1 0 0,1 1 0 0 0,0-1-1 0 0,1 1 1 0 0,0-1-1 0 0,-1 1 1 0 0,2-1 0 0 0,2-6-1 0 0,4-5-114 0 0,1 1-1 0 0,0-1 0 0 0,20-22 0 0 0,-7 12 92 0 0,1 2-1 0 0,1 0 1 0 0,2 1-1 0 0,0 2 1 0 0,45-28 0 0 0,-39 31 115 0 0,-22 14-31 0 0,-2 0-1 0 0,1-1 0 0 0,-1 0 0 0 0,0-1 0 0 0,9-7 0 0 0,-2-4-124 0 0,0 0-1 0 0,-2-1 1 0 0,18-27-1 0 0,30-68-427 0 0,-38 67 97 0 0,37-54-1 0 0,-56 94 339 0 0,-2 3-267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60 144 2303 0 0,'-4'-11'1888'0'0,"-4"-10"1979"0"0,8 19-2071 0 0,-1-1-844 0 0,0-6-648 0 0,0 0 204 0 0,0-1 0 0 0,1 1 0 0 0,0 0 0 0 0,1-1 0 0 0,0 1 0 0 0,0-1 0 0 0,3-9 0 0 0,-1 8-500 0 0,-2 9-131 0 0,-2 5-617 0 0,-9 44 573 0 0,-13 76 358 0 0,15-70 6 0 0,-5 42 408 0 0,13-89-450 0 0,1 0-1 0 0,0 0 1 0 0,0 0 0 0 0,0 0 0 0 0,1 0 0 0 0,0 0 0 0 0,0 0 0 0 0,1 0 0 0 0,-1-1 0 0 0,5 6 0 0 0,-5-8-102 0 0,0-1-1 0 0,0 0 1 0 0,0 0 0 0 0,1 0 0 0 0,-1 0 0 0 0,1 0 0 0 0,-1-1 0 0 0,1 1 0 0 0,0-1 0 0 0,-1 0 0 0 0,6 2 0 0 0,-4-1 37 0 0,5 1-27 0 0,0-1-1 0 0,1 0 1 0 0,-1 0 0 0 0,1-1-1 0 0,0 0 1 0 0,-1 0 0 0 0,1-1-1 0 0,9-1 1 0 0,-14 1-54 0 0,18-6-5 0 0,-20 5-1 0 0,0 0 1 0 0,1-1-1 0 0,-1 1 0 0 0,0-1 0 0 0,0 0 0 0 0,0 0 0 0 0,0 0 1 0 0,0 0-1 0 0,-1-1 0 0 0,1 1 0 0 0,-1-1 0 0 0,5-5 0 0 0,-4 3 27 0 0,0 0 0 0 0,0 0 0 0 0,-1-1 0 0 0,1 0 0 0 0,-1 1 0 0 0,0-1-1 0 0,1-6 1 0 0,-1-1 56 0 0,0 1 0 0 0,-1-1-1 0 0,0 0 1 0 0,-2-22-1 0 0,-11-53 407 0 0,3 32-338 0 0,7 39-472 0 0,0 6-362 0 0,1-2 1 0 0,0 1-1 0 0,0 0 0 0 0,2-17 1 0 0,0 27-580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58 487 3223 0 0,'2'6'221'0'0,"-1"-1"0"0"0,0 0 0 0 0,0 1 0 0 0,-1-1 0 0 0,0 0 0 0 0,0 1 0 0 0,0-1 0 0 0,0 1 0 0 0,-1-1 0 0 0,0 0 0 0 0,0 1 0 0 0,-4 9 0 0 0,-3 22 6530 0 0,9-36-6677 0 0,-1-1 1 0 0,0 0-1 0 0,0 1 0 0 0,0-1 0 0 0,0 0 0 0 0,0 1 0 0 0,0-1 0 0 0,0 0 0 0 0,0 1 1 0 0,-1-1-1 0 0,1 1 0 0 0,0-1 0 0 0,0 0 0 0 0,0 1 0 0 0,0-1 0 0 0,0 0 1 0 0,-1 0-1 0 0,1 1 0 0 0,0-1 0 0 0,0 0 0 0 0,0 1 0 0 0,-1-1 0 0 0,1 0 0 0 0,0 0 1 0 0,0 1-1 0 0,-1-1 0 0 0,1 0 0 0 0,0 0 0 0 0,-1 0 0 0 0,1 1 0 0 0,0-1 1 0 0,-1 0-1 0 0,0 0-32 0 0,0 0 0 0 0,1-1 0 0 0,-1 1-1 0 0,0 0 1 0 0,1-1 0 0 0,-1 1 0 0 0,0-1 0 0 0,1 1 0 0 0,-1-1 0 0 0,1 1 0 0 0,-1-1 0 0 0,1 1 0 0 0,-1-1 0 0 0,0-1 0 0 0,-2-2 61 0 0,0-1 0 0 0,1 1 0 0 0,-5-10 0 0 0,3-2 203 0 0,0 0 0 0 0,1-1-1 0 0,0 1 1 0 0,2-1 0 0 0,0 1-1 0 0,1-18 1 0 0,2 8 141 0 0,0 0-1 0 0,2 0 1 0 0,8-29 0 0 0,-10 47-411 0 0,0 1 1 0 0,1 0 0 0 0,0-1-1 0 0,0 1 1 0 0,1 1-1 0 0,-1-1 1 0 0,1 0 0 0 0,1 1-1 0 0,0 0 1 0 0,9-10 0 0 0,-2 5-111 0 0,-1-1-102 0 0,0 1 0 0 0,1 1-1 0 0,0 0 1 0 0,1 1 0 0 0,0 0 0 0 0,0 1 0 0 0,23-10 0 0 0,29-2-295 0 0,8-3 346 0 0,-64 19 113 0 0,0 0-1 0 0,0-1 1 0 0,-1 0-1 0 0,1 0 1 0 0,12-11-1 0 0,-17 12-150 0 0,0 0-1 0 0,0-1 1 0 0,0 1-1 0 0,4-10 1 0 0,-4 7-132 0 0,4-4-281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3679 0 0,'0'0'284'0'0,"-1"1"115"0"0,-28 52 6783 0 0,-20 24-4256 0 0,0-1-1982 0 0,-184 296 3232 0 0,208-335-3841 0 0,-46 72 429 0 0,55-81-445 0 0,-26 60 0 0 0,17 3-817 0 0,23-88-361 0 0,-5 4-48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10303 0 0,'0'0'3020'0'0,"13"3"-5784"0"0,-10-2 2458 0 0,-1 0-204 0 0,2 2 525 0 0,-1 0 1 0 0,1 1-1 0 0,-1-1 0 0 0,0 1 0 0 0,0-1 0 0 0,-1 1 0 0 0,1 0 0 0 0,2 5 0 0 0,1 7 661 0 0,0-1 0 0 0,-1 1 0 0 0,0 0 0 0 0,-2 1 0 0 0,4 31 0 0 0,1 2 580 0 0,-7-45-1081 0 0,0-1-1 0 0,1 1 1 0 0,-1-1-1 0 0,5 8 1 0 0,-4-8-113 0 0,7 11 297 0 0,-7-13-231 0 0,0 0-22 0 0,9 3 139 0 0,0 1 0 0 0,1-2 0 0 0,0 0 0 0 0,0 0 0 0 0,19 3 0 0 0,-15-8 135 0 0,-14 0-305 0 0,1 0 1 0 0,-1 1-1 0 0,1 0 0 0 0,-1 0 1 0 0,1 0-1 0 0,3 0 1 0 0,8 2 123 0 0,-9 0-127 0 0,0-1 1 0 0,0-1 0 0 0,0 1 0 0 0,0-1 0 0 0,0 1 0 0 0,0-2 0 0 0,1 1-1 0 0,6-2 1 0 0,-8 2-83 0 0,1-1 1 0 0,-1-1-1 0 0,0 1 0 0 0,0-1 1 0 0,0 1-1 0 0,0-1 0 0 0,-1 0 0 0 0,1 0 1 0 0,0-1-1 0 0,-1 1 0 0 0,0-1 1 0 0,1 0-1 0 0,-1 0 0 0 0,0 0 0 0 0,3-5 1 0 0,-2 2 14 0 0,0-1 1 0 0,-1 0 0 0 0,1 0-1 0 0,-2 0 1 0 0,1 0 0 0 0,1-8-1 0 0,4-15 96 0 0,-1 0 1 0 0,4-42-1 0 0,-10 57-117 0 0,-1 1 0 0 0,0-1 0 0 0,0 1 0 0 0,-2-1 0 0 0,0 1 0 0 0,0-1 0 0 0,-7-17 0 0 0,6 25 1 0 0,-1-1-1 0 0,0 2 0 0 0,-1-1 1 0 0,1 0-1 0 0,-1 1 0 0 0,0 0 1 0 0,-1 0-1 0 0,0 0 0 0 0,0 1 1 0 0,0 0-1 0 0,-12-8 0 0 0,11 10 0 0 0,-1-1-1 0 0,1 1 1 0 0,-1 0-1 0 0,0 1 1 0 0,0 0 0 0 0,0 0-1 0 0,0 1 1 0 0,0 0-1 0 0,-13 0 1 0 0,10 1-22 0 0,0 1 0 0 0,1 0 0 0 0,-1 0 0 0 0,1 1 0 0 0,0 1 0 0 0,-20 6 0 0 0,21-4-196 0 0,1 0 0 0 0,-1 0 0 0 0,1 0 0 0 0,0 2 0 0 0,1-1 0 0 0,-1 1 0 0 0,-6 7 0 0 0,10-10 216 0 0,0 2 19 0 0,0-1 0 0 0,0 0 1 0 0,0 1-1 0 0,-5 10 0 0 0,1-1 28 0 0,1-3 14 0 0,-2 9-85 0 0,9-19 14 0 0,0 1-85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362 599 5063 0 0,'0'0'390'0'0,"0"3"-252"0"0,-2 7 48 0 0,-7 55 6952 0 0,9-65-6894 0 0,0 1 0 0 0,0 0 0 0 0,0-1 0 0 0,0 1 0 0 0,0-1 0 0 0,0 1 0 0 0,0-1 0 0 0,0 1 0 0 0,0-1 0 0 0,0 1 0 0 0,0-1 0 0 0,0 1 0 0 0,1-1 0 0 0,-1 1 0 0 0,0-1 0 0 0,0 1 0 0 0,1-1 0 0 0,-1 1 0 0 0,0-1 0 0 0,1 1-170 0 0,-1-1 1 0 0,1 0-1 0 0,0 0 0 0 0,-1 1 0 0 0,1-1 0 0 0,-1 0 0 0 0,1 0 1 0 0,-1 0-1 0 0,1 0 0 0 0,-1 0 0 0 0,1 0 0 0 0,0 0 1 0 0,-1 0-1 0 0,1 0 0 0 0,-1 0 0 0 0,1 0 0 0 0,0 0 1 0 0,-1 0-1 0 0,1 0 0 0 0,-1 0 0 0 0,1-1 0 0 0,0 1 1 0 0,2-1-89 0 0,-1 0 1 0 0,1-1 0 0 0,-1 1 0 0 0,1-1 0 0 0,-1 1 0 0 0,0-1 0 0 0,4-3 0 0 0,-3 1 11 0 0,1-1 0 0 0,-1 0 0 0 0,-1 0 0 0 0,1 0 0 0 0,-1 0 0 0 0,0-1 0 0 0,0 1 0 0 0,0-1 0 0 0,1-7 0 0 0,0-7-49 0 0,0-27 0 0 0,-1 9 23 0 0,3-14 207 0 0,-3-1 0 0 0,-6-76-1 0 0,3 116-191 0 0,-1 0-1 0 0,0 0 1 0 0,-1 1-1 0 0,-1-1 1 0 0,0 1-1 0 0,-1 0 0 0 0,0 0 1 0 0,-1 0-1 0 0,0 1 1 0 0,0-1-1 0 0,-1 2 1 0 0,-14-17-1 0 0,15 21-12 0 0,1-1 2 0 0,-1 0 1 0 0,0 1 0 0 0,-1 0 0 0 0,1 0-1 0 0,-1 0 1 0 0,-13-7 0 0 0,-2-2-7 0 0,16 11 22 0 0,0 0 1 0 0,-1 0-1 0 0,1 0 1 0 0,0 1 0 0 0,-9-3-1 0 0,3 2 7 0 0,8 3 0 0 0,-11 1 14 0 0,13-1-47 0 0,0 1-1 0 0,0 0 1 0 0,0 0 0 0 0,0 0 0 0 0,0 1 0 0 0,-1-1-1 0 0,1 1 1 0 0,0-1 0 0 0,0 1 0 0 0,0-1-1 0 0,0 1 1 0 0,0 0 0 0 0,0 0 0 0 0,1 0-1 0 0,-1 0 1 0 0,-3 3 0 0 0,2-2 0 0 0,1 1 1 0 0,-1 0-1 0 0,1 0 1 0 0,0-1-1 0 0,0 1 0 0 0,0 1 1 0 0,0-1-1 0 0,1 0 1 0 0,-2 5-1 0 0,0 0 33 0 0,0 1-1 0 0,1 1 1 0 0,0-1-1 0 0,1 0 1 0 0,0 0-1 0 0,0 19 1 0 0,2 63 83 0 0,-1-46-52 0 0,6 60-1 0 0,0-62-10 0 0,-3-11 17 0 0,2-1 1 0 0,11 42-1 0 0,11 9-36 0 0,29 103 0 0 0,-53-174 17 0 0,-2-1-1 0 0,1 1 0 0 0,-2 0 1 0 0,1 0-1 0 0,-1 0 0 0 0,-1-1 0 0 0,0 1 1 0 0,-1 0-1 0 0,0 0 0 0 0,-5 15 1 0 0,-5 9 105 0 0,-29 57 1 0 0,28-64-104 0 0,-57 103 53 0 0,-2 4-49 0 0,66-122-8 0 0,1 1 0 0 0,-6 23 0 0 0,7-24-28 0 0,4-11-88 0 0,2-3-1583 0 0,1 0 1182 0 0,1-1 0 0 0,-1 0 0 0 0,0 0 0 0 0,1 0 0 0 0,-1 0 1 0 0,0 0-1 0 0,4-5 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0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84 5527 0 0,'-9'9'10576'0'0,"1"-8"-9796"0"0,18-4-208 0 0,10-4-482 0 0,1 0 0 0 0,0 2-1 0 0,37-6 1 0 0,64 2 646 0 0,-74 6-392 0 0,67-11 0 0 0,-38-6 221 0 0,-28 6-1157 0 0,-47 14 339 0 0,13 0-4088 0 0,-3 0 3947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5:1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36 1839 0 0,'0'0'222'0'0,"2"-1"256"0"0,34-16 1789 0 0,-35 15-1128 0 0,1 2-725 0 0,3-3-844 0 0,10-8 9924 0 0,-29 10-9383 0 0,7 0-93 0 0,1 1 0 0 0,0 1-1 0 0,-1 0 1 0 0,1-1 0 0 0,0 2 0 0 0,0-1 0 0 0,0 1 0 0 0,0 0-1 0 0,-7 3 1 0 0,-4 4-1 0 0,-27 17 0 0 0,-6 4-12 0 0,30-22-7 0 0,1 1 58 0 0,17-8-98 0 0,0-1 68 0 0,1 1 1 0 0,-1 0 0 0 0,1 0-1 0 0,0-1 1 0 0,-1 1 0 0 0,1 0 0 0 0,0 0-1 0 0,0 0 1 0 0,0 1 0 0 0,0-1-1 0 0,0 0 1 0 0,0 0 0 0 0,0 0 0 0 0,-1 3-1 0 0,-2 6-14 0 0,5 3-12 0 0,5-1 0 0 0,3-3 11 0 0,-6-8 2 0 0,0 1 0 0 0,0-1 0 0 0,0 1 1 0 0,0-1-1 0 0,0 0 0 0 0,0 0 0 0 0,5 1 0 0 0,2-1 38 0 0,0-1 1 0 0,16-1-1 0 0,1 1 59 0 0,-22 1-94 0 0,16 2-2 0 0,-16-1-14 0 0,0 1-2 0 0,24 6 2 0 0,1 2 0 0 0,-17-6 0 0 0,-1 1 0 0 0,0 3 0 0 0,-1 1 0 0 0,3 8 0 0 0,-6 0 0 0 0,-1-7 0 0 0,-2-1 11 0 0,-4-7 704 0 0,-5 3-558 0 0,0 0 1 0 0,0 0 0 0 0,-1-1-1 0 0,1 1 1 0 0,-1-1 0 0 0,0 0 0 0 0,-11 8-1 0 0,-1-1-142 0 0,-25 14-1 0 0,36-22 35 0 0,0-2 0 0 0,-1 1 0 0 0,1-1-1 0 0,0 0 1 0 0,-1 0 0 0 0,0-1 0 0 0,-6 2 0 0 0,-49-1 487 0 0,43-2-272 0 0,-27 4 0 0 0,-42 3 156 0 0,44-3-407 0 0,18 2-13 0 0,13-1 0 0 0,3 0-22 0 0,8-4-90 0 0,13 8-414 0 0,1-2-330 0 0,2-3-252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277 211 6591 0 0,'0'0'4824'0'0,"-1"2"-4470"0"0,-11 17 2094 0 0,11-16-1434 0 0,8 0-759 0 0,0 4-6 0 0,-4-6-187 0 0,0 1 1 0 0,0-1-1 0 0,0 0 0 0 0,0 0 0 0 0,0 0 0 0 0,0 0 0 0 0,0-1 1 0 0,6 1-1 0 0,37-3 96 0 0,-25 1-92 0 0,-16 1-65 0 0,16-2 52 0 0,-12 1-42 0 0,-4 0-11 0 0,-1 0 0 0 0,0 0 0 0 0,1 0 0 0 0,-1 0 0 0 0,0 0-1 0 0,6-3 1 0 0,0-1 10 0 0,1-1 0 0 0,-1 0 0 0 0,0 0 0 0 0,0-1-1 0 0,-1 0 1 0 0,0 0 0 0 0,0-1 0 0 0,0 0 0 0 0,-1-1 0 0 0,-1 0 0 0 0,0 0-1 0 0,13-21 1 0 0,-19 27-60 0 0,1 0 0 0 0,0 0 0 0 0,-1 0 0 0 0,0-1 0 0 0,0 1 0 0 0,0 0 0 0 0,0-1 0 0 0,0 1 0 0 0,-1 0 0 0 0,0-1 0 0 0,1 1 0 0 0,-1-1 0 0 0,0 1-1 0 0,-1-1 1 0 0,1 1 0 0 0,-1-1 0 0 0,1 1 0 0 0,-1-1 0 0 0,0 1 0 0 0,0 0 0 0 0,-1 0 0 0 0,1-1 0 0 0,-4-4 0 0 0,3 5-4 0 0,0 0 0 0 0,-1 1 0 0 0,1-1 0 0 0,-1 0 0 0 0,0 1 0 0 0,0 0 0 0 0,0 0 0 0 0,0 0 0 0 0,0 0 0 0 0,0 0 0 0 0,0 0 0 0 0,-1 1 0 0 0,1 0 0 0 0,-1-1 0 0 0,1 1 0 0 0,-1 1 0 0 0,1-1 0 0 0,-1 0 0 0 0,0 1 1 0 0,1 0-1 0 0,-1 0 0 0 0,-5 0 0 0 0,-6 3 35 0 0,1 0 0 0 0,-1 1 0 0 0,1 1 1 0 0,0 0-1 0 0,1 1 0 0 0,-22 12 0 0 0,-8 3 155 0 0,6-3 87 0 0,2 2 0 0 0,0 1 1 0 0,-54 44-1 0 0,79-56-110 0 0,0 1 0 0 0,0 0 1 0 0,1 1-1 0 0,0 0 0 0 0,1 0 0 0 0,0 1 0 0 0,1 0 1 0 0,0 0-1 0 0,1 1 0 0 0,-7 20 0 0 0,2 0 250 0 0,2 0 0 0 0,1 0 0 0 0,-3 39 0 0 0,10-65-330 0 0,0 0 0 0 0,1 0 0 0 0,0 10 0 0 0,4-2 26 0 0,-3-13-40 0 0,0 0 1 0 0,0 0-1 0 0,0 0 0 0 0,0 0 1 0 0,1 0-1 0 0,-1 0 1 0 0,0 0-1 0 0,1-1 0 0 0,0 1 1 0 0,-1-1-1 0 0,1 1 0 0 0,0-1 1 0 0,0 1-1 0 0,0-1 1 0 0,0 0-1 0 0,0 0 0 0 0,0 0 1 0 0,0 0-1 0 0,1 0 0 0 0,-1 0 1 0 0,0-1-1 0 0,4 1 1 0 0,5 1 134 0 0,0-2 0 0 0,-1 1 0 0 0,20-2 0 0 0,-12 0 33 0 0,20-3 68 0 0,-1-1-1 0 0,58-16 1 0 0,-77 17-259 0 0,-5 1 2 0 0,40-15-53 0 0,-50 17-238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1375 0 0,'0'0'66'0'0,"-2"-1"-8"0"0,1 0 220 0 0,-1 1-1 0 0,0-1 0 0 0,0 1 0 0 0,0-1 0 0 0,1 1 0 0 0,-1-1 1 0 0,0 1-1 0 0,0 0 0 0 0,0 0 0 0 0,0 0 0 0 0,0 0 0 0 0,0 1 1 0 0,0-1-1 0 0,0 0 0 0 0,1 1 0 0 0,-1-1 0 0 0,0 1 0 0 0,0 0 1 0 0,0-1-1 0 0,1 1 0 0 0,-1 0 0 0 0,0 0 0 0 0,1 0 0 0 0,-1 0 1 0 0,1 1-1 0 0,-1-1 0 0 0,1 0 0 0 0,0 1 0 0 0,0-1 0 0 0,-1 1 0 0 0,-1 2 1 0 0,2-1 220 0 0,-1 0 1 0 0,1 0-1 0 0,-1 0 0 0 0,1 0 1 0 0,0 0-1 0 0,0 1 1 0 0,0-1-1 0 0,1 0 1 0 0,-1 1-1 0 0,0 2 1 0 0,1-2-594 0 0,0-1 0 0 0,1 0 0 0 0,-1 1 1 0 0,0-1-1 0 0,1 0 0 0 0,1 5 1 0 0,3 4 414 0 0,1 1 0 0 0,0-1 0 0 0,1 0 0 0 0,0-1 0 0 0,0 0 0 0 0,1 0 0 0 0,1 0 0 0 0,14 12 0 0 0,86 70 1514 0 0,-95-82-1643 0 0,263 195 1354 0 0,-245-176-1529 0 0,-31-29-266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7831 0 0,'0'0'603'0'0,"-1"1"-396"0"0,-25 15 1869 0 0,1 1 0 0 0,-39 37 0 0 0,34-25-1162 0 0,-37 48 1 0 0,17-10-657 0 0,-58 107 1 0 0,-18 28 133 0 0,123-197-390 0 0,-12 15 56 0 0,2-7-1192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242 306 5063 0 0,'0'0'390'0'0,"1"-1"-252"0"0,17-17 485 0 0,-8 9 1092 0 0,0 0 0 0 0,0-1 0 0 0,12-18 0 0 0,-20 24-1626 0 0,0 0 0 0 0,-1 1 0 0 0,1-1 0 0 0,-1 0 0 0 0,0 0 0 0 0,0 0 0 0 0,0 0 0 0 0,-1 0 0 0 0,0 0 0 0 0,1 0 0 0 0,-2-6 0 0 0,0-7-69 0 0,-5-23-1 0 0,2 19 79 0 0,3 17-103 0 0,0-7-44 0 0,-1 1 1 0 0,0 0-1 0 0,0-1 0 0 0,-1 1 1 0 0,-9-19-1 0 0,11 28 50 0 0,1 0 0 0 0,-1 0 1 0 0,0 0-1 0 0,0 0 0 0 0,0 0 0 0 0,0 0 1 0 0,1 1-1 0 0,-1-1 0 0 0,-1 0 0 0 0,1 0 1 0 0,0 1-1 0 0,0-1 0 0 0,0 0 0 0 0,0 1 1 0 0,0-1-1 0 0,-1 1 0 0 0,1 0 0 0 0,0-1 1 0 0,0 1-1 0 0,-3 0 0 0 0,-19 2-58 0 0,14 1 52 0 0,0 0-1 0 0,0 1 1 0 0,0 0-1 0 0,0 0 1 0 0,1 1-1 0 0,0 0 1 0 0,0 0-1 0 0,0 1 1 0 0,-11 11-1 0 0,3-1 86 0 0,0 1-1 0 0,2 0 0 0 0,-14 20 1 0 0,16-19 60 0 0,1 0 1 0 0,1 0-1 0 0,-14 36 1 0 0,20-44 55 0 0,1 0 0 0 0,1-1 0 0 0,-1 1-1 0 0,2 1 1 0 0,-1-1 0 0 0,2 0 0 0 0,-1 0 0 0 0,1 0 0 0 0,3 18 0 0 0,-3-26 116 0 0,18 10 480 0 0,-15-12-740 0 0,0 0 0 0 0,0 1 1 0 0,-1-1-1 0 0,1 0 0 0 0,0-1 0 0 0,0 1 0 0 0,0 0 0 0 0,-1-1 0 0 0,1 0 0 0 0,0 0 0 0 0,-1 1 1 0 0,1-2-1 0 0,0 1 0 0 0,-1 0 0 0 0,5-3 0 0 0,5-4 147 0 0,20-17 1 0 0,-25 19-157 0 0,10-10-6 0 0,1-1-1 0 0,-2 0 1 0 0,0-2-1 0 0,26-39 1 0 0,-37 49 6 0 0,-2 3-46 0 0,-2 5-64 0 0,-3 40-345 0 0,0-27 305 0 0,1-1-1 0 0,0 0 1 0 0,1 0 0 0 0,1 1 0 0 0,0-1 0 0 0,0 0 0 0 0,1 0 0 0 0,6 18 0 0 0,-8-27-377 0 0,2 0-589 0 0,-1 0 622 0 0,7 7-2521 0 0,-1-3-1920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2303 0 0,'0'0'4115'0'0,"2"-9"65"0"0,3-14-2041 0 0,0 0 0 0 0,16-38 0 0 0,-17 51-2070 0 0,0 1 0 0 0,2 0 1 0 0,-1 0-1 0 0,1 0 1 0 0,0 1-1 0 0,0-1 0 0 0,1 2 1 0 0,12-12-1 0 0,-7 8-53 0 0,-10 8-11 0 0,1 0 1 0 0,0 1-1 0 0,0-1 0 0 0,1 0 1 0 0,-1 1-1 0 0,0 0 0 0 0,1 0 1 0 0,-1 0-1 0 0,1 0 1 0 0,0 0-1 0 0,0 1 0 0 0,0 0 1 0 0,0-1-1 0 0,0 2 0 0 0,0-1 1 0 0,0 0-1 0 0,0 1 0 0 0,6 0 1 0 0,-5 0 139 0 0,1 1 1 0 0,-1 0-1 0 0,0 1 1 0 0,1-1 0 0 0,-1 1-1 0 0,0 0 1 0 0,0 1-1 0 0,0-1 1 0 0,-1 1 0 0 0,9 6-1 0 0,14 7 240 0 0,-26-16-420 0 0,1 0-1 0 0,-1 0 0 0 0,1 0 0 0 0,-1 0 1 0 0,1 0-1 0 0,-1 0 0 0 0,0-1 1 0 0,1 1-1 0 0,2-1 0 0 0,2-1-39 0 0,1 1 70 0 0,0-1 0 0 0,-1 1 1 0 0,1-2-1 0 0,-1 1 0 0 0,0-1 0 0 0,0 1 0 0 0,0-2 0 0 0,0 1 0 0 0,8-7 0 0 0,-3 1-5 0 0,0-2 0 0 0,16-17 0 0 0,-21 21 9 0 0,13-15-61 0 0,1 1 0 0 0,2 1-1 0 0,34-25 1 0 0,-56 45 61 0 0,0 0 0 0 0,1-1 0 0 0,-1 1 0 0 0,0 0-1 0 0,0 0 1 0 0,0 0 0 0 0,0 0 0 0 0,0 0 0 0 0,0 0 0 0 0,0 0 0 0 0,0 0 0 0 0,0 0 0 0 0,0 0 0 0 0,0 0 0 0 0,0 0 0 0 0,1 0-1 0 0,-1 0 1 0 0,0 0 0 0 0,0 0 0 0 0,0 0 0 0 0,0 0 0 0 0,0 0 0 0 0,0 0 0 0 0,0 0 0 0 0,0 0 0 0 0,0 0 0 0 0,0 0-1 0 0,0 0 1 0 0,1 0 0 0 0,-1 0 0 0 0,0 0 0 0 0,0 1 0 0 0,0-1 0 0 0,0 0 0 0 0,0 0 0 0 0,0 0 0 0 0,0 0 0 0 0,0 0 0 0 0,0 0-1 0 0,0 0 1 0 0,0 0 0 0 0,0 0 0 0 0,0 0 0 0 0,0 0 0 0 0,0 0 0 0 0,0 0 0 0 0,0 1 0 0 0,0-1 0 0 0,0 0 0 0 0,0 0-1 0 0,0 0 1 0 0,0 0 0 0 0,0 0 0 0 0,3 4 0 0 0,-1-1 0 0 0,0 1 0 0 0,0 0-1 0 0,0-1 1 0 0,0 1 0 0 0,-1 0 0 0 0,0 0 0 0 0,0 0 0 0 0,1 6-1 0 0,1 38 220 0 0,-2-10 136 0 0,2-13-183 0 0,-3-12-96 0 0,0-11 1 0 0,0 0-20 0 0,0 26 176 0 0,-1-20-211 0 0,-4 19-237 0 0,4-25-125 0 0,0 9-561 0 0,-3 10-2778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10479 0 0,'0'0'950'0'0,"0"1"-782"0"0,2 15 832 0 0,-1-1 1 0 0,0 1 0 0 0,-3 27 0 0 0,-11 50 1004 0 0,9-70-1496 0 0,-82 337 1523 0 0,74-322-2041 0 0,-1-1 0 0 0,-2 0 0 0 0,-1-1-1 0 0,-2 0 1 0 0,-30 43 0 0 0,31-52-292 0 0,16-24-451 0 0,-1 0-547 0 0,1-1-153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243 396 455 0 0,'1'2'761'0'0,"1"0"0"0"0,0 0-1 0 0,0 0 1 0 0,-1 0-1 0 0,1 0 1 0 0,-1 0 0 0 0,0 0-1 0 0,1 1 1 0 0,-1-1-1 0 0,0 0 1 0 0,0 1 0 0 0,-1-1-1 0 0,1 1 1 0 0,0 2-1 0 0,-1-2-408 0 0,0-1 0 0 0,0 0-1 0 0,0 0 1 0 0,-1 0 0 0 0,1 1-1 0 0,0-1 1 0 0,-1 0-1 0 0,0 0 1 0 0,1 0 0 0 0,-1 0-1 0 0,0 0 1 0 0,0 0 0 0 0,-2 2-1 0 0,-1 2 49 0 0,-1 0 1 0 0,0 0-1 0 0,0-1 0 0 0,-1 0 0 0 0,0 0 0 0 0,-11 7 1 0 0,13-9-330 0 0,-1-1 1 0 0,1 0 0 0 0,-1 0-1 0 0,0 0 1 0 0,0-1 0 0 0,0 1-1 0 0,0-1 1 0 0,-9 1 0 0 0,0-1 69 0 0,-28-1 1 0 0,38 0-127 0 0,0-1 1 0 0,0 1 0 0 0,0-1 0 0 0,0 0 0 0 0,0 0 0 0 0,0 0 0 0 0,0 0-1 0 0,1-1 1 0 0,-1 0 0 0 0,0 1 0 0 0,1-1 0 0 0,-1-1 0 0 0,1 1 0 0 0,0 0-1 0 0,-4-4 1 0 0,3 2 18 0 0,1 0 0 0 0,0 0 1 0 0,0 0-1 0 0,1-1 0 0 0,-1 1 0 0 0,1-1 0 0 0,0 1 0 0 0,0-1 0 0 0,0 0 0 0 0,-1-9 0 0 0,1 1 42 0 0,0 0-1 0 0,1 1 1 0 0,1-1-1 0 0,0 0 1 0 0,1 0-1 0 0,1 0 1 0 0,-1 1-1 0 0,8-23 1 0 0,-2 14-46 0 0,0 1 0 0 0,2-1 0 0 0,0 2 1 0 0,1 0-1 0 0,1 0 0 0 0,1 1 1 0 0,23-28-1 0 0,-25 34-132 0 0,1 1 1 0 0,0 0-1 0 0,0 1 0 0 0,2 0 1 0 0,-1 0-1 0 0,1 2 0 0 0,0-1 1 0 0,1 2-1 0 0,0 0 0 0 0,0 0 1 0 0,20-5-1 0 0,-20 9 103 0 0,0 1 1 0 0,0 0-1 0 0,0 1 0 0 0,0 0 1 0 0,0 1-1 0 0,0 1 0 0 0,-1 0 1 0 0,26 6-1 0 0,-1 3 329 0 0,68 25 0 0 0,-90-29-218 0 0,-1 0-1 0 0,1 1 0 0 0,-1 1 1 0 0,0 0-1 0 0,-1 1 1 0 0,0 1-1 0 0,-1 0 0 0 0,23 21 1 0 0,-35-30-111 0 0,0 0 0 0 0,-1 0 0 0 0,1 0 1 0 0,0 0-1 0 0,0 0 0 0 0,-1 1 0 0 0,1-1 0 0 0,-1 0 1 0 0,1 0-1 0 0,-1 0 0 0 0,1 1 0 0 0,-1-1 0 0 0,0 0 1 0 0,0 0-1 0 0,0 1 0 0 0,0-1 0 0 0,1 0 0 0 0,-2 0 1 0 0,1 1-1 0 0,0-1 0 0 0,0 0 0 0 0,0 0 0 0 0,0 1 1 0 0,-1-1-1 0 0,1 0 0 0 0,-1 0 0 0 0,1 0 0 0 0,-1 1 1 0 0,1-1-1 0 0,-1 0 0 0 0,0 0 0 0 0,1 0 0 0 0,-1 0 1 0 0,0 0-1 0 0,0 0 0 0 0,-1 1 0 0 0,-4 3 6 0 0,0 0-1 0 0,0 0 0 0 0,-1 0 1 0 0,-11 6-1 0 0,11-7-5 0 0,-68 37-73 0 0,-83 33-1 0 0,95-45 22 0 0,-25 12-194 0 0,-61 26-1343 0 0,136-62 635 0 0,0-1 1 0 0,-15 4 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5063 0 0,'0'0'390'0'0,"0"-2"-252"0"0,2-5 405 0 0,0 0 0 0 0,1 0 0 0 0,0 1 0 0 0,0-1 0 0 0,1 1 0 0 0,0 0 0 0 0,0-1 0 0 0,7-7 0 0 0,6-5 369 0 0,20-19 0 0 0,-15 17-460 0 0,1 0 0 0 0,0 2-1 0 0,31-19 1 0 0,-45 33-221 0 0,0 0-1 0 0,0 0 1 0 0,0 1-1 0 0,1 0 1 0 0,0 1-1 0 0,-1 0 1 0 0,1 1-1 0 0,0 0 1 0 0,0 0-1 0 0,0 1 1 0 0,0 0-1 0 0,1 1 1 0 0,13 2 0 0 0,-14-1-175 0 0,-1 1 0 0 0,0 0 1 0 0,1 1-1 0 0,-1 0 0 0 0,0 0 0 0 0,-1 1 1 0 0,1 0-1 0 0,-1 1 0 0 0,1 0 1 0 0,-1 0-1 0 0,-1 1 0 0 0,1 0 1 0 0,-1 0-1 0 0,0 0 0 0 0,-1 1 1 0 0,1 1-1 0 0,-1-1 0 0 0,-1 1 1 0 0,1 0-1 0 0,6 13 0 0 0,-10-17 8 0 0,-1 0-1 0 0,1 0 1 0 0,-1 0-1 0 0,1 0 1 0 0,-2 1-1 0 0,1-1 1 0 0,0 0-1 0 0,-1 1 1 0 0,1-1-1 0 0,-1 1 1 0 0,-1-1-1 0 0,1 1 1 0 0,0-1 0 0 0,-3 8-1 0 0,1-7 6 0 0,0 0 1 0 0,0 0-1 0 0,0 0 0 0 0,-1 0 0 0 0,0 0 1 0 0,0-1-1 0 0,0 1 0 0 0,-1-1 0 0 0,1 0 1 0 0,-1 0-1 0 0,-7 5 0 0 0,-39 32 109 0 0,-1-2-1 0 0,-3-2 1 0 0,-1-3 0 0 0,-62 29-1 0 0,103-58-536 0 0,14-5 334 0 0,0 0 1 0 0,0 0-1 0 0,0 0 1 0 0,0 0-1 0 0,0 0 0 0 0,0 0 1 0 0,-1 0-1 0 0,1 0 0 0 0,0 0 1 0 0,0 0-1 0 0,0 0 0 0 0,0 0 1 0 0,-1 0-1 0 0,1 0 0 0 0,0 0 1 0 0,0 0-1 0 0,0 0 0 0 0,0 0 1 0 0,0 0-1 0 0,-1 0 0 0 0,1 0 1 0 0,0 0-1 0 0,0 0 0 0 0,0 0 1 0 0,0 0-1 0 0,0 0 0 0 0,0-1 1 0 0,-1 1-1 0 0,1 0 0 0 0,0 0 1 0 0,0 0-1 0 0,0 0 1 0 0,0 0-1 0 0,0 0 0 0 0,0-1 1 0 0,0-1-224 0 0,0 0 1 0 0,1 0 0 0 0,0 0 0 0 0,-1 0 0 0 0,1 0 0 0 0,0 0 0 0 0,0 0 0 0 0,1-2 0 0 0,3-5-252 0 0,14-30-1994 0 0,7-2-3109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 8287 0 0,'0'0'639'0'0,"2"-1"-415"0"0,3 0 144 0 0,1 1 0 0 0,-1-1-1 0 0,1 1 1 0 0,-1 0 0 0 0,8 1 0 0 0,-12-1-239 0 0,-1 0 0 0 0,1 1 1 0 0,0-1-1 0 0,0 1 0 0 0,0-1 1 0 0,-1 1-1 0 0,1-1 0 0 0,0 1 1 0 0,0-1-1 0 0,-1 1 0 0 0,1 0 1 0 0,-1 0-1 0 0,1-1 0 0 0,0 1 1 0 0,-1 0-1 0 0,0 0 1 0 0,1-1-1 0 0,-1 1 0 0 0,1 0 1 0 0,-1 0-1 0 0,0 0 0 0 0,1 1 1 0 0,2 20 685 0 0,-3-9-512 0 0,-1-1 0 0 0,0 1 0 0 0,0-1 0 0 0,-2 0 0 0 0,1 1 1 0 0,-6 12-1 0 0,-31 72 771 0 0,26-67-818 0 0,-30 69 272 0 0,-50 129 100 0 0,64-152-592 0 0,-5 16 177 0 0,30-78-464 0 0,0 0 0 0 0,2 0 0 0 0,-1 0 0 0 0,0 24 0 0 0,5-27-4316 0 0,-1 0-1528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2:0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153 218 12463 0 0,'0'0'5183'0'0,"2"0"-4532"0"0,10 4-478 0 0,0-2 1 0 0,0 1-1 0 0,0-2 1 0 0,0 0-1 0 0,0 0 1 0 0,0-1-1 0 0,0 0 1 0 0,1-1-1 0 0,-1-1 1 0 0,0 0-1 0 0,0 0 1 0 0,-1-1-1 0 0,1-1 1 0 0,-1 0 0 0 0,1-1-1 0 0,-1 0 1 0 0,0 0-1 0 0,-1-1 1 0 0,17-12-1 0 0,-17 10-166 0 0,0-1-1 0 0,0 1 0 0 0,-1-2 1 0 0,-1 1-1 0 0,11-15 1 0 0,-16 20-40 0 0,-1 0 0 0 0,0 0 0 0 0,0 0 1 0 0,0 0-1 0 0,-1 0 0 0 0,1 0 0 0 0,-1-1 0 0 0,1-6 1 0 0,-2 8-42 0 0,0 1 0 0 0,0-1 0 0 0,0 0 1 0 0,0 0-1 0 0,0 1 0 0 0,-1-1 0 0 0,1 0 1 0 0,-1 1-1 0 0,0-1 0 0 0,0 0 0 0 0,0 1 1 0 0,0-1-1 0 0,0 1 0 0 0,-4-5 1 0 0,4 5 9 0 0,-1 1 1 0 0,1-1 0 0 0,-1 1-1 0 0,0-1 1 0 0,0 1 0 0 0,1 0-1 0 0,-1 0 1 0 0,0 0 0 0 0,0 0-1 0 0,0 0 1 0 0,0 1 0 0 0,0-1-1 0 0,0 1 1 0 0,-1-1 0 0 0,1 1-1 0 0,0-1 1 0 0,0 1 0 0 0,0 0-1 0 0,0 0 1 0 0,-1 0 0 0 0,1 1-1 0 0,0-1 1 0 0,0 0 0 0 0,0 1-1 0 0,-2 0 1 0 0,-7 2-59 0 0,0 0 0 0 0,1 1 0 0 0,-16 7 0 0 0,-8 8 125 0 0,0 1 0 0 0,2 2 0 0 0,-40 34 0 0 0,43-32 161 0 0,-48 53-1 0 0,65-63-133 0 0,1 0 1 0 0,0 1-1 0 0,1 1 0 0 0,1-1 0 0 0,1 1 0 0 0,-8 19 1 0 0,14-30 16 0 0,0 0 0 0 0,1 0 0 0 0,0 0 1 0 0,0 0-1 0 0,0 0 0 0 0,0 1 1 0 0,1-1-1 0 0,0 0 0 0 0,0 10 0 0 0,1-12 5 0 0,0-1-1 0 0,-1 1 0 0 0,1-1 0 0 0,0 1 0 0 0,0-1 0 0 0,0 1 1 0 0,0-1-1 0 0,1 0 0 0 0,-1 0 0 0 0,1 1 0 0 0,-1-1 0 0 0,1 0 1 0 0,0 0-1 0 0,0-1 0 0 0,0 1 0 0 0,0 0 0 0 0,0-1 1 0 0,0 1-1 0 0,0-1 0 0 0,0 0 0 0 0,5 3 0 0 0,4 0 83 0 0,1 0 0 0 0,0-1 0 0 0,0 0-1 0 0,0-1 1 0 0,24 2 0 0 0,64-4 101 0 0,-82-1-222 0 0,-5 0-366 0 0,0 0 0 0 0,0-1 0 0 0,0-1 1 0 0,17-5-1 0 0,-2-2-6714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371 167 4975 0 0,'0'0'568'0'0,"2"0"112"0"0,2 0-316 0 0,-1 0-1 0 0,1-1 1 0 0,0 0-1 0 0,-1 0 1 0 0,1 0-1 0 0,-1 0 1 0 0,1 0-1 0 0,-1-1 1 0 0,0 0-1 0 0,1 1 1 0 0,-1-1-1 0 0,0 0 1 0 0,0-1-1 0 0,0 1 1 0 0,5-6 3079 0 0,-11-9-3229 0 0,4-27-70 0 0,0 39-133 0 0,-1 3-11 0 0,0 0 0 0 0,0 0 0 0 0,0 1-1 0 0,0-1 1 0 0,-1 0 0 0 0,1 0 0 0 0,0 1 0 0 0,-1-1 0 0 0,0 0 0 0 0,-1-2 0 0 0,3 1 0 0 0,-2 1 0 0 0,-11-13 0 0 0,7 10 0 0 0,-2-1 0 0 0,-1 3 0 0 0,2-1 0 0 0,-2-4 0 0 0,7 8 0 0 0,1-1 0 0 0,-1 1 0 0 0,1 0 0 0 0,-1-1 0 0 0,1 1 0 0 0,0 0 0 0 0,-1-1 0 0 0,1 1 0 0 0,-1 0 0 0 0,1 0 0 0 0,-1 0 0 0 0,0-1 0 0 0,1 1 0 0 0,-1 0 0 0 0,1 0 0 0 0,-1 0 0 0 0,1 0 0 0 0,-1 0 0 0 0,1 0 0 0 0,-1 0 0 0 0,0 0 0 0 0,0 0 0 0 0,0 0 0 0 0,1 0 0 0 0,-1 0 0 0 0,1-1 0 0 0,-1 1 0 0 0,0 0 0 0 0,1 0 0 0 0,-1 0 0 0 0,0 0 0 0 0,1 0 0 0 0,-1 0 0 0 0,0 0 0 0 0,1 1 0 0 0,-1-1 0 0 0,1 0 0 0 0,-1 0 0 0 0,0 0 0 0 0,1 1 0 0 0,-1-1 0 0 0,1 0 0 0 0,-2 1 0 0 0,1 0-10 0 0,-59 22-44 0 0,56-22 85 0 0,3-1-24 0 0,0 0 1 0 0,0 0-1 0 0,0 0 0 0 0,0 0 0 0 0,0 1 1 0 0,0-1-1 0 0,0 0 0 0 0,0 1 0 0 0,0-1 1 0 0,0 1-1 0 0,0-1 0 0 0,0 1 0 0 0,0 0 0 0 0,0-1 1 0 0,-1 2-1 0 0,-6 1 30 0 0,6-2 6 0 0,-1-1 1 0 0,1 1-1 0 0,0 0 1 0 0,-1 0-1 0 0,1 0 1 0 0,0 0-1 0 0,0 1 0 0 0,-4 2 1 0 0,2-1 47 0 0,3-2-94 0 0,-9 10 84 0 0,7-8-81 0 0,-7 12 0 0 0,-13 17 0 0 0,-3 3 0 0 0,11-16 0 0 0,-7 10 0 0 0,-30 43 0 0 0,34-50 0 0 0,16-19 7 0 0,-4 5 9 0 0,0-1-1 0 0,1 2 1 0 0,-1-1-1 0 0,-4 12 0 0 0,7-12 25 0 0,1 0 1 0 0,1-1-1 0 0,-1 1 0 0 0,1 0 0 0 0,0 0 0 0 0,1 0 1 0 0,1 16-1 0 0,-1-14 15 0 0,1-1 0 0 0,-2 1 1 0 0,-1 13-1 0 0,-5 6 122 0 0,6-28-118 0 0,1 0-24 0 0,0 0 0 0 0,0 0 0 0 0,0 0 0 0 0,0-1 0 0 0,0 1 0 0 0,0 0 0 0 0,0 0 0 0 0,0 0 0 0 0,0 0 0 0 0,1-1 0 0 0,-1 1 0 0 0,0 0 0 0 0,0 0 0 0 0,1-1 0 0 0,-1 1 0 0 0,1 0 0 0 0,-1-1 0 0 0,1 2 0 0 0,11 14 861 0 0,-4-10-785 0 0,1-1 0 0 0,0 1-1 0 0,0-2 1 0 0,0 1 0 0 0,14 3-1 0 0,-5-3-86 0 0,-15-6-41 0 0,14 3 0 0 0,-3-4 30 0 0,-10 2 30 0 0,37-16 85 0 0,-34 12-116 0 0,1-1 1 0 0,0 0 0 0 0,-1-1 0 0 0,0 0 0 0 0,0 0 0 0 0,-1 0 0 0 0,0-1 0 0 0,0 0 0 0 0,0 0-1 0 0,-1 0 1 0 0,6-11 0 0 0,-4 1 6 0 0,-1 1 0 0 0,0-2-1 0 0,4-22 1 0 0,2-11-22 0 0,0 0 3 0 0,-4 5 0 0 0,-6 37 0 0 0,-2 8 0 0 0,0-1 0 0 0,1 1 0 0 0,-1-1 0 0 0,0 1 0 0 0,1 0 0 0 0,-1-1 0 0 0,1 1 0 0 0,0-1 0 0 0,-1 1 0 0 0,1 0 0 0 0,0 0 0 0 0,0-1 0 0 0,0 1 0 0 0,0 0 0 0 0,0 0 0 0 0,1-1 0 0 0,4-5 0 0 0,-4 4 0 0 0,5-3-3 0 0,4-2-6 0 0,-9 7-49 0 0,-17 13-82 0 0,10-7 133 0 0,0 1 0 0 0,0-1 1 0 0,0 1-1 0 0,1 0 0 0 0,0 0 1 0 0,0 0-1 0 0,-5 12 0 0 0,7-9 7 0 0,1 0 0 0 0,0 0 0 0 0,2 1 0 0 0,3 8 0 0 0,-3-12 0 0 0,-5 21 0 0 0,3-17 42 0 0,-1 0 0 0 0,2 0 0 0 0,0 1-1 0 0,0-1 1 0 0,0 0 0 0 0,2 0 0 0 0,-1 1-1 0 0,4 11 1 0 0,4 16 182 0 0,-7-29-169 0 0,0-3-41 0 0,-1 0-1 0 0,0 0 0 0 0,0 0 0 0 0,0 1 0 0 0,-1 10 0 0 0,0-10 8 0 0,0-4 38 0 0,3 3 31 0 0,-3-4 28 0 0,1 0-9 0 0,1-1 1 0 0,-1 1 0 0 0,0 0-1 0 0,1-1 1 0 0,-1 1 0 0 0,1-1 0 0 0,0 0-1 0 0,-1 1 1 0 0,1-1 0 0 0,0 0 0 0 0,0 0-1 0 0,3 1 1 0 0,24 14 634 0 0,-28-15-497 0 0,1-1-167 0 0,4 3-10 0 0,-4-1 5 0 0,-1-1-74 0 0,0 1 0 0 0,0-1 0 0 0,1 0 0 0 0,-1 0 0 0 0,0 0 0 0 0,0 0 0 0 0,1 0 0 0 0,-1 0 0 0 0,1 0 0 0 0,-1 0 0 0 0,1 0-1 0 0,-1-1 1 0 0,1 1 0 0 0,-1-1 0 0 0,1 1 0 0 0,-1-1 0 0 0,1 1 0 0 0,0-1 0 0 0,-1 0 0 0 0,4 0 0 0 0,-1 0-1 0 0,-1-1-1 0 0,1 0 1 0 0,-1 0-1 0 0,1 0 1 0 0,-1 0-1 0 0,5-2 1 0 0,-3 1-1 0 0,12-6-74 0 0,-16 7-322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6767 0 0,'0'0'4536'0'0,"-3"0"-4388"0"0,-21 4 4171 0 0,24-2-4227 0 0,0 1-63 0 0,6 18 183 0 0,24 35 31 0 0,-25-45-218 0 0,-3-5-19 0 0,1 0-1 0 0,-1 1 1 0 0,0-1 0 0 0,1 8-1 0 0,0-6-4 0 0,-2-1 1 0 0,1 0 0 0 0,-1 1 0 0 0,-1-1 0 0 0,1 12 0 0 0,-1 0 41 0 0,0 0-33 0 0,2-2-10 0 0,3-2 0 0 0,5 5-49 0 0,-8-18 14 0 0,1 0-2 0 0,-2-1-90 0 0,0 2-281 0 0,-1 0 401 0 0,-1 0-1 0 0,1 0 1 0 0,-1 1-1 0 0,1-1 1 0 0,-1 0-1 0 0,0 0 0 0 0,0 0 1 0 0,0 0-1 0 0,0 0 1 0 0,-1 0-1 0 0,1 0 1 0 0,-1 0-1 0 0,0-1 1 0 0,0 1-1 0 0,0-1 1 0 0,0 1-1 0 0,0-1 0 0 0,0 0 1 0 0,-5 4-1 0 0,-7 6 94 0 0,-2-1 0 0 0,-18 11-1 0 0,21-13 19 0 0,-95 56 910 0 0,95-56-903 0 0,3 0-38 0 0,8-7-57 0 0,2-5-481 0 0,0-9 170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12 1839 0 0,'1'-8'10295'0'0,"-4"7"-10135"0"0,0 0 0 0 0,-1 0 1 0 0,1 1-1 0 0,0-1 0 0 0,0 1 0 0 0,-1 0 0 0 0,1 0 1 0 0,0 1-1 0 0,0-1 0 0 0,-1 0 0 0 0,1 1 0 0 0,0 0 1 0 0,0 0-1 0 0,0 0 0 0 0,0 0 0 0 0,0 0 0 0 0,0 1 1 0 0,0-1-1 0 0,-3 4 0 0 0,-8 4 67 0 0,1 1 0 0 0,-20 20 0 0 0,14-12-201 0 0,-174 138 48 0 0,180-147-74 0 0,13-8 0 0 0,-1-1 0 0 0,0 1 0 0 0,0 0 0 0 0,1 0 0 0 0,-1-1 0 0 0,1 1 0 0 0,-1 0 0 0 0,1 0 0 0 0,-1 0 0 0 0,1 0 0 0 0,-1 1 0 0 0,1-1 0 0 0,0 0 0 0 0,0-1 0 0 0,0 1 0 0 0,0 0 0 0 0,0-1 0 0 0,0 1 0 0 0,0 0 0 0 0,0-1 0 0 0,0 1 0 0 0,0-1 0 0 0,0 1 0 0 0,1 0 0 0 0,-1-1 0 0 0,0 1 0 0 0,1-1 0 0 0,-1 1 0 0 0,0 0 0 0 0,1 0 0 0 0,1 1 2 0 0,0-1 0 0 0,0 1 0 0 0,0-1 0 0 0,0 0-1 0 0,1 1 1 0 0,-1-1 0 0 0,0 0 0 0 0,0 0 0 0 0,1 0-1 0 0,-1-1 1 0 0,0 1 0 0 0,1-1 0 0 0,-1 1 0 0 0,1-1-1 0 0,3 0 1 0 0,41-1 33 0 0,-42 1-35 0 0,44-4 206 0 0,1 2 0 0 0,76 7 0 0 0,-123-4-157 0 0,0-1 1 0 0,-1 1 0 0 0,1 0 0 0 0,-1 0 0 0 0,1 0-1 0 0,-1 0 1 0 0,1 0 0 0 0,-1 1 0 0 0,3 1-1 0 0,-5-3-44 0 0,2 1 67 0 0,2 11 12 0 0,-4-10-76 0 0,0 1 0 0 0,1-1 0 0 0,-2 1-1 0 0,1-1 1 0 0,0 0 0 0 0,0 1 0 0 0,-1-1 0 0 0,0 0-1 0 0,1 1 1 0 0,-1-1 0 0 0,0 0 0 0 0,0 0 0 0 0,0 1-1 0 0,0-1 1 0 0,0 0 0 0 0,-4 3 0 0 0,4-3-3 0 0,-4 5 36 0 0,-1 1 1 0 0,0-1-1 0 0,0-1 1 0 0,-1 1-1 0 0,-9 6 1 0 0,-39 27 92 0 0,50-37-143 0 0,-161 104 133 0 0,157-100-124 0 0,-1-1 0 0 0,1 0 0 0 0,-1-1 0 0 0,-1 0 0 0 0,1-1 0 0 0,-16 5 0 0 0,23-7 1 0 0,-19 1 62 0 0,6-3-62 0 0,13-3 3 0 0,2 2 2 0 0,-2-1 37 0 0,-3-3-51 0 0,5 4-95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10047 0 0,'0'0'2810'0'0,"-9"0"-1754"0"0,7 0-986 0 0,0 1 0 0 0,0-1 1 0 0,0 1-1 0 0,0 0 0 0 0,0-1 0 0 0,1 1 1 0 0,-1 0-1 0 0,0 0 0 0 0,0 0 1 0 0,1 1-1 0 0,-1-1 0 0 0,0 0 1 0 0,1 0-1 0 0,-1 1 0 0 0,1-1 0 0 0,0 1 1 0 0,-1 0-1 0 0,1-1 0 0 0,-1 3 1 0 0,-3 5 6 0 0,1-1 1 0 0,-7 19-1 0 0,4-10 42 0 0,-90 229 564 0 0,-26 58 410 0 0,32-87-860 0 0,42-106-130 0 0,34-80-62 0 0,-22 43-7 0 0,36-72-238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51 8287 0 0,'2'-6'513'0'0,"12"-21"-159"0"0,-3 10 7232 0 0,-12 22-5353 0 0,-6 17-1172 0 0,-12 26-1384 0 0,-65 144 875 0 0,81-185-554 0 0,-1 1 15 0 0,1 0 1 0 0,0 1-1 0 0,0-1 0 0 0,-1 13 0 0 0,4-13-38 0 0,0-7-108 0 0,13-10-261 0 0,-6 2-276 0 0,0-1 0 0 0,0 1 0 0 0,0-1 0 0 0,9-14 0 0 0,0-3-1060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314 222 5983 0 0,'0'0'828'0'0,"-1"2"254"0"0,-1 2-681 0 0,-1-1 0 0 0,1 1 0 0 0,-1-1 0 0 0,0 0 1 0 0,0 0-1 0 0,0 0 0 0 0,0 0 0 0 0,-1 0 0 0 0,1-1 0 0 0,-1 1 1 0 0,0-1-1 0 0,-5 2 0 0 0,-10 4 156 0 0,-26 8 1 0 0,32-11-166 0 0,-103 24 1499 0 0,112-29-1846 0 0,0 1 20 0 0,-1 0 0 0 0,0-1 1 0 0,1 0-1 0 0,-1 0 0 0 0,0 0 0 0 0,0 0 0 0 0,1-1 0 0 0,-1 0 0 0 0,0 0 0 0 0,1 0 0 0 0,-6-3 1 0 0,8 4 47 0 0,-1-14 132 0 0,2 13-233 0 0,1 0 0 0 0,-1-1 0 0 0,1 1 0 0 0,-1-1 0 0 0,1 1 0 0 0,0-1 0 0 0,0 1 0 0 0,-1-1 0 0 0,1 0 0 0 0,1-2 0 0 0,0-1 4 0 0,0 0 0 0 0,1-1-1 0 0,0 1 1 0 0,0 0 0 0 0,0 0-1 0 0,1 1 1 0 0,-1-1 0 0 0,5-5 0 0 0,30-36 52 0 0,-23 32-54 0 0,2-3-3 0 0,1 1-1 0 0,1 1 1 0 0,1 1-1 0 0,39-24 1 0 0,-9 6 0 0 0,-40 27-11 0 0,-1-1 0 0 0,1 1 0 0 0,0 0 0 0 0,0 1 0 0 0,0 0 0 0 0,17-5 0 0 0,-23 8-10 0 0,7-1-46 0 0,-9 2 53 0 0,-1 0 1 0 0,1 0 0 0 0,0 0 0 0 0,-1 0 0 0 0,1 0 0 0 0,0 0-1 0 0,-1 1 1 0 0,1-1 0 0 0,0 0 0 0 0,-1 0 0 0 0,1 0 0 0 0,0 1-1 0 0,-1-1 1 0 0,1 0 0 0 0,0 1 0 0 0,-1-1 0 0 0,1 1 0 0 0,-1-1 0 0 0,1 1-1 0 0,-1-1 1 0 0,1 1 0 0 0,-1-1 0 0 0,1 1 0 0 0,-1-1 0 0 0,0 1-1 0 0,1-1 1 0 0,-1 1 0 0 0,1 0 0 0 0,0 1-9 0 0,1 2 7 0 0,1 0 0 0 0,-1 0 0 0 0,0-1 1 0 0,0 1-1 0 0,0 1 0 0 0,-1-1 0 0 0,1 0 0 0 0,-1 0 0 0 0,0 1 0 0 0,0-1 0 0 0,-1 0 0 0 0,1 7 0 0 0,-1-1-1 0 0,-1 0-1 0 0,0 0 1 0 0,0 0-1 0 0,-1 0 1 0 0,-4 13-1 0 0,4-17 9 0 0,-1-1 0 0 0,1 1-1 0 0,-1-1 1 0 0,0 0-1 0 0,0 0 1 0 0,-1 0 0 0 0,1 0-1 0 0,-9 8 1 0 0,-5 3 15 0 0,-18 13-1 0 0,14-12-12 0 0,-66 52-569 0 0,86-68 344 0 0,3-10-3230 0 0,2-2-1604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8287 0 0,'0'0'639'0'0,"-2"2"-415"0"0,-30 44 1126 0 0,1 1 1 0 0,3 1-1 0 0,-25 60 0 0 0,-134 282-104 0 0,1-94-1225 0 0,170-265 44 0 0,18-28-719 0 0,10 2-2997 0 0,2 0-1312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17 8287 0 0,'0'0'382'0'0,"2"-2"-8"0"0,14-12 3056 0 0,-17 16-1605 0 0,-5 12-1429 0 0,-1-1 0 0 0,0 0 0 0 0,-1 0 0 0 0,-1-1 0 0 0,-16 19 0 0 0,2-3-216 0 0,-172 219 465 0 0,16-22-531 0 0,-39 28-104 0 0,123-146-10 0 0,87-99 0 0 0,0 1 0 0 0,0-1 0 0 0,1 1 0 0 0,0 1 0 0 0,0-1 0 0 0,1 1 0 0 0,0 1 0 0 0,-5 12 0 0 0,9-14-181 0 0,2-7-763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98 155 2303 0 0,'2'1'8332'0'0,"3"2"-7589"0"0,-1 0-1 0 0,1-1 1 0 0,0 1-1 0 0,0-1 0 0 0,0 0 1 0 0,0-1-1 0 0,0 1 1 0 0,6 0-1 0 0,-3-1-237 0 0,0-1 0 0 0,-1 0 0 0 0,1 0 0 0 0,0 0 1 0 0,7-2-1 0 0,8-3-194 0 0,0-1 1 0 0,38-16-1 0 0,-33 12-50 0 0,6-4-723 0 0,-32 14 182 0 0,10-18-746 0 0,-9 12 888 0 0,-1 0 0 0 0,0-1 0 0 0,0 1-1 0 0,0 0 1 0 0,-1-1 0 0 0,0 1 0 0 0,0 0 0 0 0,-1-1 0 0 0,0 1-1 0 0,-1-13 1 0 0,1 19 108 0 0,0-1 0 0 0,0 0 0 0 0,-1 0 0 0 0,1 0 1 0 0,-1 0-1 0 0,1 0 0 0 0,-1 0 0 0 0,1 0 0 0 0,-1 1 0 0 0,1-1 0 0 0,-1 0 0 0 0,0 0 0 0 0,1 1 0 0 0,-1-1 0 0 0,0 1 0 0 0,1-1 0 0 0,-1 0 0 0 0,0 1 0 0 0,0-1 0 0 0,0 1 0 0 0,0 0 1 0 0,0-1-1 0 0,1 1 0 0 0,-1 0 0 0 0,0-1 0 0 0,0 1 0 0 0,0 0 0 0 0,0 0 0 0 0,0 0 0 0 0,0 0 0 0 0,0 0 0 0 0,0 0 0 0 0,0 0 0 0 0,0 0 0 0 0,0 0 0 0 0,0 0 0 0 0,0 1 0 0 0,-1-1 1 0 0,-3 2 4 0 0,-1-1 1 0 0,1 1 0 0 0,0 0 0 0 0,0 0 0 0 0,-6 4 0 0 0,-26 18 11 0 0,1 1 0 0 0,2 2-1 0 0,0 1 1 0 0,2 2 0 0 0,-44 51-1 0 0,60-61 22 0 0,1 0 1 0 0,-13 23-1 0 0,24-37 18 0 0,1 1 1 0 0,0-1-1 0 0,0 1 0 0 0,0-1 1 0 0,1 1-1 0 0,0 0 1 0 0,1 0-1 0 0,-1 0 1 0 0,1 0-1 0 0,0 0 0 0 0,1 0 1 0 0,0 8-1 0 0,1-12 2 0 0,-1 0 1 0 0,1 0-1 0 0,-1 0 0 0 0,1 0 0 0 0,0-1 1 0 0,0 1-1 0 0,0 0 0 0 0,0-1 0 0 0,1 1 0 0 0,-1-1 1 0 0,1 1-1 0 0,0-1 0 0 0,-1 0 0 0 0,1 0 1 0 0,0 1-1 0 0,0-1 0 0 0,1-1 0 0 0,-1 1 0 0 0,0 0 1 0 0,1 0-1 0 0,-1-1 0 0 0,1 1 0 0 0,-1-1 1 0 0,1 0-1 0 0,-1 0 0 0 0,1 0 0 0 0,0 0 0 0 0,0 0 1 0 0,4 0-1 0 0,2 0 78 0 0,0 0 0 0 0,0-1 0 0 0,0 0 0 0 0,0 0 0 0 0,0-1-1 0 0,1 0 1 0 0,-2-1 0 0 0,13-3 0 0 0,3-3 110 0 0,0-1 0 0 0,-1-1 0 0 0,32-18 0 0 0,63-49-1765 0 0,-80 50-5207 0 0,-36 25 5029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0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88 5527 0 0,'2'-1'423'0'0,"27"-34"1503"0"0,-23 26-345 0 0,1 0 0 0 0,0 1 1 0 0,1 0-1 0 0,10-9 3701 0 0,-27 28-5091 0 0,-7 6-142 0 0,0 0 0 0 0,-1-1 0 0 0,-1-1-1 0 0,-1-1 1 0 0,-31 19 0 0 0,32-24-317 0 0,0-1 0 0 0,0-1 0 0 0,0 0 1 0 0,-1-1-1 0 0,0-2 0 0 0,0 0 0 0 0,-1-1 0 0 0,1 0 0 0 0,0-2 0 0 0,-1 0 0 0 0,0-1 0 0 0,1-2 0 0 0,-1 0 0 0 0,1 0 0 0 0,0-2 1 0 0,-26-8-1 0 0,53 19 249 0 0,1-1 0 0 0,-1 0 1 0 0,1 0-1 0 0,15 6 0 0 0,37 6 1379 0 0,-59-17-512 0 0,3 11-513 0 0,-5-9-295 0 0,1-1 0 0 0,-1 1 0 0 0,0 0 0 0 0,0 0 0 0 0,0 0 0 0 0,0 0 0 0 0,0-1-1 0 0,0 1 1 0 0,-1 0 0 0 0,0 0 0 0 0,1 0 0 0 0,-1-1 0 0 0,0 1 0 0 0,0 0 0 0 0,-1-1 0 0 0,1 1 0 0 0,-3 2 0 0 0,-3 6 152 0 0,-1 0 0 0 0,-13 14 0 0 0,11-14-126 0 0,-27 28 132 0 0,17-18-49 0 0,0 1 0 0 0,-16 25 1 0 0,36-47-145 0 0,0 0 0 0 0,0 0 1 0 0,1 0-1 0 0,-1 0 0 0 0,0 0 1 0 0,0 0-1 0 0,0 0 0 0 0,0 0 1 0 0,0 0-1 0 0,0 0 0 0 0,1 0 0 0 0,-1 0 1 0 0,0 0-1 0 0,0 0 0 0 0,0 0 1 0 0,0 0-1 0 0,0 0 0 0 0,0 0 1 0 0,1 0-1 0 0,-1 0 0 0 0,0 0 1 0 0,0 0-1 0 0,0 0 0 0 0,0 0 1 0 0,0 1-1 0 0,0-1 0 0 0,0 0 1 0 0,0 0-1 0 0,1 0 0 0 0,-1 0 1 0 0,0 0-1 0 0,0 0 0 0 0,0 0 1 0 0,0 0-1 0 0,0 1 0 0 0,0-1 1 0 0,0 0-1 0 0,0 0 0 0 0,0 0 1 0 0,0 0-1 0 0,0 0 0 0 0,0 0 1 0 0,0 1-1 0 0,0-1 0 0 0,0 0 1 0 0,0 0-1 0 0,0 0 0 0 0,0 0 1 0 0,0 0-1 0 0,0 0 0 0 0,0 1 1 0 0,0-1-1 0 0,0 0 0 0 0,0 0 1 0 0,0 0-1 0 0,0 0 0 0 0,0 0 1 0 0,0 0-1 0 0,-1 0 0 0 0,1 0 1 0 0,0 1-1 0 0,0-1 0 0 0,0 0 1 0 0,0 0-1 0 0,0 0 0 0 0,0 0 1 0 0,0 0-1 0 0,17-5 123 0 0,20-11-26 0 0,6-9-71 0 0,-33 18-24 0 0,1 0 0 0 0,0 1 1 0 0,0 1-1 0 0,0 0 0 0 0,14-5 0 0 0,-14 9 7 0 0,1 0 50 0 0,-9 1-75 0 0,1 0 0 0 0,-1 0 0 0 0,1 0 0 0 0,-1 0 0 0 0,0 1 0 0 0,1-1 0 0 0,-1 1 0 0 0,1 0 0 0 0,-1 0 1 0 0,5 2-1 0 0,3 1-39 0 0,25 7 46 0 0,0 2 0 0 0,67 35 0 0 0,-93-43 4 0 0,-9-4 6 0 0,1 0 1 0 0,0 0-1 0 0,0 0 0 0 0,-1 0 1 0 0,1 0-1 0 0,-1 0 0 0 0,1 1 0 0 0,-1-1 1 0 0,1 1-1 0 0,-1-1 0 0 0,0 1 0 0 0,0-1 1 0 0,0 1-1 0 0,0-1 0 0 0,0 1 1 0 0,1 3-1 0 0,0 0 65 0 0,0-1-40 0 0,-1 0 1 0 0,0 0-1 0 0,0 0 1 0 0,0 0-1 0 0,-1 0 1 0 0,1 0-1 0 0,-1 0 1 0 0,0 4-1 0 0,1 7 10 0 0,-1-5 28 0 0,-1-4-24 0 0,0 0-1 0 0,0 0 1 0 0,0 0 0 0 0,-3 9-1 0 0,0-1-3 0 0,2-9 7 0 0,1 0 0 0 0,0-1 1 0 0,-1 1-1 0 0,0 0 0 0 0,0-1 1 0 0,0 0-1 0 0,-1 0 0 0 0,1 1 0 0 0,-1-1 1 0 0,0-1-1 0 0,0 1 0 0 0,-1 0 1 0 0,1-1-1 0 0,-1 0 0 0 0,1 1 0 0 0,-1-2 1 0 0,-7 5-1 0 0,-5 2 172 0 0,-1 0-1 0 0,1-2 1 0 0,-22 7-1 0 0,32-12-205 0 0,-24 9 194 0 0,-8 3 88 0 0,-1-1-1 0 0,-46 7 1 0 0,83-20-243 0 0,1 1 0 0 0,-5 0-57 0 0,4-1-72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4:4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1 699 2303 0 0,'0'0'5103'0'0,"2"-2"-4756"0"0,17-11 707 0 0,-17 12-604 0 0,-1-2-390 0 0,1 1-51 0 0,6-19 2806 0 0,-2 11-2077 0 0,-5 8-394 0 0,1 0-101 0 0,36-40 1116 0 0,40-57-1 0 0,-49 60-1306 0 0,20-33 234 0 0,-21 28-93 0 0,-12 20-54 0 0,3-4 82 0 0,21-25 0 0 0,-34 45-197 0 0,1 1 0 0 0,0 1 0 0 0,0-1 0 0 0,0 1 0 0 0,1 0 0 0 0,0 1 0 0 0,0 0 0 0 0,10-5 0 0 0,-3 5-24 0 0,1 1 0 0 0,12 0-192 0 0,-25 3 125 0 0,0 1 0 0 0,0 0 0 0 0,0-1 0 0 0,0 0-1 0 0,1 0 1 0 0,-2 0 0 0 0,1 0 0 0 0,0 0-1 0 0,5-3 1 0 0,-6 2 44 0 0,1 1-1 0 0,0-1 0 0 0,-1 0 1 0 0,0 0-1 0 0,1-1 0 0 0,-1 1 0 0 0,0 0 1 0 0,0-1-1 0 0,0 1 0 0 0,-1-1 1 0 0,1 0-1 0 0,0 1 0 0 0,-1-1 1 0 0,0 0-1 0 0,2-5 0 0 0,0-4-138 0 0,-1 1-1 0 0,2-24 0 0 0,2-7-4267 0 0,-2 27-449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80 2415 0 0,'0'0'6552'0'0,"-9"2"-5090"0"0,3 0-763 0 0,0 0 0 0 0,0 1 0 0 0,1 0 1 0 0,-1 0-1 0 0,1 0 0 0 0,-1 1 0 0 0,1-1 1 0 0,-7 8 1468 0 0,9-6 1872 0 0,11-5-4176 0 0,87-15 1626 0 0,-65 9-1115 0 0,51-3-1 0 0,98 0 42 0 0,-134 4-402 0 0,-1-1-1 0 0,44-13 1 0 0,-63 11-11 0 0,25-12-1 0 0,6-2-430 0 0,-56 22 344 0 0,1 0-1 0 0,-1 0 0 0 0,1-1 0 0 0,-1 1 0 0 0,1 0 0 0 0,-1 0 0 0 0,0 0 0 0 0,1 0 0 0 0,-1 0 0 0 0,1 0 0 0 0,-1 0 0 0 0,1 0 1 0 0,-1 0-1 0 0,1 0 0 0 0,-1 0 0 0 0,1 0 0 0 0,-1 0 0 0 0,1 1 0 0 0,-1-1 0 0 0,1 0 0 0 0,-1 0 0 0 0,0 0 0 0 0,1 1 0 0 0,-1-1 1 0 0,1 0-1 0 0,5 14-3206 0 0,-4-4-3644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18 2759 0 0,'6'-3'135'0'0,"1"1"-1"0"0,-1 0 1 0 0,1 0-1 0 0,12-1 1 0 0,-8 1 1507 0 0,13-2 11543 0 0,-26 6-12650 0 0,-17 16 193 0 0,-1-1 0 0 0,-35 22 0 0 0,-52 26-192 0 0,77-48-395 0 0,-73 40 38 0 0,-116 45-1 0 0,219-102-177 0 0,0 0-1 0 0,-1 0 0 0 0,1 0 0 0 0,0 1 0 0 0,0-1 1 0 0,-1 0-1 0 0,1 0 0 0 0,0 0 0 0 0,0 0 0 0 0,0 0 1 0 0,-1 0-1 0 0,1 1 0 0 0,0-1 0 0 0,0 0 0 0 0,0 0 1 0 0,0 0-1 0 0,-1 0 0 0 0,1 1 0 0 0,0-1 0 0 0,0 0 1 0 0,0 0-1 0 0,0 1 0 0 0,0-1 0 0 0,0 0 0 0 0,0 0 1 0 0,0 0-1 0 0,0 1 0 0 0,0-1 0 0 0,-1 0 0 0 0,1 0 1 0 0,0 1-1 0 0,0-1 0 0 0,0 0 0 0 0,1 0 0 0 0,-1 1 1 0 0,0-1-1 0 0,0 0 0 0 0,0 0 0 0 0,0 0 0 0 0,0 1 1 0 0,0-1-1 0 0,0 0 0 0 0,0 0 0 0 0,0 1 0 0 0,0-1 0 0 0,1 0 1 0 0,-1 0-1 0 0,0 0 0 0 0,0 0 0 0 0,0 1 0 0 0,0-1 1 0 0,1 0-1 0 0,-1 0 0 0 0,0 0 0 0 0,0 0 0 0 0,0 0 1 0 0,1 1-1 0 0,-1-1 0 0 0,0 0 0 0 0,14 8-2 0 0,-12-7 3 0 0,29 15-1 0 0,43 14-1 0 0,-7-3 13 0 0,-32-13 21 0 0,-7-2 21 0 0,31 17-1 0 0,-52-25-42 0 0,0 0-1 0 0,0 1 1 0 0,0 0-1 0 0,-1 0 1 0 0,0 1-1 0 0,0 0 1 0 0,0 0-1 0 0,-1 0 1 0 0,6 8-1 0 0,-10-12-3 0 0,0-1 0 0 0,0 1 0 0 0,0 0 0 0 0,0-1 0 0 0,0 1 0 0 0,-1 0 0 0 0,1 0 0 0 0,-1 0 0 0 0,1 0 0 0 0,-1-1 0 0 0,1 1 0 0 0,-1 0 0 0 0,0 0 0 0 0,0 0 0 0 0,0 0 0 0 0,0 0 0 0 0,0 0-1 0 0,-1 0 1 0 0,1 0 0 0 0,-1 2 0 0 0,0-2 13 0 0,0 0 0 0 0,-1 0 0 0 0,1 0 0 0 0,0 0 0 0 0,-1-1 0 0 0,1 1 0 0 0,-1 0 0 0 0,0-1 0 0 0,0 1 0 0 0,0-1 0 0 0,1 1 0 0 0,-1-1 0 0 0,0 0 0 0 0,-3 1 0 0 0,-7 3 76 0 0,-1-1 0 0 0,1 0 0 0 0,0-1 0 0 0,-23 2 0 0 0,34-5-94 0 0,-301 27-258 0 0,276-29-384 0 0,24 2 148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28 10135 0 0,'-6'-6'919'0'0,"3"4"-668"0"0,1 0 1 0 0,-1 0-1 0 0,0 0 1 0 0,0 0-1 0 0,0 0 1 0 0,0 0-1 0 0,-1 1 1 0 0,1 0-1 0 0,0 0 0 0 0,-1 0 1 0 0,1 0-1 0 0,-1 0 1 0 0,1 1-1 0 0,-1-1 1 0 0,1 1-1 0 0,-1 0 0 0 0,1 0 1 0 0,-1 0-1 0 0,1 0 1 0 0,-1 1-1 0 0,-4 1 1 0 0,2 0 210 0 0,1-1 1 0 0,0 2 0 0 0,0-1-1 0 0,0 0 1 0 0,1 1-1 0 0,-1 0 1 0 0,-4 4 0 0 0,-17 17-1051 0 0,9-1 755 0 0,2 1-1 0 0,0 1 1 0 0,1 0-1 0 0,-11 27 1 0 0,7-13-44 0 0,-34 67 268 0 0,-76 150 368 0 0,90-188-612 0 0,-79 105-1 0 0,29-68-83 0 0,-29 40 151 0 0,86-93-2556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29 294 14279 0 0,'-7'-2'847'0'0,"-1"0"-160"0"0,-6-4 2805 0 0,28 0-1726 0 0,145-38 163 0 0,-99 30-1434 0 0,160-38 451 0 0,59-14-340 0 0,-196 42-1473 0 0,104-45 1 0 0,-182 67-154 0 0,0 1 1 0 0,0-1-1 0 0,11-2 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15551 0 0,'0'0'712'0'0,"2"-1"-16"0"0,3-7-245 0 0,0 1-1 0 0,0-1 1 0 0,-1 0-1 0 0,0-1 1 0 0,0 1-1 0 0,0-1 0 0 0,-2 0 1 0 0,4-14-1 0 0,0-7 1111 0 0,1-40 0 0 0,-6 49-1337 0 0,1 0 0 0 0,0 0 0 0 0,2 0 0 0 0,12-38 0 0 0,-10 46-198 0 0,0 0 0 0 0,1 1 0 0 0,0 0 0 0 0,1 0 0 0 0,0 1 0 0 0,1 0 1 0 0,0 0-1 0 0,1 1 0 0 0,0 0 0 0 0,0 1 0 0 0,13-9 0 0 0,-12 11-299 0 0,-1 0 0 0 0,1 1 0 0 0,0 0 0 0 0,0 1 0 0 0,0 1 1 0 0,1-1-1 0 0,0 2 0 0 0,0 0 0 0 0,0 0 0 0 0,0 1 0 0 0,0 0 0 0 0,24 1 0 0 0,-13 2-5217 0 0,0 1-1633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17 17823 0 0,'0'0'1618'0'0,"-8"-5"-1300"0"0,5 3-173 0 0,1 1-1 0 0,-1-1 0 0 0,0 1 1 0 0,0 0-1 0 0,0 0 0 0 0,0 0 1 0 0,0 1-1 0 0,0-1 0 0 0,-1 0 1 0 0,1 1-1 0 0,0 0 0 0 0,0 0 1 0 0,0 0-1 0 0,0 0 0 0 0,-1 1 1 0 0,-5 0-1 0 0,3 1-4 0 0,0 0 1 0 0,0 0-1 0 0,0 1 0 0 0,0 0 0 0 0,0 0 1 0 0,1 0-1 0 0,-8 6 0 0 0,5-4-94 0 0,-1 0-1 0 0,-16 8 0 0 0,-6 3 43 0 0,3 1-40 0 0,2 1 0 0 0,0 2 0 0 0,2 0 0 0 0,0 2 0 0 0,1 1 0 0 0,1 0 0 0 0,-32 46 0 0 0,50-62-37 0 0,0-1-1 0 0,0 1 0 0 0,1 0 1 0 0,0 0-1 0 0,0 1 0 0 0,-1 7 1 0 0,3-11-9 0 0,0-3 60 0 0,3 0 45 0 0,2 0-56 0 0,1 0 0 0 0,0 0 0 0 0,0 0-1 0 0,1-1 1 0 0,-1 1 0 0 0,0-1 0 0 0,0 0 0 0 0,0-1 0 0 0,0 0-1 0 0,0 1 1 0 0,0-1 0 0 0,0-1 0 0 0,8-3 0 0 0,7-2 78 0 0,-1-2 1 0 0,18-10-1 0 0,-20 8-85 0 0,1 0 1 0 0,-1-1-1 0 0,27-27 0 0 0,40-51 67 0 0,10-8-1014 0 0,-70 82-439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76 446 8751 0 0,'-2'-1'5644'0'0,"-28"-17"616"0"0,26 15-5715 0 0,0 0 1 0 0,0-1-1 0 0,0 0 0 0 0,-5-5 1 0 0,7 6-437 0 0,0 1 0 0 0,0-1 0 0 0,0 0 0 0 0,1-1 0 0 0,-1 1 0 0 0,1 0 1 0 0,-1 0-1 0 0,1-1 0 0 0,0 1 0 0 0,1 0 0 0 0,-1-1 0 0 0,0 1 0 0 0,1-1 0 0 0,0 1 1 0 0,0-1-1 0 0,0 1 0 0 0,0-1 0 0 0,1-4 0 0 0,3-6 36 0 0,-1 1 0 0 0,1 0 0 0 0,1 0 0 0 0,1 0 0 0 0,0 0 0 0 0,0 1 0 0 0,1 0 0 0 0,1 0 0 0 0,0 1 0 0 0,0 0 0 0 0,17-17 0 0 0,-9 13-122 0 0,1 0 1 0 0,0 1-1 0 0,0 1 1 0 0,2 0-1 0 0,-1 1 1 0 0,35-15-1 0 0,-15 11-137 0 0,49-15-1 0 0,-72 27 28 0 0,0 0-1 0 0,0 1 0 0 0,0 1 0 0 0,0 0 0 0 0,1 1 0 0 0,25 2 0 0 0,-36 0 71 0 0,-1-1 0 0 0,1 1-1 0 0,0 0 1 0 0,-1 0 0 0 0,1 1-1 0 0,0 0 1 0 0,-1-1 0 0 0,0 2 0 0 0,1-1-1 0 0,6 5 1 0 0,-9-5 9 0 0,0 0-1 0 0,1 0 1 0 0,-1 1-1 0 0,0-1 1 0 0,0 0-1 0 0,-1 1 1 0 0,1 0-1 0 0,0-1 1 0 0,-1 1-1 0 0,0 0 1 0 0,1 0-1 0 0,-1 0 1 0 0,0 0-1 0 0,0 0 1 0 0,-1 0-1 0 0,1 0 1 0 0,-1 4-1 0 0,1 0 8 0 0,-1 0 0 0 0,0 0 0 0 0,0 0-1 0 0,-1 0 1 0 0,0 0 0 0 0,0 0-1 0 0,-1 0 1 0 0,-4 10 0 0 0,-1 1-9 0 0,-18 29-1 0 0,-3 8-283 0 0,27-53 16 0 0,0 1 0 0 0,0-1 1 0 0,0 1-1 0 0,0 0 0 0 0,1-1 1 0 0,-1 1-1 0 0,1 3 0 0 0,1 5-1043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149 203 1839 0 0,'1'2'10115'0'0,"0"0"-9563"0"0,1 0 1 0 0,0 0-1 0 0,0 0 1 0 0,-1 0-1 0 0,1 0 0 0 0,0 0 1 0 0,1-1-1 0 0,-1 1 0 0 0,0-1 1 0 0,0 0-1 0 0,1 0 1 0 0,-1 1-1 0 0,5 0 0 0 0,-2-1-151 0 0,1 1 0 0 0,-1-2 0 0 0,0 1 0 0 0,1 0 0 0 0,-1-1 0 0 0,8-1 0 0 0,1 0-170 0 0,0-1 0 0 0,0-1 0 0 0,0-1 1 0 0,19-7-1 0 0,-18 5-208 0 0,0-1 1 0 0,0 0-1 0 0,0-1 1 0 0,13-11-1 0 0,-21 14-91 0 0,1-1 0 0 0,-1 0-1 0 0,-1 0 1 0 0,1-1-1 0 0,-1 0 1 0 0,-1 0-1 0 0,1 0 1 0 0,8-15-1 0 0,-13 19 13 0 0,0 1-1 0 0,0-1 1 0 0,0 1 0 0 0,-1-1-1 0 0,1 0 1 0 0,-1 0-1 0 0,1 1 1 0 0,-1-1 0 0 0,0 0-1 0 0,0 0 1 0 0,0 1-1 0 0,0-1 1 0 0,-1 0 0 0 0,1 0-1 0 0,-1 1 1 0 0,1-1 0 0 0,-1 1-1 0 0,0-1 1 0 0,0 0-1 0 0,0 1 1 0 0,-1-1 0 0 0,1 1-1 0 0,0 0 1 0 0,-1-1-1 0 0,0 1 1 0 0,1 0 0 0 0,-1 0-1 0 0,0 0 1 0 0,0 0-1 0 0,0 0 1 0 0,-1 1 0 0 0,1-1-1 0 0,0 1 1 0 0,-1-1 0 0 0,1 1-1 0 0,0 0 1 0 0,-1 0-1 0 0,0 0 1 0 0,1 0 0 0 0,-4 0-1 0 0,-5 0-41 0 0,0 0-1 0 0,0 1 1 0 0,0 1-1 0 0,0-1 1 0 0,0 2 0 0 0,0 0-1 0 0,0 0 1 0 0,1 1-1 0 0,-1 0 1 0 0,-15 8-1 0 0,9-3 116 0 0,0 0 0 0 0,1 2 0 0 0,0 0 0 0 0,1 0 0 0 0,-21 19 0 0 0,12-6 163 0 0,1 0 1 0 0,-33 45-1 0 0,46-54-62 0 0,0 0 0 0 0,2 0-1 0 0,0 1 1 0 0,0 1 0 0 0,1-1 0 0 0,1 1 0 0 0,-4 17 0 0 0,9-27-75 0 0,0 0 0 0 0,0 0 1 0 0,0-1-1 0 0,1 1 0 0 0,0 0 0 0 0,0 0 1 0 0,1-1-1 0 0,0 1 0 0 0,0 0 0 0 0,0 0 1 0 0,0-1-1 0 0,4 7 0 0 0,-4-8-43 0 0,1-1 0 0 0,0 1 0 0 0,-1-1 0 0 0,2 0 0 0 0,-1 0 0 0 0,0 0 0 0 0,1 0 0 0 0,-1-1 0 0 0,1 1 0 0 0,0 0 0 0 0,0-1 0 0 0,0 0 0 0 0,0 0-1 0 0,0 0 1 0 0,0 0 0 0 0,1 0 0 0 0,-1-1 0 0 0,0 1 0 0 0,8 1 0 0 0,-3-2-283 0 0,0 1 1 0 0,1-1-1 0 0,13 0 0 0 0,10-2-4844 0 0,1-3-1599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36 14279 0 0,'41'-36'7508'0'0,"-43"37"-7501"0"0,-1 0-1 0 0,1 0 1 0 0,0 0 0 0 0,0 1-1 0 0,0-1 1 0 0,0 1-1 0 0,1-1 1 0 0,-1 1 0 0 0,-2 1-1 0 0,1 1-4 0 0,-60 58 30 0 0,0 0 0 0 0,43-44-16 0 0,5-4 35 0 0,0 0 0 0 0,-22 12-1 0 0,36-25 986 0 0,3-2-940 0 0,0-1 0 0 0,0 1 0 0 0,1 0 0 0 0,-1 0 0 0 0,1 0 0 0 0,-1 0 0 0 0,4-1 1 0 0,6-2 54 0 0,98-54 123 0 0,-11 5-280 0 0,-65 37-6 0 0,-14 5-56 0 0,1 1-1 0 0,1 1 1 0 0,0 1-1 0 0,35-9 0 0 0,-54 17 11 0 0,1-1 0 0 0,0 1 0 0 0,0 0 0 0 0,-1 0-1 0 0,6 0 1 0 0,-9 1 43 0 0,0 0 1 0 0,1 0-1 0 0,-1 0 0 0 0,0 0 1 0 0,0-1-1 0 0,0 1 0 0 0,0 0 0 0 0,0 0 1 0 0,0 0-1 0 0,0 0 0 0 0,0-1 1 0 0,0 1-1 0 0,-1 0 0 0 0,1 0 0 0 0,0 0 1 0 0,-1 1-1 0 0,1-2 5 0 0,-3 6-6 0 0,1 1 1 0 0,-1-1-1 0 0,-1 0 0 0 0,1 0 0 0 0,-1 0 1 0 0,-8 9-1 0 0,-32 31-69 0 0,39-41 84 0 0,-107 98 106 0 0,-53 54 245 0 0,138-128-294 0 0,2 1 1 0 0,1 1 0 0 0,-36 61-1 0 0,49-69-16 0 0,1 0 0 0 0,1 1-1 0 0,1 0 1 0 0,2 1-1 0 0,0 0 1 0 0,1 0 0 0 0,2 0-1 0 0,0 1 1 0 0,2 31-1 0 0,2-38-17 0 0,-1-18 0 0 0,2-2-207 0 0,17-15-1570 0 0,-4 1-106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74 11519 0 0,'0'0'887'0'0,"-1"0"-583"0"0,-2 2 135 0 0,0 0 0 0 0,0 0-1 0 0,0 0 1 0 0,1 0 0 0 0,-1 1 0 0 0,1-1 0 0 0,-1 1-1 0 0,1 0 1 0 0,0-1 0 0 0,0 1 0 0 0,0 0 0 0 0,1 0-1 0 0,-1 0 1 0 0,0 0 0 0 0,1 1 0 0 0,0-1 0 0 0,-1 5 0 0 0,2-7-383 0 0,0 0 1 0 0,1-1 0 0 0,-1 1 0 0 0,0 0 0 0 0,1 0-1 0 0,-1-1 1 0 0,1 1 0 0 0,-1 0 0 0 0,1 0 0 0 0,0-1-1 0 0,-1 1 1 0 0,1-1 0 0 0,0 1 0 0 0,-1-1 0 0 0,1 1-1 0 0,0-1 1 0 0,-1 1 0 0 0,1-1 0 0 0,0 0 0 0 0,0 1 0 0 0,0-1-1 0 0,1 1 1 0 0,4 1 153 0 0,1-1 0 0 0,-1 1 0 0 0,1-1 0 0 0,0 0-1 0 0,0 0 1 0 0,0-1 0 0 0,9 0 0 0 0,53-9 561 0 0,-37 4-452 0 0,-17 3-265 0 0,90-14 176 0 0,-91 13-203 0 0,-1-1 0 0 0,0 0-1 0 0,1-1 1 0 0,-2-1 0 0 0,20-10-1 0 0,-30 15-52 0 0,0 0 0 0 0,-1 0 0 0 0,1 0-1 0 0,-1 0 1 0 0,0 0 0 0 0,1 0 0 0 0,-1-1-1 0 0,0 1 1 0 0,0-1 0 0 0,0 1 0 0 0,0 0-1 0 0,0-1 1 0 0,0 0 0 0 0,0 1 0 0 0,-1-1-1 0 0,2-2 1 0 0,-2 3 2 0 0,0-1-1 0 0,0 1 1 0 0,0-1-1 0 0,0 1 1 0 0,0-1-1 0 0,0 1 1 0 0,-1 0-1 0 0,1-1 1 0 0,0 1-1 0 0,-1-1 1 0 0,1 1-1 0 0,-1 0 1 0 0,0 0-1 0 0,1-1 1 0 0,-1 1-1 0 0,0 0 1 0 0,0 0-1 0 0,0 0 1 0 0,0-1-1 0 0,0 1 1 0 0,-1-1-1 0 0,-1 0-12 0 0,0-1 0 0 0,-1 1 0 0 0,1 0 0 0 0,0 0 0 0 0,-1 0-1 0 0,0 0 1 0 0,1 1 0 0 0,-1-1 0 0 0,0 1 0 0 0,0 0 0 0 0,0 0 0 0 0,0 0 0 0 0,0 1-1 0 0,-5-1 1 0 0,-4 1-23 0 0,0 0-1 0 0,0 1 0 0 0,-13 2 0 0 0,2 2 39 0 0,0 0 0 0 0,1 2 1 0 0,-1 1-1 0 0,1 1 0 0 0,1 0 0 0 0,-33 21 0 0 0,14-5 134 0 0,1 2 0 0 0,-48 44 0 0 0,86-70-107 0 0,-16 15 115 0 0,1 0 1 0 0,-16 19-1 0 0,29-31-93 0 0,0 2 0 0 0,1-1 0 0 0,-1 0 1 0 0,1 1-1 0 0,0-1 0 0 0,0 1 0 0 0,1 0 0 0 0,-1 0 0 0 0,1 0 0 0 0,1 0 0 0 0,-1 0 0 0 0,0 11 0 0 0,2-14-22 0 0,0-1 0 0 0,0 1-1 0 0,0-1 1 0 0,0 0-1 0 0,1 1 1 0 0,-1-1-1 0 0,1 1 1 0 0,0-1 0 0 0,0 0-1 0 0,0 1 1 0 0,0-1-1 0 0,0 0 1 0 0,0 0-1 0 0,0 0 1 0 0,1 0-1 0 0,1 2 1 0 0,0 0 11 0 0,1-1 0 0 0,-1-1 1 0 0,0 1-1 0 0,1 0 0 0 0,0-1 0 0 0,0 0 1 0 0,-1 0-1 0 0,7 3 0 0 0,4-1-112 0 0,-1 0 0 0 0,0-1 0 0 0,1 0 0 0 0,25 1 0 0 0,5-1-1777 0 0,0-3-1 0 0,80-8 0 0 0,-80 1-126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7 375 2759 0 0,'0'2'495'0'0,"-1"14"5353"0"0,-5 30 7729 0 0,18-50-12094 0 0,-9 2-1325 0 0,-1 1 0 0 0,1-1 0 0 0,-1 0 0 0 0,0 0 0 0 0,0 0 0 0 0,0 0-1 0 0,0 0 1 0 0,0 0 0 0 0,0-1 0 0 0,1-2 0 0 0,17-30 876 0 0,-15 24-817 0 0,25-50 597 0 0,-20 38-583 0 0,1 0-1 0 0,1 0 1 0 0,28-38 0 0 0,-27 46-246 0 0,1 1 0 0 0,0 1 1 0 0,0 0-1 0 0,1 1 0 0 0,1 1 0 0 0,0 0 0 0 0,1 1 0 0 0,0 0 1 0 0,23-8-1 0 0,-15 8-253 0 0,1 2 0 0 0,-1 0 0 0 0,2 2 0 0 0,-1 1 0 0 0,0 1 0 0 0,34 0 0 0 0,-41 4-673 0 0,-1 2-1 0 0,0 0 1 0 0,1 1 0 0 0,21 6-1 0 0,-12-2-7175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185 137 2303 0 0,'2'-1'167'0'0,"3"0"157"0"0,1-1-1 0 0,-1 1 1 0 0,0-1 0 0 0,0-1-1 0 0,0 1 1 0 0,0-1 0 0 0,0 0-1 0 0,-1 0 1 0 0,6-5 0 0 0,7-4 406 0 0,-6 4-471 0 0,0 0 0 0 0,18-18 0 0 0,-22 19-86 0 0,1 0 0 0 0,-1 1 0 0 0,1 0 0 0 0,0 0 0 0 0,1 0 0 0 0,12-5 0 0 0,-20 10 161 0 0,8-2 4410 0 0,-9 7-4504 0 0,-1 0 0 0 0,1 1-1 0 0,-1-1 1 0 0,0 1 0 0 0,0-1 0 0 0,-1 0-1 0 0,0 0 1 0 0,-3 8 0 0 0,-24 34 834 0 0,2-3-410 0 0,-27 81 132 0 0,13-27-580 0 0,-8 10-155 0 0,-62 128 66 0 0,102-218-127 0 0,-1 0 0 0 0,-1 0 0 0 0,-12 14 0 0 0,14-21-16 0 0,7-9-62 0 0,3-2-337 0 0,-1 0 334 0 0,1 0 0 0 0,-1 0 0 0 0,1 0 0 0 0,-1 0 0 0 0,1 0 0 0 0,0 0 0 0 0,-1 1 0 0 0,1-1 0 0 0,0 0 0 0 0,1-1 0 0 0,2-2-137 0 0,8-13-1465 0 0,2-1-3928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224 291 3223 0 0,'-3'0'240'0'0,"-34"-2"-275"0"0,22 1 2071 0 0,-27 5 1 0 0,32-3-1263 0 0,0 1 0 0 0,1 1 0 0 0,-1 0 0 0 0,1 0 0 0 0,0 0 1 0 0,0 1-1 0 0,-16 10 0 0 0,-9 9 1891 0 0,33-21-2119 0 0,8 15 579 0 0,-4-15-1029 0 0,-1 0 0 0 0,0-1-1 0 0,1 1 1 0 0,-1-1 0 0 0,1 0 0 0 0,0 1 0 0 0,-1-1 0 0 0,1 0-1 0 0,0 0 1 0 0,0-1 0 0 0,0 1 0 0 0,-1-1 0 0 0,7 1 0 0 0,3-1 318 0 0,24-1 1 0 0,-32 0-339 0 0,65-7 851 0 0,90-22 0 0 0,64-29-258 0 0,-183 47-543 0 0,452-94 628 0 0,-448 99-868 0 0,37-5-821 0 0,96-28 0 0 0,-73 4-2024 0 0,-38 5-3149 0 0,-60 27 5223 0 0,1 0 1 0 0,0-1-1 0 0,5-5 0 0 0,-10 9 674 0 0,15-14-1677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77 6879 0 0,'8'-2'623'0'0,"8"-6"316"0"0,-1-1 0 0 0,15-10 1 0 0,7-5 2474 0 0,-33 22-2878 0 0,0 0 0 0 0,0 0 1 0 0,1 0-1 0 0,-1 0 0 0 0,0 1 0 0 0,7-2 0 0 0,-10 3 48 0 0,1 12 194 0 0,1 5-484 0 0,-5-4-163 0 0,0 0 1 0 0,-1-1-1 0 0,-1 1 0 0 0,0-1 0 0 0,-9 19 1 0 0,-36 61 168 0 0,41-78-264 0 0,-395 612-124 0 0,351-550 79 0 0,-48 63-312 0 0,99-137 215 0 0,2-6-97 0 0,0-1 183 0 0,0 1 0 0 0,0 0 0 0 0,0 0 0 0 0,1 0 0 0 0,0 0 0 0 0,0 1 0 0 0,0-1 0 0 0,5-6 0 0 0,-1 1 3 0 0,19-31 17 0 0,2 2 0 0 0,1 1 0 0 0,2 2 0 0 0,2 1 0 0 0,1 1 0 0 0,2 2 0 0 0,1 1 0 0 0,64-41 0 0 0,-85 62-10 0 0,1 0-1 0 0,18-7 0 0 0,-28 14 7 0 0,1-1 0 0 0,1 1 0 0 0,-1 0 0 0 0,0 1 0 0 0,0-1 0 0 0,1 2 0 0 0,13-1 0 0 0,-20 1 8 0 0,0 0 0 0 0,0 0 0 0 0,1 0-1 0 0,-1 0 1 0 0,0 1 0 0 0,0-1 0 0 0,0 0 0 0 0,1 1-1 0 0,-1-1 1 0 0,0 1 0 0 0,0-1 0 0 0,0 1 0 0 0,0 0-1 0 0,0-1 1 0 0,0 1 0 0 0,0 0 0 0 0,0 0 0 0 0,0 0 0 0 0,0 0-1 0 0,0 0 1 0 0,0 1 0 0 0,0 0 12 0 0,0-1 0 0 0,0 1 1 0 0,0 0-1 0 0,-1 1 0 0 0,1-1 0 0 0,-1 0 0 0 0,1 0 0 0 0,-1 0 1 0 0,0 0-1 0 0,0 0 0 0 0,0 3 0 0 0,-1 3 47 0 0,0 1 0 0 0,-1-1 0 0 0,1 0 0 0 0,-2 0 0 0 0,-3 9 0 0 0,-6 8 72 0 0,-1-1 0 0 0,-31 43 0 0 0,39-59-108 0 0,-10 13 0 0 0,-50 66 4 0 0,64-85-490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405 254 14743 0 0,'0'0'6414'0'0,"2"0"-5768"0"0,7-4-433 0 0,1 0 1 0 0,-1-1-1 0 0,0 0 0 0 0,0-1 0 0 0,-1 1 0 0 0,0-2 1 0 0,0 1-1 0 0,0-1 0 0 0,7-9 0 0 0,10-12-769 0 0,22-35 0 0 0,-46 62 540 0 0,0 0-24 0 0,8-11-489 0 0,-1 0-1 0 0,0 0 1 0 0,-1 0 0 0 0,0-1-1 0 0,8-22 1 0 0,-24 35-183 0 0,-1 4 626 0 0,0 0 0 0 0,0 1 0 0 0,1 0 0 0 0,0 1 0 0 0,0 0-1 0 0,-10 8 1 0 0,19-13 87 0 0,-57 46 5 0 0,-62 66 0 0 0,58-53 119 0 0,-13 10-37 0 0,23-25 25 0 0,3 3-1 0 0,-59 74 0 0 0,103-118-80 0 0,1 1 0 0 0,0-1 0 0 0,1 1 0 0 0,-1 0 1 0 0,1 0-1 0 0,0 0 0 0 0,0 0 0 0 0,-2 10 0 0 0,4-13-9 0 0,0 1 0 0 0,-1-1 0 0 0,1 0 0 0 0,0 0 0 0 0,1 0 0 0 0,-1 0 0 0 0,0 0 0 0 0,0 0 0 0 0,1 0 0 0 0,0 1 0 0 0,-1-1 0 0 0,1 0 0 0 0,0 0 1 0 0,0-1-1 0 0,0 1 0 0 0,0 0 0 0 0,0 0 0 0 0,0 0 0 0 0,1-1 0 0 0,-1 1 0 0 0,0 0 0 0 0,1-1 0 0 0,0 0 0 0 0,-1 1 0 0 0,4 1 0 0 0,1 1 47 0 0,1-1 0 0 0,0 0 0 0 0,0 0 0 0 0,0-1-1 0 0,0 0 1 0 0,0 0 0 0 0,0 0 0 0 0,1-1 0 0 0,11 0 0 0 0,1 0 97 0 0,0-1 0 0 0,27-5 0 0 0,-5-2-104 0 0,79-24-1 0 0,39-26-434 0 0,-132 47 210 0 0,40-17-165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44 9671 0 0,'14'-8'878'0'0,"0"0"-1"0"0,0 1 1 0 0,20-6 0 0 0,-13 5 6083 0 0,-22 10-6886 0 0,0 0-1 0 0,0-1 1 0 0,0 1-1 0 0,0-1 0 0 0,-1 1 1 0 0,1-1-1 0 0,-1 1 1 0 0,1-1-1 0 0,-4 3 1 0 0,3-2 10 0 0,-28 22 65 0 0,-1-1 0 0 0,-35 19 0 0 0,-71 33-236 0 0,123-68 82 0 0,-211 101-186 0 0,209-101 191 0 0,-27 17 0 0 0,37-20-4 0 0,1-1 1 0 0,-1 2-1 0 0,1-1 1 0 0,0 1-1 0 0,0-1 1 0 0,-7 11-1 0 0,12-14-6 0 0,0 0 0 0 0,-1-1 0 0 0,1 1 1 0 0,0-1-1 0 0,0 1 0 0 0,0 0 0 0 0,0-1 0 0 0,0 1 0 0 0,0 0 0 0 0,0-1 0 0 0,0 1 0 0 0,0 0 0 0 0,0-1 1 0 0,0 1-1 0 0,1 0 0 0 0,-1-1 0 0 0,0 1 0 0 0,0-1 0 0 0,1 1 0 0 0,-1 0 0 0 0,0-1 0 0 0,1 1 0 0 0,-1-1 1 0 0,0 1-1 0 0,1-1 0 0 0,0 1 0 0 0,12 12-76 0 0,-13-13 74 0 0,11 9-28 0 0,0-2 0 0 0,1 0 0 0 0,-1 0 0 0 0,1-1 0 0 0,1 0 0 0 0,19 6 0 0 0,78 17 0 0 0,-107-29 34 0 0,48 9-4 0 0,91 4 1 0 0,1 0 89 0 0,-132-12-65 0 0,-1 1 0 0 0,0 1 1 0 0,13 4-1 0 0,-20-6-4 0 0,-1 0 1 0 0,1 1-1 0 0,0-1 0 0 0,-1 1 1 0 0,1-1-1 0 0,-1 1 0 0 0,4 3 0 0 0,-6-4 4 0 0,1 0-1 0 0,0 0 0 0 0,0 0 1 0 0,-1 0-1 0 0,1 0 0 0 0,-1 0 0 0 0,1 0 1 0 0,-1 0-1 0 0,1 0 0 0 0,-1 0 1 0 0,0 0-1 0 0,1 0 0 0 0,-1 0 0 0 0,0 0 1 0 0,0 0-1 0 0,0 1 0 0 0,0-1 1 0 0,0 0-1 0 0,0 2 0 0 0,-1-1 6 0 0,1 0 1 0 0,-1 0-1 0 0,0 0 0 0 0,0 1 0 0 0,0-1 1 0 0,-1 0-1 0 0,1 0 0 0 0,0-1 0 0 0,-1 1 1 0 0,1 0-1 0 0,-1 0 0 0 0,0-1 0 0 0,1 1 1 0 0,-1-1-1 0 0,0 1 0 0 0,0-1 0 0 0,-3 2 1 0 0,-5 2 72 0 0,-22 10 1 0 0,31-14-92 0 0,-51 18 69 0 0,-2-2-1 0 0,-64 12 1 0 0,-114 10 90 0 0,224-37-162 0 0,-5 0 1 0 0,-98 11 36 0 0,91-11-34 0 0,0-2 1 0 0,0 0 0 0 0,-30-5-1 0 0,27-1-168 0 0,22 6 158 0 0,1 0 0 0 0,0-1 0 0 0,0 1-1 0 0,0 0 1 0 0,-1 0 0 0 0,1 0 0 0 0,0-1 0 0 0,0 1 0 0 0,0 0 0 0 0,0 0 0 0 0,0-1 0 0 0,-1 1 0 0 0,1 0-1 0 0,0 0 1 0 0,0-1 0 0 0,0 1 0 0 0,0 0 0 0 0,0 0 0 0 0,0-1 0 0 0,0 1 0 0 0,0 0 0 0 0,0 0 0 0 0,0-1 0 0 0,0 1-1 0 0,0 0 1 0 0,0 0 0 0 0,0-1 0 0 0,0 1 0 0 0,0 0 0 0 0,0 0 0 0 0,1-1 0 0 0,-1 1 0 0 0,0 0 0 0 0,0 0-1 0 0,0-1 1 0 0,0 1 0 0 0,0 0 0 0 0,1 0 0 0 0,-1 0 0 0 0,0-1 0 0 0,7-8-250 0 0,0 3 106 0 0,0 1 0 0 0,0 0 0 0 0,1 0 0 0 0,-1 0 1 0 0,1 1-1 0 0,0 0 0 0 0,17-6 0 0 0,30-5-1985 0 0,-22 8-2317 0 0,-2 1-1370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266 155 11519 0 0,'0'0'887'0'0,"-1"2"-583"0"0,-19 22 614 0 0,-1-1 0 0 0,-1-1 0 0 0,-25 20 0 0 0,15-13-846 0 0,2-2 179 0 0,7-5 504 0 0,-46 34 0 0 0,81-71 612 0 0,16-12-1366 0 0,45-30-161 0 0,113-67 0 0 0,-170 113 163 0 0,1 2-1 0 0,0 0 1 0 0,1 1-1 0 0,0 0 0 0 0,32-8 1 0 0,-48 16 22 0 0,0-1 1 0 0,0 1-1 0 0,0 0 0 0 0,1 0 0 0 0,-1-1 1 0 0,0 1-1 0 0,0 1 0 0 0,1-1 1 0 0,-1 0-1 0 0,0 1 0 0 0,0-1 1 0 0,0 1-1 0 0,0-1 0 0 0,1 1 1 0 0,-1 0-1 0 0,0 0 0 0 0,0 0 1 0 0,0 0-1 0 0,-1 0 0 0 0,1 1 1 0 0,0-1-1 0 0,0 1 0 0 0,-1-1 0 0 0,1 1 1 0 0,-1-1-1 0 0,1 1 0 0 0,2 4 1 0 0,-3-3 30 0 0,1 1 1 0 0,-1-1-1 0 0,0 1 1 0 0,1 0-1 0 0,-2 0 1 0 0,1 0-1 0 0,0 0 1 0 0,-1-1 0 0 0,0 1-1 0 0,0 0 1 0 0,0 0-1 0 0,0 0 1 0 0,0 0-1 0 0,-1 0 1 0 0,-1 5-1 0 0,-2 3-39 0 0,-1-1 0 0 0,0 0-1 0 0,0 0 1 0 0,-1 0 0 0 0,0-1 0 0 0,-1 0-1 0 0,0 0 1 0 0,-1-1 0 0 0,0 0 0 0 0,0 0-1 0 0,-1 0 1 0 0,0-1 0 0 0,0-1 0 0 0,-1 0-1 0 0,-17 10 1 0 0,26-16-13 0 0,0-1 0 0 0,0 1 0 0 0,1-1 0 0 0,-1 1 0 0 0,0-1 0 0 0,0 1 0 0 0,0-1 0 0 0,0 0 0 0 0,0 0 0 0 0,0 1 0 0 0,0-1 0 0 0,0 0 0 0 0,0 0 0 0 0,0 0 0 0 0,0 0 0 0 0,0 0 0 0 0,0 0 0 0 0,0 0 0 0 0,0 0 0 0 0,0-1 1 0 0,0 1-1 0 0,0 0 0 0 0,0-1 0 0 0,0 1 0 0 0,0 0 0 0 0,0-1 0 0 0,0 1 0 0 0,0-1 0 0 0,1 0 0 0 0,-1 1 0 0 0,-1-2 0 0 0,1 1 3 0 0,0 0 0 0 0,0-1 0 0 0,1 1 0 0 0,-1 0-1 0 0,0-1 1 0 0,1 1 0 0 0,-1-1 0 0 0,1 1 0 0 0,-1-1 0 0 0,1 1 0 0 0,0-1 0 0 0,0 0 0 0 0,0 1 0 0 0,0-1 0 0 0,0 1 0 0 0,0-1 0 0 0,0 0 0 0 0,0 1 0 0 0,0-1 0 0 0,1-1 0 0 0,2-5-4 0 0,0 0 0 0 0,0 1 0 0 0,0 0 0 0 0,1-1 0 0 0,0 1 0 0 0,1 1 0 0 0,-1-1 0 0 0,7-6 0 0 0,50-47-193 0 0,-28 28 30 0 0,-16 16 123 0 0,1 0-1 0 0,0 1 0 0 0,0 1 1 0 0,2 1-1 0 0,-1 1 1 0 0,2 0-1 0 0,0 2 1 0 0,0 0-1 0 0,1 1 0 0 0,25-6 1 0 0,-12 6 328 0 0,43-7 0 0 0,-65 15-164 0 0,0-1-1 0 0,1 2 1 0 0,-1 0 0 0 0,1 0 0 0 0,-1 1-1 0 0,21 5 1 0 0,-31-6-100 0 0,-1 1 0 0 0,0-1 1 0 0,0 1-1 0 0,0 0 0 0 0,0 0 0 0 0,0 0 0 0 0,0 0 0 0 0,0 0 0 0 0,0 0 0 0 0,0 0 1 0 0,-1 1-1 0 0,1-1 0 0 0,0 1 0 0 0,-1-1 0 0 0,1 1 0 0 0,-1-1 0 0 0,0 1 1 0 0,3 3-1 0 0,-4-3 0 0 0,1 1 0 0 0,0-1 1 0 0,-1 0-1 0 0,1 0 0 0 0,-1 1 1 0 0,0-1-1 0 0,0 0 1 0 0,0 1-1 0 0,0-1 0 0 0,0 1 1 0 0,-1-1-1 0 0,1 0 0 0 0,-1 0 1 0 0,1 1-1 0 0,-1-1 0 0 0,0 0 1 0 0,-1 3-1 0 0,-7 12 12 0 0,0 0-1 0 0,-2-1 1 0 0,0 0-1 0 0,-1-1 0 0 0,-15 16 1 0 0,-14 18-30 0 0,26-27-39 0 0,-14 25 1 0 0,14-20-384 0 0,14-25 88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64 14567 0 0,'0'0'1688'0'0,"-17"-17"2459"0"0,11 11-3809 0 0,2 2-262 0 0,0 1 0 0 0,0-2 0 0 0,1 1 0 0 0,-6-8 1 0 0,8 11-119 0 0,0-1 0 0 0,0 1 1 0 0,-1 0-1 0 0,1 0 1 0 0,0 1-1 0 0,-1-1 0 0 0,1 0 1 0 0,-1 0-1 0 0,1 1 0 0 0,-1-1 1 0 0,1 1-1 0 0,-1-1 1 0 0,1 1-1 0 0,-1-1 0 0 0,1 1 1 0 0,-1 0-1 0 0,0 0 1 0 0,1 0-1 0 0,-1 0 0 0 0,1 0 1 0 0,-1 0-1 0 0,0 1 1 0 0,1-1-1 0 0,-1 0 0 0 0,1 1 1 0 0,-3 0-1 0 0,-7 3-212 0 0,1 0 0 0 0,-17 9 0 0 0,20-9 254 0 0,-35 18 50 0 0,2 1 0 0 0,0 3 0 0 0,2 1 0 0 0,1 2 0 0 0,-43 44 0 0 0,74-69 19 0 0,1 2 0 0 0,1-1 0 0 0,-1 1 0 0 0,1-1 0 0 0,0 1 0 0 0,0 1-1 0 0,1-1 1 0 0,0 0 0 0 0,0 1 0 0 0,0-1 0 0 0,-2 10 0 0 0,5-16-45 0 0,0 1 0 0 0,0-1 0 0 0,0 1-1 0 0,0-1 1 0 0,1 1 0 0 0,-1 0 0 0 0,0-1 0 0 0,0 1 0 0 0,0-1 0 0 0,0 1 0 0 0,1-1 0 0 0,-1 1-1 0 0,0-1 1 0 0,0 1 0 0 0,1-1 0 0 0,-1 1 0 0 0,0-1 0 0 0,1 1 0 0 0,-1-1 0 0 0,0 0 0 0 0,1 1-1 0 0,-1-1 1 0 0,1 0 0 0 0,-1 1 0 0 0,1-1 0 0 0,-1 0 0 0 0,1 1 0 0 0,0-1 0 0 0,15 5 394 0 0,-7-5-265 0 0,-1 0 0 0 0,0-1 0 0 0,1 0 0 0 0,-1-1 1 0 0,0 1-1 0 0,0-1 0 0 0,0-1 0 0 0,14-6 0 0 0,6-4 33 0 0,27-19 0 0 0,-33 19-190 0 0,-2-1-59 0 0,-15 10 42 0 0,0 0 1 0 0,1 0-1 0 0,-1 1 1 0 0,1 0-1 0 0,0 0 1 0 0,12-4-1 0 0,-16 6-32 0 0,-1 2-11 0 0,1 1 57 0 0,0 0 0 0 0,0 1-1 0 0,0-1 1 0 0,-1 0 0 0 0,1 1 0 0 0,-1-1-1 0 0,1 0 1 0 0,-1 1 0 0 0,0 0-1 0 0,0-1 1 0 0,0 1 0 0 0,0 0 0 0 0,-1-1-1 0 0,1 1 1 0 0,0 4 0 0 0,0-1-18 0 0,5 23-1054 0 0,-5-27 30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85 113 1839 0 0,'0'0'15710'0'0,"0"2"-15060"0"0,-17 47 814 0 0,-16 82 1 0 0,23-86-1382 0 0,-13 90 37 0 0,21-125-97 0 0,2-8 1062 0 0,11-1-583 0 0,-10-1-454 0 0,1 0 0 0 0,0 0 0 0 0,0 0 0 0 0,0 0 1 0 0,-1 0-1 0 0,1 0 0 0 0,0 0 0 0 0,0-1 0 0 0,-1 1 0 0 0,1-1 1 0 0,0 1-1 0 0,0-1 0 0 0,2-1 0 0 0,11-8 137 0 0,0-1-1 0 0,0 0 0 0 0,-1-1 1 0 0,21-23-1 0 0,13-10-87 0 0,179-120-107 0 0,-82 63-839 0 0,-45 21-3135 0 0,-89 70 2008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17911 0 0,'0'0'1624'0'0,"1"2"-1253"0"0,0 0-276 0 0,0 0 0 0 0,1 0-1 0 0,-1 1 1 0 0,-1-1 0 0 0,1 1 0 0 0,0-1 0 0 0,-1 1-1 0 0,1-1 1 0 0,-1 1 0 0 0,1-1 0 0 0,-1 1 0 0 0,0-1 0 0 0,0 1-1 0 0,-1 0 1 0 0,1-1 0 0 0,0 1 0 0 0,-1-1 0 0 0,0 1 0 0 0,0 2-1 0 0,-4 9 127 0 0,0 1-1 0 0,-9 13 1 0 0,8-14-167 0 0,-96 178 532 0 0,33-66-331 0 0,-39 93-1234 0 0,93-190 434 0 0,10-21 341 0 0,1 1 0 0 0,0-1 1 0 0,0 1-1 0 0,1-1 0 0 0,0 1 1 0 0,0 0-1 0 0,1 0 1 0 0,-1 13-1 0 0,3-21-276 0 0,9 2-1357 0 0,3-7-2563 0 0,2-4-1326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16 15551 0 0,'9'-13'712'0'0,"-7"10"322"0"0,-3 5-534 0 0,-71 137 2062 0 0,33-70-2251 0 0,-176 276 357 0 0,79-137-579 0 0,-12 42 25 0 0,124-210-330 0 0,-26 58 1 0 0,46-87-1900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157 203 10135 0 0,'0'1'778'0'0,"-7"14"-324"0"0,4-4 5221 0 0,14-8-3784 0 0,-5-3-1636 0 0,-1 1 1 0 0,1-1 0 0 0,-1 0 0 0 0,1 0 0 0 0,-1-1 0 0 0,1 0-1 0 0,-1 0 1 0 0,1 0 0 0 0,9-4 0 0 0,7-3 344 0 0,21-12 1 0 0,-16 6-217 0 0,50-22-314 0 0,-3-4-1 0 0,70-50 0 0 0,-141 88-172 0 0,-1 1 21 0 0,0 1 0 0 0,-1-1 0 0 0,1 0 0 0 0,-1 0 0 0 0,1-1 0 0 0,-1 1 0 0 0,0 0 0 0 0,1 0 0 0 0,-1-1 0 0 0,1-1 0 0 0,-12 2-704 0 0,2 2 613 0 0,0 1 1 0 0,1-1 0 0 0,-1 1 0 0 0,0 1-1 0 0,1-1 1 0 0,-10 6 0 0 0,-44 26-216 0 0,46-25 320 0 0,-39 25 7 0 0,1 3-1 0 0,-48 43 1 0 0,-87 97 620 0 0,176-165-366 0 0,0 0 0 0 0,1 1 0 0 0,0 0-1 0 0,1 1 1 0 0,-15 27 0 0 0,25-40-152 0 0,-1 0-1 0 0,0 0 0 0 0,1 0 1 0 0,0 1-1 0 0,-1-1 0 0 0,1 0 1 0 0,0 0-1 0 0,-1 0 0 0 0,1 1 1 0 0,0-1-1 0 0,0 0 1 0 0,0 0-1 0 0,0 0 0 0 0,0 1 1 0 0,0-1-1 0 0,1 0 0 0 0,-1 0 1 0 0,0 1-1 0 0,1-1 0 0 0,-1 0 1 0 0,1 2-1 0 0,0-2 14 0 0,0 0-1 0 0,1 1 1 0 0,-1-1 0 0 0,0 0-1 0 0,0 0 1 0 0,1 0 0 0 0,-1 0-1 0 0,0 0 1 0 0,1 0 0 0 0,-1 0-1 0 0,1 0 1 0 0,0-1 0 0 0,2 2-1 0 0,3-1 68 0 0,0 1 0 0 0,0-1 1 0 0,1 0-1 0 0,-1-1 0 0 0,0 1 0 0 0,9-2 0 0 0,7-2 166 0 0,1 0 0 0 0,43-14 1 0 0,-11-1-1522 0 0,-2-3-4987 0 0,-15 5-1197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32 428 14943 0 0,'0'0'687'0'0,"-1"1"-16"0"0,-19 28-234 0 0,9-15 7952 0 0,15-20-7092 0 0,6-10-473 0 0,11-27 0 0 0,2-2-393 0 0,-4 10-389 0 0,2 1 0 0 0,1 2 0 0 0,1 0-1 0 0,2 1 1 0 0,2 1 0 0 0,0 2 0 0 0,33-26 0 0 0,-43 40-111 0 0,2 1 1 0 0,37-22-1 0 0,-48 31 33 0 0,1 1 0 0 0,0-1 0 0 0,0 1 0 0 0,0 1 0 0 0,1-1 0 0 0,-1 2-1 0 0,1-1 1 0 0,-1 1 0 0 0,16 1 0 0 0,44 9-1852 0 0,-23-3-6276 0 0,-23-4 304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34 7831 0 0,'28'-33'7916'0'0,"-27"34"-7807"0"0,0 0 0 0 0,0 0 0 0 0,-1 1 1 0 0,1-1-1 0 0,0 0 0 0 0,-1 1 0 0 0,1-1 0 0 0,-1 0 0 0 0,0 1 0 0 0,1-1 0 0 0,-1 1 0 0 0,0-1 0 0 0,0 1 0 0 0,0 1 0 0 0,-2 12 58 0 0,0 1-1 0 0,-1-1 1 0 0,-1 0-1 0 0,0 0 1 0 0,-1 0-1 0 0,-11 22 1 0 0,8-16-31 0 0,-58 125 453 0 0,-97 163 0 0 0,111-228-474 0 0,-103 124 0 0 0,48-77-54 0 0,-25 29 572 0 0,120-141-479 0 0,0 0 0 0 0,-10 19 1 0 0,20-31-261 0 0,-1 1 1 0 0,1-1 0 0 0,0 1 0 0 0,0 0 0 0 0,1-1 0 0 0,-1 1 0 0 0,1 0 0 0 0,0 0-1 0 0,1 0 1 0 0,-1 0 0 0 0,1 0 0 0 0,0 0 0 0 0,1 8 0 0 0,-1-11-1039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101 224 10591 0 0,'-16'5'417'0'0,"-21"9"0"0"0,32-12-181 0 0,0 0 0 0 0,1 1 0 0 0,-1 0 0 0 0,1 0 0 0 0,0 0 0 0 0,0 0 1 0 0,0 0-1 0 0,-6 8 0 0 0,9-11-75 0 0,1 0 1 0 0,0 1-1 0 0,0-1 0 0 0,0 0 0 0 0,-1 1 1 0 0,1-1-1 0 0,0 0 0 0 0,0 1 0 0 0,0-1 1 0 0,0 1-1 0 0,0-1 0 0 0,0 0 1 0 0,0 1-1 0 0,0-1 0 0 0,0 1 0 0 0,0-1 1 0 0,0 0-1 0 0,0 1 0 0 0,0-1 0 0 0,0 0 1 0 0,0 1-1 0 0,0-1 0 0 0,0 1 1 0 0,1-1-1 0 0,-1 0 0 0 0,0 1 0 0 0,0-1 1 0 0,0 0-1 0 0,1 1 0 0 0,-1-1 0 0 0,0 0 1 0 0,0 1-1 0 0,1-1 0 0 0,-1 0 1 0 0,0 0-1 0 0,1 1 0 0 0,-1-1 0 0 0,0 0 1 0 0,1 0-1 0 0,-1 1 0 0 0,16 5 1156 0 0,-9-5-1100 0 0,-1-1 0 0 0,1 0 0 0 0,0 0 0 0 0,-1 0 0 0 0,1-1 0 0 0,0 0 0 0 0,9-3 0 0 0,48-17 807 0 0,-43 13-704 0 0,432-142 1304 0 0,-353 120-1763 0 0,47-14-1045 0 0,-49 17-6410 0 0,-60 16 151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15919 0 0,'0'0'1446'0'0,"-4"8"-1164"0"0,-144 335 3022 0 0,110-258-2986 0 0,-56 90 0 0 0,-61 73 483 0 0,94-154-702 0 0,44-66-95 0 0,-60 89 61 0 0,55-88-33 0 0,-44 48 0 0 0,58-69 3 0 0,0-1 0 0 0,-14 10-1 0 0,21-16 130 0 0,1-2-150 0 0,0 0 0 0 0,0 0-1 0 0,0 0 1 0 0,0 0 0 0 0,0 0-1 0 0,0 1 1 0 0,1-1-1 0 0,-1 0 1 0 0,0 0 0 0 0,1 0-1 0 0,-1 0 1 0 0,1 0-1 0 0,0-2 17 0 0,3-5-3 0 0,-1 0-1 0 0,2 1 1 0 0,-1-1-1 0 0,1 1 1 0 0,7-8-1 0 0,33-33 33 0 0,-28 31-49 0 0,9-9-206 0 0,0 2 1 0 0,1 1-1 0 0,1 1 0 0 0,1 1 0 0 0,35-18 0 0 0,-31 19-94 0 0,13-7-241 0 0,-43 25 502 0 0,1 0-1 0 0,0 1 1 0 0,0-1 0 0 0,0 1-1 0 0,0 0 1 0 0,1 0 0 0 0,-1 0 0 0 0,0 1-1 0 0,6 0 1 0 0,-9 0 26 0 0,0 0 0 0 0,0 0 0 0 0,1 0 0 0 0,-1 0 0 0 0,0 0 0 0 0,0 1 1 0 0,0-1-1 0 0,0 1 0 0 0,0-1 0 0 0,0 0 0 0 0,0 1 0 0 0,0 0 0 0 0,0-1 0 0 0,0 1 0 0 0,-1 0 0 0 0,1-1 0 0 0,0 1 1 0 0,0 0-1 0 0,0 0 0 0 0,-1 0 0 0 0,2 1 0 0 0,-1 0 20 0 0,0 0 1 0 0,0 0-1 0 0,0 1 1 0 0,-1-1-1 0 0,1 0 0 0 0,-1 0 1 0 0,1 1-1 0 0,-1-1 1 0 0,0 4-1 0 0,0 5 98 0 0,-1 0 1 0 0,0-1-1 0 0,-5 16 1 0 0,6-24-105 0 0,-10 32 334 0 0,-1 0 0 0 0,-30 60 0 0 0,-8 23 15 0 0,45-96-668 0 0,4-20-129 0 0,13 1-6091 0 0,1-2-252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456 117 14279 0 0,'0'0'9080'0'0,"1"-1"-8584"0"0,14-11 113 0 0,-7 7-544 0 0,-1 0 0 0 0,0-1 0 0 0,0 0-1 0 0,0 0 1 0 0,-1-1 0 0 0,0 0 0 0 0,0 0 0 0 0,-1 0-1 0 0,0-1 1 0 0,0 0 0 0 0,5-11 0 0 0,-10 18-64 0 0,0 1 0 0 0,0 0 0 0 0,0-1 0 0 0,0 1 0 0 0,0 0 0 0 0,0-1 0 0 0,0 1 0 0 0,0 0 0 0 0,0-1 0 0 0,-1 1 0 0 0,1 0 0 0 0,0 0 1 0 0,0-1-1 0 0,0 1 0 0 0,0 0 0 0 0,0 0 0 0 0,0-1 0 0 0,-1 1 0 0 0,1 0 0 0 0,0 0 0 0 0,0-1 0 0 0,-1 1 0 0 0,1 0 0 0 0,0 0 0 0 0,0 0 0 0 0,0-1 0 0 0,-1 1 0 0 0,1 0 0 0 0,0 0 0 0 0,-1 0 0 0 0,1 0 1 0 0,-10-4-98 0 0,6 4 73 0 0,0 0-1 0 0,-1 0 1 0 0,1 0-1 0 0,0 1 1 0 0,0-1-1 0 0,-1 1 1 0 0,1 0-1 0 0,-5 2 1 0 0,-35 15-113 0 0,38-15 110 0 0,-20 10-19 0 0,1 1 0 0 0,0 1 0 0 0,1 1-1 0 0,-22 19 1 0 0,-82 82-129 0 0,31-14 197 0 0,87-90-16 0 0,0-1-1 0 0,1 1 0 0 0,1 1 0 0 0,0 0 0 0 0,1 0 1 0 0,-10 29-1 0 0,17-42-2 0 0,-1 1 1 0 0,1-1-1 0 0,0 0 1 0 0,-1 0-1 0 0,1 0 1 0 0,0 1-1 0 0,0-1 1 0 0,0 0-1 0 0,0 0 1 0 0,0 1-1 0 0,0-1 1 0 0,1 0-1 0 0,-1 0 1 0 0,0 1-1 0 0,0-1 1 0 0,1 0-1 0 0,-1 0 1 0 0,1 0-1 0 0,-1 0 1 0 0,1 0-1 0 0,0 0 1 0 0,-1 0-1 0 0,1 0 1 0 0,0 0-1 0 0,0 0 1 0 0,0 0-1 0 0,0 0 1 0 0,-1 0-1 0 0,1-1 1 0 0,0 1-1 0 0,1 0 1 0 0,-1-1-1 0 0,0 1 1 0 0,0 0-1 0 0,0-1 1 0 0,0 0-1 0 0,0 1 0 0 0,0-1 1 0 0,1 0-1 0 0,-1 1 1 0 0,2-1-1 0 0,5 1 46 0 0,-1 0 0 0 0,1 0 0 0 0,0-1-1 0 0,16-1 1 0 0,280-50 313 0 0,-236 37-518 0 0,109-23-4277 0 0,-144 30-3168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 5063 0 0,'0'0'390'0'0,"-12"-1"525"0"0,7 0 1871 0 0,4 0-2657 0 0,1 1-1 0 0,0 0 1 0 0,0 0 0 0 0,0 0-1 0 0,-1 0 1 0 0,1 0-1 0 0,0-1 1 0 0,0 1 0 0 0,0 0-1 0 0,-1 0 1 0 0,1 0-1 0 0,0 0 1 0 0,0 0 0 0 0,-1 0-1 0 0,1 0 1 0 0,0 0 0 0 0,0 0-1 0 0,-1 0 1 0 0,1 0-1 0 0,0 0 1 0 0,0 0 0 0 0,-1 0-1 0 0,1 0 1 0 0,0 0-1 0 0,0 0 1 0 0,0 0 0 0 0,-1 0-1 0 0,1 0 1 0 0,0 0 0 0 0,0 1-1 0 0,-1-1 1 0 0,1 0-1 0 0,0 0 1 0 0,-4 10 3377 0 0,3-4-4373 0 0,-2 4 975 0 0,-8 28 461 0 0,-2 0 1 0 0,-24 50 0 0 0,-16 4 319 0 0,-74 97-1 0 0,79-121-675 0 0,30-42-204 0 0,-29 45 272 0 0,46-70-242 0 0,14-6-166 0 0,-8 2-156 0 0,0 0-1 0 0,0 0 1 0 0,0 0-1 0 0,-1 0 0 0 0,1-1 1 0 0,-1 0-1 0 0,0 0 1 0 0,5-5-1 0 0,6-12-1100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130 503 5983 0 0,'0'0'464'0'0,"-2"1"-305"0"0,-82 44 3527 0 0,60-33-3312 0 0,23-12-315 0 0,1 1 0 0 0,0-1 0 0 0,-1 0 0 0 0,1 1 0 0 0,0-1 0 0 0,-1 0 0 0 0,1 0 0 0 0,-1 0 0 0 0,1 0 0 0 0,0 1-1 0 0,-1-1 1 0 0,1 0 0 0 0,-1 0 0 0 0,1 0 0 0 0,-1 0 0 0 0,1 0 0 0 0,0 0 0 0 0,-1 0 0 0 0,1 0 0 0 0,-1 0 0 0 0,1 0 0 0 0,-1 0 0 0 0,1 0 0 0 0,-1 0 0 0 0,1-1 0 0 0,0 1 0 0 0,-1 0 0 0 0,1 0 0 0 0,-1 0 0 0 0,1-1-1 0 0,0 1 1 0 0,-1 0 0 0 0,1 0 0 0 0,0-1 0 0 0,-1 1 0 0 0,1 0 0 0 0,0-1 0 0 0,-1 1 0 0 0,1 0 0 0 0,0-1 0 0 0,0 1 0 0 0,-1 0 0 0 0,1-1 0 0 0,0 1 0 0 0,0-1 0 0 0,0 1 0 0 0,0-1 0 0 0,-1-3 588 0 0,0 1 1 0 0,1-1 0 0 0,0 0-1 0 0,0 0 1 0 0,0-3-1 0 0,1-6-610 0 0,-1 3 191 0 0,0 0 0 0 0,1 0 0 0 0,0 0 0 0 0,1 0 0 0 0,0 0 0 0 0,0 1 0 0 0,1-1 0 0 0,1 0 0 0 0,7-15 1 0 0,5-5-167 0 0,31-42 1 0 0,-45 68-56 0 0,25-32-7 0 0,2 0 0 0 0,1 2 0 0 0,1 2 0 0 0,2 0 0 0 0,43-31 0 0 0,-65 55 3 0 0,1 1 1 0 0,0 0-1 0 0,0 0 0 0 0,0 1 0 0 0,1 1 0 0 0,0 0 0 0 0,0 0 0 0 0,0 2 1 0 0,0 0-1 0 0,1 0 0 0 0,-1 1 0 0 0,16 0 0 0 0,-13 2 48 0 0,0 0 0 0 0,1 2 0 0 0,-1 0 1 0 0,0 0-1 0 0,0 2 0 0 0,0 0 0 0 0,0 1 0 0 0,-1 1 0 0 0,26 12 0 0 0,22 16 313 0 0,76 54 0 0 0,-137-86-323 0 0,0-1 0 0 0,0 1-1 0 0,0-1 1 0 0,0 1 0 0 0,-1 0 0 0 0,1-1-1 0 0,0 1 1 0 0,-1 0 0 0 0,1 0 0 0 0,-1 0-1 0 0,3 5 1 0 0,-4-6-26 0 0,0 1 1 0 0,0-1-1 0 0,1 1 0 0 0,-1-1 0 0 0,0 1 1 0 0,0-1-1 0 0,-1 0 0 0 0,1 1 0 0 0,0-1 0 0 0,0 1 1 0 0,-1-1-1 0 0,1 1 0 0 0,-1-1 0 0 0,1 0 1 0 0,-1 1-1 0 0,0-1 0 0 0,1 0 0 0 0,-1 0 0 0 0,0 1 1 0 0,0-1-1 0 0,-1 1 0 0 0,-11 12 46 0 0,-1 0 0 0 0,0-1 0 0 0,-1-1 0 0 0,0-1 1 0 0,-28 17-1 0 0,20-13-52 0 0,-118 74 42 0 0,-59 41-98 0 0,173-111 15 0 0,-158 105-804 0 0,183-121-163 0 0,12-8 269 0 0,15-9-874 0 0,-7 4 441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153 393 6447 0 0,'0'0'586'0'0,"-1"3"-486"0"0,0 3 1158 0 0,0 0 0 0 0,-1 0 1 0 0,0 1-1 0 0,0-1 0 0 0,0-1 1 0 0,-1 1-1 0 0,-6 10 0 0 0,-30 37 3503 0 0,27-39-4385 0 0,2 1-1 0 0,-16 25 0 0 0,17-22-340 0 0,1 0 0 0 0,1 0 0 0 0,1 1 0 0 0,-6 28-1 0 0,11-45-191 0 0</inkml:trace>
  <inkml:trace contextRef="#ctx0" brushRef="#br0" timeOffset="1">548 18 2759 0 0,'0'0'248'0'0,"9"-5"-248"0"0,-1-1 0 0 0,1 3 0 0 0,2-1 3536 0 0,-2 6-1576 0 0,1-2-3968 0 0,1 0-792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14743 0 0,'-2'-16'1568'0'0,"2"13"-1223"0"0,0-1-1 0 0,0 1 1 0 0,1-1 0 0 0,-1 1-1 0 0,1-1 1 0 0,0 1-1 0 0,0-1 1 0 0,0 1 0 0 0,0 0-1 0 0,0-1 1 0 0,1 1-1 0 0,0 0 1 0 0,-1 0 0 0 0,1 0-1 0 0,0 0 1 0 0,1 0-1 0 0,-1 1 1 0 0,4-5-1 0 0,-1 2-278 0 0,1 1 0 0 0,-1-1 0 0 0,1 1 0 0 0,0 0 0 0 0,0 0 0 0 0,0 1-1 0 0,0-1 1 0 0,10-2 0 0 0,-5 2-542 0 0,0 2 0 0 0,14-3-1 0 0,7 2-5840 0 0,-12 1-453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90 3679 0 0,'0'0'167'0'0,"-1"-1"-7"0"0,-4-20 13010 0 0,7 31-12255 0 0,3 23-210 0 0,-2 0-1 0 0,-3 63 0 0 0,-15 66-159 0 0,0 0-431 0 0,15-112 14 0 0,0-48 39 0 0,3-13 106 0 0,11-39 247 0 0,2 1 0 0 0,34-70-1 0 0,-40 100-463 0 0,1 1-1 0 0,0 0 0 0 0,2 0 0 0 0,0 1 0 0 0,0 1 1 0 0,2 0-1 0 0,0 1 0 0 0,31-24 0 0 0,12 1-55 0 0,1 3 0 0 0,1 2 0 0 0,97-37 0 0 0,-146 66-23 0 0,1-2-64 0 0,1 1 0 0 0,0 0 0 0 0,0 1 0 0 0,0 1 0 0 0,0 0 0 0 0,21-2 0 0 0,-33 5-20 0 0,1 0 1 0 0,-1 0-1 0 0,0 1 0 0 0,0-1 1 0 0,0 0-1 0 0,0 0 0 0 0,1 1 0 0 0,-1-1 1 0 0,0 1-1 0 0,0-1 0 0 0,0 1 1 0 0,0 0-1 0 0,0-1 0 0 0,0 1 0 0 0,0 0 1 0 0,-1-1-1 0 0,1 1 0 0 0,0 0 1 0 0,0 0-1 0 0,0 0 0 0 0,-1 0 0 0 0,1 0 1 0 0,-1 0-1 0 0,1 0 0 0 0,0 1 1 0 0,3 11-1320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285 146 8751 0 0,'32'-38'776'0'0,"-23"30"233"0"0,-2-1 0 0 0,1 0 0 0 0,-1 0 0 0 0,0 0 0 0 0,-1-1 0 0 0,0 0 0 0 0,5-14 0 0 0,-10 22-506 0 0,-1 1-412 0 0,-1 0 1 0 0,1-1-1 0 0,0 1 1 0 0,-1 0-1 0 0,1 0 1 0 0,-1 0-1 0 0,0 0 0 0 0,1-1 1 0 0,-1 1-1 0 0,0 0 1 0 0,-1-1-1 0 0,1 2-73 0 0,0-1 0 0 0,-1 1 0 0 0,1-1 0 0 0,-1 1 0 0 0,1 0 0 0 0,0 0-1 0 0,-1 0 1 0 0,1 0 0 0 0,-1 0 0 0 0,1 0 0 0 0,-1 0 0 0 0,1 0 0 0 0,0 1 0 0 0,-1-1 0 0 0,1 0-1 0 0,-1 1 1 0 0,-1 1 0 0 0,-27 12 69 0 0,22-9-50 0 0,-22 12 12 0 0,1 2 1 0 0,1 2-1 0 0,0 0 1 0 0,2 2 0 0 0,0 0-1 0 0,2 2 1 0 0,1 1-1 0 0,0 1 1 0 0,-22 37 0 0 0,27-32 449 0 0,17-30-434 0 0,0 1 0 0 0,0-1 1 0 0,1 1-1 0 0,-1-1 0 0 0,1 1 1 0 0,-1-1-1 0 0,1 1 0 0 0,0-1 0 0 0,0 1 1 0 0,0-1-1 0 0,0 4 0 0 0,1-5-22 0 0,0 0 0 0 0,0 0-1 0 0,0 0 1 0 0,0 0 0 0 0,0 0 0 0 0,0 0-1 0 0,1-1 1 0 0,-1 1 0 0 0,0 0 0 0 0,0-1-1 0 0,1 1 1 0 0,-1-1 0 0 0,0 1 0 0 0,1-1-1 0 0,-1 0 1 0 0,0 1 0 0 0,3-1 0 0 0,-4 0-26 0 0,7 1 81 0 0,0-1 0 0 0,0 0 0 0 0,0 0 0 0 0,0 0 0 0 0,0-1 0 0 0,0 0 0 0 0,0-1 0 0 0,0 1 0 0 0,0-1 0 0 0,-1-1 0 0 0,1 1 0 0 0,10-6 0 0 0,-1-1-30 0 0,1-1 0 0 0,-2-1 0 0 0,22-17 0 0 0,-20 12-85 0 0,-16 15-122 0 0,-3 7-2101 0 0,0-2 27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27 15807 0 0,'4'-7'245'0'0,"-2"5"-90"0"0,-1 0 0 0 0,1 0 0 0 0,-1 0 0 0 0,1 1 0 0 0,0-1 1 0 0,-1 0-1 0 0,1 1 0 0 0,0-1 0 0 0,4-2 2858 0 0,-5 16-2343 0 0,-2-2-530 0 0,0 0 1 0 0,-1 1-1 0 0,-1-1 0 0 0,0 0 1 0 0,-6 15-1 0 0,2-4 54 0 0,-71 180 836 0 0,53-142-856 0 0,-12 28-76 0 0,-4-2 1 0 0,-52 83-1 0 0,50-99-92 0 0,-72 106-31 0 0,113-172-22 0 0,0 0 0 0 0,0 0 1 0 0,0 0-1 0 0,0 0 0 0 0,1 0 0 0 0,-1 0 0 0 0,-1 7 0 0 0,3-9-130 0 0,17-5-1612 0 0,3-4-6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28 144 8287 0 0,'0'0'756'0'0,"-1"1"-622"0"0,-2 2 456 0 0,0 0-1 0 0,1 0 1 0 0,0 0 0 0 0,0 0 0 0 0,0 0 0 0 0,0 0 0 0 0,0 1-1 0 0,0-1 1 0 0,1 1 0 0 0,0-1 0 0 0,0 1 0 0 0,0 0 0 0 0,0-1 0 0 0,0 5-1 0 0,0 2 110 0 0,1-1-1 0 0,1 0 1 0 0,2 18 0 0 0,0-8-436 0 0,-1 86 1702 0 0,-1-103-1941 0 0,-1 0 0 0 0,1 1 0 0 0,-1-1 0 0 0,1 0 0 0 0,0 1 0 0 0,0-1 0 0 0,0 0 0 0 0,2 3 0 0 0,3 7 16 0 0,-8-6 0 0 0,1-5 536 0 0,68-78 347 0 0,-1 2-427 0 0,-29 38-420 0 0,2 3 0 0 0,70-50 0 0 0,-72 59-1728 0 0,65-30 0 0 0,-88 49 660 0 0,0 0 0 0 0,0 2 1 0 0,1-1-1 0 0,-1 2 0 0 0,24-3 0 0 0,-14 4-672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79 10679 0 0,'0'0'971'0'0,"0"2"-800"0"0,-1 0 122 0 0,1 1 0 0 0,0-1 0 0 0,0 1 0 0 0,0-1 0 0 0,0 0 0 0 0,1 1 1 0 0,-1-1-1 0 0,1 1 0 0 0,-1-1 0 0 0,1 1 0 0 0,0-1 0 0 0,0 0 0 0 0,0 0 0 0 0,0 1 1 0 0,0-1-1 0 0,0 0 0 0 0,1 0 0 0 0,-1 0 0 0 0,3 3 0 0 0,-1-4-64 0 0,-1 1 1 0 0,0-1-1 0 0,1 1 0 0 0,-1-1 0 0 0,1 0 1 0 0,-1 0-1 0 0,1 0 0 0 0,0 0 0 0 0,-1-1 1 0 0,1 1-1 0 0,0-1 0 0 0,-1 1 0 0 0,1-1 0 0 0,0 0 1 0 0,0 0-1 0 0,5-1 0 0 0,7-1 504 0 0,26-6-1 0 0,-36 6-574 0 0,24-5 41 0 0,0-2 1 0 0,-1-1-1 0 0,0-1 0 0 0,-1-1 1 0 0,30-18-1 0 0,-50 26-233 0 0,-4 2 24 0 0,-1 1 1 0 0,1-1 0 0 0,-1 1-1 0 0,0-1 1 0 0,0 0 0 0 0,1 0-1 0 0,-1 0 1 0 0,0 0-1 0 0,2-3 1 0 0,-4 4 0 0 0,1 1 0 0 0,-1-1-1 0 0,1 1 1 0 0,-1-1 0 0 0,1 1-1 0 0,-1-1 1 0 0,0 0 0 0 0,1 1 0 0 0,-1-1-1 0 0,0 0 1 0 0,1 1 0 0 0,-1-1-1 0 0,0 1 1 0 0,0-1 0 0 0,0 0 0 0 0,0 0-1 0 0,1 1 1 0 0,-1-1 0 0 0,0 0 0 0 0,0 1-1 0 0,-1-2 1 0 0,1 1-8 0 0,0 1 0 0 0,0-1 1 0 0,-1 1-1 0 0,1-1 0 0 0,-1 1 0 0 0,1-1 0 0 0,0 1 1 0 0,-1 0-1 0 0,1-1 0 0 0,-1 1 0 0 0,1-1 0 0 0,-1 1 1 0 0,1 0-1 0 0,-1-1 0 0 0,1 1 0 0 0,-1 0 0 0 0,1 0 0 0 0,-1-1 1 0 0,0 1-1 0 0,-3-1-30 0 0,1 1 1 0 0,0-1-1 0 0,-1 1 1 0 0,1 0 0 0 0,0 0-1 0 0,-1 0 1 0 0,-5 1-1 0 0,-7 2-49 0 0,0 2 0 0 0,1 0 0 0 0,-28 13 0 0 0,-41 29-37 0 0,50-27 206 0 0,1 3 0 0 0,2 0 1 0 0,0 2-1 0 0,1 2 0 0 0,2 0 1 0 0,-43 53-1 0 0,67-73-41 0 0,-1-1 0 0 0,1 1 0 0 0,0 0 0 0 0,0 0 0 0 0,-4 12-1 0 0,7-17-16 0 0,1 0-1 0 0,-1-1 0 0 0,1 1 0 0 0,-1 0 0 0 0,1 0 0 0 0,0-1 0 0 0,0 1 1 0 0,0 0-1 0 0,0 0 0 0 0,0-1 0 0 0,0 1 0 0 0,0 0 0 0 0,1 0 0 0 0,-1-1 1 0 0,1 1-1 0 0,-1 0 0 0 0,1-1 0 0 0,0 1 0 0 0,-1-1 0 0 0,1 1 1 0 0,0-1-1 0 0,0 1 0 0 0,0-1 0 0 0,0 1 0 0 0,0-1 0 0 0,1 0 0 0 0,-1 1 1 0 0,0-1-1 0 0,1 0 0 0 0,-1 0 0 0 0,3 1 0 0 0,1 1 27 0 0,1-1-1 0 0,1 0 1 0 0,-1 0 0 0 0,0-1-1 0 0,0 0 1 0 0,1 0 0 0 0,-1 0-1 0 0,0-1 1 0 0,1 0 0 0 0,11-1-1 0 0,-5 1-2 0 0,198-19 357 0 0,-1-16-201 0 0,-81 13-347 0 0,-110 19 150 0 0,139-28-3324 0 0,-120 22 2152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 3223 0 0,'0'0'2566'0'0,"2"-1"-1322"0"0,1 1-799 0 0,0-1 0 0 0,1 1 0 0 0,-1 0 0 0 0,0 0 0 0 0,1 0 0 0 0,-1 0 0 0 0,0 1 0 0 0,0-1 0 0 0,1 1 1 0 0,-1 0-1 0 0,0 0 0 0 0,0 0 0 0 0,6 3 0 0 0,-5-1-92 0 0,0 0 1 0 0,0 0 0 0 0,0 0-1 0 0,0 0 1 0 0,0 1-1 0 0,-1 0 1 0 0,0 0-1 0 0,6 8 1 0 0,24 42 1421 0 0,8 14-913 0 0,-32-57-784 0 0,-2 1-1 0 0,1 0 1 0 0,-2 0-1 0 0,1 1 1 0 0,7 22-1 0 0,-12-29-60 0 0,-1 1-1 0 0,1-1 0 0 0,-1 1 1 0 0,-1-1-1 0 0,1 1 1 0 0,-1 0-1 0 0,0-1 0 0 0,-1 1 1 0 0,1-1-1 0 0,-1 1 0 0 0,0-1 1 0 0,-1 1-1 0 0,0-1 1 0 0,-3 8-1 0 0,1-5 3 0 0,0-1 0 0 0,-1 0 0 0 0,0-1 0 0 0,-1 1 0 0 0,1-1 0 0 0,-1 0 0 0 0,-11 10 0 0 0,-55 38 113 0 0,51-39-96 0 0,0-1-182 0 0,-2-2-1 0 0,0 0 1 0 0,0-1 0 0 0,-1-1 0 0 0,-30 9 0 0 0,29-14-776 0 0,23-6-350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60 1375 0 0,'21'-30'-144'0'0,"1"0"15616"0"0,-23 32-15365 0 0,0-1 1 0 0,0 1-1 0 0,1-1 0 0 0,-1 0 0 0 0,0 1 0 0 0,0-1 0 0 0,0 0 0 0 0,-3 3 1 0 0,-1 2-7 0 0,-37 51 243 0 0,9-14-17 0 0,-34 60 0 0 0,-197 381 665 0 0,151-287-928 0 0,84-152-59 0 0,-1-2 0 0 0,-47 50 0 0 0,2 0-148 0 0,68-84-121 0 0,7-8-476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8287 0 0,'0'0'382'0'0,"0"-1"-8"0"0,1-1-232 0 0,0 1 0 0 0,0-1-1 0 0,0 1 1 0 0,0-1 0 0 0,0 1-1 0 0,1 0 1 0 0,-1 0-1 0 0,0 0 1 0 0,1-1 0 0 0,-1 1-1 0 0,0 1 1 0 0,1-1 0 0 0,-1 0-1 0 0,1 0 1 0 0,0 0-1 0 0,-1 1 1 0 0,1-1 0 0 0,0 1-1 0 0,-1-1 1 0 0,1 1 0 0 0,0 0-1 0 0,-1 0 1 0 0,4 0 0 0 0,-1-1 497 0 0,103-8 5070 0 0,-16 2-4826 0 0,285-60 2351 0 0,-187 29-2819 0 0,-151 30-649 0 0,1-2-1 0 0,47-19 1 0 0,-55 16-4030 0 0,40-23 1 0 0,-42 19-1839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11055 0 0,'0'0'1306'0'0,"-2"2"-442"0"0,-11 12 385 0 0,1 0 0 0 0,-11 16 0 0 0,-37 69-543 0 0,31-49-215 0 0,-195 352 1158 0 0,11-16-1104 0 0,204-371-495 0 0,0 1-1 0 0,-2-2 1 0 0,0 1-1 0 0,-1-1 1 0 0,0-1-1 0 0,-1 0 1 0 0,-19 14-1 0 0,30-25-18 0 0,0-1 0 0 0,0 0-1 0 0,0 0 1 0 0,0 0 0 0 0,0 0-1 0 0,-1 0 1 0 0,1-1 0 0 0,0 1-1 0 0,0-1 1 0 0,-1 1 0 0 0,-2-1-1 0 0,3 0 122 0 0,-3-11 119 0 0,5 9-257 0 0,0 0 0 0 0,-1-1 1 0 0,1 0-1 0 0,0 1 0 0 0,0-1 1 0 0,0 1-1 0 0,1-1 0 0 0,-1 1 0 0 0,1 0 1 0 0,-1-1-1 0 0,1 1 0 0 0,0-1 1 0 0,0 1-1 0 0,0 0 0 0 0,0-1 1 0 0,0 1-1 0 0,0 0 0 0 0,1 0 0 0 0,2-3 1 0 0,2-4-87 0 0,2 1 0 0 0,-1 0 0 0 0,9-7 1 0 0,0 1-151 0 0,1 1 0 0 0,29-19 0 0 0,-39 28 208 0 0,0 0-1 0 0,1 1 1 0 0,-1-1 0 0 0,1 2 0 0 0,0-1 0 0 0,0 1 0 0 0,0 0 0 0 0,0 1 0 0 0,16-2 0 0 0,-22 3 43 0 0,0 0 1 0 0,1 0-1 0 0,-1 0 0 0 0,1 1 1 0 0,-1-1-1 0 0,0 1 0 0 0,1-1 1 0 0,-1 1-1 0 0,0 0 1 0 0,0 0-1 0 0,1 0 0 0 0,-1 0 1 0 0,0 0-1 0 0,0 0 1 0 0,0 1-1 0 0,0-1 0 0 0,0 1 1 0 0,-1-1-1 0 0,1 1 0 0 0,0 0 1 0 0,-1 0-1 0 0,1 0 1 0 0,-1-1-1 0 0,0 2 0 0 0,1-1 1 0 0,-1 0-1 0 0,0 0 0 0 0,0 0 1 0 0,0 0-1 0 0,-1 1 1 0 0,1-1-1 0 0,-1 0 0 0 0,1 4 1 0 0,0 1 53 0 0,0 1 1 0 0,-1-1-1 0 0,0 0 0 0 0,-1 0 1 0 0,1 0-1 0 0,-1 0 1 0 0,-1 0-1 0 0,1 0 1 0 0,-6 14-1 0 0,-8 22-99 0 0,14-42-528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 7543 0 0,'0'0'980'0'0,"-7"-5"-616"0"0,5 4-254 0 0,0 0 0 0 0,0 1 0 0 0,-1-1 0 0 0,1 0 0 0 0,0 1 0 0 0,0 0 0 0 0,0-1 0 0 0,-1 1 0 0 0,1 0 0 0 0,0 0 0 0 0,0 0 0 0 0,-1 0 0 0 0,1 1 0 0 0,0-1 0 0 0,0 0 0 0 0,-4 2 0 0 0,-4 2 310 0 0,-1-1 0 0 0,-9 7 1 0 0,13-7-258 0 0,-27 13 537 0 0,-114 56 1985 0 0,113-53-1616 0 0,2 2 0 0 0,-37 28 0 0 0,65-45-841 0 0,-1 1 0 0 0,1 0 0 0 0,0 0 0 0 0,1 0 0 0 0,-6 8 0 0 0,8-10-147 0 0,1-1-1 0 0,0 1 1 0 0,-1-1 0 0 0,1 1-1 0 0,0 0 1 0 0,0 0 0 0 0,0-1-1 0 0,0 1 1 0 0,1 0 0 0 0,-1 0-1 0 0,1 0 1 0 0,0 0 0 0 0,0 0 0 0 0,0 4-1 0 0,1-6-51 0 0,-1 0-1 0 0,1-1 1 0 0,0 1-1 0 0,0 0 1 0 0,0 0-1 0 0,-1-1 1 0 0,1 1-1 0 0,0 0 1 0 0,0-1-1 0 0,0 1 1 0 0,0-1-1 0 0,0 0 1 0 0,0 1-1 0 0,0-1 1 0 0,0 0 0 0 0,0 1-1 0 0,0-1 1 0 0,0 0-1 0 0,2 0 1 0 0,-1 1 40 0 0,7 0 31 0 0,-1 0 0 0 0,0 0 0 0 0,1 0 0 0 0,-1-1 0 0 0,1-1 0 0 0,-1 1 0 0 0,1-1 0 0 0,12-4 0 0 0,68-23 264 0 0,-60 18-337 0 0,66-22-27 0 0,-87 29-64 0 0,-7 3-6 0 0,0 1-10 0 0,0 1 70 0 0,0 0 0 0 0,0-1 0 0 0,0 1 0 0 0,0 0-1 0 0,0 0 1 0 0,-1 0 0 0 0,1 0 0 0 0,-1 0 0 0 0,0 0-1 0 0,1 0 1 0 0,-1 0 0 0 0,0 0 0 0 0,0 0 0 0 0,0 0-1 0 0,-1 0 1 0 0,1 0 0 0 0,0 0 0 0 0,-1 0 0 0 0,1 0-1 0 0,-1 0 1 0 0,-1 3 0 0 0,0 1-3 0 0,-1 1 18 0 0,2-5-8 0 0,0 0 0 0 0,1 1-1 0 0,-1-1 1 0 0,0 0 0 0 0,1 1 0 0 0,-1-1 0 0 0,1 1 0 0 0,0-1 0 0 0,0 3-1 0 0,-1 4-126 0 0,1-7-17 0 0,2-1-320 0 0,1 0 221 0 0,-1 0-1 0 0,0-1 0 0 0,1 1 0 0 0,-1-1 0 0 0,1 1 0 0 0,-1-1 0 0 0,1 0 0 0 0,-1 0 0 0 0,3 0 0 0 0,12-3-1217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78 15119 0 0,'0'0'1366'0'0,"1"2"-1126"0"0,7 9-159 0 0,-4-3 406 0 0,2 0 0 0 0,-1-1 0 0 0,1 1 0 0 0,10 9 0 0 0,-13-15-341 0 0,-1 0 0 0 0,0 0 0 0 0,1-1 1 0 0,-1 1-1 0 0,1-1 0 0 0,0 1 0 0 0,0-1 0 0 0,-1 0 1 0 0,1 0-1 0 0,0 0 0 0 0,0-1 0 0 0,0 1 0 0 0,0-1 0 0 0,0 1 1 0 0,0-1-1 0 0,0 0 0 0 0,0 0 0 0 0,0-1 0 0 0,3 0 1 0 0,6-2 166 0 0,0 0 0 0 0,0-1 0 0 0,0-1 1 0 0,13-7-1 0 0,4-1-88 0 0,-15 7-191 0 0,1-1 0 0 0,-2-1-1 0 0,1 0 1 0 0,-1 0 0 0 0,-1-1-1 0 0,1-1 1 0 0,14-15 0 0 0,-26 24-44 0 0,0 0 1 0 0,0 0 0 0 0,0 0-1 0 0,-1 0 1 0 0,1 0 0 0 0,0 0-1 0 0,-1 0 1 0 0,1 0 0 0 0,-1 0-1 0 0,1-1 1 0 0,-1 1 0 0 0,1 0-1 0 0,-1 0 1 0 0,1-2 0 0 0,-2 2-6 0 0,1 1 0 0 0,0-1 0 0 0,0 1 0 0 0,0-1 1 0 0,0 1-1 0 0,0-1 0 0 0,0 1 0 0 0,-1-1 0 0 0,1 1 1 0 0,0-1-1 0 0,0 1 0 0 0,-1-1 0 0 0,1 1 0 0 0,0-1 0 0 0,-1 1 1 0 0,1 0-1 0 0,0-1 0 0 0,-1 1 0 0 0,1 0 0 0 0,-1-1 1 0 0,1 1-1 0 0,-1-1 0 0 0,-1 0-33 0 0,0 0 1 0 0,0 1-1 0 0,0-1 1 0 0,0 1-1 0 0,0-1 0 0 0,0 1 1 0 0,0 0-1 0 0,-1-1 1 0 0,1 1-1 0 0,0 0 0 0 0,0 1 1 0 0,0-1-1 0 0,0 0 1 0 0,-3 1-1 0 0,-14 5-180 0 0,0 1-1 0 0,1 0 1 0 0,0 1-1 0 0,-26 17 1 0 0,10-3 72 0 0,-38 32 1 0 0,-80 88 218 0 0,147-137-64 0 0,-32 37 203 0 0,34-39-159 0 0,1 0 0 0 0,-1 1 1 0 0,1 0-1 0 0,0-1 0 0 0,0 1 0 0 0,1 0 1 0 0,-1 0-1 0 0,1 0 0 0 0,-1 0 1 0 0,0 7-1 0 0,2-10-30 0 0,0 1 0 0 0,0-1 0 0 0,0 0-1 0 0,0 0 1 0 0,1 0 0 0 0,-1 1 0 0 0,0-1 0 0 0,1 0 0 0 0,-1 0 0 0 0,0 0 0 0 0,1 0 0 0 0,-1 0-1 0 0,1 0 1 0 0,0 0 0 0 0,-1 0 0 0 0,1 0 0 0 0,0 0 0 0 0,0 0 0 0 0,0 0 0 0 0,0 0 0 0 0,-1 0-1 0 0,1-1 1 0 0,0 1 0 0 0,0 0 0 0 0,0-1 0 0 0,1 1 0 0 0,-1 0 0 0 0,0-1 0 0 0,0 0 0 0 0,0 1-1 0 0,0-1 1 0 0,0 0 0 0 0,1 1 0 0 0,-1-1 0 0 0,1 0 0 0 0,6 1 43 0 0,-1-1 1 0 0,1 1-1 0 0,-1-1 1 0 0,11-2-1 0 0,357-66 8 0 0,-316 55-921 0 0,-4 1-695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669 105 10303 0 0,'0'0'472'0'0,"1"-2"-9"0"0,1-6-71 0 0,2 1 0 0 0,-1 0 0 0 0,1-1 0 0 0,0 1 0 0 0,0 1 0 0 0,0-1 0 0 0,1 1 0 0 0,0 0 0 0 0,1 0 0 0 0,-1 0 0 0 0,1 0 0 0 0,0 1 0 0 0,1 0 0 0 0,9-6 0 0 0,-7 11 308 0 0,-9 0-685 0 0,1 0 0 0 0,-1 0 0 0 0,0 0 0 0 0,0 0-1 0 0,1 0 1 0 0,-1 0 0 0 0,0 0 0 0 0,0 0 0 0 0,1 0 0 0 0,-1 0 0 0 0,0 0-1 0 0,0 0 1 0 0,1 0 0 0 0,-1 0 0 0 0,0 0 0 0 0,0 0 0 0 0,1-1 0 0 0,-1 1 0 0 0,0 0-1 0 0,0 0 1 0 0,1 0 0 0 0,-1 0 0 0 0,0 0 0 0 0,0-1 0 0 0,1 1 0 0 0,-1 1 16 0 0,1 0-1 0 0,-1 0 1 0 0,0 0 0 0 0,1 0 0 0 0,-1-1 0 0 0,0 1 0 0 0,0 0 0 0 0,0 0 0 0 0,0 0 0 0 0,1 0 0 0 0,-1 0 0 0 0,-1 2 0 0 0,2 1 32 0 0,-1 10 3 0 0,0 0-1 0 0,-1 0 1 0 0,-1 0 0 0 0,0 0 0 0 0,-1-1-1 0 0,-8 27 1 0 0,-38 78 139 0 0,-123 204 60 0 0,104-203-199 0 0,-114 189 33 0 0,128-228-58 0 0,-109 125 0 0 0,149-191-1187 0 0,-1 0 1 0 0,-18 14-1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37 474 5983 0 0,'-3'-2'72'0'0,"0"1"0"0"0,0-1 0 0 0,-1 0 0 0 0,1 1 0 0 0,0-1 0 0 0,0-1 0 0 0,1 1 0 0 0,-5-5 0 0 0,6 7 52 0 0,1 0 0 0 0,-1-1 0 0 0,1 1-1 0 0,-1-1 1 0 0,1 1 0 0 0,0 0 0 0 0,-1-1-1 0 0,1 1 1 0 0,0-1 0 0 0,0 1 0 0 0,-1-1-1 0 0,1 1 1 0 0,0-1 0 0 0,0 1-1 0 0,0-1 1 0 0,-1 1 0 0 0,1-1 0 0 0,0 0-1 0 0,0 1 1 0 0,0-1 0 0 0,0 1 0 0 0,0-1-1 0 0,0 1 1 0 0,0-1 0 0 0,0 1 0 0 0,1-1-1 0 0,-1 0 1 0 0,0 1 0 0 0,0-1 0 0 0,0 1-1 0 0,0-1 1 0 0,1 1 0 0 0,-1-1 0 0 0,0 1-1 0 0,1-1 1 0 0,-1 1 0 0 0,0 0-1 0 0,1-1 1 0 0,-1 1 0 0 0,0-1 0 0 0,1 1-1 0 0,-1 0 1 0 0,1-1 0 0 0,0 0 0 0 0,0 0 510 0 0,27-21 5350 0 0,4 3-3742 0 0,35-12-1453 0 0,-63 29-617 0 0,32-14 205 0 0,201-78 1119 0 0,265-58-447 0 0,-420 129-1101 0 0,192-41-2191 0 0,-244 60-207 0 0,-5 3-5005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36 7831 0 0,'9'-9'160'0'0,"21"-18"2906"0"0,-31 31-381 0 0,-32 71 3410 0 0,-31 37-5054 0 0,8-13-704 0 0,-129 258 283 0 0,112-216-602 0 0,-51 96 93 0 0,-16-12-144 0 0,119-196 26 0 0,-35 36-1 0 0,46-54 9 0 0,-1-1-1 0 0,0-1 0 0 0,0 0 1 0 0,0-1-1 0 0,-1 0 1 0 0,-19 9-1 0 0,24-14 19 0 0,13-25 298 0 0,2 9-365 0 0,0 1-1 0 0,1-1 1 0 0,0 1-1 0 0,16-15 1 0 0,50-42-522 0 0,-45 42 326 0 0,94-71-674 0 0,-100 82 787 0 0,2 0 1 0 0,-1 2 0 0 0,38-14-1 0 0,-58 25 156 0 0,0 1-1 0 0,1 1 0 0 0,-1-1 0 0 0,1 1 1 0 0,-1 0-1 0 0,1 0 0 0 0,9 0 1 0 0,-13 1 2 0 0,-1 1 1 0 0,1-1 0 0 0,0 0 0 0 0,-1 1-1 0 0,1-1 1 0 0,0 1 0 0 0,-1-1 0 0 0,1 1 0 0 0,0 0-1 0 0,-1 0 1 0 0,1 0 0 0 0,-1 0 0 0 0,0 0 0 0 0,1 0-1 0 0,-1 0 1 0 0,0 0 0 0 0,1 0 0 0 0,-1 1-1 0 0,0-1 1 0 0,0 0 0 0 0,0 1 0 0 0,0-1 0 0 0,-1 1-1 0 0,1 0 1 0 0,0-1 0 0 0,0 1 0 0 0,-1-1-1 0 0,1 4 1 0 0,1 2 36 0 0,-1-1 1 0 0,-1 0-1 0 0,1 1 0 0 0,-1-1 0 0 0,0 1 0 0 0,-1-1 1 0 0,1 0-1 0 0,-1 1 0 0 0,-1-1 0 0 0,1 0 0 0 0,-1 1 1 0 0,-3 5-1 0 0,-4 12 230 0 0,-23 37 0 0 0,26-51-198 0 0,-55 89 715 0 0,-1-1-522 0 0,60-93-349 0 0,-1 0 0 0 0,1-1 0 0 0,0 1 0 0 0,0 0 0 0 0,-1 7 0 0 0,3-11-18 0 0,0-1 1 0 0,0 1-1 0 0,0-1 1 0 0,0 1-1 0 0,0-1 0 0 0,0 0 1 0 0,0 1-1 0 0,0-1 1 0 0,1 1-1 0 0,-1-1 1 0 0,0 0-1 0 0,0 1 1 0 0,1-1-1 0 0,-1 1 0 0 0,0-1 1 0 0,0 0-1 0 0,1 1 1 0 0,-1-1-1 0 0,0 0 1 0 0,1 1-1 0 0,-1-1 1 0 0,0 0-1 0 0,1 0 0 0 0,-1 1 1 0 0,1-1-1 0 0,-1 0 1 0 0,0 0-1 0 0,1 0 1 0 0,12 4-2207 0 0,2-4-4570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91 176 10135 0 0,'0'0'778'0'0,"2"2"-314"0"0,3 6 534 0 0,0 0 1 0 0,1-1-1 0 0,0 1 1 0 0,1-2-1 0 0,10 11 1 0 0,-13-14-841 0 0,-1-1-1 0 0,1 0 1 0 0,0 0-1 0 0,-1 0 1 0 0,1 0-1 0 0,0-1 1 0 0,0 1-1 0 0,0-1 1 0 0,0 0-1 0 0,0 0 1 0 0,0 0-1 0 0,1-1 1 0 0,-1 0-1 0 0,0 0 1 0 0,7 0 0 0 0,15-4 745 0 0,0-1 1 0 0,50-17-1 0 0,-65 18-836 0 0,-1 0-1 0 0,0-1 1 0 0,0 0 0 0 0,0 0-1 0 0,-1-1 1 0 0,0 0-1 0 0,0-1 1 0 0,0 0 0 0 0,8-9-1 0 0,-11 10-31 0 0,-1 0 0 0 0,0-1 0 0 0,0 1 0 0 0,0-1 0 0 0,-1 0 0 0 0,0-1 0 0 0,0 1 0 0 0,-1 0-1 0 0,0-1 1 0 0,0 0 0 0 0,-1 0 0 0 0,3-16 0 0 0,-5 22-57 0 0,0 0 0 0 0,1 0 0 0 0,-1-1 0 0 0,0 1 0 0 0,0 0 0 0 0,-1 0 0 0 0,1 0 0 0 0,0-1 0 0 0,-1 1 0 0 0,1 0 0 0 0,-1 0 0 0 0,0 0 0 0 0,0 0 0 0 0,0 0 0 0 0,-2-4 0 0 0,2 5 5 0 0,0 1 0 0 0,0-1 0 0 0,0 0 1 0 0,0 0-1 0 0,-1 0 0 0 0,1 1 0 0 0,0-1 0 0 0,0 1 0 0 0,-1-1 1 0 0,1 1-1 0 0,0-1 0 0 0,0 1 0 0 0,-1 0 0 0 0,1-1 0 0 0,-1 1 1 0 0,1 0-1 0 0,0 0 0 0 0,-1 0 0 0 0,1 0 0 0 0,0 0 0 0 0,-1 1 1 0 0,1-1-1 0 0,-1 0 0 0 0,1 1 0 0 0,0-1 0 0 0,-3 2 0 0 0,-17 7-173 0 0,0 1 0 0 0,1 1 0 0 0,0 0 0 0 0,-25 21 0 0 0,31-22 169 0 0,-20 15 9 0 0,1 2 0 0 0,1 1 1 0 0,1 2-1 0 0,1 1 0 0 0,2 1 0 0 0,2 1 1 0 0,-30 49-1 0 0,50-73 66 0 0,0 2 1 0 0,1-1-1 0 0,0 1 0 0 0,1 0 1 0 0,0 0-1 0 0,-3 17 0 0 0,7-25-29 0 0,-1 1 0 0 0,1 0 0 0 0,0 0 0 0 0,0-1 0 0 0,0 1 0 0 0,0 0 0 0 0,1 0 0 0 0,0-1 0 0 0,0 1 0 0 0,1 5 0 0 0,-1-7-16 0 0,1 1 0 0 0,-1-1 0 0 0,1 0 0 0 0,-1 0 0 0 0,1 1 0 0 0,-1-1 0 0 0,1 0 0 0 0,0-1 0 0 0,0 1 0 0 0,0 0 0 0 0,0 0 0 0 0,1-1 0 0 0,-1 1 0 0 0,0-1 0 0 0,1 0 0 0 0,2 2 0 0 0,2-1 19 0 0,1 1-1 0 0,0-1 1 0 0,0-1-1 0 0,-1 1 1 0 0,1-1 0 0 0,14 0-1 0 0,49-5-76 0 0,-59 3-9 0 0,24-3-1601 0 0,65-17 0 0 0,-53 9 379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323 236 5527 0 0,'-7'0'337'0'0,"1"1"-1"0"0,-1 0 0 0 0,0 0 0 0 0,1 1 0 0 0,-10 2 0 0 0,-11 9 6077 0 0,26-13-6327 0 0,1 0 1 0 0,-1 1-1 0 0,1-1 1 0 0,-1 0 0 0 0,1 0-1 0 0,-1 1 1 0 0,1-1-1 0 0,0 0 1 0 0,-1 1 0 0 0,1-1-1 0 0,-1 1 1 0 0,1-1-1 0 0,0 0 1 0 0,-1 1 0 0 0,1-1-1 0 0,0 1 1 0 0,0-1-1 0 0,0 1 1 0 0,-1-1 0 0 0,1 1-1 0 0,0-1 1 0 0,0 1-1 0 0,0-1 1 0 0,0 1 0 0 0,0-1-1 0 0,0 1 1 0 0,0-1-1 0 0,0 1 1 0 0,0 0 0 0 0,0 0 3 0 0,0 0 1 0 0,1 0 0 0 0,-1 0 0 0 0,1-1 0 0 0,0 1-1 0 0,-1 0 1 0 0,1 0 0 0 0,0 0 0 0 0,-1 0 0 0 0,1-1 0 0 0,0 1-1 0 0,0 0 1 0 0,1 0 0 0 0,3 2 134 0 0,0 0 1 0 0,1 0-1 0 0,8 3 0 0 0,-5-3 7 0 0,0 0-1 0 0,1-1 0 0 0,0 0 1 0 0,-1 0-1 0 0,1-1 1 0 0,0-1-1 0 0,0 0 0 0 0,0 0 1 0 0,-1 0-1 0 0,1-1 0 0 0,0-1 1 0 0,12-3-1 0 0,125-36 377 0 0,-137 38-654 0 0,-1-1 0 0 0,1 0 0 0 0,-1 0-1 0 0,0-1 1 0 0,0 0 0 0 0,0-1 0 0 0,-1 0 0 0 0,0 0-1 0 0,13-14 1 0 0,-17 16-39 0 0,0 0-1 0 0,0-1 1 0 0,-1 0 0 0 0,0 0-1 0 0,0 0 1 0 0,0 0 0 0 0,-1 0-1 0 0,0 0 1 0 0,0-1-1 0 0,0 1 1 0 0,0-1 0 0 0,-1 0-1 0 0,0 1 1 0 0,0-1 0 0 0,-1 0-1 0 0,0 0 1 0 0,0 0 0 0 0,0 1-1 0 0,-1-7 1 0 0,0 4-46 0 0,0 1 0 0 0,-1-1 0 0 0,0 1 0 0 0,0-1 0 0 0,-6-11 0 0 0,7 17 86 0 0,0 0 1 0 0,0 0-1 0 0,0 1 1 0 0,-1-1-1 0 0,1 0 1 0 0,-1 0 0 0 0,0 0-1 0 0,1 1 1 0 0,-1-1-1 0 0,0 1 1 0 0,0 0-1 0 0,0-1 1 0 0,0 1-1 0 0,0 0 1 0 0,0 0-1 0 0,0 0 1 0 0,0 0-1 0 0,-1 1 1 0 0,1-1-1 0 0,0 1 1 0 0,0-1-1 0 0,-1 1 1 0 0,-1 0 0 0 0,-6 0 12 0 0,1 0 0 0 0,-1 1 0 0 0,1 0 0 0 0,0 1 1 0 0,-1 0-1 0 0,1 0 0 0 0,0 1 0 0 0,0 0 0 0 0,1 1 1 0 0,-12 6-1 0 0,-10 7 42 0 0,-41 31 0 0 0,52-33 5 0 0,-247 183 514 0 0,244-181-405 0 0,1 2-1 0 0,-20 23 1 0 0,34-34 13 0 0,0 1-1 0 0,0 0 1 0 0,1 0 0 0 0,0 1-1 0 0,1-1 1 0 0,0 1 0 0 0,-7 19-1 0 0,12-27-96 0 0,-1 0 0 0 0,1-1 0 0 0,-1 1 0 0 0,1 0-1 0 0,0 0 1 0 0,0 0 0 0 0,0-1 0 0 0,0 1 0 0 0,0 0 0 0 0,0 0-1 0 0,0-1 1 0 0,1 1 0 0 0,-1 0 0 0 0,1 0 0 0 0,-1-1 0 0 0,1 1-1 0 0,-1 0 1 0 0,1-1 0 0 0,0 1 0 0 0,0-1 0 0 0,0 1 0 0 0,0-1-1 0 0,0 1 1 0 0,0-1 0 0 0,1 0 0 0 0,-1 1 0 0 0,0-1 0 0 0,1 0 0 0 0,-1 0-1 0 0,0 0 1 0 0,1 0 0 0 0,0 0 0 0 0,-1 0 0 0 0,4 0 0 0 0,5 3 138 0 0,0-1 1 0 0,0 0 0 0 0,0 0-1 0 0,19 1 1 0 0,-17-3-66 0 0,27 4 150 0 0,0-2-1 0 0,0-2 0 0 0,42-4 0 0 0,118-23 616 0 0,-180 23-1675 0 0,0 1-1 0 0,21 1 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67 177 6911 0 0,'7'-12'205'0'0,"-4"8"-75"0"0,0 0 0 0 0,-1 0 0 0 0,0 0 0 0 0,0-1 0 0 0,0 1 0 0 0,2-10 10599 0 0,-13 19-10252 0 0,5-1-407 0 0,0 1 0 0 0,0-1 0 0 0,0 1 1 0 0,1-1-1 0 0,-1 1 0 0 0,1 0 0 0 0,1 0 1 0 0,-1 1-1 0 0,1-1 0 0 0,-3 7 0 0 0,-2 9 305 0 0,-4 27 1 0 0,-12 96 937 0 0,20-117-935 0 0,2 0-1 0 0,1 0 0 0 0,5 35 0 0 0,-5-60-161 0 0,0-2-188 0 0,0 1-1 0 0,0-1 0 0 0,0 1 1 0 0,0-1-1 0 0,0 0 0 0 0,0 1 1 0 0,0-1-1 0 0,0 1 0 0 0,0-1 1 0 0,0 0-1 0 0,0 1 0 0 0,0-1 1 0 0,0 1-1 0 0,0-1 1 0 0,0 0-1 0 0,1 1 0 0 0,-1-1 1 0 0,0 0-1 0 0,0 1 0 0 0,0-1 1 0 0,1 0-1 0 0,-1 1 0 0 0,0-1 1 0 0,0 0-1 0 0,1 1 1 0 0,-1-1-1 0 0,0 0 0 0 0,1 0 1 0 0,-1 1-1 0 0,0-1 0 0 0,1 0 1 0 0,0 1 4 0 0,0-1 0 0 0,0 0 0 0 0,0 0 0 0 0,0 0 0 0 0,0 0 1 0 0,0 0-1 0 0,0 0 0 0 0,0 0 0 0 0,0 0 0 0 0,0-1 0 0 0,0 1 0 0 0,1 0 1 0 0,26-13 481 0 0,-22 9-440 0 0,-1-1 0 0 0,1 1 0 0 0,-1-1-1 0 0,0 0 1 0 0,-1 0 0 0 0,6-7 0 0 0,23-38 154 0 0,-13 19-181 0 0,10-12-31 0 0,2 0 0 0 0,2 3 0 0 0,45-42 0 0 0,-74 77-17 0 0,93-84-254 0 0,-73 68 154 0 0,2 2-1 0 0,28-17 1 0 0,7 4-454 0 0,-55 29 199 0 0,1 0 0 0 0,-1 1 0 0 0,1 0 0 0 0,-1 0 0 0 0,1 1 0 0 0,14-2 0 0 0,-8 5-1082 0 0,-2 3-53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347 376 17503 0 0,'0'0'3868'0'0,"0"2"-2791"0"0,-2 6-667 0 0,0 0 0 0 0,0 0-1 0 0,-1 0 1 0 0,0 0 0 0 0,-1-1-1 0 0,-4 9 1 0 0,-31 42-49 0 0,22-34-180 0 0,-105 133 12 0 0,-10 13-3052 0 0,124-156 1270 0 0,3-4-319 0 0</inkml:trace>
  <inkml:trace contextRef="#ctx0" brushRef="#br0" timeOffset="1">657 0 6447 0 0,'0'0'696'0'0,"4"15"-696"0"0,-2 0 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344 469 12439 0 0,'-2'1'958'0'0,"-38"13"-61"0"0,-23 10 4580 0 0,55-21-4579 0 0,-10 2-426 0 0,1 0 1 0 0,0-2 0 0 0,-1 0 0 0 0,0-1 0 0 0,0-1-1 0 0,0 0 1 0 0,-21-3 0 0 0,35 2-459 0 0,1 0-1 0 0,-1-1 1 0 0,1 1 0 0 0,-1-1-1 0 0,1 0 1 0 0,0 0 0 0 0,0 0-1 0 0,-1 0 1 0 0,1-1 0 0 0,0 1-1 0 0,0-1 1 0 0,-4-3 0 0 0,5 3-10 0 0,0 1 0 0 0,0-1 0 0 0,1 0 0 0 0,-1 0 0 0 0,1 0 0 0 0,-1-1 0 0 0,1 1 0 0 0,0 0 0 0 0,0 0 0 0 0,0-1 0 0 0,0 1 0 0 0,0-1 0 0 0,0 1 0 0 0,1-1-1 0 0,-1 1 1 0 0,1-1 0 0 0,0-4 0 0 0,0-5-20 0 0,1 0-1 0 0,0-1 1 0 0,1 1-1 0 0,0 0 1 0 0,1 0-1 0 0,0 1 0 0 0,1-1 1 0 0,0 1-1 0 0,8-15 1 0 0,3-1-129 0 0,1 0 1 0 0,29-37 0 0 0,-29 45 62 0 0,0 0-1 0 0,2 1 1 0 0,0 1 0 0 0,1 1 0 0 0,1 0 0 0 0,0 2 0 0 0,1 0-1 0 0,0 1 1 0 0,2 2 0 0 0,-1 0 0 0 0,1 1 0 0 0,1 1 0 0 0,-1 1-1 0 0,1 2 1 0 0,37-7 0 0 0,-53 12 115 0 0,1 0 0 0 0,-1 1 0 0 0,1 0-1 0 0,-1 0 1 0 0,1 1 0 0 0,-1 0 0 0 0,1 0 0 0 0,-1 1 0 0 0,0 0-1 0 0,0 0 1 0 0,11 5 0 0 0,-15-4-16 0 0,1-1 0 0 0,-1 1 1 0 0,1 0-1 0 0,-1 0 0 0 0,0 1 0 0 0,0-1 0 0 0,0 1 0 0 0,-1 0 1 0 0,1 0-1 0 0,-1 0 0 0 0,0 0 0 0 0,0 0 0 0 0,0 1 0 0 0,-1-1 1 0 0,1 1-1 0 0,-1 0 0 0 0,0 0 0 0 0,-1 0 0 0 0,2 6 0 0 0,-2-4-7 0 0,0 0-1 0 0,0 1 0 0 0,-1-1 1 0 0,0 0-1 0 0,0 0 0 0 0,-1 0 1 0 0,0 0-1 0 0,0 0 0 0 0,-1 0 1 0 0,0 0-1 0 0,0 0 0 0 0,-1 0 1 0 0,1-1-1 0 0,-1 1 0 0 0,-1-1 1 0 0,-6 11-1 0 0,-7 5 45 0 0,0 0 0 0 0,-39 37 0 0 0,46-49-52 0 0,-12 12-3 0 0,-1-2-1 0 0,0-1 1 0 0,-1 0 0 0 0,-1-2-1 0 0,-1-1 1 0 0,-38 18 0 0 0,55-30-10 0 0,-59 24-39 0 0,62-26 8 0 0,-1 0 0 0 0,1 0 0 0 0,-1-1 0 0 0,1 0 0 0 0,-1 0 0 0 0,0 0 0 0 0,1-1 0 0 0,-9-1 0 0 0,15 1 9 0 0,-1 0 0 0 0,1-1 0 0 0,-1 1 0 0 0,1 0-1 0 0,-1-1 1 0 0,1 1 0 0 0,0-1 0 0 0,-1 1 0 0 0,1-1 0 0 0,0 1 0 0 0,-1-1 0 0 0,1 1-1 0 0,0-1 1 0 0,0 1 0 0 0,-1-1 0 0 0,1 1 0 0 0,0-1 0 0 0,0 1 0 0 0,0-1 0 0 0,0 0-1 0 0,0 1 1 0 0,0-1 0 0 0,0 1 0 0 0,0-2 0 0 0,0 2-72 0 0,0-5-405 0 0,0 1 0 0 0,1-1 1 0 0,0 1-1 0 0,0-1 0 0 0,0 1 1 0 0,0 0-1 0 0,1-1 0 0 0,0 1 1 0 0,0 0-1 0 0,0 0 0 0 0,0 0 1 0 0,0 0-1 0 0,1 1 0 0 0,4-6 1 0 0,18-23-5889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11055 0 0,'-2'0'852'0'0,"-1"0"-763"0"0,-1 0 0 0 0,1 1 0 0 0,0 0 0 0 0,-1 0 0 0 0,1 0 0 0 0,0 0 0 0 0,0 1 0 0 0,0-1 0 0 0,0 1 0 0 0,-5 3 0 0 0,-32 27 2118 0 0,24-19-1275 0 0,-13 11-149 0 0,2 1 0 0 0,0 1 0 0 0,2 2 0 0 0,-27 38 0 0 0,21-22-544 0 0,3 2 0 0 0,-30 65 1 0 0,43-81-249 0 0,-164 318-506 0 0,163-323 91 0 0,-1-1 0 0 0,-1-1 0 0 0,-39 38 0 0 0,-73 47-1983 0 0,129-107 1917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37 17535 0 0,'9'-31'1872'0'0,"-9"31"-1871"0"0,0 0-1 0 0,0 0 1 0 0,0 0-1 0 0,0 0 1 0 0,0-1-1 0 0,0 1 1 0 0,0 0-1 0 0,0 0 1 0 0,0 0-1 0 0,1 0 1 0 0,-1 0-1 0 0,0 0 1 0 0,0 0-1 0 0,0 0 1 0 0,0 0-1 0 0,0 0 1 0 0,0-1-1 0 0,0 1 1 0 0,0 0-1 0 0,0 0 1 0 0,0 0-1 0 0,0 0 1 0 0,0 0-1 0 0,0 0 1 0 0,0 0-1 0 0,0-1 1 0 0,0 1-1 0 0,0 0 1 0 0,0 0-1 0 0,0 0 1 0 0,0 0-1 0 0,0 0 1 0 0,0 0-1 0 0,0 0 1 0 0,0-1-1 0 0,0 1 1 0 0,0 0 0 0 0,0 0-1 0 0,0 0 1 0 0,0 0-1 0 0,0 0 1 0 0,0 0-1 0 0,-1 0 1 0 0,1 0-1 0 0,0 0 1 0 0,0-1-1 0 0,0 1 1 0 0,0 0-1 0 0,0 0 1 0 0,0 0-1 0 0,0 0 1 0 0,0 0-1 0 0,0 0 1 0 0,-1 0-1 0 0,1 0 1 0 0,0 0-1 0 0,0 0 1 0 0,0 0-1 0 0,0 0 1 0 0,0 0-1 0 0,0 0 1 0 0,0 0-1 0 0,-1 0 1 0 0,1 0-1 0 0,0 0 1 0 0,0 0-1 0 0,0 0 1 0 0,0 0-1 0 0,-6 3-5 0 0,6-2 7 0 0,-8 6-1 0 0,0 1 0 0 0,1 0 0 0 0,0 0 0 0 0,0 1 0 0 0,-10 18 0 0 0,6-9 25 0 0,-244 398 1295 0 0,191-307-1240 0 0,14-23-20 0 0,-140 217 111 0 0,154-248 294 0 0,19-29-1567 0 0,0-1-4297 0 0,8-13-1084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156 274 17359 0 0,'0'0'2480'0'0,"2"2"-2253"0"0,2-1-106 0 0,-1 1-1 0 0,1 0 1 0 0,0-1 0 0 0,0 0 0 0 0,1 1-1 0 0,-1-2 1 0 0,0 1 0 0 0,0 0-1 0 0,0-1 1 0 0,1 0 0 0 0,-1 0 0 0 0,0 0-1 0 0,7-2 1 0 0,10-1 388 0 0,29-9-1 0 0,-32 7-266 0 0,13-3-47 0 0,-2-2-1 0 0,55-26 1 0 0,49-39 149 0 0,-117 64-346 0 0,0 1 1 0 0,0-2-1 0 0,-1 0 0 0 0,0-1 1 0 0,-1 0-1 0 0,19-25 0 0 0,-22 18-130 0 0,-11 19 123 0 0,0 1-1 0 0,0 0 0 0 0,-1-1 1 0 0,1 1-1 0 0,0 0 1 0 0,0-1-1 0 0,-1 1 0 0 0,1 0 1 0 0,0-1-1 0 0,-1 1 1 0 0,1 0-1 0 0,0 0 1 0 0,-1-1-1 0 0,1 1 0 0 0,0 0 1 0 0,-1 0-1 0 0,1 0 1 0 0,0 0-1 0 0,-1-1 1 0 0,1 1-1 0 0,-1 0 0 0 0,1 0 1 0 0,0 0-1 0 0,-1 0 1 0 0,1 0-1 0 0,-1 0 0 0 0,-3 0-31 0 0,0 0 0 0 0,1 0-1 0 0,-1 0 1 0 0,0 1-1 0 0,1-1 1 0 0,-1 1 0 0 0,0 0-1 0 0,1 0 1 0 0,0 0-1 0 0,-6 3 1 0 0,-36 22-171 0 0,30-17 173 0 0,-193 118-154 0 0,141-81 289 0 0,-62 54 1 0 0,112-85-83 0 0,-84 78 101 0 0,88-80-104 0 0,1 1 0 0 0,0 1 1 0 0,1 0-1 0 0,1 0 1 0 0,-10 21-1 0 0,18-33-44 0 0,1-1-1 0 0,0 1 1 0 0,0 0 0 0 0,0 0-1 0 0,0 0 1 0 0,0-1 0 0 0,1 1-1 0 0,-1 0 1 0 0,1 0-1 0 0,0 0 1 0 0,0 0 0 0 0,0 0-1 0 0,0 0 1 0 0,1 5-1 0 0,0-7 2 0 0,0 1 0 0 0,-1-1 0 0 0,1 1-1 0 0,0-1 1 0 0,0 0 0 0 0,0 1-1 0 0,0-1 1 0 0,0 0 0 0 0,0 1-1 0 0,1-1 1 0 0,-1 0 0 0 0,0 0-1 0 0,0 0 1 0 0,1 0 0 0 0,-1 0 0 0 0,1 0-1 0 0,-1-1 1 0 0,1 1 0 0 0,-1 0-1 0 0,1-1 1 0 0,-1 1 0 0 0,1-1-1 0 0,0 0 1 0 0,-1 1 0 0 0,1-1-1 0 0,0 0 1 0 0,2 0 0 0 0,25 0-2051 0 0,7-3-5061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99 356 16039 0 0,'0'0'731'0'0,"-2"0"-10"0"0,-11 3-406 0 0,0 0-1 0 0,-14 6 0 0 0,-7 4 3098 0 0,32-13-2740 0 0,1 0 26 0 0,0 0-666 0 0,1 0 1 0 0,0 0-1 0 0,0 0 1 0 0,0 0 0 0 0,-1 0-1 0 0,1 0 1 0 0,0 0-1 0 0,0 0 1 0 0,0 0 0 0 0,-1 0-1 0 0,1 0 1 0 0,0 0-1 0 0,0 0 1 0 0,0 0 0 0 0,0 0-1 0 0,-1 0 1 0 0,1 0-1 0 0,0 0 1 0 0,0 0 0 0 0,0 0-1 0 0,0-1 1 0 0,-1 1-1 0 0,1 0 1 0 0,0 0 0 0 0,0 0-1 0 0,0 0 1 0 0,0 0-1 0 0,0 0 1 0 0,-1-1 0 0 0,1 1-1 0 0,0 0 1 0 0,0 0-1 0 0,0 0 1 0 0,0 0 0 0 0,0-1-1 0 0,0 1 1 0 0,0 0 0 0 0,0 0-1 0 0,6-10 226 0 0,0 2-1 0 0,1-1 0 0 0,0 1 1 0 0,0 0-1 0 0,9-7 0 0 0,47-36-5 0 0,-41 34-152 0 0,23-20-63 0 0,2 3 1 0 0,85-47-1 0 0,-74 52-42 0 0,104-37-1 0 0,-156 64-4 0 0,-1 1 0 0 0,1-1 0 0 0,-1 1 0 0 0,1 0-1 0 0,-1 1 1 0 0,1 0 0 0 0,0-1 0 0 0,7 2-1 0 0,-11 0 7 0 0,-1-1 0 0 0,1 0 0 0 0,-1 1-1 0 0,1-1 1 0 0,-1 1 0 0 0,1 0 0 0 0,-1-1-1 0 0,0 1 1 0 0,1 0 0 0 0,-1 0 0 0 0,0 0-1 0 0,0 0 1 0 0,1 0 0 0 0,-1 0 0 0 0,0 0-1 0 0,0 0 1 0 0,0 0 0 0 0,-1 1 0 0 0,1-1-1 0 0,0 0 1 0 0,0 1 0 0 0,-1-1 0 0 0,1 1-1 0 0,-1-1 1 0 0,1 1 0 0 0,-1-1-1 0 0,1 1 1 0 0,-1-1 0 0 0,0 1 0 0 0,0-1-1 0 0,0 1 1 0 0,0-1 0 0 0,0 1 0 0 0,0-1-1 0 0,0 2 1 0 0,-1 6-7 0 0,-1 0 1 0 0,0-1-1 0 0,0 0 0 0 0,0 1 0 0 0,-1-1 1 0 0,-1 0-1 0 0,-5 10 0 0 0,-33 53-36 0 0,-152 177 23 0 0,191-244-55 0 0,2-3 12 0 0,0 1-1 0 0,0-1 1 0 0,-1 1 0 0 0,1-1 0 0 0,0 0 0 0 0,0 1-1 0 0,-1-1 1 0 0,1 0 0 0 0,0 0 0 0 0,-1 0 0 0 0,-1 1-1 0 0,14 2-3001 0 0,4-3-5003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48 4143 0 0,'-1'-8'428'0'0,"0"5"-239"0"0,1 1 0 0 0,0 0 0 0 0,-1 0 0 0 0,0 0 0 0 0,1 0 0 0 0,-1 0 0 0 0,-1-3 0 0 0,-12-14 13411 0 0,12 19-13456 0 0,0 1 0 0 0,0-1-1 0 0,0 1 1 0 0,1 0 0 0 0,-1 0 0 0 0,0 0 0 0 0,1 0-1 0 0,-1 0 1 0 0,0 0 0 0 0,1 0 0 0 0,-1 1-1 0 0,1-1 1 0 0,0 0 0 0 0,-1 1 0 0 0,1 0-1 0 0,0-1 1 0 0,0 1 0 0 0,0-1 0 0 0,0 1-1 0 0,-1 3 1 0 0,-7 8 169 0 0,-7 8-144 0 0,-23 42 0 0 0,17-27-59 0 0,11-20-33 0 0,-27 30-1 0 0,2-2 27 0 0,-8 17 465 0 0,-49 89 0 0 0,79-116-296 0 0,14-33-208 0 0,6 9 0 0 0,-5-8-75 0 0,0-1 0 0 0,1 0 0 0 0,0 1 1 0 0,-1-1-1 0 0,1 0 0 0 0,0 0 0 0 0,-1 0 0 0 0,1-1 0 0 0,0 1 0 0 0,0 0 0 0 0,0-1 0 0 0,0 1 1 0 0,0-1-1 0 0,0 1 0 0 0,0-1 0 0 0,0 0 0 0 0,0 0 0 0 0,2 0 0 0 0,6-1-128 0 0,1 0 0 0 0,11-2 0 0 0,-14 2 55 0 0,12-4-509 0 0,30-8 1 0 0,-13-1-1323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221 207 14743 0 0,'-9'5'652'0'0,"0"0"1"0"0,0 0-1 0 0,1 0 0 0 0,0 1 0 0 0,0 1 0 0 0,1-1 0 0 0,0 1 0 0 0,-8 9 1674 0 0,17-15-1868 0 0,4 0-299 0 0,0 0 0 0 0,0-1 0 0 0,0 1 0 0 0,0-1-1 0 0,0 0 1 0 0,11-3 0 0 0,39-9 330 0 0,-37 7-410 0 0,51-14-12 0 0,0-3-1 0 0,-2-3 1 0 0,-1-3-1 0 0,-1-3 1 0 0,89-57-1 0 0,-144 81-63 0 0,-7 5-5 0 0,-1 0-1 0 0,1 0 1 0 0,-1 0-1 0 0,0-1 1 0 0,0 1 0 0 0,0-1-1 0 0,0 0 1 0 0,0 0-1 0 0,3-4 1 0 0,-7 6-17 0 0,0 1 1 0 0,-1-1 0 0 0,1 1-1 0 0,0 0 1 0 0,0-1-1 0 0,0 1 1 0 0,0 0-1 0 0,0 0 1 0 0,-1 0 0 0 0,0 0-1 0 0,-9 1-13 0 0,1 1 0 0 0,-1 0 1 0 0,1 1-1 0 0,-1 0 0 0 0,1 0 0 0 0,0 1 0 0 0,-16 9 0 0 0,-5 1 14 0 0,-89 41 82 0 0,-199 123 0 0 0,284-155 52 0 0,-43 37 0 0 0,61-45-27 0 0,1 0 0 0 0,0 1 1 0 0,2 1-1 0 0,-17 24 0 0 0,28-37-73 0 0,0 1-1 0 0,1 0 0 0 0,-1-1 0 0 0,1 1 0 0 0,0 0 0 0 0,0 0 0 0 0,1 1 1 0 0,0-1-1 0 0,0 0 0 0 0,-1 11 0 0 0,2-14-11 0 0,0 1-1 0 0,0 0 1 0 0,0-1-1 0 0,1 1 1 0 0,0 0 0 0 0,-1-1-1 0 0,1 1 1 0 0,0-1 0 0 0,0 1-1 0 0,0-1 1 0 0,0 1-1 0 0,1-1 1 0 0,-1 0 0 0 0,1 0-1 0 0,-1 1 1 0 0,1-1-1 0 0,0 0 1 0 0,0 0 0 0 0,0-1-1 0 0,0 1 1 0 0,0 0 0 0 0,0-1-1 0 0,4 3 1 0 0,7 2 4 0 0,1 1 0 0 0,0-2 0 0 0,0 0 1 0 0,0 0-1 0 0,1-1 0 0 0,0-1 0 0 0,20 2 1 0 0,110 0-336 0 0,-119-5 169 0 0,43-3-1606 0 0,-40-1 16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656 149 10135 0 0,'0'0'778'0'0,"-9"-2"-476"0"0,3 0 165 0 0,0 1-1 0 0,1 0 1 0 0,-1 0-1 0 0,0 0 0 0 0,0 1 1 0 0,1 0-1 0 0,-1 0 0 0 0,0 0 1 0 0,-7 2-1 0 0,12-1-18 0 0,-4 5-279 0 0,-6 6 4031 0 0,14-18-3762 0 0,2-5-323 0 0,-1 1 0 0 0,-1-1 0 0 0,0 0 0 0 0,0 0 0 0 0,-1 0 0 0 0,-1 0 0 0 0,0 0 0 0 0,0 0 0 0 0,-1-1 0 0 0,-1-11 0 0 0,1 22-131 0 0,0 0 0 0 0,0 0 0 0 0,-1 0 0 0 0,1 0-1 0 0,0 0 1 0 0,0 0 0 0 0,0 0 0 0 0,-1 1 0 0 0,1-1 0 0 0,0 0 0 0 0,-1 0-1 0 0,1 0 1 0 0,-1 0 0 0 0,1 0 0 0 0,-1 0 0 0 0,0 1 0 0 0,1-1 0 0 0,-1 0 0 0 0,0 1-1 0 0,0-1 1 0 0,1 0 0 0 0,-2 0 0 0 0,0 0-23 0 0,1 1 1 0 0,-1 0-1 0 0,1-1 1 0 0,0 1-1 0 0,-1 0 1 0 0,1 0-1 0 0,0 0 1 0 0,-1 0-1 0 0,1 0 1 0 0,-1 0-1 0 0,1 0 1 0 0,0 1-1 0 0,-1-1 1 0 0,-1 1-1 0 0,-6 2-217 0 0,1 1-1 0 0,-1 0 0 0 0,-14 10 1 0 0,18-11 190 0 0,-69 48-45 0 0,-90 79-1 0 0,88-69 463 0 0,42-35-115 0 0,0 1 0 0 0,2 2 1 0 0,-43 49-1 0 0,63-57-76 0 0,12-21-153 0 0,0 1-1 0 0,0-1 0 0 0,0 1 1 0 0,0-1-1 0 0,0 1 0 0 0,0-1 1 0 0,1 1-1 0 0,-1-1 0 0 0,0 1 1 0 0,0-1-1 0 0,0 1 0 0 0,1-1 1 0 0,-1 1-1 0 0,0-1 1 0 0,1 1-1 0 0,-1-1 0 0 0,0 1 1 0 0,1-1-1 0 0,-1 0 0 0 0,1 1 1 0 0,-1-1-1 0 0,0 0 0 0 0,2 1 1 0 0,-2-1 8 0 0,2 2 0 0 0,0-1 1 0 0,1 1-1 0 0,-1-1 0 0 0,1 0 0 0 0,-1 0 0 0 0,1 0 1 0 0,-1 0-1 0 0,1 0 0 0 0,0 0 0 0 0,-1-1 0 0 0,1 1 1 0 0,0-1-1 0 0,3 0 0 0 0,36-2 124 0 0,-13-2-192 0 0,-1-1-1 0 0,-1-2 0 0 0,1 0 1 0 0,-1-2-1 0 0,0-1 1 0 0,-1-1-1 0 0,0-2 0 0 0,-1 0 1 0 0,36-26-1 0 0,-53 33 7 0 0,-1 1 0 0 0,1-1-1 0 0,-1-1 1 0 0,-1 0 0 0 0,1 0-1 0 0,-1 0 1 0 0,0-1 0 0 0,-1 1-1 0 0,1-1 1 0 0,-2-1 0 0 0,6-10-1 0 0,-4 1 170 0 0,-7 11 154 0 0,0 4-178 0 0,1 1 462 0 0,-4 4-532 0 0,1 0 0 0 0,-1 0 1 0 0,1 1-1 0 0,0-1 0 0 0,0 1 0 0 0,0-1 0 0 0,1 1 0 0 0,-1 0 0 0 0,1 0 0 0 0,-1 1 1 0 0,1-1-1 0 0,0 0 0 0 0,0 1 0 0 0,0-1 0 0 0,1 1 0 0 0,-1-1 0 0 0,-1 8 0 0 0,2-6-115 0 0,0 0 0 0 0,0 0 0 0 0,1 1 0 0 0,0-1 0 0 0,0 0 0 0 0,0 0-1 0 0,0 1 1 0 0,1-1 0 0 0,0 0 0 0 0,0 0 0 0 0,0 0 0 0 0,4 9 0 0 0,-1-3-1767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775 223 2303 0 0,'21'-5'2469'0'0,"32"-3"-1"0"0,-38 7-14 0 0,0-1 0 0 0,0-1 0 0 0,25-8 0 0 0,-34 9-1959 0 0,-1 0 1 0 0,0-1-1 0 0,0 0 0 0 0,0 0 1 0 0,6-5-1 0 0,-6 4-541 0 0,-1 0 0 0 0,0 0 0 0 0,0 0-1 0 0,-1-1 1 0 0,1 0 0 0 0,3-5 0 0 0,-2 0 425 0 0,1 0 1 0 0,4-15 0 0 0,-8 21-321 0 0,-1 0-1 0 0,0 0 1 0 0,0 0 0 0 0,0 0 0 0 0,-1 0-1 0 0,1 0 1 0 0,-1 0 0 0 0,0 0-1 0 0,-1-8 1 0 0,1 9-52 0 0,-1 1-1 0 0,0 0 1 0 0,0 0-1 0 0,0 0 0 0 0,0 1 1 0 0,0-1-1 0 0,0 0 1 0 0,0 0-1 0 0,-1 0 1 0 0,1 1-1 0 0,-1-1 1 0 0,1 1-1 0 0,-1-1 1 0 0,0 1-1 0 0,1 0 1 0 0,-1 0-1 0 0,0-1 0 0 0,0 1 1 0 0,0 0-1 0 0,0 1 1 0 0,-3-2-1 0 0,0 0-16 0 0,0 1-1 0 0,-1-1 0 0 0,1 1 0 0 0,0 0 0 0 0,-1 1 1 0 0,1-1-1 0 0,-9 1 0 0 0,-7 3-60 0 0,0 0 0 0 0,0 2-1 0 0,0 0 1 0 0,1 1 0 0 0,-1 1 0 0 0,-32 17-1 0 0,16-5 36 0 0,0 2 0 0 0,-48 38-1 0 0,65-44 67 0 0,1 1 0 0 0,1 1-1 0 0,0 0 1 0 0,1 1 0 0 0,0 1-1 0 0,2 1 1 0 0,-17 28 0 0 0,31-47-22 0 0,1 0 1 0 0,-1 0-1 0 0,0 0 1 0 0,1 0 0 0 0,-1 0-1 0 0,1 1 1 0 0,-1-1 0 0 0,1 0-1 0 0,0 1 1 0 0,-1-1 0 0 0,1 0-1 0 0,0 0 1 0 0,0 1-1 0 0,0-1 1 0 0,0 0 0 0 0,0 1-1 0 0,1 1 1 0 0,-1-2-1 0 0,1 0 1 0 0,0 0-1 0 0,-1 0 0 0 0,1 0 1 0 0,0 0-1 0 0,0 0 1 0 0,0 0-1 0 0,0 0 0 0 0,0-1 1 0 0,0 1-1 0 0,0 0 1 0 0,0-1-1 0 0,0 1 0 0 0,0 0 1 0 0,0-1-1 0 0,0 0 0 0 0,1 1 1 0 0,1 0-1 0 0,2 0 12 0 0,1 0-1 0 0,-1 0 1 0 0,1-1-1 0 0,-1 1 1 0 0,1-1-1 0 0,-1-1 1 0 0,1 1-1 0 0,0-1 1 0 0,5-1-1 0 0,51-15 126 0 0,-42 11-101 0 0,129-46 54 0 0,-120 39-250 0 0,-1-1 0 0 0,53-34 0 0 0,-77 46 87 0 0,-2 1 25 0 0,0 0 0 0 0,-1 0 0 0 0,1 0 0 0 0,0-1 0 0 0,-1 1-1 0 0,1 0 1 0 0,-1-1 0 0 0,0 1 0 0 0,1-1 0 0 0,0-1 0 0 0,-2 2 29 0 0,0 1-1 0 0,0-1 1 0 0,0 1-1 0 0,0-1 0 0 0,-1 1 1 0 0,1-1-1 0 0,0 1 1 0 0,-1-1-1 0 0,1 1 1 0 0,0-1-1 0 0,-1 1 1 0 0,1-1-1 0 0,0 1 1 0 0,-1 0-1 0 0,1-1 0 0 0,-1 1 1 0 0,1 0-1 0 0,-1-1 1 0 0,1 1-1 0 0,-1 0 1 0 0,1-1-1 0 0,-1 1 1 0 0,1 0-1 0 0,-1 0 1 0 0,1 0-1 0 0,-1 0 1 0 0,0-1-1 0 0,0 1 0 0 0,-18-1-93 0 0,11 2 85 0 0,0 1 1 0 0,0 0-1 0 0,0 0 0 0 0,0 1 1 0 0,1-1-1 0 0,-1 2 0 0 0,1-1 1 0 0,0 1-1 0 0,0 0 0 0 0,0 1 1 0 0,1-1-1 0 0,-10 10 0 0 0,-14 18 118 0 0,1 3 1 0 0,-38 60-1 0 0,64-91-97 0 0,-25 39 22 0 0,3 0-1 0 0,1 2 1 0 0,2 1-1 0 0,2 1 1 0 0,3 0-1 0 0,1 1 1 0 0,-14 77-1 0 0,3 154-538 0 0,14-88 236 0 0,9-155 392 0 0,-2-1 1 0 0,-11 39-1 0 0,12-58-53 0 0,0-1 1 0 0,-1 0 0 0 0,-1 0-1 0 0,0-1 1 0 0,-1 0-1 0 0,-1 0 1 0 0,-11 13 0 0 0,7-11 205 0 0,0 0 0 0 0,-2-2 1 0 0,0 0-1 0 0,0 0 1 0 0,-1-2-1 0 0,-21 13 1 0 0,30-21-112 0 0,-1 1 0 0 0,0-1 0 0 0,0-1 0 0 0,0 1 0 0 0,0-2 0 0 0,-1 1 0 0 0,1-1 0 0 0,-1 0 0 0 0,0-1 0 0 0,0 0 0 0 0,1 0 0 0 0,-1-1 0 0 0,0 0 1 0 0,0-1-1 0 0,0 0 0 0 0,-15-3 0 0 0,21 3-154 0 0,0 0 0 0 0,1 0 0 0 0,-1 0-1 0 0,0 0 1 0 0,0-1 0 0 0,1 1 0 0 0,-1-1 0 0 0,1 1 0 0 0,-1-1 0 0 0,1 0 0 0 0,0 0 0 0 0,0 0 0 0 0,-1 0 0 0 0,2-1-1 0 0,-1 1 1 0 0,0 0 0 0 0,0-1 0 0 0,1 0 0 0 0,-1 1 0 0 0,1-1 0 0 0,0 0 0 0 0,0 0 0 0 0,0 1 0 0 0,0-1 0 0 0,0 0-1 0 0,1 0 1 0 0,-1 0 0 0 0,1 0 0 0 0,0-5 0 0 0,0-4-404 0 0,1 1-1 0 0,1-1 1 0 0,0 0 0 0 0,0 0-1 0 0,1 1 1 0 0,5-14-1 0 0,7-15-1644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392 240 4143 0 0,'5'-9'168'0'0,"1"0"0"0"0,0 0-1 0 0,1 0 1 0 0,10-10-1 0 0,7 0 4450 0 0,7 3 1176 0 0,-14 10-4903 0 0,1 1 1 0 0,24-5-1 0 0,-40 10-808 0 0,-1-1-1 0 0,0 1 1 0 0,0-1 0 0 0,1 1 0 0 0,-1-1-1 0 0,0 0 1 0 0,0 1 0 0 0,0-1-1 0 0,0 0 1 0 0,0 0 0 0 0,0 0 0 0 0,0 0-1 0 0,0 0 1 0 0,-1 0 0 0 0,1 0 0 0 0,0 0-1 0 0,-1 0 1 0 0,1 0 0 0 0,0-1-1 0 0,-1 1 1 0 0,1 0 0 0 0,-1 0 0 0 0,0 0-1 0 0,1-1 1 0 0,-1 1 0 0 0,0 0 0 0 0,0-1-1 0 0,0 1 1 0 0,0 0 0 0 0,0-1-1 0 0,0-1 1 0 0,0-3 216 0 0,-1 0-1 0 0,0 0 1 0 0,0 0-1 0 0,-4-12 1 0 0,4 15-248 0 0,0 0 1 0 0,0 0 0 0 0,0 0 0 0 0,-1 1 0 0 0,1-1 0 0 0,-1 1 0 0 0,1-1 0 0 0,-1 1 0 0 0,0 0 0 0 0,0-1-1 0 0,-1 1 1 0 0,1 0 0 0 0,0 0 0 0 0,0 1 0 0 0,-5-4 0 0 0,3 3-39 0 0,-1 1 1 0 0,1-1 0 0 0,0 0-1 0 0,-1 1 1 0 0,1 0-1 0 0,-1 0 1 0 0,1 1-1 0 0,-1-1 1 0 0,-6 1-1 0 0,-2 1-40 0 0,-1 0 0 0 0,0 1 0 0 0,1 0 0 0 0,0 2 0 0 0,-25 8 0 0 0,15-3 5 0 0,1 2-1 0 0,0 0 1 0 0,1 2-1 0 0,0 0 1 0 0,-28 24-1 0 0,-87 90 31 0 0,126-117-10 0 0,0-1 32 0 0,1 1 0 0 0,0 0 0 0 0,0 0-1 0 0,1 1 1 0 0,0 0 0 0 0,1 1 0 0 0,1-1 0 0 0,-1 1-1 0 0,-6 22 1 0 0,13-34-24 0 0,0 1 1 0 0,0-1-1 0 0,0 1 0 0 0,0-1 1 0 0,0 1-1 0 0,0-1 0 0 0,0 1 1 0 0,0-1-1 0 0,1 1 0 0 0,-1-1 0 0 0,0 1 1 0 0,0-1-1 0 0,1 0 0 0 0,-1 1 1 0 0,0-1-1 0 0,1 1 0 0 0,-1-1 1 0 0,0 0-1 0 0,1 1 0 0 0,-1-1 0 0 0,0 0 1 0 0,1 1-1 0 0,-1-1 0 0 0,1 0 1 0 0,0 1-1 0 0,11 5 44 0 0,-12-6-44 0 0,5 2 14 0 0,0 0 0 0 0,1-1 0 0 0,-1 0-1 0 0,0 0 1 0 0,1 0 0 0 0,-1-1 0 0 0,0 0-1 0 0,1 0 1 0 0,-1 0 0 0 0,10-2 0 0 0,6-2 9 0 0,28-10 0 0 0,-37 10-35 0 0,52-16-32 0 0,79-38 1 0 0,-135 54 29 0 0,-1 0 1 0 0,1 0-1 0 0,-1-1 1 0 0,1 0-1 0 0,-2 0 1 0 0,1-1-1 0 0,0 0 1 0 0,-1 0-1 0 0,0 0 1 0 0,9-14-1 0 0,-33 25-137 0 0,11-2 142 0 0,-1 1 1 0 0,1 1-1 0 0,0-1 0 0 0,0 1 1 0 0,0 1-1 0 0,1-1 1 0 0,0 1-1 0 0,0 0 0 0 0,0 1 1 0 0,1-1-1 0 0,-9 15 0 0 0,11-16 3 0 0,0 0 0 0 0,0 1 0 0 0,1-1-1 0 0,0 1 1 0 0,0-1 0 0 0,1 1-1 0 0,-1 0 1 0 0,1 0 0 0 0,0 0 0 0 0,1 0-1 0 0,-1 0 1 0 0,1 0 0 0 0,1 0-1 0 0,-1 0 1 0 0,1 0 0 0 0,0 0-1 0 0,3 10 1 0 0,-3-13-163 0 0,0 0 0 0 0,0 0-1 0 0,1 0 1 0 0,-1 0 0 0 0,1 0 0 0 0,0-1-1 0 0,0 1 1 0 0,0-1 0 0 0,0 1 0 0 0,0-1 0 0 0,0 0-1 0 0,1 0 1 0 0,-1 0 0 0 0,1 0 0 0 0,0 0-1 0 0,-1 0 1 0 0,1-1 0 0 0,0 1 0 0 0,0-1-1 0 0,0 0 1 0 0,5 2 0 0 0,11 1-6983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43 5063 0 0,'28'-42'20032'0'0,"-28"44"-19994"0"0,1 1 1 0 0,0 0-1 0 0,0-1 0 0 0,-1 1 1 0 0,1 0-1 0 0,-1 0 0 0 0,0-1 1 0 0,0 1-1 0 0,0 0 0 0 0,0 0 1 0 0,-1-1-1 0 0,0 5 0 0 0,-12 37 144 0 0,10-33-187 0 0,-12 30-1237 0 0,-35 66 1 0 0,31-76-3461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77 380 9071 0 0,'-16'26'718'0'0,"-17"25"-468"0"0,29-46 498 0 0,0 0-1 0 0,0-1 1 0 0,0 1-1 0 0,-7 4 2646 0 0,10-22-800 0 0,1 8-2319 0 0,1 0-1 0 0,0 1 1 0 0,0-1 0 0 0,0 0-1 0 0,0 1 1 0 0,1-1-1 0 0,-1 0 1 0 0,4-5 0 0 0,23-35 457 0 0,-19 31-440 0 0,18-25-158 0 0,2 2 0 0 0,1 0 0 0 0,2 2 0 0 0,2 2 0 0 0,1 1 0 0 0,52-37 0 0 0,-68 56-122 0 0,0 1-1 0 0,1 0 1 0 0,1 2 0 0 0,-1 0-1 0 0,36-11 1 0 0,-52 20 1 0 0,1 0 1 0 0,0 0-1 0 0,-1 1 0 0 0,1-1 0 0 0,0 1 1 0 0,-1 0-1 0 0,10 1 0 0 0,-13-1-4 0 0,1 0 1 0 0,-1 1-1 0 0,0-1 1 0 0,1 1 0 0 0,-1-1-1 0 0,0 1 1 0 0,1-1-1 0 0,-1 1 1 0 0,0 0-1 0 0,0-1 1 0 0,0 1-1 0 0,1 0 1 0 0,-1 0-1 0 0,0 0 1 0 0,0 0-1 0 0,0 0 1 0 0,0 0-1 0 0,-1 0 1 0 0,1 1-1 0 0,0-1 1 0 0,0 0-1 0 0,-1 0 1 0 0,1 1-1 0 0,-1-1 1 0 0,1 0-1 0 0,-1 1 1 0 0,1-1-1 0 0,-1 0 1 0 0,0 3-1 0 0,1 1 20 0 0,-1 0 0 0 0,0 1 0 0 0,-1-1-1 0 0,1 1 1 0 0,-1-1 0 0 0,0 0-1 0 0,0 0 1 0 0,-1 1 0 0 0,0-1 0 0 0,0 0-1 0 0,-4 9 1 0 0,-5 3 140 0 0,-22 31-1 0 0,13-21-11 0 0,10-12-184 0 0,1 0 0 0 0,0 1-1 0 0,1 0 1 0 0,0 0-1 0 0,2 1 1 0 0,-9 31-1 0 0,13-35-825 0 0,-1 0 0 0 0,2 1 0 0 0,0 13 0 0 0,1-12-844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34 14511 0 0,'9'-8'296'0'0,"-6"5"-59"0"0,1 0 1 0 0,-1 0 0 0 0,0-1-1 0 0,0 1 1 0 0,3-5 0 0 0,-5 7 514 0 0,-7 1-364 0 0,0 1 0 0 0,0-1 0 0 0,0 2-1 0 0,0-1 1 0 0,0 1 0 0 0,0-1 0 0 0,1 2 0 0 0,-1-1 0 0 0,-5 4 0 0 0,-8 5-497 0 0,-21 16 1 0 0,8-5 316 0 0,-102 77-208 0 0,107-75-35 0 0,25-22 11 0 0,0 0 0 0 0,1 0 0 0 0,-1 0 0 0 0,0 1 0 0 0,1-1 0 0 0,-1 1 0 0 0,1-1 0 0 0,0 1 0 0 0,0-1 1 0 0,-1 4-1 0 0,2-4-3 0 0,0 0 0 0 0,1-1 1 0 0,-1 1-1 0 0,1-1 0 0 0,0 1 1 0 0,-1-1-1 0 0,1 1 0 0 0,0-1 1 0 0,0 1-1 0 0,0-1 0 0 0,0 0 1 0 0,0 0-1 0 0,0 1 0 0 0,0-1 1 0 0,0 0-1 0 0,1 0 0 0 0,1 1 1 0 0,-1 0-9 0 0,9 8-52 0 0,5 4 64 0 0,-1 0-1 0 0,-1 1 1 0 0,0 0 0 0 0,13 20 0 0 0,-23-29 137 0 0,0 0-1 0 0,-1 0 1 0 0,0 1-1 0 0,0-1 1 0 0,0 1-1 0 0,-1 0 1 0 0,0-1-1 0 0,0 1 1 0 0,-1 0-1 0 0,0 0 1 0 0,0 0-1 0 0,-1 0 1 0 0,0 0-1 0 0,0 1 1 0 0,0-1-1 0 0,-1 0 1 0 0,0 0-1 0 0,0 0 1 0 0,-1 0-1 0 0,0-1 1 0 0,0 1-1 0 0,-1 0 1 0 0,0-1-1 0 0,0 1 1 0 0,0-1-1 0 0,-1 0 1 0 0,0 0-1 0 0,0 0 1 0 0,-1-1-1 0 0,1 0 1 0 0,-9 8-1 0 0,1-2-38 0 0,1-1 0 0 0,-1-1-1 0 0,-1 0 1 0 0,0 0 0 0 0,-26 12 0 0 0,33-18-84 0 0,0-1 0 0 0,0 0 0 0 0,-1 0 0 0 0,1-1 0 0 0,0 1 0 0 0,-1-1 0 0 0,1-1 0 0 0,-1 1 0 0 0,1-1 0 0 0,-1 0 0 0 0,1-1 0 0 0,-1 1 0 0 0,1-1 0 0 0,-1-1 0 0 0,1 1 0 0 0,-10-4 0 0 0,7 1-182 0 0,0-1 0 0 0,0 1 0 0 0,1-1 0 0 0,-15-12 0 0 0,1-3-6244 0 0,10 6-615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37 15719 0 0,'-4'-1'153'0'0,"-1"0"0"0"0,0 0 0 0 0,1 1 0 0 0,-1 0 0 0 0,0-1 0 0 0,0 2 0 0 0,1-1 0 0 0,-1 0 0 0 0,0 1 0 0 0,1 0 0 0 0,-1 0 0 0 0,0 0 0 0 0,1 1 0 0 0,-7 2 2351 0 0,19 5-1911 0 0,-5-8-520 0 0,1 1 0 0 0,-1-1 0 0 0,0 1 0 0 0,0-1 0 0 0,1 0 0 0 0,-1 0 0 0 0,1-1 0 0 0,-1 1 0 0 0,4 0 0 0 0,36-1 471 0 0,-25 0-345 0 0,143-4 210 0 0,208-31 1 0 0,-157 14-2261 0 0,-164 17 99 0 0</inkml:trace>
  <inkml:trace contextRef="#ctx0" brushRef="#br0" timeOffset="1">966 144 16847 0 0,'-2'1'770'0'0,"-38"28"166"0"0,26-19-186 0 0,0 1 0 0 0,0 0 1 0 0,1 1-1 0 0,0 0 1 0 0,-17 22-1 0 0,14-12-7 0 0,-17 33 0 0 0,28-44-689 0 0,-1 1 0 0 0,2 0-1 0 0,-1 0 1 0 0,2 0-1 0 0,-3 13 1 0 0,5-22-176 0 0,1 0 0 0 0,0 0 0 0 0,-1 0 0 0 0,1 0 0 0 0,0 0 0 0 0,1 0 0 0 0,-1 0 0 0 0,0 0 1 0 0,1 0-1 0 0,0 0 0 0 0,0 0 0 0 0,-1 0 0 0 0,2 0 0 0 0,1 4 0 0 0,4 1-897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17503 0 0,'0'0'1991'0'0,"-1"1"-1642"0"0,-5 2-161 0 0,0 0-1 0 0,1 0 1 0 0,-1 1 0 0 0,1-1-1 0 0,0 2 1 0 0,0-1-1 0 0,0 0 1 0 0,-6 10-1 0 0,-32 44-48 0 0,40-53-78 0 0,-25 42 605 0 0,-30 68 0 0 0,32-61-387 0 0,-331 664 1778 0 0,315-640-2040 0 0,-100 136-1 0 0,105-170-2114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80 197 19007 0 0,'-7'-1'196'0'0,"1"-1"-1"0"0,0 1 1 0 0,-1 1-1 0 0,1-1 1 0 0,-1 1-1 0 0,1 0 1 0 0,-1 0-1 0 0,1 1 1 0 0,-1 0-1 0 0,-6 2 1 0 0,11-3 918 0 0,5 1-466 0 0,22 0-64 0 0,0-1 0 0 0,50-6 0 0 0,52-16 236 0 0,-106 18-609 0 0,333-74 1264 0 0,-165 34-1198 0 0,-123 28-211 0 0,66-12-309 0 0,-117 28-160 0 0,2 0-3533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37 8751 0 0,'0'-28'838'0'0,"2"19"5871"0"0,-10 27-6019 0 0,-1-1 1 0 0,-1 0-1 0 0,-15 20 0 0 0,1-2 20 0 0,-35 58 701 0 0,-148 243 559 0 0,154-231-1854 0 0,15-28-68 0 0,-6 12 8 0 0,-39 69-59 0 0,78-149-21 0 0,-1-1 0 0 0,2 1 0 0 0,-1 0 0 0 0,1 0 0 0 0,1 0 0 0 0,-4 12 0 0 0,7-20-207 0 0,3-1-243 0 0,1 0 0 0 0,-1-1-1 0 0,0 0 1 0 0,0 1-1 0 0,1-1 1 0 0,-1-1-1 0 0,0 1 1 0 0,3-2-1 0 0,-6 3 414 0 0,21-10-6833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451 245 10135 0 0,'2'-5'-82'0'0,"58"-98"3909"0"0,-52 90-2760 0 0,2 0-1 0 0,0 1 1 0 0,0 0-1 0 0,1 1 1 0 0,19-15-1 0 0,-27 24-896 0 0,11-9 438 0 0,25-14 1 0 0,-37 23-577 0 0,1 1 1 0 0,0-1 0 0 0,0 1 0 0 0,0 0 0 0 0,0 0 0 0 0,0 0 0 0 0,1 0-1 0 0,-1 0 1 0 0,0 1 0 0 0,0-1 0 0 0,1 1 0 0 0,-1 0 0 0 0,0 0-1 0 0,0 0 1 0 0,7 2 0 0 0,-9-1-20 0 0,0 0 0 0 0,0 0 0 0 0,0 0 1 0 0,0 0-1 0 0,-1 1 0 0 0,1-1 0 0 0,0 0 0 0 0,-1 1 0 0 0,1-1 0 0 0,-1 0 0 0 0,1 1 0 0 0,-1-1 0 0 0,0 1 0 0 0,1-1 1 0 0,-1 1-1 0 0,0-1 0 0 0,0 3 0 0 0,0-4-9 0 0,0 10 0 0 0,0 0 0 0 0,0 0 0 0 0,-1 0 0 0 0,-1 0 0 0 0,0-1-1 0 0,0 1 1 0 0,-1 0 0 0 0,-6 15 0 0 0,-39 72 38 0 0,46-93-43 0 0,-59 94 339 0 0,-89 111-1 0 0,94-134-15 0 0,13-18-216 0 0,-112 158 741 0 0,111-148-560 0 0,-45 93 0 0 0,77-136-293 0 0,0 0-72 0 0,-10 28 1 0 0,22-50-254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78 227 11519 0 0,'-8'-3'193'0'0,"1"0"0"0"0,-1 0 0 0 0,0 1 0 0 0,-12-1 0 0 0,-7-3 5469 0 0,174-33-831 0 0,51-13-3682 0 0,-63 20-452 0 0,241-45-164 0 0,-358 75-731 0 0,-10 0-65 0 0,1 1-1 0 0,-1 0 1 0 0,1 1 0 0 0,-1-1-1 0 0,1 2 1 0 0,-1-1-1 0 0,11 3 1 0 0,-9 2-1733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 2759 0 0,'43'-17'-58'0'0,"-24"10"1510"0"0,-2 1 11920 0 0,-17 8-13118 0 0,-1 1-1 0 0,0 0 1 0 0,0-1 0 0 0,0 1 0 0 0,0-1 0 0 0,-1 0 0 0 0,1 1 0 0 0,-1-1 0 0 0,1 0 0 0 0,-1 0 0 0 0,0 0 0 0 0,-3 3 0 0 0,0 1-46 0 0,-72 70 413 0 0,19-21-261 0 0,51-48-309 0 0,-18 18 165 0 0,-22 31 0 0 0,41-48-149 0 0,1-1 1 0 0,0 1-1 0 0,0 1 1 0 0,1-1-1 0 0,0 1 1 0 0,0 0-1 0 0,1-1 1 0 0,0 2-1 0 0,-1 9 0 0 0,3-17-44 0 0,1-1 0 0 0,0 1 0 0 0,0-1 0 0 0,0 1 0 0 0,0-1 0 0 0,0 1 0 0 0,0-1-1 0 0,0 1 1 0 0,0-1 0 0 0,1 0 0 0 0,-1 1 0 0 0,0-1 0 0 0,1 1 0 0 0,-1-1 0 0 0,1 0-1 0 0,0 1 1 0 0,-1-1 0 0 0,1 0 0 0 0,0 0 0 0 0,0 1 0 0 0,2 0 0 0 0,-2 0 11 0 0,1-1 0 0 0,0 0 0 0 0,0 0 1 0 0,0 0-1 0 0,0 0 0 0 0,0 0 0 0 0,1 0 0 0 0,-1-1 1 0 0,0 1-1 0 0,0-1 0 0 0,0 1 0 0 0,4-1 1 0 0,5 0 79 0 0,-1 0 1 0 0,0-1 0 0 0,0 0-1 0 0,19-6 1 0 0,-5 1 19 0 0,-1-1 1 0 0,-1-1 0 0 0,1-1 0 0 0,21-13-1 0 0,-37 18-87 0 0,0 0-1 0 0,0 0 1 0 0,0-1-1 0 0,0 0 1 0 0,-1-1-1 0 0,0 1 1 0 0,0-1-1 0 0,-1 0 1 0 0,1-1-1 0 0,-1 1 1 0 0,-1-1-1 0 0,1 0 1 0 0,-1 0-1 0 0,0-1 1 0 0,4-10-1 0 0,-7 13-38 0 0,0 1 0 0 0,0-1 0 0 0,-1 0-1 0 0,1 1 1 0 0,-1-1 0 0 0,0 0 0 0 0,0 1 0 0 0,-1-1 0 0 0,1 0-1 0 0,-1 1 1 0 0,0-1 0 0 0,-1 0 0 0 0,1 1 0 0 0,-1-1 0 0 0,1 1 0 0 0,-1 0-1 0 0,-1 0 1 0 0,-4-8 0 0 0,2 5-97 0 0,0 1 0 0 0,-1 0 0 0 0,1 0 0 0 0,-2 0 0 0 0,1 1 0 0 0,0 0 0 0 0,-1 0 0 0 0,0 0 0 0 0,-14-6 0 0 0,16 8-316 0 0,0 0 0 0 0,0 1 0 0 0,0 0 0 0 0,0 0 1 0 0,-1 0-1 0 0,1 1 0 0 0,0 0 0 0 0,-1 0 0 0 0,0 0 0 0 0,1 0 0 0 0,-1 1 1 0 0,1 0-1 0 0,-9 1 0 0 0,7 1-882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15199 0 0,'0'0'1835'0'0,"-3"-1"-467"0"0,-6 0-403 0 0,-17-3 5575 0 0,28 4-5475 0 0,16 2-78 0 0,31 6-2612 0 0,95 27 1 0 0,-118-27 537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17 169 10423 0 0,'0'0'942'0'0,"-1"-1"-774"0"0,-5 0 2676 0 0,5 1-2750 0 0,1 0 0 0 0,0 0-1 0 0,-1 0 1 0 0,1 0 0 0 0,-1 0 0 0 0,1 0 0 0 0,0 0 0 0 0,-1-1 0 0 0,1 1 0 0 0,0 0 0 0 0,-1 0 0 0 0,1 0 0 0 0,0 0 0 0 0,0-1 0 0 0,-1 1 0 0 0,1 0 0 0 0,0 0 0 0 0,-1 0 0 0 0,1-1 0 0 0,0 1 0 0 0,0 0 0 0 0,-1 0 0 0 0,1-1 0 0 0,0 1-1 0 0,0 0 1 0 0,0-1 0 0 0,0 1 0 0 0,-1 0 0 0 0,1-1 0 0 0,0 1 0 0 0,0 0 0 0 0,0-1 0 0 0,0 1 0 0 0,0 0 0 0 0,0-1 0 0 0,0 1 0 0 0,0-1 0 0 0,0 1 0 0 0,0 0 0 0 0,0-1 0 0 0,0 1 0 0 0,0 0 0 0 0,0-1 0 0 0,0 1 0 0 0,0 0 0 0 0,1-1-1 0 0,-1 1 1 0 0,0 0 0 0 0,0-1 0 0 0,0 1 0 0 0,0 0 0 0 0,1-1 0 0 0,-1 1 0 0 0,0 0 0 0 0,0 0 0 0 0,1-1 0 0 0,1-1 130 0 0,-1 0 1 0 0,1 1-1 0 0,0-1 0 0 0,0 0 0 0 0,0 1 1 0 0,4-3-1 0 0,8-2-33 0 0,2 0 1 0 0,-1 1-1 0 0,1 1 1 0 0,0 0-1 0 0,0 1 1 0 0,18-1-1 0 0,9-2-42 0 0,36-6 9 0 0,47-9-9 0 0,-55 4-75 0 0,162-32 40 0 0,-232 48-196 0 0,0 1 0 0 0,-1 0 0 0 0,1 0 0 0 0,0 0 0 0 0,-1 0 0 0 0,1 0 1 0 0,0 0-1 0 0,-1 0 0 0 0,1 1 0 0 0,0-1 0 0 0,-1 0 0 0 0,1 0 0 0 0,0 0 0 0 0,-1 1 0 0 0,1-1 0 0 0,0 0 1 0 0,-1 1-1 0 0,1-1 0 0 0,-1 0 0 0 0,1 1 0 0 0,-1-1 0 0 0,1 1 0 0 0,-1-1 0 0 0,1 1 0 0 0,-1-1 1 0 0,1 1-1 0 0,-1-1 0 0 0,1 2 0 0 0,4 17-582 0 0,-5-15 240 0 0,1-2-216 0 0,-3 9-2736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10135 0 0,'0'0'778'0'0,"-1"1"-506"0"0,-2 4-13 0 0,1-1 0 0 0,-1 0 1 0 0,0 1-1 0 0,0-1 0 0 0,-1-1 1 0 0,-3 5-1 0 0,-10 11 1724 0 0,-52 64 1262 0 0,-6 8-1750 0 0,61-72-1400 0 0,1 0 0 0 0,2 0 0 0 0,-12 26 0 0 0,-8 13-395 0 0,11-20-3592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10247 0 0,'0'0'1000'0'0,"11"2"-888"0"0,-1 0-112 0 0,3 0 0 0 0,-1 1 0 0 0,2 4-208 0 0,0 0-64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947 238 9215 0 0,'30'-33'1215'0'0,"2"2"0"0"0,0 2-1 0 0,2 0 1 0 0,2 3 0 0 0,0 0-1 0 0,76-38 1 0 0,-126 77-585 0 0,7-5-487 0 0,-19 14 335 0 0,-31 21-1 0 0,5-4-184 0 0,-15 12-164 0 0,-136 80 0 0 0,118-84-3 0 0,-180 69 0 0 0,216-98-303 0 0,-49 24 0 0 0,64-20-183 0 0,32-21 208 0 0,3 1-154 0 0,0 1 302 0 0,1 0 0 0 0,-1 0 1 0 0,1 0-1 0 0,-1 0 0 0 0,1-1 1 0 0,0 1-1 0 0,0 0 1 0 0,0-1-1 0 0,1 0 0 0 0,-1 1 1 0 0,1-1-1 0 0,-1 0 1 0 0,1 0-1 0 0,0-1 0 0 0,-1 1 1 0 0,1 0-1 0 0,0-1 0 0 0,0 0 1 0 0,0 1-1 0 0,4 0 1 0 0,9 2 6 0 0,1 0 1 0 0,28 3-1 0 0,-37-6-7 0 0,69 8 71 0 0,-8-1 371 0 0,116 27 0 0 0,-177-33-402 0 0,31 11 158 0 0,-35-12-180 0 0,-1 0 1 0 0,0 1 0 0 0,0-1 0 0 0,-1 1-1 0 0,1 0 1 0 0,0 0 0 0 0,-1 0 0 0 0,1 0-1 0 0,3 4 1 0 0,-6-5-11 0 0,1 0-1 0 0,0 0 1 0 0,-1 0 0 0 0,1 0-1 0 0,-1 1 1 0 0,1-1 0 0 0,-1 0-1 0 0,0 0 1 0 0,0 1 0 0 0,1-1-1 0 0,-1 0 1 0 0,0 0-1 0 0,0 1 1 0 0,0-1 0 0 0,0 0-1 0 0,-1 0 1 0 0,1 1 0 0 0,0-1-1 0 0,0 0 1 0 0,-1 0 0 0 0,1 1-1 0 0,-1-1 1 0 0,1 0-1 0 0,-1 0 1 0 0,1 0 0 0 0,-1 0-1 0 0,-1 2 1 0 0,-2 3 49 0 0,-1 0 1 0 0,0-1-1 0 0,-8 8 1 0 0,10-11-42 0 0,-28 27 126 0 0,-2-3 0 0 0,0-1 0 0 0,-48 27 0 0 0,45-34-75 0 0,-1-2 0 0 0,0-2 0 0 0,-61 15 0 0 0,70-21-64 0 0,-3-1 25 0 0,0-1 1 0 0,-1-1-1 0 0,0-2 0 0 0,0-2 1 0 0,0 0-1 0 0,-42-6 1 0 0,58 3-133 0 0,0-1 1 0 0,0-1 0 0 0,1-1 0 0 0,-1 0 0 0 0,1-1 0 0 0,-20-10 0 0 0,35 16 95 0 0,-1 0 0 0 0,1 0 0 0 0,0 0 0 0 0,-1 0 0 0 0,1 0 0 0 0,-1-1 0 0 0,1 1-1 0 0,-1 0 1 0 0,1 0 0 0 0,-1-1 0 0 0,1 1 0 0 0,0 0 0 0 0,-1-1 0 0 0,1 1 0 0 0,0 0 0 0 0,-1-1 0 0 0,1 1 0 0 0,0-1-1 0 0,-1 1 1 0 0,1 0 0 0 0,0-1 0 0 0,0 1 0 0 0,0-1 0 0 0,-1 1 0 0 0,1-1 0 0 0,0 1 0 0 0,0-1 0 0 0,0 1 0 0 0,0-1-1 0 0,0 1 1 0 0,0-1 0 0 0,0 0 0 0 0,0 0-15 0 0,1 0 0 0 0,0 1 1 0 0,-1-1-1 0 0,1 0 0 0 0,0 0 0 0 0,0 1 0 0 0,-1-1 0 0 0,1 0 0 0 0,0 1 1 0 0,0-1-1 0 0,0 1 0 0 0,0-1 0 0 0,0 1 0 0 0,1-1 0 0 0,7-3-378 0 0,1 1 0 0 0,11-3 0 0 0,-20 6 348 0 0,23-5-1803 0 0,3 0-4350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 14743 0 0,'0'0'1312'0'0,"-9"-2"-1056"0"0,-2 6-256 0 0,-1-1 0 0 0,-2 3 384 0 0,1 2 16 0 0,1 7 8 0 0,0-1 0 0 0,-1-2-832 0 0,4 4-168 0 0,2 4-32 0 0,2-1-5952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14135 0 0,'0'0'1283'0'0,"-2"0"-1055"0"0,-3 0-107 0 0,0 1 1 0 0,-1 0-1 0 0,1 0 1 0 0,0 1-1 0 0,0-1 1 0 0,0 1-1 0 0,0 0 1 0 0,-5 4-1 0 0,-40 24 1270 0 0,47-28-1398 0 0,-26 19 239 0 0,1 2 0 0 0,-32 33 0 0 0,39-36-174 0 0,7-7-50 0 0,-7 7 46 0 0,-32 24 1 0 0,52-43-156 0 0,1 0 12 0 0,1 1 100 0 0,-1-1 0 0 0,0 0 0 0 0,1 1 0 0 0,0-1 0 0 0,-1 0 0 0 0,1 0 0 0 0,0 1 0 0 0,-1-1 0 0 0,1 0 0 0 0,0 0 0 0 0,0 0 0 0 0,0 0 0 0 0,0 0 0 0 0,0 0 0 0 0,0 0 0 0 0,0 0 0 0 0,1 0 0 0 0,0 0 0 0 0,26 14 37 0 0,-27-15-40 0 0,17 7-7 0 0,0-2 0 0 0,1 0 0 0 0,0-1 0 0 0,0-1 0 0 0,22 1 0 0 0,-1 1 63 0 0,-4-1 61 0 0,-8-1 14 0 0,1 1 1 0 0,44 13-1 0 0,-73-17-78 0 0,1 0-1 0 0,0 0 1 0 0,0 1-1 0 0,-1-1 1 0 0,1 0 0 0 0,0 1-1 0 0,0-1 1 0 0,-1 0 0 0 0,1 1-1 0 0,0-1 1 0 0,-1 1 0 0 0,1-1-1 0 0,-1 1 1 0 0,1-1 0 0 0,0 1-1 0 0,-1-1 1 0 0,1 1 0 0 0,-1 0-1 0 0,1-1 1 0 0,-1 1-1 0 0,0 0 1 0 0,1-1 0 0 0,-1 2-1 0 0,0-1-28 0 0,0 0-1 0 0,0 0 0 0 0,0-1 1 0 0,0 1-1 0 0,0 0 0 0 0,-1 0 1 0 0,1-1-1 0 0,0 1 0 0 0,-1 0 1 0 0,1 0-1 0 0,0-1 1 0 0,-1 1-1 0 0,1 0 0 0 0,-1-1 1 0 0,1 1-1 0 0,-1 0 0 0 0,1-1 1 0 0,-2 1-1 0 0,-2 3 61 0 0,-1 0-1 0 0,0-1 1 0 0,0 0 0 0 0,-10 5-1 0 0,-25 8 200 0 0,-83 21 0 0 0,35-12-448 0 0,70-19-99 0 0,-1-1-1 0 0,0-1 0 0 0,0 0 0 0 0,-30 1 1 0 0,47-5 121 0 0,0 0 1 0 0,0 0-1 0 0,0 0 1 0 0,0-1 0 0 0,0 1-1 0 0,-1-1 1 0 0,1 1-1 0 0,0-1 1 0 0,0 0 0 0 0,0 0-1 0 0,1 1 1 0 0,-1-1 0 0 0,-2-2-1 0 0,-5-9-941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183 130 1375 0 0,'12'-11'3680'0'0,"-12"29"1780"0"0,-6 32-1 0 0,-10 19-1331 0 0,-31 68-4784 0 0,19-59 2180 0 0,-18 38-1035 0 0,-2 4-337 0 0,45-109-108 0 0,2-9 476 0 0,3-4-292 0 0,110-123 2315 0 0,3-3-2299 0 0,-59 74-196 0 0,3 4 0 0 0,1 1 1 0 0,99-58-1 0 0,158-71-297 0 0,-300 169 136 0 0,-12 6-199 0 0,1 0 0 0 0,-1 0 0 0 0,1 1 0 0 0,11-4-1 0 0,-16 5-453 0 0,-4 14-3153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90 11975 0 0,'1'-5'300'0'0,"1"0"0"0"0,-1 0 1 0 0,0 0-1 0 0,-1 0 0 0 0,1 0 0 0 0,-1-1 0 0 0,0-8 0 0 0,-1 10 547 0 0,1 1-1 0 0,-1-1 1 0 0,1 0 0 0 0,-1 1 0 0 0,0-1-1 0 0,-3-4 1 0 0,4 7-794 0 0,-1 0 1 0 0,1 1-1 0 0,-1-1 0 0 0,1 0 0 0 0,-1 1 0 0 0,0-1 1 0 0,1 1-1 0 0,-1-1 0 0 0,0 1 0 0 0,0-1 1 0 0,1 1-1 0 0,-1-1 0 0 0,0 1 0 0 0,0 0 0 0 0,0-1 1 0 0,0 1-1 0 0,1 0 0 0 0,-1 0 0 0 0,0 0 0 0 0,0 0 1 0 0,0 0-1 0 0,0 0 0 0 0,0 0 0 0 0,-1 0 0 0 0,-21 4 4 0 0,9 1-46 0 0,1 1 1 0 0,-1 0-1 0 0,1 0 0 0 0,-23 16 1 0 0,-46 41-18 0 0,17-12 8 0 0,-118 85 52 0 0,178-131 35 0 0,1-1 1 0 0,-1 0-1 0 0,1 1 1 0 0,0 0-1 0 0,1 0 1 0 0,-6 9-1 0 0,8-13 148 0 0,10 4 534 0 0,-6-4-690 0 0,1 0 0 0 0,-1 0 0 0 0,1 0 0 0 0,-1-1 1 0 0,0 1-1 0 0,1-1 0 0 0,-1 0 0 0 0,1 0 0 0 0,-1-1 0 0 0,1 1 0 0 0,-1-1 0 0 0,6-1 0 0 0,6-2 93 0 0,20-10-1 0 0,-32 13-142 0 0,140-63 284 0 0,-86 43-274 0 0,-55 20-102 0 0,-2 2-31 0 0,1-1 82 0 0,-1 1-1 0 0,1 0 1 0 0,-1-1 0 0 0,1 1-1 0 0,-1 0 1 0 0,0 0 0 0 0,1 0-1 0 0,-1-1 1 0 0,0 1 0 0 0,0 0-1 0 0,1 0 1 0 0,-1 0 0 0 0,0 0-1 0 0,0-1 1 0 0,0 1 0 0 0,0 0-1 0 0,0 0 1 0 0,0 0 0 0 0,0 0-1 0 0,-1 0 1 0 0,1 1-1 0 0,-10 19-158 0 0,5-10 11 0 0,3-5-134 0 0,-6 16 82 0 0,6-8-3936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44 12895 0 0,'25'-44'7460'0'0,"-27"45"-7312"0"0,0 0 1 0 0,1 0-1 0 0,-1 0 0 0 0,1 0 0 0 0,-1 1 0 0 0,1-1 0 0 0,0 0 1 0 0,-1 1-1 0 0,1-1 0 0 0,0 1 0 0 0,-1 1 0 0 0,-2 2 101 0 0,-132 169 965 0 0,13 12-727 0 0,78-116-416 0 0,-65 101-13 0 0,-97 146 50 0 0,199-305-134 0 0,3-5-269 0 0,0 0 0 0 0,0 0 0 0 0,1 1 0 0 0,0-1 0 0 0,1 1 1 0 0,-6 15-1 0 0,9-21-501 0 0,2-3-360 0 0,11-1-157 0 0,6-4-29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91 15863 0 0,'0'0'728'0'0,"-2"1"-17"0"0,-8 6-542 0 0,0 0 0 0 0,0 0 0 0 0,1 1 1 0 0,-16 16-1 0 0,8-7 718 0 0,-4 3 401 0 0,-21 26 0 0 0,37-40-1044 0 0,0 1 1 0 0,0-1-1 0 0,1 1 1 0 0,0 0-1 0 0,1 0 0 0 0,0 0 1 0 0,0 0-1 0 0,0 0 1 0 0,-2 11-1 0 0,5-14-137 0 0,1 0-1 0 0,-1-1 1 0 0,1 1 0 0 0,0-1-1 0 0,0 1 1 0 0,0-1 0 0 0,0 1-1 0 0,1-1 1 0 0,-1 1 0 0 0,1-1-1 0 0,0 0 1 0 0,0 0 0 0 0,3 4-1 0 0,-2-3-2 0 0,0 0-1 0 0,1 0 1 0 0,-1 0-1 0 0,1 0 0 0 0,0 0 1 0 0,0-1-1 0 0,1 0 1 0 0,5 4-1 0 0,-8-6-81 0 0,0 0-1 0 0,0 0 1 0 0,0-1 0 0 0,1 1 0 0 0,-1 0-1 0 0,0-1 1 0 0,1 1 0 0 0,-1-1-1 0 0,1 0 1 0 0,-1 0 0 0 0,0 0 0 0 0,1 0-1 0 0,-1 0 1 0 0,1-1 0 0 0,-1 1-1 0 0,0-1 1 0 0,1 1 0 0 0,-1-1 0 0 0,0 0-1 0 0,4-2 1 0 0,11-6 18 0 0,-1-1 0 0 0,-1 0 0 0 0,20-17 0 0 0,41-43 143 0 0,-46 41-158 0 0,9-8-318 0 0,24-23-2180 0 0,79-59-1 0 0,-108 96 594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165 158 13791 0 0,'0'0'1247'0'0,"1"2"-1023"0"0,3 3-87 0 0,0 0 1 0 0,1-1-1 0 0,0 1 0 0 0,0-1 1 0 0,0 0-1 0 0,0-1 0 0 0,1 1 0 0 0,-1-1 1 0 0,1 0-1 0 0,0 0 0 0 0,8 2 1 0 0,-4-2 373 0 0,0-1-1 0 0,0 0 1 0 0,0 0 0 0 0,1-1 0 0 0,-1-1 0 0 0,17 0 0 0 0,-8-2 137 0 0,0-1 0 0 0,0 0 0 0 0,-1-2 0 0 0,0 0 1 0 0,1-1-1 0 0,-2-1 0 0 0,25-13 0 0 0,-27 12-737 0 0,-1-1 0 0 0,0 0 0 0 0,-1-1-1 0 0,14-13 1 0 0,-21 17 37 0 0,0 0 0 0 0,-1 0 1 0 0,1 0-1 0 0,-1-1 0 0 0,-1 0 0 0 0,1 0 0 0 0,-1 0 1 0 0,-1 0-1 0 0,1-1 0 0 0,2-9 0 0 0,-6 16-25 0 0,1 1 0 0 0,-1-1 0 0 0,0 0 0 0 0,0 1 0 0 0,0-1 0 0 0,1 0-1 0 0,-1 1 1 0 0,0-1 0 0 0,0 0 0 0 0,0 0 0 0 0,0 1 0 0 0,0-1 0 0 0,-1 0 0 0 0,1 0 0 0 0,0 1 0 0 0,0-1-1 0 0,0 0 1 0 0,-1 1 0 0 0,1-1 0 0 0,0 0 0 0 0,-1 1 0 0 0,1-1 0 0 0,0 1 0 0 0,-1-1 0 0 0,1 0-1 0 0,-1 1 1 0 0,0-1 0 0 0,0 0 9 0 0,0 1 1 0 0,0-1-1 0 0,-1 0 0 0 0,1 1 0 0 0,0 0 0 0 0,0-1 0 0 0,-1 1 0 0 0,1 0 0 0 0,0 0 1 0 0,-1 0-1 0 0,1 0 0 0 0,0 0 0 0 0,-3 0 0 0 0,-4 1-84 0 0,1 1 0 0 0,-1-1 0 0 0,1 2 0 0 0,-10 3 0 0 0,-6 5 223 0 0,0 2 0 0 0,1 1 0 0 0,1 0 0 0 0,-20 18 0 0 0,-6 4 213 0 0,-156 114 1122 0 0,180-132-1079 0 0,0 0 0 0 0,-37 39 0 0 0,51-47-217 0 0,0 0-1 0 0,1 0 1 0 0,1 1 0 0 0,0 0-1 0 0,0 0 1 0 0,1 1 0 0 0,0 0-1 0 0,-6 20 1 0 0,11-30-73 0 0,1 1 0 0 0,-1-1-1 0 0,1 0 1 0 0,-1 1 0 0 0,1-1 0 0 0,0 0 0 0 0,0 1-1 0 0,0-1 1 0 0,0 0 0 0 0,0 1 0 0 0,0-1 0 0 0,1 0-1 0 0,-1 0 1 0 0,1 1 0 0 0,0-1 0 0 0,-1 0 0 0 0,1 0-1 0 0,0 0 1 0 0,0 0 0 0 0,1 0 0 0 0,-1 0 0 0 0,0 0-1 0 0,1 0 1 0 0,-1 0 0 0 0,1 0 0 0 0,0-1 0 0 0,-1 1-1 0 0,1-1 1 0 0,0 1 0 0 0,0-1 0 0 0,0 0-1 0 0,0 0 1 0 0,0 1 0 0 0,0-2 0 0 0,0 1 0 0 0,4 1-1 0 0,7 2 94 0 0,0-1 0 0 0,0 0 0 0 0,1-1-1 0 0,26 1 1 0 0,-38-3-128 0 0,223 6 58 0 0,-129-7-3587 0 0,-66-1-4962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22199 0 0,'0'0'5620'0'0,"2"2"-5456"0"0,1 2-160 0 0,1 0-1 0 0,-1-1 1 0 0,1 1-1 0 0,1-1 1 0 0,6 5 0 0 0,5 1-7567 0 0,-5-5-1216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6447 0 0,'0'0'5947'0'0,"-1"2"-5458"0"0,-17 24 641 0 0,7-10-414 0 0,0 0 0 0 0,1 1-1 0 0,0 0 1 0 0,-9 24-1 0 0,16-31-523 0 0,0 0 0 0 0,0 0 0 0 0,-2 20 0 0 0,5-25-158 0 0,0-1-1 0 0,-1 1 0 0 0,2-1 1 0 0,-1 1-1 0 0,0-1 1 0 0,3 9-1 0 0,-1 4 167 0 0,-2-10-132 0 0,-1 0 0 0 0,1 0 1 0 0,-2 0-1 0 0,1 0 1 0 0,-1 0-1 0 0,0 0 1 0 0,0-1-1 0 0,-1 1 1 0 0,0-1-1 0 0,0 0 1 0 0,-8 11-1 0 0,-3 2-33 0 0,0-1-1 0 0,-22 19 1 0 0,7-5-2 0 0,15-16-167 0 0,13-15-557 0 0,12-5-2134 0 0,3-4-3117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93 203 2759 0 0,'-2'0'126'0'0,"-39"2"-237"0"0,11-1 1141 0 0,11 1 10141 0 0,190-10-4628 0 0,85-22-3320 0 0,-151 16-2541 0 0,190-32-367 0 0,-64-14-547 0 0,-81 19-6576 0 0,-134 37 4776 0 0,-3 0-43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57 1375 0 0,'5'-6'61'0'0,"2"-1"99"0"0,-1-2 0 0 0,1 1 1 0 0,10-19 14792 0 0,-19 28-14765 0 0,0-1-1 0 0,0 1 1 0 0,0 0 0 0 0,0 0-1 0 0,0 0 1 0 0,0 0 0 0 0,0 0 0 0 0,0 1-1 0 0,1-1 1 0 0,-1 0 0 0 0,0 1-1 0 0,1-1 1 0 0,-1 1 0 0 0,0 2-1 0 0,-3 0 85 0 0,-37 40-220 0 0,1 1 1 0 0,3 2 0 0 0,-51 81-1 0 0,-54 138-52 0 0,60-104 0 0 0,74-145 25 0 0,-1-1 1 0 0,0 1-1 0 0,-1-2 0 0 0,-1 1 0 0 0,-1-2 0 0 0,0 1 1 0 0,0-2-1 0 0,-1 0 0 0 0,-25 17 0 0 0,23-21 70 0 0,14-9 134 0 0,3-3-224 0 0,-1 0-1 0 0,1 0 0 0 0,-1-1 1 0 0,1 1-1 0 0,0 0 1 0 0,0 0-1 0 0,0 0 0 0 0,1 0 1 0 0,-1 0-1 0 0,1 0 1 0 0,0 0-1 0 0,3-4 0 0 0,4-3-96 0 0,17-17 0 0 0,-20 21 34 0 0,18-15-72 0 0,1 1 0 0 0,0 0 1 0 0,2 2-1 0 0,53-27 0 0 0,-40 26 99 0 0,1 2 0 0 0,84-22-1 0 0,-122 38 58 0 0,1 0-1 0 0,0 0 0 0 0,0 1 1 0 0,0-1-1 0 0,0 1 0 0 0,0 0 1 0 0,-1 0-1 0 0,7 1 0 0 0,-10 0-9 0 0,1-1-1 0 0,-1 0 1 0 0,0 1 0 0 0,1-1-1 0 0,-1 1 1 0 0,0-1 0 0 0,0 1-1 0 0,0-1 1 0 0,1 1-1 0 0,-1-1 1 0 0,0 1 0 0 0,0-1-1 0 0,0 1 1 0 0,0-1 0 0 0,0 1-1 0 0,0-1 1 0 0,0 1-1 0 0,0-1 1 0 0,0 1 0 0 0,0 0-1 0 0,0 0 21 0 0,-1 6 31 0 0,-1 1-1 0 0,1-1 0 0 0,-1 1 0 0 0,0-1 1 0 0,-1 0-1 0 0,0 0 0 0 0,0 0 1 0 0,-7 11-1 0 0,-3 9 49 0 0,4-8-105 0 0,-1 0 1 0 0,0-1-1 0 0,-1 0 0 0 0,-1-1 0 0 0,-23 25 1 0 0,14-13-647 0 0,21-27-399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28 3679 0 0,'-1'2'7612'0'0,"-3"9"-6800"0"0,-1 0 0 0 0,0 0 0 0 0,-1-1 0 0 0,-14 20 0 0 0,-35 37 206 0 0,32-40-252 0 0,-22 23 101 0 0,-27 35-371 0 0,63-73-432 0 0,0 1 0 0 0,1 0-1 0 0,1 0 1 0 0,0 1 0 0 0,-6 18 0 0 0,13-31 96 0 0,1 0 6 0 0,2 0-74 0 0,-1 0 0 0 0,0 0 0 0 0,1-1-1 0 0,-1 1 1 0 0,1-1 0 0 0,-1 0 0 0 0,1 0 0 0 0,-1 0 0 0 0,0 0-1 0 0,1 0 1 0 0,-1 0 0 0 0,1 0 0 0 0,-1-1 0 0 0,1 0-1 0 0,1 0 1 0 0,44-16 1052 0 0,-33 11-941 0 0,39-18 444 0 0,0-3 0 0 0,63-41-1 0 0,33-18 74 0 0,-129 75-762 0 0,25-17 0 0 0,-39 23-98 0 0,-1 0 0 0 0,1 0 0 0 0,-1 0 0 0 0,-1-1 0 0 0,1 0 0 0 0,-1 0 0 0 0,8-11 0 0 0,-12 15-103 0 0,0 0 0 0 0,0 0 0 0 0,0 0-1 0 0,0 0 1 0 0,0 0 0 0 0,-1 0 0 0 0,1 0 0 0 0,-1 0-1 0 0,1 0 1 0 0,-1 0 0 0 0,0 0 0 0 0,0-1-1 0 0,0 1 1 0 0,0 0 0 0 0,0 0 0 0 0,0 0 0 0 0,0 0-1 0 0,-1 0 1 0 0,-1-4 0 0 0,1 3 15 0 0,-1 0 0 0 0,1 0 0 0 0,-1 1 1 0 0,0-1-1 0 0,0 1 0 0 0,0-1 0 0 0,0 1 0 0 0,-1 0 0 0 0,1 0 1 0 0,0 0-1 0 0,-1 0 0 0 0,-3-2 0 0 0,-3 0-124 0 0,0-1 0 0 0,0 1 0 0 0,0 1 0 0 0,0 0 1 0 0,-1 0-1 0 0,0 1 0 0 0,-15-3 0 0 0,4 4 322 0 0,-1 0 1 0 0,1 0-1 0 0,0 2 1 0 0,0 1-1 0 0,0 1 1 0 0,-23 5-1 0 0,38-6-222 0 0,1 0-1 0 0,-1 1 0 0 0,1-1 1 0 0,-7 5-1 0 0,11-6 40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163 138 10591 0 0,'0'0'1299'0'0,"0"1"-260"0"0,0 0-697 0 0,-1 0 0 0 0,1 0 1 0 0,0 0-1 0 0,0 1 1 0 0,0-1-1 0 0,0 0 1 0 0,0 0-1 0 0,0 0 0 0 0,0 0 1 0 0,0 0-1 0 0,0 0 1 0 0,0 0-1 0 0,1 0 0 0 0,-1 0 1 0 0,1 2-1 0 0,0-2-236 0 0,0-1-1 0 0,0 1 1 0 0,0-1 0 0 0,-1 1-1 0 0,1-1 1 0 0,0 1-1 0 0,0-1 1 0 0,0 0 0 0 0,0 0-1 0 0,0 0 1 0 0,0 1-1 0 0,0-1 1 0 0,0 0 0 0 0,0 0-1 0 0,0 0 1 0 0,0 0-1 0 0,0 0 1 0 0,0-1 0 0 0,2 1-1 0 0,11-3 174 0 0,0 0 1 0 0,0-1-1 0 0,0-1 0 0 0,0 0 0 0 0,20-11 0 0 0,2-1-25 0 0,-9 5-268 0 0,0-1-1 0 0,-1-2 0 0 0,30-21 1 0 0,-55 35-3 0 0,0 1 0 0 0,0-1 0 0 0,0 0 0 0 0,0 1 0 0 0,-1-1 0 0 0,1 0 0 0 0,0 0 0 0 0,-1 0-1 0 0,1 1 1 0 0,0-1 0 0 0,-1 0 0 0 0,1 0 0 0 0,-1 0 0 0 0,1-2 0 0 0,-1 3 8 0 0,0-1 0 0 0,0 1 0 0 0,0-1 0 0 0,0 1 0 0 0,0-1 0 0 0,0 1 0 0 0,0-1 0 0 0,0 1 0 0 0,0-1 0 0 0,0 1 0 0 0,-1-1 0 0 0,1 1 0 0 0,0 0 0 0 0,0-1 0 0 0,0 1 0 0 0,-1-1 0 0 0,1 1 0 0 0,0-1 0 0 0,0 1 0 0 0,-1 0 0 0 0,0-1 0 0 0,0 0-6 0 0,0 0 1 0 0,-1 0-1 0 0,1 0 1 0 0,-1 0-1 0 0,1 1 1 0 0,-1-1-1 0 0,1 0 1 0 0,-1 1-1 0 0,1-1 1 0 0,-1 1 0 0 0,1 0-1 0 0,-1 0 1 0 0,0-1-1 0 0,1 1 1 0 0,-1 0-1 0 0,-2 0 1 0 0,-8 2-43 0 0,0 1 0 0 0,-1 0 1 0 0,1 0-1 0 0,-19 8 0 0 0,-46 26-36 0 0,55-26 95 0 0,-4 3 22 0 0,1 1-1 0 0,0 0 0 0 0,2 2 1 0 0,0 1-1 0 0,1 0 1 0 0,0 2-1 0 0,2 1 0 0 0,-31 39 1 0 0,48-55 15 0 0,0-1 0 0 0,0 1 1 0 0,1 0-1 0 0,-1 0 0 0 0,1 0 0 0 0,0 0 1 0 0,0 0-1 0 0,-1 9 0 0 0,3-13-11 0 0,0 1-1 0 0,-1 0 1 0 0,1 0-1 0 0,0 0 0 0 0,0 0 1 0 0,0 0-1 0 0,1-1 1 0 0,-1 1-1 0 0,0 0 1 0 0,1 0-1 0 0,-1 0 1 0 0,1-1-1 0 0,0 1 0 0 0,-1 0 1 0 0,1-1-1 0 0,0 1 1 0 0,0 0-1 0 0,0-1 1 0 0,0 1-1 0 0,1-1 1 0 0,-1 0-1 0 0,0 1 0 0 0,0-1 1 0 0,1 0-1 0 0,-1 0 1 0 0,1 0-1 0 0,-1 0 1 0 0,3 2-1 0 0,3 0 79 0 0,0-1 0 0 0,0 1 0 0 0,0-1 0 0 0,1 0 0 0 0,-1-1 0 0 0,9 1-1 0 0,49 2 248 0 0,-56-4-323 0 0,32 0 90 0 0,1-2 0 0 0,59-10 0 0 0,18-16-3312 0 0,-85 17 1520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6447 0 0,'0'0'11544'0'0,"-1"1"-11033"0"0,-6 7-127 0 0,0 0 0 0 0,1 1 0 0 0,-8 15 0 0 0,-6 8 105 0 0,-31 43 399 0 0,-27 39-40 0 0,39-65-581 0 0,-8 13-48 0 0,-3-1 0 0 0,-72 65 0 0 0,107-113-207 0 0,-94 91 124 0 0,104-97-151 0 0,21-12-751 0 0,5-5-215 0 0,-1-1-1 0 0,0 0 1 0 0,-1-2 0 0 0,0 0-1 0 0,26-25 1 0 0,-11 7-862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136 300 8895 0 0,'-2'2'407'0'0,"-9"7"-28"0"0,-1 0 0 0 0,-1-1 0 0 0,1 0 0 0 0,-24 10 0 0 0,26-13 3521 0 0,18-16-2116 0 0,3-2-1242 0 0,2 1 1 0 0,-1 0 0 0 0,2 0 0 0 0,23-15-1 0 0,63-31 266 0 0,-26 17-352 0 0,-22 9-342 0 0,100-56-51 0 0,-132 78-23 0 0,0 1 1 0 0,1 1 0 0 0,0 1 0 0 0,0 1-1 0 0,40-6 1 0 0,-56 12-17 0 0,-1-1 0 0 0,1 1 0 0 0,-1 0-1 0 0,1 0 1 0 0,-1 1 0 0 0,1 0 0 0 0,-1-1-1 0 0,1 1 1 0 0,-1 1 0 0 0,0-1 0 0 0,1 1-1 0 0,-1-1 1 0 0,6 4 0 0 0,-8-3-19 0 0,0-1 1 0 0,0 1-1 0 0,-1 0 1 0 0,1-1-1 0 0,0 1 1 0 0,-1 0-1 0 0,1 0 1 0 0,-1 0-1 0 0,1 0 1 0 0,-1 0-1 0 0,0 0 0 0 0,0 0 1 0 0,0 1-1 0 0,0-1 1 0 0,-1 0-1 0 0,1 1 1 0 0,-1-1-1 0 0,1 0 1 0 0,-1 1-1 0 0,0-1 0 0 0,1 1 1 0 0,-1-1-1 0 0,-1 0 1 0 0,1 1-1 0 0,0-1 1 0 0,-1 5-1 0 0,-7 24 185 0 0,-1-1-1 0 0,-1 1 0 0 0,-2-2 0 0 0,-1 0 1 0 0,-27 47-1 0 0,-35 43 171 0 0,65-105-349 0 0,0 0-1 0 0,-24 24 1 0 0,27-32-7 0 0,0 0 0 0 0,0-1 0 0 0,0 1 0 0 0,-1-1 0 0 0,0-1 0 0 0,0 0 0 0 0,-12 5 0 0 0,-14 2-30 0 0,0-1 0 0 0,-1-2-1 0 0,-36 5 1 0 0,-108 3-160 0 0,108-12 132 0 0,60-3-188 0 0,0 1-1 0 0,-15 4 1 0 0,24-6-255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2 224 12439 0 0,'0'0'566'0'0,"0"-1"-6"0"0,-1-6-363 0 0,1 4 541 0 0,-1 0 1 0 0,1 0 0 0 0,1-1-1 0 0,-1 1 1 0 0,0 0-1 0 0,1 0 1 0 0,0-4-1 0 0,0 4-400 0 0,0 0 1 0 0,0 0-1 0 0,1 1 0 0 0,-1-1 0 0 0,1 0 0 0 0,2-3 0 0 0,1 1-314 0 0,0-1 0 0 0,0 1 0 0 0,0 0-1 0 0,11-7 1 0 0,1-1 707 0 0,-3 1-641 0 0,1 2 0 0 0,0 0 0 0 0,0 0 0 0 0,30-12-1 0 0,70-20-595 0 0,-107 39 172 0 0,0 1-1 0 0,0 0 1 0 0,0 0 0 0 0,0 1 0 0 0,1 0 0 0 0,-1 0 0 0 0,10 1 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63 14367 0 0,'0'0'1306'0'0,"-1"1"-1077"0"0,-7 6 185 0 0,2 0 0 0 0,-1 1 0 0 0,1 0 0 0 0,0 0 0 0 0,1 0-1 0 0,0 1 1 0 0,0-1 0 0 0,-5 15 0 0 0,3-5-115 0 0,1 0 0 0 0,1 0 0 0 0,1 1-1 0 0,0-1 1 0 0,1 1 0 0 0,1 0 0 0 0,1 0 0 0 0,1 0-1 0 0,2 25 1 0 0,2-23 14 0 0,1 14 1719 0 0,-4-37-1817 0 0,9-16-135 0 0,1-1 0 0 0,0 1 0 0 0,1 1 0 0 0,1 0 0 0 0,1 1 0 0 0,1 1 0 0 0,0 0 0 0 0,30-23 0 0 0,-12 14-231 0 0,1 3 0 0 0,0 1 0 0 0,65-28 0 0 0,119-27-541 0 0,-166 58-27 0 0,62-16-5732 0 0,-97 30 4437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6911 0 0,'0'0'12656'0'0,"-7"4"-12097"0"0,-17 9-335 0 0,0 0-1 0 0,-21 18 1 0 0,11-8 9 0 0,-22 14 564 0 0,-98 87-1 0 0,149-120-683 0 0,1 1-1 0 0,-1 0 1 0 0,1 0-1 0 0,-5 8 1 0 0,8-12 85 0 0,9 4 171 0 0,-7-5-347 0 0,-1 1 1 0 0,1-1-1 0 0,-1 1 1 0 0,1-1-1 0 0,-1 1 1 0 0,1-1-1 0 0,-1 1 1 0 0,1-1-1 0 0,0 0 1 0 0,-1 1 0 0 0,1-1-1 0 0,-1 0 1 0 0,1 0-1 0 0,0 0 1 0 0,-1 1-1 0 0,1-1 1 0 0,0 0-1 0 0,0 0 1 0 0,-1 0-1 0 0,1 0 1 0 0,1 0-1 0 0,38-6 129 0 0,-1-2-1 0 0,0-2 1 0 0,-1-1-1 0 0,0-2 1 0 0,69-35-1 0 0,-94 42-487 0 0,6-4-838 0 0,-17 9 887 0 0,-3 2 44 0 0,-10 5-32 0 0,7-4 735 0 0,-6 5-2926 0 0,27-6-10509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13359 0 0,'0'0'2384'0'0,"-1"2"-1324"0"0,-27 56 794 0 0,-189 364 2397 0 0,112-261-3820 0 0,-13-10-273 0 0,72-94-136 0 0,42-51-29 0 0,-17 26-69 0 0,20-30-361 0 0,3-2-184 0 0,35-8-6106 0 0,-10 0-21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 3679 0 0,'-1'1'284'0'0,"-28"22"316"0"0,-48 46 13241 0 0,46-36-12262 0 0,25-25-1225 0 0,-32 38 1157 0 0,35-41-1330 0 0,0 0 0 0 0,0 0 0 0 0,0 0 0 0 0,1 0 0 0 0,-1 1-1 0 0,1 0 1 0 0,-2 9 0 0 0,4-13-137 0 0,0-1 0 0 0,-1 0 0 0 0,1 1 0 0 0,0-1 0 0 0,0 0 0 0 0,0 1 0 0 0,0-1-1 0 0,0 0 1 0 0,0 1 0 0 0,1-1 0 0 0,-1 0 0 0 0,0 0 0 0 0,1 1 0 0 0,-1-1 0 0 0,1 0 0 0 0,-1 0 0 0 0,1 1 0 0 0,0-1 0 0 0,-1 0-1 0 0,1 0 1 0 0,0 0 0 0 0,1 1 0 0 0,0-1 21 0 0,-1 0 0 0 0,1 1 0 0 0,0-1 0 0 0,0-1-1 0 0,-1 1 1 0 0,1 0 0 0 0,0 0 0 0 0,0-1 0 0 0,0 1-1 0 0,0-1 1 0 0,0 0 0 0 0,0 0 0 0 0,3 1 0 0 0,6-2 98 0 0,0 1 1 0 0,0-2-1 0 0,0 1 0 0 0,12-5 1 0 0,17-6-33 0 0,0-2 1 0 0,41-20 0 0 0,-51 20-110 0 0,30-16-1722 0 0,89-59-1 0 0,-122 72 1365 0 0,33-24-3704 0 0,-40 28 2529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5527 0 0,'0'0'423'0'0,"1"2"42"0"0,-1-1 58 0 0,1 7 1828 0 0,0 0 1 0 0,1-1-1 0 0,0 1 0 0 0,6 13 0 0 0,-7-19-2233 0 0,0 0 1 0 0,0 0-1 0 0,0 0 1 0 0,1 0-1 0 0,-1 0 1 0 0,1-1-1 0 0,-1 1 1 0 0,1-1-1 0 0,-1 1 1 0 0,1-1-1 0 0,0 1 1 0 0,0-1-1 0 0,-1 0 1 0 0,1 0-1 0 0,0 0 1 0 0,0 0-1 0 0,0 0 1 0 0,0 0-1 0 0,1-1 1 0 0,-1 1-1 0 0,0-1 1 0 0,0 1-1 0 0,3-1 1 0 0,4 0 7 0 0,0 0-1 0 0,0 0 1 0 0,-1-1 0 0 0,1-1 0 0 0,14-3 0 0 0,41-17 574 0 0,-56 18-686 0 0,0 1-48 0 0,-1-1-1 0 0,0 0 1 0 0,0 0 0 0 0,9-8-1 0 0,-14 11-48 0 0,10-8-81 0 0,-9 8 136 0 0,-11 3 1 0 0,-8 5-21 0 0,0 0 1 0 0,0 2 0 0 0,-19 12 0 0 0,-42 35 114 0 0,-96 92 621 0 0,118-100-452 0 0,33-28-129 0 0,2-4-26 0 0,1 1 0 0 0,1 1 0 0 0,0 1 0 0 0,-23 33 0 0 0,39-49-72 0 0,0 0 0 0 0,0 1 0 0 0,0-1-1 0 0,1 0 1 0 0,0 1 0 0 0,-1-1 0 0 0,1 1 0 0 0,0-1 0 0 0,1 1 0 0 0,-1-1-1 0 0,0 5 1 0 0,2-6-2 0 0,-1-1-1 0 0,0 1 0 0 0,0 0 1 0 0,1-1-1 0 0,-1 1 0 0 0,1 0 1 0 0,-1-1-1 0 0,1 1 0 0 0,0-1 1 0 0,0 1-1 0 0,-1-1 0 0 0,1 0 1 0 0,0 1-1 0 0,0-1 0 0 0,1 0 0 0 0,-1 1 1 0 0,0-1-1 0 0,0 0 0 0 0,1 0 1 0 0,-1 0-1 0 0,0 0 0 0 0,1 0 1 0 0,-1 0-1 0 0,1-1 0 0 0,2 2 1 0 0,4 1 19 0 0,1 0 0 0 0,0 0 0 0 0,0-1 0 0 0,0 0 0 0 0,1-1 0 0 0,-1 0 0 0 0,16 0 0 0 0,68-9 216 0 0,-72 6-195 0 0,216-37-3023 0 0,-175 25-4872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40 9383 0 0,'0'0'208'0'0,"2"-10"515"0"0,-2 6-440 0 0,1 1 0 0 0,0-1 1 0 0,-1 1-1 0 0,1-1 0 0 0,1 1 0 0 0,1-5 135 0 0,-3 8-374 0 0,0 0 1 0 0,0 0 0 0 0,0 0 0 0 0,0 0-1 0 0,0 0 1 0 0,0 0 0 0 0,0 0-1 0 0,0 0 1 0 0,0 0 0 0 0,0 0 0 0 0,0 0-1 0 0,0 1 1 0 0,0-1 0 0 0,0 0 0 0 0,0 0-1 0 0,0 0 1 0 0,0 0 0 0 0,0 1 805 0 0,0-1-805 0 0,1 0 0 0 0,-1 0-1 0 0,0 0 1 0 0,0 0 0 0 0,0 0 0 0 0,0 0-1 0 0,0 0 1 0 0,0 0 0 0 0,0 0 0 0 0,0 0-1 0 0,0 0 1 0 0,0 0 0 0 0,0 0 0 0 0,0 0-1 0 0,0 0 1 0 0,0 0 0 0 0,1 0 0 0 0,-1 0-1 0 0,0 0 1 0 0,0 0 0 0 0,0 0 0 0 0,0 0-1 0 0,0 0 1 0 0,0 0 0 0 0,0 0 0 0 0,-2 14 840 0 0,-2 0-488 0 0,0 0 1 0 0,-1-1-1 0 0,-12 26 0 0 0,-27 37 278 0 0,35-62-589 0 0,-25 35-82 0 0,-2-1 0 0 0,-81 82 0 0 0,97-109-213 0 0,-8 9-5086 0 0,15-17-291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8287 0 0,'0'0'1191'0'0,"2"-9"2821"0"0,5-9-3424 0 0,0-1 0 0 0,2 2 1 0 0,0-1-1 0 0,0 1 0 0 0,2 0 0 0 0,0 1 0 0 0,1 1 1 0 0,0 0-1 0 0,1 0 0 0 0,1 1 0 0 0,27-21 1 0 0,-9 11 585 0 0,2 1 1 0 0,1 1 0 0 0,0 2 0 0 0,62-25 0 0 0,-57 29-1396 0 0,1 1-1 0 0,1 3 0 0 0,-1 1 1 0 0,65-8-1 0 0,-101 18 198 0 0,-1 1 1 0 0,1 0-1 0 0,-1 0 0 0 0,1 0 1 0 0,0 0-1 0 0,-1 1 0 0 0,1 0 0 0 0,6 2 1 0 0,-10-3 19 0 0,0 1 1 0 0,0-1-1 0 0,1 1 1 0 0,-1 0 0 0 0,0-1-1 0 0,0 1 1 0 0,0 0-1 0 0,0 0 1 0 0,0 0 0 0 0,-1 0-1 0 0,1 0 1 0 0,0 0-1 0 0,0 0 1 0 0,-1 0 0 0 0,1 0-1 0 0,0 0 1 0 0,-1 0-1 0 0,1 0 1 0 0,-1 1 0 0 0,0-1-1 0 0,1 0 1 0 0,-1 0-1 0 0,0 1 1 0 0,0-1 0 0 0,1 0-1 0 0,-1 0 1 0 0,0 1-1 0 0,0-1 1 0 0,-1 0 0 0 0,1 0-1 0 0,0 1 1 0 0,0-1-1 0 0,-1 0 1 0 0,1 0 0 0 0,-1 2-1 0 0,-2 6 10 0 0,0-1 0 0 0,0 1 0 0 0,-1-1 0 0 0,0 1-1 0 0,0-1 1 0 0,-7 8 0 0 0,-36 43 166 0 0,26-33-66 0 0,-21 22 52 0 0,26-31-83 0 0,1 0 1 0 0,1 0 0 0 0,0 2 0 0 0,2-1 0 0 0,-16 31 0 0 0,27-47-105 0 0,0-1 0 0 0,1 1-1 0 0,-1-1 1 0 0,0 1 0 0 0,1 0 0 0 0,-1-1-1 0 0,1 1 1 0 0,0 0 0 0 0,0 0 0 0 0,-1-1 0 0 0,1 1-1 0 0,0 0 1 0 0,1 0 0 0 0,-1-1 0 0 0,0 1-1 0 0,0 0 1 0 0,1-1 0 0 0,-1 1 0 0 0,1 0-1 0 0,-1-1 1 0 0,1 1 0 0 0,1 2 0 0 0,-1-3-102 0 0,1 1 0 0 0,0-1 0 0 0,-1 0 0 0 0,1 0 0 0 0,0 0 1 0 0,-1 0-1 0 0,1 0 0 0 0,0 0 0 0 0,0 0 0 0 0,0 0 0 0 0,0-1 0 0 0,0 1 1 0 0,0-1-1 0 0,0 1 0 0 0,0-1 0 0 0,0 0 0 0 0,0 0 0 0 0,4 0 0 0 0,19-2-5552 0 0,2-1-1683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10 179 9671 0 0,'0'0'748'0'0,"-1"-1"-492"0"0,-7-9 7952 0 0,9 10-7381 0 0,31-11 237 0 0,0 3 1 0 0,62-10-1 0 0,-50 11-680 0 0,224-49 398 0 0,-82 15-619 0 0,-132 30-119 0 0,60-3 0 0 0,-90 13-47 0 0,0 0 0 0 0,0 2 0 0 0,1 1 0 0 0,46 9-1 0 0,-63-9-45 0 0,0 0-1 0 0,-1 1 0 0 0,15 7 1 0 0,-19-9-20 0 0,0 1 1 0 0,0 0-1 0 0,-1 0 1 0 0,1 0 0 0 0,0 0-1 0 0,-1 0 1 0 0,0 1-1 0 0,1-1 1 0 0,-1 1-1 0 0,0-1 1 0 0,3 6-1 0 0,-5-6-176 0 0,1-1-1 0 0,-1 1 0 0 0,0 0 0 0 0,0 0 1 0 0,0-1-1 0 0,0 1 0 0 0,0 0 0 0 0,0 0 0 0 0,-1-1 1 0 0,1 1-1 0 0,0 0 0 0 0,-1 0 0 0 0,1-1 0 0 0,-1 1 1 0 0,0 0-1 0 0,0-1 0 0 0,1 1 0 0 0,-1-1 0 0 0,0 1 1 0 0,0-1-1 0 0,-1 0 0 0 0,-1 3 0 0 0,-6 2-6322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43 332 5527 0 0,'-12'-2'-1220'0'0,"-10"0"5151"0"0,14 2 1258 0 0,24 2-1526 0 0,6-1-2736 0 0,1 0-1 0 0,44-5 1 0 0,48-15-82 0 0,-79 13-514 0 0,434-89 1942 0 0,42-25-578 0 0,6 35-4035 0 0,-495 83 345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369 236 8287 0 0,'-11'1'587'0'0,"0"0"1"0"0,0 0-1 0 0,0 1 0 0 0,1 1 0 0 0,-1 0 0 0 0,1 0 0 0 0,-1 1 0 0 0,1 0 0 0 0,-14 8 1 0 0,-9 8 2352 0 0,-42 34 0 0 0,9-6-3078 0 0,-7 3 255 0 0,71-50-90 0 0,5-2-81 0 0,7-4 46 0 0,0 0-1 0 0,0 0 0 0 0,0-1 1 0 0,10-8-1 0 0,38-34-24 0 0,-35 28 29 0 0,31-25 73 0 0,131-106 786 0 0,-148 125-657 0 0,1 1-1 0 0,0 2 0 0 0,54-23 1 0 0,-79 41 107 0 0,1 0 0 0 0,25-7 0 0 0,-35 12-229 0 0,0-1 0 0 0,0 1 0 0 0,1-1 0 0 0,-1 1 1 0 0,0 0-1 0 0,6 1 0 0 0,-8 0-43 0 0,0-1-1 0 0,-1 1 1 0 0,1-1 0 0 0,0 1 0 0 0,0 0 0 0 0,-1-1-1 0 0,1 1 1 0 0,-1 0 0 0 0,1 0 0 0 0,-1 0 0 0 0,1 0 0 0 0,-1 0-1 0 0,1 1 1 0 0,-1-1 0 0 0,2 2 0 0 0,-2 0-25 0 0,1-1 1 0 0,-1 1 0 0 0,0 0-1 0 0,0 0 1 0 0,0 0-1 0 0,0-1 1 0 0,-1 1-1 0 0,1 0 1 0 0,-1 0 0 0 0,0 0-1 0 0,1 0 1 0 0,-1 0-1 0 0,-1 0 1 0 0,1 0 0 0 0,0 0-1 0 0,-1 0 1 0 0,1 0-1 0 0,-3 5 1 0 0,-1 4 28 0 0,0 0 1 0 0,-1-1 0 0 0,-7 12-1 0 0,-6 6 13 0 0,-1 0 0 0 0,-1-2 0 0 0,-44 46 0 0 0,43-46-285 0 0,20-26-42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13359 0 0,'3'-1'4240'0'0,"-5"14"-2639"0"0,-8 16-830 0 0,-2-4-392 0 0,-16 26-1 0 0,4-6-32 0 0,-10 22 144 0 0,-190 349 830 0 0,178-343-1280 0 0,-2-2-1 0 0,-4-2 0 0 0,-69 72 1 0 0,1-21-655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59 130 18079 0 0,'-9'-1'258'0'0,"5"1"-120"0"0,1 0 0 0 0,-1 0 1 0 0,1 0-1 0 0,-1 1 0 0 0,1-1 1 0 0,-1 1-1 0 0,1 0 0 0 0,-1 0 1 0 0,1 0-1 0 0,0 0 0 0 0,-1 0 1 0 0,-4 3 2443 0 0,24 2-1586 0 0,-2 0-669 0 0,9-4 0 0 0,1-1-1 0 0,-1 0 1 0 0,1-2 0 0 0,38-7-1 0 0,-34 5-127 0 0,390-70 648 0 0,-260 41-1289 0 0,-81 17-512 0 0,-26 4-3395 0 0,-35 7 1556 0 0,23-5-4979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179 222 12439 0 0,'2'0'3200'0'0,"7"0"-1077"0"0,1-1 0 0 0,15-3 0 0 0,43-16-318 0 0,-31 9-1138 0 0,48-13-39 0 0,157-67-1 0 0,-234 87-692 0 0,0 0 0 0 0,0-1 0 0 0,0 0 0 0 0,-1-1 0 0 0,1 0 0 0 0,-1 0 0 0 0,11-13 0 0 0,-18 19 50 0 0,0 0 0 0 0,0-1-1 0 0,1 1 1 0 0,-1 0 0 0 0,0 0-1 0 0,0 0 1 0 0,0-1 0 0 0,0 1 0 0 0,0 0-1 0 0,0 0 1 0 0,0-1 0 0 0,0 1-1 0 0,0 0 1 0 0,0 0 0 0 0,0-1 0 0 0,0 1-1 0 0,0 0 1 0 0,0-1 0 0 0,0 1 0 0 0,0 0-1 0 0,0 0 1 0 0,0-1 0 0 0,0 1-1 0 0,0 0 1 0 0,0 0 0 0 0,-1 0 0 0 0,1-1-1 0 0,0 1 1 0 0,0 0 0 0 0,0 0-1 0 0,0 0 1 0 0,-1-1 0 0 0,1 1 0 0 0,0 0-1 0 0,0 0 1 0 0,0 0 0 0 0,-1 0-1 0 0,1-1 1 0 0,-9-3-272 0 0,5 3 176 0 0,-1 0-1 0 0,0 1 0 0 0,0-1 0 0 0,1 1 1 0 0,-1 0-1 0 0,0 0 0 0 0,-8 2 0 0 0,-36 10-428 0 0,39-9 426 0 0,-65 21-235 0 0,2 2-1 0 0,-138 73 0 0 0,91-27 924 0 0,97-56-360 0 0,2 1 0 0 0,0 1 0 0 0,-20 23-1 0 0,37-38-171 0 0,1 1-1 0 0,0 0 0 0 0,1 0 0 0 0,-1 0 0 0 0,1 0 0 0 0,-1 1 0 0 0,1-1 0 0 0,-1 6 0 0 0,2-9-28 0 0,1 0 1 0 0,-1 1-1 0 0,1-1 0 0 0,0 1 0 0 0,0-1 0 0 0,0 1 0 0 0,0-1 0 0 0,0 1 0 0 0,0-1 0 0 0,0 1 0 0 0,0 0 0 0 0,0-1 0 0 0,1 0 0 0 0,-1 1 0 0 0,1-1 0 0 0,-1 1 0 0 0,1-1 0 0 0,-1 1 0 0 0,1-1 0 0 0,0 0 0 0 0,0 0 0 0 0,0 1 1 0 0,0-1-1 0 0,0 0 0 0 0,0 0 0 0 0,0 0 0 0 0,0 0 0 0 0,0 0 0 0 0,2 1 0 0 0,2 1-17 0 0,1 0-1 0 0,-1-1 1 0 0,0 1 0 0 0,1-1 0 0 0,0-1 0 0 0,-1 1-1 0 0,1-1 1 0 0,0 0 0 0 0,9 1 0 0 0,8-1-1186 0 0,26-3 0 0 0,-11 1-3777 0 0,8 1-2147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52 425 2759 0 0,'0'0'126'0'0,"-5"-7"20"0"0,-7-9 1121 0 0,7 10 836 0 0,0 0 1 0 0,1 0-1 0 0,-1-1 1 0 0,1 1-1 0 0,-4-10 0 0 0,7 13-1441 0 0,1 1 0 0 0,-1-1-1 0 0,0 1 1 0 0,1-1 0 0 0,0 0 0 0 0,-1 1-1 0 0,1-1 1 0 0,0 1 0 0 0,1-1-1 0 0,-1-3 1 0 0,1 2-351 0 0,0 1 0 0 0,0 0 0 0 0,0 0 0 0 0,0 0 0 0 0,4-6 0 0 0,6-8-239 0 0,1-1 1 0 0,1 1-1 0 0,1 1 0 0 0,1 0 1 0 0,0 1-1 0 0,0 1 1 0 0,31-22-1 0 0,132-71-396 0 0,-176 106 320 0 0,10-6-168 0 0,2 1 0 0 0,-1 0 0 0 0,1 1 1 0 0,-1 1-1 0 0,22-5 0 0 0,-24 8-541 0 0,0-1 0 0 0,0 2 0 0 0,0-1 0 0 0,16 3 0 0 0,-4 1-1126 0 0</inkml:trace>
  <inkml:trace contextRef="#ctx0" brushRef="#br0" timeOffset="1">692 148 19607 0 0,'-8'4'1779'0'0,"4"-2"-1717"0"0,-1 0 0 0 0,1 1 0 0 0,0-1 0 0 0,0 1 0 0 0,0 0 0 0 0,0 0 0 0 0,1 1 0 0 0,-1-1 0 0 0,1 1 0 0 0,0-1 0 0 0,-4 7 0 0 0,-5 8 675 0 0,-12 26 1 0 0,9-17-69 0 0,-77 139 556 0 0,-100 161-733 0 0,157-277-1220 0 0,-2-1 0 0 0,-83 83 0 0 0,98-115-607 0 0,25-29-564 0 0,6-4-304 0 0,6-6-4568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254 329 1839 0 0,'0'-7'208'0'0,"1"0"-1"0"0,-1 0 0 0 0,0 0 0 0 0,0 0 0 0 0,-1-1 0 0 0,-2-9 0 0 0,1 9 1830 0 0,1 0 0 0 0,0 0 1 0 0,0 0-1 0 0,2-12 0 0 0,-1 10-432 0 0,2 0-1 0 0,-1 0 1 0 0,2 0-1 0 0,4-13 1 0 0,-5 17-1427 0 0,1 1-1 0 0,0-1 1 0 0,0 1 0 0 0,0-1 0 0 0,1 1-1 0 0,0 0 1 0 0,0 1 0 0 0,6-7 0 0 0,3 0-174 0 0,-1 2 0 0 0,1-1 0 0 0,1 2 0 0 0,0-1 0 0 0,0 2 0 0 0,1 0 0 0 0,-1 1 0 0 0,1 0 0 0 0,1 1 0 0 0,22-4 0 0 0,-10 4-5 0 0,1 1 0 0 0,1 1-1 0 0,-1 2 1 0 0,54 4-1 0 0,-75-3 4 0 0,0 1 1 0 0,0 1-1 0 0,0 0 0 0 0,0 0 0 0 0,14 6 0 0 0,-19-7 3 0 0,-1 0-1 0 0,1 1 0 0 0,0 0 0 0 0,-1-1 0 0 0,1 1 0 0 0,-1 0 0 0 0,1 0 0 0 0,-1 0 0 0 0,0 1 0 0 0,0-1 0 0 0,0 0 0 0 0,0 1 0 0 0,0-1 0 0 0,-1 1 1 0 0,1 0-1 0 0,-1 0 0 0 0,0-1 0 0 0,2 5 0 0 0,-2 0 60 0 0,1 0 0 0 0,-1 0 0 0 0,0 1 0 0 0,-1-1 0 0 0,1 0 0 0 0,-2 0 0 0 0,1 1 0 0 0,-1-1 0 0 0,0 0 0 0 0,0 0 0 0 0,-3 9 0 0 0,0-5 21 0 0,-1 0 0 0 0,0-1 0 0 0,0 0 0 0 0,-1 0-1 0 0,0 0 1 0 0,-11 13 0 0 0,-7 3 156 0 0,-1 0 0 0 0,-2-1-1 0 0,-42 29 1 0 0,33-26-151 0 0,-2-3 1 0 0,-1-1-1 0 0,-1-2 0 0 0,0-1 1 0 0,-2-3-1 0 0,-47 15 0 0 0,59-24-68 0 0,-35 4 1 0 0,50-10-7 0 0,0-2-1 0 0,0 0 1 0 0,-1-1 0 0 0,-20-2 0 0 0,32 2-9 0 0,1-1 0 0 0,-1 1 0 0 0,0-1 0 0 0,1 0 0 0 0,-1 0 0 0 0,1-1 0 0 0,-1 1 0 0 0,1-1 0 0 0,0 0 0 0 0,0 0 0 0 0,-1 0 0 0 0,1 0 0 0 0,-5-5 0 0 0,7 5-31 0 0,-1 0 1 0 0,1 0 0 0 0,0 1 0 0 0,0-1-1 0 0,0 0 1 0 0,0 0 0 0 0,0 0-1 0 0,1 0 1 0 0,-1 0 0 0 0,0 0 0 0 0,1 0-1 0 0,0-1 1 0 0,-1 1 0 0 0,1 0-1 0 0,0 0 1 0 0,0 0 0 0 0,0 0-1 0 0,0-1 1 0 0,1 1 0 0 0,-1 0 0 0 0,1 0-1 0 0,-1 0 1 0 0,1 0 0 0 0,-1 0-1 0 0,2-2 1 0 0,2-3-318 0 0,-1 0 1 0 0,1 0-1 0 0,0 0 0 0 0,1 0 1 0 0,0 1-1 0 0,6-7 0 0 0,20-18-5486 0 0,4-1-1753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32 568 12551 0 0,'-2'7'327'0'0,"2"-5"-270"0"0,-1 0 0 0 0,1 0 0 0 0,-1-1 0 0 0,0 1 0 0 0,0 0 0 0 0,0-1 0 0 0,1 1 0 0 0,-2 0-1 0 0,1-1 1 0 0,0 1 0 0 0,0-1 0 0 0,0 1 0 0 0,-1-1 0 0 0,1 0 0 0 0,0 1 0 0 0,-1-1 0 0 0,0 0 0 0 0,1 0 0 0 0,-9 4 7202 0 0,14-14-4967 0 0,41-60 900 0 0,-15 24-2487 0 0,1-1-131 0 0,54-63-1 0 0,48-32-521 0 0,-104 112-511 0 0,1 2-1 0 0,1 0 1 0 0,1 3-1 0 0,51-31 1 0 0,-76 51-78 0 0,0 1 1 0 0,0-1-1 0 0,0 1 1 0 0,0 0 0 0 0,1 1-1 0 0,-1 0 1 0 0,1 0-1 0 0,-1 0 1 0 0,1 1-1 0 0,0 0 1 0 0,12 1 0 0 0,-19 0 139 0 0,1 1 0 0 0,-1-1 1 0 0,1 1-1 0 0,-1 0 1 0 0,0-1-1 0 0,1 1 1 0 0,-1 0-1 0 0,0 0 0 0 0,0 0 1 0 0,0 0-1 0 0,1 0 1 0 0,-1 0-1 0 0,0 0 0 0 0,0 0 1 0 0,-1 0-1 0 0,1 1 1 0 0,0-1-1 0 0,0 0 1 0 0,0 1-1 0 0,-1-1 0 0 0,1 1 1 0 0,0 1-1 0 0,3 9-4275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77 3679 0 0,'1'1'3247'0'0,"3"2"-1906"0"0,0 0 1 0 0,0 0-1 0 0,0 0 0 0 0,-1 1 1 0 0,1-1-1 0 0,-1 1 0 0 0,0 0 1 0 0,0 0-1 0 0,3 6 0 0 0,-4-7-1146 0 0,-1 0 0 0 0,1 0 0 0 0,0-1 0 0 0,0 1 0 0 0,0-1-1 0 0,0 1 1 0 0,1-1 0 0 0,-1 0 0 0 0,1 0 0 0 0,-1 0 0 0 0,1 0 0 0 0,0-1 0 0 0,-1 1 0 0 0,1-1-1 0 0,4 2 1 0 0,-2-1-34 0 0,0-1-1 0 0,-1 0 1 0 0,1 0 0 0 0,0-1-1 0 0,0 0 1 0 0,0 1-1 0 0,0-2 1 0 0,0 1-1 0 0,5-1 1 0 0,7-3 23 0 0,1-1-1 0 0,-1 0 1 0 0,0-1 0 0 0,19-11-1 0 0,-34 17-176 0 0,10-6-26 0 0,1 0 0 0 0,-1 0 0 0 0,0-1 0 0 0,-1 0 0 0 0,0-1 0 0 0,0-1-1 0 0,0 0 1 0 0,-1 0 0 0 0,-1-1 0 0 0,11-13 0 0 0,-20 23 1 0 0,1-1 0 0 0,-1 1 0 0 0,1-1 0 0 0,-1 1 0 0 0,1-1 0 0 0,-1 0 0 0 0,1 0 0 0 0,-1 1 0 0 0,0-1 1 0 0,0 0-1 0 0,1 1 0 0 0,-1-1 0 0 0,0 0 0 0 0,0 0 0 0 0,0 1 0 0 0,0-1 0 0 0,0 0 0 0 0,0 0 0 0 0,0 0 0 0 0,0 0 0 0 0,0 0-5 0 0,-1 1-1 0 0,1-1 0 0 0,0 1 0 0 0,-1-1 0 0 0,1 1 0 0 0,0 0 0 0 0,-1-1 0 0 0,1 1 0 0 0,-1 0 0 0 0,1-1 0 0 0,-1 1 1 0 0,1 0-1 0 0,-1 0 0 0 0,1 0 0 0 0,-1-1 0 0 0,1 1 0 0 0,-1 0 0 0 0,1 0 0 0 0,-1 0 0 0 0,1 0 0 0 0,-2 0 0 0 0,-2 0-72 0 0,0 0-1 0 0,0 0 1 0 0,0 0-1 0 0,-1 1 0 0 0,1 0 1 0 0,-4 1-1 0 0,-45 18-257 0 0,0 2-1 0 0,-74 44 1 0 0,79-40 432 0 0,-111 66 238 0 0,130-73-179 0 0,2 1 0 0 0,0 2 1 0 0,-31 32-1 0 0,55-52-105 0 0,1 1 0 0 0,-1-1-1 0 0,1 1 1 0 0,0 0 0 0 0,0 0 0 0 0,1 0 0 0 0,-1 0-1 0 0,1 0 1 0 0,-2 5 0 0 0,2-7-13 0 0,1 0-1 0 0,0 0 1 0 0,0 0 0 0 0,0 0-1 0 0,0 1 1 0 0,0-1-1 0 0,0 0 1 0 0,0 0 0 0 0,1 0-1 0 0,-1 0 1 0 0,0 0 0 0 0,0 0-1 0 0,1 0 1 0 0,-1 0 0 0 0,1 0-1 0 0,-1 0 1 0 0,1 0 0 0 0,-1 0-1 0 0,1 0 1 0 0,0 0 0 0 0,-1 0-1 0 0,1-1 1 0 0,0 1 0 0 0,0 0-1 0 0,0 0 1 0 0,0-1 0 0 0,-1 1-1 0 0,1 0 1 0 0,0-1-1 0 0,0 1 1 0 0,0-1 0 0 0,0 0-1 0 0,2 1 1 0 0,4 2 34 0 0,0-1-1 0 0,0 0 1 0 0,0-1-1 0 0,0 1 1 0 0,0-1-1 0 0,0-1 1 0 0,10 1-1 0 0,54-6 89 0 0,-60 4-110 0 0,59-10-103 0 0,-1-3 1 0 0,92-30-1 0 0,-53 13-434 0 0,285-109-7591 0 0,-357 125 6571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2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67 11519 0 0,'7'-8'240'0'0,"-5"6"-142"0"0,0 0 1 0 0,-1 0 0 0 0,1 0 0 0 0,0 0-1 0 0,-1-1 1 0 0,0 1 0 0 0,1-1-1 0 0,-1 1 1 0 0,1-4 0 0 0,-2 5 84 0 0,1 0 1 0 0,-1 0 0 0 0,1 0-1 0 0,-1 0 1 0 0,1 0-1 0 0,-1 0 1 0 0,0-1-1 0 0,0 1 1 0 0,1 0-1 0 0,-1 0 1 0 0,0 0-1 0 0,0 0 1 0 0,0-1-1 0 0,0 1 1 0 0,-1 0-1 0 0,1 0 1 0 0,0 0-1 0 0,0 0 1 0 0,-1-1-1 0 0,1 1 1 0 0,-2-2 417 0 0,1 3-388 0 0,0-1 0 0 0,0 0 0 0 0,-1 1 0 0 0,1-1 0 0 0,0 0 1 0 0,-1 1-1 0 0,1 0 0 0 0,-1-1 0 0 0,1 1 0 0 0,-1 0 0 0 0,1 0 1 0 0,-1 0-1 0 0,1 0 0 0 0,-1 0 0 0 0,-2 0 0 0 0,-2 1-54 0 0,0 0 0 0 0,0 1 0 0 0,0-1 0 0 0,0 1 0 0 0,0 1 0 0 0,0-1 0 0 0,0 1 1 0 0,1 0-1 0 0,0 0 0 0 0,-1 0 0 0 0,1 1 0 0 0,0 0 0 0 0,1 0 0 0 0,-6 5 0 0 0,-8 10-50 0 0,2 0 1 0 0,-16 24-1 0 0,29-40-68 0 0,0 1-22 0 0,-6 8 21 0 0,1 0 0 0 0,0 1 0 0 0,0 0 1 0 0,-10 25-1 0 0,17-35-33 0 0,0 1 0 0 0,0-1 1 0 0,0 1-1 0 0,0-1 0 0 0,1 1 0 0 0,0-1 0 0 0,-1 1 0 0 0,1 0 1 0 0,0-1-1 0 0,1 1 0 0 0,-1-1 0 0 0,1 1 0 0 0,0-1 0 0 0,0 1 1 0 0,0-1-1 0 0,0 1 0 0 0,0-1 0 0 0,1 0 0 0 0,-1 1 0 0 0,1-1 1 0 0,0 0-1 0 0,0 0 0 0 0,0 0 0 0 0,1-1 0 0 0,3 5 0 0 0,52 43 39 0 0,-38-34-5 0 0,28 29 0 0 0,-42-39-37 0 0,0 1 1 0 0,-1 0 0 0 0,0 1 0 0 0,0-1 0 0 0,-1 1 0 0 0,0 0-1 0 0,0 0 1 0 0,4 12 0 0 0,-6-14 33 0 0,-1 1-1 0 0,1-1 1 0 0,-1 1-1 0 0,0-1 1 0 0,0 1-1 0 0,-1 0 1 0 0,0 0 0 0 0,0-1-1 0 0,-1 1 1 0 0,0 0-1 0 0,0-1 1 0 0,0 1-1 0 0,-1-1 1 0 0,0 1-1 0 0,0-1 1 0 0,-1 0-1 0 0,1 0 1 0 0,-1 0 0 0 0,-1 0-1 0 0,1 0 1 0 0,-1-1-1 0 0,0 1 1 0 0,-1-1-1 0 0,1 0 1 0 0,-1 0-1 0 0,0-1 1 0 0,0 1 0 0 0,0-1-1 0 0,-1 0 1 0 0,1-1-1 0 0,-1 1 1 0 0,0-1-1 0 0,0 0 1 0 0,0-1-1 0 0,-1 0 1 0 0,-5 2-1 0 0,-6 0 92 0 0,0-2-1 0 0,0 0 1 0 0,0-1-1 0 0,0 0 1 0 0,-29-4-1 0 0,-90-21-253 0 0,73 12-102 0 0,-3 1-1590 0 0,40 7-46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1 19727 0 0,'0'0'903'0'0,"-2"1"-19"0"0,-9 7-746 0 0,0 0-1 0 0,1 2 1 0 0,0-1 0 0 0,0 1-1 0 0,1 0 1 0 0,-10 15 0 0 0,-6 7 311 0 0,-58 80 586 0 0,45-58-646 0 0,-88 130 476 0 0,38-54-477 0 0,-227 331-214 0 0,283-414-144 0 0,-195 260-39 0 0,152-218-2274 0 0</inkml:trace>
  <inkml:trace contextRef="#ctx0" brushRef="#br0" timeOffset="1">199 798 7367 0 0,'-4'0'318'0'0,"-27"4"-369"0"0,-42 9 0 0 0,63-11 910 0 0,-1 2-1 0 0,-16 7 1 0 0,21-8 960 0 0,0 0-1 0 0,0 1 1 0 0,1 0-1 0 0,-1 0 0 0 0,-7 8 2435 0 0,14-11-4124 0 0,0 0-1 0 0,0 0 1 0 0,0-1-1 0 0,1 1 0 0 0,-1 0 1 0 0,0 0-1 0 0,1-1 0 0 0,-1 1 1 0 0,2 0-1 0 0,-2-1 10 0 0,7 3 93 0 0,0-1 1 0 0,1 1 0 0 0,-1-2-1 0 0,1 1 1 0 0,0-1 0 0 0,10 0-1 0 0,55-4 621 0 0,-55 2-736 0 0,90-10 178 0 0,131-32 1 0 0,-123 19-315 0 0,25-8-239 0 0,-42 8-1296 0 0,1 7-3474 0 0,-59 13-2933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5063 0 0,'-4'-7'17693'0'0,"-5"9"-17460"0"0,0 1 0 0 0,0 0 0 0 0,0 1 0 0 0,1 0-1 0 0,-17 10 1 0 0,-41 33-285 0 0,43-30 130 0 0,-35 25 25 0 0,2 2-1 0 0,-72 73 1 0 0,127-116-84 0 0,0 0-1 0 0,1 0 1 0 0,-1 0 0 0 0,0 0-1 0 0,0 0 1 0 0,0 1 0 0 0,1-1-1 0 0,-1 0 1 0 0,0 3 0 0 0,1-4-3 0 0,0 0 0 0 0,-1 0 0 0 0,1 1 0 0 0,0-1 1 0 0,0 0-1 0 0,0 0 0 0 0,0 1 0 0 0,1-1 0 0 0,-1 0 1 0 0,0 0-1 0 0,0 1 0 0 0,0-1 0 0 0,0 0 0 0 0,0 1 1 0 0,0-1-1 0 0,0 0 0 0 0,0 0 0 0 0,0 0 0 0 0,1 1 1 0 0,-1-1-1 0 0,0 0 0 0 0,0 0 0 0 0,0 0 0 0 0,1 1 0 0 0,-1-1 1 0 0,0 0-1 0 0,0 0 0 0 0,0 0 0 0 0,1 0 0 0 0,-1 1 1 0 0,3 0 60 0 0,0-1 0 0 0,1 1 0 0 0,-1-1 1 0 0,0 0-1 0 0,0 0 0 0 0,0 0 1 0 0,6 0-1 0 0,13-3 107 0 0,0 0 1 0 0,-1-1 0 0 0,1-2-1 0 0,-1 0 1 0 0,0-1-1 0 0,20-10 1 0 0,119-68-206 0 0,-83 41 152 0 0,-29 18-67 0 0,-42 24-53 0 0,-4 5-8 0 0,-5 4-6 0 0,3-6 3 0 0,-6 10 0 0 0,-1 0 0 0 0,-1 0 0 0 0,1 0 0 0 0,-2-1 0 0 0,1 0 0 0 0,-18 15 0 0 0,-19 21 0 0 0,37-36-3 0 0,5-7-5 0 0,0 0 0 0 0,0 1-1 0 0,1-1 1 0 0,-1 0 0 0 0,1 1 0 0 0,0 0-1 0 0,0-1 1 0 0,0 1 0 0 0,-1 5 0 0 0,3-9 0 0 0,0 1 0 0 0,0-1 0 0 0,0 1 0 0 0,0-1 1 0 0,0 0-1 0 0,0 1 0 0 0,1-1 0 0 0,-1 0 0 0 0,0 0 0 0 0,0 1 0 0 0,0-1 1 0 0,1 0-1 0 0,-1 1 0 0 0,0-1 0 0 0,0 0 0 0 0,1 0 0 0 0,-1 0 1 0 0,0 1-1 0 0,0-1 0 0 0,1 0 0 0 0,-1 0 0 0 0,0 0 0 0 0,1 1 0 0 0,-1-1 1 0 0,0 0-1 0 0,1 0 0 0 0,-1 0 0 0 0,0 0 0 0 0,1 0 0 0 0,-1 0 0 0 0,1 0 1 0 0,10 1-124 0 0,-4-1-10 0 0,0-1-1 0 0,0 0 0 0 0,0 0 0 0 0,0-1 0 0 0,-1 0 0 0 0,10-3 0 0 0,38-21-1361 0 0,-49 23 1243 0 0,72-40-3873 0 0,-22 9-3279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0 10591 0 0,'-1'2'10444'0'0,"-7"7"-10023"0"0,0 0-1 0 0,1 1 1 0 0,0-1 0 0 0,-9 18-1 0 0,-19 49 0 0 0,16-34-90 0 0,-37 75 140 0 0,-120 185-1 0 0,108-200-400 0 0,-64 90 78 0 0,126-184-152 0 0,-234 288-443 0 0,234-290 295 0 0,-41 41-763 0 0,42-43-80 0 0,-1 0 1 0 0,0 0 0 0 0,0 0 0 0 0,-6 3 0 0 0,2-4-5943 0 0</inkml:trace>
  <inkml:trace contextRef="#ctx0" brushRef="#br0" timeOffset="1">117 651 16703 0 0,'-1'-1'763'0'0,"-4"1"-658"0"0,1 0 0 0 0,-1 0 1 0 0,0 0-1 0 0,1 1 0 0 0,-1-1 1 0 0,0 1-1 0 0,1 0 0 0 0,0 1 1 0 0,-1-1-1 0 0,1 1 0 0 0,-8 3 0 0 0,6-2 315 0 0,0 0 0 0 0,0 1 0 0 0,1-1-1 0 0,-1 1 1 0 0,1 1 0 0 0,0-1-1 0 0,-7 8 1 0 0,12-12-350 0 0,0 1-1 0 0,-1-1 1 0 0,1 1-1 0 0,0-1 0 0 0,0 1 1 0 0,-1 0-1 0 0,1-1 1 0 0,0 1-1 0 0,0-1 1 0 0,0 1-1 0 0,0 0 1 0 0,0-1-1 0 0,0 1 1 0 0,0 0-1 0 0,0-1 1 0 0,0 1-1 0 0,0 0 0 0 0,0-1 1 0 0,1 1-1 0 0,-1-1 1 0 0,0 1-1 0 0,0 0 1 0 0,0-1-1 0 0,1 1 1 0 0,-1-1-1 0 0,1 2 1 0 0,10 10 785 0 0,-6-9-660 0 0,0 0 0 0 0,0-1 0 0 0,0 1 1 0 0,0-1-1 0 0,0 0 0 0 0,0 0 0 0 0,1-1 0 0 0,-1 0 0 0 0,1 0 1 0 0,10 1-1 0 0,6-2 183 0 0,30-2 0 0 0,-47 2-360 0 0,214-29 573 0 0,-118 14-822 0 0,-64 9 10 0 0,27-3-1793 0 0,-22 4-4043 0 0,3 2-2463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284 318 8751 0 0,'0'0'794'0'0,"-1"1"-652"0"0,-17 16 726 0 0,-24 27 15082 0 0,26-22-16076 0 0,-110 179 1866 0 0,50-91-2956 0 0,72-103-312 0 0,18-20-6777 0 0,-9 8 8697 0 0,9-11-2247 0 0</inkml:trace>
  <inkml:trace contextRef="#ctx0" brushRef="#br0" timeOffset="1">529 52 6911 0 0,'21'-26'608'0'0,"-12"17"-480"0"0,5-7 8368 0 0,-5 28-8256 0 0,-4 2-144 0 0,0 2-32 0 0,1 0-64 0 0,1 2 96 0 0,0 3-936 0 0,0-1-192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0 919 0 0,'0'2'632'0'0,"-4"9"3796"0"0,-6 19 8876 0 0,-1-12-11544 0 0,-32 50 833 0 0,19-29-2246 0 0,-80 147 29 0 0,102-180-299 0 0,-1 0 1 0 0,1 0-1 0 0,-2 12 0 0 0,4-17-54 0 0,0-1-1 0 0,0 1 0 0 0,0 0 0 0 0,0-1 0 0 0,0 1 1 0 0,0 0-1 0 0,0-1 0 0 0,0 1 0 0 0,0 0 0 0 0,0-1 0 0 0,0 1 1 0 0,1-1-1 0 0,-1 1 0 0 0,0 0 0 0 0,0-1 0 0 0,1 1 1 0 0,-1-1-1 0 0,0 1 0 0 0,1 0 0 0 0,-1-1 0 0 0,1 1 0 0 0,-1-1 1 0 0,1 0-1 0 0,-1 1 0 0 0,1-1 0 0 0,-1 1 0 0 0,1-1 0 0 0,-1 0 1 0 0,1 1-1 0 0,-1-1 0 0 0,1 0 0 0 0,0 1 0 0 0,-1-1 1 0 0,2 0-1 0 0,0 1 38 0 0,-1-1 1 0 0,1 0 0 0 0,0 1-1 0 0,0-1 1 0 0,0 0 0 0 0,0 0-1 0 0,0 0 1 0 0,-1 0-1 0 0,5-1 1 0 0,3-2 159 0 0,0 0 0 0 0,0-1 1 0 0,0 0-1 0 0,-1-1 0 0 0,0 1 0 0 0,13-11 0 0 0,43-40 130 0 0,-26 21-234 0 0,-2 4-110 0 0,89-78-655 0 0,-124 106 557 0 0,1 1-1 0 0,-1-1 1 0 0,1 1 0 0 0,-1-1 0 0 0,1 1-1 0 0,-1-1 1 0 0,0 0 0 0 0,0 0-1 0 0,0 0 1 0 0,0 1 0 0 0,0-1-1 0 0,-1 0 1 0 0,1 0 0 0 0,0 0-1 0 0,-1 0 1 0 0,1-3 0 0 0,-1 4-383 0 0,-1 0-84 0 0,-1 0 258 0 0,1-1 0 0 0,-1 1-1 0 0,1 0 1 0 0,-1 0 0 0 0,1 0-1 0 0,-1 0 1 0 0,0 0 0 0 0,1 1-1 0 0,-1-1 1 0 0,0 0 0 0 0,0 1 0 0 0,0-1-1 0 0,1 1 1 0 0,-1 0 0 0 0,0-1-1 0 0,0 1 1 0 0,0 0 0 0 0,0 0-1 0 0,0 0 1 0 0,-3 1 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15 248 919 0 0,'0'2'67'0'0,"-4"13"1619"0"0,-7 15 22384 0 0,18-41-23861 0 0,1 0 0 0 0,0 1 0 0 0,1 0 0 0 0,0 1 0 0 0,0 0 0 0 0,1 0 1 0 0,0 1-1 0 0,18-11 0 0 0,10-3 821 0 0,50-21 0 0 0,-43 22-811 0 0,-14 6-237 0 0,110-48-313 0 0,-121 55 280 0 0,1 1-1 0 0,0 2 1 0 0,0 0 0 0 0,0 1 0 0 0,22-1 0 0 0,-41 4 42 0 0,-1 1-1 0 0,0 0 1 0 0,1 0-1 0 0,-1 0 1 0 0,0 0-1 0 0,1 0 1 0 0,-1 1-1 0 0,0-1 1 0 0,1 0-1 0 0,-1 1 1 0 0,0-1 0 0 0,1 1-1 0 0,-1-1 1 0 0,0 1-1 0 0,0-1 1 0 0,0 1-1 0 0,0 0 1 0 0,0 0-1 0 0,1 0 1 0 0,-1 0-1 0 0,1 1 1 0 0,-1 0-2 0 0,0-1 0 0 0,-1 1 0 0 0,1 0 0 0 0,0-1-1 0 0,-1 1 1 0 0,1 0 0 0 0,-1 0 0 0 0,1 0 0 0 0,-1 0 0 0 0,0 0 0 0 0,0-1 0 0 0,0 1 0 0 0,0 0-1 0 0,-1 3 1 0 0,-2 13-29 0 0,-1-1 0 0 0,-1 0-1 0 0,0-1 1 0 0,-9 17 0 0 0,5-10 37 0 0,4-10-1 0 0,0-1-1 0 0,1 1 1 0 0,1 1 0 0 0,0-1-1 0 0,1 0 1 0 0,0 1-1 0 0,1-1 1 0 0,0 1-1 0 0,1 0 1 0 0,1-1-1 0 0,3 23 1 0 0,-3-32-326 0 0,1 0 0 0 0,-1 0 1 0 0,1-1-1 0 0,-1 1 0 0 0,1-1 0 0 0,0 1 1 0 0,4 4-1 0 0,-2-3-1022 0 0,0-1 0 0 0,0 0 0 0 0,0 0 0 0 0,8 6 0 0 0,-2-3-7354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 3679 0 0,'0'0'284'0'0,"-8"-4"4534"0"0,4 3-4111 0 0,1 1 0 0 0,0 0 1 0 0,0 0-1 0 0,0 0 0 0 0,0 1 1 0 0,-1-1-1 0 0,-3 2 0 0 0,-25 10 803 0 0,20-5-1376 0 0,0 1 0 0 0,-20 15 0 0 0,-63 68 585 0 0,45-42-399 0 0,44-43-280 0 0,-48 49 131 0 0,47-47-63 0 0,0 1-1 0 0,1-1 1 0 0,0 1 0 0 0,1 1 0 0 0,-6 10-1 0 0,10-18-57 0 0,0-1 1 0 0,1 1-1 0 0,-1 0 0 0 0,0-1 0 0 0,1 1 1 0 0,-1 0-1 0 0,1 0 0 0 0,0 0 1 0 0,0-1-1 0 0,-1 1 0 0 0,1 0 0 0 0,0 0 1 0 0,1 0-1 0 0,-1 0 0 0 0,0-1 0 0 0,0 1 1 0 0,1 0-1 0 0,-1 0 0 0 0,1 0 0 0 0,0-1 1 0 0,-1 1-1 0 0,1 0 0 0 0,0-1 0 0 0,0 1 1 0 0,0-1-1 0 0,0 1 0 0 0,0-1 0 0 0,0 1 1 0 0,1-1-1 0 0,-1 0 0 0 0,0 1 0 0 0,1-1 1 0 0,-1 0-1 0 0,1 0 0 0 0,-1 0 0 0 0,3 1 1 0 0,1 0 60 0 0,0 0 1 0 0,1 0-1 0 0,-1-1 1 0 0,0 1 0 0 0,1-1-1 0 0,-1 0 1 0 0,1-1-1 0 0,-1 1 1 0 0,1-1 0 0 0,-1 0-1 0 0,7-1 1 0 0,8-3 93 0 0,-1 0 0 0 0,0-1-1 0 0,-1-1 1 0 0,1 0 0 0 0,24-13 0 0 0,-11 2-17 0 0,-1-1-1 0 0,30-23 1 0 0,-53 35-173 0 0,-1-1 1 0 0,1 1-1 0 0,-1-1 0 0 0,0-1 1 0 0,0 1-1 0 0,-1-1 0 0 0,0 0 1 0 0,-1-1-1 0 0,6-8 0 0 0,-10 13-62 0 0,1 0 1 0 0,0 1-1 0 0,-1-1 0 0 0,0 0 0 0 0,0 0 0 0 0,0 0 0 0 0,0 0 0 0 0,-1 0 0 0 0,0 0 0 0 0,1 0 0 0 0,-1 0 0 0 0,-1 0 0 0 0,1 0 0 0 0,-1 0 0 0 0,1 0 0 0 0,-1 0 1 0 0,0 0-1 0 0,0 0 0 0 0,-1 1 0 0 0,1-1 0 0 0,-1 0 0 0 0,0 1 0 0 0,0-1 0 0 0,0 1 0 0 0,-3-4 0 0 0,1 3-261 0 0,0 0 1 0 0,1 0-1 0 0,-1 0 0 0 0,-1 0 0 0 0,1 1 0 0 0,0 0 1 0 0,-1 0-1 0 0,0 0 0 0 0,0 0 0 0 0,1 1 0 0 0,-2 0 0 0 0,1 0 1 0 0,0 0-1 0 0,0 1 0 0 0,-1-1 0 0 0,1 1 0 0 0,0 1 1 0 0,-1-1-1 0 0,1 1 0 0 0,-8 0 0 0 0,-1 0-5472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525 828 15199 0 0,'0'0'1172'0'0,"-8"-5"-720"0"0,-19-4 321 0 0,23 8-515 0 0,0 0 0 0 0,0 0-1 0 0,0-1 1 0 0,1 1 0 0 0,-1-1-1 0 0,0 0 1 0 0,-3-2 0 0 0,6 3-204 0 0,0 0 0 0 0,0 0 0 0 0,0 0 0 0 0,0 0 0 0 0,0 0 1 0 0,1 0-1 0 0,-1 0 0 0 0,0-1 0 0 0,0 1 0 0 0,1 0 0 0 0,-1 0 0 0 0,1-1 1 0 0,-1 1-1 0 0,1-1 0 0 0,0 1 0 0 0,0 0 0 0 0,-1-1 0 0 0,1 1 0 0 0,0-1 0 0 0,0 1 1 0 0,0-1-1 0 0,1 1 0 0 0,-1 0 0 0 0,1-3 0 0 0,1-5 147 0 0,2 0 0 0 0,-1 0-1 0 0,1 1 1 0 0,0 0 0 0 0,1-1 0 0 0,6-8 0 0 0,2-3-26 0 0,48-70 355 0 0,2-3-532 0 0,-15 10-722 0 0,-4-2 1 0 0,34-95-1 0 0,-76 175 624 0 0,17-55-935 0 0,-18 55 859 0 0,0-1-1 0 0,0 1 0 0 0,0-1 0 0 0,-1 0 0 0 0,1 1 1 0 0,-1-1-1 0 0,-1 0 0 0 0,-1-9 0 0 0,2 14 159 0 0,0 0 0 0 0,-1 0 0 0 0,1 0 0 0 0,0 0 0 0 0,-1 0 0 0 0,1 0 0 0 0,-1 0 0 0 0,1 0 0 0 0,-1 0 0 0 0,0 0 0 0 0,1 0 0 0 0,-1 0 0 0 0,0 1 0 0 0,0-1 0 0 0,0 0 0 0 0,1 0 0 0 0,-1 1 0 0 0,0-1 0 0 0,0 1 0 0 0,0-1 0 0 0,0 1 0 0 0,0-1 0 0 0,0 1 0 0 0,0 0 0 0 0,0-1 0 0 0,0 1 0 0 0,0 0 0 0 0,-1 0-1 0 0,1 0 1 0 0,0 0 0 0 0,0 0 0 0 0,0 0 0 0 0,0 0 0 0 0,0 0 0 0 0,0 0 0 0 0,0 0 0 0 0,0 0 0 0 0,0 1 0 0 0,0-1 0 0 0,0 1 0 0 0,-2 0 0 0 0,-3 1 24 0 0,0 1-1 0 0,1 0 1 0 0,-1 0-1 0 0,1 0 1 0 0,-9 7-1 0 0,0 3 49 0 0,1 0 0 0 0,1 1 0 0 0,0 1 0 0 0,1 0 0 0 0,-16 27 0 0 0,-3 5 130 0 0,-10 14 174 0 0,3 3-1 0 0,-52 124 0 0 0,49-98-129 0 0,-25 64 170 0 0,49-110-157 0 0,-17 71 0 0 0,23-69-54 0 0,2-2 63 0 0,-2-1 1 0 0,-2 0-1 0 0,-21 49 0 0 0,26-79-197 0 0,-1 0 0 0 0,1-1-1 0 0,-2 0 1 0 0,0 0 0 0 0,0-1-1 0 0,-1 0 1 0 0,-16 14 0 0 0,9-11-741 0 0,-1-1 0 0 0,0 0 0 0 0,-1-1 0 0 0,-26 11 0 0 0,29-15-6022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8 232 17503 0 0,'-1'-1'185'0'0,"0"0"0"0"0,1 0-1 0 0,-1 0 1 0 0,0-1 0 0 0,1 1 0 0 0,-1 0-1 0 0,0-1 1 0 0,1 1 0 0 0,0 0-1 0 0,-1-1 1 0 0,1 1 0 0 0,0 0 0 0 0,0-1-1 0 0,0 1 1 0 0,-1-1 0 0 0,2-1 0 0 0,-1 1-32 0 0,1 1 1 0 0,0 0 0 0 0,0 0 0 0 0,0-1 0 0 0,0 1 0 0 0,0 0 0 0 0,0 0 0 0 0,0 0 0 0 0,1 0-1 0 0,-1 0 1 0 0,0 1 0 0 0,0-1 0 0 0,1 0 0 0 0,-1 0 0 0 0,3 0 0 0 0,51-21 677 0 0,0 2 0 0 0,101-22 0 0 0,278-54-2788 0 0,-382 85 242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 15663 0 0,'-22'18'1766'0'0,"16"-14"-1768"0"0,1 1 0 0 0,0 0 0 0 0,-9 9 0 0 0,6-3 259 0 0,0 1 1 0 0,1 0 0 0 0,1 0 0 0 0,-1 0-1 0 0,-4 16 1 0 0,5-15-109 0 0,-1 0-1 0 0,-1 0 1 0 0,0-1 0 0 0,-1 0-1 0 0,-1-1 1 0 0,-16 17 0 0 0,5-6 25 0 0,-45 40 169 0 0,9-11-149 0 0,-159 190 89 0 0,209-233-286 0 0,-128 131-1894 0 0,128-133 1529 0 0,5-5-16 0 0,8-15-4141 0 0,2-2-613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47 17047 0 0,'46'-45'1934'0'0,"-44"44"-1496"0"0,-2 2-342 0 0,1 0 0 0 0,-1 0 0 0 0,1 0 0 0 0,0 0 0 0 0,-1 0 0 0 0,0 0 0 0 0,1 0 0 0 0,-1 0 0 0 0,0 1 0 0 0,1-1 0 0 0,-1 0 0 0 0,0 0 0 0 0,0 0 0 0 0,0 1 1 0 0,0-1-1 0 0,0 2 0 0 0,-4 19 254 0 0,-11 23 53 0 0,-1-1-1 0 0,-30 56 1 0 0,33-72-190 0 0,-151 265 797 0 0,116-212-748 0 0,-33 48-73 0 0,-56 104 94 0 0,70-93-1521 0 0,45-93 744 0 0,17-39-65 0 0,-3 7-2342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102 626 9671 0 0,'-62'13'1414'0'0,"23"-5"5606"0"0,48-15-5655 0 0,110-77 43 0 0,-27 21-1367 0 0,156-134 317 0 0,-197 156-312 0 0,1 2 1 0 0,88-51 0 0 0,-94 66 23 0 0,1 1-1 0 0,1 3 1 0 0,86-25-1 0 0,-119 41-14 0 0,-1 1-1 0 0,0 0 1 0 0,1 1 0 0 0,0 1-1 0 0,20 1 1 0 0,-31 0-43 0 0,0 0-1 0 0,0 0 1 0 0,0 1-1 0 0,0 0 1 0 0,0-1-1 0 0,0 1 1 0 0,-1 1-1 0 0,1-1 1 0 0,0 1-1 0 0,0-1 1 0 0,-1 1-1 0 0,1 0 1 0 0,-1 0-1 0 0,0 1 1 0 0,0-1-1 0 0,0 1 1 0 0,0 0-1 0 0,0-1 1 0 0,0 1 0 0 0,-1 1-1 0 0,1-1 1 0 0,-1 0-1 0 0,0 1 1 0 0,3 5-1 0 0,-2-2 6 0 0,-1 1 0 0 0,0 0 0 0 0,-1 0 0 0 0,0 0 0 0 0,0 0 0 0 0,0 0 0 0 0,-1 0 0 0 0,-1 0 0 0 0,1 0-1 0 0,-1-1 1 0 0,0 1 0 0 0,-1 0 0 0 0,0 0 0 0 0,0 0 0 0 0,-4 7 0 0 0,-5 10 111 0 0,0 0 1 0 0,-2-1-1 0 0,-17 25 0 0 0,-4 3 95 0 0,-2-1-1 0 0,-69 73 0 0 0,82-101-190 0 0,-2 0 0 0 0,0-1 0 0 0,-2-2 0 0 0,0-1 0 0 0,-1-1 0 0 0,-47 23 0 0 0,44-27-21 0 0,-1-2 1 0 0,0-1 0 0 0,-1-2-1 0 0,0-1 1 0 0,-1-1-1 0 0,1-2 1 0 0,-1-1 0 0 0,0-2-1 0 0,-62-4 1 0 0,79 0-471 0 0,-20-4 0 0 0,16-1-6110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89 131 5527 0 0,'-51'-38'2100'0'0,"33"26"2323"0"0,-1 2 6969 0 0,22 1-10619 0 0,-2 8-740 0 0,1-1 0 0 0,-1 1-1 0 0,1 0 1 0 0,-1 0 0 0 0,1-1-1 0 0,-1 1 1 0 0,1 0 0 0 0,0 0-1 0 0,0 0 1 0 0,0 1 0 0 0,0-1-1 0 0,-1 0 1 0 0,1 1 0 0 0,3-1 0 0 0,32-4 102 0 0,-26 4-137 0 0,145-18-627 0 0,-51 4-2760 0 0,-57 8-4233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4143 0 0,'0'0'191'0'0,"-1"0"-11"0"0,-21 13 108 0 0,9-1 4835 0 0,-23 25 1 0 0,28-28-3896 0 0,-36 42 910 0 0,-65 102 1 0 0,-22 67-1137 0 0,20-30-615 0 0,-75 112-126 0 0,157-256-282 0 0,-66 112-963 0 0,94-155-72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96 197 10135 0 0,'-79'47'2464'0'0,"64"-30"712"0"0,13-15-1696 0 0,9 8-78 0 0,-5-9-1327 0 0,0 1 0 0 0,0-1 1 0 0,0 1-1 0 0,0-1 1 0 0,1 0-1 0 0,-1 0 1 0 0,1 0-1 0 0,-1 0 0 0 0,0 0 1 0 0,1-1-1 0 0,0 1 1 0 0,-1-1-1 0 0,1 0 1 0 0,3 1-1 0 0,2-1 134 0 0,1-1 0 0 0,0 1-1 0 0,9-3 1 0 0,27-7 763 0 0,82-30 0 0 0,-37 9-381 0 0,190-64 10 0 0,-97 17-3325 0 0,-124 50-4888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10591 0 0,'-226'455'8485'0'0,"-31"-17"-6403"0"0,234-400-2019 0 0,-16 27 45 0 0,-55 70 0 0 0,88-127-90 0 0,-1 0 1 0 0,0-1 0 0 0,-1 1 0 0 0,-16 11 0 0 0,22-32 41 0 0,3 5-102 0 0,0 1 0 0 0,1-1-1 0 0,0 0 1 0 0,0 1 0 0 0,1-1 0 0 0,0 1-1 0 0,5-9 1 0 0,31-50-456 0 0,-31 55 420 0 0,19-31-285 0 0,2 2 0 0 0,1 1 1 0 0,3 1-1 0 0,47-43 0 0 0,-71 74 385 0 0,-1 0 1 0 0,2 0-1 0 0,13-8 0 0 0,-21 14 9 0 0,0 0 0 0 0,0 0 0 0 0,0 0 0 0 0,1 0 0 0 0,-1 0 1 0 0,0 0-1 0 0,0 1 0 0 0,0-1 0 0 0,1 1 0 0 0,-1 0 0 0 0,0-1 0 0 0,1 1 0 0 0,-1 0 1 0 0,0 0-1 0 0,1 1 0 0 0,-1-1 0 0 0,0 0 0 0 0,0 1 0 0 0,1-1 0 0 0,-1 1 0 0 0,0 0 0 0 0,0 0 1 0 0,0 0-1 0 0,3 1 0 0 0,-4 0 17 0 0,1-1-1 0 0,-1 1 1 0 0,0-1-1 0 0,1 1 1 0 0,-1 0 0 0 0,0 0-1 0 0,0 0 1 0 0,0 0 0 0 0,0 0-1 0 0,-1 0 1 0 0,1 0 0 0 0,0 0-1 0 0,-1 0 1 0 0,0 0-1 0 0,1 0 1 0 0,-1 0 0 0 0,0 0-1 0 0,0 3 1 0 0,0 5 236 0 0,-1 1 0 0 0,-2 12 0 0 0,3-22-252 0 0,-28 123 1593 0 0,10-53-1155 0 0,11-29-257 0 0,7-41-258 0 0,1-1 1 0 0,-1 0-1 0 0,0 1 0 0 0,1-1 0 0 0,-1 1 1 0 0,0-1-1 0 0,1 0 0 0 0,-1 0 1 0 0,0 1-1 0 0,1-1 0 0 0,-1 0 0 0 0,1 0 1 0 0,-1 1-1 0 0,1-1 0 0 0,-1 0 0 0 0,0 0 1 0 0,1 0-1 0 0,-1 0 0 0 0,1 0 0 0 0,-1 0 1 0 0,1 0-1 0 0,-1 0 0 0 0,1 0 0 0 0,0 0 1 0 0,-1 0-89 0 0,5 1-252 0 0,-1-1-1 0 0,0 0 1 0 0,0-1-1 0 0,1 1 1 0 0,-1-1-1 0 0,7-1 1 0 0,13-6-1006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63 8287 0 0,'-1'1'639'0'0,"-22"24"19"0"0,-9 15 5830 0 0,21-26-217 0 0,20-19-5518 0 0,15-10-727 0 0,-1-2 0 0 0,-1-1-1 0 0,-1 0 1 0 0,26-30-1 0 0,-33 30-406 0 0,-13 17 136 0 0,-9-1-290 0 0,4 3 476 0 0,-1 0 0 0 0,1 1-1 0 0,1-1 1 0 0,-1 1 0 0 0,0 0-1 0 0,0 1 1 0 0,1-1 0 0 0,-1 1-1 0 0,1-1 1 0 0,-6 7 0 0 0,-3 1-65 0 0,-52 46 377 0 0,2 2-1 0 0,3 3 1 0 0,3 3-1 0 0,-60 87 1 0 0,106-137-153 0 0,-23 35 213 0 0,30-44-260 0 0,0 0 0 0 0,0 1 0 0 0,1-1 0 0 0,0 1 0 0 0,0-1 0 0 0,1 1 0 0 0,-2 8 0 0 0,3-13-44 0 0,-1 0-1 0 0,1 1 1 0 0,0-1 0 0 0,0 0-1 0 0,0 0 1 0 0,0 1 0 0 0,0-1-1 0 0,0 0 1 0 0,0 0 0 0 0,1 0-1 0 0,-1 1 1 0 0,0-1-1 0 0,1 0 1 0 0,-1 0 0 0 0,1 0-1 0 0,-1 1 1 0 0,1-1 0 0 0,-1 0-1 0 0,1 0 1 0 0,0 0 0 0 0,0 0-1 0 0,-1 0 1 0 0,1 0 0 0 0,0-1-1 0 0,0 1 1 0 0,0 0-1 0 0,0 0 1 0 0,0-1 0 0 0,0 1-1 0 0,0 0 1 0 0,0-1 0 0 0,1 1-1 0 0,-1-1 1 0 0,0 1 0 0 0,0-1-1 0 0,0 0 1 0 0,1 0 0 0 0,-1 1-1 0 0,0-1 1 0 0,0 0-1 0 0,2 0 1 0 0,3 0 24 0 0,0-1 1 0 0,0 1-1 0 0,0-1 0 0 0,0 0 1 0 0,-1-1-1 0 0,1 1 0 0 0,7-4 0 0 0,131-60 349 0 0,-33 15-616 0 0,-48 22-924 0 0,10-4-4497 0 0,-3 2-1801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2759 0 0,'-1'2'207'0'0,"-81"148"6920"0"0,31-60-5007 0 0,-71 122 1257 0 0,45-78-2150 0 0,-35 55-193 0 0,-36 29 401 0 0,137-198-1538 0 0,33-65-1541 0 0,-3 12-32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66 557 6911 0 0,'-9'2'405'0'0,"1"1"0"0"0,0 0 0 0 0,-1 1-1 0 0,-10 6 1 0 0,6-4 3753 0 0,28-22-3966 0 0,94-124 680 0 0,28-31 826 0 0,-94 120-1133 0 0,64-56 0 0 0,-85 89-249 0 0,36-26 0 0 0,-50 39-202 0 0,1 0 1 0 0,-1 0-1 0 0,1 1 1 0 0,0 0-1 0 0,0 1 1 0 0,1 0-1 0 0,-1 0 1 0 0,12-1-1 0 0,-18 3-77 0 0,1 1 0 0 0,-1-1 0 0 0,1 1 0 0 0,-1 1-1 0 0,0-1 1 0 0,1 0 0 0 0,-1 1 0 0 0,1-1 0 0 0,-1 1 0 0 0,0 0 0 0 0,0 0-1 0 0,1 1 1 0 0,-1-1 0 0 0,0 0 0 0 0,0 1 0 0 0,0 0 0 0 0,4 3 0 0 0,-3-1-8 0 0,-1-1 1 0 0,0 1 0 0 0,0 0-1 0 0,0 0 1 0 0,0 0 0 0 0,-1 0-1 0 0,0 0 1 0 0,0 1 0 0 0,0-1-1 0 0,0 1 1 0 0,1 5 0 0 0,0 3 16 0 0,-1 0 1 0 0,0-1 0 0 0,-1 1-1 0 0,0 0 1 0 0,-1 0 0 0 0,0 0 0 0 0,-1 0-1 0 0,-4 19 1 0 0,-2-6 22 0 0,-2 0-1 0 0,0-1 1 0 0,-2 1-1 0 0,0-2 0 0 0,-17 26 1 0 0,20-38-35 0 0,0-1 0 0 0,-1 0-1 0 0,0 0 1 0 0,-1-1 0 0 0,0 0 0 0 0,-16 12 0 0 0,-75 47 148 0 0,70-50-164 0 0,-23 17-21 0 0,-60 36-192 0 0,109-70 126 0 0,0 0 0 0 0,1 0 1 0 0,-1 0-1 0 0,-7 1 1 0 0,10-3-151 0 0,3-2-1370 0 0,13-23-1866 0 0,-4 10-2213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335 129 6447 0 0,'0'0'4074'0'0,"-4"8"779"0"0,4-7-4768 0 0,-1-1 1 0 0,1 1 0 0 0,0 0-1 0 0,0-1 1 0 0,-1 1-1 0 0,1 0 1 0 0,0-1-1 0 0,0 1 1 0 0,0 0-1 0 0,0-1 1 0 0,0 1 0 0 0,0 0-1 0 0,0-1 1 0 0,0 1-1 0 0,0 0 1 0 0,0-1-1 0 0,0 1 1 0 0,0 0-1 0 0,0-1 1 0 0,1 1 0 0 0,-1 0-1 0 0,0-1 1 0 0,1 2-1 0 0,0 0 87 0 0,22 6 256 0 0,-17-8-391 0 0,-1 1 0 0 0,1-1 1 0 0,0-1-1 0 0,-1 1 0 0 0,1-1 0 0 0,-1 0 0 0 0,1 0 0 0 0,10-4 0 0 0,-1-1 89 0 0,26-15 0 0 0,-33 16-96 0 0,0-1 1 0 0,0 1 0 0 0,-1-1-1 0 0,10-10 1 0 0,-14 13-22 0 0,0 0 1 0 0,0 0-1 0 0,-1 0 0 0 0,1-1 1 0 0,-1 1-1 0 0,0-1 0 0 0,0 1 1 0 0,0-1-1 0 0,0 0 0 0 0,-1 0 1 0 0,1 0-1 0 0,0-6 0 0 0,-1 8-17 0 0,-1 0 1 0 0,0 0-1 0 0,0 0 0 0 0,0 1 0 0 0,0-1 0 0 0,0 0 1 0 0,0 0-1 0 0,-1 1 0 0 0,1-1 0 0 0,-1 0 0 0 0,1 0 1 0 0,-1 1-1 0 0,0-1 0 0 0,-1-2 0 0 0,2 3 3 0 0,-1 0 0 0 0,0 1 0 0 0,1-1 0 0 0,-1 0 0 0 0,0 0 0 0 0,0 1 0 0 0,0-1-1 0 0,0 1 1 0 0,0-1 0 0 0,0 1 0 0 0,0-1 0 0 0,0 1 0 0 0,0-1 0 0 0,0 1 0 0 0,0 0 0 0 0,0 0-1 0 0,-1-1 1 0 0,-2 1-7 0 0,0 0-1 0 0,1 1 1 0 0,-1-1 0 0 0,0 0-1 0 0,1 1 1 0 0,-1 0-1 0 0,1 0 1 0 0,-1 0-1 0 0,-4 3 1 0 0,-24 13 19 0 0,1 2 1 0 0,1 1-1 0 0,-45 39 1 0 0,-26 19 15 0 0,0-7 5 0 0,85-58-7 0 0,0 2 1 0 0,1-1 0 0 0,-23 29 0 0 0,34-38 16 0 0,1 0 1 0 0,-1 0-1 0 0,1 1 1 0 0,1-1 0 0 0,-1 1-1 0 0,1 0 1 0 0,0 0-1 0 0,0 0 1 0 0,0 0-1 0 0,1 0 1 0 0,0 0-1 0 0,0 0 1 0 0,1 11-1 0 0,0-13-18 0 0,0-1-1 0 0,0 1 1 0 0,1-1-1 0 0,0 1 1 0 0,0-1-1 0 0,0 0 1 0 0,0 1-1 0 0,0-1 0 0 0,1 0 1 0 0,0 0-1 0 0,-1 0 1 0 0,1 0-1 0 0,0 0 1 0 0,0 0-1 0 0,1-1 1 0 0,-1 1-1 0 0,1-1 1 0 0,-1 1-1 0 0,1-1 0 0 0,0 0 1 0 0,-1 0-1 0 0,1 0 1 0 0,0-1-1 0 0,0 1 1 0 0,5 1-1 0 0,2 1 30 0 0,1-1 0 0 0,1-1-1 0 0,-1 0 1 0 0,0 0 0 0 0,0-1 0 0 0,1 0 0 0 0,-1-1-1 0 0,1 0 1 0 0,-1-1 0 0 0,20-4 0 0 0,10-4-916 0 0,59-21 1 0 0,-95 28 670 0 0,78-30-3598 0 0,-43 13 1828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8263 0 0,'0'0'748'0'0,"1"-1"-614"0"0,7-5 578 0 0,-1 0-1 0 0,0 0 1 0 0,0-1 0 0 0,-1 0 0 0 0,0 0 0 0 0,0-1 0 0 0,-1 1 0 0 0,0-1 0 0 0,0-1-1 0 0,-1 1 1 0 0,5-12 0 0 0,8-19 595 0 0,-5 11-833 0 0,0 1-1 0 0,2 0 1 0 0,1 1-1 0 0,23-30 1 0 0,15-11-1435 0 0,110-105-1 0 0,-156 166 62 0 0,0 1-1 0 0,0 0 1 0 0,1 0-1 0 0,-1 0 1 0 0,12-4 0 0 0,-7 5-4402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17711 0 0,'0'0'1603'0'0,"1"-1"-1318"0"0,2-2-112 0 0,0 0-1 0 0,0 1 1 0 0,0-1 0 0 0,0 0-1 0 0,0 1 1 0 0,1 0 0 0 0,-1 0-1 0 0,1 0 1 0 0,0 0-1 0 0,0 0 1 0 0,0 1 0 0 0,-1 0-1 0 0,9-2 1 0 0,7 0 793 0 0,33-2 0 0 0,-30 3-942 0 0,82-5 632 0 0,39-4-245 0 0,247-51-50 0 0,-303 43-1420 0 0,-1-5-1 0 0,118-49 1 0 0,-51 1-6350 0 0,-79 33 995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27 3223 0 0,'0'0'143'0'0,"2"-1"-3"0"0,27-13 40 0 0,-9 2 16001 0 0,-20 15-16013 0 0,-4 5-73 0 0,-1 1-1 0 0,0-1 0 0 0,0 0 1 0 0,0 0-1 0 0,-1 0 1 0 0,-7 7-1 0 0,-45 41 280 0 0,35-36-254 0 0,-222 209 1201 0 0,238-222-1231 0 0,0 0 0 0 0,0 1 0 0 0,1 0 0 0 0,0 0 0 0 0,1 1-1 0 0,0-1 1 0 0,0 1 0 0 0,1 0 0 0 0,0 1 0 0 0,1-1 0 0 0,-4 16 0 0 0,7-24-82 0 0,0-1-1 0 0,0 1 1 0 0,0 0 0 0 0,0-1 0 0 0,0 1-1 0 0,0 0 1 0 0,1-1 0 0 0,-1 1 0 0 0,0 0-1 0 0,0-1 1 0 0,1 1 0 0 0,-1-1 0 0 0,0 1-1 0 0,1 0 1 0 0,-1-1 0 0 0,0 1 0 0 0,1-1 0 0 0,-1 1-1 0 0,1-1 1 0 0,-1 1 0 0 0,1-1 0 0 0,-1 1-1 0 0,1-1 1 0 0,-1 0 0 0 0,2 1 0 0 0,14 6 31 0 0,-8-6-115 0 0,0 0 0 0 0,0 0 0 0 0,0-1 0 0 0,0 0-1 0 0,0-1 1 0 0,0 1 0 0 0,14-4 0 0 0,57-19-4945 0 0,-62 17 2405 0 0,26-10-4106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176 142 919 0 0,'-1'1'67'0'0,"-24"20"1885"0"0,19-16 916 0 0,-1 0 1 0 0,1 0-1 0 0,0 1 1 0 0,-6 8 1756 0 0,13-3-2760 0 0,2-9-1708 0 0,0-1-1 0 0,0 1 1 0 0,1-1 0 0 0,-1 0-1 0 0,0 0 1 0 0,1 0 0 0 0,-1-1-1 0 0,1 1 1 0 0,-1-1 0 0 0,1 0 0 0 0,-1 0-1 0 0,1 0 1 0 0,6-1 0 0 0,5-1 194 0 0,28-8 1 0 0,-10-2-227 0 0,0-1 0 0 0,34-20 1 0 0,-46 22-131 0 0,-4 3 27 0 0,69-39-114 0 0,-77 42-8 0 0,0-1 0 0 0,-1-1 1 0 0,0 1-1 0 0,-1-1 0 0 0,1-1 0 0 0,-1 1 1 0 0,7-12-1 0 0,-13 19 77 0 0,-1-1-1 0 0,1 1 1 0 0,-1-1 0 0 0,1 1-1 0 0,-1-1 1 0 0,0 0 0 0 0,1 1-1 0 0,-1-1 1 0 0,0 0 0 0 0,0 1 0 0 0,1-1-1 0 0,-1 0 1 0 0,0 0 0 0 0,0 1-1 0 0,0-1 1 0 0,0 0 0 0 0,0 0 0 0 0,0 1-1 0 0,0-2 1 0 0,0 1 1 0 0,-1 1 0 0 0,1 0 0 0 0,0-1 0 0 0,-1 1 0 0 0,1 0 0 0 0,0 0 0 0 0,-1-1 0 0 0,1 1 0 0 0,-1 0 0 0 0,1 0 0 0 0,0 0 0 0 0,-1-1 0 0 0,1 1 0 0 0,-1 0 0 0 0,1 0 0 0 0,0 0 0 0 0,-1 0 0 0 0,1 0 0 0 0,-1 0 0 0 0,1 0 0 0 0,-1 0 0 0 0,1 0 0 0 0,-1 0 0 0 0,-5 2-122 0 0,0-1 1 0 0,0 0-1 0 0,-9 5 1 0 0,-32 14 145 0 0,1 2-1 0 0,1 2 1 0 0,1 2 0 0 0,2 1 0 0 0,0 3-1 0 0,2 2 1 0 0,1 1 0 0 0,2 2-1 0 0,-50 60 1 0 0,78-84 202 0 0,-13 21-1 0 0,20-29-175 0 0,0 1 0 0 0,0-1 0 0 0,0 1 0 0 0,1-1 0 0 0,0 1 1 0 0,-1 0-1 0 0,1 0 0 0 0,1-1 0 0 0,-1 1 0 0 0,1 0 0 0 0,-1 5 0 0 0,1-7-23 0 0,1 0 0 0 0,-1 0-1 0 0,1-1 1 0 0,-1 1 0 0 0,1 0 0 0 0,-1-1 0 0 0,1 1-1 0 0,0-1 1 0 0,0 1 0 0 0,0-1 0 0 0,0 1-1 0 0,0-1 1 0 0,0 0 0 0 0,0 1 0 0 0,1-1-1 0 0,-1 0 1 0 0,0 0 0 0 0,1 0 0 0 0,-1 0 0 0 0,1 0-1 0 0,-1 0 1 0 0,1 0 0 0 0,-1 0 0 0 0,1-1-1 0 0,0 1 1 0 0,-1-1 0 0 0,1 1 0 0 0,0-1-1 0 0,1 1 1 0 0,6 0-271 0 0,1 0 1 0 0,-1 0-1 0 0,19-1 0 0 0,2-2-919 0 0,1-2-78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181 354 4607 0 0,'-34'0'63'0'0,"-38"0"12937"0"0,42-4-10269 0 0,27 3-2498 0 0,-1 1 1 0 0,1-1-1 0 0,0 0 1 0 0,-1 0-1 0 0,1-1 1 0 0,0 1-1 0 0,0-1 1 0 0,0 1-1 0 0,-4-4 1 0 0,6 4-190 0 0,1 1 0 0 0,-1-1 0 0 0,0 0 0 0 0,1 1 0 0 0,-1-1 0 0 0,1 0 0 0 0,-1 0 0 0 0,1 1 0 0 0,-1-1 0 0 0,1 0 0 0 0,-1 0 0 0 0,1 0 0 0 0,0 0 0 0 0,0 0 0 0 0,-1 0 0 0 0,1 1 1 0 0,0-1-1 0 0,0 0 0 0 0,0 0 0 0 0,0 0 0 0 0,0 0 0 0 0,0 0 0 0 0,0 0 0 0 0,0 0 0 0 0,1 0 0 0 0,-1 0 0 0 0,0 0 0 0 0,0 0 0 0 0,1 0 0 0 0,-1 1 0 0 0,1-1 0 0 0,-1 0 0 0 0,0 0 1 0 0,1 0-1 0 0,0 1 0 0 0,-1-1 0 0 0,1 0 0 0 0,0 0 0 0 0,6-7 47 0 0,1 1 0 0 0,0 0 0 0 0,0 1 0 0 0,0-1 0 0 0,12-5 0 0 0,2-3-12 0 0,231-149-167 0 0,-248 161 81 0 0,17-11-26 0 0,0 1-1 0 0,1 1 0 0 0,0 1 0 0 0,27-8 0 0 0,-49 18 34 0 0,0 1 0 0 0,1-1 0 0 0,-1 1 0 0 0,0 0 0 0 0,1-1 0 0 0,-1 1 0 0 0,0 0 0 0 0,1 0 0 0 0,-1 0 0 0 0,1 0 0 0 0,-1 0 0 0 0,0 0 0 0 0,1 1 0 0 0,-1-1 0 0 0,1 0 0 0 0,-1 1 0 0 0,0-1 0 0 0,0 1 0 0 0,1-1 0 0 0,-1 1 0 0 0,0 0 0 0 0,0-1 0 0 0,1 1 0 0 0,-1 0 0 0 0,1 1 0 0 0,-1 0 0 0 0,0 0 0 0 0,0-1 0 0 0,0 1 0 0 0,0 0 0 0 0,0 0 0 0 0,-1 0 0 0 0,1 0 0 0 0,-1 0 0 0 0,1 0 0 0 0,-1 0 0 0 0,0-1 0 0 0,1 1 0 0 0,-1 0 0 0 0,0 1 0 0 0,-1-1 0 0 0,1 3 0 0 0,-4 16 28 0 0,0 0 1 0 0,-1-1-1 0 0,-1 1 0 0 0,-13 29 1 0 0,-45 73 170 0 0,56-111-174 0 0,2-1-6 0 0,-1 1 0 0 0,2-1-1 0 0,-1 1 1 0 0,-3 14 0 0 0,9-26-24 0 0,0 0-1 0 0,0 0 0 0 0,0 1 1 0 0,0-1-1 0 0,0 0 1 0 0,0 0-1 0 0,0 1 1 0 0,0-1-1 0 0,0 0 0 0 0,1 0 1 0 0,-1 1-1 0 0,0-1 1 0 0,0 0-1 0 0,0 0 1 0 0,0 0-1 0 0,0 1 0 0 0,0-1 1 0 0,1 0-1 0 0,-1 0 1 0 0,0 0-1 0 0,0 1 0 0 0,0-1 1 0 0,1 0-1 0 0,-1 0 1 0 0,0 0-1 0 0,0 0 1 0 0,1 0-1 0 0,-1 0 0 0 0,0 1 1 0 0,0-1-1 0 0,0 0 1 0 0,1 0-1 0 0,-1 0 1 0 0,0 0-1 0 0,0 0 0 0 0,1 0 1 0 0,-1 0-1 0 0,0 0 1 0 0,1 0-1 0 0,-1 0 1 0 0,11 0-595 0 0,5-5-235 0 0,3-5-26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1 14279 0 0,'-8'2'364'0'0,"0"0"-1"0"0,0 1 0 0 0,1 0 0 0 0,-1 0 1 0 0,1 1-1 0 0,0 0 0 0 0,0 0 1 0 0,-9 8-1 0 0,-6 6 1619 0 0,-19 22 0 0 0,40-39-1928 0 0,-27 28 590 0 0,2 2 1 0 0,1 1-1 0 0,-35 58 0 0 0,-44 116 98 0 0,1 57-563 0 0,42-100-117 0 0,5-35-51 0 0,45-106-25 0 0,-1-2 1 0 0,-1 0 0 0 0,-28 34-1 0 0,4-14-1150 0 0</inkml:trace>
  <inkml:trace contextRef="#ctx0" brushRef="#br0" timeOffset="1">102 796 2759 0 0,'-10'2'50'0'0,"-1"0"0"0"0,1 0-1 0 0,-1-1 1 0 0,-11-1-1 0 0,20 0 858 0 0,0 0 0 0 0,0 1 0 0 0,0-1-1 0 0,0 0 1 0 0,0 1 0 0 0,0-1-1 0 0,1 1 1 0 0,-4 1 0 0 0,-12 2 9114 0 0,21-4-9741 0 0,0-1 1 0 0,1 0 0 0 0,-1 0 0 0 0,0 0 0 0 0,0 0 0 0 0,5-3 0 0 0,8-2 100 0 0,159-47 1626 0 0,56-17-1132 0 0,-220 66-912 0 0,259-64 285 0 0,-206 55-833 0 0,0 3 0 0 0,82-1 0 0 0,-140 10 244 0 0,1 1 1 0 0,-1 0-1 0 0,0 0 1 0 0,0 1-1 0 0,1 0 1 0 0,-1 0-1 0 0,0 1 1 0 0,0 0-1 0 0,0 0 1 0 0,8 4 0 0 0,0 4-1838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473 100 7831 0 0,'0'0'603'0'0,"1"-2"-396"0"0,0 1-452 0 0,4-16 575 0 0,-3 9 1932 0 0,1 1 0 0 0,-2-1 0 0 0,1 0-1 0 0,0-10 1 0 0,-4-3-237 0 0,2 20-1986 0 0,-1 0-1 0 0,1 1 0 0 0,0-1 0 0 0,-1 1 0 0 0,1-1 0 0 0,0 1 0 0 0,-1-1 0 0 0,1 1 0 0 0,-1-1 0 0 0,1 1 0 0 0,-1 0 0 0 0,1-1 0 0 0,-1 1 0 0 0,1-1 0 0 0,-1 1 0 0 0,1 0 0 0 0,-1 0 0 0 0,1-1 0 0 0,-1 1 1 0 0,0 0-1 0 0,1 0 0 0 0,-1 0 0 0 0,1-1 0 0 0,-1 1 0 0 0,0 0 0 0 0,-15 0 14 0 0,4 4-116 0 0,1 0 1 0 0,-1 1-1 0 0,1 0 0 0 0,1 1 1 0 0,-1 0-1 0 0,1 0 0 0 0,-10 9 1 0 0,-6 3-83 0 0,-41 24-216 0 0,10-6 138 0 0,-78 62 0 0 0,123-87 197 0 0,-21 24 0 0 0,28-30 55 0 0,1 0 1 0 0,0 1-1 0 0,1-1 1 0 0,-1 1 0 0 0,1 0-1 0 0,0 0 1 0 0,-2 8-1 0 0,4-12 104 0 0,8 5 133 0 0,3 0-13 0 0,-6-5-170 0 0,0-1 0 0 0,1-1 0 0 0,-1 1 0 0 0,0 0-1 0 0,1-1 1 0 0,-1 0 0 0 0,0 0 0 0 0,0 0-1 0 0,8-2 1 0 0,42-12 307 0 0,-31 8-249 0 0,53-16 158 0 0,34-7-3157 0 0,-91 25 1276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436 115 12439 0 0,'1'-2'153'0'0,"0"0"-1"0"0,0 0 1 0 0,0 0-1 0 0,0 1 0 0 0,0-1 1 0 0,1 0-1 0 0,-1 1 1 0 0,0-1-1 0 0,1 1 0 0 0,0 0 1 0 0,-1-1-1 0 0,1 1 1 0 0,3-2-1 0 0,6-6 1776 0 0,17-18 2235 0 0,-22 22-4083 0 0,0 0 0 0 0,0 0 0 0 0,-1-1 0 0 0,0 0 0 0 0,0 0 0 0 0,7-12 1 0 0,-12 17-181 0 0,-22-1-538 0 0,15 4 638 0 0,-1 0 0 0 0,1 1 0 0 0,-1 0 0 0 0,1 1 0 0 0,0-1 0 0 0,1 2 0 0 0,-11 6 0 0 0,-6 4 0 0 0,-52 27 174 0 0,-39 23 446 0 0,97-54-521 0 0,0 2 0 0 0,1 0 0 0 0,0 0 0 0 0,-16 19 1 0 0,14-8 501 0 0,17-23 204 0 0,3-1-529 0 0,8-3-19 0 0,0 0 1 0 0,0 0-1 0 0,0-2 0 0 0,16-8 1 0 0,2-1-20 0 0,-7 3-175 0 0,0 0 0 0 0,20-17-1 0 0,-27 18-28 0 0,1 0 0 0 0,-1 1 0 0 0,2 0-1 0 0,-1 2 1 0 0,28-10 0 0 0,-43 16-35 0 0,0 1 1 0 0,1 0-1 0 0,-1 0 0 0 0,1 0 1 0 0,-1 0-1 0 0,0 0 0 0 0,1 0 1 0 0,-1 0-1 0 0,1 0 0 0 0,-1 0 1 0 0,0 0-1 0 0,1 0 0 0 0,-1 0 1 0 0,1 0-1 0 0,-1 0 0 0 0,1 0 1 0 0,-1 0-1 0 0,0 1 0 0 0,1-1 1 0 0,0 1-5 0 0,0 0 1 0 0,-1 0-1 0 0,1 0 0 0 0,0 0 1 0 0,-1 0-1 0 0,1 1 1 0 0,-1-1-1 0 0,1 0 1 0 0,-1 0-1 0 0,0 0 0 0 0,1 1 1 0 0,-1-1-1 0 0,0 0 1 0 0,0 1-1 0 0,0-1 1 0 0,0 0-1 0 0,0 0 0 0 0,0 1 1 0 0,0-1-1 0 0,0 0 1 0 0,-1 0-1 0 0,1 1 0 0 0,0-1 1 0 0,-2 2-1 0 0,0 4-9 0 0,-1 0-1 0 0,0 0 0 0 0,-4 8 0 0 0,-8 7-15 0 0,0-1 0 0 0,-22 24 0 0 0,0 1 3 0 0,-275 416-25 0 0,311-461-125 0 0,3-2-226 0 0,24-14-2015 0 0,43-32 1 0 0,-30 20-2334 0 0,9-7-1671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173 105 7831 0 0,'1'1'7628'0'0,"-1"1"-7096"0"0,1 0 0 0 0,0 0 0 0 0,0 0 0 0 0,0 0 0 0 0,0-1-1 0 0,0 1 1 0 0,0-1 0 0 0,0 1 0 0 0,3 2 0 0 0,-3-3-374 0 0,1 0 0 0 0,0 1 0 0 0,0-1 0 0 0,-1 0-1 0 0,1 0 1 0 0,0 0 0 0 0,0 0 0 0 0,0-1 0 0 0,0 1 0 0 0,0-1 0 0 0,0 1 0 0 0,0-1 0 0 0,0 0 0 0 0,1 1 0 0 0,2-1-1 0 0,22-1 374 0 0,1-2-1 0 0,0 0 0 0 0,34-9 0 0 0,79-31 1140 0 0,-115 33-1814 0 0,0-1 0 0 0,44-26 0 0 0,-55 24-184 0 0,-14 12 135 0 0,-7 0 78 0 0,0 0 0 0 0,-1 0 0 0 0,1 1 0 0 0,0 0 0 0 0,0 0 1 0 0,-1 1-1 0 0,1 0 0 0 0,0 0 0 0 0,0 0 0 0 0,-1 1 0 0 0,-5 2 0 0 0,-11 5-57 0 0,-33 18-1 0 0,29-13 83 0 0,-45 22 44 0 0,1 3-1 0 0,2 3 0 0 0,-108 86 1 0 0,169-121 87 0 0,0 0 1 0 0,1 1 0 0 0,0 0-1 0 0,0 0 1 0 0,1 0 0 0 0,-11 18-1 0 0,16-23-20 0 0,0-1 0 0 0,0 1 1 0 0,0-1-1 0 0,0 1 0 0 0,1 0 0 0 0,-1-1 0 0 0,1 1 0 0 0,-1 0 0 0 0,1 0 0 0 0,0-1 0 0 0,0 1 0 0 0,0 0 0 0 0,1 3 0 0 0,0-4 7 0 0,-1 1-1 0 0,1-1 1 0 0,0 0-1 0 0,0 0 0 0 0,1 0 1 0 0,-1 0-1 0 0,0 0 0 0 0,0 0 1 0 0,1-1-1 0 0,0 1 1 0 0,-1 0-1 0 0,1-1 0 0 0,0 1 1 0 0,-1-1-1 0 0,1 1 0 0 0,0-1 1 0 0,0 0-1 0 0,3 1 0 0 0,11 5 133 0 0,1-1 0 0 0,0-1 0 0 0,0-1 0 0 0,0 0-1 0 0,35 2 1 0 0,-15-4-8 0 0,0-1 0 0 0,43-6 0 0 0,14 0-3729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37 349 455 0 0,'9'-3'144'0'0,"0"-1"-1"0"0,0 1 0 0 0,0-2 0 0 0,-1 1 0 0 0,1-1 1 0 0,11-10-1 0 0,45-43 2339 0 0,-18 15-2711 0 0,93-66 816 0 0,-40 46 3504 0 0,-61 41-1727 0 0,-13 7 5909 0 0,-50 32-7458 0 0,-2-2 0 0 0,-47 21 1 0 0,41-21-669 0 0,-46 28 1 0 0,39-15-104 0 0,1 2 0 0 0,2 1 0 0 0,1 2 0 0 0,1 1 0 0 0,-38 52 0 0 0,66-79-2 0 0,1 1-1 0 0,0-1 1 0 0,1 1 0 0 0,0-1-1 0 0,0 1 1 0 0,-4 12 0 0 0,7-18-24 0 0,1 0 1 0 0,-1-1-1 0 0,1 1 1 0 0,-1 0-1 0 0,1 0 1 0 0,0 0-1 0 0,0 0 1 0 0,0-1-1 0 0,0 1 1 0 0,0 0-1 0 0,0 0 1 0 0,1 0-1 0 0,-1 0 1 0 0,1-1-1 0 0,-1 1 1 0 0,1 0-1 0 0,-1 0 1 0 0,1-1-1 0 0,0 1 1 0 0,0 0-1 0 0,0-1 1 0 0,0 1-1 0 0,0-1 1 0 0,0 1-1 0 0,1-1 1 0 0,-1 0-1 0 0,0 0 1 0 0,1 1-1 0 0,-1-1 1 0 0,1 0-1 0 0,-1 0 1 0 0,1 0-1 0 0,-1 0 1 0 0,1-1-1 0 0,0 1 1 0 0,3 1-1 0 0,0-1 37 0 0,1 1 0 0 0,-1-1 0 0 0,0 0-1 0 0,1-1 1 0 0,-1 1 0 0 0,1-1 0 0 0,0 0 0 0 0,9-2 0 0 0,46-11 316 0 0,-42 8-271 0 0,110-28-76 0 0,-3 1-4269 0 0,-89 23-3035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30 8287 0 0,'0'-2'382'0'0,"-1"-1"331"0"0,0-6-1158 0 0,2-7 8627 0 0,-8 25-7091 0 0,4-7-967 0 0,-3 6-19 0 0,1-1 1 0 0,0 1-1 0 0,0 0 1 0 0,1 0-1 0 0,0 1 1 0 0,1-1-1 0 0,-4 11 0 0 0,-5 13 53 0 0,-23 49 12 0 0,-3-2-1 0 0,-82 123 0 0 0,36-87 165 0 0,-154 162 0 0 0,204-241-160 0 0,-1 2 241 0 0,-1-2 0 0 0,-53 41 0 0 0,-1-14 957 0 0,89-62-820 0 0,9-10-303 0 0,57-56-646 0 0,141-105 1 0 0,-187 156 161 0 0,0 1 1 0 0,23-11-1 0 0,-32 19 178 0 0,0 0-1 0 0,0 1 0 0 0,1 0 1 0 0,-1 1-1 0 0,1 0 1 0 0,16-2-1 0 0,-25 5 62 0 0,1-1-1 0 0,-1 1 1 0 0,1 0-1 0 0,0 0 1 0 0,-1 0 0 0 0,1 1-1 0 0,-1-1 1 0 0,1 1-1 0 0,0-1 1 0 0,-1 1-1 0 0,1 0 1 0 0,-1 0-1 0 0,0 0 1 0 0,1 0 0 0 0,-1 0-1 0 0,0 1 1 0 0,0-1-1 0 0,4 3 1 0 0,-4-1 28 0 0,0 0 1 0 0,0 0 0 0 0,0-1-1 0 0,0 1 1 0 0,0 0 0 0 0,0 1-1 0 0,-1-1 1 0 0,1 0 0 0 0,-1 0-1 0 0,0 1 1 0 0,0-1-1 0 0,0 5 1 0 0,0 2 89 0 0,0 0 0 0 0,0 0-1 0 0,-1 0 1 0 0,-1 1 0 0 0,0-1 0 0 0,0 0 0 0 0,-1 0-1 0 0,-5 17 1 0 0,-5 0 103 0 0,0 1 0 0 0,-30 47 0 0 0,23-44-159 0 0,17-27-337 0 0,-3 6 533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32 13247 0 0,'6'-2'204'0'0,"-5"1"-102"0"0,1 1 0 0 0,0-1 1 0 0,-1 0-1 0 0,1 0 1 0 0,-1 0-1 0 0,0 0 0 0 0,1 0 1 0 0,-1 0-1 0 0,0 0 1 0 0,0 0-1 0 0,1 0 1 0 0,1-3-1 0 0,3-3 3171 0 0,-14 2-2427 0 0,7 4-798 0 0,-1 1-1 0 0,0-1 1 0 0,1 1 0 0 0,-1 0 0 0 0,0 0 0 0 0,0 0 0 0 0,1 0 0 0 0,-1 0 0 0 0,0 0 0 0 0,1 0 0 0 0,-1 0 0 0 0,0 1 0 0 0,-2 0 0 0 0,-23 9 145 0 0,20-6-136 0 0,-32 14 99 0 0,-56 35 1 0 0,-32 31 94 0 0,65-41 26 0 0,10-6 910 0 0,-80 73-1 0 0,128-106-1013 0 0,1 0 0 0 0,-1 0 0 0 0,1 1 0 0 0,0-1 0 0 0,0 1 0 0 0,-3 8 0 0 0,3-7 63 0 0,2-5 15 0 0,3 0-10 0 0,3 0-170 0 0,0-1-1 0 0,0 1 0 0 0,0-1 1 0 0,0 0-1 0 0,0 0 1 0 0,0 0-1 0 0,0 0 0 0 0,0-1 1 0 0,-1 0-1 0 0,1 0 1 0 0,6-2-1 0 0,9-4 90 0 0,23-11-1 0 0,27-14-157 0 0,48-22-1114 0 0,-41 15-2572 0 0,-57 27 2010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1839 0 0,'-2'0'134'0'0,"-7"1"971"0"0,-1 0 1 0 0,1 0 0 0 0,-1 1-1 0 0,1 1 1 0 0,0-1-1 0 0,0 1 1 0 0,0 1 0 0 0,0 0-1 0 0,-13 8 1 0 0,-8 6 1954 0 0,-35 29 0 0 0,51-36-3631 0 0,-14 11 1183 0 0,2 2 1 0 0,0 1-1 0 0,2 1 0 0 0,-28 38 1 0 0,-73 124 1135 0 0,101-150-1522 0 0,-99 184 792 0 0,16 8-589 0 0,66-140-267 0 0,21-45 53 0 0,19-43 18 0 0,7-3-195 0 0,1-1 0 0 0,-1 1 0 0 0,1-1 0 0 0,-1-1 0 0 0,1 1 0 0 0,-1-1 0 0 0,0 0 0 0 0,0 0 0 0 0,8-6 0 0 0,0 0 14 0 0,98-66-120 0 0,-83 54-261 0 0,0 0 1 0 0,2 2-1 0 0,46-21 0 0 0,-69 36 105 0 0,0 1-1 0 0,1 1 0 0 0,0-1 0 0 0,0 1 0 0 0,0 1 0 0 0,0 0 0 0 0,0 0 0 0 0,0 0 0 0 0,11 2 0 0 0,-19-1 211 0 0,-1 1-1 0 0,1-1 1 0 0,0 0-1 0 0,-1 1 1 0 0,1-1-1 0 0,-1 0 1 0 0,1 1-1 0 0,-1-1 1 0 0,1 1-1 0 0,-1-1 1 0 0,1 1-1 0 0,-1-1 1 0 0,1 1-1 0 0,-1-1 1 0 0,1 1-1 0 0,-1 0 0 0 0,0-1 1 0 0,0 1-1 0 0,1 0 1 0 0,-1-1-1 0 0,0 1 1 0 0,1 1-1 0 0,2 15 17 0 0,-3-15-35 0 0,1 4 44 0 0,-1 0 0 0 0,0 1 1 0 0,0-1-1 0 0,-1 0 0 0 0,0 0 1 0 0,0 0-1 0 0,0 0 0 0 0,-1 0 0 0 0,0 0 1 0 0,-4 10-1 0 0,-4 2-405 0 0,-20 31 0 0 0,29-48 337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10135 0 0,'0'0'12581'0'0,"1"-1"-11861"0"0,14-18 549 0 0,-12 14-1117 0 0,1 0 1 0 0,0 0 0 0 0,0 1 0 0 0,5-6-1 0 0,87-74 54 0 0,33-28 155 0 0,-87 78-267 0 0,53-31 0 0 0,-81 56-125 0 0,27-11 1 0 0,-36 18 22 0 0,-1 0 0 0 0,1 0 1 0 0,0 1-1 0 0,0-1 0 0 0,0 1 0 0 0,0 1 1 0 0,1-1-1 0 0,-1 1 0 0 0,10 0 0 0 0,-13 0-4 0 0,-1 1 0 0 0,1-1 0 0 0,-1 1 0 0 0,1-1 0 0 0,-1 1 0 0 0,1-1 0 0 0,-1 1-1 0 0,1 0 1 0 0,-1-1 0 0 0,1 1 0 0 0,-1 0 0 0 0,0 0 0 0 0,0 0 0 0 0,1 0 0 0 0,-1 1 0 0 0,0-1-1 0 0,0 0 1 0 0,1 2 0 0 0,-1 0 10 0 0,1-1 0 0 0,-1 1 1 0 0,0-1-1 0 0,0 1 0 0 0,-1 0 0 0 0,1-1 0 0 0,0 1 0 0 0,-1 0 0 0 0,1 5 0 0 0,-2 1 58 0 0,1 1 0 0 0,-1 0 0 0 0,-1-1 0 0 0,0 0 0 0 0,-3 11 0 0 0,-39 109 474 0 0,-6 23-2359 0 0,44-127-787 0 0,5-9-4790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3 6911 0 0,'8'-2'15279'0'0,"-25"24"-15000"0"0,0 0 0 0 0,-1-1 0 0 0,-1 0 0 0 0,-25 20 0 0 0,9-8-220 0 0,-58 50 92 0 0,2-3 194 0 0,59-52-65 0 0,23-20-100 0 0,0-1-1 0 0,0 1 1 0 0,1 1 0 0 0,0-1 0 0 0,1 1 0 0 0,-1 1 0 0 0,-8 15 0 0 0,15-24-172 0 0,1 0 1 0 0,-1 0-1 0 0,1 0 0 0 0,-1 0 1 0 0,1 0-1 0 0,-1 0 0 0 0,1 0 0 0 0,0 0 1 0 0,-1 0-1 0 0,1 0 0 0 0,0 0 1 0 0,0 0-1 0 0,0 0 0 0 0,0 1 0 0 0,0-1 1 0 0,0 0-1 0 0,0 0 0 0 0,0 0 1 0 0,0 0-1 0 0,1 0 0 0 0,-1 0 0 0 0,0 0 1 0 0,1 0-1 0 0,-1 0 0 0 0,0 0 1 0 0,1 0-1 0 0,0 0 0 0 0,-1 0 1 0 0,1 0-1 0 0,0 0 0 0 0,-1-1 0 0 0,1 1 1 0 0,0 0-1 0 0,0 0 0 0 0,-1-1 1 0 0,1 1-1 0 0,0 0 0 0 0,0-1 0 0 0,0 1 1 0 0,0-1-1 0 0,0 1 0 0 0,2 0 1 0 0,4 1 44 0 0,0-1 1 0 0,0 0 0 0 0,1 0 0 0 0,-1 0 0 0 0,10-1-1 0 0,-9 0-40 0 0,14 0-679 0 0,-1-1-1 0 0,0-1 1 0 0,0 0-1 0 0,0-2 1 0 0,36-11-1 0 0,-24 3-1726 0 0,-2 0-1 0 0,57-32 0 0 0,-63 29-4266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284 225 2303 0 0,'0'0'16046'0'0,"2"0"-14665"0"0,8 1-804 0 0,0-1 1 0 0,-1 0-1 0 0,1-1 1 0 0,-1 0-1 0 0,1 0 1 0 0,-1-1-1 0 0,1 0 1 0 0,-1-1-1 0 0,0 0 0 0 0,0 0 1 0 0,12-8-1 0 0,12-6-158 0 0,47-36-1 0 0,-77 52-396 0 0,62-52 90 0 0,4-2-310 0 0,-68 55 166 0 0,0-1-1 0 0,0 1 0 0 0,0-1 0 0 0,0 1 0 0 0,0-1 0 0 0,-1 0 0 0 0,1 1 0 0 0,0-1 1 0 0,0 0-1 0 0,-1 0 0 0 0,1 1 0 0 0,0-1 0 0 0,-1 0 0 0 0,1 0 0 0 0,-1 0 1 0 0,1 0-1 0 0,-1 0 0 0 0,1 0 0 0 0,-1 0 0 0 0,0 0 0 0 0,1 0 0 0 0,-1-1 0 0 0,-17 2-976 0 0,7 2 891 0 0,-1 2 1 0 0,1-1-1 0 0,0 2 0 0 0,0-1 1 0 0,1 1-1 0 0,-17 11 0 0 0,11-7 79 0 0,-68 46 26 0 0,-86 74-1 0 0,164-124 28 0 0,-148 126 383 0 0,128-106-196 0 0,1 1 0 0 0,1 0-1 0 0,-34 52 1 0 0,54-73-152 0 0,1-1 1 0 0,-1 1-1 0 0,1 0 1 0 0,0 0-1 0 0,-3 9 0 0 0,5-13-38 0 0,0 1-1 0 0,-1-1 1 0 0,1 0-1 0 0,0 0 1 0 0,0 0-1 0 0,0 0 0 0 0,0 0 1 0 0,0 0-1 0 0,0 0 1 0 0,0 0-1 0 0,0 0 1 0 0,1 1-1 0 0,-1-1 1 0 0,0 0-1 0 0,1 0 0 0 0,-1 0 1 0 0,1 0-1 0 0,-1 0 1 0 0,1 0-1 0 0,-1 0 1 0 0,1-1-1 0 0,0 1 0 0 0,-1 0 1 0 0,1 0-1 0 0,0 0 1 0 0,0-1-1 0 0,0 1 1 0 0,-1 0-1 0 0,1-1 0 0 0,0 1 1 0 0,0 0-1 0 0,0-1 1 0 0,0 1-1 0 0,0-1 1 0 0,2 1-1 0 0,3 0 23 0 0,0 1 0 0 0,0-2 0 0 0,0 1 0 0 0,0 0 0 0 0,1-1 0 0 0,-1 0 0 0 0,8-2 0 0 0,45-8 124 0 0,-55 10-146 0 0,178-46-382 0 0,-105 21-6799 0 0,-27 8-1233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7831 0 0,'0'0'706'0'0,"-9"3"740"0"0,1-1-690 0 0,1 1-1 0 0,0 1 0 0 0,0-1 0 0 0,0 1 0 0 0,0 1 1 0 0,1-1-1 0 0,0 1 0 0 0,-7 6 0 0 0,-5 7 13 0 0,-19 24-1 0 0,27-29-714 0 0,0 1 0 0 0,0 1 0 0 0,2 0-1 0 0,-10 21 1 0 0,-21 68 40 0 0,25-63 25 0 0,-21 43-1 0 0,10-38-72 0 0,-2-1 0 0 0,-2-1-1 0 0,-2-1 1 0 0,-1-2 0 0 0,-3-1 0 0 0,-51 46 0 0 0,-70 50-141 0 0,86-81-3308 0 0,58-45-610 0 0,2-2-1046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74 247 5983 0 0,'-51'2'184'0'0,"29"1"5179"0"0,29-2 70 0 0,12-3-4879 0 0,-1 0-1 0 0,1-1 1 0 0,-1-1-1 0 0,26-9 1 0 0,7-1 178 0 0,246-71 1887 0 0,-120 31-1694 0 0,126-12-612 0 0,-222 60-4212 0 0,-62 3 1789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11975 0 0,'0'0'1083'0'0,"-2"1"-891"0"0,-7 6-32 0 0,0-1-1 0 0,0 1 1 0 0,0 0 0 0 0,1 1-1 0 0,0 0 1 0 0,-8 11-1 0 0,-41 60 3058 0 0,34-45-2210 0 0,-168 260 1376 0 0,42-64-1740 0 0,68-107-551 0 0,-86 100-18 0 0,118-171 67 0 0,54-73-90 0 0,1 8-145 0 0,0 0 0 0 0,2 1-1 0 0,-1-1 1 0 0,11-11 0 0 0,40-44-427 0 0,-37 45 292 0 0,1 2 0 0 0,0 0 0 0 0,37-25 0 0 0,-42 35 219 0 0,0 1-1 0 0,1 0 1 0 0,-1 1-1 0 0,2 1 1 0 0,-1 0-1 0 0,27-6 1 0 0,-41 14 61 0 0,-1-1 0 0 0,1 0 0 0 0,0 1 1 0 0,-1-1-1 0 0,1 1 0 0 0,0 0 0 0 0,-1 0 0 0 0,1 1 1 0 0,0-1-1 0 0,-1 1 0 0 0,1 0 0 0 0,-1 0 0 0 0,1 0 1 0 0,-1 0-1 0 0,1 1 0 0 0,-1-1 0 0 0,0 1 0 0 0,4 2 1 0 0,-3-1 28 0 0,0 1 0 0 0,-1-1 0 0 0,1 1 0 0 0,-1 0 0 0 0,0 0 0 0 0,0 0 0 0 0,0 0 0 0 0,0 1 0 0 0,-1-1 0 0 0,0 1 0 0 0,0-1 0 0 0,3 9 0 0 0,-2-1 26 0 0,0 0 1 0 0,-1-1-1 0 0,0 1 0 0 0,-1 0 1 0 0,-1 0-1 0 0,0 0 0 0 0,0 0 1 0 0,-1 0-1 0 0,0 0 0 0 0,-4 13 0 0 0,-1-4-668 0 0,0 0 0 0 0,-1-1 0 0 0,-2 0 0 0 0,-16 32 0 0 0,21-46-57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51 9215 0 0,'23'-15'522'0'0,"20"-12"5767"0"0,-43 26-6082 0 0,0 1 0 0 0,1 0 1 0 0,-1 0-1 0 0,0-1 0 0 0,1 1 0 0 0,-1 0 0 0 0,0-1 1 0 0,0 1-1 0 0,0 0 0 0 0,1 0 0 0 0,-1-1 0 0 0,0 1 1 0 0,0 0-1 0 0,0-1 0 0 0,0 1 0 0 0,0 0 0 0 0,0-1 1 0 0,1 1-1 0 0,-1-1 0 0 0,0 1 0 0 0,0-1 1 0 0,-4 1-133 0 0,0-1 0 0 0,0 1 0 0 0,1 0 0 0 0,-1 1 1 0 0,0-1-1 0 0,0 1 0 0 0,1-1 0 0 0,-8 3 1 0 0,-31 14 72 0 0,30-12-135 0 0,-33 15-54 0 0,2 3 0 0 0,-47 30 0 0 0,-75 64 95 0 0,159-112 93 0 0,0 0 1 0 0,0 1-1 0 0,-9 9 0 0 0,14-14 62 0 0,1 0-196 0 0,0-1-1 0 0,0 0 1 0 0,0 0-1 0 0,-1 0 1 0 0,1 0-1 0 0,0 1 0 0 0,0-1 1 0 0,0 0-1 0 0,0 0 1 0 0,0 0-1 0 0,0 0 0 0 0,0 1 1 0 0,0-1-1 0 0,0 0 1 0 0,0 0-1 0 0,-1 0 0 0 0,1 1 1 0 0,0-1-1 0 0,0 0 1 0 0,0 0-1 0 0,0 0 1 0 0,0 1-1 0 0,0-1 0 0 0,1 0 1 0 0,-1 0-1 0 0,0 0 1 0 0,0 1-1 0 0,0-1 0 0 0,0 0 1 0 0,0 0-1 0 0,0 0 1 0 0,0 0-1 0 0,0 1 0 0 0,0-1 1 0 0,0 0-1 0 0,1 0 1 0 0,-1 0-1 0 0,0 0 0 0 0,0 1 1 0 0,0-1-1 0 0,0 0 1 0 0,1 0-1 0 0,-1 0 1 0 0,0 0-1 0 0,0 0 0 0 0,0 0 1 0 0,0 0-1 0 0,1 0 1 0 0,-1 1-1 0 0,0-1 0 0 0,10 5 205 0 0,-4-3-165 0 0,1-1 1 0 0,0 1-1 0 0,0-2 1 0 0,0 1 0 0 0,-1-1-1 0 0,1 0 1 0 0,0 0-1 0 0,13-3 1 0 0,57-16 95 0 0,-49 11-97 0 0,1 0-47 0 0,-1-1 1 0 0,47-22-1 0 0,-72 29-210 0 0,0 1 1 0 0,1-1-1 0 0,-1 1 0 0 0,1-1 1 0 0,-1 1-1 0 0,7-1 0 0 0,-16 20-376 0 0,4-12 1149 0 0,-1 3-3084 0 0,4-9 2373 0 0,-1 1-1 0 0,0-1 1 0 0,0 0 0 0 0,0 1 0 0 0,1-1-1 0 0,-1 0 1 0 0,0 0 0 0 0,1 1 0 0 0,-1-1-1 0 0,0 0 1 0 0,0 0 0 0 0,1 0-1 0 0,-1 1 1 0 0,0-1 0 0 0,1 0 0 0 0,-1 0-1 0 0,0 0 1 0 0,1 0 0 0 0,-1 0-1 0 0,1 0 1 0 0,-1 0 0 0 0,0 0 0 0 0,1 0-1 0 0,-1 0 1 0 0,0 0 0 0 0,1 0 0 0 0,0 0-1 0 0,12 1-5739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4607 0 0,'-1'3'10267'0'0,"0"9"-8579"0"0,-1-1 0 0 0,-7 20 0 0 0,-24 51-957 0 0,22-55-138 0 0,-46 113 580 0 0,-51 114-333 0 0,77-189-780 0 0,-43 83 76 0 0,54-113-117 0 0,-1-1 0 0 0,-29 34-1 0 0,-60 57-537 0 0,61-75-2608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26 130 5063 0 0,'-25'-11'18253'0'0,"28"10"-18064"0"0,0 1-1 0 0,0-1 0 0 0,0 0 1 0 0,0 1-1 0 0,0-1 0 0 0,5 1 1 0 0,6-1 50 0 0,339-64 1674 0 0,-334 60-1979 0 0,132-30 360 0 0,-126 31-685 0 0,1 1-1 0 0,-1 1 1 0 0,51 3 0 0 0,-59 1-1347 0 0,0 1-4209 0 0,-4 2-1707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104 262 3223 0 0,'0'0'8232'0'0,"-1"2"-7920"0"0,-9 8 116 0 0,1 0-1 0 0,0 1 1 0 0,1 0 0 0 0,1 1-1 0 0,0 0 1 0 0,0 0-1 0 0,1 0 1 0 0,1 1 0 0 0,0 0-1 0 0,0 0 1 0 0,2 1-1 0 0,-4 18 1 0 0,6-25-188 0 0,0 1 1 0 0,-1-1-1 0 0,-4 13 0 0 0,6-19-80 0 0,-4 6 1040 0 0,3-12-1154 0 0,1-1 1 0 0,0 1-1 0 0,1 0 0 0 0,-1-1 1 0 0,1 1-1 0 0,0 0 0 0 0,0 0 1 0 0,3-6-1 0 0,18-42 64 0 0,-3 18-93 0 0,1 2 0 0 0,2 1 0 0 0,1 0 1 0 0,1 2-1 0 0,2 1 0 0 0,1 0 0 0 0,32-25 0 0 0,-45 43-29 0 0,0 0 1 0 0,1 2-1 0 0,0-1 0 0 0,0 2 1 0 0,1 0-1 0 0,0 1 0 0 0,0 0 1 0 0,0 1-1 0 0,1 1 0 0 0,0 1 1 0 0,0 0-1 0 0,20-1 0 0 0,-2 0-1 0 0,-2 1-86 0 0,50-1-1 0 0,-81 5-202 0 0,-1 1-394 0 0,0 0 527 0 0,-1 0 1 0 0,0-1 0 0 0,1 1-1 0 0,-1 0 1 0 0,0-1-1 0 0,1 1 1 0 0,-1 0-1 0 0,0 0 1 0 0,0-1-1 0 0,1 1 1 0 0,-1 1-1 0 0,-3 7-1615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114 150 6447 0 0,'0'0'499'0'0,"0"-1"-328"0"0,5-17 9454 0 0,-1 9-6590 0 0,-1 6-2866 0 0,0 1 1 0 0,0-1 0 0 0,0 0 0 0 0,0 1 0 0 0,0-1 0 0 0,1 1 0 0 0,-1 0 0 0 0,1 0 0 0 0,-1 0 0 0 0,1 1 0 0 0,0-1 0 0 0,5 0 0 0 0,9-3 24 0 0,26-3-1 0 0,-17 4-3 0 0,6-2-105 0 0,170-41-59 0 0,-142 26-378 0 0,-59 20 285 0 0,-4 1-10 0 0,-1 0 65 0 0,1-1-1 0 0,0 1 0 0 0,0 0 0 0 0,-1 0 0 0 0,1 0 1 0 0,0 1-1 0 0,-1-1 0 0 0,-3 2 0 0 0,0-1-3 0 0,-23 4 63 0 0,1 2 0 0 0,1 1 1 0 0,-1 2-1 0 0,1 0 0 0 0,1 2 0 0 0,-31 18 0 0 0,11-2 347 0 0,2 1 0 0 0,-60 53 0 0 0,90-70-284 0 0,0 1-1 0 0,1 0 0 0 0,1 1 1 0 0,0 0-1 0 0,-11 19 0 0 0,19-27-65 0 0,1 0 0 0 0,0 0 0 0 0,1 0 0 0 0,-1 1 0 0 0,1-1 0 0 0,0 1 0 0 0,-1 10 0 0 0,3-12-8 0 0,-1-1 1 0 0,1 0 0 0 0,0 0-1 0 0,1 0 1 0 0,-1 1-1 0 0,1-1 1 0 0,0 0 0 0 0,0 0-1 0 0,0 0 1 0 0,1 0-1 0 0,-1 0 1 0 0,1 0 0 0 0,3 5-1 0 0,1-2 41 0 0,-1 1 0 0 0,2 0 0 0 0,-1-1 0 0 0,1 0-1 0 0,0-1 1 0 0,1 0 0 0 0,0 0 0 0 0,0 0 0 0 0,0-1 0 0 0,0 0 0 0 0,1-1-1 0 0,0 0 1 0 0,0 0 0 0 0,17 4 0 0 0,-9-3-29 0 0,1-2-1 0 0,0 1 1 0 0,-1-2-1 0 0,1-1 1 0 0,0 0-1 0 0,0-1 1 0 0,22-3-1 0 0,-24 0-526 0 0,1-1 0 0 0,-1 0 0 0 0,0-1 0 0 0,18-9-1 0 0,-11 4-8225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290 115 9215 0 0,'0'0'4786'0'0,"2"1"-3585"0"0,28 27 171 0 0,-28-27-1284 0 0,1 3 29 0 0,-1-1-101 0 0,11 5 79 0 0,-10-6-87 0 0,1-1-1 0 0,-1-1 1 0 0,0 1-1 0 0,1 0 1 0 0,-1-1-1 0 0,1 0 1 0 0,-1 1 0 0 0,1-1-1 0 0,-1-1 1 0 0,0 1-1 0 0,1-1 1 0 0,-1 1 0 0 0,1-1-1 0 0,-1 0 1 0 0,0 0-1 0 0,1 0 1 0 0,-1-1 0 0 0,0 1-1 0 0,0-1 1 0 0,3-2-1 0 0,5-2 19 0 0,0-2 0 0 0,-1 1 0 0 0,0-2 0 0 0,11-9 0 0 0,-17 14-35 0 0,7-7 47 0 0,15-20 0 0 0,-24 28-51 0 0,1 0 1 0 0,-1 0 0 0 0,-1 0 0 0 0,1-1 0 0 0,0 1 0 0 0,-1 0-1 0 0,0-1 1 0 0,1 1 0 0 0,-1-1 0 0 0,-1 0 0 0 0,1 1-1 0 0,0-6 1 0 0,-1 8-156 0 0,-7-2-367 0 0,-2 0 326 0 0,-5 5 140 0 0,1 1-1 0 0,0 1 0 0 0,0 0 1 0 0,0 1-1 0 0,0 1 0 0 0,-18 10 1 0 0,-12 5 60 0 0,-120 61 166 0 0,138-66-50 0 0,0 0 0 0 0,1 2 0 0 0,1 0 0 0 0,-24 27 0 0 0,37-35 28 0 0,2 0-1 0 0,-13 19 0 0 0,18-24-46 0 0,0 0 0 0 0,0 0 0 0 0,1 0 1 0 0,0 1-1 0 0,0-1 0 0 0,0 1 0 0 0,0 0 0 0 0,-1 8 0 0 0,3-11-2 0 0,0 0-1 0 0,0 1 1 0 0,0-1-1 0 0,0 0 0 0 0,1 0 1 0 0,-1 1-1 0 0,1-1 1 0 0,-1 0-1 0 0,1 0 0 0 0,0 0 1 0 0,1 0-1 0 0,-1 0 1 0 0,0 0-1 0 0,1 0 1 0 0,0 0-1 0 0,-1-1 0 0 0,1 1 1 0 0,0-1-1 0 0,1 1 1 0 0,-1-1-1 0 0,0 0 1 0 0,1 1-1 0 0,-1-1 0 0 0,1-1 1 0 0,-1 1-1 0 0,1 0 1 0 0,0-1-1 0 0,0 1 1 0 0,3 0-1 0 0,1 1-25 0 0,0-1-1 0 0,0 0 1 0 0,0-1-1 0 0,0 0 1 0 0,0 0-1 0 0,0 0 1 0 0,0-1 0 0 0,0 0-1 0 0,0 0 1 0 0,0-1-1 0 0,0 0 1 0 0,9-2 0 0 0,92-33 14 0 0,-38 9-3135 0 0,-65 25 2622 0 0,-4 1-445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4143 0 0,'0'0'191'0'0,"-2"1"-11"0"0,-40 23 5035 0 0,-64 48 0 0 0,65-42-3859 0 0,-64 35-1 0 0,-89 37-857 0 0,193-102-572 0 0,10 7-374 0 0,2 0 398 0 0,1-1 0 0 0,-1-1 1 0 0,1 0-1 0 0,0-1 0 0 0,0 0 0 0 0,23 4 0 0 0,3 1-6 0 0,34 8 44 0 0,-46-12 13 0 0,-1 2-1 0 0,0 0 0 0 0,27 12 0 0 0,-38-10 38 0 0,-12-4-15 0 0,-2-3-10 0 0,1 0 16 0 0,-1-1 0 0 0,0 1 1 0 0,1-1-1 0 0,-1 1 1 0 0,0 0-1 0 0,0-1 1 0 0,0 1-1 0 0,0-1 1 0 0,0 1-1 0 0,-1 0 0 0 0,1-1 1 0 0,0 1-1 0 0,-1-1 1 0 0,1 1-1 0 0,-1-1 1 0 0,1 1-1 0 0,-1-1 0 0 0,0 1 1 0 0,0-1-1 0 0,0 0 1 0 0,0 1-1 0 0,0-1 1 0 0,0 0-1 0 0,0 0 1 0 0,0 0-1 0 0,0 1 0 0 0,0-1 1 0 0,-3 1-1 0 0,-3 3 118 0 0,-1 1-1 0 0,0-2 0 0 0,-13 7 0 0 0,2-2 15 0 0,-1-2 1 0 0,0 0-1 0 0,0-1 0 0 0,-22 3 0 0 0,-85 7-49 0 0,85-12-102 0 0,31-2-69 0 0,-38 2 117 0 0,44-4-211 0 0,1 0 1 0 0,-1 0-1 0 0,1-1 0 0 0,0 0 0 0 0,-1 1 1 0 0,1-1-1 0 0,0-1 0 0 0,-6-1 0 0 0,9 3 113 0 0,1-1 0 0 0,0 1 0 0 0,-1 0 0 0 0,1 0 0 0 0,0-1 0 0 0,0 1 0 0 0,0 0 0 0 0,-1 0-1 0 0,1-1 1 0 0,0 1 0 0 0,0 0 0 0 0,0 0 0 0 0,-1-1 0 0 0,1 1 0 0 0,0 0 0 0 0,0-1 0 0 0,0 1 0 0 0,0 0 0 0 0,0-1 0 0 0,0 1-1 0 0,0-1 1 0 0,0 1 0 0 0,0 0 0 0 0,0-1 0 0 0,0 1 0 0 0,0 0 0 0 0,0-1 0 0 0,0 1 0 0 0,0 0 0 0 0,0-1 0 0 0,0 0 0 0 0,5-8-624 0 0,3-2-126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13991 0 0,'0'0'4734'0'0,"-1"2"-4605"0"0,-57 142 1651 0 0,46-110-1445 0 0,2 0 0 0 0,-8 49 0 0 0,17-75-301 0 0,0 0 0 0 0,1 0 1 0 0,0 0-1 0 0,1 14 0 0 0,-1-22-27 0 0,1 0 0 0 0,-1 1-1 0 0,0-1 1 0 0,0 0 0 0 0,0 1 0 0 0,0-1 0 0 0,1 0 0 0 0,-1 1 0 0 0,0-1 0 0 0,1 0-1 0 0,-1 1 1 0 0,0-1 0 0 0,0 0 0 0 0,1 0 0 0 0,-1 1 0 0 0,0-1 0 0 0,1 0-1 0 0,-1 0 1 0 0,0 0 0 0 0,1 1 0 0 0,-1-1 0 0 0,1 0 0 0 0,-1 0 0 0 0,0 0 0 0 0,1 0-1 0 0,-1 0 1 0 0,1 0 0 0 0,-1 0 0 0 0,0 0 0 0 0,1 0 0 0 0,0 0 0 0 0,11-2 202 0 0,-11 2-209 0 0,9-4 98 0 0,1 0-1 0 0,-1 0 1 0 0,-1-2-1 0 0,1 1 1 0 0,-1-1 0 0 0,0 0-1 0 0,12-11 1 0 0,-2 2 41 0 0,167-149 96 0 0,-103 86-1534 0 0,-57 57-3903 0 0,-18 13-1140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15631 0 0,'0'0'1755'0'0,"-1"1"-1282"0"0,-9 8 34 0 0,0 0-1 0 0,1 0 1 0 0,0 1-1 0 0,1 1 1 0 0,-12 18-1 0 0,-30 64 266 0 0,31-55-432 0 0,-29 56-142 0 0,-92 162 9 0 0,132-242-233 0 0,-2-1-321 0 0,1 2-1 0 0,1-1 1 0 0,-11 26-1 0 0,18-38-244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16271 0 0,'0'0'1470'0'0,"-1"1"-1209"0"0,-55 64 622 0 0,31-35-439 0 0,-36 52 821 0 0,-79 135 1 0 0,124-190-1144 0 0,-167 309 602 0 0,150-272-621 0 0,-3-2 0 0 0,-49 63 0 0 0,82-121-95 0 0,-7 14-64 0 0,9-16-189 0 0,11-6-5908 0 0,1-3-65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15343 0 0,'0'0'1731'0'0,"3"0"-987"0"0,10 2-124 0 0,0-2-1 0 0,0 1 1 0 0,0-2 0 0 0,24-3-1 0 0,-14 2-281 0 0,23-4 496 0 0,65-17 0 0 0,44-22 347 0 0,-51 15-509 0 0,473-101-71 0 0,-569 130-1009 0 0,0 0-1 0 0,0 0 0 0 0,-1 1 1 0 0,1 0-1 0 0,0 1 0 0 0,0-1 0 0 0,0 2 1 0 0,12 2-1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26 5983 0 0,'2'-1'464'0'0,"40"-13"290"0"0,-14 4 9483 0 0,-28 12-10163 0 0,-1-1 0 0 0,0 1 0 0 0,0 0 1 0 0,0-1-1 0 0,0 1 0 0 0,0 0 0 0 0,-1-1 0 0 0,1 1 0 0 0,0-1 1 0 0,-3 2-1 0 0,0 2 89 0 0,-38 37 757 0 0,-80 65 0 0 0,19-20-624 0 0,36-25 171 0 0,-83 97 0 0 0,140-147-336 0 0,-23 19-1 0 0,25-25-69 0 0,1 1-1 0 0,0 0 0 0 0,0 0 1 0 0,0 1-1 0 0,1 0 0 0 0,0 0 1 0 0,-6 12-1 0 0,6-10 52 0 0,1 1-1 0 0,1 1 1 0 0,0-1 0 0 0,0 1-1 0 0,-2 15 1 0 0,6-22-61 0 0,-1 0 0 0 0,1 0 0 0 0,0 0 0 0 0,0 0 1 0 0,1 0-1 0 0,0 0 0 0 0,0-1 0 0 0,0 1 0 0 0,0 0 0 0 0,1 0 0 0 0,-1-1 1 0 0,1 1-1 0 0,0-1 0 0 0,1 0 0 0 0,5 9 0 0 0,-1-4 20 0 0,1 0 0 0 0,0-1 0 0 0,0 0 0 0 0,1 0 0 0 0,0-1 0 0 0,20 12 0 0 0,-12-8-35 0 0,1-2 0 0 0,1 0-1 0 0,22 6 1 0 0,36 7-1330 0 0,-27-13-3680 0 0,-48-9 3410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275 140 5063 0 0,'-16'-3'14747'0'0,"17"3"-14528"0"0,9-10 2017 0 0,18-8-2583 0 0,13-1 500 0 0,1 2 0 0 0,1 2 1 0 0,0 2-1 0 0,80-15 0 0 0,-61 20-117 0 0,2 1-1 0 0,116 5 1 0 0,-136 7-36 0 0,-33-4 11 0 0,-5-3 42 0 0,-4 0 0 0 0,-9 5-113 0 0,-7 7 38 0 0,-162 135-131 0 0,73-62 95 0 0,43-34 58 0 0,-230 177 0 0 0,236-193 0 0 0,-80 36 0 0 0,74-39 0 0 0,47-23 9 0 0,4-3 8 0 0,0 1 0 0 0,0-2 0 0 0,-10 4 1 0 0,17-6 45 0 0,13-7 15 0 0,31-9 2 0 0,63-15 0 0 0,-43 13 105 0 0,150-34 892 0 0,-170 44-829 0 0,0 1 0 0 0,0 3-1 0 0,50 1 1 0 0,-83 3-279 0 0,0 0 0 0 0,15 4 0 0 0,-22-5-445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86 100 1375 0 0,'-25'-2'60'0'0,"-11"-2"1597"0"0,12 3 11649 0 0,27 0-12625 0 0,42-10 791 0 0,90-9 1 0 0,-62 11-842 0 0,192-25 1168 0 0,1 19-1579 0 0,-211 14-942 0 0,-2 0-5723 0 0,-25 1-239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71 13159 0 0,'7'-5'1187'0'0,"-1"1"-868"0"0,-4 4 247 0 0,-4 20 1614 0 0,-7 55-760 0 0,4 0 0 0 0,4 86 0 0 0,2-148-1258 0 0,0 7 93 0 0,-1-5 3156 0 0,11-16-3039 0 0,-2-1-297 0 0,-1-1 0 0 0,0 0 0 0 0,0-1 0 0 0,0 1 0 0 0,0-2 0 0 0,0 1 0 0 0,12-11 0 0 0,-1 2-3 0 0,187-110 77 0 0,9-5-74 0 0,-188 109-80 0 0,159-97-431 0 0,-186 116 406 0 0,0 0 1 0 0,0 0 0 0 0,0 0-1 0 0,0 0 1 0 0,0 0 0 0 0,0-1-1 0 0,1 1 1 0 0,-1 0 0 0 0,0 0-1 0 0,0 0 1 0 0,0 0 0 0 0,0 0 0 0 0,0 0-1 0 0,1 0 1 0 0,-1 0 0 0 0,0 0-1 0 0,0 0 1 0 0,0 0 0 0 0,0 0-1 0 0,1 0 1 0 0,-1 0 0 0 0,0 0-1 0 0,0 0 1 0 0,0 0 0 0 0,0 0-1 0 0,1 0 1 0 0,-1 0 0 0 0,0 0-1 0 0,0 0 1 0 0,0 0 0 0 0,0 0-1 0 0,1 0 1 0 0,-1 0 0 0 0,0 0-1 0 0,0 0 1 0 0,0 1 0 0 0,0-1-1 0 0,0 0 1 0 0,1 0 0 0 0,-1 0-1 0 0,0 0 1 0 0,0 0 0 0 0,0 1-1 0 0,-1 9-516 0 0,-9 18-947 0 0,8-25 695 0 0,-5 15-1401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556 319 10247 0 0,'0'0'927'0'0,"2"0"-760"0"0,1 0-31 0 0,0 0 0 0 0,-1 0 0 0 0,1 0 0 0 0,0-1 0 0 0,0 1 0 0 0,0-1 0 0 0,0 0 0 0 0,-1 0 0 0 0,1 0 0 0 0,0 0 0 0 0,-1-1 0 0 0,1 1 0 0 0,2-2 0 0 0,-4 1 50 0 0,1 1 0 0 0,-1 0 0 0 0,1-1 0 0 0,-1 0 0 0 0,0 1 0 0 0,0-1 0 0 0,0 0 0 0 0,0 1-1 0 0,0-1 1 0 0,0 0 0 0 0,0 0 0 0 0,0 0 0 0 0,-1 0 0 0 0,1 0 0 0 0,-1 0 0 0 0,1 0 0 0 0,-1 0-1 0 0,0 0 1 0 0,0-3 0 0 0,3-64 1736 0 0,8-33-55 0 0,-5 59-1156 0 0,-6 41-683 0 0,1-4 57 0 0,-1 0 0 0 0,1-1 0 0 0,-2-8 0 0 0,1 14-83 0 0,0 1 0 0 0,0-1 0 0 0,0 0 0 0 0,0 1 0 0 0,0-1 0 0 0,0 0 1 0 0,0 0-1 0 0,-1 1 0 0 0,1-1 0 0 0,0 0 0 0 0,-1 1 0 0 0,1-1 0 0 0,0 1 0 0 0,-1-1 0 0 0,1 0 0 0 0,-1 1 0 0 0,1-1 0 0 0,-1 1 0 0 0,1-1 0 0 0,-1 1 0 0 0,1-1 0 0 0,-1 1 0 0 0,1-1 0 0 0,-1 1 0 0 0,0 0 0 0 0,1-1 1 0 0,-1 1-1 0 0,0 0 0 0 0,1 0 0 0 0,-1-1 0 0 0,0 1 0 0 0,1 0 0 0 0,-1 0 0 0 0,0 0 0 0 0,1 0 0 0 0,-1 0 0 0 0,-1 0 0 0 0,0 0 0 0 0,-4 0-10 0 0,0 1 1 0 0,0-1-1 0 0,0 1 0 0 0,-1 0 1 0 0,1 1-1 0 0,0 0 0 0 0,1 0 1 0 0,-1 0-1 0 0,0 0 0 0 0,-6 5 1 0 0,-3-1-30 0 0,-17 10-32 0 0,0 0 0 0 0,0 3 0 0 0,2 0 0 0 0,-37 32 0 0 0,-101 104-91 0 0,80-61 101 0 0,74-77 64 0 0,0 1-1 0 0,2 1 1 0 0,-18 33 0 0 0,28-49 11 0 0,0 1 1 0 0,1 0 0 0 0,-1 0 0 0 0,1 0 0 0 0,0 0 0 0 0,0 4-1 0 0,0-7-9 0 0,1 0 0 0 0,0-1 0 0 0,0 1 0 0 0,0 0-1 0 0,0 0 1 0 0,1-1 0 0 0,-1 1 0 0 0,0 0 0 0 0,0-1 0 0 0,0 1-1 0 0,0 0 1 0 0,1-1 0 0 0,-1 1 0 0 0,0 0 0 0 0,1-1-1 0 0,-1 1 1 0 0,1-1 0 0 0,-1 1 0 0 0,0-1 0 0 0,1 1-1 0 0,-1-1 1 0 0,1 1 0 0 0,-1-1 0 0 0,1 1 0 0 0,0-1-1 0 0,-1 1 1 0 0,1-1 0 0 0,-1 0 0 0 0,1 1 0 0 0,0-1 0 0 0,-1 0-1 0 0,1 0 1 0 0,0 0 0 0 0,-1 1 0 0 0,1-1 0 0 0,0 0-1 0 0,0 0 1 0 0,-1 0 0 0 0,1 0 0 0 0,0 0 0 0 0,-1 0-1 0 0,2 0 1 0 0,4-1 31 0 0,-1 0-1 0 0,0 1 1 0 0,0-1 0 0 0,1-1-1 0 0,-1 1 1 0 0,0-1 0 0 0,0 0-1 0 0,6-4 1 0 0,42-25 220 0 0,-29 15-164 0 0,2 0-41 0 0,115-66 131 0 0,-98 59-77 0 0,62-23-1 0 0,-73 38-95 0 0,-31 7-11 0 0,-1 1 0 0 0,0 0 0 0 0,1 0 0 0 0,-1 0 0 0 0,1 0 0 0 0,-1 0 0 0 0,1 0 0 0 0,-1 0 0 0 0,1 0 0 0 0,-1 0 0 0 0,1 0 0 0 0,-1 0 0 0 0,1 1 0 0 0,-1-1 0 0 0,1 0 0 0 0,-1 0 0 0 0,1 0 0 0 0,-1 1 0 0 0,1-1 0 0 0,0 2 11 0 0,0-1-1 0 0,0 1 0 0 0,0-1 1 0 0,-1 1-1 0 0,1 0 0 0 0,0-1 1 0 0,-1 1-1 0 0,0 0 0 0 0,1 0 1 0 0,-1-1-1 0 0,0 1 0 0 0,0 0 1 0 0,0 0-1 0 0,0-1 0 0 0,0 1 1 0 0,-1 3-1 0 0,-6 30 230 0 0,-19 70 104 0 0,22-88-348 0 0,-10 45-127 0 0,14-58-50 0 0,-1 0-283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46 14655 0 0,'6'-8'1566'0'0,"-4"6"-1381"0"0,-1 0 1 0 0,0 0 0 0 0,0 0 0 0 0,0-1-1 0 0,0 1 1 0 0,-1 0 0 0 0,1 0 0 0 0,-1 0-1 0 0,1-1 1 0 0,-1-2 0 0 0,3-6 1981 0 0,-16 11-2007 0 0,1 2-167 0 0,1-1 0 0 0,0 2 0 0 0,0 0 0 0 0,-1 0 0 0 0,2 1 0 0 0,-1 0 0 0 0,-11 6 0 0 0,-70 45-72 0 0,62-35 70 0 0,0-2 53 0 0,-111 78 696 0 0,139-95 396 0 0,5-1-827 0 0,4 1-130 0 0,0-1 0 0 0,0 0 0 0 0,0-1 0 0 0,0 1 0 0 0,0-1 0 0 0,11-3-1 0 0,44-16 300 0 0,-41 13-389 0 0,42-17 75 0 0,-36 12-167 0 0,1 2 1 0 0,50-11-1 0 0,-76 21-218 0 0,-10 14-1355 0 0,-1 0 1185 0 0,-1 0 1 0 0,-13 14-1 0 0,-11 15-1325 0 0,33-41 932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27 11975 0 0,'2'-3'348'0'0,"9"-11"698"0"0,-11 13-892 0 0,1 1 0 0 0,-1-1 0 0 0,0 0 0 0 0,1 1 0 0 0,0-1 0 0 0,-1 1 1 0 0,1-1-1 0 0,-1 1 0 0 0,1-1 0 0 0,0 1 0 0 0,-1-1 0 0 0,1 1 0 0 0,0-1 0 0 0,-1 1 1 0 0,1 0-1 0 0,0 0 0 0 0,0-1 0 0 0,-1 1 0 0 0,2 0 0 0 0,-2 0-50 0 0,1 0 0 0 0,-1 1-1 0 0,0-1 1 0 0,0 0 0 0 0,1 1-1 0 0,-1-1 1 0 0,0 0 0 0 0,0 1-1 0 0,1-1 1 0 0,-1 0 0 0 0,0 1-1 0 0,0-1 1 0 0,0 1 0 0 0,0-1 0 0 0,0 0-1 0 0,0 1 1 0 0,0-1 0 0 0,0 1-1 0 0,0-1 1 0 0,0 1 0 0 0,0-1-1 0 0,0 0 1 0 0,0 1 0 0 0,0 0-1 0 0,-6 34 1291 0 0,6-35-1401 0 0,-8 28 371 0 0,-2 0 0 0 0,-17 37 0 0 0,-33 50 220 0 0,22-42-300 0 0,1-4-51 0 0,-3-2 0 0 0,-2-2 1 0 0,-78 91-1 0 0,119-155-234 0 0,-5 6 13 0 0,0-1-1 0 0,1 1 1 0 0,0 0 0 0 0,0 1 0 0 0,-4 9-1 0 0,8-16-464 0 0,17 4-1725 0 0,3-5-2989 0 0,5-3-1556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10591 0 0,'0'0'819'0'0,"-2"1"-534"0"0,-9 6 581 0 0,-1 1 0 0 0,1 0 0 0 0,1 0 0 0 0,-11 11-1 0 0,-15 12 1442 0 0,25-22-1717 0 0,-1 0-1 0 0,2 0 0 0 0,-1 1 1 0 0,1 1-1 0 0,1-1 0 0 0,0 2 0 0 0,-10 15 1 0 0,18-26-540 0 0,1 0 1 0 0,-1 0 0 0 0,1 0 0 0 0,-1-1-1 0 0,1 1 1 0 0,-1 0 0 0 0,1 0-1 0 0,0 0 1 0 0,0 0 0 0 0,-1 0-1 0 0,1 0 1 0 0,0 0 0 0 0,0 0-1 0 0,0 0 1 0 0,0 0 0 0 0,0 1-1 0 0,0-1 1 0 0,0 0 0 0 0,0 0-1 0 0,1 0 1 0 0,-1 0 0 0 0,0 0-1 0 0,1 0 1 0 0,-1-1 0 0 0,0 1-1 0 0,1 0 1 0 0,-1 0 0 0 0,1 0-1 0 0,0 0 1 0 0,-1 0 0 0 0,1 0-1 0 0,-1-1 1 0 0,1 1 0 0 0,0 0-1 0 0,0-1 1 0 0,0 1 0 0 0,-1 0-1 0 0,1-1 1 0 0,0 1 0 0 0,0-1-1 0 0,0 1 1 0 0,0-1 0 0 0,0 0-1 0 0,0 1 1 0 0,0-1 0 0 0,0 0 0 0 0,0 0-1 0 0,2 1 1 0 0,3 0 41 0 0,0-1 1 0 0,0 1-1 0 0,0-1 0 0 0,0 0 0 0 0,1 0 1 0 0,7-2-1 0 0,19-4 204 0 0,0-2 0 0 0,57-21-1 0 0,-71 21-339 0 0,0 0-1 0 0,-1-2 0 0 0,-1 0 1 0 0,1-1-1 0 0,-2-1 0 0 0,16-13 1 0 0,-15 6-1478 0 0,4-1-4049 0 0,-13 14-1791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137 108 3679 0 0,'0'0'167'0'0,"1"2"-7"0"0,2 7 72 0 0,-2-7 1156 0 0,0 0 0 0 0,0-1 0 0 0,0 1 0 0 0,0 0 1 0 0,0 0-1 0 0,5 6 5552 0 0,-2-5-5552 0 0,10 3-842 0 0,-6-5-227 0 0,0 0 0 0 0,0-1 0 0 0,1 0 0 0 0,-1 0 1 0 0,0-1-1 0 0,1 0 0 0 0,-1-1 0 0 0,0 1 0 0 0,11-5 1 0 0,11-5-249 0 0,31-16 0 0 0,-33 14 17 0 0,0-2-275 0 0,1-1 0 0 0,49-39 0 0 0,-77 54 52 0 0,-33 12-267 0 0,1 1 148 0 0,-1 1 1 0 0,-51 31 0 0 0,66-35 207 0 0,-140 87 280 0 0,132-79-94 0 0,1 1 1 0 0,1 2-1 0 0,1 0 1 0 0,-21 26-1 0 0,39-42-97 0 0,1 0 0 0 0,0 1 0 0 0,0-1 0 0 0,1 1 0 0 0,-1-1 0 0 0,1 1 0 0 0,0 0 1 0 0,0 0-1 0 0,0 0 0 0 0,1 0 0 0 0,-2 8 0 0 0,3-10-9 0 0,0 0 0 0 0,0 0 0 0 0,0 0 0 0 0,0-1 0 0 0,1 1 0 0 0,-1 0 0 0 0,1 0 0 0 0,0 0 0 0 0,0 0 0 0 0,0 0 0 0 0,0 0 1 0 0,0-1-1 0 0,0 1 0 0 0,1 0 0 0 0,0-1 0 0 0,-1 1 0 0 0,1-1 0 0 0,0 0 0 0 0,0 0 0 0 0,4 4 0 0 0,-2-2 13 0 0,1-1-1 0 0,-1-1 1 0 0,0 1 0 0 0,1 0-1 0 0,-1-1 1 0 0,1 0 0 0 0,0 0 0 0 0,0-1-1 0 0,0 1 1 0 0,0-1 0 0 0,0 0-1 0 0,0 0 1 0 0,0-1 0 0 0,0 1-1 0 0,0-1 1 0 0,1 0 0 0 0,8-2-1 0 0,-1 0-315 0 0,-1 0-1 0 0,15-6 0 0 0,22-9-4932 0 0,-40 13 3349 0 0,28-10-5931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12895 0 0,'0'0'998'0'0,"-1"2"-657"0"0,0 3-258 0 0,-1-1 0 0 0,1 1 0 0 0,0 0 1 0 0,0 0-1 0 0,1 0 0 0 0,-1 0 0 0 0,1 0 0 0 0,0-1 0 0 0,0 1 0 0 0,1 0 1 0 0,0 5-1 0 0,3 10 623 0 0,7 25 1 0 0,9 10 885 0 0,2-1 1 0 0,58 103 0 0 0,-56-112-1113 0 0,-2 1 0 0 0,-2 1 0 0 0,-2 1 0 0 0,17 68 0 0 0,-32-100-357 0 0,0 0 0 0 0,-1 0-1 0 0,-1 0 1 0 0,0 0 0 0 0,-1 0 0 0 0,-1 0-1 0 0,0 1 1 0 0,-1-1 0 0 0,-1-1-1 0 0,-1 1 1 0 0,0 0 0 0 0,-1-1 0 0 0,0 0-1 0 0,-2 0 1 0 0,0 0 0 0 0,0-1 0 0 0,-1 0-1 0 0,-1 0 1 0 0,-16 20 0 0 0,-9 3 293 0 0,-52 45-1 0 0,-28 29-1541 0 0,95-89-2271 0 0,10-12-4870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69 3223 0 0,'8'-12'312'0'0,"6"-12"361"0"0,14-9 8969 0 0,-29 52-9187 0 0,-2-1 0 0 0,0 0 0 0 0,0 0 0 0 0,-11 27 0 0 0,6-17-37 0 0,-21 64 509 0 0,-45 94 1 0 0,-53 82-530 0 0,55-119-343 0 0,-10 8-41 0 0,43-87-16 0 0,26-45-161 0 0,-2-1-1 0 0,0-1 0 0 0,-2-1 1 0 0,0 0-1 0 0,-2-1 1 0 0,-25 23-1 0 0,28-32-344 0 0,14-11 115 0 0,1-1-58 0 0,-5 0-12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14887 0 0,'0'0'1350'0'0,"2"2"-1110"0"0,1 2-173 0 0,-1 0 1 0 0,1-1 0 0 0,0 0 0 0 0,1 1-1 0 0,-1-1 1 0 0,0 0 0 0 0,1-1-1 0 0,0 1 1 0 0,-1-1 0 0 0,1 1 0 0 0,0-1-1 0 0,0 0 1 0 0,7 2 0 0 0,-4-2 73 0 0,0-1 1 0 0,0 1-1 0 0,0-1 1 0 0,0-1-1 0 0,0 1 1 0 0,1-1-1 0 0,-1 0 0 0 0,10-2 1 0 0,56-12 1682 0 0,129-41 1 0 0,-74 18-984 0 0,-29 11-761 0 0,176-49 732 0 0,-94 18-5026 0 0,-166 52 2887 0 0,-1-1 0 0 0,0-1 0 0 0,20-12 0 0 0,-9 3-544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15807 0 0,'0'0'1208'0'0,"1"2"-826"0"0,0-1-374 0 0,0 1 0 0 0,-1 0 0 0 0,1-1 0 0 0,-1 1 0 0 0,1-1 0 0 0,-1 1 0 0 0,1 0 1 0 0,-1-1-1 0 0,0 1 0 0 0,0 0 0 0 0,0 0 0 0 0,0-1 0 0 0,0 1 0 0 0,0 0 0 0 0,-1-1 0 0 0,1 1 1 0 0,0 0-1 0 0,-2 2 0 0 0,-11 36 35 0 0,12-38-20 0 0,-93 208 2952 0 0,55-125-2266 0 0,-104 197-398 0 0,94-199-229 0 0,-76 98-1 0 0,69-110-51 0 0,-95 92 0 0 0,126-143-13 0 0,7-6 58 0 0,21-26 85 0 0,0 4-157 0 0,2 0-1 0 0,-1 0 1 0 0,1 1 0 0 0,0 0-1 0 0,0 0 1 0 0,1 0-1 0 0,8-7 1 0 0,45-36-102 0 0,-57 49 93 0 0,15-13-162 0 0,2 1 1 0 0,-1 0-1 0 0,2 2 0 0 0,0 0 0 0 0,0 2 0 0 0,1 0 0 0 0,32-10 1 0 0,-50 19 163 0 0,0-1 1 0 0,0 0-1 0 0,1 1 1 0 0,-1-1-1 0 0,0 1 1 0 0,0 0 0 0 0,1 0-1 0 0,-1 0 1 0 0,0 1-1 0 0,0-1 1 0 0,0 1-1 0 0,6 1 1 0 0,-8-1 17 0 0,1 0 0 0 0,0 0 1 0 0,0 0-1 0 0,-1 0 0 0 0,1 1 0 0 0,-1-1 0 0 0,1 0 1 0 0,-1 1-1 0 0,0-1 0 0 0,1 1 0 0 0,-1 0 0 0 0,0-1 1 0 0,0 1-1 0 0,0 0 0 0 0,0 0 0 0 0,0 0 0 0 0,-1-1 1 0 0,1 1-1 0 0,-1 0 0 0 0,1 0 0 0 0,0 3 1 0 0,0 3 46 0 0,0 1 0 0 0,-1 0 0 0 0,0-1 0 0 0,0 1 0 0 0,-1 0 0 0 0,0-1 0 0 0,-1 1 0 0 0,0-1 0 0 0,0 0 0 0 0,-1 1 1 0 0,0-1-1 0 0,-5 12 0 0 0,-7 8 337 0 0,-37 53-1 0 0,46-72-388 0 0,-7 9-7885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323 134 11975 0 0,'0'0'923'0'0,"2"0"-602"0"0,11 0 595 0 0,0 0 0 0 0,0-1 0 0 0,0-1 0 0 0,0 0 0 0 0,0 0 0 0 0,0-1 0 0 0,0-1 0 0 0,12-5 0 0 0,-16 5-731 0 0,-1 0 0 0 0,1-1-1 0 0,-1 0 1 0 0,0 0 0 0 0,10-9 0 0 0,-15 11-281 0 0,-1 1-1 0 0,1 0 1 0 0,-1-1 0 0 0,0 0 0 0 0,1 0 0 0 0,-1 1 0 0 0,-1-1 0 0 0,1 0 0 0 0,0-1 0 0 0,-1 1 0 0 0,1 0-1 0 0,-1 0 1 0 0,0-1 0 0 0,0 1 0 0 0,0-1 0 0 0,-1 1 0 0 0,1-5 0 0 0,-1 7 61 0 0,0 0-1 0 0,0 1 1 0 0,0-1 0 0 0,-1 1-1 0 0,1-1 1 0 0,0 1 0 0 0,0-1-1 0 0,-1 1 1 0 0,1-1 0 0 0,0 1-1 0 0,-1-1 1 0 0,1 1 0 0 0,-1-1-1 0 0,1 1 1 0 0,-1-1 0 0 0,1 1-1 0 0,-1 0 1 0 0,1-1 0 0 0,-1 1-1 0 0,1 0 1 0 0,-1-1 0 0 0,1 1-1 0 0,-1 0 1 0 0,1 0 0 0 0,-2-1-1 0 0,-14-2-384 0 0,7 5 286 0 0,1-1 0 0 0,-1 1 1 0 0,1 1-1 0 0,0-1 0 0 0,0 1 0 0 0,0 1 0 0 0,0 0 0 0 0,-10 6 0 0 0,5-2 21 0 0,-27 14 208 0 0,1 3 1 0 0,1 0-1 0 0,1 3 1 0 0,2 1-1 0 0,1 2 1 0 0,1 1-1 0 0,2 2 1 0 0,-53 73 0 0 0,76-95 64 0 0,1-1 0 0 0,0 1 1 0 0,0 1-1 0 0,2-1 1 0 0,-6 17-1 0 0,10-27-134 0 0,0-1 0 0 0,1 1 0 0 0,0 0 0 0 0,-1-1-1 0 0,1 1 1 0 0,0-1 0 0 0,0 1 0 0 0,0 0 0 0 0,0-1 0 0 0,0 1-1 0 0,0-1 1 0 0,0 1 0 0 0,1 0 0 0 0,-1-1 0 0 0,0 1 0 0 0,1-1 0 0 0,-1 1-1 0 0,1-1 1 0 0,0 1 0 0 0,0-1 0 0 0,1 2 0 0 0,-1-1-3 0 0,1-1 0 0 0,-1 0 0 0 0,1 1 1 0 0,0-1-1 0 0,0 0 0 0 0,-1 0 0 0 0,1 0 0 0 0,0 0 1 0 0,0 0-1 0 0,0-1 0 0 0,0 1 0 0 0,0 0 1 0 0,5 0-1 0 0,5 0 26 0 0,0-1-1 0 0,-1 0 1 0 0,1 0 0 0 0,17-4 0 0 0,-23 4-35 0 0,39-8-480 0 0,63-19-1 0 0,-48 9-776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41 13559 0 0,'5'-5'141'0'0,"-3"1"-17"0"0,1 1 1 0 0,0-1-1 0 0,0 1 1 0 0,0 0-1 0 0,1 0 1 0 0,-1 0 0 0 0,1 1-1 0 0,-1-1 1 0 0,1 1-1 0 0,6-3 1 0 0,-9 4 324 0 0,-3 13 33 0 0,-3-1-451 0 0,0 1 1 0 0,0 0-1 0 0,-1-1 1 0 0,-11 16-1 0 0,-4 6 48 0 0,-238 501 3196 0 0,119-232-2550 0 0,121-263-722 0 0,-93 183 228 0 0,78-162-411 0 0,-67 89-1 0 0,66-107-2544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3 627 3679 0 0,'0'0'18453'0'0,"0"-2"-17637"0"0,-1-8-497 0 0,0 1 0 0 0,1-1-1 0 0,0 0 1 0 0,1 0-1 0 0,0 0 1 0 0,1 0 0 0 0,0 0-1 0 0,4-12 1 0 0,0 5-139 0 0,1-1-1 0 0,0 1 1 0 0,17-26 0 0 0,-6 16-134 0 0,1 1-1 0 0,1 0 0 0 0,33-30 1 0 0,79-59-365 0 0,-12 29-2329 0 0,-97 71 1277 0 0,2 1-1 0 0,0 2 1 0 0,33-13 0 0 0,-51 23 899 0 0,0-1 1 0 0,0 2-1 0 0,1-1 1 0 0,13-1-1 0 0,-18 3 324 0 0,-1 0-1 0 0,1 0 1 0 0,-1 0-1 0 0,1 1 1 0 0,-1-1-1 0 0,1 1 1 0 0,-1-1-1 0 0,1 1 1 0 0,-1 0-1 0 0,0 0 1 0 0,1 0-1 0 0,-1 0 1 0 0,0 0-1 0 0,0 0 1 0 0,0 1-1 0 0,0-1 0 0 0,3 3 1 0 0,-2 0 224 0 0,0 0 0 0 0,-1-1 0 0 0,1 1-1 0 0,-1 0 1 0 0,3 5 0 0 0,3 5 253 0 0,2 2 635 0 0,2 0 1 0 0,-1-1 0 0 0,2 0-1 0 0,19 17 1 0 0,-26-27-698 0 0,1 0 1 0 0,-1 0-1 0 0,1-1 1 0 0,1 1-1 0 0,-1-2 0 0 0,0 1 1 0 0,1-1-1 0 0,0 0 1 0 0,-1-1-1 0 0,1 0 1 0 0,0 0-1 0 0,15 1 1 0 0,-5-2-57 0 0,1-1 0 0 0,-1-1 0 0 0,1-1 1 0 0,-1-1-1 0 0,0-1 0 0 0,0 0 0 0 0,0-1 0 0 0,-1-1 0 0 0,1 0 1 0 0,-1-2-1 0 0,-1 0 0 0 0,31-20 0 0 0,-44 26-225 0 0,0 0-1 0 0,0 0 1 0 0,-1 0 0 0 0,1-1-1 0 0,-1 1 1 0 0,0-1 0 0 0,0 1-1 0 0,0-1 1 0 0,0 0 0 0 0,0 0-1 0 0,0 0 1 0 0,-1 0 0 0 0,1 0-1 0 0,-1 0 1 0 0,1-6 0 0 0,-1 7 0 0 0,-1-1 1 0 0,0 0-1 0 0,0 1 0 0 0,0-1 1 0 0,0 0-1 0 0,-1 0 1 0 0,1 1-1 0 0,-1-1 1 0 0,1 0-1 0 0,-1 1 0 0 0,0-1 1 0 0,0 1-1 0 0,0-1 1 0 0,0 1-1 0 0,-1-1 0 0 0,1 1 1 0 0,-1 0-1 0 0,1 0 1 0 0,-1 0-1 0 0,-2-2 0 0 0,1 0-13 0 0,-1 1-1 0 0,1-1 1 0 0,-1 1-1 0 0,0 0 0 0 0,0 1 1 0 0,0-1-1 0 0,0 1 0 0 0,0 0 1 0 0,-1 0-1 0 0,1 0 0 0 0,-1 0 1 0 0,1 1-1 0 0,-6-1 1 0 0,3 1-21 0 0,0 0 0 0 0,1 1 1 0 0,-1 0-1 0 0,0 0 1 0 0,0 1-1 0 0,0-1 0 0 0,0 2 1 0 0,-8 1-1 0 0,-2 3-46 0 0,0 1-1 0 0,1 0 0 0 0,0 1 1 0 0,0 0-1 0 0,1 1 1 0 0,-17 15-1 0 0,-6 7 68 0 0,2 2-1 0 0,1 2 1 0 0,2 1-1 0 0,-43 59 1 0 0,72-90 44 0 0,-65 98 237 0 0,63-91-234 0 0,0-1 0 0 0,0 1 0 0 0,1-1 0 0 0,1 2 0 0 0,0-1 0 0 0,1 0 0 0 0,-3 20-1 0 0,6-28-12 0 0,-1 0 0 0 0,1 0 0 0 0,0 0-1 0 0,0 0 1 0 0,1 0 0 0 0,-1 0-1 0 0,1-1 1 0 0,0 1 0 0 0,0 0-1 0 0,0 0 1 0 0,1 0 0 0 0,-1-1 0 0 0,1 1-1 0 0,0-1 1 0 0,0 1 0 0 0,0-1-1 0 0,0 0 1 0 0,1 0 0 0 0,-1 0-1 0 0,1 0 1 0 0,0 0 0 0 0,-1 0 0 0 0,6 2-1 0 0,-2-1-14 0 0,0-1 0 0 0,1 1 0 0 0,-1-1 0 0 0,1-1 1 0 0,0 1-1 0 0,0-1 0 0 0,0-1 0 0 0,0 1 0 0 0,0-1 0 0 0,0 0 0 0 0,14 0 0 0 0,21-3-1317 0 0,1-4-3895 0 0,6-4-2034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20 155 8287 0 0,'-2'0'639'0'0,"-16"0"9760"0"0,20 1-9710 0 0,5 1-379 0 0,0-1 1 0 0,0 0-1 0 0,0 0 0 0 0,0 0 1 0 0,0-1-1 0 0,14-1 1 0 0,46-9 705 0 0,-52 7-801 0 0,254-55 1488 0 0,-22 5-1190 0 0,1 20-343 0 0,-235 32-230 0 0,85-2-83 0 0,-89 4 5 0 0,0-1-1 0 0,-1 2 1 0 0,1-1 0 0 0,-1 1 0 0 0,1 0 0 0 0,-1 1 0 0 0,0 0-1 0 0,0 0 1 0 0,8 5 0 0 0,-14-7-34 0 0,0 0-1 0 0,-1 0 1 0 0,1 0-1 0 0,0 1 1 0 0,0-1-1 0 0,-1 1 1 0 0,1-1-1 0 0,-1 1 1 0 0,1 0-1 0 0,-1 0 1 0 0,0-1 0 0 0,0 1-1 0 0,0 0 1 0 0,0 0-1 0 0,0 0 1 0 0,0 0-1 0 0,0 0 1 0 0,-1 1-1 0 0,1 1 1 0 0,0 9-2295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60 7831 0 0,'0'0'706'0'0,"2"0"-578"0"0,18 8 4498 0 0,38 15 3395 0 0,2-5-5627 0 0,-49-16-2282 0 0,1 0 0 0 0,-1 0 0 0 0,1-1 1 0 0,-1-1-1 0 0,1 0 0 0 0,0 0 0 0 0,-1-1 0 0 0,23-5 0 0 0,-24 3-66 0 0,0 0-1 0 0,1-1 0 0 0,-1 0 1 0 0,16-9-1 0 0,-22 10-51 0 0,-1 1 1 0 0,1 0-1 0 0,-1-1 0 0 0,1 1 0 0 0,-1-1 0 0 0,0 0 0 0 0,0 0 0 0 0,-1 0 0 0 0,1-1 1 0 0,-1 1-1 0 0,1-1 0 0 0,-1 1 0 0 0,0-1 0 0 0,0 0 0 0 0,1-4 0 0 0,-3 7-7 0 0,1 0 0 0 0,-1 1 0 0 0,0-1 0 0 0,0 0 0 0 0,1 0 0 0 0,-1 0 0 0 0,0 0 0 0 0,0 0-1 0 0,0 0 1 0 0,0 0 0 0 0,0 0 0 0 0,0 1 0 0 0,0-1 0 0 0,0 0 0 0 0,-1 0 0 0 0,1 0 0 0 0,0 0-1 0 0,-1 0 1 0 0,1 0 0 0 0,0 1 0 0 0,-1-1 0 0 0,1 0 0 0 0,-1 0 0 0 0,0-1 0 0 0,0 2-23 0 0,0-1-1 0 0,0 1 1 0 0,0-1 0 0 0,0 1 0 0 0,-1-1 0 0 0,1 1 0 0 0,0 0 0 0 0,0-1-1 0 0,0 1 1 0 0,0 0 0 0 0,-1 0 0 0 0,1 0 0 0 0,0 0 0 0 0,0 0 0 0 0,-3 1-1 0 0,-4 0-197 0 0,0 1-1 0 0,0 0 1 0 0,-16 7-1 0 0,-64 29-293 0 0,2 5 0 0 0,-115 74 1 0 0,172-98 776 0 0,-26 24 1 0 0,45-34-127 0 0,0 0-1 0 0,1 1 1 0 0,1 0-1 0 0,-1 0 1 0 0,-12 21-1 0 0,20-28-98 0 0,-1 0-1 0 0,1 0 1 0 0,0-1 0 0 0,0 1-1 0 0,0 0 1 0 0,0 0 0 0 0,1 0-1 0 0,-1 0 1 0 0,1 0-1 0 0,-1 0 1 0 0,1 0 0 0 0,0 0-1 0 0,1 5 1 0 0,-1-7-39 0 0,1 1 1 0 0,-1 0-1 0 0,1 0 0 0 0,0-1 1 0 0,-1 1-1 0 0,1-1 0 0 0,0 1 1 0 0,0 0-1 0 0,0-1 0 0 0,0 0 1 0 0,0 1-1 0 0,1-1 0 0 0,-1 0 1 0 0,0 1-1 0 0,1-1 0 0 0,-1 0 1 0 0,1 0-1 0 0,-1 0 0 0 0,1 0 1 0 0,-1 0-1 0 0,1-1 0 0 0,0 1 1 0 0,-1 0-1 0 0,3 0 0 0 0,2 0-284 0 0,1 1 0 0 0,0-1 0 0 0,0 0 0 0 0,0-1-1 0 0,8 1 1 0 0,19-3-3960 0 0,-29 2 3316 0 0,39-4-5784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 13359 0 0,'-8'-2'245'0'0,"0"2"-1"0"0,1-1 0 0 0,-1 1 1 0 0,0 0-1 0 0,0 1 0 0 0,-8 1 1 0 0,-48 13 1196 0 0,49-11-554 0 0,-127 37 2741 0 0,111-30-3297 0 0,0 2 1 0 0,-42 23-1 0 0,36-16-68 0 0,-29 18 167 0 0,58-33-390 0 0,0 1 0 0 0,0 1-1 0 0,0-1 1 0 0,0 1 0 0 0,-7 10-1 0 0,13-15-33 0 0,0 1 0 0 0,0-1 0 0 0,1 1 0 0 0,-1 0 0 0 0,1-1 0 0 0,-1 1 0 0 0,1 0 0 0 0,0 0 1 0 0,0 0-1 0 0,0 0 0 0 0,0 0 0 0 0,0 5 0 0 0,1-7-18 0 0,0 1 1 0 0,1-1-1 0 0,-1 0 1 0 0,0 0 0 0 0,1 1-1 0 0,-1-1 1 0 0,1 0-1 0 0,-1 0 1 0 0,1 1 0 0 0,0-1-1 0 0,-1 0 1 0 0,1 0-1 0 0,0 0 1 0 0,0 0 0 0 0,0 0-1 0 0,0 0 1 0 0,-1 0-1 0 0,1 0 1 0 0,1-1-1 0 0,-1 1 1 0 0,0 0 0 0 0,0 0-1 0 0,0-1 1 0 0,0 1-1 0 0,0-1 1 0 0,1 1 0 0 0,-1-1-1 0 0,0 0 1 0 0,1 1-1 0 0,-1-1 1 0 0,2 0-1 0 0,21 4-358 0 0,0-1 0 0 0,1-1 0 0 0,38-2-1 0 0,-31 0 77 0 0,43 4-1 0 0,-61-2 370 0 0,-1 0 1 0 0,1 1-1 0 0,-1 1 0 0 0,0 0 1 0 0,19 9-1 0 0,-28-12-28 0 0,-1 1-1 0 0,0 0 1 0 0,0 0-1 0 0,0 0 1 0 0,0 1-1 0 0,0-1 1 0 0,-1 1-1 0 0,1-1 1 0 0,-1 1-1 0 0,1 0 1 0 0,1 4-1 0 0,-3-5-17 0 0,0 1 0 0 0,0-1 0 0 0,0 1 0 0 0,0-1 0 0 0,0 1 0 0 0,-1-1 0 0 0,0 1 0 0 0,1 0 0 0 0,-1-1 0 0 0,0 1 0 0 0,0 0 0 0 0,0-1 0 0 0,-1 1 0 0 0,1-1 0 0 0,0 1 0 0 0,-1 0 0 0 0,-1 3 0 0 0,-1 0 6 0 0,0 0 1 0 0,0 1-1 0 0,0-2 1 0 0,-1 1-1 0 0,0 0 0 0 0,0-1 1 0 0,0 0-1 0 0,-1 0 1 0 0,0 0-1 0 0,0 0 0 0 0,0-1 1 0 0,0 0-1 0 0,-10 6 1 0 0,-6 2 100 0 0,1-1 1 0 0,-38 12-1 0 0,22-9-62 0 0,-2-2 1 0 0,1-1-1 0 0,-2-3 0 0 0,1-1 1 0 0,-1-1-1 0 0,-44 0 0 0 0,38-9-29 0 0,42 3-186 0 0,-1-1 0 0 0,1 0-1 0 0,-1 1 1 0 0,1-1 0 0 0,-1-1-1 0 0,1 1 1 0 0,0 0 0 0 0,-1-1-1 0 0,-5-4 1 0 0,2-3-1273 0 0,3-6-60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91 15199 0 0,'1'-2'198'0'0,"21"-45"1132"0"0,-19 42-797 0 0,0 0 0 0 0,0 0 0 0 0,1 0-1 0 0,-1 0 1 0 0,1 1 0 0 0,8-8 1771 0 0,-10 14-1938 0 0,-1 1-316 0 0,0 0 1 0 0,1 0-1 0 0,-1 0 1 0 0,0 0-1 0 0,0 1 0 0 0,-1-1 1 0 0,1 1-1 0 0,-1-1 1 0 0,1 0-1 0 0,-1 1 0 0 0,0-1 1 0 0,-1 1-1 0 0,1-1 1 0 0,0 1-1 0 0,-3 5 1 0 0,-1 9-42 0 0,-13 30 1 0 0,9-29 54 0 0,-196 461 1011 0 0,51-192-987 0 0,120-234-72 0 0,-4-1 0 0 0,-1-3 0 0 0,-50 51 0 0 0,51-62-224 0 0,8-7-1003 0 0,-61 50-1 0 0,68-66-941 0 0</inkml:trace>
  <inkml:trace contextRef="#ctx0" brushRef="#br0" timeOffset="1">10 805 19319 0 0,'0'0'886'0'0,"-1"0"-21"0"0,-5 2-473 0 0,5-2-365 0 0,1 0 0 0 0,0 0 0 0 0,0 0 1 0 0,0 0-1 0 0,0 1 0 0 0,-1-1 0 0 0,1 0 0 0 0,0 0 1 0 0,0 0-1 0 0,0 1 0 0 0,0-1 0 0 0,0 0 0 0 0,0 0 1 0 0,0 1-1 0 0,-1-1 0 0 0,1 0 0 0 0,0 0 0 0 0,0 1 1 0 0,0-1-1 0 0,0 0 0 0 0,0 0 0 0 0,0 1 0 0 0,0-1 1 0 0,0 0-1 0 0,0 0 0 0 0,1 1 0 0 0,-1-1 0 0 0,0 0 1 0 0,0 0-1 0 0,0 1 0 0 0,0-1 0 0 0,0 0 0 0 0,0 0 1 0 0,0 0-1 0 0,0 1 0 0 0,1-1 0 0 0,-1 0 0 0 0,0 0 1 0 0,6 10 456 0 0,-2-7-351 0 0,0 0 0 0 0,0 0 1 0 0,0 0-1 0 0,1-1 0 0 0,-1 1 0 0 0,1-1 0 0 0,0 0 0 0 0,0 0 0 0 0,0-1 1 0 0,0 1-1 0 0,0-1 0 0 0,8 1 0 0 0,8 0 255 0 0,37-2 1 0 0,-49 0-301 0 0,71-4 418 0 0,0-3 0 0 0,150-35 0 0 0,-110 10-1485 0 0,137-56 0 0 0,-209 68-1478 0 0,-4-1-5850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11055 0 0,'1'-1'852'0'0,"3"-3"-452"0"0,1 0-1 0 0,0 1 0 0 0,0 0 0 0 0,0 0 0 0 0,0 0 0 0 0,1 0 1 0 0,-1 1-1 0 0,12-4 7656 0 0,-23 19-7791 0 0,-88 118 356 0 0,7-11-509 0 0,43-56-44 0 0,38-57-308 0 0,-1 0 0 0 0,1 0-1 0 0,-1-1 1 0 0,0 1-1 0 0,-16 9 1 0 0,16-11-1827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10591 0 0,'20'-19'472'0'0,"-11"12"96"0"0,-2 0-168 0 0,-6 19-80 0 0,-2 2 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27 3679 0 0,'7'-4'55'0'0,"20"-18"11686"0"0,-54 37-9410 0 0,0 1-1 0 0,-36 28 1 0 0,-44 47-2631 0 0,53-44 879 0 0,-69 66-1478 0 0,121-112 742 0 0,4 0-146 0 0,0-1 275 0 0,0 1 0 0 0,0 0-1 0 0,0 0 1 0 0,0 0 0 0 0,0 0 0 0 0,2 2 0 0 0,3 1 8 0 0,1 0-41 0 0,1 1 0 0 0,-2 0 1 0 0,1 1-1 0 0,0 0 0 0 0,-1 0 0 0 0,0 0 1 0 0,-1 1-1 0 0,0 0 0 0 0,0 0 1 0 0,7 11-1 0 0,-2 1 1 0 0,0 2 0 0 0,-1-1 1 0 0,8 25-1 0 0,1-1 213 0 0,-13-31 71 0 0,0 0 0 0 0,-1 0 0 0 0,0 0-1 0 0,3 18 1 0 0,-8-30-214 0 0,0 0 0 0 0,0 1 0 0 0,0-1-1 0 0,0 0 1 0 0,0 0 0 0 0,-1 0 0 0 0,1 0-1 0 0,0 0 1 0 0,-1 0 0 0 0,1 0 0 0 0,-1 0 0 0 0,1 0-1 0 0,-1 0 1 0 0,1 0 0 0 0,-1 0 0 0 0,0-1 0 0 0,1 1-1 0 0,-1 0 1 0 0,0 0 0 0 0,-1 0 0 0 0,-17 12 219 0 0,10-10-135 0 0,0-1 0 0 0,0 0 0 0 0,0 0 1 0 0,-1 0-1 0 0,1-2 0 0 0,-1 1 0 0 0,-17-2 0 0 0,12 1-34 0 0,-34 0 70 0 0,-5 1-338 0 0,-1-2 0 0 0,-98-15-1 0 0,149 15-85 0 0,-1 0-1 0 0,1 0 0 0 0,0-1 0 0 0,0 1 0 0 0,0-1 0 0 0,-5-3 1 0 0,-2-3-924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559 102 7831 0 0,'128'-62'1311'0'0,"-62"32"4964"0"0,-58 26-5497 0 0,6-2 2371 0 0,-12 9-1938 0 0,-5 6-1000 0 0,-1-1-140 0 0,-1 0 1 0 0,0 0-1 0 0,0 0 0 0 0,-1-1 1 0 0,-11 12-1 0 0,-39 30 125 0 0,37-32-123 0 0,-212 150 186 0 0,162-121-201 0 0,-46 29-46 0 0,-21 16-13 0 0,128-86 1 0 0,-42 32 0 0 0,44-32 0 0 0,1 1 0 0 0,-1-1 0 0 0,1 1 0 0 0,0 0 0 0 0,-7 12 0 0 0,10-16 1 0 0,1 1-1 0 0,0-1 1 0 0,0 1 0 0 0,0-1-1 0 0,1 1 1 0 0,-1-1-1 0 0,0 1 1 0 0,1-1-1 0 0,0 1 1 0 0,-1 0 0 0 0,1-1-1 0 0,0 1 1 0 0,1-1-1 0 0,-1 1 1 0 0,0 0 0 0 0,1 2-1 0 0,1 0 3 0 0,-1-1-1 0 0,1 0 1 0 0,0 0-1 0 0,0 0 0 0 0,1 0 1 0 0,-1 0-1 0 0,1-1 1 0 0,5 7-1 0 0,0-2 2 0 0,0 0 0 0 0,1-1 0 0 0,-1-1 0 0 0,1 0 0 0 0,1 0 0 0 0,-1 0 0 0 0,12 4 0 0 0,-6-5-888 0 0,-1 0 1 0 0,1-1-1 0 0,0-1 0 0 0,0 0 0 0 0,0-1 0 0 0,0-1 0 0 0,26-1 1 0 0,-9-1-5479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 10135 0 0,'0'0'778'0'0,"-8"-5"-237"0"0,5 3-116 0 0,0 1 1 0 0,-1 0-1 0 0,1-1 1 0 0,-1 2-1 0 0,0-1 1 0 0,1 0-1 0 0,-1 1 1 0 0,0 0-1 0 0,0-1 1 0 0,1 1-1 0 0,-1 1 1 0 0,0-1-1 0 0,1 1 1 0 0,-1-1-1 0 0,-5 3 1 0 0,-6 2 109 0 0,0 0 1 0 0,-18 10-1 0 0,27-12-374 0 0,-30 15 41 0 0,0 2 0 0 0,2 0 0 0 0,1 3 1 0 0,0 1-1 0 0,2 1 0 0 0,-44 45 1 0 0,70-64-174 0 0,-1 1 0 0 0,1-1 0 0 0,0 1 0 0 0,0 0 0 0 0,1 1 0 0 0,-4 7 0 0 0,8-14-12 0 0,-1 1-1 0 0,0-1 1 0 0,1 1 0 0 0,-1 0 0 0 0,1-1 0 0 0,0 1 0 0 0,-1 0 0 0 0,1-1-1 0 0,0 1 1 0 0,0 0 0 0 0,0-1 0 0 0,0 1 0 0 0,0 0 0 0 0,1-1-1 0 0,-1 1 1 0 0,0 0 0 0 0,1-1 0 0 0,-1 1 0 0 0,1-1 0 0 0,0 1 0 0 0,-1-1-1 0 0,1 1 1 0 0,0-1 0 0 0,0 1 0 0 0,0-1 0 0 0,0 0 0 0 0,0 1 0 0 0,0-1-1 0 0,0 0 1 0 0,1 0 0 0 0,-1 0 0 0 0,0 0 0 0 0,1 0 0 0 0,-1 0-1 0 0,1 0 1 0 0,2 1 0 0 0,2 0 56 0 0,1 0-1 0 0,-1 1 1 0 0,1-2-1 0 0,0 1 1 0 0,-1-1-1 0 0,1 0 1 0 0,0-1-1 0 0,0 0 1 0 0,8 0-1 0 0,4-1 160 0 0,38-8-1 0 0,-41 5-173 0 0,-1 1-1 0 0,0-2 0 0 0,0 0 1 0 0,0-1-1 0 0,18-10 0 0 0,-27 12-94 0 0,0 1 0 0 0,-1-1 0 0 0,0 0-1 0 0,0 0 1 0 0,0-1 0 0 0,0 1-1 0 0,-1-1 1 0 0,1 0 0 0 0,-1-1 0 0 0,-1 1-1 0 0,1-1 1 0 0,-1 1 0 0 0,0-1 0 0 0,0 0-1 0 0,3-9 1 0 0,-1-9-807 0 0,0 1-1 0 0,3-46 0 0 0,-6 47-1022 0 0,-1 2 156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78 386 7831 0 0,'0'0'706'0'0,"-7"3"-564"0"0,5-2 164 0 0,0-1 0 0 0,0 1 0 0 0,0 0-1 0 0,0-1 1 0 0,0 0 0 0 0,0 1 0 0 0,0-1-1 0 0,0 0 1 0 0,0 0 0 0 0,0 0 0 0 0,0 0-1 0 0,0 0 1 0 0,0-1 0 0 0,0 1 0 0 0,0-1 0 0 0,0 1-1 0 0,0-1 1 0 0,1 0 0 0 0,-1 1 0 0 0,0-1-1 0 0,0 0 1 0 0,1 0 0 0 0,-1 0 0 0 0,0-1-1 0 0,1 1 1 0 0,-1 0 0 0 0,1-1 0 0 0,-1 1-1 0 0,1-1 1 0 0,0 1 0 0 0,0-1 0 0 0,0 0-1 0 0,0 1 1 0 0,0-1 0 0 0,-1-2 0 0 0,0-1-70 0 0,0 1 0 0 0,1-1-1 0 0,0 0 1 0 0,0 1 0 0 0,0-1 0 0 0,0 0 0 0 0,1 0 0 0 0,0 0 0 0 0,0 1 0 0 0,0-1 0 0 0,1 0 0 0 0,0 0 0 0 0,1-7 0 0 0,1 4-194 0 0,0 1 0 0 0,1 0 0 0 0,0 0 0 0 0,0 0 0 0 0,0 1 0 0 0,0-1 0 0 0,1 1 0 0 0,0 0 0 0 0,11-9-1 0 0,4-2 82 0 0,34-23 0 0 0,131-67-411 0 0,-165 96 217 0 0,1 1-1 0 0,27-8 1 0 0,-41 16 84 0 0,-1 0 0 0 0,1 0 1 0 0,0 0-1 0 0,0 1 0 0 0,1 1 0 0 0,-1-1 0 0 0,0 1 0 0 0,0 0 1 0 0,0 1-1 0 0,0-1 0 0 0,9 3 0 0 0,-13-2-1 0 0,1 0 0 0 0,-1 0-1 0 0,0 1 1 0 0,0-1 0 0 0,-1 0-1 0 0,1 1 1 0 0,0 0 0 0 0,0 0-1 0 0,-1 0 1 0 0,1 0 0 0 0,-1 0-1 0 0,0 0 1 0 0,1 1 0 0 0,-1-1-1 0 0,3 6 1 0 0,-3-5-4 0 0,-1 1-1 0 0,1 0 1 0 0,-1 0-1 0 0,1 0 0 0 0,-1 0 1 0 0,-1 0-1 0 0,1 0 1 0 0,0 0-1 0 0,-1 0 1 0 0,0 9-1 0 0,-2 0 20 0 0,0-1 0 0 0,0 1 0 0 0,-1 0 1 0 0,-1-1-1 0 0,0 0 0 0 0,-11 22 0 0 0,-11 19-101 0 0,-17 36-23 0 0,19-29-3729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447 136 7367 0 0,'9'-23'2498'0'0,"11"-14"5084"0"0,-18 32-7173 0 0,1 0 0 0 0,0 0 0 0 0,0 1 0 0 0,0-1 0 0 0,5-5 0 0 0,7-9 316 0 0,-3 4-436 0 0,-6 9-138 0 0,-20 4-74 0 0,5 3-76 0 0,-1 0-1 0 0,0 0 1 0 0,0 1 0 0 0,1 0-1 0 0,-15 5 1 0 0,-45 22-58 0 0,55-23 18 0 0,-44 20 115 0 0,1 2 0 0 0,1 3-1 0 0,-68 49 1 0 0,115-73-8 0 0,0 1 1 0 0,0 0-1 0 0,-8 10 1 0 0,15-16-50 0 0,-1 1 1 0 0,1 0-1 0 0,0 0 1 0 0,0 0 0 0 0,0 1-1 0 0,1-1 1 0 0,-1 0-1 0 0,1 1 1 0 0,0-1-1 0 0,0 1 1 0 0,0-1 0 0 0,0 1-1 0 0,0 5 1 0 0,1-8-5 0 0,1 1 1 0 0,0-1-1 0 0,-1 0 0 0 0,1 1 1 0 0,0-1-1 0 0,0 0 1 0 0,0 0-1 0 0,0 0 1 0 0,0 0-1 0 0,0 0 0 0 0,0 0 1 0 0,0 0-1 0 0,0 0 1 0 0,0 0-1 0 0,3 1 0 0 0,-2-1 17 0 0,1 0-1 0 0,0 0 0 0 0,0 0 0 0 0,0 0 0 0 0,1 0 0 0 0,-1-1 0 0 0,0 1 0 0 0,0-1 0 0 0,0 0 0 0 0,0 0 0 0 0,0 0 0 0 0,1-1 0 0 0,2 0 0 0 0,44-11 279 0 0,-44 10-268 0 0,90-31 364 0 0,-7 0-377 0 0,-87 32-141 0 0,-2 6-2463 0 0,-1 0 2186 0 0,0 0 1 0 0,0-1-1 0 0,-4 9 1 0 0,-1 5-2460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280 484 11575 0 0,'0'0'1047'0'0,"2"1"-859"0"0,42 18 860 0 0,-35-15-365 0 0,0 1 1 0 0,0-1-1 0 0,1-1 1 0 0,-1 0-1 0 0,1 0 1 0 0,0-1-1 0 0,11 2 1 0 0,-12-5-285 0 0,0 1 0 0 0,-1-1 1 0 0,1 0-1 0 0,11-3 0 0 0,-11 1 307 0 0,1 2-1 0 0,19-2 0 0 0,-51-4-256 0 0,-3 5-359 0 0,1 1 0 0 0,0 1 0 0 0,0 1 0 0 0,-33 5 0 0 0,-22 2-92 0 0,57-7 7 0 0,-91 0-16 0 0,101-1 20 0 0,0-1-1 0 0,0-1 0 0 0,0-1 0 0 0,0 1 0 0 0,0-2 1 0 0,0 1-1 0 0,-11-7 0 0 0,22 9-7 0 0,-1 1-1 0 0,1-1 1 0 0,0 1-1 0 0,0-1 1 0 0,0 0-1 0 0,0 0 1 0 0,0 1-1 0 0,0-1 0 0 0,0 0 1 0 0,0 0-1 0 0,0 0 1 0 0,0 0-1 0 0,1 0 1 0 0,-1 0-1 0 0,0-1 1 0 0,1 1-1 0 0,-1 0 1 0 0,1 0-1 0 0,-1 0 1 0 0,0-3-1 0 0,1 2 1 0 0,0 0-1 0 0,0 1 0 0 0,0-1 1 0 0,0 0-1 0 0,1 0 0 0 0,-1 0 1 0 0,1 0-1 0 0,-1 0 0 0 0,1 1 1 0 0,-1-1-1 0 0,1 0 0 0 0,2-3 1 0 0,2-3-5 0 0,1 0 1 0 0,1 0 0 0 0,-1 1-1 0 0,11-10 1 0 0,-16 16 1 0 0,58-51-221 0 0,94-63-1 0 0,74-23 71 0 0,-198 122 145 0 0,1 2 1 0 0,1 1-1 0 0,0 1 0 0 0,0 1 1 0 0,1 2-1 0 0,1 2 0 0 0,53-7 1 0 0,-78 14 20 0 0,-1-1 0 0 0,0 1 0 0 0,0 1 0 0 0,0-1 0 0 0,0 1 0 0 0,0 0 0 0 0,0 1 0 0 0,0 0 1 0 0,11 4-1 0 0,-15-4-5 0 0,0-1 0 0 0,0 1 0 0 0,-1 0 0 0 0,1 0 0 0 0,0 0 0 0 0,-1 0 0 0 0,0 0 0 0 0,1 1 1 0 0,-1-1-1 0 0,0 1 0 0 0,0-1 0 0 0,-1 1 0 0 0,1 0 0 0 0,0 0 0 0 0,-1 0 0 0 0,0 0 0 0 0,0 0 0 0 0,1 0 1 0 0,-2 0-1 0 0,1 0 0 0 0,0 0 0 0 0,-1 0 0 0 0,1 5 0 0 0,-1 0 11 0 0,-1 0-1 0 0,1 0 1 0 0,-2 0 0 0 0,1 0-1 0 0,-1 0 1 0 0,0 0 0 0 0,0 0-1 0 0,-1-1 1 0 0,0 1 0 0 0,-1-1-1 0 0,0 0 1 0 0,0 0 0 0 0,0 0-1 0 0,-10 11 1 0 0,-6 5 51 0 0,0-1 1 0 0,-37 31-1 0 0,37-36-54 0 0,0 0 1 0 0,-2-1-1 0 0,1-2 0 0 0,-2 0 1 0 0,0-1-1 0 0,-1-1 1 0 0,0-2-1 0 0,-1 0 0 0 0,-27 6 1 0 0,31-10-303 0 0,-37 2 1 0 0,47-7-413 0 0,1 0 0 0 0,-1-1 1 0 0,0-1-1 0 0,1 1 0 0 0,-16-4 1 0 0,15-1-4383 0 0,2-2-1354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108 489 10591 0 0,'7'1'307'0'0,"-1"0"-1"0"0,0 1 0 0 0,0-1 0 0 0,0 2 1 0 0,0-1-1 0 0,10 6 0 0 0,-11-5 738 0 0,0 0 0 0 0,-1 1-1 0 0,10 7 1 0 0,-14-11-835 0 0,1 1-1 0 0,-1-1 1 0 0,0 1 0 0 0,1-1 0 0 0,-1 0 0 0 0,1 1-1 0 0,-1-1 1 0 0,0 1 0 0 0,1-1 0 0 0,-1 1-1 0 0,0-1 1 0 0,0 1 0 0 0,1-1 0 0 0,-1 1 0 0 0,0-1-1 0 0,0 1 1 0 0,0-1 0 0 0,0 1 0 0 0,0 0-1 0 0,0-1 1 0 0,0 1 0 0 0,0 0 0 0 0,0 0-141 0 0,0-1-1 0 0,0 0 1 0 0,-1 1 0 0 0,1-1 0 0 0,0 1 0 0 0,-1-1-1 0 0,1 0 1 0 0,0 1 0 0 0,-1-1 0 0 0,1 0 0 0 0,-1 1-1 0 0,1-1 1 0 0,0 0 0 0 0,-1 1 0 0 0,1-1 0 0 0,-1 0-1 0 0,1 0 1 0 0,-1 0 0 0 0,0 1 0 0 0,-2-1 24 0 0,0 1 0 0 0,0-1 0 0 0,0 1-1 0 0,1-1 1 0 0,-1 0 0 0 0,-5 0 0 0 0,2-2-21 0 0,-1 1 0 0 0,1-1 0 0 0,-1-1 1 0 0,1 1-1 0 0,0-1 0 0 0,0 0 0 0 0,0 0 0 0 0,1-1 0 0 0,-1 0 0 0 0,1 0 0 0 0,0 0 0 0 0,0 0 1 0 0,0-1-1 0 0,-8-10 0 0 0,7 7-25 0 0,0 0 1 0 0,1 0-1 0 0,0-1 0 0 0,0 1 1 0 0,0-1-1 0 0,1 0 1 0 0,1-1-1 0 0,0 1 0 0 0,-3-15 1 0 0,5 17-49 0 0,0 0 1 0 0,1 1-1 0 0,0-1 0 0 0,0 1 1 0 0,1-1-1 0 0,-1 0 1 0 0,1 1-1 0 0,1-1 1 0 0,3-9-1 0 0,-1 6-33 0 0,0 0-1 0 0,1 0 1 0 0,0 0-1 0 0,1 1 1 0 0,8-10-1 0 0,7-6-439 0 0,1 1-1 0 0,46-38 0 0 0,-64 58 384 0 0,4-2-27 0 0,88-70-1616 0 0,-86 69 1665 0 0,0 1 0 0 0,0 1 0 0 0,0-1 0 0 0,1 2 0 0 0,0-1 0 0 0,0 2 0 0 0,0-1 0 0 0,15-1 0 0 0,-21 4 139 0 0,0 1 0 0 0,0 0 0 0 0,-1 0 0 0 0,1 0 0 0 0,0 0 0 0 0,0 1 0 0 0,-1 0 1 0 0,1 0-1 0 0,-1 0 0 0 0,1 1 0 0 0,-1-1 0 0 0,1 1 0 0 0,7 4 0 0 0,-7-2 41 0 0,0 0 1 0 0,1 0-1 0 0,-2 0 0 0 0,1 1 0 0 0,0 0 1 0 0,-1 0-1 0 0,0 0 0 0 0,0 0 1 0 0,4 8-1 0 0,-3-3-10 0 0,0 0 1 0 0,-1 0 0 0 0,0 0-1 0 0,-1 1 1 0 0,0-1-1 0 0,0 1 1 0 0,-1 0 0 0 0,0 0-1 0 0,-1 0 1 0 0,-1 0 0 0 0,-1 19-1 0 0,0-19-71 0 0,-1 1 0 0 0,-1-1 1 0 0,0 1-1 0 0,0-1 0 0 0,-1 0 0 0 0,-1-1 0 0 0,1 1 0 0 0,-10 13 0 0 0,5-11-9 0 0,0 0-1 0 0,-1-1 0 0 0,0 0 1 0 0,-1 0-1 0 0,-19 15 0 0 0,5-9-265 0 0,0-1 1 0 0,-1-1-1 0 0,-1-1 0 0 0,0-2 1 0 0,-57 20-1 0 0,59-24-421 0 0,-40 7-1 0 0,53-14 130 0 0,1-1 0 0 0,-1 0 0 0 0,0 0 0 0 0,1-1 0 0 0,-23-3 1 0 0,16-2-1107 0 0,3-4-54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10591 0 0,'0'0'819'0'0,"-1"0"-534"0"0,-3 0-116 0 0,0 0-1 0 0,1 0 0 0 0,-1 1 0 0 0,1-1 1 0 0,-1 1-1 0 0,1 0 0 0 0,-1 0 0 0 0,1 0 1 0 0,0 0-1 0 0,-1 1 0 0 0,1 0 0 0 0,0-1 1 0 0,0 1-1 0 0,0 0 0 0 0,0 1 0 0 0,-3 1 1 0 0,-6 7 1033 0 0,0 0 0 0 0,-13 16 0 0 0,-368 435 1827 0 0,350-409-2934 0 0,-88 109 311 0 0,13 9-171 0 0,113-163-278 0 0,1 1 1 0 0,-1 0-1 0 0,2-1 0 0 0,-1 2 1 0 0,-3 13-1 0 0,7-21-14 0 0,-1 1 0 0 0,1-1 0 0 0,0 0 0 0 0,0 0 1 0 0,0 0-1 0 0,0 0 0 0 0,0 0 0 0 0,0 0 0 0 0,0 1 0 0 0,1-1 0 0 0,0 0 0 0 0,-1 0 0 0 0,2 3 0 0 0,-1-4-22 0 0,0 1-1 0 0,0-1 1 0 0,0 0 0 0 0,0 0-1 0 0,0 0 1 0 0,1 0 0 0 0,-1 0-1 0 0,0 0 1 0 0,0 0-1 0 0,1 0 1 0 0,-1 0 0 0 0,1-1-1 0 0,-1 1 1 0 0,1 0-1 0 0,-1-1 1 0 0,1 1 0 0 0,-1-1-1 0 0,1 0 1 0 0,-1 1 0 0 0,4-1-1 0 0,12 0-6896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189 173 4607 0 0,'0'0'354'0'0,"-2"1"-233"0"0,-67 87 11436 0 0,6 7-7885 0 0,53-79-3304 0 0,1 1-1 0 0,1-1 1 0 0,-7 24-1 0 0,12-32-271 0 0,0 0 0 0 0,1 0 0 0 0,1 0 1 0 0,-1 1-1 0 0,1-1 0 0 0,1 0 0 0 0,0 0 0 0 0,0 1 0 0 0,2 13 0 0 0,-2-21-83 0 0,0 1 1 0 0,1-1 0 0 0,-1 0-1 0 0,0 0 1 0 0,1 0-1 0 0,-1 0 1 0 0,1 0 0 0 0,-1 1-1 0 0,1-1 1 0 0,0 0-1 0 0,-1 0 1 0 0,1 0-1 0 0,0-1 1 0 0,0 1 0 0 0,-1 0-1 0 0,1 0 1 0 0,0 0-1 0 0,0 0 1 0 0,0-1 0 0 0,0 1-1 0 0,0-1 1 0 0,2 2-1 0 0,-1-2 6 0 0,0 1 0 0 0,0-1 0 0 0,0 0 0 0 0,0 0-1 0 0,0 0 1 0 0,0 0 0 0 0,0 0 0 0 0,0 0 0 0 0,0 0 0 0 0,1-1-1 0 0,-1 1 1 0 0,2-1 0 0 0,4-2 62 0 0,0 0-1 0 0,0-1 1 0 0,-1 0 0 0 0,1 0-1 0 0,8-7 1 0 0,24-21 294 0 0,52-51 1 0 0,30-45 86 0 0,-106 110-347 0 0,78-91 231 0 0,39-39-4497 0 0,-118 131 1804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11975 0 0,'0'0'6923'0'0,"-9"1"-3230"0"0,6 1-3596 0 0,-1 0 0 0 0,0 0 0 0 0,0 1 0 0 0,1-1 0 0 0,-1 1 0 0 0,1 0 1 0 0,0 0-1 0 0,-3 4 0 0 0,-25 31 831 0 0,15-16-722 0 0,-24 24-174 0 0,-73 66 0 0 0,68-70 40 0 0,-61 72 0 0 0,97-102-72 0 0,9-12 0 0 0,0 1 0 0 0,-1-1 0 0 0,1 0 0 0 0,0 0 0 0 0,0 1 0 0 0,0-1 0 0 0,0 0 0 0 0,0 0 0 0 0,-1 1 0 0 0,1-1 0 0 0,0 0 0 0 0,0 0 0 0 0,0 1 0 0 0,0-1 0 0 0,0 0 0 0 0,0 0 0 0 0,0 1 0 0 0,0-1 0 0 0,0 0 0 0 0,0 1 0 0 0,0-1 0 0 0,0 0 0 0 0,0 0 0 0 0,0 1 0 0 0,0-1 0 0 0,0 0 0 0 0,0 1 0 0 0,1-1 0 0 0,-1 0 0 0 0,0 0 0 0 0,0 1 0 0 0,2 0 1 0 0,0 0 0 0 0,0 0-1 0 0,0-1 1 0 0,0 1 0 0 0,0-1 0 0 0,0 1 0 0 0,0-1-1 0 0,0 1 1 0 0,0-1 0 0 0,0 0 0 0 0,0 0-1 0 0,0 0 1 0 0,4-1 0 0 0,30-4 103 0 0,35-12 188 0 0,109-41 0 0 0,-57 9-1241 0 0,-3-6-3881 0 0,-83 38-2498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0 11055 0 0,'0'0'1002'0'0,"-1"2"-824"0"0,-19 29 2632 0 0,-2-1 1 0 0,-28 30-1 0 0,19-23-2405 0 0,-55 65 634 0 0,-86 110 373 0 0,-167 240-532 0 0,246-331-832 0 0,-51 69 21 0 0,119-153-433 0 0,-59 64 0 0 0,83-99-71 0 0,9-10-4652 0 0,2-2-1735 0 0</inkml:trace>
  <inkml:trace contextRef="#ctx0" brushRef="#br0" timeOffset="1">82 757 1375 0 0,'-10'4'775'0'0,"-3"3"-1148"0"0,-21 14-1 0 0,9 5 17328 0 0,40-21-13650 0 0,-5-3-2929 0 0,-1-1 1 0 0,1 0 0 0 0,-1 0 0 0 0,1-1 0 0 0,-1 0 0 0 0,11-2 0 0 0,58-12 860 0 0,-63 11-965 0 0,168-43 1368 0 0,-31 7-1069 0 0,308-44-431 0 0,-441 80-836 0 0,0 1 0 0 0,1 0 0 0 0,-1 2 0 0 0,0 0 0 0 0,29 4-1 0 0,-46-4 501 0 0,-1 0 0 0 0,1 0 0 0 0,0 1 0 0 0,-1-1 0 0 0,1 1 0 0 0,-1-1 0 0 0,1 1 0 0 0,-1 0-1 0 0,1 0 1 0 0,-1-1 0 0 0,1 1 0 0 0,-1 0 0 0 0,0 0 0 0 0,1 1 0 0 0,-1-1 0 0 0,0 0-1 0 0,0 0 1 0 0,2 2 0 0 0,3 12-1831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39 919 0 0,'1'2'67'0'0,"2"2"956"0"0,1-1-1 0 0,-1 1 0 0 0,1-1 1 0 0,0 0-1 0 0,1 0 0 0 0,-1-1 1 0 0,0 1-1 0 0,1-1 0 0 0,-1 1 1 0 0,1-2-1 0 0,0 1 1 0 0,9 2-1 0 0,5 0 2212 0 0,41 3 1 0 0,-45-6-2472 0 0,7 0 260 0 0,1-1 0 0 0,-1-1 0 0 0,0-1 1 0 0,0-1-1 0 0,32-9 0 0 0,-52 11-1016 0 0,9-1 13 0 0,-1 0 0 0 0,0-1 0 0 0,0-1 0 0 0,0 0 0 0 0,0 0 0 0 0,-1-1 0 0 0,13-7 0 0 0,-13 6-11 0 0,-6 5-16 0 0,0-1 1 0 0,-1 0-1 0 0,1 1 1 0 0,-1-1-1 0 0,0 0 1 0 0,1 0-1 0 0,-1 0 1 0 0,0 0 0 0 0,3-5-1 0 0,-4 6-278 0 0,-15-2-492 0 0,-3 1 459 0 0,-1 4 152 0 0,0 1 0 0 0,0 1-1 0 0,1 1 1 0 0,-21 8 0 0 0,-69 34-14 0 0,58-24 171 0 0,2-3 18 0 0,5-2 14 0 0,0 1 1 0 0,1 3-1 0 0,-46 32 1 0 0,77-47 34 0 0,0 1 1 0 0,-12 13-1 0 0,20-19-49 0 0,0 0-1 0 0,0 0 0 0 0,0 0 1 0 0,1 0-1 0 0,-1 1 1 0 0,1-1-1 0 0,-1 1 0 0 0,1-1 1 0 0,0 1-1 0 0,0-1 1 0 0,0 1-1 0 0,0-1 0 0 0,1 1 1 0 0,-1 0-1 0 0,1 0 1 0 0,-1-1-1 0 0,1 5 0 0 0,0-5-16 0 0,1-1-1 0 0,-1 1 1 0 0,1-1-1 0 0,-1 0 1 0 0,1 1-1 0 0,0-1 1 0 0,0 0-1 0 0,-1 0 1 0 0,1 0-1 0 0,0 1 0 0 0,0-1 1 0 0,0 0-1 0 0,0 0 1 0 0,0 0-1 0 0,0 0 1 0 0,0 0-1 0 0,1-1 1 0 0,-1 1-1 0 0,0 0 1 0 0,0-1-1 0 0,1 1 1 0 0,-1 0-1 0 0,2 0 0 0 0,4 1-209 0 0,0 0-1 0 0,0-1 0 0 0,10 2 0 0 0,14-1-434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1839 0 0,'0'0'4853'0'0,"9"2"-1987"0"0,12 1 8265 0 0,-18-2-10668 0 0,-1-1 0 0 0,1 0 0 0 0,-1 0 1 0 0,1 0-1 0 0,0 0 0 0 0,-1 0 0 0 0,1 0 0 0 0,-1-1 0 0 0,1 0 0 0 0,3-1 0 0 0,-5 2-436 0 0,-1-1 0 0 0,1 1 1 0 0,-1-1-1 0 0,1 0 0 0 0,-1 1 0 0 0,1-1 0 0 0,-1 0 0 0 0,1 0 0 0 0,-1 1 0 0 0,0-1 1 0 0,0 0-1 0 0,1 0 0 0 0,-1 0 0 0 0,0 1 0 0 0,0-1 0 0 0,0 0 0 0 0,0 0 1 0 0,0 0-1 0 0,0 0 0 0 0,0 1 0 0 0,0-1 0 0 0,0-1 0 0 0,-3-18 130 0 0,-2 2-106 0 0,1-2-5 0 0,-4-27 0 0 0,7 40-43 0 0,1 0 0 0 0,0 0-1 0 0,0 0 1 0 0,1 0 0 0 0,0 0-1 0 0,0 0 1 0 0,0 1-1 0 0,3-8 1 0 0,4-4-8 0 0,0 0 0 0 0,1 0 0 0 0,0 1 0 0 0,1 0 0 0 0,2 1 0 0 0,-1 0 0 0 0,2 0 1 0 0,24-22-1 0 0,-19 21-128 0 0,0 2 1 0 0,2 0 0 0 0,0 1 0 0 0,1 1 0 0 0,0 1 0 0 0,37-16 0 0 0,-48 25 110 0 0,0-1 1 0 0,0 2-1 0 0,0-1 0 0 0,1 1 1 0 0,-1 1-1 0 0,1 0 0 0 0,-1 0 1 0 0,1 1-1 0 0,-1 1 1 0 0,1-1-1 0 0,-1 2 0 0 0,0-1 1 0 0,1 2-1 0 0,-1-1 1 0 0,0 1-1 0 0,0 1 0 0 0,0 0 1 0 0,-1 0-1 0 0,11 7 1 0 0,-8-4 135 0 0,0 1 0 0 0,-1 1 0 0 0,-1-1 1 0 0,1 2-1 0 0,-1-1 0 0 0,-1 2 1 0 0,0-1-1 0 0,0 1 0 0 0,-1 1 1 0 0,0-1-1 0 0,-1 1 0 0 0,-1 1 1 0 0,0-1-1 0 0,5 15 0 0 0,-9-22-89 0 0,-1 0-1 0 0,1 1 0 0 0,-1-1 1 0 0,0 1-1 0 0,-1-1 0 0 0,1 1 1 0 0,-1-1-1 0 0,0 1 0 0 0,0 0 1 0 0,-1-1-1 0 0,0 1 0 0 0,0-1 1 0 0,0 1-1 0 0,-1-1 0 0 0,1 0 0 0 0,-1 1 1 0 0,-1-1-1 0 0,1 0 0 0 0,-1 0 1 0 0,0 0-1 0 0,0-1 0 0 0,0 1 1 0 0,-8 7-1 0 0,-5 4 100 0 0,-1 0 1 0 0,-1-2-1 0 0,0 0 0 0 0,-31 17 0 0 0,19-12-86 0 0,11-6-78 0 0,-102 61-1220 0 0,104-65 1064 0 0,0-1-1 0 0,-1-1 0 0 0,1 0 1 0 0,-2-1-1 0 0,-23 4 0 0 0,37-9 15 0 0,1 0 1 0 0,0-1-1 0 0,0 0 0 0 0,0 0 0 0 0,-8-1 0 0 0,11 0 140 0 0,1 1 0 0 0,0 0-1 0 0,0-1 1 0 0,0 1-1 0 0,-1-1 1 0 0,1 1-1 0 0,0-1 1 0 0,0 0-1 0 0,0 1 1 0 0,0-1-1 0 0,0 1 1 0 0,0-1-1 0 0,0 1 1 0 0,0-1-1 0 0,0 1 1 0 0,0-1-1 0 0,0 1 1 0 0,0-1 0 0 0,1 0-1 0 0,-1 0-41 0 0,1-4-220 0 0,0 0 1 0 0,1 0-1 0 0,-1-1 0 0 0,1 1 1 0 0,1 0-1 0 0,-1 0 0 0 0,4-5 1 0 0,25-33-4089 0 0,-20 29 1463 0 0,13-18-3145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5063 0 0,'0'0'10607'0'0,"2"1"-9448"0"0,-1 1-1015 0 0,1 0 1 0 0,-1 0 0 0 0,0 0-1 0 0,0 0 1 0 0,0 0-1 0 0,0 0 1 0 0,0 0 0 0 0,-1 0-1 0 0,1 0 1 0 0,-1 0 0 0 0,1 0-1 0 0,-1 0 1 0 0,0 0 0 0 0,1 1-1 0 0,-1-1 1 0 0,0 0 0 0 0,-1 0-1 0 0,1 0 1 0 0,0 0 0 0 0,-1 1-1 0 0,0 2 1 0 0,-2 6 372 0 0,-1 1 0 0 0,-9 18 0 0 0,9-22-297 0 0,-27 58 890 0 0,-4-2 0 0 0,-59 84 0 0 0,-104 106-27 0 0,66-103-706 0 0,-24 31-222 0 0,148-174-178 0 0,6-5 5 0 0,0-1 0 0 0,-1 1 0 0 0,1 0 0 0 0,0 0-1 0 0,0 0 1 0 0,1 0 0 0 0,-1 0 0 0 0,1 0 0 0 0,-1 1-1 0 0,1-1 1 0 0,0 0 0 0 0,0 1 0 0 0,0 5 0 0 0,1-9-103 0 0,1 1 1 0 0,-1-1 0 0 0,1 1-1 0 0,-1-1 1 0 0,1 0 0 0 0,0 1-1 0 0,-1-1 1 0 0,1 0-1 0 0,-1 1 1 0 0,1-1 0 0 0,0 0-1 0 0,-1 0 1 0 0,1 0 0 0 0,0 1-1 0 0,-1-1 1 0 0,1 0 0 0 0,1 0-1 0 0,-2 0-74 0 0,14 2-1190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416 423 3223 0 0,'2'-2'12558'0'0,"9"-9"-8870"0"0,-7 9-3609 0 0,0-1 1 0 0,-1 1-1 0 0,1-1 1 0 0,0 0-1 0 0,-1 0 1 0 0,1 0-1 0 0,-1-1 1 0 0,0 1 0 0 0,0-1-1 0 0,-1 0 1 0 0,5-7-1 0 0,40-61 320 0 0,18-31 71 0 0,-57 88-363 0 0,-1-1-1 0 0,0 1 0 0 0,-1-1 0 0 0,-1 0 1 0 0,4-18-1 0 0,-8 28-95 0 0,0 0-1 0 0,-1 0 1 0 0,1 0 0 0 0,-1 0 0 0 0,0 0 0 0 0,-2-9-1 0 0,2 13-12 0 0,0 1 0 0 0,0 0 0 0 0,-1 0 0 0 0,1 0-1 0 0,0 0 1 0 0,-1-1 0 0 0,1 1 0 0 0,-1 0-1 0 0,1 0 1 0 0,-1 0 0 0 0,0 0 0 0 0,1 0 0 0 0,-1 0-1 0 0,0 0 1 0 0,0 0 0 0 0,1 0 0 0 0,-1 1 0 0 0,0-1-1 0 0,0 0 1 0 0,0 0 0 0 0,0 1 0 0 0,0-1 0 0 0,0 1-1 0 0,-1-1 1 0 0,1 1 0 0 0,0-1 0 0 0,0 1-1 0 0,0 0 1 0 0,0-1 0 0 0,-1 1 0 0 0,1 0 0 0 0,0 0-1 0 0,0 0 1 0 0,0 0 0 0 0,-1 0 0 0 0,1 0 0 0 0,0 0-1 0 0,-2 1 1 0 0,-8 2-99 0 0,0-1 0 0 0,0 2 0 0 0,1 0 1 0 0,0 0-1 0 0,-11 7 0 0 0,-49 31-178 0 0,44-25 237 0 0,-26 16-7 0 0,3 3 0 0 0,-51 46 1 0 0,70-53 165 0 0,1 1 0 0 0,1 1 0 0 0,2 1 0 0 0,-24 38 1 0 0,40-53 13 0 0,0 1 1 0 0,-11 29 0 0 0,17-38-85 0 0,1 0-1 0 0,0 1 0 0 0,1-1 1 0 0,0 1-1 0 0,1 0 0 0 0,0 0 1 0 0,0 10-1 0 0,1-17-34 0 0,0-1-1 0 0,0 0 1 0 0,0 0-1 0 0,1 0 1 0 0,-1 0-1 0 0,1 1 1 0 0,-1-1-1 0 0,1 0 1 0 0,0 0-1 0 0,0 0 1 0 0,0 0-1 0 0,0 0 1 0 0,0-1-1 0 0,0 1 1 0 0,0 0-1 0 0,1 0 1 0 0,-1-1-1 0 0,1 1 1 0 0,-1-1-1 0 0,1 1 1 0 0,0-1-1 0 0,-1 1 1 0 0,1-1-1 0 0,0 0 1 0 0,0 0-1 0 0,0 0 1 0 0,0 0-1 0 0,0 0 1 0 0,3 0-1 0 0,1 0 24 0 0,-1 0 1 0 0,1 0-1 0 0,0-1 0 0 0,0 0 0 0 0,0 0 0 0 0,0 0 0 0 0,0-1 0 0 0,-1 0 0 0 0,11-2 0 0 0,8-5 11 0 0,0 0 1 0 0,-1-2-1 0 0,0 0 0 0 0,35-22 1 0 0,-22 8-335 0 0,62-52 0 0 0,-91 69 284 0 0,1 0 1 0 0,-1 0-1 0 0,0-1 0 0 0,-1 0 1 0 0,0 0-1 0 0,0 0 0 0 0,-1-1 1 0 0,8-18-1 0 0,-12 25 254 0 0,-12 8-62 0 0,1 1-198 0 0,1 0 0 0 0,0 0 0 0 0,1 1 0 0 0,-1 0-1 0 0,1 0 1 0 0,-9 14 0 0 0,6-7 8 0 0,0 1 0 0 0,2 0 1 0 0,-9 20-1 0 0,16-33-6 0 0,1 0 1 0 0,0 1-1 0 0,0-1 0 0 0,0 0 1 0 0,1 0-1 0 0,-1 0 1 0 0,1 1-1 0 0,-1-1 1 0 0,1 0-1 0 0,0 1 0 0 0,0-1 1 0 0,1 0-1 0 0,0 7 1 0 0,0-9-123 0 0,0 1 0 0 0,-1 0 1 0 0,1-1-1 0 0,0 1 1 0 0,0 0-1 0 0,0-1 0 0 0,0 1 1 0 0,0-1-1 0 0,0 0 1 0 0,0 1-1 0 0,1-1 1 0 0,-1 0-1 0 0,0 0 0 0 0,1 0 1 0 0,-1 0-1 0 0,1 0 1 0 0,-1 0-1 0 0,1 0 0 0 0,0 0 1 0 0,-1 0-1 0 0,1-1 1 0 0,0 1-1 0 0,-1-1 1 0 0,1 1-1 0 0,0-1 0 0 0,0 0 1 0 0,1 0-1 0 0,18 1-1654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75 15775 0 0,'55'-57'1902'0'0,"-37"40"2776"0"0,-19 18-4371 0 0,-9 15-172 0 0,-1-1 1 0 0,-1 0-1 0 0,-1-1 0 0 0,0 0 1 0 0,-24 19-1 0 0,-83 54-238 0 0,92-68 67 0 0,-27 18-257 0 0,-60 43-462 0 0,110-76 716 0 0,0 0 0 0 0,1 1-1 0 0,-6 7 1 0 0,-4 4-126 0 0,26-11-25 0 0,-2-1 149 0 0,-1-1 0 0 0,1 0-1 0 0,0-1 1 0 0,19 2 0 0 0,-20-3 46 0 0,1 1 1 0 0,0 0-1 0 0,-1 0 1 0 0,1 1-1 0 0,10 4 1 0 0,-14-4 39 0 0,0 0 0 0 0,-1 1-1 0 0,1-1 1 0 0,-1 1 0 0 0,0 0 0 0 0,0 0 0 0 0,0 1 0 0 0,0 0 0 0 0,-1-1-1 0 0,5 7 1 0 0,-8-8-15 0 0,1-1 0 0 0,-1 0 0 0 0,0 1 0 0 0,0-1 0 0 0,0 1 0 0 0,0-1 0 0 0,0 1 0 0 0,0 0 0 0 0,-1-1 0 0 0,1 1-1 0 0,-1 0 1 0 0,0 0 0 0 0,0-1 0 0 0,0 1 0 0 0,0 0 0 0 0,0-1 0 0 0,0 1 0 0 0,-1 0 0 0 0,0 0 0 0 0,1-1 0 0 0,-1 1 0 0 0,0-1-1 0 0,0 1 1 0 0,0-1 0 0 0,-1 1 0 0 0,-2 4 0 0 0,-2-1 26 0 0,0 1 0 0 0,0-1 0 0 0,0 1 0 0 0,-1-2-1 0 0,1 1 1 0 0,-1-1 0 0 0,-1 0 0 0 0,1 0 0 0 0,-1-1 0 0 0,-10 4 0 0 0,-13 5 62 0 0,-42 10 1 0 0,66-21-116 0 0,-15 5-59 0 0,-1-1 1 0 0,1-2-1 0 0,-1 0 1 0 0,0-1-1 0 0,-28 0 0 0 0,50-3 29 0 0,-17-3-949 0 0,17 3 813 0 0,0 0 1 0 0,0 0-1 0 0,0-1 0 0 0,1 1 1 0 0,-1 0-1 0 0,0-1 0 0 0,0 1 1 0 0,1 0-1 0 0,-1-1 0 0 0,0 1 0 0 0,1-1 1 0 0,-1 1-1 0 0,0-1 0 0 0,1 0 1 0 0,-1 1-1 0 0,1-1 0 0 0,-1 0 1 0 0,1 1-1 0 0,-1-2 0 0 0,0-8-6909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16183 0 0,'0'0'1462'0'0,"-3"3"-1201"0"0,-70 68 343 0 0,-140 153 472 0 0,109-96-793 0 0,-88 144-1 0 0,138-178-295 0 0,-23 35-94 0 0,63-109-371 0 0,-1 0 0 0 0,-1-1 0 0 0,-36 34 0 0 0,24-27-1048 0 0,27-25 1036 0 0,7-11-1799 0 0,2-1 1610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52 20327 0 0,'30'-44'2208'0'0,"-28"37"-413"0"0,-4 7-1812 0 0,0 1-1 0 0,0 0 1 0 0,1-1 0 0 0,-1 1-1 0 0,0 0 1 0 0,0 0 0 0 0,1 0 0 0 0,-1 0-1 0 0,1 0 1 0 0,-2 2 0 0 0,-4 2-67 0 0,-162 116-1240 0 0,80-54 975 0 0,-17 18 14 0 0,92-72 343 0 0,0 2-1 0 0,1 0 1 0 0,0 0-1 0 0,-18 31 1 0 0,28-41 8 0 0,1-1 1 0 0,-1 1 0 0 0,1 0-1 0 0,0 1 1 0 0,1-1-1 0 0,-1 0 1 0 0,1 0-1 0 0,-1 9 1 0 0,2-12 1 0 0,0 1 1 0 0,0-1-1 0 0,0 0 0 0 0,1 1 1 0 0,-1-1-1 0 0,0 0 0 0 0,1 1 1 0 0,0-1-1 0 0,-1 0 0 0 0,1 0 1 0 0,0 1-1 0 0,0-1 0 0 0,0 0 1 0 0,1 0-1 0 0,-1 0 0 0 0,0 0 1 0 0,1-1-1 0 0,-1 1 0 0 0,1 0 0 0 0,0-1 1 0 0,-1 1-1 0 0,3 1 0 0 0,14 8 146 0 0,0-1 0 0 0,28 12 0 0 0,16 9-105 0 0,-54-27-48 0 0,0 1 1 0 0,-1 1 0 0 0,0-1-1 0 0,0 1 1 0 0,10 11-1 0 0,-16-15 2 0 0,1 0-1 0 0,0 0 0 0 0,-1 0 1 0 0,1 0-1 0 0,-1 0 0 0 0,0 1 0 0 0,0-1 1 0 0,0 0-1 0 0,0 1 0 0 0,0-1 0 0 0,0 1 1 0 0,-1-1-1 0 0,1 1 0 0 0,-1 4 0 0 0,0-5 6 0 0,0-1 0 0 0,0 1 0 0 0,-1 0 0 0 0,1-1 0 0 0,-1 1 0 0 0,1 0 0 0 0,-1-1 0 0 0,0 1 0 0 0,0-1 0 0 0,1 1 0 0 0,-1-1 0 0 0,0 1 0 0 0,-1-1 0 0 0,1 0 0 0 0,0 0 0 0 0,0 1 0 0 0,0-1 0 0 0,-1 0 0 0 0,1 0 0 0 0,0 0 0 0 0,-1 0 0 0 0,1 0 0 0 0,-3 0 0 0 0,-5 4 122 0 0,-1-2 0 0 0,1 1 0 0 0,-1-1 0 0 0,0 0 0 0 0,-11 1 0 0 0,-55 5 262 0 0,36-6-345 0 0,-9 1-222 0 0,-71-5-1 0 0,93-2-668 0 0,11-2-5950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18511 0 0,'-1'1'852'0'0,"-12"7"-515"0"0,1 1 0 0 0,1 0 1 0 0,-19 19-1 0 0,-28 37 46 0 0,36-40 19 0 0,4-5-193 0 0,5-6 71 0 0,-17 25 0 0 0,26-32-166 0 0,0-1-1 0 0,0 1 1 0 0,1 0 0 0 0,0 0-1 0 0,0 0 1 0 0,1 0 0 0 0,-2 10-1 0 0,3-12-76 0 0,1-1 0 0 0,-1 1 0 0 0,1-1 0 0 0,0 1 0 0 0,0 0 0 0 0,0-1 0 0 0,0 1 0 0 0,1-1 0 0 0,0 1 0 0 0,0-1 0 0 0,0 1 0 0 0,1-1 0 0 0,-1 1 1 0 0,4 4-1 0 0,-3-5-28 0 0,0-1 0 0 0,1 0 0 0 0,-1 0 0 0 0,1 0 1 0 0,-1 0-1 0 0,1-1 0 0 0,0 1 0 0 0,0-1 0 0 0,1 1 1 0 0,-1-1-1 0 0,0 0 0 0 0,1 0 0 0 0,-1-1 1 0 0,1 1-1 0 0,0-1 0 0 0,7 2 0 0 0,1 0 36 0 0,0-1 0 0 0,1 0 0 0 0,-1-1-1 0 0,1 0 1 0 0,-1-1 0 0 0,1-1 0 0 0,-1 0 0 0 0,1-1-1 0 0,-1 0 1 0 0,0-1 0 0 0,1 0 0 0 0,-1-1 0 0 0,-1 0-1 0 0,13-6 1 0 0,-17 6 7 0 0,-1 0 1 0 0,1-1-1 0 0,-1 1 0 0 0,0-1 1 0 0,0 0-1 0 0,0-1 0 0 0,-1 0 1 0 0,0 0-1 0 0,0 0 0 0 0,0 0 1 0 0,6-13-1 0 0,1-5 93 0 0,-1-1 0 0 0,9-29 0 0 0,9-21-327 0 0,-2 25-1355 0 0,-24 46 965 0 0,0-1-1 0 0,0 1 1 0 0,1 0-1 0 0,-1 0 1 0 0,1 0-1 0 0,0 1 1 0 0,0-1 0 0 0,7-3-1 0 0,0 1-1523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12263 0 0,'8'15'15050'0'0,"-2"-25"-16280"0"0,20-26 1406 0 0,35-40 0 0 0,-51 65-181 0 0,1 0 0 0 0,0 1 0 0 0,1 0 0 0 0,0 1-1 0 0,0 0 1 0 0,1 1 0 0 0,19-9 0 0 0,-28 15-2 0 0,-1 1-1 0 0,1 0 1 0 0,0 0 0 0 0,0 0 0 0 0,-1 1 0 0 0,1-1 0 0 0,0 1 0 0 0,0 0-1 0 0,0 0 1 0 0,0 0 0 0 0,0 1 0 0 0,-1-1 0 0 0,1 1 0 0 0,0 0 0 0 0,0 0-1 0 0,-1 0 1 0 0,5 3 0 0 0,0 0 7 0 0,0 0 1 0 0,-1 0-1 0 0,0 1 0 0 0,0 0 1 0 0,0 1-1 0 0,9 8 0 0 0,-15-12 22 0 0,0-1 0 0 0,0 1 0 0 0,0 0-1 0 0,0 0 1 0 0,0 0 0 0 0,0 0 0 0 0,-1 0 0 0 0,1 0-1 0 0,0 0 1 0 0,-1 0 0 0 0,0 0 0 0 0,1 0 0 0 0,-1 3-1 0 0,0-4 81 0 0,-9 20 175 0 0,4-14-262 0 0,-1 0 0 0 0,1-1 0 0 0,-8 7 1 0 0,8-8-13 0 0,-15 11-90 0 0,20-15 81 0 0,0-1 0 0 0,0 0-1 0 0,0 0 1 0 0,0 1-1 0 0,-1-1 1 0 0,1 0 0 0 0,0 0-1 0 0,0 0 1 0 0,0 1 0 0 0,-1-1-1 0 0,1 0 1 0 0,0 0-1 0 0,0 0 1 0 0,-1 0 0 0 0,1 1-1 0 0,0-1 1 0 0,0 0-1 0 0,-1 0 1 0 0,1 0 0 0 0,0 0-1 0 0,0 0 1 0 0,-1 0 0 0 0,1 0-1 0 0,0 0 1 0 0,0 0-1 0 0,-1 0 1 0 0,1 0 0 0 0,0 0-1 0 0,-1 0 1 0 0,1-7-340 0 0,5-12-134 0 0,1 8 475 0 0,1-1-1 0 0,0 1 1 0 0,1 0 0 0 0,0 1-1 0 0,14-15 1 0 0,-2 6-11 0 0,36-26 0 0 0,-34 29-32 0 0,2 1-1 0 0,0 2 1 0 0,0 0 0 0 0,1 1-1 0 0,0 2 1 0 0,1 1 0 0 0,0 0-1 0 0,1 2 1 0 0,0 1-1 0 0,38-3 1 0 0,-51 8 11 0 0,29 3-1 0 0,-37-2 31 0 0,0 1 0 0 0,0 0 0 0 0,0 0 0 0 0,0 1-1 0 0,-1 0 1 0 0,1 0 0 0 0,7 4 0 0 0,-4 1 7 0 0,-8-7 8 0 0,0 1 1 0 0,0 0-1 0 0,0-1 0 0 0,0 1 1 0 0,0 0-1 0 0,-1 0 0 0 0,1-1 0 0 0,0 1 1 0 0,0 0-1 0 0,-1 0 0 0 0,1 0 1 0 0,-1 0-1 0 0,1 0 0 0 0,-1 0 0 0 0,1 0 1 0 0,-1 0-1 0 0,0 0 0 0 0,1 0 1 0 0,-1 1-1 0 0,0-1 0 0 0,0 0 0 0 0,0 0 1 0 0,0 2-1 0 0,0 1 49 0 0,0 7 27 0 0,-1 1 0 0 0,0 0 0 0 0,-1-1 0 0 0,0 1 0 0 0,0-1 0 0 0,-8 19 0 0 0,3-6-88 0 0,-24 60 27 0 0,8-25-279 0 0,22-58 113 0 0,1 8-4393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15663 0 0,'0'0'10127'0'0,"1"2"-9695"0"0,2 7-321 0 0,0 0 0 0 0,-1 0 0 0 0,0 1 0 0 0,0-1 0 0 0,-1 1 0 0 0,0 0 0 0 0,-1-1 0 0 0,0 1 0 0 0,0 0 0 0 0,-4 16 0 0 0,1-11-105 0 0,0 0-1 0 0,-1 0 0 0 0,-1-1 0 0 0,0 1 1 0 0,-1-1-1 0 0,-10 15 0 0 0,12-21-275 0 0,-1 0-1 0 0,-1-1 0 0 0,1 0 0 0 0,-1 0 1 0 0,-1 0-1 0 0,1-1 0 0 0,-1 1 0 0 0,0-2 0 0 0,0 1 1 0 0,-1-1-1 0 0,-10 5 0 0 0,-3-6-2630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36 274 15951 0 0,'-1'1'730'0'0,"-34"58"5964"0"0,46-67-5655 0 0,7-5-860 0 0,-1-2-1 0 0,-1-1 1 0 0,-1 0 0 0 0,18-22 0 0 0,-18 19-38 0 0,1 0-1 0 0,1 1 1 0 0,24-19 0 0 0,77-43-833 0 0,-101 71 573 0 0,0 0-1 0 0,0 1 1 0 0,1 1-1 0 0,0 0 0 0 0,26-5 1 0 0,-14 10 32 0 0,-28 2 90 0 0,-1 0 0 0 0,1 0 0 0 0,-1 0 1 0 0,1 0-1 0 0,-1 0 0 0 0,1 0 0 0 0,-1 1 0 0 0,0-1 0 0 0,1 0 0 0 0,-1 1 0 0 0,1-1 0 0 0,-1 1 0 0 0,0 0 1 0 0,0 0-1 0 0,1-1 0 0 0,-1 1 0 0 0,0 0 0 0 0,0 0 0 0 0,0 0 0 0 0,0 0 0 0 0,0 0 0 0 0,0 0 0 0 0,0 0 1 0 0,1 3-1 0 0,-1-1 13 0 0,1-1 0 0 0,-2 1 1 0 0,1 0-1 0 0,0 0 1 0 0,-1 0-1 0 0,1 0 0 0 0,-1 5 1 0 0,1-5-6 0 0,-1 31 348 0 0,-4 43 1 0 0,-1 8-195 0 0,5-57-530 0 0,-1 1-1 0 0,-7 40 1 0 0,8-67-584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90 17711 0 0,'5'-7'321'0'0,"-1"1"-1"0"0,0-1 1 0 0,0 0 0 0 0,0 0-1 0 0,4-11 1 0 0,-8 16-244 0 0,0 1 0 0 0,1 0 0 0 0,-1-1 1 0 0,0 1-1 0 0,1 0 0 0 0,-1-1 0 0 0,0 1 1 0 0,0-1-1 0 0,0 1 0 0 0,-1 0 0 0 0,1-1 0 0 0,0 1 1 0 0,0 0-1 0 0,-1-1 0 0 0,1 1 0 0 0,-2-3 1 0 0,1 3 35 0 0,0 0 1 0 0,0 0 0 0 0,0 0 0 0 0,0 0 0 0 0,0 0 0 0 0,0 1 0 0 0,0-1 0 0 0,0 0 0 0 0,-1 0 0 0 0,1 1 0 0 0,0-1 0 0 0,-1 1 0 0 0,1-1 0 0 0,0 1 0 0 0,-1 0 0 0 0,1-1 0 0 0,-1 1 0 0 0,1 0 0 0 0,0 0 0 0 0,-3 0-1 0 0,-1 0-28 0 0,1 0 0 0 0,-1 1 0 0 0,0 0 0 0 0,0 0 0 0 0,1 0 0 0 0,-1 0 0 0 0,-6 3 0 0 0,-33 17 102 0 0,36-17-140 0 0,-26 15-18 0 0,0 1 0 0 0,2 2 0 0 0,0 1 0 0 0,1 1 1 0 0,2 2-1 0 0,1 1 0 0 0,-30 36 0 0 0,56-60-29 0 0,-39 52 34 0 0,38-50-32 0 0,0-1 1 0 0,0 1 0 0 0,1 0 0 0 0,0 0-1 0 0,0 0 1 0 0,0 0 0 0 0,0 1 0 0 0,1-1 0 0 0,0 0-1 0 0,-1 6 1 0 0,5-1-3 0 0,-2-9 2 0 0,0 0-1 0 0,0 0 0 0 0,1 0 1 0 0,-1 0-1 0 0,1 0 0 0 0,-1 0 1 0 0,1 0-1 0 0,-1 0 1 0 0,1-1-1 0 0,-1 1 0 0 0,1 0 1 0 0,0-1-1 0 0,-1 0 1 0 0,1 1-1 0 0,0-1 0 0 0,-1 0 1 0 0,1 0-1 0 0,0 0 1 0 0,0 0-1 0 0,-1 0 0 0 0,1 0 1 0 0,2-1-1 0 0,5 0 10 0 0,0-1-1 0 0,15-5 1 0 0,7-3-126 0 0,-1-2 1 0 0,0-1-1 0 0,-1-2 0 0 0,0 0 1 0 0,-1-2-1 0 0,-1-1 0 0 0,-1-2 1 0 0,39-36-1 0 0,-55 45-261 0 0,-11 10-65 0 0,-1 2-63 0 0,-20 14-564 0 0,3 0 690 0 0,1 0 0 0 0,1 1 0 0 0,1 1 1 0 0,0 1-1 0 0,-19 28 0 0 0,-55 107-3351 0 0,80-132 3149 0 0,0 1 0 0 0,1 0 0 0 0,1 1 0 0 0,1 0 0 0 0,1 0 0 0 0,-3 26 0 0 0,7-25 926 0 0,0 0 0 0 0,2-1 0 0 0,3 36 0 0 0,7 30 2738 0 0,10 128 3125 0 0,-18-164-5234 0 0,-2 0 1 0 0,-8 62 0 0 0,3-83-707 0 0,0 1 0 0 0,-14 41 0 0 0,15-61-233 0 0,0-1 1 0 0,-1 0-1 0 0,-1 0 1 0 0,0-1-1 0 0,-1 0 1 0 0,0 0-1 0 0,0 0 1 0 0,-1-1-1 0 0,-12 12 1 0 0,-1-5-6 0 0,0-1 1 0 0,-1-1-1 0 0,-1-1 1 0 0,-38 17-1 0 0,-134 62 284 0 0,193-92-262 0 0,3-3-60 0 0,0-1 0 0 0,-1 1 0 0 0,1 0 0 0 0,0 0 0 0 0,0 0 1 0 0,0 0-1 0 0,1 1 0 0 0,-1-1 0 0 0,0 0 0 0 0,1 0 0 0 0,2-1 0 0 0,2-6-230 0 0,5-5-644 0 0,57-86-3752 0 0,-39 49 2555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8287 0 0,'0'0'4755'0'0,"-1"3"-3471"0"0,-13 35-42 0 0,-1-1 0 0 0,-29 48-1 0 0,-50 68 642 0 0,12-23-1186 0 0,-53 111-340 0 0,-55 92-170 0 0,75-134-186 0 0,68-116-90 0 0,46-81-31 0 0,3-5-405 0 0,62-79-829 0 0,34-43-2753 0 0,-57 74 2461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480 390 12151 0 0,'31'-68'1775'0'0,"48"-78"0"0"0,-66 124-303 0 0,1 1 0 0 0,30-34 1 0 0,-36 46-1105 0 0,1 0 0 0 0,0 1 0 0 0,0 0 0 0 0,0 0 1 0 0,1 1-1 0 0,0 1 0 0 0,21-11 0 0 0,-17 13-57 0 0,-13 4-309 0 0,-1-1 0 0 0,1 1 0 0 0,-1 0 0 0 0,1 0 0 0 0,0 0 0 0 0,-1 0 0 0 0,1 0 0 0 0,-1 0 0 0 0,1 0 0 0 0,0 0 0 0 0,-1 0 0 0 0,1 0 1 0 0,-1 0-1 0 0,1 0 0 0 0,0 0 0 0 0,-1 0 0 0 0,1 1 0 0 0,-1-1 0 0 0,1 0 0 0 0,-1 0 0 0 0,1 1 0 0 0,-1-1 0 0 0,1 0 0 0 0,-1 1 0 0 0,1-1 0 0 0,-1 1 0 0 0,1-1 0 0 0,-1 0 0 0 0,1 1 0 0 0,-1-1 1 0 0,0 1-1 0 0,1-1 0 0 0,-1 1 0 0 0,0-1 0 0 0,1 1 0 0 0,-1 0 0 0 0,0-1 0 0 0,0 1 0 0 0,0-1 0 0 0,0 1 0 0 0,1-1 0 0 0,-1 1 0 0 0,0 0 0 0 0,0-1 0 0 0,0 1 0 0 0,0-1 0 0 0,0 2 0 0 0,0-1 2 0 0,-1 7-9 0 0,0-1-1 0 0,0 0 0 0 0,-1 1 1 0 0,0-1-1 0 0,0 0 0 0 0,-1 0 0 0 0,0 0 1 0 0,-4 7-1 0 0,2-3 4 0 0,-13 24 2 0 0,-43 63 0 0 0,27-47 0 0 0,10-12 3 0 0,-111 181 86 0 0,-52 99 603 0 0,15-26-15 0 0,85-125-566 0 0,68-130-132 0 0,5-13-343 0 0,13-23-176 0 0,-4-13-4551 0 0,-1-3 3543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10591 0 0,'0'0'1362'0'0,"3"-1"3"0"0,28-10 2615 0 0,32-17 0 0 0,101-49 34 0 0,-121 62-3847 0 0,88-19-1 0 0,-58 18-1889 0 0,-37 9 215 0 0,-25 6-80 0 0,0-2 1 0 0,18-4-1 0 0,-9 0-5020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35 6911 0 0,'-2'0'3328'0'0,"-1"1"-2284"0"0,-1 0-1 0 0,0 0 0 0 0,1 0 0 0 0,-1 0 1 0 0,0 1-1 0 0,1-1 0 0 0,0 1 0 0 0,-5 3 1 0 0,2-1-496 0 0,0 1-1 0 0,1 0 1 0 0,-10 10 0 0 0,2 1-494 0 0,1 1 1 0 0,-11 20-1 0 0,-31 63 387 0 0,48-85-431 0 0,0 0-1 0 0,1 0 0 0 0,1 1 1 0 0,-6 31-1 0 0,10-33-9 0 0,4-1 0 0 0,-2-12 9 0 0,-1 1 0 0 0,0 0-1 0 0,0-1 1 0 0,1 1 0 0 0,-1-1 0 0 0,0 1-1 0 0,1-1 1 0 0,0 0 0 0 0,-1 0 0 0 0,1 1-1 0 0,0-1 1 0 0,-1 0 0 0 0,1-1 0 0 0,0 1-1 0 0,0 0 1 0 0,0 0 0 0 0,0-1 0 0 0,0 1-1 0 0,0-1 1 0 0,0 0 0 0 0,0 0 0 0 0,0 1-1 0 0,0-1 1 0 0,0 0 0 0 0,0-1 0 0 0,0 1-1 0 0,0 0 1 0 0,0-1 0 0 0,0 1 0 0 0,0-1-1 0 0,3-1 1 0 0,5-2 62 0 0,1-1 1 0 0,-1 0-1 0 0,1-1 0 0 0,12-9 1 0 0,-14 9-5 0 0,18-14 43 0 0,-2 0 0 0 0,0-1 1 0 0,-2-2-1 0 0,25-29 0 0 0,-43 46-97 0 0,0-1 0 0 0,0 0 0 0 0,-1 0 0 0 0,0 0 0 0 0,0 0 0 0 0,-1 0 0 0 0,0-1 0 0 0,0 0 0 0 0,0 1 0 0 0,-1-1 0 0 0,1-10 1 0 0,-2 11-6 0 0,-1 1 0 0 0,1-1 0 0 0,-1 1 0 0 0,-1-1 0 0 0,1 1 0 0 0,-1 0 0 0 0,0-1 0 0 0,-1 1 0 0 0,1 0 0 0 0,-1-1 0 0 0,-1 1 0 0 0,1 0 0 0 0,-1 1 0 0 0,-5-10 0 0 0,7 13-30 0 0,0 1 0 0 0,-1-1-1 0 0,1 0 1 0 0,0 1 0 0 0,-1-1-1 0 0,0 1 1 0 0,1-1 0 0 0,-1 1-1 0 0,0 0 1 0 0,1-1 0 0 0,-1 1 0 0 0,0 0-1 0 0,0 0 1 0 0,0 0 0 0 0,0 1-1 0 0,0-1 1 0 0,0 0 0 0 0,0 1 0 0 0,0-1-1 0 0,-1 1 1 0 0,1 0 0 0 0,0 0-1 0 0,0 0 1 0 0,0 0 0 0 0,0 0-1 0 0,-1 0 1 0 0,1 0 0 0 0,0 1 0 0 0,-4 1-1 0 0,-4 1-407 0 0,1 1 0 0 0,0 1-1 0 0,0 0 1 0 0,0 0 0 0 0,-9 7-1 0 0,2-1-727 0 0,-21 10-1809 0 0,21-10 1379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2303 0 0,'0'0'102'0'0,"1"2"-1"0"0,2 40 264 0 0,-2-14 3136 0 0,3-1 3802 0 0,1 4-1661 0 0,-5-30-5220 0 0,4 6 2546 0 0,-4-13-2353 0 0,4-17-462 0 0,0 0 1 0 0,1 0 0 0 0,1 0-1 0 0,1 0 1 0 0,2 1 0 0 0,0 0-1 0 0,21-36 1 0 0,-13 30 8 0 0,1 1 1 0 0,2 1-1 0 0,0 0 1 0 0,2 2-1 0 0,27-25 1 0 0,-23 27-125 0 0,1 2 1 0 0,0 0 0 0 0,33-16-1 0 0,94-40-65 0 0,-117 59 24 0 0,-14 6-140 0 0,86-38-85 0 0,-90 41-960 0 0,1 2 1 0 0,0 0 0 0 0,35-4 0 0 0,-26 7-6400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4607 0 0,'0'0'354'0'0,"-8"7"4192"0"0,6-5-3796 0 0,-1 1-1 0 0,1 0 0 0 0,1 0 0 0 0,-1 0 1 0 0,0 0-1 0 0,1 0 0 0 0,0 0 0 0 0,-1 0 1 0 0,0 6-1 0 0,-6 35 551 0 0,5-25-257 0 0,-5 18-580 0 0,-2-1 0 0 0,-1-1-1 0 0,-1 1 1 0 0,-21 37-1 0 0,-78 128-391 0 0,97-178-20 0 0,-9 12-21 0 0,-1 0 1 0 0,-1-2-1 0 0,-50 49 1 0 0,-102 78-277 0 0,169-153 209 0 0,2-2-551 0 0,-1 1 0 0 0,0-1 0 0 0,-13 7 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276 447 6911 0 0,'0'0'7724'0'0,"0"-2"-7094"0"0,0-2-450 0 0,-1 1 1 0 0,1-1 0 0 0,0 0 0 0 0,1 1 0 0 0,-1-1 0 0 0,1 1 0 0 0,-1-1 0 0 0,1 1-1 0 0,0-1 1 0 0,0 1 0 0 0,3-6 0 0 0,3-4 249 0 0,14-20 0 0 0,-2 2-126 0 0,60-115 504 0 0,-72 133-711 0 0,0 1 0 0 0,1 0-1 0 0,1 1 1 0 0,0 0 0 0 0,1 0 0 0 0,0 1-1 0 0,0 0 1 0 0,1 1 0 0 0,1 0 0 0 0,-1 1-1 0 0,1 0 1 0 0,1 1 0 0 0,-1 0-1 0 0,1 1 1 0 0,1 1 0 0 0,-1 0 0 0 0,1 0-1 0 0,-1 1 1 0 0,28-3 0 0 0,-6 4 238 0 0,0 2-1 0 0,0 2 1 0 0,67 9-1 0 0,-94-9-246 0 0,1 0-1 0 0,-1 1 0 0 0,0 0 1 0 0,0 1-1 0 0,0 0 0 0 0,-1 0 0 0 0,9 5 1 0 0,-14-7-74 0 0,-1 0 1 0 0,1 0-1 0 0,-1 0 1 0 0,1 1 0 0 0,-1-1-1 0 0,0 0 1 0 0,1 1-1 0 0,-1-1 1 0 0,0 1 0 0 0,0 0-1 0 0,0-1 1 0 0,0 1-1 0 0,0 0 1 0 0,0-1 0 0 0,0 1-1 0 0,-1 0 1 0 0,1 0 0 0 0,-1 0-1 0 0,1 0 1 0 0,-1 0-1 0 0,0 0 1 0 0,0-1 0 0 0,0 1-1 0 0,0 0 1 0 0,0 0-1 0 0,0 0 1 0 0,0 0 0 0 0,0 0-1 0 0,-1 0 1 0 0,1 0-1 0 0,-1 0 1 0 0,0-1 0 0 0,0 1-1 0 0,1 0 1 0 0,-1 0 0 0 0,-1 1-1 0 0,-11 20 59 0 0,-2 0 0 0 0,0-1-1 0 0,-1 0 1 0 0,-1-2 0 0 0,0 0-1 0 0,-29 24 1 0 0,-130 95-558 0 0,169-134 454 0 0,-485 301-4682 0 0,482-300 4471 0 0,-9 6-846 0 0,0-2 1 0 0,0 0 0 0 0,-40 13-1 0 0,59-23 1062 0 0,-1 0 0 0 0,1 0 0 0 0,-1 0 0 0 0,1 1-1 0 0,0-1 1 0 0,-1 0 0 0 0,1 0 0 0 0,-1 0 0 0 0,1 0 0 0 0,-1 0-1 0 0,1 0 1 0 0,-1 0 0 0 0,1 0 0 0 0,-1 0 0 0 0,1 0 0 0 0,-1 0-1 0 0,1 0 1 0 0,-1 0 0 0 0,1 0 0 0 0,0 0 0 0 0,-1 0 0 0 0,1 0-1 0 0,-1-1 1 0 0,1 1 0 0 0,-1 0 0 0 0,7-9 493 0 0,19-8 1173 0 0,-18 14-1248 0 0,0 0 0 0 0,1 0 0 0 0,-1 1 0 0 0,1 0 0 0 0,-1 0 0 0 0,1 1 0 0 0,-1 0 0 0 0,1 0 0 0 0,0 1 0 0 0,0 0-1 0 0,-1 1 1 0 0,12 1 0 0 0,-13-1-242 0 0,1 1-1 0 0,-1 0 0 0 0,0 0 1 0 0,0 0-1 0 0,0 1 1 0 0,-1 0-1 0 0,1 0 0 0 0,0 0 1 0 0,-1 1-1 0 0,0 0 0 0 0,0 0 1 0 0,0 0-1 0 0,0 1 0 0 0,-1-1 1 0 0,5 7-1 0 0,0 3-61 0 0,0 0 0 0 0,-1 0-1 0 0,0 1 1 0 0,10 27 0 0 0,13 65 106 0 0,2 6-32 0 0,-32-109-159 0 0,1-1 0 0 0,-1 1 0 0 0,1-1-1 0 0,-1 1 1 0 0,1-1 0 0 0,0 0 0 0 0,1 1 0 0 0,-1-1 0 0 0,1 0 0 0 0,-1-1 0 0 0,1 1 0 0 0,0 0 0 0 0,0-1 0 0 0,0 1-1 0 0,0-1 1 0 0,0 0 0 0 0,1 0 0 0 0,-1 0 0 0 0,0-1 0 0 0,1 1 0 0 0,0-1 0 0 0,-1 0 0 0 0,1 0 0 0 0,0 0 0 0 0,0 0-1 0 0,0-1 1 0 0,4 1 0 0 0,-4-1-783 0 0,1-1 0 0 0,0 1 0 0 0,0-1 0 0 0,-1 0 0 0 0,1-1 0 0 0,-1 1 0 0 0,1-1 0 0 0,7-4 0 0 0,7-5-6692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289 173 6447 0 0,'0'0'15861'0'0,"1"1"-15509"0"0,5 2-303 0 0,3 2 9 0 0,1-1 0 0 0,-1 1-1 0 0,21 4 1 0 0,-26-8-60 0 0,0 0 0 0 0,0-1 0 0 0,0 0 1 0 0,0 0-1 0 0,0 0 0 0 0,0 0 1 0 0,0-1-1 0 0,0 1 0 0 0,0-1 0 0 0,0 0 1 0 0,0 0-1 0 0,-1 0 0 0 0,1-1 1 0 0,5-2-1 0 0,-2-1-77 0 0,0 1-1 0 0,0-1 1 0 0,0 0 0 0 0,-1 0 0 0 0,0-1 0 0 0,0 0-1 0 0,0 0 1 0 0,-1-1 0 0 0,0 1 0 0 0,6-11 0 0 0,-9 14 30 0 0,0 0 0 0 0,0 0 0 0 0,-1-1 0 0 0,1 1 1 0 0,-1 0-1 0 0,0-1 0 0 0,0 1 0 0 0,0-1 0 0 0,0 0 0 0 0,-1 1 1 0 0,0-1-1 0 0,1 1 0 0 0,-1-1 0 0 0,0 0 0 0 0,-1 1 1 0 0,1-1-1 0 0,-1 0 0 0 0,1 1 0 0 0,-1-1 0 0 0,0 1 0 0 0,-1-1 1 0 0,1 1-1 0 0,-1 0 0 0 0,1-1 0 0 0,-1 1 0 0 0,-2-3 1 0 0,2 4 24 0 0,0 0 0 0 0,0 0 1 0 0,0 0-1 0 0,-1 0 1 0 0,1 1-1 0 0,0-1 0 0 0,-1 1 1 0 0,1-1-1 0 0,-1 1 1 0 0,0 0-1 0 0,1 0 0 0 0,-1 0 1 0 0,0 1-1 0 0,0-1 1 0 0,1 0-1 0 0,-1 1 0 0 0,0 0 1 0 0,0 0-1 0 0,0 0 1 0 0,0 0-1 0 0,1 0 0 0 0,-1 0 1 0 0,0 1-1 0 0,0 0 0 0 0,-3 0 1 0 0,-7 3 45 0 0,-1 1 0 0 0,1 0-1 0 0,-21 10 1 0 0,34-14-21 0 0,-36 19 123 0 0,1 3 0 0 0,1 1-1 0 0,-48 44 1 0 0,59-48 15 0 0,7-6-21 0 0,1 0 1 0 0,0 1-1 0 0,-24 34 0 0 0,32-39-77 0 0,1 0 0 0 0,0 1-1 0 0,0-1 1 0 0,1 1-1 0 0,1 1 1 0 0,0-1-1 0 0,0 1 1 0 0,-2 14-1 0 0,6-23-29 0 0,-1 0-1 0 0,1 1 1 0 0,0-1-1 0 0,-1 0 1 0 0,2 0-1 0 0,-1 0 1 0 0,0 0-1 0 0,0 0 1 0 0,1 0-1 0 0,0 0 1 0 0,0 0-1 0 0,0 0 1 0 0,0 0-1 0 0,0-1 1 0 0,0 1-1 0 0,1 0 1 0 0,2 3-1 0 0,-1-3 8 0 0,0 0 0 0 0,0 0 1 0 0,0 0-1 0 0,0-1 0 0 0,0 1 0 0 0,1-1 1 0 0,-1 0-1 0 0,1 0 0 0 0,-1-1 0 0 0,1 1 0 0 0,6 2 1 0 0,6-1 59 0 0,-1 0 0 0 0,0-1 1 0 0,1 0-1 0 0,0-2 0 0 0,24-1 0 0 0,-12-1-304 0 0,0-1-1 0 0,-1-2 1 0 0,1-1-1 0 0,-1-1 0 0 0,50-20 1 0 0,-57 19-1300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460 110 20127 0 0,'15'-16'1187'0'0,"20"-30"-1"0"0,-20 26-222 0 0,-14 18-348 0 0,0 1-513 0 0,0-1-1 0 0,-1 0 1 0 0,1 1-1 0 0,-1-1 1 0 0,1 0-1 0 0,-1 0 0 0 0,1 0 1 0 0,-1 0-1 0 0,0 0 1 0 0,0-3-1 0 0,0 5-96 0 0,-1-1 1 0 0,1 1-1 0 0,-1 0 1 0 0,1 0-1 0 0,-1-1 0 0 0,1 1 1 0 0,-1 0-1 0 0,1 0 0 0 0,-1 0 1 0 0,1-1-1 0 0,-1 1 1 0 0,1 0-1 0 0,-1 0 0 0 0,1 0 1 0 0,-1 0-1 0 0,1 0 0 0 0,-1 0 1 0 0,0 0-1 0 0,0 0 1 0 0,-5 1-53 0 0,0 1-1 0 0,0-1 1 0 0,0 1-1 0 0,0 0 1 0 0,0 0-1 0 0,0 0 1 0 0,1 1-1 0 0,-1 0 1 0 0,-9 7-1 0 0,-7 3-76 0 0,-21 11-11 0 0,-59 43 0 0 0,-33 39 90 0 0,63-49 57 0 0,59-47 97 0 0,1 1 0 0 0,-14 14 0 0 0,24-22-91 0 0,-1 0 0 0 0,0 0-1 0 0,1 0 1 0 0,0 0 0 0 0,0 1-1 0 0,0-1 1 0 0,0 1 0 0 0,0 0 0 0 0,1 0-1 0 0,-1-1 1 0 0,1 1 0 0 0,0 0 0 0 0,1 0-1 0 0,-2 6 1 0 0,2-9-16 0 0,0 1-1 0 0,0 0 1 0 0,1-1-1 0 0,-1 1 0 0 0,0-1 1 0 0,1 1-1 0 0,-1-1 1 0 0,1 1-1 0 0,-1-1 1 0 0,1 1-1 0 0,0-1 1 0 0,-1 0-1 0 0,1 1 1 0 0,0-1-1 0 0,0 0 1 0 0,0 0-1 0 0,0 0 1 0 0,0 1-1 0 0,2 0 1 0 0,0 0-1 0 0,0 0 1 0 0,0-1 0 0 0,0 1 0 0 0,0 0 0 0 0,0-1 0 0 0,0 0 0 0 0,0 0 0 0 0,6 1 0 0 0,4 0-48 0 0,0 0 1 0 0,0-1 0 0 0,20-1 0 0 0,27-4-1083 0 0,-20-1-4886 0 0,-4-2-1646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77 10135 0 0,'0'-2'778'0'0,"2"-4"428"0"0,-1-1 0 0 0,0 1 0 0 0,0-1 0 0 0,0 0 0 0 0,-1 1 0 0 0,0-1 0 0 0,-1 0 0 0 0,1 1 0 0 0,-3-10 1225 0 0,-1 17-2434 0 0,0 0 1 0 0,0 0-1 0 0,-1 1 1 0 0,2-1 0 0 0,-1 1-1 0 0,0 0 1 0 0,0 0-1 0 0,0 0 1 0 0,1 1-1 0 0,-1-1 1 0 0,-5 6-1 0 0,-5 3-183 0 0,-258 165-1230 0 0,259-167 1514 0 0,0-1 1 0 0,1 2-1 0 0,0 0 0 0 0,1 0 1 0 0,0 1-1 0 0,1 0 1 0 0,0 1-1 0 0,1 0 0 0 0,-15 25 1 0 0,23-35 65 0 0,2-1-55 0 0,1 1-90 0 0,-1 0 0 0 0,1-1-1 0 0,0 0 1 0 0,0 1 0 0 0,0-1-1 0 0,0 0 1 0 0,0 0 0 0 0,1 0 0 0 0,-1 0-1 0 0,0 0 1 0 0,0-1 0 0 0,1 1-1 0 0,-1-1 1 0 0,0 1 0 0 0,1-1 0 0 0,-1 0-1 0 0,0 0 1 0 0,1 0 0 0 0,-1 0 0 0 0,1 0-1 0 0,-1-1 1 0 0,0 1 0 0 0,3-1-1 0 0,10-3 44 0 0,-1 0-1 0 0,22-10 0 0 0,-22 8-13 0 0,190-84-305 0 0,-203 90 253 0 0,-1 0-1 0 0,0-1 1 0 0,0 1-1 0 0,0 0 1 0 0,1 0-1 0 0,-1 0 0 0 0,0 0 1 0 0,0-1-1 0 0,1 1 1 0 0,-1 0-1 0 0,0 0 1 0 0,0 0-1 0 0,1 0 1 0 0,-1 0-1 0 0,0 0 1 0 0,1 0-1 0 0,-1 0 1 0 0,0 0-1 0 0,0 0 1 0 0,1 0-1 0 0,-1 0 1 0 0,0 0-1 0 0,1 0 1 0 0,-1 0-1 0 0,0 0 0 0 0,0 0 1 0 0,1 0-1 0 0,-1 0 1 0 0,1 0-1 0 0,-4 9-152 0 0,3-7 154 0 0,-26 55-322 0 0,-2 8-239 0 0,27-63 253 0 0,16-3-5098 0 0,2-3 3586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2303 0 0,'0'2'16174'0'0,"-1"12"-15246"0"0,0-1 1 0 0,-1 0 0 0 0,0 0 0 0 0,-1 0 0 0 0,-8 22-1 0 0,-31 64-540 0 0,17-45 55 0 0,-178 392-1119 0 0,139-304-2945 0 0,64-141 2800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1375 0 0,'-2'1'7382'0'0,"0"-1"-6483"0"0,0 1 1 0 0,0-1-1 0 0,-1 1 1 0 0,1 0-1 0 0,0 0 1 0 0,0 0-1 0 0,0 0 1 0 0,-3 3-1 0 0,-15 15 1975 0 0,11-7-2796 0 0,-13 24-1 0 0,13-21 1025 0 0,-71 143 1221 0 0,20-35-1735 0 0,-18 14-127 0 0,33-62 116 0 0,-61 140-1 0 0,96-191-510 0 0,-21 62 56 0 0,29-78-120 0 0,0 1 1 0 0,0-1-1 0 0,1 1 0 0 0,0 0 1 0 0,0 0-1 0 0,1 0 1 0 0,1 15-1 0 0,0-22-178 0 0,15-5-2597 0 0,11-10 1068 0 0,8-5-21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7367 0 0,'0'0'568'0'0,"-8"9"1958"0"0,-7 21 1339 0 0,15-28-3521 0 0,0 0-73 0 0,1 2-201 0 0,0 0 1 0 0,1 1 0 0 0,-1-1-1 0 0,1 0 1 0 0,0 0 0 0 0,0 0-1 0 0,1 0 1 0 0,-1-1 0 0 0,1 1-1 0 0,-1-1 1 0 0,1 1 0 0 0,0-1-1 0 0,1 0 1 0 0,4 4 0 0 0,8 5-25 0 0,0-1 0 0 0,20 9 0 0 0,-7-2 101 0 0,-12-9 29 0 0,-2 2-1 0 0,0 0 1 0 0,18 17 0 0 0,-30-25-137 0 0,1 1 0 0 0,-1-1-1 0 0,0 1 1 0 0,0-1 0 0 0,0 1 0 0 0,-1 0 0 0 0,1 0 0 0 0,-1 0 0 0 0,0 1-1 0 0,0-1 1 0 0,0 0 0 0 0,-1 1 0 0 0,1 0 0 0 0,-1-1 0 0 0,0 1 0 0 0,-1-1-1 0 0,1 1 1 0 0,-1 8 0 0 0,-1-9-17 0 0,1 0-1 0 0,-2 0 1 0 0,1-1-1 0 0,0 1 1 0 0,-1 0-1 0 0,0-1 1 0 0,0 1-1 0 0,0-1 1 0 0,0 1-1 0 0,0-1 1 0 0,-1 0-1 0 0,-2 3 1 0 0,-6 5 73 0 0,-20 16 0 0 0,22-20-69 0 0,-7 5 59 0 0,-1 0-1 0 0,-1-1 1 0 0,-32 15-1 0 0,-58 18-1812 0 0,81-34 221 0 0,14-6 452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3679 0 0,'0'0'160'0'0,"-15"7"40"0"0,3 0-200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193 368 6911 0 0,'0'0'528'0'0,"0"-9"-320"0"0,0 6 423 0 0,1 1 0 0 0,-1-1-1 0 0,0 1 1 0 0,1-1 0 0 0,-1 1-1 0 0,1 0 1 0 0,0-1 0 0 0,0 1-1 0 0,0 0 1 0 0,2-4 4710 0 0,-3 7-4573 0 0,0 7-384 0 0,-1 0 0 0 0,0-1 0 0 0,-1 1-1 0 0,0 0 1 0 0,0-1 0 0 0,-6 14 0 0 0,-26 46 449 0 0,17-35-470 0 0,-50 88 16 0 0,12-23-193 0 0,44-74-169 0 0,10-20-157 0 0,0-1-492 0 0</inkml:trace>
  <inkml:trace contextRef="#ctx0" brushRef="#br0" timeOffset="1">328 1 12751 0 0,'0'0'1384'0'0,"16"10"-1384"0"0,3-1 0 0 0,-1-2-3752 0 0,7 0-784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58 919 0 0,'1'-2'67'0'0,"2"-13"1035"0"0,-3 13-188 0 0,0 1 1 0 0,0-1-1 0 0,0 1 0 0 0,0-1 0 0 0,-1 1 1 0 0,1-1-1 0 0,-1 1 0 0 0,1-1 1 0 0,-1 1-1 0 0,1-1 0 0 0,-2-1 0 0 0,1 2-82 0 0,0-1-1 0 0,0 1 1 0 0,0 0-1 0 0,0 0 0 0 0,0 0 1 0 0,-1-1-1 0 0,1 1 0 0 0,0 0 1 0 0,-1 0-1 0 0,-2-1 0 0 0,-12-3-2976 0 0,10 4 2190 0 0,0 1 0 0 0,1-1 0 0 0,-1 2 0 0 0,1-1 0 0 0,-1 0 0 0 0,1 1-1 0 0,-1 0 1 0 0,1 1 0 0 0,0-1 0 0 0,-6 3 0 0 0,-7 3-13 0 0,-26 15 0 0 0,2 4 173 0 0,0 2 0 0 0,2 2 0 0 0,2 1 0 0 0,1 2 0 0 0,-41 47 0 0 0,68-69-91 0 0,0 0-1 0 0,1 1 0 0 0,1 0 1 0 0,-12 21-1 0 0,18-30-63 0 0,0 1-1 0 0,0 0 1 0 0,1-1 0 0 0,-1 1 0 0 0,1 0-1 0 0,0 0 1 0 0,0-1 0 0 0,1 1 0 0 0,-1 0-1 0 0,1 0 1 0 0,0 0 0 0 0,0 0-1 0 0,0 0 1 0 0,0 0 0 0 0,1 0 0 0 0,-1 0-1 0 0,1 0 1 0 0,0 0 0 0 0,1-1 0 0 0,-1 1-1 0 0,0 0 1 0 0,3 3 0 0 0,-2-4-24 0 0,0-1 0 0 0,1 1 0 0 0,-1 0 0 0 0,1-1 0 0 0,-1 0 0 0 0,1 1 0 0 0,0-1 0 0 0,0 0 0 0 0,0-1 0 0 0,0 1 0 0 0,0 0 0 0 0,0-1 0 0 0,1 0 0 0 0,-1 0 0 0 0,0 0 0 0 0,1 0 0 0 0,-1 0 0 0 0,1-1 0 0 0,-1 1 0 0 0,1-1 0 0 0,-1 0 0 0 0,5 0 0 0 0,-5-1-18 0 0,-1 1 0 0 0,1-1-1 0 0,-1 0 1 0 0,1 0 0 0 0,-1 0-1 0 0,1 0 1 0 0,-1 0-1 0 0,0 0 1 0 0,1 0 0 0 0,-1-1-1 0 0,0 1 1 0 0,0-1 0 0 0,0 0-1 0 0,3-3 1 0 0,-2 1 2 0 0,0-1 1 0 0,0 1-1 0 0,0-1 1 0 0,3-10-1 0 0,2-2 45 0 0,47-69-7 0 0,1-3-19 0 0,-51 82-29 0 0,3 3 0 0 0,13 0 0 0 0,11 3-47 0 0,-30 1 1190 0 0,-1 1-1070 0 0,1 3-71 0 0,1 0-1 0 0,-1 0 0 0 0,0 0 0 0 0,0 0 0 0 0,-1 0 0 0 0,1 1 0 0 0,-1-1 1 0 0,0 1-1 0 0,0-1 0 0 0,-1 1 0 0 0,1-1 0 0 0,-1 1 0 0 0,0-1 0 0 0,0 1 0 0 0,0-1 1 0 0,-1 1-1 0 0,0-1 0 0 0,-2 9 0 0 0,-3 8-19 0 0,0-1-1 0 0,-17 34 1 0 0,17-43-7 0 0,5-5-64 0 0,5-4-678 0 0,10-7-1143 0 0,-7 2 1592 0 0,10-4-909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 18799 0 0,'0'0'430'0'0,"-2"0"55"0"0,-5-1-345 0 0,-1 0 0 0 0,0 1 0 0 0,0 0 0 0 0,1 0 0 0 0,-1 1 0 0 0,0 0 0 0 0,0 0 0 0 0,1 1 0 0 0,-1 0 0 0 0,-13 6 0 0 0,-6 4 336 0 0,-38 22-1 0 0,62-32-416 0 0,-20 13 295 0 0,0 0-1 0 0,-29 27 1 0 0,-38 43 11 0 0,88-82-359 0 0,-1 0-1 0 0,0 0 1 0 0,1 0 0 0 0,-1 0 0 0 0,1 0-1 0 0,0 1 1 0 0,0-1 0 0 0,0 1 0 0 0,1-1-1 0 0,-2 6 1 0 0,3-8-8 0 0,-1 0 0 0 0,1 0 0 0 0,0 1 0 0 0,0-1-1 0 0,0 0 1 0 0,0 0 0 0 0,0 1 0 0 0,0-1 0 0 0,1 0 0 0 0,-1 1 0 0 0,0-1 0 0 0,1 0-1 0 0,-1 0 1 0 0,1 0 0 0 0,-1 1 0 0 0,1-1 0 0 0,0 0 0 0 0,-1 0 0 0 0,1 0-1 0 0,0 0 1 0 0,0 0 0 0 0,0 0 0 0 0,0 0 0 0 0,0 0 0 0 0,0-1 0 0 0,0 1 0 0 0,0 0-1 0 0,0-1 1 0 0,0 1 0 0 0,0 0 0 0 0,0-1 0 0 0,0 1 0 0 0,1-1 0 0 0,-1 0 0 0 0,2 1-1 0 0,22 8-94 0 0,-9-4-18 0 0,0 0 0 0 0,0 2-1 0 0,0 0 1 0 0,-1 1 0 0 0,26 17-1 0 0,-22-10 52 0 0,57 48-32 0 0,-74-61 106 0 0,0 0 1 0 0,0 0-1 0 0,0 1 0 0 0,0-1 0 0 0,0 0 1 0 0,-1 1-1 0 0,1-1 0 0 0,-1 1 0 0 0,0 0 1 0 0,1 0-1 0 0,-1-1 0 0 0,1 7 1 0 0,-2-7 23 0 0,0 0 1 0 0,0 0-1 0 0,0 0 1 0 0,0 0 0 0 0,-1 0-1 0 0,1 0 1 0 0,-1 0 0 0 0,1 0-1 0 0,-1 0 1 0 0,0 0 0 0 0,1 0-1 0 0,-1-1 1 0 0,0 1 0 0 0,0 0-1 0 0,0 0 1 0 0,-1-1 0 0 0,1 1-1 0 0,-3 2 1 0 0,-3 2 36 0 0,1 0 0 0 0,-1 0-1 0 0,0-1 1 0 0,0 0 0 0 0,-1 0-1 0 0,0-1 1 0 0,0 0 0 0 0,-13 4-1 0 0,4-2-17 0 0,-1-1 0 0 0,1-1 0 0 0,-22 3 0 0 0,-10-1-9 0 0,-56-2 0 0 0,79-4-28 0 0,0-2 0 0 0,0 0 0 0 0,-49-13 0 0 0,69 13-317 0 0,0 0-1 0 0,0-1 1 0 0,-11-5 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74 15575 0 0,'8'-39'1528'0'0,"-4"11"1098"0"0,-4 26-1615 0 0,0 2-993 0 0,0 0 0 0 0,0 0 1 0 0,0-1-1 0 0,0 1 0 0 0,0 0 0 0 0,0 0 0 0 0,0 0 1 0 0,0 0-1 0 0,0 0 0 0 0,0 0 0 0 0,0-1 0 0 0,0 1 1 0 0,0 0-1 0 0,0 0 0 0 0,0 0 0 0 0,0 0 0 0 0,0 0 0 0 0,0 0 1 0 0,0-1-1 0 0,0 1 0 0 0,0 0 0 0 0,0 0 0 0 0,0 0 1 0 0,0 0-1 0 0,0 0 0 0 0,-1 0 0 0 0,1 0 0 0 0,0 0 1 0 0,0-1-1 0 0,0 1 0 0 0,0 0 0 0 0,0 0 0 0 0,0 0 0 0 0,0 0 1 0 0,-1 0-1 0 0,1 0 0 0 0,0 0 0 0 0,0 0 0 0 0,0 0 1 0 0,0 0-1 0 0,0 0 0 0 0,0 0 0 0 0,0 0 0 0 0,-1 0 1 0 0,1 0-1 0 0,0 0 0 0 0,0 0 0 0 0,0 0 0 0 0,0 0 0 0 0,0 0 1 0 0,-1 0-1 0 0,-10 8 39 0 0,1 0 0 0 0,-1 0 0 0 0,1 2 0 0 0,1-1 0 0 0,0 1 1 0 0,0 0-1 0 0,-7 12 0 0 0,-49 87-17 0 0,56-92 8 0 0,-162 344 62 0 0,70-138-55 0 0,89-198-61 0 0,-251 477-665 0 0,248-478-26 0 0,-1 0-1 0 0,-1-2 0 0 0,-25 27 1 0 0,27-38-2590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63 170 4143 0 0,'-6'1'127'0'0,"1"1"-1"0"0,0-1 0 0 0,0 2 1 0 0,0-1-1 0 0,0 0 0 0 0,-9 7 0 0 0,-3 6 11734 0 0,24-6-10108 0 0,-5-8-1691 0 0,0 0 0 0 0,1 1 0 0 0,-1-1 0 0 0,0 0 0 0 0,0 0 0 0 0,1 0 0 0 0,-1 0 0 0 0,0-1 0 0 0,1 1 1 0 0,-1 0-1 0 0,1-1 0 0 0,-1 0 0 0 0,1 0 0 0 0,2 0 0 0 0,38-3 697 0 0,-34 1-600 0 0,58-10 781 0 0,1-4-1 0 0,78-29 0 0 0,-9 2-128 0 0,-99 32-643 0 0,155-40 557 0 0,4 15-311 0 0,-185 35-530 0 0,-2-1-90 0 0,0 1 1 0 0,0 0-1 0 0,0 1 1 0 0,0 0-1 0 0,0 0 1 0 0,0 1-1 0 0,0 1 1 0 0,11 2-1 0 0,-20-2-1306 0 0,-1 9-71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144 685 5063 0 0,'-2'0'390'0'0,"-14"2"-1126"0"0,-3-1 3337 0 0,9 0 640 0 0,1-1-1 0 0,-1-1 1 0 0,1 1-1 0 0,-11-3 0 0 0,17 2-3127 0 0,0 0-1 0 0,1 0 0 0 0,-1 0 0 0 0,1 0 0 0 0,-1-1 1 0 0,1 1-1 0 0,0-1 0 0 0,-1 1 0 0 0,1-1 0 0 0,0 0 0 0 0,0 0 1 0 0,0 0-1 0 0,0 0 0 0 0,1 0 0 0 0,-1 0 0 0 0,0-1 1 0 0,1 1-1 0 0,0-1 0 0 0,-1 1 0 0 0,1-1 0 0 0,0 1 0 0 0,0-1 1 0 0,0 1-1 0 0,1-1 0 0 0,-1 0 0 0 0,1 0 0 0 0,-1-5 0 0 0,1-1-28 0 0,0-1-1 0 0,0 1 0 0 0,1 0 0 0 0,0-1 0 0 0,1 1 0 0 0,0 0 0 0 0,3-10 0 0 0,5-8-7 0 0,1 0 0 0 0,1 1-1 0 0,21-34 1 0 0,55-68 134 0 0,-63 95-284 0 0,1 2 0 0 0,1 0-1 0 0,2 2 1 0 0,1 1 0 0 0,1 1-1 0 0,41-26 1 0 0,-63 47-4 0 0,1 0 0 0 0,-1 1 1 0 0,1 1-1 0 0,0 0 0 0 0,15-5 0 0 0,-20 8-354 0 0,1 0 0 0 0,0 0 0 0 0,0 0 0 0 0,-1 1 0 0 0,1 0 0 0 0,0 0 0 0 0,0 0 0 0 0,-1 1 0 0 0,1 0 0 0 0,0 0 0 0 0,9 3 1 0 0,-1 1-1895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166 201 11975 0 0,'0'0'1580'0'0,"-10"-1"4955"0"0,5 3-6232 0 0,0 1 1 0 0,1 0-1 0 0,-1 0 0 0 0,1 1 1 0 0,-1-1-1 0 0,1 1 1 0 0,0 0-1 0 0,1 0 0 0 0,-1 0 1 0 0,1 0-1 0 0,0 1 0 0 0,-3 5 1 0 0,-4 7-305 0 0,0 1 0 0 0,-6 20 0 0 0,1 5 67 0 0,1 0 0 0 0,2 1 0 0 0,-10 71 0 0 0,21-107-66 0 0,0 1 0 0 0,1-1 0 0 0,1 11 0 0 0,-1-17 0 0 0,0 1 0 0 0,0-1 0 0 0,1 0 0 0 0,-1 1 0 0 0,1-1 0 0 0,0 0 0 0 0,-1 1 0 0 0,1-1 0 0 0,0 0 0 0 0,0 0 0 0 0,1 0 0 0 0,-1 0 0 0 0,0 0 0 0 0,1 0 0 0 0,-1 0 0 0 0,3 2 0 0 0,-3-4 5 0 0,1 1 1 0 0,-1 0-1 0 0,1 0 0 0 0,-1-1 0 0 0,1 1 0 0 0,0-1 0 0 0,-1 1 1 0 0,1-1-1 0 0,0 0 0 0 0,-1 0 0 0 0,1 0 0 0 0,0 0 1 0 0,0 0-1 0 0,-1 0 0 0 0,3-1 0 0 0,23-5 188 0 0,-18 2-107 0 0,0 0 0 0 0,0 0 1 0 0,-1-1-1 0 0,1 0 0 0 0,-1-1 0 0 0,-1 1 0 0 0,9-9 0 0 0,45-49 489 0 0,-58 60-539 0 0,224-256 1678 0 0,-80 83-3989 0 0,-76 93-5798 0 0,-53 63 1475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91 236 7831 0 0,'0'0'603'0'0,"2"1"-396"0"0,2 4 1806 0 0,0 0 0 0 0,0-1 0 0 0,1 1 1 0 0,0-1-1 0 0,9 6 0 0 0,-7-6-1470 0 0,0 0 0 0 0,0-1 0 0 0,0 0 0 0 0,1-1-1 0 0,-1 1 1 0 0,1-1 0 0 0,14 1 0 0 0,4 1-248 0 0,29 0 0 0 0,-46-4-318 0 0,0-1 0 0 0,0 0 0 0 0,0 0-1 0 0,0-1 1 0 0,0 0 0 0 0,16-6 0 0 0,-8 0-238 0 0,-1 0 0 0 0,0-1-1 0 0,27-20 1 0 0,39-40-857 0 0,-79 67 1084 0 0,59-58-379 0 0,-55 53 372 0 0,0-1-1 0 0,-1 0 0 0 0,-1-1 1 0 0,1 1-1 0 0,-1-1 0 0 0,5-13 1 0 0,-9 21 22 0 0,-1 0 1 0 0,0 1-1 0 0,1-1 1 0 0,-1 0-1 0 0,0 0 1 0 0,1 0-1 0 0,-1 0 1 0 0,0 0-1 0 0,0 0 1 0 0,0 0-1 0 0,0 0 1 0 0,0 0-1 0 0,0 0 0 0 0,0 0 1 0 0,0 0-1 0 0,0 0 1 0 0,0 0-1 0 0,-1 0 1 0 0,1 1-1 0 0,0-1 1 0 0,-1 0-1 0 0,1 0 1 0 0,0 0-1 0 0,-2-1 1 0 0,1 1-1 0 0,0 0 0 0 0,0 1 0 0 0,0-1 1 0 0,0 0-1 0 0,-1 1 0 0 0,1-1 0 0 0,0 1 0 0 0,0 0 1 0 0,0-1-1 0 0,-1 1 0 0 0,1 0 0 0 0,0 0 0 0 0,0 0 1 0 0,-1 0-1 0 0,1 0 0 0 0,-2 0 0 0 0,-4 1-30 0 0,-1 0-1 0 0,0 1 0 0 0,1 0 1 0 0,-14 5-1 0 0,-11 7 37 0 0,0 2 0 0 0,1 2 0 0 0,1 0 0 0 0,-38 32 0 0 0,-102 101 646 0 0,146-129-487 0 0,-13 12 155 0 0,-37 46 0 0 0,65-69-268 0 0,0 0-1 0 0,1 1 0 0 0,0 1 0 0 0,1-1 1 0 0,0 1-1 0 0,1 1 0 0 0,1-1 1 0 0,-7 25-1 0 0,11-35-18 0 0,0 0 0 0 0,0 0 0 0 0,1 0 0 0 0,0 1 0 0 0,-1-1 0 0 0,1 0 0 0 0,0 0 1 0 0,1 0-1 0 0,-1 0 0 0 0,0 1 0 0 0,1-1 0 0 0,0 0 0 0 0,0 0 0 0 0,0 0 0 0 0,0 0 0 0 0,0 0 0 0 0,1 0 1 0 0,-1-1-1 0 0,1 1 0 0 0,0 0 0 0 0,-1-1 0 0 0,1 1 0 0 0,1-1 0 0 0,-1 1 0 0 0,0-1 0 0 0,0 0 0 0 0,1 0 0 0 0,-1 0 1 0 0,1-1-1 0 0,0 1 0 0 0,0 0 0 0 0,-1-1 0 0 0,1 0 0 0 0,5 2 0 0 0,2 0 62 0 0,0 0 0 0 0,0-1 0 0 0,0 0 0 0 0,1 0 0 0 0,-1-2 0 0 0,17 1 0 0 0,66-9 596 0 0,-62 4-384 0 0,88-12 711 0 0,83-7 38 0 0,-167 26-3086 0 0,-33-2 966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9671 0 0,'0'0'1032'0'0,"-16"-1"10456"0"0,11 8-11096 0 0,15-5-1936 0 0,5-10-200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1 455 0 0,'0'0'16864'0'0,"0"3"-16600"0"0,-1 4-160 0 0,0 0-1 0 0,0-1 1 0 0,0 1 0 0 0,-1 0-1 0 0,0 0 1 0 0,0-1-1 0 0,-1 1 1 0 0,0-1-1 0 0,-6 10 1 0 0,-40 56 350 0 0,41-61-392 0 0,-68 81 184 0 0,-90 83 0 0 0,125-132-234 0 0,-17 11-12 0 0,36-35-5 0 0,1 1 0 0 0,-33 40 1 0 0,53-58-67 0 0,15-6-7820 0 0,2-3 2843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34 284 2759 0 0,'-2'1'207'0'0,"-6"2"314"0"0,-16 9 11742 0 0,26-10-11798 0 0,0 0-370 0 0,0 0-1 0 0,1 0 1 0 0,-1 0-1 0 0,1 0 1 0 0,-1-1-1 0 0,1 1 1 0 0,0-1-1 0 0,0 0 1 0 0,0 0-1 0 0,0 0 1 0 0,0 0-1 0 0,0 0 1 0 0,0 0-1 0 0,0-1 1 0 0,0 0-1 0 0,0 1 1 0 0,0-1-1 0 0,0 0 1 0 0,6-1 0 0 0,8-2 197 0 0,0 0 0 0 0,24-7 0 0 0,-27 6-172 0 0,13-3 79 0 0,84-23 334 0 0,107-43-1 0 0,-40 5-194 0 0,-135 54-269 0 0,1 2 0 0 0,55-7 0 0 0,-27 10-179 0 0,60-9-674 0 0,-111 14-79 0 0,-1-1-1 0 0,0-1 0 0 0,0 0 0 0 0,23-12 0 0 0,-21 6-619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12495 0 0,'0'0'1134'0'0,"-1"2"-937"0"0,-8 49 1046 0 0,-3-1 0 0 0,-33 90 0 0 0,26-92-1029 0 0,-3-1 0 0 0,-1-1 0 0 0,-3-2 0 0 0,-41 57 0 0 0,42-69-152 0 0,-2-2 1 0 0,-1-1 0 0 0,-2-1 0 0 0,0-2 0 0 0,-55 37 0 0 0,65-51 66 0 0,-25 13-1 0 0,10-7 60 0 0,33-16 100 0 0,1-16-142 0 0,2 9-126 0 0,0 1 1 0 0,1-1-1 0 0,-1 0 1 0 0,1 1 0 0 0,0-1-1 0 0,0 1 1 0 0,1-1-1 0 0,-1 1 1 0 0,1 0-1 0 0,4-5 1 0 0,6-6 27 0 0,18-16 0 0 0,-24 24-52 0 0,-4 4 6 0 0,121-112-75 0 0,-93 88 21 0 0,2 2 0 0 0,38-22 1 0 0,-64 42 37 0 0,1 1 1 0 0,0 0 0 0 0,0 1-1 0 0,1 0 1 0 0,-1 0 0 0 0,0 1-1 0 0,1 0 1 0 0,0 0 0 0 0,16 0-1 0 0,-22 1 12 0 0,0 2 0 0 0,1-1 0 0 0,-1 0 0 0 0,0 1-1 0 0,1-1 1 0 0,-1 1 0 0 0,0 0 0 0 0,0 0 0 0 0,1 0-1 0 0,-1 0 1 0 0,0 1 0 0 0,0 0 0 0 0,0-1-1 0 0,-1 1 1 0 0,1 0 0 0 0,0 0 0 0 0,-1 0 0 0 0,1 1-1 0 0,-1-1 1 0 0,0 1 0 0 0,0-1 0 0 0,0 1-1 0 0,0 0 1 0 0,0 0 0 0 0,0-1 0 0 0,-1 2 0 0 0,1-1-1 0 0,0 4 1 0 0,0-1 28 0 0,-1 0 1 0 0,0 0-1 0 0,0-1 0 0 0,-1 1 1 0 0,0 0-1 0 0,0 0 0 0 0,0 0 0 0 0,-1 0 1 0 0,0-1-1 0 0,-3 12 0 0 0,1-4 124 0 0,-1-1 0 0 0,-1 0-1 0 0,-12 23 1 0 0,9-22-7 0 0,-1 0-1 0 0,-1 0 1 0 0,0-1-1 0 0,-23 21 1 0 0,13-14-61 0 0,19-17-85 0 0,14-10-4163 0 0,20-15-1905 0 0,-14 7 1204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73 2759 0 0,'-8'-1'16814'0'0,"-1"27"-16127"0"0,1-1 1 0 0,-6 39 0 0 0,7-29-422 0 0,-1 3-22 0 0,-16 62 17 0 0,22-91-251 0 0,0 0 0 0 0,0 0 0 0 0,1 0 0 0 0,0 0 1 0 0,0 0-1 0 0,1 1 0 0 0,1-1 0 0 0,2 15 0 0 0,-3-23-6 0 0,0 0 1 0 0,0 0-1 0 0,0 0 1 0 0,0-1 0 0 0,0 1-1 0 0,1 0 1 0 0,-1 0-1 0 0,0 0 1 0 0,1-1-1 0 0,-1 1 1 0 0,0 0-1 0 0,1-1 1 0 0,-1 1-1 0 0,1 0 1 0 0,-1-1-1 0 0,1 1 1 0 0,-1 0 0 0 0,1-1-1 0 0,0 1 1 0 0,-1-1-1 0 0,1 1 1 0 0,0-1-1 0 0,0 1 1 0 0,-1-1-1 0 0,1 0 1 0 0,0 1-1 0 0,0-1 1 0 0,-1 0 0 0 0,1 0-1 0 0,0 1 1 0 0,0-1-1 0 0,0 0 1 0 0,-1 0-1 0 0,1 0 1 0 0,0 0-1 0 0,0 0 1 0 0,0 0-1 0 0,0 0 1 0 0,-1 0-1 0 0,1 0 1 0 0,0-1 0 0 0,0 1-1 0 0,0 0 1 0 0,1-1-1 0 0,4-2 38 0 0,0 0 0 0 0,0-1 0 0 0,0 1 0 0 0,9-8 1 0 0,-6 4 11 0 0,20-13-94 0 0,-1-2 1 0 0,-1-2-1 0 0,-2 0 0 0 0,0-1 0 0 0,42-57 0 0 0,7-27-233 0 0,-73 107 200 0 0,-2 13-134 0 0,0 0 239 0 0,-1 0 1 0 0,-1 0-1 0 0,1-1 0 0 0,-6 13 0 0 0,-5 19 311 0 0,11-32-297 0 0,0 0-1 0 0,1 0 0 0 0,0 0 1 0 0,0 0-1 0 0,1 0 0 0 0,0 0 1 0 0,1 0-1 0 0,1 0 1 0 0,4 19-1 0 0,-5-24-10 0 0,1 0 0 0 0,0 0 0 0 0,1 0 0 0 0,-1 0 0 0 0,1 0-1 0 0,0-1 1 0 0,0 1 0 0 0,1-1 0 0 0,-1 0 0 0 0,1 0 0 0 0,0 0 0 0 0,0 0 0 0 0,0-1 0 0 0,0 1 0 0 0,1-1 0 0 0,0 0-1 0 0,-1 0 1 0 0,1-1 0 0 0,10 4 0 0 0,-15-6-33 0 0,6 2 84 0 0,-1 0 0 0 0,1 0 0 0 0,0 0 0 0 0,9 0 0 0 0,-13-2-39 0 0,1 0 0 0 0,0 0 1 0 0,-1 0-1 0 0,1 0 1 0 0,0-1-1 0 0,-1 0 1 0 0,1 1-1 0 0,0-1 0 0 0,-1 0 1 0 0,1 0-1 0 0,-1-1 1 0 0,5-2-1 0 0,4-3 104 0 0,0-2 0 0 0,0 1-1 0 0,0-2 1 0 0,-1 1 0 0 0,11-16 0 0 0,41-59 285 0 0,-26 33-241 0 0,-2 5-80 0 0,0-2-1004 0 0,3 1 0 0 0,42-42 0 0 0,-56 68-1079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90 11519 0 0,'0'0'1040'0'0,"2"1"-853"0"0,3 1 373 0 0,1-1-1 0 0,-1 2 1 0 0,0-1 0 0 0,0 0 0 0 0,0 1-1 0 0,-1 0 1 0 0,7 5 0 0 0,0 0-177 0 0,-6-5-163 0 0,0-1-1 0 0,0 0 1 0 0,1 0-1 0 0,-1 0 1 0 0,0-1-1 0 0,1 0 1 0 0,-1 0 0 0 0,1 0-1 0 0,-1 0 1 0 0,1-1-1 0 0,0 0 1 0 0,-1 0-1 0 0,1-1 1 0 0,-1 0-1 0 0,1 0 1 0 0,7-2-1 0 0,3-2-15 0 0,-1 0 0 0 0,0-1 0 0 0,0-1 0 0 0,19-11 0 0 0,-26 14-157 0 0,-5 2-41 0 0,0 1 0 0 0,0-1-1 0 0,0 0 1 0 0,0 0 0 0 0,-1 0-1 0 0,1-1 1 0 0,-1 1 0 0 0,0-1-1 0 0,4-3 1 0 0,9-16-22 0 0,-14 20-63 0 0,-1 0 25 0 0,0 0-1 0 0,0 1 1 0 0,0-1-1 0 0,0 0 0 0 0,-1 1 1 0 0,1-1-1 0 0,0 0 0 0 0,-1 1 1 0 0,1-1-1 0 0,-1 0 0 0 0,0-1 1 0 0,0 2-21 0 0,1 0 32 0 0,-1 0 0 0 0,1 0 0 0 0,-1 0 0 0 0,0 0 0 0 0,1 0 0 0 0,-1 0 0 0 0,0 1 0 0 0,0-1 0 0 0,0 0 1 0 0,1 0-1 0 0,-1 1 0 0 0,0-1 0 0 0,0 0 0 0 0,0 1 0 0 0,0-1 0 0 0,0 1 0 0 0,0-1 0 0 0,0 1 0 0 0,-1 0 0 0 0,1-1 0 0 0,0 1 0 0 0,0 0 0 0 0,0 0 1 0 0,0 0-1 0 0,-2 0 0 0 0,-1 0-98 0 0,0 0 1 0 0,0 1-1 0 0,0-1 1 0 0,0 1 0 0 0,-5 2-1 0 0,-44 16-606 0 0,-75 40-1 0 0,98-44 731 0 0,10-5 36 0 0,1 1-1 0 0,0 1 1 0 0,-33 28-1 0 0,40-30 72 0 0,1 1 0 0 0,0 0 0 0 0,1 1 0 0 0,0 0 0 0 0,1 1 0 0 0,-11 20 0 0 0,18-29-52 0 0,0 0 0 0 0,0 0 1 0 0,0 0-1 0 0,1 0 0 0 0,0 0 0 0 0,0 0 0 0 0,0 0 0 0 0,0 1 0 0 0,1-1 0 0 0,-1 0 0 0 0,1 1 0 0 0,0-1 0 0 0,1 0 1 0 0,0 8-1 0 0,0-9-30 0 0,0 0 0 0 0,1 0 0 0 0,-1-1 1 0 0,0 1-1 0 0,1 0 0 0 0,0 0 0 0 0,-1-1 0 0 0,1 1 1 0 0,0-1-1 0 0,0 0 0 0 0,1 1 0 0 0,-1-1 0 0 0,0 0 1 0 0,1 0-1 0 0,-1-1 0 0 0,1 1 0 0 0,0 0 1 0 0,-1-1-1 0 0,1 0 0 0 0,6 2 0 0 0,3 1-50 0 0,0-1-1 0 0,1 0 1 0 0,-1-1-1 0 0,1 0 1 0 0,0-1-1 0 0,22-1 0 0 0,-5-2-950 0 0,52-11-1 0 0,-39 3-105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53 390 3223 0 0,'0'0'143'0'0,"-1"3"-3"0"0,1 1-120 0 0,-8 21-11 0 0,-1-8 496 0 0,2-5 1530 0 0,2 0 4260 0 0,5-12-5974 0 0,-1 1 0 0 0,1-1 0 0 0,-1 0 1 0 0,1 1-1 0 0,-1-1 0 0 0,1 0 0 0 0,-1 0 0 0 0,1 1 0 0 0,-1-1 1 0 0,1 0-1 0 0,-1 0 0 0 0,1 0 0 0 0,-1 0 0 0 0,1 0 0 0 0,-1 1 0 0 0,1-1 1 0 0,-1 0-1 0 0,1 0 0 0 0,-1 0 0 0 0,1-1 0 0 0,-1 1 0 0 0,0 0 1 0 0,-1-2-157 0 0,1-1 1 0 0,0 0 0 0 0,0 1 0 0 0,0-1 0 0 0,0 0-1 0 0,0 0 1 0 0,0 0 0 0 0,1 0 0 0 0,-1 0 0 0 0,1 0 0 0 0,0 1-1 0 0,0-1 1 0 0,0 0 0 0 0,0 0 0 0 0,1 0 0 0 0,-1 0-1 0 0,1 0 1 0 0,-1 0 0 0 0,3-5 0 0 0,2-5 243 0 0,1-1 0 0 0,13-22-1 0 0,-14 29-317 0 0,12-21 49 0 0,0 2 0 0 0,2 0 0 0 0,1 1 1 0 0,1 1-1 0 0,44-38 0 0 0,-34 37-792 0 0,52-31 0 0 0,-2 11-7485 0 0,-49 28 1322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63 3223 0 0,'0'0'143'0'0,"1"2"546"0"0,2 2 935 0 0,0 1 0 0 0,0 0-1 0 0,1-1 1 0 0,-1 0 0 0 0,1 0 0 0 0,0 0-1 0 0,0 0 1 0 0,0-1 0 0 0,7 5-1 0 0,-6-5-1307 0 0,0-1 0 0 0,1 1 0 0 0,-1-1 0 0 0,0 0-1 0 0,8 2 1 0 0,-10-4-194 0 0,0 0-1 0 0,1 1 0 0 0,-1-2 1 0 0,1 1-1 0 0,-1 0 1 0 0,1-1-1 0 0,-1 1 1 0 0,0-1-1 0 0,5-2 1 0 0,0 1 39 0 0,4-1-65 0 0,-1-1-1 0 0,1 0 1 0 0,-1-1-1 0 0,0 0 1 0 0,0-1-1 0 0,-1 0 1 0 0,11-9-1 0 0,-19 14-95 0 0,0 0 0 0 0,0 0 0 0 0,0-1 0 0 0,0 1 0 0 0,0-1 0 0 0,0 1 0 0 0,-1-1 0 0 0,1 0 0 0 0,-1 0 0 0 0,1 0 0 0 0,-1 0 0 0 0,1-2 1 0 0,1-1-47 0 0,-2 4-8 0 0,-1 0 1 0 0,1 0-1 0 0,-1 0 0 0 0,1 0 1 0 0,-1 0-1 0 0,1 0 0 0 0,-1 0 1 0 0,0 0-1 0 0,1-1 1 0 0,-1 1-1 0 0,0 0 0 0 0,0 0 1 0 0,0 0-1 0 0,0-1 1 0 0,0 1-1 0 0,0 0 0 0 0,0 0 1 0 0,0 0-1 0 0,-1 0 0 0 0,1-1 1 0 0,0 1-1 0 0,-1 0 1 0 0,1 0-1 0 0,-1 0 0 0 0,1 0 1 0 0,-1 0-1 0 0,0 0 1 0 0,1 0-1 0 0,-1 0 0 0 0,0 0 1 0 0,0 0-1 0 0,1 1 0 0 0,-1-1 1 0 0,0 0-1 0 0,0 0 1 0 0,0 1-1 0 0,0-1 0 0 0,0 0 1 0 0,0 1-1 0 0,0-1 0 0 0,0 1 1 0 0,0-1-1 0 0,-1 1 1 0 0,1 0-1 0 0,0 0 0 0 0,0-1 1 0 0,0 1-1 0 0,0 0 1 0 0,-1 0-1 0 0,1 0 0 0 0,0 0 1 0 0,0 0-1 0 0,0 0 0 0 0,0 1 1 0 0,-3-1-1 0 0,-4 4-74 0 0,0 0 1 0 0,0 0-1 0 0,0 1 0 0 0,1 0 1 0 0,0 0-1 0 0,-12 11 0 0 0,0-1 8 0 0,-10 8 118 0 0,1 1 1 0 0,1 1 0 0 0,1 2 0 0 0,1 0 0 0 0,2 2 0 0 0,1 1-1 0 0,-35 61 1 0 0,54-86 36 0 0,0 1 0 0 0,1 0 0 0 0,0-1 0 0 0,0 1 0 0 0,0 0 0 0 0,1 1 1 0 0,0-1-1 0 0,0 0 0 0 0,0 8 0 0 0,1-12-24 0 0,0 0 1 0 0,0 0-1 0 0,1 0 0 0 0,-1 0 1 0 0,1 1-1 0 0,-1-1 1 0 0,1 0-1 0 0,0 0 1 0 0,-1 0-1 0 0,1 0 0 0 0,0 0 1 0 0,0 0-1 0 0,1 0 1 0 0,-1 0-1 0 0,0-1 1 0 0,1 1-1 0 0,-1 0 0 0 0,1-1 1 0 0,-1 1-1 0 0,1-1 1 0 0,0 0-1 0 0,-1 1 1 0 0,1-1-1 0 0,0 0 0 0 0,0 0 1 0 0,0 0-1 0 0,0 0 1 0 0,0 0-1 0 0,3 0 1 0 0,1 0 10 0 0,1 0 1 0 0,0 0 0 0 0,0 0 0 0 0,0-1 0 0 0,0 0 0 0 0,0-1 0 0 0,0 1 0 0 0,0-1 0 0 0,12-4 0 0 0,23-8-1274 0 0,-5-1-3758 0 0,-7 0-1406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883 937 1839 0 0,'-12'19'474'0'0,"-27"30"0"0"0,28-36 1091 0 0,-1-1-1 0 0,-1 0 1 0 0,0-1 0 0 0,-1 0 0 0 0,-19 11-1 0 0,31-21-741 0 0,1-1-590 0 0,-9-1 2269 0 0,8-11-1669 0 0,2 4-664 0 0,1 1 0 0 0,0-1 0 0 0,1 0 0 0 0,0 1 0 0 0,0-1 0 0 0,0 1 0 0 0,1 0 0 0 0,5-10 1 0 0,35-54 498 0 0,-35 59-602 0 0,257-352 1081 0 0,-233 322-1073 0 0,137-190-243 0 0,-130 171-660 0 0,61-129 1 0 0,-93 168 728 0 0,-7 22 90 0 0,0 0 1 0 0,-1-1-1 0 0,1 1 1 0 0,-1 0 0 0 0,1 0-1 0 0,0-1 1 0 0,-1 1 0 0 0,1 0-1 0 0,-1 0 1 0 0,1 0-1 0 0,-1-1 1 0 0,1 1 0 0 0,-1 0-1 0 0,1 0 1 0 0,-1 0 0 0 0,1 0-1 0 0,-1 0 1 0 0,1 0 0 0 0,-1 0-1 0 0,1 0 1 0 0,-1 1-1 0 0,1-1 6 0 0,-9 2-42 0 0,0 0 0 0 0,0 1 0 0 0,1 0 0 0 0,0 0 0 0 0,-1 1 0 0 0,1 0 0 0 0,1 1 0 0 0,-10 6 0 0 0,3-2 25 0 0,-29 18 40 0 0,2 2 0 0 0,1 2-1 0 0,2 2 1 0 0,1 1 0 0 0,1 2-1 0 0,2 2 1 0 0,2 1 0 0 0,-45 71-1 0 0,24-23 58 0 0,4 3 0 0 0,3 1 0 0 0,-35 105 0 0 0,29-27-76 0 0,-1 3 0 0 0,40-139 48 0 0,-2 0 0 0 0,-1-1 0 0 0,-1-1 0 0 0,-2 0 0 0 0,-1-2 0 0 0,-32 38 0 0 0,-158 145 432 0 0,74-104 865 0 0,51-45-290 0 0,84-62-945 0 0,31-21-1720 0 0,-11 3 238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85 225 12439 0 0,'-5'0'130'0'0,"1"0"0"0"0,-1 1 0 0 0,1-1 0 0 0,-1 1 0 0 0,1 0-1 0 0,-1 0 1 0 0,1 1 0 0 0,0-1 0 0 0,-1 1 0 0 0,-4 3 0 0 0,7-4 113 0 0,-1 1 0 0 0,1 0 0 0 0,0-1 0 0 0,-1 1 1 0 0,1 1-1 0 0,0-1 0 0 0,0 0 0 0 0,-2 4 0 0 0,-5 13 4247 0 0,9-18-4455 0 0,0 0 0 0 0,0 0 0 0 0,0-1 0 0 0,0 1 1 0 0,0 0-1 0 0,0 0 0 0 0,0-1 0 0 0,1 1 0 0 0,-1 0 0 0 0,0-1 1 0 0,0 1-1 0 0,1 0 0 0 0,-1 0 0 0 0,0-1 0 0 0,0 1 0 0 0,1-1 1 0 0,-1 1-1 0 0,1 0 0 0 0,-1-1 0 0 0,1 1 0 0 0,0 0 39 0 0,3 4 29 0 0,0-3-86 0 0,1 0 1 0 0,-1 0 0 0 0,1-1-1 0 0,-1 1 1 0 0,1-1 0 0 0,0 0-1 0 0,-1 0 1 0 0,1-1 0 0 0,0 1 0 0 0,0-1-1 0 0,-1 0 1 0 0,1 0 0 0 0,8-2-1 0 0,7-2 50 0 0,-1 0 0 0 0,21-8 0 0 0,-16 4 34 0 0,84-26 277 0 0,156-69 1 0 0,-200 72-343 0 0,131-60-671 0 0,-183 86-109 0 0,0 0-1 0 0,0 1 0 0 0,14-3 0 0 0,-3 4-1037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351 143 10943 0 0,'0'0'1347'0'0,"0"3"-380"0"0,0 1-629 0 0,0 1 1 0 0,-1-1-1 0 0,1 0 1 0 0,-1 0-1 0 0,0 1 1 0 0,-1-1-1 0 0,1 0 1 0 0,-1 0-1 0 0,0 0 1 0 0,0 0-1 0 0,0-1 1 0 0,0 1-1 0 0,-6 6 1 0 0,-6 8 513 0 0,-21 21 0 0 0,31-36-731 0 0,-63 67 616 0 0,3 3 1 0 0,-60 89 0 0 0,106-131-501 0 0,17-28-125 0 0,1-1 0 0 0,0 11 112 0 0,15-6 7 0 0,-9-6-183 0 0,1 1 0 0 0,-1-2 0 0 0,1 1 1 0 0,-1-1-1 0 0,1 0 0 0 0,-1 0 0 0 0,1 0 0 0 0,-1-1 1 0 0,0 0-1 0 0,1-1 0 0 0,-1 1 0 0 0,12-6 0 0 0,0 0 37 0 0,0-1 0 0 0,33-20 0 0 0,-35 17-72 0 0,0-1 0 0 0,0 0 0 0 0,-1-1 0 0 0,-1-1 0 0 0,0 0 0 0 0,-1 0 0 0 0,0-2 0 0 0,-1 0 0 0 0,-1 0 0 0 0,-1-1 0 0 0,0 0 0 0 0,-1-1 0 0 0,-1 0 0 0 0,-1 0 0 0 0,0-1 0 0 0,-2 0-1 0 0,6-27 1 0 0,-11 40-88 0 0,1-1-1 0 0,-1 0 1 0 0,0 1-1 0 0,0-1 1 0 0,-1 0-1 0 0,1 1 1 0 0,-2-1-1 0 0,-3-12 1 0 0,4 16-147 0 0,0 0 0 0 0,-1-1 0 0 0,1 1 0 0 0,-1 0 0 0 0,0 0 0 0 0,0 0 0 0 0,-5-5 0 0 0,5 6-217 0 0,0 1 0 0 0,0-1 0 0 0,0 1-1 0 0,0-1 1 0 0,0 1 0 0 0,-1-1-1 0 0,1 1 1 0 0,0 0 0 0 0,-1 0 0 0 0,1 0-1 0 0,-5 0 1 0 0,-6-1-5748 0 0</inkml:trace>
  <inkml:trace contextRef="#ctx0" brushRef="#br0" timeOffset="1">711 659 17711 0 0,'0'0'6504'0'0,"0"-2"-5989"0"0,2-7-143 0 0,0 0 0 0 0,1 0 0 0 0,0 0 0 0 0,8-16 0 0 0,22-35 316 0 0,-27 50-608 0 0,12-19 208 0 0,44-52-1 0 0,30-20-128 0 0,-56 67-273 0 0,74-57-1 0 0,49-18-773 0 0,-151 103 815 0 0,3-1-34 0 0,54-34-570 0 0,-56 36 352 0 0,0 0-1 0 0,1 1 0 0 0,0 0 1 0 0,19-5-1 0 0,-28 9-58 0 0,0 0 0 0 0,0 1 1 0 0,1-1-1 0 0,-1 0 0 0 0,0 0 0 0 0,0 0 0 0 0,0 1 1 0 0,1-1-1 0 0,-1 1 0 0 0,0-1 0 0 0,0 1 1 0 0,0-1-1 0 0,0 1 0 0 0,0 0 0 0 0,0-1 1 0 0,0 1-1 0 0,0 0 0 0 0,0 0 0 0 0,0 0 1 0 0,-1 0-1 0 0,1 0 0 0 0,0 0 0 0 0,0 1 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11487 0 0,'0'0'1384'0'0,"1"2"-548"0"0,4 5 254 0 0,-4-5 50 0 0,0 0-42 0 0,3 6-633 0 0,0 0 0 0 0,1 0 0 0 0,0-1 0 0 0,1 0 0 0 0,-1 0 0 0 0,1 0 0 0 0,1 0 0 0 0,8 6 0 0 0,-11-10-363 0 0,1 1 0 0 0,0-1 0 0 0,0 0 0 0 0,0-1 0 0 0,0 1 0 0 0,1-1 0 0 0,-1 0 0 0 0,0-1 1 0 0,1 1-1 0 0,0-1 0 0 0,-1 0 0 0 0,1 0 0 0 0,0-1 0 0 0,9 0 0 0 0,-2-1 2 0 0,0-1-1 0 0,-1 0 1 0 0,1-1-1 0 0,0 0 1 0 0,-1-1 0 0 0,0-1-1 0 0,20-10 1 0 0,-1-2 5 0 0,44-34 1 0 0,-61 41-107 0 0,-2-1 0 0 0,1-1 0 0 0,-2 0 0 0 0,0-1 0 0 0,0-1 0 0 0,-1 1 0 0 0,-1-1 1 0 0,0-1-1 0 0,-1 0 0 0 0,0 0 0 0 0,-1-1 0 0 0,-1 1 0 0 0,5-23 0 0 0,-10 34-50 0 0,0 1 0 0 0,0-1 0 0 0,-1 1 0 0 0,0-1 0 0 0,0 0 0 0 0,0 1 1 0 0,0-1-1 0 0,0 1 0 0 0,0-1 0 0 0,-2-4 0 0 0,1 7 12 0 0,1 0-1 0 0,0 0 1 0 0,-1 0-1 0 0,1 0 1 0 0,-1 0 0 0 0,1 0-1 0 0,-1 0 1 0 0,0 1-1 0 0,1-1 1 0 0,-1 0 0 0 0,0 0-1 0 0,1 1 1 0 0,-1-1 0 0 0,0 0-1 0 0,0 1 1 0 0,0-1-1 0 0,0 1 1 0 0,0-1 0 0 0,0 1-1 0 0,0-1 1 0 0,0 1-1 0 0,0 0 1 0 0,0-1 0 0 0,0 1-1 0 0,0 0 1 0 0,0 0-1 0 0,0 0 1 0 0,0 0 0 0 0,0 0-1 0 0,0 0 1 0 0,0 0 0 0 0,0 0-1 0 0,0 0 1 0 0,0 0-1 0 0,0 1 1 0 0,0-1 0 0 0,0 0-1 0 0,-2 2 1 0 0,-15 4-111 0 0,0 2-1 0 0,0 0 1 0 0,1 1 0 0 0,0 0 0 0 0,-30 24 0 0 0,-70 71 211 0 0,93-81-54 0 0,-65 64 60 0 0,-83 106 0 0 0,169-188-70 0 0,-12 13 82 0 0,-21 34 0 0 0,33-47-67 0 0,0 0-1 0 0,1 0 1 0 0,-1 0-1 0 0,1 0 0 0 0,0 1 1 0 0,1-1-1 0 0,-1 1 1 0 0,1 0-1 0 0,0-1 1 0 0,0 1-1 0 0,1 0 1 0 0,0 8-1 0 0,0-11 3 0 0,0-1 0 0 0,1 0 0 0 0,-1 1-1 0 0,1-1 1 0 0,0 0 0 0 0,0 0 0 0 0,0 1 0 0 0,0-1-1 0 0,0 0 1 0 0,0 0 0 0 0,1 0 0 0 0,-1 0 0 0 0,1-1 0 0 0,-1 1-1 0 0,1 0 1 0 0,3 3 0 0 0,-1-3 11 0 0,-1 0 1 0 0,1 0-1 0 0,0 0 0 0 0,0 0 0 0 0,0-1 1 0 0,0 1-1 0 0,0-1 0 0 0,8 1 0 0 0,2 0-5 0 0,0-1 1 0 0,0-1-1 0 0,0-1 0 0 0,24-3 0 0 0,0-3-1184 0 0,-1-3-1 0 0,0-1 1 0 0,47-20 0 0 0,-47 15-462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3679 0 0,'0'0'284'0'0,"1"3"-186"0"0,0 7 1153 0 0,1 0 1 0 0,0 0-1 0 0,1-1 1 0 0,6 16-1 0 0,23 40 5790 0 0,-14-28-4555 0 0,5 6-932 0 0,1-1 0 0 0,2-1 0 0 0,38 45 1 0 0,-55-76-1406 0 0,-2 1 1 0 0,1-1-1 0 0,-2 1 0 0 0,1 1 1 0 0,5 15-1 0 0,-10-23-131 0 0,-1 0 0 0 0,0 0-1 0 0,0 0 1 0 0,0 0 0 0 0,0 0-1 0 0,-1-1 1 0 0,1 1 0 0 0,-1 0-1 0 0,0 0 1 0 0,-1 0 0 0 0,1 0-1 0 0,-1 0 1 0 0,1 0 0 0 0,-1 0-1 0 0,0 0 1 0 0,-1 0 0 0 0,1 0-1 0 0,-1-1 1 0 0,0 1 0 0 0,1-1-1 0 0,-5 6 1 0 0,-1-1-6 0 0,0 0 0 0 0,-1 0-1 0 0,0 0 1 0 0,-1-1 0 0 0,0 0-1 0 0,-13 8 1 0 0,-62 29 54 0 0,83-43-66 0 0,-91 43-2089 0 0,-1-4 0 0 0,-118 34 1 0 0,187-69-5750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66 919 0 0,'3'-2'67'0'0,"29"-21"858"0"0,-20 16 1800 0 0,1 0 0 0 0,0 0 1 0 0,1 1-1 0 0,22-7 0 0 0,-35 13-2602 0 0,0 0 1 0 0,-1 0 0 0 0,1 0 0 0 0,0 0 0 0 0,-1 0 0 0 0,1 0 0 0 0,0 0 0 0 0,-1 0 0 0 0,1 0-1 0 0,0 0 1 0 0,-1 1 0 0 0,1-1 0 0 0,0 0 0 0 0,-1 0 0 0 0,1 1 0 0 0,-1-1 0 0 0,1 1 0 0 0,-1-1-1 0 0,1 0 1 0 0,-1 1 0 0 0,1 0 0 0 0,0-1 160 0 0,2 5 733 0 0,0 1-826 0 0,-1 0 0 0 0,-1 0-1 0 0,1 0 1 0 0,-1 1 0 0 0,-1-1-1 0 0,1 0 1 0 0,-1 1 0 0 0,0-1-1 0 0,0 1 1 0 0,-1-1 0 0 0,0 0-1 0 0,0 1 1 0 0,0-1 0 0 0,-1 0-1 0 0,-3 8 1 0 0,-3 7 81 0 0,-1 0-1 0 0,-2 0 1 0 0,-13 20-1 0 0,8-18-84 0 0,-2-1-1 0 0,-1 0 0 0 0,0-2 0 0 0,-34 28 0 0 0,-71 57-250 0 0,122-104-129 0 0,11-10-5822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0,'0'0'2128'0'0,"16"9"-1528"0"0,-4-5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29 278 16039 0 0,'0'2'731'0'0,"-3"5"-164"0"0,-15 51 440 0 0,11-33 2972 0 0,8-24-3865 0 0,0 0 0 0 0,1-1 0 0 0,-1 1 0 0 0,0-1 0 0 0,0 0 0 0 0,1 1 0 0 0,-1-1 0 0 0,0 0 0 0 0,1 0 0 0 0,-1 0 0 0 0,0 0 0 0 0,1 0 0 0 0,1 0 0 0 0,4-2 10 0 0,1 0-1 0 0,0 0 1 0 0,-1-1 0 0 0,0 0-1 0 0,1 0 1 0 0,-1 0-1 0 0,0-1 1 0 0,-1 0-1 0 0,1-1 1 0 0,7-6 0 0 0,8-4 9 0 0,97-75 89 0 0,-15 10-164 0 0,-68 55-58 0 0,1 3 0 0 0,1 0 0 0 0,1 3 0 0 0,1 1 0 0 0,58-17 0 0 0,-84 31-42 0 0,1 2 31 0 0,-12 4 19 0 0,-2-1 0 0 0,-1 0 4 0 0,1-1 0 0 0,0 1 0 0 0,0-1 0 0 0,0 1 1 0 0,-1 0-1 0 0,1 0 0 0 0,0-1 0 0 0,0 1 0 0 0,-1 0 0 0 0,1 0 0 0 0,-1 0 0 0 0,1 0 0 0 0,-1 0 0 0 0,1 0 0 0 0,-1 0 1 0 0,0 0-1 0 0,1 1 0 0 0,3 18 135 0 0,-4-20-136 0 0,1 13 24 0 0,-1 0-1 0 0,0-1 1 0 0,-1 1 0 0 0,-2 17-1 0 0,-15 51 261 0 0,12-61-236 0 0,1 1 1 0 0,1-1-1 0 0,0 1 0 0 0,2 0 1 0 0,0 23-1 0 0,2-41-54 0 0,0-1 0 0 0,1 1 0 0 0,-1-1 0 0 0,0 1 0 0 0,1-1 0 0 0,0 0 0 0 0,-1 1 0 0 0,1-1 0 0 0,0 0 1 0 0,0 1-1 0 0,0-1 0 0 0,1 0 0 0 0,-1 0 0 0 0,0 0 0 0 0,1 0 0 0 0,-1 0 0 0 0,1 0 0 0 0,0 0 0 0 0,0-1 0 0 0,0 1 0 0 0,0-1 0 0 0,0 1 0 0 0,3 1 0 0 0,-1-2-126 0 0,-1 1 0 0 0,1-1 0 0 0,0 0 0 0 0,0 0 0 0 0,0-1 1 0 0,0 1-1 0 0,0-1 0 0 0,0 0 0 0 0,0 0 0 0 0,0 0 0 0 0,1-1 0 0 0,-1 1 0 0 0,6-3 0 0 0,14-4-6033 0 0,4-3-2072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781 705 13823 0 0,'0'0'6403'0'0,"9"0"-5987"0"0,-5-1-241 0 0,0 0 1 0 0,-1 0-1 0 0,1 0 1 0 0,0 0-1 0 0,-1-1 0 0 0,1 0 1 0 0,-1 0-1 0 0,0 0 1 0 0,0 0-1 0 0,6-5 1 0 0,27-28 512 0 0,-21 17-641 0 0,-1-2-1 0 0,0 1 1 0 0,-2-1-1 0 0,0-1 1 0 0,-1 0-1 0 0,-1-1 1 0 0,7-25-1 0 0,40-165-833 0 0,-53 193 726 0 0,40-182-932 0 0,-42 175 328 0 0,-2 24 169 0 0,-1 4-15 0 0,-12 9 215 0 0,1 2-1 0 0,0-1 0 0 0,1 1 1 0 0,-12 19-1 0 0,-35 64 112 0 0,45-74 165 0 0,-117 220 20 0 0,62-113 0 0 0,-60 114 213 0 0,-35 67 944 0 0,120-222-410 0 0,-46 134 0 0 0,7-13-723 0 0,76-196-57 0 0,-1-1 0 0 0,0 1 0 0 0,0-1 0 0 0,-1 0 0 0 0,-1-1 0 0 0,0 0 0 0 0,-21 19 0 0 0,24-25-43 0 0,0 0 0 0 0,0 0-1 0 0,-1-1 1 0 0,0 0 0 0 0,1 0 0 0 0,-2-1-1 0 0,1 1 1 0 0,0-2 0 0 0,-1 1 0 0 0,1-1 0 0 0,-1 0-1 0 0,0 0 1 0 0,1-1 0 0 0,-1 0 0 0 0,0-1-1 0 0,-8 0 1 0 0,1-2-1342 0 0,7 0-2786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138 255 14743 0 0,'-6'-2'192'0'0,"-1"0"-1"0"0,1 0 0 0 0,-1 1 0 0 0,1 0 1 0 0,-1 0-1 0 0,0 1 0 0 0,1-1 1 0 0,-1 2-1 0 0,1-1 0 0 0,-1 1 0 0 0,0 0 1 0 0,-9 2-1 0 0,-21 12 3914 0 0,36-15-4045 0 0,1 1 1 0 0,-1-1-1 0 0,1 0 0 0 0,0 0 0 0 0,-1 1 0 0 0,1-1 0 0 0,0 0 1 0 0,0 1-1 0 0,-1-1 0 0 0,1 0 0 0 0,0 1 0 0 0,0-1 1 0 0,0 0-1 0 0,-1 1 0 0 0,1-1 0 0 0,0 1 0 0 0,0-1 0 0 0,0 1 1 0 0,0-1-1 0 0,0 0 0 0 0,0 1 0 0 0,0-1 0 0 0,0 1 0 0 0,0-1 1 0 0,0 1-1 0 0,0-1 0 0 0,0 0 0 0 0,0 1 0 0 0,0-1 1 0 0,0 1-1 0 0,0-1 0 0 0,0 0 0 0 0,1 1 0 0 0,-1-1 0 0 0,0 1 1 0 0,1 0-1 0 0,6 0-49 0 0,1 0 0 0 0,-1 0 0 0 0,1 0 1 0 0,-1-1-1 0 0,1 0 0 0 0,-1-1 0 0 0,1 1 0 0 0,0-1 1 0 0,-1-1-1 0 0,10-2 0 0 0,13-5 30 0 0,32-15-1 0 0,-54 20-28 0 0,162-67 52 0 0,100-41 29 0 0,-93 55-3997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20 9991 0 0,'2'-2'456'0'0,"0"1"-303"0"0,-1 1-112 0 0,0-1 1 0 0,0 0 0 0 0,0 0 0 0 0,0 0 0 0 0,0 1-1 0 0,0-1 1 0 0,0 0 0 0 0,-1 0 0 0 0,1 0 0 0 0,0 0-1 0 0,-1 0 1 0 0,1-1 0 0 0,1-3 4125 0 0,0 8-3568 0 0,0 1-461 0 0,-1-1 0 0 0,1 1 0 0 0,-1 0 0 0 0,0 0 0 0 0,0 0 0 0 0,0 0 0 0 0,0 0 0 0 0,-1 1 0 0 0,0-1 0 0 0,0 0 0 0 0,0 0 0 0 0,0 0 0 0 0,-1 0 0 0 0,1 0 1 0 0,-1 0-1 0 0,0 0 0 0 0,0 0 0 0 0,-3 5 0 0 0,-3 10 289 0 0,-2 0 0 0 0,-14 25 0 0 0,17-34-305 0 0,-14 26 186 0 0,-3-1 0 0 0,-1 0-1 0 0,-40 43 1 0 0,48-60-235 0 0,-132 133 367 0 0,-33 25-318 0 0,110-105-442 0 0,75-71 245 0 0,-1 0 0 0 0,1-1 1 0 0,-1 0-1 0 0,1 0 1 0 0,-1 0-1 0 0,1 0 1 0 0,-1 0-1 0 0,0-1 1 0 0,5-2-1 0 0,26-20-425 0 0,-8 0-1090 0 0,23-27-1 0 0,-37 38 510 0 0,20-24-4869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126 572 8751 0 0,'-2'2'674'0'0,"-15"10"-469"0"0,8-6 472 0 0,0 0-1 0 0,1 1 0 0 0,-15 14 0 0 0,19-16-150 0 0,-4 5 1546 0 0,-18 16 1 0 0,24-25-1304 0 0,1-1-549 0 0,1 1-185 0 0,-1-1 0 0 0,1 0-1 0 0,-1 0 1 0 0,1 1-1 0 0,-1-1 1 0 0,0 0 0 0 0,1 0-1 0 0,-1 0 1 0 0,1 0-1 0 0,-1 0 1 0 0,0 0-1 0 0,1 0 1 0 0,-1 0 0 0 0,1 0-1 0 0,-1 0 1 0 0,0 0-1 0 0,1 0 1 0 0,-1 0 0 0 0,0-1-1 0 0,0-2 17 0 0,0-1 0 0 0,0 1 0 0 0,0-1-1 0 0,1 0 1 0 0,0 1 0 0 0,-1-1 0 0 0,1 0 0 0 0,1 1-1 0 0,-1-1 1 0 0,0 0 0 0 0,1 1 0 0 0,0-1 0 0 0,0 0-1 0 0,0 1 1 0 0,0-1 0 0 0,3-4 0 0 0,4-8 49 0 0,0 1 0 0 0,13-17 0 0 0,-21 32-100 0 0,19-27 8 0 0,1 1 0 0 0,25-24 0 0 0,52-43-10 0 0,-45 43 0 0 0,114-93-35 0 0,-127 115 19 0 0,1 1 0 0 0,68-33 1 0 0,-94 54 93 0 0,0 0 1 0 0,1 1 0 0 0,0 0 0 0 0,0 1 0 0 0,0 1 0 0 0,0 1 0 0 0,0 0 0 0 0,1 0-1 0 0,-1 2 1 0 0,30 2 0 0 0,-36-1 2 0 0,-1 0-1 0 0,1 1 0 0 0,0 0 1 0 0,-1 1-1 0 0,1 0 1 0 0,-1 0-1 0 0,0 0 0 0 0,0 1 1 0 0,0 1-1 0 0,-1-1 1 0 0,1 1-1 0 0,-1 1 0 0 0,0-1 1 0 0,-1 1-1 0 0,1 0 1 0 0,-1 1-1 0 0,0-1 0 0 0,-1 1 1 0 0,0 1-1 0 0,6 9 0 0 0,-7-8-55 0 0,0 1-1 0 0,0 0 1 0 0,-1 0-1 0 0,-1 0 1 0 0,0 0-1 0 0,0 0 1 0 0,-1 1-1 0 0,0-1 1 0 0,0 0-1 0 0,-2 1 1 0 0,1-1-1 0 0,-4 21 1 0 0,1-15 4 0 0,-1 0 0 0 0,0-1 1 0 0,-1 1-1 0 0,-1-1 0 0 0,0 0 1 0 0,-1-1-1 0 0,-16 24 0 0 0,11-22-4 0 0,-1-1 0 0 0,0 0 1 0 0,-2-1-1 0 0,0 0 0 0 0,0-1 0 0 0,-1-1 0 0 0,-32 18 0 0 0,-130 57 180 0 0,141-73-208 0 0,-70 19 0 0 0,-43-2-99 0 0,50-12 66 0 0,4-1-414 0 0,94-18 152 0 0,5-1-1973 0 0,11-5 934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 6127 0 0,'93'-21'7808'0'0,"-94"23"-6464"0"0,-2 8-506 0 0,-1-1 1 0 0,0 0-1 0 0,0 0 0 0 0,-1-1 0 0 0,0 1 1 0 0,-10 11-1 0 0,-7 14 827 0 0,-1 1-742 0 0,-29 32-1 0 0,6-6-728 0 0,24-33-133 0 0,13-18-331 0 0,1 0-1 0 0,-13 23 0 0 0,20-31-1226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82 10047 0 0,'113'-61'1815'0'0,"-61"41"4417"0"0,-53 21-6174 0 0,1 1 0 0 0,-1-1-1 0 0,0 1 1 0 0,0 0 0 0 0,1-1 0 0 0,-1 1 0 0 0,0-1-1 0 0,0 0 1 0 0,0 1 0 0 0,-1-1 0 0 0,-1 3 0 0 0,-1-1 7 0 0,-37 39 785 0 0,-83 65 1 0 0,71-64-406 0 0,13-11-102 0 0,-50 47 362 0 0,88-78-593 0 0,3 0-99 0 0,0 0 0 0 0,0 0 0 0 0,1-1-1 0 0,-1 1 1 0 0,0-1 0 0 0,0 1 0 0 0,1-1 0 0 0,-1 1-1 0 0,0-1 1 0 0,0 0 0 0 0,1 0 0 0 0,-1 1-1 0 0,1-1 1 0 0,1 0 0 0 0,23-2-43 0 0,-17 1 44 0 0,17-1-23 0 0,88-5-143 0 0,-95 7 111 0 0,0 1 0 0 0,0 0 0 0 0,33 8 0 0 0,-46-8 42 0 0,-1 1-1 0 0,0-1 1 0 0,0 1 0 0 0,0 0 0 0 0,0 1 0 0 0,0-1 0 0 0,0 1-1 0 0,-1 0 1 0 0,1 0 0 0 0,-1 0 0 0 0,0 1 0 0 0,8 7 0 0 0,-9-7 31 0 0,-1 0 1 0 0,1 0-1 0 0,-1 0 1 0 0,0 1-1 0 0,0-1 1 0 0,0 1-1 0 0,-1-1 1 0 0,0 1-1 0 0,1-1 1 0 0,-2 1-1 0 0,1 0 1 0 0,0-1-1 0 0,-1 1 1 0 0,0 9 0 0 0,-1-9 42 0 0,0 1 1 0 0,0-1 0 0 0,0 0 0 0 0,0 0 0 0 0,-1 0 0 0 0,0 0 0 0 0,0 0 0 0 0,0 0 0 0 0,-1-1 0 0 0,0 1 0 0 0,1-1 0 0 0,-2 0 0 0 0,1 1 0 0 0,0-1 0 0 0,-1-1 0 0 0,0 1 0 0 0,0-1 0 0 0,0 1 0 0 0,0-1 0 0 0,0 0 0 0 0,-9 4 0 0 0,-4 2 22 0 0,-1-1 1 0 0,1-1-1 0 0,-1-1 0 0 0,-32 7 0 0 0,-67 4-2 0 0,115-16-96 0 0,-20 1-486 0 0,1-1 0 0 0,-1-1 0 0 0,0-1 1 0 0,0 0-1 0 0,0-2 0 0 0,-38-9 0 0 0,46 6-4841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2759 0 0,'0'0'248'0'0,"-12"7"-248"0"0,0-2 0 0 0,-1 1 608 0 0,1-3 240 0 0,-1 2-248 0 0,1-1-448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461 199 919 0 0,'36'-28'1234'0'0,"2"1"0"0"0,0 2-1 0 0,74-35 1 0 0,-103 55 12 0 0,0 1 0 0 0,0 0 0 0 0,1 0 0 0 0,-1 1 0 0 0,1 0 0 0 0,0 1-1 0 0,0 0 1 0 0,13-1 0 0 0,-20 3-723 0 0,-1 0-10 0 0,7-1 84 0 0,0-1 0 0 0,0 0 0 0 0,-1 0 0 0 0,1-1-1 0 0,-1 0 1 0 0,0-1 0 0 0,13-7 0 0 0,-248 123-571 0 0,82-45-163 0 0,144-67 137 0 0,-142 75-145 0 0,104-53 100 0 0,-55 44 0 0 0,70-45-180 0 0,22-19 37 0 0,2 0-4 0 0,0-1 166 0 0,0 0 0 0 0,1 0 0 0 0,-1-1 0 0 0,0 1 0 0 0,0 0 0 0 0,1 0 0 0 0,-1-1 0 0 0,1 1 0 0 0,-1 0 0 0 0,1 0 0 0 0,-1-1 0 0 0,1 1 0 0 0,-1 0 0 0 0,1-1 0 0 0,-1 1 0 0 0,1-1 0 0 0,0 1 0 0 0,-1 0 0 0 0,1-1 0 0 0,0 0 0 0 0,-1 1 0 0 0,1-1 0 0 0,0 1 0 0 0,0-1 0 0 0,0 0 0 0 0,-1 0 0 0 0,2 1 0 0 0,11 2-82 0 0,-1-1 0 0 0,1-1 0 0 0,-1 0 1 0 0,1 0-1 0 0,-1-1 0 0 0,17-2 0 0 0,2 0 39 0 0,3 2 146 0 0,0 1-1 0 0,0 1 1 0 0,0 2-1 0 0,0 2 0 0 0,-1 1 1 0 0,1 1-1 0 0,-2 2 1 0 0,37 16-1 0 0,-64-24-38 0 0,0 1-1 0 0,0 0 0 0 0,0 0 1 0 0,-1 0-1 0 0,1 0 1 0 0,-1 1-1 0 0,0 0 0 0 0,0 0 1 0 0,0 0-1 0 0,-1 0 1 0 0,1 1-1 0 0,-1-1 1 0 0,0 1-1 0 0,0 0 0 0 0,-1 0 1 0 0,3 8-1 0 0,-5-11-28 0 0,0 0 0 0 0,0 0 0 0 0,0 0 0 0 0,-1 0 0 0 0,1-1 0 0 0,-1 1 0 0 0,0 0-1 0 0,1 0 1 0 0,-1 0 0 0 0,0-1 0 0 0,0 1 0 0 0,0 0 0 0 0,0-1 0 0 0,0 1 0 0 0,-1-1 0 0 0,-1 2 0 0 0,3-2-1 0 0,-6 5 28 0 0,0 0-1 0 0,0-1 1 0 0,0 1-1 0 0,-1-1 1 0 0,1 0 0 0 0,-1-1-1 0 0,-15 7 1 0 0,-58 20 192 0 0,48-20-145 0 0,-46 17-11 0 0,-154 33 0 0 0,199-54-88 0 0,-1-2 0 0 0,0-1 0 0 0,0-2 0 0 0,-52-2 0 0 0,59-2-117 0 0,25 2-66 0 0,5-1-5 0 0,135-34-4142 0 0,-97 25-2156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214 212 3223 0 0,'-3'0'240'0'0,"-2"0"31"0"0,0 0 0 0 0,1 0-1 0 0,-1 1 1 0 0,1-1 0 0 0,-1 1-1 0 0,0 0 1 0 0,1 0 0 0 0,-7 3-1 0 0,-36 19 8731 0 0,18-8-4978 0 0,16-8-3458 0 0,0-1 0 0 0,1 1 0 0 0,0 1-1 0 0,-17 14 1 0 0,27-20-281 0 0,1-1-171 0 0,-3 6-79 0 0,24-40 20 0 0,-15 22-70 0 0,2 1 0 0 0,0-1 0 0 0,0 1-1 0 0,17-18 1 0 0,-6 12-27 0 0,0 0 0 0 0,2 0 0 0 0,29-17-1 0 0,-39 27 38 0 0,1 0-1 0 0,0 1 1 0 0,0 1 0 0 0,1 0-1 0 0,-1 0 1 0 0,1 1-1 0 0,0 0 1 0 0,0 1-1 0 0,13-1 1 0 0,-18 3 35 0 0,0 1 0 0 0,0-1-1 0 0,0 1 1 0 0,0 1 0 0 0,0-1 0 0 0,0 1 0 0 0,0 0 0 0 0,0 1 0 0 0,6 3 0 0 0,-8-4 8 0 0,0 1 0 0 0,0 0 0 0 0,-1 0 0 0 0,1 0 0 0 0,-1 0 1 0 0,0 1-1 0 0,0-1 0 0 0,0 1 0 0 0,0 0 0 0 0,-1 1 0 0 0,0-1 1 0 0,5 7-1 0 0,-6-6-5 0 0,0 0-1 0 0,-1 0 1 0 0,1 0 0 0 0,-1 0 0 0 0,0 0 0 0 0,0 0-1 0 0,0 0 1 0 0,-1 1 0 0 0,0-1 0 0 0,0 0 0 0 0,0 0 0 0 0,-1 1-1 0 0,0-1 1 0 0,0 0 0 0 0,0 0 0 0 0,0 0 0 0 0,-1 0-1 0 0,0 0 1 0 0,0 0 0 0 0,0-1 0 0 0,-1 1 0 0 0,0-1-1 0 0,1 1 1 0 0,-2-1 0 0 0,1 0 0 0 0,0 0 0 0 0,-1 0-1 0 0,0-1 1 0 0,0 1 0 0 0,0-1 0 0 0,0 0 0 0 0,0 0 0 0 0,-1 0-1 0 0,-6 3 1 0 0,7-5 32 0 0,-4 0-37 0 0,8-1-26 0 0,0 0-1 0 0,-1 0 1 0 0,1 0 0 0 0,0 0 0 0 0,0 0 0 0 0,0 0-1 0 0,0 0 1 0 0,0 0 0 0 0,0 0 0 0 0,0 0 0 0 0,0 0-1 0 0,0 0 1 0 0,0 0 0 0 0,-1 0 0 0 0,1 0-1 0 0,0 0 1 0 0,0 0 0 0 0,0 0 0 0 0,0 0 0 0 0,0 0-1 0 0,0 0 1 0 0,0 0 0 0 0,0 0 0 0 0,0 0 0 0 0,0 0-1 0 0,0 0 1 0 0,-1 0 0 0 0,1 0 0 0 0,0 0 0 0 0,0 0-1 0 0,0-1 1 0 0,0 1 0 0 0,0 0 0 0 0,0 0-1 0 0,0 0 1 0 0,0 0 0 0 0,0 0 0 0 0,0 0 0 0 0,0 0-1 0 0,0 0 1 0 0,0 0 0 0 0,0 0 0 0 0,0 0 0 0 0,0-1-1 0 0,0 1 1 0 0,0 0 0 0 0,0 0 0 0 0,0 0 0 0 0,0 0-1 0 0,0 0 1 0 0,0 0 0 0 0,0 0 0 0 0,0 0-1 0 0,0-5-10 0 0,-1 0-1 0 0,1 0 0 0 0,0 1 0 0 0,1-1 1 0 0,-1 0-1 0 0,1 0 0 0 0,0 1 0 0 0,0-1 1 0 0,1 0-1 0 0,-1 1 0 0 0,1-1 0 0 0,0 1 1 0 0,3-6-1 0 0,4-5-173 0 0,0 1 1 0 0,18-22-1 0 0,-8 15 2 0 0,1 0 1 0 0,1 1-1 0 0,1 1 0 0 0,1 1 1 0 0,0 1-1 0 0,41-22 0 0 0,-53 33 133 0 0,-1 1 0 0 0,1 1 0 0 0,1 0 0 0 0,-1 0 0 0 0,0 1 0 0 0,1 1 0 0 0,0 0 0 0 0,0 0 0 0 0,-1 1 0 0 0,1 1 0 0 0,12 0 0 0 0,-16 1 78 0 0,-1 0 1 0 0,1 0 0 0 0,-1 1 0 0 0,0 0-1 0 0,1 0 1 0 0,-1 1 0 0 0,0-1-1 0 0,-1 1 1 0 0,1 1 0 0 0,0 0-1 0 0,-1 0 1 0 0,0 0 0 0 0,0 0 0 0 0,0 1-1 0 0,-1 0 1 0 0,1 1 0 0 0,-1-1-1 0 0,7 10 1 0 0,-10-12 16 0 0,-1 1-1 0 0,1-1 1 0 0,0 1-1 0 0,-1-1 1 0 0,0 1-1 0 0,0-1 1 0 0,0 1 0 0 0,0 0-1 0 0,-1-1 1 0 0,1 1-1 0 0,-1 0 1 0 0,0 0-1 0 0,-1 7 1 0 0,-1 3 116 0 0,0 0 1 0 0,-7 18 0 0 0,9-31-162 0 0,-3 8 41 0 0,0 1 1 0 0,-1-1 0 0 0,-1 0-1 0 0,1 0 1 0 0,-12 15 0 0 0,-34 38 78 0 0,42-53-101 0 0,-8 7-2 0 0,10-11-64 0 0,0 1-1 0 0,1-1 1 0 0,0 1 0 0 0,-5 7 0 0 0,9-10-185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 14711 0 0,'1'-1'672'0'0,"3"-3"1111"0"0,-5 2-746 0 0,-13 1-495 0 0,-23 7-604 0 0,16 0 169 0 0,0 1 1 0 0,0 1-1 0 0,1 0 0 0 0,0 2 1 0 0,1 0-1 0 0,0 1 0 0 0,0 1 0 0 0,-26 22 1 0 0,-16 23 566 0 0,53-48-508 0 0,0 1-1 0 0,0 0 1 0 0,1 0 0 0 0,-10 17-1 0 0,17-27-150 0 0,0 1 1 0 0,-1-1-1 0 0,1 1 0 0 0,0-1 1 0 0,0 1-1 0 0,0-1 0 0 0,-1 1 1 0 0,1-1-1 0 0,0 1 0 0 0,0-1 0 0 0,0 1 1 0 0,0 0-1 0 0,0-1 0 0 0,0 1 1 0 0,0-1-1 0 0,0 1 0 0 0,1 0 0 0 0,-1 4 398 0 0,15 4-93 0 0,-12-8-289 0 0,1 1-1 0 0,0-1 1 0 0,0 0-1 0 0,0 0 1 0 0,0-1 0 0 0,-1 1-1 0 0,1-1 1 0 0,0 0-1 0 0,0 0 1 0 0,0 0 0 0 0,0 0-1 0 0,0-1 1 0 0,0 0-1 0 0,0 0 1 0 0,6-2-1 0 0,4-2 48 0 0,0-2-1 0 0,24-13 1 0 0,-13 6-8 0 0,-12 7-78 0 0,-1-1-1 0 0,0-1 1 0 0,0 0 0 0 0,0 0-1 0 0,-1-2 1 0 0,15-16-1 0 0,-25 25-92 0 0,-13 9-350 0 0,0 3 432 0 0,2-1 0 0 0,-1 1 0 0 0,1 1 0 0 0,1 0 0 0 0,0 0 0 0 0,-8 14 0 0 0,14-21-245 0 0,1 0 1 0 0,-1 0-1 0 0,1 1 0 0 0,0-1 1 0 0,1 1-1 0 0,-1 0 0 0 0,1-1 0 0 0,-1 1 1 0 0,1 5-1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1297 87 9871 0 0,'1'-1'455'0'0,"1"-3"-134"0"0,0 3-246 0 0,-1-1 0 0 0,0 0 0 0 0,-1 0 1 0 0,1 0-1 0 0,0 0 0 0 0,-1 0 0 0 0,1 0 1 0 0,-1 0-1 0 0,1 0 0 0 0,-1 0 0 0 0,0 0 1 0 0,0 0-1 0 0,0 0 0 0 0,0-3 0 0 0,0 4 354 0 0,0-1-1 0 0,0 1 1 0 0,0-1-1 0 0,0 1 0 0 0,0-1 1 0 0,-1 1-1 0 0,1 0 0 0 0,0-1 1 0 0,-1 1-1 0 0,1-1 1 0 0,-1 1-1 0 0,1 0 0 0 0,-1 0 1 0 0,-1-2-1 0 0,2 2-306 0 0,-1 1 0 0 0,1 0-1 0 0,0-1 1 0 0,-1 1 0 0 0,1 0-1 0 0,-1 0 1 0 0,1-1 0 0 0,-1 1-1 0 0,1 0 1 0 0,0 0 0 0 0,-1 0-1 0 0,1 0 1 0 0,-1 0 0 0 0,1 0 0 0 0,-1 0-1 0 0,1 0 1 0 0,-1 0 0 0 0,1 0-1 0 0,-1 0 1 0 0,1 0 0 0 0,0 0-1 0 0,-1 0 1 0 0,0 0 0 0 0,-10 6-1186 0 0,-5 4 1082 0 0,-1 0 1 0 0,0-1-1 0 0,0-1 0 0 0,-1 0 1 0 0,0-2-1 0 0,0 0 1 0 0,-20 4-1 0 0,-18 0 15 0 0,-59 4 0 0 0,89-11-33 0 0,-271 32 64 0 0,-164 10 0 0 0,423-42-60 0 0,-53 0-104 0 0,89-3 98 0 0,1 0 0 0 0,-1 0 1 0 0,1 0-1 0 0,-1 0 0 0 0,0 0 0 0 0,1-1 0 0 0,-1 1 0 0 0,1-1 0 0 0,-1 1 1 0 0,1-1-1 0 0,-1 1 0 0 0,1-1 0 0 0,0 0 0 0 0,-1 1 0 0 0,1-1 0 0 0,0 0 0 0 0,-1 0 1 0 0,1 0-1 0 0,0 0 0 0 0,0 0 0 0 0,0-1 0 0 0,0 1 0 0 0,-1-2 0 0 0,1 1 0 0 0,1 0 0 0 0,-1 0 0 0 0,1 0 0 0 0,0 0 0 0 0,-1 0-1 0 0,1 0 1 0 0,0-1 0 0 0,0 1 0 0 0,1 0 0 0 0,-1 0 0 0 0,0 0 0 0 0,1 0-1 0 0,-1 0 1 0 0,1 0 0 0 0,0 0 0 0 0,1-3 0 0 0,14-43-531 0 0,12-53-1 0 0,-26 96 450 0 0,-2 3-44 0 0,-1 4-296 0 0,-7 17 431 0 0,1 0-1 0 0,1 1 0 0 0,1 0 1 0 0,-5 37-1 0 0,9-49-1 0 0,1 0 0 0 0,0 0-1 0 0,0-1 1 0 0,1 1 0 0 0,0 0-1 0 0,0-1 1 0 0,1 1 0 0 0,0-1 0 0 0,0 1-1 0 0,1-1 1 0 0,0 0 0 0 0,0 0-1 0 0,0 0 1 0 0,1 0 0 0 0,0-1-1 0 0,7 9 1 0 0,24 23 217 0 0,-23-27-99 0 0,-2 0-1 0 0,1 1 1 0 0,13 20-1 0 0,-15-15-122 0 0,-1-1 0 0 0,0 1 0 0 0,-1 0 0 0 0,-1 0 0 0 0,0 1 0 0 0,-2 0 0 0 0,0 0 0 0 0,-1 0 0 0 0,0 0 0 0 0,-2 1 0 0 0,0-1 0 0 0,-1 1 0 0 0,-4 26 0 0 0,-22 149-69 0 0,24-145 307 0 0,2-37 1 0 0,1-10-197 0 0,0 0-1 0 0,1-1 1 0 0,-1 1 0 0 0,0 0-1 0 0,1-1 1 0 0,-1 1-1 0 0,1-1 1 0 0,0 1 0 0 0,-1-1-1 0 0,1 0 1 0 0,0 0-1 0 0,0 1 1 0 0,0-2 0 0 0,3 3-1 0 0,-1-2 13 0 0,1 0-1 0 0,-1 0 1 0 0,1-1 0 0 0,-1 1-1 0 0,1-1 1 0 0,-1 0 0 0 0,1 0-1 0 0,7-2 1 0 0,-2 1 26 0 0,0-2 1 0 0,17-4-1 0 0,-23 6-62 0 0,-1-1 0 0 0,0 1-1 0 0,0-1 1 0 0,0 1 0 0 0,0-1-1 0 0,0 0 1 0 0,0 0 0 0 0,-1 0-1 0 0,1-1 1 0 0,0 1 0 0 0,-1-1-1 0 0,0 1 1 0 0,0-1 0 0 0,0 0-1 0 0,0 0 1 0 0,0 0 0 0 0,0 0 0 0 0,-1 0-1 0 0,2-4 1 0 0,-1 0 51 0 0,0 0-1 0 0,-1-1 1 0 0,0 1 0 0 0,0-1-1 0 0,0 1 1 0 0,-1 0 0 0 0,-1-1-1 0 0,0-7 1 0 0,0 2-52 0 0,-3-21 199 0 0,2-55 1 0 0,2 78-180 0 0,1 0 0 0 0,1 0 0 0 0,0 0 0 0 0,1 0 1 0 0,0 0-1 0 0,0 0 0 0 0,1 1 0 0 0,10-21 0 0 0,4 4-37 0 0,0 0 0 0 0,24-27 0 0 0,49-44 0 0 0,9-12 0 0 0,-92 100-15 0 0,-1 0 1 0 0,8-14-1 0 0,-12 20 8 0 0,-1 0 1 0 0,0-1-1 0 0,0 1 0 0 0,-1 0 0 0 0,1-1 0 0 0,-1 0 1 0 0,0 1-1 0 0,0-1 0 0 0,0-5 0 0 0,-2 2-84 0 0,0 7-54 0 0,0 1 116 0 0,-1 0 1 0 0,1 1-1 0 0,0-1 0 0 0,-1 1 0 0 0,1-1 0 0 0,-1 1 0 0 0,1-1 1 0 0,0 1-1 0 0,-1 0 0 0 0,1 0 0 0 0,0 0 0 0 0,0 0 0 0 0,-1 0 1 0 0,1 0-1 0 0,0 0 0 0 0,0 0 0 0 0,0 0 0 0 0,0 0 1 0 0,0 0-1 0 0,1 1 0 0 0,-1-1 0 0 0,0 0 0 0 0,1 1 0 0 0,-2 2 1 0 0,-1 4-1742 0 0,0 0 0 0 0,-3 17 0 0 0,5-22 462 0 0,-3 18-5222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98 3223 0 0,'21'-20'-568'0'0,"34"-26"4220"0"0,-49 41-2062 0 0,1 1-1 0 0,0-1 1 0 0,0 2 0 0 0,1-1 0 0 0,-1 1-1 0 0,14-4 1 0 0,-18 6-898 0 0,-2 2-600 0 0,0 0-1 0 0,0 0 0 0 0,0 0 1 0 0,0 0-1 0 0,0 0 1 0 0,0 0-1 0 0,0 0 1 0 0,0 1-1 0 0,0-1 0 0 0,0 0 1 0 0,-1 0-1 0 0,1 1 1 0 0,-1-1-1 0 0,1 0 0 0 0,-1 1 1 0 0,1-1-1 0 0,-1 0 1 0 0,0 1-1 0 0,0-1 0 0 0,1 1 1 0 0,-1-1-1 0 0,0 1 1 0 0,-1 2-1 0 0,1 2 21 0 0,0-1 0 0 0,-1 1 0 0 0,0 0 0 0 0,-3 8 0 0 0,-8 17 301 0 0,0-2 1 0 0,-3 1-1 0 0,-24 38 1 0 0,4-8-137 0 0,13-20-228 0 0,-55 106 61 0 0,61-111-92 0 0,1 1 0 0 0,-12 50-1 0 0,22-69-139 0 0,1-3-216 0 0,1 0 0 0 0,0 0 0 0 0,-2 24 0 0 0,5-36-206 0 0,8-1-1874 0 0,-6-1 2184 0 0,-1 0 1 0 0,1 0-1 0 0,0 0 1 0 0,-1 0-1 0 0,1 0 1 0 0,0 0-1 0 0,-1-1 1 0 0,1 1-1 0 0,0 0 1 0 0,-1-1 0 0 0,1 1-1 0 0,1-2 1 0 0,14-9-5601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22 2759 0 0,'2'-2'207'0'0,"14"-17"13862"0"0,-23 28-13001 0 0,-80 112 1958 0 0,-131 249 0 0 0,181-297-2545 0 0,4 3 1 0 0,-35 110-1 0 0,65-175-445 0 0,1-4 10 0 0,0 1 0 0 0,0-1 0 0 0,0 15 0 0 0,2-21-105 0 0,0 0 0 0 0,0 0 0 0 0,0 0 0 0 0,0 0 0 0 0,0 0 0 0 0,0 0 0 0 0,1 0 0 0 0,-1 0 0 0 0,0 0 0 0 0,1 0 0 0 0,-1 0 0 0 0,1 0 0 0 0,-1-1 0 0 0,1 1 0 0 0,-1 0 0 0 0,1 0 0 0 0,-1 0 0 0 0,1-1 0 0 0,0 1 0 0 0,-1 0 0 0 0,1 0 0 0 0,0-1 0 0 0,0 1 0 0 0,0-1 0 0 0,-1 1 0 0 0,1-1 0 0 0,0 1 0 0 0,0-1 0 0 0,0 1 0 0 0,0-1 0 0 0,0 0 0 0 0,0 0 0 0 0,0 1 0 0 0,0-1 0 0 0,0 0 0 0 0,0 0 0 0 0,2 0-1 0 0,13-1-1125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7111 0 0,'0'0'6718'0'0,"2"1"-6217"0"0,20 12 1383 0 0,-20-12-1627 0 0,4 4 76 0 0,1 3 54 0 0,51 29 131 0 0,-39-26-291 0 0,-1 1 1 0 0,28 24-1 0 0,-42-33-188 0 0,0 1 0 0 0,-1-1 0 0 0,0 1 0 0 0,0 0 0 0 0,0 1 0 0 0,0-1 0 0 0,0 1 0 0 0,-1-1 0 0 0,0 1 0 0 0,0 0 0 0 0,0-1 0 0 0,-1 1 0 0 0,2 6 0 0 0,-2-7-31 0 0,-1 0 0 0 0,0 1-1 0 0,0-1 1 0 0,0 0 0 0 0,0 0-1 0 0,-1 0 1 0 0,1 0-1 0 0,-1 0 1 0 0,0 0 0 0 0,-1 0-1 0 0,1 0 1 0 0,-1 0 0 0 0,1 0-1 0 0,-1-1 1 0 0,0 1 0 0 0,-4 5-1 0 0,0-2 2 0 0,0-1 0 0 0,0 0 0 0 0,0 0 0 0 0,-1 0 1 0 0,0-1-1 0 0,0 0 0 0 0,-13 7 0 0 0,-59 24-83 0 0,67-31 39 0 0,-136 48-319 0 0,136-50 341 0 0,-22 3 0 0 0,31-6-79 0 0,5-3-1731 0 0,-1 1 1632 0 0,0-1-1 0 0,1 0 1 0 0,0 1 0 0 0,0-1-1 0 0,0 1 1 0 0,0-1 0 0 0,0 1-1 0 0,0 0 1 0 0,0 0 0 0 0,4-3-1 0 0,18-12-1834 0 0,-10 8-2604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9671 0 0,'0'0'1143'0'0,"-2"1"-400"0"0,-5 2-423 0 0,1 0-1 0 0,0 1 1 0 0,1 0 0 0 0,-1 0 0 0 0,1 0 0 0 0,0 1 0 0 0,0-1 0 0 0,0 1 0 0 0,0 1-1 0 0,1-1 1 0 0,-6 10 0 0 0,-146 303 2992 0 0,98-189-2496 0 0,48-108-728 0 0,-18 42 211 0 0,-74 117 1 0 0,81-150-257 0 0,-1-1-1 0 0,-2-1 1 0 0,-1-1 0 0 0,-1-1-1 0 0,-37 29 1 0 0,26-26-23 0 0,17-11-492 0 0,-1-2 0 0 0,-43 25 0 0 0,63-40-200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10135 0 0,'0'0'919'0'0,"3"1"-759"0"0,9 4 498 0 0,-1-1 1 0 0,0 0-1 0 0,1-1 0 0 0,0 0 0 0 0,0-1 1 0 0,0-1-1 0 0,20 1 0 0 0,2-2 751 0 0,54-7 0 0 0,108-33 662 0 0,-2-17-423 0 0,-74 21-993 0 0,-54 16-517 0 0,0-3-1 0 0,84-41 0 0 0,-143 61-192 0 0,12-6-481 0 0,-1-1 0 0 0,0-1 0 0 0,16-13-1 0 0,-11 3-1644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15407 0 0,'2'-1'704'0'0,"0"1"-666"0"0,0 0 1 0 0,-1 0-1 0 0,1 0 0 0 0,0 1 0 0 0,0-1 1 0 0,-1 0-1 0 0,1 1 0 0 0,0-1 0 0 0,-1 1 0 0 0,1-1 1 0 0,0 1-1 0 0,-1 0 0 0 0,1 0 0 0 0,-1 0 0 0 0,1 0 1 0 0,-1 0-1 0 0,1 0 0 0 0,-1 0 0 0 0,0 0 0 0 0,0 1 1 0 0,1-1-1 0 0,-1 0 0 0 0,0 1 0 0 0,0-1 1 0 0,0 1-1 0 0,-1-1 0 0 0,1 1 0 0 0,1 2 0 0 0,0 2 49 0 0,0-1 0 0 0,0 0 0 0 0,0 1 0 0 0,-1 0 0 0 0,0-1 0 0 0,0 1 0 0 0,0-1 0 0 0,-1 8 0 0 0,-1 10 293 0 0,-2-1 1 0 0,-1 0 0 0 0,0 0-1 0 0,-2 0 1 0 0,-16 41-1 0 0,-56 101 978 0 0,66-141-1235 0 0,-40 71 44 0 0,-5-2 1 0 0,-3-3-1 0 0,-4-2 1 0 0,-139 144-1 0 0,184-212-185 0 0,-1-1-1 0 0,0-2 1 0 0,-1 0 0 0 0,-37 21-1 0 0,46-32 30 0 0,11-4-10 0 0,1-1 1 0 0,0 0-1 0 0,0 0 0 0 0,0 0 1 0 0,-1 1-1 0 0,1-1 0 0 0,0 0 1 0 0,0 0-1 0 0,-1 0 0 0 0,1 0 1 0 0,0 0-1 0 0,0 0 0 0 0,0 0 1 0 0,-1 1-1 0 0,1-1 0 0 0,0 0 1 0 0,0 0-1 0 0,-1 0 0 0 0,1 0 1 0 0,0 0-1 0 0,-1 0 0 0 0,1 0 1 0 0,0 0-1 0 0,0 0 0 0 0,-1-1 1 0 0,1 1-1 0 0,0 0 0 0 0,0 0 1 0 0,-1 0-1 0 0,1 0 0 0 0,0 0 0 0 0,0-3 3 0 0,0 1-1 0 0,0 0 1 0 0,0 0-1 0 0,0 0 1 0 0,1 0-1 0 0,-1 0 0 0 0,1 0 1 0 0,-1 0-1 0 0,1 0 1 0 0,0 0-1 0 0,2-4 1 0 0,15-25-80 0 0,-8 17-30 0 0,1 1 1 0 0,1 0-1 0 0,0 1 0 0 0,1 0 1 0 0,0 1-1 0 0,25-16 0 0 0,-18 14-119 0 0,0 2-1 0 0,1 1 1 0 0,0 0 0 0 0,34-10-1 0 0,-16 11-214 0 0,-24 10 400 0 0,-13 0 58 0 0,1 1 0 0 0,-1-1 0 0 0,0 0 0 0 0,0 1 0 0 0,0-1 1 0 0,0 1-1 0 0,0 0 0 0 0,0-1 0 0 0,0 1 0 0 0,0 0 0 0 0,-1 0 0 0 0,1 0 0 0 0,-1 1 0 0 0,1-1 0 0 0,-1 0 0 0 0,0 0 0 0 0,0 1 0 0 0,1 3 0 0 0,2 5 217 0 0,-1 1-1 0 0,2 21 1 0 0,-2-16 14 0 0,2 21 302 0 0,-3-25-497 0 0,-1 0 1 0 0,2-1-1 0 0,3 14 0 0 0,-5-23-754 0 0,1-2-1316 0 0,10 5-5108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56 148 15407 0 0,'15'-6'373'0'0,"0"0"1"0"0,0 1-1 0 0,1 1 0 0 0,-1 0 0 0 0,1 1 0 0 0,27-2 0 0 0,37-7 1349 0 0,-78 11-1669 0 0,65-18 1171 0 0,-59 16-1121 0 0,0 0-1 0 0,0-1 1 0 0,-1 0 0 0 0,1 0-1 0 0,12-10 1 0 0,-10 4-82 0 0,3-7-22 0 0,-12 13-8 0 0,-2 2-7 0 0,2 0-115 0 0,-14-10-436 0 0,11 11 509 0 0,-1 0-1 0 0,1 1 0 0 0,-1-1 1 0 0,1 1-1 0 0,-1 0 0 0 0,1 0 1 0 0,-1 0-1 0 0,1 0 0 0 0,-1 0 1 0 0,1 1-1 0 0,-1-1 0 0 0,1 1 1 0 0,-3 0-1 0 0,-33 15-178 0 0,22-9 214 0 0,-8 4 1 0 0,1 1 0 0 0,-39 27 0 0 0,-39 38 280 0 0,90-68-219 0 0,-4 3 90 0 0,-25 27 1 0 0,35-33-108 0 0,-1 1 0 0 0,1-1 0 0 0,1 1 0 0 0,-1 0 0 0 0,1 0 0 0 0,-6 15 0 0 0,9-19-25 0 0,0 1-1 0 0,1-1 1 0 0,-1 0 0 0 0,1 1-1 0 0,0-1 1 0 0,0 1 0 0 0,0 3-1 0 0,3-2-524 0 0,3-2-135 0 0,-1 1 0 0 0,1-1-1 0 0,9 3 1 0 0,2-3-5672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3223 0 0,'0'0'143'0'0,"1"2"462"0"0,4 17 14397 0 0,0-16-10666 0 0,4-5-6246 0 0,6-6 2510 0 0,-1 0-1 0 0,0 0 0 0 0,25-22 1 0 0,-4 5-126 0 0,7-5-268 0 0,0 3 0 0 0,2 1 0 0 0,91-38 0 0 0,-94 48-206 0 0,-20 7 0 0 0,25-7 0 0 0,-39 14 0 0 0,0 0 0 0 0,0 1 0 0 0,0 0 0 0 0,0 1 0 0 0,0-1 0 0 0,0 1 0 0 0,0 1 0 0 0,7 0 0 0 0,-1 3 0 0 0,-4 2 0 0 0,-8-4 1 0 0,1 0 0 0 0,-1 0 0 0 0,1 0 0 0 0,-1 1 0 0 0,0-1 0 0 0,0 0 0 0 0,0 1 0 0 0,0-1 0 0 0,-1 1 0 0 0,1-1 0 0 0,-1 1 0 0 0,1-1 0 0 0,-1 1 0 0 0,0 0 0 0 0,0-1 0 0 0,0 1 0 0 0,0-1 0 0 0,-1 1 0 0 0,0 3 0 0 0,-2 5 12 0 0,0 1 0 0 0,-9 22 0 0 0,2-10 5 0 0,7-14 12 0 0,0-1-1 0 0,0 1 0 0 0,1 0 0 0 0,-2 20 0 0 0,4-26-26 0 0,0-1 1 0 0,0 1 0 0 0,1-1-1 0 0,-1 1 1 0 0,1-1 0 0 0,0 1-1 0 0,0-1 1 0 0,0 1-1 0 0,1-1 1 0 0,-1 0 0 0 0,1 1-1 0 0,0-1 1 0 0,0 0 0 0 0,0 0-1 0 0,0 0 1 0 0,0-1-1 0 0,4 4 1 0 0,8 7-203 0 0,1-1-1 0 0,1 0 1 0 0,0-1 0 0 0,0-1-1 0 0,23 10 1 0 0,-33-17-1244 0 0,0-1-1 0 0,-1 0 1 0 0,1 0-1 0 0,8 2 1 0 0,8-1-5864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63 455 0 0,'7'-3'334'0'0,"0"-1"0"0"0,-1 1 0 0 0,1-1-1 0 0,6-6 1 0 0,0 0 3623 0 0,-11 9-3612 0 0,7-5 1645 0 0,0 0 0 0 0,19-9 3259 0 0,-40 17-5033 0 0,3 1-177 0 0,0 0 1 0 0,1 1-1 0 0,-1 0 0 0 0,1 0 0 0 0,0 1 0 0 0,1 0 0 0 0,-13 10 1 0 0,-5 3 5 0 0,-23 17 90 0 0,2 2 0 0 0,-80 83 0 0 0,117-110-81 0 0,1 0 0 0 0,-1 0 0 0 0,2 1 0 0 0,-8 12-1 0 0,13-20-16 0 0,0 0-1 0 0,1 1 0 0 0,-1-1 0 0 0,1 1 1 0 0,-1-1-1 0 0,1 1 0 0 0,0 0 0 0 0,0 0 0 0 0,1-1 1 0 0,-1 1-1 0 0,1 0 0 0 0,0 0 0 0 0,0 0 0 0 0,0-1 1 0 0,1 1-1 0 0,-1 0 0 0 0,1 0 0 0 0,1 5 1 0 0,0-6 4 0 0,0 0 1 0 0,-1 0 0 0 0,1-1-1 0 0,0 1 1 0 0,0-1 0 0 0,1 1 0 0 0,-1-1-1 0 0,0 0 1 0 0,1 0 0 0 0,-1 0-1 0 0,1 0 1 0 0,0-1 0 0 0,0 1 0 0 0,0 0-1 0 0,0-1 1 0 0,0 0 0 0 0,0 0 0 0 0,0 0-1 0 0,0 0 1 0 0,0 0 0 0 0,0-1-1 0 0,0 0 1 0 0,5 1 0 0 0,7 0 176 0 0,1-1-1 0 0,0-1 1 0 0,21-3 0 0 0,-32 3-172 0 0,23-3 209 0 0,0-2 0 0 0,-1-1-1 0 0,44-16 1 0 0,-7-1-54 0 0,-32 13-138 0 0,0-1-1 0 0,44-25 1 0 0,-61 29-92 0 0,-1-1 0 0 0,-1-1 0 0 0,0 0 0 0 0,0 0 1 0 0,20-22-1 0 0,-29 26-80 0 0,0 0 1 0 0,1 0 0 0 0,-2 0 0 0 0,1 0 0 0 0,-1 0 0 0 0,0-1 0 0 0,0 1-1 0 0,0-1 1 0 0,-1 0 0 0 0,0 0 0 0 0,-1 0 0 0 0,0 0 0 0 0,0 0 0 0 0,0 0-1 0 0,-1-12 1 0 0,0 14-5 0 0,-1 0-1 0 0,1-1 1 0 0,-1 1 0 0 0,0 0-1 0 0,0 0 1 0 0,-1 0-1 0 0,0 0 1 0 0,1 1-1 0 0,-2-1 1 0 0,-3-6 0 0 0,4 8 50 0 0,1 1 1 0 0,-2-1 0 0 0,1 1 0 0 0,0 0 0 0 0,0 0-1 0 0,-1 0 1 0 0,1 0 0 0 0,-1 0 0 0 0,0 0 0 0 0,1 1-1 0 0,-1-1 1 0 0,0 1 0 0 0,0 0 0 0 0,0 0 0 0 0,0 0-1 0 0,0 0 1 0 0,0 0 0 0 0,-4 0 0 0 0,3 1 3 0 0,0 0 0 0 0,-1 0 0 0 0,1 0 0 0 0,0 1 0 0 0,0-1 0 0 0,0 1 0 0 0,-1 0 0 0 0,1 0 1 0 0,0 1-1 0 0,0-1 0 0 0,1 1 0 0 0,-1 0 0 0 0,0 0 0 0 0,0 0 0 0 0,1 0 0 0 0,-1 1 0 0 0,1-1 0 0 0,0 1 0 0 0,-4 5 0 0 0,5-7-135 0 0,-5 13-709 0 0,5-10 641 0 0,0 1-87 0 0,0 1-3411 0 0,1 8-532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39 2303 0 0,'0'0'6878'0'0,"-2"1"-6216"0"0,-7 7-113 0 0,1 0 1 0 0,0 0-1 0 0,0 0 0 0 0,0 1 0 0 0,1 0 0 0 0,-8 14 0 0 0,9-8-150 0 0,1 0 1 0 0,1 0-1 0 0,0 0 0 0 0,-2 25 0 0 0,4-31-287 0 0,1-2-59 0 0,0 0-1 0 0,1-1 1 0 0,-1 1-1 0 0,2 0 0 0 0,-1 0 1 0 0,1 0-1 0 0,0 0 1 0 0,0 0-1 0 0,4 12 0 0 0,-4-16 7 0 0,1 1 0 0 0,-1-1 0 0 0,1 0 0 0 0,0 0 0 0 0,0 0-1 0 0,0 0 1 0 0,1 0 0 0 0,-1 0 0 0 0,1 0 0 0 0,-1-1 0 0 0,1 1 0 0 0,0-1-1 0 0,0 0 1 0 0,0 0 0 0 0,0 0 0 0 0,1 0 0 0 0,-1 0 0 0 0,0-1 0 0 0,1 0-1 0 0,3 2 1 0 0,-1-2 72 0 0,0 1-1 0 0,0-1 1 0 0,0 0 0 0 0,0-1-1 0 0,0 0 1 0 0,0 0 0 0 0,0 0-1 0 0,1 0 1 0 0,-1-1-1 0 0,0 0 1 0 0,11-4 0 0 0,-8 2-52 0 0,0-1 1 0 0,-1 0 0 0 0,1 0 0 0 0,-1-1-1 0 0,0 0 1 0 0,0-1 0 0 0,7-6 0 0 0,0-2-28 0 0,-1-1 0 0 0,-1 0 0 0 0,0-1 0 0 0,-1 0 0 0 0,-1-1 0 0 0,15-29 0 0 0,2-17 7 0 0,-25 55-152 0 0,0 1 0 0 0,-1-2 0 0 0,0 1 0 0 0,-1 0 0 0 0,1 0 0 0 0,-1-10 0 0 0,-1 16-48 0 0,0 1 0 0 0,0-1 0 0 0,-1 0 0 0 0,1 1 0 0 0,0-1 0 0 0,-1 1 0 0 0,1-1 0 0 0,-1 1 0 0 0,1-1 0 0 0,-1 1 0 0 0,0-1 0 0 0,0 1 0 0 0,0-1 0 0 0,0 1 0 0 0,0 0 0 0 0,0-1 0 0 0,0 1 0 0 0,0 0 0 0 0,-3-2 0 0 0,2 2-588 0 0,0-1 0 0 0,-1 1-1 0 0,1-1 1 0 0,-1 1-1 0 0,0 0 1 0 0,1 0 0 0 0,-1 0-1 0 0,0 0 1 0 0,-3 0-1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5527 0 0,'0'0'423'0'0,"0"2"-278"0"0,-2 2 340 0 0,0 1-1 0 0,1-1 0 0 0,0 1 1 0 0,-1 0-1 0 0,2 0 0 0 0,-1-1 0 0 0,1 1 1 0 0,0 0-1 0 0,0 0 0 0 0,0 0 0 0 0,0-1 1 0 0,1 1-1 0 0,2 8 0 0 0,-1-6-63 0 0,1 1-1 0 0,0 0 0 0 0,1 0 1 0 0,0-1-1 0 0,0 0 0 0 0,0 0 1 0 0,8 9-1 0 0,2-1-53 0 0,0 0 0 0 0,0-1 0 0 0,2-1 0 0 0,-1-1-1 0 0,34 21 1 0 0,-8-11 285 0 0,72 29-1 0 0,48 6 173 0 0,-82-31-585 0 0,-46-14-182 0 0,-14-4-20 0 0,27 6-1 0 0,-37-12-254 0 0,-16-8-2420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29 643 5983 0 0,'0'0'7984'0'0,"-2"0"-6790"0"0,1-1-1038 0 0,-1 1 0 0 0,1 0 1 0 0,0 0-1 0 0,0-1 1 0 0,0 1-1 0 0,0-1 1 0 0,0 1-1 0 0,0-1 0 0 0,0 1 1 0 0,0-1-1 0 0,0 0 1 0 0,0 1-1 0 0,1-1 1 0 0,-1 0-1 0 0,0 0 0 0 0,0 1 1 0 0,0-1-1 0 0,1 0 1 0 0,-1 0-1 0 0,0-1 1 0 0,0-1-19 0 0,0 1-1 0 0,0-1 1 0 0,0 1 0 0 0,0-1 0 0 0,1 1 0 0 0,-1-1 0 0 0,1 0 0 0 0,0-3-1 0 0,0-2 12 0 0,0 0-1 0 0,1 1 0 0 0,0-1 0 0 0,0 1 0 0 0,5-14 0 0 0,0 7-90 0 0,0 1 0 0 0,1-1 0 0 0,1 1-1 0 0,0 0 1 0 0,0 1 0 0 0,2 0 0 0 0,-1 0 0 0 0,2 1-1 0 0,14-13 1 0 0,16-10 227 0 0,57-38 0 0 0,-68 51-257 0 0,20-10 23 0 0,80-37-1 0 0,-36 20 4 0 0,-52 26-40 0 0,56-33-15 0 0,-83 45 39 0 0,0 1 0 0 0,31-14-1 0 0,-40 21-27 0 0,-1 0-1 0 0,0 0 0 0 0,1 0 0 0 0,-1 1 1 0 0,1 0-1 0 0,-1 0 0 0 0,1 1 0 0 0,-1-1 1 0 0,1 1-1 0 0,0 0 0 0 0,-1 1 0 0 0,1-1 1 0 0,6 3-1 0 0,9 4 44 0 0,-16-3-54 0 0,-1 0 2 0 0,4 3-259 0 0,-1 0-1 0 0,1 1 1 0 0,-1-1 0 0 0,0 2-1 0 0,-1-1 1 0 0,0 1 0 0 0,7 12-1 0 0,-6-9-1056 0 0,-5-9-39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5063 0 0,'0'0'12566'0'0,"-1"2"-11157"0"0,-3 14-791 0 0,-2-1-1 0 0,0 0 1 0 0,0 0 0 0 0,-16 25 0 0 0,-43 55 272 0 0,21-33-721 0 0,28-38-213 0 0,5-7-803 0 0,0 0 1 0 0,-21 23 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680 11055 0 0,'0'0'852'0'0,"-3"0"-320"0"0,-30 6 3403 0 0,18-3-2633 0 0,1-1 0 0 0,-19 1 0 0 0,28-3-1120 0 0,0-1 1 0 0,0 1-1 0 0,0-1 1 0 0,0 0-1 0 0,0 0 1 0 0,0 0-1 0 0,1 0 1 0 0,-1-1-1 0 0,1 0 1 0 0,-10-5-1 0 0,13 6-120 0 0,-1 0 0 0 0,0-1 0 0 0,1 1 0 0 0,-1-1 0 0 0,0 1 1 0 0,1-1-1 0 0,0 1 0 0 0,-1-1 0 0 0,1 0 0 0 0,0 0 0 0 0,0 0 0 0 0,0 0 0 0 0,0 0 0 0 0,0 0 0 0 0,1 0 0 0 0,-1 0 0 0 0,1 0 0 0 0,-1 0 0 0 0,1-1 1 0 0,0 1-1 0 0,-1 0 0 0 0,1 0 0 0 0,1 0 0 0 0,-1 0 0 0 0,0-1 0 0 0,1-1 0 0 0,1-7 67 0 0,1 0 1 0 0,0 1-1 0 0,0 0 0 0 0,6-10 0 0 0,-4 7-64 0 0,25-53 111 0 0,49-81 1 0 0,-25 50-208 0 0,-4 11-245 0 0,-26 48-535 0 0,28-64 0 0 0,-51 101 794 0 0,-1 1 1 0 0,0-1 0 0 0,0 1-1 0 0,1-1 1 0 0,-1 1 0 0 0,0-1-1 0 0,0 1 1 0 0,0-1 0 0 0,0 1-1 0 0,0-1 1 0 0,0 1-1 0 0,0-1 1 0 0,0 1 0 0 0,0-1-1 0 0,0 1 1 0 0,0-1 0 0 0,0 0-1 0 0,0 0 1 0 0,0 1 1 0 0,-1 0 0 0 0,1 0 1 0 0,0 0-1 0 0,0 0 0 0 0,0 0 0 0 0,-1-1 1 0 0,1 1-1 0 0,0 0 0 0 0,0 0 1 0 0,-1 0-1 0 0,1 0 0 0 0,0 0 0 0 0,0 0 1 0 0,-1 0-1 0 0,1 0 0 0 0,0 0 0 0 0,0 0 1 0 0,-1 0-1 0 0,1 0 0 0 0,0 0 1 0 0,0 0-1 0 0,-1 0 0 0 0,1 0 0 0 0,0 0 1 0 0,0 0-1 0 0,-1 1 0 0 0,-20 11-278 0 0,10-3 234 0 0,-1 1-1 0 0,2 0 0 0 0,-1 0 0 0 0,-14 22 0 0 0,-32 53-34 0 0,41-60 62 0 0,-330 576 112 0 0,298-510 25 0 0,-35 70 101 0 0,30-57 298 0 0,-82 121 1 0 0,104-181-682 0 0,-1-1-1 0 0,-3-2 1 0 0,-1-2 0 0 0,-1-1-1 0 0,-86 65 1 0 0,100-86-1648 0 0,21-15 798 0 0,0-16-3457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63 155 13359 0 0,'-2'0'217'0'0,"-4"-1"28"0"0,-1 0 0 0 0,1 0 0 0 0,-1 1 1 0 0,-9 1-1 0 0,-2 5 7553 0 0,20-4-7482 0 0,2 0-247 0 0,0 1 0 0 0,0-1 0 0 0,0 0 0 0 0,0 0 0 0 0,1-1 0 0 0,-1 1 0 0 0,0-1 0 0 0,1 0 0 0 0,-1 0 0 0 0,1 0 0 0 0,0-1 0 0 0,-1 1 0 0 0,1-1 0 0 0,9-1 0 0 0,10-1 220 0 0,39-9 1 0 0,-42 7-168 0 0,503-118-104 0 0,-437 95-3270 0 0,-52 15-4591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2 8751 0 0,'1'-2'399'0'0,"-13"33"7007"0"0,-10 23-5132 0 0,-36 69-1295 0 0,-5-1 0 0 0,-115 163 0 0 0,57-140-987 0 0,-12-10 59 0 0,-25 26-110 0 0,150-153-29 0 0,1 1 0 0 0,-1 0 0 0 0,1 1 0 0 0,1 0 0 0 0,-11 20 0 0 0,16-28-269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59 14743 0 0,'4'-8'247'0'0,"1"1"0"0"0,0-1 0 0 0,0 1 0 0 0,1 0 0 0 0,0 0-1 0 0,9-7 3996 0 0,-20 28-3722 0 0,-1-5-496 0 0,1 1-1 0 0,-2-2 1 0 0,1 1 0 0 0,-1-1 0 0 0,-9 8-1 0 0,-7 9-24 0 0,-91 136 285 0 0,61-81 2 0 0,-41 62 483 0 0,-94 189 1 0 0,134-217-602 0 0,26-50 105 0 0,-68 110 0 0 0,90-166-254 0 0,-65 89 90 0 0,63-88-100 0 0,0 0 0 0 0,-1 0 0 0 0,-1 0 0 0 0,1-1 1 0 0,-1-1-1 0 0,0 0 0 0 0,-17 9 0 0 0,25-15-106 0 0,0 0 0 0 0,-1 0 1 0 0,1 0-1 0 0,-1 0 0 0 0,1-1 0 0 0,0 1 0 0 0,-1-1 0 0 0,1 0 0 0 0,-1 1 1 0 0,-4-1-1 0 0,5-1-22 0 0,1 1 0 0 0,0 0 1 0 0,0-1-1 0 0,-1 1 0 0 0,1-1 0 0 0,0 1 1 0 0,0-1-1 0 0,0 0 0 0 0,0 1 0 0 0,-1-1 1 0 0,1 0-1 0 0,0 0 0 0 0,0 0 1 0 0,0 0-1 0 0,1 0 0 0 0,-1 0 0 0 0,0 0 1 0 0,0 0-1 0 0,1 0 0 0 0,-1 0 1 0 0,0 0-1 0 0,0-2 0 0 0,-4-12-1485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13823 0 0,'0'0'1630'0'0,"2"2"-564"0"0,-1 1-862 0 0,1-1 1 0 0,0 0-1 0 0,0 0 0 0 0,0 1 0 0 0,0-1 0 0 0,0-1 1 0 0,0 1-1 0 0,0 0 0 0 0,1 0 0 0 0,-1-1 0 0 0,1 0 1 0 0,-1 1-1 0 0,1-1 0 0 0,0 0 0 0 0,-1 0 0 0 0,1 0 1 0 0,0-1-1 0 0,0 1 0 0 0,3 0 0 0 0,9 1 139 0 0,0-1-1 0 0,21 0 0 0 0,-27-1-250 0 0,21-1 278 0 0,1-2 0 0 0,43-8 0 0 0,59-21 833 0 0,-50 10-496 0 0,236-38 734 0 0,-305 57-1473 0 0,-11 3-391 0 0,0-1-1 0 0,0 0 1 0 0,1 1-1 0 0,-1 0 0 0 0,5 0 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40 12439 0 0,'0'0'958'0'0,"-1"-2"-625"0"0,1 1-230 0 0,-1 0 0 0 0,1 1 0 0 0,-1-1 0 0 0,1 0 0 0 0,-1 0 0 0 0,0 0 1 0 0,1 1-1 0 0,-1-1 0 0 0,0 0 0 0 0,1 1 0 0 0,-1-1 0 0 0,0 1 0 0 0,0-1 0 0 0,0 1 0 0 0,0-1 0 0 0,0 1 0 0 0,0 0 0 0 0,0-1 1 0 0,0 1-1 0 0,1 0 0 0 0,-1 0 0 0 0,0-1 0 0 0,0 1 0 0 0,0 0 0 0 0,0 0 0 0 0,0 0 0 0 0,-2 1 0 0 0,0-1 514 0 0,-5 0-105 0 0,0 0 1 0 0,0 1 0 0 0,0 0 0 0 0,0 1 0 0 0,0-1-1 0 0,0 1 1 0 0,1 1 0 0 0,-1 0 0 0 0,1 0 0 0 0,-12 7-1 0 0,9-5-475 0 0,1 1-1 0 0,0 0 1 0 0,0 1-1 0 0,0 0 0 0 0,1 0 1 0 0,0 1-1 0 0,-8 11 0 0 0,3-2 42 0 0,1 1-1 0 0,0 1 1 0 0,-9 21-1 0 0,17-32-71 0 0,1 0-1 0 0,-1 1 0 0 0,2 0 1 0 0,-1 0-1 0 0,1 0 0 0 0,1 0 0 0 0,-1 0 1 0 0,2 0-1 0 0,-1 18 0 0 0,2-24-2 0 0,-1 0 0 0 0,1 0 0 0 0,-1 0 0 0 0,1 0 0 0 0,0 0 0 0 0,0 0 0 0 0,0 0 0 0 0,0 0 0 0 0,1 0 0 0 0,-1-1 1 0 0,1 1-1 0 0,0-1 0 0 0,-1 1 0 0 0,1-1 0 0 0,1 1 0 0 0,-1-1 0 0 0,3 2 0 0 0,-1-1 25 0 0,0-1 0 0 0,0 1 0 0 0,0-1 0 0 0,0 0 1 0 0,1 0-1 0 0,-1-1 0 0 0,0 0 0 0 0,1 1 0 0 0,0-1 0 0 0,5 0 1 0 0,6 0 145 0 0,1-1 0 0 0,-1 0 0 0 0,0-2 0 0 0,0 0 0 0 0,23-5 0 0 0,-22 3-116 0 0,11-2 169 0 0,29-11 1 0 0,-50 15-195 0 0,0-1-1 0 0,0 0 1 0 0,0-1 0 0 0,0 0-1 0 0,0 0 1 0 0,-1 0 0 0 0,0-1-1 0 0,11-10 1 0 0,-15 13-32 0 0,0 0 0 0 0,-1 1 0 0 0,1-1 0 0 0,-1-1 0 0 0,0 1 0 0 0,0 0 0 0 0,0 0 0 0 0,0 0 0 0 0,0-1-1 0 0,0 1 1 0 0,0 0 0 0 0,-1-1 0 0 0,1 1 0 0 0,-1-1 0 0 0,0 1 0 0 0,0 0 0 0 0,0-1 0 0 0,0 1 0 0 0,0-1 0 0 0,0 1 0 0 0,-1-1 0 0 0,1 1 0 0 0,-1 0 0 0 0,0-1-1 0 0,1 1 1 0 0,-1 0 0 0 0,0-1 0 0 0,-1 1 0 0 0,0-2 0 0 0,-5-7 6 0 0,0 1 0 0 0,-1 1 0 0 0,0-1 0 0 0,-14-12 0 0 0,12 13-6 0 0,-122-133-473 0 0,127 137 261 0 0,0 1 0 0 0,0 0 0 0 0,-8-5 0 0 0,11 8-170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 17535 0 0,'0'0'803'0'0,"0"-1"-18"0"0,-1-6-459 0 0,-8 19 170 0 0,-12 29 1035 0 0,-28 78 0 0 0,39-94-1427 0 0,3-5-58 0 0,-2 1 0 0 0,0-1-1 0 0,-1-1 1 0 0,-1 0 0 0 0,-1 0-1 0 0,-17 20 1 0 0,15-23-339 0 0,-18 15 0 0 0,-2-5-7810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98 4143 0 0,'-12'-23'-1561'0'0,"9"15"2867"0"0,-1 0 1 0 0,-1 0-1 0 0,1 0 1 0 0,-1 1 0 0 0,-9-11-1 0 0,13 17-806 0 0,-1-1 0 0 0,0 0 0 0 0,0 1 0 0 0,0 0 0 0 0,0-1 0 0 0,0 1-1 0 0,0 0 1 0 0,-1 0 0 0 0,1 0 0 0 0,0 0 0 0 0,0 0 0 0 0,-1 1 0 0 0,1-1-1 0 0,-1 1 1 0 0,1-1 0 0 0,-1 1 0 0 0,1 0 0 0 0,0 0 0 0 0,-1 0 0 0 0,1 0-1 0 0,-1 0 1 0 0,1 1 0 0 0,-1-1 0 0 0,-3 2 0 0 0,-12 4-473 0 0,0 1 1 0 0,1 1 0 0 0,0 0-1 0 0,-31 21 1 0 0,24-12-95 0 0,0 2 0 0 0,-29 29 0 0 0,47-42 9 0 0,-1 1 0 0 0,1 1 0 0 0,1-1-1 0 0,-1 1 1 0 0,1 0 0 0 0,1 0 0 0 0,-1 0-1 0 0,1 1 1 0 0,-5 17 0 0 0,8-23-66 0 0,0 1-1 0 0,0 0 0 0 0,1 0 1 0 0,-1 0-1 0 0,1 0 1 0 0,0 0-1 0 0,0 0 1 0 0,1 0-1 0 0,-1 0 1 0 0,1 0-1 0 0,0-1 1 0 0,0 1-1 0 0,0 0 1 0 0,0 0-1 0 0,1-1 1 0 0,-1 1-1 0 0,1 0 0 0 0,0-1 1 0 0,0 0-1 0 0,0 1 1 0 0,1-1-1 0 0,-1 0 1 0 0,1 0-1 0 0,0 0 1 0 0,5 4-1 0 0,2-1 9 0 0,0 1 0 0 0,0-2 0 0 0,16 8 0 0 0,19 10-256 0 0,-41-21 354 0 0,0 1-1 0 0,0 0 0 0 0,-1 0 1 0 0,1 0-1 0 0,-1 0 0 0 0,0 0 1 0 0,0 1-1 0 0,4 5 0 0 0,-6-6 66 0 0,1 1-1 0 0,0-1 1 0 0,-1 0 0 0 0,0 1-1 0 0,0 0 1 0 0,0-1 0 0 0,0 1-1 0 0,-1-1 1 0 0,1 1 0 0 0,-1 0-1 0 0,0 0 1 0 0,0-1-1 0 0,0 1 1 0 0,-1 0 0 0 0,1-1-1 0 0,-1 1 1 0 0,0 0 0 0 0,-2 5-1 0 0,1-2 76 0 0,-1-1 0 0 0,0 1 0 0 0,-1-1 0 0 0,0 0 0 0 0,1 0 0 0 0,-2-1 0 0 0,1 1 0 0 0,-10 9 0 0 0,4-7 226 0 0,0 1-1 0 0,0-1 0 0 0,-1-1 1 0 0,0 0-1 0 0,0 0 1 0 0,-20 7-1 0 0,12-6-52 0 0,-16 7 296 0 0,-48 14 0 0 0,72-26-558 0 0,0 0 1 0 0,0-1-1 0 0,-1-1 0 0 0,1 0 0 0 0,-1 0 1 0 0,1-1-1 0 0,-1-1 0 0 0,-19-2 0 0 0,28 2-127 0 0,0 0-1 0 0,0 1 0 0 0,0-1 1 0 0,0 0-1 0 0,0 0 1 0 0,0-1-1 0 0,1 1 0 0 0,-1-1 1 0 0,0 1-1 0 0,1-1 1 0 0,0 0-1 0 0,-1 0 0 0 0,1 0 1 0 0,0 0-1 0 0,0 0 1 0 0,0 0-1 0 0,0-1 0 0 0,-3-4 1 0 0,2-5-893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8751 0 0,'0'0'794'0'0,"-2"2"-337"0"0,-45 44 6223 0 0,-2-1-3279 0 0,-197 148-2655 0 0,178-140-724 0 0,39-29-233 0 0,-43 27 0 0 0,71-50-116 0 0,14-11-5854 0 0,2-3 187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18 11975 0 0,'2'-3'338'0'0,"11"-11"3630"0"0,-12 16-3024 0 0,0 3-873 0 0,1-1 0 0 0,-1 1 1 0 0,0-1-1 0 0,0 1 1 0 0,-1 0-1 0 0,0-1 0 0 0,1 1 1 0 0,-1 0-1 0 0,-1-1 1 0 0,1 1-1 0 0,-1 0 0 0 0,0-1 1 0 0,0 1-1 0 0,-2 6 1 0 0,-5 9 569 0 0,-19 39 0 0 0,12-30-253 0 0,-82 167 661 0 0,59-124-842 0 0,-3-2-1 0 0,-3-2 0 0 0,-3-2 1 0 0,-73 80-1 0 0,22-48-86 0 0,-21 24-29 0 0,102-103-74 0 0,2 1 0 0 0,0 0 0 0 0,2 1 0 0 0,-19 38 0 0 0,26-44-352 0 0,0-1-1 0 0,2 1 1 0 0,0 1-1 0 0,-4 23 1 0 0,8-37-1784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15087 0 0,'0'0'1366'0'0,"1"3"-1126"0"0,7 19 685 0 0,1-1 1 0 0,1 1-1 0 0,0-1 1 0 0,2-1-1 0 0,18 25 1 0 0,-27-42-757 0 0,-1-1 0 0 0,1 1 1 0 0,-1-1-1 0 0,1 0 0 0 0,0 0 1 0 0,0 0-1 0 0,0-1 0 0 0,0 1 1 0 0,0-1-1 0 0,1 1 0 0 0,-1-1 0 0 0,0 0 1 0 0,6 1-1 0 0,-1-1-1 0 0,-1-1 1 0 0,0 1-1 0 0,0-1 0 0 0,1 0 0 0 0,8-2 1 0 0,186-44 825 0 0,-190 43-984 0 0,175-57 118 0 0,-31 9-127 0 0,254-87-2222 0 0,-310 91-1244 0 0,-98 46 1955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126 383 12895 0 0,'-2'1'998'0'0,"-93"60"3439"0"0,86-55-3641 0 0,-5 0 1653 0 0,10-15-1369 0 0,3 5-951 0 0,1 1 0 0 0,0-1 0 0 0,0 1 0 0 0,0 0 0 0 0,1-1 0 0 0,-1 1 0 0 0,1 0 0 0 0,0-1 0 0 0,0 1 0 0 0,0 0 0 0 0,0 0 0 0 0,0-1 0 0 0,1 1 0 0 0,-1 0 0 0 0,5-5-1 0 0,3-5 295 0 0,22-24 0 0 0,-25 30-367 0 0,121-112 492 0 0,-28 30-277 0 0,-83 72-271 0 0,1 1 0 0 0,1 1 0 0 0,0 1 0 0 0,1 0 0 0 0,33-17 0 0 0,-12 15-782 0 0,-16 14-1898 0 0,-15 2 1390 0 0,7 0-6694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94 13359 0 0,'0'0'1647'0'0,"-2"1"-248"0"0,-6 3-402 0 0,1 0 0 0 0,0 1 0 0 0,0 0 1 0 0,0 0-1 0 0,-9 9 0 0 0,-29 35-334 0 0,37-40-494 0 0,3-4 78 0 0,1-1 0 0 0,1 1 0 0 0,-1 1 0 0 0,-4 6 0 0 0,8-10-20 0 0,0 2-41 0 0,0-4-179 0 0,0 1-1 0 0,-1-1 1 0 0,1 0 0 0 0,0 0 0 0 0,0 1 0 0 0,0-1 0 0 0,0 0 0 0 0,0 0 0 0 0,0 1 0 0 0,0-1 0 0 0,0 0 0 0 0,0 0 0 0 0,0 1 0 0 0,0-1 0 0 0,0 0 0 0 0,0 0 0 0 0,0 1 0 0 0,0-1 0 0 0,0 0 0 0 0,0 0 0 0 0,0 1 0 0 0,0-1 0 0 0,1 0 0 0 0,-1 0 0 0 0,0 1 0 0 0,0-1 0 0 0,0 0 0 0 0,0 0 0 0 0,0 1 0 0 0,1-1 0 0 0,-1 0 0 0 0,2 3 19 0 0,0-1 1 0 0,1 1-1 0 0,-1-1 0 0 0,1 0 0 0 0,4 4 1 0 0,34 13 86 0 0,-28-13-71 0 0,-2 1 3065 0 0,-20 5-3011 0 0,0-2-96 0 0,0 0 0 0 0,0 0 0 0 0,0-4 11 0 0,8-5 177 0 0,1 2-134 0 0,0 9-43 0 0,6 1-11 0 0,6-4 0 0 0,3-3 0 0 0,-9-5 5 0 0,1 0-1 0 0,-1 0 1 0 0,0-1-1 0 0,0 0 1 0 0,0 0-1 0 0,0 0 1 0 0,0 0 0 0 0,0-1-1 0 0,0 0 1 0 0,0-1-1 0 0,0 1 1 0 0,0-1-1 0 0,8-4 1 0 0,-4 2 3 0 0,-1-1 0 0 0,0-1 0 0 0,0 1 0 0 0,-1-1 0 0 0,0-1 0 0 0,0 0 0 0 0,9-9 0 0 0,92-83-8 0 0,-63 60 0 0 0,-18 16-276 0 0,-17 15 3 0 0,-1 0-1 0 0,0-1 1 0 0,0 0-1 0 0,-1-1 1 0 0,0 0-1 0 0,-1 0 1 0 0,11-18-1 0 0,12-29-1406 0 0,-31 56 1481 0 0,0 5-95 0 0,-1 1 243 0 0,0-1 0 0 0,-1 1 0 0 0,1-1 0 0 0,-1 0 0 0 0,-4 8 0 0 0,2-3-77 0 0,-11 26-510 0 0,-5 12-4458 0 0,14-35-1707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242 122 5527 0 0,'0'0'423'0'0,"0"2"92"0"0,-3 6 2550 0 0,-3 16 4535 0 0,3 1-4123 0 0,3-24-3062 0 0,0 0-347 0 0,0 0-1 0 0,0 0 1 0 0,0 0 0 0 0,1-1-1 0 0,-1 1 1 0 0,0 0 0 0 0,0-1-1 0 0,1 1 1 0 0,-1 0 0 0 0,0 0-1 0 0,1-1 1 0 0,-1 1 0 0 0,1-1 0 0 0,-1 1-1 0 0,1 0 1 0 0,0-1 0 0 0,-1 1-1 0 0,1-1 1 0 0,-1 1 0 0 0,1-1-1 0 0,0 1 1 0 0,-1-1 0 0 0,1 0-1 0 0,0 1 1 0 0,1-1 0 0 0,19 9 561 0 0,-12-8-536 0 0,1 0-1 0 0,0 0 1 0 0,0-1 0 0 0,0 0-1 0 0,0-1 1 0 0,13-2 0 0 0,60-17 556 0 0,-68 16-623 0 0,1-1-32 0 0,0 0 0 0 0,-1-1 0 0 0,0-1 0 0 0,0 0 0 0 0,22-15-1 0 0,-27 15 1 0 0,0 0 0 0 0,-1-1 0 0 0,0-1-1 0 0,0 1 1 0 0,0-1 0 0 0,-1-1-1 0 0,-1 1 1 0 0,8-13 0 0 0,-6 1-74 0 0,-9 19 10 0 0,-5-8-215 0 0,2 9 258 0 0,0-1 1 0 0,0 1-1 0 0,0 0 0 0 0,0 1 1 0 0,0-1-1 0 0,0 1 0 0 0,0-1 1 0 0,-1 1-1 0 0,1 0 1 0 0,0 0-1 0 0,0 0 0 0 0,0 1 1 0 0,-1-1-1 0 0,1 1 0 0 0,0-1 1 0 0,-4 3-1 0 0,-9 2-81 0 0,-29 14-1 0 0,26-10 75 0 0,-47 21-19 0 0,-114 69 0 0 0,148-78 159 0 0,1 1 0 0 0,1 2 0 0 0,2 1 0 0 0,0 1 0 0 0,-31 38-1 0 0,51-54-54 0 0,1-1 0 0 0,1 1 0 0 0,0 0 0 0 0,0 1 0 0 0,1-1 0 0 0,0 1 0 0 0,-5 19 0 0 0,9-27-43 0 0,0 0-1 0 0,0 0 0 0 0,1 0 0 0 0,-1 1 0 0 0,1-1 0 0 0,0 0 0 0 0,0 0 0 0 0,0 1 1 0 0,0-1-1 0 0,1 0 0 0 0,-1 0 0 0 0,1 1 0 0 0,0-1 0 0 0,0 0 0 0 0,0 0 0 0 0,0 0 1 0 0,1 0-1 0 0,-1 0 0 0 0,1 0 0 0 0,0-1 0 0 0,0 1 0 0 0,0 0 0 0 0,0-1 0 0 0,0 1 1 0 0,0-1-1 0 0,1 0 0 0 0,-1 0 0 0 0,1 0 0 0 0,-1 0 0 0 0,1 0 0 0 0,5 2 0 0 0,2 0 57 0 0,-1 0 0 0 0,1-1 0 0 0,0-1 0 0 0,0 1 0 0 0,0-1 0 0 0,1-1 0 0 0,-1 0 0 0 0,0-1 0 0 0,14 0 0 0 0,14-4 306 0 0,41-8-1 0 0,-77 12-357 0 0,32-7 111 0 0,-1-1 0 0 0,62-25 0 0 0,-86 27-338 0 0,-7 4-1539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1375 0 0,'0'0'9998'0'0,"-2"0"-9552"0"0,-4 3 258 0 0,8 1 1199 0 0,14 2 1159 0 0,-9-4-3743 0 0,29 11 1355 0 0,50 26-1 0 0,-74-33-570 0 0,0 1 0 0 0,0 1-1 0 0,-1 0 1 0 0,1 1-1 0 0,-2 0 1 0 0,1 1 0 0 0,10 13-1 0 0,-18-20-86 0 0,-1 0 0 0 0,0 0 0 0 0,0 0-1 0 0,0 1 1 0 0,0-1 0 0 0,-1 1 0 0 0,1-1 0 0 0,-1 1-1 0 0,0-1 1 0 0,0 1 0 0 0,0 0 0 0 0,-1 0-1 0 0,1-1 1 0 0,-1 1 0 0 0,0 0 0 0 0,0 0 0 0 0,0 0-1 0 0,0-1 1 0 0,-1 1 0 0 0,0 0 0 0 0,1 0 0 0 0,-1-1-1 0 0,-1 1 1 0 0,1 0 0 0 0,0-1 0 0 0,-1 0 0 0 0,0 1-1 0 0,0-1 1 0 0,0 0 0 0 0,0 0 0 0 0,-1 0-1 0 0,1 0 1 0 0,-1 0 0 0 0,1 0 0 0 0,-1-1 0 0 0,0 1-1 0 0,-4 2 1 0 0,-13 7 6 0 0,-1 0-1 0 0,1-2 0 0 0,-36 13 1 0 0,-67 14-179 0 0,-14 5-112 0 0,128-38 254 0 0,1 0 0 0 0,-1 0 0 0 0,-9 7 0 0 0,9-3 2 0 0,3 1-52 0 0,6-8 35 0 0,0-1 0 0 0,-1 1 0 0 0,1 0 0 0 0,0 0 0 0 0,0 0 0 0 0,0 0 0 0 0,0 0 0 0 0,0 0 0 0 0,0-1 0 0 0,0 1 0 0 0,1 0 0 0 0,-1 0 0 0 0,0 0 1 0 0,0 0-1 0 0,1 0 0 0 0,-1-1 0 0 0,0 1 0 0 0,1 0 0 0 0,-1 0 0 0 0,2 1 0 0 0,-1 0-612 0 0,1-1-1 0 0,0 1 1 0 0,-1 0 0 0 0,1-1 0 0 0,0 1-1 0 0,0-1 1 0 0,2 2 0 0 0,12 6-5089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88 5959 0 0,'2'0'267'0'0,"75"-32"1002"0"0,-29 5 2590 0 0,-21 15-1207 0 0,-8 5-531 0 0,-18 7-1999 0 0,-1 0-1 0 0,0 0 1 0 0,0-1-1 0 0,1 1 0 0 0,-1 0 1 0 0,0 0-1 0 0,0 0 1 0 0,0 0-1 0 0,1 0 1 0 0,-1 0-1 0 0,0 0 1 0 0,0 0-1 0 0,1 0 1 0 0,-1-1-1 0 0,0 1 0 0 0,0 0 1 0 0,0 0-1 0 0,0 0 1 0 0,1 0-1 0 0,-1-1 1 0 0,0 1-1 0 0,0 0 1 0 0,0 0-1 0 0,0 0 0 0 0,0-1 1 0 0,1 1-1 0 0,-1 0 1 0 0,0 0-1 0 0,0-1 1 0 0,0 1-1 0 0,0 0 1 0 0,0 0-1 0 0,0-1 1 0 0,0 1-1 0 0,0 0 0 0 0,0-1 1 0 0,-10-1 851 0 0,-18 3-1065 0 0,-3 10 123 0 0,-1 1 1 0 0,2 1 0 0 0,0 2-1 0 0,-28 18 1 0 0,-2 0-125 0 0,-48 32-363 0 0,-44 28-543 0 0,151-92 996 0 0,-13 7-18 0 0,9-5-8 0 0,-1 0-1 0 0,1 1 1 0 0,-1 0 0 0 0,1 0 0 0 0,-8 9 0 0 0,11-11-82 0 0,12 6-644 0 0,-8-7 721 0 0,0 0 0 0 0,0-1-1 0 0,0 1 1 0 0,0 0 0 0 0,0-1-1 0 0,0 1 1 0 0,0-1 0 0 0,0 0-1 0 0,0 0 1 0 0,0 0 0 0 0,3 0-1 0 0,27-5-174 0 0,-15 2 102 0 0,86-18 141 0 0,-67 12 36 0 0,-13 5 68 0 0,1 1 0 0 0,42-1 0 0 0,-52 6 152 0 0,-11-2-130 0 0,7 7 136 0 0,-8-5-24 0 0,0 3-181 0 0,-1 0 1 0 0,0 0-1 0 0,-1 0 0 0 0,1 0 0 0 0,-1 7 0 0 0,0-9-57 0 0,-1 0 0 0 0,1 0-1 0 0,-1-1 1 0 0,0 1 0 0 0,0 0 0 0 0,0 0-1 0 0,0-1 1 0 0,0 1 0 0 0,-1-1 0 0 0,1 1-1 0 0,-3 2 1 0 0,-14 18 70 0 0,-2-1-1 0 0,-1 0 0 0 0,-35 28 1 0 0,35-32-91 0 0,9-8-11 0 0,-1-1 0 0 0,0 0 0 0 0,-1-1 0 0 0,0 0 0 0 0,0-1 0 0 0,0-1 0 0 0,-1 0 1 0 0,-23 6-1 0 0,19-8-20 0 0,-1 0 0 0 0,0-1 0 0 0,0-1 0 0 0,0-1 0 0 0,0 0 0 0 0,-25-4 0 0 0,37 3 18 0 0,6 0 0 0 0,0-1 0 0 0,-1 1 0 0 0,1 0 0 0 0,0-1 0 0 0,0 1 0 0 0,-1-1 0 0 0,1 0 0 0 0,0 1 0 0 0,0-1 0 0 0,0 0 0 0 0,-2-2 0 0 0,-5-3 0 0 0,4-1-21 0 0,4 6-83 0 0,4 3-1275 0 0,5 6 469 0 0,0-2-1 0 0,1 1 0 0 0,0-1 1 0 0,17 9-1 0 0,-7-8-576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34 187 7367 0 0,'2'-5'358'0'0,"-2"2"-238"0"0,1 0 1 0 0,0 1-1 0 0,0-1 1 0 0,0 1-1 0 0,0-1 1 0 0,0 1-1 0 0,1 0 0 0 0,-1-1 1 0 0,1 1-1 0 0,-1 0 1 0 0,1 0-1 0 0,0 0 1 0 0,4-3-1 0 0,5-3 1387 0 0,-6 3-601 0 0,1 1 1 0 0,0 0 0 0 0,8-4 0 0 0,-12 7-258 0 0,12-1 1964 0 0,-14 5-2395 0 0,-1 4-105 0 0,0 0 0 0 0,0-1 0 0 0,0 1 1 0 0,-1-1-1 0 0,0 1 0 0 0,0-1 0 0 0,-6 13 1 0 0,-29 45 759 0 0,26-47-662 0 0,4-5-79 0 0,0 0 1 0 0,1 0-1 0 0,0 1 0 0 0,1 0 1 0 0,0 0-1 0 0,1 0 0 0 0,1 1 1 0 0,-3 19-1 0 0,6-31-109 0 0,0 0 1 0 0,0 0 0 0 0,0-1-1 0 0,1 1 1 0 0,-1 0-1 0 0,0-1 1 0 0,1 1-1 0 0,-1 0 1 0 0,1-1-1 0 0,0 1 1 0 0,0 0 0 0 0,-1-1-1 0 0,1 1 1 0 0,0-1-1 0 0,2 2 1 0 0,-2-2 2 0 0,0 1 6 0 0,1-1 1 0 0,0 0-1 0 0,-1 0 1 0 0,1 0 0 0 0,0 0-1 0 0,0 0 1 0 0,0 0 0 0 0,0 0-1 0 0,0-1 1 0 0,0 1 0 0 0,0-1-1 0 0,0 1 1 0 0,0-1 0 0 0,0 0-1 0 0,4 0 1 0 0,-5 0-24 0 0,7 0 102 0 0,0 0-1 0 0,0-1 0 0 0,0 0 0 0 0,0-1 1 0 0,-1 1-1 0 0,11-5 0 0 0,3-1 123 0 0,21-12 0 0 0,-25 10-165 0 0,0-1-1 0 0,0-1 1 0 0,-1 0 0 0 0,0-1 0 0 0,-1-1 0 0 0,24-25 0 0 0,-22 17-43 0 0,0 0 0 0 0,-2 0 1 0 0,0-2-1 0 0,17-36 0 0 0,-8 9 32 0 0,25-50-390 0 0,-48 98 140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860 219 13303 0 0,'55'-77'1703'0'0,"-44"62"-1020"0"0,13-17 2078 0 0,54-52 0 0 0,-78 84-2761 0 0,0 0 1 0 0,0 0-1 0 0,-1 0 0 0 0,1 0 0 0 0,0 0 0 0 0,0 0 0 0 0,-1 0 1 0 0,1 0-1 0 0,0 0 0 0 0,0 0 0 0 0,-1 0 0 0 0,1 0 0 0 0,0 0 1 0 0,0 0-1 0 0,-1 0 0 0 0,1 0 0 0 0,0 0 0 0 0,0 0 0 0 0,-1 0 1 0 0,1 0-1 0 0,0 0 0 0 0,0-1 0 0 0,0 1 0 0 0,-1 0 1 0 0,1 0-1 0 0,0 0 0 0 0,0 0 0 0 0,0-1 0 0 0,-1 1 0 0 0,1 0 1 0 0,0 0-1 0 0,0 0 0 0 0,0-1 0 0 0,0 1 0 0 0,0 0 0 0 0,0 0 1 0 0,-1 0-1 0 0,1-1 0 0 0,0 1 0 0 0,0 0 0 0 0,0 0 0 0 0,0-1 1 0 0,0 1-1 0 0,0 0 0 0 0,0 0 0 0 0,0-1 0 0 0,0 1 1 0 0,0 0-1 0 0,0 0 0 0 0,0-1 0 0 0,0 1 0 0 0,0 0 0 0 0,0 0 1 0 0,1-1-1 0 0,-1 1 0 0 0,0 0 0 0 0,0 0 0 0 0,0 0 0 0 0,0-1 1 0 0,0 1-1 0 0,0 0 0 0 0,1 0 0 0 0,-1 0 0 0 0,0-1 0 0 0,0 1 1 0 0,0 0-1 0 0,0 0 0 0 0,1 0 0 0 0,-9 0 0 0 0,0 1 0 0 0,0 0 0 0 0,1 1 0 0 0,-1 0 0 0 0,0 0 0 0 0,1 1 0 0 0,-1 0 0 0 0,-10 6 0 0 0,-3 0 0 0 0,-18 7-62 0 0,-59 36 0 0 0,81-42 42 0 0,1 1-1 0 0,1 0 0 0 0,0 2 1 0 0,1 0-1 0 0,-25 28 0 0 0,36-37 25 0 0,-3 3 11 0 0,-1 1 0 0 0,1 0 0 0 0,1 0 0 0 0,0 0 0 0 0,0 1 0 0 0,0 0 0 0 0,-6 18 0 0 0,9-15 8 0 0,3-7 20 0 0,8 6-33 0 0,-7-9 0 0 0,0-1 0 0 0,0 1 0 0 0,0-1 0 0 0,0 0 0 0 0,1 1 0 0 0,-1-1 0 0 0,0 0 0 0 0,1 0 0 0 0,-1-1 0 0 0,1 1 0 0 0,-1 0 0 0 0,1-1 0 0 0,3 1 0 0 0,-1-1 20 0 0,1 0-1 0 0,-1 0 1 0 0,1-1-1 0 0,-1 1 0 0 0,11-4 1 0 0,-3 0 54 0 0,1-1 1 0 0,-1-1 0 0 0,25-13 0 0 0,-28 13-62 0 0,0 0-1 0 0,0 0 0 0 0,-1-1 1 0 0,1-1-1 0 0,-2 0 1 0 0,1 0-1 0 0,-1 0 0 0 0,0-1 1 0 0,12-19-1 0 0,-10 8-233 0 0,-10 18-8 0 0,-3 4-37 0 0,-13 16-536 0 0,-21 43 381 0 0,-47 103 1 0 0,69-132 343 0 0,-208 481-2641 0 0,204-466 2081 0 0,-19 35 279 0 0,-4-1 1 0 0,-69 101-1 0 0,96-160 764 0 0,-1-1 0 0 0,-1 0 0 0 0,-1-1 0 0 0,-1-1 0 0 0,-1-1 0 0 0,0-1 0 0 0,-1 0 0 0 0,-1-2 0 0 0,-35 20 0 0 0,-6 1 2128 0 0,61-36-1643 0 0,-2 1-550 0 0,3-1-338 0 0,1 0-1 0 0,0 0 1 0 0,0 1 0 0 0,0-1-1 0 0,-1 0 1 0 0,1 0-1 0 0,0 0 1 0 0,0 0-1 0 0,-1 0 1 0 0,1 0-1 0 0,0 0 1 0 0,0 0 0 0 0,-1 0-1 0 0,1 0 1 0 0,0 0-1 0 0,0 0 1 0 0,-1 0-1 0 0,1 0 1 0 0,0 0 0 0 0,0 0-1 0 0,-1 0 1 0 0,1 0-1 0 0,0 0 1 0 0,0 0-1 0 0,-1 0 1 0 0,1 0 0 0 0,0 0-1 0 0,0-1 1 0 0,-1 1-1 0 0,1 0 1 0 0,0 0-1 0 0,0 0 1 0 0,0 0 0 0 0,-1-1-1 0 0,1-2 2 0 0,-1 1-1 0 0,1-1 1 0 0,0 0-1 0 0,0 0 1 0 0,0 1-1 0 0,0-1 1 0 0,0 0-1 0 0,1 0 1 0 0,-1 0-1 0 0,1 1 1 0 0,0-1-1 0 0,0 0 1 0 0,1-2-1 0 0,21-38-102 0 0,-9 21-6 0 0,80-193-1610 0 0,-59 129-783 0 0,-23 54 1327 0 0,1 0-78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795 204 9327 0 0,'0'0'846'0'0,"-1"3"-700"0"0,-1 7-90 0 0,2-9-38 0 0,0 0 0 0 0,0-1 0 0 0,0 1 0 0 0,0 0 0 0 0,0-1 0 0 0,0 1 0 0 0,0 0 0 0 0,1-1 0 0 0,-1 1 0 0 0,0-1 0 0 0,1 1 0 0 0,-1 0 0 0 0,0-1-1 0 0,1 1 1 0 0,-1-1 0 0 0,0 1 0 0 0,1-1 0 0 0,-1 1 0 0 0,1-1 0 0 0,-1 1 0 0 0,1 0 0 0 0,1 0 53 0 0,-1 1-7 0 0,1-1 1 0 0,-1 1 0 0 0,1-1-1 0 0,0 1 1 0 0,-1-1 0 0 0,1 0-1 0 0,0 0 1 0 0,0 0 0 0 0,0 0 0 0 0,0 0-1 0 0,0 0 1 0 0,0 0 0 0 0,0-1-1 0 0,0 1 1 0 0,0-1 0 0 0,0 1-1 0 0,0-1 1 0 0,3 0 0 0 0,6 0 262 0 0,0 0 0 0 0,16-3 1 0 0,-9 1 165 0 0,43-9 1904 0 0,-59 11-1570 0 0,2-2-211 0 0,-4 2-536 0 0,1 0 0 0 0,-1 0 0 0 0,1 0 0 0 0,-1-1-1 0 0,0 1 1 0 0,1 0 0 0 0,-1 0 0 0 0,0 0 0 0 0,1 0-1 0 0,-1 0 1 0 0,0-1 0 0 0,1 1 0 0 0,-1 0 0 0 0,0 0-1 0 0,1 0 1 0 0,-1-1 0 0 0,0 1 0 0 0,1 0 0 0 0,-1-1-1 0 0,0 1 1 0 0,0 0 0 0 0,0-1 0 0 0,1 1 0 0 0,0-4 196 0 0,0 1 1 0 0,0-1 0 0 0,-1 0 0 0 0,1 1 0 0 0,-1-1 0 0 0,0 0 0 0 0,0 1 0 0 0,0-1 0 0 0,0 0-1 0 0,-1 1 1 0 0,0-6 0 0 0,-15-45 1022 0 0,6 22-1139 0 0,-1-31-43 0 0,11 62-123 0 0,0-1 0 0 0,0 1-1 0 0,0 0 1 0 0,-1-1 0 0 0,1 1-1 0 0,0 0 1 0 0,-1 0 0 0 0,1 0 0 0 0,-1-1-1 0 0,0 1 1 0 0,1 0 0 0 0,-1 0 0 0 0,0 0-1 0 0,0 0 1 0 0,1 0 0 0 0,-1 0-1 0 0,0 0 1 0 0,0 0 0 0 0,0 1 0 0 0,0-1-1 0 0,0 0 1 0 0,0 0 0 0 0,-1 1-1 0 0,1-1 1 0 0,0 1 0 0 0,0-1 0 0 0,0 1-1 0 0,-1-1 1 0 0,1 1 0 0 0,0 0 0 0 0,0 0-1 0 0,-1 0 1 0 0,1-1 0 0 0,0 1-1 0 0,-1 0 1 0 0,-1 1 0 0 0,2-1 6 0 0,-4 0-11 0 0,-1 1 1 0 0,1 0-1 0 0,0 0 0 0 0,0 0 0 0 0,0 1 0 0 0,0 0 1 0 0,0 0-1 0 0,1 0 0 0 0,-1 0 0 0 0,0 1 1 0 0,1 0-1 0 0,0 0 0 0 0,-6 5 0 0 0,-2 3-5 0 0,0 0-1 0 0,1 1 0 0 0,-10 13 1 0 0,-9 15-30 0 0,1 1 0 0 0,3 1 1 0 0,-28 61-1 0 0,46-84 46 0 0,6-5 0 0 0,2-13 0 0 0,0 1 0 0 0,1-1 0 0 0,-1 0 0 0 0,0 0 0 0 0,1 0 0 0 0,-1 0 0 0 0,1 0 0 0 0,0 0 0 0 0,-1 0 0 0 0,1 0 0 0 0,0-1 0 0 0,-1 1 0 0 0,1 0 0 0 0,0 0 0 0 0,0 0 0 0 0,0-1 0 0 0,0 1 0 0 0,0 0 0 0 0,0-1 0 0 0,0 1 0 0 0,0-1 0 0 0,0 1 0 0 0,0-1 0 0 0,0 0 0 0 0,0 1 0 0 0,0-1 0 0 0,0 0 0 0 0,0 0 0 0 0,0 0 0 0 0,1 0 0 0 0,-1 0 0 0 0,0 0 0 0 0,0 0 0 0 0,0 0 0 0 0,2 0 0 0 0,4-1 0 0 0,1 0 0 0 0,0-1 0 0 0,12-4 0 0 0,5-2 17 0 0,0-1-1 0 0,-1-1 1 0 0,0-2 0 0 0,0 0-1 0 0,-2-1 1 0 0,1-1-1 0 0,-2-2 1 0 0,0 0 0 0 0,-1-1-1 0 0,0-1 1 0 0,-2-1 0 0 0,22-27-1 0 0,-31 33-5 0 0,-7 6 5 0 0,-6 6 1 0 0,-5 5 3 0 0,9-4-20 0 0,-10 5-12 0 0,1 1 0 0 0,0 0-1 0 0,0 1 1 0 0,0 0 0 0 0,-14 16 0 0 0,-34 46-90 0 0,51-61 96 0 0,-50 71-45 0 0,-53 101 1 0 0,69-110 9 0 0,-122 256-667 0 0,45-82-565 0 0,101-212 1077 0 0,-89 154-366 0 0,85-155 643 0 0,-1-1 1 0 0,-2-1 0 0 0,-47 47-1 0 0,35-45 385 0 0,-25 25 699 0 0,54-49-934 0 0,-1 1 0 0 0,1 0 1 0 0,0 0-1 0 0,0 1 0 0 0,-7 14 1 0 0,12-20 61 0 0,1-3-295 0 0,0 1-1 0 0,0-1 1 0 0,0 0 0 0 0,0 0-1 0 0,0 1 1 0 0,0-1 0 0 0,0 0-1 0 0,0 1 1 0 0,0-1 0 0 0,0 0-1 0 0,0 1 1 0 0,1-1 0 0 0,-1 0 0 0 0,0 0-1 0 0,0 1 1 0 0,0-1 0 0 0,0 0-1 0 0,0 1 1 0 0,1-1 0 0 0,-1 0-1 0 0,0 0 1 0 0,0 0 0 0 0,1 1-1 0 0,-1-1 1 0 0,0 0 0 0 0,0 0-1 0 0,1 0 1 0 0,-1 1 0 0 0,0-1-1 0 0,0 0 1 0 0,1 0 0 0 0,-1 0-1 0 0,0 0 1 0 0,1 0 0 0 0,-1 0-1 0 0,0 0 1 0 0,1 0 0 0 0,-1 0-1 0 0,0 0 1 0 0,1 0 0 0 0,-1 0-1 0 0,0 0 1 0 0,0 0 0 0 0,1 0-1 0 0,-1 0 1 0 0,0 0 0 0 0,1 0-1 0 0,-1 0 1 0 0,15-7-171 0 0,-9 2 5 0 0,1 0-1 0 0,-1 0 1 0 0,0-1-1 0 0,-1 0 0 0 0,1 0 1 0 0,4-7-1 0 0,15-24-6096 0 0,-8 6-923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572 306 5527 0 0,'0'0'423'0'0,"-17"-6"2786"0"0,-2-5 861 0 0,18 10-3546 0 0,0 0-63 0 0,-1-2-327 0 0,-1-1 0 0 0,2 0-1 0 0,-1 0 1 0 0,0 0 0 0 0,1 0 0 0 0,0-1 0 0 0,0 1 0 0 0,0 0 0 0 0,0-1-1 0 0,1 1 1 0 0,-1 0 0 0 0,1-1 0 0 0,0 1 0 0 0,1 0 0 0 0,-1-1-1 0 0,1 1 1 0 0,1-6 0 0 0,4-10 92 0 0,0-1-1 0 0,12-25 1 0 0,-12 31-87 0 0,-4 11-93 0 0,12-38 345 0 0,-12 38-336 0 0,-1 0 1 0 0,0 0-1 0 0,-1 0 1 0 0,1 0-1 0 0,-1 0 1 0 0,0 0-1 0 0,0 0 1 0 0,-1-6-1 0 0,1 9-44 0 0,0 0-1 0 0,-1 1 1 0 0,1-1-1 0 0,0 0 1 0 0,-1 0 0 0 0,1 0-1 0 0,-1 0 1 0 0,1 1-1 0 0,-1-1 1 0 0,0 0-1 0 0,1 1 1 0 0,-1-1-1 0 0,0 0 1 0 0,1 1 0 0 0,-1-1-1 0 0,0 1 1 0 0,0-1-1 0 0,0 1 1 0 0,1-1-1 0 0,-1 1 1 0 0,0 0-1 0 0,0 0 1 0 0,0-1 0 0 0,0 1-1 0 0,0 0 1 0 0,0 0-1 0 0,0 0 1 0 0,0 0-1 0 0,0 0 1 0 0,0 0-1 0 0,1 0 1 0 0,-1 0 0 0 0,0 0-1 0 0,-2 1 1 0 0,-3 0 21 0 0,0 0 0 0 0,-1 0 0 0 0,-9 5 0 0 0,0 1-41 0 0,-1 0 1 0 0,1 2 0 0 0,-26 18-1 0 0,-42 38 43 0 0,47-35 86 0 0,-28 22 467 0 0,2 2 1 0 0,-66 75-1 0 0,100-93-309 0 0,26-32-236 0 0,1-1 0 0 0,0 1 0 0 0,0-1 0 0 0,1 1 0 0 0,-1-1 0 0 0,1 1 1 0 0,-1 0-1 0 0,1 0 0 0 0,0 5 0 0 0,0-9-31 0 0,1 1 0 0 0,0 0 0 0 0,0-1 0 0 0,0 1 0 0 0,0 0 0 0 0,1-1 0 0 0,-1 1 0 0 0,0-1 0 0 0,0 1 1 0 0,0 0-1 0 0,0-1 0 0 0,0 1 0 0 0,1-1 0 0 0,-1 1 0 0 0,0-1 0 0 0,1 1 0 0 0,-1-1 0 0 0,0 1 0 0 0,1-1 0 0 0,-1 1 0 0 0,1-1 0 0 0,-1 1 0 0 0,1-1 1 0 0,-1 1-1 0 0,0-1 0 0 0,2 1 0 0 0,-1-1 10 0 0,1 1 0 0 0,-1-1 0 0 0,1 1 0 0 0,-1-1 0 0 0,1 1 0 0 0,0-1 0 0 0,-1 0 0 0 0,1 0 1 0 0,0 0-1 0 0,1 0 0 0 0,5-1 74 0 0,0 0-1 0 0,1-1 1 0 0,7-2 0 0 0,-16 4-91 0 0,28-9 186 0 0,0-1 0 0 0,47-26-1 0 0,51-37-248 0 0,-62 34 75 0 0,-48 27-112 0 0,-13 9-37 0 0,0 1 0 0 0,0 0-1 0 0,0-1 1 0 0,0 1 0 0 0,1 1 0 0 0,-1-1 0 0 0,1 0-1 0 0,6-1 1 0 0,-19 14-277 0 0,-10 10 395 0 0,0 2 1 0 0,2 0-1 0 0,1 1 1 0 0,-14 27 0 0 0,29-49 18 0 0,1-1 0 0 0,-1 1 0 0 0,1-1 0 0 0,-1 1 0 0 0,1-1 1 0 0,-1 1-1 0 0,1-1 0 0 0,0 1 0 0 0,-1 0 0 0 0,1-1 1 0 0,0 1-1 0 0,0-1 0 0 0,0 1 0 0 0,1 0 0 0 0,-1-1 1 0 0,0 1-1 0 0,1-1 0 0 0,-1 1 0 0 0,1-1 0 0 0,0 3 1 0 0,0-3-15 0 0,0 1 0 0 0,0-1 0 0 0,0 0 1 0 0,0 0-1 0 0,0 0 0 0 0,1 0 0 0 0,-1 0 1 0 0,0 0-1 0 0,0-1 0 0 0,1 1 0 0 0,-1 0 1 0 0,1-1-1 0 0,-1 1 0 0 0,0-1 0 0 0,1 1 1 0 0,-1-1-1 0 0,1 0 0 0 0,-1 1 0 0 0,1-1 1 0 0,-1 0-1 0 0,1 0 0 0 0,1 0 1 0 0,42-4-2507 0 0,-18-2 1026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75 6911 0 0,'0'0'315'0'0,"-2"-1"-7"0"0,-6-5-199 0 0,-3 4 278 0 0,9 2 57 0 0,1 0 0 0 0,0 0 0 0 0,0 0 0 0 0,0 1 0 0 0,0-1-1 0 0,0 1 1 0 0,-1-1 0 0 0,1 1 0 0 0,0-1 0 0 0,0 1 0 0 0,0-1 0 0 0,-1 2 0 0 0,-1 1 250 0 0,1-1 1 0 0,0 1-1 0 0,0-1 0 0 0,0 1 1 0 0,-2 4-1 0 0,0-1 141 0 0,4-4-793 0 0,-1-1 0 0 0,1 1 0 0 0,0-1 0 0 0,-1 1 0 0 0,1-1 0 0 0,0 1 0 0 0,0-1 0 0 0,0 1 0 0 0,0-1 0 0 0,1 1 0 0 0,-1-1 0 0 0,0 1 0 0 0,1-1 0 0 0,-1 1 0 0 0,1-1 0 0 0,-1 1 0 0 0,2 1 0 0 0,-2-2 41 0 0,1 0-54 0 0,-1-1 0 0 0,1 1 0 0 0,-1 0 1 0 0,1 0-1 0 0,-1-1 0 0 0,1 1 0 0 0,-1 0 1 0 0,1-1-1 0 0,0 1 0 0 0,-1-1 0 0 0,1 1 1 0 0,0-1-1 0 0,0 1 0 0 0,-1-1 0 0 0,1 1 1 0 0,0-1-1 0 0,0 0 0 0 0,1 1 1 0 0,1 0 68 0 0,5 2 46 0 0,-1 0 0 0 0,1 0 0 0 0,0-1 0 0 0,-1 0 0 0 0,1-1 0 0 0,0 0 0 0 0,0 0 0 0 0,0 0 0 0 0,0-1 0 0 0,12-1 0 0 0,3-2 232 0 0,1-1 0 0 0,27-7 0 0 0,-45 10-267 0 0,-4 1-101 0 0,0 0-1 0 0,0-1 1 0 0,0 1 0 0 0,-1-1-1 0 0,1 1 1 0 0,0-1-1 0 0,0 0 1 0 0,-1 0-1 0 0,1 1 1 0 0,0-1 0 0 0,1-2-1 0 0,14-6-7 0 0,-14 6 0 0 0,0-1 0 0 0,9-9 15 0 0,-12 9 24 0 0,0 2-2 0 0,2-4-27 0 0,-1 1 0 0 0,1-1 0 0 0,-1 0 0 0 0,-1 0 0 0 0,1 0 0 0 0,-1 0 0 0 0,0 0 0 0 0,0 0 0 0 0,-1 0 0 0 0,1 0 0 0 0,-3-9 0 0 0,3 15-16 0 0,-1-1 0 0 0,1 1 0 0 0,0-1 1 0 0,0 0-1 0 0,0 1 0 0 0,0-1 0 0 0,-1 1 1 0 0,1-1-1 0 0,0 1 0 0 0,0-1 0 0 0,-1 1 0 0 0,1-1 1 0 0,-1 1-1 0 0,1-1 0 0 0,0 1 0 0 0,-1 0 0 0 0,1-1 1 0 0,-1 1-1 0 0,1 0 0 0 0,-1-1 0 0 0,1 1 0 0 0,-1 0 1 0 0,1-1-1 0 0,-1 1 0 0 0,-1 0-8 0 0,1-1 1 0 0,-1 1-1 0 0,1 0 0 0 0,-1 0 1 0 0,1 0-1 0 0,-1 0 0 0 0,1 0 1 0 0,-1 0-1 0 0,-2 1 1 0 0,-3 1-56 0 0,0 0 0 0 0,0 0 1 0 0,-7 4-1 0 0,12-4 30 0 0,-14 6-37 0 0,1 1 1 0 0,1 0-1 0 0,0 2 0 0 0,-20 17 0 0 0,-5 4 47 0 0,-107 97 85 0 0,105-90-48 0 0,14-14-24 0 0,-27 33 0 0 0,46-47 12 0 0,0-1-1 0 0,1 1 0 0 0,0 0 1 0 0,0 0-1 0 0,1 1 1 0 0,-8 22-1 0 0,11-16 5 0 0,3-17 1 0 0,0 0-1 0 0,0 0 1 0 0,0-1 0 0 0,0 1-1 0 0,0 0 1 0 0,1 0 0 0 0,-1 0-1 0 0,0-1 1 0 0,0 1-1 0 0,1 0 1 0 0,-1 0 0 0 0,0-1-1 0 0,1 1 1 0 0,-1 0 0 0 0,1-1-1 0 0,0 2 1 0 0,1-1 2 0 0,0 1 0 0 0,-1-1 1 0 0,1 0-1 0 0,0 0 0 0 0,0 0 1 0 0,0 0-1 0 0,0 0 0 0 0,0-1 1 0 0,0 1-1 0 0,1 0 0 0 0,-1-1 1 0 0,0 0-1 0 0,0 1 0 0 0,0-1 1 0 0,3 0-1 0 0,36-4 1 0 0,-33 3 3 0 0,25-4-71 0 0,0-1 1 0 0,0-2 0 0 0,-1-1-1 0 0,0-2 1 0 0,-1-1-1 0 0,38-21 1 0 0,-33 13-1722 0 0,0-2 1 0 0,47-38 0 0 0,-47 31-134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 7831 0 0,'0'0'1102'0'0,"2"0"434"0"0,18-4 12374 0 0,-27 10-13586 0 0,-122 83-260 0 0,120-82-64 0 0,0-1 0 0 0,0 1 0 0 0,1 0 0 0 0,0 0 0 0 0,1 1 0 0 0,0 0 0 0 0,0 0 0 0 0,-7 12 0 0 0,6-6 0 0 0,1 0 0 0 0,6 0-15 0 0,1-12 9 0 0,1 0-1 0 0,-1 0 1 0 0,1 0-1 0 0,0 0 0 0 0,0 0 1 0 0,0 0-1 0 0,0 0 1 0 0,0 0-1 0 0,0-1 0 0 0,1 1 1 0 0,-1 0-1 0 0,1-1 1 0 0,-1 1-1 0 0,1-1 0 0 0,-1 1 1 0 0,1-1-1 0 0,0 0 1 0 0,0 1-1 0 0,0-1 1 0 0,0 0-1 0 0,0 0 0 0 0,0-1 1 0 0,0 1-1 0 0,4 1 1 0 0,5 1-20 0 0,-1-1 0 0 0,1 0 1 0 0,17 0-1 0 0,-23-1 15 0 0,57 8-53 0 0,-47-6 53 0 0,-3 5 11 0 0,-8-5 0 0 0,0 0 0 0 0,8 15 0 0 0,-8-12 0 0 0,-2-3 0 0 0,0 0 0 0 0,-1 0 0 0 0,1 0 0 0 0,-1 0 0 0 0,1 0 0 0 0,-1 0 0 0 0,0 0 0 0 0,1 7 0 0 0,0 2 11 0 0,-1-11-2 0 0,-1 0 1 0 0,0 1-1 0 0,0-1 1 0 0,0 0-1 0 0,0 1 1 0 0,-1-1-1 0 0,1 0 1 0 0,0 1-1 0 0,-1-1 1 0 0,1 0-1 0 0,0 0 1 0 0,-1 1 0 0 0,0-1-1 0 0,1 0 1 0 0,-1 0-1 0 0,0 0 1 0 0,1 0-1 0 0,-1 0 1 0 0,0 0-1 0 0,-2 2 1 0 0,1-1 23 0 0,0 0 0 0 0,0 0 0 0 0,0 0 0 0 0,-1-1 0 0 0,1 1 0 0 0,-1-1 0 0 0,-2 2 0 0 0,-3 0 54 0 0,1-1 0 0 0,-1-1 0 0 0,0 1 0 0 0,0-1 1 0 0,-12 0-1 0 0,-42-4 277 0 0,46 2-270 0 0,-9 0-23 0 0,0 0-1 0 0,-1 2 1 0 0,-32 5-1 0 0,50-5-79 0 0,0 1-1 0 0,0-1 0 0 0,0 2 0 0 0,0-1 0 0 0,0 1 0 0 0,1 0 0 0 0,-1 1 0 0 0,1-1 1 0 0,0 2-1 0 0,0-1 0 0 0,0 1 0 0 0,1 0 0 0 0,-12 11 0 0 0,16-14-70 0 0,5-1-2312 0 0,4 0 1991 0 0,-1 0 0 0 0,0-1 0 0 0,0 1-1 0 0,0-1 1 0 0,1-1 0 0 0,-1 1 0 0 0,0-1-1 0 0,0 0 1 0 0,0-1 0 0 0,7-1 0 0 0,21-9-1506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88 6447 0 0,'18'-16'714'0'0,"1"0"0"0"0,0 2 0 0 0,0 0 0 0 0,23-11 0 0 0,-42 25-587 0 0,0-1 0 0 0,0 1 0 0 0,0 0 1 0 0,0 0-1 0 0,1 0 0 0 0,-1 0 0 0 0,0 0 0 0 0,0 0 1 0 0,0-1-1 0 0,0 1 0 0 0,1 0 0 0 0,-1 0 0 0 0,0 0 1 0 0,0 0-1 0 0,0 0 0 0 0,1 0 0 0 0,-1 0 1 0 0,0 0-1 0 0,0 0 0 0 0,0 0 0 0 0,1 0 0 0 0,-1 0 1 0 0,0 0-1 0 0,0 0 0 0 0,0 0 0 0 0,1 0 0 0 0,-1 0 1 0 0,0 0-1 0 0,0 0 0 0 0,0 0 0 0 0,1 0 1 0 0,-1 0-1 0 0,0 0 0 0 0,0 1 0 0 0,0-1 0 0 0,0 0 1 0 0,1 0-1 0 0,-1 0 0 0 0,0 0 0 0 0,0 0 0 0 0,0 1 1 0 0,0-1-1 0 0,0 0 0 0 0,1 0 0 0 0,-1 0 1 0 0,0 0-1 0 0,0 1 0 0 0,0-1 0 0 0,0 0 0 0 0,0 0 1 0 0,0 0-1 0 0,0 1 0 0 0,0-1 0 0 0,0 0 1 0 0,-2 19 1480 0 0,-13 23-1283 0 0,-6 0 493 0 0,-36 55 0 0 0,-35 35 286 0 0,44-65-613 0 0,-14 19-159 0 0,-54 80 82 0 0,79-105-391 0 0,-140 250 165 0 0,156-270-343 0 0,20-39-647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57 152 16903 0 0,'-9'-4'360'0'0,"6"3"-200"0"0,-1-1 0 0 0,1 1 1 0 0,0 0-1 0 0,-1 0 0 0 0,1 0 0 0 0,-1 0 0 0 0,1 1 0 0 0,-5-1 1 0 0,-4 0 3378 0 0,64-3-2336 0 0,368-72 1038 0 0,-140 31-4524 0 0,-274 44 2182 0 0,20-3-825 0 0,-10 1-1004 0 0,31-2 1 0 0,-30 9-2241 0 0,-10 10 843 0 0,-6-11 2904 0 0,0 1 0 0 0,-1-1 0 0 0,1 1 0 0 0,-1 0 0 0 0,1-1 0 0 0,-1 1 0 0 0,0 0 0 0 0,-1-1 0 0 0,1 1 0 0 0,-1 4 0 0 0,-12 38-2648 0 0,5-19 2072 0 0,6-16 737 0 0,0 1 0 0 0,-1 23-1 0 0,3 3 3194 0 0,0-21 331 0 0,-1-14-2613 0 0,1 1 0 0 0,-1-1 0 0 0,1 1 0 0 0,-1-1 0 0 0,0 1 0 0 0,-1-1 1 0 0,1 0-1 0 0,0 0 0 0 0,-1 1 0 0 0,-2 2 0 0 0,-24 32 3624 0 0,13-18-2588 0 0,2-2-578 0 0,-22 31 280 0 0,-47 53 0 0 0,73-93-1376 0 0,5-6-14 0 0,0 0 0 0 0,0 0 0 0 0,0 1-1 0 0,-4 7 1 0 0,6-10-84 0 0,20-6-14474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47 191 12439 0 0,'0'0'958'0'0,"-2"1"-625"0"0,-37 44 7399 0 0,39-44-7559 0 0,0 0 1 0 0,-1 0-1 0 0,1 0 1 0 0,0 0 0 0 0,0 0-1 0 0,-1 0 1 0 0,1 0-1 0 0,-1 0 1 0 0,1 0-1 0 0,-1 0 1 0 0,1 0-1 0 0,-2 1 1 0 0,5-1 99 0 0,0 0-218 0 0,1-1-1 0 0,-1 1 1 0 0,0-1-1 0 0,1 0 1 0 0,-1 0-1 0 0,1 0 1 0 0,-1 0-1 0 0,0 0 1 0 0,1-1-1 0 0,-1 0 1 0 0,0 1 0 0 0,1-1-1 0 0,-1-1 1 0 0,5-1-1 0 0,6-4 138 0 0,26-17 0 0 0,-20 12-94 0 0,14-11-17 0 0,38-32-1 0 0,-3 1-1 0 0,-47 39-75 0 0,0 0 0 0 0,47-21 0 0 0,-60 31-16 0 0,-5 6-36 0 0,5 9 36 0 0,-7-7 12 0 0,-1 0 0 0 0,0 0 0 0 0,0 0 0 0 0,0 0 0 0 0,-1 0 0 0 0,1 0 0 0 0,-1 0 0 0 0,1 0 0 0 0,-1 0 0 0 0,0 5 0 0 0,-5 36 0 0 0,3-30 0 0 0,0-2 15 0 0,0-1-1 0 0,0 1 1 0 0,-1-1-1 0 0,-7 16 1 0 0,-18 56-37 0 0,28-81-81 0 0,0-2-29 0 0,0 0 107 0 0,0 0 1 0 0,0 0 0 0 0,0 0 0 0 0,1 0-1 0 0,-1 0 1 0 0,0 0 0 0 0,0 0-1 0 0,0 0 1 0 0,0 1 0 0 0,0-1-1 0 0,1 0 1 0 0,-1 0 0 0 0,0 0-1 0 0,0 0 1 0 0,0 0 0 0 0,0 0-1 0 0,0 0 1 0 0,0 0 0 0 0,1 1-1 0 0,-1-1 1 0 0,0 0 0 0 0,0 0-1 0 0,0 0 1 0 0,0 0 0 0 0,0 0 0 0 0,0 1-1 0 0,0-1 1 0 0,0 0 0 0 0,0 0-1 0 0,0 0 1 0 0,0 0 0 0 0,0 1-1 0 0,0-1 1 0 0,0 0 0 0 0,0 0-54 0 0,0 1 1 0 0,0-1 0 0 0,0 0 0 0 0,0 1 0 0 0,1-1-1 0 0,-1 0 1 0 0,0 1 0 0 0,0-1 0 0 0,0 0-1 0 0,0 0 1 0 0,0 1 0 0 0,1-1 0 0 0,-1 0 0 0 0,0 0-1 0 0,0 1 1 0 0,0-1 0 0 0,1 0 0 0 0,-1 0-1 0 0,0 0 1 0 0,0 1 0 0 0,1-1 0 0 0,-1 0 0 0 0,0 0-1 0 0,1 0 1 0 0,-1 0 0 0 0,0 0 0 0 0,0 0 0 0 0,1 1-1 0 0,-1-1 1 0 0,0 0 0 0 0,1 0 0 0 0,-1 0-1 0 0,0 0 1 0 0,1 0 0 0 0,-1 0 0 0 0,0 0 0 0 0,1 0-1 0 0,-1 0 1 0 0,0 0 0 0 0,0-1 0 0 0,1 1-1 0 0,-1 0 1 0 0,25-2-2201 0 0,4 3-24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94 6911 0 0,'48'-66'1320'0'0,"-28"48"13387"0"0,-9 10-12259 0 0,-9 6-1759 0 0,-3 5-578 0 0,-13 16-128 0 0,0 0 1 0 0,-1-1 0 0 0,-27 25 0 0 0,38-39 22 0 0,-10 9-6 0 0,-1 0 0 0 0,0-1 0 0 0,-28 17 0 0 0,-58 23 0 0 0,56-29 0 0 0,63-32-113 0 0,1 0-1 0 0,0 2 0 0 0,0 1 1 0 0,39-8-1 0 0,-56 13 2 0 0,-2 4-15 0 0,-1 0 108 0 0,0 0 0 0 0,0-1 0 0 0,0 1 0 0 0,-1-1-1 0 0,1 1 1 0 0,0-1 0 0 0,-1 1 0 0 0,0-1 0 0 0,-3 4 0 0 0,-1 2-23 0 0,-12 21 27 0 0,1 1 0 0 0,1 0 0 0 0,-12 33 0 0 0,-24 102-5 0 0,43-118 68 0 0,1 0-1 0 0,2 1 1 0 0,3 0 0 0 0,1 0-1 0 0,3 0 1 0 0,8 60-1 0 0,-5-78-74 0 0,7 107 541 0 0,-11-118-378 0 0,-1 0-1 0 0,0 0 0 0 0,-1 1 0 0 0,-1-1 1 0 0,-6 19-1 0 0,7-33-100 0 0,0 0 0 0 0,1 0 1 0 0,-2-1-1 0 0,-2 6 0 0 0,3-7-22 0 0,1 0 0 0 0,-1 0 0 0 0,-1-1-1 0 0,1 1 1 0 0,-4 4 0 0 0,-6-2 60 0 0,7-3-63 0 0,3-1-18 0 0,0-1 0 0 0,0 1 0 0 0,0-1-1 0 0,0 1 1 0 0,0-1 0 0 0,0 0 0 0 0,0 0 0 0 0,0 0-1 0 0,0 0 1 0 0,0 0 0 0 0,0 0 0 0 0,0 0 0 0 0,0 0-1 0 0,0-1 1 0 0,0 1 0 0 0,0-1 0 0 0,-2-1 0 0 0,1 0-27 0 0,0 1 1 0 0,1-1 0 0 0,-1 0-1 0 0,1 0 1 0 0,0 0 0 0 0,-1 0-1 0 0,1 0 1 0 0,0-1-1 0 0,0 1 1 0 0,-1-4 0 0 0,-3-4-179 0 0,1 0 1 0 0,0-1 0 0 0,1 1 0 0 0,-5-23-1 0 0,2 4-917 0 0,1-2-49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94 134 16583 0 0,'-16'-39'1472'0'0,"0"5"-1176"0"0,0 9-232 0 0,0 8-64 0 0,1 4 1456 0 0,0 8 3880 0 0,26 26-5720 0 0,12 0-64 0 0,18 2-6112 0 0,14-1-1216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124 225 3223 0 0,'0'0'2122'0'0,"-2"3"-81"0"0,-12 22 4058 0 0,-2 20-2450 0 0,9-22-3165 0 0,-14 55 121 0 0,8-33-392 0 0,8-26-159 0 0,-2 13-41 0 0,5-23-8 0 0,0-3 4 0 0,0 0 1 0 0,0 1 0 0 0,-1-1 0 0 0,-4 9 0 0 0,-6 6 16 0 0,12-19 317 0 0,0-3-289 0 0,1 0 0 0 0,-1 1 0 0 0,0-1 0 0 0,1 0 0 0 0,-1 0-1 0 0,1 0 1 0 0,-1 0 0 0 0,1 0 0 0 0,0 0 0 0 0,-1 0 0 0 0,1 0 0 0 0,0 0 0 0 0,0 0 0 0 0,0 0 0 0 0,0-1 0 0 0,0 1 0 0 0,0-2 0 0 0,2-7 108 0 0,0 0 0 0 0,1 1 0 0 0,0-1 0 0 0,1 0 1 0 0,0 1-1 0 0,10-17 0 0 0,-3 3 31 0 0,7-14-103 0 0,1 0 1 0 0,2 1 0 0 0,30-39-1 0 0,-28 45-75 0 0,2 2 0 0 0,1 1 0 0 0,42-36 0 0 0,-59 56-3 0 0,19-14-26 0 0,35-22 0 0 0,-53 38 68 0 0,0 0 0 0 0,0 0 0 0 0,0 1 0 0 0,1 0 0 0 0,-1 0 0 0 0,1 2 0 0 0,21-4 0 0 0,-28 6-27 0 0,0-1 1 0 0,0 2-1 0 0,0-1 0 0 0,0 0 0 0 0,0 1 1 0 0,0 0-1 0 0,0-1 0 0 0,-1 1 0 0 0,1 1 1 0 0,0-1-1 0 0,-1 1 0 0 0,1-1 0 0 0,5 5 1 0 0,-4-2-22 0 0,1 0 0 0 0,-1 0 0 0 0,-1 1 0 0 0,1-1 0 0 0,-1 1 0 0 0,0 1 0 0 0,4 5-1 0 0,-7-10-59 0 0,0 2-17 0 0,0 0 8 0 0,7 21-537 0 0,-8-23 259 0 0,1 0 0 0 0,-1 0 0 0 0,1 0 0 0 0,-1 0 0 0 0,1 0 0 0 0,0 0 0 0 0,-1 0 1 0 0,1 0-1 0 0,0 0 0 0 0,1 1 0 0 0,9 4-6302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42 12007 0 0,'0'2'547'0'0,"-2"4"-310"0"0,-1 5 296 0 0,0 0-1 0 0,1 1 0 0 0,0 0 0 0 0,1-1 0 0 0,0 21 1 0 0,1-30 356 0 0,0-2-863 0 0,1 0-1 0 0,-1 0 1 0 0,0 0-1 0 0,0 0 1 0 0,0 0 0 0 0,1 0-1 0 0,-1 0 1 0 0,0 0-1 0 0,0 0 1 0 0,0 0-1 0 0,0 0 1 0 0,0 0 0 0 0,1 1-1 0 0,-1-1 1 0 0,0 0-1 0 0,0 0 1 0 0,0 0 0 0 0,0 0-1 0 0,0 0 1 0 0,0 0-1 0 0,1 1 1 0 0,-1-1 0 0 0,0 0-1 0 0,0 0 1 0 0,0 0-1 0 0,0 0 1 0 0,0 0 0 0 0,0 1-1 0 0,0-1 1 0 0,0 0-1 0 0,0 0 1 0 0,0 1 0 0 0,0-1 6 0 0,1 1 0 0 0,-1-1 0 0 0,0 0 0 0 0,0 1-1 0 0,1-1 1 0 0,-1 1 0 0 0,0-1 0 0 0,0 1 0 0 0,1-1 0 0 0,-1 1 0 0 0,0-1 0 0 0,1 0 0 0 0,-1 1 0 0 0,1-1 0 0 0,-1 0 0 0 0,1 0 0 0 0,-1 1 0 0 0,0-1 0 0 0,1 0 0 0 0,0 1 0 0 0,6 1 179 0 0,1 0 0 0 0,-1-1 1 0 0,1 1-1 0 0,-1-1 0 0 0,1-1 0 0 0,-1 1 1 0 0,1-1-1 0 0,8-2 0 0 0,66-10 845 0 0,-73 10-1010 0 0,41-7 48 0 0,-30 5-127 0 0,-16 1 10 0 0,0 0 1 0 0,-3 2-32 0 0,1 0 1 0 0,0 0-1 0 0,-1 0 1 0 0,1 0 0 0 0,-1 0-1 0 0,1 0 1 0 0,-1 0-1 0 0,0 0 1 0 0,1 0 0 0 0,-1-1-1 0 0,0 1 1 0 0,0-1 0 0 0,0 1-1 0 0,0-1 1 0 0,0 1-1 0 0,0-1 1 0 0,0 0 0 0 0,0 1-1 0 0,-1-1 1 0 0,1 0-1 0 0,-1 1 1 0 0,1-1 0 0 0,-1 0-1 0 0,0 0 1 0 0,0-2 0 0 0,1 2-25 0 0,-1 1 1 0 0,0-1 0 0 0,-1 0 0 0 0,1 1 0 0 0,0-1-1 0 0,0 0 1 0 0,-1 1 0 0 0,1-1 0 0 0,-1 1 0 0 0,1-1 0 0 0,-1 1-1 0 0,0-1 1 0 0,0 1 0 0 0,-1-3 0 0 0,-17-18-696 0 0,12 15 458 0 0,5 4 238 0 0,-1 0 0 0 0,1 1-1 0 0,-1-1 1 0 0,0 1 0 0 0,0 0-1 0 0,0-1 1 0 0,0 1 0 0 0,0 1 0 0 0,0-1-1 0 0,0 0 1 0 0,-1 1 0 0 0,1-1-1 0 0,-1 1 1 0 0,1 0 0 0 0,-1 0 0 0 0,0 1-1 0 0,1-1 1 0 0,-1 1 0 0 0,0 0-1 0 0,1 0 1 0 0,-1 0 0 0 0,0 0 0 0 0,1 0-1 0 0,-1 1 1 0 0,0 0 0 0 0,1 0-1 0 0,-1 0 1 0 0,1 0 0 0 0,-6 3 0 0 0,-8 5-37 0 0,0 0 1 0 0,1 2 0 0 0,-31 24 0 0 0,-39 47-439 0 0,56-53 127 0 0,-65 53 1 0 0,-8-6 215 0 0,81-58 458 0 0,2 0 1 0 0,-31 36-1 0 0,47-49-98 0 0,0 0 0 0 0,0 0 0 0 0,1 1 0 0 0,0-1 0 0 0,0 1 0 0 0,0 0 0 0 0,1 0 0 0 0,-1 0 1 0 0,-2 12-1 0 0,5-16-110 0 0,1 0-1 0 0,-1 0 1 0 0,1 0 0 0 0,-1 0 0 0 0,1 0 0 0 0,-1-1 0 0 0,1 1 0 0 0,0 0 0 0 0,0-1 0 0 0,0 1 0 0 0,0 0 0 0 0,0-1 0 0 0,0 1 0 0 0,0-1 0 0 0,1 1 0 0 0,-1-1-1 0 0,0 0 1 0 0,1 0 0 0 0,2 2 0 0 0,1 0 38 0 0,0 0 1 0 0,1 0-1 0 0,-1-1 0 0 0,1 0 0 0 0,0 0 0 0 0,-1 0 0 0 0,1-1 0 0 0,0 0 0 0 0,0 0 1 0 0,10 0-1 0 0,9-1 257 0 0,28-3 1 0 0,-50 3-313 0 0,28-3 196 0 0,50-14 1 0 0,-7-3-5107 0 0,-25 4-949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34 10135 0 0,'0'0'778'0'0,"-1"-2"-506"0"0,1 0-130 0 0,0 1 1 0 0,-1-1-1 0 0,1 1 1 0 0,-1-1-1 0 0,1 1 1 0 0,-1 0-1 0 0,0-1 1 0 0,0 1-1 0 0,0 0 1 0 0,1-1-1 0 0,-1 1 1 0 0,0 0-1 0 0,0 0 1 0 0,-1 0-1 0 0,-1-2 1 0 0,0 0 855 0 0,-9-2 2390 0 0,-5 5-2545 0 0,16 0-756 0 0,-6 1-16 0 0,0 0 1 0 0,0 0 0 0 0,0 1 0 0 0,0 0 0 0 0,0 1-1 0 0,0 0 1 0 0,0 0 0 0 0,1 0 0 0 0,0 1 0 0 0,-1-1 0 0 0,1 2-1 0 0,1-1 1 0 0,-1 1 0 0 0,-9 9 0 0 0,0 3 117 0 0,0 1 1 0 0,1 0-1 0 0,-16 28 0 0 0,18-25-250 0 0,1 0 0 0 0,1 1-1 0 0,-15 45 1 0 0,24-65 52 0 0,1 1 0 0 0,-1 0 0 0 0,0 0 0 0 0,1-1 0 0 0,0 1 0 0 0,0 0-1 0 0,0 0 1 0 0,0-1 0 0 0,0 1 0 0 0,0 0 0 0 0,1 0 0 0 0,-1-1 0 0 0,1 1 0 0 0,0 0 0 0 0,-1-1 0 0 0,2 1 0 0 0,-1-1 0 0 0,0 1 0 0 0,0-1 0 0 0,1 1 0 0 0,-1-1 0 0 0,1 0 0 0 0,2 2 0 0 0,1 1-17 0 0,0 0 1 0 0,1-1 0 0 0,0 1 0 0 0,0-2 0 0 0,0 1 0 0 0,0-1-1 0 0,13 5 1 0 0,-10-4 45 0 0,-1 1-1 0 0,1 0 1 0 0,-1 0-1 0 0,0 0 0 0 0,0 1 1 0 0,0 0-1 0 0,-1 1 1 0 0,0-1-1 0 0,-1 1 1 0 0,1 1-1 0 0,-1-1 1 0 0,-1 1-1 0 0,1 0 1 0 0,-1 1-1 0 0,-1-1 0 0 0,6 13 1 0 0,-10-18-12 0 0,1-1 1 0 0,-1 0-1 0 0,0 0 1 0 0,0 0-1 0 0,0 1 1 0 0,-1-1-1 0 0,1 0 1 0 0,0 0-1 0 0,-1 0 1 0 0,1 1-1 0 0,-1-1 1 0 0,0 0-1 0 0,0 0 1 0 0,-1 3-1 0 0,1-3 8 0 0,-3 5 13 0 0,0 0 0 0 0,0 0 0 0 0,-1-1 1 0 0,0 0-1 0 0,0 0 0 0 0,0 0 1 0 0,-1 0-1 0 0,0-1 0 0 0,0 0 0 0 0,0 0 1 0 0,0-1-1 0 0,-12 7 0 0 0,-1-2 52 0 0,0 0-1 0 0,-1-1 1 0 0,-31 9-1 0 0,-56 7 207 0 0,95-22-253 0 0,-1-1 1 0 0,1 0-1 0 0,0-1 1 0 0,0 0-1 0 0,-1-1 1 0 0,-21-5-1 0 0,30 6-20 0 0,1-1 0 0 0,0 0 0 0 0,-1 0 0 0 0,1-1 0 0 0,0 1 0 0 0,0-1 0 0 0,0 0 0 0 0,0 0 0 0 0,0 0 0 0 0,0 0 0 0 0,0 0 0 0 0,-4-5 0 0 0,6 6-21 0 0,1-1 1 0 0,-1 1-1 0 0,0-1 0 0 0,0 1 1 0 0,1-1-1 0 0,-1 0 0 0 0,1 1 0 0 0,0-1 1 0 0,-1 1-1 0 0,1-1 0 0 0,0 0 0 0 0,0 1 1 0 0,0-1-1 0 0,0 0 0 0 0,0 1 0 0 0,0-1 1 0 0,1 0-1 0 0,-1 1 0 0 0,0-1 0 0 0,1 1 1 0 0,0-1-1 0 0,-1 1 0 0 0,1-1 1 0 0,0 1-1 0 0,-1-1 0 0 0,1 1 0 0 0,0-1 1 0 0,0 1-1 0 0,2-2 0 0 0,5-6-293 0 0,1 0 0 0 0,0 0 0 0 0,0 1 0 0 0,1 0 0 0 0,1 0 0 0 0,-1 1 0 0 0,1 0 0 0 0,20-8 0 0 0,8-3-1668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198 146 919 0 0,'0'1'2038'0'0,"4"49"9579"0"0,-4-49-11504 0 0,0 0-1 0 0,1 0 1 0 0,-1 0 0 0 0,1 0 0 0 0,-1 0-1 0 0,1 0 1 0 0,0 0 0 0 0,-1 0-1 0 0,1 0 1 0 0,0 0 0 0 0,0-1 0 0 0,-1 1-1 0 0,1 0 1 0 0,0-1 0 0 0,0 1-1 0 0,0 0 1 0 0,2 0 0 0 0,-1 0 44 0 0,0 1 0 0 0,0-1 1 0 0,0 0-1 0 0,1 0 0 0 0,-1-1 0 0 0,0 1 0 0 0,4 0 1 0 0,3 0 150 0 0,1-1 0 0 0,-1-1 1 0 0,0 0-1 0 0,0 0 1 0 0,0-1-1 0 0,15-5 0 0 0,53-24 135 0 0,-42 15-380 0 0,-19 10-92 0 0,0-2 0 0 0,-1 0 0 0 0,0 0 1 0 0,-1-1-1 0 0,0-1 0 0 0,0-1 0 0 0,-1 0 1 0 0,-1 0-1 0 0,0-2 0 0 0,12-14 1 0 0,-23 26 0 0 0,0 0 1 0 0,-1-1 0 0 0,1 1 0 0 0,0 0 0 0 0,0-1-1 0 0,-1 1 1 0 0,1 0 0 0 0,-1-1 0 0 0,1 1-1 0 0,-1-1 1 0 0,0 1 0 0 0,0-3 0 0 0,0 3 1 0 0,0 1 0 0 0,0-1 0 0 0,0 0 1 0 0,0 0-1 0 0,0 1 0 0 0,0-1 0 0 0,-1 0 0 0 0,1 1 0 0 0,0-1 0 0 0,-1 0 1 0 0,1 1-1 0 0,0-1 0 0 0,-1 1 0 0 0,1-1 0 0 0,-1 0 0 0 0,1 1 1 0 0,-1-1-1 0 0,1 1 0 0 0,-2-1 0 0 0,1 0-21 0 0,-1 0 1 0 0,-1 0-1 0 0,1 0 0 0 0,0 0 1 0 0,0 1-1 0 0,0-1 0 0 0,0 1 1 0 0,0-1-1 0 0,-1 1 0 0 0,1 0 1 0 0,0 0-1 0 0,0 0 0 0 0,-1 0 1 0 0,1 0-1 0 0,-3 1 0 0 0,-28 6-122 0 0,1 1-1 0 0,1 2 0 0 0,-1 1 1 0 0,-33 17-1 0 0,5 3 99 0 0,-57 39 1 0 0,88-51 224 0 0,2 1 0 0 0,-26 23 0 0 0,45-36-80 0 0,0 1 0 0 0,1 0 0 0 0,0 0 0 0 0,0 1 1 0 0,0 0-1 0 0,1 0 0 0 0,1 1 0 0 0,0-1 0 0 0,0 1 0 0 0,-4 13 0 0 0,8-21-59 0 0,1-1-1 0 0,-1 0 1 0 0,1 0-1 0 0,0 1 1 0 0,-1-1-1 0 0,1 0 1 0 0,0 0-1 0 0,0 1 1 0 0,0-1-1 0 0,0 0 1 0 0,0 1-1 0 0,0-1 1 0 0,1 0-1 0 0,-1 1 1 0 0,0-1-1 0 0,1 0 1 0 0,-1 0-1 0 0,1 1 1 0 0,-1-1 0 0 0,1 0-1 0 0,-1 0 1 0 0,1 0-1 0 0,0 0 1 0 0,0 0-1 0 0,0 0 1 0 0,-1 0-1 0 0,1 0 1 0 0,0 0-1 0 0,0 0 1 0 0,0 0-1 0 0,0-1 1 0 0,0 1-1 0 0,1 0 1 0 0,-1-1-1 0 0,0 1 1 0 0,0-1-1 0 0,0 1 1 0 0,1-1-1 0 0,-1 1 1 0 0,0-1-1 0 0,1 0 1 0 0,0 0-1 0 0,7 2 69 0 0,-1-1 0 0 0,1-1 0 0 0,0 0 0 0 0,15-2 0 0 0,-22 2-74 0 0,123-15 320 0 0,27-2-746 0 0,-19-6-4471 0 0,-123 21 4662 0 0,28-6-1548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97 174 11255 0 0,'0'0'1023'0'0,"-1"2"-842"0"0,-4 3 332 0 0,1 1-1 0 0,-1-1 1 0 0,1 0-1 0 0,-1 0 1 0 0,-1-1-1 0 0,1 0 1 0 0,-1 0 0 0 0,0 0-1 0 0,1 0 1 0 0,-2-1-1 0 0,1 0 1 0 0,0 0-1 0 0,-1-1 1 0 0,-11 3 1765 0 0,20-16-1720 0 0,1 6-512 0 0,0-1 0 0 0,0 1 0 0 0,1-1 0 0 0,-1 1-1 0 0,1 0 1 0 0,0 0 0 0 0,1 1 0 0 0,6-7 0 0 0,42-29 237 0 0,-52 39-283 0 0,35-23 0 0 0,64-29 0 0 0,-83 45-33 0 0,1 0-1 0 0,0 2 1 0 0,35-8 0 0 0,-36 12-13 0 0,-13 4 28 0 0,-2-1 4 0 0,7 5-11 0 0,2 5-36 0 0,-10-6 60 0 0,-1-2-9 0 0,7 11-51 0 0,-6-9 65 0 0,0 8-7 0 0,0-3 3 0 0,0-1 11 0 0,-1-7 42 0 0,18-11 11 0 0,90-47-64 0 0,-88 49-21 0 0,1 0 0 0 0,36-7-1 0 0,-54 13 22 0 0,4-1-1 0 0,-4 1-5 0 0,0 0 0 0 0,-1 1 0 0 0,1-1 1 0 0,0 1-1 0 0,0 0 0 0 0,0-1 0 0 0,0 1 1 0 0,4 1-1 0 0,0 0-16 0 0,0 6-31 0 0,-6-5 41 0 0,0 0-1 0 0,0 0 1 0 0,0 1-1 0 0,0-1 1 0 0,-1 1-1 0 0,1-1 0 0 0,-1 1 1 0 0,1-1-1 0 0,-1 1 1 0 0,0 0-1 0 0,0-1 1 0 0,0 4-1 0 0,-8 33 413 0 0,6-33-1061 0 0,1 1 1 0 0,-1-1-1 0 0,1 0 1 0 0,0 1-1 0 0,1 10 1 0 0,1-8-774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7 240 13247 0 0,'0'0'1195'0'0,"-7"9"798"0"0,8-11-1228 0 0,0 0-1 0 0,0 0 1 0 0,0 0 0 0 0,0 0-1 0 0,0 0 1 0 0,1 1 0 0 0,2-4-1 0 0,22-21 478 0 0,34-26-1493 0 0,44-34 251 0 0,-91 76-42 0 0,1 2 0 0 0,-1-1-1 0 0,1 2 1 0 0,1 0 0 0 0,-1 0-1 0 0,31-8 1 0 0,-44 15 35 0 0,1-1 0 0 0,0 0 0 0 0,0 1 0 0 0,-1 0 0 0 0,1-1 0 0 0,0 1 0 0 0,0 0 0 0 0,0 0 0 0 0,0 0 0 0 0,0 0 0 0 0,-1 0 0 0 0,1 0 0 0 0,0 1 0 0 0,0-1 0 0 0,0 1-1 0 0,-1-1 1 0 0,1 1 0 0 0,0 0 0 0 0,0-1 0 0 0,-1 1 0 0 0,1 0 0 0 0,-1 0 0 0 0,1 0 0 0 0,2 2 0 0 0,-2 0-3 0 0,-1 0 0 0 0,1-1-1 0 0,0 1 1 0 0,-1 0 0 0 0,1 0-1 0 0,-1 0 1 0 0,0 0 0 0 0,0 0 0 0 0,0 0-1 0 0,-1 0 1 0 0,1 1 0 0 0,-1-1-1 0 0,1 5 1 0 0,-1-1 2 0 0,0 0 0 0 0,-1 0 0 0 0,1 0 0 0 0,-1 0 0 0 0,-1 0 0 0 0,1-1 0 0 0,-1 1 0 0 0,0 0-1 0 0,-5 10 1 0 0,-3 0-130 0 0,0 0 1 0 0,-13 17-1 0 0,18-27 64 0 0,-1 3-2902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13 206 4607 0 0,'64'-80'485'0'0,"-43"54"-82"0"0,-15 20 1221 0 0,0 0 0 0 0,0 1 0 0 0,0 0 0 0 0,0 0-1 0 0,1 0 1 0 0,9-4 2116 0 0,-16 14-3702 0 0,-1 0 1 0 0,0 0-1 0 0,0 0 0 0 0,-1 0 1 0 0,0 0-1 0 0,0 0 1 0 0,-3 6-1 0 0,-1 1 106 0 0,-33 74 677 0 0,21-47-524 0 0,1-1 1 0 0,-12 43-1 0 0,28-78-286 0 0,-6 20 80 0 0,1-1 0 0 0,2 1 0 0 0,0 1-1 0 0,-1 24 1 0 0,5-45 120 0 0,2-2-54 0 0,-1 0-119 0 0,0 0 0 0 0,1 0-1 0 0,-1 0 1 0 0,0-1 0 0 0,1 1 0 0 0,-1 0 0 0 0,1-1-1 0 0,-1 0 1 0 0,1 1 0 0 0,-1-1 0 0 0,1 0-1 0 0,0 0 1 0 0,-1 1 0 0 0,1-1 0 0 0,-1-1 0 0 0,1 1-1 0 0,1 0 1 0 0,2-1 68 0 0,1 0 0 0 0,-1-1 0 0 0,0 0 0 0 0,0 0 0 0 0,0 0 0 0 0,-1 0 0 0 0,9-6 0 0 0,31-24 414 0 0,-35 24-453 0 0,41-36 286 0 0,84-95 0 0 0,-104 103-1050 0 0,-1-2 0 0 0,38-66-1 0 0,-36 40-3009 0 0,-16 34 1789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15087 0 0,'0'0'1366'0'0,"0"2"-1126"0"0,-2 9 6 0 0,-1 1 0 0 0,1-1 1 0 0,-2 0-1 0 0,0 0 1 0 0,-5 11-1 0 0,-32 54 1474 0 0,8-18-1025 0 0,-189 448 126 0 0,206-464-825 0 0,4-13-17 0 0,1 0-1 0 0,2 1 0 0 0,-11 58 0 0 0,21-75-51 0 0,0-11 60 0 0,-1 1-308 0 0,2-1-1003 0 0,8 5-422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562 114 18743 0 0,'7'-17'348'0'0,"1"1"1"0"0,1 0-1 0 0,0 0 0 0 0,1 1 0 0 0,16-19 1618 0 0,-27 38-1908 0 0,1-1 0 0 0,-1 1 0 0 0,0 0 1 0 0,0-1-1 0 0,-1 1 0 0 0,1-1 0 0 0,-3 5 0 0 0,0 1 29 0 0,-167 324 1056 0 0,77-159-753 0 0,53-96-390 0 0,-88 180 0 0 0,110-215-10 0 0,-127 320-369 0 0,131-319-165 0 0,14-41 222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19319 0 0,'0'0'3472'0'0,"3"0"-3033"0"0,28-5-43 0 0,1-1 1 0 0,39-15 0 0 0,-27 9-2 0 0,-4 0-105 0 0,97-22 299 0 0,-83 24-636 0 0,43-9-287 0 0,-34 3-3004 0 0,-40 9-4678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38 7367 0 0,'0'-2'568'0'0,"-4"-19"1099"0"0,0 8 2248 0 0,4 12-3824 0 0,0 1 0 0 0,0 0 0 0 0,-1 0 0 0 0,1 0 0 0 0,0 0 0 0 0,0 0 0 0 0,0 0 0 0 0,0 0-1 0 0,0 0 1 0 0,0 0 0 0 0,-1 0 0 0 0,1 0 0 0 0,0 0 0 0 0,0 0 0 0 0,0 0 0 0 0,0 0 0 0 0,0 0 0 0 0,0 0 0 0 0,-1 0 0 0 0,1 0 0 0 0,0 0 0 0 0,0 0-1 0 0,0 0 1 0 0,0 0 0 0 0,-12 16 4430 0 0,6-6-5553 0 0,-7 14 1330 0 0,0-1 0 0 0,1 2-1 0 0,-9 27 1 0 0,-20 100 29 0 0,36-122-397 0 0,4-28-354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9671 0 0,'7'-14'864'0'0,"2"0"-696"0"0,1 2-168 0 0,3 3 0 0 0,-1 2-224 0 0,4 0-88 0 0,7-6-8 0 0,0 6-8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84 3679 0 0,'8'-11'403'0'0,"1"1"-1"0"0,1 0 0 0 0,14-12 1 0 0,-5 7 3087 0 0,3 0 6626 0 0,-24 15-9999 0 0,0 1-1 0 0,0 0 1 0 0,0-1-1 0 0,0 1 1 0 0,0 0-1 0 0,0 0 1 0 0,0 0-1 0 0,0 0 1 0 0,-2 3-1 0 0,-1-1 54 0 0,-50 32 430 0 0,-166 118-311 0 0,189-125-310 0 0,31-27-7 0 0,0 1 0 0 0,0-1 0 0 0,0 0 1 0 0,1 1-1 0 0,-1-1 0 0 0,0 0 0 0 0,1 1 0 0 0,-1-1 1 0 0,1 1-1 0 0,-1-1 0 0 0,1 1 0 0 0,0-1 1 0 0,-1 1-1 0 0,1-1 0 0 0,0 1 0 0 0,0-1 0 0 0,0 1 1 0 0,0-1-1 0 0,0 1 0 0 0,1-1 0 0 0,-1 1 0 0 0,0-1 1 0 0,1 1-1 0 0,-1-1 0 0 0,2 3 0 0 0,6 9-32 0 0,3-2 41 0 0,1 0-1 0 0,0 0 1 0 0,0-1-1 0 0,1-1 1 0 0,1 0-1 0 0,24 12 0 0 0,93 35-50 0 0,-111-49 57 0 0,19 7 13 0 0,-20-8 0 0 0,0 1 0 0 0,-1 1 0 0 0,0 0 0 0 0,-1 1 0 0 0,1 1 0 0 0,20 16 0 0 0,-24-13 0 0 0,-13-7 0 0 0,-1-2 0 0 0,1 10 0 0 0,-2-11 1 0 0,0 0 0 0 0,0 0-1 0 0,0 0 1 0 0,-1 0 0 0 0,1-1-1 0 0,-1 1 1 0 0,0 0 0 0 0,0-1-1 0 0,0 1 1 0 0,0-1 0 0 0,0 0 0 0 0,0 0-1 0 0,0 1 1 0 0,-1-1 0 0 0,1-1-1 0 0,-1 1 1 0 0,0 0 0 0 0,1-1-1 0 0,-5 3 1 0 0,-4 0 13 0 0,1 0 1 0 0,-1 0-1 0 0,1-1 0 0 0,-14 2 1 0 0,-32 6 101 0 0,-1-2 0 0 0,-114 2 1 0 0,161-11-100 0 0,0 0-1 0 0,0-1 1 0 0,1-1 0 0 0,-1 1 0 0 0,0-2-1 0 0,-13-4 1 0 0,11 0-17 0 0,12 6-58 0 0,-1 0-1 0 0,0 0 1 0 0,1-1-1 0 0,-1 1 1 0 0,0 0-1 0 0,1 0 1 0 0,0 0 0 0 0,-1 0-1 0 0,1 0 1 0 0,-1-1-1 0 0,1 1 1 0 0,0 0-1 0 0,0 0 1 0 0,0 0-1 0 0,0-1 1 0 0,0 1-1 0 0,0 0 1 0 0,0 0-1 0 0,0-1 1 0 0,0 1 0 0 0,1 0-1 0 0,-1 0 1 0 0,0 0-1 0 0,1-1 1 0 0,-1 1-1 0 0,1 0 1 0 0,0 0-1 0 0,-1 0 1 0 0,1 0-1 0 0,0 0 1 0 0,1-2 0 0 0,9-11-1000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47 2759 0 0,'27'-39'12534'0'0,"-29"39"-12258"0"0,-3 1-140 0 0,1-1 1 0 0,0 1-1 0 0,-1 0 1 0 0,1 0-1 0 0,0 1 1 0 0,0-1 0 0 0,0 1-1 0 0,0 0 1 0 0,0 0-1 0 0,0 0 1 0 0,1 0 0 0 0,-1 1-1 0 0,1 0 1 0 0,-1-1-1 0 0,-3 6 1 0 0,-7 6 38 0 0,1 2 0 0 0,-12 17 0 0 0,18-24-104 0 0,-42 59 151 0 0,3 2-1 0 0,-63 131 1 0 0,107-196-211 0 0,0 0-1 0 0,0 1 1 0 0,1-1-1 0 0,0 0 1 0 0,0 1-1 0 0,0-1 1 0 0,1 11-1 0 0,0-15-7 0 0,0 0 1 0 0,0 0-1 0 0,0 0 0 0 0,1-1 0 0 0,-1 1 1 0 0,0 0-1 0 0,0 0 0 0 0,1 0 0 0 0,-1 0 0 0 0,1-1 1 0 0,-1 1-1 0 0,1 0 0 0 0,-1-1 0 0 0,1 1 1 0 0,-1 0-1 0 0,1-1 0 0 0,0 1 0 0 0,-1 0 1 0 0,2 0-1 0 0,0 1 8 0 0,1 0 3 0 0,-1-1 0 0 0,0 1 0 0 0,1-1 0 0 0,-1 1 0 0 0,1-1 0 0 0,0 0 0 0 0,-1 0 0 0 0,1 0 0 0 0,0 0 0 0 0,0 0 0 0 0,0 0 0 0 0,-1-1 0 0 0,1 0 0 0 0,0 0 0 0 0,0 1 0 0 0,0-1 0 0 0,0-1 0 0 0,0 1 0 0 0,5-2 0 0 0,6-1 121 0 0,-1 0-1 0 0,24-10 0 0 0,-35 12-121 0 0,32-14 167 0 0,0-1-1 0 0,-1-2 0 0 0,57-41 1 0 0,79-82-10 0 0,-97 74-124 0 0,155-126 40 0 0,-219 186-146 0 0,-37 31 12 0 0,1 1 0 0 0,-42 49 0 0 0,-4 21 34 0 0,61-76 95 0 0,1 1 1 0 0,1 0 0 0 0,-10 26-1 0 0,18-37-58 0 0,0 0 0 0 0,0 1 0 0 0,1-1 0 0 0,1 1 0 0 0,-1-1 0 0 0,2 1 0 0 0,0 15 0 0 0,2-9-23 0 0,-1-14-43 0 0,-1 1 0 0 0,1-1 0 0 0,0 1 0 0 0,0-1 0 0 0,0 1 0 0 0,0-1 0 0 0,1 0 0 0 0,-1 0 0 0 0,1 0 1 0 0,-1 0-1 0 0,1 0 0 0 0,0 0 0 0 0,0 0 0 0 0,0 0 0 0 0,0 0 0 0 0,0-1 0 0 0,0 1 0 0 0,0-1 0 0 0,1 0 0 0 0,2 2 0 0 0,-3-3-594 0 0,0 1 0 0 0,1 0 1 0 0,-1-1-1 0 0,0 0 0 0 0,1 1 0 0 0,-1-1 0 0 0,1 0 1 0 0,3-1-1 0 0,8-2-5626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166 275 11519 0 0,'-78'72'1204'0'0,"31"-29"-460"0"0,12-12 1626 0 0,34-30-1809 0 0,-1 0-90 0 0,0 2 557 0 0,3-3-429 0 0,11-3-281 0 0,18-11-349 0 0,-2-2 101 0 0,0-2 1 0 0,45-37-1 0 0,42-51-147 0 0,-79 72 55 0 0,-6 5 66 0 0,1 2 1 0 0,1 2-1 0 0,2 1 0 0 0,0 1 0 0 0,56-27 1 0 0,-86 49 417 0 0,-3 3-398 0 0,1 0-1 0 0,-1 1 1 0 0,1-1 0 0 0,-1 1-1 0 0,0-1 1 0 0,0 1 0 0 0,0-1-1 0 0,0 1 1 0 0,0 0 0 0 0,-1 0-1 0 0,1-1 1 0 0,-1 1 0 0 0,0 0-1 0 0,0 0 1 0 0,0 0 0 0 0,0 0-1 0 0,0-1 1 0 0,-1 1-1 0 0,1 0 1 0 0,-2 4 0 0 0,-2 7 125 0 0,0-1 0 0 0,-10 22 0 0 0,-9 10 71 0 0,-2 0-1 0 0,-47 63 0 0 0,9-14-45 0 0,36-57-227 0 0,25-35-90 0 0,11-3-3021 0 0,-4 1 2583 0 0,1-2 0 0 0,-1 1 1 0 0,0 0-1 0 0,8-4 0 0 0,13-4-1123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651 149 455 0 0,'12'-14'34'0'0,"38"-43"-106"0"0,-43 48 159 0 0,-1 1 0 0 0,0-1 0 0 0,0-1 1 0 0,6-21 7715 0 0,-12 30-7570 0 0,-1 0-1 0 0,0 0 1 0 0,1 1 0 0 0,-1-1 0 0 0,0 0 0 0 0,0 0 0 0 0,0 1 0 0 0,0-1-1 0 0,0 1 1 0 0,0-1 0 0 0,0 1 0 0 0,0-1 0 0 0,0 1 0 0 0,0 0 0 0 0,0-1 0 0 0,0 1-1 0 0,0 0 1 0 0,0 0 0 0 0,0 0 0 0 0,0 0 0 0 0,-1 0 0 0 0,0 0 0 0 0,-4 0 20 0 0,0 1 1 0 0,1 0 0 0 0,-1 0 0 0 0,1 1-1 0 0,-1 0 1 0 0,1 0 0 0 0,0 0-1 0 0,0 0 1 0 0,0 1 0 0 0,0 0 0 0 0,0 0-1 0 0,1 0 1 0 0,-8 7 0 0 0,-2 3 301 0 0,1 0 1 0 0,-22 28-1 0 0,0 5 104 0 0,-45 78 0 0 0,-4 36-510 0 0,-128 216 384 0 0,59-112-926 0 0,149-254-327 0 0,-1 0 1 0 0,2 1-1 0 0,-5 16 0 0 0,8-24-776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302 371 13359 0 0,'0'0'1027'0'0,"-1"2"-670"0"0,-2 3-125 0 0,-1-1 0 0 0,0 1-1 0 0,0-1 1 0 0,0 0 0 0 0,-1 0 0 0 0,0 0-1 0 0,1 0 1 0 0,-1-1 0 0 0,-1 0 0 0 0,1 0-1 0 0,0 0 1 0 0,-1-1 0 0 0,1 0 0 0 0,-1 0-1 0 0,0 0 1 0 0,0-1 0 0 0,-11 2 0 0 0,5-1 105 0 0,0-1-1 0 0,0-1 1 0 0,0 0 0 0 0,0 0 0 0 0,0-2 0 0 0,0 1 0 0 0,0-1 0 0 0,-14-5 0 0 0,22 6-312 0 0,-1-1 1 0 0,1 1-1 0 0,0-1 0 0 0,-1 0 0 0 0,1-1 0 0 0,0 1 1 0 0,0-1-1 0 0,1 0 0 0 0,-1 0 0 0 0,1 0 1 0 0,-1 0-1 0 0,1 0 0 0 0,0-1 0 0 0,0 0 0 0 0,0 1 1 0 0,1-1-1 0 0,-1 0 0 0 0,1 0 0 0 0,0-1 1 0 0,0 1-1 0 0,1 0 0 0 0,-1-1 0 0 0,1 1 0 0 0,0-1 1 0 0,0 1-1 0 0,0-1 0 0 0,1 0 0 0 0,0 1 1 0 0,0-1-1 0 0,0 0 0 0 0,0 1 0 0 0,1-1 0 0 0,-1 0 1 0 0,1 1-1 0 0,3-9 0 0 0,2-2-111 0 0,1 0 0 0 0,0 1 0 0 0,1 0-1 0 0,1 0 1 0 0,0 1 0 0 0,1 0 0 0 0,0 0 0 0 0,1 1 0 0 0,0 0-1 0 0,1 1 1 0 0,0 1 0 0 0,1 0 0 0 0,0 0 0 0 0,24-12 0 0 0,-10 8-79 0 0,0 2 1 0 0,0 0 0 0 0,1 2 0 0 0,1 1 0 0 0,0 1 0 0 0,0 2 0 0 0,33-4 0 0 0,-50 9 170 0 0,0 0 0 0 0,0 1 0 0 0,0 0 0 0 0,0 1 0 0 0,0 0 0 0 0,18 5 0 0 0,-27-5 27 0 0,1 0 1 0 0,-1 0 0 0 0,1 1 0 0 0,-1-1-1 0 0,0 1 1 0 0,1 0 0 0 0,-1 0-1 0 0,0 0 1 0 0,0 0 0 0 0,-1 1-1 0 0,4 2 1 0 0,-4-3 12 0 0,-1 0 0 0 0,1 0 0 0 0,-1 1 0 0 0,0-1 1 0 0,0 0-1 0 0,0 1 0 0 0,0-1 0 0 0,0 1 0 0 0,0-1 0 0 0,-1 1 0 0 0,1-1 0 0 0,-1 1 0 0 0,0-1 0 0 0,1 1 1 0 0,-1 0-1 0 0,-1-1 0 0 0,1 5 0 0 0,-1 0 1 0 0,-1 0 0 0 0,1 0 0 0 0,-1-1-1 0 0,0 1 1 0 0,-1 0 0 0 0,0-1 0 0 0,0 1 0 0 0,0-1 0 0 0,-1 0 0 0 0,1 0 0 0 0,-2 0 0 0 0,-8 9 0 0 0,0-2 76 0 0,-1 0 1 0 0,0-1 0 0 0,-27 16 0 0 0,-3 2-242 0 0,2-2-642 0 0,-75 39 1 0 0,88-57-1135 0 0,10-9-3927 0 0,9-2 69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15199 0 0,'0'0'1379'0'0,"-2"2"-1136"0"0,-10 7 224 0 0,1 2 1 0 0,0-1-1 0 0,0 2 1 0 0,1-1-1 0 0,-12 19 1 0 0,-11 13 1617 0 0,-102 111 275 0 0,130-148-2453 0 0,0 1 0 0 0,1-1-1 0 0,0 1 1 0 0,0 0 0 0 0,1 0 0 0 0,-1 0-1 0 0,2 0 1 0 0,-1 1 0 0 0,1-1 0 0 0,0 1 0 0 0,1-1-1 0 0,0 1 1 0 0,-1 9 0 0 0,2-14-764 0 0,13 6-3181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46 15199 0 0,'25'-46'4503'0'0,"-25"61"-1761"0"0,0-11-2614 0 0,1 0-1 0 0,-1 0 0 0 0,-1 0 1 0 0,1 0-1 0 0,-2 7 0 0 0,-2 4-43 0 0,-1 0-1 0 0,-1 0 0 0 0,-13 26 0 0 0,-31 41 86 0 0,15-26-31 0 0,-7 17 31 0 0,-89 144 24 0 0,90-155-145 0 0,-94 135-175 0 0,73-115-342 0 0,-44 55-2304 0 0,76-101 547 0 0</inkml:trace>
  <inkml:trace contextRef="#ctx0" brushRef="#br0" timeOffset="1">72 920 13647 0 0,'11'-9'295'0'0,"1"0"-1"0"0,1 1 0 0 0,0 1 1 0 0,23-10-1 0 0,10-6 677 0 0,171-119 5709 0 0,-104 65-4723 0 0,-39 25-1124 0 0,-35 24-591 0 0,43-24-1 0 0,-44 36-513 0 0,-26 12-656 0 0,-10 3-329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13823 0 0,'5'-1'132'0'0,"-1"0"0"0"0,1 0-1 0 0,-1 1 1 0 0,1-1 0 0 0,-1 1-1 0 0,1 0 1 0 0,-1 0 0 0 0,1 0-1 0 0,0 1 1 0 0,-1-1 0 0 0,1 1-1 0 0,-1 0 1 0 0,0 1-1 0 0,1-1 1 0 0,4 3 0 0 0,0 0 794 0 0,-1 1 0 0 0,1 0 0 0 0,-1 0 0 0 0,-1 0 0 0 0,1 1 0 0 0,9 10 0 0 0,-12-11-613 0 0,-1 1-1 0 0,1 0 0 0 0,-1 0 0 0 0,-1 0 1 0 0,4 7-1 0 0,-4-6-171 0 0,1-1 1 0 0,-1 0-1 0 0,1 0 1 0 0,0 0 0 0 0,6 6-1 0 0,-5-7-107 0 0,13 11 345 0 0,10 7-85 0 0,-18-18-168 0 0,-7-4-1442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353 239 9671 0 0,'0'0'7847'0'0,"3"2"-7302"0"0,4 0-209 0 0,0 0 0 0 0,0 0 0 0 0,0-1 0 0 0,1 0 0 0 0,-1 0 0 0 0,1-1 0 0 0,-1 1-1 0 0,1-2 1 0 0,-1 1 0 0 0,1-1 0 0 0,-1 0 0 0 0,0-1 0 0 0,11-3 0 0 0,4-2-162 0 0,0-1 1 0 0,0-1-1 0 0,24-15 0 0 0,-18 9-108 0 0,27-22 0 0 0,-46 30-66 0 0,0 0-1 0 0,0-1 1 0 0,-1 0-1 0 0,0 0 0 0 0,0-1 1 0 0,8-14-1 0 0,-14 22-7 0 0,-1-1 0 0 0,0 1 0 0 0,0-1 0 0 0,-1 0 0 0 0,1 0 0 0 0,0 1-1 0 0,0-1 1 0 0,-1 0 0 0 0,1 0 0 0 0,-1 0 0 0 0,0 1 0 0 0,1-1 0 0 0,-1 0 0 0 0,0 0 0 0 0,0 0-1 0 0,0 0 1 0 0,0 0 0 0 0,-1 0 0 0 0,1 1 0 0 0,0-1 0 0 0,-1 0 0 0 0,1 0 0 0 0,-1 0 0 0 0,-1-2 0 0 0,0 2-27 0 0,1 0 0 0 0,-1 0 0 0 0,0 1 0 0 0,0-1 0 0 0,0 0 0 0 0,0 1 0 0 0,0-1 1 0 0,0 1-1 0 0,0 0 0 0 0,0 0 0 0 0,0 0 0 0 0,-1 0 0 0 0,1 0 0 0 0,0 0 0 0 0,-1 1 0 0 0,1-1 1 0 0,-1 1-1 0 0,-3-1 0 0 0,-7 0-158 0 0,0 1-1 0 0,0 1 1 0 0,0 0 0 0 0,0 0 0 0 0,-14 4 0 0 0,-62 20-277 0 0,36-6 482 0 0,2 3 1 0 0,1 1 0 0 0,1 3 0 0 0,-86 60 0 0 0,104-64 201 0 0,-31 29 1 0 0,53-42-149 0 0,0-1 0 0 0,1 2 0 0 0,0-1 0 0 0,0 1 1 0 0,1 0-1 0 0,1 1 0 0 0,-9 16 0 0 0,14-23-45 0 0,-1 0 0 0 0,1 0 1 0 0,-1 0-1 0 0,1 0 0 0 0,0 0 0 0 0,1 0 0 0 0,-1 1 0 0 0,1-1 0 0 0,0 0 0 0 0,0 0 0 0 0,0 1 1 0 0,1-1-1 0 0,-1 0 0 0 0,1 0 0 0 0,0 0 0 0 0,0 0 0 0 0,0 0 0 0 0,1 0 0 0 0,0 0 0 0 0,-1 0 1 0 0,1 0-1 0 0,3 4 0 0 0,0-3 12 0 0,-1 1-1 0 0,2-1 1 0 0,-1 1 0 0 0,0-1 0 0 0,1-1 0 0 0,0 1-1 0 0,0-1 1 0 0,0 0 0 0 0,1-1 0 0 0,-1 1 0 0 0,1-1-1 0 0,7 2 1 0 0,10 3 40 0 0,1-1-1 0 0,0-2 0 0 0,0 0 1 0 0,1-2-1 0 0,40 0 1 0 0,130-13 38 0 0,-190 9-105 0 0,221-31-2548 0 0,-198 25 1188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34 11055 0 0,'18'-34'4554'0'0,"-21"35"-3492"0"0,-6 4-904 0 0,0 0-1 0 0,1 0 0 0 0,-1 1 0 0 0,1 0 1 0 0,-14 13-1 0 0,-35 42 116 0 0,50-53-194 0 0,-35 43 359 0 0,3 1-1 0 0,-61 107 1 0 0,-45 128 358 0 0,85-162-809 0 0,37-79 8 0 0,5-12 41 0 0,2 0-1 0 0,0 2 1 0 0,-16 62 0 0 0,31-75 108 0 0,1-21 21 0 0,2-1 27 0 0,-1 0-207 0 0,1 0 0 0 0,0 0 0 0 0,-1 0 0 0 0,1 0 0 0 0,0 0 0 0 0,0-1 0 0 0,0 1 0 0 0,-1-1 0 0 0,1 0 1 0 0,0 1-1 0 0,0-1 0 0 0,0 0 0 0 0,0 0 0 0 0,0 0 0 0 0,0 0 0 0 0,0 0 0 0 0,-1-1 0 0 0,1 1 0 0 0,3-1 0 0 0,12-6-765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5527 0 0,'0'0'3828'0'0,"-2"1"-2633"0"0,-1 1-908 0 0,0 0-1 0 0,1 1 1 0 0,-1-1 0 0 0,1 1 0 0 0,0-1-1 0 0,0 1 1 0 0,0 0 0 0 0,0 0 0 0 0,0 0-1 0 0,0 0 1 0 0,1 0 0 0 0,-1 1 0 0 0,1-1-1 0 0,0 0 1 0 0,0 1 0 0 0,0-1-1 0 0,1 1 1 0 0,-1-1 0 0 0,1 7 0 0 0,-1 1 165 0 0,1-1 1 0 0,0 1 0 0 0,1-1-1 0 0,1 0 1 0 0,4 19 0 0 0,-3-19-308 0 0,1-1 1 0 0,0 0-1 0 0,0 0 1 0 0,1-1 0 0 0,1 1-1 0 0,-1-1 1 0 0,1 0 0 0 0,1-1-1 0 0,-1 1 1 0 0,1-1-1 0 0,1 0 1 0 0,-1-1 0 0 0,1 0-1 0 0,0 0 1 0 0,1-1 0 0 0,-1 0-1 0 0,10 4 1 0 0,-11-6-120 0 0,0-1 0 0 0,0 0 0 0 0,0 0 0 0 0,0-1 1 0 0,1 0-1 0 0,-1-1 0 0 0,0 1 0 0 0,1-1 0 0 0,-1 0 0 0 0,0-1 1 0 0,13-2-1 0 0,-7-1-509 0 0,0 1 1 0 0,0-1 0 0 0,-1-1-1 0 0,1-1 1 0 0,17-10 0 0 0,-5 1-6441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20 11519 0 0,'-2'-6'176'0'0,"1"-8"2512"0"0,-6 25 1034 0 0,2 0-3254 0 0,1 0 1 0 0,1 0 0 0 0,0 0 0 0 0,0 0 0 0 0,1 1 0 0 0,0 13-1 0 0,-5 20-7 0 0,-3-4-223 0 0,-3-1-1 0 0,0 0 0 0 0,-34 66 0 0 0,-73 107-201 0 0,77-139-21 0 0,-83 123-16 0 0,36-59 13 0 0,40-60 36 0 0,-56 97-43 0 0,91-145-9 0 0,-56 98-152 0 0,56-99-203 0 0,8-15-7756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13503 0 0,'0'0'2780'0'0,"-2"2"-2056"0"0,-17 12 161 0 0,14-11-785 0 0,1 0-1 0 0,-1 1 1 0 0,1-1-1 0 0,0 1 1 0 0,-1 0 0 0 0,2 1-1 0 0,-1-1 1 0 0,-3 6 0 0 0,-10 19 499 0 0,-19 44 0 0 0,-7 18-320 0 0,-3 12-258 0 0,21-43-21 0 0,-60 104 0 0 0,-48 48 0 0 0,52-88 0 0 0,40-62-32 0 0,18-29-24 0 0,-33 63 0 0 0,56-95 43 0 0,0-1 0 0 0,0 0-1 0 0,-1 0 1 0 0,1 1 0 0 0,0-1 0 0 0,0 0-1 0 0,0 1 1 0 0,0-1 0 0 0,-1 0 0 0 0,1 1-1 0 0,0-1 1 0 0,0 0 0 0 0,0 1 0 0 0,0-1 0 0 0,0 1-1 0 0,0-1 1 0 0,0 0 0 0 0,0 1 0 0 0,0-1-1 0 0,0 0 1 0 0,0 1 0 0 0,0-1 0 0 0,1 0-1 0 0,-1 1 1 0 0,0-1 0 0 0,0 0 0 0 0,0 1-1 0 0,1-1 1 0 0,8 1-236 0 0,16-12-550 0 0,-12 3-204 0 0,0 0 0 0 0,15-14 0 0 0,4-3-4820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530 128 4607 0 0,'77'-79'1167'0'0,"-50"55"1857"0"0,2-1 6819 0 0,-31 39-9053 0 0,-4 3-451 0 0,0-1 0 0 0,-1-1-1 0 0,-1 1 1 0 0,0-1 0 0 0,-11 15 0 0 0,-10 18 47 0 0,-93 196-27 0 0,88-173-361 0 0,-16 36 17 0 0,-31 64 34 0 0,-160 307-154 0 0,192-393-1504 0 0,48-83 969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15375 0 0,'0'0'1394'0'0,"4"0"-1150"0"0,20-1 25 0 0,0-1 0 0 0,0-1 1 0 0,33-8-1 0 0,73-27 1907 0 0,-67 18-1539 0 0,-24 8-35 0 0,0-2 1 0 0,49-26-1 0 0,-87 40-633 0 0,4-3-233 0 0,0 1 0 0 0,0-1 0 0 0,10-2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3679 0 0,'0'0'284'0'0,"-1"2"192"0"0,-57 66 9878 0 0,-79 102-6116 0 0,99-118-3424 0 0,2 3 0 0 0,3 1 0 0 0,-50 115 0 0 0,71-139-860 0 0,-31 72 296 0 0,37-93-947 0 0,-1 0-1 0 0,0 0 1 0 0,0 0-1 0 0,-1-1 1 0 0,0 0-1 0 0,-18 15 1 0 0,14-16-1025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 11375 0 0,'1'-2'522'0'0,"-8"12"2475"0"0,-40 58-2100 0 0,13-20-424 0 0,18-26-186 0 0,1 0 0 0 0,-15 31 1 0 0,-38 115 497 0 0,68-165-759 0 0,-1-1 0 0 0,0 0-1 0 0,1 0 1 0 0,-1 1 0 0 0,1-1 0 0 0,0 0-1 0 0,-1 1 1 0 0,1-1 0 0 0,0 0 0 0 0,1 1-1 0 0,-1-1 1 0 0,1 5 0 0 0,0-6 10 0 0,0 1 0 0 0,-1-1 1 0 0,1 1-1 0 0,0-1 0 0 0,0 1 0 0 0,0-1 0 0 0,0 0 1 0 0,0 1-1 0 0,1-1 0 0 0,-1 0 0 0 0,0 0 1 0 0,1 0-1 0 0,-1 0 0 0 0,0 0 0 0 0,1 0 1 0 0,2 1-1 0 0,-4-2-10 0 0,1 0 0 0 0,0 0 0 0 0,0 1 0 0 0,0-1 0 0 0,0 0 0 0 0,0 0 0 0 0,0 0 0 0 0,0 0 0 0 0,0 0 0 0 0,0 0 0 0 0,0 0 0 0 0,0 0 0 0 0,0 0 0 0 0,0 0 0 0 0,1-1 0 0 0,3 0 55 0 0,5-1 41 0 0,-1 0-1 0 0,1 0 1 0 0,-1-1 0 0 0,0 0-1 0 0,1-1 1 0 0,-1 0 0 0 0,-1 0-1 0 0,17-11 1 0 0,-1-2 211 0 0,37-34-1 0 0,-51 42-287 0 0,-1 0 0 0 0,-1-1-1 0 0,1 0 1 0 0,-2 0 0 0 0,1-1 0 0 0,-1 0-1 0 0,7-17 1 0 0,-11 22-14 0 0,-1 0 0 0 0,0 1 0 0 0,-1-1 0 0 0,1 0 0 0 0,-1 0 0 0 0,0 0 0 0 0,-1-12 0 0 0,0 14-1 0 0,0 0 1 0 0,-1 0-1 0 0,1 0 1 0 0,-1 0-1 0 0,0 0 1 0 0,-1 1-1 0 0,1-1 1 0 0,0 0-1 0 0,-1 1 0 0 0,0-1 1 0 0,0 1-1 0 0,0 0 1 0 0,-3-5-1 0 0,2 6-22 0 0,1 0 0 0 0,0 0-1 0 0,0 0 1 0 0,-1 0 0 0 0,0 0-1 0 0,1 0 1 0 0,-1 1 0 0 0,0 0-1 0 0,1-1 1 0 0,-1 1 0 0 0,0 0 0 0 0,0 0-1 0 0,0 0 1 0 0,0 1 0 0 0,0-1-1 0 0,-1 1 1 0 0,1-1 0 0 0,0 1-1 0 0,0 0 1 0 0,0 0 0 0 0,0 1-1 0 0,0-1 1 0 0,0 1 0 0 0,0-1 0 0 0,-4 2-1 0 0,-7 3-256 0 0,1-1 0 0 0,0 2 0 0 0,0 0 0 0 0,-13 8 0 0 0,13-5-831 0 0,2 0-51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10135 0 0,'0'0'11102'0'0,"0"2"-10882"0"0,0 3-174 0 0,0-1-29 0 0,-1 0 1 0 0,1 0-1 0 0,-1 0 0 0 0,0-1 0 0 0,0 1 0 0 0,-3 7 0 0 0,-9 30-11 0 0,-3-2-1 0 0,-36 69 0 0 0,3-10 168 0 0,23-45-3368 0 0,25-51 1943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5239 0 0,'0'0'512'0'0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68 9671 0 0,'1'-3'748'0'0,"20"-39"841"0"0,-10 20 5341 0 0,-12 23-6718 0 0,-13 10-42 0 0,2 0 0 0 0,-1 1 1 0 0,-17 22-1 0 0,14-15-76 0 0,-62 61 77 0 0,46-50-175 0 0,-35 44-1 0 0,60-67 5 0 0,5-5-1 0 0,-1 1-1 0 0,1-1 1 0 0,1 1 0 0 0,-1-1-1 0 0,0 1 1 0 0,0 0 0 0 0,1 0 0 0 0,-2 4-1 0 0,2-6-26 0 0,0 1 0 0 0,0-1 0 0 0,1 1-1 0 0,-1-1 1 0 0,0 1 0 0 0,1 0 0 0 0,-1-1-1 0 0,1 1 1 0 0,0 0 0 0 0,-1-1 0 0 0,1 1-1 0 0,0 0 1 0 0,0 0 0 0 0,0-1 0 0 0,0 1 0 0 0,0 0-1 0 0,1-1 1 0 0,-1 1 0 0 0,0 0 0 0 0,1 0-1 0 0,0-1 1 0 0,-1 1 0 0 0,1-1 0 0 0,0 1 0 0 0,0-1-1 0 0,-1 1 1 0 0,1-1 0 0 0,0 1 0 0 0,1-1-1 0 0,-1 0 1 0 0,0 1 0 0 0,0-1 0 0 0,1 0-1 0 0,1 2 1 0 0,4 0-72 0 0,0 1 0 0 0,0-1-1 0 0,0 0 1 0 0,1-1 0 0 0,-1 0 0 0 0,0 0-1 0 0,1-1 1 0 0,15 2 0 0 0,0-3-116 0 0,42-4 1 0 0,-47 3 204 0 0,-2 3 11 0 0,-14-1 27 0 0,1-1 0 0 0,-1 1 0 0 0,0 0-1 0 0,0 0 1 0 0,1 0 0 0 0,-1 1 0 0 0,0-1 0 0 0,0 0-1 0 0,-1 1 1 0 0,1-1 0 0 0,0 1 0 0 0,0 0 0 0 0,-1 0 0 0 0,1 0-1 0 0,-1 0 1 0 0,1 0 0 0 0,-1 0 0 0 0,2 3 0 0 0,-2-1 45 0 0,1 0 1 0 0,-1 0 0 0 0,0 0 0 0 0,0 1 0 0 0,-1-1 0 0 0,1 0 0 0 0,-1 1 0 0 0,0-1-1 0 0,0 0 1 0 0,0 1 0 0 0,0-1 0 0 0,-1 0 0 0 0,0 1 0 0 0,0-1 0 0 0,0 0 0 0 0,-1 0-1 0 0,-1 5 1 0 0,-3 3 160 0 0,0 0-1 0 0,0-1 0 0 0,-2 1 1 0 0,-10 13-1 0 0,14-19-175 0 0,-1 0 0 0 0,0 0 0 0 0,-1 0 0 0 0,1-1 0 0 0,-1 0 0 0 0,0 0 0 0 0,-1 0 0 0 0,1 0 0 0 0,-1-1 0 0 0,0 0 0 0 0,0-1 0 0 0,0 0 0 0 0,0 0 0 0 0,-1 0 0 0 0,-12 2 0 0 0,6-2-17 0 0,5 0-16 0 0,0-1 1 0 0,1-1-1 0 0,-1 0 0 0 0,0 0 0 0 0,0 0 0 0 0,-17-2 0 0 0,-84-16 50 0 0,91 14-414 0 0,0 0 0 0 0,-31-11 1 0 0,48 13 20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59 1839 0 0,'0'0'12111'0'0,"-1"2"-10884"0"0,-43 57 175 0 0,1-2-814 0 0,23-24-520 0 0,1 0 0 0 0,1 1 0 0 0,2 1 0 0 0,2 0 0 0 0,-12 46 0 0 0,23-70-68 0 0,0-1 0 0 0,2 1 0 0 0,-1 0 0 0 0,1 0 0 0 0,1 0 0 0 0,1 16 0 0 0,-1-26 2 0 0,0 0-1 0 0,0-1 1 0 0,0 1-1 0 0,1 0 0 0 0,-1 0 1 0 0,0-1-1 0 0,0 1 1 0 0,1 0-1 0 0,-1-1 1 0 0,1 1-1 0 0,-1 0 0 0 0,0-1 1 0 0,2 2-1 0 0,-1-1 8 0 0,0 0 0 0 0,0-1-1 0 0,0 1 1 0 0,0 0 0 0 0,0-1-1 0 0,1 1 1 0 0,-1-1 0 0 0,0 1 0 0 0,0-1-1 0 0,1 0 1 0 0,-1 1 0 0 0,0-1-1 0 0,1 0 1 0 0,-1 0 0 0 0,0 0 0 0 0,0 0-1 0 0,1 0 1 0 0,-1 0 0 0 0,0-1-1 0 0,1 1 1 0 0,-1 0 0 0 0,0-1-1 0 0,2 0 1 0 0,4-1 45 0 0,1-1-1 0 0,11-8 1 0 0,-12 7-13 0 0,26-15 435 0 0,60-45 0 0 0,22-35 69 0 0,-76 60-319 0 0,41-52 0 0 0,-6 6 230 0 0,-54 63-4 0 0,0 0 0 0 0,31-50 0 0 0,-49 70-322 0 0,-4 5-145 0 0,-19 34-40 0 0,-4 6-27 0 0,-21 53 0 0 0,7-10-96 0 0,-3 6-620 0 0,41-90 768 0 0,1 0 0 0 0,-1 0 0 0 0,1 0 0 0 0,0 0-1 0 0,0 0 1 0 0,0 0 0 0 0,0 0 0 0 0,0 0 0 0 0,0 4 0 0 0,1 3-613 0 0,-1-9 601 0 0,1 1 0 0 0,-1-1-1 0 0,0 1 1 0 0,1-1 0 0 0,-1 1-1 0 0,1-1 1 0 0,-1 0 0 0 0,0 1 0 0 0,1-1-1 0 0,-1 0 1 0 0,1 1 0 0 0,-1-1-1 0 0,1 0 1 0 0,-1 0 0 0 0,1 0-1 0 0,-1 1 1 0 0,1-1 0 0 0,-1 0 0 0 0,1 0-1 0 0,-1 0 1 0 0,1 0 0 0 0,0 0-1 0 0,13 2-585 0 0,2-5-932 0 0,2-4-375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104 302 7831 0 0,'-1'3'603'0'0,"-3"6"-325"0"0,-1 0 0 0 0,-1 0 0 0 0,0 0 0 0 0,-13 14 0 0 0,11-13 1018 0 0,-1-1 0 0 0,-1-1-1 0 0,-19 15 2745 0 0,28-25-3330 0 0,0 0-614 0 0,0 1 0 0 0,0 0 0 0 0,1-1 0 0 0,-1 1 0 0 0,1-1 0 0 0,-1 0 0 0 0,1 1 0 0 0,0-1 0 0 0,-1 1 0 0 0,1-1 0 0 0,0 0 0 0 0,0 1 1 0 0,0-1-1 0 0,0 0 0 0 0,1-2 0 0 0,0 0 48 0 0,0 0 1 0 0,0 0 0 0 0,1-1-1 0 0,-1 1 1 0 0,5-6-1 0 0,2-4 47 0 0,1 1 1 0 0,14-15-1 0 0,-21 25-176 0 0,20-23 34 0 0,1 1 1 0 0,1 0 0 0 0,1 2-1 0 0,0 1 1 0 0,54-34-1 0 0,-16 19-54 0 0,79-36 0 0 0,-126 67-38 0 0,-3 5 20 0 0,-12 1 20 0 0,-1 0-1 0 0,1 0 0 0 0,0 1 1 0 0,-1-1-1 0 0,1 0 0 0 0,0 1 1 0 0,-1-1-1 0 0,1 0 0 0 0,-1 1 1 0 0,1-1-1 0 0,-1 1 0 0 0,1-1 1 0 0,-1 1-1 0 0,1 0 0 0 0,0 0 1 0 0,1 3-2 0 0,0 0 1 0 0,0 1-1 0 0,-1-1 1 0 0,1 0-1 0 0,-1 1 1 0 0,0-1-1 0 0,0 1 1 0 0,-1-1-1 0 0,1 1 1 0 0,-1-1 0 0 0,0 1-1 0 0,0 0 1 0 0,-1-1-1 0 0,1 1 1 0 0,-3 7-1 0 0,-1 4 106 0 0,-1 1 0 0 0,-12 29-1 0 0,5-24 81 0 0,0 0 1 0 0,-1-1-1 0 0,-31 38 0 0 0,2-3 115 0 0,16-25-180 0 0,19-23-84 0 0,0 0-1 0 0,1 0 1 0 0,-7 13 0 0 0,11-19-37 0 0,1 0 0 0 0,0 1 0 0 0,1-1-1 0 0,-1 0 1 0 0,0 0 0 0 0,1 1 0 0 0,-1-1 0 0 0,0 5-1 0 0,1-5-132 0 0,9 4-3391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30 3679 0 0,'2'-4'110'0'0,"18"-22"12378"0"0,-29 35-10170 0 0,-17 21-2667 0 0,12-8 803 0 0,2 1 0 0 0,-18 40 0 0 0,-12 53 64 0 0,30-83-463 0 0,-9 30-29 0 0,-4 0 1 0 0,-2-2 0 0 0,-54 90-1 0 0,-14-9-9 0 0,-34 54-368 0 0,123-187-107 0 0,0 1 1 0 0,1 0 0 0 0,0 0 0 0 0,1 1 0 0 0,-3 11 0 0 0,6-19-882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13359 0 0,'0'0'9672'0'0,"-1"2"-9325"0"0,-24 69 103 0 0,-25 63-439 0 0,-28 55-3165 0 0,78-187 2474 0 0,17-18-11702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13327 0 0,'0'0'1210'0'0,"-2"1"-996"0"0,-19 24 784 0 0,1 1-1 0 0,2 0 0 0 0,-30 56 0 0 0,33-56-675 0 0,-21 44 840 0 0,-41 116 0 0 0,-10 22-874 0 0,40-117-815 0 0,-113 167 1 0 0,150-245-88 0 0,-7 10-4839 0 0,6-11-814 0 0</inkml:trace>
  <inkml:trace contextRef="#ctx0" brushRef="#br0" timeOffset="1">123 775 8751 0 0,'0'0'674'0'0,"1"-2"-438"0"0,4-1 547 0 0,0 0 0 0 0,0 0 1 0 0,0 0-1 0 0,0 1 0 0 0,0-1 1 0 0,1 1-1 0 0,-1 0 0 0 0,9-1 0 0 0,15-6 790 0 0,7-6-515 0 0,66-29 1279 0 0,179-120 588 0 0,-251 147-3048 0 0,-22 13-307 0 0,0 0 0 0 0,-1-1 1 0 0,1 0-1 0 0,-1 0 0 0 0,0-1 0 0 0,12-12 0 0 0,-8 3-7362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0,'0'0'1279'0'0,"2"2"-60"0"0,25 29 4202 0 0,-16-21-4645 0 0,1-1 0 0 0,18 11 0 0 0,10 2 744 0 0,-27-15-979 0 0,1 0 0 0 0,12 10-1 0 0,-2 0-153 0 0,1-2-1 0 0,32 16 0 0 0,-34-17-332 0 0,-17-10-71 0 0,1 0 1 0 0,-1 0-1 0 0,1-1 0 0 0,0 0 0 0 0,0 0 0 0 0,15 4 0 0 0,-17-6-378 0 0,0 0 0 0 0,0 0 1 0 0,0 0-1 0 0,0 0 0 0 0,1-1 0 0 0,8-1 0 0 0,0-3-1021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779 182 6991 0 0,'141'-51'814'0'0,"-67"23"-381"0"0,79-19 0 0 0,-18 17 1401 0 0,1 7 5308 0 0,-128 22-6998 0 0,2 0 1794 0 0,-18 7-876 0 0,-4 0-936 0 0,-1 0 1 0 0,0-1-1 0 0,0 0 0 0 0,-17 4 0 0 0,-58 7 65 0 0,55-10-165 0 0,-404 65 91 0 0,-3-26-106 0 0,375-43-5 0 0,-121-11-1 0 0,173 7 6 0 0,1 0-1 0 0,0 0 1 0 0,-1-1 0 0 0,-21-9-1 0 0,24 5-50 0 0,10 7 21 0 0,-1 0 0 0 0,1-1 1 0 0,0 1-1 0 0,-1-1 0 0 0,1 1 0 0 0,0 0 0 0 0,0-1 0 0 0,-1 1 0 0 0,1-1 1 0 0,0 1-1 0 0,0 0 0 0 0,0-1 0 0 0,0 1 0 0 0,-1-1 0 0 0,1 1 0 0 0,0-1 1 0 0,0 1-1 0 0,0-1 0 0 0,0 1 0 0 0,0-1 0 0 0,0 1 0 0 0,0-1 0 0 0,0 1 1 0 0,0-1-1 0 0,1 1 0 0 0,-1 0 0 0 0,0-1 0 0 0,0 1 0 0 0,0-1 0 0 0,0 1 1 0 0,1-1-1 0 0,-1 1 0 0 0,0 0 0 0 0,0-1 0 0 0,1 1 0 0 0,-1 0 0 0 0,0-1 1 0 0,1 1-1 0 0,-1 0 0 0 0,0-1 0 0 0,1 1 0 0 0,-1 0 0 0 0,1-1 1 0 0,21-10-376 0 0,-20 10 328 0 0,15-7-282 0 0,-10 5 247 0 0,0 0-1 0 0,0 0 1 0 0,0 0 0 0 0,0 1-1 0 0,0 0 1 0 0,0 1 0 0 0,1-1-1 0 0,-1 2 1 0 0,12-1 0 0 0,-18 1 98 0 0,0 0 1 0 0,-1 0 0 0 0,1 0 0 0 0,0 1 0 0 0,-1-1 0 0 0,1 0 0 0 0,0 0-1 0 0,-1 1 1 0 0,1-1 0 0 0,0 0 0 0 0,-1 1 0 0 0,1-1 0 0 0,-1 1-1 0 0,1-1 1 0 0,-1 1 0 0 0,1-1 0 0 0,-1 1 0 0 0,1-1 0 0 0,-1 1 0 0 0,0 0-1 0 0,1-1 1 0 0,-1 1 0 0 0,0 0 0 0 0,0-1 0 0 0,1 1 0 0 0,-1 1 0 0 0,4 17 6 0 0,-2 19 77 0 0,-2 0-1 0 0,-5 47 0 0 0,0 37 313 0 0,7-77-190 0 0,3 0 0 0 0,1 0 1 0 0,3 0-1 0 0,1-1 1 0 0,2 0-1 0 0,3-1 0 0 0,1-1 1 0 0,25 48-1 0 0,-31-64 391 0 0,5 19-180 0 0,-12-39-399 0 0,-3-5 158 0 0,-6-17 111 0 0,2 0-191 0 0,1 1 0 0 0,1-1 0 0 0,1 0-1 0 0,0 0 1 0 0,3-29 0 0 0,1 21 24 0 0,0 0 0 0 0,2 0-1 0 0,9-26 1 0 0,-3 17-54 0 0,3 1 0 0 0,23-43 1 0 0,43-57 148 0 0,-45 78-182 0 0,38-60-419 0 0,-72 113 322 0 0,0 2-69 0 0,0 0 93 0 0,0 1 0 0 0,0 0 0 0 0,0-1 0 0 0,0 1 0 0 0,0 0 1 0 0,0-1-1 0 0,-1 1 0 0 0,1 0 0 0 0,-1 0 0 0 0,1 2 0 0 0,0 2-273 0 0,-1-1 0 0 0,1 1 1 0 0,-1 0-1 0 0,-1 0 0 0 0,1 0 0 0 0,-1 0 0 0 0,-3 9 1 0 0,-2 8-975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139 808 11975 0 0,'0'0'923'0'0,"2"0"-602"0"0,9 1 788 0 0,-1 0-1 0 0,1 1 1 0 0,-1 0 0 0 0,0 1-1 0 0,19 7 1 0 0,-14-5-138 0 0,23 6 0 0 0,-32-10-824 0 0,-1 0 0 0 0,1-1 0 0 0,-1 1 0 0 0,1-1 0 0 0,-1 0 0 0 0,1-1 0 0 0,-1 1 0 0 0,8-3 0 0 0,-6 1-124 0 0,1-1-1 0 0,0 0 0 0 0,-1-1 0 0 0,0 1 0 0 0,0-1 0 0 0,0-1 1 0 0,0 1-1 0 0,-1-1 0 0 0,0 0 0 0 0,0-1 0 0 0,0 0 0 0 0,-1 0 1 0 0,1 0-1 0 0,-1 0 0 0 0,5-10 0 0 0,-9 15-96 0 0,0-1 0 0 0,0 0-1 0 0,0 0 1 0 0,-1 0 0 0 0,1 0-1 0 0,0 0 1 0 0,-1 0 0 0 0,1 0 0 0 0,-1 0-1 0 0,0 0 1 0 0,1 0 0 0 0,-1 0 0 0 0,0 0-1 0 0,0 0 1 0 0,-1 0 0 0 0,1 0-1 0 0,0 0 1 0 0,-1 0 0 0 0,1 0 0 0 0,-1 0-1 0 0,0 0 1 0 0,1 0 0 0 0,-1 0-1 0 0,0 0 1 0 0,0 0 0 0 0,0 0 0 0 0,-1 1-1 0 0,1-1 1 0 0,0 1 0 0 0,-1-1 0 0 0,1 1-1 0 0,-1-1 1 0 0,1 1 0 0 0,-1 0-1 0 0,0-1 1 0 0,1 1 0 0 0,-1 0 0 0 0,0 0-1 0 0,0 0 1 0 0,0 1 0 0 0,0-1 0 0 0,0 0-1 0 0,0 1 1 0 0,0-1 0 0 0,0 1-1 0 0,0 0 1 0 0,0-1 0 0 0,0 1 0 0 0,0 0-1 0 0,0 0 1 0 0,0 1 0 0 0,0-1-1 0 0,0 0 1 0 0,-2 1 0 0 0,-9 2-315 0 0,0 1 1 0 0,0 0-1 0 0,1 1 0 0 0,0 0 1 0 0,0 1-1 0 0,-13 8 1 0 0,2 1 390 0 0,2 0-1 0 0,-23 21 1 0 0,20-13 460 0 0,0 1-1 0 0,1 2 0 0 0,1 0 1 0 0,2 1-1 0 0,1 2 0 0 0,-28 54 1 0 0,43-76-363 0 0,1 1 0 0 0,0-1 0 0 0,1 1 0 0 0,0 0 0 0 0,0-1 0 0 0,1 1 1 0 0,0 0-1 0 0,0 0 0 0 0,1 11 0 0 0,0-16-56 0 0,0 1 1 0 0,1-1-1 0 0,-1 1 0 0 0,1-1 1 0 0,0 1-1 0 0,0-1 0 0 0,0 1 0 0 0,0-1 1 0 0,0 0-1 0 0,1 0 0 0 0,0 0 1 0 0,0 0-1 0 0,-1 0 0 0 0,2 0 1 0 0,-1 0-1 0 0,0 0 0 0 0,1-1 0 0 0,-1 1 1 0 0,1-1-1 0 0,0 0 0 0 0,-1 0 1 0 0,1 0-1 0 0,5 3 0 0 0,-4-4 1 0 0,0 0 0 0 0,0 0-1 0 0,0 0 1 0 0,0 0 0 0 0,0-1 0 0 0,1 1-1 0 0,-1-1 1 0 0,0 0 0 0 0,0 0 0 0 0,0-1-1 0 0,0 1 1 0 0,0-1 0 0 0,7-2 0 0 0,6-2 120 0 0,29-14 1 0 0,-41 17-140 0 0,26-13-619 0 0,0-1 1 0 0,52-38 0 0 0,-47 28-586 0 0</inkml:trace>
  <inkml:trace contextRef="#ctx0" brushRef="#br0" timeOffset="1">1296 46 16327 0 0,'21'-25'1615'0'0,"-8"11"-1462"0"0,-6 8 755 0 0,-7 12 1946 0 0,-12 19-1109 0 0,-106 150-800 0 0,26-43-437 0 0,33-37-497 0 0,-108 161 42 0 0,125-196-189 0 0,-67 128 0 0 0,94-160-39 0 0,-6 15-802 0 0,20-40 488 0 0,7-3-3256 0 0,-2-1 3345 0 0,0 1 0 0 0,0-1-1 0 0,0 0 1 0 0,0 0 0 0 0,4-1-1 0 0,14-8-1227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14191 0 0,'0'0'3214'0'0,"-1"3"-2292"0"0,1 11-481 0 0,0 0 1 0 0,0 1-1 0 0,2-1 0 0 0,-1 0 0 0 0,2 0 1 0 0,0-1-1 0 0,1 1 0 0 0,0-1 0 0 0,1 1 0 0 0,0-1 1 0 0,13 21-1 0 0,-10-19-249 0 0,-3-6-125 0 0,0 0 0 0 0,0 0 0 0 0,8 7 0 0 0,-3-3-25 0 0,-1-3-143 0 0,-1-3-774 0 0,-4-1-1544 0 0,8-14-908 0 0,-1-2 1500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77 10591 0 0,'24'-29'949'0'0,"-17"19"-354"0"0,1 0 0 0 0,14-12 3666 0 0,-14 17-851 0 0,-15 10-1061 0 0,-89 110-1434 0 0,47-53-872 0 0,-92 139 224 0 0,82-111-83 0 0,22-35-76 0 0,-202 293 272 0 0,170-263-363 0 0,4-3 14 0 0,54-67-27 0 0,1 0 0 0 0,1 1 0 0 0,-12 29 0 0 0,18-40 13 0 0,0 2-9 0 0,4 12-162 0 0,2-15-522 0 0,0-3 383 0 0,0 0-1 0 0,0 0 1 0 0,1 0 0 0 0,-1 0 0 0 0,0 0 0 0 0,1 0-1 0 0,-1-1 1 0 0,0 0 0 0 0,1 0 0 0 0,3 0 0 0 0,21-5-7285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64 11975 0 0,'8'-14'272'0'0,"-5"8"-96"0"0,0 0 0 0 0,1 0 0 0 0,0 0 0 0 0,0 0-1 0 0,0 1 1 0 0,9-8 0 0 0,-12 12 893 0 0,-2 3 359 0 0,-4 15-711 0 0,-2 1 0 0 0,-1-1 0 0 0,0-1-1 0 0,-14 22 1 0 0,1-2-486 0 0,-312 487 1316 0 0,63-105-1469 0 0,195-279-128 0 0,27-48-280 0 0,27-46-1186 0 0,20-43 783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12 120 10591 0 0,'-1'2'819'0'0,"-1"-1"-702"0"0,1 0 1 0 0,1 1 0 0 0,-1-1-1 0 0,0 0 1 0 0,0 1-1 0 0,0-1 1 0 0,1 1-1 0 0,-1-1 1 0 0,1 1-1 0 0,-1-1 1 0 0,1 1-1 0 0,-1-1 1 0 0,1 1-1 0 0,0-1 1 0 0,0 1-1 0 0,0 0 1 0 0,0-1-1 0 0,0 1 1 0 0,0-1-1 0 0,0 1 1 0 0,1-1-1 0 0,-1 1 1 0 0,0-1-1 0 0,1 1 1 0 0,-1-1-1 0 0,3 4 1 0 0,-2-4 27 0 0,0 0 0 0 0,0 1 1 0 0,0-1-1 0 0,1 0 0 0 0,-1 0 1 0 0,0 0-1 0 0,1 0 1 0 0,-1 0-1 0 0,1 0 0 0 0,0 0 1 0 0,-1-1-1 0 0,1 1 0 0 0,-1-1 1 0 0,1 1-1 0 0,0-1 1 0 0,0 1-1 0 0,3-1 0 0 0,18 0 544 0 0,1 0 0 0 0,0-2-1 0 0,34-6 1 0 0,70-23 684 0 0,-41 9-566 0 0,49-11 236 0 0,140-29 106 0 0,-233 53-1168 0 0,70-3 0 0 0,-109 12-154 0 0,1 0 0 0 0,-1 0 0 0 0,1 1-1 0 0,6 1 1 0 0,12 8-4567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7367 0 0,'-2'2'4787'0'0,"-32"25"-940"0"0,-31 31-1 0 0,35-27-3403 0 0,0 2 0 0 0,-37 55-1 0 0,61-78-404 0 0,0 0 0 0 0,1 0 1 0 0,0 0-1 0 0,-6 22 0 0 0,10-30-13 0 0,1 1 1 0 0,0-1 0 0 0,-1 1-1 0 0,1-1 1 0 0,0 1-1 0 0,0 0 1 0 0,0-1 0 0 0,1 1-1 0 0,0 3 1 0 0,0-1 75 0 0,-1-5-83 0 0,0 1 0 0 0,1 0 0 0 0,-1-1 0 0 0,0 1 0 0 0,1 0 0 0 0,-1-1 0 0 0,1 1 0 0 0,-1-1 0 0 0,1 1 0 0 0,-1-1 0 0 0,1 1 0 0 0,0-1 0 0 0,-1 0 0 0 0,1 1 0 0 0,-1-1 0 0 0,1 1 0 0 0,0-1 0 0 0,-1 0 0 0 0,1 0 0 0 0,0 1 0 0 0,-1-1 0 0 0,2 0 0 0 0,0 0 36 0 0,4 3 57 0 0,1-2 0 0 0,0 1 0 0 0,0-1 0 0 0,-1 0 0 0 0,1 0 0 0 0,0-1 0 0 0,0 0 0 0 0,0 0 0 0 0,9-2 0 0 0,-2-1 56 0 0,0 1 1 0 0,-1-2 0 0 0,21-7-1 0 0,-1-3 48 0 0,0-1-1 0 0,41-25 1 0 0,-71 38-208 0 0,1 0 1 0 0,-1 0-1 0 0,0-1 1 0 0,0 1-1 0 0,0-1 0 0 0,0 0 1 0 0,-1 0-1 0 0,1 0 0 0 0,-1 0 1 0 0,0-1-1 0 0,0 1 1 0 0,0-1-1 0 0,0 1 0 0 0,-1-1 1 0 0,1 1-1 0 0,-1-1 0 0 0,0 0 1 0 0,1-5-1 0 0,-2 5-8 0 0,0-1-1 0 0,0 1 1 0 0,0 0 0 0 0,0 0-1 0 0,-1-1 1 0 0,0 1 0 0 0,0 0-1 0 0,0 0 1 0 0,0 0 0 0 0,-1 0-1 0 0,0 0 1 0 0,0 1 0 0 0,0-1-1 0 0,0 0 1 0 0,0 1 0 0 0,-1-1-1 0 0,-2-2 1 0 0,-8-9-268 0 0,-1 2 0 0 0,0 0 0 0 0,-21-16 0 0 0,30 26-293 0 0,1-1-1 0 0,0 0 1 0 0,0-1 0 0 0,0 1 0 0 0,0-1-1 0 0,1 1 1 0 0,-4-7 0 0 0,-1-5-6524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9815 0 0,'0'0'890'0'0,"-2"2"-733"0"0,-11 13 342 0 0,-20 15 1 0 0,20-18 232 0 0,0 0 1 0 0,-21 28-1 0 0,-8 19 907 0 0,-56 102-1 0 0,-92 296 160 0 0,187-448-1794 0 0,-2 6 8 0 0,-1 0-1 0 0,0-1 1 0 0,-1 0 0 0 0,0 0 0 0 0,-19 25-1 0 0,16-30-33 0 0,6-7-5 0 0,1 1 1 0 0,-1-2-1 0 0,0 1 1 0 0,0 0-1 0 0,0-1 1 0 0,-1 0 0 0 0,1 1-1 0 0,0-2 1 0 0,0 1-1 0 0,-1 0 1 0 0,1-1-1 0 0,0 0 1 0 0,-1 0 0 0 0,1 0-1 0 0,0-1 1 0 0,-8-1-1 0 0,3-4 17 0 0,8 3 7 0 0,-1 1 0 0 0,1-1 0 0 0,0 0 0 0 0,0 0 0 0 0,0 1 0 0 0,0-1 1 0 0,0 0-1 0 0,1 0 0 0 0,-1 0 0 0 0,1 0 0 0 0,0 0 0 0 0,0 0 0 0 0,0 0 1 0 0,0 0-1 0 0,0 0 0 0 0,1 0 0 0 0,-1 0 0 0 0,1 0 0 0 0,2-5 0 0 0,0-2 39 0 0,1 0 0 0 0,0 0-1 0 0,1 1 1 0 0,7-12 0 0 0,1 0 83 0 0,2 1 0 0 0,0 0 0 0 0,26-27 0 0 0,-33 40-102 0 0,0 0 0 0 0,1 0 1 0 0,0 0-1 0 0,0 1 0 0 0,0 1 0 0 0,1-1 0 0 0,0 2 1 0 0,0-1-1 0 0,0 1 0 0 0,16-3 0 0 0,-17 4-16 0 0,1 1 0 0 0,-1 1 0 0 0,1 0-1 0 0,0 0 1 0 0,17 2 0 0 0,-21 0-7 0 0,0 0 0 0 0,0 0 0 0 0,0 1 0 0 0,0 0 1 0 0,0 0-1 0 0,-1 0 0 0 0,1 1 0 0 0,-1-1 0 0 0,0 2 0 0 0,7 4 0 0 0,1 2 61 0 0,-1 0 0 0 0,-1 1 0 0 0,0 0 1 0 0,0 1-1 0 0,-1 0 0 0 0,-1 1 0 0 0,0 0 0 0 0,-1 0 0 0 0,0 1 0 0 0,-1 0 0 0 0,0 1 0 0 0,7 24 0 0 0,-13-35 40 0 0,0 0-1 0 0,-1 0 1 0 0,1 0-1 0 0,-1-1 0 0 0,0 1 1 0 0,0 0-1 0 0,0 0 1 0 0,0 0-1 0 0,-1 0 1 0 0,1 0-1 0 0,-1 0 1 0 0,0 0-1 0 0,0 0 1 0 0,-1-1-1 0 0,1 1 1 0 0,-1 0-1 0 0,0-1 0 0 0,0 0 1 0 0,0 1-1 0 0,0-1 1 0 0,0 0-1 0 0,-1 0 1 0 0,0 0-1 0 0,1 0 1 0 0,-4 2-1 0 0,-14 11 156 0 0,0-1-1 0 0,-1-1 1 0 0,-28 14-1 0 0,-71 28-211 0 0,76-37-31 0 0,36-15-44 0 0,0-1 0 0 0,-1-1 1 0 0,1 1-1 0 0,-17 1 0 0 0,21-3-18 0 0,0-1-1 0 0,0 0 1 0 0,0 0-1 0 0,0 0 1 0 0,0 0-1 0 0,0-1 1 0 0,0 1-1 0 0,0-1 1 0 0,0 0-1 0 0,1-1 1 0 0,-1 1-1 0 0,-5-3 0 0 0,8 3-46 0 0,0 0 0 0 0,0-1 0 0 0,0 1 0 0 0,1 0 0 0 0,-1-1 0 0 0,0 1 0 0 0,1 0 0 0 0,-1-1 0 0 0,1 1 0 0 0,0-1 0 0 0,-1 1 0 0 0,1-1 0 0 0,0 1 0 0 0,0-1 0 0 0,0 1 0 0 0,0 0 0 0 0,0-1 0 0 0,0 1 1 0 0,1-3-1 0 0,5-14-5000 0 0,6-2-1622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83 14279 0 0,'0'0'1635'0'0,"1"3"-824"0"0,1 2-424 0 0,0-1 1 0 0,-1 2 0 0 0,1-1 0 0 0,-1 0 0 0 0,0 0 0 0 0,0 0-1 0 0,0 1 1 0 0,-1 6 0 0 0,0-9 974 0 0,3-4-1012 0 0,4-1-220 0 0,1 0 0 0 0,0 0 0 0 0,-1-1 1 0 0,0-1-1 0 0,0 1 0 0 0,0-1 0 0 0,0-1 0 0 0,0 1 0 0 0,8-8 0 0 0,14-8-34 0 0,-22 15-129 0 0,0 0-1 0 0,0-1 0 0 0,-1 1 1 0 0,0-1-1 0 0,0 0 0 0 0,0-1 1 0 0,6-8-1 0 0,-12 14 10 0 0,1 1 1 0 0,-1-1-1 0 0,1 0 0 0 0,-1 1 1 0 0,0-1-1 0 0,1 0 0 0 0,-1 1 1 0 0,0-1-1 0 0,0 0 0 0 0,0 1 1 0 0,1-1-1 0 0,-1 0 1 0 0,0 0-1 0 0,0 0 0 0 0,0-2-66 0 0,1 1-234 0 0,-10-2-363 0 0,8 4 660 0 0,0-1 0 0 0,0 1 0 0 0,1-1 0 0 0,-1 1 0 0 0,0 0 0 0 0,0-1 0 0 0,0 1 0 0 0,0 0 0 0 0,0-1 0 0 0,0 1 0 0 0,0 0 0 0 0,1 0 0 0 0,-3 0 0 0 0,-6 1-151 0 0,-1 1 0 0 0,0-1 0 0 0,1 2 1 0 0,-1 0-1 0 0,1 0 0 0 0,-10 5 1 0 0,-51 30-335 0 0,25-9 243 0 0,-58 49 0 0 0,-34 44 411 0 0,71-61 84 0 0,46-43-55 0 0,-22 25-1 0 0,38-39-119 0 0,0 1-1 0 0,0 0 0 0 0,1 1 1 0 0,-1-1-1 0 0,1 1 0 0 0,0 0 1 0 0,1-1-1 0 0,-1 1 0 0 0,1 1 1 0 0,-2 10-1 0 0,6-12 279 0 0,2-2-227 0 0,1-1 0 0 0,-1 1 1 0 0,1 0-1 0 0,0-1 0 0 0,0 0 0 0 0,0 0 0 0 0,0-1 0 0 0,0 0 0 0 0,0 1 0 0 0,1-1 0 0 0,-1-1 0 0 0,0 1 1 0 0,9-1-1 0 0,12-1 274 0 0,39-6 0 0 0,-52 5-262 0 0,176-34 560 0 0,-65 4-4677 0 0,-97 24-3148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69 5063 0 0,'4'-14'148'0'0,"-1"5"-1"0"0,0 1 0 0 0,1-1-1 0 0,0 1 1 0 0,8-13 11346 0 0,-18 67-10430 0 0,-14 12 172 0 0,-47 101-1 0 0,26-79-607 0 0,-72 107 1 0 0,-68 62-320 0 0,85-119-294 0 0,36-47-15 0 0,-29 47 1 0 0,32-44 0 0 0,44-66-426 0 0,0 0 0 0 0,2 1-1 0 0,-13 31 1 0 0,23-50-390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32 208 2759 0 0,'-2'1'207'0'0,"0"0"48"0"0,0 0 1 0 0,0 1-1 0 0,0-1 0 0 0,0 0 0 0 0,0 1 0 0 0,0 0 1 0 0,0-1-1 0 0,1 1 0 0 0,-1 0 0 0 0,1 0 1 0 0,0 0-1 0 0,-1 0 0 0 0,1 0 0 0 0,0 0 0 0 0,0 0 1 0 0,0 0-1 0 0,-1 3 0 0 0,1-1 1178 0 0,1 7 3983 0 0,6-1-3460 0 0,-4-9-1858 0 0,-1 0 0 0 0,0 1 0 0 0,1-1 0 0 0,-1 0 0 0 0,0 0 0 0 0,1 0 0 0 0,0 0 0 0 0,-1 0 0 0 0,4 1 0 0 0,1-1 115 0 0,1 0 1 0 0,0 0-1 0 0,0 0 1 0 0,0-1-1 0 0,-1 0 1 0 0,1 0-1 0 0,12-2 1 0 0,49-14 1177 0 0,-48 11-1044 0 0,139-43 2024 0 0,-30 9-802 0 0,119-23-149 0 0,92-28-905 0 0,-336 89-515 0 0,15-6-268 0 0,1 2 0 0 0,19-3 0 0 0,-36 7-107 0 0,-1 2-157 0 0,6 0 177 0 0,-2 3-4646 0 0,1 8-2303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14423 0 0,'0'0'1608'0'0,"-8"9"-336"0"0,7-6-1162 0 0,0-1 0 0 0,1 1 0 0 0,-1 0 0 0 0,1 0 0 0 0,-1-1 0 0 0,1 1 0 0 0,0 0 0 0 0,0 0-1 0 0,0 0 1 0 0,0 0 0 0 0,1 3 0 0 0,11 32 1015 0 0,-11-37-1087 0 0,0 2 83 0 0,0 0 1 0 0,-1 0 0 0 0,1 1 0 0 0,0-1 0 0 0,-1 0 0 0 0,0 0 0 0 0,0 1 0 0 0,0 4 0 0 0,-1-5-62 0 0,1 0 1 0 0,0-1 0 0 0,0 1 0 0 0,0 0-1 0 0,0 0 1 0 0,1-1 0 0 0,-1 1 0 0 0,1 0-1 0 0,-1-1 1 0 0,1 1 0 0 0,0-1-1 0 0,2 5 1 0 0,28 54 376 0 0,-24-44-307 0 0,1-1 1 0 0,1 0-1 0 0,0 0 0 0 0,13 15 0 0 0,-19-27-413 0 0,1 0 0 0 0,0 0-1 0 0,0-1 1 0 0,0 0 0 0 0,1 0-1 0 0,-1 0 1 0 0,1 0 0 0 0,-1-1 0 0 0,1 0-1 0 0,0 0 1 0 0,0 0 0 0 0,0 0-1 0 0,0-1 1 0 0,10 2 0 0 0,0-3-6540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74 388 7367 0 0,'0'0'568'0'0,"-1"3"-373"0"0,-17 32 996 0 0,15-30 24 0 0,0 0 0 0 0,-1 1 0 0 0,1-2 0 0 0,-1 1 0 0 0,-1 0 0 0 0,1-1 0 0 0,-11 9 3747 0 0,14-13-4888 0 0,1 0-1 0 0,-1 0 1 0 0,0-1-1 0 0,1 1 1 0 0,-1 0-1 0 0,1-1 1 0 0,-1 1-1 0 0,1 0 0 0 0,-1-1 1 0 0,0 1-1 0 0,1-1 1 0 0,0 1-1 0 0,-1-1 1 0 0,1 1-1 0 0,-1-1 1 0 0,1 1-1 0 0,-1-1 0 0 0,1 1 1 0 0,0-1-1 0 0,0 1 1 0 0,-1-1-1 0 0,1 0 1 0 0,0 1-1 0 0,0-1 1 0 0,-1 0-1 0 0,1 1 1 0 0,0-2-1 0 0,-2-18 840 0 0,5 5-535 0 0,0 1 0 0 0,0 0 0 0 0,2 0 0 0 0,-1 0 0 0 0,2 0-1 0 0,10-17 1 0 0,3-3-37 0 0,28-37-1 0 0,-13 29-482 0 0,1 2-1 0 0,2 1 0 0 0,70-56 1 0 0,-106 93-376 0 0,9 3-1733 0 0,-1 0-1 0 0,17 3 1 0 0,-10 1-5640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 5063 0 0,'0'0'870'0'0,"0"2"916"0"0,-4 13 2016 0 0,-10 23-1 0 0,-26 40-408 0 0,-2 8-974 0 0,31-60-1778 0 0,5-14-390 0 0,1 0 1 0 0,0 1-1 0 0,1-1 0 0 0,-4 26 0 0 0,7-35 181 0 0,11 2 247 0 0,-5-2-510 0 0,-2-2-76 0 0,0 0-1 0 0,1 0 1 0 0,-1 0 0 0 0,0-1-1 0 0,0 1 1 0 0,1-1 0 0 0,-1 0 0 0 0,0 0-1 0 0,0 0 1 0 0,1-1 0 0 0,-1 1-1 0 0,0-1 1 0 0,6-1 0 0 0,4-2 419 0 0,25-13 0 0 0,-25 11-242 0 0,108-54 1018 0 0,-96 46-1134 0 0,-1 0 0 0 0,0-2 0 0 0,37-32 0 0 0,-51 38-387 0 0,-1-1 0 0 0,0 0 0 0 0,0 0 0 0 0,13-23 0 0 0,1-2-455 0 0,9 0-2956 0 0,-15 17 1589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3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 10135 0 0,'0'3'778'0'0,"0"3"-552"0"0,0 1 0 0 0,0 0 0 0 0,-1 0 0 0 0,0-1 0 0 0,-1 1 0 0 0,1-1 0 0 0,-1 1 0 0 0,-3 7 0 0 0,-2 6 1162 0 0,-10 24 1833 0 0,12-32-2379 0 0,1-1 1 0 0,0 1-1 0 0,-4 19 2601 0 0,9-30-3389 0 0,-1-1 0 0 0,0 1 0 0 0,1 0 0 0 0,-1-1 0 0 0,0 1 0 0 0,1-1 0 0 0,-1 0 0 0 0,1 1 0 0 0,-1-1 0 0 0,1 1 0 0 0,-1-1 0 0 0,1 0 0 0 0,-1 1 0 0 0,1-1-1 0 0,-1 0 1 0 0,1 1 0 0 0,0-1 0 0 0,-1 0 0 0 0,1 0 0 0 0,0 1 0 0 0,14 2 398 0 0,-10-3-296 0 0,0 0-1 0 0,0 0 0 0 0,1 0 1 0 0,-1-1-1 0 0,0 0 0 0 0,0 0 1 0 0,8-2-1 0 0,35-17 523 0 0,-34 14-500 0 0,170-78 214 0 0,-41 22-275 0 0,-109 44-117 0 0,-21 8 0 0 0,-6 2-16 0 0,-7 8 15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 0 0 0 0,0 0 0 0 0,0 0-1 0 0,0-1 1 0 0,0 1 0 0 0,0 0 0 0 0,0 0 0 0 0,0 0 0 0 0,0 0 0 0 0,0 0 0 0 0,0 0 0 0 0,0 0 0 0 0,0 0 0 0 0,0 0 0 0 0,0 0 0 0 0,0 0 0 0 0,0 0 0 0 0,0 0 0 0 0,0 0 0 0 0,0 0 0 0 0,0-1 0 0 0,0 1 0 0 0,0 0 0 0 0,0 0 0 0 0,0 0 0 0 0,0 0 0 0 0,0 0 0 0 0,1 0 0 0 0,-12-1-108 0 0,0 0 0 0 0,0 0 1 0 0,0 1-1 0 0,1 1 0 0 0,-1 0 0 0 0,0 0 1 0 0,-15 5-1 0 0,-77 26-304 0 0,93-29 416 0 0,-201 78-246 0 0,169-64 224 0 0,15-7-12 0 0,-32 16 0 0 0,50-21 26 0 0,1 0 1 0 0,0 1-1 0 0,0-1 1 0 0,0 2-1 0 0,1-1 1 0 0,0 1 0 0 0,-10 12-1 0 0,7-6 9 0 0,1 0-1 0 0,0 0 1 0 0,2 1-1 0 0,-1 0 1 0 0,1 1-1 0 0,1 0 1 0 0,1 0 0 0 0,-4 17-1 0 0,7-26-2 0 0,1 0 1 0 0,0 0-1 0 0,0 0 0 0 0,1 0 0 0 0,0 0 1 0 0,0 0-1 0 0,0 0 0 0 0,1 0 1 0 0,0 0-1 0 0,0 0 0 0 0,0 0 0 0 0,1 0 1 0 0,0-1-1 0 0,0 1 0 0 0,1 0 1 0 0,-1-1-1 0 0,1 0 0 0 0,0 1 0 0 0,1-1 1 0 0,-1 0-1 0 0,1-1 0 0 0,0 1 1 0 0,0-1-1 0 0,7 6 0 0 0,2 0 47 0 0,1-1 0 0 0,0-1 0 0 0,0 0 0 0 0,1-1 0 0 0,0 0 0 0 0,0-1 0 0 0,1-1 0 0 0,0 0 0 0 0,0-1 0 0 0,18 2 0 0 0,-13-4-72 0 0,0 0 0 0 0,1-1 0 0 0,-1-1 0 0 0,0-2-1 0 0,0 0 1 0 0,0 0 0 0 0,30-10 0 0 0,-32 6-1096 0 0,-1-1-1 0 0,1 0 1 0 0,-2-2 0 0 0,22-13 0 0 0,-16 9-622 0 0</inkml:trace>
  <inkml:trace contextRef="#ctx0" brushRef="#br0" timeOffset="1">951 485 14279 0 0,'0'0'1298'0'0,"0"3"-769"0"0,2 3 1424 0 0,0 0 1 0 0,0 0-1 0 0,7 11 0 0 0,-8-16-668 0 0,0 2-973 0 0,5 7-358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24 8031 0 0,'0'0'3803'0'0,"-14"6"-2451"0"0,10-6-1218 0 0,0 1-1 0 0,-1-1 1 0 0,1 1 0 0 0,0-1 0 0 0,-1 1-1 0 0,1 1 1 0 0,0-1 0 0 0,0 0 0 0 0,0 1-1 0 0,-7 4 1 0 0,-2 0 35 0 0,2-2-66 0 0,0 0 0 0 0,0 1 0 0 0,0 1 0 0 0,1 0 0 0 0,0 0 1 0 0,1 1-1 0 0,-1 0 0 0 0,1 1 0 0 0,1 0 0 0 0,-1 0 0 0 0,1 1 0 0 0,1 0 0 0 0,0 1 0 0 0,0-1 1 0 0,0 1-1 0 0,2 1 0 0 0,-9 18 0 0 0,1-3-12 0 0,12-24-27 0 0,1 1 2 0 0,2 15 1 0 0,1-14-69 0 0,-1-2 12 0 0,-1-1 9 0 0,1 1-1 0 0,-1-1 1 0 0,1 0 0 0 0,-1 1-1 0 0,1-1 1 0 0,-1 0 0 0 0,1 0-1 0 0,0 0 1 0 0,-1 0 0 0 0,1 0-1 0 0,0 0 1 0 0,3 0 0 0 0,21 5 61 0 0,-12-5-36 0 0,0-2 0 0 0,0 0 1 0 0,0 0-1 0 0,-1-1 0 0 0,16-5 1 0 0,4 1 49 0 0,12-1-52 0 0,-20 4-2 0 0,-1-1 0 0 0,1-2 0 0 0,30-10 0 0 0,-51 15-35 0 0,-1 0 0 0 0,0-1-1 0 0,1 1 1 0 0,-1-1-1 0 0,0 0 1 0 0,1 1 0 0 0,-1-1-1 0 0,0-1 1 0 0,0 1 0 0 0,-1 0-1 0 0,6-6 1 0 0,0-1 3 0 0,-2 3 3 0 0,-1-1 1 0 0,1 0-1 0 0,-1 0 0 0 0,0-1 1 0 0,-1 1-1 0 0,1-1 0 0 0,-1 0 0 0 0,-1 0 1 0 0,0-1-1 0 0,0 1 0 0 0,-1-1 0 0 0,0 1 1 0 0,0-1-1 0 0,-1 0 0 0 0,0 0 0 0 0,0 1 1 0 0,-2-13-1 0 0,1 20-8 0 0,0 0 0 0 0,-1-1 0 0 0,1 1-1 0 0,-1 0 1 0 0,0 0 0 0 0,1 0 0 0 0,-1 0 0 0 0,0 0 0 0 0,0-1 0 0 0,1 1 0 0 0,-1 0 0 0 0,0 1-1 0 0,0-1 1 0 0,0 0 0 0 0,0 0 0 0 0,0 0 0 0 0,-1 1 0 0 0,1-1 0 0 0,0 0 0 0 0,-2 0-1 0 0,1 0-5 0 0,-1 0-1 0 0,1 0 1 0 0,-1 0-1 0 0,1 1 0 0 0,0-1 1 0 0,-1 1-1 0 0,1 0 0 0 0,-1 0 1 0 0,-3 0-1 0 0,-39 11-447 0 0,-1 0 35 0 0,-10-9-144 0 0,44-2 402 0 0,10 0 107 0 0,0 0 1 0 0,0-1 0 0 0,0 1-1 0 0,1 0 1 0 0,-1-1 0 0 0,0 0 0 0 0,0 1-1 0 0,1-1 1 0 0,-1 0 0 0 0,0 0-1 0 0,1 0 1 0 0,-1 0 0 0 0,1 0-1 0 0,-1 0 1 0 0,1-1 0 0 0,-1 1 0 0 0,-1-2-1 0 0,2 1-137 0 0,5-1-867 0 0,-3 3 1019 0 0,-1-1 1 0 0,0 1-1 0 0,0-1 1 0 0,1 1-1 0 0,-1-1 0 0 0,0 1 1 0 0,0 0-1 0 0,1-1 1 0 0,-1 1-1 0 0,0 0 1 0 0,1-1-1 0 0,-1 1 1 0 0,1 0-1 0 0,-1-1 1 0 0,0 1-1 0 0,1 0 1 0 0,-1 0-1 0 0,2-1 1 0 0,10-3-496 0 0,2 0-12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4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5063 0 0,'0'0'7650'0'0,"1"2"-7172"0"0,0 37 3306 0 0,-1-37-3436 0 0,-1 8 3512 0 0,10-51-3529 0 0,-6 23-294 0 0,1 0-1 0 0,1 0 0 0 0,1 1 0 0 0,0-1 0 0 0,1 2 0 0 0,14-26 0 0 0,-8 24-35 0 0,1 1 0 0 0,0 0-1 0 0,1 1 1 0 0,1 0 0 0 0,23-17 0 0 0,-4 7-48 0 0,66-37 1 0 0,-77 50-3 0 0,80-42-40 0 0,-87 48 71 0 0,0 0 0 0 0,1 1 0 0 0,0 1 0 0 0,23-4 0 0 0,-36 8 1 0 0,0 1 1 0 0,0 0-1 0 0,0 0 0 0 0,0 0 1 0 0,1 0-1 0 0,-1 1 0 0 0,6 2 0 0 0,-9-3-88 0 0,-1 0-1 0 0,1 1 0 0 0,-1-1 1 0 0,1 1-1 0 0,-1-1 0 0 0,1 1 1 0 0,-1 0-1 0 0,1 0 0 0 0,-1 0 0 0 0,0-1 1 0 0,0 1-1 0 0,1 0 0 0 0,-1 1 1 0 0,0-1-1 0 0,0 0 0 0 0,0 0 1 0 0,0 0-1 0 0,0 1 0 0 0,-1-1 0 0 0,1 0 1 0 0,0 1-1 0 0,0-1 0 0 0,-1 1 1 0 0,1-1-1 0 0,-1 1 0 0 0,1-1 1 0 0,-1 4-1 0 0,-1 12-1478 0 0,0-14-15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373 168 6935 0 0,'0'0'630'0'0,"1"-2"-437"0"0,18-31 2010 0 0,-14 23-1853 0 0,1 1-1 0 0,-1-1 1 0 0,13-14-1 0 0,-12 17-119 0 0,-1-1 0 0 0,0 0-1 0 0,0 0 1 0 0,4-9-1 0 0,1-3 523 0 0,-9 18-534 0 0,-1-2-125 0 0,-1-2 255 0 0,-8 8-147 0 0,-1 2-194 0 0,0 0-1 0 0,0 1 0 0 0,1 0 1 0 0,0 0-1 0 0,0 1 0 0 0,1 0 1 0 0,-9 8-1 0 0,-12 8 18 0 0,-110 70 29 0 0,106-67-88 0 0,-47 47-1 0 0,71-64 35 0 0,-1 2 78 0 0,0 0 1 0 0,1 1-1 0 0,0 0 0 0 0,-11 18 0 0 0,16-21-22 0 0,0 0 0 0 0,0 0 0 0 0,1 0 0 0 0,0 1 0 0 0,1-1 0 0 0,0 1-1 0 0,0 0 1 0 0,-1 9 0 0 0,3-13 38 0 0,0 0 0 0 0,-1 0 0 0 0,2 0 0 0 0,-1 0 0 0 0,1 0 0 0 0,-1 0 0 0 0,2 0 0 0 0,-1 0 0 0 0,0-1 0 0 0,1 1 0 0 0,2 5 0 0 0,-2-7-62 0 0,-1-1 0 0 0,0 0 0 0 0,1 0 1 0 0,-1 0-1 0 0,1 0 0 0 0,0 0 0 0 0,0-1 1 0 0,0 1-1 0 0,0 0 0 0 0,0-1 0 0 0,0 0 1 0 0,0 1-1 0 0,0-1 0 0 0,0 0 0 0 0,1 0 1 0 0,-1 0-1 0 0,0 0 0 0 0,1-1 0 0 0,-1 1 1 0 0,1 0-1 0 0,-1-1 0 0 0,1 0 0 0 0,4 0 1 0 0,-2 0 14 0 0,0-1 1 0 0,1 1 0 0 0,-1-1 0 0 0,0-1 0 0 0,0 1-1 0 0,-1-1 1 0 0,1 1 0 0 0,6-4 0 0 0,37-24 267 0 0,-35 21-227 0 0,159-115 510 0 0,-144 99-574 0 0,-1-1 0 0 0,-1-1-1 0 0,39-52 1 0 0,-47 52-36 0 0,-17 23-54 0 0,-2 4-23 0 0,0-1 79 0 0,-1 1 1 0 0,1-1-1 0 0,0 1 1 0 0,0 0 0 0 0,0-1-1 0 0,0 1 1 0 0,1 0-1 0 0,-1 0 1 0 0,0 0-1 0 0,0 0 1 0 0,0 1-1 0 0,-2 0-13 0 0,-16 16-15 0 0,0 1-1 0 0,2 1 1 0 0,0 0-1 0 0,-14 25 1 0 0,30-44 42 0 0,1-1 0 0 0,-1 1 0 0 0,1 0 0 0 0,0-1 0 0 0,0 1 0 0 0,-1 0 0 0 0,1-1 0 0 0,0 1 0 0 0,0 0 1 0 0,0-1-1 0 0,-1 1 0 0 0,1 0 0 0 0,0-1 0 0 0,0 1 0 0 0,0 0 0 0 0,0 0 0 0 0,1 0 0 0 0,-1 1 6 0 0,2 3 46 0 0,3-1-44 0 0,0 0 0 0 0,0-1 0 0 0,0 0 0 0 0,0 0 0 0 0,1 0 0 0 0,-1-1 0 0 0,1 0 0 0 0,-1 0 0 0 0,1 0 0 0 0,11 1 0 0 0,9 4 2 0 0,-22-6-13 0 0,0 0 0 0 0,1 0 0 0 0,-1 0 0 0 0,0 1 0 0 0,0-1 0 0 0,-1 1 0 0 0,7 4 0 0 0,-4-2 0 0 0,9 6-46 0 0,-13-6 14 0 0,0 0 0 0 0,11 13-5031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4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220 101 2759 0 0,'-2'1'207'0'0,"-23"13"1117"0"0,-2 1 6131 0 0,27-14-7339 0 0,-1-1 1 0 0,1 0 0 0 0,0 1-1 0 0,0-1 1 0 0,0 1-1 0 0,-1-1 1 0 0,1 1 0 0 0,0-1-1 0 0,0 0 1 0 0,0 1 0 0 0,0-1-1 0 0,0 1 1 0 0,0-1-1 0 0,0 1 1 0 0,0-1 0 0 0,0 1-1 0 0,0-1 1 0 0,0 1 0 0 0,16-2 144 0 0,1-1 1 0 0,-1-1 0 0 0,0-1-1 0 0,21-7 1 0 0,24-5-182 0 0,4 2-29 0 0,-1-2 1 0 0,93-37-1 0 0,-121 34 229 0 0,-34 18 72 0 0,-5 4-288 0 0,-76 67 145 0 0,-13 13-130 0 0,32-26 76 0 0,-74 54 0 0 0,64-55-3 0 0,29-20-74 0 0,-13 11-10 0 0,23-22-30 0 0,-43 44-1 0 0,71-67 6 0 0,-4 2-22 0 0,5-3 478 0 0,5 0-365 0 0,20 4 82 0 0,1-1-1 0 0,-1-1 0 0 0,1-1 1 0 0,0-1-1 0 0,29-3 0 0 0,17-8 178 0 0,-16 2-164 0 0,75-13 155 0 0,23-3-46 0 0,-98 19-240 0 0,-42 6-742 0 0,-12 0 543 0 0,0-1 0 0 0,0 1 1 0 0,0-1-1 0 0,0 1 0 0 0,0-1 0 0 0,0 0 0 0 0,0 1 0 0 0,0-1 1 0 0,0 1-1 0 0,0-1 0 0 0,0 1 0 0 0,0-1 0 0 0,0 0 0 0 0,0 1 0 0 0,0-1 1 0 0,0 1-1 0 0,-1-1 0 0 0,1 0 0 0 0,0 1 0 0 0,0-1 0 0 0,0 0 1 0 0,-1 1-1 0 0,1-1 0 0 0,0 0 0 0 0,-1 1 0 0 0,-8 10-1667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2759 0 0,'0'0'11643'0'0,"3"1"-11195"0"0,10 6 291 0 0,0-1 1 0 0,27 8-1 0 0,-33-12-671 0 0,0-1 0 0 0,0 0 0 0 0,0 0 0 0 0,0-1 0 0 0,0 1 0 0 0,0-1-1 0 0,0-1 1 0 0,12-2 0 0 0,29-10 64 0 0,64-25 1 0 0,-12 2-58 0 0,20-4-1444 0 0,-84 29 574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8 184 4431 0 0,'0'0'790'0'0,"0"3"-412"0"0,2 43 2762 0 0,-6 69-1 0 0,2-69-2731 0 0,-1 23-107 0 0,4-56-83 0 0,1-10-177 0 0,-2 0 80 0 0,2 9 63 0 0,-1-7-114 0 0,1 5 19 0 0,-1-3 203 0 0,0 0 357 0 0,-1-4 1461 0 0,3-3-1592 0 0,2-3-393 0 0,0 1 1 0 0,1-1-1 0 0,-1 0 0 0 0,-1 0 0 0 0,1 0 0 0 0,0-1 0 0 0,-1 1 1 0 0,0-1-1 0 0,0 0 0 0 0,0-1 0 0 0,5-6 0 0 0,5-9 172 0 0,17-31 0 0 0,-4 5-1 0 0,9-3-214 0 0,2 2 0 0 0,2 2 0 0 0,2 1-1 0 0,2 3 1 0 0,84-62 0 0 0,-124 99-706 0 0,28-17 1531 0 0,-20 16-3292 0 0,-2 3-3802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5 4143 0 0,'0'0'319'0'0,"-1"-1"-210"0"0,-2 0 274 0 0,0 0-1 0 0,0 1 0 0 0,0-1 0 0 0,0 1 1 0 0,0-1-1 0 0,0 1 0 0 0,0 0 0 0 0,0 0 0 0 0,0 1 1 0 0,0-1-1 0 0,0 1 0 0 0,0-1 0 0 0,-4 2 1 0 0,-5 2 2286 0 0,-23 12 0 0 0,14-6-3248 0 0,-204 109 820 0 0,201-104 226 0 0,0 1 0 0 0,1 1 0 0 0,-35 34 0 0 0,55-48-380 0 0,0 0 0 0 0,1 0-1 0 0,-1 0 1 0 0,1 1 0 0 0,0-1-1 0 0,0 1 1 0 0,-3 6 0 0 0,5-8 117 0 0,1-1-144 0 0,0 2-51 0 0,1-1 0 0 0,0 0 1 0 0,0 0-1 0 0,-1 0 0 0 0,2-1 1 0 0,-1 1-1 0 0,0 0 0 0 0,0-1 1 0 0,0 1-1 0 0,1-1 0 0 0,-1 0 1 0 0,0 0-1 0 0,4 1 0 0 0,-1 0 23 0 0,0-1 0 0 0,1 0 0 0 0,0 0 0 0 0,-1 0 0 0 0,11-1 0 0 0,1-1 4 0 0,-1-1 0 0 0,1 0 0 0 0,21-7 0 0 0,88-29-129 0 0,-140 38-190 0 0,12 0 283 0 0,1 0 0 0 0,1 0 0 0 0,-1 0 0 0 0,0 0 0 0 0,1 1 0 0 0,-1-1 0 0 0,0 0 0 0 0,1 0 0 0 0,-1 1 0 0 0,1-1 0 0 0,-1 0 0 0 0,0 1 0 0 0,1-1 0 0 0,-1 1 0 0 0,1-1 0 0 0,-1 1 0 0 0,1-1 0 0 0,-1 1 0 0 0,1-1 0 0 0,-1 1 0 0 0,1-1 0 0 0,0 1 0 0 0,-1-1 0 0 0,1 1 0 0 0,-1 0 0 0 0,-2 8 0 0 0,6 3 0 0 0,5-3 0 0 0,-7-8-3 0 0,1 0-1 0 0,0 0 0 0 0,-1 0 1 0 0,1-1-1 0 0,0 1 1 0 0,0 0-1 0 0,-1-1 0 0 0,1 1 1 0 0,0-1-1 0 0,0 0 0 0 0,0 0 1 0 0,0 1-1 0 0,0-1 1 0 0,0 0-1 0 0,0-1 0 0 0,0 1 1 0 0,-1 0-1 0 0,1 0 1 0 0,0-1-1 0 0,0 1 0 0 0,2-2 1 0 0,4-1-203 0 0,0-1-1 0 0,0 0 1 0 0,9-5 0 0 0,-14 7 113 0 0,20-12-510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5527 0 0,'0'0'498'0'0,"-1"2"-406"0"0,-65 102 9714 0 0,56-91-9498 0 0,0-1 0 0 0,-1-1 0 0 0,0 0 0 0 0,0 0 0 0 0,-1-1 0 0 0,-14 9 0 0 0,8-9-281 0 0,0 0-1 0 0,0-1 0 0 0,-1-1 0 0 0,0-1 1 0 0,-1-1-1 0 0,1 0 0 0 0,-1-1 1 0 0,-1-2-1 0 0,-25 3 0 0 0,-11-4-75 0 0,1-2 0 0 0,-62-8 0 0 0,62 10-835 0 0,67-2 847 0 0,-1 1 0 0 0,1 0-1 0 0,-1 0 1 0 0,0 1 0 0 0,11 4-1 0 0,-15-3 167 0 0,1-1 0 0 0,-1 2 0 0 0,1-1 0 0 0,-1 1-1 0 0,0 0 1 0 0,-1 0 0 0 0,1 0 0 0 0,-1 1 0 0 0,1 0 0 0 0,-1 0 0 0 0,-1 0-1 0 0,1 1 1 0 0,-1 0 0 0 0,0 0 0 0 0,0 0 0 0 0,-1 0 0 0 0,0 0-1 0 0,0 1 1 0 0,0 0 0 0 0,-1-1 0 0 0,3 14 0 0 0,-3-9 3 0 0,-1 0-1 0 0,0 0 1 0 0,-1 0 0 0 0,0 0-1 0 0,0-1 1 0 0,-1 1 0 0 0,-1 0 0 0 0,0 0-1 0 0,0-1 1 0 0,-1 1 0 0 0,-1-1-1 0 0,0 1 1 0 0,-8 15 0 0 0,-54 79 414 0 0,8-16 5 0 0,49-75-467 0 0,0 0 1 0 0,-2-1-1 0 0,-13 13 0 0 0,-5 7-134 0 0,28-31-73 0 0,4-3-1829 0 0,10-6-3228 0 0,7-5-1660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7367 0 0,'0'0'568'0'0,"-1"1"-216"0"0,-55 48 3893 0 0,46-38-4093 0 0,1-1 1 0 0,0 1-1 0 0,1 1 1 0 0,0 0-1 0 0,0 0 1 0 0,-5 13-1 0 0,-59 170 2308 0 0,18 2-1202 0 0,27-95-1173 0 0,14-56-58 0 0,-28 61-1 0 0,34-93-2259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4607 0 0,'0'0'354'0'0,"0"2"-233"0"0,-3 9 677 0 0,-1-1 0 0 0,0 0 0 0 0,-8 14 0 0 0,-8 17 3342 0 0,13-22-3352 0 0,3-9-303 0 0,0 0-1 0 0,-4 20 0 0 0,6-16-159 0 0,0 1 0 0 0,1 0 0 0 0,1 0-1 0 0,3 29 1 0 0,-3-41-117 0 0,1-1 0 0 0,8 38 752 0 0,-8-38 176 0 0,2-3-826 0 0,7-4-171 0 0,1 0 0 0 0,-2-1 0 0 0,1-1 0 0 0,-1 1 0 0 0,17-16 0 0 0,40-47 541 0 0,-65 68-680 0 0,9-9-36 0 0,11-14-685 0 0,1 2 1 0 0,1 0-1 0 0,27-20 1 0 0,-39 35-642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64 15031 0 0,'0'0'1358'0'0,"2"2"-1118"0"0,1 1-215 0 0,1 1 0 0 0,0-1 0 0 0,0-1 0 0 0,1 1 0 0 0,-1 0 0 0 0,1-1 0 0 0,-1 0 0 0 0,1 0 0 0 0,0-1 0 0 0,-1 1 0 0 0,1-1 0 0 0,0 0 0 0 0,0 0 0 0 0,0 0 0 0 0,0-1 0 0 0,0 0 0 0 0,0 0 0 0 0,0 0 0 0 0,6-1 0 0 0,11-3 43 0 0,-1-1 0 0 0,0 0 0 0 0,25-11 1 0 0,9-1-13 0 0,-47 15-8 0 0,-4 0-44 0 0,10-5-16 0 0,-12 7-63 0 0,-3-3-42 0 0,1 2 111 0 0,-1-1-1 0 0,0 0 1 0 0,1 1 0 0 0,-1-1-1 0 0,0 1 1 0 0,0-1-1 0 0,0 1 1 0 0,0-1 0 0 0,0 1-1 0 0,-1 0 1 0 0,1-1 0 0 0,0 1-1 0 0,-1 0 1 0 0,1 0 0 0 0,0 0-1 0 0,-3-1 1 0 0,0 0-14 0 0,0 0 0 0 0,0 1 0 0 0,1 0 0 0 0,-1 0 0 0 0,0 0 0 0 0,0 0 1 0 0,-5 0-1 0 0,0 0-10 0 0,0 1 0 0 0,0 1 1 0 0,0-1-1 0 0,0 1 0 0 0,1 1 1 0 0,-14 3-1 0 0,12-2 53 0 0,0 1 1 0 0,0 1-1 0 0,0 0 0 0 0,1 0 0 0 0,-1 1 1 0 0,1 0-1 0 0,0 0 0 0 0,1 1 0 0 0,0 0 0 0 0,-13 15 1 0 0,11-11 21 0 0,1 1 0 0 0,1 1 1 0 0,0 0-1 0 0,1 0 1 0 0,0 0-1 0 0,1 1 0 0 0,-6 19 1 0 0,7-16 257 0 0,-6 31 1 0 0,10-41-248 0 0,0 1 0 0 0,1-1-1 0 0,0 0 1 0 0,0 1 0 0 0,1-1 0 0 0,-1 1-1 0 0,3 7 1 0 0,4 9 91 0 0,-3-19-136 0 0,0 0 5 0 0,-3-3-12 0 0,1 0 1 0 0,0 0-1 0 0,0 0 1 0 0,-1 0-1 0 0,1 0 0 0 0,1 0 1 0 0,-1 0-1 0 0,0-1 1 0 0,0 1-1 0 0,1-1 1 0 0,-1 0-1 0 0,1 1 1 0 0,-1-1-1 0 0,1 0 1 0 0,-1-1-1 0 0,1 1 1 0 0,0 0-1 0 0,-1-1 1 0 0,1 1-1 0 0,0-1 1 0 0,0 0-1 0 0,-1 0 1 0 0,6 0-1 0 0,5-2 35 0 0,0 0-1 0 0,0 0 1 0 0,22-8-1 0 0,-19 5 2 0 0,29-8 68 0 0,-13 3-43 0 0,1 1 1 0 0,65-9-1 0 0,-57 16-985 0 0,52 2 0 0 0,-62 2-5363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125 194 6015 0 0,'0'0'542'0'0,"-1"2"-446"0"0,-26 72 5142 0 0,4-14-2346 0 0,21-52-2847 0 0,-1-1 0 0 0,0 0 0 0 0,-1 0-1 0 0,0 0 1 0 0,0 0 0 0 0,0-1 0 0 0,-1 1 0 0 0,0-1-1 0 0,-9 9 1 0 0,13-14-35 0 0,0 0 0 0 0,0 0 0 0 0,-1 0 0 0 0,1 0 0 0 0,0 0 1 0 0,0-1-1 0 0,-1 1 0 0 0,1 0 0 0 0,-3 0 0 0 0,-2-3 124 0 0,5 1-161 0 0,-1 1 102 0 0,2-2-6 0 0,0 1-61 0 0,-1-1-1 0 0,1 0 0 0 0,0 1 0 0 0,0-1 1 0 0,0 0-1 0 0,0 1 0 0 0,0-1 0 0 0,0 0 0 0 0,0 1 1 0 0,1-1-1 0 0,-1 0 0 0 0,1 1 0 0 0,-1-1 1 0 0,1 1-1 0 0,-1-1 0 0 0,1 1 0 0 0,0-1 1 0 0,0 1-1 0 0,0-1 0 0 0,1 0 0 0 0,1-4 1 0 0,5-6-65 0 0,1 0-1 0 0,0 0 1 0 0,0 0-1 0 0,1 1 0 0 0,1 1 1 0 0,0-1-1 0 0,13-8 1 0 0,11-6-225 0 0,44-23 0 0 0,-58 37 262 0 0,31-14 0 0 0,-43 22 211 0 0,1 0 1 0 0,-1 0 0 0 0,0 1 0 0 0,1 0-1 0 0,-1 1 1 0 0,13-1 0 0 0,-21 2-167 0 0,0 0 1 0 0,0 0 0 0 0,0 1 0 0 0,0-1-1 0 0,1 0 1 0 0,-1 1 0 0 0,0-1 0 0 0,0 1-1 0 0,0-1 1 0 0,0 1 0 0 0,0 0-1 0 0,0-1 1 0 0,0 1 0 0 0,-1 0 0 0 0,1 0-1 0 0,0-1 1 0 0,0 1 0 0 0,0 0 0 0 0,-1 0-1 0 0,1 0 1 0 0,0 0 0 0 0,-1 0 0 0 0,1 0-1 0 0,0 2 1 0 0,0 0-19 0 0,0 0 1 0 0,0 0-1 0 0,0 0 0 0 0,0 0 0 0 0,0 0 0 0 0,-1 0 1 0 0,1 5-1 0 0,-2-2 8 0 0,1 0 1 0 0,-1 0-1 0 0,0 1 1 0 0,-1-1-1 0 0,1-1 1 0 0,-1 1-1 0 0,-4 8 1 0 0,-22 38 300 0 0,16-30-103 0 0,-4 5 372 0 0,13-25-337 0 0,2-3-54 0 0,6-16-153 0 0,5-10-235 0 0,2 2 0 0 0,1-1 0 0 0,0 2 0 0 0,2 0-1 0 0,1 1 1 0 0,1 0 0 0 0,24-25 0 0 0,-28 36 160 0 0,-1 0 0 0 0,2 1 1 0 0,0 0-1 0 0,0 1 0 0 0,0 1 0 0 0,28-13 0 0 0,-31 17 51 0 0,0 0 0 0 0,0 1 0 0 0,0 1 0 0 0,1 0 0 0 0,-1 0 0 0 0,1 1 0 0 0,0 1 0 0 0,0 0-1 0 0,0 1 1 0 0,19 1 0 0 0,-28-1-14 0 0,-1 1 1 0 0,0-1-1 0 0,0 0 0 0 0,0 1 0 0 0,0 0 0 0 0,0-1 1 0 0,0 1-1 0 0,0 0 0 0 0,0 0 0 0 0,0 0 0 0 0,0 0 1 0 0,-1 1-1 0 0,1-1 0 0 0,0 0 0 0 0,-1 1 0 0 0,1-1 0 0 0,-1 1 1 0 0,3 3-1 0 0,-2-3-2 0 0,-1 1-1 0 0,0 0 1 0 0,0-1 0 0 0,0 1-1 0 0,0 0 1 0 0,-1 0 0 0 0,1 0 0 0 0,-1 0-1 0 0,1 0 1 0 0,-1 0 0 0 0,0 6-1 0 0,-2 4 59 0 0,0 0-1 0 0,-1 0 0 0 0,-1 0 0 0 0,-8 21 0 0 0,-1-4 101 0 0,-2-2-1 0 0,-1 0 0 0 0,-25 33 0 0 0,20-30-115 0 0,19-29-11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 5983 0 0,'0'0'2042'0'0,"0"2"-466"0"0,-3 5-1312 0 0,0 0 0 0 0,0 0 0 0 0,0 0 0 0 0,-1-1 0 0 0,0 1-1 0 0,-7 7 1 0 0,-34 38 1403 0 0,26-32-1447 0 0,0 1-122 0 0,5-6 154 0 0,0 0 1 0 0,1 1-1 0 0,-18 30 0 0 0,28-40-78 0 0,0 1 0 0 0,0-1 0 0 0,1 1 0 0 0,0-1 0 0 0,-1 9 0 0 0,3-13 51 0 0,7 10 241 0 0,-6-9-378 0 0,1-1 1 0 0,0 1 0 0 0,0-1-1 0 0,1 1 1 0 0,-1-1-1 0 0,0 0 1 0 0,1 0 0 0 0,-1 0-1 0 0,1 0 1 0 0,0 0 0 0 0,0-1-1 0 0,0 1 1 0 0,4 1 0 0 0,-2-2 31 0 0,0 1-1 0 0,0-1 1 0 0,1 0 0 0 0,-1 0 0 0 0,1-1 0 0 0,-1 1 0 0 0,9-2 0 0 0,-5 1-17 0 0,-1-2 0 0 0,0 1 0 0 0,1-1 0 0 0,-1 0 0 0 0,0-1 1 0 0,0 0-1 0 0,0 0 0 0 0,0-1 0 0 0,-1 0 0 0 0,9-5 0 0 0,-11 4-24 0 0,0 1-1 0 0,0-1 1 0 0,0 0-1 0 0,-1-1 1 0 0,0 1-1 0 0,0-1 1 0 0,0 0-1 0 0,-1 1 1 0 0,0-2-1 0 0,0 1 0 0 0,0 0 1 0 0,-1-1-1 0 0,0 1 1 0 0,0-1-1 0 0,-1 1 1 0 0,0-1-1 0 0,0 0 1 0 0,-1 0-1 0 0,1 0 1 0 0,-1 1-1 0 0,-1-1 1 0 0,-1-8-1 0 0,2 6-200 0 0,-2 1-1 0 0,1-1 0 0 0,-2 1 1 0 0,1 0-1 0 0,-1-1 1 0 0,0 1-1 0 0,0 0 1 0 0,-1 1-1 0 0,0-1 0 0 0,-1 1 1 0 0,0 0-1 0 0,0 0 1 0 0,0 0-1 0 0,-1 0 1 0 0,0 1-1 0 0,0 0 0 0 0,-9-6 1 0 0,7 7-856 0 0,0-1 1 0 0,0 1-1 0 0,1-1 1 0 0,0-1-1 0 0,-8-7 1 0 0,14 12-37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44 358 7831 0 0,'0'0'603'0'0,"-1"1"-396"0"0,-11 13 666 0 0,-2 1 4380 0 0,7-26-4974 0 0,4-2 374 0 0,0-1 0 0 0,2 1 0 0 0,0-1 0 0 0,0 0 0 0 0,3-26 1 0 0,-1 8-212 0 0,-1 15-210 0 0,1 0-1 0 0,5-26 1 0 0,-5 38-214 0 0,0 0 0 0 0,1 0 0 0 0,0-1 0 0 0,0 1 0 0 0,0 0 1 0 0,0 1-1 0 0,1-1 0 0 0,0 0 0 0 0,0 1 0 0 0,0-1 0 0 0,1 1 1 0 0,4-4-1 0 0,0 1-29 0 0,1 0 1 0 0,0 1-1 0 0,0 0 1 0 0,0 0-1 0 0,1 1 0 0 0,0 0 1 0 0,0 1-1 0 0,17-6 1 0 0,6 2-573 0 0,48-7 1 0 0,-45 10-89 0 0,17-1-1246 0 0,-29 2 378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94 1375 0 0,'0'0'66'0'0,"2"-1"-8"0"0,12-3 4337 0 0,-1 1-1 0 0,18-1 1 0 0,7-3 382 0 0,-29 5-4997 0 0,-1 0-1 0 0,13-6 1 0 0,100-46 210 0 0,-119 53-44 0 0,-34-6-1130 0 0,15 7 1117 0 0,-1 2-1 0 0,0 0 1 0 0,1 1-1 0 0,-1 1 0 0 0,-24 8 1 0 0,-73 26-8 0 0,105-35 131 0 0,1 1-1 0 0,-1 0 0 0 0,0 0 1 0 0,1 1-1 0 0,0 0 1 0 0,0 1-1 0 0,1 0 0 0 0,-1 0 1 0 0,1 1-1 0 0,1 0 0 0 0,-1 0 1 0 0,1 1-1 0 0,0 0 1 0 0,1 0-1 0 0,0 1 0 0 0,0-1 1 0 0,1 1-1 0 0,0 1 1 0 0,1-1-1 0 0,0 1 0 0 0,0 0 1 0 0,1 0-1 0 0,0 0 0 0 0,1 0 1 0 0,-2 20-1 0 0,4-26-21 0 0,-1 0 0 0 0,1 0-1 0 0,1 0 1 0 0,-1 0 0 0 0,0 1 0 0 0,1-1-1 0 0,0 0 1 0 0,0 0 0 0 0,0 0 0 0 0,1 0-1 0 0,-1-1 1 0 0,1 1 0 0 0,0 0 0 0 0,0-1-1 0 0,0 1 1 0 0,1-1 0 0 0,-1 1 0 0 0,1-1-1 0 0,-1 0 1 0 0,1 0 0 0 0,0-1 0 0 0,1 1-1 0 0,-1 0 1 0 0,0-1 0 0 0,1 0 0 0 0,-1 0-1 0 0,1 0 1 0 0,0 0 0 0 0,-1 0 0 0 0,1-1-1 0 0,5 2 1 0 0,6 1 164 0 0,1-1-1 0 0,-1 0 1 0 0,1 0-1 0 0,0-2 1 0 0,22 0 0 0 0,28-1 65 0 0,-34 1-705 0 0,45-5 1 0 0,-48 1-4439 0 0,2 1-1686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185 187 6479 0 0,'0'0'586'0'0,"-1"1"-486"0"0,-5 7-4 0 0,4-7 346 0 0,1 1 152 0 0,-7 5 2092 0 0,8-4-1950 0 0,-1-1-596 0 0,1 0-1 0 0,0 0 1 0 0,0 0-1 0 0,0 0 1 0 0,0 1-1 0 0,1-1 1 0 0,-1 0-1 0 0,0 0 0 0 0,1 0 1 0 0,-1 0-1 0 0,1 0 1 0 0,0 0-1 0 0,0 0 1 0 0,0 0-1 0 0,0 0 1 0 0,0 0-1 0 0,0 0 1 0 0,2 2-1 0 0,-1-2-37 0 0,1 0 0 0 0,-1 0 0 0 0,1 0 0 0 0,0 0 0 0 0,-1-1 0 0 0,1 1 0 0 0,0 0 0 0 0,0-1 0 0 0,0 0 0 0 0,0 0 0 0 0,4 1 0 0 0,0 0-52 0 0,-1-1 1 0 0,1 0-1 0 0,0-1 1 0 0,0 1-1 0 0,0-1 1 0 0,-1-1-1 0 0,1 1 1 0 0,0-1 0 0 0,-1 0-1 0 0,1-1 1 0 0,9-3-1 0 0,18-11 82 0 0,-1-2-1 0 0,0-1 1 0 0,29-24-1 0 0,-16 12-14 0 0,7-6-152 0 0,-52 36-221 0 0,0 0-912 0 0,-1-1 1105 0 0,1 1-1 0 0,-1 0 0 0 0,0 0 0 0 0,0 0 1 0 0,0 0-1 0 0,0 0 0 0 0,0-1 0 0 0,0 1 1 0 0,0 0-1 0 0,-1 0 0 0 0,1 0 0 0 0,0 0 1 0 0,-1 0-1 0 0,1-1 0 0 0,0 1 0 0 0,-2-1 1 0 0,0-2-4 0 0,0 1 0 0 0,-1-1 0 0 0,1 1 0 0 0,-6-5 0 0 0,-3-2 74 0 0,-21-14 1 0 0,32 24-13 0 0,-5-3 4 0 0,0 0 0 0 0,0 0 0 0 0,0 1 0 0 0,0 0-1 0 0,-1 0 1 0 0,1 0 0 0 0,-1 1 0 0 0,1 0 0 0 0,-1 0-1 0 0,1 0 1 0 0,-1 1 0 0 0,0 0 0 0 0,1 0 0 0 0,-1 0-1 0 0,1 0 1 0 0,-1 1 0 0 0,0 0 0 0 0,1 1 0 0 0,-7 1-1 0 0,-9 5 43 0 0,0 0 0 0 0,1 2 0 0 0,-28 16 0 0 0,47-25-34 0 0,-27 18 19 0 0,0 0-1 0 0,-30 30 1 0 0,8-7-10 0 0,31-26 279 0 0,1 1 0 0 0,-31 37 1 0 0,46-50-155 0 0,0 1 0 0 0,0-1 0 0 0,0 1-1 0 0,0 0 1 0 0,1 0 0 0 0,0 0 0 0 0,0 0 0 0 0,0 1 0 0 0,1-1 0 0 0,-1 0 0 0 0,1 1 0 0 0,1-1 0 0 0,-1 7 0 0 0,1-9-109 0 0,0-1-1 0 0,0 1 0 0 0,0-1 1 0 0,1 1-1 0 0,-1-1 1 0 0,1 1-1 0 0,0-1 0 0 0,0 0 1 0 0,0 1-1 0 0,0-1 0 0 0,0 0 1 0 0,0 0-1 0 0,0 0 1 0 0,1 0-1 0 0,-1 0 0 0 0,1 0 1 0 0,0 0-1 0 0,-1 0 1 0 0,1 0-1 0 0,0-1 0 0 0,0 1 1 0 0,0-1-1 0 0,0 0 1 0 0,0 1-1 0 0,0-1 0 0 0,1 0 1 0 0,-1 0-1 0 0,0 0 0 0 0,1 0 1 0 0,4 0-1 0 0,4 1 36 0 0,0 0-1 0 0,1-1 1 0 0,-1 0 0 0 0,21-2-1 0 0,46-9 135 0 0,-29 3-144 0 0,6 0-32 0 0,-14 1-154 0 0,0 1 0 0 0,0 3 0 0 0,50 2 0 0 0,-74 3-1187 0 0,-8-1-2678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0,'0'0'794'0'0,"2"1"-652"0"0,18 10 1433 0 0,0 2-1 0 0,-1 1 0 0 0,19 17 0 0 0,7 5-479 0 0,-4-5-183 0 0,126 91 1973 0 0,-112-85-2279 0 0,69 33-1 0 0,-116-65-587 0 0,3 0-14 0 0,0 0 1 0 0,1 0 0 0 0,0-1 0 0 0,18 4 0 0 0,-28-8-117 0 0,-6-14-1362 0 0,2 11 808 0 0,0-1-1 0 0,-1 1 1 0 0,1-1-1 0 0,-1 1 1 0 0,0 0-1 0 0,0 0 0 0 0,0 0 1 0 0,-5-3-1 0 0,5 3-938 0 0,-9-7-3999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7367 0 0,'-1'2'5995'0'0,"-8"9"-5497"0"0,0 0 1 0 0,-1 0-1 0 0,0-1 0 0 0,-1 0 0 0 0,0-1 1 0 0,-15 10-1 0 0,3-1-37 0 0,-66 50 28 0 0,-79 68 502 0 0,153-124-988 0 0,10-8-6 0 0,-1 1 0 0 0,1 0 0 0 0,1 0 0 0 0,-1 0 0 0 0,1 1 0 0 0,-6 8 0 0 0,9-12-88 0 0,11 10-295 0 0,5 3-947 0 0,-13-13 497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3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19871 0 0,'0'0'4411'0'0,"1"2"-4046"0"0,-1-1-316 0 0,1 0 0 0 0,0 0 0 0 0,0 0 0 0 0,0 1 0 0 0,-1-1 0 0 0,1 0 0 0 0,0 0 0 0 0,0 0 0 0 0,0 0 0 0 0,1-1 0 0 0,-1 1 0 0 0,0 0 0 0 0,0 0 0 0 0,0-1 0 0 0,1 1-1 0 0,-1 0 1 0 0,0-1 0 0 0,1 1 0 0 0,-1-1 0 0 0,0 0 0 0 0,1 0 0 0 0,-1 1 0 0 0,1-1 0 0 0,-1 0 0 0 0,2 0 0 0 0,20 0-1392 0 0,-3-3-4757 0 0,-3 0-1826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6911 0 0,'0'0'528'0'0,"-1"1"-341"0"0,-13 11 40 0 0,10-10 224 0 0,0 1 0 0 0,1-1 1 0 0,0 1-1 0 0,0 0 0 0 0,-5 7 1 0 0,3-3-86 0 0,0 1 1 0 0,1 1-1 0 0,0-1 0 0 0,0 1 1 0 0,-2 10-1 0 0,-11 49 727 0 0,16-61-908 0 0,-6 36 656 0 0,2 0 1 0 0,2 0-1 0 0,2 0 1 0 0,7 77 0 0 0,-4-92-733 0 0,-3-1 1 0 0,0 1 0 0 0,-1 0-1 0 0,-2-1 1 0 0,-1 0 0 0 0,-16 51 0 0 0,19-69-294 0 0,-2 0 0 0 0,1 0 0 0 0,-1-1 0 0 0,0 1 0 0 0,-1-1 0 0 0,0 0 0 0 0,-1 0 0 0 0,1 0 0 0 0,-1-1 0 0 0,-1 1 0 0 0,-12 10 0 0 0,1-7-1470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10591 0 0,'0'0'819'0'0,"2"-1"-534"0"0,7-4 143 0 0,0 1 0 0 0,0 0 0 0 0,0 0 0 0 0,17-4-1 0 0,45-6 3300 0 0,-46 9-3434 0 0,375-75 3708 0 0,-322 62-3762 0 0,53-9 400 0 0,-105 23-2668 0 0,38 1-1 0 0,-52 3-4845 0 0</inkml:trace>
  <inkml:trace contextRef="#ctx0" brushRef="#br0" timeOffset="1">872 421 5063 0 0,'1'3'390'0'0,"3"12"582"0"0,4 29 0 0 0,-5 0 8102 0 0,-9-56-8436 0 0,3 7-402 0 0,-2-6 263 0 0,1-1 0 0 0,1 0 0 0 0,0 0 0 0 0,0 0 1 0 0,1 0-1 0 0,-1-20 0 0 0,2 4 312 0 0,5-51-1 0 0,-2 65-749 0 0,0-1 0 0 0,1 1-1 0 0,0 0 1 0 0,1 0-1 0 0,12-26 1 0 0,-12 31-34 0 0,2 0 1 0 0,-1 0-1 0 0,1 0 1 0 0,1 1-1 0 0,-1 0 1 0 0,1 0-1 0 0,1 0 1 0 0,16-12-1 0 0,-4 6-239 0 0,0 0 1 0 0,1 1-1 0 0,34-14 0 0 0,-40 21 23 0 0,0 0 0 0 0,0 1-1 0 0,1 1 1 0 0,-1 0 0 0 0,1 1-1 0 0,21-1 1 0 0,-33 4-540 0 0,0 0 0 0 0,0 0 0 0 0,-1 0 0 0 0,1 1 0 0 0,0-1 0 0 0,0 1 0 0 0,0 0 0 0 0,6 3 0 0 0,3 3-5466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86 12295 0 0,'0'0'1112'0'0,"-1"3"-917"0"0,-1 8-55 0 0,2-11-83 0 0,-1 1 1 0 0,1 0-1 0 0,0-1 0 0 0,0 1 1 0 0,1 0-1 0 0,-1 0 0 0 0,0-1 1 0 0,0 1-1 0 0,0 0 0 0 0,0-1 1 0 0,1 1-1 0 0,-1 0 0 0 0,0-1 1 0 0,0 1-1 0 0,1 0 0 0 0,-1-1 1 0 0,1 1-1 0 0,-1-1 1 0 0,1 1-1 0 0,0 0 0 0 0,0 1 167 0 0,1 1-74 0 0,0-1 0 0 0,0 0 0 0 0,0 0 0 0 0,0 0 0 0 0,0 0 0 0 0,0-1 0 0 0,0 1 1 0 0,1-1-1 0 0,-1 1 0 0 0,0-1 0 0 0,1 0 0 0 0,0 1 0 0 0,-1-1 0 0 0,1-1 0 0 0,0 1 0 0 0,-1 0 0 0 0,1-1 0 0 0,0 1 0 0 0,0-1 1 0 0,-1 0-1 0 0,6 0 0 0 0,6 0 198 0 0,0-2 1 0 0,0 1 0 0 0,14-5-1 0 0,-21 5-87 0 0,39-10 510 0 0,-2-1 0 0 0,63-26-1 0 0,-93 32-706 0 0,-2-3-48 0 0,-11 9-23 0 0,-1 0-1 0 0,1-1 1 0 0,-1 1 0 0 0,1-1-1 0 0,-1 1 1 0 0,0-1 0 0 0,1 1-1 0 0,-1 0 1 0 0,0-1 0 0 0,0 0-1 0 0,1 1 1 0 0,-1-1-1 0 0,0 1 1 0 0,0-1 0 0 0,1 1-1 0 0,-1-1 1 0 0,0 1 0 0 0,0-1-1 0 0,0 0 1 0 0,0 1 0 0 0,0-1-1 0 0,0 1 1 0 0,0-1-1 0 0,0 1 1 0 0,0-1 0 0 0,0 0-1 0 0,-1 1 1 0 0,1-1 0 0 0,0 1-1 0 0,0-1 1 0 0,-1-1-45 0 0,-1 0 0 0 0,1 1 0 0 0,0-1 0 0 0,0 1 0 0 0,0-1 0 0 0,-1 1 0 0 0,1 0 0 0 0,-1 0 0 0 0,-2-2 0 0 0,-2-1-133 0 0,1 1 1 0 0,-1 0-1 0 0,0 0 0 0 0,-13-3 0 0 0,9 4 67 0 0,0 0 0 0 0,-1 1 0 0 0,1 1 0 0 0,-1 0 0 0 0,1 0 0 0 0,-1 1 0 0 0,1 1-1 0 0,-17 3 1 0 0,2 2 37 0 0,-1 2 0 0 0,-28 13 0 0 0,43-17 77 0 0,-1 1 1 0 0,1 0 0 0 0,0 1 0 0 0,0 0 0 0 0,-17 17 0 0 0,23-19 57 0 0,0 0 0 0 0,0 0 0 0 0,0 1 0 0 0,1 0 0 0 0,0 0-1 0 0,0 1 1 0 0,0-1 0 0 0,1 1 0 0 0,0-1 0 0 0,0 1 0 0 0,-2 12 0 0 0,3-11 10 0 0,0 1 0 0 0,1 0 0 0 0,1-1 0 0 0,-1 1 0 0 0,1 0 0 0 0,1-1 0 0 0,0 1 0 0 0,0 0 0 0 0,1-1 0 0 0,2 10 0 0 0,-3-14-57 0 0,1-1 0 0 0,-1 0-1 0 0,0 0 1 0 0,1 0 0 0 0,0 0 0 0 0,-1 0 0 0 0,1 0 0 0 0,0-1-1 0 0,1 1 1 0 0,-1 0 0 0 0,0-1 0 0 0,1 0 0 0 0,0 1 0 0 0,-1-1-1 0 0,1 0 1 0 0,0-1 0 0 0,0 1 0 0 0,0 0 0 0 0,0-1 0 0 0,0 0-1 0 0,0 1 1 0 0,1-1 0 0 0,-1-1 0 0 0,0 1 0 0 0,1 0 0 0 0,-1-1-1 0 0,0 1 1 0 0,6-1 0 0 0,6-2-67 0 0,0 0 0 0 0,0-1-1 0 0,0 0 1 0 0,0-2 0 0 0,-1 1 0 0 0,22-11-1 0 0,6-1-1010 0 0,-10 3 180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33 294 1375 0 0,'-1'1'13514'0'0,"-8"4"-8540"0"0,7-4-4887 0 0,-5 4-59 0 0,6-6-21 0 0,0 1-1 0 0,1-1 1 0 0,-1 1 0 0 0,1-1-1 0 0,-1 1 1 0 0,0-1 0 0 0,1 1-1 0 0,-1-1 1 0 0,1 0 0 0 0,0 1-1 0 0,-1-1 1 0 0,1 0 0 0 0,-1 1-1 0 0,1-1 1 0 0,0 0 0 0 0,-1-1-1 0 0,0-1 1 0 0,0-1 1 0 0,0 0-1 0 0,0 0 0 0 0,1 0 0 0 0,-1 0 1 0 0,1 0-1 0 0,0 0 0 0 0,0 0 1 0 0,1 0-1 0 0,-1 0 0 0 0,1 0 0 0 0,0 0 1 0 0,2-7-1 0 0,1-2 6 0 0,1 1-1 0 0,12-21 1 0 0,-11 22-5 0 0,1 0 0 0 0,1 0 0 0 0,0 0 0 0 0,0 1 0 0 0,1 0 0 0 0,0 1 0 0 0,18-14 0 0 0,-15 18-8 0 0,-9 4 16 0 0,1 1 0 0 0,-1-1 0 0 0,1 1 0 0 0,0 0 0 0 0,-1 0 0 0 0,1 1-1 0 0,-1-1 1 0 0,1 1 0 0 0,-1 0 0 0 0,0 0 0 0 0,1 0 0 0 0,-1 0 0 0 0,0 0 0 0 0,1 1 0 0 0,-1 0 0 0 0,0-1-1 0 0,0 1 1 0 0,0 0 0 0 0,-1 0 0 0 0,1 1 0 0 0,0-1 0 0 0,-1 1 0 0 0,3 2 0 0 0,-2-1 34 0 0,0 0 0 0 0,-1 0 0 0 0,1 0 0 0 0,-1 0 1 0 0,1 0-1 0 0,-1 1 0 0 0,-1-1 0 0 0,1 1 0 0 0,-1-1 0 0 0,1 1 0 0 0,-1 0 1 0 0,-1-1-1 0 0,1 1 0 0 0,-1 0 0 0 0,0 9 0 0 0,0-10-22 0 0,-1 1 1 0 0,0-1-1 0 0,0 0 0 0 0,-1 1 0 0 0,1-1 1 0 0,-1 0-1 0 0,0 0 0 0 0,0 0 0 0 0,0 0 1 0 0,-1 0-1 0 0,1-1 0 0 0,-1 1 0 0 0,0-1 0 0 0,0 0 1 0 0,0 1-1 0 0,-5 3 0 0 0,6-6 164 0 0,1-12-128 0 0,1 8-77 0 0,0 1 1 0 0,0 0 0 0 0,0 0 0 0 0,0 0-1 0 0,0 0 1 0 0,0 0 0 0 0,0-1 0 0 0,1 1-1 0 0,-1 0 1 0 0,1 0 0 0 0,0 0-1 0 0,1-2 1 0 0,8-12-188 0 0,0 0-1 0 0,2 1 0 0 0,0 1 1 0 0,0 0-1 0 0,19-16 1 0 0,-11 11 7 0 0,-11 10 185 0 0,1 0 0 0 0,0 1 0 0 0,1 0 0 0 0,-1 1 0 0 0,1 0 0 0 0,1 1 0 0 0,-1 0 0 0 0,1 1 0 0 0,0 0 0 0 0,1 1 0 0 0,-1 1 0 0 0,1-1 0 0 0,0 2 0 0 0,-1 0 0 0 0,1 0 0 0 0,0 2 0 0 0,0-1 0 0 0,0 2 0 0 0,0-1 0 0 0,0 2 0 0 0,17 3 0 0 0,-27-4 39 0 0,-1 0 0 0 0,1 0-1 0 0,-1 0 1 0 0,0 1 0 0 0,1-1-1 0 0,-1 0 1 0 0,0 1 0 0 0,4 3-1 0 0,-2-1 34 0 0,-1-2-48 0 0,0 1 0 0 0,-1-1 0 0 0,1 1 0 0 0,-1-1 0 0 0,0 1 0 0 0,0 0 0 0 0,0 0 0 0 0,0 0 0 0 0,-1 0 0 0 0,1 0-1 0 0,-1 0 1 0 0,0 0 0 0 0,0 1 0 0 0,0-1 0 0 0,1 4 0 0 0,-1 0 27 0 0,0 0-1 0 0,0 1 1 0 0,-1-1 0 0 0,0 0-1 0 0,-1 10 1 0 0,-1-8-2 0 0,0-1 1 0 0,0 0 0 0 0,-1 0-1 0 0,0 0 1 0 0,-7 12 0 0 0,-6 18 13 0 0,8-9-76 0 0,5-2-668 0 0,3-25 146 0 0,4 10-828 0 0,-3-9 474 0 0,0-3 553 0 0,0 1 0 0 0,0 0 1 0 0,0-1-1 0 0,0 1 0 0 0,1-1 0 0 0,-1 1 1 0 0,0-1-1 0 0,0 1 0 0 0,0-1 0 0 0,2 1 1 0 0,12 0-1797 0 0,-11-1-18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2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116 125 14799 0 0,'0'0'1800'0'0,"12"-6"-1241"0"0,-7 4-525 0 0,0 0-1 0 0,0 0 1 0 0,0 1 0 0 0,1-1-1 0 0,-1 1 1 0 0,0 1 0 0 0,11-1 0 0 0,2 0 345 0 0,14-3 222 0 0,-1-2 0 0 0,1-2 0 0 0,56-20 0 0 0,-77 24-577 0 0,-2-2 24 0 0,-3-2-93 0 0,-6 7 3 0 0,0 0 0 0 0,1 0 0 0 0,-1 0 0 0 0,0 0 0 0 0,0 0 0 0 0,0 0 0 0 0,-1 0 1 0 0,1 1-1 0 0,0-1 0 0 0,0 0 0 0 0,0 0 0 0 0,-1 0 0 0 0,1 0 0 0 0,-1 0 0 0 0,1 0 0 0 0,0 0 0 0 0,-1 0 0 0 0,1 1 0 0 0,-1-1 1 0 0,0 0-1 0 0,-1-1 0 0 0,1 1-33 0 0,-1-1 1 0 0,0 1-1 0 0,0-1 1 0 0,0 1-1 0 0,-1 0 1 0 0,1 0-1 0 0,0 0 1 0 0,-4-1-1 0 0,-4 0-246 0 0,1 0-1 0 0,-1 1 1 0 0,-12-1-1 0 0,-10 0 47 0 0,-1 2 0 0 0,1 1 0 0 0,-49 7 0 0 0,73-6 391 0 0,0 0-1 0 0,0 1 0 0 0,0 0 1 0 0,1 0-1 0 0,-1 1 1 0 0,1 0-1 0 0,0 0 0 0 0,0 1 1 0 0,0 0-1 0 0,1 0 1 0 0,0 1-1 0 0,0-1 0 0 0,0 1 1 0 0,1 0-1 0 0,0 1 0 0 0,0 0 1 0 0,0-1-1 0 0,1 2 1 0 0,0-1-1 0 0,0 0 0 0 0,1 1 1 0 0,0-1-1 0 0,0 1 1 0 0,1 0-1 0 0,0 0 0 0 0,1 0 1 0 0,-1 1-1 0 0,2-1 1 0 0,-1 0-1 0 0,1 0 0 0 0,0 0 1 0 0,1 1-1 0 0,0-1 0 0 0,3 15 1 0 0,-2-16-101 0 0,1-1-1 0 0,-1 1 1 0 0,1-1 0 0 0,1 0 0 0 0,-1 0 0 0 0,1-1-1 0 0,0 1 1 0 0,0-1 0 0 0,0 1 0 0 0,1-1-1 0 0,0-1 1 0 0,10 9 0 0 0,-7-7 45 0 0,0-1 0 0 0,1-1 0 0 0,-1 1 1 0 0,1-1-1 0 0,0-1 0 0 0,0 1 0 0 0,1-2 0 0 0,15 4 0 0 0,13 0 272 0 0,53 2 0 0 0,-47-6-786 0 0,-1 1 0 0 0,81 17 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42 190 2759 0 0,'0'0'12404'0'0,"0"2"-12257"0"0,0 13-10 0 0,0 0-1 0 0,-2 0 1 0 0,0 0-1 0 0,0 0 1 0 0,-1 0-1 0 0,-6 15 1 0 0,2-7 186 0 0,-4 36-1 0 0,6 32 390 0 0,5-88 704 0 0,2-4-1359 0 0,1 1-1 0 0,0-1 1 0 0,0 1 0 0 0,0-1-1 0 0,0 0 1 0 0,-1 0 0 0 0,1 0-1 0 0,0 0 1 0 0,-1 0-1 0 0,1-1 1 0 0,-1 1 0 0 0,0-1-1 0 0,1 1 1 0 0,-1-1-1 0 0,0 0 1 0 0,0 0 0 0 0,0 0-1 0 0,2-3 1 0 0,4-6 3 0 0,-1 1 1 0 0,12-22-1 0 0,-11 16 10 0 0,-3 8-51 0 0,4-10-14 0 0,1 1 0 0 0,1 0 0 0 0,1 1 0 0 0,0 0 0 0 0,1 1 1 0 0,0 0-1 0 0,24-19 0 0 0,-32 33-58 0 0,8 6 39 0 0,-1 3 14 0 0,-9-5 0 0 0,-1-1 0 0 0,0 1 0 0 0,1 0-1 0 0,-1 0 1 0 0,-1 0 0 0 0,1 0 0 0 0,0 0 0 0 0,-1 0-1 0 0,0 0 1 0 0,1 1 0 0 0,-1-1 0 0 0,-1 0 0 0 0,2 6-1 0 0,-1 4 8 0 0,0 1 0 0 0,-1 17 0 0 0,0-11 29 0 0,0 31-26 0 0,-1-45-10 0 0,3 23 0 0 0,1-14 0 0 0,1-2 12 0 0,-4-12-9 0 0,1 0 0 0 0,-1-1 0 0 0,0 1 0 0 0,1 0 0 0 0,-1-1 0 0 0,0 1-1 0 0,1-1 1 0 0,-1 1 0 0 0,1-1 0 0 0,-1 1 0 0 0,1-1 0 0 0,-1 1 0 0 0,1-1 0 0 0,0 0 0 0 0,-1 1-1 0 0,1-1 1 0 0,-1 0 0 0 0,1 1 0 0 0,0-1 0 0 0,-1 0 0 0 0,2 0 0 0 0,-1 1 5 0 0,4 1 56 0 0,2 0 17 0 0,-6-1-73 0 0,0 0 1 0 0,0-1-1 0 0,0 0 0 0 0,0 1 1 0 0,-1-1-1 0 0,1 1 1 0 0,0-1-1 0 0,0 0 1 0 0,0 0-1 0 0,0 0 1 0 0,0 0-1 0 0,0 1 0 0 0,0-1 1 0 0,0 0-1 0 0,0 0 1 0 0,0-1-1 0 0,0 1 1 0 0,1 0-1 0 0,4-2 187 0 0,1 0-94 0 0,0-1 0 0 0,0 0 0 0 0,0 0 0 0 0,-1-1 0 0 0,1 1 0 0 0,-1-1 0 0 0,0-1 1 0 0,7-5-1 0 0,46-48 424 0 0,-44 42-488 0 0,39-44 10 0 0,-4-1 0 0 0,52-81 0 0 0,-14 14-171 0 0,-86 126-5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30 1375 0 0,'0'0'13799'0'0,"-1"1"-13698"0"0,-159 109 79 0 0,147-99 123 0 0,1 0 1 0 0,-13 14-1 0 0,21-21-188 0 0,1 0 0 0 0,0 1 0 0 0,0-1 0 0 0,0 1 0 0 0,0-1 0 0 0,1 1 0 0 0,-1 0 0 0 0,1 0 0 0 0,1 0 0 0 0,-3 7 0 0 0,4-10-59 0 0,0 0 0 0 0,0 0 0 0 0,0 1 0 0 0,0-1 0 0 0,0 0 0 0 0,0 1 0 0 0,1-1 0 0 0,-1 0 0 0 0,1 0 0 0 0,0 0 0 0 0,-1 1 0 0 0,1-1 0 0 0,0 0 0 0 0,0 0 0 0 0,0 0 0 0 0,1 0 1 0 0,-1 0-1 0 0,0-1 0 0 0,1 1 0 0 0,-1 0 0 0 0,1 0 0 0 0,0-1 0 0 0,0 1 0 0 0,-1-1 0 0 0,1 0 0 0 0,0 0 0 0 0,0 1 0 0 0,0-1 0 0 0,3 1 0 0 0,1 0 77 0 0,0 1 1 0 0,0-1-1 0 0,0 0 0 0 0,0-1 1 0 0,1 1-1 0 0,-1-1 0 0 0,1-1 1 0 0,12 1-1 0 0,14-4 51 0 0,1-2 0 0 0,-2-1 0 0 0,1-2 0 0 0,50-18 0 0 0,-67 20-184 0 0,-1 0 0 0 0,1-1 0 0 0,-1-1 0 0 0,0-1 0 0 0,-1 1 0 0 0,24-20 0 0 0,-36 26 1 0 0,0 0-1 0 0,0-1 1 0 0,0 1-1 0 0,0-1 1 0 0,0 1-1 0 0,-1-1 1 0 0,1 1 0 0 0,-1-1-1 0 0,1 0 1 0 0,-1 0-1 0 0,0 0 1 0 0,0 0-1 0 0,0 0 1 0 0,-1 0-1 0 0,1 0 1 0 0,-1 0-1 0 0,1 0 1 0 0,-1-5 0 0 0,-1 6-3 0 0,1-1 0 0 0,0 1 1 0 0,-1-1-1 0 0,0 1 1 0 0,1 0-1 0 0,-1-1 1 0 0,0 1-1 0 0,-1 0 1 0 0,1-1-1 0 0,0 1 0 0 0,0 0 1 0 0,-1 0-1 0 0,0 0 1 0 0,1 0-1 0 0,-1 0 1 0 0,0 0-1 0 0,0 1 1 0 0,0-1-1 0 0,0 0 0 0 0,0 1 1 0 0,0 0-1 0 0,-4-2 1 0 0,-16-7-65 0 0,-43-12 1 0 0,42 15 23 0 0,-40-18 0 0 0,35 8-182 0 0,26 16-1 0 0,4 0-263 0 0,0 0 355 0 0,0 0 0 0 0,0 0 0 0 0,0 0 1 0 0,1 0-1 0 0,-1 0 0 0 0,0 1 0 0 0,0-1 0 0 0,1 1 1 0 0,-1-1-1 0 0,0 1 0 0 0,1 0 0 0 0,-1 0 0 0 0,0 0 1 0 0,0 0-1 0 0,1 0 0 0 0,4 1 0 0 0,0 1-1133 0 0,0 1 0 0 0,-1-1 0 0 0,13 7-1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0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 13039 0 0,'0'0'2464'0'0,"0"2"-2146"0"0,-14 35-201 0 0,8-23 4 0 0,1 1 0 0 0,0-1 0 0 0,1 1 0 0 0,-3 20 0 0 0,6-27 20 0 0,0 1 1 0 0,1 0-1 0 0,0 0 0 0 0,1 0 0 0 0,-1 0 1 0 0,2 0-1 0 0,-1-1 0 0 0,1 1 0 0 0,1-1 0 0 0,3 10 1 0 0,-4-12 22 0 0,0 0 1 0 0,1 0 0 0 0,0-1 0 0 0,0 1 0 0 0,1-1-1 0 0,0 0 1 0 0,0 0 0 0 0,0 0 0 0 0,6 6 0 0 0,-9-10-136 0 0,0-1 0 0 0,0 0 0 0 0,0 1 0 0 0,0-1 0 0 0,0 0 0 0 0,0 1 0 0 0,0-1 0 0 0,0 0 0 0 0,0 0 0 0 0,0 0 0 0 0,0 0 0 0 0,0 0 0 0 0,0 0 0 0 0,0 0 0 0 0,0 0 0 0 0,0 0 0 0 0,0 0 0 0 0,1-1 0 0 0,16-5 293 0 0,-13 2-203 0 0,1 1-1 0 0,-1-1 1 0 0,0 0 0 0 0,0 0-1 0 0,-1-1 1 0 0,8-8 0 0 0,-2 1 88 0 0,13-22 0 0 0,41-82 130 0 0,-24 39-108 0 0,-3 19-176 0 0,-36 56-155 0 0,4 5-3461 0 0,6 4 389 0 0,-2-1-2686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11743 0 0,'0'0'1068'0'0,"1"1"-877"0"0,2 2-184 0 0,-2 0 25 0 0,1-1 0 0 0,-1 0 0 0 0,0 0 0 0 0,0 1 1 0 0,0-1-1 0 0,0 1 0 0 0,0-1 0 0 0,0 0 1 0 0,-1 1-1 0 0,1 0 0 0 0,-1-1 0 0 0,0 1 1 0 0,0-1-1 0 0,0 1 0 0 0,0 0 0 0 0,0-1 0 0 0,-1 4 1 0 0,-2 16 580 0 0,-1 1 0 0 0,-12 34 0 0 0,11-39-334 0 0,-189 514 3189 0 0,178-497-3363 0 0,-16 38-162 0 0,32-73 37 0 0,1 0 0 0 0,-1 0-1 0 0,0 0 1 0 0,0 0-1 0 0,0 0 1 0 0,0 0 0 0 0,0 0-1 0 0,0 0 1 0 0,0 0 0 0 0,0 0-1 0 0,0 0 1 0 0,0 0 0 0 0,0 0-1 0 0,0 0 1 0 0,0 0 0 0 0,0 0-1 0 0,1 0 1 0 0,-1 0 0 0 0,0 0-1 0 0,0 0 1 0 0,0 0-1 0 0,0 0 1 0 0,0 0 0 0 0,0 0-1 0 0,0 0 1 0 0,0 0 0 0 0,0 0-1 0 0,0 0 1 0 0,0 0 0 0 0,0 0-1 0 0,0 1 1 0 0,0-1 0 0 0,0 0-1 0 0,0 0 1 0 0,0 0 0 0 0,0 0-1 0 0,0 0 1 0 0,1 0 0 0 0,-1 0-1 0 0,0 0 1 0 0,0 0-1 0 0,0 0 1 0 0,0 0 0 0 0,0 0-1 0 0,0 0 1 0 0,0 0 0 0 0,0 0-1 0 0,0 1 1 0 0,0-1 0 0 0,0 0-1 0 0,0 0 1 0 0,0 0 0 0 0,0 0-1 0 0,0 0 1 0 0,0 0 0 0 0,0 0-1 0 0,14-3-1539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0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207 246 10135 0 0,'0'0'778'0'0,"2"1"-316"0"0,18 25 4456 0 0,-19-25-4348 0 0,0 7-86 0 0,-1-6-422 0 0,0 0 0 0 0,0 0-1 0 0,0 0 1 0 0,0 0 0 0 0,-1 0 0 0 0,1 0 0 0 0,0 0-1 0 0,-2 3 1 0 0,0-2-27 0 0,0 1 0 0 0,0 0 0 0 0,0-1-1 0 0,-1 1 1 0 0,1-1 0 0 0,-1 0 0 0 0,0 0 0 0 0,0 0-1 0 0,-1 0 1 0 0,1-1 0 0 0,0 1 0 0 0,-1-1-1 0 0,1 0 1 0 0,-1 0 0 0 0,0 0 0 0 0,0 0 0 0 0,0-1-1 0 0,-4 2 1 0 0,1-1-1 0 0,0 0 0 0 0,0-1 0 0 0,0 1 0 0 0,-1-1 0 0 0,1-1 0 0 0,0 0-1 0 0,0 0 1 0 0,-1 0 0 0 0,-12-3 0 0 0,15 2 13 0 0,1 0-1 0 0,-1-1 1 0 0,1 1 0 0 0,0-1-1 0 0,-1 0 1 0 0,1 0-1 0 0,0-1 1 0 0,0 1-1 0 0,1-1 1 0 0,-1 0 0 0 0,0 0-1 0 0,1 0 1 0 0,0-1-1 0 0,-1 1 1 0 0,-4-8 0 0 0,7 8-21 0 0,-1 0 1 0 0,1 0 0 0 0,-1 0 0 0 0,1 0 0 0 0,0 0 0 0 0,0 0 0 0 0,0-1 0 0 0,1 1 0 0 0,-1 0 0 0 0,1-1-1 0 0,0 1 1 0 0,0 0 0 0 0,0-1 0 0 0,0 1 0 0 0,0 0 0 0 0,1-1 0 0 0,-1 1 0 0 0,1 0 0 0 0,0 0 0 0 0,0 0-1 0 0,0-1 1 0 0,4-4 0 0 0,4-9-32 0 0,1 1 1 0 0,1 0-1 0 0,1 0 0 0 0,1 1 0 0 0,0 1 1 0 0,0 0-1 0 0,1 0 0 0 0,1 2 0 0 0,1 0 1 0 0,-1 0-1 0 0,2 2 0 0 0,0 0 0 0 0,0 1 1 0 0,0 0-1 0 0,1 2 0 0 0,1 0 0 0 0,-1 1 0 0 0,1 0 1 0 0,0 2-1 0 0,25-3 0 0 0,-35 6 5 0 0,0 0 0 0 0,0 1 0 0 0,0 0 0 0 0,0 1 0 0 0,0 0 0 0 0,0 0 0 0 0,0 1 0 0 0,0 0 0 0 0,0 0 0 0 0,11 6 0 0 0,-15-6 0 0 0,-1 0 0 0 0,0 0 0 0 0,0 1 0 0 0,0-1 0 0 0,-1 1 0 0 0,1 0 0 0 0,0 0 0 0 0,-1 0 0 0 0,0 1 0 0 0,0-1 0 0 0,0 1 0 0 0,0-1 0 0 0,-1 1 0 0 0,1 0 0 0 0,-1 0 0 0 0,0 1 0 0 0,0-1 0 0 0,0 0 0 0 0,-1 1 0 0 0,0-1 0 0 0,2 9 0 0 0,-2-5 7 0 0,0 0 0 0 0,0 1 1 0 0,-1-1-1 0 0,0 1 0 0 0,-1-1 0 0 0,0 1 0 0 0,0-1 0 0 0,-1 1 0 0 0,0-1 0 0 0,0 0 0 0 0,-1 0 1 0 0,0 0-1 0 0,0 0 0 0 0,-1 0 0 0 0,0-1 0 0 0,-1 0 0 0 0,1 0 0 0 0,-1 0 0 0 0,-1 0 0 0 0,1-1 1 0 0,-1 1-1 0 0,0-2 0 0 0,-1 1 0 0 0,1-1 0 0 0,-1 0 0 0 0,-12 7 0 0 0,-8 3-229 0 0,-1-1 0 0 0,0-1 0 0 0,0-2 0 0 0,-1-1 0 0 0,0-1 0 0 0,-1-2 0 0 0,-56 7 0 0 0,85-13 86 0 0,-36-1-161 0 0,35 0 14 0 0,1 0 0 0 0,-1 0 0 0 0,0-1-1 0 0,1 1 1 0 0,-1 0 0 0 0,1-1 0 0 0,0 1 0 0 0,-1-1-1 0 0,1 0 1 0 0,-1 1 0 0 0,1-1 0 0 0,0 0 0 0 0,-1 0 0 0 0,1 0-1 0 0,0 0 1 0 0,0 0 0 0 0,0 0 0 0 0,0 0 0 0 0,0 0-1 0 0,-2-3 1 0 0,-1-8-4969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0 991 6447 0 0,'0'0'7472'0'0,"1"1"-6757"0"0,1 0-591 0 0,-1 1 1 0 0,1-1-1 0 0,-1 0 0 0 0,1 0 0 0 0,0 0 1 0 0,0 0-1 0 0,-1 0 0 0 0,1 0 1 0 0,0 0-1 0 0,0-1 0 0 0,0 1 1 0 0,0-1-1 0 0,0 1 0 0 0,0-1 1 0 0,0 0-1 0 0,2 1 0 0 0,0-2 33 0 0,1 1 0 0 0,-1 0-1 0 0,0-1 1 0 0,0 0 0 0 0,0 0-1 0 0,0 0 1 0 0,6-3 0 0 0,4-3 123 0 0,1-1 0 0 0,-1 0 0 0 0,14-11-1 0 0,-26 17-240 0 0,380-307 2733 0 0,-17-36-2221 0 0,-230 219-1132 0 0,-65 64 69 0 0,58-47-296 0 0,-126 107 754 0 0,0 4-375 0 0,0 0 389 0 0,0-1-1 0 0,-1 1 1 0 0,1 0 0 0 0,0 0 0 0 0,-1 0 0 0 0,1 0 0 0 0,-1 0 0 0 0,3 5 0 0 0,-4-6 19 0 0,1 1 0 0 0,-1 0 1 0 0,0 0-1 0 0,0-1 0 0 0,1 1 1 0 0,-1 0-1 0 0,0 0 0 0 0,0-1 1 0 0,-1 1-1 0 0,1 0 0 0 0,0 0 1 0 0,-1-1-1 0 0,0 3 0 0 0,-10 22-84 0 0,7-17 58 0 0,-33 74-90 0 0,-16 37 34 0 0,-39 90 417 0 0,74-160-67 0 0,2 0 1 0 0,3 1 0 0 0,1 1 0 0 0,3 0 0 0 0,2 0-1 0 0,0 75 1 0 0,8-104-226 0 0,2 0 1 0 0,5 29-1 0 0,-7-51-333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9671 0 0,'0'0'875'0'0,"-1"1"-591"0"0,-9 4 266 0 0,1 1 0 0 0,0 1 0 0 0,0 0-1 0 0,1 0 1 0 0,-12 13 0 0 0,-36 46-256 0 0,33-36 184 0 0,2 0 0 0 0,1 2 0 0 0,1 0 0 0 0,-23 57 0 0 0,-22 96 877 0 0,52-139-1232 0 0,1 0 0 0 0,-4 51 1 0 0,14-74-86 0 0,1 26-1 0 0,1-35 9 0 0,-1 0 0 0 0,0 0-1 0 0,-1 1 1 0 0,0-1 0 0 0,-5 18-1 0 0,-5-10-481 0 0,0-10-4397 0 0,1-6-1018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 5063 0 0,'0'0'8086'0'0,"-2"0"-7732"0"0,-4 2-257 0 0,0-1-1 0 0,0 1 0 0 0,-1 0 0 0 0,1 1 1 0 0,-11 6-1 0 0,-31 21-47 0 0,32-19 179 0 0,4-3 60 0 0,1 0-1 0 0,0 1 1 0 0,0 1 0 0 0,-15 17 0 0 0,20-20 11 0 0,1 1 1 0 0,-1-1-1 0 0,2 1 0 0 0,-1 0 1 0 0,1 0-1 0 0,0 0 0 0 0,0 0 1 0 0,-2 10-1 0 0,6-15-258 0 0,0 0 0 0 0,0-1 0 0 0,0 1 0 0 0,0 0 0 0 0,0-1 0 0 0,0 1 0 0 0,1-1 1 0 0,-1 1-1 0 0,1 0 0 0 0,0-1 0 0 0,0 1 0 0 0,0-1 0 0 0,0 0 0 0 0,0 1 0 0 0,1-1 0 0 0,-1 0 0 0 0,3 4 0 0 0,0-2-5 0 0,0-1 0 0 0,-1 1 0 0 0,2-1 0 0 0,-1 0 0 0 0,0 0 1 0 0,0 0-1 0 0,1-1 0 0 0,0 0 0 0 0,-1 1 0 0 0,1-1 0 0 0,0-1 0 0 0,0 1 0 0 0,0-1 0 0 0,7 1 1 0 0,9 1 316 0 0,-1-1 0 0 0,25-1 0 0 0,25-2 231 0 0,-55 0-520 0 0,0-3-48 0 0,-1 0-16 0 0,-3-5 0 0 0,-9 6 0 0 0,0-1 0 0 0,-1 1 0 0 0,1 0 0 0 0,-1-1-1 0 0,0 1 1 0 0,0-1 0 0 0,0 1 0 0 0,0-1 0 0 0,-1 1 0 0 0,1-1-1 0 0,-1 0 1 0 0,0 1 0 0 0,0-1 0 0 0,-1-5 0 0 0,-1-9 10 0 0,-8-29 0 0 0,5 28 26 0 0,0-3-47 0 0,0 0 0 0 0,-10-21 0 0 0,12 36-87 0 0,0 0-1 0 0,0 0 1 0 0,-1 0 0 0 0,0 0 0 0 0,0 1 0 0 0,-1 0-1 0 0,0 0 1 0 0,0 0 0 0 0,-9-8 0 0 0,13 13 34 0 0,-1 0 0 0 0,1 0 0 0 0,0 0 0 0 0,-1 0 0 0 0,1 0 0 0 0,0 1-1 0 0,-1-1 1 0 0,1 1 0 0 0,-1-1 0 0 0,1 1 0 0 0,-1-1 0 0 0,1 1 0 0 0,-1 0 0 0 0,0 0 0 0 0,1-1 0 0 0,-1 1 0 0 0,1 0 0 0 0,-1 1 0 0 0,0-1 0 0 0,1 0 0 0 0,-1 0 0 0 0,1 1 0 0 0,-1-1 0 0 0,1 1-1 0 0,-3 0 1 0 0,2 0-58 0 0,1 0 0 0 0,-1 1 0 0 0,1-1-1 0 0,0 0 1 0 0,-1 1 0 0 0,1-1 0 0 0,0 0-1 0 0,0 1 1 0 0,0 0 0 0 0,0-1 0 0 0,0 1-1 0 0,0 0 1 0 0,0-1 0 0 0,0 1 0 0 0,1 0-1 0 0,-1 0 1 0 0,1 0 0 0 0,-1-1 0 0 0,1 1-1 0 0,0 0 1 0 0,0 0 0 0 0,0 4 0 0 0,0 9-1264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 15407 0 0,'0'0'1394'0'0,"2"-1"-1150"0"0,10-2 2278 0 0,-22 3-2235 0 0,9 0-288 0 0,0 0-1 0 0,0-1 0 0 0,-1 1 0 0 0,1 0 0 0 0,0 0 1 0 0,0 0-1 0 0,0 0 0 0 0,0 1 0 0 0,0-1 1 0 0,0 0-1 0 0,0 0 0 0 0,-1 1 0 0 0,-11 5 2 0 0,0 1 0 0 0,0 1 0 0 0,-16 12 0 0 0,4-2 0 0 0,-32 22 131 0 0,-92 86 0 0 0,141-118-64 0 0,1 0 0 0 0,0 0 0 0 0,0 1 0 0 0,1 0 0 0 0,-7 12 0 0 0,12-19 136 0 0,2 0-138 0 0,-1 0-58 0 0,1 0 0 0 0,0-1 0 0 0,0 1-1 0 0,0-1 1 0 0,0 1 0 0 0,0-1 0 0 0,0 1 0 0 0,0-1-1 0 0,0 0 1 0 0,1 1 0 0 0,-1-1 0 0 0,1 0 0 0 0,-1 0-1 0 0,1 0 1 0 0,-1 0 0 0 0,1 0 0 0 0,-1 0 0 0 0,3 0-1 0 0,5 3 26 0 0,1-1-1 0 0,12 3 0 0 0,-2-1-2 0 0,100 25 187 0 0,-35-10-690 0 0,-77-18-155 0 0,-1-1 1 0 0,1 0 0 0 0,0-1 0 0 0,-1 0 0 0 0,1 0 0 0 0,0 0 0 0 0,-1-1-1 0 0,13-2 1 0 0,-3-2-5068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18 6447 0 0,'2'-1'7323'0'0,"17"-13"-3327"0"0,-17 13-3475 0 0,0-1-410 0 0,0 2 457 0 0,-4 5-232 0 0,-11 15-141 0 0,-21 23-197 0 0,-28 20 69 0 0,11-12 220 0 0,45-45-157 0 0,1 1 1 0 0,0 0-1 0 0,0 0 1 0 0,0 0-1 0 0,-6 14 1 0 0,10-18-73 0 0,-1 1 0 0 0,1-1 0 0 0,0 1 0 0 0,0 0 0 0 0,0-1 0 0 0,1 1 0 0 0,-1 0 0 0 0,1-1-1 0 0,0 1 1 0 0,0 0 0 0 0,0 0 0 0 0,0-1 0 0 0,1 1 0 0 0,-1 0 0 0 0,3 5 0 0 0,-2-5-16 0 0,5 7 162 0 0,-5-9-193 0 0,0 0 1 0 0,0 0 0 0 0,1 0 0 0 0,-1 0 0 0 0,1 0 0 0 0,0 0 0 0 0,0 0 0 0 0,0 0 0 0 0,-1-1 0 0 0,2 1 0 0 0,-1-1 0 0 0,0 0 0 0 0,4 3 0 0 0,2-1 6 0 0,-3 0 7 0 0,0-1 0 0 0,1 0 1 0 0,-1 0-1 0 0,1 0 0 0 0,-1-1 1 0 0,1 1-1 0 0,0-2 0 0 0,0 1 1 0 0,0 0-1 0 0,-1-1 0 0 0,1 0 1 0 0,7-1-1 0 0,6-2 124 0 0,1-1-1 0 0,23-7 1 0 0,-10 1-54 0 0,52-6-2216 0 0,-71 13 229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36 116 5527 0 0,'0'0'9184'0'0,"-1"1"-8874"0"0,-3 8 93 0 0,0 0 0 0 0,0 0 0 0 0,1 0 0 0 0,1 0 0 0 0,-3 17 0 0 0,-1 0 191 0 0,4-16-495 0 0,0 0 1 0 0,1 0-1 0 0,0-1 1 0 0,1 1 0 0 0,0 0-1 0 0,0 0 1 0 0,1 0-1 0 0,0-1 1 0 0,4 14 0 0 0,-3-16-9 0 0,0-1 1 0 0,0 1 0 0 0,1-1-1 0 0,0 1 1 0 0,0-1 0 0 0,0 0 0 0 0,1 0-1 0 0,0 0 1 0 0,0 0 0 0 0,1-1-1 0 0,-1 0 1 0 0,1 0 0 0 0,9 7 0 0 0,-7-6 145 0 0,1-1 0 0 0,-1 0 0 0 0,1-1 0 0 0,0 0 0 0 0,1 0 0 0 0,-1-1 0 0 0,1 0 0 0 0,13 3 0 0 0,-17-5-171 0 0,1 0 1 0 0,-1-1-1 0 0,1 0 1 0 0,-1 0-1 0 0,1 0 1 0 0,-1-1-1 0 0,1 0 1 0 0,-1 0-1 0 0,1 0 1 0 0,-1-1-1 0 0,0 0 1 0 0,0 0-1 0 0,1 0 1 0 0,-2 0-1 0 0,6-4 1 0 0,-1 0-48 0 0,-1 0 0 0 0,0 0 0 0 0,0-1 0 0 0,-1 0 0 0 0,0 0-1 0 0,0-1 1 0 0,-1 0 0 0 0,0 0 0 0 0,0-1 0 0 0,-1 1 0 0 0,0-1 0 0 0,0 0 0 0 0,-1-1 0 0 0,0 1 0 0 0,-1-1 0 0 0,0 0 0 0 0,-1 0 0 0 0,2-14 0 0 0,-2 8-36 0 0,-1-1 1 0 0,0 0 0 0 0,-1 0-1 0 0,-1 0 1 0 0,-1 0 0 0 0,-1 0-1 0 0,0 1 1 0 0,-1-1 0 0 0,-1 1-1 0 0,-9-23 1 0 0,11 33-157 0 0,0 0 0 0 0,0 0 0 0 0,0 1 1 0 0,-1-1-1 0 0,0 1 0 0 0,0 0 0 0 0,0 0 0 0 0,-1 0 1 0 0,-5-4-1 0 0,8 8-302 0 0,5 6-3061 0 0,-2-3 3195 0 0,0 0 1 0 0,0 0 0 0 0,1 0-1 0 0,-1 0 1 0 0,1 0 0 0 0,0 0-1 0 0,0 0 1 0 0,2 2 0 0 0,-2-2-123 0 0,15 13-1451 0 0,1-3-6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22 426 5063 0 0,'1'2'390'0'0,"1"1"-197"0"0,-1-1 1 0 0,0 1-1 0 0,0 0 1 0 0,0 0-1 0 0,-1 0 1 0 0,1 0-1 0 0,-1 0 1 0 0,1 15 14328 0 0,-13-25-13574 0 0,10 2-843 0 0,-1-1 0 0 0,1 1 0 0 0,-1 0 0 0 0,1-1-1 0 0,1 1 1 0 0,-1-1 0 0 0,1 1 0 0 0,0-1 0 0 0,0 0 0 0 0,1 1-1 0 0,-1-1 1 0 0,2-11 0 0 0,1-5 140 0 0,11-45 0 0 0,-7 41-131 0 0,4-12 37 0 0,2 1 0 0 0,17-38 0 0 0,-26 67-187 0 0,0 1 0 0 0,0 1 1 0 0,1-1-1 0 0,0 0 0 0 0,1 1 0 0 0,-1 0 0 0 0,1 0 0 0 0,0 0 0 0 0,1 1 0 0 0,-1 0 1 0 0,1 0-1 0 0,0 0 0 0 0,1 1 0 0 0,-1-1 0 0 0,1 2 0 0 0,0-1 0 0 0,0 1 0 0 0,0 0 1 0 0,0 0-1 0 0,0 1 0 0 0,1 0 0 0 0,-1 0 0 0 0,1 1 0 0 0,-1 0 0 0 0,1 0 0 0 0,0 1 1 0 0,-1 0-1 0 0,1 0 0 0 0,0 0 0 0 0,-1 1 0 0 0,9 2 0 0 0,-8-1-882 0 0,1 1-1 0 0,-1-1 1 0 0,0 1 0 0 0,15 8-1 0 0,-21-10-817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24 357 3679 0 0,'0'0'8526'0'0,"0"2"-8018"0"0,1 8-42 0 0,0 0 1 0 0,-1-1 0 0 0,0 1 0 0 0,-1-1-1 0 0,-2 14 1 0 0,1-11-397 0 0,1-7 21 0 0,-6 5-19 0 0,-1-1 5 0 0,6-7 235 0 0,1-29-88 0 0,4 15-245 0 0,0 1 0 0 0,1-1 0 0 0,0 1 0 0 0,1 0-1 0 0,0 1 1 0 0,1-1 0 0 0,12-16 0 0 0,-3 7-225 0 0,0 1 0 0 0,1 0 0 0 0,0 1 0 0 0,2 1 0 0 0,0 1 0 0 0,1 1 0 0 0,36-23 0 0 0,-52 36 389 0 0,1 0 0 0 0,-1 0-1 0 0,1 0 1 0 0,-1 0 0 0 0,1 1 0 0 0,0 0 0 0 0,-1 0-1 0 0,8-1 1 0 0,-9 2-36 0 0,0 0 0 0 0,0 0 0 0 0,0 0 0 0 0,0 0 0 0 0,-1 0 0 0 0,1 1 0 0 0,0-1 0 0 0,0 1 0 0 0,0-1 0 0 0,-1 1 0 0 0,1 0 0 0 0,0 0 0 0 0,-1-1 0 0 0,1 1 0 0 0,-1 0 0 0 0,1 1 0 0 0,-1-1 0 0 0,1 0 0 0 0,-1 0 0 0 0,3 3 0 0 0,1 3 2 0 0,-1-1 0 0 0,1 1 0 0 0,-1 0 0 0 0,0 0 1 0 0,-1 0-1 0 0,0 0 0 0 0,0 1 0 0 0,3 14 0 0 0,0 5-43 0 0,1 46 1 0 0,-6-69-94 0 0,-1-1 1 0 0,0 1-1 0 0,0 0 1 0 0,0-1-1 0 0,0 1 1 0 0,-1 0 0 0 0,1-1-1 0 0,-1 1 1 0 0,0 0-1 0 0,0-1 1 0 0,-1 1 0 0 0,1-1-1 0 0,0 0 1 0 0,-1 1-1 0 0,0-1 1 0 0,0 0 0 0 0,0 0-1 0 0,0 0 1 0 0,-1 0-1 0 0,1 0 1 0 0,-1-1 0 0 0,0 1-1 0 0,0-1 1 0 0,1 1-1 0 0,-6 1 1 0 0,3 0-23 0 0,4-3 40 0 0,-1 1 0 0 0,1-1-1 0 0,-1 0 1 0 0,0 0 0 0 0,1 0 0 0 0,-1-1-1 0 0,0 1 1 0 0,0 0 0 0 0,0-1 0 0 0,-3 1-1 0 0,-4 2 10 0 0,9-3 0 0 0,0 0 0 0 0,0 0 0 0 0,-1 0 0 0 0,1 0 0 0 0,0 0 0 0 0,-1 0 0 0 0,1 0 0 0 0,0 0 0 0 0,0 0 0 0 0,-1 0 0 0 0,1 0 0 0 0,0 0 0 0 0,-1 0 0 0 0,1 0 0 0 0,0-1 0 0 0,0 1 0 0 0,-1 0 0 0 0,1 0 0 0 0,0 0 0 0 0,0 0 0 0 0,-1 0 0 0 0,1 0 0 0 0,0-1 0 0 0,0 1 0 0 0,0 0 0 0 0,-1 0 0 0 0,1 0 0 0 0,0-1 0 0 0,0 1 0 0 0,0 0 0 0 0,0 0 0 0 0,-1-1 0 0 0,1 1 0 0 0,0 0 0 0 0,0 0 0 0 0,0-1 0 0 0,0 1 0 0 0,0 0 0 0 0,0 0 0 0 0,0-1 0 0 0,0 1 0 0 0,0 0 0 0 0,0-1 0 0 0,0 1 0 0 0,0 0 0 0 0,0 0 0 0 0,0-1 0 0 0,0 1 0 0 0,0 0 0 0 0,0-1 0 0 0,0 1 0 0 0,0 0 0 0 0,0 0 0 0 0,0-1 0 0 0,1 1 0 0 0,-1 0 0 0 0,0 0 0 0 0,0 0 0 0 0,0-1 0 0 0,1 1 0 0 0,2-9-19 0 0,1 0 0 0 0,1 1 1 0 0,-1-1-1 0 0,1 1 0 0 0,1 0 0 0 0,6-8 0 0 0,6-8-42 0 0,122-174-452 0 0,-122 173 395 0 0,1 1 0 0 0,1 1 0 0 0,1 1 0 0 0,24-20 0 0 0,-40 38 115 0 0,-3 2 7 0 0,0 1-1 0 0,0-1 1 0 0,1 1-1 0 0,-1-1 1 0 0,0 1 0 0 0,1 0-1 0 0,4-1 1 0 0,-5 1 44 0 0,1 0 0 0 0,-1 1 0 0 0,1-1 0 0 0,0 1 0 0 0,-1 0 0 0 0,1-1 0 0 0,-1 1 0 0 0,1 1 0 0 0,0-1 0 0 0,-1 0 0 0 0,1 1 0 0 0,4 0 0 0 0,31 14 492 0 0,-19-7-308 0 0,17 4 50 0 0,-22-8-273 0 0,-1 1 1 0 0,0 0-1 0 0,0 0 1 0 0,20 12-1 0 0,-30-15 5 0 0,0 0-1 0 0,0 1 1 0 0,0-1-1 0 0,0 1 1 0 0,-1-1-1 0 0,1 1 1 0 0,-1 0-1 0 0,1 0 1 0 0,-1 0-1 0 0,0 1 1 0 0,0-1-1 0 0,-1 0 1 0 0,1 1-1 0 0,-1-1 1 0 0,1 1-1 0 0,-1-1 1 0 0,0 1-1 0 0,-1 0 1 0 0,1 0-1 0 0,0-1 1 0 0,-1 8-1 0 0,0-1 41 0 0,-1-1 0 0 0,0 0 0 0 0,0 1-1 0 0,-1-1 1 0 0,0 0 0 0 0,-1 0 0 0 0,0 0 0 0 0,-8 16 0 0 0,3-11-13 0 0,0-1 0 0 0,-1 1 0 0 0,-1-2 1 0 0,-15 18-1 0 0,9-12 11 0 0,9-10-30 0 0,0 0 0 0 0,-14 11-1 0 0,16-13-111 0 0,3-4-175 0 0,1-1 0 0 0,-1 1 0 0 0,1-1 0 0 0,-1 1 0 0 0,0-1 0 0 0,1 0 0 0 0,-1 1-1 0 0,-3 0 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85 10103 0 0,'0'0'1440'0'0,"1"1"-1064"0"0,13 15 915 0 0,-9-11-516 0 0,0 1-1 0 0,1-1 1 0 0,7 6-1 0 0,-11-9-635 0 0,0-1 0 0 0,1 1 1 0 0,-1-1-1 0 0,1 0 0 0 0,-1 0 0 0 0,1 0 1 0 0,-1 0-1 0 0,1 0 0 0 0,0 0 0 0 0,0-1 0 0 0,-1 1 1 0 0,6-1-1 0 0,1 0-43 0 0,0-1-1 0 0,0 0 1 0 0,0-1 0 0 0,0 1-1 0 0,0-2 1 0 0,-1 1 0 0 0,1-1 0 0 0,-1-1-1 0 0,11-5 1 0 0,-13 6-112 0 0,0-1 1 0 0,0 0-1 0 0,-1 1 1 0 0,0-2-1 0 0,0 1 1 0 0,0-1-1 0 0,0 1 0 0 0,-1-1 1 0 0,0-1-1 0 0,0 1 1 0 0,0 0-1 0 0,5-13 1 0 0,-8 16-211 0 0,-1-5-15 0 0,1 6 207 0 0,-1 0 0 0 0,0 0-1 0 0,0-1 1 0 0,0 1 0 0 0,0 0 0 0 0,0 0 0 0 0,0 0 0 0 0,0 0 0 0 0,0 0-1 0 0,0 0 1 0 0,0 0 0 0 0,-1 0 0 0 0,1 0 0 0 0,0 0 0 0 0,-1 0-1 0 0,1 0 1 0 0,-1 0 0 0 0,1 0 0 0 0,-1 0 0 0 0,1 1 0 0 0,-1-1 0 0 0,0 0-1 0 0,0 0 1 0 0,1 1 0 0 0,-1-1 0 0 0,0 0 0 0 0,0 1 0 0 0,0-1 0 0 0,1 0-1 0 0,-1 1 1 0 0,0-1 0 0 0,0 1 0 0 0,0 0 0 0 0,0-1 0 0 0,-2 1 0 0 0,-1-2-9 0 0,-1 1 1 0 0,0 0-1 0 0,0 0 1 0 0,0 1 0 0 0,0-1-1 0 0,0 1 1 0 0,0 0-1 0 0,0 0 1 0 0,0 1 0 0 0,0 0-1 0 0,0 0 1 0 0,0 0-1 0 0,-7 3 1 0 0,0 0-92 0 0,-1 1 0 0 0,1 0 0 0 0,-22 15 0 0 0,8 0 399 0 0,0 1-1 0 0,1 1 1 0 0,-29 33 0 0 0,15-14 28 0 0,-28 32 571 0 0,59-63-716 0 0,1 1 0 0 0,0 0 0 0 0,0 0 0 0 0,1 1 0 0 0,-7 18 0 0 0,12-26-83 0 0,0 0-1 0 0,0 0 0 0 0,0 1 0 0 0,0-1 1 0 0,0 0-1 0 0,1 1 0 0 0,0-1 1 0 0,0 0-1 0 0,0 1 0 0 0,1-1 1 0 0,-1 0-1 0 0,1 0 0 0 0,0 1 1 0 0,0-1-1 0 0,4 7 0 0 0,-4-9-30 0 0,0 1 0 0 0,1-1 0 0 0,-1 0 0 0 0,1 0 0 0 0,-1 0 0 0 0,1 0 0 0 0,0 0-1 0 0,0 0 1 0 0,0 0 0 0 0,0-1 0 0 0,0 1 0 0 0,1 0 0 0 0,-1-1 0 0 0,0 0 0 0 0,1 0-1 0 0,-1 0 1 0 0,1 0 0 0 0,-1 0 0 0 0,1 0 0 0 0,0-1 0 0 0,-1 1 0 0 0,1-1 0 0 0,0 1 0 0 0,-1-1-1 0 0,1 0 1 0 0,3-1 0 0 0,10 0 139 0 0,-1 0-1 0 0,1-2 1 0 0,27-8-1 0 0,45-22 294 0 0,-25 8-583 0 0,-61 24-123 0 0,6-11-6311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0 422 13039 0 0,'0'0'598'0'0,"1"3"-10"0"0,15 62 101 0 0,-15-63-185 0 0,0 1 21 0 0,0 6-305 0 0,1 1 3056 0 0,0-10-1954 0 0,1-8-1132 0 0,5-16-24 0 0,-1 0-1 0 0,-1-1 1 0 0,-1 0-1 0 0,3-44 1 0 0,-4 27 14 0 0,-2 28-86 0 0,0 1 0 0 0,1 0 0 0 0,0 0 0 0 0,1 0 0 0 0,6-14 0 0 0,-7 19-44 0 0,1 1 0 0 0,1 0 0 0 0,-1 0 0 0 0,1 0 0 0 0,0 0 0 0 0,1 1 0 0 0,-1-1 0 0 0,1 2 0 0 0,10-8 0 0 0,-1 2-88 0 0,0 1 0 0 0,1 0 0 0 0,1 2-1 0 0,30-13 1 0 0,73-16-281 0 0,-89 28 261 0 0,-7 3-700 0 0,37-3 1 0 0,-8 1-3657 0 0,-50 7 2759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82 11519 0 0,'0'0'887'0'0,"2"1"-380"0"0,14 9 1730 0 0,-7-5-1378 0 0,0-1 0 0 0,0 0 0 0 0,14 5 0 0 0,-21-8-802 0 0,1 0 29 0 0,10 1-8 0 0,2-2-62 0 0,-10 1-16 0 0,-3-2 0 0 0,0 1 0 0 0,0 0 0 0 0,1 0 0 0 0,-1-1 0 0 0,0 1 0 0 0,0-1 0 0 0,0 0 0 0 0,0 0 0 0 0,0 0 0 0 0,2-1 0 0 0,-1 1 6 0 0,0 0 0 0 0,0-1 0 0 0,0 1-1 0 0,-1-1 1 0 0,1 1 0 0 0,2-3 0 0 0,21-14 17 0 0,-19 13-25 0 0,-1 0 0 0 0,0 0-1 0 0,0 0 1 0 0,0-1 0 0 0,-1 0 0 0 0,1 0-1 0 0,-2-1 1 0 0,1 0 0 0 0,5-9 0 0 0,-9 14-110 0 0,-3-1-207 0 0,2 3 312 0 0,0-1 1 0 0,0 1 0 0 0,0 0-1 0 0,0 0 1 0 0,0-1 0 0 0,0 1-1 0 0,0 0 1 0 0,0 0 0 0 0,0-1-1 0 0,0 1 1 0 0,0 0 0 0 0,0 0-1 0 0,0-1 1 0 0,-1 1 0 0 0,1 0-1 0 0,0 0 1 0 0,0 0 0 0 0,0-1-1 0 0,0 1 1 0 0,0 0 0 0 0,-1 0-1 0 0,1 0 1 0 0,0 0 0 0 0,0-1 0 0 0,0 1-1 0 0,-1 0 1 0 0,1 0 0 0 0,-3-1-35 0 0,-1 0 1 0 0,1 1 0 0 0,-1-1 0 0 0,1 1 0 0 0,0 0 0 0 0,-1 0 0 0 0,1 0 0 0 0,-1 1 0 0 0,1-1 0 0 0,0 1 0 0 0,-1 0 0 0 0,1 0-1 0 0,0 0 1 0 0,-6 3 0 0 0,-41 15-161 0 0,-29 14 206 0 0,69-28 22 0 0,1 1-1 0 0,0-1 1 0 0,0 2-1 0 0,0-1 0 0 0,-14 15 1 0 0,11-7 97 0 0,0 1 0 0 0,0 0 0 0 0,2 1 0 0 0,0 0-1 0 0,1 0 1 0 0,0 1 0 0 0,1 1 0 0 0,2-1 0 0 0,-1 1 0 0 0,2 0 0 0 0,0 0 0 0 0,2 1 0 0 0,-3 24 0 0 0,5-39-73 0 0,1 1 0 0 0,0-1 0 0 0,0 0 0 0 0,1 0 0 0 0,-1 1 1 0 0,1-1-1 0 0,0 0 0 0 0,0 0 0 0 0,0 1 0 0 0,0-1 0 0 0,1 0 1 0 0,0 0-1 0 0,0-1 0 0 0,0 1 0 0 0,0 0 0 0 0,0-1 1 0 0,1 1-1 0 0,0-1 0 0 0,0 0 0 0 0,0 1 0 0 0,0-1 0 0 0,0-1 1 0 0,0 1-1 0 0,1 0 0 0 0,4 1 0 0 0,0 1 53 0 0,0-2 1 0 0,0 1-1 0 0,1-1 0 0 0,-1 0 0 0 0,1-1 1 0 0,0 0-1 0 0,0 0 0 0 0,0-1 0 0 0,-1 0 0 0 0,1-1 1 0 0,10 0-1 0 0,-8 0-102 0 0,0-1 0 0 0,0 0-1 0 0,0-1 1 0 0,0 0 0 0 0,0-1 0 0 0,0 0 0 0 0,-1-1 0 0 0,1 0-1 0 0,-1 0 1 0 0,0-1 0 0 0,0-1 0 0 0,16-11 0 0 0,-23 15-175 0 0,45-39-770 0 0,-41 34-1158 0 0,-1 1 1 0 0,8-14 0 0 0,-2 1-4170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16 155 13823 0 0,'-13'-11'1602'0'0,"13"11"-1513"0"0,0 0 1 0 0,0 0 0 0 0,-1-1 0 0 0,1 1-1 0 0,0 0 1 0 0,0 0 0 0 0,0 0 0 0 0,0-1 0 0 0,0 1-1 0 0,-1 0 1 0 0,1 0 0 0 0,0 0 0 0 0,0-1-1 0 0,0 1 1 0 0,0 0 0 0 0,0 0 0 0 0,0-1-1 0 0,0 1 1 0 0,0 0 0 0 0,0 0 0 0 0,0-1 0 0 0,0 1-1 0 0,0 0 1 0 0,0 0 0 0 0,0-1 0 0 0,0 1-1 0 0,0 0 1 0 0,0 0 0 0 0,0-1 0 0 0,0 1-1 0 0,0 0 1 0 0,0 0 0 0 0,1 0 0 0 0,-1-1 0 0 0,0 1-1 0 0,10-7 859 0 0,20 0-1223 0 0,-26 6 615 0 0,361-77 918 0 0,-190 43-2511 0 0,-141 28 522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14655 0 0,'0'0'1328'0'0,"0"2"-1080"0"0,-8 39 303 0 0,-24 70 0 0 0,6-24 395 0 0,19-60-732 0 0,-63 273 776 0 0,12-79-425 0 0,38-157-336 0 0,8-16-19 0 0,-9 63 1 0 0,20-109-300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0,'0'0'623'0'0,"0"3"-167"0"0,-2 5 951 0 0,1 1 1 0 0,1-1-1 0 0,0 1 0 0 0,0-1 1 0 0,1 1-1 0 0,1 9 0 0 0,0-13-1174 0 0,-1 0 0 0 0,1-1 0 0 0,0 1 0 0 0,3 6 0 0 0,5 5 204 0 0,1-1 1 0 0,0 0-1 0 0,1-1 0 0 0,24 22 1 0 0,61 45-371 0 0,-85-71-48 0 0,10 5-255 0 0,-21-14-16 0 0,1 0-4 0 0,7 3-30 0 0,-7-3-130 0 0,1-2-539 0 0,-1 0 716 0 0,1 0 0 0 0,0-1 1 0 0,-1 1-1 0 0,1-1 0 0 0,-1 1 0 0 0,0-1 1 0 0,1 0-1 0 0,-1 0 0 0 0,0 0 0 0 0,0 0 1 0 0,0 0-1 0 0,0 0 0 0 0,-1-1 0 0 0,3-3 1 0 0,8-11-1436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10591 0 0,'0'0'4431'0'0,"-1"2"-4151"0"0,-25 80 3128 0 0,-40 109-1424 0 0,29-104-1705 0 0,-48 106 755 0 0,2 3 76 0 0,74-169-1193 0 0,1 0 1 0 0,2 1-1 0 0,0 0 1 0 0,2 0-1 0 0,0 41 1 0 0,4-67-536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3223 0 0,'0'0'3023'0'0,"0"4"-1526"0"0,-5 26-335 0 0,-1 0-1 0 0,-20 57 0 0 0,12-43-277 0 0,-85 212 2283 0 0,37-109-1846 0 0,48-111-1090 0 0,-10 41 0 0 0,21-64-188 0 0,1-1 1 0 0,0 1-1 0 0,0-1 0 0 0,1 1 0 0 0,1 0 1 0 0,0-1-1 0 0,3 19 0 0 0,-1-22-64 0 0,-2-7-84 0 0,-1 1-49 0 0,1-2 96 0 0,0 0 0 0 0,0-1 1 0 0,0 1-1 0 0,0 0 0 0 0,0-1 0 0 0,0 1 1 0 0,0 0-1 0 0,0-1 0 0 0,0 1 0 0 0,-1 0 1 0 0,1-1-1 0 0,0 1 0 0 0,-1-1 0 0 0,1 2 1 0 0,-2 0-44 0 0,0-1 0 0 0,-1 1 0 0 0,1-1 0 0 0,0 1 0 0 0,-1-1 0 0 0,1 1 0 0 0,-1-1 0 0 0,1 0 0 0 0,-1 0 0 0 0,1-1 0 0 0,-1 1 0 0 0,0 0 0 0 0,1-1 0 0 0,-1 0 0 0 0,0 1 0 0 0,-5-1 0 0 0,1-1-114 0 0,0 0 0 0 0,-1 0 0 0 0,1-1 0 0 0,0 0 0 0 0,0 0 0 0 0,-14-6 0 0 0,15 5 234 0 0,4 2 134 0 0,1 1 1 0 0,-1-1 0 0 0,1 0-1 0 0,0 0 1 0 0,-1 0-1 0 0,1 0 1 0 0,0 0-1 0 0,-1 0 1 0 0,1 0-1 0 0,0-1 1 0 0,0 1-1 0 0,0 0 1 0 0,0-1-1 0 0,0 1 1 0 0,0 0-1 0 0,0-1 1 0 0,1 1-1 0 0,-2-3 1 0 0,2 2-43 0 0,0-1 0 0 0,0 1 0 0 0,0-1 1 0 0,0 1-1 0 0,0 0 0 0 0,0-1 1 0 0,0 1-1 0 0,1 0 0 0 0,-1-1 0 0 0,1 1 1 0 0,1-4-1 0 0,4-10-4 0 0,1 1 0 0 0,0 1 0 0 0,1-1 0 0 0,1 1 0 0 0,0 0 0 0 0,1 1 0 0 0,0 0 0 0 0,1 1 0 0 0,0 0 0 0 0,1 1 0 0 0,1 0 0 0 0,0 1 0 0 0,0 0 0 0 0,1 1 0 0 0,23-12 0 0 0,-27 16-148 0 0,1-1-84 0 0,1 0 1 0 0,17-6-1 0 0,-25 11 116 0 0,1 0 0 0 0,-1 0 0 0 0,0 0 0 0 0,1 0 0 0 0,-1 1 0 0 0,0 0-1 0 0,1 0 1 0 0,-1 0 0 0 0,0 1 0 0 0,1-1 0 0 0,4 2 0 0 0,49 15 156 0 0,63 27-1 0 0,-117-42-88 0 0,1 0 1 0 0,-1 0-1 0 0,1 0 0 0 0,-1 1 0 0 0,0-1 0 0 0,0 1 1 0 0,-1 0-1 0 0,1 0 0 0 0,0 1 0 0 0,5 6 1 0 0,-7-7-26 0 0,-1-1 1 0 0,0 0 0 0 0,0 1 0 0 0,0-1-1 0 0,0 1 1 0 0,0-1 0 0 0,-1 1-1 0 0,1 0 1 0 0,-1-1 0 0 0,1 1 0 0 0,-1 0-1 0 0,0-1 1 0 0,0 1 0 0 0,0 0 0 0 0,-1-1-1 0 0,1 1 1 0 0,-1-1 0 0 0,1 1 0 0 0,-1 0-1 0 0,0-1 1 0 0,-1 3 0 0 0,-2 6 78 0 0,-1-1 0 0 0,-1 0-1 0 0,0 0 1 0 0,0-1 0 0 0,-1 0 0 0 0,0 0 0 0 0,0 0 0 0 0,-1-1 0 0 0,0 0 0 0 0,-16 12-1 0 0,4-6-38 0 0,0-1 0 0 0,-1-1-1 0 0,0-1 1 0 0,-24 9-1 0 0,29-14-53 0 0,-1-1 0 0 0,1 0-1 0 0,-27 3 1 0 0,39-9 24 0 0,-10-4-116 0 0,11 2 6 0 0,2 1 15 0 0,1 1 18 0 0,-1 1 0 0 0,1-1 0 0 0,0 1 0 0 0,-1-1 1 0 0,1 1-1 0 0,0-1 0 0 0,0 1 0 0 0,-1-1 1 0 0,1 1-1 0 0,0-1 0 0 0,0 1 0 0 0,0-1 0 0 0,0 0 1 0 0,0 1-1 0 0,0-1 0 0 0,-1 1 0 0 0,1-1 1 0 0,1 0-1 0 0,6-17-12282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0,'0'0'1896'0'0,"0"2"-1766"0"0,4 8 119 0 0,12 38 1312 0 0,22 46 1 0 0,-30-78-1422 0 0,0-1 1 0 0,1-1 0 0 0,0 1-1 0 0,1-2 1 0 0,1 1 0 0 0,0-1-1 0 0,14 11 1 0 0,-20-19-151 0 0,0-1 0 0 0,1 1 0 0 0,-1-1 0 0 0,1 0 1 0 0,0-1-1 0 0,1 0 0 0 0,8 4 0 0 0,-11-5-129 0 0,1-1 0 0 0,-1-1 0 0 0,0 1 0 0 0,1 0 0 0 0,-1-1 0 0 0,0 0 0 0 0,1 0 0 0 0,-1 0 1 0 0,0-1-1 0 0,1 1 0 0 0,-1-1 0 0 0,0 0 0 0 0,5-2 0 0 0,-3 1-385 0 0,-1 0 1 0 0,0-1-1 0 0,0 1 1 0 0,0-1-1 0 0,9-6 1 0 0,-2-4-1099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64 4143 0 0,'0'0'191'0'0,"0"-2"-11"0"0,2-2-96 0 0,-1 1 0 0 0,1 0 0 0 0,0-1 0 0 0,-1 1 0 0 0,2 0 0 0 0,-1 0 0 0 0,4-5 0 0 0,-3 5 862 0 0,1-1 1 0 0,-1 1-1 0 0,1 0 0 0 0,0 1 1 0 0,0-1-1 0 0,0 0 1 0 0,0 1-1 0 0,0 0 1 0 0,7-2-1 0 0,-9 3 465 0 0,0 2-1343 0 0,0 0 1 0 0,0 0-1 0 0,-1 1 1 0 0,1-1 0 0 0,-1 0-1 0 0,1 1 1 0 0,-1-1 0 0 0,1 1-1 0 0,-1 0 1 0 0,0-1-1 0 0,0 1 1 0 0,0 0 0 0 0,0 0-1 0 0,0 0 1 0 0,0 0 0 0 0,0 0-1 0 0,-1 0 1 0 0,1 0-1 0 0,-1 0 1 0 0,1 0 0 0 0,-1 0-1 0 0,0 0 1 0 0,0 3-1 0 0,0 5 117 0 0,-1 0-1 0 0,0 0 0 0 0,-4 17 0 0 0,3-16-57 0 0,-44 168 636 0 0,18-80-192 0 0,-72 201 1285 0 0,-32-12-218 0 0,100-227-1638 0 0,-28 61 0 0 0,58-117-1 0 0,0 0-1 0 0,1 0 1 0 0,-1 0 0 0 0,1 0-1 0 0,0 0 1 0 0,0 0 0 0 0,1 0-1 0 0,-1 9 1 0 0,4 3-506 0 0,0-14 176 0 0,-1-1 52 0 0,0 2-885 0 0,6 5-47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24 5527 0 0,'0'0'1195'0'0,"2"-1"-523"0"0,14-14 4775 0 0,-15 13-4833 0 0,4-4 2786 0 0,-3 6-1441 0 0,-1 12-988 0 0,-7 22-1235 0 0,-11 15 306 0 0,-35 69 0 0 0,20-46-40 0 0,-54 116 3 0 0,-25 62 81 0 0,105-237 19 0 0,1 0 0 0 0,1 0 0 0 0,1 0-1 0 0,-1 1 1 0 0,2-1 0 0 0,-1 18 0 0 0,2-25 0 0 0,2 0-1 0 0,-1 1 0 0 0,1-1 1 0 0,-1 0-1 0 0,2 0 1 0 0,-1 0-1 0 0,1 0 0 0 0,0-1 1 0 0,0 1-1 0 0,0 0 1 0 0,1-1-1 0 0,0 1 1 0 0,0-1-1 0 0,0 0 0 0 0,1 0 1 0 0,5 6-1 0 0,3 2 172 0 0,2 3 93 0 0,1 0 0 0 0,22 17 0 0 0,-34-32-288 0 0,-2 1-14 0 0,14 12 10 0 0,-9-9-9 0 0,-5-4 761 0 0,1-1-566 0 0,1 1-164 0 0,1 0-1 0 0,-1-1 1 0 0,0 1-1 0 0,0-1 1 0 0,1 0-1 0 0,-1 0 1 0 0,0 0-1 0 0,0 0 1 0 0,1-1-1 0 0,3 0 1 0 0,46-5 269 0 0,-37 6-356 0 0,-2 2-31 0 0,-12-1-70 0 0,-12 8-5500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0,'0'0'1712'0'0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 3223 0 0,'-1'-3'240'0'0,"-4"-5"-434"0"0,-19-23 15788 0 0,26 38-15490 0 0,1 1 0 0 0,-1 0 0 0 0,2-1-1 0 0,-1 1 1 0 0,1-1 0 0 0,0 0 0 0 0,1-1 0 0 0,-1 1 0 0 0,12 11-1 0 0,6 4 80 0 0,32 25 0 0 0,-21-20-155 0 0,-3-2 8 0 0,49 56-1 0 0,-69-68-27 0 0,0 0 0 0 0,-1 0-1 0 0,0 1 1 0 0,-1 0-1 0 0,-1 1 1 0 0,-1 0 0 0 0,8 22-1 0 0,-7-10 29 0 0,-2 1 1 0 0,0 0-1 0 0,-2 0 0 0 0,-1 0 1 0 0,-1 0-1 0 0,-2 0 0 0 0,0 0 1 0 0,-11 51-1 0 0,9-66-24 0 0,-1 1-1 0 0,-1-1 1 0 0,0 0 0 0 0,-1 0 0 0 0,0 0 0 0 0,-1-1-1 0 0,0 0 1 0 0,-1 0 0 0 0,-12 13 0 0 0,4-7 126 0 0,-2 0-1 0 0,0-1 1 0 0,-1-2 0 0 0,-30 21-1 0 0,14-10 310 0 0,2 1-1 0 0,-48 50 1 0 0,69-65-324 0 0,11-11-103 0 0,0 0 0 0 0,0 1 0 0 0,0-1 0 0 0,0 0 0 0 0,0 0 0 0 0,1 1 0 0 0,-1-1 0 0 0,0 0 0 0 0,1 1 0 0 0,-1-1 0 0 0,1 1 0 0 0,-1-1 0 0 0,1 3 0 0 0,0 1 44 0 0,7-9-11 0 0,-4 1-42 0 0,1-1-1 0 0,-1 0 0 0 0,1 1 1 0 0,-1-1-1 0 0,0-1 0 0 0,-1 1 1 0 0,4-8-1 0 0,-4 10-11 0 0,2-12-31 0 0,-4 12-135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 10911 0 0,'0'0'987'0'0,"5"-2"-714"0"0,-4 1 304 0 0,-1 1-520 0 0,0 0 1 0 0,0 0 0 0 0,0 0-1 0 0,0 0 1 0 0,0 0 0 0 0,0 0 0 0 0,0 0-1 0 0,0 0 1 0 0,0 0 0 0 0,0 0-1 0 0,1 0 1 0 0,-1 0 0 0 0,0 0-1 0 0,0 0 1 0 0,0 0 0 0 0,0 0 0 0 0,0 0-1 0 0,0 0 1 0 0,0 0 0 0 0,0 0-1 0 0,0 0 1 0 0,0 0 0 0 0,1 0 0 0 0,-1 0-1 0 0,0 0 1 0 0,0 0 519 0 0,0 1-519 0 0,1-1-1 0 0,-1 0 1 0 0,0 0 0 0 0,0 0 0 0 0,0 0-1 0 0,0 0 1 0 0,0 0 0 0 0,0 0-1 0 0,0 0 1 0 0,0 0 0 0 0,0 0 0 0 0,0 1-1 0 0,-2 3 14 0 0,0 1 1 0 0,0 0-1 0 0,-1-1 0 0 0,1 1 0 0 0,-1-1 0 0 0,0 0 0 0 0,-5 6 1 0 0,-30 28 216 0 0,22-23-178 0 0,-21 22 93 0 0,1-2 522 0 0,2 0 0 0 0,-50 68 0 0 0,80-97-657 0 0,0 0 1 0 0,1 0-1 0 0,-5 11 1 0 0,8-15-51 0 0,-1 1 0 0 0,0-1 0 0 0,1 1 0 0 0,-1-1 1 0 0,1 1-1 0 0,-1-1 0 0 0,1 1 0 0 0,0-1 0 0 0,0 1 1 0 0,1-1-1 0 0,-1 1 0 0 0,1 2 0 0 0,0-3-1 0 0,0 0 0 0 0,0 1 0 0 0,0-1 1 0 0,0-1-1 0 0,0 1 0 0 0,1 0 0 0 0,-1 0 0 0 0,0 0 0 0 0,1-1 0 0 0,0 1 0 0 0,-1-1 0 0 0,5 4 0 0 0,24 12 164 0 0,-23-13-128 0 0,7 2 89 0 0,-1-1-1 0 0,1 0 0 0 0,1 0 1 0 0,-1-1-1 0 0,0-1 0 0 0,1-1 1 0 0,28 2-1 0 0,-18-4-19 0 0,1 0 0 0 0,-1-2 0 0 0,46-10 0 0 0,-53 9-454 0 0,-1-2-1 0 0,0 0 1 0 0,0-1 0 0 0,16-9 0 0 0,-2-2-1434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7 16127 0 0,'0'0'1460'0'0,"0"-1"-1204"0"0,3-5 1803 0 0,-21 14-1539 0 0,-12 9-712 0 0,1 2 0 0 0,0 2 1 0 0,2 0-1 0 0,-37 37 0 0 0,59-53 25 0 0,-15 20-514 0 0,16-18 544 0 0,3-5 134 0 0,0 0 0 0 0,0 1-1 0 0,0-1 1 0 0,0 0 0 0 0,1 1 0 0 0,-1-1 0 0 0,1 0 0 0 0,-1 1 0 0 0,1-1-1 0 0,0 1 1 0 0,0-1 0 0 0,0 0 0 0 0,0 1 0 0 0,1-1 0 0 0,-1 1 0 0 0,1-1-1 0 0,-1 0 1 0 0,1 1 0 0 0,0-1 0 0 0,0 0 0 0 0,0 0 0 0 0,0 1 0 0 0,0-1-1 0 0,2 2 1 0 0,-2-2 3 0 0,8 10 138 0 0,0 0-1 0 0,0-1 1 0 0,1-1 0 0 0,0 1-1 0 0,1-1 1 0 0,22 15-1 0 0,0 1 108 0 0,-30-23-181 0 0,0-1 0 0 0,-1 1 0 0 0,1 0 0 0 0,0 0 0 0 0,-1 0 0 0 0,0 0 1 0 0,0 1-1 0 0,0-1 0 0 0,0 1 0 0 0,0-1 0 0 0,-1 1 0 0 0,1-1 0 0 0,-1 1 0 0 0,0 0 0 0 0,1 6 0 0 0,-2-7-38 0 0,0 0 1 0 0,0-1 0 0 0,0 1-1 0 0,0 0 1 0 0,-1-1-1 0 0,1 1 1 0 0,-1-1 0 0 0,0 1-1 0 0,0-1 1 0 0,0 1-1 0 0,0-1 1 0 0,0 1-1 0 0,0-1 1 0 0,-1 0 0 0 0,1 1-1 0 0,-1-1 1 0 0,1 0-1 0 0,-1 0 1 0 0,0 0 0 0 0,0 0-1 0 0,0-1 1 0 0,0 1-1 0 0,-4 2 1 0 0,-11 6 20 0 0,-1-1 1 0 0,0-1-1 0 0,0-1 0 0 0,-1 0 1 0 0,0-1-1 0 0,0-2 0 0 0,-28 5 1 0 0,26-6-301 0 0,-1-1 1 0 0,-38-1 0 0 0,43-2-2267 0 0,1-1 1 0 0,-19-5 0 0 0,17 2-3244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11831 0 0,'0'0'2379'0'0,"0"3"-2200"0"0,0 11 60 0 0,-2 1 1 0 0,0-1 0 0 0,-6 25 0 0 0,-18 44 902 0 0,15-51-886 0 0,-92 225 1223 0 0,6-18-565 0 0,16-3-286 0 0,81-234 372 0 0,110-199-2437 0 0,-103 185 1271 0 0,2 1 1 0 0,0 0-1 0 0,0 0 1 0 0,20-18-1 0 0,-25 25 175 0 0,1 0 0 0 0,-1 1 0 0 0,1 0 0 0 0,-1 0 0 0 0,1 0 0 0 0,0 1 0 0 0,0-1 0 0 0,0 1 0 0 0,0 0 0 0 0,0 0 0 0 0,1 1 0 0 0,-1 0 0 0 0,1 0 0 0 0,-1 0 0 0 0,10 0 0 0 0,-10 2 111 0 0,-1 0 0 0 0,0 1 1 0 0,1-1-1 0 0,-1 1 0 0 0,0 0 0 0 0,0 0 1 0 0,1 0-1 0 0,-2 0 0 0 0,1 1 0 0 0,0 0 1 0 0,0 0-1 0 0,-1 0 0 0 0,5 5 0 0 0,2 3 197 0 0,0 0 0 0 0,15 24-1 0 0,-16-21-356 0 0,-1 1 0 0 0,-1 0 0 0 0,0 1 0 0 0,0 0 0 0 0,-2 0 0 0 0,7 33 0 0 0,-11-47-737 0 0,-2 1-226 0 0,1-1 548 0 0,-1 3-148 0 0,-2 1-4505 0 0,0 2-538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 12031 0 0,'0'0'1091'0'0,"0"-2"-899"0"0,0-2-77 0 0,0 2 365 0 0,0 2-383 0 0,-1-1 0 0 0,1 1 0 0 0,-1-1 1 0 0,0 1-1 0 0,1-1 0 0 0,-1 1 1 0 0,0-1-1 0 0,1 1 0 0 0,-1 0 0 0 0,0-1 1 0 0,1 1-1 0 0,-1 0 0 0 0,0-1 0 0 0,0 1 1 0 0,1 0-1 0 0,-1 0 0 0 0,0 0 1 0 0,0 0-1 0 0,1 0 0 0 0,-1 0 0 0 0,-1 0 1 0 0,-6 1-44 0 0,0 1 1 0 0,1 0 0 0 0,-1 0 0 0 0,1 0-1 0 0,0 1 1 0 0,-1 1 0 0 0,-11 6 0 0 0,4-2 17 0 0,-11 6 289 0 0,0 1 0 0 0,1 2 0 0 0,1 0 0 0 0,0 2-1 0 0,1 0 1 0 0,1 2 0 0 0,-33 40 0 0 0,52-58-172 0 0,0 2 1 0 0,0-1-1 0 0,1 0 1 0 0,-1 0-1 0 0,1 1 1 0 0,0 0-1 0 0,0-1 1 0 0,-1 8-1 0 0,3-11-143 0 0,-1 0-1 0 0,1 1 1 0 0,0-1 0 0 0,0 0-1 0 0,0 1 1 0 0,0-1 0 0 0,0 0-1 0 0,0 1 1 0 0,1-1 0 0 0,-1 0-1 0 0,0 1 1 0 0,1-1 0 0 0,-1 0-1 0 0,1 0 1 0 0,-1 1 0 0 0,1-1-1 0 0,-1 0 1 0 0,1 0 0 0 0,0 0-1 0 0,0 0 1 0 0,0 0 0 0 0,0 0-1 0 0,-1 0 1 0 0,1 0 0 0 0,0 0-1 0 0,1 0 1 0 0,-1 0 0 0 0,0-1-1 0 0,0 1 1 0 0,0 0 0 0 0,0-1-1 0 0,1 1 1 0 0,-1-1 0 0 0,0 1-1 0 0,3-1 1 0 0,1 2 7 0 0,0-2 1 0 0,0 1-1 0 0,1 0 0 0 0,-1-1 0 0 0,0 0 1 0 0,1 0-1 0 0,-1-1 0 0 0,9-1 1 0 0,44-13-176 0 0,-51 13 65 0 0,11-4-1295 0 0,34-16-1 0 0,-37 13-95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14223 0 0,'0'0'4144'0'0,"7"-6"-3448"0"0,-6 3-615 0 0,0 0-1 0 0,0 0 1 0 0,0 0-1 0 0,0-1 1 0 0,0 1-1 0 0,-1 0 1 0 0,1 0 0 0 0,-1 0-1 0 0,0 0 1 0 0,0-1-1 0 0,0 1 1 0 0,0 0-1 0 0,-1 0 1 0 0,0-6-1 0 0,-2-17 71 0 0,6 10-127 0 0,0 0 0 0 0,0 0 0 0 0,2 0 0 0 0,10-24 0 0 0,-8 19-35 0 0,0 5-121 0 0,0 0 0 0 0,0 0 0 0 0,2 1 0 0 0,16-24 0 0 0,-22 38 79 0 0,-2 1 65 0 0,0-1-1 0 0,0 1 1 0 0,0 0 0 0 0,0 0 0 0 0,0 0 0 0 0,0 0-1 0 0,0 0 1 0 0,0 0 0 0 0,0 0 0 0 0,1 0 0 0 0,-1 1-1 0 0,0-1 1 0 0,0 0 0 0 0,0 1 0 0 0,0-1 0 0 0,0 1-1 0 0,0-1 1 0 0,0 1 0 0 0,0-1 0 0 0,-1 1 0 0 0,1 0-1 0 0,0-1 1 0 0,0 1 0 0 0,0 0 0 0 0,-1 0 0 0 0,1 0-1 0 0,1 1 1 0 0,0 0 47 0 0,5 7 60 0 0,-1-1 0 0 0,0 1 0 0 0,0 0 0 0 0,-1 1 0 0 0,0-1 0 0 0,-1 1 0 0 0,0 0 0 0 0,0 0 0 0 0,-1 1 0 0 0,2 11 0 0 0,1 16 98 0 0,3 57 0 0 0,-7-69-228 0 0,0 13-902 0 0,-2-36-28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8751 0 0,'0'0'7319'0'0,"-2"0"-7130"0"0,-10 2 112 0 0,-1 1-1 0 0,1 1 1 0 0,0 0-1 0 0,0 0 1 0 0,1 1-1 0 0,-1 1 0 0 0,-12 7 1 0 0,19-9-239 0 0,0-1 1 0 0,0 0 0 0 0,0 1-1 0 0,1 0 1 0 0,0 0 0 0 0,-1 1-1 0 0,2-1 1 0 0,-1 1-1 0 0,0-1 1 0 0,1 1 0 0 0,0 1-1 0 0,0-1 1 0 0,0 0-1 0 0,1 1 1 0 0,0-1 0 0 0,0 1-1 0 0,-2 10 1 0 0,3-5 16 0 0,0 0 1 0 0,0 1-1 0 0,1-1 1 0 0,2 17-1 0 0,-1-23-24 0 0,0 0-1 0 0,0 0 1 0 0,0 0-1 0 0,1 0 0 0 0,-1-1 1 0 0,1 1-1 0 0,0 0 1 0 0,1-1-1 0 0,-1 1 1 0 0,1-1-1 0 0,0 0 1 0 0,5 6-1 0 0,5 1-56 0 0,-9-10-13 0 0,-2-1-10 0 0,0 1-67 0 0,0 0 0 0 0,1-1 0 0 0,-1 1 1 0 0,0-1-1 0 0,0 0 0 0 0,0 0 0 0 0,0 0 1 0 0,0 0-1 0 0,1 0 0 0 0,-1 0 1 0 0,3-1-1 0 0,0 0-891 0 0,8-1-5779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123 108 2303 0 0,'2'0'7012'0'0,"38"-4"617"0"0,1 3-5418 0 0,-23 2-2092 0 0,0-2 0 0 0,0 0 0 0 0,34-7 0 0 0,-26 0-120 0 0,1-1 0 0 0,-1-2-1 0 0,33-17 1 0 0,-57 27-79 0 0,1-1 1 0 0,0 0-1 0 0,-1 0 1 0 0,1 0-1 0 0,-1-1 1 0 0,0 1-1 0 0,3-3 1 0 0,-4 3-145 0 0,-1-2-102 0 0,1 4 303 0 0,-1 0 0 0 0,0-1 0 0 0,0 1-1 0 0,0-1 1 0 0,0 1 0 0 0,0 0 0 0 0,0-1 0 0 0,0 1 0 0 0,0 0 0 0 0,0-1-1 0 0,0 1 1 0 0,0 0 0 0 0,0-1 0 0 0,0 1 0 0 0,0-1 0 0 0,0 1 0 0 0,0 0-1 0 0,-1-1 1 0 0,1 1 0 0 0,0 0 0 0 0,0-1 0 0 0,0 1 0 0 0,0 0 0 0 0,-1 0 0 0 0,1-1-1 0 0,-1 1 1 0 0,-5-2-54 0 0,1 1 1 0 0,-1 1-1 0 0,0 0 0 0 0,0-1 0 0 0,0 2 1 0 0,0-1-1 0 0,0 1 0 0 0,0 0 0 0 0,0 0 1 0 0,-11 4-1 0 0,-7 4 327 0 0,-29 13 1 0 0,38-15-56 0 0,-23 11 372 0 0,2 1-1 0 0,-49 34 0 0 0,67-40-400 0 0,2 0 0 0 0,-1 1 0 0 0,2 1 0 0 0,0 0-1 0 0,1 1 1 0 0,-19 27 0 0 0,31-40-107 0 0,0-1 0 0 0,0 1 1 0 0,1 0-1 0 0,-1 0 0 0 0,1 0 0 0 0,0 0 0 0 0,0 0 0 0 0,0 1 0 0 0,0-1 0 0 0,0 0 0 0 0,1 0 1 0 0,-1 4-1 0 0,2-4-1 0 0,-1-1 0 0 0,1 1 0 0 0,-1-1 0 0 0,1 1 0 0 0,0-1 0 0 0,0 0-1 0 0,0 0 1 0 0,0 1 0 0 0,0-1 0 0 0,1 0 0 0 0,-1 0 0 0 0,1 0 0 0 0,-1 0 0 0 0,1-1 0 0 0,0 1 0 0 0,0 0 0 0 0,2 1 0 0 0,3 3 129 0 0,0-1 0 0 0,0-1 0 0 0,0 1 0 0 0,1-1 0 0 0,14 6 0 0 0,45 11 498 0 0,-36-12-416 0 0,228 61 552 0 0,-242-67-903 0 0,1-1 0 0 0,31 1 0 0 0,-46-3-86 0 0,9-5-1531 0 0,-7 1-9 0 0,7-13-78 0 0,-4-4-20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33:2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14743 0 0,'0'0'672'0'0,"1"-2"-9"0"0,5-6-424 0 0,2 0-17 0 0,-7 6 792 0 0,10 0 6104 0 0,-18 11-5182 0 0,2-3-2167 0 0,4-4-465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5:5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35 308 7167 0 0,'0'0'331'0'0,"-1"2"-10"0"0,-12 23-218 0 0,9-18 525 0 0,0 1 0 0 0,0 0 1 0 0,-4 15 4157 0 0,35-65-2730 0 0,50-117 1284 0 0,-74 154-3193 0 0,0 0 0 0 0,0-1 1 0 0,1 1-1 0 0,0 0 0 0 0,-1 1 1 0 0,7-6-1 0 0,-4 5-33 0 0,0 0 1 0 0,1 1-1 0 0,0-1 0 0 0,0 2 1 0 0,0-1-1 0 0,13-4 1 0 0,-16 7-105 0 0,14-13 118 0 0,-14 11-106 0 0,13-13 20 0 0,-3-1-42 0 0,-3-2 0 0 0,-7 15 0 0 0,-1-1 1 0 0,9-20 9 0 0,-11 24 1478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5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11111 0 0,'0'0'1280'0'0,"1"3"-785"0"0,4 11 8 0 0,0-1 0 0 0,2 0 0 0 0,-1 0 0 0 0,2-1 0 0 0,-1 0 0 0 0,2 0 0 0 0,9 11 0 0 0,-14-18-458 0 0,0 0-1 0 0,-1 0 1 0 0,0 0-1 0 0,0 0 1 0 0,0 1 0 0 0,-1-1-1 0 0,0 1 1 0 0,0-1 0 0 0,0 1-1 0 0,-1 0 1 0 0,2 11-1 0 0,-2 1 184 0 0,-1 1 0 0 0,-2 26 0 0 0,0-16 48 0 0,1-22-192 0 0,0-1 0 0 0,0 0 0 0 0,-2 9 0 0 0,-4 15-555 0 0,6 1-3126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6911 0 0,'0'0'528'0'0,"-2"1"-341"0"0,-10 10 322 0 0,10-7-363 0 0,-2 3 1916 0 0,3-5-1792 0 0,-1 1 0 0 0,1-1 0 0 0,0 0 0 0 0,0 1 0 0 0,0-1 0 0 0,0 0 0 0 0,0 1 0 0 0,1-1 0 0 0,-1 1-1 0 0,1-1 1 0 0,-1 1 0 0 0,1 0 0 0 0,0-1 0 0 0,0 4 0 0 0,1 2-79 0 0,0 1 0 0 0,0-1-1 0 0,3 9 1 0 0,-4-14-87 0 0,1-2-410 0 0,0 0 0 0 0,0-1-1 0 0,-1 1 1 0 0,1 0 0 0 0,0 0 0 0 0,0 0-1 0 0,0-1 1 0 0,0 1 0 0 0,0 0-1 0 0,2 0 1 0 0,-2 0-457 0 0,13 7-4013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1142 6447 0 0,'-1'3'298'0'0,"0"3"-140"0"0,1-3-141 0 0,-1-1 0 0 0,0 1 1 0 0,0-1-1 0 0,0 1 0 0 0,0-1 0 0 0,0 1 0 0 0,0-1 0 0 0,-1 0 1 0 0,1 0-1 0 0,-1 0 0 0 0,1 1 0 0 0,-1-1 0 0 0,-2 1 0 0 0,-19 28 6454 0 0,18-33-5758 0 0,5 2-692 0 0,0 0 0 0 0,-1 0-1 0 0,1 0 1 0 0,0 0 0 0 0,-1 0 0 0 0,1 0-1 0 0,0 0 1 0 0,0 0 0 0 0,-1 0 0 0 0,1 0-1 0 0,0 0 1 0 0,-1 0 0 0 0,1 0 0 0 0,0 0-1 0 0,0 0 1 0 0,-1 0 0 0 0,1-1 0 0 0,0 1-1 0 0,0 0 1 0 0,-1 0 0 0 0,1 0 0 0 0,0-1-1 0 0,0 1 1 0 0,0 0 0 0 0,-1 0 0 0 0,1 0 0 0 0,0-1-1 0 0,0 1 1 0 0,0 0 0 0 0,0 0 0 0 0,-1-1-1 0 0,-2-5 119 0 0,0 1 0 0 0,1-1 0 0 0,0 0 0 0 0,0 0 0 0 0,0 0-1 0 0,1 0 1 0 0,-1 0 0 0 0,0-12 0 0 0,2-7 107 0 0,1-24 0 0 0,0 16-41 0 0,3-78-163 0 0,-4-162-131 0 0,-5 211-116 0 0,-3 0 0 0 0,-3 1-1 0 0,-3 0 1 0 0,-2 1 0 0 0,-45-110-1 0 0,46 135 189 0 0,2 5-8 0 0,-1 0 0 0 0,-19-30 0 0 0,16 39 36 0 0,17 21-6 0 0,-1 0 1 0 0,1-1 0 0 0,0 1-1 0 0,-1 0 1 0 0,1 0-1 0 0,-1 0 1 0 0,1 0-1 0 0,0 0 1 0 0,-1 0 0 0 0,1 0-1 0 0,-1 0 1 0 0,1 0-1 0 0,-1 0 1 0 0,1 0-1 0 0,-1 0 1 0 0,1 0 0 0 0,0 1-1 0 0,-1-1 1 0 0,1 0-1 0 0,-1 0 1 0 0,1 0-1 0 0,0 1 1 0 0,-1-1-1 0 0,1 0 1 0 0,-1 1 0 0 0,-9 5 86 0 0,8-3-87 0 0,0 0 0 0 0,-1-1 0 0 0,1 1 0 0 0,0 0 0 0 0,1 0 0 0 0,-1 0 0 0 0,0 1 0 0 0,1-1 0 0 0,0 0 0 0 0,-1 1 0 0 0,2-1 0 0 0,-2 6 0 0 0,-1 6 10 0 0,0 24-1 0 0,3-23-12 0 0,-4 246-2 0 0,27 47 54 0 0,-12-228-12 0 0,49 276 524 0 0,-46-310-510 0 0,3 0 1 0 0,26 52 0 0 0,-3-8 7 0 0,-33-73-54 0 0,-2 0-1 0 0,0 1 1 0 0,-1 0-1 0 0,-1-1 1 0 0,0 1 0 0 0,-1 35-1 0 0,-15 115-6 0 0,12-155 2 0 0,-1 15 48 0 0,0-14-42 0 0,-1-4-22 0 0,2-8-249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14479 0 0,'0'0'1456'0'0,"2"0"-1333"0"0,16 0 416 0 0,-16 0 42 0 0,-1 1 26 0 0,2 0-471 0 0,-1 1 0 0 0,0 0 0 0 0,1 0 0 0 0,-1 0 1 0 0,0 0-1 0 0,0 0 0 0 0,0 0 0 0 0,-1 1 1 0 0,1-1-1 0 0,0 0 0 0 0,-1 1 0 0 0,0-1 1 0 0,1 1-1 0 0,-1 0 0 0 0,0 0 0 0 0,0-1 0 0 0,-1 1 1 0 0,1 0-1 0 0,0 0 0 0 0,-1 0 0 0 0,0 0 1 0 0,0 3-1 0 0,-1 15 20 0 0,-1 0 0 0 0,0 0-1 0 0,-2 0 1 0 0,-1 0 0 0 0,0-1 0 0 0,-1 0 0 0 0,-2 0 0 0 0,-9 19 0 0 0,-15 22-137 0 0,-44 64 0 0 0,39-67 37 0 0,-40 54-706 0 0,40-69-3756 0 0,27-33-2050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16 10591 0 0,'-3'-7'1104'0'0,"1"6"-1065"0"0,1 0-1 0 0,-1 0 1 0 0,0 0 0 0 0,1 0-1 0 0,-1 1 1 0 0,0-1-1 0 0,0 0 1 0 0,0 1-1 0 0,1 0 1 0 0,-1-1-1 0 0,0 1 1 0 0,-3 0 0 0 0,-24 0 1737 0 0,17 1-1422 0 0,-1 1 0 0 0,1 0 0 0 0,0 1 0 0 0,-24 8 0 0 0,-46 25 1124 0 0,68-29-1428 0 0,-10 4-58 0 0,1 1-1 0 0,1 0 1 0 0,0 2-1 0 0,-32 27 1 0 0,39-23-461 0 0,13-15 362 0 0,1-1-1 0 0,-1 1 1 0 0,0-1-1 0 0,0 0 1 0 0,0 0 0 0 0,0 0-1 0 0,-3 2 1 0 0,4-3-252 0 0,56 21-1063 0 0,-40-17 1275 0 0,0 0 0 0 0,23 14 0 0 0,-34-17 191 0 0,1 1-1 0 0,-1 0 1 0 0,1 1-1 0 0,-1-1 0 0 0,0 1 1 0 0,-1 0-1 0 0,1 0 1 0 0,-1 0-1 0 0,0 1 1 0 0,0-1-1 0 0,5 10 1 0 0,-4-6 168 0 0,-1 0 0 0 0,0 0 0 0 0,0 1 0 0 0,-1-1 0 0 0,0 1 0 0 0,-1 0 0 0 0,1 0 0 0 0,-2 0 0 0 0,1-1 0 0 0,-1 1 0 0 0,-2 11 0 0 0,1-14-98 0 0,0 0 0 0 0,0 0 0 0 0,-1 0 0 0 0,0 0 0 0 0,0-1 0 0 0,0 1 1 0 0,-1-1-1 0 0,0 1 0 0 0,0-1 0 0 0,-1 0 0 0 0,1 0 0 0 0,-1-1 0 0 0,0 1 1 0 0,0-1-1 0 0,0 1 0 0 0,-1-1 0 0 0,-7 5 0 0 0,3-4-28 0 0,-1 1-1 0 0,0-1 0 0 0,0-1 1 0 0,0 1-1 0 0,0-2 0 0 0,-1 0 1 0 0,0 0-1 0 0,1-1 1 0 0,-1 0-1 0 0,0 0 0 0 0,-12-1 1 0 0,4-1-98 0 0,0-1 0 0 0,0-1 1 0 0,0 0-1 0 0,0-2 1 0 0,-29-9-1 0 0,45 13-156 0 0,0-1 0 0 0,0-1 0 0 0,0 1 0 0 0,0 0 0 0 0,1-1 0 0 0,-1 1 0 0 0,0-1 0 0 0,-2-2 0 0 0,-5-6-6371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15 487 6447 0 0,'0'0'586'0'0,"-1"2"-486"0"0,-2 3-685 0 0,-8 24 10875 0 0,21-27-9255 0 0,-9-2-999 0 0,0 1-1 0 0,0-1 0 0 0,0 0 0 0 0,-1 0 0 0 0,1 1 0 0 0,0-1 1 0 0,0 0-1 0 0,0 0 0 0 0,0 0 0 0 0,-1 0 0 0 0,1 0 0 0 0,0 0 1 0 0,0 0-1 0 0,0-1 0 0 0,0 1 0 0 0,0 0 0 0 0,4-3 146 0 0,0 0-1 0 0,-1 0 1 0 0,1 0 0 0 0,-1-1-1 0 0,0 1 1 0 0,0-1-1 0 0,0 0 1 0 0,-1 0-1 0 0,5-7 1 0 0,7-7 277 0 0,17-17 184 0 0,213-212 2165 0 0,-211 217-2737 0 0,93-86-500 0 0,-121 111 13 0 0,-4 4 76 0 0,0-1 1 0 0,-1 1-1 0 0,1-1 1 0 0,-1 0-1 0 0,1 1 1 0 0,-1-1-1 0 0,1 0 1 0 0,-1 0-1 0 0,2-4 1 0 0,2-6-6991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0,'12'1'12082'0'0,"-12"-1"-11829"0"0,8 21 2333 0 0,3 28-2196 0 0,-1 0 524 0 0,32 93-1 0 0,-37-125-901 0 0,39 142 64 0 0,-25-81-24 0 0,4 47-121 0 0,-18-87-758 0 0,2-1 0 0 0,11 38 0 0 0,-17-72-119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8751 0 0,'0'0'674'0'0,"0"-2"-438"0"0,-2-6-131 0 0,0-4 4539 0 0,11 52-3305 0 0,-1 0 1 0 0,3 52-1 0 0,7 38-56 0 0,50 151-589 0 0,-25-115-460 0 0,-38-140-216 0 0,3 46-1 0 0,3 15 12 0 0,3 1-2 0 0,-13-76-39 0 0,-1 0 1 0 0,0 0-1 0 0,-1 0 1 0 0,0 0-1 0 0,-4 16 1 0 0,-3-5-823 0 0,7-21-250 0 0,-11-2-8252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13447 0 0,'0'0'1011'0'0,"2"2"-680"0"0,10 5-214 0 0,-8-7-76 0 0,-1 1 0 0 0,1-1 0 0 0,-1 0 0 0 0,1 0 0 0 0,-1-1 0 0 0,1 1 0 0 0,-1-1 0 0 0,1 1 0 0 0,-1-1 0 0 0,1 0 0 0 0,-1-1 0 0 0,0 1 0 0 0,7-4 0 0 0,-1 0 379 0 0,0 0 0 0 0,-1-1 0 0 0,13-11 1 0 0,-6 3 182 0 0,0-1 0 0 0,-1 0 0 0 0,17-26 0 0 0,30-56 911 0 0,-5 6-403 0 0,-6 20-514 0 0,-49 70-689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 2303 0 0,'0'0'14279'0'0,"0"3"-13986"0"0,-1 7-148 0 0,-1 1-1 0 0,0 0 1 0 0,0-1-1 0 0,-1 0 0 0 0,-1 1 1 0 0,1-1-1 0 0,-8 13 1 0 0,5-12-97 0 0,2 0 0 0 0,-1 0 0 0 0,2 0 0 0 0,-1 0 0 0 0,1 1 0 0 0,-1 18 0 0 0,3-20-31 0 0,0 13 71 0 0,3 34 0 0 0,-2-50-79 0 0,2 0 0 0 0,-1 1 0 0 0,1-1 1 0 0,0 0-1 0 0,0 0 0 0 0,1 0 0 0 0,0-1 0 0 0,7 12 0 0 0,0-7 34 0 0,-8-9-24 0 0,0-1 0 0 0,1 1 0 0 0,0-1 0 0 0,-1 1 0 0 0,1-1 0 0 0,0 0 1 0 0,-1 0-1 0 0,1 0 0 0 0,0-1 0 0 0,0 1 0 0 0,0 0 0 0 0,0-1 0 0 0,0 0 0 0 0,0 0 1 0 0,0 0-1 0 0,2 0 0 0 0,0-1 54 0 0,-1 0 0 0 0,0 0 0 0 0,0-1-1 0 0,0 1 1 0 0,0-1 0 0 0,-1 0 0 0 0,1 0 0 0 0,0 0 0 0 0,6-6 0 0 0,1-2 228 0 0,0-1 0 0 0,0 0-1 0 0,-1-1 1 0 0,16-25 0 0 0,-19 27-167 0 0,0-1 0 0 0,-1-1 0 0 0,0 1 0 0 0,0-1 0 0 0,-2 0 0 0 0,7-22 0 0 0,-10 30-116 0 0,0 0 0 0 0,-1 0 0 0 0,1 0 0 0 0,-1-1 0 0 0,0 1 0 0 0,0 0 0 0 0,-1 0 1 0 0,1 0-1 0 0,-1 0 0 0 0,0 0 0 0 0,0 0 0 0 0,0 0 0 0 0,0 0 0 0 0,-1 0 0 0 0,0 0 0 0 0,0 0 0 0 0,0 1 0 0 0,0-1 0 0 0,0 1 0 0 0,-1 0 0 0 0,0-1 0 0 0,1 1 0 0 0,-1 0 0 0 0,-6-4 0 0 0,-5-4-42 0 0,-1 1 0 0 0,0 0 0 0 0,-1 1 0 0 0,0 1 0 0 0,0 1 0 0 0,-1 0 0 0 0,0 1 0 0 0,-22-5 0 0 0,27 7-61 0 0,-1 1-255 0 0,4 1-2817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0,'0'0'6592'0'0,"1"2"-6376"0"0,30 72 1297 0 0,13 35 112 0 0,-39-96-1448 0 0,13 24 1 0 0,-13-26-652 0 0,1 1-1 0 0,-1-1 1 0 0,4 16-1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0,'0'0'920'0'0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19 12439 0 0,'0'0'566'0'0,"-1"-2"-6"0"0,-3-7-363 0 0,-3 2 48 0 0,7 7-130 0 0,-1 0 0 0 0,1 0 0 0 0,-1-1 0 0 0,0 2 0 0 0,1-1 0 0 0,-1 0 0 0 0,0 0 1 0 0,1 0-1 0 0,-1 0 0 0 0,0 0 0 0 0,1 0 0 0 0,-1 1 0 0 0,1-1 0 0 0,-1 0 0 0 0,0 0 0 0 0,1 1 0 0 0,-1-1 0 0 0,1 0 0 0 0,-1 1 0 0 0,0 0 0 0 0,1-1 188 0 0,-6 5 112 0 0,0-1-1 0 0,0 1 1 0 0,1 1 0 0 0,0-1-1 0 0,0 1 1 0 0,0 0 0 0 0,1 0-1 0 0,-6 10 1 0 0,1-1-314 0 0,-5 5 1 0 0,2 0-1 0 0,1 1 0 0 0,0 1 1 0 0,-8 27-1 0 0,2-3-46 0 0,5-16-56 0 0,-8 34 0 0 0,17-49 1 0 0,4-1 0 0 0,-1-13-1 0 0,1 0-1 0 0,-1 0 1 0 0,1 0-1 0 0,-1 0 0 0 0,0 0 1 0 0,1 0-1 0 0,0 0 1 0 0,-1 0-1 0 0,1-1 1 0 0,0 1-1 0 0,0 1 1 0 0,1-1-14 0 0,0 1 0 0 0,0-1 1 0 0,0 0-1 0 0,1 1 0 0 0,-1-1 1 0 0,0 0-1 0 0,0-1 1 0 0,1 1-1 0 0,-1 0 0 0 0,6 0 1 0 0,28 2-242 0 0,-4-1 131 0 0,-3 3 125 0 0,-18-4-11 0 0,0 0 1 0 0,0-1-1 0 0,0-1 0 0 0,0 0 0 0 0,0 0 1 0 0,21-7-1 0 0,-2-1-51 0 0,31-16 1 0 0,-19 8 31 0 0,-4 6-30 0 0,-17 7 61 0 0,-17 6 3 0 0,-1-1 3 0 0,-1 0 26 0 0,0-1 1 0 0,0 1-1 0 0,1 0 0 0 0,-1 0 1 0 0,0 0-1 0 0,0 0 0 0 0,0 0 0 0 0,0 0 1 0 0,-1 1-1 0 0,1-1 0 0 0,0 1 0 0 0,-1-1 1 0 0,1 1-1 0 0,0-1 0 0 0,-1 1 1 0 0,0 0-1 0 0,3 3 0 0 0,0 3 185 0 0,0-1-1 0 0,5 15 1 0 0,-6-19-166 0 0,1 20 190 0 0,-3-19-228 0 0,-1 0 1 0 0,1 0 0 0 0,-2 1-1 0 0,1-1 1 0 0,0 0 0 0 0,-1 0 0 0 0,1 0-1 0 0,-1 1 1 0 0,-1-1 0 0 0,1 0 0 0 0,0 0-1 0 0,-1 0 1 0 0,0-1 0 0 0,0 1 0 0 0,0 0-1 0 0,0-1 1 0 0,-1 1 0 0 0,1-1 0 0 0,-5 5-1 0 0,-6 4 21 0 0,0 0 0 0 0,0-1 0 0 0,-21 13 0 0 0,25-18-23 0 0,-11 7-6 0 0,-29 13 1 0 0,-4 2-8 0 0,40-20-115 0 0,-43 27 71 0 0,50-30-340 0 0,-1 0-1 0 0,1 0 1 0 0,1 1-1 0 0,-1 0 0 0 0,-9 12 1 0 0,14-16-810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1375 0 0,'-2'-2'19768'0'0,"2"18"-18580"0"0,3 25-1496 0 0,12 23 553 0 0,45 115 0 0 0,-15-51-180 0 0,24 108-12 0 0,-53-165-137 0 0,8 84 0 0 0,-14 43-33 0 0,-8-96 90 0 0,-3-50 27 0 0,1-51-381 0 0,0 9 1050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6 511 9759 0 0,'-1'3'447'0'0,"-2"12"145"0"0,2 2-261 0 0,2-13-317 0 0,1 2 2132 0 0,1-7-1242 0 0,1 0-630 0 0,1 0 1 0 0,0 0 0 0 0,-1-1-1 0 0,1 0 1 0 0,-1 0 0 0 0,0 0 0 0 0,0 0-1 0 0,0-1 1 0 0,0 1 0 0 0,0-1-1 0 0,0 0 1 0 0,0-1 0 0 0,-1 1-1 0 0,0-1 1 0 0,4-3 0 0 0,7-12 863 0 0,23-38-1 0 0,-23 33-521 0 0,10-14 21 0 0,2 0-1 0 0,1 2 1 0 0,2 1-1 0 0,50-46 1 0 0,-57 61-298 0 0,46-31 1 0 0,-57 45-404 0 0,0 0 1 0 0,0 1-1 0 0,0 0 0 0 0,0 1 0 0 0,1 0 1 0 0,0 0-1 0 0,19-2 0 0 0,-23 5-180 0 0,-6 1-253 0 0,0-1-117 0 0,3-2 102 0 0,-1 0 0 0 0,1 0 0 0 0,-1-1 0 0 0,0 0-1 0 0,0 1 1 0 0,-1-1 0 0 0,1-1 0 0 0,-1 1 0 0 0,0 0 0 0 0,0-1-1 0 0,0 0 1 0 0,2-5 0 0 0,1-4-1227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11975 0 0,'0'0'923'0'0,"-1"2"-602"0"0,-10 11 730 0 0,-8 10 934 0 0,-22 37-1 0 0,36-52-1798 0 0,0 0 1 0 0,1 1 0 0 0,1-1-1 0 0,-1 1 1 0 0,1 0-1 0 0,1 0 1 0 0,0 1-1 0 0,-2 17 1 0 0,4-21-149 0 0,0 0-1 0 0,0-1 1 0 0,1 1 0 0 0,0 0 0 0 0,0 0 0 0 0,1 0-1 0 0,-1-1 1 0 0,1 1 0 0 0,0 0 0 0 0,1-1-1 0 0,0 0 1 0 0,-1 0 0 0 0,2 0 0 0 0,3 6 0 0 0,-5-8-22 0 0,1 0 1 0 0,0 0-1 0 0,0 0 1 0 0,0 0-1 0 0,0 0 1 0 0,0 0-1 0 0,1-1 1 0 0,-1 0-1 0 0,1 1 1 0 0,0-1-1 0 0,0-1 1 0 0,-1 1-1 0 0,1 0 1 0 0,0-1-1 0 0,0 0 1 0 0,1 0-1 0 0,-1 0 1 0 0,0-1-1 0 0,0 1 1 0 0,6-1-1 0 0,1-1 59 0 0,1-1 0 0 0,-1 0-1 0 0,0-1 1 0 0,0 0-1 0 0,0-1 1 0 0,0 0 0 0 0,15-9-1 0 0,-11 5 65 0 0,0-1-1 0 0,0-1 0 0 0,-1-1 0 0 0,17-15 0 0 0,-17 11-158 0 0,0 0 1 0 0,0-2-1 0 0,-2 0 0 0 0,0 0 0 0 0,-1-1 0 0 0,14-29 1 0 0,-6 12-1553 0 0,-4 13-4031 0 0,-6 8-788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82 678 12351 0 0,'0'0'564'0'0,"0"2"-9"0"0,-1 1-389 0 0,-10 18-115 0 0,11-20 76 0 0,0-1 1 0 0,-1 0-1 0 0,1 1 0 0 0,0-1 0 0 0,0 1 0 0 0,0-1 0 0 0,-1 0 1 0 0,1 1-1 0 0,0-1 0 0 0,0 0 0 0 0,-1 1 0 0 0,1-1 0 0 0,0 0 1 0 0,-1 1-1 0 0,1-1 0 0 0,0 0 0 0 0,-1 0 0 0 0,1 1 0 0 0,0-1 0 0 0,-1 0 1 0 0,1 0-1 0 0,-1 0 0 0 0,1 0 0 0 0,0 1 0 0 0,-2-1 0 0 0,-5-9 3449 0 0,7 8-3571 0 0,-4-6 202 0 0,0-1-1 0 0,1 0 1 0 0,0 0 0 0 0,0-1 0 0 0,1 1-1 0 0,-2-14 1 0 0,-3-54 373 0 0,6 64-486 0 0,-20-373 850 0 0,19 362-1342 0 0,2 0 1 0 0,3-26-1 0 0,-2 46 240 0 0,-1 1 0 0 0,1-1 0 0 0,0 0 0 0 0,0 0 0 0 0,0 1 0 0 0,0-1 1 0 0,1 0-1 0 0,-1 1 0 0 0,1-1 0 0 0,-1 1 0 0 0,1 0 0 0 0,0 0 0 0 0,0-1 0 0 0,0 1 0 0 0,0 0 0 0 0,0 1 1 0 0,0-1-1 0 0,5-2 0 0 0,4-5-2791 0 0,-3 2-3149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7367 0 0,'0'0'911'0'0,"1"3"-126"0"0,54 147 7289 0 0,-40-116-6789 0 0,3 0 1 0 0,31 46 0 0 0,-15-24-405 0 0,-32-54-749 0 0,-2-1-101 0 0,1-1-1 0 0,-1 1 1 0 0,1-1 0 0 0,-1 0-1 0 0,1 1 1 0 0,-1-1 0 0 0,1 1-1 0 0,0-1 1 0 0,-1 0 0 0 0,1 0 0 0 0,0 1-1 0 0,-1-1 1 0 0,1 0 0 0 0,-1 0-1 0 0,1 0 1 0 0,0 0 0 0 0,1 1-1 0 0,2-10 102 0 0,0 1 1 0 0,0-1-1 0 0,-1 0 0 0 0,0 0 0 0 0,-1 0 1 0 0,0-1-1 0 0,2-12 0 0 0,1-9 113 0 0,54-312 800 0 0,-56 321-1081 0 0,-1 7 94 0 0,0 0 0 0 0,-1 0 0 0 0,-2-29 0 0 0,0 39-121 0 0,1 0 0 0 0,-1 0 1 0 0,-1 0-1 0 0,1 1 0 0 0,-1-1 0 0 0,0 1 0 0 0,0-1 0 0 0,0 1 1 0 0,-1 0-1 0 0,1 0 0 0 0,-1 0 0 0 0,0 0 0 0 0,0 0 1 0 0,0 0-1 0 0,-1 1 0 0 0,-5-5 0 0 0,6 5-773 0 0,-11-6-8 0 0,3 5-6700 0 0,2 2 1140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133 233 7831 0 0,'0'0'5967'0'0,"0"3"-5836"0"0,-1 1 18 0 0,0 1 1 0 0,0-1 0 0 0,0 1 0 0 0,1-1 0 0 0,0 1-1 0 0,0 5 1 0 0,1-7 66 0 0,-1-1-1 0 0,0 0 1 0 0,1 0-1 0 0,0 1 1 0 0,0-1 0 0 0,-1 0-1 0 0,1 0 1 0 0,0 0-1 0 0,1 0 1 0 0,-1 0-1 0 0,0 0 1 0 0,0 0 0 0 0,1 0-1 0 0,-1 0 1 0 0,1-1-1 0 0,2 3 1 0 0,-1-2 87 0 0,-1 0-1 0 0,1 0 1 0 0,0 0 0 0 0,-1-1 0 0 0,1 1 0 0 0,0-1-1 0 0,0 0 1 0 0,0 0 0 0 0,5 2 0 0 0,-6-5-237 0 0,1 1 0 0 0,-1-1 0 0 0,0 0 1 0 0,0 0-1 0 0,1 1 0 0 0,-1-1 0 0 0,2-4 0 0 0,-3 5-23 0 0,5-7 36 0 0,0 0 1 0 0,0 0 0 0 0,-1-1-1 0 0,0 0 1 0 0,-1 0 0 0 0,5-14-1 0 0,4-7 25 0 0,-9 23-104 0 0,-2 4 0 0 0,-1 0 0 0 0,1-1 0 0 0,-1 1 0 0 0,0 0 0 0 0,0-1 0 0 0,0 1 0 0 0,-1-1 0 0 0,1-3 0 0 0,0 2-27 0 0,0 0-1 0 0,-1 0 1 0 0,0 0-1 0 0,0 0 1 0 0,0 0 0 0 0,0 0-1 0 0,-1 0 1 0 0,0 0-1 0 0,0 0 1 0 0,0 0-1 0 0,-1 0 1 0 0,0 1 0 0 0,0-1-1 0 0,0 0 1 0 0,0 1-1 0 0,-1 0 1 0 0,1-1-1 0 0,-1 1 1 0 0,0 0 0 0 0,-5-5-1 0 0,-5-4-34 0 0,10 9 36 0 0,0 1 1 0 0,0-1-1 0 0,-1 0 0 0 0,1 1 0 0 0,-1 0 1 0 0,0 0-1 0 0,0 0 0 0 0,0 0 1 0 0,0 1-1 0 0,0 0 0 0 0,-1 0 0 0 0,1 0 1 0 0,-1 0-1 0 0,-4-1 0 0 0,-6 0-89 0 0,13 3 102 0 0,-12 3-195 0 0,13-3 114 0 0,-8 10-6 0 0,3-3 84 0 0,1 0 0 0 0,0 0 0 0 0,0 0 0 0 0,1 1 0 0 0,0 0 0 0 0,-4 11 0 0 0,-15 55-59 0 0,12-36 44 0 0,7-26-8 0 0,-34 129-292 0 0,34-123 337 0 0,2-1-1 0 0,0 0 1 0 0,1 1 0 0 0,0-1 0 0 0,2 1 0 0 0,3 22 0 0 0,-3-35 32 0 0,0-1 0 0 0,0 1 0 0 0,0 0 1 0 0,1-1-1 0 0,0 1 0 0 0,0-1 0 0 0,0 0 0 0 0,1 0 0 0 0,-1 0 1 0 0,1 0-1 0 0,0 0 0 0 0,0 0 0 0 0,0-1 0 0 0,1 1 0 0 0,-1-1 1 0 0,1 0-1 0 0,0 0 0 0 0,0-1 0 0 0,0 1 0 0 0,0-1 0 0 0,0 1 1 0 0,1-1-1 0 0,-1-1 0 0 0,1 1 0 0 0,7 1 0 0 0,-1 0 115 0 0,0-2-1 0 0,0 1 1 0 0,1-1-1 0 0,-1-1 0 0 0,0 0 1 0 0,0-1-1 0 0,0 0 1 0 0,0-1-1 0 0,0 0 1 0 0,12-4-1 0 0,-14 3-48 0 0,0 0 0 0 0,-1 0-1 0 0,1-1 1 0 0,-1 0 0 0 0,0 0 0 0 0,0-1-1 0 0,-1 0 1 0 0,1 0 0 0 0,-1-1 0 0 0,0 0 0 0 0,-1-1-1 0 0,0 1 1 0 0,0-1 0 0 0,0 0 0 0 0,0-1-1 0 0,7-13 1 0 0,-7 9 83 0 0,0 0 0 0 0,0-1 0 0 0,4-15 0 0 0,-9 26-140 0 0,-21 18-16894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6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14743 0 0,'0'0'1568'0'0,"-3"16"-40"0"0,-1 0 248 0 0,1 1 48 0 0,1-1 16 0 0,0 0-880 0 0,7-2-768 0 0,11-10-192 0 0,2-10 0 0 0,4-4-6504 0 0,1-8-1320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68 6535 0 0,'117'-49'854'0'0,"-49"31"3850"0"0,-68 18-4603 0 0,0 0 0 0 0,0 0-1 0 0,1 0 1 0 0,-1 0 0 0 0,0 0 0 0 0,1 0 0 0 0,-1 0 0 0 0,0 0 0 0 0,0 0 0 0 0,1 0 0 0 0,-1 0 0 0 0,0 0 0 0 0,1 0 0 0 0,-1 0 0 0 0,0 0 0 0 0,1 0-1 0 0,-1 0 1 0 0,0 0 0 0 0,0 0 0 0 0,1 1 0 0 0,-1-1 0 0 0,0 0 0 0 0,0 0 0 0 0,1 0 0 0 0,-1 0 0 0 0,0 1 0 0 0,0-1 0 0 0,1 0 0 0 0,-1 0 0 0 0,0 0 0 0 0,0 1-1 0 0,0-1 1 0 0,1 0 0 0 0,-1 1 0 0 0,0-1 0 0 0,0 0 0 0 0,0 0 0 0 0,0 1 0 0 0,0-1 0 0 0,0 0 0 0 0,0 1 0 0 0,0-1 0 0 0,0 0 0 0 0,0 0 0 0 0,0 1 0 0 0,0 0-1 0 0,-3 13 1382 0 0,1-12-1434 0 0,1 1 0 0 0,-1 0 0 0 0,0 0 0 0 0,0-1 0 0 0,0 1 0 0 0,0-1 0 0 0,-1 0 0 0 0,1 0 0 0 0,-1 0 0 0 0,1 0 0 0 0,-6 3 0 0 0,-37 16 56 0 0,19-10-33 0 0,-456 276-141 0 0,314-180 78 0 0,106-66-8 0 0,3 3 0 0 0,1 3 0 0 0,-54 57 0 0 0,95-88-15 0 0,2 1-1 0 0,-24 33 0 0 0,34-43 13 0 0,1 1 0 0 0,-1-1 0 0 0,2 1 0 0 0,-1 0 0 0 0,1 0 0 0 0,0 1 0 0 0,1-1 0 0 0,0 1 0 0 0,0-1 0 0 0,0 11 0 0 0,3-4 3 0 0,0-13 6 0 0,0 0 0 0 0,0 0-1 0 0,1 0 1 0 0,-1 0-1 0 0,0 0 1 0 0,1-1 0 0 0,-1 1-1 0 0,1 0 1 0 0,-1-1 0 0 0,1 0-1 0 0,0 1 1 0 0,-1-1 0 0 0,1 0-1 0 0,0 0 1 0 0,0 0 0 0 0,0 0-1 0 0,0 0 1 0 0,0 0-1 0 0,0 0 1 0 0,0-1 0 0 0,1 1-1 0 0,-1-1 1 0 0,4 1 0 0 0,5-1 120 0 0,0 1-1 0 0,0-1 1 0 0,16-3 0 0 0,-18 2-37 0 0,102-11 1049 0 0,162-40 0 0 0,-242 44-1081 0 0,1 2 1 0 0,40-2-1 0 0,-69 8-72 0 0,1 0 0 0 0,-1 1 0 0 0,0-1 0 0 0,1 0 0 0 0,-1 1 0 0 0,0 0 0 0 0,1 0 0 0 0,3 1 1 0 0,-6-1-114 0 0,0 1-48 0 0,0-1 24 0 0,0 0 0 0 0,0 0 0 0 0,0 0 0 0 0,-1 0 0 0 0,1 0 0 0 0,0 1 1 0 0,-1-1-1 0 0,1 0 0 0 0,-1 0 0 0 0,0 1 0 0 0,1-1 0 0 0,-1 0 1 0 0,0 1-1 0 0,0-1 0 0 0,0 0 0 0 0,0 1 0 0 0,0-1 0 0 0,0 1 1 0 0,0-1-1 0 0,0 0 0 0 0,-1 1 0 0 0,1-1 0 0 0,0 0 0 0 0,-2 3 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19 919 0 0,'-2'-1'67'0'0,"-2"-2"291"0"0,-1 1-1 0 0,1 0 1 0 0,-1 0-1 0 0,-5-1 1 0 0,3 1 1258 0 0,0 1-1 0 0,0 0 1 0 0,-1 0-1 0 0,-11 0 1 0 0,9 2 585 0 0,0-1 0 0 0,-19 5 0 0 0,-2 5-3034 0 0,-1 4 1104 0 0,1 1 1 0 0,-54 36 0 0 0,49-27-182 0 0,-5 0 180 0 0,2 3-1 0 0,1 1 0 0 0,1 1 1 0 0,-49 51-1 0 0,72-64 20 0 0,-3 2 91 0 0,-20 29-1 0 0,33-42-320 0 0,1-1-1 0 0,0 1 0 0 0,0 0 0 0 0,1 1 1 0 0,-1-1-1 0 0,1 0 0 0 0,0 1 1 0 0,1 0-1 0 0,-1-1 0 0 0,1 1 1 0 0,-1 9-1 0 0,3-14-39 0 0,-1-1-1 0 0,1 1 1 0 0,-1 0 0 0 0,1 0 0 0 0,0 0 0 0 0,-1 0-1 0 0,1-1 1 0 0,0 1 0 0 0,0 0 0 0 0,-1 0 0 0 0,1-1-1 0 0,0 1 1 0 0,0-1 0 0 0,0 1 0 0 0,0-1 0 0 0,0 1-1 0 0,0-1 1 0 0,0 0 0 0 0,0 1 0 0 0,2-1 0 0 0,0 1 14 0 0,0-1 0 0 0,0 1 0 0 0,1-1 0 0 0,-1 0 0 0 0,0 0 0 0 0,0-1 0 0 0,1 1 0 0 0,-1-1 0 0 0,0 1 0 0 0,4-3 0 0 0,33-12 144 0 0,-36 14-168 0 0,36-17 34 0 0,-1-1 0 0 0,0-2-1 0 0,-2-2 1 0 0,0-1 0 0 0,-2-2 0 0 0,-1-1 0 0 0,51-54 0 0 0,-74 71-390 0 0,-20 24 1 0 0,-4 4 280 0 0,-4 11 61 0 0,2 0 0 0 0,-15 38 0 0 0,26-56-12 0 0,1 0 0 0 0,0 0 0 0 0,-2 18 0 0 0,4-25 5 0 0,1 1 0 0 0,0 0 0 0 0,0 0 0 0 0,0-1 0 0 0,1 1 0 0 0,-1 0 0 0 0,1 0 0 0 0,0-1 0 0 0,1 1 0 0 0,2 7 0 0 0,-3-10-180 0 0,1 0 0 0 0,-1 0 0 0 0,1-1 1 0 0,0 1-1 0 0,-1 0 0 0 0,1-1 0 0 0,0 1 0 0 0,0-1 0 0 0,0 1 0 0 0,0-1 0 0 0,0 0 0 0 0,1 0 0 0 0,2 1 1 0 0,6 2-1147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 11055 0 0,'0'0'852'0'0,"-2"-1"-320"0"0,1 0-100 0 0,-1 0 0 0 0,1-1-1 0 0,-1 1 1 0 0,1 0-1 0 0,-1 0 1 0 0,0 0-1 0 0,0 1 1 0 0,0-1 0 0 0,1 0-1 0 0,-1 1 1 0 0,0-1-1 0 0,0 1 1 0 0,0-1 0 0 0,-3 1-1 0 0,1 0-146 0 0,-1 0-1 0 0,0 0 1 0 0,1 0 0 0 0,-1 1-1 0 0,-8 2 1 0 0,2 0-208 0 0,0 1 1 0 0,0 1-1 0 0,1 0 1 0 0,-13 7 0 0 0,8-1-61 0 0,0 1 0 0 0,1 0 0 0 0,1 1 0 0 0,0 0 0 0 0,-13 18 0 0 0,20-23-23 0 0,-1 1 1 0 0,-7 14-1 0 0,12-20 1 0 0,0 0 1 0 0,1 0 0 0 0,0 0-1 0 0,0 0 1 0 0,0 1-1 0 0,0-1 1 0 0,0 0 0 0 0,0 0-1 0 0,1 0 1 0 0,0 1-1 0 0,-1-1 1 0 0,2 6 0 0 0,-1-7-15 0 0,1 1 0 0 0,0-1 0 0 0,0 0 0 0 0,1 1 0 0 0,-1-1 0 0 0,0 0 0 0 0,1 1 0 0 0,0-1 0 0 0,-1 0 0 0 0,1 0 0 0 0,0 0 0 0 0,0-1 0 0 0,0 1 0 0 0,0 0 0 0 0,0-1 0 0 0,0 1 0 0 0,4 1 0 0 0,4 2-36 0 0,1 0 0 0 0,15 6 0 0 0,-11-6 61 0 0,0 1 0 0 0,-1 1 1 0 0,0 0-1 0 0,0 1 0 0 0,-1 1 1 0 0,0 0-1 0 0,-1 0 0 0 0,0 1 1 0 0,0 1-1 0 0,14 17 0 0 0,-22-23 29 0 0,0 1 0 0 0,-1-1-1 0 0,0 0 1 0 0,0 1 0 0 0,-1-1-1 0 0,0 1 1 0 0,0 0-1 0 0,0 0 1 0 0,0 0 0 0 0,0 6-1 0 0,-2-8 6 0 0,1 0-1 0 0,-1 0 0 0 0,-1 0 1 0 0,1 0-1 0 0,0-1 0 0 0,-1 1 0 0 0,0 0 1 0 0,0 0-1 0 0,0 0 0 0 0,0-1 0 0 0,-1 1 1 0 0,1-1-1 0 0,-1 1 0 0 0,0-1 0 0 0,0 0 1 0 0,-1 1-1 0 0,-1 2 0 0 0,-6 4 6 0 0,0 0 0 0 0,0 0-1 0 0,-1-1 1 0 0,0-1 0 0 0,0 0 0 0 0,-1 0-1 0 0,0-1 1 0 0,0-1 0 0 0,-1 0-1 0 0,-15 5 1 0 0,11-5 4 0 0,-1-1-1 0 0,0-1 1 0 0,0-1-1 0 0,-1 0 1 0 0,1-1-1 0 0,0-1 1 0 0,-24-2-1 0 0,34 0-371 0 0,-1 1-1 0 0,0-2 1 0 0,1 1-1 0 0,-1-1 1 0 0,1 0 0 0 0,-15-7-1 0 0,20 8 212 0 0,1 0-1 0 0,0 0 1 0 0,0 0-1 0 0,0-1 0 0 0,0 1 1 0 0,0-1-1 0 0,0 1 1 0 0,1-1-1 0 0,-1 0 1 0 0,0 0-1 0 0,1 0 1 0 0,-1 0-1 0 0,1 0 1 0 0,0 0-1 0 0,0 0 0 0 0,0 0 1 0 0,0 0-1 0 0,0-1 1 0 0,0 1-1 0 0,1 0 1 0 0,-1-1-1 0 0,1 1 1 0 0,-1-1-1 0 0,1 1 0 0 0,0 0 1 0 0,0-1-1 0 0,0 1 1 0 0,1-5-1 0 0,3-15-1903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2759 0 0,'32'-3'-643'0'0,"-21"3"2868"0"0,-1 1-1 0 0,16 3 1 0 0,19 7 5705 0 0,-15-1-6343 0 0,-19-7-1227 0 0,0 1-1 0 0,1-2 0 0 0,-1 0 1 0 0,1 0-1 0 0,-1-1 0 0 0,1 0 1 0 0,0-1-1 0 0,-1 0 0 0 0,1-1 0 0 0,0 0 1 0 0,-1-1-1 0 0,1 0 0 0 0,17-7 1 0 0,-12 2-301 0 0,-1 0 1 0 0,1-2-1 0 0,-2 0 1 0 0,29-20-1 0 0,-20 12-39 0 0,-18 12-93 0 0,1-1-1 0 0,-1 1 1 0 0,0-1-1 0 0,-1 0 1 0 0,1 0-1 0 0,-1-1 1 0 0,0 0 0 0 0,-1 0-1 0 0,1 0 1 0 0,3-9-1 0 0,-7 13-46 0 0,0 0 1 0 0,-1 0-1 0 0,1 0 0 0 0,-1 0 1 0 0,0 0-1 0 0,1 0 0 0 0,-1 0 0 0 0,0 0 1 0 0,-1 0-1 0 0,1 0 0 0 0,-1 1 1 0 0,1-1-1 0 0,-3-5 0 0 0,3 7 49 0 0,-1 0 0 0 0,0 0 0 0 0,0 1 0 0 0,0-1-1 0 0,-1 0 1 0 0,1 1 0 0 0,0-1 0 0 0,0 1 0 0 0,0-1 0 0 0,0 1-1 0 0,-1-1 1 0 0,1 1 0 0 0,0 0 0 0 0,0 0 0 0 0,-1 0 0 0 0,1 0 0 0 0,0 0-1 0 0,-3 0 1 0 0,-1 0-35 0 0,-1 1-1 0 0,1 0 1 0 0,-1 0-1 0 0,1 0 1 0 0,-1 1 0 0 0,-8 3-1 0 0,-33 18-262 0 0,28-13 317 0 0,-26 12 48 0 0,0 3 1 0 0,2 1 0 0 0,-40 33-1 0 0,67-47 104 0 0,1 2-1 0 0,1 0 1 0 0,1 1-1 0 0,-16 21 1 0 0,21-25 38 0 0,1 1 0 0 0,1-1-1 0 0,0 1 1 0 0,0 1 0 0 0,1-1 0 0 0,1 1-1 0 0,-4 18 1 0 0,6-25-58 0 0,2 0-1 0 0,-1 0 1 0 0,0 1-1 0 0,1-1 1 0 0,0 0-1 0 0,1 0 1 0 0,-1 1-1 0 0,1-1 1 0 0,0 0 0 0 0,1 0-1 0 0,0 0 1 0 0,2 7-1 0 0,-2-9-29 0 0,0 0 0 0 0,0 0 0 0 0,1 0 1 0 0,-1 0-1 0 0,1-1 0 0 0,0 1 0 0 0,0-1 0 0 0,0 0 0 0 0,1 0 0 0 0,-1 0 0 0 0,1 0 0 0 0,-1 0 1 0 0,1-1-1 0 0,0 0 0 0 0,0 0 0 0 0,0 0 0 0 0,7 3 0 0 0,4-1 42 0 0,-1-1-1 0 0,1 0 1 0 0,-1-1-1 0 0,1-1 1 0 0,0 0-1 0 0,15-1 1 0 0,91-12 235 0 0,-80 7-284 0 0,57-8-3480 0 0,-77 10-3777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5527 0 0,'0'0'12134'0'0,"-1"1"-10977"0"0,-1 3-973 0 0,-1 0 1 0 0,1 0-1 0 0,-1 0 0 0 0,-5 5 1 0 0,-7 11 30 0 0,-24 46 108 0 0,-60 142 0 0 0,-7 81-33 0 0,87-233-270 0 0,14-38 20 0 0,-2 5-866 0 0,9-23-828 0 0,9 0-5026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16 13823 0 0,'-1'-1'61'0'0,"1"0"-1"0"0,-1 0 0 0 0,0 0 1 0 0,1 0-1 0 0,-1 0 1 0 0,0 0-1 0 0,0 0 0 0 0,0 0 1 0 0,0 0-1 0 0,0 1 0 0 0,0-1 1 0 0,0 0-1 0 0,0 1 0 0 0,0-1 1 0 0,0 1-1 0 0,0-1 1 0 0,0 1-1 0 0,0-1 0 0 0,0 1 1 0 0,-2 0-1 0 0,1 0 73 0 0,0 0 0 0 0,0 0 0 0 0,0 0-1 0 0,0 0 1 0 0,0 1 0 0 0,0-1 0 0 0,0 1 0 0 0,1-1-1 0 0,-1 1 1 0 0,0 0 0 0 0,-2 1 0 0 0,-5 4 505 0 0,0-1-1 0 0,1 2 1 0 0,-15 13 0 0 0,15-12-429 0 0,-18 16 168 0 0,1 1 0 0 0,-25 33 0 0 0,38-42-297 0 0,1 1-1 0 0,0 0 0 0 0,1 1 1 0 0,1 0-1 0 0,-9 24 1 0 0,9-13-37 0 0,1 0 0 0 0,-6 44 0 0 0,1 61 23 0 0,6-55 5 0 0,-5-13-237 0 0,1-10-1916 0 0,9-44 669 0 0,-3-1-54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11 340 6447 0 0,'-1'1'9864'0'0,"-3"6"-8158"0"0,4-7-1580 0 0,0 1 0 0 0,0-1-1 0 0,0 0 1 0 0,0 0 0 0 0,0 0 0 0 0,0 1 0 0 0,0-1 0 0 0,0 0 0 0 0,0 0 0 0 0,0 0 0 0 0,-1 0 0 0 0,1 0 0 0 0,0 1 0 0 0,0-1 0 0 0,0 0 0 0 0,0 0 0 0 0,0 0 0 0 0,-1 0 0 0 0,1 0 0 0 0,0 0 0 0 0,0 1 0 0 0,0-1 0 0 0,0 0 0 0 0,-1 0 0 0 0,1 0 0 0 0,0 0 0 0 0,0 0 0 0 0,0 0 0 0 0,-1 0 0 0 0,1 0 0 0 0,0 0 0 0 0,0 0 0 0 0,0 0 0 0 0,-1 0 0 0 0,1-8 613 0 0,5-12-1048 0 0,1 11 325 0 0,0 0-1 0 0,1 1 1 0 0,0 0-1 0 0,0 0 0 0 0,11-9 1 0 0,-11 10-14 0 0,11-9-27 0 0,1 0 1 0 0,0 1-1 0 0,1 1 0 0 0,42-22 0 0 0,-48 29 13 0 0,-1 2-1 0 0,1-1 1 0 0,0 2 0 0 0,1 0-1 0 0,-1 0 1 0 0,1 2-1 0 0,-1-1 1 0 0,1 2 0 0 0,21 0-1 0 0,-30 1 15 0 0,-1 1 0 0 0,1 0-1 0 0,-1 0 1 0 0,0 0 0 0 0,1 1-1 0 0,-1-1 1 0 0,0 1 0 0 0,0 0-1 0 0,0 1 1 0 0,9 5 0 0 0,-11-6 0 0 0,0 1 0 0 0,0-1 0 0 0,0 1 0 0 0,-1 0 0 0 0,1-1 0 0 0,-1 1 0 0 0,1 0 0 0 0,-1 1 0 0 0,0-1 0 0 0,0 0 0 0 0,-1 1 0 0 0,1-1 0 0 0,-1 1 0 0 0,0-1 0 0 0,1 1 0 0 0,-1 4 1 0 0,0-5 3 0 0,-1-1 1 0 0,1 0 0 0 0,-1 0 0 0 0,0 1 0 0 0,0-1 0 0 0,0 0 0 0 0,0 0 0 0 0,0 1 0 0 0,-1-1 0 0 0,1 0 0 0 0,-1 0 0 0 0,1 1 0 0 0,-1-1 0 0 0,0 0-1 0 0,0 0 1 0 0,0 0 0 0 0,0 0 0 0 0,-2 3 0 0 0,1-2 0 0 0,-4 4 5 0 0,1-1 47 0 0,3-5-17 0 0,4-3-340 0 0,17-30-77 0 0,45-57-1 0 0,-51 73 349 0 0,1 0 0 0 0,1 1-1 0 0,1 1 1 0 0,0 0 0 0 0,19-11-1 0 0,-20 16 8 0 0,1 1 0 0 0,25-9 1 0 0,-39 16 18 0 0,2 0 3 0 0,0-1 0 0 0,0 1-1 0 0,0 0 1 0 0,0 0 0 0 0,0 1 0 0 0,0-1-1 0 0,0 1 1 0 0,0 0 0 0 0,0 0-1 0 0,0 0 1 0 0,1 1 0 0 0,-1 0 0 0 0,0-1-1 0 0,0 1 1 0 0,0 1 0 0 0,0-1 0 0 0,4 2-1 0 0,-5-1 17 0 0,-1 0 0 0 0,1-1 0 0 0,0 1-1 0 0,-1 0 1 0 0,0 0 0 0 0,1 0 0 0 0,-1 1 0 0 0,0-1-1 0 0,0 0 1 0 0,0 1 0 0 0,0-1 0 0 0,-1 1-1 0 0,1 0 1 0 0,-1 0 0 0 0,1 0 0 0 0,-1 0 0 0 0,0 0-1 0 0,0 0 1 0 0,0 0 0 0 0,-1 0 0 0 0,1 0-1 0 0,0 5 1 0 0,-1 1 41 0 0,-1-1 1 0 0,1 0-1 0 0,-2 0 0 0 0,1 0 0 0 0,-1 0 1 0 0,-4 13-1 0 0,-23 48 201 0 0,15-38-202 0 0,6-15-163 0 0,-3 8-826 0 0,9-8-6772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69 15607 0 0,'-4'-1'238'0'0,"4"1"-169"0"0,-1-1 0 0 0,0 1 0 0 0,0 0 1 0 0,0 0-1 0 0,0 0 0 0 0,0 0 0 0 0,1 0 1 0 0,-1 0-1 0 0,0 0 0 0 0,0 0 1 0 0,0 0-1 0 0,0 0 0 0 0,0 0 0 0 0,0 0 1 0 0,1 1-1 0 0,-1-1 0 0 0,0 0 0 0 0,0 1 1 0 0,0-1-1 0 0,1 0 0 0 0,-2 1 1 0 0,1 0 480 0 0,10 9 852 0 0,-6-8-1286 0 0,-1 0 1 0 0,1-1 0 0 0,-1 1 0 0 0,1-1 0 0 0,0 1 0 0 0,0-1-1 0 0,0 0 1 0 0,0 0 0 0 0,0-1 0 0 0,0 1 0 0 0,4 0 0 0 0,37-1 682 0 0,-24 0-450 0 0,8 0 10 0 0,111 0 1209 0 0,139-18 0 0 0,67-20-440 0 0,-268 31-958 0 0,256-20-76 0 0,-291 21-1093 0 0,-40 6 454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90 284 14191 0 0,'-2'0'654'0'0,"-2"-1"-498"0"0,0 0 0 0 0,0 1 0 0 0,1-1 0 0 0,-1 1 1 0 0,0 0-1 0 0,0 0 0 0 0,0 1 0 0 0,0-1 0 0 0,0 1 0 0 0,1 0 1 0 0,-1-1-1 0 0,0 2 0 0 0,0-1 0 0 0,1 0 0 0 0,-1 1 0 0 0,1 0 1 0 0,0 0-1 0 0,-1 0 0 0 0,1 0 0 0 0,0 0 0 0 0,-4 4 1 0 0,6-5 688 0 0,0 0-755 0 0,1-1 0 0 0,0 1 1 0 0,0-1-1 0 0,-1 0 0 0 0,1 1 1 0 0,0-1-1 0 0,0 1 0 0 0,0-1 0 0 0,0 1 1 0 0,-1-1-1 0 0,1 1 0 0 0,0-1 1 0 0,0 0-1 0 0,0 1 0 0 0,0-1 0 0 0,0 1 1 0 0,0-1-1 0 0,0 1 0 0 0,0-1 1 0 0,1 2-1 0 0,2 1 53 0 0,1 0 0 0 0,0-1 0 0 0,0 1-1 0 0,1-1 1 0 0,-1 0 0 0 0,0 0 0 0 0,1 0 0 0 0,-1 0 0 0 0,1-1 0 0 0,0 0 0 0 0,-1 0 0 0 0,1 0 0 0 0,0 0 0 0 0,0-1-1 0 0,7 0 1 0 0,11-1 166 0 0,-1-1 0 0 0,25-5 0 0 0,-33 5-145 0 0,324-71 1522 0 0,-47 8-1079 0 0,198-13-284 0 0,-310 59-1086 0 0,62-9-1585 0 0,-5-17 406 0 0,-147 24-3765 0 0,-77 19 4299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15119 0 0,'0'0'1164'0'0,"0"0"-1139"0"0,1 0 1 0 0,-1 0-1 0 0,0 0 0 0 0,1 0 0 0 0,-1 0 0 0 0,1 0 0 0 0,-1 0 1 0 0,0 0-1 0 0,1 0 0 0 0,-1 0 0 0 0,0 0 0 0 0,1 0 0 0 0,-1 0 0 0 0,1 0 1 0 0,-1 0-1 0 0,0-1 0 0 0,1 1 0 0 0,-1 0 0 0 0,0 0 0 0 0,1 0 1 0 0,-1 0-1 0 0,1-1 0 0 0,9-8 804 0 0,-8 7-586 0 0,1 0 0 0 0,-1 1 0 0 0,0-1 0 0 0,1 0 0 0 0,-1 1 0 0 0,6-3 1 0 0,11-4 802 0 0,-4 2-148 0 0,20-5 1 0 0,-30 10-764 0 0,0 0 0 0 0,0 0 1 0 0,0 1-1 0 0,0-1 0 0 0,0 1 1 0 0,1 1-1 0 0,-1-1 0 0 0,6 2 1 0 0,0 3-87 0 0,-10-3-129 0 0,0 0-1 0 0,1 1 1 0 0,-1-1 0 0 0,0 1-1 0 0,0-1 1 0 0,-1 1 0 0 0,1-1-1 0 0,-1 1 1 0 0,1-1 0 0 0,-1 1 0 0 0,0 0-1 0 0,0-1 1 0 0,0 1 0 0 0,0 0-1 0 0,-1 3 1 0 0,-5 13-1291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20735 0 0,'6'-30'920'0'0,"-1"18"184"0"0,2 0-880 0 0,2-1-224 0 0,2 3 0 0 0,-1-1 0 0 0,3 0 320 0 0,-1 1 32 0 0,1 3 0 0 0,-3 1 0 0 0,-1 1-568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1635 58 13359 0 0,'3'-12'340'0'0,"-2"7"149"0"0,0-1-1 0 0,0 1 1 0 0,0-1-1 0 0,-1-8 1 0 0,0 14-321 0 0,1 0 0 0 0,-1-1-1 0 0,-1 1 1 0 0,1-1 0 0 0,0 1 0 0 0,0 0 0 0 0,0-1-1 0 0,0 1 1 0 0,0-1 0 0 0,0 1 0 0 0,0 0 0 0 0,0-1-1 0 0,-1 1 1 0 0,1-1 0 0 0,0 1 0 0 0,0 0 0 0 0,-1-1-1 0 0,1 1 1 0 0,0 0 0 0 0,0 0 0 0 0,-1-1 0 0 0,1 1-1 0 0,0 0 1 0 0,-1-1 0 0 0,1 1 0 0 0,0 0 0 0 0,-1 0-1 0 0,0-1 1 0 0,-13 2 755 0 0,-13 9-1105 0 0,-15 14 192 0 0,1 1 1 0 0,-56 47 0 0 0,-5 5-17 0 0,2-12-298 0 0,-2-3 0 0 0,-3-5 0 0 0,-174 67 0 0 0,181-88 155 0 0,0-5 0 0 0,-126 23-1 0 0,183-47 146 0 0,-70 11 24 0 0,94-17 0 0 0,0 0 0 0 0,0 0 1 0 0,0-2-1 0 0,-26-4 1 0 0,40 5-16 0 0,1-1 0 0 0,-1 1 0 0 0,0-1 0 0 0,1 0 0 0 0,-1 0 0 0 0,1 0 0 0 0,-1 0 0 0 0,1 0 0 0 0,0-1 0 0 0,-1 1 0 0 0,1-1 0 0 0,0 1 0 0 0,-2-3 0 0 0,3 2 3 0 0,0 1-1 0 0,0 0 0 0 0,0-1 0 0 0,1 1 0 0 0,-1 0 0 0 0,0-1 1 0 0,1 1-1 0 0,0-1 0 0 0,-1 1 0 0 0,1-1 0 0 0,0 1 0 0 0,-1-1 0 0 0,1 1 1 0 0,0-1-1 0 0,0 0 0 0 0,1 1 0 0 0,-1-1 0 0 0,0 1 0 0 0,0-1 1 0 0,1 1-1 0 0,-1-1 0 0 0,1 1 0 0 0,0-3 0 0 0,3-5 2 0 0,1 0 0 0 0,0 1 0 0 0,0-1 0 0 0,1 1 0 0 0,0 1 0 0 0,0-1 0 0 0,1 1 0 0 0,0 0 0 0 0,10-8 0 0 0,8-4 18 0 0,44-27 0 0 0,-14 14-12 0 0,1 2 0 0 0,2 2 0 0 0,110-36 0 0 0,-154 60-12 0 0,0 0 0 0 0,1 2 0 0 0,-1-1 1 0 0,1 2-1 0 0,0 0 0 0 0,-1 0 0 0 0,18 3 0 0 0,-26-1 4 0 0,-1 0 0 0 0,1 0 0 0 0,-1 0 0 0 0,0 1 0 0 0,0 0 0 0 0,1 0 1 0 0,-1 1-1 0 0,-1-1 0 0 0,9 6 0 0 0,-10-6 4 0 0,0 1 0 0 0,0 0 0 0 0,0 0 0 0 0,0 0 0 0 0,-1 1 0 0 0,1-1 0 0 0,-1 1 0 0 0,0-1 0 0 0,0 1 0 0 0,0 0 0 0 0,0 0 0 0 0,-1 0 0 0 0,3 8 0 0 0,0 11 61 0 0,-1 1 0 0 0,-2-1 0 0 0,0 1 1 0 0,-5 46-1 0 0,2-31 9 0 0,1-24-57 0 0,0 1 0 0 0,2-1-1 0 0,0 1 1 0 0,0-1 0 0 0,5 16 0 0 0,-5-26-13 0 0,0 0 0 0 0,1 0 0 0 0,0 0 1 0 0,0 0-1 0 0,0-1 0 0 0,1 1 1 0 0,0-1-1 0 0,-1 1 0 0 0,2-1 0 0 0,-1 0 1 0 0,0 0-1 0 0,1-1 0 0 0,0 1 0 0 0,-1-1 1 0 0,2 1-1 0 0,-1-1 0 0 0,0-1 1 0 0,0 1-1 0 0,6 2 0 0 0,-1-2 32 0 0,0 0 0 0 0,0 0 0 0 0,1-1-1 0 0,-1 0 1 0 0,0-1 0 0 0,1 0 0 0 0,0 0 0 0 0,15-2 0 0 0,78-12 423 0 0,-103 13-463 0 0,109-21 165 0 0,61-9-79 0 0,-136 26-458 0 0,60-6 102 0 0,-77 10-3298 0 0,30 2 1 0 0,-27 2-2935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85 3679 0 0,'2'-2'167'0'0,"27"-49"131"0"0,-19 27 10068 0 0,-10 24-10272 0 0,0 0 0 0 0,0 0 1 0 0,0-1-1 0 0,0 1 0 0 0,0 0 0 0 0,0-1 0 0 0,0 1 1 0 0,0 0-1 0 0,0 0 0 0 0,0-1 0 0 0,0 1 1 0 0,0 0-1 0 0,0 0 0 0 0,0-1 0 0 0,-1 1 0 0 0,1 0 1 0 0,0 0-1 0 0,0-1 0 0 0,0 1 0 0 0,0 0 0 0 0,-1 0 1 0 0,1 0-1 0 0,0-1 0 0 0,0 1 0 0 0,0 0 0 0 0,-1 0 1 0 0,1 0-1 0 0,0 0 0 0 0,0-1 0 0 0,-1 1 1 0 0,1 0-1 0 0,0 0 0 0 0,0 0 0 0 0,-1 0 0 0 0,-11 3 961 0 0,10-2-932 0 0,-1 0-1 0 0,0 1 1 0 0,1 0-1 0 0,-1 0 0 0 0,1 0 1 0 0,-3 2-1 0 0,-105 148 2591 0 0,108-150-2710 0 0,-11 18 18 0 0,1 1 0 0 0,0 0 0 0 0,-16 42 0 0 0,27-58-101 0 0,-1 0-1 0 0,1 0 1 0 0,0 0-1 0 0,0 7 0 0 0,1-10-1106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40 12959 0 0,'10'-6'226'0'0,"0"1"1"0"0,1 0-1 0 0,0 1 0 0 0,0 1 0 0 0,0-1 0 0 0,15-1 0 0 0,2 1 20 0 0,51 1 0 0 0,-77 3 129 0 0,-15 5 26 0 0,-113 42 2602 0 0,-1 0-1161 0 0,93-33-1464 0 0,-35 16 483 0 0,70-9-702 0 0,-1-18-158 0 0,1 0 1 0 0,0-1 0 0 0,0 1 0 0 0,0-1 0 0 0,0 1-1 0 0,1-1 1 0 0,-1 1 0 0 0,1-1 0 0 0,-1 0 0 0 0,1 0 0 0 0,0 0-1 0 0,3 3 1 0 0,29 21-123 0 0,-21-16 120 0 0,37 24 117 0 0,18 13-131 0 0,-51-33-51 0 0,2 1 216 0 0,-1 0 1 0 0,23 26 0 0 0,-40-39-127 0 0,1-1 0 0 0,-1 1 0 0 0,0-1 0 0 0,0 1 0 0 0,0-1 1 0 0,0 1-1 0 0,0 0 0 0 0,0 0 0 0 0,-1 0 0 0 0,1-1 1 0 0,-1 1-1 0 0,1 0 0 0 0,-1 0 0 0 0,1 2 0 0 0,-2-2-2 0 0,1-1 0 0 0,0 1 0 0 0,0-1 0 0 0,0 0 0 0 0,-1 0 0 0 0,1 1-1 0 0,-1-1 1 0 0,1 0 0 0 0,-1 0 0 0 0,0 1 0 0 0,1-1 0 0 0,-1 0 0 0 0,0 0-1 0 0,0 0 1 0 0,1 0 0 0 0,-2 1 0 0 0,-2 1 33 0 0,0 0-1 0 0,0 0 1 0 0,0-1-1 0 0,0 0 1 0 0,0 0-1 0 0,-1 0 1 0 0,1 0-1 0 0,0 0 1 0 0,-1-1 0 0 0,-5 1-1 0 0,-147 21 483 0 0,109-19-746 0 0,0 3 1 0 0,1 2-1 0 0,-51 16 1 0 0,44-3-4247 0 0,53-21 2983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238 112 1839 0 0,'-1'1'6234'0'0,"-1"0"-5617"0"0,1 0 1 0 0,0 0-1 0 0,-1 0 1 0 0,1 0-1 0 0,0 1 0 0 0,0-1 1 0 0,0 0-1 0 0,0 1 1 0 0,-1 1-1 0 0,-7 16 1422 0 0,-4 4-1482 0 0,-133 169 423 0 0,92-127-844 0 0,53-63 8 0 0,10-10 12 0 0,33-35 306 0 0,1-2-387 0 0,67-53 0 0 0,-90 83-77 0 0,141-101-101 0 0,-132 98 82 0 0,0 1-1 0 0,1 2 0 0 0,60-23 0 0 0,-80 35 140 0 0,1 0 0 0 0,-1 0 0 0 0,1 1 0 0 0,0 0 0 0 0,17 0 0 0 0,-26 2-91 0 0,1 0 1 0 0,-1 0-1 0 0,1 0 0 0 0,-1 1 0 0 0,1-1 1 0 0,-1 1-1 0 0,0-1 0 0 0,1 1 0 0 0,-1 0 0 0 0,0 0 1 0 0,1 0-1 0 0,-1 0 0 0 0,0 0 0 0 0,0 1 1 0 0,0-1-1 0 0,0 0 0 0 0,0 1 0 0 0,0 0 0 0 0,-1-1 1 0 0,1 1-1 0 0,0 0 0 0 0,-1 0 0 0 0,1 0 1 0 0,-1 0-1 0 0,0 0 0 0 0,0 0 0 0 0,0 1 1 0 0,0-1-1 0 0,0 0 0 0 0,1 3 0 0 0,-1 1 39 0 0,0 0-1 0 0,0 0 0 0 0,-1 0 1 0 0,0 0-1 0 0,0 0 0 0 0,0 0 1 0 0,-1 0-1 0 0,1 0 1 0 0,-2 0-1 0 0,1 0 0 0 0,-4 9 1 0 0,-2 4 79 0 0,-2 0 1 0 0,-10 18-1 0 0,8-18-23 0 0,-27 39 125 0 0,32-46-264 0 0,0 1 1 0 0,-7 25-1 0 0,12-32 348 0 0,11-1-7514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8751 0 0,'-2'0'4587'0'0,"-2"1"-4410"0"0,0-1 0 0 0,0 1 1 0 0,-1 0-1 0 0,1 1 0 0 0,0-1 1 0 0,0 1-1 0 0,0-1 0 0 0,0 1 0 0 0,1 0 1 0 0,-1 1-1 0 0,0-1 0 0 0,1 1 0 0 0,-1-1 1 0 0,1 1-1 0 0,0 0 0 0 0,0 0 0 0 0,-4 7 1 0 0,-3 1 369 0 0,2 2 1 0 0,0-1 0 0 0,-13 27-1 0 0,17-29-520 0 0,1 0 0 0 0,0 0 0 0 0,0 0-1 0 0,1 0 1 0 0,1 0 0 0 0,-1 0 0 0 0,2 1-1 0 0,-1-1 1 0 0,2 13 0 0 0,0-7 36 0 0,2 1 1 0 0,0-1-1 0 0,0 0 1 0 0,12 31 0 0 0,-13-40 17 0 0,1-1 0 0 0,0 1 0 0 0,0-1 1 0 0,1 0-1 0 0,0 0 0 0 0,0-1 1 0 0,9 11-1 0 0,-11-14-15 0 0,0 0 0 0 0,0-1-1 0 0,0 1 1 0 0,0-1 0 0 0,0 0 0 0 0,0 1-1 0 0,1-1 1 0 0,-1 0 0 0 0,0 0 0 0 0,1-1-1 0 0,-1 1 1 0 0,1 0 0 0 0,-1-1 0 0 0,1 1 0 0 0,-1-1-1 0 0,1 0 1 0 0,-1 0 0 0 0,1 0 0 0 0,0 0-1 0 0,-1-1 1 0 0,1 1 0 0 0,-1 0 0 0 0,1-1-1 0 0,4-1 1 0 0,3-3 26 0 0,1 1 0 0 0,-1-1 0 0 0,0-1 0 0 0,0 0-1 0 0,0 0 1 0 0,-1-1 0 0 0,0 0 0 0 0,0-1 0 0 0,-1 0 0 0 0,11-12-1 0 0,-14 13-96 0 0,1 0 0 0 0,-1-1 0 0 0,-1 0 0 0 0,1 0 0 0 0,-1 0 0 0 0,0 0 0 0 0,-1-1-1 0 0,0 1 1 0 0,0-1 0 0 0,-1 0 0 0 0,0 0 0 0 0,-1 0 0 0 0,1-15 0 0 0,-2 13-51 0 0,-1 0 0 0 0,0 0 0 0 0,-1 0 0 0 0,-3-12 0 0 0,4 17 21 0 0,-1 1-1 0 0,0-1 1 0 0,-1 1-1 0 0,1-1 1 0 0,-1 1-1 0 0,0 0 1 0 0,0 0-1 0 0,0 0 1 0 0,-8-7-1 0 0,9 10 6 0 0,-1 0 1 0 0,1 1-1 0 0,-1-1 0 0 0,0 0 0 0 0,1 1 1 0 0,-1 0-1 0 0,0-1 0 0 0,0 1 0 0 0,0 0 1 0 0,0 1-1 0 0,0-1 0 0 0,0 0 1 0 0,-1 1-1 0 0,1 0 0 0 0,0 0 0 0 0,0 0 1 0 0,-3 0-1 0 0,-8 1-266 0 0,0 1-1 0 0,-20 6 1 0 0,28-7 176 0 0,-22 8-1353 0 0,-1 1-1 0 0,-52 28 0 0 0,77-36 1247 0 0,2-1-405 0 0,24-7-8544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17 15919 0 0,'-3'-2'131'0'0,"1"0"-1"0"0,-1 0 1 0 0,1 1-1 0 0,-1-1 1 0 0,0 1-1 0 0,0 0 1 0 0,0 0-1 0 0,1 0 1 0 0,-1 0-1 0 0,0 0 1 0 0,0 0-1 0 0,0 1 1 0 0,-1 0-1 0 0,1-1 1 0 0,0 1-1 0 0,0 0 1 0 0,0 1-1 0 0,-5 0 1 0 0,5 0-52 0 0,-1 0 1 0 0,1 1-1 0 0,-1-1 0 0 0,1 1 1 0 0,0 0-1 0 0,-1 0 0 0 0,1 0 1 0 0,0 0-1 0 0,0 1 0 0 0,1-1 1 0 0,-1 1-1 0 0,0-1 0 0 0,1 1 1 0 0,0 0-1 0 0,-3 4 1 0 0,-8 14 124 0 0,1 1 1 0 0,1-1-1 0 0,1 2 1 0 0,-7 25-1 0 0,-23 98 375 0 0,15-48-452 0 0,2-19-42 0 0,-39 87 0 0 0,38-113-227 0 0,-55 89 0 0 0,60-112-34 0 0,-3-1-1 0 0,0-1 0 0 0,-1-2 0 0 0,-34 30 0 0 0,3-7-217 0 0,-12 11-379 0 0,21-23-3328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70 9671 0 0,'0'0'875'0'0,"11"0"741"0"0,4 2-564 0 0,1-1 0 0 0,-1-1 0 0 0,1 0 0 0 0,16-2 1 0 0,-1-3 1195 0 0,33-8 0 0 0,-58 12-2368 0 0,-1-1 0 0 0,1 0 0 0 0,-1-1 0 0 0,9-4 0 0 0,-12 6 80 0 0,-1 0 1 0 0,1 0 0 0 0,-1 0 0 0 0,1 0 0 0 0,-1 0 0 0 0,0 0 0 0 0,1 0 0 0 0,-1 0 0 0 0,0-1 0 0 0,0 1 0 0 0,0-1 0 0 0,0 1-1 0 0,0 0 1 0 0,0-1 0 0 0,-1 0 0 0 0,1 1 0 0 0,0-1 0 0 0,-1 1 0 0 0,1-1 0 0 0,0-2 0 0 0,-2 3-5 0 0,1 1-1 0 0,0-1 1 0 0,0 1 0 0 0,-1 0-1 0 0,1-1 1 0 0,0 1 0 0 0,0 0-1 0 0,-1-1 1 0 0,1 1 0 0 0,0 0-1 0 0,-1-1 1 0 0,1 1 0 0 0,-1 0-1 0 0,1-1 1 0 0,0 1 0 0 0,-1 0-1 0 0,1 0 1 0 0,-1 0 0 0 0,1 0-1 0 0,-1-1 1 0 0,1 1 0 0 0,-1 0-1 0 0,1 0 1 0 0,-1 0 0 0 0,1 0-1 0 0,0 0 1 0 0,-1 0 0 0 0,0 0-1 0 0,-14 0-298 0 0,8 1 261 0 0,-1 0 1 0 0,1 1-1 0 0,0-1 1 0 0,0 2 0 0 0,0-1-1 0 0,1 1 1 0 0,-11 5-1 0 0,-44 30 120 0 0,33-19-32 0 0,-47 30 767 0 0,-84 70 0 0 0,157-118-749 0 0,-33 33 276 0 0,33-32-274 0 0,0 0-1 0 0,0 1 1 0 0,0-1-1 0 0,0 1 1 0 0,0 0-1 0 0,1-1 1 0 0,-1 1-1 0 0,1 0 1 0 0,0 0 0 0 0,0 0-1 0 0,0 0 1 0 0,-1 4-1 0 0,2-6-15 0 0,0 1-1 0 0,0-1 1 0 0,1 0-1 0 0,-1 1 1 0 0,0-1-1 0 0,0 0 1 0 0,1 0-1 0 0,-1 1 1 0 0,1-1-1 0 0,-1 0 1 0 0,1 0-1 0 0,0 0 1 0 0,-1 0-1 0 0,1 0 1 0 0,0 0-1 0 0,0 0 1 0 0,0 0-1 0 0,0 0 1 0 0,-1 0-1 0 0,1 0 1 0 0,1 0-1 0 0,-1 0 1 0 0,0-1 0 0 0,0 1-1 0 0,0 0 1 0 0,0-1-1 0 0,0 1 1 0 0,2 0-1 0 0,3 1 14 0 0,0 0 1 0 0,0-1-1 0 0,0 0 0 0 0,10 2 0 0 0,11-1-51 0 0,1-2-1 0 0,-1 0 1 0 0,40-6 0 0 0,80-20-1175 0 0,-61 5-4649 0 0,-44 10-44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181 143 16439 0 0,'-44'-6'1205'0'0,"-25"-1"-785"0"0,61 7 27 0 0,-1 0 0 0 0,1 1 0 0 0,0-1 0 0 0,-1 2 0 0 0,1-1 0 0 0,-8 3 0 0 0,14-3 975 0 0,14 6-943 0 0,-5-5-403 0 0,0 0 0 0 0,0 0 1 0 0,0-1-1 0 0,0 1 1 0 0,1-2-1 0 0,8 1 0 0 0,47-3 293 0 0,-48 1-287 0 0,242-40 636 0 0,-167 24-547 0 0,28-5-113 0 0,278-46-460 0 0,-353 64-2222 0 0,-40 4 1063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13559 0 0,'0'0'3314'0'0,"0"3"-2705"0"0,1 5-448 0 0,-1 1 0 0 0,-1 0 0 0 0,0-1 0 0 0,0 1 0 0 0,0-1 0 0 0,-1 0 0 0 0,0 1 0 0 0,-4 7 0 0 0,-33 69 645 0 0,18-42-428 0 0,-16 39-202 0 0,-4-1 0 0 0,-4-2-1 0 0,-57 75 1 0 0,48-85-250 0 0,-77 74 0 0 0,0-6-1517 0 0,126-131 1153 0 0,0-1-1 0 0,0 2 0 0 0,-5 7 1 0 0,2 0-976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5983 0 0,'14'-20'-174'0'0,"23"-27"3227"0"0,-30 39-856 0 0,0 1-1 0 0,1 0 1 0 0,12-10 0 0 0,-14 13-1683 0 0,0 1 0 0 0,0 0 0 0 0,0 1 0 0 0,0 0 0 0 0,1 0 0 0 0,-1 0 0 0 0,11-1 1 0 0,22-7 382 0 0,123-53 718 0 0,33-12-1094 0 0,87-46-616 0 0,-253 108-38 0 0,-16 7-510 0 0,0 0 0 0 0,-1-1 0 0 0,0-1-1 0 0,0 1 1 0 0,0-2 0 0 0,-1 0 0 0 0,14-13 0 0 0,-22 17-1158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15575 0 0,'0'0'1187'0'0,"0"2"-808"0"0,1 0-368 0 0,-1 0 1 0 0,1 1-1 0 0,0-1 1 0 0,-1 1 0 0 0,1-1-1 0 0,0 0 1 0 0,1 0-1 0 0,-1 1 1 0 0,0-1-1 0 0,1 0 1 0 0,-1 0 0 0 0,1 0-1 0 0,0 0 1 0 0,-1-1-1 0 0,1 1 1 0 0,0 0 0 0 0,4 2-1 0 0,4 3 196 0 0,1 0 0 0 0,14 6 0 0 0,11 3 500 0 0,1-2 1 0 0,44 11-1 0 0,-41-13-417 0 0,40 9-1 0 0,-57-18-2067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62 266 10135 0 0,'-1'2'6851'0'0,"-3"2"-5740"0"0,-3 3-748 0 0,-1 0-1 0 0,0 0 1 0 0,0-1 0 0 0,-16 10 0 0 0,22-15-51 0 0,67-62-1141 0 0,125-92 0 0 0,-159 131-155 0 0,46-25 1 0 0,-67 42 1008 0 0,0 0-1 0 0,-1 1 0 0 0,1 0 0 0 0,1 1 0 0 0,-1 0 1 0 0,0 0-1 0 0,1 1 0 0 0,-1 1 0 0 0,21-1 1 0 0,-29 2 56 0 0,0 0 0 0 0,1 0 0 0 0,-1 0 0 0 0,0 1 1 0 0,0-1-1 0 0,0 0 0 0 0,0 1 0 0 0,0 0 0 0 0,0-1 1 0 0,0 1-1 0 0,-1 0 0 0 0,1 0 0 0 0,0 0 0 0 0,0 0 0 0 0,-1 1 1 0 0,1-1-1 0 0,0 0 0 0 0,2 4 0 0 0,-3-3-11 0 0,0 0-1 0 0,0 0 1 0 0,0 0 0 0 0,0 1-1 0 0,0-1 1 0 0,-1 0-1 0 0,1 1 1 0 0,-1-1-1 0 0,0 0 1 0 0,1 1-1 0 0,-1-1 1 0 0,0 1 0 0 0,0-1-1 0 0,-1 0 1 0 0,1 1-1 0 0,-1 2 1 0 0,-18 84 711 0 0,15-75-705 0 0,-1-1 0 0 0,-1 0 1 0 0,0 0-1 0 0,-11 17 1 0 0,-7 6 50 0 0,-22 35 174 0 0,45-69-385 0 0,12-3-5962 0 0,0 0-414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9671 0 0,'0'0'1272'0'0,"-2"1"-2"0"0,-5 0-559 0 0,1 1 1 0 0,0 0-1 0 0,0 0 1 0 0,0 1-1 0 0,0-1 0 0 0,0 1 1 0 0,-5 5-1 0 0,-40 29-78 0 0,30-20-229 0 0,-4 3-92 0 0,0 0 0 0 0,2 2 1 0 0,1 0-1 0 0,1 2 1 0 0,-24 33-1 0 0,43-54-288 0 0,0 0 0 0 0,0 0 0 0 0,0 0 1 0 0,0 1-1 0 0,0-1 0 0 0,1 1 0 0 0,0-1 0 0 0,0 1 0 0 0,0-1 0 0 0,0 1 0 0 0,0 0 0 0 0,1 0 0 0 0,-1-1 0 0 0,1 1 0 0 0,1 6 1 0 0,-1-9-14 0 0,0 0 1 0 0,1 0-1 0 0,-1-1 1 0 0,0 1-1 0 0,1 0 1 0 0,-1-1-1 0 0,0 1 1 0 0,1 0-1 0 0,-1-1 1 0 0,1 1-1 0 0,-1-1 1 0 0,1 1-1 0 0,-1-1 1 0 0,1 1-1 0 0,0-1 1 0 0,-1 1-1 0 0,1-1 1 0 0,0 0-1 0 0,-1 1 1 0 0,1-1-1 0 0,0 0 1 0 0,-1 1-1 0 0,1-1 1 0 0,0 0-1 0 0,1 0 1 0 0,17 1 194 0 0,2-5-83 0 0,-1-1-1 0 0,0-1 1 0 0,23-9-1 0 0,-30 9-64 0 0,-1 1 0 0 0,0-2-1 0 0,-1 0 1 0 0,1 0-1 0 0,-1-1 1 0 0,10-9-1 0 0,-16 12-150 0 0,0-1 0 0 0,0 1 0 0 0,0-1 1 0 0,-1 0-1 0 0,0 0 0 0 0,0-1 0 0 0,-1 1 0 0 0,0-1 0 0 0,0 0 0 0 0,0 0 0 0 0,-1 0 0 0 0,3-14 1 0 0,-4 16-2 0 0,-1 1 1 0 0,1-1 0 0 0,-1 0 0 0 0,0 0 0 0 0,-1 0 0 0 0,1 0 0 0 0,-1 0 0 0 0,0 0 0 0 0,0 0 0 0 0,0 0 0 0 0,-1 1 0 0 0,0-1 0 0 0,0 1 0 0 0,0-1 0 0 0,0 1 0 0 0,-1-1 0 0 0,1 1 0 0 0,-1 0 0 0 0,0 0 0 0 0,-4-3 0 0 0,2 1-1466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34 6911 0 0,'0'0'528'0'0,"-1"1"-37"0"0,-10 9 2045 0 0,0-1 1 0 0,-13 17-1 0 0,12-11-1393 0 0,-14 23 0 0 0,13-16-736 0 0,2 0 0 0 0,0 1 1 0 0,-8 29-1 0 0,18-50-326 0 0,0 0 0 0 0,0 0 0 0 0,1 0 0 0 0,-1 0-1 0 0,1 0 1 0 0,0 0 0 0 0,0 0 0 0 0,-1 1 0 0 0,2-1 0 0 0,-1 0 0 0 0,0 0 0 0 0,0 0 0 0 0,0 0 0 0 0,1 0 0 0 0,0 3 0 0 0,0-3-31 0 0,0-1 0 0 0,0 0 0 0 0,0 0 1 0 0,0 0-1 0 0,0 0 0 0 0,0 0 0 0 0,0 0 1 0 0,0 0-1 0 0,0 0 0 0 0,1 0 0 0 0,-1 0 1 0 0,0-1-1 0 0,1 1 0 0 0,-1-1 0 0 0,0 1 1 0 0,1-1-1 0 0,-1 1 0 0 0,1-1 0 0 0,-1 0 1 0 0,1 1-1 0 0,-1-1 0 0 0,3 0 0 0 0,3 0 7 0 0,-1 0-1 0 0,0-1 1 0 0,1 1-1 0 0,-1-1 0 0 0,0-1 1 0 0,0 1-1 0 0,0-1 1 0 0,0 0-1 0 0,0 0 0 0 0,0-1 1 0 0,10-5-1 0 0,3-5 387 0 0,35-28 0 0 0,-12 7-215 0 0,-37 30-268 0 0,1 0 0 0 0,-1-1-1 0 0,0 0 1 0 0,8-9 0 0 0,-12 13-79 0 0,-4 22-689 0 0,1-13 808 0 0,1-4 0 0 0,1 1 0 0 0,-1-1 0 0 0,1 1 0 0 0,0 0 0 0 0,0-1 0 0 0,0 1 0 0 0,1-1 0 0 0,1 7 0 0 0,-1-5 67 0 0,0 0 0 0 0,1 1 0 0 0,0-1 0 0 0,0 0 0 0 0,0 0 0 0 0,1-1 0 0 0,0 1 0 0 0,0 0 0 0 0,1-1 0 0 0,-1 0-1 0 0,1 0 1 0 0,0 0 0 0 0,1 0 0 0 0,-1-1 0 0 0,11 8 0 0 0,-12-9-19 0 0,1-1 1 0 0,0 1-1 0 0,0-1 0 0 0,0 0 0 0 0,1-1 0 0 0,-1 1 1 0 0,0-1-1 0 0,1 0 0 0 0,-1 0 0 0 0,1 0 1 0 0,-1 0-1 0 0,1-1 0 0 0,-1 0 0 0 0,1 0 0 0 0,0 0 1 0 0,-1-1-1 0 0,1 1 0 0 0,-1-1 0 0 0,1 0 0 0 0,-1 0 1 0 0,0-1-1 0 0,9-3 0 0 0,1-2 12 0 0,1-2 0 0 0,-2 1 0 0 0,23-19 0 0 0,34-36 253 0 0,-40 34-262 0 0,-22 22-57 0 0,37-36-1302 0 0,3 2 0 0 0,65-43 0 0 0,-94 71-4090 0 0,-4 2-1514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1 487 7367 0 0,'0'0'12166'0'0,"6"-7"-10765"0"0,59-58 311 0 0,-12 13-1543 0 0,-20 17-171 0 0,1 3 0 0 0,1 0 1 0 0,2 2-1 0 0,41-25 0 0 0,75-37-492 0 0,-108 69 24 0 0,73-28-1 0 0,-111 48 468 0 0,0 1 0 0 0,0 0 0 0 0,0 0 0 0 0,1 1 0 0 0,12-2 0 0 0,-18 3 29 0 0,0 0 0 0 0,-1 0 1 0 0,1 1-1 0 0,-1-1 0 0 0,1 0 1 0 0,-1 0-1 0 0,1 1 0 0 0,-1-1 1 0 0,1 1-1 0 0,-1-1 0 0 0,1 1 1 0 0,-1 0-1 0 0,1-1 0 0 0,-1 1 1 0 0,0 0-1 0 0,1 0 0 0 0,-1 0 1 0 0,0 0-1 0 0,0 0 0 0 0,0 0 1 0 0,0 1-1 0 0,0-1 0 0 0,0 0 1 0 0,0 0-1 0 0,0 1 0 0 0,0-1 1 0 0,0 1-1 0 0,-1-1 0 0 0,1 1 1 0 0,-1-1-1 0 0,1 1 1 0 0,0 2-1 0 0,-1 1 45 0 0,1 1 1 0 0,-1-1-1 0 0,0 0 1 0 0,0 0-1 0 0,-1 1 1 0 0,1-1 0 0 0,-1 0-1 0 0,-3 9 1 0 0,-17 41 386 0 0,15-40-319 0 0,-31 66 500 0 0,20-49-341 0 0,3 1 0 0 0,1 0 0 0 0,-16 58 0 0 0,28-82-283 0 0,0-1 0 0 0,1 0 0 0 0,-1 0 0 0 0,1 1 0 0 0,1-1 0 0 0,0 0 0 0 0,0 1 0 0 0,0-1 0 0 0,1 0 0 0 0,1 0 0 0 0,-1 0 0 0 0,1 0 0 0 0,0-1 0 0 0,1 1 0 0 0,0-1 0 0 0,0 0 0 0 0,9 12 0 0 0,0-3 33 0 0,-11-13-227 0 0,1 0-364 0 0,0 0 0 0 0,-1 0 1 0 0,1 0-1 0 0,6 4 0 0 0,-1-3-945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16583 0 0,'0'0'8496'0'0,"8"10"-8496"0"0,1 1 0 0 0,2-4-6672 0 0,3-5-1360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8 455 0 0,'0'0'11743'0'0,"2"-1"-11124"0"0,5-5 3826 0 0,-12 18-3606 0 0,-5 4-611 0 0,-1 0 0 0 0,0-1 0 0 0,-1 0 1 0 0,-24 24-1 0 0,17-20-196 0 0,-5 6 12 0 0,-6 6-143 0 0,1 2 0 0 0,-32 45 0 0 0,44-49-916 0 0,8-9-4256 0 0,3-9-217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52 10591 0 0,'39'-41'3971'0'0,"-28"30"5418"0"0,-17 20-8646 0 0,-42 52-341 0 0,-54 89 1 0 0,86-123-567 0 0,-17 27-321 0 0,15-17-2663 0 0,13-29-2305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27 199 455 0 0,'-26'-13'8758'0'0,"27"0"-3716"0"0,2 10-4743 0 0,0 0 0 0 0,0 0 0 0 0,0 0 0 0 0,0 1-1 0 0,0-1 1 0 0,1 1 0 0 0,-1 0 0 0 0,0 0 0 0 0,1 0-1 0 0,0 0 1 0 0,0 1 0 0 0,4-2 0 0 0,4-2 130 0 0,-3 1-223 0 0,4-2 216 0 0,1 0-1 0 0,1 0 0 0 0,19-4 1 0 0,0 3 374 0 0,-9 1-45 0 0,36-4 0 0 0,14 4-536 0 0,318-25 1394 0 0,-327 30-1789 0 0,-43 1 22 0 0,-1 0 1 0 0,1-2-1 0 0,0 0 1 0 0,0-1-1 0 0,26-8 1 0 0,-46 9-68 0 0,0 1 1 0 0,0 0-1 0 0,0-1 1 0 0,0 0-1 0 0,-1 1 1 0 0,1-1-1 0 0,0 0 0 0 0,-1-1 1 0 0,0 1-1 0 0,1 0 1 0 0,1-4-1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11519 0 0,'0'0'1404'0'0,"2"1"-266"0"0,9 3-56 0 0,1-1 0 0 0,0 1 1 0 0,-1-2-1 0 0,16 2 1 0 0,51 2 610 0 0,-73-5-1561 0 0,53 1 310 0 0,0-3-1 0 0,0-1 1 0 0,0-4 0 0 0,0-2-1 0 0,-1-2 1 0 0,68-22 0 0 0,194-71-581 0 0,-316 102 79 0 0,98-26-1144 0 0,-86 24-353 0 0,0 1 1 0 0,23 0 0 0 0,-18 2-5259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5527 0 0,'-4'8'353'0'0,"0"1"0"0"0,-1-2 0 0 0,1 1 0 0 0,-1 0 0 0 0,-1-1 0 0 0,-7 8-1 0 0,2-1 1773 0 0,-1 0-99 0 0,0 0 0 0 0,-19 15 0 0 0,-65 43 142 0 0,61-47-1477 0 0,19-14 739 0 0,18-11-1152 0 0,34-9-55 0 0,1-1 0 0 0,52-22-1 0 0,66-45 302 0 0,-103 49-515 0 0,75-30-1 0 0,-118 55 81 0 0,0 0 0 0 0,14-2 0 0 0,-23 5-82 0 0,1 0 1 0 0,-1 0-1 0 0,1 0 1 0 0,0 0-1 0 0,-1 0 0 0 0,1 1 1 0 0,0-1-1 0 0,-1 0 0 0 0,1 0 1 0 0,-1 0-1 0 0,1 1 0 0 0,-1-1 1 0 0,1 0-1 0 0,0 0 0 0 0,-1 1 1 0 0,1-1-1 0 0,-1 1 0 0 0,1-1 1 0 0,-1 0-1 0 0,1 1 0 0 0,-1-1 1 0 0,0 1-1 0 0,1-1 0 0 0,-1 1 1 0 0,0-1-1 0 0,1 1 0 0 0,-1-1 1 0 0,0 1-1 0 0,1 1 0 0 0,3 16 129 0 0,-5-13-105 0 0,1 0-1 0 0,-1 1 0 0 0,0-1 1 0 0,0 0-1 0 0,0 0 1 0 0,-1 0-1 0 0,0 0 0 0 0,-4 7 1 0 0,-25 38 156 0 0,15-26-96 0 0,8-10-63 0 0,-84 147 160 0 0,90-157-190 0 0,0 1 0 0 0,0 0-1 0 0,0-1 1 0 0,1 1 0 0 0,-1 0-1 0 0,0 8 1 0 0,2-13-26 0 0,0 1 0 0 0,0-1 0 0 0,0 0 0 0 0,-1 1 0 0 0,1-1 0 0 0,0 1 0 0 0,0-1 0 0 0,0 0 1 0 0,0 1-1 0 0,0-1 0 0 0,0 1 0 0 0,0-1 0 0 0,0 0 0 0 0,0 1 0 0 0,0-1 0 0 0,0 1 0 0 0,1-1 0 0 0,-1 0 0 0 0,0 1 0 0 0,0-1 0 0 0,0 1 0 0 0,0-1 0 0 0,1 0 0 0 0,-1 1 0 0 0,0-1 0 0 0,0 0 0 0 0,1 1 0 0 0,-1-1 0 0 0,0 0 0 0 0,1 0 1 0 0,-1 1-1 0 0,0-1 0 0 0,1 0 0 0 0,-1 0 0 0 0,0 1 0 0 0,1-1 0 0 0,-1 0 0 0 0,0 0 0 0 0,1 0 0 0 0,-1 0 0 0 0,1 0 0 0 0,-1 1 0 0 0,0-1 0 0 0,1 0 0 0 0,0 0 0 0 0,-1 0-146 0 0,12 2-1350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31 10103 0 0,'0'-2'464'0'0,"2"-5"-363"0"0,0-2 944 0 0,1-3 3116 0 0,-14 20-2768 0 0,-101 102 1827 0 0,88-85-2836 0 0,-9 13 235 0 0,-45 67 0 0 0,23-28-268 0 0,25-34-140 0 0,-31 61-1 0 0,29-49-153 0 0,-139 228 84 0 0,82-112-533 0 0,68-136-2086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30 155 11975 0 0,'-30'7'3687'0'0,"42"-1"-1156"0"0,-6-4-2323 0 0,1 0 1 0 0,-1 0-1 0 0,1-1 1 0 0,0 0 0 0 0,0 0-1 0 0,10-1 1 0 0,43-4 472 0 0,-46 3-461 0 0,188-32 1700 0 0,-68 8-947 0 0,389-56 184 0 0,-490 78-1583 0 0,-23 2 118 0 0,0 1-1 0 0,20-5 0 0 0,-27 4-344 0 0,1 0 1 0 0,-1-1-1 0 0,0 1 0 0 0,0 0 0 0 0,0-1 0 0 0,0 0 1 0 0,4-3-1 0 0,2-3-1410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 12815 0 0,'0'0'587'0'0,"2"0"-16"0"0,5-3-367 0 0,0 1-38 0 0,-6 2-102 0 0,-1 0-1 0 0,1 0 1 0 0,-1 0-1 0 0,0 1 1 0 0,1-1-1 0 0,-1 0 1 0 0,1 0-1 0 0,-1 0 1 0 0,1 0-1 0 0,-1 0 1 0 0,0 1-1 0 0,1-1 1 0 0,-1 0-1 0 0,0 0 1 0 0,1 1-1 0 0,-1-1 1 0 0,0 0-1 0 0,1 1 1 0 0,-1-1-1 0 0,0 0 1 0 0,1 1-1 0 0,-1-1 1 0 0,0 0-1 0 0,0 1 1 0 0,0-1-1 0 0,1 0 1 0 0,-1 1-1 0 0,0 0 1 0 0,4 11 848 0 0,-4-8-728 0 0,0 1 1 0 0,0-1-1 0 0,-1 0 1 0 0,1 0-1 0 0,-1 0 1 0 0,0 0-1 0 0,0 1 1 0 0,0-1-1 0 0,-1 0 1 0 0,-2 5-1 0 0,-4 7 161 0 0,-12 17 1 0 0,12-21-108 0 0,-79 120 870 0 0,30-48-684 0 0,-168 211 264 0 0,96-132-584 0 0,20-30-15 0 0,32-40 85 0 0,72-86-121 0 0,21-25-77 0 0,1 0-1 0 0,1 2 1 0 0,34-26-1 0 0,-43 36 3 0 0,29-24-454 0 0,2 2 1 0 0,1 1-1 0 0,1 3 0 0 0,86-36 1 0 0,-125 58 461 0 0,1 1 0 0 0,-1 0 0 0 0,0 0 0 0 0,1 0 0 0 0,0 1 0 0 0,-1-1 0 0 0,1 1 1 0 0,-1 0-1 0 0,5 0 0 0 0,-7 1 24 0 0,-1-1-1 0 0,1 0 1 0 0,-1 0 0 0 0,1 1-1 0 0,-1-1 1 0 0,0 0 0 0 0,1 1-1 0 0,-1-1 1 0 0,1 1 0 0 0,-1-1-1 0 0,0 1 1 0 0,1-1 0 0 0,-1 0 0 0 0,0 1-1 0 0,0-1 1 0 0,0 1 0 0 0,1-1-1 0 0,-1 1 1 0 0,0 0 0 0 0,0-1-1 0 0,0 1 1 0 0,0-1 0 0 0,0 1-1 0 0,2 12 140 0 0,-3-5-49 0 0,1-1 1 0 0,-1 1-1 0 0,-1-1 0 0 0,0 0 0 0 0,0 1 0 0 0,0-1 1 0 0,-4 9-1 0 0,-28 48 337 0 0,19-37-332 0 0,13-25-92 0 0,1-1-9 0 0,1-1 0 0 0,-1 1 0 0 0,1-1 0 0 0,-1 1 0 0 0,1 0 0 0 0,-1-1 0 0 0,1 1 0 0 0,0 0 0 0 0,0 0 0 0 0,-1-1 0 0 0,1 1 0 0 0,0 0 0 0 0,0 0-1 0 0,0-1 1 0 0,0 1 0 0 0,0 0 0 0 0,0 0 0 0 0,0-1 0 0 0,0 1 0 0 0,0 1 0 0 0,0 7 23 0 0,4 5 27 0 0,0-11-64 0 0,-2-3 6 0 0,0 2-137 0 0,0-1 0 0 0,-1 1-1 0 0,1-1 1 0 0,0 0 0 0 0,0 1 0 0 0,0-1 0 0 0,0 0 0 0 0,0 0 0 0 0,0-1 0 0 0,1 1-1 0 0,-1 0 1 0 0,4 0 0 0 0,17 0-6277 0 0,-12-1 508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12407 0 0,'0'0'1126'0'0,"1"2"-929"0"0,1 1 55 0 0,0 0 0 0 0,0 0 0 0 0,0 0 0 0 0,0 0 0 0 0,-1 0 0 0 0,1 1 0 0 0,-1-1 1 0 0,0 1-1 0 0,0-1 0 0 0,0 1 0 0 0,-1 0 0 0 0,1-1 0 0 0,-1 1 0 0 0,0 3 0 0 0,0 0 98 0 0,-1 0 0 0 0,0 0 0 0 0,0 0 0 0 0,-1 0 0 0 0,0-1 0 0 0,-5 14 0 0 0,-3 0 360 0 0,-1-1 0 0 0,-1 1 0 0 0,-23 27-1 0 0,0-2-212 0 0,-34 45-172 0 0,68-89-411 0 0,1 1 0 0 0,-1-1 0 0 0,0 1 0 0 0,0 0 0 0 0,0-1 0 0 0,1 1 1 0 0,-1 0-1 0 0,1 2 0 0 0,-1 4-6806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35 7831 0 0,'44'-35'13171'0'0,"-55"44"-12646"0"0,-24 14-249 0 0,18-13-286 0 0,-26 22 0 0 0,25-16 9 0 0,8-8-2 0 0,0 1 0 0 0,1-1 1 0 0,0 2-1 0 0,1-1 0 0 0,-14 21 1 0 0,17-22-81 0 0,4-6 1 0 0,2-1 8 0 0,-1 1 44 0 0,1 0 0 0 0,0 0 0 0 0,0 0 1 0 0,0-1-1 0 0,0 1 0 0 0,0 0 0 0 0,1-1 0 0 0,-1 1 0 0 0,0-1 0 0 0,1 1 0 0 0,-1-1 0 0 0,1 0 0 0 0,0 0 0 0 0,2 2 1 0 0,29 12-105 0 0,-27-13 129 0 0,0 0-1 0 0,0 1 0 0 0,-1-1 1 0 0,1 1-1 0 0,7 6 0 0 0,-5-1 43 0 0,0 1 1 0 0,0 0-1 0 0,-1 0 0 0 0,-1 1 0 0 0,1 0 1 0 0,-2 0-1 0 0,1 0 0 0 0,5 19 0 0 0,17 26 684 0 0,-28-54-681 0 0,0-1-1 0 0,0 1 0 0 0,1-1 1 0 0,-1 1-1 0 0,0-1 1 0 0,0 1-1 0 0,0-1 0 0 0,1 1 1 0 0,-1-1-1 0 0,0 1 0 0 0,0-1 1 0 0,0 1-1 0 0,0 0 1 0 0,0-1-1 0 0,0 1 0 0 0,0-1 1 0 0,0 1-1 0 0,0-1 1 0 0,0 1-1 0 0,-1-1 0 0 0,1 1 1 0 0,0-1-1 0 0,0 1 1 0 0,0-1-1 0 0,-1 1 0 0 0,1-1 1 0 0,0 1-1 0 0,-1-1 1 0 0,1 1-1 0 0,0-1 0 0 0,-1 0 1 0 0,1 1-1 0 0,0-1 0 0 0,-1 0 1 0 0,1 1-1 0 0,-1-1 1 0 0,1 0-1 0 0,-1 1 0 0 0,1-1 1 0 0,-2 1-1 0 0,-18 5 450 0 0,19-6-466 0 0,-122 19 668 0 0,14-2-1760 0 0,72-12-534 0 0,13-3-4603 0 0,9-2-654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29 1375 0 0,'3'-1'146'0'0,"43"-17"261"0"0,-15 9 12256 0 0,-33 9-11539 0 0,-19 1-633 0 0,0 1-1 0 0,0 0 1 0 0,1 2-1 0 0,-1 1 1 0 0,1 0-1 0 0,-24 11 0 0 0,-117 58 150 0 0,131-59-302 0 0,-22 12-228 0 0,1 1 1 0 0,1 3-1 0 0,-70 58 0 0 0,113-82-67 0 0,-1 0 0 0 0,1 0-1 0 0,0 1 1 0 0,1 0 0 0 0,0 0-1 0 0,0 1 1 0 0,0 0 0 0 0,1 0-1 0 0,-4 11 1 0 0,8-17-28 0 0,0 0-1 0 0,0 0 0 0 0,0 0 1 0 0,0 0-1 0 0,1 0 0 0 0,-1 0 1 0 0,1 0-1 0 0,0 1 1 0 0,0-1-1 0 0,0 0 0 0 0,0 0 1 0 0,0 0-1 0 0,1 0 1 0 0,0 0-1 0 0,-1 1 0 0 0,1-1 1 0 0,0 0-1 0 0,1-1 0 0 0,-1 1 1 0 0,0 0-1 0 0,1 0 1 0 0,0 0-1 0 0,-1-1 0 0 0,1 1 1 0 0,0-1-1 0 0,0 1 1 0 0,1-1-1 0 0,-1 0 0 0 0,0 0 1 0 0,1 0-1 0 0,-1 0 0 0 0,1-1 1 0 0,5 4-1 0 0,1-1 52 0 0,1 1-1 0 0,0-1 1 0 0,0-1-1 0 0,0 0 1 0 0,0 0-1 0 0,1-1 1 0 0,-1 0-1 0 0,1-1 1 0 0,-1 0-1 0 0,13-1 1 0 0,42-5-1096 0 0,-2-6-4635 0 0,-24 4-997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 16471 0 0,'0'0'1651'0'0,"0"-1"-1510"0"0,-1-5-86 0 0,-1 6 41 0 0,-1 1-1 0 0,1-1 1 0 0,0 1-1 0 0,0 0 1 0 0,-1 0 0 0 0,-2 2-1 0 0,4-3-35 0 0,-17 9 91 0 0,0 2-1 0 0,1-1 1 0 0,-27 23 0 0 0,-43 45 216 0 0,75-66-297 0 0,0-1-10 0 0,0 2 0 0 0,-19 25 0 0 0,28-33-2 0 0,0 0-1 0 0,-1 0 1 0 0,2 0 0 0 0,-1 0 0 0 0,1 1 0 0 0,0-1 0 0 0,0 1 0 0 0,0 0 0 0 0,1 0 0 0 0,0 0 0 0 0,-1 8 0 0 0,2-12 291 0 0,6 5-87 0 0,-5-6-231 0 0,0 0-1 0 0,-1 0 0 0 0,1 0 0 0 0,0-1 0 0 0,0 1 0 0 0,0 0 1 0 0,0 0-1 0 0,0 0 0 0 0,-1-1 0 0 0,1 1 0 0 0,0-1 1 0 0,1 1-1 0 0,-1-1 0 0 0,0 1 0 0 0,0-1 0 0 0,0 1 0 0 0,2-1 1 0 0,1 1-1 0 0,1-1 1 0 0,-1 0-1 0 0,0 0 1 0 0,0-1-1 0 0,1 1 1 0 0,-1-1-1 0 0,0 0 1 0 0,0 0-1 0 0,0 0 1 0 0,0-1-1 0 0,0 1 1 0 0,7-5-1 0 0,4-3 62 0 0,26-21 0 0 0,-9 6-107 0 0,125-87-435 0 0,-150 106 441 0 0,1 0 25 0 0,-7 4 128 0 0,-8 12-68 0 0,-28 36 45 0 0,21-31-117 0 0,2 1 0 0 0,0 1 0 0 0,-19 36 0 0 0,30-52-150 0 0,0 0 0 0 0,1 0 0 0 0,-1 0 0 0 0,0 1-1 0 0,1-1 1 0 0,-1 0 0 0 0,1 0 0 0 0,0 1 0 0 0,0-1-1 0 0,0 0 1 0 0,0 1 0 0 0,0-1 0 0 0,0 0-1 0 0,1 0 1 0 0,-1 1 0 0 0,1-1 0 0 0,0 0 0 0 0,-1 0-1 0 0,1 0 1 0 0,0 1 0 0 0,0-1 0 0 0,0 0-1 0 0,3 2 1 0 0,-3-3-115 0 0,1 0-1 0 0,0-1 1 0 0,0 1 0 0 0,0-1-1 0 0,0 1 1 0 0,0-1-1 0 0,0 0 1 0 0,0 0 0 0 0,0 0-1 0 0,0 0 1 0 0,0 0-1 0 0,0 0 1 0 0,3-1 0 0 0,-2 1-576 0 0,16-3-4627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201 369 919 0 0,'-39'22'-538'0'0,"-3"-2"4782"0"0,30-15-2095 0 0,0-1 0 0 0,1 0 0 0 0,-1-1 0 0 0,-1 0 0 0 0,-16 2 0 0 0,28-5-2040 0 0,0 0 0 0 0,0 0-1 0 0,-1 0 1 0 0,1 0 0 0 0,0 0-1 0 0,0 0 1 0 0,0 0 0 0 0,-1 0-1 0 0,1 0 1 0 0,0-1 0 0 0,0 1-1 0 0,0 0 1 0 0,0-1 0 0 0,0 1-1 0 0,0-1 1 0 0,-1 1 0 0 0,1-1-1 0 0,0 1 1 0 0,0-1 0 0 0,1 0-1 0 0,-1 0 1 0 0,0 1 0 0 0,0-1-1 0 0,0 0 1 0 0,0-1 0 0 0,0 0-23 0 0,1 1-1 0 0,-1-1 1 0 0,1 0 0 0 0,0 1 0 0 0,-1-1-1 0 0,1 0 1 0 0,0 1 0 0 0,0-1 0 0 0,0 0-1 0 0,0 1 1 0 0,1-1 0 0 0,-1 0 0 0 0,0 1-1 0 0,1-1 1 0 0,-1 0 0 0 0,1 1 0 0 0,1-4-1 0 0,5-9 128 0 0,0 0-1 0 0,1 1 0 0 0,1-1 0 0 0,0 1 0 0 0,19-20 0 0 0,62-52-49 0 0,-58 58-132 0 0,1 1 0 0 0,1 2 0 0 0,1 2 0 0 0,1 1 0 0 0,1 2 0 0 0,1 1 0 0 0,68-21 0 0 0,-100 37 22 0 0,1 0 0 0 0,0 0-1 0 0,-1 1 1 0 0,1 0-1 0 0,0 1 1 0 0,0-1 0 0 0,-1 1-1 0 0,14 2 1 0 0,-17-1-11 0 0,-1-1 1 0 0,1 1-1 0 0,0 0 1 0 0,0 0-1 0 0,-1 0 1 0 0,1 1-1 0 0,-1-1 1 0 0,1 1-1 0 0,-1-1 1 0 0,1 1-1 0 0,-1 0 1 0 0,0 0-1 0 0,0 0 1 0 0,0 0-1 0 0,0 0 1 0 0,0 0-1 0 0,0 1 1 0 0,-1-1-1 0 0,1 1 1 0 0,-1-1-1 0 0,0 1 1 0 0,2 5-1 0 0,0 0 11 0 0,-1 0 0 0 0,-1 0 0 0 0,1 1 1 0 0,-1-1-1 0 0,-1 1 0 0 0,0-1 0 0 0,0 1 0 0 0,-1-1 0 0 0,0 1 0 0 0,0-1 0 0 0,-4 14 1 0 0,-1-1-15 0 0,-2 1 0 0 0,0-1 0 0 0,-13 23 1 0 0,8-18-396 0 0,-2-1 0 0 0,0-1 1 0 0,-2 0-1 0 0,-28 31 0 0 0,44-53-680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27 7831 0 0,'0'0'603'0'0,"0"-1"-58"0"0,0 0-175 0 0,-1-1-1 0 0,1 1 1 0 0,0 0-1 0 0,0 0 1 0 0,-1 0-1 0 0,1 0 1 0 0,0 0-1 0 0,-1-1 1 0 0,0 1-1 0 0,1 0 0 0 0,-1 0 1 0 0,1 0-1 0 0,-1 0 1 0 0,0 1-1 0 0,0-1 1 0 0,1 0-1 0 0,-1 0 1 0 0,0 0-1 0 0,0 1 1 0 0,0-1-1 0 0,0 0 1 0 0,0 1-1 0 0,-2-2 0 0 0,1 2-166 0 0,0-1 0 0 0,0 1 0 0 0,0 0-1 0 0,0 0 1 0 0,0 0 0 0 0,0 0 0 0 0,0 0-1 0 0,0 0 1 0 0,0 0 0 0 0,0 1-1 0 0,0-1 1 0 0,-3 2 0 0 0,-3 0-149 0 0,1 2 0 0 0,-1-1 1 0 0,1 1-1 0 0,0 0 0 0 0,-12 10 0 0 0,12-9-24 0 0,1 0 1 0 0,0 0-1 0 0,1 1 0 0 0,-1 0 0 0 0,1 1 0 0 0,1-1 1 0 0,-1 1-1 0 0,-6 13 0 0 0,9-15 3 0 0,0 0 0 0 0,0 0 0 0 0,1 0 0 0 0,0 0 0 0 0,0 0 1 0 0,0 1-1 0 0,0-1 0 0 0,1 0 0 0 0,0 1 0 0 0,0-1 0 0 0,1 0 0 0 0,-1 0 0 0 0,1 1 0 0 0,2 6 0 0 0,-1-7 6 0 0,-1 1 0 0 0,2-1 0 0 0,-1 1 0 0 0,0-1 0 0 0,1 0 0 0 0,0 0 0 0 0,7 8 0 0 0,-8-9 8 0 0,1 0 0 0 0,-1 1 0 0 0,-1-1 0 0 0,1 1 0 0 0,-1 0 0 0 0,1-1 1 0 0,-1 1-1 0 0,0 7 0 0 0,4 12 210 0 0,-4-22-234 0 0,3 11 136 0 0,-1-1 0 0 0,0 1-1 0 0,-1 0 1 0 0,1 20 0 0 0,-3-30-128 0 0,0 1 0 0 0,0-1 0 0 0,0 1 0 0 0,-1-1 0 0 0,0 0-1 0 0,0 1 1 0 0,0-1 0 0 0,0 0 0 0 0,0 0 0 0 0,0 0 0 0 0,-1 0 0 0 0,1 0 0 0 0,-1 0 0 0 0,0 0 0 0 0,0 0 0 0 0,0 0 0 0 0,-1-1 0 0 0,1 1 0 0 0,-1-1 0 0 0,1 0 0 0 0,-1 0 0 0 0,-4 3-1 0 0,-3 1 19 0 0,0-1 0 0 0,0-1 0 0 0,-1 0 0 0 0,1 0 0 0 0,-1-1 0 0 0,0 0-1 0 0,0-1 1 0 0,0 0 0 0 0,-1-1 0 0 0,-15 0 0 0 0,24-1-98 0 0,-1 0 0 0 0,1-1 0 0 0,-1 1 0 0 0,1-1 0 0 0,-1 0 1 0 0,1 0-1 0 0,-1 0 0 0 0,1 0 0 0 0,0-1 0 0 0,0 1 0 0 0,-1-1 0 0 0,-2-2 1 0 0,5 3-134 0 0,-1 0 1 0 0,1 0 0 0 0,0-1-1 0 0,-1 1 1 0 0,1 0 0 0 0,0-1-1 0 0,0 1 1 0 0,0 0 0 0 0,0-1-1 0 0,0 1 1 0 0,0-1 0 0 0,0 0 0 0 0,1 1-1 0 0,-1-1 1 0 0,1 0 0 0 0,-1 1-1 0 0,1-1 1 0 0,-1 0 0 0 0,1 0-1 0 0,0 1 1 0 0,0-1 0 0 0,0 0-1 0 0,0 0 1 0 0,0 1 0 0 0,1-5 0 0 0,6-14-6977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72 5063 0 0,'0'0'232'0'0,"1"2"-13"0"0,10 21 3450 0 0,-8-16-2006 0 0,0 1 0 0 0,1-1 0 0 0,0 0 0 0 0,1 0 0 0 0,8 10 0 0 0,-11-15-1528 0 0,0 0 0 0 0,0 0-1 0 0,1-1 1 0 0,-1 1-1 0 0,1-1 1 0 0,0 1 0 0 0,-1-1-1 0 0,1 0 1 0 0,0 0 0 0 0,-1 0-1 0 0,1 0 1 0 0,0-1-1 0 0,0 1 1 0 0,0-1 0 0 0,0 0-1 0 0,0 0 1 0 0,0 0 0 0 0,4 0-1 0 0,24-2-94 0 0,1-1 0 0 0,-1-2 0 0 0,-1-1 0 0 0,1-1 0 0 0,-1-2 0 0 0,0-1 0 0 0,-1-1 0 0 0,47-26 0 0 0,-67 32-99 0 0,36-22-341 0 0,-41 24 321 0 0,0-1 1 0 0,1 1-1 0 0,-1-1 1 0 0,0 0 0 0 0,-1 0-1 0 0,1 0 1 0 0,3-6 0 0 0,-7 10 71 0 0,0 0 1 0 0,0-1-1 0 0,0 1 1 0 0,0 0-1 0 0,0 0 1 0 0,0-1-1 0 0,0 1 1 0 0,0 0-1 0 0,0 0 1 0 0,0 0-1 0 0,0-1 1 0 0,0 1-1 0 0,0 0 1 0 0,0 0-1 0 0,0-1 1 0 0,0 1-1 0 0,-1 0 1 0 0,1 0-1 0 0,0-1 1 0 0,0 1-1 0 0,0 0 1 0 0,0 0 0 0 0,0 0-1 0 0,0-1 1 0 0,-1 1-1 0 0,1 0 1 0 0,0 0-1 0 0,0 0 1 0 0,0 0-1 0 0,-1 0 1 0 0,1-1-1 0 0,0 1 1 0 0,0 0-1 0 0,0 0 1 0 0,-1 0-1 0 0,1 0 1 0 0,0 0-1 0 0,0 0 1 0 0,-1 0-1 0 0,1 0 1 0 0,0 0-1 0 0,-1 0 1 0 0,-10-3-97 0 0,2 4 58 0 0,0 0 1 0 0,1 0-1 0 0,-1 1 0 0 0,0 0 0 0 0,0 0 0 0 0,-10 5 0 0 0,-51 26 54 0 0,67-32 2 0 0,-103 58 442 0 0,-101 73 0 0 0,150-92-310 0 0,-72 67 0 0 0,116-94-102 0 0,-23 27 0 0 0,33-36-23 0 0,0 0 0 0 0,0 0 0 0 0,0 0 0 0 0,1 1 0 0 0,0-1 0 0 0,0 1 0 0 0,0-1 0 0 0,0 1 0 0 0,1 0 0 0 0,-1 0 0 0 0,1 0 0 0 0,0 6 0 0 0,1-9 7 0 0,0 0 1 0 0,1 1-1 0 0,-1-1 1 0 0,1 0 0 0 0,-1 0-1 0 0,1 0 1 0 0,0 0-1 0 0,0 0 1 0 0,0 0 0 0 0,0-1-1 0 0,0 1 1 0 0,0 0 0 0 0,1 0-1 0 0,-1-1 1 0 0,0 1-1 0 0,1-1 1 0 0,0 1 0 0 0,-1-1-1 0 0,1 1 1 0 0,0-1 0 0 0,-1 0-1 0 0,1 0 1 0 0,0 0-1 0 0,0 0 1 0 0,0 0 0 0 0,3 0-1 0 0,4 2 67 0 0,0 0-1 0 0,-1-1 1 0 0,1 0-1 0 0,17 1 1 0 0,18-1 154 0 0,-1-3 0 0 0,64-7 0 0 0,87-25-132 0 0,-105 17-185 0 0,114-29-2339 0 0,-159 33 1176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17103 0 0,'0'0'1551'0'0,"1"2"-1276"0"0,3 6 72 0 0,0 0 1 0 0,0-1 0 0 0,0 2 0 0 0,-1-1 0 0 0,0 0 0 0 0,-1 1 0 0 0,0-1 0 0 0,2 16 0 0 0,-2 7 415 0 0,-1 37-1 0 0,0 17 61 0 0,12-5-661 0 0,1 4-114 0 0,-13-73-73 0 0,-1 0 0 0 0,0 0 0 0 0,0 0 0 0 0,-1 0 0 0 0,-4 16 0 0 0,3-20-69 0 0,0 0-1 0 0,0 0 1 0 0,-1 0-1 0 0,0-1 0 0 0,-1 1 1 0 0,0-1-1 0 0,0 0 0 0 0,0 0 1 0 0,0 0-1 0 0,-1 0 0 0 0,0-1 1 0 0,0 0-1 0 0,-1 0 1 0 0,0 0-1 0 0,0-1 0 0 0,0 0 1 0 0,0 0-1 0 0,-7 3 0 0 0,-4 1-413 0 0,1-1 0 0 0,-1-1 0 0 0,-1-1 0 0 0,1 0 0 0 0,-1-1 0 0 0,-22 2 0 0 0,3-3-6423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165 179 10999 0 0,'0'0'1284'0'0,"-1"1"-684"0"0,-8 7-133 0 0,1-1 1 0 0,0 2-1 0 0,1-1 0 0 0,-1 1 0 0 0,2 0 0 0 0,-1 0 0 0 0,1 1 0 0 0,1 0 1 0 0,-7 17-1 0 0,-4 13 1 0 0,-11 47 1 0 0,27-85-451 0 0,-12 49 143 0 0,-8 93 1 0 0,13-84-148 0 0,6-28-14 0 0,2-20 2 0 0,-1-1 1 0 0,-1 1-1 0 0,0 0 1 0 0,-3 12-1 0 0,4-23 125 0 0,13-10-34 0 0,19-25-56 0 0,46-59 0 0 0,-50 57-31 0 0,10-12-35 0 0,99-113-184 0 0,-116 142 149 0 0,-21 19 63 0 0,1 0 0 0 0,-1 0 0 0 0,0 0 0 0 0,0-1 0 0 0,0 1 0 0 0,1 0 0 0 0,-1 0 1 0 0,0 0-1 0 0,0-1 0 0 0,1 1 0 0 0,-1 0 0 0 0,0 0 0 0 0,0 0 0 0 0,1 0 0 0 0,-1 0 1 0 0,0 0-1 0 0,1 0 0 0 0,-1 0 0 0 0,0 0 0 0 0,1 0 0 0 0,-1 0 0 0 0,0 0 0 0 0,0 0 1 0 0,1 0-1 0 0,-1 0 0 0 0,0 0 0 0 0,1 0 0 0 0,-1 0 0 0 0,0 0 0 0 0,0 0 0 0 0,1 0 1 0 0,-1 1-1 0 0,0-1 0 0 0,0 0 0 0 0,1 0 0 0 0,-1 0 0 0 0,0 0 0 0 0,0 1 0 0 0,1-1 1 0 0,-1 0-1 0 0,0 0 0 0 0,0 1 0 0 0,0-1 0 0 0,0 0 0 0 0,1 0 0 0 0,-1 1 0 0 0,0-1 1 0 0,0 0-1 0 0,0 0 0 0 0,0 1 0 0 0,0-1 0 0 0,0 0 0 0 0,0 1 0 0 0,0-1 0 0 0,0 0 1 0 0,0 0-1 0 0,0 1 0 0 0,0-1 0 0 0,0 0 0 0 0,0 1 0 0 0,2 10 15 0 0,-1-1 0 0 0,0 1 0 0 0,0 0 0 0 0,-1 0 0 0 0,-1-1-1 0 0,-2 15 1 0 0,0 15 28 0 0,-8 183 139 0 0,11-211-181 0 0,0 1 0 0 0,4 21 0 0 0,-1-16 1 0 0,-1-16 7 0 0,0-1 6 0 0,-1-1 0 0 0,-1 1 0 0 0,0-1 0 0 0,1 0 0 0 0,-1 1-1 0 0,1-1 1 0 0,-1 0 0 0 0,1 0 0 0 0,-1 1 0 0 0,1-1 0 0 0,-1 0 0 0 0,1 0 0 0 0,-1 0 0 0 0,1 0 0 0 0,-1 1 0 0 0,1-1 0 0 0,-1 0 0 0 0,1 0-1 0 0,-1 0 1 0 0,1 0 0 0 0,-1 0 0 0 0,1 0 0 0 0,0-1 0 0 0,12-2 155 0 0,-9 1-88 0 0,0 0 0 0 0,0 0 0 0 0,0-1 0 0 0,0 1 0 0 0,0-1-1 0 0,0 0 1 0 0,5-6 0 0 0,22-28 574 0 0,-21 25-485 0 0,224-262 1641 0 0,-51 62-1379 0 0,-159 182-395 0 0,24-28-483 0 0,73-69 0 0 0,-115 121 238 0 0,17-13-132 0 0,-21 17 216 0 0,-1 1 0 0 0,1 0 0 0 0,-1 0 0 0 0,1 0 0 0 0,0 0-1 0 0,0 0 1 0 0,0 1 0 0 0,-1-1 0 0 0,1 1 0 0 0,0-1 0 0 0,3 0 0 0 0,-4 2-6 0 0,0-1 1 0 0,0 0-1 0 0,0 0 1 0 0,0 1-1 0 0,-1-1 1 0 0,1 1-1 0 0,0-1 1 0 0,0 1-1 0 0,-1-1 1 0 0,1 1-1 0 0,0-1 1 0 0,-1 1-1 0 0,1 0 0 0 0,0-1 1 0 0,-1 1-1 0 0,1 0 1 0 0,-1-1-1 0 0,1 1 1 0 0,-1 0-1 0 0,0 0 1 0 0,1 0-1 0 0,8 21-2733 0 0,-8-19 2496 0 0,5 14-5056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277 255 3223 0 0,'0'1'9237'0'0,"-4"5"-7535"0"0,4-5-1537 0 0,0-1 0 0 0,0 0 0 0 0,-1 1 0 0 0,1-1 0 0 0,0 1 1 0 0,0-1-1 0 0,0 0 0 0 0,-1 1 0 0 0,1-1 0 0 0,0 1 0 0 0,0-1 0 0 0,0 0 0 0 0,0 1 0 0 0,0-1 0 0 0,0 1 0 0 0,0-1 1 0 0,0 1-1 0 0,0-1 0 0 0,0 0 0 0 0,0 1 0 0 0,0-1 0 0 0,0 1 0 0 0,0-1 0 0 0,1 1 0 0 0,-1-1 0 0 0,0 0 0 0 0,0 1 1 0 0,0-1-1 0 0,1 0 0 0 0,-1 1 0 0 0,0 0 0 0 0,1-1-59 0 0,0 1 0 0 0,0-1-1 0 0,0 1 1 0 0,0-1 0 0 0,0 1 0 0 0,0-1 0 0 0,0 0 0 0 0,0 1-1 0 0,1-1 1 0 0,-1 0 0 0 0,0 0 0 0 0,1 0 0 0 0,4 1-10 0 0,0-2 1 0 0,-1 1-1 0 0,1 0 1 0 0,7-3-1 0 0,3-1 127 0 0,1-1 1 0 0,-1-1-1 0 0,0-1 0 0 0,0 0 0 0 0,17-12 0 0 0,68-52 325 0 0,-80 54-576 0 0,-1 0-1 0 0,0-1 1 0 0,-1-1 0 0 0,19-26-1 0 0,-36 43-41 0 0,0 0 0 0 0,-1 0 0 0 0,0-1 0 0 0,0 1-1 0 0,1-1 1 0 0,-2 1 0 0 0,1-1 0 0 0,1-4-1 0 0,-2 7 47 0 0,0-1 0 0 0,0 1 0 0 0,0-1-1 0 0,0 1 1 0 0,0-1 0 0 0,0 0 0 0 0,0 1-1 0 0,0-1 1 0 0,0 1 0 0 0,0-1 0 0 0,0 1-1 0 0,0-1 1 0 0,-1 0 0 0 0,1 1 0 0 0,0-1-1 0 0,0 1 1 0 0,-1-1 0 0 0,1 1 0 0 0,0-1-1 0 0,-1 1 1 0 0,1 0 0 0 0,0-1 0 0 0,-1 1-1 0 0,1-1 1 0 0,-1 1 0 0 0,1 0 0 0 0,0-1-1 0 0,-1 1 1 0 0,1 0 0 0 0,-1-1 0 0 0,1 1-1 0 0,-1 0 1 0 0,0 0 0 0 0,1 0 0 0 0,-1-1-1 0 0,1 1 1 0 0,-1 0 0 0 0,1 0 0 0 0,-1 0-1 0 0,1 0 1 0 0,-1 0 0 0 0,0 0 0 0 0,1 0-1 0 0,-1 0 1 0 0,1 0 0 0 0,-1 0 0 0 0,0 1 0 0 0,-10 1-204 0 0,0 0 1 0 0,1 1 0 0 0,-1 0 0 0 0,1 1 0 0 0,0 0 0 0 0,0 1 0 0 0,-14 8 0 0 0,13-7 78 0 0,-55 32-245 0 0,1 3 0 0 0,3 2 1 0 0,1 3-1 0 0,-73 74 0 0 0,133-120 394 0 0,-86 92 274 0 0,77-80-225 0 0,1 0 0 0 0,0 1 0 0 0,1 1 0 0 0,1-1 0 0 0,0 1 0 0 0,-6 16 0 0 0,12-28-22 0 0,1 0-1 0 0,-1 0 1 0 0,0 0-1 0 0,1 0 1 0 0,-1 0-1 0 0,1 0 0 0 0,0 0 1 0 0,0 0-1 0 0,0 0 1 0 0,0 0-1 0 0,0 0 1 0 0,0 0-1 0 0,0 0 1 0 0,1 0-1 0 0,-1 0 1 0 0,1 0-1 0 0,0 0 1 0 0,-1 0-1 0 0,1 0 1 0 0,2 3-1 0 0,-1-3 21 0 0,0 0 1 0 0,-1 0-1 0 0,1-1 1 0 0,1 1-1 0 0,-1-1 0 0 0,0 1 1 0 0,0-1-1 0 0,0 0 0 0 0,1 0 1 0 0,-1 0-1 0 0,1 0 1 0 0,-1 0-1 0 0,1 0 0 0 0,-1-1 1 0 0,1 1-1 0 0,3-1 1 0 0,8 2 94 0 0,1-2 0 0 0,1 0 1 0 0,-1 0-1 0 0,0-2 1 0 0,28-5-1 0 0,76-28 306 0 0,-84 24-416 0 0,23-8-973 0 0,-1 0-3751 0 0,-2-1-1747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11 455 0 0,'49'-11'15336'0'0,"-54"15"-15129"0"0,1 0 0 0 0,-1 0 0 0 0,0 0 0 0 0,0-1-1 0 0,0 0 1 0 0,0 0 0 0 0,0-1 0 0 0,-7 3 0 0 0,-24 14 317 0 0,-205 166-306 0 0,227-173-206 0 0,-78 60 16 0 0,-59 52-64 0 0,132-106 165 0 0,2 0-1 0 0,-1 2 1 0 0,2 0-1 0 0,1 0 0 0 0,-18 33 1 0 0,30-47-74 0 0,0-1 0 0 0,0 1 0 0 0,1 0 0 0 0,0-1 0 0 0,0 1 0 0 0,1 0 0 0 0,0 0 0 0 0,-1 10 0 0 0,2-14-39 0 0,0-1 0 0 0,0 1 0 0 0,0 0 0 0 0,0 0 0 0 0,1-1 0 0 0,-1 1 0 0 0,0 0 0 0 0,1-1 0 0 0,0 1 0 0 0,-1-1 0 0 0,1 1-1 0 0,0 0 1 0 0,0-1 0 0 0,0 0 0 0 0,0 1 0 0 0,0-1 0 0 0,0 0 0 0 0,0 1 0 0 0,1-1 0 0 0,-1 0 0 0 0,0 0 0 0 0,1 0 0 0 0,-1 0 0 0 0,1 0 0 0 0,-1 0 0 0 0,1 0 0 0 0,-1-1 0 0 0,1 1 0 0 0,0-1 0 0 0,-1 1-1 0 0,1-1 1 0 0,0 1 0 0 0,-1-1 0 0 0,1 0 0 0 0,2 0 0 0 0,13 1 65 0 0,-1 0 0 0 0,0-2 0 0 0,1 0 0 0 0,-1-1 0 0 0,0 0 0 0 0,29-9 0 0 0,97-38 219 0 0,-125 43-307 0 0,69-30-4620 0 0,-78 33 3465 0 0,38-17-5413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13 11631 0 0,'0'0'1054'0'0,"-8"-5"-742"0"0,5 4-88 0 0,-1-1 1 0 0,1 1-1 0 0,-1 0 1 0 0,0 0-1 0 0,1 1 1 0 0,-1-1-1 0 0,0 1 1 0 0,0 0-1 0 0,1 0 1 0 0,-1 0-1 0 0,-7 2 1 0 0,-1 0 61 0 0,0 0 0 0 0,-16 7 1 0 0,10-2-114 0 0,1 1 1 0 0,-28 18 0 0 0,10-6-38 0 0,11-7-84 0 0,-153 87 12 0 0,9 13-124 0 0,164-110 57 0 0,-12 10 41 0 0,-23 22 0 0 0,36-32 21 0 0,0 0-1 0 0,1 0 1 0 0,-1 0-1 0 0,1 0 1 0 0,-1 1 0 0 0,1-1-1 0 0,0 1 1 0 0,0-1 0 0 0,1 1-1 0 0,-1 0 1 0 0,1-1-1 0 0,0 1 1 0 0,0 0 0 0 0,-1 7-1 0 0,2-10-29 0 0,0-1-1 0 0,0 1 1 0 0,0 0-1 0 0,1 0 1 0 0,-1-1-1 0 0,0 1 1 0 0,1 0 0 0 0,-1-1-1 0 0,0 1 1 0 0,1-1-1 0 0,-1 1 1 0 0,1 0-1 0 0,-1-1 1 0 0,1 1-1 0 0,-1-1 1 0 0,1 1-1 0 0,-1-1 1 0 0,1 1 0 0 0,0-1-1 0 0,0 1 1 0 0,13 5 219 0 0,-8-4-169 0 0,0-1 0 0 0,0 0 0 0 0,0-1-1 0 0,0 1 1 0 0,0-1 0 0 0,-1 0 0 0 0,1 0-1 0 0,0-1 1 0 0,0 0 0 0 0,6-1 0 0 0,12-5 154 0 0,25-9 1 0 0,-23 7-124 0 0,52-21-957 0 0,132-69 0 0 0,-188 89-725 0 0,-20 9 334 0 0,-3 8-4199 0 0,0-4 5237 0 0,0 0 0 0 0,1 0 0 0 0,-2 1 1 0 0,1-1-1 0 0,0 0 0 0 0,0 0 0 0 0,-3 3 0 0 0,3-4 68 0 0,-1 0 0 0 0,1 1 0 0 0,0-1 0 0 0,0 0 1 0 0,0 1-1 0 0,0-1 0 0 0,1 1 0 0 0,-1 0 0 0 0,1-1 0 0 0,-1 1 0 0 0,1 0 1 0 0,0 5-1 0 0,0-7-24 0 0,1 1 0 0 0,0 0 0 0 0,-1-1 0 0 0,1 1 0 0 0,0 0 1 0 0,0-1-1 0 0,0 1 0 0 0,0-1 0 0 0,0 1 0 0 0,0-1 0 0 0,0 1 0 0 0,0-1 1 0 0,1 0-1 0 0,-1 0 0 0 0,1 1 0 0 0,-1-1 0 0 0,1 0 0 0 0,-1 0 0 0 0,1-1 1 0 0,2 2-1 0 0,2 1 217 0 0,0-1 0 0 0,0 0 0 0 0,12 2-1 0 0,3 0 848 0 0,-8-2 456 0 0,1 0 0 0 0,25 10 7503 0 0,-35-20-7827 0 0,3-6-718 0 0,0 1 0 0 0,1-1-1 0 0,1 1 1 0 0,0 0 0 0 0,1 1 0 0 0,19-19 0 0 0,-6 11-92 0 0,0 1 0 0 0,40-26 0 0 0,-20 19 155 0 0,92-40 0 0 0,-128 63-320 0 0,-1 1-1 0 0,1-1 0 0 0,0 2 1 0 0,0-1-1 0 0,1 1 0 0 0,-1 0 1 0 0,10-1-1 0 0,-15 2-44 0 0,0 0 1 0 0,0 1-1 0 0,0-1 1 0 0,0 0-1 0 0,0 1 1 0 0,0-1-1 0 0,0 1 0 0 0,0-1 1 0 0,0 1-1 0 0,0 0 1 0 0,0 0-1 0 0,0 0 1 0 0,-1 0-1 0 0,1 0 0 0 0,0 0 1 0 0,-1 0-1 0 0,1 1 1 0 0,0-1-1 0 0,-1 1 1 0 0,0-1-1 0 0,1 1 0 0 0,-1-1 1 0 0,0 1-1 0 0,0 0 1 0 0,0 0-1 0 0,0 0 0 0 0,0 0 1 0 0,0-1-1 0 0,-1 1 1 0 0,2 3-1 0 0,-1 2 13 0 0,0 0 0 0 0,0 0 0 0 0,-1 0 0 0 0,0 0 0 0 0,0 0 0 0 0,-1 0-1 0 0,0 0 1 0 0,0 0 0 0 0,-3 10 0 0 0,-1-2 14 0 0,0 0 0 0 0,-1-1-1 0 0,-9 18 1 0 0,-3-3 39 0 0,-32 41 0 0 0,33-49-217 0 0,1 1 0 0 0,2 0 0 0 0,-23 44 0 0 0,29-40-2061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9671 0 0,'0'0'748'0'0,"-1"0"-492"0"0,-2 0-165 0 0,0 1 0 0 0,0 0 0 0 0,0-1 0 0 0,0 1 0 0 0,0 1-1 0 0,0-1 1 0 0,1 0 0 0 0,-1 1 0 0 0,0-1 0 0 0,1 1 0 0 0,-5 4 0 0 0,-8 4 524 0 0,3-1-150 0 0,-1 0 1 0 0,1 0 0 0 0,1 2 0 0 0,0-1 0 0 0,-14 18-1 0 0,-43 65 875 0 0,56-75-1057 0 0,-19 32 237 0 0,2 0 1 0 0,2 3-1 0 0,-25 68 0 0 0,0 42 1 0 0,20-55-266 0 0,-45 95 290 0 0,56-158-427 0 0,-2-1-1 0 0,-39 58 1 0 0,42-74-90 0 0,2-5 5 0 0,2 2-1 0 0,0 0 1 0 0,-20 46-1 0 0,35-71-37 0 0,1 1 0 0 0,0-1-1 0 0,0 1 1 0 0,0-1 0 0 0,-1 1-1 0 0,1-1 1 0 0,0 1 0 0 0,0-1-1 0 0,0 1 1 0 0,0-1 0 0 0,0 1-1 0 0,0-1 1 0 0,0 1 0 0 0,0-1-1 0 0,0 1 1 0 0,0-1 0 0 0,0 1-1 0 0,0-1 1 0 0,1 1 0 0 0,-1-1-1 0 0,0 1 1 0 0,0-1 0 0 0,0 1-1 0 0,1-1 1 0 0,-1 0 0 0 0,0 1-1 0 0,1-1 1 0 0,-1 1 0 0 0,0-1-1 0 0,1 0 1 0 0,-1 1 0 0 0,0-1-1 0 0,1 0 1 0 0,-1 1 0 0 0,1-1-1 0 0,0 0 1 0 0,0 1-129 0 0,1 0 0 0 0,0-1 0 0 0,0 0 0 0 0,-1 1 1 0 0,1-1-1 0 0,0 0 0 0 0,0 0 0 0 0,0 0 0 0 0,3 0 0 0 0,15-4-1482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8 197 16183 0 0,'0'0'738'0'0,"-1"-1"-14"0"0,-3-4-463 0 0,2-3-140 0 0,2 8-79 0 0,1-1 0 0 0,-1 0 0 0 0,0 0-1 0 0,1 1 1 0 0,-1-1 0 0 0,1 1 0 0 0,-1-1 0 0 0,1 0-1 0 0,-1 1 1 0 0,1-1 0 0 0,-1 1 0 0 0,1-1 0 0 0,0 1-1 0 0,-1-1 1 0 0,1 1 0 0 0,0 0 0 0 0,0-1 0 0 0,-1 1-1 0 0,2-1 1 0 0,17-4 626 0 0,-12 3-438 0 0,8-2 27 0 0,240-68 2373 0 0,6 19-1447 0 0,-244 51-1166 0 0,86-14-187 0 0,131-1-1 0 0,-209 17-1550 0 0,-12 1-3455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48 11975 0 0,'-4'-7'566'0'0,"3"3"-427"0"0,-1 1-1 0 0,1 0 1 0 0,-1 0-1 0 0,0 0 1 0 0,0 0-1 0 0,0 0 1 0 0,0 1-1 0 0,0-1 0 0 0,-4-3 1 0 0,1 2 1201 0 0,5 3-1273 0 0,-1 1 0 0 0,1 0 0 0 0,0 0-1 0 0,0-1 1 0 0,0 1 0 0 0,-1 0 0 0 0,1 0 0 0 0,0 0 0 0 0,-1-1-1 0 0,1 1 1 0 0,0 0 0 0 0,0 0 0 0 0,-1 0 0 0 0,1 0 0 0 0,0 0-1 0 0,-1 0 1 0 0,1 0 0 0 0,0 0 0 0 0,-1 0 0 0 0,1-1 0 0 0,0 1-1 0 0,-1 1 1 0 0,0-1 528 0 0,-6 7 558 0 0,5-4-1030 0 0,1 0 0 0 0,-1 0-1 0 0,1 0 1 0 0,0 0 0 0 0,0 1 0 0 0,0-1-1 0 0,0 0 1 0 0,0 1 0 0 0,1-1 0 0 0,-1 0-1 0 0,1 1 1 0 0,0-1 0 0 0,1 4 0 0 0,0 8 440 0 0,7 26 1 0 0,-3-17-103 0 0,-4-20-459 0 0,3 18 330 0 0,1 29-1 0 0,-5-44-482 0 0,0-1 0 0 0,0 1 0 0 0,-1-1-1 0 0,0 1 1 0 0,0-1 0 0 0,0 0 0 0 0,-1 1 0 0 0,0-1-1 0 0,-3 8 1 0 0,-1-4-1349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298 399 17191 0 0,'0'0'787'0'0,"1"1"-16"0"0,10 26-361 0 0,-11-26-255 0 0,1 0-1 0 0,-1 1 0 0 0,1-1 1 0 0,-1 0-1 0 0,1 0 1 0 0,-1 1-1 0 0,0-1 0 0 0,0 0 1 0 0,0 1-1 0 0,0-1 0 0 0,0 0 1 0 0,0 1-1 0 0,0-1 1 0 0,0 0-1 0 0,0 1 0 0 0,-1-1 1 0 0,1 0-1 0 0,-1 0 1 0 0,1 1-1 0 0,-1-1 0 0 0,0 1 1 0 0,0 0-73 0 0,0-1-1 0 0,0 0 1 0 0,-1 1 0 0 0,1-1 0 0 0,-1 0-1 0 0,1 0 1 0 0,-1 0 0 0 0,1 0-1 0 0,-1 0 1 0 0,1 0 0 0 0,-1-1 0 0 0,0 1-1 0 0,-2 0 1 0 0,-3 1-45 0 0,1-1 0 0 0,0 0-1 0 0,-1 0 1 0 0,1-1 0 0 0,-1 0-1 0 0,1 0 1 0 0,-10-2 0 0 0,-4-1-37 0 0,0-1 1 0 0,0-1-1 0 0,0 0 1 0 0,0-2-1 0 0,-30-15 0 0 0,44 19 0 0 0,0-1-1 0 0,0 1 0 0 0,1-2 0 0 0,0 1 0 0 0,0 0 0 0 0,0-1 0 0 0,0 0 1 0 0,1 0-1 0 0,-5-7 0 0 0,6 8 0 0 0,1-1 1 0 0,-1 0 0 0 0,1 0-1 0 0,0 0 1 0 0,1 0 0 0 0,-1 0-1 0 0,1 0 1 0 0,0 0 0 0 0,0-1-1 0 0,1 1 1 0 0,-1 0 0 0 0,1-1-1 0 0,1-5 1 0 0,0 3-33 0 0,1 0-1 0 0,0 1 1 0 0,0-1 0 0 0,1 1-1 0 0,0-1 1 0 0,0 1 0 0 0,0 0-1 0 0,1 0 1 0 0,0 0-1 0 0,1 1 1 0 0,0-1 0 0 0,0 1-1 0 0,0 0 1 0 0,0 0-1 0 0,12-8 1 0 0,0 0-90 0 0,1 1-1 0 0,1 0 0 0 0,0 2 1 0 0,28-13-1 0 0,124-46-38 0 0,-142 61 147 0 0,0 1-1 0 0,0 1 0 0 0,1 2 1 0 0,32-2-1 0 0,-50 6 90 0 0,0 1-1 0 0,0 1 1 0 0,-1 0-1 0 0,1 0 1 0 0,0 2-1 0 0,21 6 0 0 0,-27-7-35 0 0,0 0 0 0 0,0 1-1 0 0,0 0 1 0 0,-1 0 0 0 0,1 0-1 0 0,-1 1 1 0 0,0 0-1 0 0,0 0 1 0 0,0 0 0 0 0,0 0-1 0 0,-1 1 1 0 0,0 0 0 0 0,0 0-1 0 0,4 7 1 0 0,-7-10-21 0 0,0 0 0 0 0,0 0-1 0 0,0 1 1 0 0,0-1 0 0 0,-1 0 0 0 0,1 0 0 0 0,-1 1 0 0 0,0-1 0 0 0,1 0 0 0 0,-1 1-1 0 0,0-1 1 0 0,0 1 0 0 0,-1-1 0 0 0,1 0 0 0 0,0 1 0 0 0,-1-1 0 0 0,0 0 0 0 0,1 0-1 0 0,-1 1 1 0 0,0-1 0 0 0,0 0 0 0 0,0 0 0 0 0,-1 0 0 0 0,1 0 0 0 0,0 0-1 0 0,-2 2 1 0 0,-6 5 30 0 0,1 1 1 0 0,-1-1-1 0 0,-18 14 0 0 0,11-10-54 0 0,-29 25-152 0 0,-2-1 0 0 0,-1-3 0 0 0,-87 46 0 0 0,87-54-515 0 0,28-14-559 0 0,-1-1-1 0 0,0-1 1 0 0,-25 9-1 0 0,26-14-558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11 11487 0 0,'0'0'1040'0'0,"3"-1"-853"0"0,65-4 4594 0 0,-68 5-4719 0 0,0 0 0 0 0,0 0 0 0 0,0 0 0 0 0,0-1 0 0 0,0 1 0 0 0,0 0 0 0 0,0 0 0 0 0,0 0 0 0 0,0-1 0 0 0,0 1 0 0 0,0 0 0 0 0,-1 0 0 0 0,1 0 0 0 0,0-1 0 0 0,0 1 0 0 0,0 0 0 0 0,0 0 0 0 0,0 0 0 0 0,0 0 0 0 0,-1-1 0 0 0,1 1 0 0 0,0 0 1 0 0,0 0-1 0 0,0 0 0 0 0,0 0 0 0 0,-1 0 0 0 0,1 0 0 0 0,0-1 0 0 0,0 1 0 0 0,0 0 0 0 0,0 0 0 0 0,-1 0 0 0 0,1 0 0 0 0,0 0 0 0 0,-1 0 0 0 0,-9 2 375 0 0,-10 7-507 0 0,-44 30 144 0 0,-117 93-1 0 0,172-124-64 0 0,-142 126 40 0 0,123-106-34 0 0,2 1 0 0 0,1 1-1 0 0,-24 37 1 0 0,47-65-18 0 0,-2 5 9 0 0,-1 0 1 0 0,1 1 0 0 0,0-1 0 0 0,-4 13-1 0 0,8-19-5 0 0,-1 0 0 0 0,1 0 0 0 0,0 1 0 0 0,-1-1 0 0 0,1 0 0 0 0,0 1 0 0 0,0-1 0 0 0,0 0 0 0 0,0 1 0 0 0,0-1 0 0 0,0 0 0 0 0,0 1 0 0 0,0-1-1 0 0,1 0 1 0 0,-1 1 0 0 0,0-1 0 0 0,1 0 0 0 0,-1 0 0 0 0,1 1 0 0 0,-1-1 0 0 0,1 0 0 0 0,0 0 0 0 0,0 0 0 0 0,-1 0 0 0 0,1 0 0 0 0,0 0 0 0 0,0 0 0 0 0,0 0 0 0 0,0 0 0 0 0,0 0-1 0 0,0 0 1 0 0,0-1 0 0 0,1 1 0 0 0,-1 0 0 0 0,2 0 0 0 0,5 2 0 0 0,0-1 0 0 0,-1 0-1 0 0,1 0 1 0 0,0-1 0 0 0,0 0 0 0 0,0-1-1 0 0,0 1 1 0 0,11-2 0 0 0,67-12-48 0 0,-59 8-35 0 0,130-23-3258 0 0,-99 16-2886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12 12439 0 0,'-2'0'958'0'0,"-2"-2"-713"0"0,0 0 1 0 0,0 0 0 0 0,0 1 0 0 0,-1 0-1 0 0,1 0 1 0 0,0 0 0 0 0,-1 0 0 0 0,1 1 0 0 0,-1 0-1 0 0,1 0 1 0 0,-1 0 0 0 0,1 0 0 0 0,0 1-1 0 0,-1-1 1 0 0,1 1 0 0 0,-6 2 0 0 0,-6 2 268 0 0,1 1 0 0 0,0 0 0 0 0,-18 11 0 0 0,20-10-491 0 0,1 2 0 0 0,-1 0 0 0 0,2 0 0 0 0,-1 1 0 0 0,-19 21 0 0 0,-43 65 30 0 0,65-83-52 0 0,9-13-1 0 0,-44 67 0 0 0,41-61 0 0 0,-1 0 0 0 0,1 0 0 0 0,1 1 0 0 0,-1-1 0 0 0,1 1 0 0 0,0 0 0 0 0,1 0 0 0 0,0 0 0 0 0,-1 7 0 0 0,2-12 8 0 0,0 0 0 0 0,0 0-1 0 0,0 0 1 0 0,1 0 0 0 0,-1 0 0 0 0,0 0 0 0 0,1 0-1 0 0,0-1 1 0 0,-1 1 0 0 0,1 0 0 0 0,0 0-1 0 0,0-1 1 0 0,0 1 0 0 0,0 0 0 0 0,0-1-1 0 0,0 1 1 0 0,0-1 0 0 0,1 1 0 0 0,-1-1 0 0 0,0 0-1 0 0,1 1 1 0 0,-1-1 0 0 0,1 0 0 0 0,0 0-1 0 0,-1 0 1 0 0,1 0 0 0 0,0-1 0 0 0,-1 1-1 0 0,1 0 1 0 0,0-1 0 0 0,0 1 0 0 0,0-1-1 0 0,0 1 1 0 0,0-1 0 0 0,0 0 0 0 0,2 0 0 0 0,4 0 50 0 0,1 0 1 0 0,0 0 0 0 0,-1-1 0 0 0,1 0-1 0 0,-1-1 1 0 0,16-5 0 0 0,115-47 828 0 0,-119 44-883 0 0,0 0 1 0 0,0-2-1 0 0,-1 0 1 0 0,27-24-1 0 0,-42 33-109 0 0,-1 0 1 0 0,0 0-1 0 0,0 0 0 0 0,0 0 0 0 0,-1-1 1 0 0,1 1-1 0 0,-1-1 0 0 0,0 1 0 0 0,0-1 1 0 0,0 0-1 0 0,0 0 0 0 0,0 0 0 0 0,-1 0 0 0 0,0 0 1 0 0,0-1-1 0 0,0 1 0 0 0,-1 0 0 0 0,1 0 1 0 0,-1-1-1 0 0,0 1 0 0 0,0 0 0 0 0,0-1 1 0 0,-1 1-1 0 0,1 0 0 0 0,-1 0 0 0 0,0-1 1 0 0,-1 1-1 0 0,1 0 0 0 0,-1 0 0 0 0,1 0 0 0 0,-1 0 1 0 0,0 1-1 0 0,-1-1 0 0 0,1 0 0 0 0,-1 1 1 0 0,1 0-1 0 0,-1-1 0 0 0,0 1 0 0 0,-5-4 1 0 0,-2-1-653 0 0,0 1-1 0 0,-1 0 1 0 0,0 0 0 0 0,-12-5 0 0 0,12 7-475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252 265 1375 0 0,'-1'2'66'0'0,"-2"3"-12"0"0,0 0 0 0 0,0 0 0 0 0,0 0 0 0 0,-1-1 0 0 0,0 1 1 0 0,-6 6-1 0 0,4-6 1066 0 0,-1-1 0 0 0,1 1 0 0 0,0-1 0 0 0,-1 0 0 0 0,0-1 0 0 0,0 0 0 0 0,-12 5 0 0 0,5-4 1111 0 0,-1-1 0 0 0,1 0 0 0 0,-19 1-1 0 0,-18-2-1918 0 0,50-2-272 0 0,0 0 1 0 0,0 0-1 0 0,0 0 0 0 0,0 0 0 0 0,0 0 1 0 0,0 0-1 0 0,0 0 0 0 0,0 0 0 0 0,0-1 1 0 0,0 1-1 0 0,0 0 0 0 0,0-1 0 0 0,0 1 1 0 0,0 0-1 0 0,0-1 0 0 0,0 1 0 0 0,0-1 1 0 0,0 0-1 0 0,0 1 0 0 0,1-1 0 0 0,-1 0 1 0 0,0 0-1 0 0,0 1 0 0 0,1-1 0 0 0,-1 0 1 0 0,0 0-1 0 0,1 0 0 0 0,-1 0 0 0 0,1 0 1 0 0,-1 0-1 0 0,1 0 0 0 0,0 0 0 0 0,-1 0 1 0 0,1 0-1 0 0,0 0 0 0 0,0 0 0 0 0,0 0 1 0 0,-1 0-1 0 0,1 0 0 0 0,0 0 0 0 0,1 0 1 0 0,-1 0-1 0 0,0 0 0 0 0,0 0 0 0 0,0 0 1 0 0,1 0-1 0 0,-1-2 0 0 0,2-2 52 0 0,0-1 0 0 0,0 1 0 0 0,0 0 0 0 0,0 0 0 0 0,1 0 0 0 0,0 0 0 0 0,7-8 0 0 0,6-5-53 0 0,1 1 0 0 0,0 1-1 0 0,31-21 1 0 0,65-33 26 0 0,-103 65-70 0 0,-1 1 0 0 0,0-1 0 0 0,1 2 0 0 0,0-1-1 0 0,0 1 1 0 0,12-2 0 0 0,-20 5 4 0 0,0 0 0 0 0,0-1 0 0 0,1 1 0 0 0,-1 0 0 0 0,0 0 0 0 0,1 0 0 0 0,-1 1-1 0 0,0-1 1 0 0,0 0 0 0 0,1 1 0 0 0,-1-1 0 0 0,0 1 0 0 0,0 0 0 0 0,0 0 0 0 0,0 0 0 0 0,0 0 0 0 0,0 0 0 0 0,0 0-1 0 0,0 1 1 0 0,0-1 0 0 0,0 1 0 0 0,-1-1 0 0 0,1 1 0 0 0,0 0 0 0 0,-1-1 0 0 0,0 1 0 0 0,1 0 0 0 0,-1 0-1 0 0,0 0 1 0 0,0 0 0 0 0,0 0 0 0 0,1 5 0 0 0,-1-4 28 0 0,0 1-1 0 0,0 0 1 0 0,0 0 0 0 0,-1 0-1 0 0,1-1 1 0 0,-1 1-1 0 0,0 0 1 0 0,0 0 0 0 0,-1 0-1 0 0,1 0 1 0 0,-1 0-1 0 0,0-1 1 0 0,0 1 0 0 0,0 0-1 0 0,0-1 1 0 0,-4 7-1 0 0,0 0 50 0 0,-2-1-1 0 0,1 0 0 0 0,-1 0 0 0 0,0 0 0 0 0,-11 8 0 0 0,18-16-147 0 0,2-10-415 0 0,2 2 356 0 0,0-1 0 0 0,1 1-1 0 0,0 0 1 0 0,0 0 0 0 0,1 1 0 0 0,0-1 0 0 0,8-6-1 0 0,-5 4 2 0 0,34-31-332 0 0,76-55 0 0 0,-110 88 450 0 0,0 2 0 0 0,1-1 0 0 0,0 2 0 0 0,0-1-1 0 0,0 1 1 0 0,12-2 0 0 0,-14 3 58 0 0,0 1 1 0 0,0 1-1 0 0,0 0 0 0 0,0 0 0 0 0,0 1 1 0 0,0-1-1 0 0,0 2 0 0 0,0-1 0 0 0,9 3 1 0 0,-13-2-2 0 0,1 0 0 0 0,-1 1 0 0 0,0 0 1 0 0,1 0-1 0 0,-1 0 0 0 0,0 0 0 0 0,0 1 1 0 0,0-1-1 0 0,-1 1 0 0 0,1 0 0 0 0,0 0 1 0 0,-1 0-1 0 0,0 1 0 0 0,0-1 0 0 0,0 1 1 0 0,2 4-1 0 0,0 1 31 0 0,0 0-1 0 0,-1 0 1 0 0,0 0 0 0 0,-1 0 0 0 0,0 0 0 0 0,2 17-1 0 0,-4-23-60 0 0,-1-1 0 0 0,0 1 0 0 0,0-1-1 0 0,0 1 1 0 0,-1 0 0 0 0,1-1 0 0 0,-1 1-1 0 0,1-1 1 0 0,-1 1 0 0 0,0-1-1 0 0,0 1 1 0 0,-2 3 0 0 0,2-3-2 0 0,-1 0 1 0 0,1 0-1 0 0,0 0 0 0 0,0 0 1 0 0,0 0-1 0 0,1 0 1 0 0,-1 6-1 0 0,1-4-2 0 0,0-1-1 0 0,-1 1 1 0 0,1-1 0 0 0,-3 8-1 0 0,2-9-31 0 0,1-1 1 0 0,-1 0-1 0 0,0 0 0 0 0,0 1 0 0 0,0-1 0 0 0,0 0 0 0 0,0 0 0 0 0,0 0 0 0 0,-1-1 0 0 0,-2 4 0 0 0,-3 5-834 0 0,4-1-262 0 0,2-7-46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15199 0 0,'0'0'3806'0'0,"0"2"-2618"0"0,-1 6-884 0 0,0-1 0 0 0,0 1 0 0 0,0-1 0 0 0,-1 1 0 0 0,-4 10 0 0 0,-18 38-163 0 0,24-56-130 0 0,-75 149 457 0 0,30-60-341 0 0,-39 73-29 0 0,-50 105-397 0 0,47-96-1003 0 0,73-147 824 0 0,-1-2-1 0 0,-1 0 0 0 0,0-1 0 0 0,-2 0 0 0 0,-21 18 1 0 0,38-38 426 0 0,-21 16-464 0 0,21-16 417 0 0,0 0 0 0 0,0-1-1 0 0,-1 1 1 0 0,1-1 0 0 0,0 1 0 0 0,0-1 0 0 0,-1 0 0 0 0,1 1-1 0 0,0-1 1 0 0,0 0 0 0 0,-1 0 0 0 0,1 0 0 0 0,0 0-1 0 0,-1 0 1 0 0,1 0 0 0 0,0 0 0 0 0,0-1 0 0 0,-2 1 0 0 0,-6-5-1359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8287 0 0,'7'-20'-269'0'0,"4"-15"2508"0"0,26-54 0 0 0,-32 78-1550 0 0,1 1 1 0 0,1 0-1 0 0,-1 0 1 0 0,2 1-1 0 0,-1-1 1 0 0,1 2 0 0 0,1-1-1 0 0,-1 1 1 0 0,12-8-1 0 0,2 2-297 0 0,0 1-1 0 0,1 0 1 0 0,0 2 0 0 0,1 1-1 0 0,43-13 1 0 0,-28 13-352 0 0,1 2 0 0 0,78-6 0 0 0,-102 13-8 0 0,0 1 0 0 0,0 0 0 0 0,0 2 1 0 0,0 0-1 0 0,-1 0 0 0 0,1 1 1 0 0,28 11-1 0 0,-37-12-20 0 0,-1 1 0 0 0,0 0 1 0 0,0 1-1 0 0,0 0 0 0 0,-1-1 0 0 0,1 2 0 0 0,-1-1 0 0 0,0 1 1 0 0,5 5-1 0 0,-7-5 1 0 0,0-1 1 0 0,0 0-1 0 0,0 1 1 0 0,-1-1-1 0 0,1 1 1 0 0,-1 0-1 0 0,-1 0 1 0 0,1 0-1 0 0,-1 0 1 0 0,1 0-1 0 0,-1 0 1 0 0,-1 0-1 0 0,1 7 1 0 0,-1-4 25 0 0,-1 0-1 0 0,0 0 1 0 0,0 0 0 0 0,-1 0-1 0 0,0-1 1 0 0,0 1 0 0 0,0-1 0 0 0,-1 1-1 0 0,-1-1 1 0 0,1 0 0 0 0,-1 0 0 0 0,0-1-1 0 0,-1 1 1 0 0,-10 11 0 0 0,-2 0 43 0 0,0 0 1 0 0,-2-1 0 0 0,-30 21 0 0 0,0-5-23 0 0,-2-2 1 0 0,-2-2 0 0 0,-1-3-1 0 0,0-2 1 0 0,-87 25 0 0 0,122-42-171 0 0,-38 10 65 0 0,19-9-2933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50 15343 0 0,'0'0'1394'0'0,"-6"-4"-1124"0"0,-12-11 1141 0 0,12 10-558 0 0,0 0 0 0 0,-12-8 1 0 0,16 12-787 0 0,-1 0 1 0 0,1 0-1 0 0,0 0 1 0 0,-1 0-1 0 0,1 0 1 0 0,-1 1-1 0 0,1-1 1 0 0,-1 1-1 0 0,0 0 1 0 0,1-1-1 0 0,-1 1 1 0 0,-4 1-1 0 0,-5 1-43 0 0,0 1 0 0 0,0 0 0 0 0,0 1-1 0 0,1 0 1 0 0,-1 1 0 0 0,1 0 0 0 0,-10 8-1 0 0,-74 51-107 0 0,80-53 80 0 0,-15 11 52 0 0,1 1 0 0 0,1 1 1 0 0,1 1-1 0 0,2 2 0 0 0,0 1 0 0 0,2 0 1 0 0,-24 39-1 0 0,46-65-12 0 0,0 0 1 0 0,-1 0-1 0 0,1 0 0 0 0,0 0 0 0 0,1 0 0 0 0,-1 1 1 0 0,0-1-1 0 0,0 0 0 0 0,1 0 0 0 0,0 0 0 0 0,-1 1 1 0 0,1-1-1 0 0,0 0 0 0 0,0 1 0 0 0,0-1 1 0 0,0 0-1 0 0,1 0 0 0 0,0 4 0 0 0,0-5-9 0 0,0 0-1 0 0,0-1 1 0 0,0 1 0 0 0,0 0 0 0 0,0-1-1 0 0,1 0 1 0 0,-1 1 0 0 0,0-1-1 0 0,0 0 1 0 0,0 1 0 0 0,1-1-1 0 0,-1 0 1 0 0,0 0 0 0 0,0 0-1 0 0,1 0 1 0 0,-1 0 0 0 0,0 0-1 0 0,2-1 1 0 0,-1 1 18 0 0,8-1 62 0 0,1-1 0 0 0,0 0-1 0 0,-1 0 1 0 0,19-8 0 0 0,41-20 123 0 0,-47 19-150 0 0,40-18-250 0 0,93-58 0 0 0,-116 61-551 0 0,-39 24 418 0 0,-12 11-1206 0 0,-9 6 1118 0 0,8-6 188 0 0,0 0 1 0 0,1 0 0 0 0,0 1-1 0 0,0 0 1 0 0,-13 19 0 0 0,23-29 60 0 0,1 1-1 0 0,-1 0 0 0 0,0-1-1 0 0,1 1 1 0 0,-1 0 0 0 0,1 0 0 0 0,-1 0 0 0 0,1 0 0 0 0,-1-1 0 0 0,1 1 0 0 0,0 0 0 0 0,0 0 0 0 0,-1 0 0 0 0,1 0 0 0 0,0 0-1 0 0,0 0 1 0 0,0 0 0 0 0,0 0 0 0 0,0 0 0 0 0,0 0 0 0 0,0 2 0 0 0,8 4-6012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106 520 17999 0 0,'0'0'827'0'0,"-2"-1"-22"0"0,-7-4-388 0 0,0 0-1 0 0,0 0 1 0 0,0-1 0 0 0,1 0-1 0 0,0 0 1 0 0,0-1-1 0 0,1 0 1 0 0,-9-11-1 0 0,13 15-276 0 0,1 0 0 0 0,0 0 0 0 0,0-1 0 0 0,0 1-1 0 0,1-1 1 0 0,-1 1 0 0 0,1-1 0 0 0,0 0 0 0 0,0 1-1 0 0,0-1 1 0 0,0 0 0 0 0,1 0 0 0 0,-1 1 0 0 0,1-1-1 0 0,0 0 1 0 0,0 0 0 0 0,0 0 0 0 0,1 0 0 0 0,-1 0-1 0 0,1 1 1 0 0,0-1 0 0 0,0 0 0 0 0,1 1 0 0 0,-1-1-1 0 0,3-4 1 0 0,3-4-86 0 0,1 1-1 0 0,0 0 1 0 0,0 0-1 0 0,1 1 1 0 0,0 1-1 0 0,1-1 1 0 0,0 1-1 0 0,18-12 0 0 0,3 1-310 0 0,63-31 0 0 0,211-85-5287 0 0,-281 126 3430 0 0,-1 1 1 0 0,2 1-1 0 0,34-6 0 0 0,-37 12-2950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83 2759 0 0,'0'0'602'0'0,"0"11"7096"0"0,0-9-7293 0 0,1 1 0 0 0,0-1 0 0 0,-1 1 0 0 0,1-1-1 0 0,0 0 1 0 0,0 1 0 0 0,0-1 0 0 0,1 0 0 0 0,-1 0-1 0 0,1 0 1 0 0,-1 0 0 0 0,1 0 0 0 0,-1 0 0 0 0,5 3 0 0 0,-3-2-159 0 0,1-1 1 0 0,-1 0 0 0 0,1 1 0 0 0,0-2 0 0 0,0 1 0 0 0,0 0 0 0 0,0-1-1 0 0,5 2 1 0 0,5-1 18 0 0,1 1 1 0 0,0-2-1 0 0,-1 0 0 0 0,19-2 0 0 0,5 0 93 0 0,-1-3-1 0 0,1-1 0 0 0,-1-1 0 0 0,0-2 1 0 0,70-26-1 0 0,-94 29-349 0 0,-1-1-1 0 0,-1-1 1 0 0,1 0-1 0 0,-1 0 0 0 0,0-1 1 0 0,-1-1-1 0 0,0 1 1 0 0,0-2-1 0 0,9-10 1 0 0,-19 20-10 0 0,-1-1 0 0 0,1 1 0 0 0,0 0 0 0 0,0-1 0 0 0,0 1 0 0 0,0 0 0 0 0,0 0 0 0 0,-1-1 0 0 0,1 1 0 0 0,0 0 0 0 0,0-1 0 0 0,-1 1 0 0 0,1 0 0 0 0,0 0 1 0 0,0 0-1 0 0,-1-1 0 0 0,1 1 0 0 0,0 0 0 0 0,-1 0 0 0 0,1 0 0 0 0,0 0 0 0 0,-1-1 0 0 0,1 1 0 0 0,0 0 0 0 0,-1 0 0 0 0,1 0 0 0 0,-1 0 0 0 0,-4-1-26 0 0,0 0 0 0 0,0 0 1 0 0,-1 1-1 0 0,1 0 0 0 0,0 0 0 0 0,0 0 0 0 0,-1 1 0 0 0,1 0 0 0 0,0 0 0 0 0,-6 1 1 0 0,-51 20-248 0 0,61-21 268 0 0,-35 13-62 0 0,1 1-1 0 0,1 2 1 0 0,1 2 0 0 0,0 1 0 0 0,-40 33-1 0 0,71-51 70 0 0,-131 116 54 0 0,108-94-32 0 0,1 2 0 0 0,1 1 0 0 0,-19 30-1 0 0,38-52-1 0 0,1 0-1 0 0,0 0 0 0 0,1 0 0 0 0,-1 1 0 0 0,1-1 1 0 0,0 1-1 0 0,-1 5 0 0 0,3-9-2 0 0,-1 0 0 0 0,1-1-1 0 0,0 1 1 0 0,0-1 0 0 0,0 1 0 0 0,0-1 0 0 0,0 1-1 0 0,0 0 1 0 0,1-1 0 0 0,-1 1 0 0 0,0-1 0 0 0,1 1 0 0 0,-1-1-1 0 0,1 1 1 0 0,0-1 0 0 0,-1 0 0 0 0,1 1 0 0 0,0-1-1 0 0,0 0 1 0 0,0 1 0 0 0,0-1 0 0 0,0 0 0 0 0,0 0-1 0 0,0 0 1 0 0,0 0 0 0 0,1 0 0 0 0,-1 0 0 0 0,0 0 0 0 0,1 0-1 0 0,2 0 1 0 0,4 3 107 0 0,1-1 0 0 0,0 0 0 0 0,-1-1 0 0 0,1 0-1 0 0,0-1 1 0 0,15 2 0 0 0,57-4 382 0 0,-67 0-484 0 0,227-16 183 0 0,-69 3-2834 0 0,-148 12 1426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333 174 3679 0 0,'12'-46'360'0'0,"-11"43"263"0"0,0-1 0 0 0,0 0 0 0 0,1 1 0 0 0,0-1-1 0 0,0 1 1 0 0,0 0 0 0 0,0 0 0 0 0,0 0 0 0 0,1 0-1 0 0,5-5 1 0 0,32-27 4460 0 0,-31 28-5019 0 0,26-23 1608 0 0,-22 17-487 0 0,-12 12-88 0 0,-4 4 494 0 0,-11 10-1546 0 0,2 1 0 0 0,0 0 0 0 0,1 1 0 0 0,-10 16 1 0 0,-5 7 56 0 0,-154 225 532 0 0,24-34-334 0 0,123-179-376 0 0,32-49-377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75 647 5527 0 0,'0'0'718'0'0,"-2"1"-42"0"0,-3 2-121 0 0,-1 0 1 0 0,1 0 0 0 0,-1-1 0 0 0,0 0-1 0 0,0 0 1 0 0,0 0 0 0 0,0-1-1 0 0,-7 1 1 0 0,13-2-494 0 0,-1 0 0 0 0,1 0-1 0 0,-1-1 1 0 0,1 1 0 0 0,-1 0 0 0 0,1 0 0 0 0,-1-1 0 0 0,1 1-1 0 0,-1 0 1 0 0,1-1 0 0 0,-1 1 0 0 0,1-1 0 0 0,0 1 0 0 0,-1 0-1 0 0,1-1 1 0 0,-1 1 0 0 0,1-1 0 0 0,0 1 0 0 0,0-1-1 0 0,-1 1 1 0 0,1-1 0 0 0,0 0 0 0 0,-4-11 659 0 0,4 8-578 0 0,0 1 0 0 0,1-1 1 0 0,-1 1-1 0 0,1 0 0 0 0,0-1 1 0 0,0 1-1 0 0,0 0 0 0 0,0 0 1 0 0,0 0-1 0 0,1-1 0 0 0,0 1 1 0 0,1-2-1 0 0,4-8 199 0 0,12-24 527 0 0,3 1 0 0 0,41-56-1 0 0,62-59 460 0 0,-120 146-1285 0 0,17-20 47 0 0,2 0-1 0 0,0 1 0 0 0,2 2 1 0 0,0 1-1 0 0,2 1 0 0 0,0 1 1 0 0,1 1-1 0 0,1 2 0 0 0,46-19 1 0 0,-42 23-49 0 0,41-10 1 0 0,-61 19-16 0 0,1 1 1 0 0,-1 0 0 0 0,1 1-1 0 0,0 0 1 0 0,24 3-1 0 0,-28-1 4 0 0,1 1-1 0 0,-1 0 0 0 0,0 1 1 0 0,-1 0-1 0 0,1 0 0 0 0,0 1 1 0 0,-1 1-1 0 0,14 7 1 0 0,-20-9-2 0 0,1 0 0 0 0,-1 0 1 0 0,-1 0-1 0 0,1 1 1 0 0,0 0-1 0 0,-1-1 0 0 0,0 1 1 0 0,0 0-1 0 0,0 0 1 0 0,0 1-1 0 0,-1-1 0 0 0,1 1 1 0 0,-1-1-1 0 0,0 1 1 0 0,-1 0-1 0 0,1 0 0 0 0,-1 0 1 0 0,0-1-1 0 0,0 1 1 0 0,0 1-1 0 0,-1 4 0 0 0,0 0 39 0 0,-1 0 0 0 0,0 0 0 0 0,-1 0 0 0 0,0 0 0 0 0,0 0-1 0 0,-1 0 1 0 0,0-1 0 0 0,-1 1 0 0 0,0-1 0 0 0,0 0 0 0 0,-9 11-1 0 0,-3 4 93 0 0,-1-1 0 0 0,-35 37 0 0 0,28-36-74 0 0,-1-1 0 0 0,-36 24 0 0 0,-60 34 60 0 0,69-48-94 0 0,-2-2-1 0 0,-67 28 1 0 0,94-49-335 0 0,0-2 1 0 0,-56 10-1 0 0,-57-2-913 0 0,114-14 1101 0 0,21-2 300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15031 0 0,'0'0'687'0'0,"-2"0"-16"0"0,-4 2-634 0 0,0 0 0 0 0,1 1 1 0 0,-1-1-1 0 0,1 1 0 0 0,-1 0 1 0 0,1 1-1 0 0,-7 5 0 0 0,-35 33 172 0 0,28-23 46 0 0,-36 36 365 0 0,2 2 0 0 0,3 2 0 0 0,-74 115 0 0 0,-69 84-320 0 0,-21-16-696 0 0,181-206 231 0 0,24-27 148 0 0,6-6 15 0 0,0 1 1 0 0,0-1-1 0 0,0 1 0 0 0,0-1 0 0 0,1 1 0 0 0,-1 0 1 0 0,1 0-1 0 0,0 0 0 0 0,-2 6 0 0 0,5-9-57 0 0,-1-1 0 0 0,1 0 0 0 0,0 0 1 0 0,-1 1-1 0 0,1-1 0 0 0,-1 0 0 0 0,1 0 0 0 0,0 1 0 0 0,-1-1 0 0 0,1 0 0 0 0,0 0 0 0 0,-1 0 0 0 0,1 0 0 0 0,0 0 0 0 0,0 0 1 0 0,15-2-4417 0 0,3-3-1508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13 10135 0 0,'0'0'778'0'0,"3"-13"6187"0"0,-7 46-6720 0 0,-2 0 0 0 0,-1-1 0 0 0,-22 61 0 0 0,0-20-33 0 0,-2-1 1 0 0,-70 115-1 0 0,45-98-164 0 0,-19 31 92 0 0,-102 123 0 0 0,71-110-104 0 0,105-132-292 0 0,-4 4 541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50 15319 0 0,'-2'1'698'0'0,"-26"24"260"0"0,27-24-922 0 0,0-1 1 0 0,1 1-1 0 0,-1 0 0 0 0,0-1 0 0 0,1 1 1 0 0,-1 0-1 0 0,0-1 0 0 0,1 1 0 0 0,-1 0 1 0 0,1 0-1 0 0,-1 0 0 0 0,1 0 0 0 0,0 0 0 0 0,-1-1 1 0 0,1 1-1 0 0,0 0 0 0 0,0 0 0 0 0,0 0 1 0 0,-1 0-1 0 0,1 0 0 0 0,0 0 0 0 0,0 0 1 0 0,0 0-1 0 0,0 0 0 0 0,1 0 0 0 0,-1 0 0 0 0,0 0 1 0 0,0 0-1 0 0,1 0 0 0 0,-1 0 0 0 0,0-1 1 0 0,1 1-1 0 0,-1 0 0 0 0,1 1 0 0 0,1 0 89 0 0,-1-1 0 0 0,1 1 0 0 0,-1-1-1 0 0,1 1 1 0 0,0-1 0 0 0,0 0 0 0 0,-1 0 0 0 0,1 0-1 0 0,4 2 1 0 0,3 0 100 0 0,1 0-1 0 0,-1-1 0 0 0,1 0 1 0 0,-1-1-1 0 0,1 0 1 0 0,10 0-1 0 0,61-5 592 0 0,-65 2-674 0 0,228-33 1184 0 0,0-18-1004 0 0,-238 51-319 0 0,108-17-1282 0 0,-55 10-4088 0 0,-3-2-1947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 8287 0 0,'0'0'639'0'0,"1"0"-415"0"0,7-5 5212 0 0,-14 14-3013 0 0,-5 5-2153 0 0,-1-1 0 0 0,-20 18 0 0 0,-6 5-26 0 0,11-8-41 0 0,12-13 51 0 0,1 0 0 0 0,0 1 0 0 0,1 1-1 0 0,-16 26 1 0 0,23-31-47 0 0,1-4-43 0 0,1 0 0 0 0,0 0 0 0 0,0 0-1 0 0,1 0 1 0 0,-3 11 0 0 0,6-17-136 0 0,0-1 0 0 0,-1 1 0 0 0,1-1 0 0 0,0 1 0 0 0,0-1 0 0 0,0 1 0 0 0,0-1 0 0 0,0 1 0 0 0,0-1 1 0 0,1 1-1 0 0,-1-1 0 0 0,0 1 0 0 0,1-1 0 0 0,-1 1 0 0 0,1-1 0 0 0,0 1 0 0 0,-1-1 0 0 0,1 0 0 0 0,0 0 0 0 0,0 1 0 0 0,0-1 0 0 0,0 0 0 0 0,0 0 0 0 0,0 0 0 0 0,0 0 0 0 0,0 0 1 0 0,1 0-1 0 0,-1 0 0 0 0,0 0 0 0 0,0 0 0 0 0,1-1 0 0 0,-1 1 0 0 0,1-1 0 0 0,-1 1 0 0 0,0-1 0 0 0,1 1 0 0 0,1-1 0 0 0,4 2 66 0 0,0-1-1 0 0,0 0 0 0 0,0 0 1 0 0,1-1-1 0 0,-1 0 1 0 0,0 0-1 0 0,0-1 1 0 0,0 0-1 0 0,9-2 1 0 0,8-4 205 0 0,30-11 0 0 0,-42 13-233 0 0,82-33 328 0 0,-77 30-349 0 0,0-1 0 0 0,-1 0 0 0 0,21-17 0 0 0,-35 25-45 0 0,0 0-1 0 0,0-1 1 0 0,-1 1-1 0 0,1-1 1 0 0,0 0-1 0 0,-1 0 1 0 0,1 1-1 0 0,-1-1 1 0 0,0 0 0 0 0,1 0-1 0 0,-1 0 1 0 0,0 0-1 0 0,0 0 1 0 0,0-1-1 0 0,-1 1 1 0 0,1 0-1 0 0,-1 0 1 0 0,1-1-1 0 0,-1 1 1 0 0,0 0-1 0 0,1-1 1 0 0,-1 1-1 0 0,0 0 1 0 0,-1-1-1 0 0,1 1 1 0 0,0 0-1 0 0,-1 0 1 0 0,1-1-1 0 0,-1 1 1 0 0,0 0-1 0 0,1 0 1 0 0,-1 0-1 0 0,0-1 1 0 0,-1 1-1 0 0,1 0 1 0 0,0 0-1 0 0,0 1 1 0 0,-1-1-1 0 0,1 0 1 0 0,-1 0-1 0 0,0 1 1 0 0,-3-3-1 0 0,-2-2-59 0 0,-1 1-1 0 0,1 0 1 0 0,-1 0-1 0 0,0 1 1 0 0,-1 0-1 0 0,1 1 1 0 0,-14-5-1 0 0,-67-11-487 0 0,35 9-557 0 0,43 8-963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1503 7 13991 0 0,'2'-1'410'0'0,"15"-5"4466"0"0,-27 10-4055 0 0,-17 8-898 0 0,-124 79 537 0 0,-59 36-470 0 0,123-71 5 0 0,-87 52 12 0 0,127-81-71 0 0,-89 35 1 0 0,-64 0 52 0 0,165-54 9 0 0,0-2-1 0 0,-1-1 0 0 0,-64-1 1 0 0,83-4-15 0 0,-101-8-100 0 0,107 7 88 0 0,0-1 1 0 0,-1-1-1 0 0,1 0 1 0 0,0-1 0 0 0,1 0-1 0 0,-1 0 1 0 0,1-1 0 0 0,-11-7-1 0 0,19 11 22 0 0,0-1 0 0 0,0 1 0 0 0,-1-1 1 0 0,1 1-1 0 0,1-1 0 0 0,-1 0 0 0 0,0 0 0 0 0,0 0 0 0 0,1 0 0 0 0,-1-1 0 0 0,1 1 0 0 0,0 0 0 0 0,-1-1 1 0 0,1 1-1 0 0,0 0 0 0 0,0-1 0 0 0,1 1 0 0 0,-1-1 0 0 0,1 0 0 0 0,-1 1 0 0 0,1-4 0 0 0,0 2 5 0 0,0 0 0 0 0,1 0-1 0 0,0 0 1 0 0,0 0 0 0 0,0 0 0 0 0,0 0-1 0 0,1 1 1 0 0,-1-1 0 0 0,1 0-1 0 0,0 1 1 0 0,0-1 0 0 0,0 1-1 0 0,4-4 1 0 0,5-6 2 0 0,0 0-1 0 0,1 1 0 0 0,1 1 1 0 0,0 0-1 0 0,0 1 0 0 0,1 0 1 0 0,0 1-1 0 0,1 0 0 0 0,19-7 1 0 0,20-6 26 0 0,75-20 0 0 0,-83 29 32 0 0,-20 5 143 0 0,47-8 0 0 0,-65 15-162 0 0,1 0 0 0 0,-1 1 0 0 0,0-1 0 0 0,0 2 0 0 0,0-1 0 0 0,0 1 1 0 0,0 0-1 0 0,0 1 0 0 0,0 0 0 0 0,11 4 0 0 0,-16-5-24 0 0,0 1-1 0 0,0 0 0 0 0,-1-1 1 0 0,1 1-1 0 0,0 0 0 0 0,-1 0 1 0 0,1 1-1 0 0,-1-1 0 0 0,0 0 1 0 0,1 1-1 0 0,-1-1 0 0 0,0 1 1 0 0,-1 0-1 0 0,1 0 0 0 0,0 0 1 0 0,1 4-1 0 0,0 3 98 0 0,0 0-1 0 0,-1 0 1 0 0,3 20-1 0 0,-4-22-64 0 0,0 1 0 0 0,0-1-1 0 0,1 1 1 0 0,0-1-1 0 0,1 0 1 0 0,7 16-1 0 0,-6-17 3 0 0,1-1 0 0 0,0 0 0 0 0,0 0 0 0 0,1 0 0 0 0,0-1 0 0 0,0 1 0 0 0,0-1 0 0 0,0-1-1 0 0,1 1 1 0 0,0-1 0 0 0,0 0 0 0 0,12 4 0 0 0,7 2 206 0 0,0-2-1 0 0,37 8 1 0 0,-21-9 4 0 0,1-1 0 0 0,76 1 0 0 0,89-15 179 0 0,-113 3-300 0 0,-50 2-96 0 0,27-2 21 0 0,-63 5-83 0 0,0 1 1 0 0,0 0 0 0 0,0 0 0 0 0,0 0 0 0 0,12 4 0 0 0,-20-4-59 0 0,-1 0-235 0 0,-1 2 188 0 0,0 0 0 0 0,-1 0-1 0 0,1-1 1 0 0,-1 1 0 0 0,1 0 0 0 0,-1-1-1 0 0,0 1 1 0 0,0-1 0 0 0,0 0 0 0 0,0 0-1 0 0,-1 0 1 0 0,1 0 0 0 0,0 0 0 0 0,-1 0-1 0 0,-3 1 1 0 0,-11 6-839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63 1375 0 0,'29'-32'-147'0'0,"-1"2"15573"0"0,-28 33-14653 0 0,-2 6-599 0 0,1 0-1 0 0,-1-1 0 0 0,-1 1 0 0 0,-6 15 1 0 0,-20 36 157 0 0,16-33-174 0 0,-8 10 75 0 0,-2 0 0 0 0,-38 48 0 0 0,33-48 69 0 0,-42 71-1 0 0,-14 48 86 0 0,-147 206 0 0 0,131-239-277 0 0,39-49 37 0 0,55-64-128 0 0,5-8-7 0 0,-1 0-1 0 0,1 0 1 0 0,-1 0-1 0 0,1 0 1 0 0,-1 0-1 0 0,0-1 1 0 0,1 1-1 0 0,-1 0 1 0 0,0-1-1 0 0,0 1 1 0 0,-1-1-1 0 0,-1 2 1 0 0,2-3 207 0 0,2-1-148 0 0,1-4-31 0 0,0 0 0 0 0,0 0 0 0 0,0 0 0 0 0,0 0 1 0 0,1 0-1 0 0,0 0 0 0 0,0 0 0 0 0,0 0 0 0 0,5-6 1 0 0,29-40 49 0 0,25-23-99 0 0,4 3 0 0 0,2 3 0 0 0,81-63 0 0 0,-124 111-86 0 0,1 1 0 0 0,0 1 0 0 0,2 1 0 0 0,0 2 0 0 0,40-17 0 0 0,-64 30 86 0 0,0 1 1 0 0,0 0-1 0 0,1 0 0 0 0,-1 0 1 0 0,0 1-1 0 0,1-1 0 0 0,-1 1 1 0 0,1 0-1 0 0,-1 0 0 0 0,1 0 1 0 0,-1 0-1 0 0,1 1 0 0 0,-1-1 1 0 0,0 1-1 0 0,7 2 0 0 0,-8-2 11 0 0,1 1 0 0 0,0 0 0 0 0,-1-1 0 0 0,1 1-1 0 0,-1 0 1 0 0,0 0 0 0 0,1 1 0 0 0,-1-1 0 0 0,0 0-1 0 0,0 1 1 0 0,-1-1 0 0 0,1 1 0 0 0,0 0 0 0 0,-1-1-1 0 0,1 1 1 0 0,-1 0 0 0 0,1 5 0 0 0,3 12 77 0 0,-1-1 0 0 0,-1 1 0 0 0,-1 1 0 0 0,-1-1 0 0 0,-2 35 0 0 0,0-14 27 0 0,1-33-58 0 0,0 0 1 0 0,-1 0-1 0 0,0 0 0 0 0,0 0 1 0 0,-1 0-1 0 0,0-1 0 0 0,0 1 1 0 0,-1-1-1 0 0,0 1 0 0 0,0-1 0 0 0,-1 0 1 0 0,0 0-1 0 0,0 0 0 0 0,-1-1 1 0 0,0 1-1 0 0,0-1 0 0 0,0 0 1 0 0,-1 0-1 0 0,0-1 0 0 0,-7 6 0 0 0,-1 0-35 0 0,-1-1 0 0 0,-1-1 0 0 0,1 0-1 0 0,-2-1 1 0 0,-28 11 0 0 0,-91 20 54 0 0,25-8-44 0 0,103-29-32 0 0,-5 3-107 0 0,-1 0 0 0 0,0-1 0 0 0,0-1 0 0 0,0 0 0 0 0,-16 0 0 0 0,38-14-357 0 0,-2 3 271 0 0,1 1 0 0 0,0 0 1 0 0,0 1-1 0 0,1 0 1 0 0,15-10-1 0 0,47-22-1534 0 0,-23 14-4 0 0,4-5 69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157 147 4607 0 0,'0'0'354'0'0,"2"1"162"0"0,1 1 597 0 0,1 1 1 0 0,-1-1 0 0 0,1 0 0 0 0,0 0-1 0 0,0 0 1 0 0,0-1 0 0 0,7 3 0 0 0,-4-3-377 0 0,0 1 1 0 0,0-1-1 0 0,0-1 1 0 0,8 0-1 0 0,7-1-346 0 0,0-2-1 0 0,24-5 1 0 0,-26 4 346 0 0,186-44 943 0 0,-176 40-1648 0 0,-4 2-13 0 0,-1-2 1 0 0,-1-1-1 0 0,0-1 0 0 0,45-25 0 0 0,-58 26-19 0 0,-11 9-4 0 0,1 0 0 0 0,-1-1 0 0 0,1 1 0 0 0,-1 0-1 0 0,0 0 1 0 0,1-1 0 0 0,-1 1 0 0 0,0 0 0 0 0,0-1 0 0 0,1 1-1 0 0,-1-1 1 0 0,0 1 0 0 0,0 0 0 0 0,1-1 0 0 0,-1 1 0 0 0,0-1-1 0 0,0 1 1 0 0,0 0 0 0 0,0-1 0 0 0,0 1 0 0 0,0-1 0 0 0,0 1-1 0 0,0-1 1 0 0,0 1 0 0 0,0-1 0 0 0,0 1 0 0 0,0-1 0 0 0,-3-2-102 0 0,0 2 59 0 0,1 0 1 0 0,0 0 0 0 0,0 0 0 0 0,0 1 0 0 0,-1-1 0 0 0,1 0 0 0 0,-1 1 0 0 0,1 0 0 0 0,0-1 0 0 0,-1 1 0 0 0,1 0-1 0 0,0 0 1 0 0,-5 1 0 0 0,-34 7-304 0 0,39-8 330 0 0,-38 12-217 0 0,0 0 1 0 0,-38 20 0 0 0,-74 42 240 0 0,127-61-10 0 0,-141 82 282 0 0,132-72-147 0 0,1 2 0 0 0,-47 46 1 0 0,75-66-115 0 0,0-1 0 0 0,1 1 0 0 0,0 0 0 0 0,0 1 0 0 0,0-1 0 0 0,-3 8 0 0 0,6-11-4 0 0,0 0 0 0 0,1-1-1 0 0,-1 1 1 0 0,1 0 0 0 0,-1 0 0 0 0,1-1 0 0 0,0 1 0 0 0,-1 0-1 0 0,1 0 1 0 0,0 0 0 0 0,0 0 0 0 0,1-1 0 0 0,-1 1-1 0 0,0 0 1 0 0,0 0 0 0 0,1 0 0 0 0,-1-1 0 0 0,1 1 0 0 0,0 0-1 0 0,-1 0 1 0 0,1-1 0 0 0,0 1 0 0 0,0-1 0 0 0,0 1 0 0 0,0-1-1 0 0,3 3 1 0 0,0 0 14 0 0,0-1-1 0 0,0 0 1 0 0,0 0-1 0 0,1 0 0 0 0,-1-1 1 0 0,1 1-1 0 0,-1-1 1 0 0,1 0-1 0 0,0-1 1 0 0,0 1-1 0 0,0-1 1 0 0,0 0-1 0 0,6 1 1 0 0,10 0 35 0 0,39 0 1 0 0,-48-2-77 0 0,29-1-1407 0 0,66-9 0 0 0,-58 1-5315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75 14711 0 0,'2'-1'672'0'0,"8"-8"-261"0"0,1 2 0 0 0,-1-1 0 0 0,1 1-1 0 0,1 1 1 0 0,-1 0 0 0 0,1 0 0 0 0,0 1 0 0 0,14-4 0 0 0,-11 5 438 0 0,-12 3-630 0 0,0 0 0 0 0,1 0 0 0 0,-1 0 0 0 0,0 0 0 0 0,7 0 1 0 0,-14 11-18 0 0,-3-1-167 0 0,-1 1 0 0 0,1-1 0 0 0,-1 0 0 0 0,-1-1 0 0 0,0 0 0 0 0,0 0 0 0 0,-10 6 0 0 0,-3 2 11 0 0,-229 170 580 0 0,245-183-615 0 0,-101 76 343 0 0,92-67-235 0 0,0 1 0 0 0,1 1-1 0 0,1 1 1 0 0,-20 26 0 0 0,32-39-104 0 0,-1 1 1 0 0,0 0-1 0 0,1 0 0 0 0,-1-1 1 0 0,1 1-1 0 0,0 0 0 0 0,0 0 1 0 0,0 0-1 0 0,1 1 0 0 0,-1-1 1 0 0,1 0-1 0 0,-1 0 0 0 0,1 0 1 0 0,0 0-1 0 0,1 6 0 0 0,0-6-6 0 0,-1-1 0 0 0,1 0 0 0 0,0 0 0 0 0,0 1 0 0 0,0-1 0 0 0,0 0 0 0 0,0 0 0 0 0,1 0 0 0 0,-1 0-1 0 0,1 0 1 0 0,-1-1 0 0 0,1 1 0 0 0,0 0 0 0 0,-1-1 0 0 0,1 1 0 0 0,0-1 0 0 0,0 1 0 0 0,0-1-1 0 0,0 0 1 0 0,0 0 0 0 0,4 1 0 0 0,1 1-56 0 0,-1-2 0 0 0,1 1-1 0 0,0-1 1 0 0,0 1 0 0 0,-1-2 0 0 0,14 1-1 0 0,-1-2-493 0 0,23-4 0 0 0,5-3-1054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18 919 0 0,'16'-12'19031'0'0,"-17"11"-19014"0"0,0 0 1 0 0,0 1-1 0 0,-1-1 1 0 0,1 1-1 0 0,0-1 1 0 0,0 1-1 0 0,0-1 1 0 0,0 1-1 0 0,0 0 1 0 0,-1 0-1 0 0,1-1 0 0 0,0 1 1 0 0,0 0-1 0 0,-1 0 1 0 0,0 0-1 0 0,-20 3 33 0 0,8 0-46 0 0,1 1-1 0 0,-1 0 1 0 0,1 1-1 0 0,-14 7 1 0 0,-50 30-7 0 0,26-13 4 0 0,14-8 7 0 0,-1 1 0 0 0,2 3-1 0 0,2 0 1 0 0,-50 47 0 0 0,78-65 22 0 0,-5 3 95 0 0,-15 21 0 0 0,24-29-80 0 0,0 0 1 0 0,0 1-1 0 0,0 0 0 0 0,1-1 1 0 0,0 1-1 0 0,-1 0 0 0 0,1 0 1 0 0,0 0-1 0 0,0 0 0 0 0,0 0 1 0 0,1 0-1 0 0,-1 0 0 0 0,1 0 1 0 0,0 4-1 0 0,0-6-18 0 0,0 1 1 0 0,0-1-1 0 0,0 0 1 0 0,1 0 0 0 0,-1 0-1 0 0,1 0 1 0 0,-1 0-1 0 0,1 0 1 0 0,-1 0-1 0 0,1 0 1 0 0,0 0-1 0 0,-1 0 1 0 0,1 0-1 0 0,0 0 1 0 0,0 0-1 0 0,0-1 1 0 0,-1 1 0 0 0,1 0-1 0 0,0-1 1 0 0,0 1-1 0 0,0 0 1 0 0,0-1-1 0 0,0 1 1 0 0,0-1-1 0 0,1 0 1 0 0,-1 1-1 0 0,0-1 1 0 0,0 0-1 0 0,0 0 1 0 0,0 1-1 0 0,2-1 1 0 0,4 0 62 0 0,0 0 1 0 0,0 0-1 0 0,0 0 1 0 0,7-2-1 0 0,-6 1 2 0 0,31-4-223 0 0,0-1 1 0 0,0-2-1 0 0,-1-2 0 0 0,0-1 1 0 0,63-28-1 0 0,-100 38-77 0 0,-2 2 35 0 0,-8 11 111 0 0,6-8 36 0 0,0-1 0 0 0,0 0 0 0 0,1 1 0 0 0,-1 0 0 0 0,1 0 0 0 0,0 0 0 0 0,0 0 0 0 0,0 0 0 0 0,1 0 0 0 0,-3 8 0 0 0,15-7-2547 0 0,3-2 1043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3223 0 0,'0'0'18410'0'0,"0"2"-18185"0"0,-6 16-12 0 0,-11 21 0 0 0,-2 6 206 0 0,-10 22 132 0 0,-5 14-102 0 0,31-72-415 0 0,1 0 0 0 0,0 1 0 0 0,0-1 0 0 0,1 1 0 0 0,0-1 0 0 0,0 0 0 0 0,2 11 0 0 0,-1-18-13 0 0,0-1 0 0 0,0 0 0 0 0,0 1 1 0 0,1-1-1 0 0,-1 0 0 0 0,0 0 0 0 0,1 1 0 0 0,-1-1 0 0 0,1 0 0 0 0,-1 0 0 0 0,1 0 0 0 0,0 0 1 0 0,0 0-1 0 0,-1 0 0 0 0,1 0 0 0 0,0 0 0 0 0,0 0 0 0 0,0 0 0 0 0,0 0 0 0 0,1 1 0 0 0,0-1 24 0 0,1 0 0 0 0,-1 0-1 0 0,0 0 1 0 0,0-1 0 0 0,1 1-1 0 0,-1 0 1 0 0,0-1-1 0 0,1 0 1 0 0,-1 1 0 0 0,4-1-1 0 0,5-1 129 0 0,0 0-1 0 0,0-1 0 0 0,20-5 1 0 0,-25 6-146 0 0,24-8 44 0 0,1-1 0 0 0,-1-2 0 0 0,-1-1 0 0 0,36-21 0 0 0,-19 6-859 0 0,72-58 1 0 0,-29 7-3380 0 0,-64 53 2231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20 15407 0 0,'2'-1'704'0'0,"4"-2"-475"0"0,0 1 0 0 0,1 0 0 0 0,9-1-1 0 0,14-6 4745 0 0,-32 10-4712 0 0,-91 47 174 0 0,62-34-393 0 0,0 2 0 0 0,1 1 0 0 0,-48 35 0 0 0,75-49-42 0 0,-1 0 0 0 0,0 0 0 0 0,1 1 0 0 0,0-1 0 0 0,0 1 0 0 0,0-1 0 0 0,0 1 0 0 0,1 0 0 0 0,0 0 0 0 0,-4 7 0 0 0,6-8 0 0 0,-1 0 0 0 0,1-1 0 0 0,-1 1 0 0 0,1 0 0 0 0,0 0 0 0 0,0 0 0 0 0,0-1 0 0 0,0 1 0 0 0,0 0 0 0 0,1 0 0 0 0,-1 0 0 0 0,1-1 0 0 0,0 1 0 0 0,0 0 0 0 0,0-1 0 0 0,0 1 0 0 0,0-1 0 0 0,3 5 0 0 0,4 4 8 0 0,0-1 1 0 0,1 1-1 0 0,0-1 0 0 0,13 10 0 0 0,16 19 119 0 0,-34-34-122 0 0,1 1 0 0 0,-2 0 0 0 0,1-1 0 0 0,0 1 0 0 0,-1 0 0 0 0,0 1 0 0 0,-1-1 0 0 0,1 0-1 0 0,1 8 1 0 0,-4-11 8 0 0,1 0 0 0 0,-1 0-1 0 0,1 0 1 0 0,-1 0 0 0 0,0 0-1 0 0,0 0 1 0 0,-1 0 0 0 0,1 0-1 0 0,-1 0 1 0 0,1 0 0 0 0,-1 0-1 0 0,0 0 1 0 0,0-1 0 0 0,0 1-1 0 0,0 0 1 0 0,-1 0 0 0 0,1-1-1 0 0,-1 1 1 0 0,0-1 0 0 0,1 0-1 0 0,-1 1 1 0 0,0-1 0 0 0,-4 3-1 0 0,-3 2 96 0 0,0 0 0 0 0,-1-1 0 0 0,1 0 0 0 0,-1-1 0 0 0,0 0 0 0 0,-1-1 0 0 0,1 0 0 0 0,-17 3 0 0 0,-4 0 54 0 0,-54 4-1 0 0,72-10-133 0 0,0 0 0 0 0,-17-2 1 0 0,28 1-38 0 0,-1 0 1 0 0,0 0 0 0 0,1-1 0 0 0,-1 1-1 0 0,0-1 1 0 0,1 0 0 0 0,-1 1 0 0 0,1-1-1 0 0,-1 0 1 0 0,1-1 0 0 0,0 1 0 0 0,-1 0 0 0 0,1-1-1 0 0,0 1 1 0 0,0-1 0 0 0,0 0 0 0 0,0 1-1 0 0,-2-4 1 0 0,3 4-43 0 0,1 0 0 0 0,-1 0 0 0 0,1 0 1 0 0,-1 0-1 0 0,1 0 0 0 0,0 0 0 0 0,-1 0 0 0 0,1 0 0 0 0,0 0 0 0 0,0 0 0 0 0,0 0 1 0 0,0 0-1 0 0,0-1 0 0 0,0 1 0 0 0,0 0 0 0 0,0 0 0 0 0,1 0 0 0 0,-1 0 0 0 0,1-1 1 0 0,11-19-1900 0 0,3 2 349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28 165 7367 0 0,'0'0'568'0'0,"1"2"-373"0"0,1 1 506 0 0,0 0 0 0 0,0-1-1 0 0,1 1 1 0 0,-1-1 0 0 0,1 1 0 0 0,-1-1-1 0 0,1 0 1 0 0,0 0 0 0 0,0 0 0 0 0,0 0-1 0 0,0-1 1 0 0,0 1 0 0 0,7 2 0 0 0,-4-3-177 0 0,0 0 0 0 0,0 0 0 0 0,0 0 0 0 0,1 0 0 0 0,-1-1 0 0 0,0 0-1 0 0,9-1 1 0 0,3-3 75 0 0,1 0-1 0 0,0 0 0 0 0,-1-2 0 0 0,22-10 0 0 0,-36 15-538 0 0,21-9 239 0 0,0-2 0 0 0,25-15 1 0 0,-44 24-305 0 0,0-1 0 0 0,-1 0 0 0 0,1-1-1 0 0,-1 1 1 0 0,0-1 0 0 0,0 0 0 0 0,0 0 0 0 0,-1-1 0 0 0,0 1 0 0 0,0-1 0 0 0,0 0 0 0 0,-1 0 0 0 0,5-10 0 0 0,-8 14-18 0 0,1 1-1 0 0,-1 0 1 0 0,1-1 0 0 0,-1 1 0 0 0,1 0-1 0 0,-1-1 1 0 0,0 1 0 0 0,0-1 0 0 0,0 1-1 0 0,0 0 1 0 0,0-1 0 0 0,0 1 0 0 0,0 0 0 0 0,-1-1-1 0 0,1 1 1 0 0,0-1 0 0 0,-1 1 0 0 0,1 0-1 0 0,-1 0 1 0 0,1-1 0 0 0,-2 0 0 0 0,1 1-15 0 0,0 0 0 0 0,0 0 0 0 0,0 0 0 0 0,0 1 0 0 0,0-1 0 0 0,-1 1 0 0 0,1-1 0 0 0,0 1 0 0 0,0-1 0 0 0,-1 1 0 0 0,1-1 0 0 0,0 1 0 0 0,0 0 0 0 0,-1 0 0 0 0,1 0 0 0 0,0 0 0 0 0,-1 0 0 0 0,1 0-1 0 0,0 0 1 0 0,-1 0 0 0 0,1 1 0 0 0,-3 0 0 0 0,-12 4-137 0 0,1 1-1 0 0,-1 0 1 0 0,1 1-1 0 0,0 1 1 0 0,-20 14-1 0 0,14-9 104 0 0,-101 67-79 0 0,105-66 131 0 0,0 0 0 0 0,1 0 0 0 0,1 2-1 0 0,-22 28 1 0 0,33-39 23 0 0,0 0 1 0 0,1 0-1 0 0,0 0 0 0 0,1 1 0 0 0,-1-1 0 0 0,1 1 1 0 0,0 0-1 0 0,0 0 0 0 0,-1 8 0 0 0,3-12-2 0 0,0 1 0 0 0,-1-1 0 0 0,1 0 1 0 0,1 0-1 0 0,-1 0 0 0 0,0 1 0 0 0,0-1 0 0 0,1 0 0 0 0,0 0 0 0 0,-1 0 0 0 0,1 1 0 0 0,0-1 0 0 0,0 0 1 0 0,0 0-1 0 0,0 0 0 0 0,0 0 0 0 0,0-1 0 0 0,1 1 0 0 0,-1 0 0 0 0,1 0 0 0 0,-1-1 0 0 0,1 1 1 0 0,0-1-1 0 0,0 0 0 0 0,-1 1 0 0 0,1-1 0 0 0,0 0 0 0 0,3 1 0 0 0,2 2-313 0 0,1-1 0 0 0,-1-1-1 0 0,1 1 1 0 0,0-1 0 0 0,0-1 0 0 0,-1 0-1 0 0,1 0 1 0 0,0 0 0 0 0,13-1 0 0 0,5-2-7022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 16351 0 0,'0'0'1484'0'0,"1"2"-1221"0"0,7 29 152 0 0,-7-25 135 0 0,1 0-1 0 0,-1 0 0 0 0,1 0 0 0 0,4 8 1 0 0,-5-12-439 0 0,0 0 1 0 0,1 0 0 0 0,-1 0 0 0 0,1 0-1 0 0,0 0 1 0 0,-1 0 0 0 0,1-1-1 0 0,0 1 1 0 0,0-1 0 0 0,0 1-1 0 0,0-1 1 0 0,0 1 0 0 0,0-1-1 0 0,5 2 1 0 0,6 1 117 0 0,0 0 0 0 0,0-1 0 0 0,0 0 0 0 0,1-1 0 0 0,-1-1-1 0 0,1 0 1 0 0,-1-1 0 0 0,1 0 0 0 0,23-4 0 0 0,-14 0-225 0 0,0-1 0 0 0,0-1-1 0 0,-1-1 1 0 0,39-17 0 0 0,-52 19-148 0 0,-1 0-1 0 0,-1 0 1 0 0,12-10 0 0 0,5-3-227 0 0,-24 18 361 0 0,1 0 0 0 0,-1-1 0 0 0,0 1 0 0 0,1 0 0 0 0,-1 0 0 0 0,1-1 0 0 0,-1 1 0 0 0,0 0 0 0 0,1-1 0 0 0,-1 1 0 0 0,0 0 0 0 0,0-1 0 0 0,1 1 0 0 0,-1 0 0 0 0,0-1 0 0 0,0 1 0 0 0,0-1 0 0 0,1 1 0 0 0,-1 0 0 0 0,0-1-1 0 0,0 1 1 0 0,0-1 0 0 0,0 1 0 0 0,0-1 0 0 0,0 1 0 0 0,0-1 0 0 0,0 1 0 0 0,0 0 0 0 0,0-1 0 0 0,0 1 0 0 0,0-1 0 0 0,0 1 0 0 0,0-1 0 0 0,0 1 0 0 0,0 0 0 0 0,-1-1 0 0 0,1 1 0 0 0,0-1 0 0 0,0 1 0 0 0,-1 0 0 0 0,1-1 0 0 0,0 1 0 0 0,0 0 0 0 0,-1-1 0 0 0,1 1 0 0 0,0 0 0 0 0,-1-1 0 0 0,1 1 0 0 0,0 0 0 0 0,-1-1 0 0 0,-1 0-30 0 0,1 0 1 0 0,-1 0-1 0 0,1 0 1 0 0,-1 0 0 0 0,0 1-1 0 0,1-1 1 0 0,-1 0 0 0 0,0 1-1 0 0,0-1 1 0 0,1 1-1 0 0,-5-1 1 0 0,-4 2-10 0 0,-1 0 0 0 0,0 0 1 0 0,1 1-1 0 0,-1 1 0 0 0,1 0 0 0 0,-12 5 0 0 0,-59 30-209 0 0,40-13 286 0 0,1 1 1 0 0,1 3-1 0 0,1 1 0 0 0,-51 52 0 0 0,29-18-15 0 0,51-52 41 0 0,0 0-1 0 0,0 0 1 0 0,-12 25-1 0 0,20-35-13 0 0,0 0 0 0 0,0 1 0 0 0,0-1 0 0 0,0 1 1 0 0,0-1-1 0 0,1 1 0 0 0,-1-1 0 0 0,1 1 0 0 0,0 0 0 0 0,0-1 0 0 0,0 1 0 0 0,0-1 0 0 0,0 1 0 0 0,1 0 0 0 0,0 3 0 0 0,0-4 14 0 0,0-1 0 0 0,1 0 0 0 0,-1 1 0 0 0,0-1 0 0 0,0 0-1 0 0,1 0 1 0 0,-1 0 0 0 0,1 0 0 0 0,-1 0 0 0 0,1-1-1 0 0,3 2 1 0 0,-2 0 32 0 0,8 3 50 0 0,1-1-1 0 0,0 0 1 0 0,0-1-1 0 0,0 0 0 0 0,23 3 1 0 0,-11-4-530 0 0,50-3 1 0 0,-33-4-1919 0 0,-27 2 521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4 117 12351 0 0,'0'0'4983'0'0,"1"2"-4780"0"0,1 6-15 0 0,-1 0 1 0 0,0 0 0 0 0,0 0 0 0 0,-1 1 0 0 0,-1 12 0 0 0,1 9 300 0 0,-3 65 733 0 0,-1-19-748 0 0,3-10 86 0 0,1-66-554 0 0,0 1 0 0 0,0-1 0 0 0,0 0-1 0 0,0 0 1 0 0,0 1 0 0 0,0-1 0 0 0,0 0 0 0 0,0 0 0 0 0,0 0-1 0 0,1 1 1 0 0,-1-1 0 0 0,0 0 0 0 0,0 0 0 0 0,0 0 0 0 0,0 0-1 0 0,1 1 1 0 0,-1-1 0 0 0,0 0 0 0 0,0 0 0 0 0,0 0-1 0 0,0 0 1 0 0,1 0 0 0 0,-1 0 0 0 0,0 0 0 0 0,0 1 0 0 0,1-1-1 0 0,-1 0 1 0 0,0 0 0 0 0,0 0 0 0 0,0 0 0 0 0,1 0 0 0 0,-1 0-1 0 0,0 0 1 0 0,0 0 0 0 0,1 0 0 0 0,-1 0 0 0 0,0 0-1 0 0,0 0 1 0 0,0 0 0 0 0,1 0 0 0 0,-1-1 0 0 0,0 1 0 0 0,0 0-1 0 0,1 0 1 0 0,-1 0 0 0 0,0 0 0 0 0,10-4 121 0 0,0-5-54 0 0,0 0 0 0 0,-1-1 0 0 0,0 0 0 0 0,14-20 0 0 0,4-5-79 0 0,88-109-690 0 0,-89 120 598 0 0,-25 22 39 0 0,4 13-112 0 0,-3-5 155 0 0,0-1-1 0 0,-1 1 1 0 0,1-1-1 0 0,-1 1 1 0 0,-1 0-1 0 0,1 0 0 0 0,-1 0 1 0 0,-1 9-1 0 0,2 7-10 0 0,-1-3 52 0 0,1-2-37 0 0,0 0 0 0 0,1 0 0 0 0,5 23 1 0 0,-5-35 43 0 0,-1 0 1 0 0,1 0 0 0 0,0 0 0 0 0,0-1 0 0 0,1 1 0 0 0,-1 0 0 0 0,1-1 0 0 0,0 0 0 0 0,0 0 0 0 0,0 0 0 0 0,1 0 0 0 0,0 0-1 0 0,0-1 1 0 0,0 1 0 0 0,7 4 0 0 0,-5-5 48 0 0,-1 0-1 0 0,1 0 0 0 0,0 0 1 0 0,1 0-1 0 0,-1-1 1 0 0,0 0-1 0 0,1-1 0 0 0,-1 1 1 0 0,11 0-1 0 0,-12-2-33 0 0,-1 0 0 0 0,0 0-1 0 0,1-1 1 0 0,-1 1 0 0 0,0-1 0 0 0,0 0-1 0 0,1 0 1 0 0,-1-1 0 0 0,0 1 0 0 0,0-1-1 0 0,0 0 1 0 0,0 0 0 0 0,-1 0 0 0 0,1-1-1 0 0,5-4 1 0 0,8-9 99 0 0,0-1 0 0 0,-1 0 0 0 0,-1-2 0 0 0,-1 1 0 0 0,-1-2 0 0 0,19-35-1 0 0,6-22-36 0 0,-22 43-457 0 0,2-1 1 0 0,36-52 0 0 0,-48 79-92 0 0,0 1 0 0 0,0 0 1 0 0,10-8-1 0 0,-14 13 110 0 0,1 0 0 0 0,-1 0 0 0 0,1 1 1 0 0,-1-1-1 0 0,1 1 0 0 0,0-1 0 0 0,0 1 0 0 0,0 0 1 0 0,0 0-1 0 0,0 0 0 0 0,0 0 0 0 0,0 1 0 0 0,5-1 1 0 0,3 2-1330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304 167 5063 0 0,'0'0'3222'0'0,"4"-19"8351"0"0,-1 14-11331 0 0,1 0-1 0 0,-1 1 1 0 0,1 0 0 0 0,0 0 0 0 0,0 0 0 0 0,1 0-1 0 0,-1 0 1 0 0,1 1 0 0 0,8-5 0 0 0,7-2-156 0 0,26-10 0 0 0,-28 13-92 0 0,31-16 0 0 0,-49 22 3 0 0,7-3-172 0 0,0 0 0 0 0,0 0 0 0 0,-1-1 0 0 0,0 0 0 0 0,11-12 0 0 0,-16 16-307 0 0,-2 1-504 0 0,-3-1 857 0 0,0 1 0 0 0,1 0 1 0 0,-1 0-1 0 0,0 0 0 0 0,1 1 0 0 0,-1-1 0 0 0,0 1 0 0 0,-4 1 0 0 0,-33 13-229 0 0,26-9 311 0 0,-66 27 493 0 0,1 3-1 0 0,-112 70 1 0 0,187-103-379 0 0,-11 7 271 0 0,-20 17-1 0 0,33-24-260 0 0,-1 0 0 0 0,1 0 0 0 0,0 1 0 0 0,0 0 0 0 0,0-1 0 0 0,0 1 0 0 0,0 0 0 0 0,1 0-1 0 0,0 0 1 0 0,-3 8 0 0 0,4-10-37 0 0,1 0 0 0 0,0 0 0 0 0,0 1 0 0 0,0-1-1 0 0,0 0 1 0 0,0 0 0 0 0,0 0 0 0 0,0 0 0 0 0,1 0 0 0 0,-1 1-1 0 0,1-1 1 0 0,0 0 0 0 0,-1 0 0 0 0,1 0 0 0 0,0 0 0 0 0,0-1-1 0 0,0 1 1 0 0,1 0 0 0 0,-1 0 0 0 0,0-1 0 0 0,1 1 0 0 0,-1 0 0 0 0,1-1-1 0 0,-1 1 1 0 0,5 1 0 0 0,1 3 32 0 0,1-1 0 0 0,0 0-1 0 0,0-1 1 0 0,15 7 0 0 0,-2-3-52 0 0,2-1 0 0 0,-1-1-1 0 0,1-1 1 0 0,-1-1 0 0 0,33 2 0 0 0,-30-5-1089 0 0,0-1 0 0 0,37-5 0 0 0,-31 0-546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171 323 4375 0 0,'0'0'527'0'0,"2"2"238"0"0,16 6 1841 0 0,11 6 4611 0 0,-27-13-6794 0 0,-1 0-384 0 0,-1-1 1 0 0,1 0 0 0 0,0 1 0 0 0,-1-1 0 0 0,1 1 0 0 0,-1-1-1 0 0,1 1 1 0 0,0-1 0 0 0,-1 1 0 0 0,1-1 0 0 0,-1 1 0 0 0,1 0-1 0 0,-1-1 1 0 0,0 1 0 0 0,1 0 0 0 0,-1-1 0 0 0,0 1 0 0 0,1 1-1 0 0,5 13 387 0 0,-6-10-231 0 0,1-1 0 0 0,-1 1 1 0 0,0 0-1 0 0,0 0 0 0 0,0 0 0 0 0,-1 0 0 0 0,1-1 0 0 0,-1 1 0 0 0,-1 0 0 0 0,1 0 0 0 0,0-1 1 0 0,-1 1-1 0 0,0-1 0 0 0,-3 6 0 0 0,2-7-44 0 0,1 0 1 0 0,-1 0-1 0 0,0-1 0 0 0,0 1 1 0 0,0-1-1 0 0,0 0 1 0 0,-1 1-1 0 0,1-1 0 0 0,-7 2 1 0 0,-3 3 127 0 0,8-4-214 0 0,0-1-1 0 0,0 1 1 0 0,0-1 0 0 0,-1-1-1 0 0,1 1 1 0 0,-1-1 0 0 0,-7 1-1 0 0,-11 3 67 0 0,18-3-131 0 0,1 0-1 0 0,-1-1 1 0 0,0 0-1 0 0,0 0 1 0 0,-9 0-1 0 0,13-1 2 0 0,0 0 0 0 0,-1-1 0 0 0,1 1-1 0 0,0-1 1 0 0,0 1 0 0 0,0-1 0 0 0,0 0-1 0 0,0 0 1 0 0,-1 0 0 0 0,2 0 0 0 0,-1 0 0 0 0,0-1-1 0 0,0 1 1 0 0,0-1 0 0 0,1 1 0 0 0,-1-1 0 0 0,0 1-1 0 0,0-3 1 0 0,-1 1 4 0 0,2 0 0 0 0,-1 0 0 0 0,0 0-1 0 0,0 0 1 0 0,1 0 0 0 0,0 0 0 0 0,0-1 0 0 0,0 1-1 0 0,0-1 1 0 0,0 1 0 0 0,1 0 0 0 0,-1-1 0 0 0,1 1 0 0 0,0-1-1 0 0,0 1 1 0 0,0-1 0 0 0,0 1 0 0 0,1-1 0 0 0,0 1-1 0 0,0-1 1 0 0,1-5 0 0 0,4-6-66 0 0,1-1-1 0 0,0 1 1 0 0,13-20-1 0 0,-8 16-19 0 0,7-14-213 0 0,1 1 0 0 0,2 2-1 0 0,44-49 1 0 0,-52 64 125 0 0,2 0 1 0 0,0 1-1 0 0,1 0 0 0 0,1 1 0 0 0,0 2 1 0 0,0-1-1 0 0,38-15 0 0 0,-44 23 137 0 0,0 0 0 0 0,0 1 0 0 0,0 0 0 0 0,1 1 0 0 0,16 0 0 0 0,60 4 143 0 0,-73-2-68 0 0,-6 1 27 0 0,1 0 0 0 0,-1 0 1 0 0,0 1-1 0 0,1 1 1 0 0,-1-1-1 0 0,0 2 1 0 0,-1-1-1 0 0,14 8 1 0 0,-19-9-29 0 0,-1 0 1 0 0,1 0-1 0 0,-1 1 1 0 0,1-1-1 0 0,-1 1 1 0 0,0 0-1 0 0,0 0 1 0 0,0 0-1 0 0,0 0 1 0 0,-1 1-1 0 0,0-1 1 0 0,1 1-1 0 0,-1 0 1 0 0,0-1-1 0 0,-1 1 1 0 0,1 0-1 0 0,-1 0 1 0 0,1 0 0 0 0,-1 0-1 0 0,0 1 1 0 0,-1-1-1 0 0,1 0 1 0 0,-1 6-1 0 0,0-1-6 0 0,-1-1 0 0 0,0 1 0 0 0,-1-1 0 0 0,0 0 0 0 0,0 1 0 0 0,-1-1 0 0 0,0 0 0 0 0,0-1 0 0 0,-1 1 0 0 0,0 0 0 0 0,0-1 0 0 0,-1 0 0 0 0,0 0 0 0 0,0 0 0 0 0,0-1 0 0 0,-1 0 0 0 0,-9 9 0 0 0,-11 5 114 0 0,0 0 0 0 0,-1-2 0 0 0,-34 18 0 0 0,47-28-142 0 0,-10 6-325 0 0,-1-2 1 0 0,0 0-1 0 0,-50 14 1 0 0,62-22 159 0 0,1-1 0 0 0,-1-1 1 0 0,0 0-1 0 0,0-1 0 0 0,0 0 1 0 0,0-1-1 0 0,0 0 1 0 0,0-1-1 0 0,0-1 0 0 0,-17-4 1 0 0,26 5-355 0 0,0 0 1 0 0,0-1-1 0 0,1 1 1 0 0,-1-1 0 0 0,0 0-1 0 0,-4-4 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43 6911 0 0,'43'-42'8156'0'0,"-49"51"-6673"0"0,-14 24-1101 0 0,-1-1 0 0 0,-36 40 1 0 0,33-43-96 0 0,2 0 1 0 0,-35 59-1 0 0,12 5-227 0 0,23-46 32 0 0,-2 0 0 0 0,-51 74 0 0 0,36-72-15 0 0,-54 52 0 0 0,-53 36 100 0 0,76-73-148 0 0,60-54-29 0 0,7-6-19 0 0,6-3-42 0 0,7-4-194 0 0,-8 3 189 0 0,26-9-375 0 0,7-3-21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13503 0 0,'-8'2'1224'0'0,"-40"15"-871"0"0,33-12 174 0 0,0 0 0 0 0,0 1 0 0 0,1 0 0 0 0,0 1 0 0 0,-20 14 0 0 0,19-10-99 0 0,-12 8 95 0 0,2 0-1 0 0,0 2 0 0 0,-35 39 0 0 0,45-42-522 0 0,1 0 1 0 0,0 2-1 0 0,-15 31 0 0 0,25-43 14 0 0,0 0 1 0 0,1 0-1 0 0,-1 1 1 0 0,2-1-1 0 0,-1 1 0 0 0,2 0 1 0 0,-1 0-1 0 0,1 0 1 0 0,0 0-1 0 0,1 0 0 0 0,0-1 1 0 0,1 12-1 0 0,-1-18 32 0 0,1 0-1 0 0,-1 0 1 0 0,0 0 0 0 0,1 0-1 0 0,-1 0 1 0 0,1 0-1 0 0,0 0 1 0 0,0-1 0 0 0,-1 1-1 0 0,1 0 1 0 0,0-1-1 0 0,1 1 1 0 0,-1-1 0 0 0,0 1-1 0 0,0-1 1 0 0,1 1-1 0 0,-1-1 1 0 0,1 0-1 0 0,-1 1 1 0 0,1-1 0 0 0,-1 0-1 0 0,1 0 1 0 0,0 0-1 0 0,-1-1 1 0 0,1 1 0 0 0,0 0-1 0 0,0-1 1 0 0,0 1-1 0 0,0-1 1 0 0,0 1 0 0 0,-1-1-1 0 0,1 0 1 0 0,0 0-1 0 0,0 0 1 0 0,0 0 0 0 0,0 0-1 0 0,2-1 1 0 0,5 0 146 0 0,0-1 0 0 0,-1 0 1 0 0,1-1-1 0 0,-1 0 0 0 0,0 0 0 0 0,14-9 1 0 0,5-3-4 0 0,-1-2 0 0 0,31-25-1 0 0,-46 34-133 0 0,-1-2 0 0 0,0 1 0 0 0,-1-2 0 0 0,0 1 0 0 0,-1-1-1 0 0,0 0 1 0 0,11-20 0 0 0,-16 25-160 0 0,-1 0 1 0 0,1 0-1 0 0,-1 0 0 0 0,-1 0 1 0 0,1 0-1 0 0,-1 0 0 0 0,0 0 1 0 0,0-1-1 0 0,-1 1 0 0 0,1 0 1 0 0,-2-1-1 0 0,1 1 0 0 0,-1 0 1 0 0,0-1-1 0 0,0 1 0 0 0,0 0 1 0 0,-1 0-1 0 0,0 0 0 0 0,0 0 1 0 0,-1 0-1 0 0,0 0 0 0 0,0 1 1 0 0,0-1-1 0 0,0 1 1 0 0,-1 0-1 0 0,0 0 0 0 0,0 0 1 0 0,-1 1-1 0 0,1-1 0 0 0,-1 1 1 0 0,0 0-1 0 0,0 0 0 0 0,0 1 1 0 0,-1-1-1 0 0,-7-2 0 0 0,-35-22-2096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206 299 11519 0 0,'-15'2'623'0'0,"0"2"0"0"0,0 0 0 0 0,1 0-1 0 0,-1 2 1 0 0,-19 9 0 0 0,9-4 1244 0 0,-46 22 892 0 0,70-33-1838 0 0,16-18-237 0 0,16-10-619 0 0,166-147 262 0 0,-179 161-328 0 0,85-64-34 0 0,-86 67 30 0 0,0 1-1 0 0,1 1 0 0 0,0 0 1 0 0,26-8-1 0 0,-39 15 31 0 0,0 0-1 0 0,1 1 1 0 0,-1-1-1 0 0,1 1 1 0 0,8 0-1 0 0,-12 1-1 0 0,0 0-1 0 0,-1 1 0 0 0,1-1 0 0 0,-1 0 0 0 0,1 1 1 0 0,0-1-1 0 0,-1 0 0 0 0,1 1 0 0 0,-1 0 0 0 0,0-1 1 0 0,1 1-1 0 0,-1 0 0 0 0,1 0 0 0 0,-1 0 0 0 0,0 0 1 0 0,0 0-1 0 0,1 0 0 0 0,-1 0 0 0 0,0 1 0 0 0,0-1 1 0 0,0 0-1 0 0,-1 0 0 0 0,3 4 0 0 0,-2-3 26 0 0,0 1-1 0 0,0 0 0 0 0,0 0 1 0 0,0-1-1 0 0,0 1 1 0 0,0 0-1 0 0,-1 0 1 0 0,0 0-1 0 0,1 0 0 0 0,-1 0 1 0 0,0 0-1 0 0,0 0 1 0 0,-1 0-1 0 0,1 0 1 0 0,-1 3-1 0 0,-2 2 72 0 0,1-1-1 0 0,-1 1 1 0 0,-1-1 0 0 0,-6 12-1 0 0,-38 54 205 0 0,-3 6-250 0 0,43-65-142 0 0,1 1-1 0 0,0 0 1 0 0,-8 28 0 0 0,14-43 29 0 0,1 0-1 0 0,0 1 1 0 0,0-1 0 0 0,0 0 0 0 0,0 0 0 0 0,0 1-1 0 0,0-1 1 0 0,0 0 0 0 0,0 1 0 0 0,0-1 0 0 0,0 0-1 0 0,0 1 1 0 0,0-1 0 0 0,0 0 0 0 0,0 1 0 0 0,0-1 0 0 0,0 0-1 0 0,0 1 1 0 0,0-1 0 0 0,0 0 0 0 0,0 0 0 0 0,0 1-1 0 0,0-1 1 0 0,1 0 0 0 0,-1 1 0 0 0,0-1 0 0 0,0 0-1 0 0,0 0 1 0 0,1 1 0 0 0,-1-1 0 0 0,0 0 0 0 0,0 0-1 0 0,1 0 1 0 0,-1 1 0 0 0,0-1 0 0 0,0 0 0 0 0,1 0-1 0 0,-1 0 1 0 0,0 0 0 0 0,1 1 0 0 0,-1-1 0 0 0,1 0-1 0 0,0 0-263 0 0,1 0-1 0 0,-1 0 1 0 0,1 0-1 0 0,-1 0 0 0 0,1-1 1 0 0,-1 1-1 0 0,1 0 0 0 0,-1-1 1 0 0,3 0-1 0 0,16-9-6783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36 11055 0 0,'-4'-14'1180'0'0,"-1"-7"9061"0"0,-4 34-9770 0 0,0 6-440 0 0,0 1 1 0 0,1 1-1 0 0,1-1 0 0 0,-6 28 0 0 0,10-34-850 0 0,1 0 0 0 0,0 0-1 0 0,0 15 1 0 0,2-16-6408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20 14279 0 0,'2'-1'1103'0'0,"12"-14"389"0"0,-14 15-1354 0 0,1-1 0 0 0,-1 1-1 0 0,0 0 1 0 0,0 0 0 0 0,1 0 0 0 0,-1-1 0 0 0,0 1 0 0 0,0 0 0 0 0,1 0-1 0 0,-1 0 1 0 0,0-1 0 0 0,0 1 0 0 0,1 0 0 0 0,-1 0 0 0 0,0 0 0 0 0,1 0-1 0 0,-1 0 1 0 0,0 0 0 0 0,1 0 0 0 0,-1 0 0 0 0,0 0 0 0 0,1 0 0 0 0,-1 0-1 0 0,0 0 1 0 0,1 0 0 0 0,-1 0 0 0 0,0 0 0 0 0,1 0 0 0 0,-1 0 0 0 0,0 0-1 0 0,0 0 1 0 0,1 1 0 0 0,7 9 692 0 0,-7-6-866 0 0,0 0-1 0 0,0 0 1 0 0,0 0 0 0 0,1 8-1 0 0,-2-7 58 0 0,-1 1 0 0 0,1-1-1 0 0,-1 1 1 0 0,0-1 0 0 0,-1 0 0 0 0,-3 9-1 0 0,-2 9 16 0 0,-3 14-4 0 0,-26 59-1 0 0,-25 34 65 0 0,35-78 11 0 0,-172 290 333 0 0,60-116-223 0 0,127-203-1416 0 0,0-1-1 0 0,-9 32 1 0 0,14-37-5963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95 9671 0 0,'-7'1'259'0'0,"-1"0"0"0"0,1 0-1 0 0,0 1 1 0 0,0 0-1 0 0,0 1 1 0 0,0-1 0 0 0,0 1-1 0 0,-9 6 1 0 0,11-6 1349 0 0,0 1 1 0 0,0 0 0 0 0,0 0 0 0 0,0 0-1 0 0,-8 11 1744 0 0,20-5-2058 0 0,-2-7-1133 0 0,1-1-1 0 0,0 0 1 0 0,-1 0-1 0 0,1-1 0 0 0,0 0 1 0 0,0 0-1 0 0,0 0 1 0 0,0-1-1 0 0,-1 1 0 0 0,1-2 1 0 0,10 0-1 0 0,10-2 189 0 0,32-10 1 0 0,-50 12-284 0 0,231-66 340 0 0,48-10-863 0 0,-227 64-1323 0 0,-57 13-104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12895 0 0,'-7'6'219'0'0,"0"1"0"0"0,1 0-1 0 0,0 0 1 0 0,0 0 0 0 0,1 1-1 0 0,-5 9 1 0 0,-8 11 925 0 0,-102 153 5077 0 0,-50 98-4904 0 0,135-219-1338 0 0,-2-2 0 0 0,-58 70-1 0 0,85-118-356 0 0,5-2-246 0 0,-2 0 0 0 0,1-1 0 0 0,-1 0 1 0 0,0 0-1 0 0,-1 0 0 0 0,1-1 0 0 0,-1-1 0 0 0,-15 9 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41 8751 0 0,'3'-8'910'0'0,"-2"0"-1244"0"0,-1 8 456 0 0,0-1 0 0 0,0 0 0 0 0,0 1 0 0 0,0-1 1 0 0,0 0-1 0 0,0 1 0 0 0,0-1 0 0 0,0 1 0 0 0,1-1 1 0 0,-1 0-1 0 0,0 1 0 0 0,0-1 0 0 0,1 1 0 0 0,-1-1 0 0 0,0 0 1 0 0,1 1-1 0 0,-1-1 0 0 0,1 1 0 0 0,-1-1 0 0 0,1 1 1 0 0,-1 0-1 0 0,1-1 0 0 0,-1 1 0 0 0,1-1 0 0 0,-1 1 1 0 0,1 0-1 0 0,-1 0 0 0 0,1-1 0 0 0,0 1 0 0 0,-1 0 1 0 0,1 0-1 0 0,-1 0 0 0 0,1-1 0 0 0,1 1 0 0 0,35-8 4033 0 0,-34 7-1812 0 0,-8 7-2094 0 0,0 1 1 0 0,0-1-1 0 0,1 1 1 0 0,-7 15 0 0 0,-2 2-43 0 0,-221 379 1165 0 0,182-311-1313 0 0,-152 224-2357 0 0,190-296 720 0 0,-1-3-70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11055 0 0,'0'0'852'0'0,"1"-2"-560"0"0,1-2 413 0 0,0 1-1 0 0,1-1 0 0 0,0 1 1 0 0,-1 0-1 0 0,1 0 0 0 0,1 0 1 0 0,-1 0-1 0 0,0 0 1 0 0,1 1-1 0 0,4-4 0 0 0,0 2 77 0 0,-1 1-1 0 0,1 0 1 0 0,12-3-1 0 0,11-3 173 0 0,32-17 105 0 0,34-13-336 0 0,130-72 0 0 0,25-59-1272 0 0,-153 84-1701 0 0,-53 44-5877 0 0,-31 29 1380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0,'2'2'5507'0'0,"28"17"-646"0"0,23 5-2765 0 0,-1-1-1081 0 0,-32-12-796 0 0,-1 1-1 0 0,-1 1 1 0 0,25 22 0 0 0,28 22-64 0 0,-66-54-300 0 0,0 1 0 0 0,0-1 1 0 0,0 0-1 0 0,0 0 0 0 0,1-1 0 0 0,10 4 0 0 0,5-5-7058 0 0,-9-2-265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10135 0 0,'0'0'13909'0'0,"0"-2"-13998"0"0,4-6-53 0 0,-1 0-1 0 0,1 0 1 0 0,0 0-1 0 0,1 1 1 0 0,0 0-1 0 0,7-9 1 0 0,6-2 76 0 0,1 1 1 0 0,0 0-1 0 0,2 2 1 0 0,-1 0 0 0 0,2 1-1 0 0,0 2 1 0 0,0 0-1 0 0,1 1 1 0 0,1 1-1 0 0,44-11 1 0 0,-62 19 175 0 0,1 1 0 0 0,0 0 0 0 0,-1 0 0 0 0,1 0 1 0 0,0 1-1 0 0,-1 0 0 0 0,1 1 0 0 0,0-1 0 0 0,-1 1 0 0 0,1 1 0 0 0,8 2 1 0 0,-12-3-68 0 0,-1-1 0 0 0,1 1 1 0 0,-1 1-1 0 0,1-1 1 0 0,-1 0-1 0 0,1 1 1 0 0,-1-1-1 0 0,0 1 1 0 0,0 0-1 0 0,0-1 1 0 0,0 1-1 0 0,0 0 0 0 0,0 1 1 0 0,0-1-1 0 0,-1 0 1 0 0,1 0-1 0 0,-1 1 1 0 0,0-1-1 0 0,1 1 1 0 0,-1-1-1 0 0,0 1 1 0 0,0-1-1 0 0,-1 1 0 0 0,1 0 1 0 0,-1-1-1 0 0,1 1 1 0 0,-1 0-1 0 0,0 0 1 0 0,0 4-1 0 0,-1 1 12 0 0,0 0 0 0 0,-1 0 0 0 0,0-1 0 0 0,0 1 1 0 0,0 0-1 0 0,-1-1 0 0 0,0 0 0 0 0,-1 0 0 0 0,-7 12 0 0 0,-6 4 16 0 0,-26 30-1 0 0,9-12-65 0 0,-16 35-1762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39 8287 0 0,'-2'-9'14123'0'0,"-1"-7"-13113"0"0,3 14-239 0 0,-2 2-691 0 0,-2 2-78 0 0,0-1 1 0 0,-1 1-1 0 0,1-1 0 0 0,0 1 1 0 0,0 0-1 0 0,1 1 0 0 0,-1-1 1 0 0,-5 5-1 0 0,-28 25-74 0 0,22-18 66 0 0,1 1 0 0 0,1 1 0 0 0,0 0-1 0 0,1 0 1 0 0,0 1 0 0 0,2 1 0 0 0,0 0-1 0 0,1 0 1 0 0,-10 28 0 0 0,15-28 64 0 0,5-17-54 0 0,-1-1-1 0 0,1 1 0 0 0,0-1 0 0 0,-1 1 0 0 0,1-1 0 0 0,-1 1 0 0 0,1-1 0 0 0,0 0 0 0 0,-1 1 0 0 0,1-1 0 0 0,0 0 0 0 0,0 1 0 0 0,-1-1 0 0 0,1 0 0 0 0,0 0 0 0 0,1 0 1 0 0,-2 0 3 0 0,5 1 42 0 0,-1 0 0 0 0,1-1 0 0 0,-1 0 0 0 0,1 0 0 0 0,-1 0 0 0 0,1 0 0 0 0,-1-1 0 0 0,1 0 0 0 0,-1 0 0 0 0,6-2 0 0 0,8-3 174 0 0,20-11 0 0 0,-18 7-61 0 0,9-2-99 0 0,149-74 218 0 0,-172 82-341 0 0,0 0 1 0 0,0 0-1 0 0,-1 0 0 0 0,1 0 1 0 0,-1-1-1 0 0,-1 0 0 0 0,1 0 1 0 0,5-8-1 0 0,-9 12 37 0 0,0-1-1 0 0,-1 1 1 0 0,1 0-1 0 0,0-1 1 0 0,-1 0-1 0 0,1 1 1 0 0,-1-1-1 0 0,1 1 1 0 0,-1-1-1 0 0,0 0 1 0 0,1 1-1 0 0,-1-1 1 0 0,0 0 0 0 0,0 1-1 0 0,0-1 1 0 0,-1-1-1 0 0,0 1 11 0 0,1 0 0 0 0,-1 1 1 0 0,0-1-1 0 0,0 1 0 0 0,0-1 0 0 0,0 1 0 0 0,0-1 0 0 0,0 1 1 0 0,0-1-1 0 0,0 1 0 0 0,-1 0 0 0 0,1 0 0 0 0,-1 0 0 0 0,1 0 1 0 0,0 0-1 0 0,-1 0 0 0 0,0 0 0 0 0,-1-1 0 0 0,-20-7-406 0 0,0 1 0 0 0,0 0 0 0 0,-1 2 0 0 0,0 1 0 0 0,0 1 0 0 0,-29-1 0 0 0,46 4 92 0 0,1 0 0 0 0,-1 1 0 0 0,0 0 1 0 0,1 1-1 0 0,-1-1 0 0 0,1 1 0 0 0,-11 3 0 0 0,16-3-213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43 215 16871 0 0,'0'0'3552'0'0,"-1"1"-3013"0"0,-2 1-498 0 0,0 0 0 0 0,1 1 0 0 0,0-1 0 0 0,-1 1 0 0 0,1 0 0 0 0,0 0 0 0 0,0 0-1 0 0,1 0 1 0 0,-1 0 0 0 0,1 0 0 0 0,-1 0 0 0 0,1 1 0 0 0,0-1 0 0 0,0 1 0 0 0,0 3 0 0 0,-3 11 91 0 0,-1 27-1 0 0,3-27-31 0 0,1 0 0 0 0,0 0-1 0 0,2 0 1 0 0,0 0-1 0 0,6 32 1 0 0,-7-49-51 0 0,1 0 1 0 0,-1 0 0 0 0,1 1-1 0 0,-1-1 1 0 0,1 0 0 0 0,0 0-1 0 0,0 0 1 0 0,-1 0 0 0 0,1 0-1 0 0,0 0 1 0 0,0 0 0 0 0,0 0-1 0 0,0 0 1 0 0,0-1 0 0 0,0 1-1 0 0,0 0 1 0 0,0 0 0 0 0,1-1-1 0 0,-1 1 1 0 0,0-1 0 0 0,0 1-1 0 0,0-1 1 0 0,1 0-1 0 0,-1 1 1 0 0,0-1 0 0 0,1 0-1 0 0,-1 0 1 0 0,0 0 0 0 0,1 0-1 0 0,-1 0 1 0 0,2 0 0 0 0,2-1 52 0 0,0 1 0 0 0,0-1 1 0 0,1-1-1 0 0,-1 1 0 0 0,0-1 1 0 0,5-2-1 0 0,29-15-27 0 0,-1-2 1 0 0,-2-1-1 0 0,0-2 0 0 0,-2-1 0 0 0,0-2 1 0 0,37-39-1 0 0,-33 31-857 0 0,-36 34 597 0 0,6 42-463 0 0,-4-17 711 0 0,1 0 0 0 0,1 0 0 0 0,1-1 0 0 0,1 0-1 0 0,0 0 1 0 0,21 36 0 0 0,-28-57 4 0 0,0-1 0 0 0,0 1 0 0 0,0 0 0 0 0,0 0 0 0 0,1-1 0 0 0,-1 1 0 0 0,0-1 0 0 0,1 1 0 0 0,-1-1 0 0 0,1 0 0 0 0,0 0 0 0 0,-1 1 0 0 0,1-1 0 0 0,0 0 0 0 0,0 0 0 0 0,0-1 0 0 0,-1 1 1 0 0,1 0-1 0 0,0-1 0 0 0,0 1 0 0 0,0-1 0 0 0,0 0 0 0 0,0 1 0 0 0,1-1 0 0 0,-1 0 0 0 0,0 0 0 0 0,0 0 0 0 0,0-1 0 0 0,0 1 0 0 0,0 0 0 0 0,0-1 0 0 0,0 1 0 0 0,3-2 0 0 0,4-3 75 0 0,1 0 0 0 0,-1 0 1 0 0,-1 0-1 0 0,1-1 0 0 0,10-10 1 0 0,-11 10-28 0 0,22-21 98 0 0,-1-2 0 0 0,30-36 0 0 0,-20 20-108 0 0,39-55-164 0 0,-56 69 12 0 0,1 1-1 0 0,35-34 1 0 0,-51 57-42 0 0,0 1 0 0 0,1 0 0 0 0,0 1 0 0 0,-1 0 0 0 0,2 0 0 0 0,-1 1 0 0 0,1 0 1 0 0,9-3-1 0 0,-4 3-1183 0 0,0 0 1 0 0,20-2-1 0 0,-21 4-336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1339 38 919 0 0,'31'-10'-136'0'0,"-5"-4"10185"0"0,-22 7-6298 0 0,-2 6-3407 0 0,1 0-1 0 0,-1 0 1 0 0,1 0-1 0 0,-1 0 1 0 0,1 1 0 0 0,0-1-1 0 0,-1 1 1 0 0,1 0-1 0 0,0 0 1 0 0,-1 0-1 0 0,1 0 1 0 0,0 0-1 0 0,-1 1 1 0 0,1-1 0 0 0,0 1-1 0 0,-1-1 1 0 0,5 3-1 0 0,-5-2 437 0 0,-3 1-251 0 0,-1 3-398 0 0,-1 1 0 0 0,0-1 0 0 0,0 0 0 0 0,0 0 0 0 0,0 0 0 0 0,-1 0 0 0 0,0 0 0 0 0,0-1-1 0 0,-5 5 1 0 0,-45 36 124 0 0,52-44-248 0 0,-75 55 17 0 0,-2-3 0 0 0,-167 81 0 0 0,-190 37 0 0 0,137-87-103 0 0,278-79 74 0 0,-12 3-154 0 0,-1-1 1 0 0,-54 3-1 0 0,86-10 150 0 0,0 0 1 0 0,0 0-1 0 0,0 0 0 0 0,0 0 0 0 0,0 0 1 0 0,0 0-1 0 0,0 0 0 0 0,0-1 0 0 0,0 1 1 0 0,0-1-1 0 0,0 0 0 0 0,0 1 0 0 0,1-1 1 0 0,-1 0-1 0 0,0 0 0 0 0,1 0 0 0 0,-1 0 1 0 0,-2-2-1 0 0,3 1 5 0 0,0 1 1 0 0,1-1 0 0 0,-1 1-1 0 0,0 0 1 0 0,1-1-1 0 0,-1 1 1 0 0,1-1-1 0 0,-1 0 1 0 0,1 1-1 0 0,0-1 1 0 0,-1 1 0 0 0,1-1-1 0 0,0 0 1 0 0,0 1-1 0 0,0-1 1 0 0,0 1-1 0 0,1-1 1 0 0,-1 0 0 0 0,0 1-1 0 0,1-1 1 0 0,-1 1-1 0 0,2-3 1 0 0,3-7-23 0 0,0 0 0 0 0,1 0 0 0 0,0 0 0 0 0,16-19 0 0 0,-11 15 17 0 0,1 0 24 0 0,1 1 0 0 0,0 0 0 0 0,1 0 0 0 0,0 2-1 0 0,1 0 1 0 0,20-13 0 0 0,7 0 37 0 0,56-26 0 0 0,-82 44-39 0 0,0 0 1 0 0,0 2-1 0 0,0 0 0 0 0,0 0 0 0 0,1 2 1 0 0,0 0-1 0 0,0 1 0 0 0,0 0 0 0 0,24 2 0 0 0,-33 0-4 0 0,-1 1-1 0 0,1 0 0 0 0,-1 0 0 0 0,1 1 0 0 0,-1 0 0 0 0,0 0 0 0 0,0 1 0 0 0,0 0 0 0 0,0 0 0 0 0,0 1 1 0 0,-1-1-1 0 0,1 2 0 0 0,-1-1 0 0 0,0 1 0 0 0,0 0 0 0 0,-1 0 0 0 0,1 0 0 0 0,-1 1 0 0 0,0 0 0 0 0,-1 0 1 0 0,1 0-1 0 0,-1 0 0 0 0,4 9 0 0 0,-2 2 78 0 0,0-1 0 0 0,-1 1 0 0 0,0 0 0 0 0,3 31 0 0 0,5 21 54 0 0,-12-65-127 0 0,1 1 0 0 0,0-1 0 0 0,0 1 0 0 0,0-1-1 0 0,0 0 1 0 0,1 0 0 0 0,0 0 0 0 0,0 0 0 0 0,0 0-1 0 0,0-1 1 0 0,0 1 0 0 0,1-1 0 0 0,-1 0 0 0 0,1 0-1 0 0,0 0 1 0 0,0-1 0 0 0,0 1 0 0 0,1-1 0 0 0,-1 0-1 0 0,0 0 1 0 0,1 0 0 0 0,0-1 0 0 0,-1 0 0 0 0,1 1-1 0 0,0-2 1 0 0,-1 1 0 0 0,1 0 0 0 0,0-1 0 0 0,6 0-1 0 0,180-21 721 0 0,-126 11-591 0 0,88-2 1 0 0,-140 13-397 0 0,-1 0 0 0 0,0 0 0 0 0,0 2 0 0 0,0-1 0 0 0,0 1 0 0 0,0 1 0 0 0,12 5 0 0 0,-23-8 61 0 0,0 0 0 0 0,0-1 0 0 0,0 1 0 0 0,0 0 0 0 0,0 0 0 0 0,0 0 1 0 0,0 0-1 0 0,0 0 0 0 0,0 0 0 0 0,0 0 0 0 0,-1 1 0 0 0,1-1 0 0 0,0 0 0 0 0,-1 0 0 0 0,1 1 1 0 0,0 1-1 0 0,3 21-3436 0 0,-3-14-2482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0,'0'0'23868'0'0,"11"2"-22537"0"0,5 1-1547 0 0,-14-2-995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41 8143 0 0,'1'-1'40'0'0,"2"-3"152"0"0,0 1-1 0 0,0-1 0 0 0,1 1 1 0 0,-1-1-1 0 0,1 1 0 0 0,-1 0 1 0 0,9-5 2965 0 0,-12 8-3029 0 0,0 0 1 0 0,0 0 0 0 0,0 0 0 0 0,-1-4 3224 0 0,0 4-3224 0 0,-12-3 1142 0 0,-17 3-1761 0 0,12 4 509 0 0,0 1 1 0 0,1 1-1 0 0,-1 0 0 0 0,1 2 1 0 0,-21 11-1 0 0,-3 2-18 0 0,-390 200-1 0 0,240-97 62 0 0,7-4-60 0 0,164-108-2 0 0,-29 17 0 0 0,-81 63 0 0 0,125-87 9 0 0,0-1 0 0 0,0 1 0 0 0,0 0 0 0 0,0 1 0 0 0,-5 9-1 0 0,9-14-7 0 0,0 0 0 0 0,0 1 0 0 0,1-1-1 0 0,-1 0 1 0 0,0 1 0 0 0,1-1 0 0 0,-1 1-1 0 0,1 0 1 0 0,0-1 0 0 0,-1 1-1 0 0,1-1 1 0 0,0 1 0 0 0,0-1 0 0 0,0 1-1 0 0,0 0 1 0 0,0-1 0 0 0,0 1 0 0 0,1-1-1 0 0,-1 1 1 0 0,0-1 0 0 0,1 1 0 0 0,-1-1-1 0 0,1 1 1 0 0,0-1 0 0 0,-1 1 0 0 0,1-1-1 0 0,0 0 1 0 0,0 1 0 0 0,0-1 0 0 0,2 2-1 0 0,2 2 23 0 0,1-1 0 0 0,-1 0 0 0 0,1 0-1 0 0,0 0 1 0 0,0-1 0 0 0,1 0 0 0 0,-1 0 0 0 0,9 2-1 0 0,2 0 112 0 0,37 6 1 0 0,24-1 434 0 0,158-4 1 0 0,78-25-1069 0 0,-298 17 387 0 0,59-5-1847 0 0,-46 2 936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1 919 0 0,'-2'0'67'0'0,"-4"-1"381"0"0,0 1-1 0 0,1 0 0 0 0,-1 1 1 0 0,0-1-1 0 0,1 1 0 0 0,-1 0 1 0 0,-7 2-1 0 0,-41 17 6887 0 0,35-12-6444 0 0,-9 5-126 0 0,0 1-1 0 0,0 2 1 0 0,-36 28 0 0 0,30-21-419 0 0,12-7-160 0 0,0 0 1 0 0,2 2 0 0 0,0 0 0 0 0,0 1-1 0 0,-21 29 1 0 0,29-31 73 0 0,12-17-214 0 0,-1 1-1 0 0,1 0 1 0 0,-1-1-1 0 0,1 1 1 0 0,-1 0-1 0 0,1 0 1 0 0,0-1-1 0 0,-1 1 1 0 0,1 0-1 0 0,0 0 1 0 0,0 0-1 0 0,0 0 1 0 0,-1-1-1 0 0,1 1 1 0 0,0 0-1 0 0,0 0 1 0 0,0 0-1 0 0,0 0 1 0 0,1 1 0 0 0,0-1 6 0 0,0 0 1 0 0,1 0 0 0 0,-1 0 0 0 0,1 0-1 0 0,0 0 1 0 0,-1-1 0 0 0,1 1 0 0 0,0-1-1 0 0,0 1 1 0 0,-1-1 0 0 0,1 1 0 0 0,0-1-1 0 0,0 0 1 0 0,-1 0 0 0 0,5 0 0 0 0,26-4 348 0 0,6-5-162 0 0,0-2 0 0 0,-1-2 0 0 0,-1-1 0 0 0,53-29 0 0 0,-69 33-269 0 0,-4 3-16 0 0,-1-1 1 0 0,1-1-1 0 0,21-17 1 0 0,-34 24-52 0 0,0 0-1 0 0,-1-1 1 0 0,1 1 0 0 0,-1-1 0 0 0,1 1 0 0 0,-1-1-1 0 0,0 0 1 0 0,0 0 0 0 0,0 0 0 0 0,0 0-1 0 0,-1 0 1 0 0,1-1 0 0 0,-1 1 0 0 0,0 0 0 0 0,0-1-1 0 0,0 1 1 0 0,0-1 0 0 0,0 1 0 0 0,-1-1-1 0 0,0 0 1 0 0,0 1 0 0 0,0-1 0 0 0,-1-5 0 0 0,1 7-50 0 0,-1 0 0 0 0,0 0 0 0 0,0 0 0 0 0,0 0 0 0 0,0 0 1 0 0,0 0-1 0 0,-1 0 0 0 0,-1-2 0 0 0,0 0-272 0 0,2 3-352 0 0,0 0-76 0 0,-5-5-823 0 0,-1 1-3233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10799 0 0,'13'-13'405'0'0,"1"1"0"0"0,0 0 0 0 0,0 0 0 0 0,2 2 0 0 0,30-17-1 0 0,-14 11 752 0 0,1 2-1 0 0,38-11 0 0 0,47-5 689 0 0,-104 27-1654 0 0,0 1 0 0 0,-1 1 0 0 0,1 0 0 0 0,0 1-1 0 0,0 1 1 0 0,23 3 0 0 0,-34-3-147 0 0,0-1 0 0 0,1 1 0 0 0,-1 0 0 0 0,0 0 0 0 0,0 0 0 0 0,-1 1-1 0 0,1-1 1 0 0,0 1 0 0 0,0-1 0 0 0,-1 1 0 0 0,1 0 0 0 0,-1 0 0 0 0,1 0 0 0 0,-1 1 0 0 0,0-1-1 0 0,0 0 1 0 0,3 5 0 0 0,-4-4-29 0 0,0-1 0 0 0,0 1 0 0 0,0 0 0 0 0,0-1 0 0 0,0 1 0 0 0,-1 0 0 0 0,1 0 0 0 0,-1 0 0 0 0,0-1 0 0 0,0 1-1 0 0,0 0 1 0 0,0 0 0 0 0,-1 0 0 0 0,1 0 0 0 0,-1-1 0 0 0,0 1 0 0 0,1 0 0 0 0,-1 0 0 0 0,-2 3 0 0 0,-2 4 83 0 0,0 0 0 0 0,-1 0 0 0 0,0-1 1 0 0,0 0-1 0 0,-9 10 0 0 0,-41 36 440 0 0,43-42-422 0 0,-3 4-26 0 0,-19 25 0 0 0,-11 12 39 0 0,40-49-143 0 0,0 0 1 0 0,-1-1-1 0 0,1 1 0 0 0,-1-1 0 0 0,0 0 1 0 0,0-1-1 0 0,0 1 0 0 0,0-2 1 0 0,0 1-1 0 0,-1-1 0 0 0,0 0 0 0 0,-12 2 1 0 0,-3-2-886 0 0,-1 0 0 0 0,-44-4 1 0 0,42-2-2423 0 0,17 0-2718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2303 0 0,'43'-76'-753'0'0,"-21"42"3291"0"0,32-38 0 0 0,-36 51-1014 0 0,2 0-1 0 0,0 1 1 0 0,1 1 0 0 0,1 1 0 0 0,40-25 0 0 0,-12 14-730 0 0,89-39 1 0 0,-126 63-588 0 0,1 1 1 0 0,0 0-1 0 0,0 1 1 0 0,1 1-1 0 0,-1 0 0 0 0,1 0 1 0 0,-1 2-1 0 0,0 0 1 0 0,1 0-1 0 0,-1 2 1 0 0,1 0-1 0 0,15 4 0 0 0,-21-4-55 0 0,1 1 0 0 0,-1 0 0 0 0,0 0 0 0 0,-1 1 0 0 0,1 0 0 0 0,-1 1 0 0 0,0 0 0 0 0,0 0 0 0 0,0 0-1 0 0,0 1 1 0 0,-1 1 0 0 0,0-1 0 0 0,-1 1 0 0 0,1 0 0 0 0,-1 1 0 0 0,-1-1 0 0 0,1 1 0 0 0,-1 0 0 0 0,5 12-1 0 0,-8-14-33 0 0,0 1-1 0 0,0 0 1 0 0,0 0-1 0 0,-1 0 1 0 0,0 0-1 0 0,-1 0 1 0 0,1 0-1 0 0,-1 0 0 0 0,-1 8 1 0 0,-1-2 84 0 0,0 0 1 0 0,0-1-1 0 0,-1 1 1 0 0,-6 13-1 0 0,5-17-108 0 0,0 0 0 0 0,-1-1 0 0 0,0 0 0 0 0,0 0-1 0 0,-1 0 1 0 0,0 0 0 0 0,-1-1 0 0 0,1 0 0 0 0,-1 0 0 0 0,-9 6 0 0 0,-8 5 203 0 0,-51 29 0 0 0,47-31-291 0 0,-2-1-1 0 0,0-1 1 0 0,-1-2 0 0 0,0-1 0 0 0,0-2-1 0 0,-1-1 1 0 0,-1-1 0 0 0,-60 4 0 0 0,82-11-129 0 0,0 0 0 0 0,-13-2 0 0 0,20 2-41 0 0,1-1 0 0 0,0 1 0 0 0,0-1 0 0 0,0 0 1 0 0,0 0-1 0 0,0 0 0 0 0,0-1 0 0 0,0 1 0 0 0,0-1 0 0 0,1 1 0 0 0,-1-1 0 0 0,-3-3 0 0 0,-5-10-1047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145 101 1839 0 0,'0'2'406'0'0,"-1"2"130"0"0,0 0 0 0 0,0 0 1 0 0,0 0-1 0 0,0 0 0 0 0,-1-1 1 0 0,0 1-1 0 0,1-1 1 0 0,-2 1-1 0 0,1-1 0 0 0,0 0 1 0 0,-1 0-1 0 0,1 0 0 0 0,-1 0 1 0 0,0 0-1 0 0,0 0 0 0 0,0-1 1 0 0,0 1-1 0 0,-4 1 0 0 0,-7 4 427 0 0,1-1-1 0 0,-2 0 0 0 0,-18 6 1 0 0,9-4 95 0 0,22-9-18 0 0,3-2-1008 0 0,1 1 0 0 0,-1-1-1 0 0,1 0 1 0 0,-1 1 0 0 0,1-1-1 0 0,0 1 1 0 0,-1 0 0 0 0,4-3-1 0 0,-2 2 11 0 0,23-17-23 0 0,2 0 0 0 0,0 1 0 0 0,0 2 0 0 0,44-18 0 0 0,-67 32-23 0 0,6-3-4 0 0,1 1-1 0 0,0 0 1 0 0,0 0 0 0 0,0 1 0 0 0,14-1-1 0 0,-15 5 9 0 0,-9-1 5 0 0,3 2 19 0 0,6 11 7 0 0,-9-11-23 0 0,1 1-4 0 0,0 13-4 0 0,-2 4-1 0 0,-12 11 13 0 0,11-28 2 0 0,-11 19 36 0 0,8-19-7 0 0,-1 2-22 0 0,3-4 104 0 0,12-10-53 0 0,33-20-200 0 0,73-36 0 0 0,-76 46 56 0 0,78-25 0 0 0,-100 39 178 0 0,-1 1 1 0 0,38-3-1 0 0,-54 6-78 0 0,0 1 0 0 0,1 0 1 0 0,-1 0-1 0 0,0 0 0 0 0,1 1 1 0 0,-1-1-1 0 0,0 0 0 0 0,1 1 0 0 0,-1 0 1 0 0,0-1-1 0 0,0 1 0 0 0,0 0 1 0 0,0 0-1 0 0,0 0 0 0 0,0 0 0 0 0,0 1 1 0 0,0-1-1 0 0,2 3 0 0 0,-3-3-20 0 0,0 0-1 0 0,0 0 1 0 0,0 1-1 0 0,0-1 1 0 0,0 1-1 0 0,0-1 1 0 0,-1 1-1 0 0,1-1 1 0 0,-1 1-1 0 0,1-1 1 0 0,-1 1-1 0 0,0-1 1 0 0,1 1-1 0 0,-1 0 1 0 0,0-1-1 0 0,0 1 1 0 0,0-1-1 0 0,0 1 1 0 0,-1 3-1 0 0,0 0 9 0 0,0 1-3 0 0,1-1 1 0 0,-1 0 0 0 0,0 0 0 0 0,-1 1 0 0 0,1-1 0 0 0,-1 0-1 0 0,0 0 1 0 0,0-1 0 0 0,-1 1 0 0 0,-5 8 0 0 0,-2 0 19 0 0,0-2 1 0 0,-15 16 0 0 0,14-18-78 0 0,1 2 1 0 0,-15 19-1 0 0,24-28-278 0 0,9 6-3778 0 0,2-4 2530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49 209 919 0 0,'-6'9'735'0'0,"0"0"-1"0"0,-10 13 0 0 0,-4 5 15839 0 0,22-28-16542 0 0,0 0-1 0 0,1 0 1 0 0,-1-1 0 0 0,0 1-1 0 0,0-1 1 0 0,0 1 0 0 0,0-1-1 0 0,-1 0 1 0 0,1 0 0 0 0,0 1-1 0 0,-1-1 1 0 0,2-3 0 0 0,-2 5-22 0 0,24-35 33 0 0,-7 9-186 0 0,24-24-1 0 0,-37 44 24 0 0,1 0 0 0 0,0 1 1 0 0,0 0-1 0 0,1 0 0 0 0,-1 0 0 0 0,1 1 0 0 0,0 0 0 0 0,0 0 0 0 0,10-3 0 0 0,-13 6-47 0 0,1 1 177 0 0,0 0 1 0 0,0 0-1 0 0,0 0 0 0 0,0 1 1 0 0,0 0-1 0 0,-1 0 0 0 0,1 0 0 0 0,0 1 1 0 0,0 0-1 0 0,0-1 0 0 0,-1 2 1 0 0,1-1-1 0 0,-1 0 0 0 0,0 1 0 0 0,0 0 1 0 0,0 0-1 0 0,0 0 0 0 0,0 1 1 0 0,-1-1-1 0 0,1 1 0 0 0,-1 0 0 0 0,0 0 1 0 0,0 0-1 0 0,2 5 0 0 0,1 7 166 0 0,-5-14-14 0 0,-2 3-61 0 0,-1 0-1 0 0,1 0 1 0 0,-1 0-1 0 0,-2 4 1 0 0,2-6-109 0 0,-6 5 147 0 0,8-8-137 0 0,0 0 0 0 0,0 0 0 0 0,-1 0 0 0 0,1 0 1 0 0,0 0-1 0 0,0 0 0 0 0,0 0 0 0 0,0 0 0 0 0,0 0 1 0 0,-1 0-1 0 0,1 0 0 0 0,0 0 0 0 0,0 0 0 0 0,0 0 0 0 0,0 0 1 0 0,0 0-1 0 0,-1 0 0 0 0,1 0 0 0 0,0 0 0 0 0,0 0 1 0 0,0 0-1 0 0,0 0 0 0 0,0 0 0 0 0,0 0 0 0 0,-1 0 1 0 0,1 0-1 0 0,0 0 0 0 0,0 0 0 0 0,0 0 0 0 0,0 0 1 0 0,0 0-1 0 0,0-1 0 0 0,0 1 0 0 0,-1 0 0 0 0,1 0 1 0 0,0 0-1 0 0,0 0 0 0 0,0 0 0 0 0,0 0 0 0 0,0-1 1 0 0,0 1-1 0 0,0 0 0 0 0,0 0 0 0 0,0 0 0 0 0,0 0 0 0 0,0 0 1 0 0,0 0-1 0 0,0-1 0 0 0,0 1 0 0 0,0 0 0 0 0,0 0 1 0 0,0 0-1 0 0,0 0 0 0 0,0 0 0 0 0,0-1 0 0 0,0 1 1 0 0,0 0-1 0 0,0 0 0 0 0,0 0 0 0 0,0 0 0 0 0,0 0 1 0 0,0-1-1 0 0,0 1 0 0 0,0 0 0 0 0,1-2-27 0 0,-1 0-1 0 0,1 0 1 0 0,-1 1 0 0 0,1-1-1 0 0,0 0 1 0 0,0 0 0 0 0,0 1-1 0 0,0-1 1 0 0,0 0 0 0 0,0 1-1 0 0,0-1 1 0 0,0 1 0 0 0,3-3-1 0 0,20-18-389 0 0,-24 22 413 0 0,39-28-183 0 0,0 2-1 0 0,2 1 1 0 0,0 3 0 0 0,48-19-1 0 0,-84 38 205 0 0,-1 2 0 0 0,0-1-1 0 0,1 0 1 0 0,0 1 0 0 0,-1 0-1 0 0,1 0 1 0 0,0 0 0 0 0,-1 1-1 0 0,1-1 1 0 0,0 1 0 0 0,0 0-1 0 0,-1 1 1 0 0,1-1 0 0 0,0 1-1 0 0,5 1 1 0 0,-9-1 14 0 0,0 0 1 0 0,0 0-1 0 0,0 0 0 0 0,0 0 1 0 0,-1 0-1 0 0,1 0 0 0 0,0 0 1 0 0,-1 0-1 0 0,1 1 0 0 0,-1-1 1 0 0,1 0-1 0 0,-1 0 0 0 0,1 1 1 0 0,-1-1-1 0 0,0 0 0 0 0,0 2 1 0 0,1 0 56 0 0,0 4 37 0 0,0 1 1 0 0,0-1-1 0 0,-1 1 1 0 0,0-1-1 0 0,-1 1 1 0 0,1-1 0 0 0,-1 1-1 0 0,-1-1 1 0 0,1 0-1 0 0,-1 1 1 0 0,-4 6 0 0 0,-2 17 280 0 0,5-22-317 0 0,-10 23 111 0 0,12-30-180 0 0,4 5-578 0 0,1 1-453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37 2759 0 0,'0'0'11326'0'0,"-9"0"-10185"0"0,6 2-1043 0 0,-1-1 0 0 0,0 0 0 0 0,1 1 1 0 0,0 0-1 0 0,-1 0 0 0 0,1 0 0 0 0,0 0 0 0 0,0 0 0 0 0,0 1 1 0 0,0-1-1 0 0,0 1 0 0 0,-2 3 0 0 0,-6 7 289 0 0,-12 19-1 0 0,22-29-336 0 0,-14 19 360 0 0,1 0 1 0 0,1 1 0 0 0,-17 46-1 0 0,29-68-363 0 0,1 0 0 0 0,-1 0 0 0 0,1 0 0 0 0,0 0 1 0 0,-1 0-1 0 0,1 1 0 0 0,0-1 0 0 0,0 0 0 0 0,0 0 0 0 0,0 0 0 0 0,0 0 0 0 0,0 0 0 0 0,0 0 0 0 0,1 0 0 0 0,-1 0 0 0 0,0 0 0 0 0,0 1 0 0 0,1-1 0 0 0,-1 0 0 0 0,1 0 0 0 0,-1 0 1 0 0,2 1-1 0 0,-1-1-7 0 0,0 0 1 0 0,0 0 0 0 0,1 0 0 0 0,-1 0 0 0 0,0 0 0 0 0,1-1 0 0 0,-1 1 0 0 0,0 0 0 0 0,1-1 0 0 0,-1 1 0 0 0,1-1 0 0 0,-1 0 0 0 0,1 1-1 0 0,1-1 1 0 0,5 0 62 0 0,-1 1 0 0 0,0-2-1 0 0,1 1 1 0 0,-1-1 0 0 0,9-2-1 0 0,4-2 2 0 0,1-1-1 0 0,-1-1 1 0 0,-1-1-1 0 0,1 0 1 0 0,-1-2-1 0 0,19-12 1 0 0,-25 13-69 0 0,1-1 0 0 0,-1 0 1 0 0,-1-1-1 0 0,0 0 0 0 0,0-1 1 0 0,-1-1-1 0 0,-1 0 1 0 0,12-18-1 0 0,-20 28-50 0 0,0-1 0 0 0,0 1 0 0 0,0-1 0 0 0,0 0 1 0 0,-1 1-1 0 0,0-1 0 0 0,0 0 0 0 0,0 0 0 0 0,0 0 0 0 0,0 0 1 0 0,-1-6-1 0 0,0 9-13 0 0,0-1 0 0 0,-1 0 1 0 0,1 0-1 0 0,-1 1 0 0 0,1-1 1 0 0,-1 0-1 0 0,0 1 0 0 0,1-1 1 0 0,-1 1-1 0 0,0-1 1 0 0,0 1-1 0 0,0-1 0 0 0,0 1 1 0 0,0 0-1 0 0,-1-1 0 0 0,1 1 1 0 0,0 0-1 0 0,-1 0 0 0 0,1 0 1 0 0,0 0-1 0 0,-1 0 0 0 0,1 0 1 0 0,-1 1-1 0 0,0-1 0 0 0,1 0 1 0 0,-1 1-1 0 0,0-1 0 0 0,-2 0 1 0 0,-12-2-208 0 0,0 0-1 0 0,-1 1 1 0 0,1 1 0 0 0,-1 0-1 0 0,1 2 1 0 0,-1 0 0 0 0,1 0-1 0 0,0 2 1 0 0,-1 0 0 0 0,1 0-1 0 0,-25 11 1 0 0,40-14 192 0 0,1 0 0 0 0,0 0 1 0 0,-1 0-1 0 0,1 0 0 0 0,0 0 0 0 0,0 0 0 0 0,-1 0 1 0 0,1 0-1 0 0,0 1 0 0 0,-1-1 0 0 0,1 0 1 0 0,0 0-1 0 0,0 0 0 0 0,-1 1 0 0 0,1-1 0 0 0,0 0 1 0 0,0 0-1 0 0,-1 1 0 0 0,1-1 0 0 0,0 0 1 0 0,0 0-1 0 0,0 1 0 0 0,0-1 0 0 0,-1 0 0 0 0,1 1 1 0 0,0-1-1 0 0,0 0 0 0 0,0 0 0 0 0,0 1 0 0 0,0-1 1 0 0,0 0-1 0 0,0 1 0 0 0,0-1 0 0 0,0 0 1 0 0,0 1-1 0 0,0-1 0 0 0,0 0 0 0 0,0 1 0 0 0,0-1 1 0 0,0 0-1 0 0,0 1 0 0 0,0-1 0 0 0,0 0 1 0 0,1 1-1 0 0,-1-1 0 0 0,0 0 0 0 0,0 0 0 0 0,0 1 1 0 0,0-1-1 0 0,1 0 0 0 0,-1 1 0 0 0,0-1 1 0 0,0 0-1 0 0,1 0 0 0 0,-1 0 0 0 0,0 1 0 0 0,0-1 1 0 0,1 0-1 0 0,7 7-1728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41 170 3223 0 0,'-1'2'143'0'0,"-19"41"-103"0"0,4-10 15353 0 0,15-35-15312 0 0,0 0 0 0 0,1 1-1 0 0,-1-1 1 0 0,1 0-1 0 0,-1 0 1 0 0,1 0 0 0 0,0 0-1 0 0,0 0 1 0 0,0 0 0 0 0,0 0-1 0 0,0 0 1 0 0,1 0 0 0 0,-1 0-1 0 0,1 0 1 0 0,-1 0-1 0 0,1 0 1 0 0,-1 0 0 0 0,1 1-1 0 0,0-1 1 0 0,2-3 0 0 0,2-2 91 0 0,0-1 0 0 0,0 1 0 0 0,7-7 1 0 0,-9 11-100 0 0,14-15-23 0 0,1 0 0 0 0,0 1-1 0 0,2 1 1 0 0,29-20 0 0 0,-34 27-124 0 0,0 0 0 0 0,0 2 0 0 0,1-1-1 0 0,0 2 1 0 0,0 0 0 0 0,1 1 0 0 0,23-4 0 0 0,-30 7 74 0 0,0 3-13 0 0,-2 4-40 0 0,-1 4 39 0 0,-5-5 22 0 0,0 0 1 0 0,-1 1-1 0 0,0-1 0 0 0,1 0 0 0 0,-2 1 1 0 0,1-1-1 0 0,0 1 0 0 0,-1-1 0 0 0,0 1 1 0 0,0-1-1 0 0,0 1 0 0 0,-2 7 0 0 0,-2 8 66 0 0,-8 28 0 0 0,10-40-85 0 0,-1 2 88 0 0,1 0 0 0 0,0 0-1 0 0,0 0 1 0 0,1 0 0 0 0,0 0-1 0 0,1 0 1 0 0,0 0 0 0 0,1 0-1 0 0,2 15 1 0 0,-2-22-65 0 0,1 0 1 0 0,-1 0-1 0 0,1 0 1 0 0,0 0 0 0 0,0 0-1 0 0,0 0 1 0 0,0 0-1 0 0,0-1 1 0 0,1 1-1 0 0,-1-1 1 0 0,1 1-1 0 0,-1-1 1 0 0,1 0-1 0 0,0 0 1 0 0,0-1-1 0 0,0 1 1 0 0,0 0-1 0 0,0-1 1 0 0,1 0 0 0 0,5 2-1 0 0,1 0-178 0 0,0-1 0 0 0,0 0 0 0 0,0 0 0 0 0,0-1 0 0 0,19-1 0 0 0,-7-2-904 0 0,0-1-66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8751 0 0,'0'0'399'0'0,"-1"0"-4"0"0,-3 0-373 0 0,0 1 1 0 0,0 0 0 0 0,1 0 0 0 0,-1 0 0 0 0,0 0-1 0 0,1 0 1 0 0,-1 0 0 0 0,1 1 0 0 0,-1 0 0 0 0,1 0-1 0 0,-4 2 1 0 0,-36 30 1728 0 0,30-22-663 0 0,-50 38 1886 0 0,-48 43-1568 0 0,19 4-1066 0 0,77-79-305 0 0,1 1 0 0 0,0 1 0 0 0,-18 39 0 0 0,19-31 192 0 0,1 2 0 0 0,2 0 0 0 0,1 0 0 0 0,2 0 1 0 0,0 1-1 0 0,-2 45 0 0 0,7-42-1164 0 0,4 46 1 0 0,0-64 701 0 0,-1-3 42 0 0,0 0 0 0 0,-1 0 0 0 0,-1 12 0 0 0,0-20 75 0 0,0-1-1 0 0,1 0 1 0 0,-2 0 0 0 0,1 0 0 0 0,0-1-1 0 0,-1 1 1 0 0,0 0 0 0 0,1 0 0 0 0,-1-1-1 0 0,-1 1 1 0 0,1-1 0 0 0,-1 0 0 0 0,-3 5-1 0 0,-8 4-953 0 0,3-7-2600 0 0,2-3-572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5527 0 0,'0'0'423'0'0,"0"2"66"0"0,-3 14 2739 0 0,2-1-1 0 0,0 19 0 0 0,2-18-2267 0 0,0 0 0 0 0,4 19 0 0 0,-3-23-888 0 0,1-1 1 0 0,1 0 0 0 0,-1 1-1 0 0,2-1 1 0 0,-1-1 0 0 0,2 1-1 0 0,-1-1 1 0 0,1 0 0 0 0,11 13-1 0 0,-15-20-121 0 0,1 0-1 0 0,-1-1 1 0 0,1 1 0 0 0,0-1-1 0 0,0 0 1 0 0,0 0 0 0 0,0 0-1 0 0,0 0 1 0 0,0 0 0 0 0,1-1-1 0 0,-1 1 1 0 0,6 1-1 0 0,-6-3-309 0 0,0 1-1 0 0,0-1 1 0 0,0 1-1 0 0,1-1 1 0 0,-1 0-1 0 0,0 0 1 0 0,0-1-1 0 0,0 1 0 0 0,4-2 1 0 0,7-2-5388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14335 0 0,'0'0'1306'0'0,"0"2"-1077"0"0,-5 20 183 0 0,-1-1 1 0 0,-2 0-1 0 0,-12 25 0 0 0,-99 180 1352 0 0,12-56-1380 0 0,55-92-369 0 0,51-75-12 0 0,-159 265-241 0 0,123-188-155 0 0,16-33-2656 0 0,-37 58 1 0 0,36-71 1074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8719 0 0,'-2'0'399'0'0,"-25"8"511"0"0,1 2 0 0 0,-1 0-1 0 0,2 2 1 0 0,0 1 0 0 0,0 1 0 0 0,1 0 0 0 0,-35 30 0 0 0,54-40-723 0 0,1 0 0 0 0,1 0 0 0 0,-1 0 1 0 0,1 1-1 0 0,-1-1 0 0 0,1 1 1 0 0,0 0-1 0 0,1 0 0 0 0,-1 0 0 0 0,1 0 1 0 0,0 0-1 0 0,-1 6 0 0 0,3-9 101 0 0,6 10 246 0 0,-5-9-475 0 0,1-1 0 0 0,0 1 0 0 0,0-1 0 0 0,0 0 0 0 0,1 1 0 0 0,-1-1 0 0 0,0 0 0 0 0,1 0 0 0 0,-1 0 0 0 0,1-1 0 0 0,0 1 0 0 0,0-1 1 0 0,4 3-1 0 0,-2-3 18 0 0,1 1 0 0 0,-1-1 1 0 0,0 0-1 0 0,0-1 0 0 0,1 1 1 0 0,-1-1-1 0 0,8 0 0 0 0,0-1-2 0 0,-1-1-1 0 0,1-1 0 0 0,-1 0 0 0 0,0 0 0 0 0,0-1 1 0 0,12-6-1 0 0,-20 8-54 0 0,-3 2-18 0 0,0-1 0 0 0,1 1-1 0 0,-1-1 1 0 0,0 0 0 0 0,0 0 0 0 0,0 1 0 0 0,0-1 0 0 0,0 0 0 0 0,0 0-1 0 0,0 0 1 0 0,-1 0 0 0 0,1 0 0 0 0,0 0 0 0 0,0 0 0 0 0,-1-1-1 0 0,1 1 1 0 0,0-2 0 0 0,0 2-22 0 0,-1 0 0 0 0,1-1 0 0 0,-1 1 0 0 0,1-1 0 0 0,-1 1 0 0 0,1-1 0 0 0,-1 1 0 0 0,0-1 0 0 0,0 1 0 0 0,0-1 0 0 0,0 1 0 0 0,0-1 0 0 0,0 1 0 0 0,0-1 0 0 0,0 1 0 0 0,-1-2 0 0 0,-10-26-623 0 0,1 1-127 0 0,10 24 515 0 0,0 0 0 0 0,0-1 0 0 0,1 1 0 0 0,-1 0 0 0 0,1 0 0 0 0,-1 0 0 0 0,1 0 0 0 0,1 0 0 0 0,-1 0 0 0 0,1 0 0 0 0,-1 0 0 0 0,1 0 0 0 0,0 0 0 0 0,0 1 0 0 0,1-1 1 0 0,-1 1-1 0 0,6-6 0 0 0,5-5-5419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733 704 10303 0 0,'0'0'935'0'0,"-9"1"-750"0"0,-3-1 627 0 0,12-1-757 0 0,0 1-1 0 0,0 0 1 0 0,0 0 0 0 0,0 0-1 0 0,0 0 1 0 0,-1 0 0 0 0,1 0 0 0 0,0 0-1 0 0,0 0 1 0 0,0-1 0 0 0,0 1-1 0 0,0 0 1 0 0,0 0 0 0 0,-1 0-1 0 0,1 0 1 0 0,0 0 0 0 0,0-1-1 0 0,0 1 1 0 0,0 0 0 0 0,0 0 0 0 0,0 0-1 0 0,0 0 1 0 0,0-1 0 0 0,0 1-1 0 0,0 0 1 0 0,0 0 0 0 0,0 0-1 0 0,0 0 1 0 0,0-1 0 0 0,0 1 0 0 0,0 0-1 0 0,0 0 1 0 0,0-1 0 0 0,13-16 3355 0 0,-11 13-3262 0 0,20-19 428 0 0,49-40 0 0 0,-38 35-475 0 0,-17 13-88 0 0,109-103 111 0 0,-88 78-81 0 0,48-54 13 0 0,-69 73-96 0 0,0-1 1 0 0,23-43-1 0 0,-37 62 16 0 0,8-18-237 0 0,11-27 0 0 0,-19 42 161 0 0,0 0-1 0 0,0 0 1 0 0,-1 0 0 0 0,0-1 0 0 0,0 1-1 0 0,0 0 1 0 0,-1-1 0 0 0,0 1-1 0 0,-1-13 1 0 0,0 17 49 0 0,1 0 0 0 0,-1 0 1 0 0,1 0-1 0 0,-1 0 0 0 0,0 0 1 0 0,0 0-1 0 0,0 0 0 0 0,0 0 0 0 0,0 0 1 0 0,-1 1-1 0 0,1-1 0 0 0,0 0 1 0 0,-1 1-1 0 0,1-1 0 0 0,-1 1 0 0 0,0-1 1 0 0,0 1-1 0 0,1 0 0 0 0,-1 0 1 0 0,0 0-1 0 0,0 0 0 0 0,0 0 0 0 0,0 0 1 0 0,0 0-1 0 0,0 1 0 0 0,0-1 1 0 0,0 1-1 0 0,-1-1 0 0 0,1 1 0 0 0,-4 0 1 0 0,-5 0-27 0 0,1 0-1 0 0,-1 1 1 0 0,0 1 0 0 0,-18 4 0 0 0,28-6 72 0 0,-17 5 70 0 0,0 0 0 0 0,1 2-1 0 0,0 0 1 0 0,0 1-1 0 0,0 0 1 0 0,1 2 0 0 0,0 0-1 0 0,1 0 1 0 0,0 2 0 0 0,-22 21-1 0 0,15-9 119 0 0,0 1 0 0 0,1 1-1 0 0,2 0 1 0 0,0 2-1 0 0,-16 34 1 0 0,25-41-13 0 0,1 1-1 0 0,0 0 1 0 0,-5 26 0 0 0,-12 71 634 0 0,1-3-167 0 0,19-93-563 0 0,-1-1 0 0 0,-21 43-1 0 0,14-38-39 0 0,-1-2 0 0 0,-2 0 1 0 0,0 0-1 0 0,-31 31 0 0 0,17-25 73 0 0,-2 0 0 0 0,-49 33 0 0 0,-243 151 61 0 0,301-200-293 0 0,6-6-416 0 0,15-9-325 0 0,10-5-291 0 0,7-4-3179 0 0,4-3-1383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87 152 11055 0 0,'-5'0'215'0'0,"-1"0"-1"0"0,0 0 1 0 0,0 0-1 0 0,1 1 0 0 0,-1 0 1 0 0,0 0-1 0 0,1 0 1 0 0,-1 1-1 0 0,-6 2 0 0 0,-12 8 6185 0 0,146-37-4387 0 0,194-45-617 0 0,-23 7-2681 0 0,-232 47-266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95 15199 0 0,'0'0'1172'0'0,"4"11"494"0"0,-3-9-1326 0 0,0 1 0 0 0,1-1 0 0 0,-1 1 0 0 0,0-1 0 0 0,1 0 1 0 0,0 1-1 0 0,-1-1 0 0 0,1 0 0 0 0,0 0 0 0 0,0 0 1 0 0,0 0-1 0 0,0-1 0 0 0,1 1 0 0 0,-1-1 0 0 0,0 1 0 0 0,1-1 1 0 0,-1 0-1 0 0,1 1 0 0 0,0-1 0 0 0,-1-1 0 0 0,6 2 0 0 0,8 0-79 0 0,0-2-1 0 0,-1 1 0 0 0,1-2 1 0 0,0 0-1 0 0,0-2 0 0 0,27-6 1 0 0,-7-2-350 0 0,59-25 1 0 0,-86 31 49 0 0,0 1 0 0 0,0-1 1 0 0,16-12-1 0 0,-22 15 15 0 0,0-1-1 0 0,0 1 1 0 0,-1-1-1 0 0,1 0 1 0 0,-1 0-1 0 0,1 1 1 0 0,-1-2-1 0 0,0 1 1 0 0,0 0-1 0 0,0 0 1 0 0,-1-1-1 0 0,1 1 1 0 0,1-6-1 0 0,-3 8 10 0 0,-1 1 0 0 0,1-1 0 0 0,-1 1 0 0 0,1-1 0 0 0,-1 1 0 0 0,1 0 0 0 0,0-1 0 0 0,-1 1 0 0 0,1 0 0 0 0,-1-1 0 0 0,0 1 0 0 0,1 0 0 0 0,-1-1 0 0 0,1 1 0 0 0,-1 0 0 0 0,1 0 0 0 0,-1 0 0 0 0,0 0 0 0 0,0 0 0 0 0,1-1-10 0 0,-5 1-18 0 0,-1-1 1 0 0,1 0-1 0 0,0 1 0 0 0,0 0 0 0 0,0 0 0 0 0,0 1 1 0 0,-11 1-1 0 0,-35 12-127 0 0,17-1 128 0 0,1 0 0 0 0,-54 32 0 0 0,-58 47 170 0 0,119-75-82 0 0,-10 7 53 0 0,-38 33 0 0 0,65-49-72 0 0,0 0 0 0 0,0 1 0 0 0,1 1 1 0 0,0-1-1 0 0,0 1 0 0 0,1 1 0 0 0,0-1 1 0 0,-9 21-1 0 0,15-28-20 0 0,0 0 0 0 0,0 0 1 0 0,0-1-1 0 0,1 1 0 0 0,-1 0 0 0 0,1 0 1 0 0,-1 0-1 0 0,1 0 0 0 0,0 0 1 0 0,0 0-1 0 0,1 3 0 0 0,-1-4-11 0 0,1-1 1 0 0,-1 1-1 0 0,1-1 0 0 0,-1 0 1 0 0,1 1-1 0 0,0-1 0 0 0,0 0 0 0 0,-1 0 1 0 0,1 0-1 0 0,0 1 0 0 0,0-1 1 0 0,0 0-1 0 0,0 0 0 0 0,1 0 1 0 0,-1 0-1 0 0,0-1 0 0 0,0 1 0 0 0,0 0 1 0 0,1 0-1 0 0,-1-1 0 0 0,0 1 1 0 0,1-1-1 0 0,-1 1 0 0 0,3 0 0 0 0,6 1-300 0 0,0-1 0 0 0,0 0 0 0 0,0 0 0 0 0,0-1 0 0 0,19-1 0 0 0,2-3-1533 0 0</inkml:trace>
  <inkml:trace contextRef="#ctx0" brushRef="#br0" timeOffset="1">517 377 14943 0 0,'0'0'687'0'0,"0"2"-16"0"0,-23 49 6843 0 0,26-52-7305 0 0,1 1 0 0 0,-1-1 0 0 0,0 0 0 0 0,0 0-1 0 0,-1 0 1 0 0,1 0 0 0 0,0 0 0 0 0,5-4 0 0 0,1 0 118 0 0,297-169 1577 0 0,-291 166-1895 0 0,46-31-40 0 0,32-18-93 0 0,-75 48 89 0 0,0 0 0 0 0,0 1 0 0 0,29-7 0 0 0,-36 12-18 0 0,3-2-97 0 0,2 1-1 0 0,-1 1 0 0 0,0 0 1 0 0,1 1-1 0 0,24 1 0 0 0,-39 0 146 0 0,1 1-1 0 0,-1 0 1 0 0,1 1 0 0 0,-1-1-1 0 0,1 0 1 0 0,-1 0 0 0 0,1 1-1 0 0,-1-1 1 0 0,1 1 0 0 0,-1-1-1 0 0,1 1 1 0 0,-1 0 0 0 0,0-1-1 0 0,1 1 1 0 0,-1 0 0 0 0,0 0-1 0 0,0 0 1 0 0,0 0 0 0 0,1 0-1 0 0,-1 0 1 0 0,0 0 0 0 0,0 1-1 0 0,-1-1 1 0 0,1 0-1 0 0,0 0 1 0 0,0 1 0 0 0,-1-1-1 0 0,2 2 1 0 0,-2 0 0 0 0,0 0 0 0 0,1 1 0 0 0,-1-1 0 0 0,-1 0 0 0 0,1 0 0 0 0,0 0 0 0 0,-1 0 0 0 0,1 0 0 0 0,-1 0 0 0 0,0 0 0 0 0,0 0 0 0 0,-3 5 0 0 0,-10 19 106 0 0,0-1 1 0 0,-2 0-1 0 0,-32 38 0 0 0,25-35 53 0 0,-34 59-1 0 0,55-86-243 0 0,1 0 0 0 0,0 1-1 0 0,0-1 1 0 0,0 0 0 0 0,0 1-1 0 0,0-1 1 0 0,0 0 0 0 0,1 1 0 0 0,-1-1-1 0 0,1 1 1 0 0,0-1 0 0 0,-1 1 0 0 0,1-1-1 0 0,0 1 1 0 0,1-1 0 0 0,-1 1 0 0 0,0-1-1 0 0,1 1 1 0 0,0 3 0 0 0,4 3-929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1257 21 5527 0 0,'10'-4'186'0'0,"-1"1"-1"0"0,0 0 0 0 0,1 0 0 0 0,0 1 0 0 0,-1 0 1 0 0,1 0-1 0 0,0 1 0 0 0,0 1 0 0 0,0 0 1 0 0,12 1 1625 0 0,-21 12 1481 0 0,-1-9-3094 0 0,-1 1-1 0 0,0-1 0 0 0,0 1 0 0 0,0-1 1 0 0,0 0-1 0 0,-1 0 0 0 0,1 0 1 0 0,-1 1-1 0 0,0-2 0 0 0,0 1 1 0 0,-1 0-1 0 0,1 0 0 0 0,-4 4 0 0 0,-4 1 96 0 0,1 0 0 0 0,-1 0 0 0 0,-12 7 0 0 0,-2 3 153 0 0,-206 177 2449 0 0,79-81-1689 0 0,114-90-995 0 0,-2-1 1 0 0,-48 21 0 0 0,30-21-110 0 0,-1-2 1 0 0,-117 28-1 0 0,168-49-100 0 0,-173 34 233 0 0,130-28-125 0 0,-82 2-1 0 0,128-9-103 0 0,-1 0 0 0 0,0-1 0 0 0,1 1 0 0 0,-1-1 0 0 0,0 0 0 0 0,1 0 0 0 0,0-1 0 0 0,-1 0 0 0 0,1 1 0 0 0,-7-5 0 0 0,10 5-4 0 0,-1 0-1 0 0,1 0 1 0 0,0 0-1 0 0,0 0 1 0 0,0 0-1 0 0,-1 0 0 0 0,1 0 1 0 0,0 0-1 0 0,1 0 1 0 0,-1-1-1 0 0,0 1 0 0 0,0 0 1 0 0,0-1-1 0 0,1 1 1 0 0,-1-1-1 0 0,1 1 0 0 0,-1 0 1 0 0,1-1-1 0 0,0 1 1 0 0,-1-1-1 0 0,1 1 0 0 0,0-1 1 0 0,0 0-1 0 0,0 1 1 0 0,0-1-1 0 0,0 1 1 0 0,1-1-1 0 0,-1 1 0 0 0,0-1 1 0 0,1 1-1 0 0,-1-1 1 0 0,1 1-1 0 0,-1 0 0 0 0,1-1 1 0 0,1-1-1 0 0,3-7-11 0 0,1 0 0 0 0,1 1 0 0 0,0 0 0 0 0,0 0 0 0 0,1 0 1 0 0,0 1-1 0 0,1 0 0 0 0,0 1 0 0 0,0 0 0 0 0,13-9 0 0 0,-6 7-11 0 0,0 0 0 0 0,1 1 0 0 0,0 1 0 0 0,0 1 0 0 0,32-8 1 0 0,-39 11 44 0 0,0 2 0 0 0,0-1 0 0 0,0 1 0 0 0,0 1 0 0 0,0 0 0 0 0,0 0 0 0 0,0 1 1 0 0,0 0-1 0 0,0 1 0 0 0,-1 0 0 0 0,1 1 0 0 0,0 0 0 0 0,-1 0 0 0 0,0 1 0 0 0,0 0 1 0 0,0 1-1 0 0,0 0 0 0 0,-1 0 0 0 0,10 8 0 0 0,13 13 17 0 0,2-2 0 0 0,36 21 1 0 0,-49-34-29 0 0,0-1 0 0 0,1-1 0 0 0,-1-1 0 0 0,2-1 1 0 0,28 6-1 0 0,-15-8 67 0 0,1-1 0 0 0,0-2 1 0 0,57-5-1 0 0,48 3 177 0 0,-137 0-277 0 0,22 2-157 0 0,0 0 0 0 0,-1 2-1 0 0,1 1 1 0 0,36 11 0 0 0,-60-15-994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460 148 9271 0 0,'0'0'5495'0'0,"1"-2"-4806"0"0,5-6 217 0 0,28-41 1548 0 0,-31 44-2351 0 0,0 0 0 0 0,0 0 0 0 0,-1 0 0 0 0,0-1 0 0 0,0 1 0 0 0,0-1 0 0 0,-1 1 0 0 0,1-7 0 0 0,-1 10-100 0 0,-1 1 1 0 0,0 0-1 0 0,0 0 1 0 0,0-1-1 0 0,0 1 1 0 0,0 0-1 0 0,-1 0 1 0 0,1 0-1 0 0,0-1 1 0 0,-1 1-1 0 0,1 0 1 0 0,0 0-1 0 0,-1 0 1 0 0,1 0-1 0 0,-1-1 1 0 0,0 1-1 0 0,1 0 1 0 0,-1 0-1 0 0,0 0 0 0 0,0 1 1 0 0,-1-3-1 0 0,0 2-19 0 0,0 0-1 0 0,1 0 1 0 0,-1 0-1 0 0,0 1 1 0 0,0-1-1 0 0,0 0 0 0 0,0 1 1 0 0,0-1-1 0 0,0 1 1 0 0,0 0-1 0 0,0 0 1 0 0,-2 0-1 0 0,-7 0-115 0 0,1 1-1 0 0,0 1 1 0 0,0-1-1 0 0,-11 5 1 0 0,19-5 106 0 0,-25 7-179 0 0,1 1 0 0 0,0 1 0 0 0,1 2-1 0 0,-45 27 1 0 0,38-18 303 0 0,2 1 1 0 0,0 2-1 0 0,-26 28 0 0 0,24-24 106 0 0,25-23-121 0 0,0 0 0 0 0,1 1 1 0 0,-1 0-1 0 0,1 0 0 0 0,1 0 1 0 0,-1 1-1 0 0,1 0 1 0 0,0 0-1 0 0,-5 10 0 0 0,10-17-59 0 0,0 1 1 0 0,-1 0-1 0 0,1 0 0 0 0,0 0 0 0 0,-1 0 0 0 0,1 0 1 0 0,0 0-1 0 0,0 0 0 0 0,0 0 0 0 0,0 0 1 0 0,0 0-1 0 0,0 0 0 0 0,0 0 0 0 0,0-1 0 0 0,0 1 1 0 0,1 0-1 0 0,-1 0 0 0 0,0 0 0 0 0,1 0 0 0 0,-1 0 1 0 0,0 0-1 0 0,1 0 0 0 0,-1-1 0 0 0,2 2 0 0 0,-1 0 12 0 0,0-1 0 0 0,1 0 0 0 0,-1 0-1 0 0,1 0 1 0 0,-1 0 0 0 0,1-1 0 0 0,-1 1-1 0 0,1 0 1 0 0,0-1 0 0 0,-1 1 0 0 0,1-1-1 0 0,2 1 1 0 0,4 0 107 0 0,0 0 0 0 0,0-1 0 0 0,0 1-1 0 0,15-3 1 0 0,-1-2 87 0 0,0-1-1 0 0,0-1 1 0 0,39-16-1 0 0,59-36-401 0 0,-26 16-1563 0 0,-92 41 1486 0 0,-2 3-579 0 0,-5 14 805 0 0,3-9 51 0 0,0 1 1 0 0,0-1 0 0 0,1 1 0 0 0,0 0-1 0 0,0 8 1 0 0,2 4-1124 0 0,0-18 411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29 463 17391 0 0,'0'0'1574'0'0,"-4"-7"-1260"0"0,-6-10 146 0 0,9 15-323 0 0,-1 0 0 0 0,1 0 0 0 0,-1 0-1 0 0,1 0 1 0 0,0 0 0 0 0,0-1 0 0 0,0 1 0 0 0,0-1-1 0 0,0 1 1 0 0,0-1 0 0 0,1 1 0 0 0,-1-1 0 0 0,1 1-1 0 0,0-4 1 0 0,0-46 1772 0 0,1-10-1104 0 0,0 55-780 0 0,0 0 0 0 0,0 1-1 0 0,1-1 1 0 0,0 1 0 0 0,0-1 0 0 0,0 1-1 0 0,4-7 1 0 0,3-2-65 0 0,1 1 1 0 0,0 1-1 0 0,1 0 0 0 0,0 0 1 0 0,1 1-1 0 0,0 0 0 0 0,1 1 1 0 0,0 1-1 0 0,21-13 0 0 0,-5 6-1084 0 0,1 1 1 0 0,0 1-1 0 0,58-19 0 0 0,-55 25-224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166 149 11519 0 0,'0'0'5770'0'0,"2"0"-4282"0"0,7 1-994 0 0,0 0 1 0 0,0-1 0 0 0,0 0 0 0 0,0-1 0 0 0,10-1 0 0 0,48-12 730 0 0,-33 6-982 0 0,-2 1-269 0 0,96-23 42 0 0,-108 24-481 0 0,0-1 0 0 0,0-1-1 0 0,0 0 1 0 0,19-13 0 0 0,-38 21 400 0 0,0-1 0 0 0,-1 1 0 0 0,1-1 0 0 0,0 1 1 0 0,0-1-1 0 0,0 1 0 0 0,0-1 0 0 0,-1 0 0 0 0,1 1 0 0 0,0-1 0 0 0,-1 0 1 0 0,1 0-1 0 0,0 0 0 0 0,-1 1 0 0 0,1-1 0 0 0,-1 0 0 0 0,1 0 0 0 0,-1 0 1 0 0,0 0-1 0 0,1-2 0 0 0,-1 2 38 0 0,0 1 1 0 0,0-1-1 0 0,-1 0 1 0 0,1 1-1 0 0,0-1 1 0 0,-1 1-1 0 0,1-1 1 0 0,0 0-1 0 0,-1 1 0 0 0,1-1 1 0 0,-1 1-1 0 0,1-1 1 0 0,-1 1-1 0 0,1-1 1 0 0,-1 1-1 0 0,1-1 1 0 0,-1 1-1 0 0,1 0 0 0 0,-1-1 1 0 0,0 1-1 0 0,1 0 1 0 0,-2-1-1 0 0,-3-1-16 0 0,0 0 0 0 0,0 1 0 0 0,0 0 0 0 0,-1-1 0 0 0,1 2-1 0 0,-6-2 1 0 0,-19 3 53 0 0,-1 0 1 0 0,1 3-1 0 0,0 0 0 0 0,0 1 0 0 0,0 2 1 0 0,1 2-1 0 0,0 0 0 0 0,-31 15 0 0 0,22-6 381 0 0,-45 27 0 0 0,65-34-166 0 0,0 1 0 0 0,1 1 1 0 0,1 1-1 0 0,-20 20 0 0 0,30-28-164 0 0,1 0 1 0 0,0 0-1 0 0,0 1 0 0 0,1 0 0 0 0,0-1 1 0 0,0 2-1 0 0,0-1 0 0 0,-4 15 0 0 0,7-19-36 0 0,1 0 1 0 0,-1 0-1 0 0,1 0 0 0 0,0 0 1 0 0,0-1-1 0 0,0 1 0 0 0,0 0 0 0 0,0 0 1 0 0,1 0-1 0 0,-1 0 0 0 0,1 0 0 0 0,0-1 1 0 0,0 1-1 0 0,0 0 0 0 0,0-1 1 0 0,0 1-1 0 0,0 0 0 0 0,1-1 0 0 0,-1 0 1 0 0,1 1-1 0 0,0-1 0 0 0,0 0 1 0 0,0 0-1 0 0,0 0 0 0 0,0 0 0 0 0,0 0 1 0 0,1 0-1 0 0,2 1 0 0 0,6 3 74 0 0,-1 0 0 0 0,1-1 0 0 0,0 0 0 0 0,1 0 0 0 0,-1-2 0 0 0,1 1 0 0 0,0-2 0 0 0,0 1 0 0 0,0-2 0 0 0,20 1 0 0 0,12-1 217 0 0,68-10 1 0 0,-94 7-267 0 0,170-22 180 0 0,-115 14-163 0 0,-28 0-57 0 0,-35 7-414 0 0,0 1-1 0 0,0 0 0 0 0,19-1 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64 1375 0 0,'-19'-7'10962'0'0,"12"7"-10498"0"0,1 0 1 0 0,-1 0 0 0 0,0 0-1 0 0,1 1 1 0 0,-1 0 0 0 0,1 1-1 0 0,-1-1 1 0 0,1 1 0 0 0,-11 5-1 0 0,-7 7-425 0 0,0 1 0 0 0,1 1-1 0 0,1 1 1 0 0,1 0 0 0 0,-21 23-1 0 0,14-9 39 0 0,2 1 0 0 0,1 1 0 0 0,1 1 0 0 0,2 1 0 0 0,-19 42 0 0 0,28-50 277 0 0,1 0 0 0 0,1 1 0 0 0,1 0 0 0 0,-10 51 0 0 0,19-74-259 0 0,1-1 1 0 0,-1 1-1 0 0,1 0 0 0 0,0 0 1 0 0,0-1-1 0 0,1 1 0 0 0,-1 0 0 0 0,1-1 1 0 0,0 1-1 0 0,0 0 0 0 0,3 5 1 0 0,-3-8-44 0 0,0 0 0 0 0,0 0 0 0 0,0 0 1 0 0,1 0-1 0 0,-1 0 0 0 0,1-1 0 0 0,-1 1 0 0 0,1 0 1 0 0,0-1-1 0 0,0 1 0 0 0,-1-1 0 0 0,1 0 1 0 0,0 0-1 0 0,0 0 0 0 0,1 1 0 0 0,-1-2 1 0 0,0 1-1 0 0,0 0 0 0 0,0 0 0 0 0,1-1 1 0 0,-1 1-1 0 0,0-1 0 0 0,0 0 0 0 0,5 0 0 0 0,10 0 203 0 0,1-1 0 0 0,0 0 0 0 0,-1-2 0 0 0,20-4 0 0 0,69-24 440 0 0,-54 15-550 0 0,154-56-82 0 0,-175 58-44 0 0,0-2-1 0 0,0 0 1 0 0,-2-2 0 0 0,37-29-1 0 0,-54 37-61 0 0,0-1 0 0 0,-1 0 0 0 0,0-1-1 0 0,0 0 1 0 0,16-28 0 0 0,-23 34-45 0 0,0-1 1 0 0,-1 0-1 0 0,0 1 0 0 0,0-1 0 0 0,0-1 0 0 0,-1 1 1 0 0,0 0-1 0 0,-1-1 0 0 0,0 1 0 0 0,0-1 0 0 0,0 1 1 0 0,-1-1-1 0 0,0 1 0 0 0,-2-16 0 0 0,-3 5-185 0 0,-1-1 0 0 0,-1 1 0 0 0,0 1-1 0 0,-1-1 1 0 0,-1 2 0 0 0,-1-1 0 0 0,0 1 0 0 0,-1 0-1 0 0,-24-25 1 0 0,29 35 226 0 0,1 1 0 0 0,-1 0 0 0 0,-1 0 0 0 0,1 1 0 0 0,-1-1 0 0 0,0 1 0 0 0,0 1 0 0 0,0-1 0 0 0,0 1 0 0 0,0 1 0 0 0,-16-4 0 0 0,17 4 33 0 0,-1 1 0 0 0,1 1 0 0 0,-1-1 0 0 0,1 1 1 0 0,-1 1-1 0 0,1-1 0 0 0,-1 1 0 0 0,1 0 0 0 0,0 0 0 0 0,-1 1 1 0 0,1 0-1 0 0,0 0 0 0 0,0 0 0 0 0,-10 6 0 0 0,2 1 54 0 0,1 0 0 0 0,1 1 0 0 0,-1 1 0 0 0,1 0 0 0 0,1 1 0 0 0,0 0 0 0 0,-9 14 0 0 0,-21 36-1240 0 0,8 2-4224 0 0,22-40-80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55 919 0 0,'4'-5'21157'0'0,"-3"2"-21142"0"0,1 1-1 0 0,0 0 0 0 0,-1-1 0 0 0,1 1 0 0 0,0 0 0 0 0,1 0 0 0 0,-1 0 0 0 0,0 0 0 0 0,5-2 0 0 0,11-11 3 0 0,-6 5 34 0 0,-12 10-49 0 0,0 0 0 0 0,0 0 0 0 0,0 0 0 0 0,0 0 0 0 0,0 0 0 0 0,0 0 0 0 0,0 0 0 0 0,1 0 0 0 0,-1 0 0 0 0,0 1 0 0 0,0-1 0 0 0,0 0 0 0 0,0 0 0 0 0,0 0 0 0 0,0 0 0 0 0,0 0 1 0 0,0 0-1 0 0,0 0 0 0 0,0 0 0 0 0,0 1 0 0 0,0-1 0 0 0,0 0 0 0 0,1 0 0 0 0,-1 0 0 0 0,0 0 0 0 0,0 0 0 0 0,0 0 0 0 0,0 1 0 0 0,0-1 0 0 0,0 0 0 0 0,0 0 0 0 0,0 0 0 0 0,0 0 0 0 0,-1 0 0 0 0,1 0 0 0 0,0 1 0 0 0,0-1 0 0 0,0 0 0 0 0,0 0 0 0 0,0 0 0 0 0,0 0 0 0 0,0 0 0 0 0,0 0 0 0 0,0 1 0 0 0,-6 14 125 0 0,-1-5-97 0 0,1-2 0 0 0,-1 1-1 0 0,-1-1 1 0 0,0 0 0 0 0,0 0-1 0 0,-13 9 1104 0 0,22-18-1079 0 0,5-4-44 0 0,2-1-8 0 0,19-1-18 0 0,-25 6-58 0 0,-15 20-21 0 0,-1-5 106 0 0,13-13 15 0 0,13-5-5855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10735 0 0,'0'0'4586'0'0,"0"2"-3990"0"0,-1 6-308 0 0,-1 0 0 0 0,0 0 0 0 0,0 0 1 0 0,0 0-1 0 0,-1-1 0 0 0,-1 1 0 0 0,-3 7 1 0 0,-4 7 199 0 0,-17 38 356 0 0,-47 71-1 0 0,28-53-386 0 0,-19 54 55 0 0,58-110-425 0 0,0 0-1 0 0,1 0 0 0 0,1 1 1 0 0,-3 27-1 0 0,10-16-550 0 0,6-27-2081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1839 0 0,'2'2'8443'0'0,"19"13"-5537"0"0,25 15-1 0 0,15 11-1639 0 0,-37-23-579 0 0,-1 2-1 0 0,23 25 0 0 0,-37-34-474 0 0,1 0 0 0 0,-1 0 0 0 0,-1 1 0 0 0,0 0 0 0 0,-1 1 0 0 0,9 21 0 0 0,-14-28-159 0 0,0 0 0 0 0,-1 0 0 0 0,0 0 0 0 0,0 0 0 0 0,0 0 0 0 0,-1 0 0 0 0,0 1 0 0 0,0-1 0 0 0,-1 0 0 0 0,1 0 0 0 0,-1 0 0 0 0,-1 0 1 0 0,1 0-1 0 0,-1 0 0 0 0,0 0 0 0 0,0 0 0 0 0,-1-1 0 0 0,0 1 0 0 0,0-1 0 0 0,0 1 0 0 0,-8 8 0 0 0,0 0 47 0 0,-1-1-1 0 0,0-1 1 0 0,-1 0-1 0 0,-1-1 1 0 0,0 0-1 0 0,-23 14 1 0 0,14-13-172 0 0,0-1-1 0 0,-44 14 1 0 0,53-20-225 0 0,-1-1-1306 0 0,5-2-3215 0 0,1-2-1990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6447 0 0,'-27'7'851'0'0,"1"2"0"0"0,0 1 0 0 0,1 0 0 0 0,0 2 0 0 0,1 1-1 0 0,-36 26 1 0 0,-44 41 390 0 0,86-63-956 0 0,1 0 0 0 0,0 1 1 0 0,-20 27-1 0 0,18-17 387 0 0,-23 42 0 0 0,35-56-416 0 0,0 1 1 0 0,2-1-1 0 0,-1 1 0 0 0,2 0 1 0 0,-5 22-1 0 0,9-32-173 0 0,-1 0-1 0 0,1 0 1 0 0,0 0-1 0 0,0 0 1 0 0,0 0 0 0 0,1 0-1 0 0,-1 0 1 0 0,1 0-1 0 0,0-1 1 0 0,1 1-1 0 0,-1 0 1 0 0,4 6-1 0 0,-3-8-16 0 0,0 0 0 0 0,0 0 0 0 0,0 0 0 0 0,1 0 0 0 0,-1 0 0 0 0,1 0-1 0 0,0-1 1 0 0,-1 0 0 0 0,1 1 0 0 0,0-1 0 0 0,1 0 0 0 0,-1-1 0 0 0,0 1-1 0 0,0 0 1 0 0,1-1 0 0 0,-1 0 0 0 0,6 2 0 0 0,6 0 142 0 0,-1-1-1 0 0,1-1 1 0 0,-1 0-1 0 0,1 0 1 0 0,0-2 0 0 0,-1 0-1 0 0,23-4 1 0 0,102-30 692 0 0,-132 33-860 0 0,53-16 357 0 0,91-41 1 0 0,-131 50-392 0 0,-1-1 0 0 0,0-1 0 0 0,0-1 0 0 0,-1 0-1 0 0,-1-1 1 0 0,0-2 0 0 0,-1 1 0 0 0,17-21 0 0 0,-29 30-73 0 0,0 0 0 0 0,0 0 0 0 0,-1-1 1 0 0,0 1-1 0 0,0-1 0 0 0,0 0 0 0 0,0 0 0 0 0,-1 0 0 0 0,2-11 0 0 0,-3 13-9 0 0,-1 1 0 0 0,0-1 0 0 0,0 1 0 0 0,0-1-1 0 0,0 0 1 0 0,0 1 0 0 0,-1-1 0 0 0,0 1 0 0 0,0-1 0 0 0,0 1 0 0 0,0 0-1 0 0,0-1 1 0 0,-1 1 0 0 0,1 0 0 0 0,-1 0 0 0 0,0 0 0 0 0,0 0-1 0 0,0 0 1 0 0,-3-3 0 0 0,-2 0-166 0 0,0-1-1 0 0,0 1 1 0 0,0 0 0 0 0,-1 1-1 0 0,0 0 1 0 0,-11-6 0 0 0,-55-21-1299 0 0,57 25 1185 0 0,-33-12-1113 0 0,0 3-1 0 0,-60-12 1 0 0,103 27 1171 0 0,0 0 0 0 0,-1 0 0 0 0,1 1 0 0 0,-11 1 1 0 0,-6 0-133 0 0,30 10 469 0 0,16 20-407 0 0,-6-12 169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0,'0'0'12304'0'0,"1"1"-12068"0"0,1 1-215 0 0,-1 0-1 0 0,1-1 1 0 0,-1 1-1 0 0,0 0 1 0 0,0 0 0 0 0,0 0-1 0 0,0 0 1 0 0,0 0-1 0 0,0 0 1 0 0,-1 0-1 0 0,1 0 1 0 0,-1 0 0 0 0,1 0-1 0 0,-1 0 1 0 0,0 1-1 0 0,0-1 1 0 0,1 0-1 0 0,-2 0 1 0 0,1 0 0 0 0,-1 5-1 0 0,1-6 168 0 0,5-8-2780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73 471 7367 0 0,'0'0'19743'0'0,"-1"-1"-19387"0"0,-8-10-293 0 0,0-1 1 0 0,1 0-1 0 0,0 0 1 0 0,1-1 0 0 0,-9-20-1 0 0,14 27-51 0 0,-1 0 1 0 0,1-1-1 0 0,0 1 0 0 0,1-1 1 0 0,-1 1-1 0 0,1-1 0 0 0,0 0 0 0 0,1 1 1 0 0,0-14-1 0 0,1 15-58 0 0,0 0 0 0 0,0 0 1 0 0,0 1-1 0 0,1-1 0 0 0,0 0 0 0 0,-1 1 0 0 0,2-1 1 0 0,-1 1-1 0 0,0 0 0 0 0,1-1 0 0 0,0 1 0 0 0,0 1 1 0 0,0-1-1 0 0,5-5 0 0 0,13-9-734 0 0,1 0 0 0 0,1 1 0 0 0,36-20 0 0 0,79-33-1402 0 0,-103 54 837 0 0,56-16 0 0 0,-71 27 860 0 0,1 0-1 0 0,0 1 0 0 0,0 1 1 0 0,28 0-1 0 0,-45 3 842 0 0,-1 0 0 0 0,1 1 0 0 0,-1-1 0 0 0,1 1-1 0 0,-1 0 1 0 0,1 0 0 0 0,-1 0 0 0 0,5 2 0 0 0,-6-2 868 0 0,-1 2-220 0 0,0 7-502 0 0,0 0 1 0 0,0 0 0 0 0,-1 0-1 0 0,0 0 1 0 0,0 0-1 0 0,-3 11 1 0 0,-15 66 613 0 0,7-36-821 0 0,7-31-285 0 0,0 0 39 0 0,0 1-1 0 0,-2-1 1 0 0,-8 23 0 0 0,12-38-90 0 0,0 0 0 0 0,-1-1 1 0 0,1 1-1 0 0,-1 0 0 0 0,0-1 1 0 0,0 0-1 0 0,-1 1 0 0 0,1-1 0 0 0,-1-1 1 0 0,0 1-1 0 0,0 0 0 0 0,0-1 1 0 0,-1 0-1 0 0,1 0 0 0 0,-1 0 1 0 0,1-1-1 0 0,-8 4 0 0 0,-3-2-481 0 0,1 0-1 0 0,-19 2 0 0 0,-29-1-4342 0 0,33-4-2694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20 17679 0 0,'10'-15'811'0'0,"-8"12"573"0"0,-15 2-1110 0 0,10 1-207 0 0,0 0 0 0 0,0 0 0 0 0,1 0 0 0 0,-1 0 0 0 0,0 0 0 0 0,0 1 0 0 0,1-1 0 0 0,-5 2 0 0 0,-6 3-72 0 0,1 0 0 0 0,0 1 1 0 0,0 0-1 0 0,0 1 0 0 0,-19 16 0 0 0,-48 49-29 0 0,69-63 33 0 0,-30 31-23 0 0,-56 69 1 0 0,80-87 22 0 0,1 0 1 0 0,1 1 0 0 0,1 0-1 0 0,1 1 1 0 0,-13 38 0 0 0,23-57 55 0 0,0 1-1 0 0,1-1 1 0 0,0 1 0 0 0,0-1 0 0 0,0 1-1 0 0,1 0 1 0 0,0-1 0 0 0,0 1-1 0 0,0 0 1 0 0,2 10 0 0 0,-1-13 13 0 0,0 0 0 0 0,0 0 0 0 0,0 0 1 0 0,1 0-1 0 0,-1 0 0 0 0,1-1 0 0 0,-1 1 0 0 0,1 0 0 0 0,0-1 0 0 0,0 0 1 0 0,0 1-1 0 0,1-1 0 0 0,-1 0 0 0 0,1 0 0 0 0,-1 0 0 0 0,1 0 1 0 0,-1 0-1 0 0,1-1 0 0 0,0 1 0 0 0,5 1 0 0 0,9 3 151 0 0,2-1-1 0 0,-1 0 0 0 0,0-1 1 0 0,1-1-1 0 0,37 1 1 0 0,95-10 177 0 0,-134 4-373 0 0,0 0 1 0 0,0-1 0 0 0,0-1-1 0 0,0 0 1 0 0,-1-1-1 0 0,0-1 1 0 0,27-14 0 0 0,-32 13-4 0 0,0 0 0 0 0,0 0 1 0 0,0-1-1 0 0,-1 0 1 0 0,-1-1-1 0 0,0 0 0 0 0,0 0 1 0 0,0-1-1 0 0,-1-1 1 0 0,12-20-1 0 0,-8 10 11 0 0,-2 0-1 0 0,-1-1 1 0 0,0-1-1 0 0,5-24 1 0 0,-10 30-36 0 0,-1 1 0 0 0,0 0 0 0 0,-2-1 0 0 0,0 0 0 0 0,0 0-1 0 0,-4-28 1 0 0,2 40-42 0 0,0 1-1 0 0,0-1 0 0 0,0 0 0 0 0,0 0 0 0 0,-1 1 0 0 0,0-1 0 0 0,0 1 0 0 0,0-1 0 0 0,0 1 0 0 0,-1 0 0 0 0,1 0 0 0 0,-1 0 0 0 0,0 0 0 0 0,-5-3 0 0 0,4 3-21 0 0,-1 0-1 0 0,0 1 0 0 0,1 0 0 0 0,-2 0 1 0 0,1 0-1 0 0,0 1 0 0 0,-1 0 0 0 0,1 0 1 0 0,-1 0-1 0 0,1 1 0 0 0,-10-2 0 0 0,-4 1-32 0 0,-1 1-1 0 0,1 0 1 0 0,0 1-1 0 0,-1 1 1 0 0,1 1-1 0 0,0 1 1 0 0,0 1-1 0 0,0 0 1 0 0,-32 13-1 0 0,49-16 90 0 0,-1 0 0 0 0,0 0 0 0 0,1 1 0 0 0,0-1 0 0 0,-1 1 0 0 0,1-1 0 0 0,0 1 0 0 0,0 0 0 0 0,-1 0 0 0 0,2 0 0 0 0,-1 0 0 0 0,0 0 0 0 0,0 1 0 0 0,1-1 0 0 0,-1 0 0 0 0,1 1-1 0 0,-2 4 1 0 0,1-3-489 0 0,1 0 0 0 0,0 1 0 0 0,0-1-1 0 0,0 0 1 0 0,1 0 0 0 0,-1 7 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2 18287 0 0,'0'0'5771'0'0,"-1"0"-5670"0"0,-4-1-91 0 0,0 1 0 0 0,1 0 0 0 0,-1 0 0 0 0,0 0 0 0 0,0 0 1 0 0,1 1-1 0 0,-10 1 0 0 0,-34 14 69 0 0,6-2-47 0 0,-86 27-59 0 0,81-24-25 0 0,-53 12 0 0 0,45-19-331 0 0,-1-3 0 0 0,0-3-1 0 0,-97-3 1 0 0,131-1 252 0 0,17 1 31 0 0,-1-1 1 0 0,1 0-1 0 0,0 0 1 0 0,-1 0-1 0 0,1-1 1 0 0,0 0-1 0 0,-1 0 1 0 0,-6-2 0 0 0,11 2-105 0 0,7 2-657 0 0,-1 0 768 0 0,1 0 0 0 0,0 0 1 0 0,0 1-1 0 0,8 3 0 0 0,3 2 96 0 0,7 0 246 0 0,-10-4 316 0 0,-1 1 0 0 0,16 7 0 0 0,-27-10-274 0 0,-2-1-272 0 0,0 0 0 0 0,1 0 0 0 0,-1 1-1 0 0,1-1 1 0 0,-1 0 0 0 0,0 0 0 0 0,1 0 0 0 0,-1 0 0 0 0,1 0 0 0 0,-1 1 0 0 0,0-1 0 0 0,1 0 0 0 0,-1 0-1 0 0,0 1 1 0 0,1-1 0 0 0,-1 0 0 0 0,0 0 0 0 0,1 1 0 0 0,-1-1 0 0 0,0 0 0 0 0,0 1 0 0 0,1-1 0 0 0,-1 1-1 0 0,0-1 1 0 0,0 0 0 0 0,0 1 0 0 0,0-1 0 0 0,0 1 0 0 0,1-1 0 0 0,-1 0 0 0 0,0 1 0 0 0,0-1 0 0 0,0 1-1 0 0,0-1 1 0 0,0 0 0 0 0,0 1 0 0 0,0-1 0 0 0,0 1 0 0 0,-2 17 229 0 0,1-14-216 0 0,-1 0 0 0 0,-1 0 0 0 0,1 0 0 0 0,-1 0 0 0 0,1-1 0 0 0,-1 0 0 0 0,0 1 0 0 0,-4 3-1 0 0,-30 22 201 0 0,35-27-219 0 0,-28 21 65 0 0,-2-1 0 0 0,0-2-1 0 0,-1-1 1 0 0,-2-1 0 0 0,-66 23 0 0 0,25-15 59 0 0,144-55-13 0 0,-32 16-171 0 0,0 3 0 0 0,1 0-1 0 0,0 3 1 0 0,0 1 0 0 0,57-2 0 0 0,-64 8 14 0 0,0 1 0 0 0,0 1 0 0 0,-1 1 0 0 0,1 2 0 0 0,-1 1 0 0 0,0 2 0 0 0,42 15 0 0 0,-46-12 86 0 0,45 19 10 0 0,-61-25-31 0 0,0 0 0 0 0,0 1 1 0 0,0 0-1 0 0,-1 0 0 0 0,9 9 1 0 0,-16-14-17 0 0,0 0 0 0 0,0 0 0 0 0,-1 0-1 0 0,1 0 1 0 0,0 0 0 0 0,-1 0 0 0 0,1 1 0 0 0,-1-1 0 0 0,1 0 0 0 0,-1 0 0 0 0,1 1 0 0 0,-1-1 0 0 0,0 0 0 0 0,1 1 0 0 0,-1-1 0 0 0,0 0-1 0 0,0 1 1 0 0,0-1 0 0 0,0 0 0 0 0,-1 1 0 0 0,1-1 0 0 0,0 0 0 0 0,0 1 0 0 0,-1-1 0 0 0,1 0 0 0 0,-1 0 0 0 0,1 1 0 0 0,-1-1-1 0 0,-1 2 1 0 0,0 1 27 0 0,-1 0-1 0 0,0 0 1 0 0,0 0-1 0 0,0-1 1 0 0,-1 1-1 0 0,-6 5 0 0 0,-25 17 35 0 0,-2-1 0 0 0,0-2 0 0 0,-1-2 0 0 0,-2-1 0 0 0,0-2-1 0 0,-1-2 1 0 0,-80 21 0 0 0,109-35-79 0 0,-8 3-105 0 0,0-1 0 0 0,-1 0 0 0 0,0-2 0 0 0,-31 0 0 0 0,75-9-7854 0 0,-12 3 523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 2303 0 0,'-5'-7'14242'0'0,"6"8"-13702"0"0,4 8-144 0 0,1 0 0 0 0,1-1 0 0 0,-1 0 0 0 0,15 12 0 0 0,1 3 177 0 0,0 1-120 0 0,57 70 1330 0 0,-71-83-1431 0 0,0 1 1 0 0,-1 0-1 0 0,0 0 0 0 0,-1 1 1 0 0,0 0-1 0 0,6 20 0 0 0,-11-28-275 0 0,0 0-1 0 0,0 0 0 0 0,-1 0 0 0 0,1 0 0 0 0,-1-1 0 0 0,0 1 0 0 0,0 0 0 0 0,-1 0 0 0 0,1 0 0 0 0,-1 0 0 0 0,0 0 0 0 0,0-1 0 0 0,-1 1 0 0 0,0 0 0 0 0,-4 8 0 0 0,2-7-45 0 0,0 0-1 0 0,0 0 1 0 0,-1 0-1 0 0,0-1 1 0 0,0 1-1 0 0,-1-1 0 0 0,1-1 1 0 0,-1 1-1 0 0,0-1 1 0 0,-8 4-1 0 0,-15 7 37 0 0,-1-1-1 0 0,0-2 1 0 0,-44 11-1 0 0,56-18-60 0 0,-114 24 79 0 0,71-18-303 0 0,35-6-704 0 0,-41 2 0 0 0,45-7-770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595 217 12351 0 0,'0'0'564'0'0,"1"-1"-9"0"0,2-1-525 0 0,0 0 0 0 0,0 0 1 0 0,0 0-1 0 0,0 1 0 0 0,0-1 0 0 0,4-1 0 0 0,-4 2 2 0 0,0 0-1 0 0,0-1 0 0 0,1 0 0 0 0,-1 1 0 0 0,5-5 0 0 0,-7 5 67 0 0,0 0 0 0 0,-1 0 0 0 0,1 0 0 0 0,0 0 0 0 0,-1 0 0 0 0,1 0 0 0 0,-1 0 0 0 0,1 0 0 0 0,-1 0 0 0 0,1 0-1 0 0,-1 0 1 0 0,0 0 0 0 0,0 0 0 0 0,1 0 0 0 0,-1-1 0 0 0,0 1 0 0 0,0 0 0 0 0,0 0 0 0 0,0 0 0 0 0,0 0 0 0 0,0 0 0 0 0,-1-2 0 0 0,-1-4 214 0 0,1 0 0 0 0,0-1 0 0 0,0 1 0 0 0,1 0 0 0 0,0 0 0 0 0,0 0 0 0 0,0 0 0 0 0,1-1 1 0 0,0 1-1 0 0,1 0 0 0 0,2-8 0 0 0,10-29-235 0 0,-12 35-77 0 0,-5 0 0 0 0,2 9-1 0 0,0-1 0 0 0,1 0 0 0 0,-1 1 0 0 0,0-1 0 0 0,0 0-1 0 0,0 1 1 0 0,0 0 0 0 0,0-1 0 0 0,0 1 0 0 0,-1-1 0 0 0,1 1 0 0 0,0 0-1 0 0,0 0 1 0 0,0 0 0 0 0,0 0 0 0 0,0 0 0 0 0,-2 0 0 0 0,-22 4-58 0 0,21-4 44 0 0,-20 6-39 0 0,0 2 0 0 0,1 0 1 0 0,0 1-1 0 0,-26 14 1 0 0,-85 56 11 0 0,106-61 30 0 0,-128 87 258 0 0,121-78 147 0 0,2 1-1 0 0,-39 43 1 0 0,70-69-348 0 0,1 0 0 0 0,-1 0 1 0 0,0 0-1 0 0,1 0 0 0 0,-1 1 0 0 0,1-1 0 0 0,0 0 0 0 0,0 1 0 0 0,0-1 0 0 0,0 1 1 0 0,0 0-1 0 0,0 3 0 0 0,1-5-34 0 0,0 0 1 0 0,0 1 0 0 0,0-1-1 0 0,0 0 1 0 0,0 0-1 0 0,1 0 1 0 0,-1 0 0 0 0,1 0-1 0 0,-1 0 1 0 0,0 0-1 0 0,1-1 1 0 0,0 1-1 0 0,-1 0 1 0 0,1 0 0 0 0,-1 0-1 0 0,1 0 1 0 0,0-1-1 0 0,0 1 1 0 0,-1 0-1 0 0,1 0 1 0 0,0-1 0 0 0,0 1-1 0 0,0-1 1 0 0,0 1-1 0 0,0-1 1 0 0,0 1 0 0 0,0-1-1 0 0,0 0 1 0 0,0 1-1 0 0,0-1 1 0 0,0 0-1 0 0,0 0 1 0 0,0 0 0 0 0,2 0-1 0 0,6 2 40 0 0,0-2-1 0 0,1 1 1 0 0,-1-1-1 0 0,0-1 1 0 0,1 1 0 0 0,14-5-1 0 0,54-16 143 0 0,147-66 76 0 0,-165 63-285 0 0,-19 6-148 0 0,57-31 0 0 0,-90 43 108 0 0,-9 3 45 0 0,-6 3 14 0 0,-1 1 16 0 0,0-1-1 0 0,-1 2 0 0 0,1-1 1 0 0,0 1-1 0 0,-13 6 0 0 0,-40 18 119 0 0,60-26-131 0 0,-17 9 134 0 0,0 0-1 0 0,1 1 0 0 0,1 0 1 0 0,0 2-1 0 0,0 0 0 0 0,1 0 1 0 0,-18 20-1 0 0,31-29-124 0 0,0-1 0 0 0,1 1 0 0 0,-1-1 0 0 0,0 1 0 0 0,1 0 0 0 0,0-1 0 0 0,-2 5 0 0 0,2 4-28 0 0,2-10-109 0 0,0 1 1 0 0,1-1 0 0 0,-1 1-1 0 0,0-1 1 0 0,0 1 0 0 0,1-1-1 0 0,-1 0 1 0 0,1 1 0 0 0,-1-1-1 0 0,1 0 1 0 0,-1 0 0 0 0,1 0-1 0 0,0 0 1 0 0,0-1 0 0 0,-1 1-1 0 0,1 0 1 0 0,0-1 0 0 0,2 1 0 0 0,13 4-1121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18 383 12439 0 0,'-1'-1'8594'0'0,"-5"-4"-7219"0"0,5 3-1214 0 0,0 0-1 0 0,-1 0 0 0 0,1 0 1 0 0,0-1-1 0 0,0 1 0 0 0,1 0 1 0 0,-1 0-1 0 0,0-1 0 0 0,1 1 0 0 0,-1-1 1 0 0,1 1-1 0 0,0 0 0 0 0,0-1 1 0 0,0 1-1 0 0,0-1 0 0 0,0 1 0 0 0,0-1 1 0 0,1 1-1 0 0,-1 0 0 0 0,1-1 1 0 0,1-4-1 0 0,2-5-24 0 0,1 1 0 0 0,10-21 0 0 0,-5 16-122 0 0,0 0 1 0 0,1 1-1 0 0,1 0 1 0 0,0 1-1 0 0,1 0 0 0 0,17-14 1 0 0,1 4-182 0 0,63-41 1 0 0,-77 55-11 0 0,1 1 0 0 0,0 1 0 0 0,28-10 0 0 0,-36 15 119 0 0,1 0-1 0 0,0 0 1 0 0,0 2 0 0 0,0-1-1 0 0,0 1 1 0 0,0 1 0 0 0,19 1-1 0 0,-27-1 60 0 0,0 1 0 0 0,0-1 0 0 0,1 1 0 0 0,-1 0 0 0 0,0 0 0 0 0,0 0 0 0 0,0 0 0 0 0,0 1 0 0 0,-1-1 0 0 0,1 1 0 0 0,0 0 0 0 0,0-1 0 0 0,-1 1 0 0 0,1 1 0 0 0,-1-1 0 0 0,0 0 0 0 0,0 0 0 0 0,2 4 0 0 0,-1-3 14 0 0,-1 1 1 0 0,0 0 0 0 0,-1 0 0 0 0,1 1 0 0 0,-1-1 0 0 0,1 0 0 0 0,-1 0-1 0 0,0 1 1 0 0,-1-1 0 0 0,1 1 0 0 0,-1 7 0 0 0,0-3 4 0 0,-1 0 1 0 0,0 0 0 0 0,-1-1-1 0 0,0 1 1 0 0,0 0-1 0 0,-1-1 1 0 0,0 0 0 0 0,0 0-1 0 0,-1 0 1 0 0,0 0-1 0 0,0 0 1 0 0,-10 12-1 0 0,-3-2-130 0 0,-5 5-960 0 0,12-6-6105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208 454 6911 0 0,'-8'8'12436'0'0,"2"-7"-11738"0"0,1 0 1 0 0,-1 0-1 0 0,1 0 0 0 0,-1-1 0 0 0,-5 0 1 0 0,1 0-403 0 0,0-1 0 0 0,1 0 0 0 0,-1 0 0 0 0,-15-5-1 0 0,18 4-284 0 0,0-1-1 0 0,1 0 0 0 0,-1 0 0 0 0,1 0 1 0 0,-1-1-1 0 0,1 0 0 0 0,0 0 0 0 0,1 0 1 0 0,-1-1-1 0 0,-6-7 0 0 0,9 9-11 0 0,1-1 0 0 0,0 1 0 0 0,0 0 0 0 0,0-1-1 0 0,0 1 1 0 0,0-1 0 0 0,1 1 0 0 0,0-1 0 0 0,-1 0 0 0 0,1 0 0 0 0,1 1 0 0 0,-1-1 0 0 0,0 0-1 0 0,1 0 1 0 0,0 0 0 0 0,0 0 0 0 0,0 0 0 0 0,1 0 0 0 0,-1 0 0 0 0,3-6 0 0 0,0-1-54 0 0,1-1-1 0 0,1 1 1 0 0,0-1 0 0 0,1 1 0 0 0,0 1 0 0 0,1-1-1 0 0,0 1 1 0 0,1 0 0 0 0,0 1 0 0 0,16-15 0 0 0,4-1-349 0 0,1 1 0 0 0,39-23 0 0 0,-42 30 102 0 0,0 2-1 0 0,53-22 0 0 0,-62 31 329 0 0,-1 1 0 0 0,1 0-1 0 0,0 1 1 0 0,1 0 0 0 0,-1 2-1 0 0,24-1 1 0 0,-34 3 42 0 0,-1 0 0 0 0,1 1 0 0 0,0 0-1 0 0,-1 0 1 0 0,0 0 0 0 0,1 1 0 0 0,-1 0 0 0 0,0 0 0 0 0,0 0-1 0 0,11 6 1 0 0,-14-5-37 0 0,0-1 0 0 0,0 0 0 0 0,0 1 0 0 0,0 0 0 0 0,0 0 0 0 0,0 0 0 0 0,-1 0 0 0 0,1 0 0 0 0,-1 0 0 0 0,0 1 0 0 0,0-1 0 0 0,0 1 0 0 0,0-1 0 0 0,-1 1 0 0 0,0 0 0 0 0,1 0 0 0 0,-1-1 0 0 0,0 9 0 0 0,0-3-12 0 0,-1 1-1 0 0,0 0 1 0 0,-1-1 0 0 0,0 1-1 0 0,0 0 1 0 0,-1-1 0 0 0,0 1-1 0 0,-1-1 1 0 0,0 0 0 0 0,-8 17 0 0 0,0-5 14 0 0,-1 0 1 0 0,-1 0-1 0 0,-19 22 1 0 0,22-31-5 0 0,0 0 1 0 0,-1-1 0 0 0,0 0-1 0 0,0-1 1 0 0,-1-1-1 0 0,-23 15 1 0 0,27-19-65 0 0,-1-1 0 0 0,1 0 0 0 0,-1-1 0 0 0,0 1 0 0 0,0-2 0 0 0,0 1 0 0 0,-1-1 0 0 0,1-1 0 0 0,0 1 0 0 0,-1-2 0 0 0,1 1 0 0 0,-11-2 0 0 0,-12-4-1443 0 0,11-3-4552 0 0,7 0-1065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5 7831 0 0,'3'-4'8279'0'0,"-11"10"-7598"0"0,7-5-234 0 0,-54 50-93 0 0,-93 108 0 0 0,66-64-437 0 0,-29 35 29 0 0,82-93 29 0 0,-39 67-1 0 0,40-54 227 0 0,3 1 1 0 0,2 1-1 0 0,-22 72 0 0 0,39-106-1469 0 0,12-27-4932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5 15231 0 0,'-1'-1'696'0'0,"-17"-1"-260"0"0,0 1 0 0 0,0 1 0 0 0,1 0 0 0 0,-1 1 0 0 0,0 1 1 0 0,0 1-1 0 0,1 0 0 0 0,-18 6 0 0 0,-15 7 105 0 0,-69 34 1 0 0,88-35-542 0 0,0 1 0 0 0,1 1 0 0 0,1 2 0 0 0,1 1 0 0 0,1 2 0 0 0,-41 41 0 0 0,58-54 2 0 0,-84 95 1 0 0,83-90 37 0 0,0 0-1 0 0,1 1 1 0 0,1 0 0 0 0,1 1-1 0 0,-12 28 1 0 0,18-40 8 0 0,1 0 0 0 0,0 0 0 0 0,0 1-1 0 0,0-1 1 0 0,1 0 0 0 0,-1 1 0 0 0,1-1 0 0 0,0 1 0 0 0,0-1 0 0 0,1 0 0 0 0,-1 1 0 0 0,3 8 0 0 0,-2-11-1 0 0,0 1 0 0 0,1-1 0 0 0,-1 1 0 0 0,0-1 1 0 0,1 0-1 0 0,-1 1 0 0 0,1-1 0 0 0,0 0 0 0 0,0 0 1 0 0,0 0-1 0 0,0 0 0 0 0,0 0 0 0 0,0-1 0 0 0,0 1 1 0 0,1-1-1 0 0,-1 1 0 0 0,1-1 0 0 0,-1 0 1 0 0,1 0-1 0 0,-1 0 0 0 0,5 1 0 0 0,5 0 155 0 0,-1 0 0 0 0,1 0 0 0 0,-1-2 0 0 0,1 1 1 0 0,22-3-1 0 0,59-13 545 0 0,-76 11-698 0 0,34-7 100 0 0,0-2 0 0 0,66-27-1 0 0,-85 27-140 0 0,-1-2 1 0 0,0-1-1 0 0,-1-1 0 0 0,44-35 0 0 0,-64 44-19 0 0,0-1 1 0 0,-1 0-1 0 0,0 0 0 0 0,0-1 1 0 0,-1-1-1 0 0,0 1 0 0 0,-1-1 1 0 0,0-1-1 0 0,-1 1 0 0 0,6-17 1 0 0,-9 20-39 0 0,-1 1 0 0 0,1-1 0 0 0,-2 0 0 0 0,1 0 0 0 0,-1 0 0 0 0,0-1 0 0 0,-1 1-1 0 0,0 0 1 0 0,0 0 0 0 0,-1 0 0 0 0,0-1 0 0 0,0 1 0 0 0,-1 0 0 0 0,0 0 0 0 0,-1 1 0 0 0,0-1 0 0 0,-5-11 0 0 0,6 14-62 0 0,-1 0 0 0 0,0 1 1 0 0,0-1-1 0 0,0 1 0 0 0,0-1 0 0 0,-1 1 0 0 0,1 0 0 0 0,-1 0 0 0 0,0 1 1 0 0,0-1-1 0 0,-1 1 0 0 0,1 0 0 0 0,-1 0 0 0 0,1 0 0 0 0,-1 1 1 0 0,0-1-1 0 0,0 1 0 0 0,0 1 0 0 0,-1-1 0 0 0,1 1 0 0 0,0-1 0 0 0,-1 1 1 0 0,1 1-1 0 0,0-1 0 0 0,-1 1 0 0 0,1 0 0 0 0,-1 0 0 0 0,-6 2 1 0 0,-6 1-156 0 0,0 0 0 0 0,0 2 0 0 0,0 0 1 0 0,-32 14-1 0 0,39-13-79 0 0,-1 0 1 0 0,1 0-1 0 0,0 1 0 0 0,1 0 0 0 0,-1 1 0 0 0,1 0 1 0 0,-16 18-1 0 0,13-8-1066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5983 0 0,'0'0'18267'0'0,"10"-5"-16977"0"0,14-8-831 0 0,-23 12-211 0 0,-3 0-195 0 0,0 1-41 0 0,1 0 0 0 0,-1 0 0 0 0,1 0-1 0 0,-1 0 1 0 0,1 1 0 0 0,-1-1-1 0 0,0 0 1 0 0,1 1 0 0 0,-1-1-1 0 0,1 1 1 0 0,-1-1 0 0 0,1 1-1 0 0,0 0 1 0 0,-1 0 0 0 0,1-1 0 0 0,0 1-1 0 0,-1 0 1 0 0,1 0 0 0 0,0 0-1 0 0,0 0 1 0 0,-2 3 0 0 0,-19 25 269 0 0,20-26-201 0 0,-1 4 0 0 0,0 2-64 0 0,-1 0-5 0 0,3 0 31 0 0,0 0-79 0 0,1-8-203 0 0,11-3-7592 0 0,3-3-320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69 5063 0 0,'0'0'390'0'0,"7"-5"-236"0"0,30-19 3961 0 0,-34 22-3688 0 0,0 0 1 0 0,0 0-1 0 0,0 0 0 0 0,0 1 1 0 0,4-2-1 0 0,10-6 4382 0 0,-26 10-4729 0 0,5 0-61 0 0,0 0 0 0 0,0 0-1 0 0,1 0 1 0 0,-1 1 0 0 0,0-1 0 0 0,-5 4-1 0 0,-9 4 27 0 0,-137 60 19 0 0,113-47-141 0 0,-52 39 0 0 0,75-48 31 0 0,1 1 1 0 0,-18 18 0 0 0,31-28 83 0 0,1 1 0 0 0,0 0 0 0 0,0 0 0 0 0,0 0-1 0 0,1 0 1 0 0,-1 1 0 0 0,1-1 0 0 0,1 1 0 0 0,-1 0 0 0 0,1 0 0 0 0,0 0 0 0 0,-2 9 0 0 0,4-13 15 0 0,0 0 0 0 0,0 0 0 0 0,0 0 0 0 0,0 0 0 0 0,1 0 0 0 0,-1 0 0 0 0,1 0 0 0 0,-1 0 0 0 0,1 0 0 0 0,0 0 0 0 0,0 0 0 0 0,-1 0 0 0 0,2 0 0 0 0,-1-1 0 0 0,0 1 0 0 0,0 0 0 0 0,0-1 0 0 0,1 1 1 0 0,-1-1-1 0 0,1 1 0 0 0,-1-1 0 0 0,1 0 0 0 0,-1 0 0 0 0,1 0 0 0 0,0 0 0 0 0,2 1 0 0 0,2 1-97 0 0,-1 0-1 0 0,1 0 1 0 0,0-1 0 0 0,0 0 0 0 0,0-1 0 0 0,1 1 0 0 0,8 0 0 0 0,5-1 388 0 0,-1-1 1 0 0,1-1 0 0 0,0 0-1 0 0,28-7 1 0 0,78-25 596 0 0,-110 29-887 0 0,12-5 49 0 0,0 0-1 0 0,34-18 1 0 0,-51 21-93 0 0,1 0 0 0 0,-2-1 0 0 0,1 0-1 0 0,-1-1 1 0 0,0 0 0 0 0,0 0 0 0 0,15-19 0 0 0,-22 24-7 0 0,-1-1 0 0 0,1 1 0 0 0,-1 0 0 0 0,0-1 1 0 0,0 0-1 0 0,0 1 0 0 0,0-1 0 0 0,-1 0 0 0 0,0 0 0 0 0,0 0 0 0 0,0 0 1 0 0,0 0-1 0 0,0 0 0 0 0,-1 0 0 0 0,0 0 0 0 0,0-1 0 0 0,0 1 1 0 0,0 0-1 0 0,-1 0 0 0 0,1 0 0 0 0,-1 0 0 0 0,0 0 0 0 0,0 0 0 0 0,-1 0 1 0 0,1 0-1 0 0,-1 0 0 0 0,0 1 0 0 0,0-1 0 0 0,0 1 0 0 0,-1-1 1 0 0,1 1-1 0 0,-5-5 0 0 0,0 2-137 0 0,0-1 0 0 0,0 1-1 0 0,-1 1 1 0 0,-15-10 0 0 0,-4-2-382 0 0,14 6 19 0 0,-20-18 0 0 0,32 28 174 0 0,-9 2-2202 0 0,3 2 826 0 0,-1 4-3864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33 6911 0 0,'8'-8'285'0'0,"12"-16"11678"0"0,-18 37-10523 0 0,-3-6-1323 0 0,1 0 0 0 0,-1-1 0 0 0,0 1 0 0 0,0 0 0 0 0,0-1-1 0 0,-1 1 1 0 0,0-1 0 0 0,-1 1 0 0 0,1-1 0 0 0,-7 11 0 0 0,-5 6 436 0 0,-23 29 1 0 0,20-29-442 0 0,-446 564 1470 0 0,383-486-1442 0 0,66-81-114 0 0,1 1 0 0 0,1 0 0 0 0,-11 27 0 0 0,23-46-490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14479 0 0,'-2'0'663'0'0,"-2"1"-588"0"0,1-1 0 0 0,-1 1-1 0 0,0 0 1 0 0,1 0 0 0 0,-1 0 0 0 0,1 1-1 0 0,-1-1 1 0 0,1 1 0 0 0,-1 0 0 0 0,1 0 0 0 0,0 0-1 0 0,-4 4 1 0 0,-4 3 170 0 0,-19 21-1 0 0,4-1 552 0 0,2 2-1 0 0,1 1 0 0 0,2 0 1 0 0,1 2-1 0 0,-29 66 0 0 0,43-83-725 0 0,0 0 0 0 0,1 0 1 0 0,1 0-1 0 0,1 0 0 0 0,0 1 0 0 0,2 0 0 0 0,0-1 0 0 0,0 1 1 0 0,2 0-1 0 0,0-1 0 0 0,1 1 0 0 0,6 23 0 0 0,-4-29-44 0 0,1 1-1 0 0,1 0 1 0 0,8 15 0 0 0,-13-27-137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5 919 0 0,'6'-5'14631'0'0,"-7"12"-14481"0"0,0 1 1 0 0,0-1-1 0 0,-1 0 1 0 0,0 1-1 0 0,0-1 1 0 0,0 0 0 0 0,-7 11-1 0 0,-28 48 249 0 0,35-63-385 0 0,-83 121 210 0 0,9-17-368 0 0,75-105-165 0 0,-1 3 268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5983 0 0,'0'0'542'0'0,"2"-8"-436"0"0,-2 6 612 0 0,0 1-1 0 0,0 0 1 0 0,1 0-1 0 0,-1 0 1 0 0,1 0-1 0 0,-1-1 1 0 0,1 1-1 0 0,-1 0 1 0 0,1 0-1 0 0,0 0 1 0 0,-1 0-1 0 0,1 0 1 0 0,1-1-1 0 0,-1 2-524 0 0,0-1 0 0 0,0 1 0 0 0,-1-1 0 0 0,1 1 0 0 0,0-1 0 0 0,0 1 0 0 0,0 0 0 0 0,0 0 0 0 0,-1-1 0 0 0,1 1 0 0 0,0 0 0 0 0,0 0 1 0 0,0 0-1 0 0,1 0 0 0 0,2 0-354 0 0,-1 1 0 0 0,0 0 0 0 0,1 0 0 0 0,-1 0 0 0 0,0 0 0 0 0,6 3 0 0 0,-4-2 1027 0 0,18 9-723 0 0,0-2 0 0 0,0-1 0 0 0,1-1 0 0 0,0-1 0 0 0,0-1 0 0 0,1-1 0 0 0,25 1 0 0 0,8-5-73 0 0,73-11 0 0 0,56-17 4 0 0,-95 12-85 0 0,-57 10-499 0 0,45-14 0 0 0,-77 18 383 0 0,1 1 1 0 0,-1 0-1 0 0,1-1 0 0 0,-1 0 1 0 0,1 1-1 0 0,4-5 0 0 0,1-5-5758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2303 0 0,'2'-14'682'0'0,"-2"12"-44"0"0,1 1 0 0 0,0-1 0 0 0,0 1 0 0 0,0 0 0 0 0,0-1 0 0 0,1 1 0 0 0,-1 0 0 0 0,0 0 0 0 0,0 0 1 0 0,1-1-1 0 0,-1 2 0 0 0,1-1 0 0 0,1-1 0 0 0,25-10 4017 0 0,-19 8-4285 0 0,49-17 798 0 0,1 3 0 0 0,86-14 0 0 0,-2 0-168 0 0,-80 15-607 0 0,241-55 1122 0 0,-251 63-1531 0 0,-1 2 0 0 0,2 2 0 0 0,97 5 0 0 0,-147 0-151 0 0,-1 1-1 0 0,0-1 1 0 0,0 0-1 0 0,1 1 1 0 0,-1-1-1 0 0,0 1 1 0 0,0 0 0 0 0,0 0-1 0 0,0 0 1 0 0,0 1-1 0 0,5 2 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403 706 5983 0 0,'-2'7'623'0'0,"0"-3"-293"0"0,-6 13 1198 0 0,4-6 5711 0 0,15-19-5752 0 0,8-9-937 0 0,-1-2 0 0 0,-1 0 0 0 0,0 0 0 0 0,23-38 0 0 0,45-95-479 0 0,-65 115 0 0 0,6-12-131 0 0,44-87 225 0 0,-60 113-616 0 0,-1 0 0 0 0,-1-1-1 0 0,10-48 1 0 0,-17 66 260 0 0,-1 1 0 0 0,1-1 0 0 0,-1 1 0 0 0,0-1 0 0 0,0 1 0 0 0,-1-1 0 0 0,0 1 0 0 0,0 0 0 0 0,-2-6 0 0 0,3 9 145 0 0,-1 0-1 0 0,0 1 1 0 0,1-1 0 0 0,-1 1-1 0 0,0-1 1 0 0,0 1 0 0 0,0-1 0 0 0,0 1-1 0 0,0-1 1 0 0,0 1 0 0 0,0 0 0 0 0,-1 0-1 0 0,1 0 1 0 0,0 0 0 0 0,-1 0 0 0 0,1 0-1 0 0,-1 0 1 0 0,1 0 0 0 0,-1 0-1 0 0,1 1 1 0 0,-1-1 0 0 0,0 0 0 0 0,1 1-1 0 0,-1 0 1 0 0,0-1 0 0 0,0 1 0 0 0,1 0-1 0 0,-1 0 1 0 0,0 0 0 0 0,0 0 0 0 0,-2 0-1 0 0,-3 2 76 0 0,0-1 0 0 0,0 1 0 0 0,0 1 0 0 0,1-1-1 0 0,-1 1 1 0 0,1 0 0 0 0,0 0 0 0 0,0 1 0 0 0,0 0 0 0 0,0 0-1 0 0,1 1 1 0 0,0-1 0 0 0,-1 1 0 0 0,2 0 0 0 0,-7 8 0 0 0,-6 9 246 0 0,1 2 0 0 0,-19 35 0 0 0,30-51-236 0 0,-6 14 115 0 0,0 1 1 0 0,2 0-1 0 0,-12 44 1 0 0,-9 77 530 0 0,17-80-386 0 0,4-19-137 0 0,-3 0 1 0 0,-30 75-1 0 0,29-91-132 0 0,-2 0 0 0 0,0 0 0 0 0,-2-2 0 0 0,-36 45 1 0 0,-174 168 1519 0 0,195-208-2698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16 167 11055 0 0,'-8'-1'1180'0'0,"0"0"4507"0"0,22-8-2834 0 0,20-7-2317 0 0,0 2 0 0 0,2 1-1 0 0,0 1 1 0 0,37-6 0 0 0,321-54 252 0 0,-286 63-5077 0 0,-91 7-3049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46 3223 0 0,'6'-13'2798'0'0,"14"-20"9988"0"0,-53 99-12202 0 0,-52 76 0 0 0,-16-4-218 0 0,-19 27-364 0 0,59-72-698 0 0,60-91 478 0 0,3-2-564 0 0,1-1 711 0 0,-1 0 0 0 0,0 0 1 0 0,1 0-1 0 0,-1 0 0 0 0,0 0 0 0 0,1-1 0 0 0,-1 1 0 0 0,0-1 1 0 0,4-3-1 0 0,5-3-463 0 0,-3 2 94 0 0,9-5-4124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140 470 7919 0 0,'0'0'363'0'0,"-2"2"-12"0"0,-17 12-45 0 0,-25 14 0 0 0,15-10 1162 0 0,-2-2-152 0 0,16-9 2296 0 0,19-18-2739 0 0,1 2-756 0 0,0 0 1 0 0,0 0-1 0 0,0 0 0 0 0,2 1 1 0 0,-1 0-1 0 0,9-9 1 0 0,50-41 74 0 0,-36 33-123 0 0,44-41 24 0 0,93-76 44 0 0,-127 110-127 0 0,2 2 1 0 0,76-41-1 0 0,-103 64 52 0 0,5-3 38 0 0,1 1 0 0 0,23-8 0 0 0,-37 15-59 0 0,-1 1 0 0 0,0 0 0 0 0,1 0 0 0 0,-1 0 0 0 0,1 0 0 0 0,-1 1 0 0 0,1 0 0 0 0,-1 0 0 0 0,1 0 0 0 0,-1 1 0 0 0,1 0 0 0 0,-1 0 0 0 0,10 3 0 0 0,-12-2-4 0 0,0 0 1 0 0,0-1-1 0 0,0 1 0 0 0,-1 0 0 0 0,1 1 1 0 0,0-1-1 0 0,-1 0 0 0 0,0 1 1 0 0,1-1-1 0 0,-1 1 0 0 0,0 0 1 0 0,0 0-1 0 0,2 4 0 0 0,2 6 169 0 0,9 26 0 0 0,-8-20-47 0 0,3 11 128 0 0,-9-28-214 0 0,0 0-51 0 0,-1 0-1 0 0,1 0 1 0 0,0 0-1 0 0,-1 1 1 0 0,1-1-1 0 0,-1 0 1 0 0,0 0-1 0 0,0 1 1 0 0,0-1 0 0 0,0 0-1 0 0,-1 4 1 0 0,1-4 18 0 0,0 2-6 0 0,-1-1-1 0 0,0 0 1 0 0,0 1 0 0 0,0-1 0 0 0,0 1-1 0 0,0-1 1 0 0,-1 0 0 0 0,0 0 0 0 0,0 0 0 0 0,-3 5-1 0 0,-1 1 47 0 0,-7 10 3 0 0,-1-1 0 0 0,-1 0 0 0 0,-30 27 0 0 0,23-23-93 0 0,-9 9 10 0 0,-140 135 0 0 0,145-148 0 0 0,26-17 0 0 0,0-1 0 0 0,-1 1 0 0 0,1-1 0 0 0,-1 1 0 0 0,1-1 0 0 0,0 0 0 0 0,-1 1 0 0 0,1-1 0 0 0,-1 0 0 0 0,1 0 0 0 0,-1 1 0 0 0,0-1 0 0 0,1 0 0 0 0,-1 0 0 0 0,1 0 0 0 0,-1 0 0 0 0,1 1 0 0 0,-1-1 0 0 0,0 0 0 0 0,1 0 0 0 0,-1 0 0 0 0,1 0 0 0 0,-1 0 0 0 0,1-1 0 0 0,-1 1 0 0 0,0 0 0 0 0,1 0 0 0 0,-1 0 0 0 0,-1-1 0 0 0,-5 0-57 0 0,-1-1 0 0 0,0 0 1 0 0,0 0-1 0 0,1-1 0 0 0,0 0 0 0 0,-1-1 0 0 0,1 1 0 0 0,-10-8 0 0 0,-11-5-573 0 0,27 16 607 0 0,0-1 0 0 0,0 1 1 0 0,0 0-1 0 0,0 0 1 0 0,0-1-1 0 0,0 1 0 0 0,-1 0 1 0 0,1 0-1 0 0,0 0 1 0 0,0 0-1 0 0,0 1 0 0 0,0-1 1 0 0,0 0-1 0 0,0 0 1 0 0,0 1-1 0 0,0-1 1 0 0,-2 1-1 0 0,-17 11-143 0 0,11-7 65 0 0,8-4 30 0 0,0 0 0 0 0,0-1 0 0 0,0 1 0 0 0,0 0 0 0 0,1-1 0 0 0,-1 1 0 0 0,0 0 0 0 0,0 0 0 0 0,0 0 0 0 0,1 0 0 0 0,-1 0 0 0 0,1 0 0 0 0,-1 0 0 0 0,0 0 0 0 0,0 1 0 0 0,1 0-91 0 0,5-3-479 0 0,1 1 358 0 0,-1-1 0 0 0,0-1 0 0 0,1 1 0 0 0,-1-1 0 0 0,0 0 0 0 0,0 0 0 0 0,0 0 0 0 0,0-1 1 0 0,-1 1-1 0 0,1-1 0 0 0,5-5 0 0 0,0 0-1047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0 919 0 0,'0'0'80'0'0,"-7"7"-80"0"0,-9 4 12736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11375 0 0,'0'0'1134'0'0,"-2"2"-974"0"0,-6 5 331 0 0,0-1-1 0 0,-1 0 1 0 0,0 0 0 0 0,-15 6 0 0 0,-5 4-15 0 0,21-11-449 0 0,0-3 28 0 0,7-2 14 0 0,-6 0 266 0 0,11 0-272 0 0,13 0-4165 0 0,-5 0-1073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223 192 1839 0 0,'4'-7'15191'0'0,"0"8"-14840"0"0,0 0 0 0 0,0 0-1 0 0,0 0 1 0 0,0 0 0 0 0,0 1 0 0 0,0-1 0 0 0,0 1-1 0 0,0 0 1 0 0,0 0 0 0 0,-1 1 0 0 0,7 4 0 0 0,-6-4-213 0 0,-1 0 0 0 0,1-1 0 0 0,1 1 0 0 0,-1-1 0 0 0,0 0 0 0 0,1 0 1 0 0,-1 0-1 0 0,1 0 0 0 0,-1-1 0 0 0,7 1 0 0 0,0-1 37 0 0,0-1 1 0 0,-1-1-1 0 0,1 0 0 0 0,0-1 1 0 0,-1 0-1 0 0,15-5 0 0 0,-7 1 11 0 0,0-1-1 0 0,28-16 1 0 0,-29 13-131 0 0,0 0 0 0 0,-1-1 0 0 0,20-19 0 0 0,-30 25-113 0 0,-1 1 0 0 0,-1-2 0 0 0,1 1 0 0 0,0 0 0 0 0,-1-1 0 0 0,0 0 0 0 0,-1 0 0 0 0,1 0 0 0 0,-1 0 0 0 0,0 0 0 0 0,-1-1 0 0 0,4-12-1 0 0,-6 18 13 0 0,1-1 0 0 0,-1 1 0 0 0,0 0-1 0 0,0 0 1 0 0,0 0 0 0 0,0 0 0 0 0,0-1-1 0 0,0 1 1 0 0,0 0 0 0 0,-1 0-1 0 0,1 0 1 0 0,0 0 0 0 0,-1 0 0 0 0,1-1-1 0 0,-1 1 1 0 0,1 0 0 0 0,-1 0 0 0 0,1 0-1 0 0,-1 0 1 0 0,0 0 0 0 0,1 0-1 0 0,-1 1 1 0 0,0-1 0 0 0,-1-1 0 0 0,0 1-23 0 0,0 0 1 0 0,0 0 0 0 0,0 0 0 0 0,0 0-1 0 0,0 0 1 0 0,0 0 0 0 0,-1 1 0 0 0,1-1-1 0 0,0 1 1 0 0,-1 0 0 0 0,-2 0 0 0 0,-7 0-152 0 0,0 1 0 0 0,0 0 1 0 0,-18 5-1 0 0,-33 10-12 0 0,1 3 0 0 0,1 3 0 0 0,-75 37 0 0 0,107-45 461 0 0,1 1 0 0 0,1 2 0 0 0,0 0 0 0 0,2 2 0 0 0,-31 28 1 0 0,53-45-196 0 0,1 1 0 0 0,-1-1 1 0 0,1 1-1 0 0,0 0 1 0 0,0 0-1 0 0,0-1 1 0 0,0 1-1 0 0,1 0 1 0 0,-1 1-1 0 0,1-1 1 0 0,-2 6-1 0 0,3-7-6 0 0,0-1 0 0 0,0 1 0 0 0,0 0-1 0 0,0 0 1 0 0,0 0 0 0 0,1 0 0 0 0,-1-1 0 0 0,0 1 0 0 0,1 0 0 0 0,-1 0 0 0 0,1 0 0 0 0,0-1-1 0 0,0 1 1 0 0,-1-1 0 0 0,1 1 0 0 0,0 0 0 0 0,1-1 0 0 0,-1 1 0 0 0,0-1 0 0 0,0 0-1 0 0,1 1 1 0 0,1 1 0 0 0,7 4 52 0 0,-1 0 0 0 0,1 0 0 0 0,-1-1 0 0 0,2-1 1 0 0,11 6-1 0 0,58 18 570 0 0,-21-8-429 0 0,21 11-1600 0 0,-55-24-202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9935 0 0,'0'0'7080'0'0,"-3"9"-6488"0"0,0 1-459 0 0,-2 1 1 0 0,1-1-1 0 0,-2 0 0 0 0,1 0 1 0 0,-1 0-1 0 0,-1-1 0 0 0,0 0 0 0 0,-8 8 1 0 0,-2 1-97 0 0,-1-1 1 0 0,-32 24-1 0 0,-168 93-166 0 0,111-72-54 0 0,-59 29-8 0 0,48-28 190 0 0,112-60 1 0 0,-18 14 0 0 0,19-13 12 0 0,17-2 64 0 0,86-9 388 0 0,0 1 362 0 0,-79 6-622 0 0,17-1 247 0 0,1 2 0 0 0,40 7 0 0 0,-37-2-285 0 0,79-1 0 0 0,-117-5-113 0 0,10 0-310 0 0,4-3-608 0 0,-3 1-281 0 0,-1-1 0 0 0,15-4 0 0 0,-19 5 400 0 0,-4 1-2565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27 8319 0 0,'0'0'3578'0'0,"0"2"-3052"0"0,-6 8-96 0 0,0-1 0 0 0,0 0 0 0 0,-1 0 0 0 0,0-1 0 0 0,0 1 0 0 0,-10 7 0 0 0,-56 43 117 0 0,34-29-265 0 0,-81 78 600 0 0,104-91-520 0 0,1 1-1 0 0,0 0 1 0 0,1 1-1 0 0,-20 39 0 0 0,32-53-265 0 0,-1 0 0 0 0,1 0 0 0 0,0 0 0 0 0,1 0 0 0 0,-1 1 0 0 0,1-1 1 0 0,0 1-1 0 0,1-1 0 0 0,-1 8 0 0 0,1-10-59 0 0,0-1 0 0 0,1 1 0 0 0,-1 0 0 0 0,1-1 1 0 0,-1 0-1 0 0,1 1 0 0 0,0-1 0 0 0,0 1 0 0 0,0-1 1 0 0,0 0-1 0 0,0 0 0 0 0,1 1 0 0 0,-1-1 0 0 0,1 0 1 0 0,-1 0-1 0 0,1 0 0 0 0,0-1 0 0 0,0 1 0 0 0,0 0 1 0 0,0-1-1 0 0,0 1 0 0 0,3 1 0 0 0,5 2 43 0 0,-1-1 0 0 0,1-1 1 0 0,0 1-1 0 0,0-1 0 0 0,1-1 0 0 0,-1 0 0 0 0,0-1 0 0 0,1 0 0 0 0,-1 0 1 0 0,18-2-1 0 0,10-2 162 0 0,56-12 0 0 0,-88 13-219 0 0,148-37 249 0 0,-141 35-267 0 0,-1-1 0 0 0,0 0 0 0 0,0-1 0 0 0,0 0 0 0 0,-1-1-1 0 0,0 0 1 0 0,0-1 0 0 0,-1 0 0 0 0,19-20 0 0 0,-22 20-53 0 0,0 0 0 0 0,-1-1 0 0 0,1 0 1 0 0,-2 0-1 0 0,1-1 0 0 0,-1 1 0 0 0,-1-1 0 0 0,0 0 0 0 0,0-1 1 0 0,-1 1-1 0 0,0-1 0 0 0,2-16 0 0 0,-4 9-175 0 0,1 0 1 0 0,-2 0-1 0 0,-3-33 0 0 0,1 39-9 0 0,-1 0 0 0 0,0 0 1 0 0,0 0-1 0 0,-1 0 0 0 0,-1 1 1 0 0,-9-18-1 0 0,9 20 134 0 0,0 1 0 0 0,-1-1 0 0 0,-13-14 0 0 0,17 21 85 0 0,0 0 1 0 0,0 0-1 0 0,0 0 1 0 0,0 0-1 0 0,0 1 1 0 0,0-1-1 0 0,0 1 1 0 0,0 0-1 0 0,-1-1 1 0 0,1 1-1 0 0,0 0 1 0 0,-1 0-1 0 0,1 0 1 0 0,-1 1-1 0 0,0-1 1 0 0,1 1-1 0 0,-1-1 1 0 0,1 1-1 0 0,-1 0 1 0 0,-4 0-1 0 0,5 1 10 0 0,0-1-1 0 0,1 1 0 0 0,-1-1 0 0 0,1 1 1 0 0,0 0-1 0 0,-1 0 0 0 0,1 0 1 0 0,0 0-1 0 0,-1 0 0 0 0,1 0 1 0 0,0 0-1 0 0,0 0 0 0 0,0 0 0 0 0,0 0 1 0 0,0 1-1 0 0,-2 2 0 0 0,-10 24-101 0 0,12-25 97 0 0,-6 16-72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13359 0 0,'0'0'1027'0'0,"-8"2"650"0"0,2 0-1140 0 0,1 0 0 0 0,1 0 0 0 0,-1 1 0 0 0,0 0-1 0 0,1 0 1 0 0,-1 0 0 0 0,1 0 0 0 0,0 1 0 0 0,-7 6 0 0 0,5-2-416 0 0,0-1 1 0 0,0 1-1 0 0,0 1 1 0 0,-5 11-1 0 0,10-19-8 0 0,3 0-1703 0 0,8 1 430 0 0,3 0-51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11 12351 0 0,'0'0'1978'0'0,"-2"1"-1636"0"0,-92 79 1218 0 0,4-5-937 0 0,62-48-262 0 0,1 1 0 0 0,-44 60 0 0 0,68-82-243 0 0,-1 0 1 0 0,1-1 0 0 0,0 2 0 0 0,0-1 0 0 0,1 0 0 0 0,-1 0-1 0 0,2 1 1 0 0,-1-1 0 0 0,1 1 0 0 0,0 0 0 0 0,-1 10 0 0 0,2-13-39 0 0,1-1 0 0 0,-1 1 0 0 0,1 0 1 0 0,-1-1-1 0 0,1 1 0 0 0,0-1 0 0 0,0 1 1 0 0,1-1-1 0 0,-1 1 0 0 0,1-1 0 0 0,0 0 1 0 0,0 1-1 0 0,0-1 0 0 0,0 0 0 0 0,0 0 1 0 0,1-1-1 0 0,-1 1 0 0 0,1 0 1 0 0,0-1-1 0 0,-1 0 0 0 0,1 1 0 0 0,5 1 1 0 0,-3-1-35 0 0,-1-1 1 0 0,1-1-1 0 0,0 1 1 0 0,0 0-1 0 0,0-1 1 0 0,0 0-1 0 0,0 0 1 0 0,1-1 0 0 0,-1 0-1 0 0,8 0 1 0 0,7-1 127 0 0,24-5 1 0 0,-43 6-174 0 0,28-5 114 0 0,-1-2 1 0 0,1 0-1 0 0,-1-2 0 0 0,0-2 0 0 0,-1 0 0 0 0,0-2 1 0 0,-1-1-1 0 0,0-1 0 0 0,40-31 0 0 0,-58 39-178 0 0,0 0 0 0 0,0-1 0 0 0,-1 0 0 0 0,0 0-1 0 0,0-1 1 0 0,-1 0 0 0 0,0 0 0 0 0,-1 0 0 0 0,0-1 0 0 0,6-15-1 0 0,-9 18 18 0 0,0-1-1 0 0,0 1 0 0 0,-1 0 0 0 0,0 0 0 0 0,0-1 0 0 0,-1 1 0 0 0,0 0 0 0 0,0-1 0 0 0,0 1 0 0 0,-1 0 0 0 0,0-1 0 0 0,-1 1 0 0 0,0 0 0 0 0,0 0 0 0 0,0 0 0 0 0,-5-9 0 0 0,3 8-77 0 0,0 1 1 0 0,-1 0-1 0 0,0 0 0 0 0,0 0 1 0 0,0 1-1 0 0,-1 0 0 0 0,0 0 1 0 0,0 0-1 0 0,-11-7 0 0 0,13 10 83 0 0,-1 0 0 0 0,0 0 0 0 0,0 1 0 0 0,0-1 0 0 0,0 1-1 0 0,0 0 1 0 0,0 1 0 0 0,-1-1 0 0 0,1 1 0 0 0,0 1 0 0 0,-1-1 0 0 0,1 0 0 0 0,-1 1-1 0 0,1 0 1 0 0,-9 2 0 0 0,12-2 39 0 0,0 1 0 0 0,0-1 1 0 0,0 1-1 0 0,0 0 0 0 0,0 0 0 0 0,0 0 0 0 0,0 0 0 0 0,0 0 0 0 0,0 0 1 0 0,1 1-1 0 0,-1-1 0 0 0,0 0 0 0 0,1 1 0 0 0,-1 0 0 0 0,1-1 1 0 0,0 1-1 0 0,0 0 0 0 0,-2 2 0 0 0,0 1-517 0 0,0 1 0 0 0,0 0 1 0 0,1 0-1 0 0,-3 11 0 0 0,1-4-5728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 14335 0 0,'0'0'1306'0'0,"1"-1"-1077"0"0,3-4-125 0 0,-4 4 827 0 0,-5 11 122 0 0,-6 4-638 0 0,-19 21 0 0 0,17-22-195 0 0,-18 27 1 0 0,-135 220 728 0 0,38-37 848 0 0,117-200-1574 0 0,0 1-1 0 0,2 0 1 0 0,1 1 0 0 0,1-1-1 0 0,0 2 1 0 0,-2 25 0 0 0,7-44 14 0 0,0-5-1315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15719 0 0,'0'0'762'0'0,"2"-1"-336"0"0,31-2 184 0 0,-33 3-577 0 0,1 0 0 0 0,-1 0 1 0 0,1 0-1 0 0,0 1 0 0 0,-1-1 1 0 0,1 0-1 0 0,-1 0 1 0 0,1 0-1 0 0,0 1 0 0 0,-1-1 1 0 0,1 0-1 0 0,-1 1 1 0 0,1-1-1 0 0,-1 0 0 0 0,1 1 1 0 0,-1-1-1 0 0,0 1 1 0 0,1-1-1 0 0,-1 1 0 0 0,1 0 1 0 0,1 1 102 0 0,13 15 243 0 0,0 0 1 0 0,-1 1-1 0 0,-1 0 0 0 0,-1 1 1 0 0,10 21-1 0 0,17 24 22 0 0,-31-51-332 0 0,20 28 50 0 0,34 68 1 0 0,-59-103-115 0 0,-1 0 0 0 0,1 1 1 0 0,-1-1-1 0 0,-1 1 0 0 0,1-1 0 0 0,-1 1 0 0 0,0 0 0 0 0,0 0 0 0 0,-1-1 1 0 0,0 1-1 0 0,-1 8 0 0 0,0-10-18 0 0,0 0 1 0 0,0 0-1 0 0,-1-1 1 0 0,1 1-1 0 0,-1-1 1 0 0,0 1-1 0 0,0-1 1 0 0,-1 0-1 0 0,1 1 1 0 0,-1-1-1 0 0,0-1 1 0 0,0 1-1 0 0,-1 0 1 0 0,1-1-1 0 0,-1 1 1 0 0,-4 2 0 0 0,-12 8-173 0 0,0-1 1 0 0,-1-1 0 0 0,-1 0-1 0 0,-32 11 1 0 0,16-10-710 0 0,-74 17 0 0 0,98-28 639 0 0,-61 11-712 0 0,68-13 709 0 0,-1 1 0 0 0,1-1-1 0 0,0 0 1 0 0,0-1-1 0 0,-1 0 1 0 0,1 0-1 0 0,0-1 1 0 0,-8-2-1 0 0,0-3-945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0 5063 0 0,'-2'0'232'0'0,"-6"1"-187"0"0,1 0-1 0 0,-1 0 1 0 0,1 1-1 0 0,-1 0 1 0 0,1 0-1 0 0,0 1 1 0 0,0 0-1 0 0,0 0 0 0 0,-7 5 1 0 0,-59 40 4765 0 0,53-33-2801 0 0,1 1-1 0 0,-20 21 1 0 0,20-16-875 0 0,-26 37 1 0 0,24-26-837 0 0,2 0 0 0 0,2 1 1 0 0,-21 53-1 0 0,-7 46-112 0 0,-6 13-106 0 0,36-109-56 0 0,-37 66-1 0 0,26-60-7 0 0,-3-1 0 0 0,-1-2 0 0 0,-2 0 0 0 0,-1-2-1 0 0,-2-2 1 0 0,-2-1 0 0 0,-68 49 0 0 0,103-81-286 0 0,-2 1 370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15343 0 0,'0'0'1719'0'0,"3"-1"-1275"0"0,67-8 1879 0 0,115-30-1 0 0,41-24-685 0 0,87-27-3257 0 0,-284 81-127 0 0,-2-1-3457 0 0,-6 0-1366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7831 0 0,'0'0'706'0'0,"0"2"-216"0"0,0 4 1100 0 0,0 1 1 0 0,-1-1-1 0 0,0 1 0 0 0,-3 7 0 0 0,-11 26 1439 0 0,-30 36-2806 0 0,33-56 328 0 0,-129 220 81 0 0,76-122-563 0 0,-104 144 0 0 0,156-244-53 0 0,-112 149 96 0 0,70-107-146 0 0,89-104-108 0 0,2 1 1 0 0,2 2 0 0 0,2 1-1 0 0,1 2 1 0 0,83-58 0 0 0,-117 91 106 0 0,1 0 1 0 0,0 0 0 0 0,0 0 0 0 0,0 1-1 0 0,18-6 1 0 0,-12 8-19 0 0,-13 2 52 0 0,0 0 1 0 0,0 1 0 0 0,-1-1-1 0 0,1 0 1 0 0,0 1-1 0 0,-1-1 1 0 0,1 1 0 0 0,0-1-1 0 0,-1 0 1 0 0,1 1-1 0 0,0 0 1 0 0,-1-1-1 0 0,1 1 1 0 0,-1-1 0 0 0,1 1-1 0 0,-1 0 1 0 0,1-1-1 0 0,-1 1 1 0 0,1 0-1 0 0,-1-1 1 0 0,0 1 0 0 0,0 0-1 0 0,1 0 1 0 0,-1 0-1 0 0,0-1 1 0 0,0 1 0 0 0,0 0-1 0 0,0 0 1 0 0,0 0-1 0 0,0-1 1 0 0,0 2-1 0 0,-1 26 26 0 0,-3-8 101 0 0,-1-1 1 0 0,-1-1 0 0 0,-11 27-1 0 0,3-11 98 0 0,-23 54 136 0 0,8-21-249 0 0,28-66-248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51 14047 0 0,'0'0'1276'0'0,"2"1"-1049"0"0,4 1 192 0 0,1 1 1 0 0,-1 0 0 0 0,1 0-1 0 0,5 4 1 0 0,-10-6-210 0 0,0 1 0 0 0,-1-1 0 0 0,1 0 0 0 0,0 0 0 0 0,0 0 1 0 0,0 0-1 0 0,0-1 0 0 0,0 1 0 0 0,0-1 0 0 0,0 1 0 0 0,0-1 0 0 0,0 1 0 0 0,0-1 1 0 0,0 0-1 0 0,0 0 0 0 0,0 0 0 0 0,0 0 0 0 0,0-1 0 0 0,0 1 0 0 0,2-1 0 0 0,3 0-95 0 0,0-1-1 0 0,-1 0 0 0 0,1 0 0 0 0,-1-1 1 0 0,0 0-1 0 0,11-6 0 0 0,-15 7-133 0 0,1 0 0 0 0,0 0-1 0 0,-1 0 1 0 0,1 0 0 0 0,-1-1 0 0 0,0 1 0 0 0,0-1-1 0 0,0 1 1 0 0,0-1 0 0 0,0 0 0 0 0,-1 0-1 0 0,1 0 1 0 0,-1 0 0 0 0,0 0 0 0 0,2-5-1 0 0,-3 8 6 0 0,0 0 0 0 0,0-1 0 0 0,0 1 0 0 0,0-1 0 0 0,0 1-1 0 0,-1 0 1 0 0,1-1 0 0 0,0 1 0 0 0,0 0 0 0 0,0-1-1 0 0,0 1 1 0 0,0-1 0 0 0,-1 1 0 0 0,1 0 0 0 0,0-1-1 0 0,0 1 1 0 0,0 0 0 0 0,-1 0 0 0 0,1-1 0 0 0,0 1-1 0 0,-1 0 1 0 0,1-1 0 0 0,0 1 0 0 0,-1 0 0 0 0,1 0-1 0 0,0 0 1 0 0,-1-1 0 0 0,1 1 0 0 0,0 0 0 0 0,-1 0 0 0 0,1 0-1 0 0,0 0 1 0 0,-1 0 0 0 0,1 0 0 0 0,-1 0 0 0 0,-14-2-319 0 0,6 4 212 0 0,0 0 0 0 0,1 1 1 0 0,-1 0-1 0 0,0 0 0 0 0,1 1 1 0 0,0 0-1 0 0,-10 6 1 0 0,-53 42 148 0 0,53-38-43 0 0,-87 75 692 0 0,93-77-525 0 0,0 0 1 0 0,1 2 0 0 0,1-1-1 0 0,0 1 1 0 0,-16 30 0 0 0,25-41-134 0 0,0-1-1 0 0,0 1 1 0 0,0-1 0 0 0,0 1 0 0 0,0 0 0 0 0,1-1 0 0 0,0 1-1 0 0,-1 3 1 0 0,4 4 64 0 0,-2-8-75 0 0,1 0 1 0 0,-1-1 0 0 0,1 0-1 0 0,-1 1 1 0 0,1-1-1 0 0,0 0 1 0 0,0 0 0 0 0,-1 0-1 0 0,1 0 1 0 0,0 0-1 0 0,0 0 1 0 0,0 0 0 0 0,0-1-1 0 0,0 1 1 0 0,0-1-1 0 0,0 1 1 0 0,1-1 0 0 0,2 0-1 0 0,6 0-36 0 0,0 0 0 0 0,13-2-1 0 0,-22 2 17 0 0,27-4-1259 0 0,0-2-3789 0 0,1-3-1966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103 311 19207 0 0,'-7'-5'1736'0'0,"-5"-1"-1491"0"0,1 1 0 0 0,-18-5 1 0 0,-13-6 1306 0 0,40 15-1216 0 0,3 0-176 0 0,0-3-149 0 0,0 1-1 0 0,0 0 1 0 0,1 0-1 0 0,-1-1 1 0 0,1 1-1 0 0,0 0 1 0 0,0 0-1 0 0,0 1 0 0 0,0-1 1 0 0,0 0-1 0 0,1 1 1 0 0,-1-1-1 0 0,6-3 1 0 0,5-4-210 0 0,25-13 0 0 0,-14 8 57 0 0,16-9-107 0 0,1 1 0 0 0,0 2-1 0 0,2 1 1 0 0,0 3 0 0 0,79-21 0 0 0,-81 27 296 0 0,-26 6 36 0 0,0 1-1 0 0,1 0 1 0 0,-1 1 0 0 0,21-1-1 0 0,-35 4-32 0 0,1 0 0 0 0,0 0-1 0 0,-1 0 1 0 0,1 0 0 0 0,0 1 0 0 0,-1-1-1 0 0,1 0 1 0 0,-1 1 0 0 0,1-1 0 0 0,0 1-1 0 0,-1 0 1 0 0,1-1 0 0 0,-1 1 0 0 0,0 0-1 0 0,3 1 1 0 0,-4-1-13 0 0,1 0 1 0 0,0 0-1 0 0,-1-1 0 0 0,1 1 0 0 0,-1 0 1 0 0,1 0-1 0 0,-1 0 0 0 0,1 0 0 0 0,-1 0 1 0 0,0 0-1 0 0,1 0 0 0 0,-1 0 0 0 0,0 0 0 0 0,0 0 1 0 0,0 0-1 0 0,0 0 0 0 0,0 0 0 0 0,0 1 1 0 0,-1 3 34 0 0,0-1 1 0 0,0 1-1 0 0,0-1 0 0 0,-1 0 1 0 0,0 0-1 0 0,0 0 1 0 0,0 0-1 0 0,0 0 1 0 0,-4 4-1 0 0,-16 20 125 0 0,-1-1 0 0 0,-52 46 0 0 0,47-49-184 0 0,2 2 0 0 0,-36 44-1 0 0,50-50-633 0 0,11-18-15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37 259 16927 0 0,'-1'1'778'0'0,"-10"4"153"0"0,8-4-905 0 0,1 0 0 0 0,-1 0 0 0 0,1 0 0 0 0,-1 1 0 0 0,1-1 0 0 0,-1 0 1 0 0,-4 5 3565 0 0,9-6-3264 0 0,4 0-280 0 0,0-1 1 0 0,0 0-1 0 0,0 0 0 0 0,0-1 0 0 0,-1 1 1 0 0,1-1-1 0 0,0 0 0 0 0,-1-1 0 0 0,0 1 1 0 0,10-7-1 0 0,4-4 228 0 0,26-24 1 0 0,-25 20-221 0 0,151-115-600 0 0,-158 123 442 0 0,61-36-453 0 0,-72 44 781 0 0,-3 9-168 0 0,-1 1-1 0 0,0-1 1 0 0,0 0-1 0 0,-1 0 1 0 0,0 0-1 0 0,-1 0 1 0 0,0 0-1 0 0,-7 10 1 0 0,-13 23 110 0 0,-19 32 44 0 0,37-61-187 0 0,1 0 1 0 0,0 0 0 0 0,1 1 0 0 0,-4 17 0 0 0,8-28-78 0 0,-1 0-1 0 0,1-1 1 0 0,0 1-1 0 0,-1 0 1 0 0,1-1-1 0 0,0 1 1 0 0,0 0-1 0 0,0 0 1 0 0,1-1-1 0 0,-1 1 1 0 0,0 0-1 0 0,1 0 1 0 0,-1-1-1 0 0,1 1 1 0 0,-1-1-1 0 0,1 1 1 0 0,0 0-1 0 0,0-1 1 0 0,0 1-1 0 0,0-1 1 0 0,0 0-1 0 0,0 1 1 0 0,0-1-1 0 0,3 3 1 0 0,-2-3-206 0 0,1 1 0 0 0,0-1 0 0 0,-1 0 0 0 0,1 0 0 0 0,0 0 1 0 0,0 0-1 0 0,0 0 0 0 0,0-1 0 0 0,0 1 0 0 0,0-1 0 0 0,0 0 0 0 0,0 0 0 0 0,5 0 1 0 0,8-1-1385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 3223 0 0,'0'0'143'0'0,"-2"1"384"0"0,-1 1 124 0 0,1-1 0 0 0,-1 1 0 0 0,1 0 0 0 0,0 0 0 0 0,0 0 0 0 0,0 0 0 0 0,0 0 0 0 0,0 1 1 0 0,0-1-1 0 0,0 1 0 0 0,1-1 0 0 0,-1 1 0 0 0,-1 3 0 0 0,1 0 130 0 0,0 0 0 0 0,0 1 1 0 0,0-1-1 0 0,1 0 0 0 0,-2 13 0 0 0,3-1-158 0 0,2 1 0 0 0,-1-1-1 0 0,2 0 1 0 0,1 0 0 0 0,10 33-1 0 0,-6-24-52 0 0,6 41 0 0 0,-10-25-411 0 0,-4-41 126 0 0,5-3-275 0 0,1 0-1 0 0,-1 1 1 0 0,1-2-1 0 0,-1 1 1 0 0,1-1-1 0 0,-1 1 1 0 0,0-2-1 0 0,10-4 1 0 0,40-29 58 0 0,-39 25-62 0 0,134-97-454 0 0,-146 105 419 0 0,0 0 1 0 0,0 1-1 0 0,1-1 0 0 0,5-1 0 0 0,0 2-31 0 0,-8 3 60 0 0,-1 0 0 0 0,0 0 0 0 0,0-1 0 0 0,0 1-1 0 0,0 0 1 0 0,0 0 0 0 0,0 0 0 0 0,0 0 0 0 0,0 0 0 0 0,0 1-1 0 0,0-1 1 0 0,-1 0 0 0 0,1 0 0 0 0,0 0 0 0 0,-1 1 0 0 0,1-1 0 0 0,-1 0-1 0 0,0 1 1 0 0,1-1 0 0 0,-1 1 0 0 0,0 1 0 0 0,4 34 69 0 0,-3-34-60 0 0,13 130 219 0 0,-10-118-131 0 0,1-12-72 0 0,-3-2-2 0 0,-1 0-7 0 0,1 0-1 0 0,-1-1 1 0 0,1 1-1 0 0,-1-1 0 0 0,1 1 1 0 0,0-1-1 0 0,-1 1 1 0 0,1-1-1 0 0,0 0 1 0 0,0 0-1 0 0,-1 0 1 0 0,1 0-1 0 0,0 0 1 0 0,-1 0-1 0 0,1 0 0 0 0,0-1 1 0 0,-1 1-1 0 0,1-1 1 0 0,0 1-1 0 0,-1-1 1 0 0,1 1-1 0 0,-1-1 1 0 0,2-1-1 0 0,7-3 76 0 0,-1 0-1 0 0,12-10 1 0 0,-18 13-63 0 0,23-16 54 0 0,-2-2 1 0 0,0 0 0 0 0,-2-2-1 0 0,0-1 1 0 0,-1 0 0 0 0,24-37-1 0 0,-28 34-202 0 0,2 2 0 0 0,0 0 0 0 0,1 1 0 0 0,2 1 0 0 0,0 0-1 0 0,1 2 1 0 0,41-27 0 0 0,-27 28-1808 0 0,-11 9-3860 0 0,-4 3-924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338 110 12031 0 0,'0'0'1091'0'0,"1"2"-731"0"0,13 20 4064 0 0,-13-21-3485 0 0,0 0-98 0 0,2 1-627 0 0,1 0 0 0 0,-1-1 0 0 0,0 0 0 0 0,1 1 0 0 0,0-1 0 0 0,-1-1 0 0 0,1 1 0 0 0,-1 0 0 0 0,1-1 0 0 0,0 0 0 0 0,0 0 1 0 0,-1 0-1 0 0,1 0 0 0 0,0 0 0 0 0,-1-1 0 0 0,1 0 0 0 0,5-1 0 0 0,6-2-67 0 0,0-1-1 0 0,27-12 1 0 0,-35 13-142 0 0,1 0 0 0 0,-1 0 0 0 0,0-1-1 0 0,-1 0 1 0 0,11-11 0 0 0,-14 14-86 0 0,0-1-1 0 0,-1 0 0 0 0,1 1 1 0 0,-1-1-1 0 0,0-1 1 0 0,0 1-1 0 0,0 0 1 0 0,0 0-1 0 0,-1-1 0 0 0,1 1 1 0 0,-1-1-1 0 0,0 1 1 0 0,0-1-1 0 0,0 1 1 0 0,0-5-1 0 0,-1 7 38 0 0,0 0 0 0 0,0 0 0 0 0,0 0 0 0 0,0 0 0 0 0,0 0 0 0 0,-1 0 0 0 0,1 0 0 0 0,0 0-1 0 0,0 0 1 0 0,-1 1 0 0 0,1-1 0 0 0,0 0 0 0 0,-1 0 0 0 0,1 0 0 0 0,-1 0 0 0 0,0 1 0 0 0,1-1 0 0 0,-1 0 0 0 0,1 1 0 0 0,-1-1 0 0 0,0 0-1 0 0,0 1 1 0 0,1-1 0 0 0,-1 1 0 0 0,0-1 0 0 0,0 1 0 0 0,0-1 0 0 0,1 1 0 0 0,-1 0 0 0 0,0-1 0 0 0,0 1 0 0 0,0 0 0 0 0,0 0-1 0 0,0 0 1 0 0,0-1 0 0 0,0 1 0 0 0,0 0 0 0 0,0 0 0 0 0,0 0 0 0 0,0 1 0 0 0,-1-1 0 0 0,-5 1-117 0 0,1 0 0 0 0,-1 1 1 0 0,0-1-1 0 0,-8 4 0 0 0,15-4 160 0 0,-36 12-183 0 0,1 3 0 0 0,0 1-1 0 0,-63 42 1 0 0,53-26 375 0 0,2 1 0 0 0,-46 48 0 0 0,69-62 76 0 0,1 1 1 0 0,0 0-1 0 0,2 2 0 0 0,-26 42 0 0 0,41-63-245 0 0,1 1 0 0 0,0-1-1 0 0,0 1 1 0 0,0-1 0 0 0,0 1-1 0 0,0 0 1 0 0,1-1 0 0 0,-1 1 0 0 0,1 0-1 0 0,0 0 1 0 0,0 0 0 0 0,0-1-1 0 0,0 1 1 0 0,0 0 0 0 0,0 0 0 0 0,1-1-1 0 0,-1 1 1 0 0,1 0 0 0 0,0-1-1 0 0,2 5 1 0 0,-2-4-1 0 0,1-1 0 0 0,0 1 0 0 0,0 0 0 0 0,0-1 0 0 0,0 0 0 0 0,1 1 0 0 0,-1-1 0 0 0,1 0 0 0 0,0 0 0 0 0,-1 0 0 0 0,1-1-1 0 0,0 1 1 0 0,0 0 0 0 0,0-1 0 0 0,0 0 0 0 0,6 2 0 0 0,2-1 1 0 0,0 0 1 0 0,0 0-1 0 0,0-1 0 0 0,0-1 1 0 0,0 0-1 0 0,0 0 0 0 0,0-1 1 0 0,12-3-1 0 0,87-23 174 0 0,-84 19-185 0 0,18-6-2435 0 0,78-34-1 0 0,-100 37-4118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59 2759 0 0,'-2'1'10443'0'0,"-5"4"-10061"0"0,1 0 1 0 0,-1 1-1 0 0,1-1 0 0 0,0 1 1 0 0,1 1-1 0 0,-1-1 0 0 0,1 1 0 0 0,0 0 1 0 0,1 1-1 0 0,0-1 0 0 0,0 1 1 0 0,0-1-1 0 0,1 1 0 0 0,-3 11 1 0 0,0 3-22 0 0,1 1 0 0 0,0 0 0 0 0,2 0 0 0 0,-1 25 0 0 0,4-41-265 0 0,-1 3 0 0 0,1 0 0 0 0,0 0-1 0 0,1 0 1 0 0,2 16 0 0 0,-2-24-82 0 0,-1 0 0 0 0,0-1 1 0 0,1 1-1 0 0,-1-1 0 0 0,1 1 1 0 0,0-1-1 0 0,-1 1 0 0 0,1-1 1 0 0,0 1-1 0 0,0-1 0 0 0,0 1 1 0 0,0-1-1 0 0,0 0 0 0 0,0 0 1 0 0,0 1-1 0 0,1-1 0 0 0,-1 0 1 0 0,0 0-1 0 0,1 0 0 0 0,-1-1 1 0 0,1 1-1 0 0,-1 0 0 0 0,1 0 1 0 0,-1-1-1 0 0,1 1 0 0 0,-1-1 1 0 0,1 1-1 0 0,0-1 0 0 0,-1 0 1 0 0,1 1-1 0 0,0-1 0 0 0,-1 0 1 0 0,1 0-1 0 0,0 0 0 0 0,1-1 1 0 0,6-1 59 0 0,0 0 1 0 0,0 0 0 0 0,-1-1 0 0 0,1 0 0 0 0,-1-1 0 0 0,0 0 0 0 0,9-5-1 0 0,51-38 105 0 0,-49 31-170 0 0,-1-1 0 0 0,29-35 1 0 0,-26 29-186 0 0,27-26 0 0 0,-48 49 163 0 0,0 0 0 0 0,0 0 0 0 0,0 0 0 0 0,0 0 0 0 0,0 0 0 0 0,0-1 0 0 0,0 1 0 0 0,0 0 0 0 0,1 0 0 0 0,-1 0 0 0 0,0 0 0 0 0,0 0 0 0 0,0 0 0 0 0,0 0 0 0 0,0 0 0 0 0,0 0 0 0 0,1 0 0 0 0,-1 0 0 0 0,0 0 0 0 0,0 0 0 0 0,0 0 0 0 0,0 0 0 0 0,0 0 0 0 0,1 0 0 0 0,-1 0 0 0 0,0 0 0 0 0,0 0 0 0 0,0 0 0 0 0,0 0 0 0 0,0 0 0 0 0,0 0 0 0 0,0 0 0 0 0,1 0 1 0 0,-1 1-1 0 0,0-1 0 0 0,0 0 0 0 0,0 0 0 0 0,0 0 0 0 0,0 0 0 0 0,0 0 0 0 0,0 0 0 0 0,0 0 0 0 0,1 0 0 0 0,-1 0 0 0 0,0 1 0 0 0,0-1 0 0 0,0 0 0 0 0,0 0 0 0 0,0 0 0 0 0,0 0 0 0 0,0 0 0 0 0,0 0 0 0 0,0 1 0 0 0,0-1 0 0 0,0 0 0 0 0,0 0 0 0 0,0 0 0 0 0,0 0 0 0 0,0 0 0 0 0,0 1 0 0 0,0-1 0 0 0,0 0 0 0 0,0 0 0 0 0,0 0 0 0 0,-1 18-166 0 0,-5 21 171 0 0,4-33 27 0 0,-4 21 157 0 0,-3 39 1 0 0,8-59-120 0 0,1 1 0 0 0,0-1 0 0 0,0 0 0 0 0,1 1 0 0 0,0-1 1 0 0,0 0-1 0 0,1 0 0 0 0,0 0 0 0 0,0 0 0 0 0,5 11 0 0 0,-5-15-20 0 0,-1-1 0 0 0,1 1 0 0 0,0-1 0 0 0,-1 0 1 0 0,1 0-1 0 0,0 0 0 0 0,0 0 0 0 0,0 0 0 0 0,1 0 0 0 0,-1 0 0 0 0,0-1 0 0 0,1 1 0 0 0,-1-1 0 0 0,6 2 0 0 0,-3-1 14 0 0,-1-1 0 0 0,1 0-1 0 0,0 0 1 0 0,0 0-1 0 0,0-1 1 0 0,0 0 0 0 0,0 1-1 0 0,5-2 1 0 0,3-1 20 0 0,0 0-1 0 0,0-1 0 0 0,-1-1 1 0 0,1 0-1 0 0,19-9 1 0 0,-10 3-56 0 0,-1-2 0 0 0,0 0 1 0 0,35-28-1 0 0,-44 29-5 0 0,0 1 0 0 0,-1-2-1 0 0,0 1 1 0 0,-1-2 0 0 0,0 1-1 0 0,15-27 1 0 0,25-71 55 0 0,-26 54-261 0 0,-19 46-23 0 0,0 1-1 0 0,1-1 0 0 0,13-16 0 0 0,-15 21-468 0 0,0 1 0 0 0,0-1 0 0 0,1 1 0 0 0,9-7 0 0 0,-4 6-1795 0 0,-1 1-3852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22 15407 0 0,'6'-5'1394'0'0,"1"1"1418"0"0,-15 13-2454 0 0,-20 19-287 0 0,-31 29-50 0 0,3 3-1 0 0,-49 69 0 0 0,82-91 7 0 0,21-35 11 0 0,0 1 1 0 0,1-1 0 0 0,-1 1-1 0 0,1 0 1 0 0,0 0 0 0 0,0 0 0 0 0,0 0-1 0 0,0 4 1 0 0,1-6-10 0 0,1-1 0 0 0,-1 0 0 0 0,0 0 0 0 0,0 0 0 0 0,0 0 0 0 0,1 0-1 0 0,-1 0 1 0 0,1 0 0 0 0,-1 0 0 0 0,1 0 0 0 0,-1 0 0 0 0,1 0 0 0 0,-1 0 0 0 0,1 0 0 0 0,0 0 0 0 0,-1-1 0 0 0,1 1 0 0 0,0 0 0 0 0,0 0 0 0 0,0-1 0 0 0,0 1 0 0 0,0 0 0 0 0,1 0 0 0 0,1 0 23 0 0,0 1 0 0 0,1-1 1 0 0,-1 0-1 0 0,0 0 1 0 0,5 1-1 0 0,3-1 30 0 0,0 0 0 0 0,-1-1 1 0 0,1 0-1 0 0,0 0 0 0 0,0-1 0 0 0,-1-1 0 0 0,1 0 0 0 0,-1 0 0 0 0,1-1 0 0 0,11-5 0 0 0,-8 3-24 0 0,-1-1-1 0 0,1-1 0 0 0,-1 0 0 0 0,-1-1 1 0 0,1 0-1 0 0,20-19 0 0 0,-28 22-39 0 0,0-1 1 0 0,0 0-1 0 0,-1 0 0 0 0,1 0 0 0 0,-1-1 1 0 0,-1 1-1 0 0,1-1 0 0 0,-1 0 0 0 0,0 0 1 0 0,-1 0-1 0 0,0 0 0 0 0,0-1 0 0 0,0 1 1 0 0,0-12-1 0 0,-1 3-74 0 0,0 0 0 0 0,-2 0 0 0 0,0 0 0 0 0,-1 0 1 0 0,-6-28-1 0 0,6 37-106 0 0,0 1 0 0 0,0-1 0 0 0,-1 1 0 0 0,1 0 0 0 0,-1 0 0 0 0,-8-11 0 0 0,10 14 5 0 0,-1 1 1 0 0,0 0 0 0 0,1 0 0 0 0,-1 0-1 0 0,0 0 1 0 0,0 1 0 0 0,0-1 0 0 0,-1 0 0 0 0,1 1-1 0 0,0 0 1 0 0,0-1 0 0 0,-1 1 0 0 0,1 0 0 0 0,-1 0-1 0 0,1 0 1 0 0,-1 0 0 0 0,0 1 0 0 0,1-1-1 0 0,-6 0 1 0 0,1 1-453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140 234 2759 0 0,'-8'0'247'0'0,"-8"-3"-799"0"0,12 3 1068 0 0,1-1-1 0 0,-1 1 0 0 0,0-1 1 0 0,0 1-1 0 0,-3 0 0 0 0,5 1 282 0 0,0-1 0 0 0,0 1 0 0 0,0-1 0 0 0,0 1 0 0 0,0 0 0 0 0,0 0 0 0 0,0 0 0 0 0,0 0 0 0 0,0 0 0 0 0,1 0 0 0 0,-1 1 0 0 0,-2 1 0 0 0,-2 3 360 0 0,0 1-1 0 0,0-1 1 0 0,0 1 0 0 0,-8 14-1 0 0,10-15-953 0 0,1 1 0 0 0,-1 0 0 0 0,1 1 0 0 0,1-1 0 0 0,-4 12 0 0 0,5-12-201 0 0,0-1-1 0 0,1 1 0 0 0,-1-1 1 0 0,1 1-1 0 0,0-1 1 0 0,1 1-1 0 0,-1-1 1 0 0,1 1-1 0 0,1-1 0 0 0,-1 1 1 0 0,1-1-1 0 0,0 0 1 0 0,1 0-1 0 0,-1 0 1 0 0,1 0-1 0 0,5 7 0 0 0,-5-8 10 0 0,0-1-1 0 0,1 1 0 0 0,0-1 0 0 0,-1 0 0 0 0,2 0 0 0 0,-1 0 0 0 0,0-1 1 0 0,1 1-1 0 0,-1-1 0 0 0,1 0 0 0 0,0 0 0 0 0,0-1 0 0 0,0 1 0 0 0,1-1 0 0 0,-1 0 1 0 0,1-1-1 0 0,-1 1 0 0 0,1-1 0 0 0,9 1 0 0 0,-8-2 20 0 0,1 0 0 0 0,0 0 1 0 0,0-1-1 0 0,-1 0 0 0 0,1-1 0 0 0,0 1 0 0 0,-1-1 1 0 0,0-1-1 0 0,1 1 0 0 0,-1-2 0 0 0,0 1 0 0 0,0-1 1 0 0,12-8-1 0 0,6-8 144 0 0,0-1 1 0 0,-2-1-1 0 0,0-1 1 0 0,-1-1-1 0 0,20-31 0 0 0,-20 24-166 0 0,-3-1 0 0 0,20-42 0 0 0,-35 64-168 0 0,0 0-1 0 0,0 0 0 0 0,-1 0 0 0 0,0 0 1 0 0,-1-1-1 0 0,0 1 0 0 0,0-15 0 0 0,-1 17-582 0 0,-2 0 0 0 0,1 0-1 0 0,-1 0 1 0 0,-1-1 0 0 0,0 1 0 0 0,-2-8-1 0 0,0 5-749 0 0,2 0-90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16927 0 0,'-1'1'778'0'0,"-24"19"290"0"0,9-9-1050 0 0,-25 25 1 0 0,14-6 276 0 0,2 1 1 0 0,1 1 0 0 0,1 1-1 0 0,-20 40 1 0 0,-63 151 714 0 0,76-157-775 0 0,-2 6-151 0 0,-25 54-142 0 0,42-97-340 0 0,-2-1 1 0 0,-23 30-1 0 0,19-27-691 0 0,20-31 691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11055 0 0,'0'0'852'0'0,"0"2"-560"0"0,7 36 12801 0 0,-6-50-12829 0 0,1-18-132 0 0,0-4-187 0 0,1 0 0 0 0,1 0 0 0 0,12-43 0 0 0,-13 66-15 0 0,1 1 0 0 0,0 0 0 0 0,0 1 0 0 0,1-1 0 0 0,1 1 0 0 0,6-10 0 0 0,-7 13 13 0 0,0 0 0 0 0,0 1 0 0 0,0-1 0 0 0,1 1 0 0 0,0 1-1 0 0,0-1 1 0 0,0 1 0 0 0,0 0 0 0 0,13-6 0 0 0,-8 6 34 0 0,-1 0 0 0 0,1 1 1 0 0,1 0-1 0 0,-1 1 0 0 0,0 0 0 0 0,1 1 0 0 0,-1 0 0 0 0,1 0 0 0 0,-1 1 1 0 0,1 1-1 0 0,-1 0 0 0 0,0 1 0 0 0,22 5 0 0 0,-17-1-7 0 0,0-1 0 0 0,0 2-1 0 0,0 0 1 0 0,-1 1 0 0 0,-1 1 0 0 0,1 0 0 0 0,-1 1-1 0 0,23 21 1 0 0,-34-28 39 0 0,1 1 0 0 0,-1-1-1 0 0,1 1 1 0 0,-1 0 0 0 0,-1 0 0 0 0,1 0-1 0 0,0 1 1 0 0,-1-1 0 0 0,0 1 0 0 0,0-1-1 0 0,0 1 1 0 0,-1 0 0 0 0,2 7-1 0 0,-3-10-1 0 0,1 1 0 0 0,-1 0-1 0 0,0 0 1 0 0,-1 0-1 0 0,1 0 1 0 0,0 0-1 0 0,-1 0 1 0 0,0-1 0 0 0,1 1-1 0 0,-1 0 1 0 0,0 0-1 0 0,-1-1 1 0 0,1 1-1 0 0,0-1 1 0 0,-1 1 0 0 0,1-1-1 0 0,-1 1 1 0 0,0-1-1 0 0,0 0 1 0 0,0 0-1 0 0,0 0 1 0 0,0 0 0 0 0,0 0-1 0 0,-4 2 1 0 0,-13 8 37 0 0,-2 0 1 0 0,1-1 0 0 0,-29 11-1 0 0,-69 19-356 0 0,99-35 207 0 0,-2 1-62 0 0,-5 2-422 0 0,-1-1 1 0 0,1-1 0 0 0,-41 5 0 0 0,58-13 155 0 0,16-14-10878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8287 0 0,'-2'0'639'0'0,"-8"4"-60"0"0,1 1-1 0 0,-1-1 0 0 0,1 2 1 0 0,0-1-1 0 0,1 1 1 0 0,-1 1-1 0 0,1-1 1 0 0,0 2-1 0 0,-9 10 1 0 0,-3 5 1560 0 0,-33 51 0 0 0,23-20-1180 0 0,2 1 0 0 0,-33 91 1 0 0,12-25 188 0 0,-91 164 55 0 0,118-250-1161 0 0,6-10-5 0 0,-22 48 1 0 0,36-68-56 0 0,1 0 0 0 0,-1 1-1 0 0,1-1 1 0 0,0 1 0 0 0,-1 10-1 0 0,3 1-6864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66 314 11055 0 0,'0'0'506'0'0,"0"2"-10"0"0,0 2-473 0 0,0 1 0 0 0,0 0 1 0 0,-1-1-1 0 0,0 1 0 0 0,0 0 1 0 0,0-1-1 0 0,0 1 0 0 0,-1-1 1 0 0,-3 8-1 0 0,-4 13 998 0 0,-27 119 5539 0 0,28-75-5089 0 0,7-66-1184 0 0,2 6 1299 0 0,3-17-1476 0 0,0-1 0 0 0,-1 1 0 0 0,2-10 0 0 0,3-5-17 0 0,83-189 519 0 0,-74 180-517 0 0,2 1-1 0 0,1 0 0 0 0,1 1 0 0 0,32-34 0 0 0,-41 52-88 0 0,13-15-51 0 0,30-25 0 0 0,-46 45 24 0 0,0 0 0 0 0,1 1-1 0 0,0-1 1 0 0,0 2 0 0 0,0 0 0 0 0,0 0 0 0 0,20-6 0 0 0,-18 9-12 0 0,-1-1-1 0 0,1 2 1 0 0,0-1 0 0 0,0 2 0 0 0,0-1 0 0 0,0 2-1 0 0,0 0 1 0 0,0 0 0 0 0,20 5 0 0 0,-8 1-1300 0 0,0 2 0 0 0,0 0 0 0 0,34 19 0 0 0,-42-19-638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25 16127 0 0,'0'-7'832'0'0,"-2"0"747"0"0,1-4 3219 0 0,0 13-4768 0 0,1 0 0 0 0,-1 0 0 0 0,0 0 0 0 0,0 0 0 0 0,0 0 0 0 0,0-1 0 0 0,-3 4 0 0 0,-2 4 33 0 0,-39 104-63 0 0,19-44 0 0 0,-67 145 262 0 0,-19-10 44 0 0,-99 87-135 0 0,164-233-127 0 0,-76 87-204 0 0,116-138-394 0 0,1 0 0 0 0,-2-1 0 0 0,-10 8 0 0 0,-2-4-5633 0 0,6-6-657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48 919 0 0,'0'0'14120'0'0,"7"10"-11229"0"0,-2-7-2604 0 0,1 0 0 0 0,-1 0 0 0 0,0 0 0 0 0,1-1 0 0 0,0 1-1 0 0,-1-1 1 0 0,1-1 0 0 0,0 1 0 0 0,8 0 0 0 0,5 0 492 0 0,33 1-1 0 0,-38-3-659 0 0,-1-1 0 0 0,1 0 0 0 0,19-5 0 0 0,-28 5-96 0 0,0-1 1 0 0,0 1-1 0 0,0-1 0 0 0,-1 0 1 0 0,1 0-1 0 0,-1 0 0 0 0,0 0 1 0 0,1-1-1 0 0,-1 0 1 0 0,0 0-1 0 0,-1 0 0 0 0,1 0 1 0 0,3-5-1 0 0,-6 7-34 0 0,0 0-1 0 0,0 0 0 0 0,-1 0 1 0 0,1 0-1 0 0,0 0 1 0 0,-1-1-1 0 0,1 1 1 0 0,-1 0-1 0 0,1 0 1 0 0,-1-1-1 0 0,1 1 1 0 0,-1 0-1 0 0,0-3 0 0 0,0 3-7 0 0,0 1-1 0 0,0-1 0 0 0,0 0 0 0 0,0 1 0 0 0,0-1 0 0 0,-1 0 0 0 0,1 1 0 0 0,0-1 0 0 0,-1 0 0 0 0,1 1 0 0 0,0-1 0 0 0,-1 1 0 0 0,1-1 0 0 0,0 1 1 0 0,-1-1-1 0 0,1 1 0 0 0,-1-1 0 0 0,0 0 0 0 0,-1 0-66 0 0,0 0 1 0 0,0 0-1 0 0,0 0 0 0 0,0 0 1 0 0,0 0-1 0 0,-1 0 1 0 0,1 0-1 0 0,-5 0 1 0 0,0 0-99 0 0,-1 1 0 0 0,0 0 0 0 0,1 0 0 0 0,-1 1 0 0 0,1 0 0 0 0,-1 0 0 0 0,-12 4 0 0 0,-52 21-475 0 0,58-20 542 0 0,-21 9 175 0 0,0 2 0 0 0,0 1 0 0 0,2 2 0 0 0,0 1 0 0 0,1 2 0 0 0,-50 46 0 0 0,74-61 38 0 0,0 0 1 0 0,1 1-1 0 0,0-1 0 0 0,0 1 0 0 0,1 1 1 0 0,0-1-1 0 0,-5 13 0 0 0,10-19-67 0 0,0-1-1 0 0,0 1 0 0 0,1-1 1 0 0,-1 1-1 0 0,1-1 0 0 0,-1 1 1 0 0,1 0-1 0 0,0-1 1 0 0,0 1-1 0 0,0 0 0 0 0,0-1 1 0 0,0 1-1 0 0,1-1 1 0 0,-1 1-1 0 0,1 0 0 0 0,0-1 1 0 0,-1 1-1 0 0,1-1 1 0 0,0 0-1 0 0,1 1 0 0 0,-1-1 1 0 0,0 0-1 0 0,1 1 0 0 0,-1-1 1 0 0,1 0-1 0 0,0 0 1 0 0,0 0-1 0 0,0 0 0 0 0,0-1 1 0 0,0 1-1 0 0,0-1 1 0 0,0 1-1 0 0,0-1 0 0 0,1 1 1 0 0,2 0-1 0 0,4 2 36 0 0,0 0-1 0 0,0-1 1 0 0,0 0 0 0 0,1-1-1 0 0,-1 0 1 0 0,1 0 0 0 0,17 0-1 0 0,70-4 51 0 0,48-18-4018 0 0,-99 12-2919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16351 0 0,'0'0'2316'0'0,"-1"3"-1726"0"0,-11 26 357 0 0,-32 50 0 0 0,16-31-641 0 0,-202 322 562 0 0,36-62-826 0 0,166-258-46 0 0,-22 54-1 0 0,37-73 244 0 0,2 1-1 0 0,1 1 0 0 0,-6 35 0 0 0,15-63-137 0 0,0 0 1 0 0,1 0-1 0 0,0 0 0 0 0,0 0 1 0 0,1 8-1 0 0,0-11 75 0 0,6 8 0 0 0,-7-10-245 0 0,1 1 0 0 0,0 0 0 0 0,-1 0 1 0 0,1 0-1 0 0,0 0 0 0 0,-1-1 0 0 0,1 1 0 0 0,0 0 0 0 0,0-1 0 0 0,0 1 0 0 0,0-1 1 0 0,-1 1-1 0 0,1-1 0 0 0,0 1 0 0 0,0-1 0 0 0,0 1 0 0 0,0-1 0 0 0,0 0 0 0 0,0 0 0 0 0,0 1 1 0 0,0-1-1 0 0,0 0 0 0 0,1 0 0 0 0,-1 0 0 0 0,0 0 0 0 0,0 0 0 0 0,0 0 0 0 0,0-1 1 0 0,0 1-1 0 0,0 0 0 0 0,0 0 0 0 0,0-1 0 0 0,0 1 0 0 0,0-1 0 0 0,0 1 0 0 0,0-1 0 0 0,-1 1 1 0 0,1-1-1 0 0,1 0 0 0 0,1-3-337 0 0,0 1 0 0 0,-1 0-1 0 0,1 0 1 0 0,-1-1 0 0 0,0 1 0 0 0,0-1 0 0 0,0 0 0 0 0,2-6 0 0 0,1-9-1432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14079 0 0,'0'0'624'0'0,"7"-5"128"0"0,2-4-600 0 0,4 2-152 0 0,3 3 0 0 0,1 3 0 0 0,3-1 192 0 0,-1 4 0 0 0,3-1 8 0 0,-1 3-4488 0 0,0 5-904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24 14191 0 0,'0'0'2570'0'0,"1"1"-2193"0"0,5 1-190 0 0,0 0-1 0 0,0 0 1 0 0,0 0 0 0 0,1-1-1 0 0,-1 0 1 0 0,0 0 0 0 0,1-1-1 0 0,-1 0 1 0 0,8 0 0 0 0,8-2 642 0 0,30-7 0 0 0,-13-4-977 0 0,-37 13 16 0 0,-2 0-46 0 0,0 0 161 0 0,0 0 0 0 0,0 0 1 0 0,0 0-1 0 0,1 0 0 0 0,-1 0 0 0 0,0 0 0 0 0,0 0 0 0 0,0 0 0 0 0,0 0 0 0 0,1 0 0 0 0,-1 0 0 0 0,0 0 0 0 0,0 0 0 0 0,0 0 0 0 0,0 0 1 0 0,0-1-1 0 0,1 1 0 0 0,-1 0 0 0 0,0 0 0 0 0,0 0 0 0 0,0 0 0 0 0,0 0 0 0 0,0 0 0 0 0,1 0 0 0 0,-1 0 0 0 0,0-1 0 0 0,0 1 0 0 0,0 0 1 0 0,0 0-1 0 0,0 0 0 0 0,0 0 0 0 0,0 0 0 0 0,0 0 0 0 0,0-1 0 0 0,0 1 0 0 0,0 0 0 0 0,0 0 0 0 0,0 0 0 0 0,0 0 0 0 0,1-1 0 0 0,-2 1-19 0 0,1 0-1 0 0,0-1 0 0 0,0 1 0 0 0,0 0 0 0 0,0 0 0 0 0,0-1 1 0 0,-1 1-1 0 0,1 0 0 0 0,0-1 0 0 0,0 1 0 0 0,0 0 0 0 0,-1 0 1 0 0,1 0-1 0 0,0-1 0 0 0,0 1 0 0 0,-1 0 0 0 0,1 0 0 0 0,0 0 0 0 0,0 0 1 0 0,-1-1-1 0 0,1 1 0 0 0,0 0 0 0 0,-1 0 0 0 0,-3-1 39 0 0,-1 0-1 0 0,1 1 0 0 0,-1-1 0 0 0,1 1 1 0 0,-1 0-1 0 0,1 1 0 0 0,-1-1 1 0 0,1 1-1 0 0,-1 0 0 0 0,1 0 1 0 0,-8 2-1 0 0,-6 4 123 0 0,-24 12 1 0 0,29-12-58 0 0,-25 11 244 0 0,2 2 1 0 0,1 1-1 0 0,0 1 0 0 0,-60 53 0 0 0,91-71-258 0 0,-1 0 0 0 0,1 1 1 0 0,0 0-1 0 0,0 0 0 0 0,1 0 0 0 0,-1 1 0 0 0,-4 10 0 0 0,7-14-44 0 0,1-1 0 0 0,-1 1 0 0 0,1-1 0 0 0,-1 1 0 0 0,1-1 0 0 0,0 1-1 0 0,0-1 1 0 0,0 1 0 0 0,-1-1 0 0 0,2 1 0 0 0,-1-1 0 0 0,0 1 0 0 0,0-1 0 0 0,0 1 0 0 0,1-1 0 0 0,-1 1-1 0 0,1-1 1 0 0,-1 0 0 0 0,1 1 0 0 0,-1-1 0 0 0,1 0 0 0 0,0 1 0 0 0,0-1 0 0 0,0 0 0 0 0,-1 0 0 0 0,1 1-1 0 0,1-1 1 0 0,-1 0 0 0 0,0 0 0 0 0,0 0 0 0 0,0 0 0 0 0,0-1 0 0 0,1 1 0 0 0,-1 0 0 0 0,0 0 0 0 0,1-1-1 0 0,-1 1 1 0 0,2 0 0 0 0,8 2-142 0 0,0-1 1 0 0,0 0-1 0 0,0 0 0 0 0,0-1 0 0 0,0 0 1 0 0,15-2-1 0 0,-17 1-99 0 0,30-1-1159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19 8287 0 0,'-2'-1'639'0'0,"0"-1"-438"0"0,-1 0 0 0 0,0 0-1 0 0,0 0 1 0 0,0 0 0 0 0,0 1 0 0 0,-1 0 0 0 0,1-1 0 0 0,0 1-1 0 0,0 1 1 0 0,-1-1 0 0 0,1 0 0 0 0,-1 1 0 0 0,1-1-1 0 0,-7 1 1 0 0,-8 1 3333 0 0,-28 4 1 0 0,39-4-2892 0 0,-17 2-186 0 0,-1 2 0 0 0,1 0 1 0 0,-31 12-1 0 0,44-13-399 0 0,0 1 0 0 0,1 0 0 0 0,-1 1 0 0 0,1 0 0 0 0,0 1 0 0 0,1 0 0 0 0,-1 0 0 0 0,1 1 0 0 0,-8 10 0 0 0,6-6-47 0 0,0 0 0 0 0,1 1 0 0 0,1 0-1 0 0,1 0 1 0 0,-1 1 0 0 0,2 0 0 0 0,0 1 0 0 0,1 0-1 0 0,-8 28 1 0 0,13-40-9 0 0,1 0 0 0 0,-1 1 0 0 0,1-1 0 0 0,0 1 1 0 0,0-1-1 0 0,0 1 0 0 0,0-1 0 0 0,1 1 0 0 0,0-1 0 0 0,-1 1 0 0 0,1-1 0 0 0,0 0 0 0 0,1 1 0 0 0,-1-1 0 0 0,1 0 0 0 0,-1 0 0 0 0,1 0 1 0 0,0 0-1 0 0,0 0 0 0 0,0 0 0 0 0,1-1 0 0 0,-1 1 0 0 0,0-1 0 0 0,1 1 0 0 0,0-1 0 0 0,0 0 0 0 0,0 0 0 0 0,0 0 0 0 0,0-1 1 0 0,5 3-1 0 0,1 0-21 0 0,1 0 1 0 0,-1-1 0 0 0,0-1-1 0 0,1 1 1 0 0,0-2 0 0 0,-1 1-1 0 0,1-1 1 0 0,0-1 0 0 0,18-1-1 0 0,3-2-736 0 0,-1-2-1 0 0,1-1 1 0 0,43-15-1 0 0,-39 7-543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 13823 0 0,'0'0'2346'0'0,"-1"1"-1884"0"0,-17 26-29 0 0,-40 44 0 0 0,27-34-307 0 0,10-12-75 0 0,-137 160 642 0 0,-174 181 715 0 0,286-313-1176 0 0,3 1 0 0 0,-63 108 0 0 0,83-114-953 0 0,22-46 280 0 0</inkml:trace>
  <inkml:trace contextRef="#ctx0" brushRef="#br0" timeOffset="1">67 577 3223 0 0,'-1'0'240'0'0,"-15"-1"-351"0"0,-9 1 1638 0 0,0 2 10447 0 0,39-2-10126 0 0,45-2 445 0 0,102-16 1 0 0,59-26-1079 0 0,-100 18-618 0 0,-63 14-390 0 0,254-45 122 0 0,-304 56-1027 0 0,12-1 908 0 0,-7 3-7743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11519 0 0,'-2'0'5019'0'0,"-4"3"-4720"0"0,0 0 1 0 0,1 0-1 0 0,-1 1 0 0 0,1 0 1 0 0,0 0-1 0 0,0 0 1 0 0,0 1-1 0 0,-6 7 0 0 0,-34 47-25 0 0,26-32 18 0 0,-252 404 223 0 0,247-390-469 0 0,-65 124-45 0 0,-1 0-5 0 0,58-112 38 0 0,-40 51-1 0 0,40-64-33 0 0,-35 48-12 0 0,67-87-425 0 0,-9 13 1224 0 0,7-6-6839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9671 0 0,'0'0'875'0'0,"-1"1"-719"0"0,-9 8 765 0 0,0 1 1 0 0,1 0-1 0 0,0 1 0 0 0,-11 18 0 0 0,-3 1 817 0 0,-35 49 109 0 0,-68 121 0 0 0,-29 96-944 0 0,117-220-834 0 0,-41 119 0 0 0,8-2 1 0 0,56-160-36 0 0,-1 0 0 0 0,-2-1 0 0 0,-33 45 0 0 0,45-69-93 0 0,0-1-1 0 0,0 0 1 0 0,-1 0-1 0 0,1 0 1 0 0,-2-1-1 0 0,1 0 1 0 0,-14 8-1 0 0,21-13-51 0 0,-1-1 0 0 0,0 0-1 0 0,0 1 1 0 0,1-1 0 0 0,-1 0 0 0 0,0 1 0 0 0,0-1-1 0 0,1 0 1 0 0,-1 0 0 0 0,0 0 0 0 0,0 0-1 0 0,0 0 1 0 0,0 0 0 0 0,1 0 0 0 0,-1 0-1 0 0,0 0 1 0 0,0 0 0 0 0,0 0 0 0 0,1 0-1 0 0,-2-1 1 0 0,-6-4-1281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55 6911 0 0,'-3'2'240'0'0,"-5"0"-206"0"0,0 1 0 0 0,1 1 0 0 0,-8 4-1 0 0,13-7 256 0 0,0 0 0 0 0,1 0 0 0 0,-1 1-1 0 0,0-1 1 0 0,1 1 0 0 0,-1-1 0 0 0,1 1 0 0 0,0 0-1 0 0,-1-1 1 0 0,1 1 0 0 0,0 0 0 0 0,0 0-1 0 0,0 0 1 0 0,0 0 0 0 0,1 0 0 0 0,-2 3-1 0 0,4 1 3270 0 0,6-1-2761 0 0,-6-4-313 0 0,4 2-203 0 0,0 0 1 0 0,0 0-1 0 0,0 0 1 0 0,0-1 0 0 0,1 0-1 0 0,0 0 1 0 0,-1-1-1 0 0,1 0 1 0 0,0 0-1 0 0,-1 0 1 0 0,10-1-1 0 0,12-1 391 0 0,37-7 1 0 0,-57 7-543 0 0,393-75 2120 0 0,-174 29-5173 0 0,-191 41 884 0 0</inkml:trace>
  <inkml:trace contextRef="#ctx0" brushRef="#br0" timeOffset="1">955 117 1839 0 0,'0'0'11151'0'0,"0"2"-9590"0"0,0 4-1214 0 0,0-1 0 0 0,0 1-1 0 0,0-1 1 0 0,-1 1 0 0 0,1-1-1 0 0,-2 1 1 0 0,1-1 0 0 0,0 0-1 0 0,-1 0 1 0 0,-3 6 0 0 0,-4 10 177 0 0,-15 21 0 0 0,14-25-192 0 0,-59 84 781 0 0,9-14 107 0 0,52-73-834 0 0,0 0 0 0 0,-11 27 0 0 0,18-40-357 0 0,1 1 0 0 0,-1-1 0 0 0,1 1 0 0 0,0-1 0 0 0,-1 0 0 0 0,1 1 0 0 0,0-1 0 0 0,0 1 0 0 0,0-1 0 0 0,0 1 0 0 0,0-1 0 0 0,0 1 0 0 0,0-1 0 0 0,1 1-1 0 0,-1-1 1 0 0,1 0 0 0 0,-1 1 0 0 0,1-1 0 0 0,-1 0 0 0 0,2 3 0 0 0,-1-3-4 0 0,1 1 1 0 0,-1-1-1 0 0,0 0 0 0 0,1 0 0 0 0,-1 0 0 0 0,1 0 1 0 0,0 0-1 0 0,-1 0 0 0 0,1 0 0 0 0,0 0 0 0 0,-1 0 1 0 0,1-1-1 0 0,0 1 0 0 0,2-1 0 0 0,3 2 29 0 0,1-1 0 0 0,-1-1 0 0 0,1 0 0 0 0,-1 0-1 0 0,1 0 1 0 0,12-3 0 0 0,17-6 112 0 0,64-23 0 0 0,-96 30-169 0 0,0 0 0 0 0,0 0 0 0 0,0-1 0 0 0,0 1 0 0 0,-1-1 0 0 0,1 0 0 0 0,-1-1 0 0 0,0 1 0 0 0,0-1 0 0 0,0 0 0 0 0,0 0 0 0 0,0 0 0 0 0,-1-1 0 0 0,0 1 0 0 0,0-1 0 0 0,0 0 0 0 0,-1 0 0 0 0,4-9 0 0 0,-3 6-3 0 0,-2 1 1 0 0,1-1-1 0 0,-1-1 0 0 0,0 1 0 0 0,0 0 1 0 0,-1 0-1 0 0,0 0 0 0 0,-1 0 0 0 0,0 0 0 0 0,0 0 1 0 0,-1 0-1 0 0,-2-9 0 0 0,-5-7-2314 0 0,-14-31 1 0 0,14 36-299 0 0,2 4-4925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495 856 6911 0 0,'1'-1'528'0'0,"8"-10"112"0"0,-1 0-1 0 0,0-1 0 0 0,0 0 1 0 0,8-20-1 0 0,-4 9 718 0 0,32-57 1298 0 0,149-289 1928 0 0,-176 333-4445 0 0,81-191-9 0 0,-96 222-211 0 0,-1 1 0 0 0,0-1 1 0 0,0 0-1 0 0,0 0 0 0 0,0-8 0 0 0,-1 13 58 0 0,0 0-1 0 0,0 0 1 0 0,0-1 0 0 0,0 1-1 0 0,0 0 1 0 0,-1-1-1 0 0,1 1 1 0 0,0 0 0 0 0,0 0-1 0 0,-1 0 1 0 0,1-1-1 0 0,0 1 1 0 0,0 0 0 0 0,-1 0-1 0 0,1 0 1 0 0,0-1-1 0 0,0 1 1 0 0,-1 0 0 0 0,1 0-1 0 0,0 0 1 0 0,-1 0-1 0 0,1 0 1 0 0,0 0-1 0 0,0 0 1 0 0,-1 0 0 0 0,1 0-1 0 0,0 0 1 0 0,-1 0-1 0 0,1 0 1 0 0,-1 0 0 0 0,-9 0-281 0 0,6 1 164 0 0,0 0 0 0 0,0 1 1 0 0,0-1-1 0 0,0 1 0 0 0,0 0 1 0 0,0 0-1 0 0,0 1 0 0 0,0-1 1 0 0,1 1-1 0 0,-1 0 0 0 0,1 0 0 0 0,-4 5 1 0 0,-5 4-118 0 0,-16 26 0 0 0,3 1 308 0 0,2 1-1 0 0,-29 68 1 0 0,-23 92 740 0 0,0 0-141 0 0,4-48 61 0 0,-108 169 0 0 0,136-247-187 0 0,-3 4-174 0 0,-66 86 1 0 0,111-164-352 0 0,-17 24-848 0 0,-1-1 0 0 0,-1-1 0 0 0,-26 21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1 679 7831 0 0,'9'-6'10382'0'0,"18"3"-7471"0"0,36 1 1 0 0,78 9-1631 0 0,-89-3-774 0 0,41 0-962 0 0,-30-7-2597 0 0,-37 0 1302 0 0</inkml:trace>
  <inkml:trace contextRef="#ctx0" brushRef="#br0" timeOffset="1">1319 50 5063 0 0,'1'-2'390'0'0,"1"0"-385"0"0,19-25 1245 0 0,-6 8 11625 0 0,-15 31-12354 0 0,0 0 0 0 0,-1 0 1 0 0,0 0-1 0 0,-1 0 0 0 0,-6 21 0 0 0,-15 32 89 0 0,-2-1 0 0 0,-38 65 1 0 0,-84 110 207 0 0,105-177-691 0 0,-71 109 10 0 0,80-117-133 0 0,-31 71 0 0 0,59-114-165 0 0,1-1 0 0 0,0 1 0 0 0,0-1-1 0 0,1 1 1 0 0,0 0 0 0 0,1 0 0 0 0,-1 13 0 0 0,3-24 45 0 0,1 0-1 0 0,-1 1 1 0 0,0-1 0 0 0,0 1-1 0 0,0-1 1 0 0,0 1 0 0 0,0-1 0 0 0,1 1-1 0 0,-1-1 1 0 0,0 1 0 0 0,1-1-1 0 0,-1 0 1 0 0,0 1 0 0 0,0-1 0 0 0,1 1-1 0 0,-1-1 1 0 0,1 0 0 0 0,-1 1 0 0 0,0-1-1 0 0,1 0 1 0 0,0 1 0 0 0,0 0-709 0 0,9 4-6871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48 109 4607 0 0,'-47'9'9827'0'0,"55"-4"-5409"0"0,2 1-4344 0 0,-1-5 59 0 0,-1 0 0 0 0,1-1 0 0 0,0 0 1 0 0,-1 0-1 0 0,1-1 0 0 0,-1 0 0 0 0,14-4 1 0 0,-5 2 132 0 0,216-47 1232 0 0,-49 10-623 0 0,-144 32-1546 0 0,-6 0-2005 0 0,-1 2 1 0 0,61-2-1 0 0,-84 8-2602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2759 0 0,'0'0'7951'0'0,"0"2"-7075"0"0,0 1-602 0 0,0 1 1 0 0,-1 0-1 0 0,0 0 1 0 0,0-1-1 0 0,0 1 1 0 0,0-1-1 0 0,0 1 0 0 0,-1 0 1 0 0,-2 3-1 0 0,-21 32 1470 0 0,5-12-873 0 0,-2 9-115 0 0,-85 149 1757 0 0,105-180-2435 0 0,-1 0 1 0 0,1 0-1 0 0,0 1 0 0 0,0-1 1 0 0,1 1-1 0 0,0-1 0 0 0,0 1 1 0 0,-1 8-1 0 0,2-12 66 0 0,11 0 292 0 0,-8-2-381 0 0,-1 0 1 0 0,0 0-1 0 0,1 0 0 0 0,-1-1 0 0 0,0 1 1 0 0,1-1-1 0 0,-1 0 0 0 0,0 0 0 0 0,1 0 1 0 0,-1 0-1 0 0,0 0 0 0 0,3-2 0 0 0,24-21 378 0 0,-24 20-365 0 0,41-38 342 0 0,-3-2-1 0 0,68-89 1 0 0,-103 122-628 0 0,0-1 0 0 0,0 0 0 0 0,-1-1 1 0 0,-1 0-1 0 0,0 0 0 0 0,6-18 0 0 0,-12 29-381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73 583 5063 0 0,'-2'5'255'0'0,"2"-4"-213"0"0,-1 0-1 0 0,1 0 1 0 0,-1 0 0 0 0,0 0 0 0 0,0 0-1 0 0,1 0 1 0 0,-1 0 0 0 0,0 0-1 0 0,0 0 1 0 0,0 0 0 0 0,0 0-1 0 0,0 0 1 0 0,0-1 0 0 0,-2 2-1 0 0,2-1 431 0 0,-1 0-1 0 0,1 0 1 0 0,0 0-1 0 0,0 0 1 0 0,0 0-1 0 0,-1-1 1 0 0,1 1-1 0 0,0 0 1 0 0,-1-1 0 0 0,1 1-1 0 0,0-1 1 0 0,-1 1-1 0 0,1-1 1 0 0,-1 0-1 0 0,1 0 1 0 0,-1 0-1 0 0,1 1 1 0 0,-1-2-1 0 0,1 1 1 0 0,-1 0-1 0 0,1 0 1 0 0,-1 0-1 0 0,1-1 1 0 0,0 1-1 0 0,-3-1 1 0 0,3 0-269 0 0,-1 0 0 0 0,1-1 0 0 0,0 1 1 0 0,-1 0-1 0 0,1-1 0 0 0,0 1 0 0 0,0-1 0 0 0,0 1 1 0 0,0-1-1 0 0,0 1 0 0 0,0-1 0 0 0,0 0 1 0 0,0 0-1 0 0,1 1 0 0 0,-1-1 0 0 0,1 0 0 0 0,-1 0 1 0 0,1 0-1 0 0,0-3 0 0 0,0-1 16 0 0,0 0 0 0 0,0 0-1 0 0,1 0 1 0 0,0 0 0 0 0,0 0 0 0 0,0 0-1 0 0,1 1 1 0 0,0-1 0 0 0,0 0 0 0 0,1 1-1 0 0,-1-1 1 0 0,7-8 0 0 0,3-3 64 0 0,0 0-1 0 0,20-20 1 0 0,0 3-155 0 0,2 2 1 0 0,47-33-1 0 0,81-48-338 0 0,-137 97 203 0 0,31-20-877 0 0,3 2-1 0 0,119-49 1 0 0,-159 76-983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508 316 1839 0 0,'-6'-4'524'0'0,"5"4"-234"0"0,1-1-1 0 0,-1 1 0 0 0,1-1 0 0 0,-1 1 0 0 0,0-1 0 0 0,1 1 0 0 0,-1-1 1 0 0,1 1-1 0 0,-1-1 0 0 0,1 1 0 0 0,0-1 0 0 0,-1 0 0 0 0,1 1 0 0 0,0-1 1 0 0,-1 0-1 0 0,1 0 0 0 0,0 1 0 0 0,0-1 0 0 0,-1 0 0 0 0,1 0 1 0 0,0 1-1 0 0,0-1 0 0 0,0-1 0 0 0,4-8 3892 0 0,0 1-4255 0 0,0-1 861 0 0,0-1 0 0 0,0 0-1 0 0,-1 0 1 0 0,3-21 0 0 0,1-2 171 0 0,-3 18-552 0 0,-1 0 1 0 0,0 1-1 0 0,0-29 0 0 0,-2 28-115 0 0,-1 11-220 0 0,1 0-1 0 0,-1 0 1 0 0,0 0-1 0 0,-1 0 1 0 0,1 1-1 0 0,-2-7 1 0 0,1 10-67 0 0,1-1 0 0 0,-1 1-1 0 0,1 0 1 0 0,-1 0 0 0 0,1 0 0 0 0,-1 0 0 0 0,0 0 0 0 0,0 0-1 0 0,0 0 1 0 0,0 0 0 0 0,0 0 0 0 0,0 0 0 0 0,0 0 0 0 0,0 0-1 0 0,0 1 1 0 0,0-1 0 0 0,0 0 0 0 0,0 1 0 0 0,0-1 0 0 0,-1 1-1 0 0,1-1 1 0 0,0 1 0 0 0,0 0 0 0 0,-1-1 0 0 0,1 1 0 0 0,0 0-1 0 0,-1 0 1 0 0,-1 0 0 0 0,-4 0-35 0 0,-1 1 0 0 0,0-1-1 0 0,0 2 1 0 0,1-1 0 0 0,-1 1-1 0 0,-13 5 1 0 0,1 1-75 0 0,-25 13 1 0 0,5 4 118 0 0,0 1 1 0 0,2 1 0 0 0,1 3 0 0 0,2 1 0 0 0,0 1 0 0 0,-38 48 0 0 0,62-67 33 0 0,0 0 1 0 0,1 1 0 0 0,0 0-1 0 0,1 0 1 0 0,1 1 0 0 0,-9 22-1 0 0,16-35-31 0 0,0 0 0 0 0,1 0 1 0 0,0 0-1 0 0,-1 0 0 0 0,1 0 0 0 0,0 0 0 0 0,0-1 0 0 0,0 1 0 0 0,0 3 1 0 0,1-4-2 0 0,-1-1 1 0 0,1 0-1 0 0,-1 1 1 0 0,1-1 0 0 0,-1 0-1 0 0,1 0 1 0 0,0 1-1 0 0,-1-1 1 0 0,1 0-1 0 0,-1 0 1 0 0,1 0 0 0 0,0 0-1 0 0,-1 0 1 0 0,1 0-1 0 0,0 0 1 0 0,-1 0 0 0 0,1 0-1 0 0,0 0 1 0 0,0 0-1 0 0,0 0 16 0 0,8-2 51 0 0,0 0 1 0 0,0-1-1 0 0,0 0 0 0 0,0 0 0 0 0,-1 0 0 0 0,1-2 0 0 0,9-5 1 0 0,4-1 67 0 0,264-144 458 0 0,-274 148-640 0 0,-6 4 10 0 0,-10 5 12 0 0,-7 6 4 0 0,0 1-1 0 0,0-1 1 0 0,1 2-1 0 0,0-1 0 0 0,1 1 1 0 0,0 1-1 0 0,1 0 1 0 0,0 0-1 0 0,0 1 1 0 0,-7 17-1 0 0,13-26 9 0 0,1-2-3 0 0,1 0 0 0 0,0 0 0 0 0,-1 0 0 0 0,1 0 0 0 0,0 0 0 0 0,-1 0 1 0 0,1 0-1 0 0,0 0 0 0 0,0 0 0 0 0,0 0 0 0 0,0 0 0 0 0,0 0 0 0 0,1 2 0 0 0,-1-2-39 0 0,0-1-1 0 0,0 1 0 0 0,0-1 0 0 0,1 0 0 0 0,-1 1 0 0 0,0-1 0 0 0,1 1 0 0 0,-1-1 0 0 0,0 0 0 0 0,1 1 0 0 0,-1-1 0 0 0,0 0 0 0 0,1 0 0 0 0,-1 1 0 0 0,0-1 0 0 0,1 0 0 0 0,-1 0 0 0 0,1 1 0 0 0,-1-1 0 0 0,1 0 0 0 0,-1 0 0 0 0,1 0 0 0 0,-1 0 0 0 0,0 0 0 0 0,1 0 0 0 0,0 0 0 0 0,12 1-863 0 0,5-2-179 0 0,3-4-5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71 4607 0 0,'17'-13'224'0'0,"29"-30"0"0"0,-43 41 688 0 0,15-10 12857 0 0,-17 21-13116 0 0,-1-5-585 0 0,0 0 0 0 0,0 0 1 0 0,-1 0-1 0 0,0 0 0 0 0,0 0 1 0 0,0-1-1 0 0,0 1 1 0 0,-1 0-1 0 0,-1 4 0 0 0,-21 33 95 0 0,18-31-121 0 0,-104 150 184 0 0,24-39-82 0 0,52-70-131 0 0,-8 11-559 0 0,-46 92 1 0 0,86-151 367 0 0,0 0 1 0 0,1 1 0 0 0,-1 0 0 0 0,1-1 0 0 0,0 1 0 0 0,0 0 0 0 0,1 0 0 0 0,-1 5 0 0 0,1-9 72 0 0,0 1 0 0 0,1-1-1 0 0,-1 0 1 0 0,1 0 0 0 0,-1 1-1 0 0,1-1 1 0 0,-1 0 0 0 0,1 0-1 0 0,-1 0 1 0 0,1 0 0 0 0,-1 0-1 0 0,1 0 1 0 0,-1 1 0 0 0,1-1-1 0 0,-1 0 1 0 0,1 0 0 0 0,-1-1-1 0 0,1 1 1 0 0,-1 0 0 0 0,2 0-1 0 0,11-4-1682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29 9671 0 0,'1'-1'748'0'0,"29"-19"1132"0"0,-28 19-1412 0 0,0 0 0 0 0,0 0 0 0 0,0 0 0 0 0,0 0 0 0 0,0 1 0 0 0,1-1 0 0 0,-1 0 0 0 0,0 1 0 0 0,1 0 0 0 0,-1 0 0 0 0,0-1 0 0 0,5 2 0 0 0,-6-1-386 0 0,0 1 0 0 0,0 0-1 0 0,-1 0 1 0 0,1-1 0 0 0,0 1-1 0 0,0 0 1 0 0,-1 0 0 0 0,1 0-1 0 0,0 0 1 0 0,-1 0 0 0 0,1 0-1 0 0,-1 0 1 0 0,1 0 0 0 0,-1 0-1 0 0,1 0 1 0 0,-1 0 0 0 0,0 0-1 0 0,0 0 1 0 0,1 1 0 0 0,-1-1-1 0 0,0 2 1 0 0,0-2 25 0 0,1 7 68 0 0,-1-1 0 0 0,0 1 0 0 0,0-1 0 0 0,-1 1 0 0 0,0 0-1 0 0,0-1 1 0 0,-1 1 0 0 0,-3 8 0 0 0,-25 61 216 0 0,19-52-212 0 0,-92 198 547 0 0,60-132-484 0 0,-127 221 40 0 0,152-281-299 0 0,0-1-146 0 0,9-17-143 0 0,0 1 0 0 0,2 0 0 0 0,-8 19-1 0 0,14-32-1031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1 919 0 0,'-2'0'12432'0'0,"-96"48"-8317"0"0,22-13-3559 0 0,-43 27-316 0 0,-131 71 641 0 0,225-119-643 0 0,1 1 0 0 0,1 1 0 0 0,-38 34 0 0 0,57-45-173 0 0,-1-1 1 0 0,2 1-1 0 0,-1-1 0 0 0,0 1 1 0 0,1 0-1 0 0,0 1 0 0 0,-5 10 0 0 0,8-14-44 0 0,-1 0 0 0 0,0 0-1 0 0,1 0 1 0 0,-1 1-1 0 0,1-1 1 0 0,0 0 0 0 0,0 0-1 0 0,0 0 1 0 0,0 1-1 0 0,0-1 1 0 0,0 0 0 0 0,0 0-1 0 0,1 1 1 0 0,0-1-1 0 0,-1 0 1 0 0,1 0 0 0 0,0 0-1 0 0,0 0 1 0 0,0 0-1 0 0,0 0 1 0 0,0 0 0 0 0,0 0-1 0 0,1 0 1 0 0,1 2 0 0 0,3 2 9 0 0,1 0 1 0 0,0-1 0 0 0,0 0 0 0 0,0 0 0 0 0,1 0 0 0 0,0-1-1 0 0,0 0 1 0 0,0-1 0 0 0,0 0 0 0 0,10 3 0 0 0,-1-2-352 0 0,0 0 0 0 0,0-1 1 0 0,0-1-1 0 0,23 0 1 0 0,-5-4-1246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 11519 0 0,'-2'0'887'0'0,"-8"-1"-423"0"0,1 0 0 0 0,-1 1 0 0 0,0-1 1 0 0,0 2-1 0 0,1 0 0 0 0,-19 3 0 0 0,-58 20 2157 0 0,86-24-2628 0 0,-20 7 252 0 0,0 1 0 0 0,1 1 0 0 0,0 1 0 0 0,1 0 0 0 0,0 1 0 0 0,-23 20 0 0 0,18-13-183 0 0,2 2 0 0 0,0 1 1 0 0,1 1-1 0 0,-18 25 0 0 0,35-41-63 0 0,-1-1 0 0 0,1 1 0 0 0,0-1 1 0 0,0 1-1 0 0,0 0 0 0 0,1 0 0 0 0,0 1 0 0 0,-3 10 0 0 0,5-15 4 0 0,0 0 0 0 0,0-1 0 0 0,0 1-1 0 0,0 0 1 0 0,0 0 0 0 0,0-1 0 0 0,0 1 0 0 0,0 0-1 0 0,1 0 1 0 0,-1-1 0 0 0,0 1 0 0 0,1 0 0 0 0,0-1-1 0 0,-1 1 1 0 0,1 0 0 0 0,0-1 0 0 0,0 1 0 0 0,0-1 0 0 0,0 1-1 0 0,0-1 1 0 0,0 0 0 0 0,1 1 0 0 0,-1-1 0 0 0,0 0-1 0 0,1 0 1 0 0,-1 0 0 0 0,0 0 0 0 0,1 0 0 0 0,0 0 0 0 0,-1 0-1 0 0,1-1 1 0 0,-1 1 0 0 0,1 0 0 0 0,0-1 0 0 0,0 0-1 0 0,1 1 1 0 0,5 0 54 0 0,0 0 0 0 0,0 0-1 0 0,-1-1 1 0 0,1 0 0 0 0,0-1-1 0 0,0 0 1 0 0,0 0 0 0 0,13-4 0 0 0,6-3 219 0 0,27-12 0 0 0,-40 14-255 0 0,-1 1 1 0 0,1-2-1 0 0,-1 0 0 0 0,-1 0 1 0 0,1-2-1 0 0,-1 1 0 0 0,-1-1 1 0 0,1-1-1 0 0,-1 0 0 0 0,-1-1 1 0 0,16-20-1 0 0,25-57-3291 0 0,-45 77 2196 0 0,2-4-229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153 349 5063 0 0,'-5'4'150'0'0,"1"0"0"0"0,-1-1 0 0 0,0 1 0 0 0,-9 4 0 0 0,6-4 1022 0 0,0 0 1 0 0,-1-1-1 0 0,0 0 1 0 0,1 0 0 0 0,-1-1-1 0 0,0 0 1 0 0,0-1-1 0 0,-15 1 1 0 0,23-1-1096 0 0,0-1 0 0 0,0 0 0 0 0,0 0 0 0 0,0 0 0 0 0,1 0 0 0 0,-1 0 0 0 0,0 0 0 0 0,0 0 0 0 0,0-1 0 0 0,0 1 0 0 0,0 0 0 0 0,0 0 0 0 0,0-1 0 0 0,0 1 0 0 0,0-1 0 0 0,1 1 0 0 0,-1-1 0 0 0,0 1 0 0 0,0-1 0 0 0,0 1 0 0 0,1-1 0 0 0,-1 1 0 0 0,0-1 0 0 0,1 0 0 0 0,-1 0 0 0 0,0 1 0 0 0,1-1 0 0 0,-1 0 0 0 0,1 0 0 0 0,0 0 0 0 0,-1 0 0 0 0,1 1 0 0 0,0-1 0 0 0,-1 0 0 0 0,1 0 0 0 0,0 0 0 0 0,0 0 0 0 0,0 0 0 0 0,-1 0 0 0 0,1 0 0 0 0,0 0 0 0 0,1 0 0 0 0,-1 0 0 0 0,0 0 0 0 0,0 0 0 0 0,0 0 0 0 0,0 0 0 0 0,1-1 0 0 0,1-4 90 0 0,1-1 0 0 0,-1 1 1 0 0,1-1-1 0 0,0 1 1 0 0,6-8-1 0 0,-2 4-102 0 0,0 0 1 0 0,1 1-1 0 0,1 0 0 0 0,17-16 0 0 0,44-26-92 0 0,-59 43-12 0 0,12-7-148 0 0,34-19-1 0 0,-48 30 148 0 0,1 0-1 0 0,-1 0 0 0 0,1 0 1 0 0,0 1-1 0 0,0 1 0 0 0,0 0 1 0 0,11-1-1 0 0,-19 2 45 0 0,0 1-1 0 0,-1 0 0 0 0,1 0 1 0 0,0 0-1 0 0,0 1 1 0 0,-1-1-1 0 0,1 0 1 0 0,0 1-1 0 0,0-1 0 0 0,-1 1 1 0 0,1-1-1 0 0,0 1 1 0 0,-1 0-1 0 0,1 0 1 0 0,-1 0-1 0 0,1-1 0 0 0,-1 2 1 0 0,1-1-1 0 0,-1 0 1 0 0,3 3-1 0 0,-3-2 11 0 0,1 0-1 0 0,-1 1 1 0 0,0 0-1 0 0,0-1 1 0 0,0 1-1 0 0,0 0 1 0 0,0-1-1 0 0,0 1 1 0 0,-1 0-1 0 0,1 0 1 0 0,-1 5-1 0 0,0 5 41 0 0,0 0 0 0 0,-2 0 0 0 0,1 0 0 0 0,-6 17 0 0 0,2-12 32 0 0,-1-1-1 0 0,0 0 0 0 0,-1 0 1 0 0,-1 0-1 0 0,-13 21 0 0 0,12-27 87 0 0,9-11-167 0 0,0 0-1 0 0,1 0 0 0 0,-1 0 0 0 0,0 0 0 0 0,0 0 1 0 0,0 0-1 0 0,0 0 0 0 0,0 0 0 0 0,0 0 0 0 0,0 0 0 0 0,0 0 1 0 0,0 0-1 0 0,0 0 0 0 0,0 0 0 0 0,0 0 0 0 0,0 0 0 0 0,0-1 1 0 0,0 1-1 0 0,0 0 0 0 0,0 0 0 0 0,0 0 0 0 0,0 0 1 0 0,0 0-1 0 0,0 0 0 0 0,0 0 0 0 0,0 0 0 0 0,0 0 0 0 0,0 0 1 0 0,0 0-1 0 0,0 0 0 0 0,0 0 0 0 0,0-1 0 0 0,0 1 0 0 0,0 0 1 0 0,0 0-1 0 0,0 0 0 0 0,0 0 0 0 0,0 0 0 0 0,0 0 1 0 0,0 0-1 0 0,0 0 0 0 0,0 0 0 0 0,0 0 0 0 0,0 0 0 0 0,0 0 1 0 0,0 0-1 0 0,0 0 0 0 0,0 0 0 0 0,0-1 0 0 0,0 1 1 0 0,0 0-1 0 0,0 0 0 0 0,0 0 0 0 0,0 0 0 0 0,-1 0 0 0 0,1 0 1 0 0,0 0-1 0 0,0 0 0 0 0,0 0 0 0 0,0 0 0 0 0,0 0 0 0 0,0 0 1 0 0,0 0-1 0 0,0 0 0 0 0,0 0 0 0 0,0 0 0 0 0,11-24 171 0 0,6 0-274 0 0,1 1 0 0 0,35-36 0 0 0,50-33-720 0 0,24 0-119 0 0,-102 77 686 0 0,0 1 0 0 0,1 1 0 0 0,38-13 1 0 0,-61 25 249 0 0,0 0 0 0 0,0 0 0 0 0,1 0 1 0 0,-1 0-1 0 0,0 1 0 0 0,1-1 1 0 0,-1 1-1 0 0,0 0 0 0 0,1 0 0 0 0,-1 1 1 0 0,0-1-1 0 0,0 1 0 0 0,1-1 1 0 0,-1 1-1 0 0,0 0 0 0 0,0 0 1 0 0,0 0-1 0 0,0 1 0 0 0,0-1 0 0 0,5 4 1 0 0,-5-3 54 0 0,0 1 1 0 0,0 0-1 0 0,-1 0 1 0 0,1 0 0 0 0,0 1-1 0 0,-1-1 1 0 0,0 0-1 0 0,0 1 1 0 0,0 0-1 0 0,0-1 1 0 0,-1 1-1 0 0,1 0 1 0 0,-1 0 0 0 0,0 0-1 0 0,0 0 1 0 0,0 4-1 0 0,1 4 117 0 0,-1 0-1 0 0,0-1 0 0 0,-1 1 1 0 0,-1 0-1 0 0,1-1 1 0 0,-2 1-1 0 0,0 0 1 0 0,0-1-1 0 0,-1 0 0 0 0,-1 0 1 0 0,1 1-1 0 0,-2-2 1 0 0,0 1-1 0 0,-10 17 0 0 0,6-11-139 0 0,9-16-74 0 0,-3 6-708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61 384 8751 0 0,'0'0'7820'0'0,"-10"6"-4244"0"0,-19 4-2476 0 0,28-10-806 0 0,-13-11-204 0 0,13 10-93 0 0,0 0 0 0 0,0 0 0 0 0,1 0 0 0 0,-1-1 0 0 0,1 1 0 0 0,-1 0 0 0 0,1 0 0 0 0,-1 0 0 0 0,1-1 0 0 0,0 1 0 0 0,0 0 0 0 0,0-1-1 0 0,-1 1 1 0 0,1 0 0 0 0,0-1 0 0 0,1 1 0 0 0,-1 0 0 0 0,0-1 0 0 0,0 1 0 0 0,1 0 0 0 0,-1 0 0 0 0,0-1 0 0 0,2-1 0 0 0,1-4-43 0 0,1 0-1 0 0,-1 0 1 0 0,6-6 0 0 0,-4 5 8 0 0,4-4 3 0 0,0 1 0 0 0,0-1 0 0 0,1 2 0 0 0,0-1 0 0 0,1 1 0 0 0,0 1 0 0 0,13-9 0 0 0,-5 6 5 0 0,0 1 0 0 0,1 0 0 0 0,39-14 0 0 0,-53 23 65 0 0,0 0-1 0 0,1 0 0 0 0,-1 0 1 0 0,1 1-1 0 0,-1 0 0 0 0,1 0 1 0 0,-1 1-1 0 0,11 0 0 0 0,-14 1 1 0 0,-1-1 1 0 0,0 0-1 0 0,0 1 0 0 0,0-1 0 0 0,0 1 0 0 0,0 0 0 0 0,0 0 0 0 0,-1 0 0 0 0,1 0 1 0 0,0 0-1 0 0,0 0 0 0 0,0 0 0 0 0,-1 1 0 0 0,1-1 0 0 0,-1 0 0 0 0,1 1 0 0 0,-1 0 0 0 0,0-1 1 0 0,1 1-1 0 0,-1 0 0 0 0,0 0 0 0 0,0-1 0 0 0,0 1 0 0 0,0 0 0 0 0,-1 0 0 0 0,1 0 0 0 0,0 0 1 0 0,-1 0-1 0 0,1 4 0 0 0,0 1-3 0 0,-1 0-1 0 0,0 0 1 0 0,0 0 0 0 0,0 0 0 0 0,-1 0 0 0 0,0-1-1 0 0,0 1 1 0 0,-1 0 0 0 0,0 0 0 0 0,0-1 0 0 0,-1 1-1 0 0,-4 8 1 0 0,0-3 48 0 0,0 0-1 0 0,-1 0 1 0 0,0-1-1 0 0,-1 0 1 0 0,-11 11-1 0 0,13-16-12 0 0,6-4 16 0 0,10-13 71 0 0,-7 8-135 0 0,117-139-265 0 0,-92 114 2 0 0,1 1 1 0 0,56-41 0 0 0,-63 54 126 0 0,-1 1-1 0 0,2 1 1 0 0,0 0 0 0 0,0 2-1 0 0,1 1 1 0 0,0 1 0 0 0,0 1-1 0 0,47-8 1 0 0,-67 14 126 0 0,0 1-1 0 0,0 0 1 0 0,-1 0 0 0 0,1 0-1 0 0,0 0 1 0 0,0 0-1 0 0,0 1 1 0 0,-1-1-1 0 0,1 1 1 0 0,0 0 0 0 0,-1 0-1 0 0,1 0 1 0 0,0 0-1 0 0,-1 0 1 0 0,1 0-1 0 0,2 2 1 0 0,-4-1 19 0 0,1-1-1 0 0,-1 1 0 0 0,0 0 1 0 0,1-1-1 0 0,-1 1 1 0 0,0 0-1 0 0,0 0 1 0 0,0-1-1 0 0,0 1 1 0 0,0 0-1 0 0,-1 0 1 0 0,1 0-1 0 0,0 0 0 0 0,-1 0 1 0 0,0 0-1 0 0,1 1 1 0 0,-1-1-1 0 0,0 0 1 0 0,0 0-1 0 0,0 0 1 0 0,0 0-1 0 0,-1 2 0 0 0,-1 5 72 0 0,-1-1 0 0 0,0 0 0 0 0,0 0 0 0 0,-1 0 0 0 0,0-1-1 0 0,0 1 1 0 0,-1-1 0 0 0,-6 8 0 0 0,-4 8 98 0 0,4-6-113 0 0,-27 49 414 0 0,35-60-605 0 0,1 1 0 0 0,-1 0 0 0 0,1 0 0 0 0,0 0 0 0 0,0 0-1 0 0,1 0 1 0 0,-1 15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7367 0 0,'0'0'334'0'0,"-1"1"-1"0"0,-16 40 856 0 0,6-18 2512 0 0,2 0 1 0 0,-7 26-1 0 0,14-39-2646 0 0,0-1 0 0 0,1 1 0 0 0,-1 11 0 0 0,2-13-1172 0 0,1-1 0 0 0,0 1 1 0 0,0-1-1 0 0,4 15 0 0 0,-2-11 194 0 0,1-1 0 0 0,0 0 0 0 0,0 0 1 0 0,1 0-1 0 0,0-1 0 0 0,1 1 0 0 0,11 13 0 0 0,-13-19-231 0 0,1 1-1 0 0,0 0 1 0 0,0-1-1 0 0,0 0 1 0 0,0 0-1 0 0,0-1 1 0 0,1 1-1 0 0,0-1 1 0 0,-1-1-1 0 0,1 1 1 0 0,1-1 0 0 0,-1 0-1 0 0,0 0 1 0 0,8 1-1 0 0,2-1-1893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5 17135 0 0,'0'0'1551'0'0,"0"-1"-1444"0"0,-1 1 0 0 0,0-1-1 0 0,0 1 1 0 0,1-1 0 0 0,-1 1 0 0 0,0 0 0 0 0,0-1 0 0 0,1 1-1 0 0,-1 0 1 0 0,0 0 0 0 0,0 0 0 0 0,0-1 0 0 0,0 1 0 0 0,-1 0 0 0 0,-5 2-5 0 0,0 0 0 0 0,0 1 1 0 0,0 0-1 0 0,0 0 1 0 0,1 1-1 0 0,-1-1 1 0 0,1 1-1 0 0,0 1 1 0 0,0-1-1 0 0,-6 7 1 0 0,-7 8-80 0 0,-25 32 1 0 0,21-21-24 0 0,1 1 0 0 0,1 2 0 0 0,1 0 0 0 0,-28 69 0 0 0,47-101 13 0 0,1 0 0 0 0,-1 0 0 0 0,1 1 0 0 0,0-1 0 0 0,-1 0 0 0 0,1 0 0 0 0,0 1 0 0 0,0-1 0 0 0,0 0 0 0 0,0 0 0 0 0,0 1 0 0 0,0-1 0 0 0,0 0-1 0 0,0 0 1 0 0,0 1 0 0 0,1-1 0 0 0,-1 0 0 0 0,0 0 0 0 0,1 0 0 0 0,-1 1 0 0 0,1-1 0 0 0,-1 0 0 0 0,1 0 0 0 0,0 0 0 0 0,1 1 0 0 0,-1-1 35 0 0,1 1-1 0 0,-1-1 1 0 0,1 0 0 0 0,0 0-1 0 0,-1 0 1 0 0,1 0 0 0 0,0 0-1 0 0,0-1 1 0 0,0 1 0 0 0,0 0-1 0 0,0-1 1 0 0,0 1 0 0 0,0-1-1 0 0,4 0 1 0 0,1 0 16 0 0,1 0 0 0 0,-1 0 0 0 0,0-1 1 0 0,0 0-1 0 0,1 0 0 0 0,-1-1 0 0 0,0 0 0 0 0,0 0 0 0 0,0-1 0 0 0,-1 0 0 0 0,9-4 0 0 0,5-6 32 0 0,-1 0-1 0 0,21-18 0 0 0,-13 9 94 0 0,-3 2-134 0 0,-1-1 1 0 0,0-1-1 0 0,-2 0 0 0 0,0-2 1 0 0,19-29-1 0 0,-38 50-109 0 0,-1 0 1 0 0,1 0-1 0 0,0 0 0 0 0,-1 0 0 0 0,0 0 1 0 0,1 0-1 0 0,-1 0 0 0 0,-1 0 0 0 0,1 0 1 0 0,0 0-1 0 0,-1-1 0 0 0,1 1 0 0 0,-1 0 1 0 0,0-5-1 0 0,-1 6 17 0 0,1 0-1 0 0,-1 0 1 0 0,0 0-1 0 0,1 0 1 0 0,-1 0 0 0 0,0 0-1 0 0,0 0 1 0 0,0 1 0 0 0,0-1-1 0 0,-1 0 1 0 0,1 1 0 0 0,0-1-1 0 0,-1 1 1 0 0,1-1 0 0 0,-1 1-1 0 0,1-1 1 0 0,-1 1 0 0 0,0 0-1 0 0,0 0 1 0 0,1 0 0 0 0,-1 0-1 0 0,0 0 1 0 0,0 1-1 0 0,-2-2 1 0 0,-6-1-39 0 0,1 1-1 0 0,-1 0 1 0 0,0 0-1 0 0,0 1 1 0 0,1 1-1 0 0,-1-1 1 0 0,0 1-1 0 0,-16 3 1 0 0,3 0 6 0 0,1 2 1 0 0,-35 11-1 0 0,46-12-5 0 0,0 0 1 0 0,1 1-1 0 0,0 0 1 0 0,-10 6-1 0 0,-1 7-2463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107 268 7831 0 0,'-38'53'677'0'0,"-9"15"3153"0"0,26-39 6807 0 0,23-38-9228 0 0,1 2-1201 0 0,0 0-1 0 0,1 0 1 0 0,-1 1-1 0 0,1-1 1 0 0,9-10-1 0 0,28-28-36 0 0,-27 30-149 0 0,34-36-13 0 0,58-45-1 0 0,-74 70-248 0 0,2 2 0 0 0,0 1 0 0 0,42-21 0 0 0,-60 37 91 0 0,-1 0-1 0 0,22-6 1 0 0,-30 11 157 0 0,0 1 0 0 0,0 0 0 0 0,0-1 0 0 0,0 2 0 0 0,0-1 0 0 0,0 1 0 0 0,13 2 0 0 0,-18-2 56 0 0,-1 0-50 0 0,0 1 1 0 0,-1-1-1 0 0,1 0 0 0 0,0 1 1 0 0,-1-1-1 0 0,1 0 0 0 0,-1 1 1 0 0,1-1-1 0 0,0 1 0 0 0,-1-1 1 0 0,1 1-1 0 0,-1-1 0 0 0,0 1 1 0 0,1 0-1 0 0,-1-1 0 0 0,1 1 1 0 0,-1 0-1 0 0,0-1 0 0 0,1 1 1 0 0,-1 0-1 0 0,0-1 0 0 0,0 2 1 0 0,5 15 330 0 0,-5-9-284 0 0,0-1 0 0 0,-1 0-1 0 0,1 0 1 0 0,-1 0 0 0 0,-1 0 0 0 0,0 0 0 0 0,-3 9 0 0 0,-24 48 118 0 0,21-48-299 0 0,0 1 0 0 0,-8 27 0 0 0,15-41 4 0 0,-3 15-840 0 0,5-9-2122 0 0,15-3-9921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43 19175 0 0,'4'-41'2148'0'0,"-4"41"-2126"0"0,0 0 1 0 0,-1 0-1 0 0,1 0 0 0 0,0-1 0 0 0,0 1 1 0 0,0 0-1 0 0,0 0 0 0 0,-1 0 0 0 0,1 0 1 0 0,0 0-1 0 0,0 0 0 0 0,-1-1 0 0 0,1 1 1 0 0,0 0-1 0 0,0 0 0 0 0,-1 0 0 0 0,1 0 1 0 0,0 0-1 0 0,0 0 0 0 0,0 0 0 0 0,-1 0 0 0 0,1 0 1 0 0,0 0-1 0 0,0 0 0 0 0,-1 0 0 0 0,1 0 1 0 0,0 0-1 0 0,0 1 0 0 0,-1-1 0 0 0,1 0 1 0 0,0 0-1 0 0,0 0 0 0 0,0 0 0 0 0,-1 0 1 0 0,1 0-1 0 0,0 1 0 0 0,0-1 0 0 0,-10 5 370 0 0,-2 4-260 0 0,1 1 0 0 0,1 0-1 0 0,0 1 1 0 0,-13 18-1 0 0,-31 53-142 0 0,29-42 75 0 0,-109 167 124 0 0,-127 195-64 0 0,226-351-140 0 0,7-10-232 0 0,-40 73 0 0 0,68-113 225 0 0,-2 2-208 0 0,1 0 0 0 0,-1 0 1 0 0,1 0-1 0 0,0 1 0 0 0,0-1 0 0 0,0 1 1 0 0,0-1-1 0 0,1 1 0 0 0,-1 3 1 0 0,12-5-3004 0 0,1-4-1284 0 0,2-3-1104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17 2303 0 0,'0'1'167'0'0,"-3"7"1503"0"0,0 0 0 0 0,0-1 0 0 0,-1 0 1 0 0,-7 13-1 0 0,1-4 1012 0 0,4-5-1970 0 0,1 0-1 0 0,0 1 0 0 0,0-1 1 0 0,1 1-1 0 0,1 0 1 0 0,0 0-1 0 0,0 0 0 0 0,2 0 1 0 0,-2 18-1 0 0,3-25-632 0 0,0 0 1 0 0,1 0-1 0 0,-1 0 0 0 0,1-1 1 0 0,0 1-1 0 0,0 0 0 0 0,1 0 1 0 0,-1-1-1 0 0,1 1 0 0 0,0-1 1 0 0,0 1-1 0 0,1-1 0 0 0,-1 0 1 0 0,1 0-1 0 0,0 0 0 0 0,0 0 1 0 0,0 0-1 0 0,1-1 0 0 0,-1 1 1 0 0,1-1-1 0 0,0 0 0 0 0,0 0 1 0 0,0 0-1 0 0,0-1 0 0 0,1 0 1 0 0,5 3-1 0 0,-3-2-43 0 0,0-1-1 0 0,0-1 1 0 0,1 1-1 0 0,-1-1 1 0 0,0-1-1 0 0,1 1 1 0 0,-1-1-1 0 0,0 0 1 0 0,1-1-1 0 0,7-1 1 0 0,2-1-144 0 0,-1 0 1 0 0,0-2-1 0 0,22-8 0 0 0,-17 4-1869 0 0,-1-1-1 0 0,0 0 1 0 0,-1-2-1 0 0,0 0 0 0 0,-1-1 1 0 0,0-1-1 0 0,19-20 1 0 0,-27 23 1196 0 0,0 0 1 0 0,-1-1 0 0 0,0 0-1 0 0,13-25 1 0 0,-17 27 1349 0 0,0-1 0 0 0,4-15 0 0 0,-6 15 1151 0 0,-1 1 0 0 0,2-20-1 0 0,-4 30-1437 0 0,1-1 1 0 0,-1 0-1 0 0,0 1 0 0 0,0-1 0 0 0,0 1 0 0 0,0-1 0 0 0,0 0 0 0 0,-1 1 0 0 0,1-1 0 0 0,0 1 0 0 0,0-1 0 0 0,0 0 0 0 0,0 1 0 0 0,-1-1 1 0 0,1 1-1 0 0,0-1 0 0 0,0 1 0 0 0,-1-1 0 0 0,1 1 0 0 0,-1-1 0 0 0,1 1 0 0 0,0-1 0 0 0,-1 1 0 0 0,0-1-117 0 0,0 1 0 0 0,1 0-1 0 0,-1-1 1 0 0,0 1 0 0 0,0 0 0 0 0,0 0-1 0 0,1 0 1 0 0,-1-1 0 0 0,0 1 0 0 0,0 0-1 0 0,0 0 1 0 0,1 0 0 0 0,-1 1 0 0 0,-2-1-1 0 0,-1 1 94 0 0,-1 1 0 0 0,1-1-1 0 0,-1 1 1 0 0,-6 4 0 0 0,-2 2 161 0 0,1 1 1 0 0,1 0 0 0 0,0 1 0 0 0,0 0 0 0 0,-18 24 0 0 0,23-28-301 0 0,-30 41 762 0 0,-59 100-1 0 0,50-72-540 0 0,-38 66-58 0 0,-17 28-17 0 0,40-77-358 0 0,-64 94-450 0 0,93-144 359 0 0,-1-2 0 0 0,-50 46 0 0 0,63-66-1319 0 0,18-18 634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118 158 8751 0 0,'0'0'674'0'0,"-1"-1"-438"0"0,1 1-80 0 0,-1-1 1 0 0,1 1 0 0 0,-1 0-1 0 0,1-1 1 0 0,-1 1-1 0 0,1 0 1 0 0,-1 0 0 0 0,1-1-1 0 0,-1 1 1 0 0,0 0-1 0 0,1 0 1 0 0,-1 0 0 0 0,1 0-1 0 0,-1 0 1 0 0,1 0 0 0 0,-1 0-1 0 0,0 0 1 0 0,1 0-1 0 0,-1 0 1 0 0,1 0 0 0 0,-1 0-1 0 0,1 0 1 0 0,-1 0 0 0 0,1 1-1 0 0,-1-1 1 0 0,0 0-1 0 0,1 0 1 0 0,-1 1 0 0 0,1-1-1 0 0,-1 0 1 0 0,1 1 0 0 0,-1 0-1 0 0,0 0-210 0 0,0 0 1 0 0,1 1-1 0 0,-1-1 1 0 0,1 1-1 0 0,-1-1 0 0 0,1 1 1 0 0,0-1-1 0 0,-1 4 0 0 0,0 2 514 0 0,-7 16 194 0 0,-12 21 0 0 0,-8 24 627 0 0,17-33-657 0 0,-7 39-1 0 0,15-58-549 0 0,1 0-1 0 0,1 0 1 0 0,0 0-1 0 0,1 0 1 0 0,2 17-1 0 0,-1-29-58 0 0,0 0 0 0 0,-1 0 0 0 0,1 0 0 0 0,1 0 0 0 0,-1-1 0 0 0,0 1 0 0 0,1 0 0 0 0,0-1 0 0 0,0 1 0 0 0,2 2 0 0 0,-2-4 21 0 0,-1-1-1 0 0,0 1 0 0 0,1-1 1 0 0,-1 1-1 0 0,1-1 1 0 0,-1 0-1 0 0,1 0 1 0 0,-1 0-1 0 0,1 0 0 0 0,0 0 1 0 0,0 0-1 0 0,0-1 1 0 0,-1 1-1 0 0,1 0 1 0 0,0-1-1 0 0,0 1 1 0 0,0-1-1 0 0,0 0 0 0 0,0 0 1 0 0,0 0-1 0 0,0 0 1 0 0,2 0-1 0 0,7-2 101 0 0,1 0 0 0 0,-1-1 0 0 0,0-1 0 0 0,0 1 0 0 0,-1-2 0 0 0,1 0 0 0 0,-1 0 0 0 0,0 0 0 0 0,0-1 0 0 0,-1-1 0 0 0,0 0-1 0 0,16-15 1 0 0,1-5 22 0 0,0-1 0 0 0,32-48-1 0 0,-17 18-7 0 0,-3-1 1 0 0,41-89-1 0 0,-75 138-257 0 0,3-7-420 0 0,1 1-1 0 0,0 0 1 0 0,1 1-1 0 0,1 0 0 0 0,19-23 1 0 0,-21 48-4526 0 0,-3 2 3527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431 153 4143 0 0,'63'-91'384'0'0,"-41"50"2303"0"0,-21 40-2400 0 0,-1 0 1 0 0,0 1-1 0 0,1-1 0 0 0,-1 0 1 0 0,0 0-1 0 0,1 1 0 0 0,-1-1 1 0 0,0 0-1 0 0,0 0 0 0 0,0 1 0 0 0,0-1 1 0 0,0 0-1 0 0,0 0 0 0 0,0 0 1 0 0,0 1-1 0 0,0-1 0 0 0,0 0 1 0 0,0 0-1 0 0,0 0 0 0 0,-1 0 1 0 0,1 0-132 0 0,0 1 0 0 0,-1 0 0 0 0,1 0 1 0 0,-1-1-1 0 0,1 1 0 0 0,0 0 0 0 0,-1 0 1 0 0,1 0-1 0 0,-1-1 0 0 0,1 1 0 0 0,-1 0 1 0 0,1 0-1 0 0,-1 0 0 0 0,1 0 0 0 0,-1 0 1 0 0,1 0-1 0 0,-1 0 0 0 0,1 0 0 0 0,-1 0 1 0 0,1 0-1 0 0,-1 0 0 0 0,1 0 0 0 0,-1 1 1 0 0,-4 0 135 0 0,0 1 0 0 0,-1 0 0 0 0,2 0 0 0 0,-8 4 0 0 0,-11 9-40 0 0,0 2 1 0 0,-29 26 0 0 0,16-12-198 0 0,20-18-10 0 0,-21 16-12 0 0,2 2 0 0 0,-34 39 0 0 0,68-69-29 0 0,0 0 0 0 0,0 0 0 0 0,0 0 0 0 0,0 0 0 0 0,1 0 0 0 0,-1 0 0 0 0,0 0 0 0 0,1 0 0 0 0,-1 1 0 0 0,1-1 0 0 0,-1 0 0 0 0,1 0 0 0 0,0 0 0 0 0,-1 0 0 0 0,1 1 0 0 0,0-1 0 0 0,0 2 0 0 0,0-2 0 0 0,1 0 0 0 0,-1 0 0 0 0,1 0 0 0 0,-1 0 1 0 0,1 0-1 0 0,0 0 0 0 0,-1 0 0 0 0,1 0 1 0 0,0-1-1 0 0,-1 1 0 0 0,1 0 0 0 0,0-1 0 0 0,0 1 1 0 0,0 0-1 0 0,0-1 0 0 0,0 1 0 0 0,0-1 1 0 0,0 1-1 0 0,0-1 0 0 0,1 1 0 0 0,10 3 37 0 0,0-1 0 0 0,1 0-1 0 0,-1-1 1 0 0,1 0 0 0 0,17 0-1 0 0,-18-2-24 0 0,1 1 0 0 0,-1 1 0 0 0,1 0 0 0 0,-1 0 0 0 0,23 9 0 0 0,-30-9 15 0 0,0 1 0 0 0,0-1 0 0 0,0 1 0 0 0,0 1 0 0 0,-1-1 1 0 0,0 1-1 0 0,1-1 0 0 0,-1 1 0 0 0,0 1 0 0 0,-1-1 0 0 0,1 0 0 0 0,-1 1 0 0 0,0 0 0 0 0,0 0 0 0 0,0 0 0 0 0,2 7 0 0 0,-3-8 1 0 0,-1 0-1 0 0,0 0 1 0 0,0 1-1 0 0,0-1 0 0 0,0 0 1 0 0,-1 1-1 0 0,0-1 1 0 0,0 0-1 0 0,0 1 1 0 0,-1-1-1 0 0,1 1 1 0 0,-1-1-1 0 0,0 0 1 0 0,0 1-1 0 0,0-1 0 0 0,-1 0 1 0 0,0 0-1 0 0,0 0 1 0 0,0 0-1 0 0,0 0 1 0 0,-4 5-1 0 0,-2 0 23 0 0,0-1 0 0 0,0 0 0 0 0,-1 0 0 0 0,0-1 0 0 0,0 0-1 0 0,0-1 1 0 0,-1 0 0 0 0,0 0 0 0 0,0-1 0 0 0,-1 0 0 0 0,0-1 0 0 0,-18 5-1 0 0,3-3 38 0 0,0 0-1 0 0,-1-2 1 0 0,1-1-1 0 0,-37 0 0 0 0,46-3-36 0 0,-29-4 1 0 0,42 3-120 0 0,0 1 0 0 0,0-1 1 0 0,0 0-1 0 0,0 0 0 0 0,0-1 0 0 0,0 1 0 0 0,0-1 1 0 0,0 0-1 0 0,1 0 0 0 0,-1 0 0 0 0,1-1 1 0 0,-6-3-1 0 0,2-7-872 0 0,6-4-57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229 120 10591 0 0,'0'0'488'0'0,"1"2"-12"0"0,13 26-357 0 0,-7-14 3126 0 0,-6-12-2968 0 0,0-1 1 0 0,0 0-1 0 0,0 0 0 0 0,0 0 0 0 0,0 0 0 0 0,0 0 0 0 0,0 0 0 0 0,0 0 0 0 0,1 0 1 0 0,-1 0-1 0 0,0 0 0 0 0,1-1 0 0 0,-1 1 0 0 0,0-1 0 0 0,1 1 0 0 0,-1-1 0 0 0,2 1 1 0 0,25 2 1116 0 0,-14-4-954 0 0,0-1 0 0 0,0-1-1 0 0,0 0 1 0 0,0-1 0 0 0,20-8 0 0 0,-12 4-98 0 0,121-47 128 0 0,-123 46-533 0 0,0-1 0 0 0,-1-1 0 0 0,0-1 0 0 0,33-27 0 0 0,-52 39 45 0 0,1 0 1 0 0,-1 0-1 0 0,0-1 0 0 0,1 1 1 0 0,-1 0-1 0 0,0 0 1 0 0,1-1-1 0 0,-1 1 0 0 0,0 0 1 0 0,0-1-1 0 0,1 1 1 0 0,-1 0-1 0 0,0-1 0 0 0,0 1 1 0 0,0 0-1 0 0,1-1 1 0 0,-1 1-1 0 0,0 0 0 0 0,0-1 1 0 0,0 1-1 0 0,0-1 0 0 0,0 1 1 0 0,0 0-1 0 0,0-1 1 0 0,0 1-1 0 0,0-1 0 0 0,0 1 1 0 0,0-1-9 0 0,-1 1-1 0 0,1 0 1 0 0,0-1-1 0 0,-1 1 1 0 0,1 0 0 0 0,-1-1-1 0 0,1 1 1 0 0,-1 0 0 0 0,1 0-1 0 0,0 0 1 0 0,-1-1 0 0 0,1 1-1 0 0,-1 0 1 0 0,1 0 0 0 0,-1 0-1 0 0,1 0 1 0 0,-2 0 0 0 0,-24 1-639 0 0,3 2 251 0 0,1 2 1 0 0,1 1-1 0 0,-1 0 1 0 0,-34 16-1 0 0,-78 48-93 0 0,89-45 462 0 0,-121 74 548 0 0,140-81-342 0 0,0 1 0 0 0,2 1 0 0 0,0 1 0 0 0,-21 25 0 0 0,40-40-112 0 0,0-1 1 0 0,1 1 0 0 0,0 0-1 0 0,0 0 1 0 0,1 0-1 0 0,-6 13 1 0 0,8-18-34 0 0,1 1 0 0 0,-1 0 1 0 0,1 0-1 0 0,0 0 0 0 0,-1-1 0 0 0,1 1 1 0 0,0 0-1 0 0,0 0 0 0 0,0 0 1 0 0,0-1-1 0 0,0 1 0 0 0,1 0 0 0 0,-1 0 1 0 0,1 0-1 0 0,-1-1 0 0 0,1 1 1 0 0,-1 0-1 0 0,1 0 0 0 0,0-1 0 0 0,0 1 1 0 0,0-1-1 0 0,0 1 0 0 0,0-1 1 0 0,0 1-1 0 0,0-1 0 0 0,1 0 0 0 0,-1 1 1 0 0,0-1-1 0 0,1 0 0 0 0,-1 0 1 0 0,3 1-1 0 0,2 1 26 0 0,-1 0 1 0 0,0-1-1 0 0,1 0 1 0 0,-1 0 0 0 0,1 0-1 0 0,0-1 1 0 0,0 1-1 0 0,10-1 1 0 0,49 0 133 0 0,-57-2-177 0 0,33-1-1430 0 0,63-12-1 0 0,-56 2-5850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184 379 15319 0 0,'0'0'698'0'0,"0"2"-10"0"0,0 25-982 0 0,0-19 2790 0 0,0 1 4019 0 0,-20-13-6274 0 0,6-1-306 0 0,0-1 0 0 0,1-1 0 0 0,-1 0-1 0 0,-21-16 1 0 0,29 18 31 0 0,0-1 1 0 0,0 1-1 0 0,0-1 1 0 0,0-1-1 0 0,1 1 0 0 0,0-1 1 0 0,1 0-1 0 0,-1 0 0 0 0,1 0 1 0 0,-4-11-1 0 0,5 11 3 0 0,1 1 0 0 0,0 0 0 0 0,1-1 0 0 0,-1 0 0 0 0,1 1 0 0 0,0-1 0 0 0,1 0 0 0 0,0 0 0 0 0,0 0 0 0 0,0 1 0 0 0,1-1 0 0 0,0 0 0 0 0,0 1 0 0 0,1-1 0 0 0,0 0 0 0 0,0 1 0 0 0,0 0 0 0 0,1-1 0 0 0,0 1 0 0 0,7-11 0 0 0,-2 7-58 0 0,0 0 1 0 0,0 0 0 0 0,1 1-1 0 0,1 0 1 0 0,-1 0-1 0 0,1 1 1 0 0,1 1-1 0 0,0-1 1 0 0,0 2 0 0 0,13-7-1 0 0,-9 6 42 0 0,0 0 1 0 0,0 1-1 0 0,1 0 0 0 0,0 2 1 0 0,0 0-1 0 0,0 0 0 0 0,0 2 1 0 0,0 0-1 0 0,1 1 0 0 0,-1 0 1 0 0,1 1-1 0 0,-1 1 0 0 0,1 1 1 0 0,-1 0-1 0 0,17 5 0 0 0,-21-3 96 0 0,1 0 0 0 0,-1 0-1 0 0,0 1 1 0 0,0 1 0 0 0,0 0-1 0 0,-1 0 1 0 0,15 12 0 0 0,-22-16-11 0 0,-1 1 1 0 0,0 0 0 0 0,0 0-1 0 0,0 0 1 0 0,0 1 0 0 0,0-1-1 0 0,-1 1 1 0 0,1 0 0 0 0,-1-1-1 0 0,0 1 1 0 0,0 0 0 0 0,0 0-1 0 0,-1 1 1 0 0,0-1 0 0 0,1 0-1 0 0,-1 0 1 0 0,-1 1 0 0 0,1-1-1 0 0,-1 0 1 0 0,1 1 0 0 0,-1-1-1 0 0,-1 1 1 0 0,1-1 0 0 0,-1 0-1 0 0,-1 6 1 0 0,0-1-2 0 0,-1-1 1 0 0,-1 1-1 0 0,0-1 0 0 0,0 0 1 0 0,0-1-1 0 0,-1 1 0 0 0,0-1 1 0 0,-1 0-1 0 0,1 0 0 0 0,-1 0 1 0 0,-1-1-1 0 0,1 0 0 0 0,-12 8 0 0 0,-8 5-59 0 0,-2-2 0 0 0,-37 19 0 0 0,43-25-297 0 0,1-2 0 0 0,-2 0 0 0 0,1-2 0 0 0,-1 0 0 0 0,-1-1 0 0 0,1-2 0 0 0,-31 3 0 0 0,51-7-48 0 0,0 0 0 0 0,0 0 0 0 0,1 0-1 0 0,-1 0 1 0 0,0 0 0 0 0,0-1 0 0 0,0 1 0 0 0,1-1-1 0 0,-6-1 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7831 0 0,'0'0'356'0'0,"-7"4"122"0"0,2 0-263 0 0,0 1 0 0 0,0-1 0 0 0,0 1 1 0 0,0 0-1 0 0,-6 10 0 0 0,-18 31 4207 0 0,-32 69 275 0 0,-16 67-2483 0 0,59-137-1690 0 0,-31 97 374 0 0,32-86-440 0 0,-34 74 0 0 0,43-115-483 0 0,0 0 0 0 0,-1-1 0 0 0,-18 22 1 0 0,21-28-434 0 0,-1-1 0 0 0,0 0 1 0 0,0-1-1 0 0,0 1 1 0 0,-1-1-1 0 0,0-1 1 0 0,-15 9-1 0 0,10-9-1162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69 180 6447 0 0,'0'0'980'0'0,"0"2"651"0"0,1 26 3073 0 0,-1-23-4086 0 0,1 1 1 0 0,-1 0-1 0 0,0 0 1 0 0,-1 7-1 0 0,-23 84 2238 0 0,1-2-1469 0 0,16-57-1107 0 0,-6 38 100 0 0,11-65-345 0 0,2 0-1 0 0,-1 1 1 0 0,2-1 0 0 0,2 19 0 0 0,5-8 36 0 0,-8-20-9 0 0,4-2-28 0 0,-1 0-1 0 0,0 0 0 0 0,1-1 0 0 0,-1 1 0 0 0,0-1 0 0 0,1 1 0 0 0,-1-1 0 0 0,0 0 0 0 0,0-1 0 0 0,0 1 0 0 0,0 0 0 0 0,0-1 0 0 0,0 0 0 0 0,0 1 0 0 0,0-1 0 0 0,-1 0 0 0 0,1-1 0 0 0,-1 1 0 0 0,1 0 0 0 0,-1-1 0 0 0,0 1 0 0 0,0-1 0 0 0,0 0 0 0 0,0 1 0 0 0,2-6 0 0 0,25-48 132 0 0,-16 30-24 0 0,1 0 0 0 0,29-39 0 0 0,-24 44-117 0 0,0 0 0 0 0,1 2 0 0 0,1 0-1 0 0,0 1 1 0 0,29-17 0 0 0,125-66 105 0 0,-165 96-129 0 0,314-149-800 0 0,-301 145-643 0 0,1 0 0 0 0,40-9 0 0 0,-44 15-324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 6447 0 0,'0'0'499'0'0,"-2"0"-15"0"0,-5 4 861 0 0,0 1 0 0 0,1-1 0 0 0,-1 1 0 0 0,-8 9 0 0 0,-25 26 2028 0 0,19-16-2316 0 0,-26 28 781 0 0,3 1 0 0 0,-54 88 0 0 0,-61 154-355 0 0,108-190-1385 0 0,-72 109 0 0 0,42-103-72 0 0,-109 115 1 0 0,118-137-19 0 0,60-72-18 0 0,0 1 0 0 0,2 0 0 0 0,-13 29 0 0 0,22-43-46 0 0,-1-1 0 0 0,1 1 0 0 0,0 0 0 0 0,0-1 0 0 0,0 1 0 0 0,1 0 0 0 0,-1 0 0 0 0,1 0 0 0 0,0 0 0 0 0,0 4 0 0 0,0-7-8 0 0,0-1 0 0 0,0 1 0 0 0,1-1 0 0 0,-1 0 0 0 0,0 1 0 0 0,0-1 1 0 0,0 1-1 0 0,0-1 0 0 0,1 0 0 0 0,-1 1 0 0 0,0-1 0 0 0,0 0 0 0 0,1 1 0 0 0,-1-1 0 0 0,0 0 0 0 0,1 0 0 0 0,-1 1 0 0 0,0-1 0 0 0,1 0 0 0 0,-1 0 0 0 0,1 1 0 0 0,-1-1-242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29 13159 0 0,'0'0'298'0'0,"-7"-14"720"0"0,6 13-992 0 0,1 0 0 0 0,-1 0 0 0 0,1 0 0 0 0,-1 0 0 0 0,0 1 0 0 0,1-1 0 0 0,-1 0 0 0 0,0 0 0 0 0,0 0 0 0 0,0 1 0 0 0,1-1-1 0 0,-1 1 1 0 0,0-1 0 0 0,0 0 0 0 0,0 1 0 0 0,0-1 0 0 0,0 1 0 0 0,0 0 0 0 0,0-1 0 0 0,0 1 0 0 0,0 0 0 0 0,-1 0 0 0 0,1 0 0 0 0,0 0 0 0 0,0-1 0 0 0,0 2 0 0 0,-2-1-1 0 0,0 0 168 0 0,-1 0-85 0 0,0 1-1 0 0,1-1 1 0 0,-1 1 0 0 0,0 0 0 0 0,1 0-1 0 0,-1 0 1 0 0,1 1 0 0 0,-1-1 0 0 0,-3 3-1 0 0,-31 21-95 0 0,25-15 40 0 0,-83 67-42 0 0,60-46 103 0 0,15-14 88 0 0,1 1 0 0 0,1 1 0 0 0,1 0 0 0 0,-28 38 0 0 0,44-52-108 0 0,-1-1 0 0 0,1 0 0 0 0,0 1 1 0 0,0 0-1 0 0,0 0 0 0 0,0-1 0 0 0,1 1 0 0 0,0 0 0 0 0,0 0 0 0 0,-1 10 0 0 0,3-14-40 0 0,-1 1-1 0 0,0-1 0 0 0,0 0 1 0 0,1 0-1 0 0,-1 1 0 0 0,1-1 1 0 0,-1 0-1 0 0,1 0 0 0 0,-1 0 1 0 0,1 0-1 0 0,0 0 0 0 0,0 0 1 0 0,-1 0-1 0 0,1 0 0 0 0,0 0 1 0 0,0 0-1 0 0,0 0 0 0 0,0 0 1 0 0,0-1-1 0 0,0 1 0 0 0,2 1 1 0 0,0-1 57 0 0,0 1 0 0 0,0-1 0 0 0,0 1 0 0 0,0-1 0 0 0,0 0 0 0 0,6 1 0 0 0,2-2 35 0 0,-1 1 1 0 0,1-1 0 0 0,0-1-1 0 0,0 0 1 0 0,0 0 0 0 0,-1-1 0 0 0,1-1-1 0 0,-1 0 1 0 0,17-7 0 0 0,-7 2-55 0 0,0-2 0 0 0,-1 0 1 0 0,33-24-1 0 0,-46 29-118 0 0,1 0 0 0 0,-1 0-1 0 0,0-1 1 0 0,-1 0 0 0 0,10-13 0 0 0,-13 15-45 0 0,1 0 0 0 0,-1 0 1 0 0,0 0-1 0 0,0 0 0 0 0,0-1 0 0 0,-1 1 1 0 0,1-1-1 0 0,-1 1 0 0 0,0-1 1 0 0,-1 1-1 0 0,1-7 0 0 0,-1 9-72 0 0,-2 2 45 0 0,0 1 85 0 0,0-1 0 0 0,0 1 1 0 0,0 0-1 0 0,0-1 0 0 0,0 1 0 0 0,0 0 0 0 0,0 0 0 0 0,1 0 1 0 0,-1 1-1 0 0,0-1 0 0 0,1 0 0 0 0,-1 1 0 0 0,-1 1 1 0 0,-1 1-15 0 0,0 0 0 0 0,0 1 0 0 0,-6 9 0 0 0,9-12-21 0 0,-1 0 0 0 0,1 1 0 0 0,0-1 0 0 0,0 1 0 0 0,0-1 0 0 0,0 1 0 0 0,0 0 0 0 0,1-1 0 0 0,-1 1 1 0 0,1 0-1 0 0,0 0 0 0 0,0 3 0 0 0,0-4-64 0 0,0 0 1 0 0,1 0-1 0 0,-1-1 1 0 0,1 1-1 0 0,0 0 0 0 0,-1 0 1 0 0,1-1-1 0 0,0 1 1 0 0,0 0-1 0 0,0-1 1 0 0,0 1-1 0 0,1-1 1 0 0,-1 1-1 0 0,0-1 1 0 0,1 0-1 0 0,-1 1 1 0 0,1-1-1 0 0,2 1 1 0 0,5 4-1643 0 0,1-1-4216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13247 0 0,'0'0'1195'0'0,"-1"1"-982"0"0,-36 49 1220 0 0,-59 104 0 0 0,-16 66-127 0 0,-42 73-904 0 0,110-222-306 0 0,-88 105 1 0 0,141-177-352 0 0,6-5-1152 0 0,0-1 0 0 0,0-1 1 0 0,27-19-1 0 0,38-35-3035 0 0,-80 62 4442 0 0,101-90-3356 0 0,-54 46 4115 0 0,60-42-1 0 0,-78 70 3524 0 0,-31 33-1879 0 0,2-13-2162 0 0,0-1 0 0 0,0 1 0 0 0,-1 0 0 0 0,1 0 0 0 0,-3 6 0 0 0,-27 57 2095 0 0,19-46-1465 0 0,-9 29 1 0 0,7-6 82 0 0,13-40-848 0 0,-1 0-1 0 0,1 0 1 0 0,0-1 0 0 0,0 1-1 0 0,0 0 1 0 0,0 0-1 0 0,1 0 1 0 0,0 0 0 0 0,1 4-1 0 0,-1-6-46 0 0,-1-1 1 0 0,1 1-1 0 0,0 0 0 0 0,0-1 0 0 0,0 1 0 0 0,1-1 1 0 0,-1 1-1 0 0,0-1 0 0 0,1 0 0 0 0,-1 0 0 0 0,1 1 0 0 0,-1-1 1 0 0,1 0-1 0 0,-1 0 0 0 0,1 0 0 0 0,2 1 0 0 0,0-1 18 0 0,0 0 0 0 0,-1 1 0 0 0,1-1 0 0 0,0 0 0 0 0,0-1 0 0 0,5 2 0 0 0,6-2 110 0 0,0-1-1 0 0,1 0 1 0 0,-1-1-1 0 0,28-7 0 0 0,-16 1-31 0 0,45-19 0 0 0,-60 21-142 0 0,-1 0 0 0 0,0 0 1 0 0,0-2-1 0 0,0 1 1 0 0,12-12-1 0 0,42-49-292 0 0,-44 44-90 0 0,-9 11-470 0 0,-1 0 0 0 0,15-22 0 0 0,-11 11-1303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5983 0 0,'7'35'1545'0'0,"-6"-28"-258"0"0,2 0 0 0 0,-1 0 0 0 0,1 0 0 0 0,0 0 0 0 0,4 6 0 0 0,-5-10-627 0 0,1 1-1 0 0,-1-1 1 0 0,0 0-1 0 0,1 0 1 0 0,0-1-1 0 0,-1 1 0 0 0,1 0 1 0 0,0-1-1 0 0,1 0 1 0 0,5 4-1 0 0,-6-5-580 0 0,0 0 0 0 0,0 1 0 0 0,1-1 0 0 0,-1-1 0 0 0,0 1 0 0 0,1 0 0 0 0,-1-1 0 0 0,5 0 0 0 0,8 0 206 0 0,-1-1-1 0 0,0-1 0 0 0,1-1 1 0 0,-1 0-1 0 0,0-1 0 0 0,-1 0 1 0 0,19-8-1 0 0,-22 6-361 0 0,1 1 1 0 0,-1-1-1 0 0,0-1 0 0 0,-1 0 0 0 0,1-1 1 0 0,-1 0-1 0 0,-1 0 0 0 0,17-20 0 0 0,-24 27-211 0 0,-2 0 255 0 0,-1 1 0 0 0,1-1-1 0 0,0 1 1 0 0,0-1 0 0 0,0 1 0 0 0,0-1 0 0 0,0 1-1 0 0,-1-1 1 0 0,1 1 0 0 0,0-1 0 0 0,-1 1-1 0 0,1 0 1 0 0,0-1 0 0 0,-1 1 0 0 0,1-1-1 0 0,0 1 1 0 0,-1 0 0 0 0,1-1 0 0 0,-1 1 0 0 0,1 0-1 0 0,-1-1 1 0 0,1 1 0 0 0,0 0 0 0 0,-1 0-1 0 0,1 0 1 0 0,-1-1 0 0 0,1 1 0 0 0,-1 0-1 0 0,0 0 1 0 0,1 0 0 0 0,-1 0 0 0 0,1 0 0 0 0,-1 0-1 0 0,1 0 1 0 0,-1 0 0 0 0,1 0 0 0 0,-1 0-1 0 0,1 0 1 0 0,-1 0 0 0 0,1 0 0 0 0,-1 1-1 0 0,0-1 1 0 0,-26 8-591 0 0,25-7 546 0 0,-33 13-90 0 0,1 1 0 0 0,0 2 0 0 0,2 2-1 0 0,0 1 1 0 0,-41 34 0 0 0,9 0 893 0 0,-76 83 1 0 0,137-133-688 0 0,-34 39 357 0 0,33-39-335 0 0,2 1 1 0 0,-1-1 0 0 0,0 0 0 0 0,1 1 0 0 0,0 0-1 0 0,0 0 1 0 0,1-1 0 0 0,-3 10 0 0 0,4-12-43 0 0,-1-1 0 0 0,1 0-1 0 0,0 1 1 0 0,0-1 0 0 0,0 0 0 0 0,0 1 0 0 0,0-1 0 0 0,0 0-1 0 0,1 0 1 0 0,-1 1 0 0 0,0-1 0 0 0,1 0 0 0 0,-1 1 0 0 0,0-1 0 0 0,1 0-1 0 0,0 0 1 0 0,-1 0 0 0 0,1 0 0 0 0,0 0 0 0 0,-1 1 0 0 0,1-1 0 0 0,0 0-1 0 0,0-1 1 0 0,0 1 0 0 0,0 0 0 0 0,0 0 0 0 0,0 0 0 0 0,0 0 0 0 0,0-1-1 0 0,0 1 1 0 0,1-1 0 0 0,-1 1 0 0 0,0-1 0 0 0,0 1 0 0 0,1-1 0 0 0,-1 1-1 0 0,0-1 1 0 0,1 0 0 0 0,-1 0 0 0 0,2 0 0 0 0,7 1 62 0 0,-1-1 1 0 0,0-1 0 0 0,1 0-1 0 0,13-3 1 0 0,-18 4-59 0 0,100-24-298 0 0,197-71 0 0 0,-231 67-1904 0 0,-40 15 72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29 4607 0 0,'54'-17'372'0'0,"-15"5"14944"0"0,-42 13-15194 0 0,0-1 1 0 0,0 1-1 0 0,0 0 0 0 0,0 0 1 0 0,0 0-1 0 0,-5 3 0 0 0,-2 0 22 0 0,-31 15-28 0 0,-74 45-1 0 0,42-22-106 0 0,51-30-115 0 0,0 1 0 0 0,1 1 1 0 0,0 1-1 0 0,-20 19 0 0 0,40-33 29 0 0,2 1 62 0 0,0 0 1 0 0,1-1 0 0 0,-1 1 0 0 0,0-1 0 0 0,1 1 0 0 0,-1-1 0 0 0,1 1 0 0 0,0-1 0 0 0,-1 0-1 0 0,1 0 1 0 0,3 2 0 0 0,-4-3 5 0 0,168 89-61 0 0,-119-66 141 0 0,-47-21-57 0 0,104 55 692 0 0,-105-56-384 0 0,-3 1-188 0 0,-4 1-83 0 0,0 1 1 0 0,0-1-1 0 0,0 0 0 0 0,0 0 0 0 0,0 0 0 0 0,-1-1 1 0 0,1 0-1 0 0,-1 0 0 0 0,0 0 0 0 0,0 0 0 0 0,-7 0 1 0 0,-13 2 43 0 0,-31 0 1 0 0,51-4-98 0 0,-29 2-44 0 0,-159 11-1009 0 0,183-12 406 0 0,1 1-1 0 0,-1 1 1 0 0,1 0 0 0 0,-11 4-1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 7919 0 0,'2'1'363'0'0,"1"-1"-366"0"0,1 0 0 0 0,-1 0 0 0 0,1-1 1 0 0,-1 1-1 0 0,1-1 0 0 0,5-1 0 0 0,10-2 1552 0 0,-6 4 3638 0 0,-25 0-4735 0 0,0-1 0 0 0,1 2 0 0 0,-1 0 0 0 0,0 0 0 0 0,1 1 0 0 0,-1 0 0 0 0,1 1 0 0 0,0 0 0 0 0,-14 7 0 0 0,-9 5-67 0 0,-50 30-1 0 0,70-37-286 0 0,-86 55 967 0 0,85-52-816 0 0,0 0 0 0 0,1 1 0 0 0,1 1 0 0 0,-17 19 0 0 0,28-30-198 0 0,1 0-1 0 0,-1 0 1 0 0,1 0 0 0 0,0 0-1 0 0,0 0 1 0 0,0 0 0 0 0,0 0-1 0 0,0 0 1 0 0,0 0-1 0 0,-1 5 1 0 0,2-6-32 0 0,1 0 1 0 0,-1 0-1 0 0,0 0 1 0 0,0 0-1 0 0,0-1 1 0 0,0 1-1 0 0,1 0 1 0 0,-1 0-1 0 0,0 0 1 0 0,1 0-1 0 0,-1-1 0 0 0,0 1 1 0 0,1 0-1 0 0,-1 0 1 0 0,1-1-1 0 0,0 1 1 0 0,-1 0-1 0 0,1-1 1 0 0,-1 1-1 0 0,1 0 1 0 0,0-1-1 0 0,0 1 0 0 0,-1-1 1 0 0,1 1-1 0 0,0-1 1 0 0,0 1-1 0 0,0-1 1 0 0,-1 0-1 0 0,1 0 1 0 0,1 1-1 0 0,1 0 8 0 0,1 0 0 0 0,-1-1 0 0 0,1 0-1 0 0,-1 1 1 0 0,0-1 0 0 0,1 0 0 0 0,-1 0 0 0 0,1-1 0 0 0,-1 1 0 0 0,0-1-1 0 0,1 1 1 0 0,-1-1 0 0 0,0 0 0 0 0,0-1 0 0 0,0 1 0 0 0,1 0-1 0 0,-1-1 1 0 0,3-2 0 0 0,3-2-7 0 0,0 0 0 0 0,-1 0 0 0 0,1-1 1 0 0,10-12-1 0 0,-13 13-23 0 0,-1 0 1 0 0,1 0-1 0 0,-1-1 1 0 0,-1 0-1 0 0,1 0 1 0 0,-1 0-1 0 0,-1 0 1 0 0,1-1-1 0 0,-1 1 1 0 0,0-1-1 0 0,-1 0 1 0 0,0 0-1 0 0,0 0 1 0 0,-1 0-1 0 0,1-16 1 0 0,-3-2-530 0 0,0 25 114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666 761 10591 0 0,'0'0'819'0'0,"0"-1"-534"0"0,-1 1-79 0 0,0-1 0 0 0,1 0 0 0 0,-1 1 0 0 0,0-1 0 0 0,1 0 0 0 0,-1 1 0 0 0,1-1 0 0 0,0 0 1 0 0,-1 0-1 0 0,1 1 0 0 0,-1-1 0 0 0,1 0 0 0 0,0 0 0 0 0,0 0 0 0 0,-1 0 0 0 0,1 0 0 0 0,0 1 0 0 0,0-1 0 0 0,0 0 0 0 0,0 0 0 0 0,0 0 0 0 0,0 0 0 0 0,0 0 0 0 0,1 0 0 0 0,-1 1 0 0 0,0-1 0 0 0,0 0 0 0 0,1 0 0 0 0,-1 0 0 0 0,0 0 0 0 0,1 0 0 0 0,1-2-97 0 0,1 0-1 0 0,-1 0 1 0 0,0 0 0 0 0,1 1-1 0 0,5-5 1 0 0,-4 3 381 0 0,39-33 504 0 0,78-74 615 0 0,-90 80-1296 0 0,48-62 0 0 0,-58 63-280 0 0,68-95-13 0 0,-70 95-280 0 0,-2 0 0 0 0,19-45 0 0 0,-32 65 19 0 0,-1 0 0 0 0,0 1-1 0 0,0-1 1 0 0,-1-1-1 0 0,2-18 1 0 0,-3 26 164 0 0,-1 1 0 0 0,0-1-1 0 0,0 1 1 0 0,-1-1 0 0 0,1 1 0 0 0,0-1 0 0 0,-1 1 0 0 0,1-1-1 0 0,-1 1 1 0 0,0 0 0 0 0,0-1 0 0 0,0 1 0 0 0,0 0-1 0 0,0 0 1 0 0,-1 0 0 0 0,1 0 0 0 0,-1 0 0 0 0,1 0 0 0 0,-1 0-1 0 0,0 0 1 0 0,0 1 0 0 0,0-1 0 0 0,1 0 0 0 0,-2 1-1 0 0,1 0 1 0 0,0-1 0 0 0,0 1 0 0 0,0 0 0 0 0,-4-1 0 0 0,-1 0-21 0 0,-1 1 1 0 0,1-1-1 0 0,0 1 1 0 0,-1 1-1 0 0,1-1 1 0 0,0 1-1 0 0,-1 1 1 0 0,1-1-1 0 0,-1 1 1 0 0,-11 3-1 0 0,1 2 71 0 0,-1-1 0 0 0,-33 17 0 0 0,30-11 102 0 0,1 1 0 0 0,1 2 0 0 0,-21 16 0 0 0,-53 52 433 0 0,75-65-396 0 0,-12 13 75 0 0,1 0-1 0 0,2 2 1 0 0,1 1-1 0 0,2 1 1 0 0,1 1-1 0 0,2 1 0 0 0,1 1 1 0 0,2 1-1 0 0,1 1 1 0 0,3 1-1 0 0,1 0 1 0 0,-12 56-1 0 0,8 4 0 0 0,-10 42 358 0 0,22-121-461 0 0,-1 0 0 0 0,0-1 0 0 0,-1 0 0 0 0,-20 32 0 0 0,7-19-17 0 0,-1-1 0 0 0,-2 0-1 0 0,-2-2 1 0 0,0-1 0 0 0,-2-1 0 0 0,-1-2-1 0 0,-53 38 1 0 0,72-57-517 0 0,-1 0 1 0 0,0-1-1 0 0,-19 8 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 14855 0 0,'0'0'1350'0'0,"-20"0"-485"0"0,10 5 1257 0 0,10-5-2044 0 0,0 0 0 0 0,0 0-1 0 0,0 1 1 0 0,0-1-1 0 0,0 0 1 0 0,0 0 0 0 0,0 0-1 0 0,0 1 1 0 0,0-1-1 0 0,0 0 1 0 0,0 0 0 0 0,0 0-1 0 0,0 1 1 0 0,0-1-1 0 0,0 0 1 0 0,0 0 0 0 0,0 0-1 0 0,0 0 1 0 0,0 1-1 0 0,0-1 1 0 0,1 0 0 0 0,-1 0-1 0 0,0 0 1 0 0,0 0-1 0 0,0 1 1 0 0,0-1 0 0 0,0 0-1 0 0,0 0 1 0 0,1 0-1 0 0,-1 0 1 0 0,0 0 0 0 0,0 0-1 0 0,3 2 143 0 0,-1-1-1 0 0,0 0 1 0 0,1 0-1 0 0,-1 0 1 0 0,1 0 0 0 0,-1 0-1 0 0,4 0 1 0 0,21 2 261 0 0,0-1 0 0 0,0-2 0 0 0,29-2 0 0 0,-4 0-180 0 0,183-15 140 0 0,-185 10-2219 0 0,54-17-1 0 0,-72 15-3895 0 0,-3 3-1640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1572 9 16583 0 0,'0'0'1506'0'0,"-1"-1"-1241"0"0,-2-1-243 0 0,0 1-1 0 0,0 0 1 0 0,1 0 0 0 0,-1 0 0 0 0,0 1-1 0 0,0-1 1 0 0,0 1 0 0 0,0 0 0 0 0,0-1-1 0 0,0 1 1 0 0,0 0 0 0 0,0 1 0 0 0,0-1-1 0 0,-4 2 1 0 0,-7 1 415 0 0,-24 10 0 0 0,17-6-185 0 0,-188 75 863 0 0,24 14-501 0 0,82-40-422 0 0,-10 5-174 0 0,-116 57 78 0 0,178-95-71 0 0,-2-2 0 0 0,-83 21 1 0 0,100-34 12 0 0,0-1 1 0 0,0-2 0 0 0,-1-2-1 0 0,0-1 1 0 0,-60-5-1 0 0,90 2-17 0 0,0 0 0 0 0,0-1-1 0 0,1 1 1 0 0,-1-1 0 0 0,1-1-1 0 0,0 1 1 0 0,0-1-1 0 0,-11-6 1 0 0,15 8-14 0 0,1 0 0 0 0,-1 0 0 0 0,1-1 0 0 0,-1 1 0 0 0,1 0 0 0 0,-1 0 0 0 0,1-1 0 0 0,0 1 0 0 0,0-1 0 0 0,0 1 0 0 0,0-1 0 0 0,0 0 0 0 0,0 1 0 0 0,0-1 0 0 0,0 0 0 0 0,1 1 0 0 0,-1-1 0 0 0,0 0 0 0 0,1 0 0 0 0,0 0 0 0 0,-1 0 0 0 0,1 0 0 0 0,0 1 0 0 0,0-1 0 0 0,0 0 0 0 0,0 0 0 0 0,1 0 0 0 0,-1 0 0 0 0,0 0 0 0 0,1 0 0 0 0,-1 1 0 0 0,1-1 0 0 0,0 0 0 0 0,0 0 0 0 0,1-1 0 0 0,2-4-7 0 0,1 1 0 0 0,0 0 0 0 0,0 1 0 0 0,1-1-1 0 0,-1 1 1 0 0,1 0 0 0 0,1 1 0 0 0,-1-1 0 0 0,14-6 0 0 0,-8 3-21 0 0,29-16-354 0 0,83-37 0 0 0,-95 50 166 0 0,0 1 0 0 0,1 1 0 0 0,60-9 0 0 0,-70 16 335 0 0,-1 0 0 0 0,1 2 0 0 0,0 0 0 0 0,-1 2 0 0 0,1 0 0 0 0,-1 1-1 0 0,0 1 1 0 0,1 0 0 0 0,-2 2 0 0 0,1 0 0 0 0,-1 1 0 0 0,19 10 0 0 0,22 16 226 0 0,-2 2 0 0 0,89 72 0 0 0,-122-87-328 0 0,5 3 52 0 0,42 27 0 0 0,-61-44-64 0 0,1 0 0 0 0,1-1 0 0 0,-1 0 0 0 0,1-1 0 0 0,0 0 0 0 0,0 0 0 0 0,23 2 0 0 0,10-3-558 0 0,-1-3-1 0 0,0-2 0 0 0,65-10 1 0 0,-85 9 310 0 0,18-2-1006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19751 0 0,'0'0'2144'0'0,"9"5"-2144"0"0,0 6 168 0 0,0-3-8 0 0,-2 3 0 0 0,-2-2 0 0 0,1 0-1440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111 116 5983 0 0,'0'0'3280'0'0,"2"1"-1816"0"0,-1 0-1279 0 0,0 1 0 0 0,0 0-1 0 0,1-1 1 0 0,-1 1 0 0 0,0 0-1 0 0,0-1 1 0 0,-1 1 0 0 0,1 0-1 0 0,0 0 1 0 0,-1 0 0 0 0,1 0-1 0 0,-1 0 1 0 0,1 0 0 0 0,-1 0-1 0 0,0 0 1 0 0,0 0 0 0 0,0 0-1 0 0,0 0 1 0 0,0 0 0 0 0,0 0-1 0 0,-2 3 1 0 0,1 6 167 0 0,-2 0 0 0 0,-6 19 0 0 0,-30 65 879 0 0,-12 37-549 0 0,32-49-306 0 0,19-81 112 0 0,13 0 14 0 0,-12-1-466 0 0,1-1 0 0 0,-1 0 0 0 0,1 1-1 0 0,-1-1 1 0 0,1 0 0 0 0,-1 0 0 0 0,1 0 0 0 0,-1 0 0 0 0,1 0 0 0 0,-1 0-1 0 0,1-1 1 0 0,1 1 0 0 0,31-12 142 0 0,-1-2 1 0 0,-1-1-1 0 0,0-1 0 0 0,-1-2 1 0 0,-1-1-1 0 0,32-26 0 0 0,-44 30-276 0 0,-1 0 1 0 0,0-1-1 0 0,-2 0 0 0 0,0-1 0 0 0,0-1 1 0 0,-2 0-1 0 0,0-1 0 0 0,15-32 0 0 0,-4 1-194 0 0,-1 0-810 0 0,29-45-1 0 0,-47 88 574 0 0,-4 6-30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12439 0 0,'0'0'2216'0'0,"-2"2"-1244"0"0,-26 37 264 0 0,2 0-1 0 0,-35 74 1 0 0,48-89-877 0 0,-110 209 689 0 0,77-136-755 0 0,-13 22-76 0 0,29-63-179 0 0,19-33-106 0 0,-2 1-1 0 0,0-2 0 0 0,-1 0 1 0 0,-31 36-1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315 137 4143 0 0,'0'0'319'0'0,"11"-15"1552"0"0,-11 14-1672 0 0,0 1 1 0 0,1 0 0 0 0,-1-1 0 0 0,0 1-1 0 0,0-1 1 0 0,0 1 0 0 0,0 0 0 0 0,1-1-1 0 0,-1 1 1 0 0,0 0 0 0 0,0-1 0 0 0,0 1-1 0 0,0-1 1 0 0,0 1 0 0 0,0-1 0 0 0,0 1-1 0 0,0 0 1 0 0,0-1 0 0 0,0 1 0 0 0,0-1-1 0 0,0 1 1 0 0,-1 0 0 0 0,1-1 0 0 0,0 1-1 0 0,0-1 1 0 0,0 1 0 0 0,0 0 0 0 0,-1-1-1 0 0,1 1 1 0 0,0 0 0 0 0,0-1 0 0 0,-1 1-1 0 0,1 0 1 0 0,0 0 0 0 0,-1-1 0 0 0,-1 0 17 0 0,1 0 1 0 0,-1 1 0 0 0,1-1 0 0 0,-1 1 0 0 0,1 0-1 0 0,-1-1 1 0 0,0 1 0 0 0,1 0 0 0 0,-4 0-1 0 0,-3 0-89 0 0,-1 1-1 0 0,-14 3 0 0 0,6 0 12 0 0,0 2-1 0 0,0 0 1 0 0,1 0-1 0 0,0 2 1 0 0,1 0-1 0 0,0 1 1 0 0,-21 15 0 0 0,25-15 99 0 0,-1 0 1 0 0,2 1-1 0 0,-1 1 1 0 0,1 0 0 0 0,1 0-1 0 0,0 1 1 0 0,1 0 0 0 0,0 0-1 0 0,-8 18 1 0 0,14-25-201 0 0,0 0 0 0 0,0 0 0 0 0,1 0 0 0 0,0 0 0 0 0,0 0 0 0 0,0 0 0 0 0,0 0 0 0 0,1 0 0 0 0,0 0 0 0 0,0 1 0 0 0,0-1 0 0 0,1 0 0 0 0,0 0 0 0 0,0 0 0 0 0,2 8 0 0 0,-2-10-16 0 0,1 0 0 0 0,-1-1 0 0 0,0 1 0 0 0,1-1 0 0 0,0 1-1 0 0,-1-1 1 0 0,1 0 0 0 0,0 1 0 0 0,0-1 0 0 0,0 0-1 0 0,1 0 1 0 0,-1-1 0 0 0,0 1 0 0 0,1 0 0 0 0,-1-1 0 0 0,1 1-1 0 0,0-1 1 0 0,-1 0 0 0 0,1 0 0 0 0,0 0 0 0 0,0 0-1 0 0,0 0 1 0 0,0-1 0 0 0,-1 1 0 0 0,1-1 0 0 0,0 0 0 0 0,0 0-1 0 0,6 0 1 0 0,2-1 99 0 0,1 0 1 0 0,0-1-1 0 0,-1 0 0 0 0,1-1 0 0 0,-1-1 1 0 0,0 1-1 0 0,19-10 0 0 0,-24 10-102 0 0,0-1-1 0 0,0 0 1 0 0,0 0-1 0 0,-1 0 1 0 0,0 0-1 0 0,0-1 1 0 0,0 0-1 0 0,0 0 1 0 0,-1 0 0 0 0,1-1-1 0 0,-1 0 1 0 0,-1 0-1 0 0,1 0 1 0 0,3-10-1 0 0,-1 1-32 0 0,-2-1 0 0 0,0 1 1 0 0,-1-1-1 0 0,0 0 0 0 0,-1 0 0 0 0,-1 0 0 0 0,-1 0 0 0 0,0 0 0 0 0,-4-26 1 0 0,3 32-138 0 0,1-1 0 0 0,0 1 0 0 0,3-16 1 0 0,-1 17-227 0 0,-1 1 0 0 0,-1 0 0 0 0,1-1 1 0 0,-1 1-1 0 0,-1 0 0 0 0,-1-13 1 0 0,2 21 293 0 0,-1-1 0 0 0,1 0 0 0 0,0 0 0 0 0,0 1 0 0 0,0-1 0 0 0,-1 0 1 0 0,1 1-1 0 0,0-1 0 0 0,-1 0 0 0 0,1 1 0 0 0,-1-1 0 0 0,1 0 0 0 0,-1 1 1 0 0,1-1-1 0 0,-1 1 0 0 0,1-1 0 0 0,-1 1 0 0 0,1-1 0 0 0,-1 1 0 0 0,0-1 1 0 0,1 1-1 0 0,-1 0 0 0 0,0-1 0 0 0,1 1 0 0 0,-1 0 0 0 0,0 0 0 0 0,1-1 1 0 0,-1 1-1 0 0,0 0 0 0 0,0 0 0 0 0,1 0 0 0 0,-1 0 0 0 0,0 0 0 0 0,0 0 1 0 0,-1 0-1 0 0,-1 1-395 0 0,0 0-1 0 0,0 0 1 0 0,0 0 0 0 0,0 0 0 0 0,0 0 0 0 0,0 1 0 0 0,-4 2 0 0 0,-2 3-3988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99 12607 0 0,'9'-7'363'0'0,"0"-1"-1"0"0,13-15 1 0 0,-19 19-267 0 0,0 0-1 0 0,0-1 1 0 0,0 1 0 0 0,-1 0 0 0 0,1-1-1 0 0,-1 1 1 0 0,0-1 0 0 0,3-10 1306 0 0,-5 14-1360 0 0,0 1-1 0 0,0 0 1 0 0,0-1 0 0 0,0 1-1 0 0,0-1 1 0 0,-1 1-1 0 0,1 0 1 0 0,0-1-1 0 0,0 1 1 0 0,0-1 0 0 0,0 1-1 0 0,0 0 1 0 0,-1-1-1 0 0,1 1 1 0 0,0 0 0 0 0,0-1-1 0 0,-1 1 1 0 0,1 0-1 0 0,0-1 1 0 0,0 1-1 0 0,-1 0 1 0 0,1 0 0 0 0,0-1-1 0 0,-1 1 1 0 0,1 0-1 0 0,0 0 1 0 0,-1-1-1 0 0,-13 0 302 0 0,10 2-320 0 0,1-1 1 0 0,-1 1-1 0 0,1 0 0 0 0,-1 0 1 0 0,-4 3-1 0 0,-40 26-158 0 0,-74 63-1 0 0,118-90 93 0 0,3-3 29 0 0,0 1 0 0 0,0-1 1 0 0,0 1-1 0 0,0 0 0 0 0,0-1 0 0 0,0 1 1 0 0,1 0-1 0 0,-1 0 0 0 0,0 0 1 0 0,0 0-1 0 0,1 0 0 0 0,-1 0 0 0 0,0 0 1 0 0,0 1-1 0 0,1 0 13 0 0,0 0 0 0 0,-1 0 1 0 0,1 0-1 0 0,0 0 0 0 0,0 0 0 0 0,0 0 0 0 0,0 0 1 0 0,0 0-1 0 0,1 0 0 0 0,-1 0 0 0 0,1 0 0 0 0,-1 0 1 0 0,1 0-1 0 0,0 0 0 0 0,0 0 0 0 0,2 3 0 0 0,-1 0 0 0 0,64 118 1137 0 0,-52-89-552 0 0,-14-33-392 0 0,-1 2-128 0 0,0 0-1 0 0,0 0 1 0 0,-1 0-1 0 0,0 0 1 0 0,1 0-1 0 0,-1-1 1 0 0,0 1-1 0 0,0-1 1 0 0,0 0 0 0 0,-1 1-1 0 0,1-1 1 0 0,0 0-1 0 0,-1 0 1 0 0,0 0-1 0 0,1-1 1 0 0,-1 1-1 0 0,0 0 1 0 0,0-1-1 0 0,-3 1 1 0 0,-22 8-34 0 0,0-2 0 0 0,0-1 0 0 0,-1-1-1 0 0,0-2 1 0 0,0-1 0 0 0,-47 0 0 0 0,67-4-130 0 0,1 1 1 0 0,-1-2-1 0 0,-10-2 0 0 0,17 4-19 0 0,0 0-1 0 0,1-1 1 0 0,-1 1-1 0 0,0-1 1 0 0,0 0 0 0 0,1 0-1 0 0,-1 1 1 0 0,0-1-1 0 0,1 0 1 0 0,-1-1 0 0 0,1 1-1 0 0,-1 0 1 0 0,1 0-1 0 0,-1-1 1 0 0,1 1 0 0 0,0 0-1 0 0,0-1 1 0 0,0 1-1 0 0,0-1 1 0 0,-2-3 0 0 0,2-5-1695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152 141 2759 0 0,'0'0'126'0'0,"2"0"-5"0"0,24 5 5812 0 0,14 3 746 0 0,-34-7-6160 0 0,1-1-1 0 0,-1 0 0 0 0,1 0 1 0 0,-1 0-1 0 0,1-1 1 0 0,11-2-1 0 0,54-10 1285 0 0,-44 9-1532 0 0,52-14 1 0 0,-72 15-311 0 0,0 1 1 0 0,0-2 0 0 0,0 1 0 0 0,-1-1 0 0 0,0-1-1 0 0,1 1 1 0 0,-1-1 0 0 0,-1 0 0 0 0,1-1 0 0 0,9-10 0 0 0,-14 14-14 0 0,0-1 0 0 0,-1 1 1 0 0,1-1-1 0 0,-1 0 0 0 0,1 0 1 0 0,-1 1-1 0 0,0-1 1 0 0,0 0-1 0 0,0-4 0 0 0,0 6 33 0 0,-1 0-1 0 0,0 1 1 0 0,0-1-1 0 0,0 0 1 0 0,0 0-1 0 0,0 0 1 0 0,0 0-1 0 0,0 0 1 0 0,0 1-1 0 0,0-1 1 0 0,0 0 0 0 0,0 0-1 0 0,0 0 1 0 0,-1 0-1 0 0,1 1 1 0 0,0-1-1 0 0,-1 0 1 0 0,1 0-1 0 0,0 1 1 0 0,-1-1-1 0 0,1 0 1 0 0,-1 1-1 0 0,1-1 1 0 0,-1 0-1 0 0,0 1 1 0 0,1-1-1 0 0,-1 1 1 0 0,0-1-1 0 0,1 1 1 0 0,-1-1-1 0 0,0 1 1 0 0,0-1-1 0 0,1 1 1 0 0,-1 0-1 0 0,0-1 1 0 0,-1 1-1 0 0,-5-1-18 0 0,1 0 0 0 0,-1 0 0 0 0,1 1-1 0 0,-1 0 1 0 0,1 1 0 0 0,0-1 0 0 0,-1 1-1 0 0,-7 3 1 0 0,-52 17-302 0 0,48-15 312 0 0,-15 6 125 0 0,0 2 0 0 0,1 2 0 0 0,1 0-1 0 0,0 2 1 0 0,1 1 0 0 0,1 2 0 0 0,1 1 0 0 0,1 1-1 0 0,-37 40 1 0 0,58-56-12 0 0,0 0 1 0 0,0 1-1 0 0,1-1 0 0 0,0 1 0 0 0,0 0 1 0 0,1 0-1 0 0,0 1 0 0 0,0-1 0 0 0,1 1 0 0 0,0 0 1 0 0,1 0-1 0 0,-3 18 0 0 0,5-25-72 0 0,0 0 0 0 0,0 1-1 0 0,0-1 1 0 0,0 1 0 0 0,1-1-1 0 0,-1 0 1 0 0,1 1 0 0 0,-1-1 0 0 0,1 0-1 0 0,0 0 1 0 0,0 1 0 0 0,0-1-1 0 0,0 0 1 0 0,1 0 0 0 0,-1 0-1 0 0,3 3 1 0 0,-1-2 5 0 0,0-1 0 0 0,0 0 0 0 0,0 1 1 0 0,0-1-1 0 0,0 0 0 0 0,0 0 0 0 0,1-1 0 0 0,-1 1 0 0 0,7 1 0 0 0,3 0 35 0 0,0 0 0 0 0,-1-1 1 0 0,1-1-1 0 0,0 0 0 0 0,15-1 0 0 0,56-6 130 0 0,118-23-1 0 0,-71 8-1359 0 0,-97 17-3967 0 0,-6 2-1756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 5527 0 0,'0'0'1920'0'0,"2"0"-417"0"0,-1 1-1330 0 0,0-1 0 0 0,-1 1 1 0 0,1-1-1 0 0,0 1 0 0 0,0-1 0 0 0,-1 1 0 0 0,1 0 1 0 0,0-1-1 0 0,-1 1 0 0 0,1 0 0 0 0,-1-1 0 0 0,1 1 0 0 0,-1 0 1 0 0,1 0-1 0 0,-1 0 0 0 0,1-1 0 0 0,-1 1 0 0 0,0 0 1 0 0,1 0-1 0 0,-1 0 0 0 0,0 0 0 0 0,0 0 0 0 0,0 0 1 0 0,0 0-1 0 0,0 0 0 0 0,0 0 0 0 0,0 1 0 0 0,0 134 3213 0 0,-1-60-2820 0 0,0-64-423 0 0,1 1 0 0 0,-2 0-1 0 0,1-1 1 0 0,-7 23 0 0 0,1 3 519 0 0,16-47-54 0 0,1 1 0 0 0,0 0 0 0 0,12-8 0 0 0,33-25-626 0 0,65-53 151 0 0,-30 27-112 0 0,-52 36-289 0 0,1 1 0 0 0,1 2 0 0 0,59-30 0 0 0,-96 57 146 0 0,0-1 0 0 0,1 1 0 0 0,-1 0 1 0 0,1 0-1 0 0,-1 0 0 0 0,1 0 0 0 0,6 0 0 0 0,6 3-5936 0 0,-7 1 203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44 5527 0 0,'0'0'498'0'0,"0"-1"-406"0"0,3-24 4513 0 0,-4 18-2151 0 0,1 7-2416 0 0,0-1 0 0 0,0 0 1 0 0,0 1-1 0 0,0-1 0 0 0,0 1 0 0 0,0-1 0 0 0,0 0 0 0 0,-1 1 0 0 0,1-1 0 0 0,0 1 1 0 0,0-1-1 0 0,0 1 0 0 0,-1-1 0 0 0,1 1 0 0 0,0-1 0 0 0,-1 1 0 0 0,1-1 0 0 0,-1 0 1 0 0,-4 1-17 0 0,1 1 0 0 0,-1 0 0 0 0,0 0 0 0 0,0 0 1 0 0,1 0-1 0 0,-1 1 0 0 0,1 0 0 0 0,-1-1 0 0 0,-6 5 1 0 0,-6 5-32 0 0,-16 13 0 0 0,-10 5 78 0 0,-35 16 2131 0 0,-123 94 0 0 0,183-121-1453 0 0,16-16 251 0 0,21-3-753 0 0,-1-1 0 0 0,0 0 0 0 0,0-1 1 0 0,28-8-1 0 0,68-31-170 0 0,-28 9-273 0 0,-84 33 63 0 0,-2 2-467 0 0,0 0 588 0 0,0 0-1 0 0,-1 1 1 0 0,1-1 0 0 0,0 0-1 0 0,-1 0 1 0 0,0 0 0 0 0,1 0 0 0 0,-1 0-1 0 0,-1 3 1 0 0,-1 1-1 0 0,-1 4 15 0 0,0 1 0 0 0,3-2-37 0 0,2-8-110 0 0,-1 1 0 0 0,0-1-1 0 0,1 0 1 0 0,-1 1 0 0 0,1-1 0 0 0,-1 1 0 0 0,1-1 0 0 0,0 0 0 0 0,0 0 0 0 0,-1 1-1 0 0,1-1 1 0 0,0 0 0 0 0,0 0 0 0 0,0 0 0 0 0,0 0 0 0 0,2 1 0 0 0,5 4-1579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7831 0 0,'0'0'706'0'0,"-2"0"-578"0"0,-1 1 166 0 0,0-1 1 0 0,-1 1-1 0 0,1 0 0 0 0,0 0 1 0 0,-1 0-1 0 0,1 0 1 0 0,0 0-1 0 0,0 1 0 0 0,0-1 1 0 0,0 1-1 0 0,0 0 1 0 0,1 0-1 0 0,-1 0 0 0 0,0 0 1 0 0,1 1-1 0 0,0-1 1 0 0,-3 4-1 0 0,-6 8 240 0 0,1 0 0 0 0,-11 19 0 0 0,8-13-374 0 0,-151 267 1206 0 0,117-202-1267 0 0,46-83-98 0 0,-171 284 134 0 0,51-115-2159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 3223 0 0,'-1'1'240'0'0,"-16"22"1792"0"0,7-9 3357 0 0,-14 29 0 0 0,9-4-3960 0 0,14-38-1400 0 0,-3 14 365 0 0,0 1 1 0 0,0 0-1 0 0,2 0 1 0 0,-2 18-1 0 0,4-30-316 0 0,0 0 1 0 0,1 0-1 0 0,-1-1 0 0 0,1 1 0 0 0,0 0 0 0 0,-1 0 0 0 0,2-1 1 0 0,-1 1-1 0 0,0-1 0 0 0,3 6 0 0 0,-3-8-30 0 0,1 1 1 0 0,-1 0-1 0 0,1 0 0 0 0,-1 0 1 0 0,1-1-1 0 0,0 1 1 0 0,-1-1-1 0 0,1 0 0 0 0,0 1 1 0 0,0-1-1 0 0,0 0 0 0 0,0 0 1 0 0,0 0-1 0 0,0 0 0 0 0,1 0 1 0 0,-1-1-1 0 0,0 1 0 0 0,4 0 1 0 0,1 0 54 0 0,0-1 0 0 0,0 0 0 0 0,0 0 0 0 0,0 0 1 0 0,0-1-1 0 0,0 0 0 0 0,0 0 0 0 0,0-1 0 0 0,-1 0 0 0 0,1 0 1 0 0,-1-1-1 0 0,1 1 0 0 0,-1-1 0 0 0,0-1 0 0 0,9-5 0 0 0,4-5 61 0 0,0-2-1 0 0,-1 0 0 0 0,17-21 0 0 0,-9 11-93 0 0,34-37-111 0 0,0 1-2011 0 0,-19 23-4669 0 0,-20 21 223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8751 0 0,'0'0'399'0'0,"2"1"-4"0"0,23 16-660 0 0,-18-15 1092 0 0,-1 1 1 0 0,0-1-1 0 0,1 0 1 0 0,9 2-1 0 0,0-3 1231 0 0,0 1 0 0 0,29-3 0 0 0,-3-2-551 0 0,77-18 0 0 0,-66 10-1289 0 0,-42 9-329 0 0,0-1 1 0 0,-1 0-1 0 0,1 0 0 0 0,-1-1 0 0 0,1-1 0 0 0,-1 0 1 0 0,0 0-1 0 0,-1-1 0 0 0,15-11 0 0 0,-10 7-563 0 0,-10 8 406 0 0,-1 0 0 0 0,0 0 0 0 0,0-1 1 0 0,0 1-1 0 0,5-6 0 0 0,-7 7-205 0 0,-3 0-427 0 0,-2 1 835 0 0,1-1 1 0 0,-1 0-1 0 0,0 1 1 0 0,0 0 0 0 0,0 0-1 0 0,0 0 1 0 0,0 0-1 0 0,0 1 1 0 0,0-1 0 0 0,1 1-1 0 0,-1 0 1 0 0,0 0-1 0 0,0 0 1 0 0,-6 4 0 0 0,-7 3 157 0 0,-26 16 1 0 0,-146 103 1526 0 0,159-104-1162 0 0,1 2 1 0 0,1 0-1 0 0,-48 58 0 0 0,74-80-382 0 0,-1 0 0 0 0,1 0 0 0 0,0 0 0 0 0,0 0 0 0 0,0 0 0 0 0,0 1 0 0 0,1-1 0 0 0,0 0 0 0 0,-2 5 0 0 0,3-7-52 0 0,0-1 1 0 0,0 1-1 0 0,0 0 0 0 0,1 0 0 0 0,-1-1 1 0 0,0 1-1 0 0,0 0 0 0 0,0 0 0 0 0,1-1 0 0 0,-1 1 1 0 0,0 0-1 0 0,1-1 0 0 0,-1 1 0 0 0,1 0 1 0 0,-1-1-1 0 0,0 1 0 0 0,1 0 0 0 0,0-1 1 0 0,-1 1-1 0 0,1-1 0 0 0,-1 1 0 0 0,1-1 0 0 0,0 0 1 0 0,-1 1-1 0 0,1-1 0 0 0,0 1 0 0 0,0-1 1 0 0,20 7 188 0 0,-2-3-118 0 0,0-1 0 0 0,0-1 0 0 0,0-1 0 0 0,31-2 0 0 0,78-14-450 0 0,-112 13 203 0 0,65-9-2128 0 0,-50 8 444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26 13159 0 0,'62'-20'1540'0'0,"-36"15"2456"0"0,-37 9-3422 0 0,-30 12-502 0 0,0 1 1 0 0,2 3 0 0 0,-46 29-1 0 0,77-43-72 0 0,-1 0 0 0 0,1 0 0 0 0,0 1 0 0 0,1 0 0 0 0,-13 15 0 0 0,15-14 0 0 0,3 1 0 0 0,2-8 0 0 0,-1-1 0 0 0,1 1 0 0 0,0 0-1 0 0,0 0 1 0 0,0 0 0 0 0,0-1 0 0 0,0 1 0 0 0,0 0-1 0 0,0 0 1 0 0,1 0 0 0 0,-1-1 0 0 0,0 1-1 0 0,0 0 1 0 0,1 0 0 0 0,-1-1 0 0 0,0 1 0 0 0,1 0-1 0 0,-1-1 1 0 0,0 1 0 0 0,1 0 0 0 0,0 0 0 0 0,1 2-8 0 0,6 12-19 0 0,1-1-1 0 0,1 0 0 0 0,19 24 1 0 0,-18-26 23 0 0,-1 1 1 0 0,0 1 0 0 0,15 28-1 0 0,-25-41 7 0 0,1-1 0 0 0,-1 1 0 0 0,0 0 0 0 0,1 0-1 0 0,-1 0 1 0 0,0-1 0 0 0,0 1 0 0 0,1 0 0 0 0,-1 0 0 0 0,0 0 0 0 0,0-1-1 0 0,0 1 1 0 0,0 0 0 0 0,0 0 0 0 0,0 0 0 0 0,0 0 0 0 0,0-1 0 0 0,-1 1-1 0 0,1 0 1 0 0,0 0 0 0 0,-1 1 0 0 0,-8 3 91 0 0,7-4-101 0 0,-7 2 31 0 0,-1 0 1 0 0,0-1-1 0 0,0 0 1 0 0,0 0-1 0 0,0-1 1 0 0,0 0-1 0 0,-16-2 0 0 0,-10 2 42 0 0,-22 2-42 0 0,-68 7-652 0 0,50 2-1248 0 0,75-12 1191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3223 0 0,'0'0'932'0'0,"2"0"-238"0"0,6-3 48 0 0,0 1-1 0 0,0-1 1 0 0,0-1 0 0 0,-1 1 0 0 0,1-1 0 0 0,-1-1 0 0 0,13-10 8478 0 0,-19 12-8961 0 0,-1 0 0 0 0,1-1-1 0 0,-1 1 1 0 0,0 0 0 0 0,0-1 0 0 0,0-4 0 0 0,-13-25 562 0 0,10 24-821 0 0,2 4 14 0 0,0-1-1 0 0,1 1 1 0 0,-1-1-1 0 0,1 0 1 0 0,0 1-1 0 0,1-1 1 0 0,-1 0 0 0 0,1 1-1 0 0,0-1 1 0 0,0 1-1 0 0,1-1 1 0 0,0 1-1 0 0,0-1 1 0 0,3-6-1 0 0,3-6 8 0 0,2-10 14 0 0,5-12-131 0 0,33-65 0 0 0,-42 94 66 0 0,0 0 1 0 0,1 1 0 0 0,1 0-1 0 0,0 0 1 0 0,0 1 0 0 0,1 0-1 0 0,0 0 1 0 0,0 1 0 0 0,1 0-1 0 0,15-9 1 0 0,-19 14 29 0 0,1 0 0 0 0,-1 1 0 0 0,1-1 0 0 0,-1 1 0 0 0,1 1 0 0 0,0-1 0 0 0,0 1 0 0 0,0 0 0 0 0,0 1 0 0 0,-1 0 0 0 0,1 0 0 0 0,12 2 0 0 0,6 2 0 0 0,-1 1 0 0 0,29 10 0 0 0,-27-7 0 0 0,-20-6-1 0 0,0 0-1 0 0,0 0 0 0 0,0 0 1 0 0,0 1-1 0 0,-1 0 1 0 0,1 0-1 0 0,-1 1 1 0 0,0-1-1 0 0,6 6 0 0 0,-10-7 12 0 0,1 0-1 0 0,0 0 0 0 0,0 0 0 0 0,-1 0 1 0 0,1 0-1 0 0,-1 0 0 0 0,0 1 1 0 0,0-1-1 0 0,0 1 0 0 0,0-1 0 0 0,0 1 1 0 0,0-1-1 0 0,-1 1 0 0 0,1-1 0 0 0,-1 1 1 0 0,0 0-1 0 0,1-1 0 0 0,-1 1 1 0 0,-1 0-1 0 0,1-1 0 0 0,0 1 0 0 0,-1-1 1 0 0,1 1-1 0 0,-2 3 0 0 0,-2 7 73 0 0,-2 0-1 0 0,1 0 1 0 0,-2-1-1 0 0,1 0 1 0 0,-18 22-1 0 0,3-7 68 0 0,-32 30 0 0 0,39-43-111 0 0,-1-2-1 0 0,0 0 1 0 0,-22 13 0 0 0,-52 24 5 0 0,10-6 3 0 0,30-13-160 0 0,-58 33-1016 0 0,105-62 827 0 0,2-3-146 0 0,0 0 338 0 0,0 0 0 0 0,0-1 0 0 0,0 1 0 0 0,0 0 0 0 0,1 0 0 0 0,-1 0 0 0 0,1 0 0 0 0,-1 0 0 0 0,1 0 0 0 0,0 0 0 0 0,0 0 0 0 0,1-2 0 0 0,-2 4 83 0 0,7-14-1163 0 0,0 1 0 0 0,15-18 0 0 0,-8 11-77 0 0,3-5-235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4:4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87 3679 0 0,'14'-28'201'0'0,"-9"19"-60"0"0,0-1 0 0 0,-1 0 1 0 0,5-19 10468 0 0,-14 30-10432 0 0,1 1 0 0 0,0 1 0 0 0,0-1 0 0 0,1 0 0 0 0,-1 1 0 0 0,0 0 0 0 0,1 0 0 0 0,0 0 0 0 0,0 0 0 0 0,-4 4 1 0 0,-27 42 46 0 0,26-38-45 0 0,-103 171 671 0 0,-15 21-598 0 0,120-193-241 0 0,-74 111 137 0 0,61-90 19 0 0,-27 67 0 0 0,42-86-87 0 0,1 0-1 0 0,0 0 1 0 0,1 0-1 0 0,0 0 1 0 0,1 1 0 0 0,1-1-1 0 0,1 14 1 0 0,-2 26 266 0 0,1-49-425 0 0,-1 0-1 0 0,1 0 1 0 0,-1 0-1 0 0,0-1 1 0 0,1 1 0 0 0,-1 0-1 0 0,0 0 1 0 0,0-1-1 0 0,-1 1 1 0 0,1 0-1 0 0,-2 2 1 0 0,1-4-242 0 0,1 1 0 0 0,0-1-1 0 0,0 0 1 0 0,-1 0 0 0 0,1 1 0 0 0,-1-1-1 0 0,1 0 1 0 0,-1 0 0 0 0,0 0 0 0 0,1-1 0 0 0,-4 2-1 0 0,-5 1-1623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774 711 10135 0 0,'9'-8'1076'0'0,"-1"0"-1"0"0,0-1 0 0 0,0 0 0 0 0,-1 0 1 0 0,0 0-1 0 0,7-15 0 0 0,12-16 546 0 0,6-4-1112 0 0,-3-1-1 0 0,-1-1 1 0 0,-3-1-1 0 0,-1-2 1 0 0,-3 0 0 0 0,15-53-1 0 0,-29 82-472 0 0,14-60-66 0 0,-19 72-64 0 0,-1 0 1 0 0,0 0 0 0 0,0 0-1 0 0,-1-1 1 0 0,0 1 0 0 0,0 0-1 0 0,-3-13 1 0 0,2 19 55 0 0,1 0 0 0 0,-1 0 0 0 0,1 1 1 0 0,-1-1-1 0 0,0 0 0 0 0,1 1 0 0 0,-1-1 0 0 0,0 1 1 0 0,0-1-1 0 0,0 1 0 0 0,0-1 0 0 0,0 1 0 0 0,-1 0 1 0 0,1-1-1 0 0,0 1 0 0 0,-1 0 0 0 0,1 0 1 0 0,0 0-1 0 0,-3-1 0 0 0,2 1 4 0 0,-1 0 0 0 0,1 0 1 0 0,-1 1-1 0 0,1-1 0 0 0,-1 1 0 0 0,0 0 1 0 0,1-1-1 0 0,-1 1 0 0 0,1 0 0 0 0,-1 1 1 0 0,1-1-1 0 0,-4 1 0 0 0,-2 1-2 0 0,1 0 1 0 0,-1 0-1 0 0,0 1 0 0 0,1 0 1 0 0,0 1-1 0 0,0 0 0 0 0,-10 7 1 0 0,-1 2 1 0 0,1 2-1 0 0,1 0 1 0 0,-27 34 0 0 0,-35 59 4 0 0,-49 107 88 0 0,17 11 92 0 0,10 39 69 0 0,40-93-190 0 0,50-147-36 0 0,-1-1 0 0 0,-1-1 0 0 0,-1 1 0 0 0,-1-2 1 0 0,-1 0-1 0 0,0-1 0 0 0,-21 21 0 0 0,23-29-275 0 0,-1 0 0 0 0,0-1 0 0 0,-1 0 0 0 0,0-1 0 0 0,-1-1 1 0 0,0-1-1 0 0,-1 0 0 0 0,0-1 0 0 0,0 0 0 0 0,-32 8 0 0 0,6-8-5503 0 0,25-7 606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4143 0 0,'0'0'15012'0'0,"1"2"-14833"0"0,1 0-151 0 0,-1 0 1 0 0,0 1 0 0 0,0 0-1 0 0,0-1 1 0 0,0 1-1 0 0,0-1 1 0 0,-1 1 0 0 0,1 0-1 0 0,-1 0 1 0 0,1-1-1 0 0,-1 1 1 0 0,0 0 0 0 0,0 0-1 0 0,-1-1 1 0 0,1 1-1 0 0,0 0 1 0 0,-1 0 0 0 0,0-1-1 0 0,-1 4 1 0 0,-2 9 13 0 0,-2-1 0 0 0,-8 17 0 0 0,10-23-13 0 0,-10 20 18 0 0,-2 0 1 0 0,-1-1-1 0 0,-31 37 1 0 0,-70 67-133 0 0,38-58-401 0 0,9-8-2533 0 0,64-58 1429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23 167 12551 0 0,'-2'0'572'0'0,"-1"0"-366"0"0,-15 5 3926 0 0,21-7-3746 0 0,31-13 785 0 0,1 0 0 0 0,69-17-1 0 0,-86 27-986 0 0,134-33 1088 0 0,-48 14-615 0 0,-49 11-286 0 0,1 2 0 0 0,72-4-1 0 0,-86 13-312 0 0,0 2 0 0 0,0 2-1 0 0,73 12 1 0 0,-51 2-530 0 0,-25-1-4526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4 192 9215 0 0,'0'0'707'0'0,"-3"-8"3924"0"0,26-2-3610 0 0,1 0 1 0 0,0 2 0 0 0,0 1 0 0 0,37-6 0 0 0,-24 5-309 0 0,209-39 1691 0 0,-4 1-1520 0 0,-185 34-833 0 0,0 2 1 0 0,109-3-1 0 0,-44 20-2883 0 0,-83-2 1302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31 333 7367 0 0,'-7'5'763'0'0,"4"-3"-211"0"0,1-1 0 0 0,0 1 0 0 0,0 0 0 0 0,0 0-1 0 0,1 0 1 0 0,-1 0 0 0 0,0 0 0 0 0,1 0 0 0 0,-1 0 0 0 0,1 1 0 0 0,-2 4 5124 0 0,6-7-5620 0 0,0 0 0 0 0,1 0 0 0 0,-1-1 0 0 0,0 1 0 0 0,0-1 0 0 0,1 0 1 0 0,-1 1-1 0 0,0-1 0 0 0,0-1 0 0 0,0 1 0 0 0,0 0 0 0 0,0-1 0 0 0,0 0 0 0 0,0 1 1 0 0,-1-1-1 0 0,1 0 0 0 0,-1 0 0 0 0,4-4 0 0 0,233-197 620 0 0,-186 160-680 0 0,-31 25-11 0 0,0 2 0 0 0,28-16 0 0 0,-42 28 115 0 0,0 0 1 0 0,0 0-1 0 0,0 0 0 0 0,1 1 0 0 0,-1 1 0 0 0,1-1 0 0 0,0 1 0 0 0,0 1 0 0 0,0-1 0 0 0,14 1 0 0 0,-22 1-56 0 0,1 0 0 0 0,0 1 0 0 0,0-1 1 0 0,-1 0-1 0 0,1 1 0 0 0,0-1 0 0 0,-1 1 0 0 0,1-1 0 0 0,0 1 0 0 0,-1 0 0 0 0,1-1 0 0 0,-1 1 0 0 0,1 0 1 0 0,-1 0-1 0 0,1 0 0 0 0,-1 1 0 0 0,0-1 0 0 0,0 0 0 0 0,1 0 0 0 0,0 2 0 0 0,-1 0-2 0 0,1-1-1 0 0,-1 1 0 0 0,0 0 0 0 0,0 0 0 0 0,0-1 1 0 0,0 1-1 0 0,-1 0 0 0 0,1 0 0 0 0,-1 0 0 0 0,0 0 1 0 0,0 3-1 0 0,0 6 38 0 0,-2 0-1 0 0,1 0 1 0 0,-2 0 0 0 0,-4 18 0 0 0,-36 130 210 0 0,41-147-292 0 0,0-1 0 0 0,0 1 0 0 0,2-1 0 0 0,-1 1 0 0 0,2 14-1 0 0,0-24-257 0 0,0 1-1 0 0,0-1 0 0 0,1 0 0 0 0,-1 0 1 0 0,1-1-1 0 0,-1 1 0 0 0,1 0 0 0 0,0 0 0 0 0,0-1 1 0 0,0 1-1 0 0,0-1 0 0 0,1 0 0 0 0,-1 0 1 0 0,1 1-1 0 0,-1-2 0 0 0,1 1 0 0 0,3 2 1 0 0,8 4-7137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61 8839 0 0,'2'0'400'0'0,"55"-17"687"0"0,-31 10 1054 0 0,1-1 1 0 0,33-16-1 0 0,-59 23-2027 0 0,-1 1 0 0 0,1 0 0 0 0,-1-1 0 0 0,0 1 0 0 0,1 0-1 0 0,-1-1 1 0 0,1 1 0 0 0,-1 0 0 0 0,1 0 0 0 0,-1 0 0 0 0,1-1 0 0 0,-1 1 0 0 0,1 0 0 0 0,-1 0 0 0 0,1 0 0 0 0,-1 0 0 0 0,1 0 0 0 0,0 0 0 0 0,-1 0-1 0 0,1 0 1 0 0,0 0 0 0 0,-8 9 284 0 0,-17 12-629 0 0,-325 222-181 0 0,248-175-334 0 0,-41 25 358 0 0,82-56 298 0 0,-53 30-970 0 0,70-49 2756 0 0,62-28-929 0 0,-8 5-496 0 0,0 1 0 0 0,-1 0 0 0 0,1 1 0 0 0,23-4 0 0 0,48-1 1016 0 0,-37 5-651 0 0,6 0-405 0 0,-1 2 0 0 0,0 2-1 0 0,100 16 1 0 0,-132-14-216 0 0,-1-1 5 0 0,1 2 0 0 0,18 5 0 0 0,-17-4 18 0 0,-17-5-112 0 0,0-3-471 0 0,-1-2-3353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10135 0 0,'-1'0'5442'0'0,"-19"8"-3456"0"0,1 1 0 0 0,-26 15 0 0 0,44-23-1940 0 0,0-1 0 0 0,0 1-1 0 0,0 0 1 0 0,0-1 0 0 0,0 1 0 0 0,0 0-1 0 0,1 0 1 0 0,-1-1 0 0 0,0 1 0 0 0,0 0-1 0 0,1 0 1 0 0,-1 0 0 0 0,0 0 0 0 0,1 0-1 0 0,-1 0 1 0 0,1 0 0 0 0,0 0 0 0 0,-1 0-1 0 0,1 0 1 0 0,0 0 0 0 0,-1 0 0 0 0,1 0-1 0 0,0 0 1 0 0,0 1 0 0 0,0-1-1 0 0,0 0 1 0 0,0 0 0 0 0,0 0 0 0 0,0 0-1 0 0,1 2 1 0 0,8 12-1285 0 0,5-5-4853 0 0,-3-6-627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27 4607 0 0,'0'0'875'0'0,"-15"0"6973"0"0,-2 2-4800 0 0,12-1-2863 0 0,1-1 1 0 0,-1 1-1 0 0,0 0 0 0 0,1 0 0 0 0,-1 0 0 0 0,1 1 0 0 0,-9 4 0 0 0,-7 7-70 0 0,0 2-1 0 0,-37 34 1 0 0,38-31-95 0 0,-15 13-20 0 0,2 1 0 0 0,1 1 0 0 0,2 2 0 0 0,-41 62 0 0 0,61-82 109 0 0,1 1 0 0 0,0-1 0 0 0,1 1 0 0 0,-7 28 1 0 0,13-42-51 0 0,1-1 1 0 0,-1 1 0 0 0,1-1 0 0 0,0 1-1 0 0,0 0 1 0 0,-1-1 0 0 0,1 1-1 0 0,0 0 1 0 0,1-1 0 0 0,-1 1 0 0 0,0 0-1 0 0,0-1 1 0 0,1 1 0 0 0,-1-1 0 0 0,1 1-1 0 0,-1 0 1 0 0,1-1 0 0 0,0 1 0 0 0,-1-1-1 0 0,1 0 1 0 0,2 3 0 0 0,-2-3 12 0 0,1 0 0 0 0,0 1 0 0 0,-1-1 0 0 0,1 0 0 0 0,0 0 0 0 0,0 0 0 0 0,0 0 0 0 0,0-1 0 0 0,0 1 0 0 0,0 0 0 0 0,0-1 0 0 0,0 0 0 0 0,0 1 0 0 0,4-1 0 0 0,5 0 143 0 0,0-1 0 0 0,1 0 1 0 0,-1 0-1 0 0,21-6 0 0 0,25-9 100 0 0,92-38 0 0 0,-116 39-198 0 0,0-1-1 0 0,-1-2 1 0 0,57-43-1 0 0,-78 52-123 0 0,-1 0 1 0 0,0 0-1 0 0,0-1 0 0 0,-1 0 0 0 0,0-1 0 0 0,-1 0 0 0 0,0 0 1 0 0,9-19-1 0 0,-15 25 1 0 0,0 0-1 0 0,0 0 1 0 0,0 0 0 0 0,-1 0 0 0 0,1-1-1 0 0,-1 1 1 0 0,-1-1 0 0 0,1 1 0 0 0,-1-1 0 0 0,0 1-1 0 0,0 0 1 0 0,-1-1 0 0 0,1 1 0 0 0,-1-1-1 0 0,0 1 1 0 0,-1 0 0 0 0,1-1 0 0 0,-1 1 0 0 0,0 0-1 0 0,0 0 1 0 0,-1 0 0 0 0,0 1 0 0 0,-5-9-1 0 0,2 5-189 0 0,-1 1-1 0 0,0 0 0 0 0,0 0 0 0 0,-1 0 0 0 0,0 1 1 0 0,0 0-1 0 0,0 0 0 0 0,-1 1 0 0 0,1 0 0 0 0,-16-5 1 0 0,19 7 68 0 0,0 1 0 0 0,0 1 1 0 0,0-1-1 0 0,-1 1 0 0 0,1 0 0 0 0,-1 0 1 0 0,1 0-1 0 0,-1 1 0 0 0,0 0 1 0 0,1 0-1 0 0,-1 0 0 0 0,1 1 1 0 0,-1 0-1 0 0,1 0 0 0 0,0 0 0 0 0,-1 1 1 0 0,1 0-1 0 0,0 0 0 0 0,0 0 1 0 0,-6 3-1 0 0,10-3-148 0 0,1 0 27 0 0,13 28-4845 0 0,-2-9-350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321 111 15775 0 0,'61'-110'6532'0'0,"-69"119"-6320"0"0,-30 48 275 0 0,-59 117 0 0 0,-10 17-13 0 0,81-152-365 0 0,2 1 1 0 0,-32 70-1 0 0,34-50-37 0 0,19-55-77 0 0,3 1-17 0 0,8 22-4 0 0,-8-28 26 0 0,2 4-15 0 0,-2-3-90 0 0,0 0-1 0 0,0 0 1 0 0,0 0-1 0 0,1 0 1 0 0,-1 0-1 0 0,0 0 1 0 0,1 0 0 0 0,-1 0-1 0 0,1 0 1 0 0,-1 0-1 0 0,1 0 1 0 0,0 0-1 0 0,-1 0 1 0 0,1 0 0 0 0,0-1-1 0 0,0 1 1 0 0,-1 0-1 0 0,1-1 1 0 0,0 1-1 0 0,0 0 1 0 0,0-1-1 0 0,0 1 1 0 0,0-1 0 0 0,1 1-1 0 0,7 1-1590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410 226 3223 0 0,'-133'-7'12332'0'0,"122"7"-12337"0"0,10 0 293 0 0,-5 1 2433 0 0,12 1-2608 0 0,-1 1-1 0 0,1-1 1 0 0,0 0-1 0 0,0 0 1 0 0,0-1-1 0 0,0 0 1 0 0,0 0-1 0 0,0 0 1 0 0,12-1-1 0 0,59-6 651 0 0,-63 4-597 0 0,8-1-94 0 0,-1-1 1 0 0,1-1-1 0 0,-1 0 1 0 0,31-14 0 0 0,-14 1 26 0 0,51-31 1 0 0,-53 28-1 0 0,-23 15-164 0 0,0-1 1 0 0,-1 0-1 0 0,0-1 0 0 0,0-1 1 0 0,16-15-1 0 0,-27 23-19 0 0,0 0 0 0 0,0 0 0 0 0,-1 0 0 0 0,1 0 1 0 0,0 0-1 0 0,0 0 0 0 0,-1 0 0 0 0,1 0 0 0 0,-1 0 0 0 0,1 0 1 0 0,-1-1-1 0 0,1 1 0 0 0,-1 0 0 0 0,0 0 0 0 0,0 0 0 0 0,1-1 0 0 0,-1 1 1 0 0,0 0-1 0 0,0 0 0 0 0,0-1 0 0 0,0 1 0 0 0,-1-2 0 0 0,1 2 36 0 0,-1 0 0 0 0,0 0 0 0 0,1 0-1 0 0,-1 1 1 0 0,0-1 0 0 0,1 0 0 0 0,-1 0-1 0 0,0 0 1 0 0,0 1 0 0 0,0-1 0 0 0,0 0 0 0 0,0 1-1 0 0,0-1 1 0 0,0 1 0 0 0,0-1 0 0 0,0 1-1 0 0,0-1 1 0 0,0 1 0 0 0,0 0 0 0 0,0 0-1 0 0,0-1 1 0 0,0 1 0 0 0,0 0 0 0 0,0 0-1 0 0,-2 0 1 0 0,-8 1-46 0 0,1 0-1 0 0,-1 0 1 0 0,1 1-1 0 0,0 0 1 0 0,0 1-1 0 0,-17 6 1 0 0,13-4 83 0 0,-251 98 2 0 0,210-77 159 0 0,2 2-1 0 0,-85 60 1 0 0,118-73 44 0 0,0 2 0 0 0,0 0 0 0 0,-27 33 0 0 0,38-38 5 0 0,0 0 0 0 0,0 1 0 0 0,1 0 0 0 0,1 0 0 0 0,0 0 0 0 0,1 1 0 0 0,-7 24 0 0 0,11-32-96 0 0,0 1 0 0 0,1 0-1 0 0,0 0 1 0 0,1 0 0 0 0,-1 1-1 0 0,2-1 1 0 0,0 13 0 0 0,0-16-62 0 0,0 0 0 0 0,0 0 0 0 0,0 0 0 0 0,0 0 0 0 0,1-1 1 0 0,0 1-1 0 0,-1 0 0 0 0,1 0 0 0 0,1-1 0 0 0,-1 0 0 0 0,0 1 1 0 0,1-1-1 0 0,0 0 0 0 0,0 0 0 0 0,3 3 0 0 0,1-1 21 0 0,0-1 1 0 0,0 0-1 0 0,0 0 0 0 0,0-1 0 0 0,1 1 0 0 0,-1-2 0 0 0,1 1 1 0 0,0-1-1 0 0,0 0 0 0 0,0-1 0 0 0,0 1 0 0 0,8-1 0 0 0,14-1 143 0 0,-1-1-1 0 0,31-5 0 0 0,-22 2-172 0 0,-30 3-100 0 0,131-14-1152 0 0,-48-5-6258 0 0,-57 10 1415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10135 0 0,'-3'-5'8490'0'0,"9"25"-8145"0"0,0 0 0 0 0,1-1 0 0 0,1-1-1 0 0,1 1 1 0 0,1-1 0 0 0,0 0 0 0 0,13 15 0 0 0,4 3-84 0 0,1-2-1 0 0,40 37 1 0 0,26 11-113 0 0,-50-46-75 0 0,-30-24-52 0 0,2 0 0 0 0,20 11 0 0 0,-29-19-18 0 0,0 0 0 0 0,0-1-1 0 0,1 0 1 0 0,-1 0-1 0 0,1 0 1 0 0,0-1 0 0 0,15 2-1 0 0,-19-4-13 0 0,-1 0-1 0 0,0 0 1 0 0,0 0-1 0 0,1-1 1 0 0,-1 1-1 0 0,0-1 1 0 0,0 0-1 0 0,0 0 1 0 0,0 0-1 0 0,0 0 1 0 0,0-1-1 0 0,0 1 1 0 0,0-1-1 0 0,4-3 1 0 0,-3 1-447 0 0,1 0 0 0 0,-1 0 1 0 0,0 0-1 0 0,0-1 0 0 0,0 1 0 0 0,-1-1 0 0 0,4-6 1 0 0,2-6-6389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19871 0 0,'0'0'2151'0'0,"1"1"-1942"0"0,17 0-24 0 0,0-1 0 0 0,-1 0 0 0 0,1-1-1 0 0,0-1 1 0 0,23-6 0 0 0,-6 3-27 0 0,468-92-1726 0 0,-465 88-792 0 0,-3 0-4859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 16063 0 0,'0'0'1460'0'0,"-7"-2"-1176"0"0,5 2-245 0 0,1 0-1 0 0,-1 0 1 0 0,1 0-1 0 0,-1 0 1 0 0,1 1-1 0 0,0-1 1 0 0,-1 0-1 0 0,1 1 1 0 0,0 0-1 0 0,-1-1 1 0 0,1 1-1 0 0,0 0 1 0 0,-2 1-1 0 0,-18 15 768 0 0,9-7-389 0 0,-238 172 1572 0 0,92-70-1750 0 0,47-27-157 0 0,-40 28-42 0 0,129-94-233 0 0,20-18 74 0 0,3-1-58 0 0,0 0 119 0 0,0-1 1 0 0,0 1-1 0 0,0 0 0 0 0,0-1 1 0 0,0 1-1 0 0,0-1 1 0 0,0 1-1 0 0,-1-1 1 0 0,1 1-1 0 0,1-2 1 0 0,3-1-227 0 0,16-9-531 0 0,43-22-5538 0 0,-28 15 591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322 141 13215 0 0,'0'0'2467'0'0,"2"0"-1902"0"0,5 1-404 0 0,-1 0 1 0 0,1-1-1 0 0,-1 0 0 0 0,1 0 0 0 0,0 0 0 0 0,-1-1 0 0 0,1 0 0 0 0,-1 0 1 0 0,1-1-1 0 0,-1 0 0 0 0,0 0 0 0 0,1-1 0 0 0,8-4 0 0 0,20-11 113 0 0,-22 11-208 0 0,20-12 0 0 0,-29 17-57 0 0,-1-1-1 0 0,1 0 1 0 0,-1 0-1 0 0,0 0 1 0 0,0-1 0 0 0,0 1-1 0 0,0-1 1 0 0,0 1 0 0 0,3-7-1 0 0,-6 9-6 0 0,0 1 1 0 0,1-1-1 0 0,-1 1 0 0 0,1-1 0 0 0,-1 0 1 0 0,0 1-1 0 0,1-1 0 0 0,-1 1 0 0 0,0-1 1 0 0,0 0-1 0 0,0 1 0 0 0,1-1 0 0 0,-1 0 1 0 0,0 1-1 0 0,0-1 0 0 0,0 0 0 0 0,0 1 1 0 0,0-1-1 0 0,0 0 0 0 0,0 0 0 0 0,0 1 1 0 0,-1-1-1 0 0,1 0 0 0 0,0 1 0 0 0,0-1 1 0 0,0 1-1 0 0,-1-1 0 0 0,1 0 0 0 0,0 1 1 0 0,-1-1-1 0 0,1 1 0 0 0,-1-1 1 0 0,1 0-1 0 0,-1 1 0 0 0,1 0 0 0 0,-1-2 1 0 0,-1 1-3 0 0,0-1-6 0 0,0 1 1 0 0,0-1-1 0 0,0 0 0 0 0,0 1 0 0 0,-1 0 0 0 0,1 0 1 0 0,-1 0-1 0 0,1 0 0 0 0,0 0 0 0 0,-1 0 0 0 0,0 0 1 0 0,1 1-1 0 0,-1-1 0 0 0,1 1 0 0 0,-1 0 0 0 0,0 0 0 0 0,1 0 1 0 0,-1 0-1 0 0,1 0 0 0 0,-5 1 0 0 0,-7 2-83 0 0,1 0-1 0 0,-22 8 0 0 0,25-8 67 0 0,-32 13 54 0 0,0 2 1 0 0,2 2 0 0 0,0 1 0 0 0,2 2 0 0 0,0 2 0 0 0,1 1-1 0 0,-38 38 1 0 0,67-57 39 0 0,0 0 0 0 0,1 1 0 0 0,-10 12 1 0 0,15-17-25 0 0,0-1 1 0 0,0 2 0 0 0,1-1 0 0 0,-1 0 0 0 0,1 0-1 0 0,-1 0 1 0 0,1 1 0 0 0,0-1 0 0 0,0 1 0 0 0,1-1-1 0 0,-1 1 1 0 0,1-1 0 0 0,-1 1 0 0 0,1 3 0 0 0,1-5-23 0 0,-1-1 0 0 0,1 0 0 0 0,-1 0 0 0 0,1 0 0 0 0,-1 1 0 0 0,1-1 0 0 0,-1 0 0 0 0,1 0 0 0 0,0 0 0 0 0,0 0 0 0 0,0 0 0 0 0,0 0 0 0 0,0 0 0 0 0,0 0 0 0 0,0 0 0 0 0,0-1 0 0 0,0 1 0 0 0,0 0 0 0 0,0-1 1 0 0,0 1-1 0 0,0-1 0 0 0,1 1 0 0 0,-1-1 0 0 0,0 1 0 0 0,2-1 0 0 0,3 2 65 0 0,0-1 0 0 0,-1 0 1 0 0,1 0-1 0 0,8-1 0 0 0,4-1 20 0 0,-1 0 0 0 0,1-2 0 0 0,0 0 0 0 0,-1-1 0 0 0,0-1-1 0 0,0 0 1 0 0,0-1 0 0 0,17-10 0 0 0,13-8-322 0 0,60-43 1 0 0,-91 56 97 0 0,45-32-382 0 0,-60 42 422 0 0,-10 5-106 0 0,0 2 109 0 0,0 1 1 0 0,0 1 0 0 0,1-1 0 0 0,0 1 0 0 0,0 0 0 0 0,1 1 0 0 0,0 0 0 0 0,1 0 0 0 0,0 1 0 0 0,0-1 0 0 0,1 1 0 0 0,-5 13 0 0 0,10-22 6 0 0,0-1 0 0 0,0 1 0 0 0,0 0 0 0 0,0-1 0 0 0,0 1 1 0 0,0 0-1 0 0,0-1 0 0 0,0 1 0 0 0,0 0 0 0 0,0-1 0 0 0,0 1 0 0 0,1 0 0 0 0,-1-1 1 0 0,0 1-1 0 0,0 0 0 0 0,1-1 0 0 0,-1 1 0 0 0,1-1 0 0 0,-1 1 0 0 0,0-1 0 0 0,1 1 1 0 0,-1-1-1 0 0,1 1 0 0 0,-1-1 0 0 0,2 1 0 0 0,12 8-2468 0 0,-2-6 558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6447 0 0,'0'0'12803'0'0,"3"-11"-11034"0"0,2 2-1633 0 0,1-1 1 0 0,1 1-1 0 0,0 0 0 0 0,0 0 0 0 0,1 1 0 0 0,0 0 0 0 0,0 0 1 0 0,1 1-1 0 0,11-8 0 0 0,14-7-189 0 0,45-21 1 0 0,-70 38 103 0 0,10-4-51 0 0,0 1 0 0 0,24-8 0 0 0,-33 13 0 0 0,1 0 0 0 0,0 1 0 0 0,-1 1 0 0 0,1-1 0 0 0,20 1 0 0 0,-29 1 0 0 0,0 0 1 0 0,-1 1-1 0 0,1-1 0 0 0,0 0 0 0 0,0 1 0 0 0,-1-1 1 0 0,1 0-1 0 0,0 1 0 0 0,-1 0 0 0 0,1-1 0 0 0,-1 1 1 0 0,1 0-1 0 0,-1 0 0 0 0,1 0 0 0 0,-1 0 0 0 0,0 0 1 0 0,1 0-1 0 0,-1 1 0 0 0,2 1 0 0 0,-2-1-1 0 0,0 0 1 0 0,0 1-1 0 0,0-1 0 0 0,0 0 1 0 0,0 0-1 0 0,-1 0 0 0 0,1 1 0 0 0,-1-1 1 0 0,0 0-1 0 0,1 1 0 0 0,-1-1 1 0 0,0 0-1 0 0,-1 3 0 0 0,0 3 10 0 0,0 0 0 0 0,-1-1 1 0 0,0 1-1 0 0,0-1 0 0 0,-1 1 0 0 0,0-1 0 0 0,-7 12 0 0 0,4-10 29 0 0,0 0 0 0 0,-1-1 0 0 0,-10 10 0 0 0,16-17 79 0 0,2-4-97 0 0,0 1 0 0 0,1 0 0 0 0,-1 0 0 0 0,0 0 0 0 0,1 0 0 0 0,0 0-1 0 0,1-2 1 0 0,1 0-3 0 0,14-18-87 0 0,1 1 0 0 0,25-21-1 0 0,-23 25-93 0 0,0 2 0 0 0,1 0 0 0 0,1 1-1 0 0,44-19 1 0 0,-62 31 161 0 0,0 0 0 0 0,-1 1-1 0 0,2-1 1 0 0,-1 1 0 0 0,0 0-1 0 0,0 0 1 0 0,0 1-1 0 0,0 0 1 0 0,1 0 0 0 0,-1 0-1 0 0,0 0 1 0 0,0 1 0 0 0,0 0-1 0 0,0 0 1 0 0,6 2 0 0 0,-10-3 12 0 0,-1 1 1 0 0,1-1-1 0 0,0 1 0 0 0,0-1 1 0 0,0 1-1 0 0,0 0 1 0 0,-1 0-1 0 0,1-1 0 0 0,0 1 1 0 0,-1 0-1 0 0,1 0 0 0 0,0 0 1 0 0,-1 0-1 0 0,1 0 1 0 0,-1 0-1 0 0,1 1 0 0 0,4 16 112 0 0,-4-7-71 0 0,-1-1 0 0 0,0 1 0 0 0,0-1 0 0 0,-1 0 0 0 0,0 1-1 0 0,-1-1 1 0 0,0 0 0 0 0,-1 0 0 0 0,0 0 0 0 0,-7 15 0 0 0,8-21-40 0 0,-11 17-41 0 0,12-20-351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6911 0 0,'-2'2'3766'0'0,"-21"28"4235"0"0,2 1-3900 0 0,-6 13-3501 0 0,-32 71 0 0 0,-134 286-732 0 0,138-304-494 0 0,8-18-1045 0 0,35-50-738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9671 0 0,'34'-34'776'0'0,"1"3"-1"0"0,2 0 1 0 0,58-35-1 0 0,-71 51-422 0 0,0 2-1 0 0,2 1 0 0 0,-1 1 0 0 0,1 1 0 0 0,1 1 0 0 0,0 1 0 0 0,34-5 0 0 0,-38 9 103 0 0,1 2 1 0 0,0 0-1 0 0,28 2 0 0 0,-44 1-287 0 0,-1-1 0 0 0,1 2 0 0 0,-1-1 0 0 0,1 1 0 0 0,-1 1 0 0 0,8 3 0 0 0,-11-4-49 0 0,0 0 0 0 0,0 0 0 0 0,-1 0 1 0 0,1 1-1 0 0,-1-1 0 0 0,0 1 1 0 0,0 0-1 0 0,0 0 0 0 0,0 0 0 0 0,0 1 1 0 0,4 6-1 0 0,-5-6-61 0 0,0 1 0 0 0,0-1 0 0 0,-1 0 0 0 0,1 1 0 0 0,-1-1 0 0 0,0 1 0 0 0,0-1-1 0 0,-1 1 1 0 0,1-1 0 0 0,-1 1 0 0 0,0 0 0 0 0,0-1 0 0 0,-1 1 0 0 0,0-1 0 0 0,1 1 0 0 0,-1-1 0 0 0,-1 1 0 0 0,1-1 0 0 0,-1 1 0 0 0,-2 5 0 0 0,-4 5 47 0 0,-1 0 0 0 0,0 0-1 0 0,-1-1 1 0 0,-13 14 0 0 0,4-5 40 0 0,-2-2 0 0 0,-1-1-1 0 0,0 0 1 0 0,-41 27 0 0 0,25-23 6 0 0,-2-2 0 0 0,-56 24 0 0 0,71-35-127 0 0,-1-1 0 0 0,0-2 0 0 0,0 0 0 0 0,-1-2-1 0 0,-35 4 1 0 0,57-9-288 0 0,0-1-1 0 0,0 0 1 0 0,0-1-1 0 0,0 1 1 0 0,0-1-1 0 0,0 0 1 0 0,0 0-1 0 0,-6-2 1 0 0,10 2 44 0 0,-1 0 1 0 0,0 0-1 0 0,0 0 0 0 0,1 0 1 0 0,-1 0-1 0 0,0 0 1 0 0,1 0-1 0 0,-1 0 0 0 0,1-1 1 0 0,-1 1-1 0 0,1 0 1 0 0,0-1-1 0 0,0 1 0 0 0,-1-1 1 0 0,1 0-1 0 0,0 1 0 0 0,1-1 1 0 0,-1 0-1 0 0,0 0 1 0 0,0 0-1 0 0,1 1 0 0 0,-1-1 1 0 0,1 0-1 0 0,-1-2 1 0 0,0-15-6335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16 11975 0 0,'8'-16'1083'0'0,"-20"19"-635"0"0,3 3 218 0 0,-1 0 1 0 0,1 0-1 0 0,0 1 0 0 0,1-1 1 0 0,0 2-1 0 0,0 0 1 0 0,-10 13-1 0 0,1-4 60 0 0,-228 257 1237 0 0,178-190-1608 0 0,-79 130 0 0 0,17 31-288 0 0,91-169-150 0 0,18-38-1125 0 0,-17 48-1 0 0,31-64-5139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227 115 2303 0 0,'1'1'5278'0'0,"2"2"-4537"0"0,0-1 1 0 0,-1 0-1 0 0,1 0 0 0 0,0 0 1 0 0,0 0-1 0 0,1 0 1 0 0,-1 0-1 0 0,0-1 0 0 0,0 0 1 0 0,4 2-1 0 0,-1-2-113 0 0,0 0-1 0 0,-1 0 1 0 0,1-1-1 0 0,-1 0 0 0 0,11 0 1 0 0,3-3-159 0 0,0 0 1 0 0,36-12-1 0 0,-21 5 381 0 0,14-3-639 0 0,-2-2-1 0 0,56-27 1 0 0,-67 22-307 0 0,-34 19 0 0 0,-1 0 52 0 0,0 0-1 0 0,0 1 1 0 0,-1-1 0 0 0,1 0-1 0 0,0 0 1 0 0,-1 0 0 0 0,1 1-1 0 0,0-1 1 0 0,-1 0-1 0 0,1 0 1 0 0,-1 1 0 0 0,1-1-1 0 0,-1 0 1 0 0,0 1-1 0 0,1-1 1 0 0,-1 1 0 0 0,1-1-1 0 0,-1 1 1 0 0,0-1 0 0 0,0 1-1 0 0,1-1 1 0 0,-1 1-1 0 0,0 0 1 0 0,0-1 0 0 0,0 1-1 0 0,1 0 1 0 0,-1-1 0 0 0,0 1-1 0 0,0 0 1 0 0,0 0-1 0 0,-1 0 1 0 0,-2-1-108 0 0,0 1 1 0 0,0 0-1 0 0,0 0 1 0 0,0 0-1 0 0,-6 1 1 0 0,-12 5-206 0 0,2 0 1 0 0,-1 1 0 0 0,1 1-1 0 0,-21 10 1 0 0,-75 49 434 0 0,93-53 67 0 0,-29 19 302 0 0,1 2 0 0 0,2 3 0 0 0,-66 65 0 0 0,111-98-415 0 0,-14 13 192 0 0,-15 20 0 0 0,29-33-177 0 0,0 0 1 0 0,0 0-1 0 0,1 1 1 0 0,0 0-1 0 0,0-1 1 0 0,0 1-1 0 0,1 0 1 0 0,0 0-1 0 0,-2 9 1 0 0,4-13-35 0 0,0 0 0 0 0,0-1-1 0 0,-1 1 1 0 0,2 0 0 0 0,-1-1 0 0 0,0 1 0 0 0,0 0 0 0 0,0-1-1 0 0,1 1 1 0 0,-1 0 0 0 0,1-1 0 0 0,-1 1 0 0 0,1-1 0 0 0,0 1-1 0 0,0-1 1 0 0,-1 1 0 0 0,1-1 0 0 0,0 0 0 0 0,0 1 0 0 0,1-1-1 0 0,-1 0 1 0 0,0 0 0 0 0,0 0 0 0 0,0 1 0 0 0,1-1 0 0 0,-1-1 0 0 0,1 1-1 0 0,-1 0 1 0 0,1 0 0 0 0,-1 0 0 0 0,1-1 0 0 0,1 1 0 0 0,6 2 53 0 0,0-1 0 0 0,1 0 0 0 0,-1 0 0 0 0,15 0 1 0 0,-18-2-38 0 0,15 1 34 0 0,0-1 0 0 0,0-1 1 0 0,36-6-1 0 0,61-19-201 0 0,-110 24 103 0 0,37-10-1100 0 0,0-3-3887 0 0,-2-2-1756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422 111 10135 0 0,'15'-23'353'0'0,"22"-33"390"0"0,-36 55-627 0 0,-1 0-1 0 0,1 0 0 0 0,-1 1 1 0 0,0-1-1 0 0,1 0 0 0 0,-1 0 0 0 0,0 0 1 0 0,1 1-1 0 0,-1-1 0 0 0,0 0 1 0 0,0 0-1 0 0,0 0 0 0 0,0 0 0 0 0,1 0 1 0 0,-1 0-1 0 0,-1-1 0 0 0,1 1 42 0 0,0 0 0 0 0,0 1 0 0 0,0-1 0 0 0,0 0 0 0 0,0 0 1 0 0,0 0-1 0 0,1 0 0 0 0,-1 1 0 0 0,0-1 0 0 0,0 0 0 0 0,1 0 0 0 0,-1 0 0 0 0,0 1 0 0 0,1-1 0 0 0,-1 0 0 0 0,1 0 0 0 0,0 0 0 0 0,-1 1-103 0 0,0 0 0 0 0,0 0-1 0 0,0 1 755 0 0,0-1-754 0 0,0 0-1 0 0,1 0 1 0 0,-1 0 0 0 0,0 0 0 0 0,0 0 0 0 0,0 0-1 0 0,0 0 1 0 0,0 0 0 0 0,0 0 0 0 0,0 0 0 0 0,0 0 0 0 0,0 0-1 0 0,0 0 1 0 0,0 0 0 0 0,0 0 0 0 0,1 0 0 0 0,-1 0-1 0 0,0 0 1 0 0,0 0 0 0 0,0 0 0 0 0,1 0 753 0 0,-1 0-753 0 0,0 0 0 0 0,0 0 0 0 0,0 0 0 0 0,0-1-1 0 0,-2 14 544 0 0,-7 15-705 0 0,-15 18 593 0 0,-48 69 0 0 0,70-112-466 0 0,-107 142 723 0 0,-46 61-441 0 0,90-124-248 0 0,52-66-75 0 0,6-7-92 0 0,-1 1 0 0 0,-11 20 0 0 0,30-40-1847 0 0,4-3 790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210 448 10135 0 0,'-133'41'3648'0'0,"99"-29"-2673"0"0,33-12-927 0 0,1 0 0 0 0,-1-1 1 0 0,1 1-1 0 0,-1 0 0 0 0,1 0 0 0 0,-1 0 1 0 0,1 0-1 0 0,-1 0 0 0 0,1 0 0 0 0,-1-1 1 0 0,1 1-1 0 0,-1 0 0 0 0,1 0 0 0 0,-1-1 1 0 0,1 1-1 0 0,-1 0 0 0 0,1-1 0 0 0,0 1 1 0 0,-1 0-1 0 0,1-1 0 0 0,0 1 0 0 0,-1-1 1 0 0,1 1-1 0 0,0-1 0 0 0,-1 0 0 0 0,0 0 33 0 0,1 0 0 0 0,-1 0-1 0 0,1 1 1 0 0,-1-1-1 0 0,1 0 1 0 0,-1 0-1 0 0,1 0 1 0 0,0-1-1 0 0,-1 1 1 0 0,1 0-1 0 0,0 0 1 0 0,0-2-1 0 0,2-5 29 0 0,0-1 1 0 0,1 1-1 0 0,0 0 0 0 0,1 0 0 0 0,0 0 0 0 0,0 0 1 0 0,0 1-1 0 0,1-1 0 0 0,0 1 0 0 0,9-9 0 0 0,9-9 73 0 0,35-28 0 0 0,-50 47-95 0 0,182-144 425 0 0,-161 130-250 0 0,0 1 0 0 0,1 1-1 0 0,2 1 1 0 0,53-19 0 0 0,-58 27 1 0 0,-1 1-1 0 0,1 1 1 0 0,1 2-1 0 0,-1 0 1 0 0,1 2-1 0 0,38 1 1 0 0,-44 2-194 0 0,1 1 0 0 0,0 1 0 0 0,-1 1 0 0 0,1 1 0 0 0,-1 1 0 0 0,33 12-1 0 0,-53-16-64 0 0,0-1-1 0 0,-1 1 0 0 0,1 0 0 0 0,-1-1 0 0 0,1 1 0 0 0,-1 0 0 0 0,1 0 0 0 0,-1 0 0 0 0,0 1 0 0 0,1-1 0 0 0,-1 0 0 0 0,0 0 0 0 0,0 1 0 0 0,0-1 0 0 0,0 1 0 0 0,0-1 0 0 0,0 1 0 0 0,0-1 0 0 0,-1 1 0 0 0,1-1 0 0 0,0 1 0 0 0,0 3 0 0 0,-1-3-2 0 0,0 0-1 0 0,0 1 1 0 0,-1-1-1 0 0,1 0 0 0 0,0 1 1 0 0,-1-1-1 0 0,0 0 1 0 0,1 1-1 0 0,-1-1 1 0 0,0 0-1 0 0,0 0 1 0 0,0 0-1 0 0,0 0 0 0 0,-1 0 1 0 0,1 0-1 0 0,-3 3 1 0 0,-4 4 17 0 0,-1-1 0 0 0,-14 12 0 0 0,14-12 2 0 0,-1 0 0 0 0,-14 17-1 0 0,-12 17 22 0 0,-1-2 0 0 0,-3-1-1 0 0,-53 39 1 0 0,21-25 14 0 0,-96 54 0 0 0,142-93-48 0 0,-1-1-1 0 0,0-1 1 0 0,-1-2-1 0 0,-1 0 1 0 0,-39 7-1 0 0,30-10-106 0 0,-1-2-1 0 0,1-2 0 0 0,-65-2 0 0 0,96-1-1 0 0,1-1 0 0 0,-1 2-1 0 0,-11 1 1 0 0,17-2-178 0 0,15 0-1677 0 0,5 2 802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36 129 11975 0 0,'-1'-2'547'0'0,"-14"-18"133"0"0,-5-8 2743 0 0,26 21-33 0 0,8-3-2565 0 0,-13 9-672 0 0,12-6 81 0 0,0 0 0 0 0,0 0 0 0 0,1 1 0 0 0,-1 1 1 0 0,2 0-1 0 0,20-3 0 0 0,-5 2-132 0 0,1 2 0 0 0,33-1 0 0 0,-52 5-422 0 0,-1 0 1 0 0,1 1 0 0 0,-1 0-1 0 0,1 0 1 0 0,-1 2-1 0 0,0-1 1 0 0,1 1 0 0 0,-1 1-1 0 0,-1 0 1 0 0,20 10 0 0 0,-20-8-1283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407 254 14423 0 0,'0'0'1911'0'0,"-4"2"-1480"0"0,1 1 1747 0 0,18-1-1997 0 0,-1-1-1 0 0,0 0 1 0 0,1-1-1 0 0,15-2 0 0 0,57-13 280 0 0,-75 12-361 0 0,0-1 1 0 0,19-8 0 0 0,5-2 39 0 0,-7 4-55 0 0,0-1-1 0 0,46-26 0 0 0,-62 30-58 0 0,0-1 0 0 0,-1 0-1 0 0,0-1 1 0 0,-1-1 0 0 0,1 0 0 0 0,-2 0-1 0 0,16-20 1 0 0,-25 28-64 0 0,1 0 1 0 0,-1 0-1 0 0,0 0 0 0 0,0 0 0 0 0,0 0 0 0 0,0 0 1 0 0,0 0-1 0 0,0 0 0 0 0,-1 0 0 0 0,1 0 1 0 0,-1-1-1 0 0,0 1 0 0 0,1 0 0 0 0,-1 0 0 0 0,0-1 1 0 0,-1-3-1 0 0,1 5 7 0 0,0 0-1 0 0,-1 0 1 0 0,1-1 0 0 0,-1 1 0 0 0,0 0-1 0 0,1 0 1 0 0,-1 0 0 0 0,0 0 0 0 0,0 0-1 0 0,0 0 1 0 0,0 0 0 0 0,0 0 0 0 0,0 0-1 0 0,0 0 1 0 0,0 0 0 0 0,0 1 0 0 0,0-1-1 0 0,0 0 1 0 0,-1 1 0 0 0,1-1 0 0 0,0 1-1 0 0,0-1 1 0 0,-1 1 0 0 0,1 0 0 0 0,0-1-1 0 0,-1 1 1 0 0,1 0 0 0 0,0 0 0 0 0,-2 0 0 0 0,-16-1-404 0 0,1 1-1 0 0,0 1 1 0 0,0 1 0 0 0,-21 4 0 0 0,-71 21-589 0 0,47-7 1231 0 0,1 3 0 0 0,0 2 0 0 0,2 3 1 0 0,2 3-1 0 0,0 2 0 0 0,2 2 0 0 0,2 3 0 0 0,-64 58 0 0 0,108-87-35 0 0,1 0-1 0 0,0 1 1 0 0,1 0 0 0 0,-10 15-1 0 0,15-21-126 0 0,1 1-1 0 0,-1-1 0 0 0,1 1 1 0 0,0 0-1 0 0,0 0 0 0 0,0 0 1 0 0,1-1-1 0 0,0 2 1 0 0,0-1-1 0 0,0 0 0 0 0,1 0 1 0 0,-1 0-1 0 0,1 0 0 0 0,1 6 1 0 0,0-8-31 0 0,-1 0-1 0 0,1 0 1 0 0,0 0-1 0 0,1 0 1 0 0,-1 0 0 0 0,1 0-1 0 0,-1-1 1 0 0,1 1 0 0 0,0 0-1 0 0,0-1 1 0 0,0 1 0 0 0,0-1-1 0 0,0 0 1 0 0,1 0-1 0 0,-1 0 1 0 0,1 0 0 0 0,-1 0-1 0 0,1 0 1 0 0,0-1 0 0 0,0 1-1 0 0,0-1 1 0 0,5 2 0 0 0,4 1 38 0 0,0 0 0 0 0,1-1 0 0 0,0 0 0 0 0,15 0 1 0 0,33 1 206 0 0,0-4 1 0 0,82-9-1 0 0,-94 6-188 0 0,108-15-706 0 0,-54 0-3107 0 0,-63 10-2493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9671 0 0,'-39'-2'10774'0'0,"41"2"-9956"0"0,18 2-185 0 0,0-2 0 0 0,0 0 0 0 0,30-4 0 0 0,61-15 19 0 0,-109 18-636 0 0,127-25-1800 0 0,-99 21-6344 0 0</inkml:trace>
  <inkml:trace contextRef="#ctx0" brushRef="#br0" timeOffset="1">1011 36 7831 0 0,'0'0'13879'0'0,"-2"1"-13222"0"0,-5 7-265 0 0,0-1 0 0 0,-11 17 0 0 0,16-21-328 0 0,0 0 0 0 0,1 0 0 0 0,-1 0 0 0 0,1 0 0 0 0,-1 0 0 0 0,1 0 0 0 0,0 0 0 0 0,0 0 0 0 0,1 1 0 0 0,-1-1 0 0 0,1 0 0 0 0,0 1 0 0 0,0 4 0 0 0,-1-5-47 0 0,1-3-22 0 0,-1 1 0 0 0,1 0-1 0 0,0-1 1 0 0,0 1-1 0 0,0 0 1 0 0,0-1 0 0 0,0 1-1 0 0,0 0 1 0 0,0-1-1 0 0,0 1 1 0 0,0 0 0 0 0,0-1-1 0 0,0 1 1 0 0,1 0-1 0 0,-1-1 1 0 0,0 1 0 0 0,0 0-1 0 0,1-1 1 0 0,-1 1 0 0 0,1 0-1 0 0,0 1-165 0 0,0 1 0 0 0,0-1 0 0 0,1 0-1 0 0,-1 0 1 0 0,0-1 0 0 0,1 1 0 0 0,0 0 0 0 0,-1 0 0 0 0,1-1-1 0 0,0 1 1 0 0,0-1 0 0 0,0 0 0 0 0,0 1 0 0 0,0-1 0 0 0,0 0 0 0 0,1 0-1 0 0,-1 0 1 0 0,0-1 0 0 0,0 1 0 0 0,1 0 0 0 0,-1-1 0 0 0,0 0-1 0 0,5 1 1 0 0,10-1-1537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11055 0 0,'0'0'7207'0'0,"-2"0"-6455"0"0,-9 2-598 0 0,0 1 0 0 0,0 0 0 0 0,0 0 0 0 0,1 1 1 0 0,-1 1-1 0 0,1 0 0 0 0,0 0 0 0 0,-14 11 0 0 0,-7 7-51 0 0,-34 33 0 0 0,6-4 336 0 0,47-42-391 0 0,2 0 1 0 0,0 0-1 0 0,0 1 0 0 0,1 0 1 0 0,0 1-1 0 0,1 0 0 0 0,0 1 1 0 0,1 0-1 0 0,0 0 0 0 0,-6 20 1 0 0,11-29-21 0 0,1-1 0 0 0,0 0-1 0 0,0 1 1 0 0,0-1 0 0 0,1 1 0 0 0,-1-1 0 0 0,1 1 0 0 0,0-1 0 0 0,0 1 0 0 0,0-1 0 0 0,0 1-1 0 0,1-1 1 0 0,-1 1 0 0 0,1-1 0 0 0,0 1 0 0 0,0-1 0 0 0,2 5 0 0 0,-1-6 13 0 0,0 1 1 0 0,0-1-1 0 0,-1 1 1 0 0,2-1 0 0 0,-1 0-1 0 0,0 0 1 0 0,0 0-1 0 0,1 0 1 0 0,-1 0-1 0 0,1 0 1 0 0,-1-1-1 0 0,1 1 1 0 0,0-1 0 0 0,0 0-1 0 0,0 1 1 0 0,0-1-1 0 0,0-1 1 0 0,0 1-1 0 0,0 0 1 0 0,3-1-1 0 0,7 2 76 0 0,0-2-1 0 0,0 0 0 0 0,0-1 0 0 0,-1 0 0 0 0,1 0 0 0 0,0-2 0 0 0,22-6 0 0 0,-13 1-43 0 0,-1 0 0 0 0,-1-1 1 0 0,33-20-1 0 0,-34 17-63 0 0,-1-2-1 0 0,-1 0 1 0 0,0-1 0 0 0,-1-1 0 0 0,0 0-1 0 0,-1-2 1 0 0,-1 1 0 0 0,-1-2 0 0 0,-1 0 0 0 0,0 0-1 0 0,10-25 1 0 0,-20 42-33 0 0,-1-1 0 0 0,0 1-1 0 0,1-1 1 0 0,-1 0 0 0 0,0 0-1 0 0,0 0 1 0 0,0 0 0 0 0,-1 0-1 0 0,1 0 1 0 0,-1 0 0 0 0,0 0 0 0 0,1 0-1 0 0,-1 0 1 0 0,-1 0 0 0 0,1 0-1 0 0,-1-6 1 0 0,0 7-17 0 0,1 0 0 0 0,0 0-1 0 0,0 0 1 0 0,0-1 0 0 0,0 1 0 0 0,0 0-1 0 0,1 0 1 0 0,-1 0 0 0 0,1 0 0 0 0,-1 0-1 0 0,1 0 1 0 0,1-3 0 0 0,2-8-349 0 0,-4 13 351 0 0,0-1 0 0 0,0 1 0 0 0,0-1 1 0 0,0 1-1 0 0,-1-1 0 0 0,1 1 0 0 0,0-1 0 0 0,0 1 0 0 0,0-1 0 0 0,0 1 0 0 0,0-1 1 0 0,-1 1-1 0 0,1-1 0 0 0,0 1 0 0 0,0-1 0 0 0,-1 1 0 0 0,1 0 0 0 0,0-1 0 0 0,-1 1 0 0 0,1-1 1 0 0,-1 1-1 0 0,1 0 0 0 0,0-1 0 0 0,-1 1 0 0 0,1 0 0 0 0,-1 0 0 0 0,1-1 0 0 0,-1 1 1 0 0,1 0-1 0 0,-1 0 0 0 0,1 0 0 0 0,-1-1 0 0 0,1 1 0 0 0,-2 0 0 0 0,1 0-249 0 0,-1-1 0 0 0,1 1 0 0 0,-1 0-1 0 0,1 0 1 0 0,-1 0 0 0 0,0 0 0 0 0,1 0 0 0 0,-1 0-1 0 0,1 0 1 0 0,-4 1 0 0 0,-2 2-1060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15 9671 0 0,'11'-14'6779'0'0,"-23"18"-4134"0"0,0 2-2359 0 0,-32 14 67 0 0,-46 30 0 0 0,-52 38-289 0 0,124-77-57 0 0,1 1 0 0 0,0 1 1 0 0,1 0-1 0 0,1 1 0 0 0,0 1 0 0 0,1 0 0 0 0,1 1 0 0 0,-17 25 0 0 0,28-37 2 0 0,-1 0-1 0 0,1 0 1 0 0,1 0-1 0 0,-1 0 1 0 0,0 0-1 0 0,1 0 1 0 0,0 1 0 0 0,0-1-1 0 0,0 5 1 0 0,1-7 11 0 0,-1-1 0 0 0,1 1 0 0 0,0 0 0 0 0,1-1 0 0 0,-1 1 1 0 0,0 0-1 0 0,0-1 0 0 0,1 1 0 0 0,-1 0 0 0 0,1-1 0 0 0,0 1 0 0 0,-1-1 1 0 0,1 1-1 0 0,0-1 0 0 0,0 1 0 0 0,0-1 0 0 0,0 0 0 0 0,0 1 0 0 0,0-1 1 0 0,0 0-1 0 0,0 0 0 0 0,1 0 0 0 0,-1 0 0 0 0,0 0 0 0 0,1 0 0 0 0,2 2 1 0 0,4 0 122 0 0,0 0 1 0 0,0-1 0 0 0,1 1-1 0 0,-1-2 1 0 0,1 1 0 0 0,-1-1-1 0 0,1 0 1 0 0,16-1 0 0 0,1-2 289 0 0,43-7 0 0 0,-41 3-337 0 0,-1-1-1 0 0,1-1 0 0 0,-1-1 0 0 0,-1-1 0 0 0,0-1 0 0 0,0-2 0 0 0,-1-1 0 0 0,-1 0 0 0 0,27-22 0 0 0,-46 32-93 0 0,-1 0 0 0 0,1 0 0 0 0,-1 0 0 0 0,0-1 0 0 0,0 0 0 0 0,0 0 0 0 0,-1 0 0 0 0,1 0 0 0 0,-1-1 0 0 0,-1 0 0 0 0,1 1 0 0 0,-1-1 0 0 0,0 0 0 0 0,0 0 0 0 0,1-7 0 0 0,-2 8-39 0 0,-1 0 0 0 0,0-1 0 0 0,0 1 0 0 0,0 0 0 0 0,-1 0 0 0 0,1 0-1 0 0,-1 0 1 0 0,-1-1 0 0 0,1 1 0 0 0,-1 0 0 0 0,1 1 0 0 0,-2-1 0 0 0,1 0 0 0 0,0 1-1 0 0,-1-1 1 0 0,0 1 0 0 0,0-1 0 0 0,-5-4 0 0 0,1 0-296 0 0,-1 1 1 0 0,0 0 0 0 0,-1 1-1 0 0,0 0 1 0 0,0 0 0 0 0,0 1 0 0 0,-1 0-1 0 0,0 0 1 0 0,0 1 0 0 0,0 1-1 0 0,-20-6 1 0 0,25 9 6 0 0,1 0 1 0 0,-1 1 0 0 0,0 0-1 0 0,1 0 1 0 0,-6 1 0 0 0,-3-1-1350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3223 0 0,'-25'9'483'0'0,"-18"7"-586"0"0,9-10 16814 0 0,45-12-14550 0 0,22-6-2817 0 0,169-24 1452 0 0,-167 33-765 0 0,-1 1 0 0 0,1 2-1 0 0,66 9 1 0 0,-90-7-14 0 0,0 0 1 0 0,12 5 0 0 0,-20-6-18 0 0,0 0 0 0 0,0 0 0 0 0,0 0 0 0 0,0 1 0 0 0,0 0 0 0 0,0 0 0 0 0,0-1 0 0 0,-1 1 0 0 0,1 1 0 0 0,-1-1 0 0 0,4 4 0 0 0,-5-5 0 0 0,0 1 0 0 0,-1-1 0 0 0,1 1 0 0 0,-1 0 0 0 0,1-1 0 0 0,-1 1 0 0 0,1 0 0 0 0,-1-1 0 0 0,0 1 0 0 0,0 0 0 0 0,0-1 0 0 0,0 1 0 0 0,0 0 0 0 0,0-1 0 0 0,0 1 0 0 0,-1 0 0 0 0,1-1 0 0 0,0 1 0 0 0,-1 0 0 0 0,0-1 0 0 0,1 1 0 0 0,-1-1 0 0 0,0 1 0 0 0,0-1 0 0 0,0 1 0 0 0,-2 2 0 0 0,-1 2 0 0 0,-1 0 0 0 0,-1 0 0 0 0,1-1 0 0 0,-9 8 0 0 0,-3 0 5 0 0,-1-1 0 0 0,0-1 0 0 0,0 0 0 0 0,-31 11 0 0 0,-83 26 48 0 0,103-38-59 0 0,-149 49 6 0 0,95-35 64 0 0,83-24-64 0 0,0 0 0 0 0,0 0 0 0 0,0 0 0 0 0,0 0 0 0 0,0 0 0 0 0,0 0 0 0 0,0 0 1 0 0,0 0-1 0 0,0 0 0 0 0,0 0 0 0 0,0 0 0 0 0,0 0 0 0 0,0 0 0 0 0,0 0 0 0 0,0 0 0 0 0,1 0 0 0 0,-1 0 0 0 0,0 0 0 0 0,0 0 0 0 0,0 1 0 0 0,0-1 0 0 0,0 0 0 0 0,0 0 0 0 0,0 0 0 0 0,0 0 0 0 0,0 0 0 0 0,0 0 0 0 0,0 0 1 0 0,0 0-1 0 0,0 0 0 0 0,0 0 0 0 0,0 0 0 0 0,0 0 0 0 0,0 0 0 0 0,0 0 0 0 0,0 0 0 0 0,0 0 0 0 0,0 0 0 0 0,0 0 0 0 0,0 0 0 0 0,0 0 0 0 0,10 1 2 0 0,12-1-22 0 0,121 0-460 0 0,-117-1 380 0 0,1 1 0 0 0,-1 1 0 0 0,34 7-1 0 0,-42-5 133 0 0,-1 1 0 0 0,0 1-1 0 0,0 0 1 0 0,-1 1 0 0 0,31 16-1 0 0,-42-19 14 0 0,-1 0-1 0 0,1 1 0 0 0,-1-1 0 0 0,1 1 0 0 0,-1 0 1 0 0,0 0-1 0 0,-1 0 0 0 0,1 1 0 0 0,-1-1 0 0 0,0 1 1 0 0,0 0-1 0 0,0 0 0 0 0,0 0 0 0 0,-1 0 0 0 0,2 8 1 0 0,-3-9-23 0 0,0-1 1 0 0,0 0 0 0 0,-1 1-1 0 0,1-1 1 0 0,-1 1-1 0 0,0-1 1 0 0,0 1 0 0 0,0-1-1 0 0,-1 1 1 0 0,1-1 0 0 0,-1 1-1 0 0,0-1 1 0 0,0 0 0 0 0,0 1-1 0 0,0-1 1 0 0,-1 0 0 0 0,1 0-1 0 0,-1 0 1 0 0,0 0 0 0 0,0 0-1 0 0,0 0 1 0 0,0-1 0 0 0,0 1-1 0 0,-1 0 1 0 0,-4 3-1 0 0,-2 0 6 0 0,-1 1-1 0 0,0-1 0 0 0,0-1 0 0 0,0 0 0 0 0,-1 0 0 0 0,-20 5 0 0 0,4-3 59 0 0,-46 6 1 0 0,39-9-125 0 0,0-2-1 0 0,-1-1 1 0 0,1-2 0 0 0,-49-7-1 0 0,81 8-169 0 0,8-11-3666 0 0,4 1-3324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671 127 15175 0 0,'18'-20'1136'0'0,"-12"14"-1033"0"0,0 0-1 0 0,0-1 1 0 0,5-7-1 0 0,-10 13 12 0 0,0-1-1 0 0,-1 1 1 0 0,1-1-1 0 0,0 0 1 0 0,0 1-1 0 0,-1-1 1 0 0,1 0-1 0 0,-1 1 1 0 0,1-1-1 0 0,-1 0 1 0 0,0 1-1 0 0,0-1 1 0 0,0 0-1 0 0,0 0 1 0 0,0 1-1 0 0,0-1 1 0 0,0 0-1 0 0,0 0 1 0 0,-1 1-1 0 0,0-3 1 0 0,0 2-32 0 0,0 0 1 0 0,0 0 0 0 0,0 0-1 0 0,-1 0 1 0 0,1 1 0 0 0,-1-1-1 0 0,1 1 1 0 0,-1-1 0 0 0,0 1-1 0 0,1-1 1 0 0,-1 1 0 0 0,0 0 0 0 0,0 0-1 0 0,0 0 1 0 0,0 0 0 0 0,0 0-1 0 0,0 0 1 0 0,0 0 0 0 0,-3 0-1 0 0,-6-1-12 0 0,1 0-1 0 0,-20-1 0 0 0,20 2-25 0 0,-24 0-35 0 0,1 1 0 0 0,0 2 0 0 0,-1 1-1 0 0,1 1 1 0 0,-43 12 0 0 0,51-10-21 0 0,1 2-1 0 0,0 1 1 0 0,0 1 0 0 0,1 1-1 0 0,0 1 1 0 0,1 1 0 0 0,0 1-1 0 0,1 1 1 0 0,0 0 0 0 0,-20 22-1 0 0,33-28 13 0 0,1 1 0 0 0,0-1 0 0 0,0 1 0 0 0,-8 17 0 0 0,1-2 0 0 0,13-23 1 0 0,0-1-1 0 0,0 0 0 0 0,1 1 1 0 0,-1 0-1 0 0,1-1 1 0 0,-1 1-1 0 0,1-1 1 0 0,-1 1-1 0 0,1 0 1 0 0,0-1-1 0 0,0 1 0 0 0,0 0 1 0 0,0-1-1 0 0,0 1 1 0 0,0 0-1 0 0,0-1 1 0 0,1 4-1 0 0,0-3 10 0 0,0 1 0 0 0,1 0 1 0 0,-1 0-1 0 0,1-1 0 0 0,-1 1 0 0 0,1-1 0 0 0,0 1 1 0 0,0-1-1 0 0,2 3 0 0 0,5 2 44 0 0,0 1 1 0 0,0-1 0 0 0,20 11-1 0 0,23 11 89 0 0,-19-12-86 0 0,44 32-1 0 0,-61-37 19 0 0,-1 0-1 0 0,-1 1 1 0 0,0 0 0 0 0,-1 1-1 0 0,20 26 1 0 0,-30-34-34 0 0,1-1 0 0 0,-1 1 0 0 0,0 0 0 0 0,-1 0 0 0 0,0 0 0 0 0,0 0 0 0 0,0 1 0 0 0,2 12 0 0 0,-4-15-6 0 0,0 1-1 0 0,0 0 1 0 0,0-1-1 0 0,-1 1 1 0 0,1-1 0 0 0,-1 1-1 0 0,0-1 1 0 0,-1 1-1 0 0,1-1 1 0 0,-1 0 0 0 0,0 1-1 0 0,0-1 1 0 0,0 0 0 0 0,-3 4-1 0 0,0-2 36 0 0,0 0 0 0 0,0 0 0 0 0,-1 0 0 0 0,0-1 0 0 0,0 0 0 0 0,0 0 0 0 0,-1-1 0 0 0,0 0 0 0 0,1 0 0 0 0,-1 0 0 0 0,-1-1 0 0 0,-9 4 0 0 0,-12 2 191 0 0,-54 10 0 0 0,75-18-241 0 0,-14 3-2 0 0,-1 1 12 0 0,-1-1 0 0 0,0-1-1 0 0,-37 0 1 0 0,59-3-29 0 0,1 0-1 0 0,-1 0 1 0 0,1 0-1 0 0,0 0 1 0 0,-1 0-1 0 0,1 0 1 0 0,-1-1-1 0 0,1 1 1 0 0,0-1-1 0 0,-1 1 1 0 0,1-1-1 0 0,0 1 1 0 0,0-1-1 0 0,0 0 1 0 0,-1 1-1 0 0,1-1 1 0 0,0 0-1 0 0,0 0 1 0 0,0 0-1 0 0,0 0 1 0 0,-1-2-1 0 0,1 2 1 0 0,1-1-1 0 0,0 1 1 0 0,-1-1-1 0 0,1 1 1 0 0,0-1-1 0 0,0 1 1 0 0,0-1-1 0 0,0 1 1 0 0,0-1-1 0 0,0 1 1 0 0,1-1 0 0 0,-1 1-1 0 0,0-1 1 0 0,1 1-1 0 0,-1-1 1 0 0,1 1-1 0 0,-1-1 1 0 0,1 1-1 0 0,1-2 1 0 0,4-8 9 0 0,0 1 0 0 0,1 0 0 0 0,0 0 0 0 0,1 1 0 0 0,10-11 0 0 0,49-39 45 0 0,-55 50-53 0 0,24-21 6 0 0,93-85 112 0 0,-115 101-97 0 0,-1 0 0 0 0,-1-1 0 0 0,-1-1 0 0 0,0 0 0 0 0,-1 0 0 0 0,15-33 0 0 0,-21 39 105 0 0,0 0-1 0 0,3-16 0 0 0,-7 22-78 0 0,1 1 1 0 0,-1-1-1 0 0,1 1 1 0 0,-1-1-1 0 0,0 1 0 0 0,-1-1 1 0 0,1 1-1 0 0,0-1 1 0 0,-1 1-1 0 0,0 0 1 0 0,-2-7-1 0 0,3 10-43 0 0,0-1 0 0 0,0 1 0 0 0,-1-1 0 0 0,1 1 0 0 0,0-1 0 0 0,0 1 0 0 0,-1 0 0 0 0,1-1 0 0 0,0 1 0 0 0,0-1 0 0 0,-1 1 0 0 0,1 0 0 0 0,-1-1 0 0 0,1 1 0 0 0,0 0 0 0 0,-1-1 0 0 0,1 1-1 0 0,-1 0 1 0 0,1 0 0 0 0,-1-1 0 0 0,0 1 0 0 0,-2 1-64 0 0,2-1-123 0 0,-1 16-1662 0 0,4-8 557 0 0,3 0-53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69 6791 0 0,'1'-2'308'0'0,"4"-10"129"0"0,1 0-1 0 0,0 0 0 0 0,9-11 1 0 0,-14 22 293 0 0,3-5 454 0 0,-4 5-611 0 0,-4 6-330 0 0,-25 33-641 0 0,28-37 571 0 0,-2 12 5809 0 0,2-11-5959 0 0,0 1 1 0 0,0-1-1 0 0,0 0 0 0 0,0 0 0 0 0,-1 1 1 0 0,1-1-1 0 0,-1 0 0 0 0,1-1 0 0 0,-1 1 1 0 0,0 0-1 0 0,0 0 0 0 0,0-1 1 0 0,-4 3-1 0 0,6-3-16 0 0,-1 0-1 0 0,0 0 1 0 0,1 0 0 0 0,-1 0-1 0 0,0 1 1 0 0,1-1 0 0 0,-1 0-1 0 0,1 0 1 0 0,0 0 0 0 0,-1 0-1 0 0,1 1 1 0 0,0 1 0 0 0,-2 3 41 0 0,-67 135 1141 0 0,34-73-596 0 0,10-20-156 0 0,-36 54 0 0 0,49-84-383 0 0,-2 0 1 0 0,0-1 0 0 0,0-1 0 0 0,-2 0 0 0 0,-32 25 0 0 0,39-36-94 0 0,1 0 0 0 0,-1 0 0 0 0,-13 4 0 0 0,20-8-112 0 0,10-9-4255 0 0,0 0-1564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84 209 6911 0 0,'-9'-2'715'0'0,"-19"-2"-42"0"0,24 4 134 0 0,0-1 1 0 0,-1 1-1 0 0,1 0 1 0 0,0 1-1 0 0,0-1 1 0 0,0 1-1 0 0,0 0 0 0 0,-4 1 1 0 0,8-2-740 0 0,-1 0 0 0 0,1 0 1 0 0,0 0-1 0 0,-1 0 0 0 0,1 0 1 0 0,0 0-1 0 0,0 0 0 0 0,-1 1 0 0 0,1-1 1 0 0,0 0-1 0 0,0 0 0 0 0,-1 0 0 0 0,1 1 1 0 0,0-1-1 0 0,0 0 0 0 0,0 0 0 0 0,-1 0 1 0 0,1 1-1 0 0,0-1 0 0 0,0 0 0 0 0,0 0 1 0 0,0 1-1 0 0,0-1 0 0 0,0 0 0 0 0,-1 1 1 0 0,1-1-1 0 0,0 0 0 0 0,0 0 1 0 0,0 1-1 0 0,0-1 0 0 0,0 0 0 0 0,0 1 1 0 0,0-1-1 0 0,0 0 0 0 0,0 0 0 0 0,0 1 1 0 0,0-1-1 0 0,0 0 0 0 0,0 1 0 0 0,1-1 1 0 0,-1 0-1 0 0,0 0 0 0 0,0 1 0 0 0,0-1 1 0 0,0 0-1 0 0,0 0 0 0 0,1 1 0 0 0,-1-1 1 0 0,0 0-1 0 0,12 11 855 0 0,-8-9-841 0 0,0-1 0 0 0,0 1 0 0 0,-1-1 1 0 0,1 1-1 0 0,1-1 0 0 0,-1 0 0 0 0,0 0 0 0 0,0-1 1 0 0,5 1-1 0 0,40-2 369 0 0,-39 0-371 0 0,61-6 427 0 0,97-20-1 0 0,69-31 309 0 0,-83 19-315 0 0,-121 31-396 0 0,247-54 614 0 0,-196 47-608 0 0,115-6 1 0 0,-184 20-281 0 0,0 1 1 0 0,0 0-1 0 0,-1 1 1 0 0,1 1-1 0 0,0 0 1 0 0,24 7-1 0 0,-36-8-305 0 0,0 1 1 0 0,0-1-1 0 0,0 1 1 0 0,0 0-1 0 0,-1 0 0 0 0,1 0 1 0 0,-1 1-1 0 0,0-1 0 0 0,0 0 1 0 0,1 1-1 0 0,2 5 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11975 0 0,'0'0'1083'0'0,"2"1"-891"0"0,112 9 5486 0 0,-75-9-4622 0 0,39-4 1 0 0,487-88 1822 0 0,-251 28-2664 0 0,-83 26-2664 0 0,-185 31 250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217 209 10855 0 0,'-9'13'391'0'0,"0"-2"0"0"0,-1 1 0 0 0,0-1 0 0 0,0-1 0 0 0,-1 0 0 0 0,-1 0 0 0 0,1-1 0 0 0,-2-1 0 0 0,1 0 0 0 0,-1-1 0 0 0,0 0 0 0 0,-1-1 0 0 0,-18 7 0 0 0,27-12 15 0 0,1 0 1 0 0,-1 0 0 0 0,1-1-1 0 0,-1 1 1 0 0,-6-1 0 0 0,10-2-317 0 0,1 1 0 0 0,-1 0 1 0 0,1 0-1 0 0,0-1 0 0 0,-1 1 1 0 0,1 0-1 0 0,0 0 1 0 0,0-1-1 0 0,0 1 0 0 0,0 0 1 0 0,0-1-1 0 0,0 1 0 0 0,0-2 1 0 0,1 0-58 0 0,0 0 1 0 0,0 1 0 0 0,0-1-1 0 0,1 1 1 0 0,-1-1-1 0 0,1 1 1 0 0,-1-1 0 0 0,1 1-1 0 0,0 0 1 0 0,3-3-1 0 0,24-20 94 0 0,-11 11-114 0 0,24-23-13 0 0,64-40 0 0 0,-95 70 13 0 0,38-25-18 0 0,55-27 0 0 0,-88 51 151 0 0,1 0 0 0 0,1 2 0 0 0,-1 0 0 0 0,1 1 0 0 0,0 1 0 0 0,0 0 0 0 0,30-1 0 0 0,-41 5-105 0 0,0 0 0 0 0,0 0 1 0 0,-1 1-1 0 0,1 0 0 0 0,0 0 0 0 0,-1 1 0 0 0,1 0 1 0 0,-1 0-1 0 0,1 1 0 0 0,-1-1 0 0 0,0 2 1 0 0,0-1-1 0 0,0 0 0 0 0,-1 1 0 0 0,1 0 1 0 0,-1 1-1 0 0,0-1 0 0 0,0 1 0 0 0,6 7 0 0 0,-6-6-1 0 0,-1 1-1 0 0,1-1 0 0 0,-1 1 1 0 0,-1 0-1 0 0,1 0 0 0 0,-1 1 1 0 0,-1-1-1 0 0,1 1 0 0 0,-1-1 1 0 0,0 1-1 0 0,-1 0 0 0 0,0 0 1 0 0,0 0-1 0 0,-1 0 0 0 0,0 0 1 0 0,-1 10-1 0 0,-4 11-1536 0 0,-2 1 0 0 0,-10 27 0 0 0,16-53 1159 0 0,-3 7-6489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43 11519 0 0,'6'-8'363'0'0,"0"1"0"0"0,0 0 0 0 0,15-14 5788 0 0,-22 34-5872 0 0,-2 0-353 0 0,-1 0 1 0 0,-1-1-1 0 0,0 1 1 0 0,-9 13-1 0 0,3-3 87 0 0,-169 332 1000 0 0,-50 106-22 0 0,99-185-1780 0 0,126-264 8 0 0,1-3-33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33 14367 0 0,'0'0'662'0'0,"-1"-1"-18"0"0,0-1-609 0 0,0 0 1 0 0,-1 0 0 0 0,1 0 0 0 0,-1 0 0 0 0,1 0 0 0 0,-1 0 0 0 0,0 0 0 0 0,0 1 0 0 0,0-1 0 0 0,0 1-1 0 0,0-1 1 0 0,0 1 0 0 0,0 0 0 0 0,-1 0 0 0 0,1 0 0 0 0,0 0 0 0 0,-1 0 0 0 0,1 1 0 0 0,0-1 0 0 0,-1 1-1 0 0,-4-1 1 0 0,-2 0 235 0 0,0 0-1 0 0,1 1 0 0 0,-1 0 1 0 0,0 1-1 0 0,-10 2 1 0 0,1 1-80 0 0,1 0 1 0 0,0 2-1 0 0,0 0 0 0 0,0 1 1 0 0,-15 10-1 0 0,-78 50 471 0 0,73-42-424 0 0,1-1-154 0 0,2 1 0 0 0,1 1 1 0 0,-41 44-1 0 0,68-64-58 0 0,1 0 0 0 0,0 1 0 0 0,0 0 1 0 0,1 0-1 0 0,-5 11 0 0 0,8-16-18 0 0,0 0-1 0 0,0 0 1 0 0,0 1 0 0 0,0-1-1 0 0,1 1 1 0 0,0-1 0 0 0,-1 0-1 0 0,1 1 1 0 0,0-1-1 0 0,0 4 1 0 0,0-5-4 0 0,1 0 0 0 0,-1 0 1 0 0,0 0-1 0 0,1 0 0 0 0,-1 0 0 0 0,0 0 0 0 0,1 0 1 0 0,-1 0-1 0 0,1 0 0 0 0,0 0 0 0 0,-1 0 0 0 0,1 0 0 0 0,0 0 1 0 0,0-1-1 0 0,-1 1 0 0 0,1 0 0 0 0,0 0 0 0 0,0-1 0 0 0,0 1 1 0 0,0 0-1 0 0,0-1 0 0 0,2 1 0 0 0,1 0 0 0 0,0 0-1 0 0,0 0 1 0 0,-1 0 0 0 0,1-1-1 0 0,0 0 1 0 0,0 0 0 0 0,0 0-1 0 0,0 0 1 0 0,0 0 0 0 0,7-3-1 0 0,2 0 9 0 0,-1 0 0 0 0,14-6 0 0 0,-7 0-37 0 0,0-1 0 0 0,0-1 0 0 0,-1 0 0 0 0,25-21 0 0 0,-8 2-278 0 0,33-36-1 0 0,-59 57 236 0 0,-4 3 61 0 0,1 0 0 0 0,-1-1 0 0 0,1 1 0 0 0,-2-1 0 0 0,1 0 0 0 0,5-13 0 0 0,-30 33 60 0 0,8-2-60 0 0,6-6 15 0 0,0 0 0 0 0,-1 1 0 0 0,2 0 0 0 0,-1 0-1 0 0,1 0 1 0 0,0 1 0 0 0,0 0 0 0 0,-7 13 0 0 0,10-12-194 0 0,4-5-778 0 0,5 2-310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13823 0 0,'0'0'1247'0'0,"2"-1"-1023"0"0,1-2-97 0 0,0 0 1 0 0,0 0-1 0 0,0 0 0 0 0,1 1 1 0 0,-1-1-1 0 0,1 1 0 0 0,0 0 1 0 0,5-3-1 0 0,37-12 2536 0 0,-29 12-1940 0 0,269-77 3121 0 0,5 21-2241 0 0,-287 60-1558 0 0,382-51 1004 0 0,-361 50-1856 0 0,-1 2 0 0 0,1 1 0 0 0,-1 1 0 0 0,40 8 0 0 0,-46-6-1054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355 161 5063 0 0,'0'0'390'0'0,"-11"-3"4158"0"0,-55 11-1100 0 0,52-9 334 0 0,15 3-3552 0 0,0 3-153 0 0,0-1 1 0 0,1 1 0 0 0,0 0-1 0 0,0-1 1 0 0,0 1 0 0 0,1-1 0 0 0,-1 0-1 0 0,1 0 1 0 0,0 0 0 0 0,0 0 0 0 0,0-1-1 0 0,1 1 1 0 0,-1-1 0 0 0,1 1-1 0 0,0-1 1 0 0,0-1 0 0 0,0 1 0 0 0,0 0-1 0 0,1-1 1 0 0,-1 0 0 0 0,1 0 0 0 0,-1 0-1 0 0,1-1 1 0 0,0 1 0 0 0,0-1-1 0 0,5 0 1 0 0,5 1 35 0 0,1-1 0 0 0,0-1-1 0 0,0-1 1 0 0,-1 0 0 0 0,1-1-1 0 0,0-1 1 0 0,-1 0 0 0 0,23-8-1 0 0,-5-2-30 0 0,1-1-1 0 0,48-29 1 0 0,-67 34-107 0 0,0-1 1 0 0,-1-1-1 0 0,0 0 0 0 0,-1-1 1 0 0,18-20-1 0 0,-30 30-17 0 0,1 0-1 0 0,-1 0 1 0 0,1 0 0 0 0,-1 0 0 0 0,1 0-1 0 0,-1 0 1 0 0,0-1 0 0 0,0 1 0 0 0,0 0-1 0 0,-1-1 1 0 0,1 1 0 0 0,0-1-1 0 0,-1 1 1 0 0,1-1 0 0 0,-1-3 0 0 0,0 4-1 0 0,-1 1 0 0 0,1-1 1 0 0,0 1-1 0 0,-1-1 0 0 0,1 1 1 0 0,-1 0-1 0 0,1-1 0 0 0,-1 1 1 0 0,0 0-1 0 0,0-1 0 0 0,1 1 1 0 0,-1 0-1 0 0,0 0 0 0 0,0-1 1 0 0,0 1-1 0 0,-1 0 0 0 0,1 0 1 0 0,0 0-1 0 0,0 1 1 0 0,0-1-1 0 0,-1 0 0 0 0,1 0 1 0 0,0 1-1 0 0,-1-1 0 0 0,1 0 1 0 0,-3 0-1 0 0,-6-1-136 0 0,0 0 0 0 0,-1 0 1 0 0,1 1-1 0 0,0 0 0 0 0,-1 0 0 0 0,1 2 1 0 0,0-1-1 0 0,-1 1 0 0 0,-14 3 0 0 0,-10 5-400 0 0,-46 16-1 0 0,9 0 468 0 0,2 4 0 0 0,1 3 0 0 0,-105 65 0 0 0,146-79 194 0 0,-36 24 334 0 0,58-37-321 0 0,0-1 0 0 0,1 2 0 0 0,-1-1 0 0 0,1 1 0 0 0,0-1 0 0 0,1 2 0 0 0,-7 9 0 0 0,11-15-50 0 0,-1 0 0 0 0,0 0 1 0 0,1 0-1 0 0,-1 1 0 0 0,1-1 1 0 0,-1 0-1 0 0,1 1 0 0 0,0-1 1 0 0,-1 1-1 0 0,1-1 1 0 0,0 0-1 0 0,0 1 0 0 0,0-1 1 0 0,0 1-1 0 0,0-1 0 0 0,0 1 1 0 0,1-1-1 0 0,-1 0 0 0 0,0 1 1 0 0,1-1-1 0 0,-1 0 1 0 0,2 3-1 0 0,-1-2 6 0 0,0 0 0 0 0,1-1 0 0 0,0 1 0 0 0,-1 0-1 0 0,1-1 1 0 0,0 1 0 0 0,0-1 0 0 0,0 0 0 0 0,0 1 0 0 0,0-1 0 0 0,0 0 0 0 0,3 1 0 0 0,7 2 115 0 0,0-1 0 0 0,0 0-1 0 0,0-1 1 0 0,13 2 0 0 0,41-1 602 0 0,108-6-1 0 0,-97-1-486 0 0,-61 4-258 0 0,145-1-3596 0 0,-126 2-2877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122 506 13559 0 0,'0'0'622'0'0,"-1"-2"-13"0"0,-38-31 7 0 0,28 25 99 0 0,1-1 0 0 0,-1 0 0 0 0,1-1 0 0 0,-9-12-1 0 0,16 18-568 0 0,1 0-1 0 0,0 1 0 0 0,0-1 0 0 0,0 0 0 0 0,0 0 0 0 0,0 0 0 0 0,1 0 0 0 0,0 0 0 0 0,0 0 0 0 0,0 0 0 0 0,0-1 0 0 0,1 1 0 0 0,0 0 0 0 0,-1-1 0 0 0,2 1 0 0 0,-1 0 0 0 0,2-8 0 0 0,0 2-11 0 0,1 1-1 0 0,0 0 0 0 0,1 0 1 0 0,0 0-1 0 0,1 1 1 0 0,0-1-1 0 0,10-12 0 0 0,0 1-90 0 0,33-32-1 0 0,-28 33-63 0 0,2 1 0 0 0,-1 1-1 0 0,2 1 1 0 0,0 1 0 0 0,1 1-1 0 0,1 1 1 0 0,0 1 0 0 0,42-14-1 0 0,-45 20-738 0 0,1 0 0 0 0,0 2-1 0 0,32-3 1 0 0,-18 5-823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12439 0 0,'0'0'958'0'0,"0"1"-432"0"0,3 8 170 0 0,0 0-1 0 0,0 0 1 0 0,-2 0 0 0 0,1 0-1 0 0,-1 0 1 0 0,0 0-1 0 0,-1 1 1 0 0,0-1 0 0 0,-2 15-1 0 0,0-11-521 0 0,0-1-1 0 0,-1 0 1 0 0,-1 1-1 0 0,0-1 1 0 0,-1-1-1 0 0,-9 19 1 0 0,-43 78 691 0 0,-26 47-485 0 0,-207 275-2125 0 0,252-376 393 0 0,21-30-406 0 0,3-4-3021 0 0,5-8-1143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7367 0 0,'1'-8'374'0'0,"-1"-1"0"0"0,1 1 0 0 0,0 0 0 0 0,1 0 0 0 0,0 0 0 0 0,0 0 0 0 0,1 0-1 0 0,0 0 1 0 0,1 0 0 0 0,-1 1 0 0 0,1 0 0 0 0,1 0 0 0 0,-1 0 0 0 0,1 0-1 0 0,0 1 1 0 0,1-1 0 0 0,0 1 0 0 0,0 1 0 0 0,0-1 0 0 0,1 1 0 0 0,11-7 0 0 0,9-3 54 0 0,1 1 0 0 0,1 1 0 0 0,0 2 0 0 0,0 1 0 0 0,1 1 0 0 0,1 2 0 0 0,-1 1 0 0 0,1 1 1 0 0,0 2-1 0 0,0 1 0 0 0,61 4 0 0 0,-73 0-243 0 0,-1 1 1 0 0,0 1-1 0 0,22 8 0 0 0,-30-9-114 0 0,-1 1 0 0 0,0 0 0 0 0,0 1 0 0 0,0-1-1 0 0,0 2 1 0 0,-1-1 0 0 0,12 12 0 0 0,-18-16-57 0 0,0 1 0 0 0,0 0 0 0 0,0 0 0 0 0,0 0 0 0 0,0 0 0 0 0,-1 1 0 0 0,1-1 0 0 0,-1 0 0 0 0,0 1 0 0 0,0-1 0 0 0,1 1 0 0 0,-2-1 0 0 0,1 1 0 0 0,0-1 0 0 0,0 1 0 0 0,-1 0 0 0 0,1-1 0 0 0,-1 1 0 0 0,0 0 0 0 0,0-1 0 0 0,0 1 0 0 0,0 0 0 0 0,-1-1 0 0 0,1 1 0 0 0,-1 0 0 0 0,1-1 0 0 0,-3 5 0 0 0,-7 32 126 0 0,8-27-102 0 0,-1-1 0 0 0,-1 0 0 0 0,0 1 0 0 0,0-1 0 0 0,-7 11 0 0 0,1-6-1 0 0,-2 0 1 0 0,0-1-1 0 0,0-1 1 0 0,-2 0-1 0 0,0 0 1 0 0,0-2-1 0 0,-22 16 1 0 0,-4-1 59 0 0,-75 37 0 0 0,86-52-140 0 0,0 0 0 0 0,-1-2 0 0 0,-1-1 0 0 0,1-2 0 0 0,-1-1 0 0 0,0-1 0 0 0,-63 1 0 0 0,88-5-177 0 0,0-1 0 0 0,0 0 0 0 0,0-1-1 0 0,0 1 1 0 0,0-1 0 0 0,0 0-1 0 0,0-1 1 0 0,-11-3 0 0 0,4-3-1435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126 607 12959 0 0,'0'0'1172'0'0,"-2"0"-966"0"0,-4 2 185 0 0,-1 0-1 0 0,0-1 1 0 0,0 0 0 0 0,0 0 0 0 0,0-1 0 0 0,0 0 0 0 0,0 0 0 0 0,-9-2 0 0 0,14 2-187 0 0,-1 0 1 0 0,1 0-1 0 0,0-1 1 0 0,-1 1 0 0 0,1-1-1 0 0,0 0 1 0 0,-1 0-1 0 0,1 0 1 0 0,0 0 0 0 0,0 0-1 0 0,0 0 1 0 0,0 0-1 0 0,0-1 1 0 0,0 1-1 0 0,0-1 1 0 0,0 0 0 0 0,0 1-1 0 0,1-1 1 0 0,-1 0-1 0 0,1 0 1 0 0,-1 0 0 0 0,1 0-1 0 0,0 0 1 0 0,0 0-1 0 0,0-1 1 0 0,0 1 0 0 0,-1-5-1 0 0,2 5-150 0 0,0-1 1 0 0,0 1-1 0 0,0 0 0 0 0,0-1 0 0 0,1 1 0 0 0,-1-1 1 0 0,1 1-1 0 0,0 0 0 0 0,-1-1 0 0 0,1 1 0 0 0,0 0 1 0 0,0 0-1 0 0,1-1 0 0 0,-1 1 0 0 0,3-3 0 0 0,4-5 38 0 0,16-15-1 0 0,-14 15-22 0 0,85-93 108 0 0,119-114-14 0 0,-183 189-150 0 0,56-46 52 0 0,-74 65-118 0 0,0 0-1 0 0,1 1 1 0 0,0 1-1 0 0,0 0 1 0 0,18-6-1 0 0,-28 11-164 0 0,1 1 0 0 0,-1-1-1 0 0,1 1 1 0 0,-1 0 0 0 0,1 1 0 0 0,-1-1 0 0 0,1 1-1 0 0,-1 0 1 0 0,1 0 0 0 0,0 0 0 0 0,-1 1 0 0 0,1-1-1 0 0,-1 1 1 0 0,9 3 0 0 0,3 6-1437 0 0</inkml:trace>
  <inkml:trace contextRef="#ctx0" brushRef="#br0" timeOffset="1">842 350 11975 0 0,'0'0'1083'0'0,"7"5"-870"0"0,-5-4 425 0 0,1 0 1 0 0,-1 0-1 0 0,0 0 0 0 0,1 0 0 0 0,-1-1 0 0 0,1 1 0 0 0,-1-1 1 0 0,0 1-1 0 0,4-1 0 0 0,-3 0-149 0 0,1 0 1 0 0,0-1-1 0 0,0 1 0 0 0,0-1 1 0 0,4-1-1 0 0,4-2-106 0 0,-1-1 1 0 0,20-11-1 0 0,-9 5 516 0 0,-12 6-652 0 0,13-6 83 0 0,0-1 0 0 0,22-15 0 0 0,-40 23-346 0 0,0 0-1 0 0,0 1 0 0 0,0-2 1 0 0,0 1-1 0 0,-1 0 0 0 0,0-1 1 0 0,0 0-1 0 0,0 0 1 0 0,-1 0-1 0 0,1 0 0 0 0,-1-1 1 0 0,0 1-1 0 0,-1-1 0 0 0,3-6 1 0 0,-5 10-34 0 0,1 1 0 0 0,-1 0 0 0 0,0-1 0 0 0,1 1 0 0 0,-1-1 0 0 0,0 1 0 0 0,0 0 0 0 0,0-1 1 0 0,0 1-1 0 0,0-1 0 0 0,0 1 0 0 0,-1 0 0 0 0,1-1 0 0 0,0 1 0 0 0,-1 0 0 0 0,1-1 0 0 0,-1 1 0 0 0,1 0 0 0 0,-1-1 0 0 0,0 1 1 0 0,-1-2-1 0 0,1 2-24 0 0,-1 0 1 0 0,1 0 0 0 0,0 0 0 0 0,-1 0-1 0 0,0 0 1 0 0,1 0 0 0 0,-1 1-1 0 0,1-1 1 0 0,-1 1 0 0 0,0-1 0 0 0,1 1-1 0 0,-1 0 1 0 0,0-1 0 0 0,1 1-1 0 0,-3 0 1 0 0,-6 1-290 0 0,0-1 0 0 0,0 2 0 0 0,1-1-1 0 0,-19 7 1 0 0,-38 14 156 0 0,1 3 0 0 0,2 3 0 0 0,0 2-1 0 0,-63 43 1 0 0,106-60 294 0 0,-37 30 0 0 0,49-35-52 0 0,0 0-1 0 0,1 0 1 0 0,0 0 0 0 0,0 1 0 0 0,0 0 0 0 0,-7 15 0 0 0,12-21-12 0 0,1 0 1 0 0,-1 0 0 0 0,1 1 0 0 0,0-1 0 0 0,0 1-1 0 0,1-1 1 0 0,-1 1 0 0 0,0-1 0 0 0,1 1 0 0 0,0-1-1 0 0,0 1 1 0 0,0-1 0 0 0,1 1 0 0 0,-1 0 0 0 0,1-1 0 0 0,0 1-1 0 0,1 4 1 0 0,0-4-1 0 0,0 0 0 0 0,0 0 0 0 0,0 0-1 0 0,1-1 1 0 0,-1 1 0 0 0,1-1 0 0 0,0 0 0 0 0,0 0-1 0 0,0 0 1 0 0,0 0 0 0 0,1 0 0 0 0,-1 0 0 0 0,1-1-1 0 0,5 3 1 0 0,10 4 34 0 0,1-1 0 0 0,0 0 0 0 0,0-1 0 0 0,0-2 0 0 0,24 4-1 0 0,-1-2-54 0 0,65 0-1 0 0,-14-10-1636 0 0,-33-6-4251 0 0,-19-1-373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10 8751 0 0,'0'0'674'0'0,"0"-2"-438"0"0,-1-5 5441 0 0,-1 7-5435 0 0,-1 1 1 0 0,1-1-1 0 0,0 1 1 0 0,0-1-1 0 0,0 1 1 0 0,1 0-1 0 0,-1 0 1 0 0,0 0-1 0 0,0 0 1 0 0,0 0-1 0 0,1 1 1 0 0,-1-1-1 0 0,0 0 1 0 0,1 1-1 0 0,-1-1 1 0 0,-1 3-1 0 0,-1 1-145 0 0,0 0 0 0 0,0 0 0 0 0,-5 12 1 0 0,6-10-10 0 0,0 0 0 0 0,0 0 0 0 0,-1 11-1 0 0,2-10-22 0 0,0 0-1 0 0,0 0 0 0 0,-1-1 1 0 0,-3 9-1 0 0,-20 26 311 0 0,-43 55 0 0 0,38-55-193 0 0,-310 468 523 0 0,288-417-647 0 0,-110 170-52 0 0,123-213-132 0 0,-2 5-3981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41 250 15199 0 0,'-40'-18'3990'0'0,"42"18"-2698"0"0,273-45 2477 0 0,-125 17-3221 0 0,646-111-1174 0 0,-746 130-824 0 0,-1 2-4271 0 0,-7 3-1601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83 9215 0 0,'0'-3'224'0'0,"1"0"-110"0"0,-1 1 0 0 0,0 0 1 0 0,0 0-1 0 0,0-1 0 0 0,0 1 1 0 0,-1 0-1 0 0,1 0 0 0 0,0 0 1 0 0,-1-1-1 0 0,0 1 0 0 0,1 0 1 0 0,-1 0-1 0 0,0 0 0 0 0,0 0 0 0 0,0 0 1 0 0,0 0-1 0 0,-1 0 0 0 0,1 0 1 0 0,0 0-1 0 0,-4-2 0 0 0,1 0 1121 0 0,-1 1 0 0 0,1-1-1 0 0,-10-4 1 0 0,9 6-901 0 0,0 0 1 0 0,0 0-1 0 0,0 0 1 0 0,-1 1-1 0 0,1 0 1 0 0,-10-1-1 0 0,-1 1-212 0 0,0 1-1 0 0,0 0 0 0 0,0 2 1 0 0,-1 0-1 0 0,1 0 0 0 0,1 2 1 0 0,-1 0-1 0 0,0 1 1 0 0,1 0-1 0 0,0 1 0 0 0,-17 10 1 0 0,-10 8-68 0 0,0 1 1 0 0,-54 45-1 0 0,68-46 302 0 0,0 0 0 0 0,-35 43 0 0 0,61-65-330 0 0,1 0 1 0 0,-1 0-1 0 0,1 0 0 0 0,-1 0 0 0 0,1 1 1 0 0,0-1-1 0 0,0 1 0 0 0,0-1 0 0 0,0 1 1 0 0,0-1-1 0 0,0 1 0 0 0,1-1 1 0 0,-1 1-1 0 0,1-1 0 0 0,0 6 0 0 0,0-7-11 0 0,0 1 0 0 0,1 0 0 0 0,-1-1-1 0 0,1 1 1 0 0,-1-1 0 0 0,1 1 0 0 0,-1 0-1 0 0,1-1 1 0 0,0 1 0 0 0,0-1 0 0 0,0 0-1 0 0,0 1 1 0 0,0-1 0 0 0,0 0 0 0 0,0 0 0 0 0,1 1-1 0 0,-1-1 1 0 0,0 0 0 0 0,1 0 0 0 0,-1 0-1 0 0,0-1 1 0 0,1 1 0 0 0,0 0 0 0 0,-1 0-1 0 0,3 0 1 0 0,5 2 62 0 0,-1-1 0 0 0,1-1 1 0 0,0 1-1 0 0,-1-1 0 0 0,1 0 0 0 0,0-1 0 0 0,16-2 0 0 0,64-12 275 0 0,-67 10-269 0 0,11-3 0 0 0,67-12 30 0 0,137-44 0 0 0,-202 50 9 0 0,-50 18-102 0 0,0 1 0 0 0,1 1 0 0 0,0 1 0 0 0,1 0 0 0 0,-1 0 0 0 0,2 2 0 0 0,-1-1 0 0 0,-18 21 0 0 0,28-28-10 0 0,1 1 1 0 0,-1 0 0 0 0,1 0-1 0 0,0 0 1 0 0,0 0 0 0 0,0 0-1 0 0,1 0 1 0 0,-1 0 0 0 0,-1 6-1 0 0,3 0 1 0 0,1-7-24 0 0,0 0 1 0 0,1-1-1 0 0,-1 1 0 0 0,1-1 0 0 0,-1 1 0 0 0,1-1 1 0 0,-1 0-1 0 0,1 0 0 0 0,0 0 0 0 0,0 0 0 0 0,0 0 1 0 0,-1 0-1 0 0,1 0 0 0 0,0-1 0 0 0,0 1 0 0 0,0 0 1 0 0,4 0-1 0 0,36 3-524 0 0,-8-4-1983 0 0,0-2-1 0 0,54-9 0 0 0,-62 6 1098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88 17047 0 0,'11'-26'651'0'0,"-5"12"-14"0"0,-1 1 0 0 0,5-21 1600 0 0,-11 35-2110 0 0,0 1 1 0 0,0-1 0 0 0,0 1 0 0 0,0-1-1 0 0,0 0 1 0 0,0 0 0 0 0,0 0 0 0 0,-3 2-1 0 0,-2 2-25 0 0,-140 160 442 0 0,84-88-539 0 0,-119 154 86 0 0,120-147-58 0 0,-395 525 553 0 0,337-465-4159 0 0,108-131 1746 0 0</inkml:trace>
  <inkml:trace contextRef="#ctx0" brushRef="#br0" timeOffset="1">1 862 17103 0 0,'0'0'1551'0'0,"2"0"-1276"0"0,475-90 5798 0 0,-102 18-5030 0 0,-123 45-4604 0 0,-200 23 1780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 8751 0 0,'0'0'674'0'0,"-2"-1"-69"0"0,-2 1 380 0 0,0-1 1 0 0,-1 1-1 0 0,1 0 1 0 0,0 0-1 0 0,0 1 0 0 0,0-1 1 0 0,-6 2-1 0 0,3 0-140 0 0,0 1 1 0 0,0-1-1 0 0,-10 6 0 0 0,-3 4-537 0 0,-33 25-1 0 0,26-17 366 0 0,21-16-641 0 0,-91 66 293 0 0,77-53-272 0 0,0 0 0 0 0,-26 31 0 0 0,41-42-49 0 0,0 1 0 0 0,0 1-1 0 0,0-1 1 0 0,1 1 0 0 0,0-1 0 0 0,1 1 0 0 0,0 0 0 0 0,0 1 0 0 0,0-1 0 0 0,1 0 0 0 0,1 1 0 0 0,-1-1-1 0 0,1 10 1 0 0,1-14-25 0 0,0 0 0 0 0,0 1 0 0 0,0-1 0 0 0,1 0-1 0 0,0 1 1 0 0,-1-1 0 0 0,2 0 0 0 0,-1 0 0 0 0,0 0 0 0 0,1 0-1 0 0,0 0 1 0 0,0 0 0 0 0,0 0 0 0 0,0-1 0 0 0,1 1-1 0 0,-1-1 1 0 0,1 1 0 0 0,0-1 0 0 0,0 0 0 0 0,0 0-1 0 0,0 0 1 0 0,1-1 0 0 0,-1 1 0 0 0,1-1 0 0 0,0 0 0 0 0,0 0-1 0 0,6 3 1 0 0,-1-2-254 0 0,0 0 0 0 0,0-1 0 0 0,0 0 0 0 0,0 0 0 0 0,0-1 0 0 0,0 0 1 0 0,0-1-1 0 0,0 0 0 0 0,1 0 0 0 0,-1-1 0 0 0,0 0 0 0 0,0-1 0 0 0,11-3 0 0 0,7-5-1860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197 422 13823 0 0,'-9'4'699'0'0,"1"0"-1"0"0,0 1 0 0 0,0 1 0 0 0,0-1 0 0 0,0 1 1 0 0,-8 10-1 0 0,2-2 1070 0 0,2 0 0 0 0,-14 20 0 0 0,17-20-1283 0 0,0 0 0 0 0,1 1 0 0 0,0 1 0 0 0,1-1 0 0 0,-4 18-1 0 0,-4 24-1504 0 0,4 3-6594 0 0,9-49-261 0 0</inkml:trace>
  <inkml:trace contextRef="#ctx0" brushRef="#br0" timeOffset="1">507 0 16239 0 0,'0'0'1792'0'0,"-5"11"-1792"0"0,1-3 88 0 0,2 5 8 0 0,2 1 0 0 0,4 0 0 0 0,1 0-1056 0 0,4 2-200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14479 0 0,'0'0'1116'0'0,"-1"1"-730"0"0,-12 9-1 0 0,1-1 0 0 0,1 1 0 0 0,0 1 0 0 0,0 0 0 0 0,1 0 1 0 0,1 1-1 0 0,-10 16 0 0 0,-51 99 207 0 0,46-79 8 0 0,16-33-336 0 0,1 0 0 0 0,1 1 1 0 0,0 0-1 0 0,1 0 0 0 0,-3 20 0 0 0,7-34 1073 0 0,14 0-270 0 0,-8-2-913 0 0,0 0-1 0 0,0-1 0 0 0,-1 1 1 0 0,1-1-1 0 0,0 0 1 0 0,0 0-1 0 0,-1-1 1 0 0,8-3-1 0 0,35-20 649 0 0,-38 19-710 0 0,113-66 628 0 0,-61 33-486 0 0,-38 23-179 0 0,28-14 1 0 0,-28 17-408 0 0,0-1 0 0 0,28-23-1 0 0,-34 24-85 0 0,-17 12 421 0 0,1 1-1 0 0,0 0 0 0 0,-1-1 0 0 0,1 1 1 0 0,-1-1-1 0 0,1 0 0 0 0,-1 1 0 0 0,1-1 0 0 0,-1 1 1 0 0,0-1-1 0 0,1 0 0 0 0,-1 1 0 0 0,0-1 1 0 0,1 0-1 0 0,-1 0 0 0 0,0 1 0 0 0,0-1 0 0 0,1 0 1 0 0,-1 1-1 0 0,0-1 0 0 0,0 0 0 0 0,0 0 0 0 0,0 1 1 0 0,0-1-1 0 0,0 0 0 0 0,-1 0 0 0 0,1 1 1 0 0,0-1-1 0 0,0 0 0 0 0,0 0 0 0 0,-1 1 0 0 0,1-1 1 0 0,0 0-1 0 0,-1 1 0 0 0,1-1 0 0 0,0 0 1 0 0,-1 1-1 0 0,1-1 0 0 0,-1 1 0 0 0,1-1 0 0 0,-1 1 1 0 0,1-1-1 0 0,-1 1 0 0 0,0-1 0 0 0,1 1 1 0 0,-2-1-1 0 0,-1-2 4 0 0,-1 0 0 0 0,1 1 0 0 0,-1-1 1 0 0,0 1-1 0 0,0 0 0 0 0,-6-2 0 0 0,-14-2 5 0 0,0 1-1 0 0,-1 0 0 0 0,-31 0 0 0 0,-40-8-4 0 0,28 1-166 0 0,66 12-487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69 533 13823 0 0,'0'0'1062'0'0,"-2"1"-693"0"0,-3 2-451 0 0,-5 2 1048 0 0,0 0 1 0 0,0-1-1 0 0,-17 5 2762 0 0,27-10-3626 0 0,0 1 0 0 0,-1 0 0 0 0,1 0 0 0 0,0 0 0 0 0,0 0 1 0 0,-1 0-1 0 0,1-1 0 0 0,0 1 0 0 0,0 0 0 0 0,-1 0 0 0 0,1-1 0 0 0,0 1 0 0 0,0 0 0 0 0,0 0 0 0 0,0-1 0 0 0,-1 1 0 0 0,1 0 0 0 0,0 0 0 0 0,0-1 0 0 0,0 1 1 0 0,0 0-1 0 0,0-1 0 0 0,0 1 0 0 0,0 0 0 0 0,0-1 0 0 0,0 1 0 0 0,0 0 0 0 0,0 0 0 0 0,0-1 0 0 0,0 0 0 0 0,6-10 1026 0 0,15-9-836 0 0,-20 19-141 0 0,21-17-44 0 0,1 2 0 0 0,39-20 1 0 0,-16 9-57 0 0,497-315-636 0 0,-536 338 577 0 0,13-9-29 0 0,0 0-1 0 0,0 1 1 0 0,1 2 0 0 0,42-16-1 0 0,-49 24 49 0 0,-14 2-8 0 0,1 1 1 0 0,0-1-1 0 0,-1 0 1 0 0,1 1-1 0 0,-1-1 1 0 0,1 1-1 0 0,0-1 1 0 0,-1 1-1 0 0,1-1 1 0 0,-1 1-1 0 0,0-1 1 0 0,1 1-1 0 0,-1 0 1 0 0,1-1-1 0 0,-1 1 1 0 0,0-1-1 0 0,1 1 1 0 0,-1 0-1 0 0,0-1 1 0 0,0 1-1 0 0,0 0 1 0 0,1 0-1 0 0,-1-1 1 0 0,0 1-1 0 0,0 0 1 0 0,0-1-1 0 0,0 1 1 0 0,0 0-1 0 0,0 0 1 0 0,0-1-1 0 0,-1 2 1 0 0,-4 23 81 0 0,-4-6 26 0 0,0 0-1 0 0,-1 0 1 0 0,-1 0-1 0 0,-25 29 1 0 0,-2 7 161 0 0,14-17 11 0 0,-28 61 0 0 0,42-77-254 0 0,1 2 0 0 0,1-1 0 0 0,1 1 0 0 0,-5 32 0 0 0,11-46-8 0 0,0 1 0 0 0,1 0 0 0 0,0-1-1 0 0,0 1 1 0 0,3 10 0 0 0,-2-15-364 0 0,0 0 1 0 0,0-1-1 0 0,1 1 1 0 0,0-1-1 0 0,0 0 0 0 0,0 1 1 0 0,1-1-1 0 0,-1 0 0 0 0,1 0 1 0 0,7 8-1 0 0,1-4-5714 0 0,1-3-1778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318 102 16127 0 0,'2'-9'1432'0'0,"1"-2"-1144"0"0,-1-1-288 0 0,2 0 0 0 0,-1 1 1560 0 0,3 0 256 0 0,-3 2 48 0 0,4 2 16 0 0,2 0-1328 0 0,3 2-264 0 0,3 1-48 0 0,1 3-16 0 0,-1-1-224 0 0,1 4-168 0 0,0 3 24 0 0,-1 2-6800 0 0,-5 4-1352 0 0</inkml:trace>
  <inkml:trace contextRef="#ctx0" brushRef="#br0" timeOffset="1">1 616 4143 0 0,'0'0'440'0'0,"11"1"-440"0"0,1 3 0 0 0,2-1 3296 0 0,0 3 648 0 0,-1-1 128 0 0,3 0 24 0 0,0-1-2552 0 0,0-2-512 0 0,-2-4-104 0 0,0 2-16 0 0,0 2-560 0 0,0 0-120 0 0,0-2-16 0 0,-3-2-8 0 0,-4-2-2592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37 6911 0 0,'0'0'528'0'0,"-3"-11"-360"0"0,2 6 3176 0 0,0 4-3078 0 0,1 0-1 0 0,-1 0 0 0 0,0 0 0 0 0,1 0 0 0 0,-1 0 1 0 0,0 0-1 0 0,0 0 0 0 0,0 0 0 0 0,1 0 1 0 0,-1 0-1 0 0,0 1 0 0 0,0-1 0 0 0,0 0 1 0 0,0 1-1 0 0,-1-1 0 0 0,1 0 0 0 0,0 1 0 0 0,0-1 1 0 0,0 1-1 0 0,0 0 0 0 0,-1-1 0 0 0,-1 1 1 0 0,0 0-144 0 0,1 0 1 0 0,-1 0-1 0 0,0 1 1 0 0,0-1 0 0 0,1 1-1 0 0,-1-1 1 0 0,1 1 0 0 0,-1 0-1 0 0,0 0 1 0 0,-2 1-1 0 0,-6 5-226 0 0,0 0-1 0 0,0 0 0 0 0,-14 13 0 0 0,24-19 225 0 0,-38 36-116 0 0,2 1-1 0 0,-65 86 1 0 0,51-59-5 0 0,45-58 1 0 0,-93 121-6 0 0,72-90 22 0 0,-33 61 1 0 0,54-87 78 0 0,1 0 1 0 0,0 0 0 0 0,-6 25-1 0 0,10-33-43 0 0,0 1 1 0 0,0-1-1 0 0,0 1 0 0 0,1-1 0 0 0,0 1 0 0 0,0 0 1 0 0,0-1-1 0 0,0 1 0 0 0,1 0 0 0 0,0-1 0 0 0,0 1 1 0 0,0-1-1 0 0,1 1 0 0 0,2 5 0 0 0,-3-8-13 0 0,1 0 1 0 0,-1 0-1 0 0,1 0 0 0 0,0 0 0 0 0,0 0 0 0 0,0-1 1 0 0,0 1-1 0 0,0 0 0 0 0,0-1 0 0 0,0 0 1 0 0,1 1-1 0 0,-1-1 0 0 0,0 0 0 0 0,1 0 0 0 0,-1 0 1 0 0,1-1-1 0 0,-1 1 0 0 0,1-1 0 0 0,-1 1 0 0 0,1-1 1 0 0,-1 0-1 0 0,1 0 0 0 0,3 0 0 0 0,5-1 96 0 0,0 0 0 0 0,0 0 0 0 0,0-2 0 0 0,12-3 0 0 0,66-22 387 0 0,-1-4 1 0 0,151-79-1 0 0,-27-12-267 0 0,-166 91-185 0 0,0-1 0 0 0,54-53 0 0 0,-89 75-154 0 0,-1 1 1 0 0,0-2-1 0 0,0 0 0 0 0,-1 0 1 0 0,8-14-1 0 0,-15 22 56 0 0,0 0 0 0 0,0 0 0 0 0,0 0 1 0 0,-1 0-1 0 0,1 0 0 0 0,-1 0 0 0 0,0 0 0 0 0,-1-1 0 0 0,1 1 0 0 0,-1 0 0 0 0,1 0 0 0 0,-1-1 0 0 0,-1 1 0 0 0,1 0 0 0 0,0-1 1 0 0,-1 1-1 0 0,0 0 0 0 0,0 0 0 0 0,-1-1 0 0 0,1 1 0 0 0,-1 0 0 0 0,-2-5 0 0 0,0 3-45 0 0,0 1 0 0 0,0-1 0 0 0,0 1-1 0 0,-1 0 1 0 0,0 0 0 0 0,0 1 0 0 0,0 0 0 0 0,-1-1 0 0 0,1 2-1 0 0,-1-1 1 0 0,0 1 0 0 0,0-1 0 0 0,0 2 0 0 0,0-1 0 0 0,-1 1-1 0 0,1 0 1 0 0,-1 0 0 0 0,-7-1 0 0 0,-12 0-270 0 0,0 0 0 0 0,-1 2 0 0 0,-34 2 0 0 0,41 0 24 0 0,-2 0-40 0 0,-78-1-1969 0 0,85-1 1735 0 0,1-1 0 0 0,0 0-1 0 0,0-1 1 0 0,0-1 0 0 0,-13-4-1 0 0,3-1-678 0 0,32 2 659 0 0,-3 5 628 0 0,-1 0 1 0 0,1 1-1 0 0,0 0 1 0 0,0 0-1 0 0,0 1 0 0 0,-1-1 1 0 0,1 1-1 0 0,0 0 0 0 0,0 0 1 0 0,0 0-1 0 0,0 1 1 0 0,9 2-1 0 0,7 2-2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167 127 5527 0 0,'0'0'498'0'0,"-2"0"-406"0"0,-24 7 559 0 0,23-5 450 0 0,-1 0 0 0 0,0 1-1 0 0,0-1 1 0 0,1 1 0 0 0,0 0 0 0 0,-1 0 0 0 0,-4 5 0 0 0,-4 9-411 0 0,0 1 0 0 0,0 0 0 0 0,2 1-1 0 0,-14 33 1 0 0,17-36-531 0 0,1-4-71 0 0,2-1-1 0 0,0 1 0 0 0,0 0 1 0 0,1 0-1 0 0,0 0 1 0 0,-1 23-1 0 0,4-32-38 0 0,0-1-1 0 0,0 0 0 0 0,0 1 0 0 0,0-1 1 0 0,0 0-1 0 0,1 1 0 0 0,-1-1 1 0 0,1 0-1 0 0,0 1 0 0 0,0-1 1 0 0,0 0-1 0 0,0 0 0 0 0,0 0 1 0 0,0 1-1 0 0,0-1 0 0 0,1-1 1 0 0,-1 1-1 0 0,4 3 0 0 0,-3-3 26 0 0,1 0 0 0 0,-1-1 0 0 0,1 0 0 0 0,0 0 0 0 0,0 0 0 0 0,-1 0 0 0 0,1 0 0 0 0,0 0 0 0 0,0-1 0 0 0,0 1 0 0 0,0-1 0 0 0,0 0 0 0 0,0 0 0 0 0,5 0 0 0 0,8-2 21 0 0,0 0 0 0 0,-1-1 0 0 0,1 0 0 0 0,-1-1 0 0 0,1-1 0 0 0,-1-1 0 0 0,0 0 0 0 0,-1-1 0 0 0,0 0 0 0 0,0-1 0 0 0,15-12 0 0 0,-12 8 24 0 0,-1-2-1 0 0,0 0 1 0 0,-1-1-1 0 0,0-1 1 0 0,-1 0-1 0 0,-1-1 1 0 0,21-34-1 0 0,-27 36-178 0 0,0 1-1 0 0,-1-1 1 0 0,-1 0 0 0 0,0-1-1 0 0,3-21 1 0 0,6-79-609 0 0,-14 109 647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10679 0 0,'4'10'1142'0'0,"4"5"3436"0"0,-8-15-4421 0 0,0 0 0 0 0,0 0 1 0 0,1 0-1 0 0,-1 0 0 0 0,0 1 1 0 0,0-1-1 0 0,0 0 0 0 0,1 0 1 0 0,-1 0-1 0 0,0 0 1 0 0,0 0-1 0 0,0 0 0 0 0,1 0 1 0 0,-1 0-1 0 0,0 0 0 0 0,0 0 1 0 0,1-1-1 0 0,-1 1 0 0 0,2-1 1574 0 0,-2 1-1573 0 0,3-2-1218 0 0,0-1 1324 0 0,1 1 1 0 0,-1-1 0 0 0,0 0-1 0 0,0 0 1 0 0,0 0 0 0 0,0 0-1 0 0,0 0 1 0 0,-1-1 0 0 0,1 1 0 0 0,2-6-1 0 0,2-7 400 0 0,8-21-1 0 0,-4 9-159 0 0,1 7-236 0 0,0 1 0 0 0,0 1-1 0 0,2 0 1 0 0,28-30 0 0 0,-5 7 76 0 0,11-14-160 0 0,3 3 0 0 0,81-67 0 0 0,-123 113-151 0 0,0 1 1 0 0,0 0 0 0 0,1 0-1 0 0,0 1 1 0 0,0 1-1 0 0,0-1 1 0 0,0 2 0 0 0,1-1-1 0 0,-1 1 1 0 0,1 1-1 0 0,18-2 1 0 0,5 2-862 0 0,1 2 0 0 0,46 5 0 0 0,-5 0-6716 0 0,-48-5-42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68 10303 0 0,'0'-2'472'0'0,"4"-9"43"0"0,11-29-254 0 0,-12 32-380 0 0,1 1 4286 0 0,-4 15-1904 0 0,-1 2-1899 0 0,-1 0 1 0 0,-1 0-1 0 0,1 0 1 0 0,-8 17-1 0 0,-20 37 849 0 0,27-56-1123 0 0,-40 66 674 0 0,-100 136-1 0 0,67-118-685 0 0,20-27-39 0 0,45-51-44 0 0,1 1 0 0 0,1 0 0 0 0,-15 31 0 0 0,23-43 3 0 0,15-4-323 0 0,-8-2 130 0 0,1 0 0 0 0,-1-1 0 0 0,0 0-1 0 0,0 0 1 0 0,0 0 0 0 0,0-1 0 0 0,7-7-1 0 0,-5 5-365 0 0,19-19-1305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135 363 7831 0 0,'-14'6'240'0'0,"1"1"0"0"0,0 1 0 0 0,-17 12-1 0 0,20-13-108 0 0,-45 32 9627 0 0,64-50-8992 0 0,102-123 1068 0 0,-87 108-1560 0 0,2 1 0 0 0,52-39-1 0 0,-19 23-58 0 0,0 3-1 0 0,97-44 0 0 0,-144 77-126 0 0,0 0 0 0 0,0 1 0 0 0,0 0 0 0 0,0 1 0 0 0,1 0 0 0 0,0 1 0 0 0,22 0 0 0 0,-28 2-36 0 0,1 0-1 0 0,-1 1 1 0 0,1 0 0 0 0,-1 1-1 0 0,0-1 1 0 0,1 1 0 0 0,-1 1-1 0 0,0 0 1 0 0,0 0 0 0 0,-1 0-1 0 0,1 1 1 0 0,-1-1-1 0 0,1 2 1 0 0,7 6 0 0 0,-9-6-44 0 0,0-1 1 0 0,0 1-1 0 0,-1 0 1 0 0,0 1-1 0 0,0-1 0 0 0,0 1 1 0 0,-1-1-1 0 0,1 1 1 0 0,-2 0-1 0 0,1 1 1 0 0,-1-1-1 0 0,1 0 0 0 0,-2 1 1 0 0,1-1-1 0 0,-1 1 1 0 0,0 0-1 0 0,0-1 1 0 0,-1 1-1 0 0,0 0 1 0 0,0 0-1 0 0,-1-1 0 0 0,1 1 1 0 0,-1 0-1 0 0,-4 11 1 0 0,1-6-2 0 0,0 1 1 0 0,-1-1 0 0 0,0 0-1 0 0,-1-1 1 0 0,-1 1 0 0 0,0-1-1 0 0,0 0 1 0 0,-1-1 0 0 0,0 0-1 0 0,-1 0 1 0 0,-19 17-1 0 0,2-8-5 0 0,0 0-1 0 0,-2-2 1 0 0,1-1-1 0 0,-54 21 0 0 0,-127 34 24 0 0,5-2-1279 0 0,182-61 478 0 0,19-7-259 0 0,4-2-254 0 0,5-2-50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21 100 16583 0 0,'0'0'1506'0'0,"-2"0"-1241"0"0,1-1-114 0 0,0 1 0 0 0,0 0 0 0 0,0 0 1 0 0,0 0-1 0 0,0 0 0 0 0,0-1 0 0 0,1 1 0 0 0,-1-1 1 0 0,0 1-1 0 0,0 0 0 0 0,0-1 0 0 0,0 1 0 0 0,1-1 0 0 0,-1 0 1 0 0,0 1-1 0 0,0-1 0 0 0,1 0 0 0 0,-1 1 0 0 0,0-1 0 0 0,0-1 1 0 0,1 1-31 0 0,0 0 1 0 0,-1 0-1 0 0,1 1 1 0 0,0-1-1 0 0,0 0 1 0 0,0 0 0 0 0,0 0-1 0 0,0 1 1 0 0,1-1-1 0 0,-1 0 1 0 0,0 0-1 0 0,0 1 1 0 0,0-1 0 0 0,1 0-1 0 0,-1 0 1 0 0,0 1-1 0 0,1-1 1 0 0,-1 0-1 0 0,1 0 1 0 0,2-3 158 0 0,0 1-1 0 0,0-1 1 0 0,0 1 0 0 0,1-1-1 0 0,4-3 1 0 0,-2 4-197 0 0,1-1-1 0 0,-1 1 1 0 0,1 0 0 0 0,0 0 0 0 0,0 1-1 0 0,0 0 1 0 0,0 0 0 0 0,0 1 0 0 0,0-1-1 0 0,10 1 1 0 0,18-4-43 0 0,-1-1-75 0 0,0 1-1 0 0,36 1 1 0 0,22 3-4228 0 0,-92 1 4219 0 0,16 0-1644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 11519 0 0,'-45'31'1601'0'0,"0"2"-1"0"0,-65 65 1 0 0,33-17 396 0 0,-111 153 1 0 0,-34 114-1005 0 0,191-293-881 0 0,2 1 1 0 0,-31 90 0 0 0,58-142 112 0 0,1 0-1 0 0,0 0 1 0 0,1 0 0 0 0,-1-1-1 0 0,0 8 1 0 0,8-12-176 0 0,-1-1-1 0 0,1 0 1 0 0,-1 0 0 0 0,0 0-1 0 0,0-1 1 0 0,0 0-1 0 0,6-4 1 0 0,42-32 444 0 0,-13 10-315 0 0,7-7-288 0 0,18-11-194 0 0,-59 43 278 0 0,0 0 1 0 0,1 1 0 0 0,-1 0 0 0 0,1 0 0 0 0,0 0 0 0 0,0 1-1 0 0,12-2 1 0 0,-17 4 16 0 0,-1-1 0 0 0,0 1 0 0 0,1 0 0 0 0,-1 0-1 0 0,0 0 1 0 0,1 1 0 0 0,-1-1 0 0 0,0 1 0 0 0,1-1 0 0 0,-1 1 0 0 0,0 0 0 0 0,0 0-1 0 0,0 0 1 0 0,0 0 0 0 0,0 0 0 0 0,3 2 0 0 0,-2-1 10 0 0,-1 1 1 0 0,1-1 0 0 0,-1 1-1 0 0,0-1 1 0 0,0 1-1 0 0,0 0 1 0 0,-1 0 0 0 0,1-1-1 0 0,-1 1 1 0 0,2 5-1 0 0,1 6 85 0 0,0 0 0 0 0,-1 1 0 0 0,-1-1 0 0 0,0 20-1 0 0,-1-19 43 0 0,1 4-30 0 0,0 0 1 0 0,1 0-1 0 0,6 23 1 0 0,-6-35-93 0 0,-1 0 1 0 0,1 0-1 0 0,0 0 1 0 0,1 0-1 0 0,0-1 1 0 0,0 1-1 0 0,0-1 1 0 0,1 0-1 0 0,0-1 1 0 0,0 1-1 0 0,9 7 1 0 0,-4-6 43 0 0,0 0 0 0 0,0-1 0 0 0,1 0 0 0 0,0 0 0 0 0,0-1 0 0 0,0 0 0 0 0,1-1 0 0 0,17 4 0 0 0,36 3-1283 0 0,-1-6-4964 0 0,-18-3-1258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11055 0 0,'0'0'852'0'0,"2"-16"8382"0"0,0 19-9184 0 0,1 0 1 0 0,-1 1 0 0 0,0-1 0 0 0,0 1 0 0 0,0-1 0 0 0,0 1 0 0 0,-1 0 0 0 0,1-1 0 0 0,-1 1 0 0 0,0 0 0 0 0,1 6 0 0 0,0 9 314 0 0,1 21 0 0 0,-1-20-117 0 0,-4 104 973 0 0,0-2-293 0 0,2-121-875 0 0,0 0 0 0 0,0 0 0 0 0,0 0 0 0 0,0 1 0 0 0,1-1-1 0 0,-1 0 1 0 0,0 0 0 0 0,0 0 0 0 0,1 0 0 0 0,-1 0 0 0 0,1 1 0 0 0,-1-1 0 0 0,1 0 0 0 0,-1 0-1 0 0,1 0 1 0 0,1 1 0 0 0,-2-2-27 0 0,1 0 0 0 0,0 1 0 0 0,0-1 0 0 0,0 0-1 0 0,0 0 1 0 0,0 1 0 0 0,0-1 0 0 0,0 0 0 0 0,0 0 0 0 0,1 0-1 0 0,-1 0 1 0 0,0 0 0 0 0,0-1 0 0 0,0 1 0 0 0,0 0 0 0 0,0 0 0 0 0,0-1-1 0 0,-1 1 1 0 0,3-1 0 0 0,10-4 63 0 0,0-1 0 0 0,0 0-1 0 0,-1-1 1 0 0,1 0 0 0 0,12-12 0 0 0,55-48 50 0 0,-68 56-115 0 0,65-59-30 0 0,104-89 33 0 0,11 12-471 0 0,-175 136 271 0 0,1 0-1 0 0,0 2 1 0 0,27-11-1 0 0,-36 16-231 0 0,1 1 1 0 0,0 0-1 0 0,0 1 0 0 0,1 0 0 0 0,-1 0 0 0 0,0 1 1 0 0,0 1-1 0 0,17 0 0 0 0,-26 0 240 0 0,0 0-1 0 0,0 0 1 0 0,1 1-1 0 0,-1-1 1 0 0,0 0-1 0 0,0 0 1 0 0,0 1-1 0 0,1-1 1 0 0,-1 1-1 0 0,0-1 1 0 0,0 1-1 0 0,0-1 1 0 0,0 1-1 0 0,0 0 1 0 0,0 0-1 0 0,0-1 1 0 0,1 3 0 0 0,4 7-1449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357 143 3679 0 0,'8'-19'357'0'0,"16"-51"1780"0"0,-19 47 2843 0 0,-3 2 4138 0 0,-2 20-9085 0 0,0 1-1 0 0,0-1 0 0 0,0 1 1 0 0,0-1-1 0 0,-1 1 0 0 0,1 0 1 0 0,0-1-1 0 0,0 1 0 0 0,0-1 1 0 0,0 1-1 0 0,-1 0 0 0 0,1-1 1 0 0,0 1-1 0 0,0 0 0 0 0,-1-1 1 0 0,1 1-1 0 0,0 0 0 0 0,-1-1 1 0 0,1 1-1 0 0,0 0 0 0 0,-1 0 1 0 0,1-1-1 0 0,0 1 0 0 0,-1 0 1 0 0,1 0-1 0 0,-1 0 0 0 0,1 0 1 0 0,0-1-1 0 0,-1 1 0 0 0,1 0 1 0 0,-1 0-1 0 0,0 0 0 0 0,-13 0 28 0 0,7 1-31 0 0,1 1-1 0 0,-1 0 1 0 0,1 0 0 0 0,-1 1-1 0 0,1 0 1 0 0,-1 0 0 0 0,-8 6-1 0 0,-41 32 40 0 0,27-17-48 0 0,-118 91 600 0 0,135-105-424 0 0,0 0 0 0 0,0 1-1 0 0,1 1 1 0 0,-14 19 0 0 0,24-30-169 0 0,0 0-1 0 0,1-1 1 0 0,-1 1 0 0 0,1 0 0 0 0,-1 0 0 0 0,1-1 0 0 0,-1 1 0 0 0,1 0-1 0 0,0 0 1 0 0,-1 0 0 0 0,1-1 0 0 0,0 1 0 0 0,0 0 0 0 0,0 0-1 0 0,-1 0 1 0 0,1 0 0 0 0,0 0 0 0 0,0 0 0 0 0,0-1 0 0 0,0 1-1 0 0,1 0 1 0 0,-1 0 0 0 0,0 0 0 0 0,0 0 0 0 0,0 0 0 0 0,1 0-1 0 0,-1-1 1 0 0,0 1 0 0 0,1 0 0 0 0,-1 0 0 0 0,1-1 0 0 0,-1 1 0 0 0,1 0-1 0 0,-1 0 1 0 0,1-1 0 0 0,0 1 0 0 0,-1-1 0 0 0,1 1 0 0 0,0 0-1 0 0,-1-1 1 0 0,1 1 0 0 0,0-1 0 0 0,0 0 0 0 0,-1 1 0 0 0,1-1-1 0 0,0 1 1 0 0,0-1 0 0 0,1 0 0 0 0,4 2 67 0 0,-1-1-1 0 0,0 0 1 0 0,1 0 0 0 0,-1 0-1 0 0,1-1 1 0 0,9 0-1 0 0,10-4 53 0 0,-1-2-1 0 0,0 0 0 0 0,45-18 0 0 0,-58 20-135 0 0,18-8-6 0 0,-1-1-1 0 0,28-18 1 0 0,-55 30-75 0 0,-15 19-2249 0 0,12-16 1751 0 0,0 1 0 0 0,0 0 0 0 0,0 0 0 0 0,1 0 0 0 0,-1 0 0 0 0,-1 5 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18 13447 0 0,'2'-1'1034'0'0,"14"-12"-480"0"0,-16 13-433 0 0,0-1 0 0 0,1 1 0 0 0,-1 0-1 0 0,0-1 1 0 0,0 1 0 0 0,1 0 0 0 0,-1 0-1 0 0,0-1 1 0 0,1 1 0 0 0,-1 0 0 0 0,1 0-1 0 0,-1 0 1 0 0,0 0 0 0 0,1 0 0 0 0,-1-1 0 0 0,1 1-1 0 0,-1 0 1 0 0,0 0 0 0 0,1 0 0 0 0,-1 0-1 0 0,1 0 1 0 0,-1 0 0 0 0,0 0 0 0 0,1 0-1 0 0,-1 0 1 0 0,1 1 0 0 0,-1-1 0 0 0,0 0 0 0 0,1 0-1 0 0,0 1-40 0 0,-1-1-1 0 0,1 1 0 0 0,-1 0 1 0 0,0-1-1 0 0,1 1 0 0 0,-1 0 0 0 0,0-1 1 0 0,0 1-1 0 0,1 0 0 0 0,-1 0 1 0 0,0 0-1 0 0,0-1 0 0 0,0 1 1 0 0,0 0-1 0 0,0 0 0 0 0,0-1 1 0 0,0 2-1 0 0,-1 6 20 0 0,0 1 1 0 0,-1-1-1 0 0,0 0 0 0 0,-1 0 1 0 0,0-1-1 0 0,0 1 0 0 0,-5 8 1 0 0,3-5-22 0 0,-118 215 1647 0 0,53-103-922 0 0,-6 7 204 0 0,-3 4-196 0 0,58-95-712 0 0,-22 61 0 0 0,42-97-169 0 0,0 1-1 0 0,0-1 0 0 0,0 0 1 0 0,0 0-1 0 0,1 1 1 0 0,0-1-1 0 0,-1 1 0 0 0,1-1 1 0 0,0 0-1 0 0,1 7 1 0 0,0-10-13 0 0,-1 1 0 0 0,0 0 1 0 0,0 0-1 0 0,1 0 0 0 0,-1-1 1 0 0,0 1-1 0 0,1 0 0 0 0,-1-1 1 0 0,1 1-1 0 0,-1 0 0 0 0,1-1 1 0 0,-1 1-1 0 0,1 0 0 0 0,0-1 1 0 0,-1 1-1 0 0,1-1 0 0 0,0 1 1 0 0,1 0-1 0 0,-1-1-104 0 0,0 1-1 0 0,1-1 1 0 0,-1 0 0 0 0,0 0-1 0 0,1 1 1 0 0,-1-1 0 0 0,1 0-1 0 0,-1 0 1 0 0,0 0 0 0 0,1-1-1 0 0,-1 1 1 0 0,0 0 0 0 0,1 0-1 0 0,2-2 1 0 0,11-3-1536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2759 0 0,'1'0'3946'0'0,"11"-6"-1983"0"0,-1 0 0 0 0,-1 0 1 0 0,13-10-1 0 0,-15 10-1002 0 0,-1 1 0 0 0,1 0 0 0 0,0 0 1 0 0,0 1-1 0 0,1 0 0 0 0,-1 0 0 0 0,14-3 0 0 0,-21 7-121 0 0,2 3-248 0 0,-3-3-577 0 0,0 0-1 0 0,1 0 1 0 0,-1 0-1 0 0,0 1 1 0 0,1-1 0 0 0,-1 0-1 0 0,0 0 1 0 0,0 0-1 0 0,1 1 1 0 0,-1-1-1 0 0,0 0 1 0 0,0 0-1 0 0,0 1 1 0 0,1-1-1 0 0,-1 0 1 0 0,0 0 0 0 0,0 1-1 0 0,0-1 1 0 0,0 0-1 0 0,1 1 1 0 0,-1-1-1 0 0,0 1 1 0 0,2 7 89 0 0,1 0 0 0 0,-2 0 0 0 0,1 0 0 0 0,-1 0 1 0 0,0 0-1 0 0,-1 0 0 0 0,0 0 0 0 0,-2 13 0 0 0,-12 83 637 0 0,14-103-735 0 0,0 0 0 0 0,-1 0 0 0 0,1 0 0 0 0,0 0-1 0 0,0 0 1 0 0,0 0 0 0 0,0 0 0 0 0,0 0 0 0 0,0 0-1 0 0,0 0 1 0 0,1 0 0 0 0,-1 0 0 0 0,0 0 0 0 0,1 0-1 0 0,-1 0 1 0 0,0 0 0 0 0,1 0 0 0 0,-1 0 0 0 0,1-1-1 0 0,-1 1 1 0 0,1 0 0 0 0,0 0 0 0 0,0 0 0 0 0,0 0 1 0 0,1 0 1 0 0,-1-1 0 0 0,0 1-1 0 0,1-1 1 0 0,-1 1 0 0 0,0-1-1 0 0,1 0 1 0 0,-1 1 0 0 0,0-1-1 0 0,1 0 1 0 0,-1 0 0 0 0,0 0-1 0 0,1 0 1 0 0,-1 0 0 0 0,1-1-1 0 0,-1 1 1 0 0,2-1 0 0 0,7-2 60 0 0,0 0 0 0 0,0 0 0 0 0,-1-1 0 0 0,1 0 0 0 0,8-7 0 0 0,44-30 111 0 0,-20 11-105 0 0,10-4-103 0 0,46-29-1083 0 0,-83 55-880 0 0,0 1 0 0 0,25-8 0 0 0,-29 11-3029 0 0,0 1-1249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9215 0 0,'0'0'707'0'0,"1"2"-464"0"0,-1-1-324 0 0,11 23 964 0 0,15 34 7049 0 0,-23-54-7647 0 0,-1-1 0 0 0,1 0 0 0 0,0 0 0 0 0,0 1-1 0 0,0-2 1 0 0,0 1 0 0 0,0 0 0 0 0,1-1 0 0 0,-1 1 0 0 0,1-1 0 0 0,0 0-1 0 0,0 0 1 0 0,4 1 0 0 0,-1-1-64 0 0,2 0-1 0 0,-1 0 1 0 0,0-1-1 0 0,0 0 1 0 0,0 0-1 0 0,1-1 1 0 0,-1 0-1 0 0,0-1 1 0 0,15-2-1 0 0,0-1-17 0 0,-1-2 1 0 0,29-10-1 0 0,-13 1-173 0 0,-1 0 0 0 0,36-23 0 0 0,-58 30-201 0 0,-2-1 0 0 0,1-1 0 0 0,-1 0-1 0 0,-1 0 1 0 0,0-1 0 0 0,-1-1 0 0 0,20-25 0 0 0,-21 18-340 0 0,-9 18 270 0 0,-7 1 132 0 0,-1 1 1 0 0,1 0-1 0 0,0 0 0 0 0,-1 1 0 0 0,1 0 0 0 0,0 0 0 0 0,0 0 1 0 0,-6 4-1 0 0,-45 27-21 0 0,51-29 116 0 0,-49 32 333 0 0,2 3 0 0 0,1 2 0 0 0,2 2 0 0 0,-64 73 0 0 0,103-104-138 0 0,2 0 0 0 0,-14 21 0 0 0,21-29-115 0 0,0 0-1 0 0,0 1 1 0 0,0-1 0 0 0,0 0-1 0 0,1 1 1 0 0,-1 0-1 0 0,1-1 1 0 0,0 1 0 0 0,1 0-1 0 0,-1-1 1 0 0,1 1-1 0 0,0 8 1 0 0,1-10-22 0 0,-1-1-1 0 0,1 1 1 0 0,0-1-1 0 0,0 0 1 0 0,0 1 0 0 0,0-1-1 0 0,1 0 1 0 0,-1 0-1 0 0,0 1 1 0 0,1-1 0 0 0,0 0-1 0 0,-1-1 1 0 0,1 1-1 0 0,0 0 1 0 0,0 0 0 0 0,0-1-1 0 0,0 1 1 0 0,0-1-1 0 0,1 0 1 0 0,-1 1 0 0 0,0-1-1 0 0,0 0 1 0 0,1 0-1 0 0,3 0 1 0 0,4 2 35 0 0,0 0 0 0 0,0-1-1 0 0,0-1 1 0 0,19 1 0 0 0,34-3 156 0 0,106-16 0 0 0,-100 7-1343 0 0,73 1-1 0 0,-131 9-217 0 0,-1 0 0 0 0,0 1 0 0 0,14 3-1 0 0,-9 0-6101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6447 0 0,'0'0'688'0'0,"-8"5"600"0"0,1 4 240 0 0,-2 2 40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49 919 0 0,'105'-39'18237'0'0,"-105"38"-18081"0"0,-11-1 1891 0 0,7 2-2018 0 0,0 1 1 0 0,0-1-1 0 0,1 1 0 0 0,-1 0 0 0 0,1 0 0 0 0,-1 0 0 0 0,1 1 1 0 0,-1-1-1 0 0,-3 3 0 0 0,-29 20-19 0 0,30-19-8 0 0,-32 25-33 0 0,-63 65 0 0 0,49-44 29 0 0,40-39 2 0 0,1 0 0 0 0,0 0 0 0 0,-12 19 0 0 0,23-31 0 0 0,0 1 0 0 0,-1-1 0 0 0,1 1 0 0 0,0-1 0 0 0,-1 1 0 0 0,1 0 0 0 0,0-1 0 0 0,-1 1 0 0 0,1-1 0 0 0,0 1 0 0 0,0 0 0 0 0,0-1 0 0 0,-1 1 0 0 0,1-1 0 0 0,0 1 0 0 0,0 1 0 0 0,1-1 4 0 0,-1-1 0 0 0,1 1 0 0 0,0 0 1 0 0,-1 0-1 0 0,1-1 0 0 0,0 1 0 0 0,0-1 0 0 0,-1 1 0 0 0,1 0 0 0 0,0-1 0 0 0,0 1 0 0 0,0-1 0 0 0,0 0 0 0 0,0 1 0 0 0,0-1 1 0 0,0 0-1 0 0,-1 0 0 0 0,1 1 0 0 0,0-1 0 0 0,0 0 0 0 0,2 0 0 0 0,24 0 222 0 0,-9-3-89 0 0,0 0-1 0 0,0-2 0 0 0,25-9 1 0 0,51-25 32 0 0,-85 35-148 0 0,6-3-27 0 0,15-6 52 0 0,51-32-1 0 0,-74 41-57 0 0,0-1-1 0 0,0 0 1 0 0,-1 0-1 0 0,0-1 1 0 0,1 0 0 0 0,-2 0-1 0 0,1-1 1 0 0,-1 1 0 0 0,0-1-1 0 0,0-1 1 0 0,-1 1 0 0 0,5-10-1 0 0,-9 15 2 0 0,1 0 0 0 0,0 0 0 0 0,-1 0-1 0 0,1 0 1 0 0,-1 0 0 0 0,0 0 0 0 0,0 0-1 0 0,1 0 1 0 0,-1 0 0 0 0,-1 0 0 0 0,1 0 0 0 0,0 0-1 0 0,0 0 1 0 0,-1 0 0 0 0,1 0 0 0 0,-1 0 0 0 0,0 0-1 0 0,-1-3 1 0 0,1 3-40 0 0,-1-1 1 0 0,0 1-1 0 0,0-1 0 0 0,0 1 1 0 0,0 0-1 0 0,0 0 0 0 0,-1 0 1 0 0,1 0-1 0 0,-1 0 1 0 0,1 0-1 0 0,-4-1 0 0 0,-2-1-224 0 0,0 1 0 0 0,-1 0 0 0 0,0 0-1 0 0,1 0 1 0 0,-1 1 0 0 0,0 1 0 0 0,-13-2 0 0 0,12 3-1063 0 0,1 1 0 0 0,-18 3 0 0 0,16-3-2310 0 0,1 1-1492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543 702 14223 0 0,'0'0'654'0'0,"4"-7"211"0"0,13-10-864 0 0,-15 15 79 0 0,1 0 0 0 0,-1 0 0 0 0,0-1 0 0 0,0 1-1 0 0,0 0 1 0 0,0-1 0 0 0,3-5 0 0 0,0 0 273 0 0,1 0 0 0 0,0 0 0 0 0,1 0 0 0 0,0 1 0 0 0,0-1 0 0 0,12-8 0 0 0,7-8-183 0 0,9-12 41 0 0,55-79 0 0 0,18-50-184 0 0,-102 156-25 0 0,11-20 17 0 0,14-29 0 0 0,-26 47-123 0 0,-1 1 0 0 0,0-1 0 0 0,-1 1 0 0 0,0-1-1 0 0,-1 0 1 0 0,2-20 0 0 0,-3 29 66 0 0,-1-1-1 0 0,0 1 1 0 0,0 0-1 0 0,0-1 1 0 0,-1 1-1 0 0,1 0 1 0 0,0-1 0 0 0,-1 1-1 0 0,0 0 1 0 0,1 0-1 0 0,-1 0 1 0 0,0-1-1 0 0,0 1 1 0 0,0 0-1 0 0,-1 0 1 0 0,1 0-1 0 0,0 1 1 0 0,-1-1 0 0 0,-2-2-1 0 0,2 2-2 0 0,-1 0 1 0 0,1 1-1 0 0,-1-1 0 0 0,0 1 0 0 0,1 0 1 0 0,-1 0-1 0 0,0 0 0 0 0,0 0 1 0 0,0 0-1 0 0,0 1 0 0 0,0-1 0 0 0,-6 0 1 0 0,-4 2-17 0 0,-1 0 1 0 0,1 0-1 0 0,0 1 1 0 0,0 1-1 0 0,-19 6 1 0 0,16-3 73 0 0,0 0-1 0 0,0 1 1 0 0,1 0 0 0 0,0 1 0 0 0,1 1-1 0 0,0 0 1 0 0,0 2 0 0 0,1-1 0 0 0,0 1-1 0 0,1 1 1 0 0,-18 21 0 0 0,15-13 5 0 0,1 1 1 0 0,1 0-1 0 0,1 1 0 0 0,0 0 1 0 0,2 1-1 0 0,1 1 1 0 0,-8 28-1 0 0,1 13 218 0 0,-8 87 0 0 0,1-10 92 0 0,16-108-286 0 0,-1-1 1 0 0,-16 39 0 0 0,6-31 145 0 0,-2-1 0 0 0,-38 58 1 0 0,-60 67 1033 0 0,116-163-1206 0 0,-20 27-47 0 0,-1 0 1 0 0,-2-2-1 0 0,-1 0 1 0 0,-1-2-1 0 0,-46 34 1 0 0,72-58-108 0 0,0 0 0 0 0,-1-1 0 0 0,1 1-1 0 0,0 0 1 0 0,0-1 0 0 0,-1 1 0 0 0,1 0 0 0 0,-1-1 0 0 0,1 0 0 0 0,0 1 0 0 0,-3-1 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7367 0 0,'2'-27'8375'0'0,"2"20"-5907"0"0,-2 4-1939 0 0,0 1 0 0 0,0 0-1 0 0,1 0 1 0 0,-1 0 0 0 0,0 0 0 0 0,1 0 0 0 0,0 0 0 0 0,-1 1 0 0 0,1-1-1 0 0,0 1 1 0 0,5-2 0 0 0,38-10 11 0 0,-29 9-185 0 0,29-5-247 0 0,70-6 0 0 0,-23 4-129 0 0,-24-1-2087 0 0,93-26 0 0 0,-118 24-5739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10 17279 0 0,'0'0'1331'0'0,"0"-2"-862"0"0,-2-5 2730 0 0,1 7-3151 0 0,0 1 0 0 0,-1 0-1 0 0,1 0 1 0 0,0 0 0 0 0,0 0 0 0 0,0 0 0 0 0,0 0 0 0 0,0 0 0 0 0,0 0 0 0 0,0 0 0 0 0,-1 3-1 0 0,0-2 19 0 0,-13 19-36 0 0,1 0-1 0 0,-18 36 1 0 0,-16 49 42 0 0,6-12-48 0 0,-1-7-6 0 0,-4-1 0 0 0,-100 136-1 0 0,130-200-22 0 0,-245 290-156 0 0,108-149-2515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2 11167 0 0,'0'0'1016'0'0,"-1"0"-836"0"0,-9-1 281 0 0,0 0 0 0 0,0 1 0 0 0,0 1 0 0 0,0-1 0 0 0,0 2 0 0 0,0-1 0 0 0,-17 6 0 0 0,4 1 213 0 0,1 0 0 0 0,-26 13 1 0 0,-8 8-623 0 0,0 1 0 0 0,3 4 1 0 0,0 1-1 0 0,-76 69 0 0 0,129-104-52 0 0,-8 7-62 0 0,1-1 1 0 0,0 2-1 0 0,0-1 0 0 0,1 1 1 0 0,0 0-1 0 0,-9 16 0 0 0,15-24 42 0 0,-1 1 0 0 0,1 0-1 0 0,0-1 1 0 0,0 1 0 0 0,0-1-1 0 0,0 1 1 0 0,0 0 0 0 0,0-1-1 0 0,0 1 1 0 0,1-1 0 0 0,-1 1-1 0 0,0 0 1 0 0,0-1 0 0 0,0 1-1 0 0,1-1 1 0 0,-1 1 0 0 0,0-1-1 0 0,0 1 1 0 0,1-1 0 0 0,-1 1-1 0 0,1-1 1 0 0,-1 1 0 0 0,0-1 0 0 0,1 1-1 0 0,-1-1 1 0 0,1 1 0 0 0,13 8-392 0 0,-4-5 296 0 0,0-1 1 0 0,0 0-1 0 0,1-1 0 0 0,13 2 0 0 0,26 7 55 0 0,-16-1 207 0 0,0 1 0 0 0,-1 2 0 0 0,43 24 0 0 0,-42-19 142 0 0,-13-7 126 0 0,33 24 0 0 0,-49-31-336 0 0,0 0 0 0 0,0 0-1 0 0,0 1 1 0 0,0 0 0 0 0,-1 0 0 0 0,0 0-1 0 0,0 0 1 0 0,0 1 0 0 0,-1 0-1 0 0,5 10 1 0 0,-8-15-56 0 0,1 1 0 0 0,0 0 0 0 0,-1-1 0 0 0,0 1 0 0 0,1 0 1 0 0,-1 0-1 0 0,0-1 0 0 0,0 1 0 0 0,0 0 0 0 0,0 0 0 0 0,0-1 0 0 0,0 1 0 0 0,-1 0 0 0 0,1 0 1 0 0,0-1-1 0 0,-1 1 0 0 0,0-1 0 0 0,0 3 0 0 0,-1-1 13 0 0,0 0-1 0 0,0-1 1 0 0,0 0-1 0 0,0 1 1 0 0,0-1-1 0 0,0 0 1 0 0,0 0-1 0 0,-1 0 1 0 0,-4 3-1 0 0,-4 0 56 0 0,0 0-1 0 0,0 0 0 0 0,0-1 1 0 0,-16 4-1 0 0,-41 8 43 0 0,0-3 0 0 0,-94 5 0 0 0,-141-14-151 0 0,292-4-124 0 0,0 0 0 0 0,0-1 0 0 0,0 0 0 0 0,0-1 0 0 0,0 0 0 0 0,1-1 0 0 0,-20-7 0 0 0,29 10-235 0 0,9-7-940 0 0,-5 5 1091 0 0,0 0-1 0 0,0 0 1 0 0,0 1 0 0 0,0 0-1 0 0,1-1 1 0 0,5 0-1 0 0,12-2-1012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55 257 11975 0 0,'-12'-8'1152'0'0,"1"1"0"0"0,-21-8 7299 0 0,34 15-8267 0 0,0 0-1 0 0,0 0 1 0 0,0 0 0 0 0,0 0-1 0 0,0 0 1 0 0,0-1 0 0 0,1 1 0 0 0,1-2-1 0 0,2 1 24 0 0,129-26 680 0 0,-1-1-549 0 0,-92 22-261 0 0,225-38 182 0 0,-4-20-964 0 0,-125 24-3192 0 0,-99 26 1891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36 9671 0 0,'1'-1'748'0'0,"1"-4"-418"0"0,10-13-1 0 0,-4 10 2344 0 0,1 5 3701 0 0,-5 15-5408 0 0,-3-7-868 0 0,-1 0-1 0 0,0 0 1 0 0,0 0 0 0 0,0 0-1 0 0,-1 0 1 0 0,0 0-1 0 0,0-1 1 0 0,-2 8 0 0 0,-17 41 371 0 0,13-37-326 0 0,-36 79 754 0 0,-107 169 0 0 0,99-182-802 0 0,-4-2-1 0 0,-69 76 0 0 0,11-17-53 0 0,69-82-19 0 0,-80 80-1 0 0,81-100 75 0 0,42-36-4 0 0,5-14 215 0 0,0 6-281 0 0,0-1 0 0 0,0 2 0 0 0,1-1 0 0 0,0 0 0 0 0,0 1 0 0 0,1 0 0 0 0,6-6 0 0 0,47-35 119 0 0,-57 45-145 0 0,74-49-850 0 0,134-68-1 0 0,-182 104 768 0 0,-22 12 21 0 0,44-21-292 0 0,-45 22 319 0 0,0 0 0 0 0,0 0 0 0 0,1 1 0 0 0,-1 0 0 0 0,0 0 0 0 0,1 0 0 0 0,9 0 0 0 0,-4 4 19 0 0,-10-2 22 0 0,-1 0 1 0 0,1 0-1 0 0,0 1 0 0 0,0-1 0 0 0,-1 0 1 0 0,1 0-1 0 0,0 0 0 0 0,-1 1 0 0 0,1-1 0 0 0,-1 0 1 0 0,0 0-1 0 0,1 1 0 0 0,-1-1 0 0 0,0 0 1 0 0,0 1-1 0 0,0-1 0 0 0,0 0 0 0 0,0 1 1 0 0,0 1-1 0 0,-5 28 226 0 0,4-28-204 0 0,-2 12 103 0 0,-1-1-1 0 0,-1 1 1 0 0,0-1-1 0 0,-1 0 0 0 0,0-1 1 0 0,-2 1-1 0 0,1-1 1 0 0,-1-1-1 0 0,-12 14 0 0 0,5-9-61 0 0,9-12-51 0 0,0 1-1 0 0,0 0 0 0 0,1 1 1 0 0,0-1-1 0 0,1 1 1 0 0,-8 14-1 0 0,3-4 21 0 0,7-12-92 0 0,-1-1 1 0 0,1 0-1 0 0,0 1 1 0 0,0 0-1 0 0,0-1 1 0 0,1 1-1 0 0,0 0 1 0 0,0 0 0 0 0,0 0-1 0 0,0 0 1 0 0,1 5-1 0 0,0-9-98 0 0,0 0 0 0 0,0 0-1 0 0,0 0 1 0 0,1-1 0 0 0,-1 1 0 0 0,0 0-1 0 0,1 0 1 0 0,-1 0 0 0 0,1 0-1 0 0,-1-1 1 0 0,1 1 0 0 0,-1 0 0 0 0,1 0-1 0 0,0-1 1 0 0,-1 1 0 0 0,1 0 0 0 0,0-1-1 0 0,-1 1 1 0 0,2 0 0 0 0,10 3-1663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73 14887 0 0,'0'-8'1350'0'0,"1"4"-1186"0"0,-1-2 176 0 0,1 0 1 0 0,-1 0 0 0 0,0 1-1 0 0,0-1 1 0 0,-2-12 1068 0 0,-4 11 228 0 0,5 6-1573 0 0,0 1 0 0 0,0-1 1 0 0,-1 0-1 0 0,1 0 0 0 0,0 1 0 0 0,-1-1 0 0 0,1 1 1 0 0,0-1-1 0 0,-1 1 0 0 0,1 0 0 0 0,-1-1 1 0 0,1 1-1 0 0,0 0 0 0 0,-1 0 0 0 0,1 0 0 0 0,-1 0 1 0 0,1 0-1 0 0,-1 1 0 0 0,1-1 0 0 0,-2 1 1 0 0,-31 9 476 0 0,29-8-471 0 0,-18 8 13 0 0,1 0 0 0 0,1 2 0 0 0,0 0 0 0 0,-34 28 0 0 0,-68 71 199 0 0,122-111-282 0 0,-8 9 9 0 0,0 0 0 0 0,0 1 0 0 0,1 0 0 0 0,0 0 0 0 0,-11 21-1 0 0,15-21 35 0 0,4-10-26 0 0,1 1 1 0 0,-1-1-1 0 0,1 1 1 0 0,-1-1-1 0 0,1 1 0 0 0,0-1 1 0 0,-1 0-1 0 0,1 1 0 0 0,-1-1 1 0 0,1 0-1 0 0,0 1 0 0 0,-1-1 1 0 0,1 0-1 0 0,0 0 0 0 0,-1 1 1 0 0,1-1-1 0 0,0 0 0 0 0,0 0 1 0 0,0 0 3 0 0,5 1 30 0 0,0 0 0 0 0,0 0 0 0 0,1-1 0 0 0,-1 0 0 0 0,0 0-1 0 0,1-1 1 0 0,10-2 0 0 0,44-14-389 0 0,-29 7-482 0 0,2 0-316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5527 0 0,'1'-1'13015'0'0,"3"-5"-12304"0"0,0 1 1 0 0,0-1-1 0 0,1 1 0 0 0,0 0 1 0 0,0 1-1 0 0,8-7 0 0 0,39-24 389 0 0,-26 19-863 0 0,55-38-94 0 0,3 3 0 0 0,109-47 0 0 0,-170 88-143 0 0,48-19 0 0 0,-63 27 0 0 0,0-1 0 0 0,1 1 0 0 0,-1 1 0 0 0,0 0 0 0 0,1 0 0 0 0,14 0 0 0 0,-13 5 0 0 0,-8-3 9 0 0,-1 1 0 0 0,0 0 0 0 0,0-1 1 0 0,0 1-1 0 0,0 0 0 0 0,0 0 0 0 0,-1 0 0 0 0,1 0 0 0 0,0-1 0 0 0,-1 1 0 0 0,1 0 0 0 0,-1 0 0 0 0,0 0 1 0 0,0 0-1 0 0,0 0 0 0 0,0 0 0 0 0,0 4 0 0 0,-7 37 391 0 0,6-40-356 0 0,-1 7 24 0 0,0 1-1 0 0,0-1 1 0 0,1 1 0 0 0,0-1-1 0 0,2 14 1 0 0,-1-18-41 0 0,1 0 0 0 0,1 0 0 0 0,-1-1-1 0 0,1 1 1 0 0,0 0 0 0 0,0-1 0 0 0,0 0 0 0 0,1 1 0 0 0,0-1-1 0 0,0 0 1 0 0,5 5 0 0 0,-2-2-439 0 0,1-1-1 0 0,0 1 1 0 0,1-1-1 0 0,14 11 0 0 0,-13-13-564 0 0,-1 1 0 0 0,1-1 0 0 0,0-1 0 0 0,0 0 0 0 0,10 3 0 0 0,-5-3-7066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274 320 9215 0 0,'0'0'5819'0'0,"0"0"-5697"0"0,-1 0 0 0 0,1 0 0 0 0,0 0 0 0 0,0 1 1 0 0,0-1-1 0 0,-1 0 0 0 0,1 0 0 0 0,0 1 0 0 0,0-1 0 0 0,0 0 0 0 0,-1 0 1 0 0,1 1-1 0 0,0-1 0 0 0,0 0 0 0 0,0 0 0 0 0,0 1 0 0 0,0-1 0 0 0,0 0 0 0 0,0 1 1 0 0,-1-1-1 0 0,1 0 0 0 0,0 1 0 0 0,0-1 0 0 0,0 1 0 0 0,4-2-91 0 0,0 0-1 0 0,-1-1 0 0 0,1 1 1 0 0,-1-1-1 0 0,1 1 0 0 0,-1-1 1 0 0,0 0-1 0 0,0 0 1 0 0,3-3-1 0 0,29-27 213 0 0,-23 20-140 0 0,9-8 309 0 0,0-1 0 0 0,-2-1 1 0 0,-1-1-1 0 0,0 0 0 0 0,-2-2 1 0 0,23-44-1 0 0,-38 67-398 0 0,0 0-1 0 0,0 0 1 0 0,-1-1-1 0 0,1 1 0 0 0,0 0 1 0 0,-1-1-1 0 0,0 1 1 0 0,1 0-1 0 0,-1-1 1 0 0,0 1-1 0 0,0-1 1 0 0,-1 1-1 0 0,1 0 0 0 0,0-1 1 0 0,-1 1-1 0 0,1 0 1 0 0,-2-3-1 0 0,1 3-9 0 0,1 1 0 0 0,-1 0 0 0 0,0 0 0 0 0,0 0 0 0 0,0 0 0 0 0,0 0 0 0 0,0 0 0 0 0,0 0 0 0 0,0 1 0 0 0,0-1-1 0 0,0 0 1 0 0,-1 0 0 0 0,1 1 0 0 0,0-1 0 0 0,0 1 0 0 0,-1-1 0 0 0,1 1 0 0 0,0 0 0 0 0,-1-1 0 0 0,1 1 0 0 0,0 0 0 0 0,-1 0 0 0 0,1 0 0 0 0,-1 0 0 0 0,1 0 0 0 0,0 0-1 0 0,-1 0 1 0 0,1 1 0 0 0,0-1 0 0 0,-1 0 0 0 0,0 1 0 0 0,-17 4-134 0 0,1 1 0 0 0,0 1 0 0 0,0 1 1 0 0,-22 12-1 0 0,-64 47-727 0 0,82-53 803 0 0,-10 7 14 0 0,1 1 0 0 0,1 2 0 0 0,1 1 0 0 0,-38 43 0 0 0,62-62 47 0 0,0 0-1 0 0,1 0 0 0 0,0 0 1 0 0,0 1-1 0 0,0 0 1 0 0,1 0-1 0 0,0 0 0 0 0,1 0 1 0 0,-4 13-1 0 0,6-17 24 0 0,0 0 0 0 0,-1 0-1 0 0,1 0 1 0 0,0 0 0 0 0,0 0-1 0 0,1-1 1 0 0,-1 1 0 0 0,0 0-1 0 0,1 0 1 0 0,0 0 0 0 0,0-1 0 0 0,0 1-1 0 0,0 0 1 0 0,0-1 0 0 0,0 1-1 0 0,1-1 1 0 0,-1 0 0 0 0,1 1-1 0 0,0-1 1 0 0,-1 0 0 0 0,1 0 0 0 0,0 0-1 0 0,0 0 1 0 0,1 0 0 0 0,-1 0-1 0 0,0-1 1 0 0,1 1 0 0 0,4 2 0 0 0,-2-2 23 0 0,0 0 0 0 0,1 0 0 0 0,0 0 0 0 0,-1 0 0 0 0,1-1 1 0 0,0 0-1 0 0,0 0 0 0 0,-1-1 0 0 0,1 1 0 0 0,0-1 1 0 0,0-1-1 0 0,0 1 0 0 0,0-1 0 0 0,-1 0 0 0 0,8-2 1 0 0,-3 0-18 0 0,0 0 1 0 0,-1-1-1 0 0,1 0 1 0 0,-1-1 0 0 0,0 0-1 0 0,0-1 1 0 0,14-11-1 0 0,-10 8-71 0 0,19-12-1 0 0,-30 20 13 0 0,-1 0-54 0 0,0 3-170 0 0,0-2 246 0 0,0 1 1 0 0,0-1-1 0 0,0 1 1 0 0,0 0 0 0 0,0 0-1 0 0,0-1 1 0 0,-1 1-1 0 0,1 0 1 0 0,0 0-1 0 0,-1 0 1 0 0,1 0-1 0 0,-1 0 1 0 0,1 0-1 0 0,-1 0 1 0 0,1 0 0 0 0,-1 0-1 0 0,0 0 1 0 0,1 0-1 0 0,-1 0 1 0 0,0 0-1 0 0,0 2 1 0 0,2 12-11 0 0,-2-14-144 0 0,0 8-3190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47 10135 0 0,'5'-10'414'0'0,"-3"6"-282"0"0,0 0 0 0 0,0 0-1 0 0,0 0 1 0 0,1 0 0 0 0,-1 1 0 0 0,1-1 0 0 0,6-5 7254 0 0,-23 42-3261 0 0,-3 7-4097 0 0,-26 45 378 0 0,-19 32-148 0 0,1-14-1009 0 0,5 4 1 0 0,-43 112-1 0 0,90-191 344 0 0,8-21 12 0 0,-1 0-1 0 0,-1 0 1 0 0,1 0 0 0 0,-7 11-1 0 0,8-17-370 0 0,16-3-1246 0 0,2-4 942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41 6447 0 0,'5'-7'231'0'0,"1"1"-1"0"0,0 0 1 0 0,0 0-1 0 0,13-10 13960 0 0,-18 18-14073 0 0,0-1-1 0 0,0 1 1 0 0,0 0 0 0 0,0-1-1 0 0,0 1 1 0 0,-1 0-1 0 0,1-1 1 0 0,-1 1 0 0 0,1 0-1 0 0,-1 3 1 0 0,1 3-8 0 0,-1 0-1 0 0,0-1 1 0 0,0 1 0 0 0,-1-1 0 0 0,0 1 0 0 0,-2 7-1 0 0,-16 46 304 0 0,11-37-276 0 0,-11 29 244 0 0,-2-1-1 0 0,-53 92 1 0 0,-79 84 525 0 0,111-174-767 0 0,-5 6 63 0 0,3 2 0 0 0,-37 70 0 0 0,79-128-195 0 0,0-1-1 0 0,0 1 0 0 0,1 1 0 0 0,-1-1 0 0 0,1 0 0 0 0,0 0 1 0 0,0 0-1 0 0,0 7 0 0 0,1-10-11 0 0,0 0 0 0 0,0 0 1 0 0,0 0-1 0 0,0-1 0 0 0,1 1 0 0 0,-1 0 0 0 0,0 0 0 0 0,0 0 1 0 0,1-1-1 0 0,-1 1 0 0 0,0 0 0 0 0,1 0 0 0 0,-1-1 0 0 0,1 1 1 0 0,-1 0-1 0 0,1-1 0 0 0,-1 1 0 0 0,1-1 0 0 0,-1 1 0 0 0,2 0 1 0 0,-1 0-29 0 0,0-1 1 0 0,1 1-1 0 0,-1-1 1 0 0,1 1-1 0 0,-1-1 1 0 0,0 0 0 0 0,1 1-1 0 0,-1-1 1 0 0,1 0-1 0 0,-1 0 1 0 0,1 0-1 0 0,-1 0 1 0 0,1-1 0 0 0,-1 1-1 0 0,3-1 1 0 0,17-6-2029 0 0,5-7-6683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85 3679 0 0,'6'-6'180'0'0,"1"0"0"0"0,15-10 0 0 0,38-16 6047 0 0,-11 7 2913 0 0,-65 35-5333 0 0,-47 28-3785 0 0,-130 70 134 0 0,139-73-98 0 0,-71 59 0 0 0,112-82-58 0 0,0 0 0 0 0,-18 21 0 0 0,27-28 0 0 0,0 1 0 0 0,1-1 0 0 0,-1 0 0 0 0,1 1 0 0 0,0 0 0 0 0,1 0 0 0 0,-1 0 0 0 0,1 0 0 0 0,1 0 0 0 0,-3 10 0 0 0,4-14-4 0 0,0 0-1 0 0,0 0 1 0 0,0 0 0 0 0,0 0-1 0 0,0 0 1 0 0,0 0 0 0 0,1 0-1 0 0,-1 0 1 0 0,0 0 0 0 0,1 0-1 0 0,0 0 1 0 0,0 0 0 0 0,-1 0-1 0 0,1 0 1 0 0,0 0 0 0 0,1-1-1 0 0,1 4 1 0 0,-1-2-17 0 0,1-1 1 0 0,0 0-1 0 0,0 1 0 0 0,-1-1 0 0 0,1 0 0 0 0,0 0 1 0 0,1-1-1 0 0,-1 1 0 0 0,5 1 0 0 0,4 1-87 0 0,0-1-1 0 0,0-1 1 0 0,0 0 0 0 0,0 0-1 0 0,12-1 1 0 0,-3-1-1170 0 0,22-2-1 0 0,-8-3-220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24 7831 0 0,'0'0'603'0'0,"-6"-6"-374"0"0,2 4 295 0 0,1 0 1 0 0,-1 0-1 0 0,0 0 0 0 0,0 0 0 0 0,0 0 0 0 0,0 1 0 0 0,0 0 0 0 0,0 0 0 0 0,0 0 0 0 0,0 0 1 0 0,-1 1-1 0 0,1-1 0 0 0,0 1 0 0 0,-1 0 0 0 0,1 0 0 0 0,0 1 0 0 0,-8 1 0 0 0,-3 1 42 0 0,-1 1-1 0 0,0 1 1 0 0,-19 8-1 0 0,14-4-323 0 0,1 2 0 0 0,0 0 0 0 0,0 1 0 0 0,-24 20 0 0 0,14-6-143 0 0,-46 49 0 0 0,69-67-99 0 0,1-1 0 0 0,0 1 0 0 0,0 1 0 0 0,1-1 0 0 0,-7 15 0 0 0,11-20 0 0 0,-1 0 0 0 0,1 1 0 0 0,0 0 0 0 0,0-1 0 0 0,0 1 0 0 0,0-1 0 0 0,1 1 0 0 0,-1 0 0 0 0,1-1 0 0 0,0 1 0 0 0,0 0 0 0 0,0 0 0 0 0,1-1 0 0 0,-1 1 0 0 0,1 0 0 0 0,0-1 0 0 0,3 7 0 0 0,-3-8 10 0 0,0 0 0 0 0,0 0-1 0 0,1 0 1 0 0,0-1 0 0 0,-1 1 0 0 0,1-1 0 0 0,0 1-1 0 0,-1-1 1 0 0,1 1 0 0 0,0-1 0 0 0,0 0-1 0 0,0 0 1 0 0,0 0 0 0 0,0 0 0 0 0,0-1-1 0 0,1 1 1 0 0,-1 0 0 0 0,0-1 0 0 0,0 0 0 0 0,0 1-1 0 0,1-1 1 0 0,3 0 0 0 0,7 0 99 0 0,-1-1 0 0 0,25-4-1 0 0,-26 3-61 0 0,4-1-5 0 0,-1 0 0 0 0,1-1 1 0 0,-1-1-1 0 0,0 0 0 0 0,0-1 1 0 0,0-1-1 0 0,-1 0 0 0 0,16-11 1 0 0,-22 14-24 0 0,0-2 0 0 0,-1 1 0 0 0,1 0 0 0 0,-1-1 1 0 0,-1 0-1 0 0,1-1 0 0 0,-1 1 0 0 0,0-1 0 0 0,-1 0 0 0 0,1-1 0 0 0,-1 1 0 0 0,-1-1 1 0 0,1 1-1 0 0,-2-1 0 0 0,1 0 0 0 0,2-12 0 0 0,-4 12-157 0 0,-1 1 0 0 0,1-1 0 0 0,-2 0 1 0 0,1 0-1 0 0,-1 0 0 0 0,-2-11 0 0 0,2 15 45 0 0,0 0 1 0 0,0 0 0 0 0,-1 0-1 0 0,1 0 1 0 0,-1 0 0 0 0,0 1-1 0 0,0-1 1 0 0,0 0-1 0 0,0 1 1 0 0,-1 0 0 0 0,1-1-1 0 0,-1 1 1 0 0,-4-4 0 0 0,6 7-96 0 0,0-1 0 0 0,-1 1 0 0 0,1 0 0 0 0,0 0 0 0 0,0 0 0 0 0,0-1-1 0 0,-1 1 1 0 0,1 0 0 0 0,0 0 0 0 0,0 1 0 0 0,0-1 0 0 0,-1 0 0 0 0,0 1 0 0 0,1-1-61 0 0,-8 3-1419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115 266 12439 0 0,'0'0'958'0'0,"-2"0"-625"0"0,-35-11 3111 0 0,23 8-1707 0 0,0-1 1 0 0,-24-11-1 0 0,37 15-1707 0 0,1 0-1 0 0,-1-1 1 0 0,1 1 0 0 0,-1 0 0 0 0,1-1 0 0 0,-1 1 0 0 0,1 0-1 0 0,-1-1 1 0 0,1 1 0 0 0,-1-1 0 0 0,1 1 0 0 0,0-1 0 0 0,-1 1-1 0 0,1-1 1 0 0,0 1 0 0 0,-1-1 0 0 0,1 1 0 0 0,0-1 0 0 0,0 1-1 0 0,-1-1 1 0 0,1 0 0 0 0,0 1 0 0 0,0-1 0 0 0,0 1 0 0 0,0-1-1 0 0,0 0 1 0 0,0 1 0 0 0,0-1 0 0 0,0 1 0 0 0,0-1-1 0 0,0 0 1 0 0,0 1 0 0 0,0-1 0 0 0,1 1 0 0 0,-1-1 0 0 0,0 0-1 0 0,0 1 1 0 0,1-1 0 0 0,-1 1 0 0 0,0-1 0 0 0,0 1 0 0 0,1-1-1 0 0,-1 1 1 0 0,1-1 0 0 0,2-3 2 0 0,0 0 0 0 0,1 1-1 0 0,-1-1 1 0 0,5-3 0 0 0,-5 5-23 0 0,22-18-139 0 0,1 1 0 0 0,1 1-1 0 0,0 2 1 0 0,2 1-1 0 0,31-13 1 0 0,-50 24 115 0 0,1 0 1 0 0,-1 0-1 0 0,1 2 1 0 0,-1-1-1 0 0,1 1 1 0 0,0 1-1 0 0,20-1 1 0 0,-28 2 34 0 0,0 0 1 0 0,0 0-1 0 0,1 1 1 0 0,-1-1-1 0 0,0 1 0 0 0,0 0 1 0 0,0 0-1 0 0,0 0 1 0 0,0 0-1 0 0,0 0 1 0 0,0 0-1 0 0,0 1 0 0 0,0 0 1 0 0,-1-1-1 0 0,1 1 1 0 0,-1 0-1 0 0,1 1 1 0 0,-1-1-1 0 0,0 0 0 0 0,0 0 1 0 0,0 1-1 0 0,0 0 1 0 0,0-1-1 0 0,0 1 1 0 0,-1 0-1 0 0,1 0 0 0 0,-1 0 1 0 0,0 0-1 0 0,0 0 1 0 0,2 5-1 0 0,-3-3 2 0 0,1 0 1 0 0,-1 0-1 0 0,0 0 0 0 0,0 0 0 0 0,-1 0 0 0 0,1 0 1 0 0,-1 0-1 0 0,0 0 0 0 0,-1 0 0 0 0,1-1 1 0 0,-1 1-1 0 0,0 0 0 0 0,0-1 0 0 0,0 0 0 0 0,0 1 1 0 0,-1-1-1 0 0,0 0 0 0 0,0 0 0 0 0,0 0 1 0 0,0-1-1 0 0,-1 1 0 0 0,0-1 0 0 0,1 0 0 0 0,-1 1 1 0 0,0-2-1 0 0,-7 5 0 0 0,-9-3-45 0 0,13-3-79 0 0,5 0-13 0 0,1-10-349 0 0,1 6 432 0 0,1 0 0 0 0,-1 0 0 0 0,1 0 0 0 0,0 0 0 0 0,0 1 0 0 0,0-1 0 0 0,0 0 0 0 0,0 1 0 0 0,1-1 0 0 0,-1 1 0 0 0,1-1 0 0 0,-1 1 0 0 0,4-3-1 0 0,27-28-282 0 0,-29 31 295 0 0,13-13-6 0 0,1 1-1 0 0,1 1 1 0 0,0 1 0 0 0,1 0-1 0 0,0 2 1 0 0,1 0 0 0 0,32-12-1 0 0,-24 13 2 0 0,1 1-1 0 0,1 0 0 0 0,0 3 0 0 0,0 0 0 0 0,0 2 0 0 0,31 1 0 0 0,-56 2 67 0 0,0 0-1 0 0,0 1 0 0 0,0 0 1 0 0,0 0-1 0 0,0 0 0 0 0,-1 0 1 0 0,1 1-1 0 0,0 0 0 0 0,-1 0 1 0 0,1 0-1 0 0,-1 1 0 0 0,0-1 1 0 0,0 1-1 0 0,0 0 0 0 0,0 0 1 0 0,0 0-1 0 0,4 6 1 0 0,-5-5-10 0 0,-1-1 1 0 0,0 0 0 0 0,0 1-1 0 0,0-1 1 0 0,0 1 0 0 0,-1 0 0 0 0,1 0-1 0 0,-1 0 1 0 0,0 0 0 0 0,0 0-1 0 0,-1 0 1 0 0,1 0 0 0 0,-1 0-1 0 0,0 0 1 0 0,0 0 0 0 0,0 0 0 0 0,0 0-1 0 0,-1 0 1 0 0,1 0 0 0 0,-1 0-1 0 0,-3 7 1 0 0,1-4 3 0 0,0 1-1 0 0,-1 0 1 0 0,0-1 0 0 0,0 1-1 0 0,-1-1 1 0 0,-7 8 0 0 0,-36 36 149 0 0,32-35-384 0 0,-21 25 0 0 0,36-39-656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609 340 10591 0 0,'0'0'488'0'0,"-1"-1"-12"0"0,-3-2-396 0 0,1 1 0 0 0,0-2 0 0 0,0 1-1 0 0,-6-7 1 0 0,8 8 229 0 0,-1 0-1 0 0,1-1 0 0 0,0 1 1 0 0,0-1-1 0 0,0 1 0 0 0,1-1 1 0 0,-1 1-1 0 0,0-1 1 0 0,1 1-1 0 0,0-1 0 0 0,-1 0 1 0 0,1 1-1 0 0,0-1 0 0 0,0 1 1 0 0,1-1-1 0 0,0-3 1 0 0,4-15 131 0 0,1 0 1 0 0,0 0 0 0 0,19-37 0 0 0,-13 32-25 0 0,13-41-1 0 0,-24 64-414 0 0,-1 1 0 0 0,1-1 0 0 0,-1 1 1 0 0,1-1-1 0 0,-1 1 0 0 0,0-1 0 0 0,0 0 0 0 0,0 1 0 0 0,0-1 0 0 0,0 0 0 0 0,-1 1 0 0 0,-1-5 0 0 0,2 6-2 0 0,-1 0-1 0 0,0-1 1 0 0,1 1-1 0 0,-1 0 1 0 0,0 0-1 0 0,0 0 1 0 0,0 0 0 0 0,0 0-1 0 0,0 0 1 0 0,0 0-1 0 0,0 0 1 0 0,0 1-1 0 0,-1-1 1 0 0,1 0-1 0 0,0 1 1 0 0,0-1-1 0 0,-1 0 1 0 0,1 1-1 0 0,0 0 1 0 0,-1-1 0 0 0,1 1-1 0 0,0 0 1 0 0,-1 0-1 0 0,1 0 1 0 0,-3 0-1 0 0,-10 0-69 0 0,-1 0-1 0 0,1 2 1 0 0,0 0-1 0 0,0 0 1 0 0,0 1 0 0 0,-14 5-1 0 0,-5 4-28 0 0,-42 21 0 0 0,30-9 222 0 0,1 2 1 0 0,1 2-1 0 0,1 2 0 0 0,1 2 1 0 0,2 1-1 0 0,-46 52 0 0 0,72-70 149 0 0,-15 18 0 0 0,25-28-213 0 0,0-1 0 0 0,0 0 0 0 0,1 1 0 0 0,-1-1 0 0 0,1 1 0 0 0,0 0 0 0 0,1 0 0 0 0,-1 0 0 0 0,1 0 0 0 0,-1 6 0 0 0,2-9-38 0 0,0-1 0 0 0,0 1-1 0 0,0 0 1 0 0,0-1 0 0 0,0 1 0 0 0,0 0 0 0 0,1-1-1 0 0,-1 1 1 0 0,1 0 0 0 0,-1-1 0 0 0,1 1-1 0 0,0-1 1 0 0,-1 1 0 0 0,1-1 0 0 0,0 1-1 0 0,0-1 1 0 0,0 1 0 0 0,0-1 0 0 0,2 1 0 0 0,-1 0 6 0 0,0 0 1 0 0,1 0-1 0 0,-1-1 1 0 0,1 1-1 0 0,0-1 1 0 0,-1 0-1 0 0,1 0 1 0 0,0 0-1 0 0,0 0 1 0 0,3 0-1 0 0,4 1 45 0 0,-1-1 0 0 0,1-1 0 0 0,0 1 0 0 0,-1-2 0 0 0,17-2 0 0 0,9-3 121 0 0,0-2 0 0 0,35-14 0 0 0,66-31-50 0 0,-69 26-164 0 0,102-50-1243 0 0,-168 76 1041 0 0,-2 3-265 0 0,-1-1 447 0 0,1 1 1 0 0,-1-1-1 0 0,1 0 1 0 0,-1 0-1 0 0,0 1 0 0 0,0-1 1 0 0,-2 1-1 0 0,-2 1-14 0 0,-65 49-90 0 0,61-44 173 0 0,1 0-1 0 0,1 0 0 0 0,0 1 0 0 0,0 0 0 0 0,-7 12 1 0 0,13-19-257 0 0,27 10-3898 0 0,-18-10 2672 0 0,-1-1-1 0 0,1 0 0 0 0,11 0 1 0 0,6 0-3054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50 297 15263 0 0,'0'0'696'0'0,"-1"1"-13"0"0,-2 2-632 0 0,0 0 0 0 0,0-1 0 0 0,0 1 0 0 0,-1-1 0 0 0,1 0 0 0 0,-1 0 0 0 0,-4 2 0 0 0,-9 1 6443 0 0,18-6-6199 0 0,12-16-177 0 0,1 1 0 0 0,1 1 0 0 0,30-25 0 0 0,59-32 210 0 0,-75 54-386 0 0,2 1 0 0 0,0 2 0 0 0,64-22 0 0 0,-91 36 46 0 0,-1 1 1 0 0,1-1-1 0 0,-1 0 0 0 0,1 1 0 0 0,-1 0 0 0 0,6 0 0 0 0,2 2-41 0 0,-9-1 48 0 0,-1 0-1 0 0,1 1 1 0 0,-1-1-1 0 0,0 0 1 0 0,1 1 0 0 0,-1-1-1 0 0,0 1 1 0 0,0-1-1 0 0,0 1 1 0 0,0 0-1 0 0,0-1 1 0 0,0 1 0 0 0,0 0-1 0 0,-1 0 1 0 0,1-1-1 0 0,-1 1 1 0 0,1 0-1 0 0,-1 0 1 0 0,0 0 0 0 0,0 0-1 0 0,0 0 1 0 0,0-1-1 0 0,0 1 1 0 0,0 0-1 0 0,-1 3 1 0 0,0 5-7 0 0,-1 1 1 0 0,-1 0-1 0 0,-4 11 1 0 0,6-17 17 0 0,-6 13 43 0 0,0 0-1 0 0,-18 31 1 0 0,-2 3 63 0 0,26-50 58 0 0,3-3-105 0 0,19-9 85 0 0,31-19-1 0 0,-34 18-96 0 0,5-4-24 0 0,0-2-1 0 0,34-31 1 0 0,-21 16-119 0 0,64-49-501 0 0,-79 67 275 0 0,0 0 0 0 0,0 1 0 0 0,26-10 0 0 0,-43 21 288 0 0,0 0 0 0 0,0 1 0 0 0,0 0 0 0 0,0-1 0 0 0,0 2 0 0 0,0-1 0 0 0,0 0 0 0 0,0 1 0 0 0,0 0 0 0 0,0 0 0 0 0,0 0 0 0 0,0 0 0 0 0,0 1 0 0 0,0-1 0 0 0,7 3 0 0 0,-1 3-25 0 0,-8-4 55 0 0,-1 0-1 0 0,0 0 1 0 0,0 0 0 0 0,0 0-1 0 0,0 1 1 0 0,-1-1 0 0 0,1 0-1 0 0,-1 0 1 0 0,1 0-1 0 0,-1 1 1 0 0,1-1 0 0 0,-1 0-1 0 0,0 1 1 0 0,0-1-1 0 0,-1 3 1 0 0,-5 38 291 0 0,4-36-232 0 0,-10 35 381 0 0,8-29-246 0 0,0 1 0 0 0,1-1 0 0 0,-1 15 1 0 0,3-22-139 0 0,1-1 0 0 0,0 1 0 0 0,1 0 0 0 0,-1 0 1 0 0,1 0-1 0 0,0 0 0 0 0,0 0 0 0 0,1-1 0 0 0,0 1 1 0 0,5 10-1 0 0,-6-13-27 0 0,1 1 36 0 0,9 7-229 0 0,-10-9-589 0 0,5 3-2590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20239 0 0,'0'0'2888'0'0,"0"2"-2695"0"0,-12 52-94 0 0,11-49-89 0 0,-1 1 0 0 0,1-1 1 0 0,-1 0-1 0 0,-1 0 0 0 0,1 0 0 0 0,-6 8 0 0 0,-24 30-5 0 0,14-19-5 0 0,10-13 4 0 0,-9 11-4 0 0,-18 34-1 0 0,31-49 25 0 0,1-1 0 0 0,0 1-1 0 0,0 0 1 0 0,1-1-1 0 0,0 1 1 0 0,0 0-1 0 0,0 1 1 0 0,1-1 0 0 0,0 0-1 0 0,1 12 1 0 0,0-16 17 0 0,0 0 0 0 0,0 0 0 0 0,1 0 0 0 0,0-1 1 0 0,-1 1-1 0 0,1 0 0 0 0,0 0 0 0 0,1-1 0 0 0,-1 1 0 0 0,0-1 1 0 0,1 1-1 0 0,-1-1 0 0 0,1 1 0 0 0,3 3 0 0 0,-3-5-28 0 0,-1 0 0 0 0,1 1 0 0 0,0-1 0 0 0,-1 0 0 0 0,1 0 0 0 0,0 0-1 0 0,0-1 1 0 0,0 1 0 0 0,0 0 0 0 0,0-1 0 0 0,0 1 0 0 0,0-1 0 0 0,0 0 0 0 0,0 1 0 0 0,0-1 0 0 0,0 0-1 0 0,0 0 1 0 0,0 0 0 0 0,0-1 0 0 0,0 1 0 0 0,0 0 0 0 0,0-1 0 0 0,0 1 0 0 0,0-1 0 0 0,0 0 0 0 0,0 0 0 0 0,0 0-1 0 0,-1 0 1 0 0,1 0 0 0 0,2-2 0 0 0,13-8 38 0 0,0-1 0 0 0,-1-1 0 0 0,0-1 0 0 0,26-30 0 0 0,11-9-171 0 0,-48 48 56 0 0,0 0 0 0 0,0-1 0 0 0,-1 1 1 0 0,1-1-1 0 0,-1 0 0 0 0,0 0 0 0 0,5-13 1 0 0,-8 17 34 0 0,0 0 0 0 0,0 0 0 0 0,0-1 0 0 0,0 1 0 0 0,-1-1 0 0 0,1 1 0 0 0,-1 0 0 0 0,0-1 0 0 0,0 1 0 0 0,1-1 0 0 0,-2 1 0 0 0,1-1 0 0 0,0 1 0 0 0,0-1 0 0 0,-1 1 0 0 0,0-1 0 0 0,1 1 0 0 0,-1 0 0 0 0,0-1 0 0 0,0 1 0 0 0,0 0 0 0 0,0 0 0 0 0,-1 0-1 0 0,1 0 1 0 0,0 0 0 0 0,-3-3 0 0 0,2 4 14 0 0,0-1-1 0 0,0 0 0 0 0,0 1 0 0 0,-1-1 0 0 0,1 1 0 0 0,0 0 0 0 0,0-1 0 0 0,-1 1 0 0 0,1 0 0 0 0,-5 0 0 0 0,2-1-6 0 0,-1 2 1 0 0,1-1-1 0 0,-1 1 0 0 0,1 0 1 0 0,-12 1-1 0 0,3 2-1092 0 0,11 1-724 0 0,6 6 374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10735 0 0,'0'0'979'0'0,"0"2"-808"0"0,1 28-78 0 0,-1-29 292 0 0,5 10 1211 0 0,5 0 324 0 0,-9-10-1252 0 0,1-1 50 0 0,2 0-475 0 0,0-1 1 0 0,-1 1 0 0 0,1-1 0 0 0,0 0-1 0 0,-1 0 1 0 0,1-1 0 0 0,-1 1-1 0 0,1-1 1 0 0,-1 0 0 0 0,0 0 0 0 0,1 0-1 0 0,-1 0 1 0 0,4-4 0 0 0,7-7 443 0 0,19-21 1 0 0,-16 14-278 0 0,21-20 252 0 0,71-69 649 0 0,-89 93-1258 0 0,0 1 0 0 0,0 1 0 0 0,2 0 0 0 0,-1 2 0 0 0,29-12 0 0 0,-38 19-53 0 0,0 1-1 0 0,0 0 1 0 0,0 0-1 0 0,1 2 1 0 0,-1-1-1 0 0,1 1 1 0 0,0 1-1 0 0,-1 1 1 0 0,1 0 0 0 0,0 0-1 0 0,0 1 1 0 0,13 3-1 0 0,-24-4 13 0 0,0 1 0 0 0,0-1 0 0 0,0 1 0 0 0,0 0 0 0 0,0-1 0 0 0,0 1 0 0 0,-1 0 0 0 0,1 0 1 0 0,0 0-1 0 0,-1 0 0 0 0,1 1 0 0 0,-1-1 0 0 0,1 0 0 0 0,-1 1 0 0 0,1-1 0 0 0,-1 1 0 0 0,0-1 0 0 0,0 1 0 0 0,0 0 0 0 0,0-1 0 0 0,0 1 0 0 0,2 3 0 0 0,-3-2 7 0 0,1 0 0 0 0,-1 0 0 0 0,0 0 0 0 0,1 0 0 0 0,-1 0 0 0 0,-1 0 0 0 0,1 0 0 0 0,0 0 0 0 0,-1 0 0 0 0,1-1-1 0 0,-1 1 1 0 0,0 0 0 0 0,0 0 0 0 0,0 0 0 0 0,-2 3 0 0 0,-11 17 116 0 0,-1 0 0 0 0,-1 0 0 0 0,-1-2 0 0 0,-34 34-1 0 0,-10 14-56 0 0,59-67-91 0 0,-6 7-250 0 0,1 0 0 0 0,-10 18-1 0 0,17-26-133 0 0,9-2-1560 0 0,5-2 242 0 0,5-5-69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41 1375 0 0,'8'-40'19254'0'0,"-17"78"-17918"0"0,-2 1 1 0 0,-25 59-1 0 0,14-42-835 0 0,0 7-141 0 0,-43 106 102 0 0,47-128-430 0 0,-2-1 1 0 0,-25 39-1 0 0,-45 54 85 0 0,-35 56-2005 0 0,107-159-471 0 0,7-10-4036 0 0,6-9-331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295 201 6447 0 0,'0'2'8602'0'0,"2"6"-7756"0"0,-1 0 0 0 0,0-1 1 0 0,-1 1-1 0 0,-1 15 0 0 0,1 17-397 0 0,2-26-257 0 0,-2 0 131 0 0,2-1 0 0 0,0 1 0 0 0,1 0-1 0 0,8 25 1 0 0,-8-32-147 0 0,0 1 0 0 0,1-1 0 0 0,0 0-1 0 0,0 0 1 0 0,1 0 0 0 0,0-1 0 0 0,0 0-1 0 0,8 8 1 0 0,-10-11-108 0 0,1 0 0 0 0,0 0 1 0 0,0 0-1 0 0,0 0 0 0 0,0-1 0 0 0,1 0 0 0 0,-1 0 0 0 0,1 0 0 0 0,-1 0 0 0 0,1-1 1 0 0,0 0-1 0 0,0 0 0 0 0,-1 0 0 0 0,1 0 0 0 0,6-1 0 0 0,-3 0-479 0 0,0 0 1 0 0,0-1-1 0 0,0 0 0 0 0,-1-1 1 0 0,1 0-1 0 0,-1 0 1 0 0,1 0-1 0 0,-1-1 0 0 0,0 0 1 0 0,0 0-1 0 0,10-7 0 0 0,4-3-1541 0 0</inkml:trace>
  <inkml:trace contextRef="#ctx0" brushRef="#br0" timeOffset="1">957 17 13359 0 0,'0'0'1027'0'0,"-4"-7"-396"0"0,3 6-473 0 0,1 0 0 0 0,-1 0 0 0 0,0 1 0 0 0,0-1 0 0 0,0 0 0 0 0,0 1 0 0 0,0-1 0 0 0,0 0 0 0 0,0 1 0 0 0,0 0 0 0 0,0-1 0 0 0,-1 1 0 0 0,1-1 1 0 0,0 1-1 0 0,0 0 0 0 0,0 0 0 0 0,0 0 0 0 0,-1 0 0 0 0,1 0 0 0 0,0 0 0 0 0,0 0 0 0 0,0 0 0 0 0,0 0 0 0 0,-1 1 0 0 0,1-1 0 0 0,0 0 0 0 0,0 1 0 0 0,-1 0 1 0 0,-5 2 393 0 0,0 0 0 0 0,0 0 1 0 0,-8 6-1 0 0,11-6-451 0 0,-16 10 262 0 0,1 1 0 0 0,0 1 1 0 0,2 0-1 0 0,-1 2 0 0 0,2 0 0 0 0,-15 20 0 0 0,-79 123 1090 0 0,63-86-840 0 0,-34 43-212 0 0,-164 185 1 0 0,190-242-37 0 0,-74 102 0 0 0,117-143-227 0 0,1 0 0 0 0,-18 40 0 0 0,25-48-794 0 0,0 1-1 0 0,0 0 1 0 0,1 0-1 0 0,1 0 1 0 0,0 1 0 0 0,0 18-1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 12439 0 0,'16'-30'7455'0'0,"-16"32"-7423"0"0,-1 0 0 0 0,0-1 0 0 0,0 1 0 0 0,0-1 0 0 0,0 1 1 0 0,0-1-1 0 0,0 0 0 0 0,-2 2 0 0 0,-3 4 20 0 0,-12 23 23 0 0,1 1 0 0 0,2 0 0 0 0,-16 43 0 0 0,25-56-2 0 0,-38 119 606 0 0,40-122-531 0 0,1 1 0 0 0,1-1 0 0 0,1 1 0 0 0,0-1 0 0 0,0 1 0 0 0,2 0 0 0 0,2 15 0 0 0,-3-29-105 0 0,0 0 0 0 0,1 1 0 0 0,-1-1 0 0 0,1 0 0 0 0,-1 0 1 0 0,1 0-1 0 0,0 0 0 0 0,-1-1 0 0 0,1 1 0 0 0,0 0 0 0 0,1 0 0 0 0,-1 0 0 0 0,0-1 0 0 0,0 1 0 0 0,1-1 0 0 0,-1 1 0 0 0,4 2 0 0 0,-3-3 2 0 0,0 0 0 0 0,0-1 1 0 0,0 1-1 0 0,0-1 0 0 0,0 1 0 0 0,0-1 0 0 0,0 0 0 0 0,0 0 0 0 0,0 0 0 0 0,0 0 0 0 0,0 0 0 0 0,0 0 1 0 0,0 0-1 0 0,0-1 0 0 0,0 1 0 0 0,0-1 0 0 0,0 0 0 0 0,2 0 0 0 0,11-5 128 0 0,0-1 0 0 0,0-1 0 0 0,-1 0-1 0 0,24-17 1 0 0,50-48 92 0 0,-64 52-242 0 0,215-201-663 0 0,-223 204 385 0 0,17-23-1 0 0,2-4-216 0 0,-26 35-39 0 0,-1 0 0 0 0,0 0 0 0 0,7-14-1 0 0,-14 23-237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338 148 7367 0 0,'69'-47'667'0'0,"-44"30"-127"0"0,39-31-690 0 0,-24 13 10952 0 0,-47 36-10580 0 0,0 1 0 0 0,-1-1 0 0 0,1 1 0 0 0,0 1 0 0 0,0 0 0 0 0,0 0 0 0 0,1 0 1 0 0,-1 0-1 0 0,-6 6 0 0 0,-3 0-118 0 0,-143 87-104 0 0,123-70 0 0 0,1 1 0 0 0,-37 38 0 0 0,49-39 0 0 0,22-25 0 0 0,1 0 0 0 0,-1 0 0 0 0,1-1 0 0 0,-1 1 0 0 0,1 0 0 0 0,-1 0 0 0 0,1 0 0 0 0,-1 0 0 0 0,1 0 0 0 0,0 0 0 0 0,0 0 0 0 0,0 0 0 0 0,-1 0 0 0 0,1 0 0 0 0,0 0 0 0 0,1 2 0 0 0,4 5 0 0 0,-3-7 0 0 0,0 1 6 0 0,-1 0 1 0 0,2 0-1 0 0,-1 0 0 0 0,0-1 0 0 0,0 1 1 0 0,0-1-1 0 0,1 1 0 0 0,-1-1 0 0 0,1 0 0 0 0,-1 0 1 0 0,5 1-1 0 0,33 7 45 0 0,-14-5-37 0 0,0 3 43 0 0,32 12-1 0 0,-47-15-32 0 0,-1 1-1 0 0,0 1 1 0 0,0 0 0 0 0,0 0-1 0 0,14 12 1 0 0,-19-13 35 0 0,1 1 0 0 0,-1-1 0 0 0,0 1 0 0 0,0 0 0 0 0,0 0 0 0 0,6 13 0 0 0,-10-17-48 0 0,0-1-1 0 0,0 1 1 0 0,0 0-1 0 0,0 0 1 0 0,-1-1-1 0 0,1 1 1 0 0,-1 0-1 0 0,1 0 1 0 0,-1 0-1 0 0,0 0 1 0 0,1 0-1 0 0,-1 0 1 0 0,0 0-1 0 0,0-1 1 0 0,-1 1-1 0 0,1 0 1 0 0,0 0-1 0 0,-1 0 1 0 0,1 0-1 0 0,-1 0 1 0 0,1-1-1 0 0,-1 1 1 0 0,0 0-1 0 0,0 0 1 0 0,0-1-1 0 0,0 1 1 0 0,0-1-1 0 0,0 1 1 0 0,0-1-1 0 0,-1 1 1 0 0,-1 1-1 0 0,1-1 0 0 0,-7 6 71 0 0,-1 0 0 0 0,-1-1 0 0 0,1 0-1 0 0,-1-1 1 0 0,0 0 0 0 0,0 0-1 0 0,-16 4 1 0 0,-12 1 140 0 0,-59 10 0 0 0,80-19-403 0 0,0 0 1 0 0,0-2-1 0 0,0 0 0 0 0,0 0 1 0 0,-32-7-1 0 0,48 7-81 0 0,-1-1 0 0 0,1 1-1 0 0,-1-1 1 0 0,0 0 0 0 0,1 0 0 0 0,0 0 0 0 0,-1 0-1 0 0,1-1 1 0 0,0 1 0 0 0,-1-1 0 0 0,-1-1 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159 149 4607 0 0,'2'0'2636'0'0,"3"3"-966"0"0,0-1-1 0 0,0 0 0 0 0,-1 1 0 0 0,7 4 0 0 0,-8-4-1185 0 0,0-1-1 0 0,1 0 1 0 0,0 1-1 0 0,0-1 1 0 0,0 0-1 0 0,-1-1 0 0 0,2 1 1 0 0,-1-1-1 0 0,0 0 1 0 0,8 2-1 0 0,4-3-173 0 0,0-1 0 0 0,-1 0 0 0 0,1-1-1 0 0,-1-1 1 0 0,1 0 0 0 0,14-6 0 0 0,88-36 202 0 0,-105 40-535 0 0,0-1-1 0 0,0-1 1 0 0,-1 0-1 0 0,0 0 1 0 0,0-1-1 0 0,-1-1 1 0 0,0 0-1 0 0,16-16 0 0 0,-27 24 4 0 0,1 1 0 0 0,0-1 0 0 0,0 0 0 0 0,0 0 0 0 0,-1 0 0 0 0,1 0 0 0 0,0 0 0 0 0,-1 0 0 0 0,1 0 0 0 0,-1 0 0 0 0,1 0 0 0 0,-1 0 0 0 0,0 0 0 0 0,1 0 0 0 0,-1-1 0 0 0,0 1 0 0 0,0 0 0 0 0,0 0 0 0 0,0 0 0 0 0,0 0 0 0 0,0-1 0 0 0,0 0 0 0 0,-1 1-4 0 0,1 0-1 0 0,-1 0 1 0 0,1 0-1 0 0,-1 0 1 0 0,0 1-1 0 0,0-1 1 0 0,0 0 0 0 0,1 1-1 0 0,-1-1 1 0 0,0 0-1 0 0,0 1 1 0 0,0-1-1 0 0,0 1 1 0 0,0-1-1 0 0,0 1 1 0 0,0 0-1 0 0,0-1 1 0 0,0 1-1 0 0,-1 0 1 0 0,-6-1-69 0 0,0 0 1 0 0,0 0-1 0 0,0 1 0 0 0,-1 0 1 0 0,-7 1-1 0 0,-10 4 20 0 0,0 0 0 0 0,0 1 0 0 0,1 2 0 0 0,0 0 0 0 0,0 2 0 0 0,-23 13 0 0 0,5 0 243 0 0,1 3-1 0 0,-52 40 1 0 0,7-5 21 0 0,59-43-140 0 0,24-14-42 0 0,0-1 0 0 0,-1 0 0 0 0,1 1-1 0 0,0 0 1 0 0,1 0 0 0 0,-1 0 0 0 0,1 1 0 0 0,-5 6-1 0 0,7-9-4 0 0,0-1 0 0 0,1 1 0 0 0,-1-1-1 0 0,0 1 1 0 0,1-1 0 0 0,-1 1 0 0 0,1-1 0 0 0,-1 1-1 0 0,1 0 1 0 0,0-1 0 0 0,0 1 0 0 0,0 0 0 0 0,0-1-1 0 0,0 1 1 0 0,0 0 0 0 0,0-1 0 0 0,0 1-1 0 0,1-1 1 0 0,-1 1 0 0 0,1 0 0 0 0,-1-1 0 0 0,1 1-1 0 0,-1-1 1 0 0,1 1 0 0 0,0-1 0 0 0,0 0-1 0 0,0 1 1 0 0,0-1 0 0 0,0 0 0 0 0,0 1 0 0 0,0-1-1 0 0,2 1 1 0 0,0 1 6 0 0,1-1-1 0 0,0 0 1 0 0,0 0 0 0 0,-1 0-1 0 0,1 0 1 0 0,0 0 0 0 0,1-1-1 0 0,-1 0 1 0 0,6 1 0 0 0,43 4 3 0 0,-29-4-15 0 0,112 8-1262 0 0,-44-10-6049 0 0,-52-1 1330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120 324 2303 0 0,'1'2'440'0'0,"7"17"7954"0"0,-8-19-8316 0 0,0 0 1 0 0,-1 0-1 0 0,1 1 0 0 0,0-1 1 0 0,0 0-1 0 0,0 0 1 0 0,0 0-1 0 0,-1 0 1 0 0,1 0-1 0 0,-1 8 6618 0 0,-3-12-4264 0 0,-1-2-2249 0 0,0 0 0 0 0,-1 1 0 0 0,1 0 0 0 0,-1-1 0 0 0,0 2 0 0 0,0-1 1 0 0,-1 1-1 0 0,1 0 0 0 0,-1 0 0 0 0,-10-4 0 0 0,14 7-184 0 0,-1 0-1 0 0,1-1 1 0 0,0 0-1 0 0,0 0 1 0 0,0 0-1 0 0,1 0 1 0 0,-1 0-1 0 0,0-1 1 0 0,1 1-1 0 0,0-1 1 0 0,-1 0-1 0 0,1 0 0 0 0,0 0 1 0 0,-2-3-1 0 0,4 4 0 0 0,-1 0-1 0 0,0 0 0 0 0,1-1 1 0 0,-1 1-1 0 0,1 0 0 0 0,0 0 0 0 0,0 0 1 0 0,-1-1-1 0 0,2 1 0 0 0,-1 0 1 0 0,0 0-1 0 0,0-1 0 0 0,1 1 0 0 0,-1 0 1 0 0,1 0-1 0 0,0 0 0 0 0,-1 0 0 0 0,1-1 1 0 0,0 1-1 0 0,0 0 0 0 0,1 1 1 0 0,2-5-1 0 0,4-5-50 0 0,1 1 0 0 0,0 0 0 0 0,0 0 0 0 0,16-10-1 0 0,45-30-164 0 0,-48 37 193 0 0,-1 0 1 0 0,2 2 0 0 0,0 1-1 0 0,0 1 1 0 0,0 1-1 0 0,1 1 1 0 0,0 1-1 0 0,40-5 1 0 0,-45 9 114 0 0,0 1 1 0 0,0 0-1 0 0,0 2 1 0 0,0 0-1 0 0,0 1 1 0 0,0 1-1 0 0,0 1 0 0 0,-1 0 1 0 0,1 2-1 0 0,-1 0 1 0 0,30 15-1 0 0,-42-19-45 0 0,-1 1 0 0 0,0 1 0 0 0,0-1-1 0 0,0 1 1 0 0,0 0 0 0 0,-1 0 0 0 0,0 0-1 0 0,1 1 1 0 0,3 5 0 0 0,-7-8-34 0 0,0-1 1 0 0,0 1-1 0 0,0 0 0 0 0,-1 0 0 0 0,1-1 1 0 0,0 1-1 0 0,-1 0 0 0 0,1 0 0 0 0,-1 0 1 0 0,0 0-1 0 0,1 0 0 0 0,-1 0 0 0 0,0 0 1 0 0,0 0-1 0 0,0 0 0 0 0,-1-1 0 0 0,1 1 1 0 0,0 0-1 0 0,-1 0 0 0 0,1 0 0 0 0,-1 0 1 0 0,0 0-1 0 0,1 0 0 0 0,-1-1 0 0 0,0 1 1 0 0,0 0-1 0 0,0-1 0 0 0,0 1 0 0 0,-1-1 1 0 0,1 1-1 0 0,-2 1 0 0 0,-4 4 45 0 0,0-1 0 0 0,0-1 0 0 0,0 1 0 0 0,-1-1 0 0 0,0 0 0 0 0,-12 5 0 0 0,-53 19 134 0 0,58-24-164 0 0,-195 60-67 0 0,66-38-4239 0 0,133-26 3449 0 0,0 0 1 0 0,0 0 0 0 0,0-1-1 0 0,-10-1 1 0 0,13-2-673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12439 0 0,'0'0'958'0'0,"-9"0"480"0"0,6 1-1134 0 0,0 0 0 0 0,0 0 0 0 0,0 0 0 0 0,0 0 0 0 0,0 0 0 0 0,0 1 0 0 0,1-1 0 0 0,-1 1 0 0 0,0 0 0 0 0,1 0 0 0 0,-1 0 0 0 0,-3 4 0 0 0,-27 34 506 0 0,26-31-585 0 0,-27 37 705 0 0,-36 66 0 0 0,-19 57 293 0 0,73-138-1022 0 0,-21 44 206 0 0,7-13-150 0 0,-3 0 0 0 0,-50 69 0 0 0,72-116-276 0 0,0-1 0 0 0,-1 0-1 0 0,-1-1 1 0 0,-1 0-1 0 0,0-1 1 0 0,0-1-1 0 0,-1 0 1 0 0,0-1-1 0 0,-1-1 1 0 0,0 0 0 0 0,-23 8-1 0 0,32-16-533 0 0,9-4-797 0 0,12-7-1604 0 0,-1 3-4105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3223 0 0,'3'-1'97'0'0,"21"-4"18407"0"0,-16-12-18099 0 0,-2 2-2454 0 0,-2 7 3540 0 0,4-1-1557 0 0,1-1-1 0 0,-1 2 1 0 0,2-1-1 0 0,-1 1 1 0 0,1 1-1 0 0,21-13 1 0 0,69-29-677 0 0,-93 46 740 0 0,0 0 0 0 0,1 1 0 0 0,-1 0 0 0 0,0 0 1 0 0,1 1-1 0 0,-1-1 0 0 0,0 2 0 0 0,1-1 0 0 0,14 2 0 0 0,-19-1 45 0 0,-1 0 0 0 0,0 1 0 0 0,1-1 0 0 0,-1 1 0 0 0,0 0 0 0 0,1 0 0 0 0,-1 0 0 0 0,0 0 0 0 0,0 0 0 0 0,0 0 0 0 0,0 0 0 0 0,0 1 0 0 0,0-1 0 0 0,0 1 0 0 0,0-1 0 0 0,-1 1 0 0 0,1 0 0 0 0,-1 0-1 0 0,1 0 1 0 0,-1 0 0 0 0,1 0 0 0 0,-1 0 0 0 0,0 0 0 0 0,0 0 0 0 0,0 0 0 0 0,-1 1 0 0 0,1-1 0 0 0,0 0 0 0 0,-1 1 0 0 0,1-1 0 0 0,-1 0 0 0 0,0 1 0 0 0,0-1 0 0 0,0 5 0 0 0,0-3 13 0 0,-1 1 0 0 0,1-1 0 0 0,-1 1 0 0 0,0 0 0 0 0,0-1 0 0 0,0 0 0 0 0,-1 1 0 0 0,0-1 0 0 0,1 0 0 0 0,-2 0-1 0 0,1 0 1 0 0,-5 7 0 0 0,6-9-39 0 0,-1 1-1 0 0,-1-1 0 0 0,1 0 0 0 0,0 0 0 0 0,-1 0 1 0 0,1 0-1 0 0,-1 0 0 0 0,1 0 0 0 0,-1 0 1 0 0,0-1-1 0 0,0 0 0 0 0,0 1 0 0 0,1-1 0 0 0,-2 0 1 0 0,1 0-1 0 0,0-1 0 0 0,0 1 0 0 0,0-1 1 0 0,-4 1-1 0 0,-4-3 65 0 0,10 2-86 0 0,0 0-1 0 0,0 0 1 0 0,0-1 0 0 0,0 1-1 0 0,1-1 1 0 0,-1 1 0 0 0,0-1-1 0 0,0 1 1 0 0,0-1 0 0 0,0 0-1 0 0,1 1 1 0 0,-1-1 0 0 0,0 0 0 0 0,1 0-1 0 0,-1 1 1 0 0,1-1 0 0 0,-1 0-1 0 0,1 0 1 0 0,-1 0 0 0 0,1 0-1 0 0,-1 0 1 0 0,1 0 0 0 0,0 0-1 0 0,-1 0 1 0 0,1 0 0 0 0,0-1-1 0 0,0-1-74 0 0,-1 0-1 0 0,1 0 1 0 0,0 0-1 0 0,1 1 1 0 0,-1-1-1 0 0,1-4 0 0 0,1 2-82 0 0,0 0 0 0 0,0-1 0 0 0,1 1-1 0 0,0 0 1 0 0,0 0 0 0 0,0 1 0 0 0,0-1-1 0 0,1 0 1 0 0,0 1 0 0 0,0 0 0 0 0,7-6-1 0 0,5-3-511 0 0,32-20 0 0 0,-8 9 214 0 0,62-27 0 0 0,-74 39 797 0 0,-1 2 0 0 0,1 1 0 0 0,44-8 0 0 0,-66 16-156 0 0,0 1 0 0 0,-1-1 0 0 0,1 1 0 0 0,0 0 0 0 0,0 0 0 0 0,-1 0 0 0 0,1 1 0 0 0,0 0 0 0 0,10 3 0 0 0,-13-2-92 0 0,0-1-1 0 0,0 0 0 0 0,0 1 1 0 0,0 0-1 0 0,0 0 0 0 0,-1 0 0 0 0,1 0 1 0 0,-1 0-1 0 0,1 0 0 0 0,-1 1 1 0 0,0-1-1 0 0,0 1 0 0 0,0 0 1 0 0,0 0-1 0 0,0-1 0 0 0,-1 1 1 0 0,1 0-1 0 0,1 5 0 0 0,-1 0-14 0 0,0 0 1 0 0,0 0-1 0 0,0 0 1 0 0,-1 1-1 0 0,-1-1 0 0 0,1 1 1 0 0,-1-1-1 0 0,-1 1 0 0 0,1-1 1 0 0,-2 0-1 0 0,1 1 0 0 0,-5 12 1 0 0,1-5-281 0 0,-1-1 1 0 0,0 0 0 0 0,-1 0 0 0 0,-1-1 0 0 0,-15 22 0 0 0,16-24-912 0 0,1-1-52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2303 0 0,'0'0'7040'0'0,"2"-1"-5941"0"0,64-39 3004 0 0,-27 15 2886 0 0,-38 29-6921 0 0,-5 10-60 0 0,1-5 35 0 0,-2 0-33 0 0,0-2 1182 0 0,3-6-1139 0 0,-34 16-42 0 0,10-4 53 0 0,18-9-165 0 0,24-3-1939 0 0,-3 0-3812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161 104 8287 0 0,'1'-2'639'0'0,"4"-11"-604"0"0,-5 10 285 0 0,1 0 1 0 0,0 0-1 0 0,1 0 0 0 0,-1 0 0 0 0,1 0 1 0 0,-1 0-1 0 0,1 0 0 0 0,0 0 0 0 0,0 1 1 0 0,0-1-1 0 0,0 1 0 0 0,0-1 0 0 0,5-2 1 0 0,4-4 718 0 0,22-10 1 0 0,-28 16-666 0 0,-1 1 1 0 0,1 0-1 0 0,0 0 1 0 0,-1 1-1 0 0,1 0 1 0 0,0 0-1 0 0,0 0 0 0 0,8-1 1 0 0,-23 15-143 0 0,-3 2 102 0 0,-1 0-1 0 0,-31 23 1 0 0,-4 4 50 0 0,21-16-164 0 0,9-9-29 0 0,1 0 0 0 0,1 1 1 0 0,0 1-1 0 0,-27 41 0 0 0,42-56-137 0 0,0 0 0 0 0,0 0 0 0 0,0 0 0 0 0,1 0-1 0 0,0 0 1 0 0,-1 1 0 0 0,1-1 0 0 0,0 6 0 0 0,1-9-41 0 0,0 0 0 0 0,0 1-1 0 0,0-1 1 0 0,0 0 0 0 0,0 0 0 0 0,1 1 0 0 0,-1-1-1 0 0,0 0 1 0 0,1 0 0 0 0,-1 0 0 0 0,1 1 0 0 0,-1-1 0 0 0,1 0-1 0 0,-1 0 1 0 0,1 0 0 0 0,0 0 0 0 0,0 0 0 0 0,-1 0 0 0 0,1 0-1 0 0,0 0 1 0 0,0-1 0 0 0,0 1 0 0 0,0 0 0 0 0,0 0 0 0 0,0-1-1 0 0,0 1 1 0 0,0 0 0 0 0,1-1 0 0 0,-1 1 0 0 0,0-1-1 0 0,0 0 1 0 0,3 1 0 0 0,3 0 40 0 0,1 0-1 0 0,-1 0 1 0 0,1-1 0 0 0,-1 0-1 0 0,1 0 1 0 0,-1-1 0 0 0,13-2-1 0 0,52-16 133 0 0,-68 18-179 0 0,107-39 143 0 0,-91 31-118 0 0,0-1 1 0 0,-1 0-1 0 0,25-19 1 0 0,-32 19-22 0 0,1-1 0 0 0,-1-1 0 0 0,-1 0 0 0 0,0-1-1 0 0,-1 0 1 0 0,0 0 0 0 0,-1-1 0 0 0,9-18 0 0 0,-16 28-20 0 0,-1 1 0 0 0,1 0 0 0 0,-1-1-1 0 0,0 0 1 0 0,0 1 0 0 0,0-1 0 0 0,0 0 0 0 0,-1 0 0 0 0,0 1-1 0 0,1-1 1 0 0,-1 0 0 0 0,-1 0 0 0 0,1 0 0 0 0,0 0-1 0 0,-3-6 1 0 0,3 8-54 0 0,-2-1 0 0 0,1 1 0 0 0,0 0 0 0 0,0-1 1 0 0,-1 1-1 0 0,1 0 0 0 0,-1 0 0 0 0,0 0 0 0 0,0 0 0 0 0,1 0 0 0 0,-1 0 0 0 0,0 0 0 0 0,-1 1 0 0 0,1-1 0 0 0,0 1 0 0 0,0 0 0 0 0,-1-1 0 0 0,1 1 0 0 0,-1 0 1 0 0,1 0-1 0 0,-1 1 0 0 0,1-1 0 0 0,-4 0 0 0 0,0 0-62 0 0,1 0 0 0 0,-1 1-1 0 0,1 0 1 0 0,-1 0 0 0 0,1 0 0 0 0,-1 0 0 0 0,1 1 0 0 0,-9 2 0 0 0,2 1-1455 0 0,0 0 0 0 0,-19 10 1 0 0,32-14 320 0 0,8-1-198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43 16007 0 0,'0'0'4354'0'0,"-1"2"-3496"0"0,-9 9-570 0 0,0 1-1 0 0,0-1 1 0 0,-1 0-1 0 0,-16 11 1 0 0,-23 22 294 0 0,10 4-686 0 0,-64 98-1 0 0,88-122 98 0 0,11-17 2 0 0,0 1 0 0 0,1-1 0 0 0,0 1 0 0 0,1 0-1 0 0,-1 0 1 0 0,-2 15 0 0 0,5-22 4 0 0,1 1 0 0 0,-1 0 0 0 0,1 1 0 0 0,0-1 0 0 0,0 0 0 0 0,0 0 0 0 0,0 0 0 0 0,0 0 0 0 0,0 0 0 0 0,0 0 0 0 0,1 0-1 0 0,-1 0 1 0 0,1 0 0 0 0,0 0 0 0 0,-1 0 0 0 0,1-1 0 0 0,0 1 0 0 0,0 0 0 0 0,0 0 0 0 0,0 0 0 0 0,1-1 0 0 0,-1 1 0 0 0,0-1 0 0 0,1 1 0 0 0,-1-1 0 0 0,1 0 0 0 0,-1 1 0 0 0,1-1-1 0 0,0 0 1 0 0,0 0 0 0 0,-1 0 0 0 0,1 0 0 0 0,4 1 0 0 0,-1 0 6 0 0,1-1 0 0 0,0 0 0 0 0,0 0 0 0 0,0 0 0 0 0,0-1 0 0 0,0 0 0 0 0,0 0 0 0 0,0-1 0 0 0,0 1 0 0 0,0-1 0 0 0,9-3 0 0 0,9-3 41 0 0,32-15-1 0 0,-44 17-36 0 0,35-17 40 0 0,-1-1 0 0 0,-2-3 0 0 0,0-2 0 0 0,45-38 0 0 0,-63 45-3 0 0,36-36 0 0 0,-53 47-40 0 0,-1 1 0 0 0,0-1 0 0 0,-1 0-1 0 0,0-1 1 0 0,-1 1 0 0 0,0-1 0 0 0,5-12 0 0 0,-9 16-46 0 0,0 1-1 0 0,-1 0 1 0 0,1-1 0 0 0,-1 1-1 0 0,-1-1 1 0 0,1 0-1 0 0,-1 1 1 0 0,0-1 0 0 0,-2-9-1 0 0,2 14-32 0 0,0-1 1 0 0,-1 1-1 0 0,1 0 0 0 0,-1-1 1 0 0,0 1-1 0 0,0 0 0 0 0,0-1 1 0 0,0 1-1 0 0,0 0 0 0 0,0 0 1 0 0,0 0-1 0 0,-1 0 0 0 0,1 0 0 0 0,-1 0 1 0 0,0 0-1 0 0,1 0 0 0 0,-1 1 1 0 0,0-1-1 0 0,0 1 0 0 0,0-1 1 0 0,0 1-1 0 0,0 0 0 0 0,0 0 1 0 0,-1 0-1 0 0,1 0 0 0 0,0 0 1 0 0,-1 0-1 0 0,-2 0 0 0 0,-11-1-507 0 0,0 1-1 0 0,-1 0 1 0 0,1 1-1 0 0,-30 5 1 0 0,-67 17-1387 0 0,48-8 1014 0 0,59-13 889 0 0,-4 1-74 0 0,1 0 0 0 0,0 1 0 0 0,-15 6 0 0 0,23-8 27 0 0,2 0-10 0 0,5 7 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2303 0 0,'-97'23'850'0'0,"-43"26"10462"0"0,102-36-10150 0 0,21-7-228 0 0,-21 9 2024 0 0,92-29-1744 0 0,14-4-309 0 0,108-13 0 0 0,-167 30-849 0 0,1 0 1 0 0,0 1-1 0 0,0 0 0 0 0,0 1 1 0 0,-1 0-1 0 0,11 3 0 0 0,-18-4-49 0 0,0 0 0 0 0,0 1 0 0 0,0-1-1 0 0,-1 1 1 0 0,1 0 0 0 0,0-1 0 0 0,0 1 0 0 0,-1 0 0 0 0,1 0-1 0 0,0 0 1 0 0,-1 1 0 0 0,1-1 0 0 0,-1 0 0 0 0,1 0-1 0 0,-1 1 1 0 0,0-1 0 0 0,0 1 0 0 0,0-1 0 0 0,0 1 0 0 0,0 0-1 0 0,0-1 1 0 0,0 1 0 0 0,0 0 0 0 0,0 0 0 0 0,-1-1 0 0 0,1 1-1 0 0,-1 0 1 0 0,1 0 0 0 0,-1 0 0 0 0,0 0 0 0 0,0 0 0 0 0,0 0-1 0 0,0 0 1 0 0,0 0 0 0 0,0 0 0 0 0,-1 0 0 0 0,0 2-1 0 0,-1 4 0 0 0,0-1-1 0 0,-1 1 0 0 0,-1 0 0 0 0,1-1 0 0 0,-1 0 0 0 0,0 0 0 0 0,-1 0 0 0 0,0-1 0 0 0,-11 13 0 0 0,-2 0 37 0 0,-38 28 0 0 0,37-33-40 0 0,0-1 0 0 0,-2 0-1 0 0,1-2 1 0 0,-2-1 0 0 0,1 0 0 0 0,-30 8-1 0 0,24-10 1 0 0,-1-2 0 0 0,1 0 1 0 0,-2-2-1 0 0,-52 2 0 0 0,73-6 24 0 0,6 0-90 0 0,13-2-69 0 0,3 0 91 0 0,0 2 1 0 0,0-1-1 0 0,0 2 0 0 0,0 0 0 0 0,19 3 0 0 0,70 21-10 0 0,-40-9 18 0 0,76 21 499 0 0,-108-28-185 0 0,-29-9-216 0 0,-3 2 0 0 0,-2 3-9 0 0,-1 0-1 0 0,0-1 1 0 0,0 1 0 0 0,-1-1-1 0 0,1 1 1 0 0,-11 6-1 0 0,-36 21 174 0 0,30-20-166 0 0,-148 75 173 0 0,87-48-174 0 0,51-20-50 0 0,20-19 18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449 292 5527 0 0,'53'-41'385'0'0,"16"-14"1725"0"0,-24 22 2526 0 0,-30 22-3402 0 0,-2-1 0 0 0,1 0 0 0 0,-2 0-1 0 0,15-19 1 0 0,-26 30-1128 0 0,0 0 0 0 0,0-1 0 0 0,-1 1 0 0 0,1 0 0 0 0,0-1 1 0 0,0 1-1 0 0,-1 0 0 0 0,1-1 0 0 0,-1 1 0 0 0,1-1 0 0 0,-1 1 0 0 0,0-1 0 0 0,1 1 0 0 0,-1-1 0 0 0,0 1 0 0 0,0-1 0 0 0,0 1 0 0 0,0-1 0 0 0,-1-2 0 0 0,0 1-37 0 0,1 1 0 0 0,-1 0-1 0 0,0 1 1 0 0,0-1 0 0 0,0 0-1 0 0,-1 0 1 0 0,1 0 0 0 0,0 1-1 0 0,-1-1 1 0 0,1 0 0 0 0,-1 1-1 0 0,-3-3 1 0 0,0 1-22 0 0,0-1-1 0 0,0 1 1 0 0,-1 0 0 0 0,1 1 0 0 0,-1-1 0 0 0,0 1-1 0 0,0 0 1 0 0,-12-2 0 0 0,3 3-27 0 0,0 1 0 0 0,0 0 0 0 0,0 0 0 0 0,-1 2 1 0 0,-21 4-1 0 0,-75 25 92 0 0,80-22-104 0 0,-150 41-59 0 0,82-23 30 0 0,92-25 20 0 0,0 1 0 0 0,0-1 0 0 0,0 2 0 0 0,1-1-1 0 0,-1 1 1 0 0,-9 7 0 0 0,15-10 0 0 0,1 0-1 0 0,0 0 1 0 0,-1 0-1 0 0,1 0 1 0 0,0 0-1 0 0,-1 1 1 0 0,1-1-1 0 0,0 0 1 0 0,0 1-1 0 0,0-1 1 0 0,0 1-1 0 0,0-1 1 0 0,1 1-1 0 0,-1-1 0 0 0,0 1 1 0 0,1 0-1 0 0,-1-1 1 0 0,1 1-1 0 0,-1 0 1 0 0,1-1-1 0 0,0 1 1 0 0,0 0-1 0 0,0 0 1 0 0,0-1-1 0 0,0 1 1 0 0,0 0-1 0 0,0 0 1 0 0,1-1-1 0 0,-1 1 1 0 0,1 0-1 0 0,-1-1 1 0 0,1 1-1 0 0,0 0 1 0 0,-1-1-1 0 0,1 1 1 0 0,2 2-1 0 0,1 2 2 0 0,1 0 0 0 0,0-1 0 0 0,0 0 0 0 0,0 1 0 0 0,1-2 0 0 0,0 1 0 0 0,0-1 0 0 0,7 5 0 0 0,9 3 0 0 0,23 9 0 0 0,161 54 35 0 0,-137-54 159 0 0,117 55 0 0 0,-175-70-149 0 0,0 0 0 0 0,10 9 0 0 0,-18-13-35 0 0,0 0 1 0 0,0 0-1 0 0,-1 0 1 0 0,1 1-1 0 0,-1-1 0 0 0,0 1 1 0 0,0 0-1 0 0,0 0 1 0 0,0 0-1 0 0,0 0 1 0 0,-1 0-1 0 0,3 5 0 0 0,-4-6-3 0 0,0 1-1 0 0,0-1 1 0 0,0 0-1 0 0,0 1 0 0 0,-1-1 1 0 0,1 1-1 0 0,-1-1 1 0 0,1 0-1 0 0,-1 0 0 0 0,0 1 1 0 0,0-1-1 0 0,0 0 1 0 0,0 0-1 0 0,0 0 0 0 0,-1 0 1 0 0,1 0-1 0 0,0 0 1 0 0,-1 0-1 0 0,-2 2 0 0 0,-4 4 23 0 0,0-1-1 0 0,-17 13 1 0 0,-9 2-81 0 0,-2-3 0 0 0,-60 26 0 0 0,91-43 37 0 0,-32 12-34 0 0,0-2-1 0 0,-1-1 1 0 0,0-2 0 0 0,0-2-1 0 0,-72 4 1 0 0,102-11 67 0 0,0 0 0 0 0,0 0-1 0 0,0 0 1 0 0,1-1 0 0 0,-1-1 0 0 0,0 1 0 0 0,0-1-1 0 0,-8-4 1 0 0,14 5-9 0 0,0 0 0 0 0,0 0 0 0 0,0 0 0 0 0,0 0 0 0 0,1 0-1 0 0,-1 0 1 0 0,0 0 0 0 0,1-1 0 0 0,-1 1 0 0 0,1 0 0 0 0,-1-1 0 0 0,1 0 0 0 0,0 1 0 0 0,0-1-1 0 0,-1 0 1 0 0,1 1 0 0 0,0-1 0 0 0,1 0 0 0 0,-1 0 0 0 0,0 0 0 0 0,0 0 0 0 0,1 0 0 0 0,0 0-1 0 0,-1 0 1 0 0,1 0 0 0 0,0 0 0 0 0,0 0 0 0 0,0 0 0 0 0,0-1 0 0 0,0 1 0 0 0,0 0 0 0 0,1 0-1 0 0,-1 0 1 0 0,1 0 0 0 0,1-3 0 0 0,2-6 106 0 0,0 1 1 0 0,1 0-1 0 0,1 0 0 0 0,0 0 0 0 0,0 1 0 0 0,1 0 1 0 0,11-12-1 0 0,2 1 127 0 0,39-33 1 0 0,13-1 1 0 0,99-56-1 0 0,89-25 143 0 0,-230 120-695 0 0,-16 8-294 0 0,23-9-1 0 0,-35 15-216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 6447 0 0,'1'-2'12613'0'0,"3"-13"-8451"0"0,-8 39-4129 0 0,-1 0 1 0 0,-2 0 0 0 0,0-1-1 0 0,-1 1 1 0 0,-2-2 0 0 0,0 1-1 0 0,-17 25 1 0 0,-26 44-222 0 0,18-29-3894 0 0,30-53 2172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24 16959 0 0,'-2'-2'106'0'0,"-1"-1"-1"0"0,0 1 1 0 0,0 0 0 0 0,0 0-1 0 0,0 0 1 0 0,0 1-1 0 0,-1-1 1 0 0,1 1 0 0 0,0-1-1 0 0,-1 1 1 0 0,1 0 0 0 0,-1 0-1 0 0,1 1 1 0 0,-1-1-1 0 0,1 1 1 0 0,-1 0 0 0 0,0 0-1 0 0,1 0 1 0 0,-1 0-1 0 0,1 0 1 0 0,-7 2 0 0 0,-8 2 523 0 0,1 1 0 0 0,-34 12 1 0 0,44-14-266 0 0,-20 8-225 0 0,1 1 0 0 0,1 2 0 0 0,0 0 0 0 0,0 2-1 0 0,2 0 1 0 0,0 2 0 0 0,-35 35 0 0 0,56-52-442 0 0,2 1-305 0 0,0 0 535 0 0,0-1 0 0 0,0 1 0 0 0,0 0 0 0 0,0 0-1 0 0,0-1 1 0 0,0 1 0 0 0,0 0 0 0 0,0-1 0 0 0,1 1 0 0 0,-1 0-1 0 0,1-1 1 0 0,-1 1 0 0 0,1-1 0 0 0,0 1 0 0 0,0-1 0 0 0,1 3 0 0 0,1-1 38 0 0,-1 0 0 0 0,0-1 0 0 0,1 0-1 0 0,0 1 1 0 0,-1-1 0 0 0,1 0 0 0 0,0 0 0 0 0,3 1 0 0 0,7 3 66 0 0,0-1 0 0 0,1 0 0 0 0,17 3 0 0 0,-25-6-84 0 0,30 7 38 0 0,68 28-1 0 0,-92-31 96 0 0,0 0-1 0 0,0 0 0 0 0,0 1 1 0 0,-1 1-1 0 0,0 0 0 0 0,-1 0 0 0 0,1 1 1 0 0,15 18-1 0 0,-25-25 160 0 0,-1-1-189 0 0,1 0 0 0 0,-1 0 0 0 0,1 1 0 0 0,-1-1 0 0 0,0 0 0 0 0,0 0 0 0 0,0 0 1 0 0,1 1-1 0 0,-1-1 0 0 0,-1 0 0 0 0,1 0 0 0 0,0 1 0 0 0,0-1 0 0 0,-1 1 1 0 0,1 0-1 0 0,-1 0 0 0 0,0 0 0 0 0,0 0 0 0 0,-1 0 0 0 0,1-1 0 0 0,0 1 0 0 0,-1 0 0 0 0,1-1 1 0 0,-1 1-1 0 0,1-1 0 0 0,-1 1 0 0 0,0-1 0 0 0,1 0 0 0 0,-1 0 0 0 0,-2 1 0 0 0,-35 15 284 0 0,19-9-191 0 0,-33 13-78 0 0,-66 18 1 0 0,88-29-174 0 0,-166 49-607 0 0,151-49 694 0 0,28-7 17 0 0,0 0 1 0 0,-20 8-1 0 0,36-10-124 0 0,15-6-648 0 0,-7 2 584 0 0,20-8-1681 0 0,7-2-5210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88 4143 0 0,'48'-29'138'0'0,"7"-4"2700"0"0,-47 30-1569 0 0,-1-1 1 0 0,1 1 0 0 0,0 0 0 0 0,0 1 0 0 0,11-3 0 0 0,-5-1 2084 0 0,-21 7-2681 0 0,-43 14 58 0 0,0 1 1 0 0,-58 30-1 0 0,-14 5 173 0 0,-80 37-904 0 0,200-87 0 0 0,-16 8-49 0 0,-33 21 0 0 0,44-22 6 0 0,7-7 40 0 0,0 0 0 0 0,0 0 1 0 0,0 0-1 0 0,1 0 0 0 0,-1 0 1 0 0,0 0-1 0 0,0-1 0 0 0,1 1 1 0 0,-1 0-1 0 0,1 0 0 0 0,-1 0 1 0 0,0-1-1 0 0,1 1 0 0 0,-1 0 0 0 0,1-1 1 0 0,0 1-1 0 0,-1 0 0 0 0,1-1 1 0 0,0 1-1 0 0,-1-1 0 0 0,1 1 1 0 0,0-1-1 0 0,0 1 0 0 0,20 11-71 0 0,64 23-65 0 0,-54-24 126 0 0,0 2 0 0 0,-1 2-1 0 0,47 29 1 0 0,-67-37 13 0 0,-2-1 0 0 0,1 1 0 0 0,-1 1 0 0 0,0 0 0 0 0,8 9 0 0 0,-15-16 1 0 0,-1 0 1 0 0,1 0-1 0 0,0 0 0 0 0,0 0 1 0 0,-1 0-1 0 0,1 0 0 0 0,0 1 1 0 0,-1-1-1 0 0,1 0 0 0 0,-1 0 1 0 0,0 0-1 0 0,1 1 0 0 0,-1-1 1 0 0,0 0-1 0 0,0 0 0 0 0,0 1 1 0 0,0-1-1 0 0,0 0 0 0 0,0 1 1 0 0,0-1-1 0 0,0 0 0 0 0,0 0 1 0 0,0 1-1 0 0,-1-1 0 0 0,1 0 1 0 0,-1 0-1 0 0,1 0 0 0 0,-2 2 1 0 0,1-1 21 0 0,-1 0 1 0 0,0 0 0 0 0,1 0 0 0 0,-1 0 0 0 0,0-1 0 0 0,0 1 0 0 0,0-1 0 0 0,-5 3 0 0 0,7-4-23 0 0,-16 8 73 0 0,-2 0 1 0 0,1-2-1 0 0,-1 1 0 0 0,0-2 1 0 0,0-1-1 0 0,0 0 0 0 0,-1-1 1 0 0,1-1-1 0 0,-29 0 0 0 0,-15-4-292 0 0,-91-15-1 0 0,153 17 218 0 0,-21-4-343 0 0,0-1 0 0 0,-29-10 0 0 0,35 10-112 0 0,14 4-33 0 0,9-6-3774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261 183 14711 0 0,'-33'11'920'0'0,"1"2"-1"0"0,0 0 0 0 0,1 3 0 0 0,1 0 0 0 0,0 2 1 0 0,-41 32-1 0 0,69-48-739 0 0,17-6-383 0 0,-1-3 63 0 0,0 0 0 0 0,-1-1 0 0 0,1 0-1 0 0,-2-1 1 0 0,21-17 0 0 0,15-11-343 0 0,-25 21 336 0 0,1 1-1 0 0,0 1 1 0 0,1 1-1 0 0,0 2 1 0 0,0 0 0 0 0,29-7-1 0 0,-50 17 252 0 0,1 0-1 0 0,-1 1 1 0 0,1-1-1 0 0,-1 1 1 0 0,1 0 0 0 0,-1 0-1 0 0,0 0 1 0 0,1 1-1 0 0,-1-1 1 0 0,1 1-1 0 0,-1 0 1 0 0,6 2 0 0 0,-8-2-56 0 0,0 0 1 0 0,0 0 0 0 0,-1 0 0 0 0,1 0 0 0 0,0 1 0 0 0,-1-1 0 0 0,1 0 0 0 0,-1 1 0 0 0,0-1 0 0 0,1 1 0 0 0,-1-1 0 0 0,0 1 0 0 0,0-1 0 0 0,0 1 0 0 0,0 0 0 0 0,0 0 0 0 0,0 0 0 0 0,-1-1-1 0 0,1 1 1 0 0,0 0 0 0 0,-1 0 0 0 0,0 0 0 0 0,1 0 0 0 0,-1 0 0 0 0,0 0 0 0 0,0 0 0 0 0,0 0 0 0 0,0 0 0 0 0,-1 3 0 0 0,-1 6 51 0 0,0 0 1 0 0,-1 0-1 0 0,0 0 0 0 0,-1 0 1 0 0,-7 13-1 0 0,-28 48 134 0 0,38-71-108 0 0,6-12-47 0 0,1-2-147 0 0,2 1 0 0 0,-1 0 0 0 0,2 1 0 0 0,-1 0 0 0 0,2 0 0 0 0,14-13 0 0 0,69-53-553 0 0,28-6-514 0 0,-104 73 1059 0 0,0 1 1 0 0,1 1-1 0 0,0 0 1 0 0,0 1-1 0 0,28-6 1 0 0,-38 12 127 0 0,1-1 0 0 0,-1 1 0 0 0,1 1 0 0 0,-1 0 0 0 0,0 0 0 0 0,1 1 0 0 0,-1 0 1 0 0,1 0-1 0 0,12 4 0 0 0,-17-4 14 0 0,-1 1 0 0 0,1-1-1 0 0,0 1 1 0 0,-1-1 0 0 0,1 1 0 0 0,-1 0 0 0 0,0 1 0 0 0,1-1 0 0 0,-1 0 0 0 0,0 1 0 0 0,-1 0 0 0 0,1 0 0 0 0,0 0 0 0 0,-1 0 0 0 0,1 0 0 0 0,-1 0 0 0 0,0 1-1 0 0,0-1 1 0 0,-1 1 0 0 0,1-1 0 0 0,-1 1 0 0 0,2 6 0 0 0,-2-6 12 0 0,0 0-1 0 0,-1 1 1 0 0,0-1-1 0 0,0 1 1 0 0,0-1-1 0 0,-1 1 0 0 0,-1 7 1 0 0,-12 34 304 0 0,6-22-224 0 0,3-8-89 0 0,-2-1-1 0 0,-13 25 0 0 0,1-3-41 0 0,-3 4-171 0 0,21-40-75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502 165 5527 0 0,'22'-41'1382'0'0,"-12"24"3261"0"0,0 0 1 0 0,8-25-1 0 0,-18 41-4596 0 0,1-1 1 0 0,-1 0-1 0 0,0 0 0 0 0,0 0 0 0 0,1 0 0 0 0,-1 0 1 0 0,0 1-1 0 0,-1-1 0 0 0,1 0 0 0 0,0 0 0 0 0,-1 0 1 0 0,1 0-1 0 0,-1 1 0 0 0,0-4 0 0 0,0 4-28 0 0,1 0 1 0 0,-1 0-1 0 0,1 0 0 0 0,-1 0 1 0 0,0 0-1 0 0,1 0 0 0 0,-1 0 1 0 0,0 0-1 0 0,0 0 0 0 0,0 0 1 0 0,1 1-1 0 0,-1-1 0 0 0,0 0 0 0 0,0 1 1 0 0,0-1-1 0 0,0 0 0 0 0,0 1 1 0 0,0-1-1 0 0,-1 1 0 0 0,1 0 1 0 0,0-1-1 0 0,-1 1 0 0 0,-5 0-69 0 0,-1 0 1 0 0,1 0-1 0 0,0 1 0 0 0,0 0 1 0 0,0 1-1 0 0,1 0 0 0 0,-1 0 1 0 0,-11 5-1 0 0,-53 29-575 0 0,51-25 564 0 0,-148 95 6 0 0,86-52 43 0 0,63-42 26 0 0,6-4 29 0 0,0-1 0 0 0,1 2-1 0 0,0 0 1 0 0,1 0 0 0 0,-19 21 0 0 0,18-10 206 0 0,11-19-121 0 0,13 6 128 0 0,-7-6-217 0 0,1 1 1 0 0,0-1-1 0 0,0 0 0 0 0,0-1 0 0 0,0 0 0 0 0,0 0 0 0 0,0 0 1 0 0,0 0-1 0 0,0-1 0 0 0,6-1 0 0 0,6-3 52 0 0,0 1 0 0 0,17-9 0 0 0,3-4 37 0 0,49-29 0 0 0,-78 40-144 0 0,-9 18-81 0 0,-4 5 6 0 0,-1-1 0 0 0,-7 19 1 0 0,7-24-68 0 0,1 0 1 0 0,0 0-1 0 0,1 1 1 0 0,0-1-1 0 0,1 1 1 0 0,-2 16-1 0 0,5-27 86 0 0,-1-1-1 0 0,0 1 0 0 0,1 0 1 0 0,-1-1-1 0 0,1 1 0 0 0,-1 0 1 0 0,1-1-1 0 0,-1 1 0 0 0,1-1 1 0 0,-1 1-1 0 0,1-1 0 0 0,-1 1 1 0 0,1-1-1 0 0,0 1 1 0 0,-1-1-1 0 0,1 1 0 0 0,0-1 1 0 0,0 0-1 0 0,-1 1 0 0 0,1-1 1 0 0,0 0-1 0 0,0 0 0 0 0,-1 0 1 0 0,1 0-1 0 0,0 0 0 0 0,0 1 1 0 0,0-1-1 0 0,0-1 1 0 0,17-2-1307 0 0,4-7-48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4607 0 0,'9'-2'475'0'0,"80"-12"12051"0"0,-54 10-10278 0 0,70-19-1 0 0,-95 20-2238 0 0,0-1-1 0 0,0 0 1 0 0,0 0-1 0 0,12-8 1 0 0,-19 10-60 0 0,0 0-1 0 0,0 0 1 0 0,-1 0-1 0 0,1-1 1 0 0,0 1 0 0 0,-1-1-1 0 0,1 1 1 0 0,-1-1 0 0 0,0 0-1 0 0,0 0 1 0 0,0 0-1 0 0,-1 0 1 0 0,1 0 0 0 0,-1-1-1 0 0,1 1 1 0 0,0-5 0 0 0,-2 7 37 0 0,1 0 0 0 0,-1 1 0 0 0,0-1 0 0 0,0 0 0 0 0,0 0 1 0 0,0 1-1 0 0,0-1 0 0 0,0 0 0 0 0,0 0 0 0 0,0 1 0 0 0,0-1 1 0 0,0 0-1 0 0,-1 0 0 0 0,1 1 0 0 0,0-1 0 0 0,0 0 0 0 0,-1 1 1 0 0,1-1-1 0 0,-1 0 0 0 0,1 1 0 0 0,0-1 0 0 0,-1 1 1 0 0,1-1-1 0 0,-1 0 0 0 0,1 1 0 0 0,-1-1 0 0 0,0 1 0 0 0,1-1 1 0 0,-1 1-1 0 0,1 0 0 0 0,-1-1 0 0 0,0 1 0 0 0,1 0 0 0 0,-1-1 1 0 0,0 1-1 0 0,0 0 0 0 0,1 0 0 0 0,-1 0 0 0 0,0-1 0 0 0,0 1 1 0 0,1 0-1 0 0,-1 0 0 0 0,0 0 0 0 0,0 0 0 0 0,1 0 1 0 0,-1 0-1 0 0,-1 1 0 0 0,-3-1-85 0 0,0 1 0 0 0,0 0 0 0 0,0 0 0 0 0,0 0 0 0 0,-7 4 0 0 0,-11 5 280 0 0,1 1 1 0 0,1 1-1 0 0,0 1 0 0 0,0 1 0 0 0,2 1 0 0 0,-1 0 1 0 0,2 2-1 0 0,0 0 0 0 0,-22 28 0 0 0,35-37-120 0 0,0-1-1 0 0,0 1 0 0 0,0-1 1 0 0,1 1-1 0 0,0 1 0 0 0,0-1 1 0 0,1 0-1 0 0,0 1 0 0 0,-1 11 1 0 0,3-17-42 0 0,0 0-1 0 0,1-1 1 0 0,0 1 0 0 0,0 0 0 0 0,0 0-1 0 0,0 0 1 0 0,0 0 0 0 0,0 0 0 0 0,1 0-1 0 0,-1 0 1 0 0,1 0 0 0 0,0 0 0 0 0,0-1-1 0 0,0 1 1 0 0,0 0 0 0 0,1-1 0 0 0,-1 1-1 0 0,1-1 1 0 0,0 1 0 0 0,-1-1 0 0 0,1 0 0 0 0,0 1-1 0 0,0-1 1 0 0,1 0 0 0 0,-1 0 0 0 0,0-1-1 0 0,1 1 1 0 0,-1 0 0 0 0,1-1 0 0 0,-1 1-1 0 0,5 1 1 0 0,6 1 61 0 0,-1 0-1 0 0,1-1 1 0 0,-1 0 0 0 0,25 2-1 0 0,53-3 96 0 0,-72-2-137 0 0,72-7 120 0 0,-63 3-1199 0 0,0 2 0 0 0,30 1 1 0 0,-46 2-4133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 14743 0 0,'1'-1'1136'0'0,"3"-5"2096"0"0,-3 8-3097 0 0,0 0 0 0 0,-1 0 0 0 0,1 1 0 0 0,-1-1 0 0 0,1 0 0 0 0,-1 0-1 0 0,0 1 1 0 0,0-1 0 0 0,0 0 0 0 0,0 1 0 0 0,-1 3 0 0 0,-1 10 101 0 0,-1 1 0 0 0,-1-1 0 0 0,-1 0 0 0 0,-9 24 0 0 0,-34 61 593 0 0,22-49-692 0 0,16-31-87 0 0,-220 443-186 0 0,213-431-103 0 0,-37 53 0 0 0,47-76 144 0 0,0-2 0 0 0,-1 1 0 0 0,1-1-1 0 0,-1 0 1 0 0,-1-1 0 0 0,0 1 0 0 0,0-2 0 0 0,0 1 0 0 0,-1-1 0 0 0,-12 5 0 0 0,21-10 43 0 0,-1-1 1 0 0,1 1 0 0 0,-1-1-1 0 0,1 1 1 0 0,0-1-1 0 0,-1 1 1 0 0,1-1-1 0 0,-1 0 1 0 0,1 0-1 0 0,-1 0 1 0 0,1 0 0 0 0,-1 0-1 0 0,1 0 1 0 0,-1 0-1 0 0,1-1 1 0 0,0 1-1 0 0,-1 0 1 0 0,1-1 0 0 0,-1 1-1 0 0,0-2 1 0 0,0 1-90 0 0,1 0 0 0 0,0 0 0 0 0,0 0 0 0 0,0 0 0 0 0,0 0 1 0 0,0-1-1 0 0,0 1 0 0 0,0 0 0 0 0,0-1 0 0 0,1 1 0 0 0,-1-1 0 0 0,0 1 1 0 0,1-1-1 0 0,-1 1 0 0 0,1-1 0 0 0,0 1 0 0 0,-1-1 0 0 0,1 1 0 0 0,0-3 1 0 0,0-19-2259 0 0,5-4-3260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12439 0 0,'0'0'4640'0'0,"1"3"-2813"0"0,1 5-1418 0 0,0 0 0 0 0,-1 1-1 0 0,0-1 1 0 0,0 1 0 0 0,-1-1 0 0 0,0 1 0 0 0,0-1-1 0 0,-1 1 1 0 0,-3 15 0 0 0,-5 9-67 0 0,-14 37 0 0 0,17-54-109 0 0,-12 31 95 0 0,-42 77-1 0 0,-38 39-183 0 0,87-145-140 0 0,-23 36-420 0 0,-3-1-1 0 0,-2-3 1 0 0,-2 0 0 0 0,-91 82-1 0 0,124-126 138 0 0,11-10-128 0 0,14-13-224 0 0,23-18-814 0 0,-1 2-3923 0 0,-6 4-879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16183 0 0,'0'0'3019'0'0,"2"2"-2326"0"0,-1 0-615 0 0,0 0 0 0 0,0 1 0 0 0,0-1 0 0 0,-1 0 0 0 0,1 1 0 0 0,0-1 0 0 0,-1 1 0 0 0,0-1 0 0 0,1 1 0 0 0,-1-1 0 0 0,0 1 0 0 0,0-1 0 0 0,-1 1 0 0 0,1-1 0 0 0,0 1 0 0 0,-2 2 0 0 0,-1 7 23 0 0,-1 1 1 0 0,-5 10 0 0 0,5-13 23 0 0,-34 75 285 0 0,-3-2 0 0 0,-4-2 0 0 0,-3-2 0 0 0,-4-3 0 0 0,-112 130 0 0 0,-59 89 1 0 0,183-236-382 0 0,31-49-22 0 0,2 1 0 0 0,0 0 0 0 0,0 1 0 0 0,1 0 0 0 0,1 0 0 0 0,0 0 0 0 0,-4 15 0 0 0,8-26-247 0 0,22-1-4389 0 0,-6-5-2678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108 179 2759 0 0,'1'0'4142'0'0,"27"-6"4759"0"0,0-2-3432 0 0,6-2-2354 0 0,17-7-2732 0 0,39-11 291 0 0,58-22-61 0 0,-8 3-1246 0 0,-116 35 164 0 0,-23 11 133 0 0,-11 4-435 0 0,-16 4 256 0 0,2 1 0 0 0,-30 15 0 0 0,-45 27-84 0 0,91-45 610 0 0,-52 29 380 0 0,3 2 0 0 0,1 3 0 0 0,1 3 1 0 0,-71 70-1 0 0,117-104-320 0 0,1 1 0 0 0,-1 0 0 0 0,2 0 0 0 0,-1 0 0 0 0,1 1 0 0 0,0 0 1 0 0,1 1-1 0 0,-7 15 0 0 0,12-24-66 0 0,1-1 0 0 0,-1 1 0 0 0,1-1 1 0 0,-1 1-1 0 0,1-1 0 0 0,0 1 0 0 0,0 0 0 0 0,-1-1 1 0 0,1 1-1 0 0,0-1 0 0 0,0 1 0 0 0,1 0 1 0 0,-1-1-1 0 0,0 1 0 0 0,0-1 0 0 0,1 1 0 0 0,-1 0 1 0 0,1-1-1 0 0,0 1 0 0 0,-1-1 0 0 0,2 2 0 0 0,0-1 3 0 0,-1 0-1 0 0,1-1 0 0 0,0 0 0 0 0,-1 1 0 0 0,1-1 1 0 0,0 0-1 0 0,0 0 0 0 0,0 0 0 0 0,0 0 1 0 0,0 0-1 0 0,0 0 0 0 0,0-1 0 0 0,4 2 0 0 0,5-1-334 0 0,-1 0-1 0 0,1 0 0 0 0,0-1 0 0 0,0-1 0 0 0,11-1 0 0 0,16-4-1703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39 550 9215 0 0,'0'0'707'0'0,"-1"1"-464"0"0,-10 4 1146 0 0,10-5-906 0 0,0 0 0 0 0,0 0 0 0 0,0 1 0 0 0,0-1 0 0 0,0 0 0 0 0,0 0 0 0 0,0 0 0 0 0,0 0 0 0 0,0 0 0 0 0,0 0 0 0 0,0 0 0 0 0,0-1 0 0 0,-1 1 0 0 0,2-1-176 0 0,-1 1-1 0 0,0 0 1 0 0,1-1 0 0 0,-1 1 0 0 0,0 0 0 0 0,1-1-1 0 0,-1 1 1 0 0,1-1 0 0 0,-1 1 0 0 0,1-1 0 0 0,-1 1-1 0 0,1-1 1 0 0,0 0 0 0 0,-1 1 0 0 0,1-1 0 0 0,0 1-1 0 0,-1-1 1 0 0,1-1 0 0 0,-2-11-576 0 0,2 6 620 0 0,1 0-1 0 0,0 0 1 0 0,0 0-1 0 0,1 0 0 0 0,0 0 1 0 0,0 0-1 0 0,0 0 1 0 0,4-6-1 0 0,32-52 695 0 0,-23 41-721 0 0,-13 21-317 0 0,20-34 127 0 0,1 1 0 0 0,53-61-1 0 0,-61 81-135 0 0,1 1 0 0 0,0 1-1 0 0,2 1 1 0 0,-1 0 0 0 0,2 1 0 0 0,-1 1 0 0 0,2 1-1 0 0,-1 0 1 0 0,1 2 0 0 0,1 0 0 0 0,33-8-1 0 0,126-25-2583 0 0,-150 35-9 0 0,-1-1-6053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54 187 919 0 0,'0'0'11776'0'0,"1"3"-10713"0"0,3 8-152 0 0,2 2-221 0 0,-1 0 0 0 0,0 1 0 0 0,-1-1-1 0 0,-1 1 1 0 0,0 0 0 0 0,-1 0 0 0 0,-1 1 0 0 0,1 16 0 0 0,-7 31-60 0 0,-13 127-56 0 0,-38 134-377 0 0,51-306-190 0 0,4-15 18 0 0,0 1 0 0 0,0 0 1 0 0,1 0-1 0 0,-1-1 0 0 0,1 1 0 0 0,-1 0 0 0 0,1 3 0 0 0,9-16 140 0 0,10-17 174 0 0,-2 0 0 0 0,22-47 0 0 0,7-11-9 0 0,82-106 90 0 0,-101 156-400 0 0,1 1 0 0 0,3 2-1 0 0,40-34 1 0 0,29-19-11 0 0,5-4-291 0 0,127-84 0 0 0,-229 171 17 0 0,33-19-215 0 0,-16 15-1703 0 0,-19 6 1563 0 0,1 0 0 0 0,-1 0 0 0 0,1 0 0 0 0,0 0 0 0 0,-1 0 0 0 0,1 0 0 0 0,0 0 0 0 0,-1 1 0 0 0,2-1 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78 7367 0 0,'3'-11'300'0'0,"-2"8"-221"0"0,0 0 0 0 0,0-1-1 0 0,-1 1 1 0 0,1 0 0 0 0,-1-1 0 0 0,0 1 0 0 0,0-1 0 0 0,0 1 0 0 0,0-4-1 0 0,0 6 209 0 0,0-1-1 0 0,0 1 0 0 0,-1 0 0 0 0,1 0 0 0 0,0-1 1 0 0,0 1-1 0 0,-1 0 0 0 0,1 0 0 0 0,-1-1 0 0 0,1 1 0 0 0,-1 0 1 0 0,1 0-1 0 0,-1 0 0 0 0,0 0 0 0 0,0 0 0 0 0,1 0 1 0 0,-1 0-1 0 0,0 0 0 0 0,0 0 0 0 0,0 0 0 0 0,0 1 1 0 0,0-1-1 0 0,-2-1 0 0 0,1 2-152 0 0,0-1 0 0 0,0 1 0 0 0,0-1 0 0 0,0 1-1 0 0,0 0 1 0 0,0 0 0 0 0,0 0 0 0 0,0 0 0 0 0,0 0 0 0 0,0 0 0 0 0,0 0 0 0 0,0 1 0 0 0,-2 0 0 0 0,-7 3-152 0 0,1 0 1 0 0,0 0-1 0 0,0 1 1 0 0,-11 8-1 0 0,-16 12 216 0 0,-38 33-1 0 0,24-17 136 0 0,-49 45 787 0 0,81-68-604 0 0,1 1 0 0 0,1 1 0 0 0,-15 21 0 0 0,20-18 320 0 0,11-22-472 0 0,4 0-277 0 0,-1-1-1 0 0,1 0 0 0 0,-1 1 1 0 0,0-1-1 0 0,1 0 1 0 0,-1 0-1 0 0,1 0 1 0 0,-1 0-1 0 0,1-1 1 0 0,-1 1-1 0 0,4-2 0 0 0,7-2 62 0 0,0 0-1 0 0,0-1 0 0 0,-1 0 0 0 0,0-1 0 0 0,0-1 0 0 0,15-10 0 0 0,63-53 178 0 0,-88 69-318 0 0,138-117-582 0 0,-138 117 324 0 0,-6 12-1334 0 0,-10 26 1024 0 0,-15 48 122 0 0,26-72 419 0 0,0 1 0 0 0,0 0-1 0 0,1 0 1 0 0,0 18 0 0 0,2-30-14 0 0,0 0 1 0 0,0 1 0 0 0,0-1-1 0 0,1 0 1 0 0,-1 0-1 0 0,0 0 1 0 0,1 0 0 0 0,-1 0-1 0 0,1 0 1 0 0,0 0-1 0 0,0 0 1 0 0,0 0 0 0 0,0 0-1 0 0,0 0 1 0 0,0 0-1 0 0,0-1 1 0 0,1 1-1 0 0,-1 0 1 0 0,0-1 0 0 0,1 1-1 0 0,0-1 1 0 0,-1 1-1 0 0,1-1 1 0 0,2 1 0 0 0,-1 0-136 0 0,-1-2 1 0 0,1 1 0 0 0,0 0 0 0 0,0 0-1 0 0,-1-1 1 0 0,1 0 0 0 0,0 1 0 0 0,0-1-1 0 0,0 0 1 0 0,0 0 0 0 0,-1-1 0 0 0,1 1-1 0 0,0-1 1 0 0,0 1 0 0 0,-1-1 0 0 0,1 0-1 0 0,0 0 1 0 0,2-1 0 0 0,23-13-1239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 14279 0 0,'0'0'655'0'0,"1"-1"-12"0"0,1-5-182 0 0,-17 29 4258 0 0,2-6-3415 0 0,-21 39-315 0 0,-79 141 32 0 0,27-29-832 0 0,-74 154-402 0 0,152-303 125 0 0,-163 333-4132 0 0,154-318 747 0 0,13-23-2594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63 194 9671 0 0,'-1'1'2979'0'0,"-15"28"3896"0"0,10-14-5525 0 0,-6 22-1 0 0,4-9-1016 0 0,2 0 0 0 0,1 1 0 0 0,1 0 0 0 0,1 0-1 0 0,2 0 1 0 0,4 53 0 0 0,-3-81-328 0 0,0 0 0 0 0,0-1 1 0 0,0 1-1 0 0,0 0 0 0 0,1-1 1 0 0,-1 1-1 0 0,0 0 0 0 0,0-1 1 0 0,0 1-1 0 0,1 0 0 0 0,-1-1 1 0 0,0 1-1 0 0,1-1 0 0 0,-1 1 1 0 0,1 0-1 0 0,-1-1 0 0 0,1 1 1 0 0,-1-1-1 0 0,1 1 0 0 0,-1-1 1 0 0,1 1-1 0 0,0 0 5 0 0,0-1 0 0 0,-1 1 0 0 0,1 0 1 0 0,0-1-1 0 0,0 1 0 0 0,0-1 0 0 0,0 1 0 0 0,0-1 0 0 0,0 1 0 0 0,-1-1 0 0 0,1 0 1 0 0,0 0-1 0 0,0 1 0 0 0,0-1 0 0 0,0 0 0 0 0,0 0 0 0 0,0 0 0 0 0,0 0 0 0 0,0 0 0 0 0,0 0 1 0 0,0 0-1 0 0,0 0 0 0 0,0-1 0 0 0,0 1 0 0 0,0 0 0 0 0,0 0 0 0 0,0-1 0 0 0,0 1 0 0 0,0-1 1 0 0,1 0-1 0 0,1-1 63 0 0,10-5 81 0 0,-1-1 0 0 0,1 0 0 0 0,-2-1 1 0 0,1 0-1 0 0,-1-1 0 0 0,13-15 0 0 0,9-7 84 0 0,160-166 416 0 0,-104 94-2891 0 0,-1-3-6845 0 0,-67 80 2291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136 179 14567 0 0,'0'0'1320'0'0,"2"1"-1082"0"0,15 11-599 0 0,-2 0 2060 0 0,20 10 0 0 0,-29-19-1286 0 0,0 0-1 0 0,0 0 1 0 0,0 0-1 0 0,1-1 0 0 0,-1 0 1 0 0,1-1-1 0 0,8 2 1 0 0,-3-2-261 0 0,0-1-1 0 0,1 0 1 0 0,-1-1 0 0 0,0 0 0 0 0,1-1 0 0 0,-1 0-1 0 0,0-1 1 0 0,-1-1 0 0 0,1 0 0 0 0,0 0 0 0 0,-1-1-1 0 0,0 0 1 0 0,18-13 0 0 0,-21 13-259 0 0,-1-1 1 0 0,1 1-1 0 0,-2-1 1 0 0,1-1-1 0 0,-1 1 0 0 0,0-1 1 0 0,0 0-1 0 0,0-1 1 0 0,-1 1-1 0 0,-1-1 0 0 0,1 0 1 0 0,-1 0-1 0 0,0-1 1 0 0,-1 1-1 0 0,0-1 1 0 0,-1 0-1 0 0,1 0 0 0 0,-2 0 1 0 0,2-11-1 0 0,-3 18-7 0 0,0 0 0 0 0,0-1 1 0 0,0 1-1 0 0,0 0 0 0 0,0 0 0 0 0,-1-1 0 0 0,1 1 0 0 0,-1 0 1 0 0,0 0-1 0 0,-1-3 0 0 0,2 4 64 0 0,0 0 0 0 0,-1 1-1 0 0,1-1 1 0 0,-1 1 0 0 0,0-1 0 0 0,1 0 0 0 0,-1 1 0 0 0,1-1-1 0 0,-1 1 1 0 0,0-1 0 0 0,1 1 0 0 0,-1 0 0 0 0,0-1-1 0 0,0 1 1 0 0,1 0 0 0 0,-1-1 0 0 0,0 1 0 0 0,0 0 0 0 0,0 0-1 0 0,1 0 1 0 0,-1 0 0 0 0,0-1 0 0 0,0 1 0 0 0,0 0 0 0 0,0 1-1 0 0,1-1 1 0 0,-1 0 0 0 0,0 0 0 0 0,0 0 0 0 0,0 0 0 0 0,1 1-1 0 0,-2-1 1 0 0,-13 6-87 0 0,0 1-1 0 0,1 1 1 0 0,0 0-1 0 0,0 0 1 0 0,1 1-1 0 0,-16 15 0 0 0,2-4 221 0 0,-49 35 282 0 0,-49 37 358 0 0,93-67-205 0 0,-50 54 0 0 0,71-66-204 0 0,-18 24 0 0 0,27-33-263 0 0,-1 0 0 0 0,1 0 1 0 0,0 0-1 0 0,0 0 0 0 0,0 0 1 0 0,1 0-1 0 0,-1 1 0 0 0,1-1 1 0 0,0 0-1 0 0,1 1 0 0 0,-1-1 1 0 0,0 6-1 0 0,2-8-40 0 0,-1-1-1 0 0,0 1 1 0 0,1 0 0 0 0,-1 0-1 0 0,1-1 1 0 0,0 1 0 0 0,-1 0 0 0 0,1-1-1 0 0,0 1 1 0 0,0-1 0 0 0,0 1 0 0 0,0-1-1 0 0,0 1 1 0 0,0-1 0 0 0,1 0 0 0 0,-1 1-1 0 0,0-1 1 0 0,1 0 0 0 0,-1 0-1 0 0,1 0 1 0 0,-1 0 0 0 0,1 0 0 0 0,-1 0-1 0 0,1-1 1 0 0,0 1 0 0 0,-1 0 0 0 0,1-1-1 0 0,0 0 1 0 0,0 1 0 0 0,-1-1-1 0 0,4 0 1 0 0,28 2-1418 0 0,-3-4-3300 0 0,-29 2 4398 0 0,35-5-6570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8751 0 0,'0'0'794'0'0,"-1"1"-652"0"0,-49 44 7377 0 0,-4-4-3828 0 0,-60 35-2104 0 0,43-30-455 0 0,53-33-1075 0 0,0 1-1 0 0,1 0 0 0 0,-18 20 1 0 0,34-33-69 0 0,1 0 0 0 0,-1 0 0 0 0,0-1 0 0 0,1 1 0 0 0,-1 0 0 0 0,1 0 0 0 0,-1 0 0 0 0,1 0 0 0 0,-1 0 0 0 0,1 0 0 0 0,-1 0 0 0 0,1 0 0 0 0,0 0 0 0 0,-1 0 0 0 0,1 0 1 0 0,0 0-1 0 0,0 0 0 0 0,0 0 0 0 0,0 0 0 0 0,0 0 0 0 0,0 0 0 0 0,0 0 0 0 0,0 0 0 0 0,1 1 0 0 0,0 0-29 0 0,0 0 0 0 0,0 0 0 0 0,0 0-1 0 0,0-1 1 0 0,1 1 0 0 0,-1 0 0 0 0,0-1 0 0 0,1 0 0 0 0,-1 1 0 0 0,1-1 0 0 0,3 2-1 0 0,4 3-124 0 0,1-1-1 0 0,0 0 1 0 0,16 6-1 0 0,-25-11 168 0 0,25 9-178 0 0,-14-6 198 0 0,0 1 1 0 0,0 1-1 0 0,-1 0 0 0 0,1 0 1 0 0,-1 1-1 0 0,0 1 0 0 0,11 8 1 0 0,-19-12 62 0 0,-1 0 0 0 0,0 0 0 0 0,0 0 0 0 0,0 0 0 0 0,-1 0 0 0 0,1 0 0 0 0,-1 1 0 0 0,0-1 0 0 0,1 1 0 0 0,0 6 0 0 0,5 12 461 0 0,-6-19-502 0 0,0-1 0 0 0,0 1 0 0 0,0 0 1 0 0,0 0-1 0 0,-1 0 0 0 0,1 0 0 0 0,-1 0 0 0 0,0 0 0 0 0,0 0 0 0 0,0 0 0 0 0,0 0 0 0 0,0 0 1 0 0,-1 0-1 0 0,1 0 0 0 0,-1 0 0 0 0,0 0 0 0 0,0 0 0 0 0,0 0 0 0 0,0 0 0 0 0,-1-1 0 0 0,-2 6 0 0 0,1-4-1 0 0,0 0-1 0 0,-1-1 0 0 0,1 1 1 0 0,-1-1-1 0 0,0 1 0 0 0,1-1 1 0 0,-1-1-1 0 0,-1 1 0 0 0,1 0 1 0 0,0-1-1 0 0,-1 0 0 0 0,-7 3 0 0 0,-5 0 62 0 0,1-1 0 0 0,-1-1 0 0 0,-32 2-1 0 0,-52-4-9 0 0,95-1-75 0 0,-120-7-2576 0 0,99 2 1197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8287 0 0,'36'-16'367'0'0,"-17"8"971"0"0,34-11 0 0 0,-45 17-752 0 0,0 0 0 0 0,0 1 0 0 0,0 0 0 0 0,-1 1 0 0 0,1 0 0 0 0,0 0 0 0 0,0 0 1 0 0,9 3-1 0 0,0 0-142 0 0,1 2 0 0 0,-1 1 0 0 0,0 0 0 0 0,-1 1 0 0 0,0 0 0 0 0,0 1 0 0 0,0 1 0 0 0,27 22 0 0 0,-27-18-109 0 0,-1 0 0 0 0,0 1 0 0 0,-1 1 0 0 0,-1 0 0 0 0,-1 1 0 0 0,0 0 1 0 0,17 31-1 0 0,-25-38-206 0 0,0-1 1 0 0,0 1-1 0 0,-1 0 0 0 0,0 0 1 0 0,0 0-1 0 0,-1 1 0 0 0,1 15 1 0 0,-2-20-87 0 0,-1 0-1 0 0,-1 0 1 0 0,1 0 0 0 0,-1-1-1 0 0,1 1 1 0 0,-1 0 0 0 0,-1-1 0 0 0,1 1-1 0 0,-1 0 1 0 0,1-1 0 0 0,-1 0-1 0 0,-1 1 1 0 0,1-1 0 0 0,-1 0 0 0 0,1 0-1 0 0,-1 0 1 0 0,-4 3 0 0 0,-7 7-23 0 0,-1-1-1 0 0,0-1 1 0 0,0-1 0 0 0,-2 0 0 0 0,1-1 0 0 0,-1-1 0 0 0,-1 0 0 0 0,-25 8-1 0 0,8-6-218 0 0,-1 0 0 0 0,0-3-1 0 0,-54 6 1 0 0,76-12-560 0 0,-1-1 0 0 0,-22-2 0 0 0,10-4-5820 0 0,15 2-169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61 6447 0 0,'0'0'586'0'0,"6"-7"-476"0"0,-6 6-43 0 0,0 1-1 0 0,1 0 0 0 0,-1 0 1 0 0,0-1-1 0 0,1 1 1 0 0,-1 0-1 0 0,0 0 0 0 0,0-1 1 0 0,1 1-1 0 0,-1 0 0 0 0,0-1 1 0 0,0 1-1 0 0,1 0 0 0 0,-1-1 1 0 0,0 1-1 0 0,0 0 0 0 0,0-1 1 0 0,0 1-1 0 0,1-1 1 0 0,-1 1-1 0 0,0 0 0 0 0,0-1 1 0 0,0 1-1 0 0,0-1 0 0 0,0 1 1 0 0,0 0-1 0 0,0-1 0 0 0,0 1 1 0 0,0-1-1 0 0,0 1 0 0 0,-1 0 1 0 0,1-1-1 0 0,0 1 1 0 0,0-1-1 0 0,0 1 0 0 0,0 0 1 0 0,0-1-1 0 0,-1 1 0 0 0,1-1 1 0 0,-10-1 4744 0 0,7 2-4336 0 0,-1 1 1 0 0,1 0-1 0 0,-1 0 1 0 0,1 0-1 0 0,0 0 1 0 0,-1 1-1 0 0,-2 1 1 0 0,-5 3-251 0 0,1 1 0 0 0,-11 10-1 0 0,3-3 232 0 0,-115 90-204 0 0,101-76-194 0 0,-55 64 0 0 0,81-85 17 0 0,1 0 0 0 0,0 0-1 0 0,1 1 1 0 0,0 0 0 0 0,0 0-1 0 0,-5 15 1 0 0,8-20-45 0 0,0-1 0 0 0,1 0 1 0 0,-1 1-1 0 0,1-1 0 0 0,0 0 0 0 0,0 1 1 0 0,0-1-1 0 0,0 1 0 0 0,0-1 0 0 0,1 0 0 0 0,-1 1 1 0 0,2 3-1 0 0,-1-4-18 0 0,0 0 1 0 0,0-1-1 0 0,0 1 1 0 0,0-1-1 0 0,0 0 1 0 0,0 1-1 0 0,0-1 1 0 0,0 0-1 0 0,1 0 1 0 0,-1 0-1 0 0,1 0 1 0 0,-1 0-1 0 0,1 0 1 0 0,-1 0-1 0 0,1 0 1 0 0,-1 0-1 0 0,1-1 1 0 0,0 1-1 0 0,2 0 1 0 0,5 0 112 0 0,-1 0 1 0 0,1-1 0 0 0,-1 0 0 0 0,0 0-1 0 0,1-1 1 0 0,-1 0 0 0 0,9-2 0 0 0,-6 1-10 0 0,9-1-27 0 0,-1-1 0 0 0,0-1 0 0 0,0 0 0 0 0,0-1-1 0 0,0-1 1 0 0,31-18 0 0 0,-43 21-93 0 0,-1 0 0 0 0,0 0 0 0 0,0-1 0 0 0,-1 1 0 0 0,1-1 0 0 0,-1-1 0 0 0,0 1 0 0 0,-1-1 0 0 0,1 0 0 0 0,-1 0 0 0 0,0 0 0 0 0,-1-1 0 0 0,1 1 0 0 0,-1-1 0 0 0,0 0 0 0 0,-1 0 0 0 0,0 0 0 0 0,0 0 0 0 0,-1 0 0 0 0,1 0-1 0 0,-1-12 1 0 0,-1 2-335 0 0,-1 0 0 0 0,0-1 0 0 0,-2 1 0 0 0,0 0 0 0 0,-10-32 0 0 0,6 27-2333 0 0,-21-39 1 0 0,21 50-1353 0 0,0 1-892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1002 12439 0 0,'0'-9'1126'0'0,"0"6"-869"0"0,0-1 0 0 0,0 0 0 0 0,1 1 1 0 0,-1-1-1 0 0,1 1 0 0 0,0 0 1 0 0,0-1-1 0 0,0 1 0 0 0,1 0 0 0 0,-1-1 1 0 0,1 1-1 0 0,0 0 0 0 0,0 0 0 0 0,0 0 1 0 0,0 1-1 0 0,0-1 0 0 0,0 0 1 0 0,1 1-1 0 0,-1-1 0 0 0,1 1 0 0 0,0 0 1 0 0,4-2-1 0 0,66-50 1458 0 0,-32 25-1130 0 0,41-37 0 0 0,-18 5-251 0 0,60-75 1 0 0,-92 96-348 0 0,-2-2 0 0 0,-1-1 0 0 0,29-59 0 0 0,-46 77-171 0 0,-2 1 0 0 0,-1-1-1 0 0,9-37 1 0 0,-15 47-101 0 0,0-1 1 0 0,-1 1-1 0 0,-1 0 0 0 0,0-1 1 0 0,-1 1-1 0 0,-1-1 0 0 0,-3-18 1 0 0,3 29 170 0 0,0 1 0 0 0,0-1 1 0 0,0 1-1 0 0,-1 0 0 0 0,0-1 1 0 0,0 1-1 0 0,0 0 0 0 0,0 0 1 0 0,0 0-1 0 0,-5-5 0 0 0,5 7 77 0 0,0 1 1 0 0,0-1-1 0 0,0 0 0 0 0,0 1 1 0 0,0 0-1 0 0,0-1 0 0 0,0 1 0 0 0,0 0 1 0 0,0 0-1 0 0,-1 0 0 0 0,1 0 0 0 0,0 1 1 0 0,-1-1-1 0 0,1 1 0 0 0,-1-1 1 0 0,1 1-1 0 0,0 0 0 0 0,-1 0 0 0 0,1 0 1 0 0,-1 0-1 0 0,-2 1 0 0 0,-5 1 24 0 0,0 0 0 0 0,0 1 0 0 0,0 1-1 0 0,0-1 1 0 0,1 2 0 0 0,0-1 0 0 0,-1 1 0 0 0,2 1-1 0 0,-1-1 1 0 0,0 2 0 0 0,-9 9 0 0 0,3-2 63 0 0,0 0-1 0 0,2 2 1 0 0,-1 0 0 0 0,-19 32 0 0 0,3 5 182 0 0,-42 103 0 0 0,-6 64 347 0 0,49-136-273 0 0,-29 100 347 0 0,-24 67 298 0 0,66-213-721 0 0,-2 0 0 0 0,-2-2 0 0 0,-1 0 0 0 0,-1-1 0 0 0,-2-2 0 0 0,-2 0 0 0 0,-53 53 0 0 0,54-62-159 0 0,-106 97 138 0 0,105-97-465 0 0,22-20-1020 0 0,18-14-1030 0 0,3-6-4756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138 137 10591 0 0,'-6'0'142'0'0,"0"0"0"0"0,0 0-1 0 0,0 1 1 0 0,0 0 0 0 0,0 0-1 0 0,0 1 1 0 0,-11 4 0 0 0,1 0 15 0 0,-23 11 168 0 0,15-2 9642 0 0,26-14-8865 0 0,6 0-929 0 0,1 0-1 0 0,-1-1 0 0 0,0 0 0 0 0,0-1 0 0 0,0 0 0 0 0,0 0 0 0 0,14-4 0 0 0,-11 3-34 0 0,100-26 682 0 0,-22 5-528 0 0,25-3-217 0 0,331-68-447 0 0,-408 89-1446 0 0,-14 3-3636 0 0,-2 1-2433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1708 7 10135 0 0,'9'-4'919'0'0,"-3"1"-427"0"0,-26 19 6151 0 0,3-2-4639 0 0,-270 192 549 0 0,-4-14-2260 0 0,-39-19-306 0 0,318-167 10 0 0,-44 21-104 0 0,0-4 0 0 0,-2-1 0 0 0,0-3 1 0 0,-1-3-1 0 0,-104 15 0 0 0,126-25-11 0 0,-1-3 0 0 0,0-1 0 0 0,-73-6 0 0 0,105 3 96 0 0,0 1 0 0 0,1-2 0 0 0,-1 1 0 0 0,1-1 1 0 0,-1 1-1 0 0,1-1 0 0 0,0-1 0 0 0,0 1 0 0 0,0-1 0 0 0,0 0 1 0 0,-5-4-1 0 0,8 5 7 0 0,0 0 0 0 0,0 0 0 0 0,0 0 0 0 0,0-1 0 0 0,1 1 0 0 0,-1-1 0 0 0,1 1 0 0 0,0-1 0 0 0,-1 1 0 0 0,1-1-1 0 0,0 0 1 0 0,0 0 0 0 0,1 1 0 0 0,-1-1 0 0 0,1 0 0 0 0,-1 0 0 0 0,1 0 0 0 0,0 0 0 0 0,0 0 0 0 0,0 0 0 0 0,0 0 0 0 0,1 1 0 0 0,0-4 0 0 0,1-4 7 0 0,1 0-1 0 0,0 0 1 0 0,1 1 0 0 0,0 0-1 0 0,1-1 1 0 0,0 1-1 0 0,0 1 1 0 0,1-1-1 0 0,0 1 1 0 0,0 0 0 0 0,12-11-1 0 0,0 2 27 0 0,0 1 1 0 0,2 0-1 0 0,33-20 0 0 0,-43 30 30 0 0,0 1-1 0 0,0 0 1 0 0,1 1 0 0 0,-1 0-1 0 0,1 0 1 0 0,0 1 0 0 0,0 1-1 0 0,0-1 1 0 0,15 0 0 0 0,-11 3 2 0 0,-1 0 0 0 0,1 1 0 0 0,-1 1 0 0 0,0 0 0 0 0,1 1 0 0 0,20 6 0 0 0,-4 3 135 0 0,-1 1 1 0 0,0 2-1 0 0,-1 1 1 0 0,0 1 0 0 0,42 33-1 0 0,-25-16 114 0 0,87 50 0 0 0,-105-70-165 0 0,0-2 0 0 0,0 0 0 0 0,1-2 0 0 0,0-1 0 0 0,31 5-1 0 0,-4-6 263 0 0,0-2 0 0 0,1-3 0 0 0,89-7 0 0 0,-111 2-751 0 0,1 1-1 0 0,0 2 0 0 0,59 10 1 0 0,-93-11-592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376 220 919 0 0,'0'0'5723'0'0,"2"0"-4763"0"0,8 1-537 0 0,19 1 6111 0 0,-27-1-5103 0 0,-2-1-1342 0 0,0 0-1 0 0,0 0 1 0 0,0 1 0 0 0,0-1-1 0 0,0 0 1 0 0,1 0 0 0 0,-1 1-1 0 0,0-1 1 0 0,0 0 0 0 0,0 0 0 0 0,0 0-1 0 0,0 1 1 0 0,1-1 0 0 0,-1 0-1 0 0,0 0 1 0 0,0 0 0 0 0,0 0-1 0 0,1 1 1 0 0,-1-1 0 0 0,0 0 0 0 0,0 0-1 0 0,1 0 1 0 0,-1 0 0 0 0,0 0-1 0 0,0 0 1 0 0,1 0 0 0 0,-1 0-1 0 0,0 0 1 0 0,0 0 0 0 0,1 0 0 0 0,-1 0-1 0 0,0 0 1 0 0,0 0 0 0 0,1 0-1 0 0,-1 0 1 0 0,0 0 0 0 0,0 0-1 0 0,1 0 1 0 0,-1 0 0 0 0,0 0-1 0 0,0 0 1 0 0,1 0 0 0 0,-1-1 0 0 0,10-3 1207 0 0,0-4-1142 0 0,-2 0 0 0 0,1 0 0 0 0,-1-1 1 0 0,0 0-1 0 0,-1 0 0 0 0,8-14 0 0 0,-6 10-119 0 0,0 0-15 0 0,-1-1 0 0 0,0 0 0 0 0,0 0 0 0 0,-2-1 0 0 0,10-31 0 0 0,-15 46-36 0 0,-1-1-1 0 0,0 0 1 0 0,0 1-1 0 0,1-1 1 0 0,-1 1-1 0 0,0-1 1 0 0,0 0 0 0 0,0 1-1 0 0,0-1 1 0 0,0 0-1 0 0,0 1 1 0 0,0-1-1 0 0,0 0 1 0 0,0 1-1 0 0,-1-1 1 0 0,1 0-1 0 0,0 1 1 0 0,0-1-1 0 0,0 1 1 0 0,-1-1 0 0 0,1 1-1 0 0,0-1 1 0 0,-1 0-1 0 0,1 1 1 0 0,0-1-1 0 0,-1 0 1 0 0,0 1-4 0 0,0-1-1 0 0,0 1 1 0 0,0 0 0 0 0,0-1 0 0 0,0 1 0 0 0,0 0 0 0 0,0 0-1 0 0,0-1 1 0 0,0 1 0 0 0,0 0 0 0 0,0 0 0 0 0,0 0-1 0 0,0 0 1 0 0,-2 1 0 0 0,-4 0-79 0 0,0 0 0 0 0,1 1-1 0 0,-12 5 1 0 0,-14 8-227 0 0,-55 34 0 0 0,41-21 194 0 0,0-1-168 0 0,2 2-1 0 0,-43 36 0 0 0,61-42 133 0 0,1 1-1 0 0,0 0 1 0 0,2 2 0 0 0,-22 31-1 0 0,42-52 218 0 0,0-1-1 0 0,1 1 0 0 0,-1 0 1 0 0,1-1-1 0 0,0 1 0 0 0,0 0 1 0 0,0 0-1 0 0,1 1 1 0 0,-2 8-1 0 0,3-12-24 0 0,0 0 1 0 0,0 1 0 0 0,0-1-1 0 0,0 0 1 0 0,1 1-1 0 0,-1-1 1 0 0,0 0-1 0 0,1 0 1 0 0,0 0-1 0 0,-1 1 1 0 0,1-1-1 0 0,0 0 1 0 0,0 0 0 0 0,0 0-1 0 0,1 0 1 0 0,-1 0-1 0 0,0-1 1 0 0,1 1-1 0 0,-1 0 1 0 0,1-1-1 0 0,0 1 1 0 0,-1-1-1 0 0,1 1 1 0 0,4 2 0 0 0,-2-3 53 0 0,0 1 1 0 0,0-1 0 0 0,-1 1-1 0 0,2-1 1 0 0,-1-1 0 0 0,0 1 0 0 0,0 0-1 0 0,0-1 1 0 0,0 0 0 0 0,0 0-1 0 0,0 0 1 0 0,1 0 0 0 0,-1-1 0 0 0,0 0-1 0 0,5-1 1 0 0,4-2 112 0 0,0 0 0 0 0,-1 0-1 0 0,20-11 1 0 0,-9 3-125 0 0,0-2 0 0 0,-1-1-1 0 0,0-1 1 0 0,-1 0-1 0 0,-1-2 1 0 0,0 0 0 0 0,21-27-1 0 0,26-41-70 0 0,-66 84-74 0 0,-2 4-345 0 0,0 0 388 0 0,1 0-1 0 0,-1-1 1 0 0,0 1-1 0 0,0 0 1 0 0,0-1-1 0 0,-1 1 1 0 0,1-1 0 0 0,-1 2-1 0 0,-3 3-26 0 0,-2 4 43 0 0,2 1 1 0 0,-1 0 0 0 0,1 0 0 0 0,1 0-1 0 0,0 1 1 0 0,0 0 0 0 0,1-1 0 0 0,1 1-1 0 0,0 0 1 0 0,1 0 0 0 0,0 1 0 0 0,1-1-1 0 0,1 16 1 0 0,6-3-3289 0 0,-3-16-3252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3 337 14047 0 0,'0'0'646'0'0,"-2"-7"211"0"0,2 4-600 0 0,0 1 0 0 0,0 0 1 0 0,0 0-1 0 0,0 0 0 0 0,1-1 0 0 0,-1 1 1 0 0,1 0-1 0 0,-1 0 0 0 0,1 0 0 0 0,0 0 0 0 0,-1 0 1 0 0,1 0-1 0 0,0 0 0 0 0,1 0 0 0 0,-1 0 1 0 0,0 0-1 0 0,0 1 0 0 0,1-1 0 0 0,-1 0 0 0 0,1 1 1 0 0,-1-1-1 0 0,4-1 0 0 0,0-2-85 0 0,59-49 1062 0 0,-15 14-1006 0 0,69-59-150 0 0,-99 85-66 0 0,1 0 0 0 0,1 2 1 0 0,0 0-1 0 0,31-12 0 0 0,-48 23-12 0 0,0-1-1 0 0,0 1 1 0 0,1 0-1 0 0,-1 0 0 0 0,0 0 1 0 0,1 0-1 0 0,-1 1 1 0 0,1 0-1 0 0,7 0 1 0 0,-11 1 1 0 0,1-1 0 0 0,-1 1 0 0 0,1-1-1 0 0,-1 1 1 0 0,1-1 0 0 0,-1 1 0 0 0,1 0 0 0 0,-1 0 0 0 0,0 0 0 0 0,1-1 0 0 0,-1 1 0 0 0,0 1 0 0 0,1-1 0 0 0,-1 0 0 0 0,0 0 0 0 0,0 0-1 0 0,0 1 1 0 0,0-1 0 0 0,0 0 0 0 0,-1 1 0 0 0,1-1 0 0 0,0 1 0 0 0,-1-1 0 0 0,1 1 0 0 0,-1-1 0 0 0,1 1 0 0 0,-1-1 0 0 0,1 4-1 0 0,-1 3 60 0 0,1 0 0 0 0,-1 0 0 0 0,0 0 0 0 0,-1 0 0 0 0,0 0 0 0 0,0 0-1 0 0,-4 16 1 0 0,-24 52 453 0 0,24-64-419 0 0,-33 64 288 0 0,15-32-279 0 0,23-44-174 0 0,-1 1 0 0 0,1-1-1 0 0,0 0 1 0 0,0 0 0 0 0,0 1 0 0 0,-1-1-1 0 0,1 0 1 0 0,0 1 0 0 0,0-1 0 0 0,0 0 0 0 0,0 0-1 0 0,0 1 1 0 0,0-1 0 0 0,0 0 0 0 0,0 1-1 0 0,0-1 1 0 0,-1 0 0 0 0,1 1 0 0 0,1-1-1 0 0,-1 0 1 0 0,0 1 0 0 0,0-1 0 0 0,0 0-1 0 0,0 1 1 0 0,0-1 0 0 0,0 0 0 0 0,0 1 0 0 0,0-1-1 0 0,0 0 1 0 0,1 0 0 0 0,-1 1 0 0 0,11-1-5454 0 0,5-6-1799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190 399 11519 0 0,'0'0'887'0'0,"-1"1"-583"0"0,0 0 265 0 0,0 1-1 0 0,0-1 1 0 0,0 0 0 0 0,0-1 0 0 0,0 1-1 0 0,-1 0 1 0 0,1 0 0 0 0,0 0 0 0 0,0-1-1 0 0,-1 1 1 0 0,1-1 0 0 0,-2 1 0 0 0,-9-3 5915 0 0,9 1-8500 0 0,1 0 2006 0 0,0 1-1 0 0,1-1 0 0 0,-1 1 0 0 0,0-1 0 0 0,1 0 0 0 0,-1 0 0 0 0,1 0 0 0 0,-1 0 0 0 0,1 0 0 0 0,-1 0 0 0 0,1 0 0 0 0,0 0 0 0 0,-2-3 0 0 0,-6-4-72 0 0,-4 2 10 0 0,0-1 0 0 0,1-1-1 0 0,1 0 1 0 0,-13-11-1 0 0,19 15 66 0 0,0-1 0 0 0,1 0-1 0 0,-1 0 1 0 0,1 0-1 0 0,0 0 1 0 0,0-1-1 0 0,1 0 1 0 0,0 0-1 0 0,0 0 1 0 0,-5-12-1 0 0,7 11 4 0 0,0 1 0 0 0,0 0-1 0 0,1-1 1 0 0,0 1-1 0 0,0 0 1 0 0,0-1-1 0 0,1 1 1 0 0,0-1-1 0 0,0 1 1 0 0,1 0-1 0 0,-1 0 1 0 0,1 0-1 0 0,1 0 1 0 0,-1 0-1 0 0,1 0 1 0 0,0 0-1 0 0,5-6 1 0 0,2-2-9 0 0,0 0 0 0 0,1 1 0 0 0,1 0 1 0 0,0 1-1 0 0,17-14 0 0 0,-20 19 21 0 0,1 1 0 0 0,0 0 1 0 0,0 1-1 0 0,0 0 0 0 0,0 0 0 0 0,1 1 0 0 0,0 0 0 0 0,0 1 1 0 0,0 1-1 0 0,0-1 0 0 0,15 0 0 0 0,-2 2 21 0 0,0 0-1 0 0,0 1 1 0 0,1 2 0 0 0,28 5-1 0 0,-40-5 46 0 0,-1 1 0 0 0,0 0 0 0 0,0 1 0 0 0,0 0 0 0 0,0 1-1 0 0,-1 0 1 0 0,16 10 0 0 0,-24-13-51 0 0,0 0 1 0 0,-1 0-1 0 0,1 0 0 0 0,0 1 0 0 0,-1-1 0 0 0,0 1 1 0 0,1 0-1 0 0,-1 0 0 0 0,0 0 0 0 0,-1 0 1 0 0,1 0-1 0 0,0 0 0 0 0,1 4 0 0 0,-3-4-11 0 0,1 0-1 0 0,-1 0 0 0 0,1 0 1 0 0,-1 0-1 0 0,0 1 1 0 0,0-1-1 0 0,-1 0 0 0 0,1 0 1 0 0,-1 0-1 0 0,1 0 1 0 0,-1 0-1 0 0,0 0 0 0 0,0 0 1 0 0,0 0-1 0 0,0 0 1 0 0,-1 0-1 0 0,-2 3 0 0 0,-6 9 23 0 0,-1 1-1 0 0,0-2 0 0 0,-1 1 0 0 0,-1-2 1 0 0,-1 0-1 0 0,0 0 0 0 0,0-1 1 0 0,-1-1-1 0 0,-21 12 0 0 0,3-4-215 0 0,-2-1-1 0 0,0-2 1 0 0,-55 17 0 0 0,89-33 140 0 0,-37 10-590 0 0,36-9 250 0 0,-1 0 0 0 0,0-1 0 0 0,1 0 0 0 0,-1 0 0 0 0,0 0 0 0 0,0 0 0 0 0,1 0 0 0 0,-1 0 0 0 0,0-1 0 0 0,1 1 0 0 0,-6-3 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18023 0 0,'0'0'2011'0'0,"0"1"-1727"0"0,0 4-162 0 0,-1 0 0 0 0,1 0 0 0 0,-2 0 0 0 0,1 0 0 0 0,0 0-1 0 0,-1 0 1 0 0,0 0 0 0 0,0-1 0 0 0,-3 5 0 0 0,-28 42 307 0 0,23-37-316 0 0,-29 37-19 0 0,-2-1 0 0 0,-65 58 0 0 0,48-50-88 0 0,-73 65-6 0 0,12-13 0 0 0,113-104-2 0 0,0 0 1 0 0,0 0-1 0 0,0 0 0 0 0,1 1 0 0 0,0 0 1 0 0,1 0-1 0 0,-1 0 0 0 0,1 1 1 0 0,-4 10-1 0 0,8-17-9 0 0,0 0-1 0 0,0 0 1 0 0,-1 0 0 0 0,1 0 0 0 0,0-1-1 0 0,0 1 1 0 0,0 0 0 0 0,0 0-1 0 0,1 0 1 0 0,-1 0 0 0 0,0 0 0 0 0,0 0-1 0 0,0 0 1 0 0,1-1 0 0 0,-1 1 0 0 0,1 0-1 0 0,-1 0 1 0 0,0 0 0 0 0,1-1 0 0 0,-1 1-1 0 0,1 0 1 0 0,0 0 0 0 0,-1-1-1 0 0,1 1 1 0 0,-1-1 0 0 0,1 1 0 0 0,0 0-1 0 0,0-1 1 0 0,-1 1 0 0 0,1-1 0 0 0,0 0-1 0 0,0 1 1 0 0,0-1 0 0 0,-1 1 0 0 0,1-1-1 0 0,0 0 1 0 0,0 0 0 0 0,0 0-1 0 0,1 1 1 0 0,4 0-267 0 0,-1-1-1 0 0,1 1 1 0 0,-1-1 0 0 0,12-1-1 0 0,6-2-597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39 3679 0 0,'0'0'167'0'0,"2"-1"-7"0"0,11-9-47 0 0,20-18 14195 0 0,-36 29-14178 0 0,-1 0-1 0 0,1-1 0 0 0,-1 1 0 0 0,1 1 1 0 0,-1-1-1 0 0,1 1 0 0 0,0-1 1 0 0,0 1-1 0 0,0 0 0 0 0,0 0 1 0 0,0 0-1 0 0,0 1 0 0 0,-3 3 1 0 0,-5 2 55 0 0,-134 123 312 0 0,109-96-490 0 0,-220 237-71 0 0,250-265 64 0 0,-13 17 0 0 0,19-23 0 0 0,-1-1 0 0 0,1 1 0 0 0,0-1 0 0 0,0 1 0 0 0,-1-1 0 0 0,1 1 0 0 0,0 0 0 0 0,0-1 0 0 0,0 1 0 0 0,0 0 0 0 0,0-1 0 0 0,0 1 0 0 0,0 0 0 0 0,0-1 0 0 0,0 2 0 0 0,1-1 10 0 0,-1 0 0 0 0,0 1 0 0 0,1-1 0 0 0,0 0 0 0 0,-1 0 0 0 0,1 1 0 0 0,0-1 0 0 0,-1 0 1 0 0,1 0-1 0 0,0 0 0 0 0,0 0 0 0 0,0 0 0 0 0,0 0 0 0 0,0 0 0 0 0,0 0 0 0 0,0-1 0 0 0,0 1 0 0 0,2 1 0 0 0,0-1 19 0 0,0 0 0 0 0,0 0 1 0 0,0 0-1 0 0,0 0 0 0 0,0-1 0 0 0,0 1 1 0 0,5-1-1 0 0,5 0 56 0 0,-1-1 0 0 0,1 0 0 0 0,12-3 0 0 0,-21 3-76 0 0,24-5 109 0 0,-1-1 0 0 0,45-19 0 0 0,48-29 129 0 0,-103 47-222 0 0,23-11 49 0 0,74-38 82 0 0,-89 43-177 0 0,-1-1 1 0 0,30-25-1 0 0,-51 38-19 0 0,0-1 1 0 0,0 0-1 0 0,0 1 0 0 0,0-2 0 0 0,-1 1 0 0 0,1 0 0 0 0,-1 0 1 0 0,0-1-1 0 0,0 1 0 0 0,0-1 0 0 0,0 0 0 0 0,1-5 0 0 0,-2 7-26 0 0,-1-1 0 0 0,0 0 0 0 0,1 1-1 0 0,-1-1 1 0 0,0 0 0 0 0,0 1-1 0 0,-1-1 1 0 0,1 0 0 0 0,-1 1-1 0 0,1-1 1 0 0,-1 1 0 0 0,0-1-1 0 0,0 1 1 0 0,0-1 0 0 0,0 1-1 0 0,0-1 1 0 0,0 1 0 0 0,-1 0 0 0 0,-2-4-1 0 0,-8-7-308 0 0,0 0-1 0 0,0 0 1 0 0,-1 2-1 0 0,-1-1 1 0 0,-27-16-1 0 0,18 14-562 0 0,-2 0 0 0 0,-51-18-1 0 0,58 27 373 0 0,16 4 316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102 490 14079 0 0,'-17'8'892'0'0,"-1"-2"0"0"0,-34 8 0 0 0,52-14-843 0 0,-1 1 0 0 0,1-1 0 0 0,-1 0 0 0 0,1 0 0 0 0,-1 0 0 0 0,1 0-1 0 0,-1 0 1 0 0,1 0 0 0 0,-1 0 0 0 0,1 0 0 0 0,0 0 0 0 0,-1 0 0 0 0,1-1 0 0 0,-1 1 0 0 0,1 0 0 0 0,-1 0-1 0 0,1 0 1 0 0,-1 0 0 0 0,1-1 0 0 0,0 1 0 0 0,-1 0 0 0 0,1 0 0 0 0,-1-1 0 0 0,1 1 0 0 0,0 0-1 0 0,-1-1 1 0 0,1 1 0 0 0,0-1 0 0 0,0 1 0 0 0,-1 0 0 0 0,1-1 0 0 0,0 1 0 0 0,0-1 0 0 0,-1 1 0 0 0,1 0-1 0 0,0-1 1 0 0,0 1 0 0 0,0-1 0 0 0,0 1 0 0 0,0-1 0 0 0,0 1 0 0 0,0-1 0 0 0,0 0 0 0 0,3-20 249 0 0,2 5-198 0 0,2 1 0 0 0,0 0 0 0 0,1 0 0 0 0,0 1 0 0 0,17-21 0 0 0,57-62-208 0 0,-81 96 106 0 0,32-35-98 0 0,2 2 1 0 0,54-41-1 0 0,-59 54 44 0 0,0 1 0 0 0,1 2 0 0 0,62-27 1 0 0,-76 38 26 0 0,0 1 0 0 0,25-6 0 0 0,-38 11 68 0 0,0 0-1 0 0,0 1 1 0 0,0-1 0 0 0,1 1 0 0 0,-1 0-1 0 0,0 0 1 0 0,1 0 0 0 0,-1 1 0 0 0,0-1-1 0 0,0 1 1 0 0,0 0 0 0 0,1 0 0 0 0,-1 0-1 0 0,0 1 1 0 0,-1 0 0 0 0,6 2 0 0 0,-7-2 29 0 0,0 0 0 0 0,0 0 0 0 0,-1 0 0 0 0,1 0 0 0 0,0 0 0 0 0,-1 0 0 0 0,1 0 0 0 0,-1 1 0 0 0,0-1 0 0 0,0 0 0 0 0,0 1 0 0 0,0-1 0 0 0,0 1 0 0 0,0 0 0 0 0,-1-1 0 0 0,0 1 1 0 0,1 0-1 0 0,-1-1 0 0 0,0 1 0 0 0,0 0 0 0 0,0-1 0 0 0,0 1 0 0 0,-1 0 0 0 0,0 4 0 0 0,-3 7 273 0 0,1-1-1 0 0,-1 1 1 0 0,-8 16 0 0 0,11-30-332 0 0,-13 31 348 0 0,-1-1 0 0 0,-2 0 0 0 0,-28 38 1 0 0,12-26-1993 0 0,-54 54 0 0 0,77-87 127 0 0,3-3-18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16495 0 0,'0'0'760'0'0,"-1"1"-21"0"0,-39 97 976 0 0,-103 175-1 0 0,-61 35-312 0 0,94-148-1255 0 0,45-73-13 0 0,-7 11-1694 0 0,64-85 151 0 0,3-2-65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16 14047 0 0,'1'-1'646'0'0,"1"0"-429"0"0,7-13 4327 0 0,-8 15-4472 0 0,-1 1 1 0 0,0-1-1 0 0,0 0 1 0 0,0 0-1 0 0,0 0 1 0 0,0 0-1 0 0,0 1 1 0 0,0-1-1 0 0,0 0 0 0 0,0 0 1 0 0,-1 2-1 0 0,1 0 58 0 0,-3 17 164 0 0,0-1 0 0 0,-2 1 0 0 0,-9 29 0 0 0,-28 56 202 0 0,34-88-407 0 0,-183 384 275 0 0,173-366-359 0 0,-153 325-204 0 0,167-349-61 0 0,1 1 0 0 0,-4 17 0 0 0,5-8-5758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360 100 14511 0 0,'0'0'38'0'0,"-27"97"1651"0"0,24-82-1122 0 0,1 0 0 0 0,0 0 0 0 0,1 0 0 0 0,1 24 0 0 0,1-32-361 0 0,0-1 0 0 0,0 1 1 0 0,1 0-1 0 0,0-1 1 0 0,0 1-1 0 0,0-1 0 0 0,1 0 1 0 0,0 0-1 0 0,0 0 1 0 0,0 0-1 0 0,1 0 0 0 0,0-1 1 0 0,0 1-1 0 0,1-1 1 0 0,7 7-1 0 0,-8-9-367 0 0,0 0 0 0 0,0 0 0 0 0,0 0 1 0 0,0-1-1 0 0,0 1 0 0 0,1-1 0 0 0,-1 0 0 0 0,1 0 0 0 0,-1-1 0 0 0,1 0 1 0 0,0 1-1 0 0,0-1 0 0 0,0-1 0 0 0,0 1 0 0 0,-1-1 0 0 0,1 0 0 0 0,0 0 1 0 0,0 0-1 0 0,0-1 0 0 0,0 0 0 0 0,0 0 0 0 0,5-1 0 0 0,9-5-6699 0 0</inkml:trace>
  <inkml:trace contextRef="#ctx0" brushRef="#br0" timeOffset="1">773 0 4143 0 0,'-1'3'3114'0'0,"-28"55"7207"0"0,-8 36-7446 0 0,0 0-2033 0 0,-110 192 425 0 0,123-243-1145 0 0,-82 141 150 0 0,-195 254-1 0 0,249-374-401 0 0,15-18-2841 0 0,35-45 1916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422 216 11719 0 0,'0'0'1898'0'0,"0"2"-1200"0"0,-2 7 6256 0 0,2-13-6929 0 0,0 1 0 0 0,1-1 0 0 0,-1 0 0 0 0,1 1 0 0 0,-1 0 0 0 0,1-1 0 0 0,2-4 0 0 0,3-18-31 0 0,0-19 6 0 0,0-12-93 0 0,-6 51 54 0 0,0 0-1 0 0,-1 0 1 0 0,1 0 0 0 0,-1 1-1 0 0,0-1 1 0 0,-1 0 0 0 0,-2-7-1 0 0,3 12 29 0 0,1 0 0 0 0,-1 1 0 0 0,1-1 0 0 0,-1 0 0 0 0,0 1 0 0 0,1-1 0 0 0,-1 1 0 0 0,0-1 0 0 0,0 0 0 0 0,1 1 0 0 0,-1 0 0 0 0,0-1 0 0 0,0 1 0 0 0,0-1 0 0 0,0 1 0 0 0,0 0 0 0 0,0 0 0 0 0,-1-1 0 0 0,-17 0-100 0 0,6 2 37 0 0,1 1 0 0 0,-1 1 0 0 0,0 0 0 0 0,1 1 0 0 0,0 0 0 0 0,-19 10 0 0 0,3 0-83 0 0,-41 28 0 0 0,46-26 101 0 0,1 1 0 0 0,0 1-1 0 0,-29 32 1 0 0,41-39 61 0 0,1 0 1 0 0,1 0-1 0 0,0 1 0 0 0,1 0 1 0 0,0 1-1 0 0,1 0 0 0 0,0 0 1 0 0,-8 26-1 0 0,13-36 22 0 0,1 1 1 0 0,-1-1-1 0 0,0 1 1 0 0,1-1-1 0 0,0 1 1 0 0,0-1-1 0 0,0 1 1 0 0,0 0-1 0 0,0-1 1 0 0,1 1-1 0 0,-1-1 1 0 0,1 1-1 0 0,0-1 0 0 0,0 0 1 0 0,1 1-1 0 0,-1-1 1 0 0,1 0-1 0 0,-1 0 1 0 0,1 0-1 0 0,0 0 1 0 0,0 0-1 0 0,0 0 1 0 0,4 3-1 0 0,-3-3 15 0 0,1 0-1 0 0,1 0 0 0 0,-1 0 1 0 0,0 0-1 0 0,1-1 0 0 0,-1 0 1 0 0,1 0-1 0 0,0 0 1 0 0,0 0-1 0 0,0-1 0 0 0,0 0 1 0 0,0 0-1 0 0,0 0 0 0 0,0 0 1 0 0,8-1-1 0 0,2-1 27 0 0,1 0 1 0 0,-1-1-1 0 0,0-1 0 0 0,0-1 0 0 0,0 0 1 0 0,16-7-1 0 0,0-2 5 0 0,51-29 0 0 0,-78 40-99 0 0,0 0-1 0 0,0-1 0 0 0,0 0 1 0 0,-1 0-1 0 0,1 0 1 0 0,-1 0-1 0 0,1 0 1 0 0,-1-1-1 0 0,3-3 1 0 0,-5 5 26 0 0,0 0 0 0 0,-1 0 0 0 0,1 1 0 0 0,0-1 1 0 0,-1 0-1 0 0,1 0 0 0 0,-1 0 0 0 0,1 0 1 0 0,-1 0-1 0 0,0 1 0 0 0,0-1 0 0 0,0 0 0 0 0,0 0 1 0 0,0 0-1 0 0,0 0 0 0 0,-1 0 0 0 0,1 0 1 0 0,-1 0-1 0 0,1 0 0 0 0,-1 1 0 0 0,0-1 1 0 0,1 0-1 0 0,-1 0 0 0 0,-2-1 0 0 0,3 2 8 0 0,0 0-1 0 0,-1 0 1 0 0,1 1 0 0 0,-1-1-1 0 0,1 0 1 0 0,-1 1-1 0 0,0-1 1 0 0,1 0 0 0 0,-1 1-1 0 0,0-1 1 0 0,1 1-1 0 0,-1-1 1 0 0,0 1 0 0 0,0-1-1 0 0,1 1 1 0 0,-1 0 0 0 0,0-1-1 0 0,0 1 1 0 0,0 0-1 0 0,0 0 1 0 0,1-1 0 0 0,-1 1-1 0 0,0 0 1 0 0,0 0-1 0 0,0 0 1 0 0,0 0 0 0 0,0 0-1 0 0,0 0 1 0 0,-1 1-1 0 0,0-1-8 0 0,0 1-1 0 0,0 0 0 0 0,0 0 0 0 0,0 0 0 0 0,0 0 0 0 0,0 0 0 0 0,-3 2 1 0 0,1 0-8 0 0,1 1 0 0 0,-1-1 0 0 0,1 1 0 0 0,0 0 1 0 0,0 0-1 0 0,0 0 0 0 0,0 1 0 0 0,1-1 1 0 0,-1 1-1 0 0,1-1 0 0 0,0 1 0 0 0,-1 7 0 0 0,-2 5-1033 0 0,2 1 0 0 0,-2 21 0 0 0,3-15-3120 0 0,0-10-1957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13303 0 0,'0'0'2224'0'0,"-1"1"-1997"0"0,-3 4-224 0 0,0 1 1 0 0,0 0-1 0 0,1 0 1 0 0,0 0 0 0 0,0 0-1 0 0,1 0 1 0 0,-1 0-1 0 0,1 1 1 0 0,1-1-1 0 0,-1 1 1 0 0,0 6-1 0 0,-4 15 0 0 0,-11 32 147 0 0,-3 0-1 0 0,-3-2 0 0 0,-49 91 0 0 0,-121 152 710 0 0,-106 95-405 0 0,292-387-438 0 0,2-3 23 0 0,0 1 0 0 0,0-1 0 0 0,1 1 0 0 0,0 0 0 0 0,-4 8 0 0 0,22-29 135 0 0,-6 7-132 0 0,25-32 95 0 0,46-72 1 0 0,11-13 35 0 0,-59 87-189 0 0,60-55-1 0 0,-78 81 6 0 0,1 0-1 0 0,1 0 1 0 0,-1 1 0 0 0,2 1-1 0 0,-1 1 1 0 0,1 0 0 0 0,33-11-1 0 0,-45 18-9 0 0,0 0 0 0 0,0 0 0 0 0,0 0 0 0 0,0 0 1 0 0,1 1-1 0 0,-1 0 0 0 0,0 0 0 0 0,0 0 0 0 0,1 0 0 0 0,-1 1 0 0 0,0-1 0 0 0,0 1 0 0 0,0 0 0 0 0,0 1 0 0 0,5 1 0 0 0,-5-1 54 0 0,-1 0-1 0 0,1 1 0 0 0,-1-1 1 0 0,1 1-1 0 0,-1 0 0 0 0,0 0 1 0 0,0 1-1 0 0,0-1 1 0 0,-1 0-1 0 0,1 1 0 0 0,-1 0 1 0 0,0-1-1 0 0,1 1 0 0 0,1 6 1 0 0,2 7 313 0 0,0 0-1 0 0,-1-1 1 0 0,0 2 0 0 0,-2-1-1 0 0,0 0 1 0 0,-1 1 0 0 0,0 29-1 0 0,-3-40-308 0 0,0 0 0 0 0,0 0 0 0 0,0 0 0 0 0,-1 0-1 0 0,0 0 1 0 0,-1-1 0 0 0,1 1 0 0 0,-1-1 0 0 0,-7 11 0 0 0,4-7 71 0 0,-1-1 0 0 0,0 0 0 0 0,-1-1 1 0 0,0 0-1 0 0,-13 11 0 0 0,-6 1 190 0 0,-2-2 0 0 0,-60 31 0 0 0,-87 26-309 0 0,159-68-6 0 0,-29 5 0 0 0,39-10 15 0 0,1-1 0 0 0,0 0 0 0 0,0-1 0 0 0,-1 1-1 0 0,1-1 1 0 0,0-1 0 0 0,0 1 0 0 0,-10-3 0 0 0,15 3-25 0 0,-1 0 1 0 0,1-1-1 0 0,0 1 0 0 0,-1-1 0 0 0,1 0 0 0 0,-1 1 1 0 0,1-1-1 0 0,0 0 0 0 0,-1 0 0 0 0,1 0 0 0 0,0 0 1 0 0,0 0-1 0 0,0 0 0 0 0,0 0 0 0 0,0 0 0 0 0,0 0 1 0 0,0-1-1 0 0,0 1 0 0 0,0 0 0 0 0,1-1 1 0 0,-1 1-1 0 0,0 0 0 0 0,1-1 0 0 0,-1 1 0 0 0,1-1 1 0 0,0 1-1 0 0,-1-1 0 0 0,1 1 0 0 0,0-1 0 0 0,0 1 1 0 0,0-1-1 0 0,0 1 0 0 0,0-1 0 0 0,0 1 0 0 0,1-1 1 0 0,-1 1-1 0 0,0-1 0 0 0,1 1 0 0 0,0-3 0 0 0,2-3-185 0 0,-1 1 0 0 0,1 0 0 0 0,0 0 0 0 0,0 0-1 0 0,1 1 1 0 0,0-1 0 0 0,8-8 0 0 0,17-13-2516 0 0,-9 11-2263 0 0,-4 4-545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2759 0 0,'0'0'12090'0'0,"-1"1"-12106"0"0,-90 75 1642 0 0,-2 3-830 0 0,71-57-649 0 0,-50 52 73 0 0,61-60 33 0 0,0-1-1 0 0,1 2 1 0 0,-15 26 0 0 0,24-40 265 0 0,13 2 36 0 0,-7-2-453 0 0,0-1 0 0 0,1 0 0 0 0,-1-1 0 0 0,0 1 0 0 0,1-1 0 0 0,-1 0 0 0 0,10-4 1 0 0,37-16 228 0 0,-37 14-256 0 0,54-23 228 0 0,-1-3 0 0 0,-2-3 0 0 0,67-49 0 0 0,-127 81-267 0 0,-1 0 0 0 0,0 0 0 0 0,0-1 0 0 0,0 0 0 0 0,0 0 0 0 0,4-6 0 0 0,-8 10-35 0 0,-1 0 1 0 0,1 0 0 0 0,0 0-1 0 0,-1-1 1 0 0,1 1 0 0 0,-1 0-1 0 0,1 0 1 0 0,-1 0 0 0 0,0-1-1 0 0,0 1 1 0 0,1 0 0 0 0,-1 0-1 0 0,0-1 1 0 0,0 1-1 0 0,0 0 1 0 0,0 0 0 0 0,0-1-1 0 0,0 1 1 0 0,-1 0 0 0 0,1 0-1 0 0,0-1 1 0 0,-1 1 0 0 0,1 0-1 0 0,-1 0 1 0 0,1 0 0 0 0,-1 0-1 0 0,1-1 1 0 0,-1 1-1 0 0,0 0 1 0 0,0 0 0 0 0,0 0-1 0 0,1 0 1 0 0,-1 1 0 0 0,0-1-1 0 0,0 0 1 0 0,0 0 0 0 0,0 0-1 0 0,0 1 1 0 0,-2-2-1 0 0,-2-1-93 0 0,0 1 0 0 0,-1 0 0 0 0,1 0 0 0 0,0 0-1 0 0,0 0 1 0 0,-1 1 0 0 0,-9-2 0 0 0,-43 0-592 0 0,30 2 285 0 0,-143-6-2112 0 0,99 7-1607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4 919 0 0,'-17'-3'13140'0'0,"11"5"-12260"0"0,1 1-1 0 0,0-1 0 0 0,0 1 0 0 0,1 1 1 0 0,-1-1-1 0 0,1 1 0 0 0,-7 6 1 0 0,4-3-385 0 0,1 1 1 0 0,-1 0 0 0 0,-7 15 0 0 0,2-2-380 0 0,2 1-1 0 0,-13 41 0 0 0,16-43-78 0 0,-5 35-1 0 0,11-48-30 0 0,0-1-1 0 0,0 1 0 0 0,1-1 0 0 0,0 1 0 0 0,1 0 1 0 0,-1-1-1 0 0,1 1 0 0 0,0-1 0 0 0,4 11 0 0 0,-5-15 15 0 0,1-1-1 0 0,0 1 1 0 0,0 0-1 0 0,0-1 1 0 0,0 1-1 0 0,0 0 1 0 0,0-1-1 0 0,0 1 1 0 0,1-1-1 0 0,-1 0 1 0 0,1 1-1 0 0,-1-1 1 0 0,1 0-1 0 0,-1 0 1 0 0,1 0-1 0 0,0 0 1 0 0,-1 0-1 0 0,1 0 1 0 0,0 0-1 0 0,0-1 1 0 0,0 1-1 0 0,0-1 0 0 0,-1 1 1 0 0,1-1-1 0 0,0 0 1 0 0,0 0-1 0 0,0 0 1 0 0,0 0-1 0 0,0 0 1 0 0,0 0-1 0 0,0 0 1 0 0,0-1-1 0 0,0 1 1 0 0,2-1-1 0 0,8-3 156 0 0,0 0-1 0 0,-1 0 0 0 0,1-1 0 0 0,13-9 1 0 0,-11 7-38 0 0,21-11 130 0 0,0-1-1 0 0,-2-1 1 0 0,-1-2 0 0 0,0-1-1 0 0,38-38 1 0 0,-65 55-286 0 0,1-1-1 0 0,-1 1 1 0 0,0-1 0 0 0,0-1 0 0 0,7-14-1 0 0,0-5-3226 0 0,-1 4-3742 0 0,-5 9-142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44 9671 0 0,'0'-1'748'0'0,"1"-2"-491"0"0,-2 1-1 0 0,1-1 1 0 0,0 1 0 0 0,0-1-1 0 0,-1 1 1 0 0,1-1-1 0 0,-1 1 1 0 0,0-1-1 0 0,0 1 1 0 0,0 0 0 0 0,-1-3-1 0 0,-6-5 8286 0 0,8 10-8458 0 0,-5 13 1237 0 0,-6 26-2452 0 0,9-31 1627 0 0,-30 94-257 0 0,-4 0 0 0 0,-49 95 0 0 0,61-151-61 0 0,-50 74 1 0 0,-42 35 431 0 0,-45 69-81 0 0,141-191-670 0 0,19-32-57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16 109 18023 0 0,'-8'3'1632'0'0,"0"1"2199"0"0,29-6-2326 0 0,-10 1-1185 0 0,24-3 283 0 0,206-33 1081 0 0,150-33-1251 0 0,-380 69-555 0 0,0 0-1 0 0,-1 1 1 0 0,1 1-1 0 0,0 0 1 0 0,16 3-1 0 0,-25-4-745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21 13703 0 0,'2'-1'630'0'0,"1"-2"-293"0"0,15-14 2578 0 0,-26 18-2708 0 0,0 0 1 0 0,0 0-1 0 0,0 0 1 0 0,0 1-1 0 0,0 0 1 0 0,0 1 0 0 0,1 0-1 0 0,-1 0 1 0 0,-10 7-1 0 0,-7 5-272 0 0,-30 25 1 0 0,43-31 178 0 0,-187 151-106 0 0,154-119 100 0 0,2 2 0 0 0,-45 58 0 0 0,82-94-74 0 0,1 1 1 0 0,-1 0 0 0 0,1 0 0 0 0,0 1 0 0 0,1-1 0 0 0,0 1 0 0 0,0 0 0 0 0,1 0 0 0 0,1 1 0 0 0,-1-1 0 0 0,1 1 0 0 0,1-1 0 0 0,-1 18 0 0 0,2-24-6 0 0,0 0 1 0 0,1 0-1 0 0,-1 0 0 0 0,1 0 1 0 0,0-1-1 0 0,0 1 0 0 0,0 0 1 0 0,1 0-1 0 0,-1 0 0 0 0,1-1 1 0 0,-1 1-1 0 0,1-1 0 0 0,0 1 1 0 0,0-1-1 0 0,0 0 1 0 0,0 0-1 0 0,0 0 0 0 0,0 0 1 0 0,1 0-1 0 0,-1 0 0 0 0,1 0 1 0 0,0-1-1 0 0,-1 0 0 0 0,5 2 1 0 0,1 1 72 0 0,1-1 0 0 0,0-1 0 0 0,-1 1 0 0 0,1-2 0 0 0,0 1 0 0 0,18 0 0 0 0,4-2 107 0 0,1-2 0 0 0,-1-2-1 0 0,0 0 1 0 0,58-17 0 0 0,115-53 384 0 0,-191 68-560 0 0,0 1 1 0 0,-1-2-1 0 0,1 1 0 0 0,-1-2 0 0 0,20-15 0 0 0,-29 20-35 0 0,0 0 0 0 0,0-1 0 0 0,0 1 0 0 0,0 0 0 0 0,-1-1 0 0 0,1 0 0 0 0,-1 1 0 0 0,0-1 0 0 0,0 0 0 0 0,0 0 0 0 0,-1 0 0 0 0,0 0 0 0 0,1-1 0 0 0,-1 1 0 0 0,-1 0-1 0 0,1-1 1 0 0,0 1 0 0 0,-1 0 0 0 0,0-1 0 0 0,0 1 0 0 0,-1-1 0 0 0,0-6 0 0 0,-4-5-244 0 0,0 0 1 0 0,-1 1-1 0 0,0 0 0 0 0,-1 0 0 0 0,-11-17 0 0 0,-15-33-1017 0 0,16 21-678 0 0,-17-59 0 0 0,34 102 1775 0 0,-1 68-433 0 0,2-42 192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11519 0 0,'0'0'887'0'0,"5"-18"2548"0"0,-3 15-3036 0 0,0 1 0 0 0,0-1 0 0 0,1 0 0 0 0,-1 1 1 0 0,1-1-1 0 0,0 1 0 0 0,-1 0 0 0 0,1 0 0 0 0,0 0 1 0 0,1 0-1 0 0,-1 1 0 0 0,0-1 0 0 0,0 1 0 0 0,6-2 0 0 0,-3 1-153 0 0,0 1-1 0 0,0 0 0 0 0,0 0 0 0 0,-1 0 0 0 0,1 1 1 0 0,0 0-1 0 0,0 0 0 0 0,7 2 0 0 0,-12-2 150 0 0,5 13 135 0 0,-6-11-482 0 0,-1 1-1 0 0,1 0 1 0 0,-1-1-1 0 0,1 1 0 0 0,-1-1 1 0 0,0 1-1 0 0,0-1 1 0 0,0 1-1 0 0,0-1 0 0 0,0 1 1 0 0,-1-1-1 0 0,1 0 1 0 0,-1 0-1 0 0,0 1 0 0 0,1-1 1 0 0,-5 3-1 0 0,-4 3 48 0 0,0 0-1 0 0,0 0 1 0 0,-13 6-1 0 0,22-14-554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40 12351 0 0,'0'0'1119'0'0,"0"1"-923"0"0,-1 1-12 0 0,1-1 0 0 0,0 1 0 0 0,-1-1 0 0 0,1 1 0 0 0,0-1 0 0 0,0 1 0 0 0,0-1 0 0 0,0 1 0 0 0,0-1 0 0 0,0 1 0 0 0,0-1 0 0 0,0 1 0 0 0,1-1 0 0 0,-1 1 0 0 0,1-1 0 0 0,-1 1 0 0 0,1-1 0 0 0,-1 1 0 0 0,1-1 0 0 0,0 0 0 0 0,0 1 0 0 0,0-1 0 0 0,0 0 0 0 0,0 0 0 0 0,0 0 0 0 0,0 1 0 0 0,0-1 0 0 0,0 0 0 0 0,0-1 0 0 0,1 1 0 0 0,-1 0 0 0 0,0 0 0 0 0,1 0 0 0 0,-1-1 0 0 0,1 1 0 0 0,-1-1 0 0 0,1 1 0 0 0,-1-1 0 0 0,1 0 0 0 0,2 1 0 0 0,3 0 139 0 0,1-1 0 0 0,-1 0 0 0 0,1 0 0 0 0,-1-1 0 0 0,1 1 0 0 0,7-3 0 0 0,9-2-170 0 0,0-1 0 0 0,0-1 1 0 0,0-1-1 0 0,-1-1 0 0 0,0-1 0 0 0,38-23 0 0 0,-53 27-192 0 0,-7 5-162 0 0,-17 5-652 0 0,-7 4 661 0 0,1 2 1 0 0,0 0 0 0 0,-23 14-1 0 0,-59 46-421 0 0,-41 47 577 0 0,117-91 24 0 0,2 1 0 0 0,-45 59 0 0 0,66-79 14 0 0,1 0-1 0 0,-1 1 1 0 0,2-1-1 0 0,-1 1 1 0 0,1 0-1 0 0,0 0 1 0 0,-3 13-1 0 0,6-20-1 0 0,-1 1-1 0 0,1 0 0 0 0,0 0 1 0 0,-1-1-1 0 0,1 1 0 0 0,0 0 1 0 0,0 0-1 0 0,0-1 0 0 0,1 1 0 0 0,-1 0 1 0 0,0-1-1 0 0,1 1 0 0 0,-1 0 1 0 0,1 0-1 0 0,0-1 0 0 0,-1 1 1 0 0,1-1-1 0 0,0 1 0 0 0,0-1 1 0 0,0 1-1 0 0,0-1 0 0 0,0 1 1 0 0,0-1-1 0 0,0 0 0 0 0,1 0 0 0 0,-1 1 1 0 0,0-1-1 0 0,1 0 0 0 0,-1 0 1 0 0,1-1-1 0 0,-1 1 0 0 0,1 0 1 0 0,0 0-1 0 0,-1-1 0 0 0,1 1 1 0 0,0-1-1 0 0,-1 1 0 0 0,1-1 1 0 0,0 0-1 0 0,0 1 0 0 0,-1-1 1 0 0,4 0-1 0 0,6 0-164 0 0,1-1-1 0 0,-1 0 1 0 0,0 0 0 0 0,1-1 0 0 0,-1-1 0 0 0,13-4 0 0 0,-7 3-767 0 0,18-5-971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62 1839 0 0,'-2'1'134'0'0,"-28"13"536"0"0,8-7 5271 0 0,-38 8 5377 0 0,71-23-9741 0 0,14-6-1133 0 0,0 2 0 0 0,1 0 0 0 0,1 2-1 0 0,30-8 1 0 0,-35 11-263 0 0,-6 3-36 0 0,1 0 0 0 0,-1 0 0 0 0,1 2 0 0 0,29-2-1 0 0,-36 4-59 0 0,0 1 1 0 0,0-1-1 0 0,-1 2 0 0 0,1-1 0 0 0,-1 1 0 0 0,1 1 0 0 0,-1-1 0 0 0,1 2 0 0 0,12 6 0 0 0,-20-9-81 0 0,0 0 1 0 0,0 0-1 0 0,0 0 1 0 0,0 0 0 0 0,-1 1-1 0 0,1-1 1 0 0,0 1-1 0 0,-1-1 1 0 0,1 1-1 0 0,-1-1 1 0 0,1 1-1 0 0,-1 0 1 0 0,0 0-1 0 0,0 0 1 0 0,0 0 0 0 0,0 0-1 0 0,0 0 1 0 0,0 0-1 0 0,0 0 1 0 0,-1 0-1 0 0,1 0 1 0 0,-1 0-1 0 0,0 1 1 0 0,1-1-1 0 0,-1 0 1 0 0,0 0 0 0 0,0 1-1 0 0,-1-1 1 0 0,1 0-1 0 0,0 0 1 0 0,-1 0-1 0 0,1 0 1 0 0,-1 1-1 0 0,0-1 1 0 0,-1 2-1 0 0,-2 4 9 0 0,0-1-1 0 0,0 1 0 0 0,-1-1 0 0 0,1 0 0 0 0,-2-1 1 0 0,1 1-1 0 0,-1-1 0 0 0,-7 6 0 0 0,-15 11-67 0 0,-2-1 1 0 0,0-2-1 0 0,-1-1 0 0 0,-1-1 1 0 0,-1-1-1 0 0,0-2 0 0 0,-1-2 1 0 0,-1-1-1 0 0,0-1 0 0 0,0-2 1 0 0,-57 6-1 0 0,71-11-84 0 0,-24 1-373 0 0,44-5 404 0 0,2 1-580 0 0,23 8 654 0 0,-1 0-1 0 0,1-2 1 0 0,34 7-1 0 0,-22-6 20 0 0,139 40 551 0 0,-168-46-458 0 0,-1 0 0 0 0,1 0 0 0 0,-1 1-1 0 0,0 0 1 0 0,1 0 0 0 0,-2 1 0 0 0,1 0 0 0 0,0 0-1 0 0,-1 0 1 0 0,6 6 0 0 0,-10-9 83 0 0,-1 2-116 0 0,1 0 0 0 0,-1 0-1 0 0,0 0 1 0 0,0 0 0 0 0,-1 0-1 0 0,1 0 1 0 0,-1 0 0 0 0,0-1-1 0 0,1 1 1 0 0,-1 0-1 0 0,0 0 1 0 0,-1 0 0 0 0,1-1-1 0 0,0 1 1 0 0,-1-1 0 0 0,1 1-1 0 0,-1-1 1 0 0,0 1 0 0 0,0-1-1 0 0,0 0 1 0 0,0 0 0 0 0,0 0-1 0 0,-1 0 1 0 0,-3 2-1 0 0,-9 4-15 0 0,0 0 0 0 0,0-1 0 0 0,-1-1 0 0 0,0-1 0 0 0,0 0 0 0 0,-23 4-1 0 0,-103 7 169 0 0,124-14-193 0 0,-152 5-1891 0 0,174-16 237 0 0,-2 6 1232 0 0,0 1 0 0 0,1-1 0 0 0,-1 0 0 0 0,1 1 0 0 0,0 0 0 0 0,0-1 1 0 0,-1 1-1 0 0,1 0 0 0 0,1 0 0 0 0,-1 1 0 0 0,0-1 0 0 0,0 1 0 0 0,7-2 0 0 0,9-3-5978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637 109 6911 0 0,'61'-39'2158'0'0,"-2"-3"10219"0"0,-42 30-9656 0 0,-21 10-2684 0 0,1 0 0 0 0,-1 0 0 0 0,0 0 0 0 0,1 1 0 0 0,-1-1-1 0 0,0 1 1 0 0,0 0 0 0 0,0 0 0 0 0,0 0 0 0 0,0 1 0 0 0,0-1 0 0 0,-9 1 0 0 0,-3 1 165 0 0,-33 6-1 0 0,39-5-188 0 0,-454 112-389 0 0,448-110 376 0 0,0 2 0 0 0,-31 14 0 0 0,43-18 0 0 0,0 0 0 0 0,0 0 0 0 0,0 0 0 0 0,1 1 0 0 0,-1 0 0 0 0,1 0 0 0 0,-1 0 0 0 0,1 0 0 0 0,0 0 0 0 0,0 1 0 0 0,0-1 0 0 0,1 1 0 0 0,-1 0 0 0 0,1 0 0 0 0,0 0 0 0 0,-2 5 0 0 0,4-7-1 0 0,-1 1 0 0 0,1 0 0 0 0,0-1-1 0 0,0 1 1 0 0,0-1 0 0 0,0 1 0 0 0,0-1 0 0 0,1 1-1 0 0,-1-1 1 0 0,1 1 0 0 0,0-1 0 0 0,0 1 0 0 0,0-1 0 0 0,0 0-1 0 0,0 1 1 0 0,0-1 0 0 0,1 0 0 0 0,-1 0 0 0 0,1 0-1 0 0,-1 0 1 0 0,1 0 0 0 0,4 3 0 0 0,3 4-8 0 0,2-1 0 0 0,-1 0 1 0 0,15 8-1 0 0,-14-10 7 0 0,136 74-47 0 0,-80-46 34 0 0,-6-6 13 0 0,23 13 1 0 0,-76-36 4 0 0,1 1-1 0 0,-1-1 0 0 0,0 2 0 0 0,-1-1 0 0 0,1 1 0 0 0,-1 0 1 0 0,6 9-1 0 0,-11-14 11 0 0,-1 0 1 0 0,1 0 0 0 0,-1 0-1 0 0,0 0 1 0 0,0 0 0 0 0,0 0 0 0 0,0 1-1 0 0,0-1 1 0 0,0 0 0 0 0,0 1-1 0 0,-1-1 1 0 0,0 1 0 0 0,1-1-1 0 0,-1 1 1 0 0,0-1 0 0 0,0 1-1 0 0,0-1 1 0 0,0 1 0 0 0,-1-1-1 0 0,1 0 1 0 0,-1 1 0 0 0,0-1-1 0 0,1 1 1 0 0,-1-1 0 0 0,0 0-1 0 0,0 1 1 0 0,0-1 0 0 0,-1 0-1 0 0,1 0 1 0 0,0 0 0 0 0,-1 0-1 0 0,0 0 1 0 0,1 0 0 0 0,-4 2-1 0 0,-5 4 32 0 0,0 1 0 0 0,0-2-1 0 0,-1 1 1 0 0,0-2 0 0 0,-14 8-1 0 0,-13 3-87 0 0,1-1 0 0 0,-2-1-1 0 0,0-3 1 0 0,-70 14-1 0 0,90-23-34 0 0,0-1 1 0 0,-30 0-1 0 0,39-2 54 0 0,0 0 0 0 0,0-2 0 0 0,0 1 1 0 0,0-1-1 0 0,1-1 0 0 0,-16-5 0 0 0,22 7 23 0 0,1 1 0 0 0,0-1 0 0 0,0 0 0 0 0,0-1 0 0 0,0 1 0 0 0,0 0-1 0 0,0-1 1 0 0,0 1 0 0 0,0-1 0 0 0,1 1 0 0 0,-1-1 0 0 0,0 0 0 0 0,1 0 0 0 0,0 0 0 0 0,-1 0 0 0 0,1 0-1 0 0,0 0 1 0 0,0 0 0 0 0,0 0 0 0 0,0 0 0 0 0,0-1 0 0 0,1 1 0 0 0,-1 0 0 0 0,1 0 0 0 0,-1-1 0 0 0,1 1 0 0 0,0-1-1 0 0,0 1 1 0 0,0 0 0 0 0,0-1 0 0 0,0 1 0 0 0,1 0 0 0 0,-1-1 0 0 0,2-2 0 0 0,0-3 30 0 0,2 0 0 0 0,-1 0 0 0 0,1 0 0 0 0,0 0 1 0 0,0 1-1 0 0,1 0 0 0 0,0 0 0 0 0,8-8 0 0 0,35-36 24 0 0,3 2 1 0 0,2 2-1 0 0,1 3 0 0 0,3 2 1 0 0,2 3-1 0 0,65-34 0 0 0,-90 55-46 0 0,-6 1 7 0 0,1 2 1 0 0,1 1-1 0 0,37-12 0 0 0,-57 24-74 0 0,-9 2-86 0 0,-8 12-1133 0 0,5-9 947 0 0,0 0 0 0 0,-1 0 0 0 0,1 0-1 0 0,-1-1 1 0 0,1 1 0 0 0,-5 3 0 0 0,-7 3-1703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11055 0 0,'-2'0'852'0'0,"-11"3"-52"0"0,-1 1 0 0 0,0 0-1 0 0,1 1 1 0 0,0 0-1 0 0,0 1 1 0 0,-19 12 0 0 0,3 1 694 0 0,-42 36 0 0 0,37-23-901 0 0,-59 73 0 0 0,57-61-443 0 0,-65 90-9 0 0,78-101-128 0 0,14-20-1657 0 0,-12 24 0 0 0,18-32 985 0 0,1 0 1 0 0,0 1-1 0 0,0-1 1 0 0,1 0 0 0 0,-1 1-1 0 0,1-1 1 0 0,0 1-1 0 0,0 6 1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65 7855 0 0,'0'0'714'0'0,"0"-2"-517"0"0,4-25 3588 0 0,-8 28-3545 0 0,0 0-1 0 0,0 0 0 0 0,0 0 1 0 0,0 1-1 0 0,0 0 1 0 0,1-1-1 0 0,-1 1 0 0 0,1 0 1 0 0,-1 1-1 0 0,-5 4 0 0 0,0-1 78 0 0,-15 11 19 0 0,1 1 1 0 0,0 1 0 0 0,2 1 0 0 0,0 1 0 0 0,-34 45 0 0 0,52-61-145 0 0,-1 0-1 0 0,2 1 1 0 0,-1-1 0 0 0,-3 9 0 0 0,6-12 136 0 0,8 8 391 0 0,-8-8-669 0 0,1-1 1 0 0,0 0-1 0 0,0 0 1 0 0,0 1-1 0 0,0-1 1 0 0,0 0-1 0 0,0 0 1 0 0,1 0-1 0 0,-1 0 1 0 0,0 0 0 0 0,1 0-1 0 0,-1-1 1 0 0,2 2-1 0 0,2-1 73 0 0,0 1-1 0 0,-1-2 1 0 0,1 1-1 0 0,0 0 0 0 0,0-1 1 0 0,0 0-1 0 0,-1 0 1 0 0,1 0-1 0 0,0-1 1 0 0,9-2-1 0 0,7-2 168 0 0,21-9 1 0 0,-33 11-223 0 0,11-5-5 0 0,-1-1-1 0 0,0-1 1 0 0,-1 0-1 0 0,0-2 1 0 0,0 0-1 0 0,24-23 0 0 0,-35 29-63 0 0,0-1-1 0 0,0 0 0 0 0,0-1 0 0 0,-1 1 1 0 0,0-1-1 0 0,0-1 0 0 0,-1 1 0 0 0,7-16 0 0 0,-11 21-51 0 0,0 0 0 0 0,-1 0 0 0 0,1 0 0 0 0,-1-1 0 0 0,0 1 0 0 0,1 0 0 0 0,-1 0 0 0 0,-1 0 0 0 0,1 0 0 0 0,0-1 0 0 0,-1 1 0 0 0,0 0 0 0 0,1 0 0 0 0,-1 0 0 0 0,-1 0-1 0 0,-1-5 1 0 0,2 6-68 0 0,0 0 0 0 0,-1 0-1 0 0,1 0 1 0 0,0 0 0 0 0,0 1-1 0 0,-1-1 1 0 0,1 0 0 0 0,-1 1-1 0 0,1-1 1 0 0,-1 1-1 0 0,0 0 1 0 0,0-1 0 0 0,0 1-1 0 0,0 0 1 0 0,1 0 0 0 0,-1 0-1 0 0,-1 0 1 0 0,1 1 0 0 0,0-1-1 0 0,0 0 1 0 0,0 1 0 0 0,0 0-1 0 0,0-1 1 0 0,-4 1 0 0 0,3 0-93 0 0,0 1 1 0 0,0-1-1 0 0,0 1 1 0 0,0 0 0 0 0,1 0-1 0 0,-1 0 1 0 0,0 0 0 0 0,-3 2-1 0 0,-11 9-4263 0 0,3 0-835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1375 0 0,'-9'0'2588'0'0,"5"0"-1392"0"0,0 0-1 0 0,0 1 1 0 0,-1 0-1 0 0,1-1 1 0 0,0 1-1 0 0,0 1 1 0 0,-7 2-1 0 0,5-1-327 0 0,1-1 0 0 0,0 2 0 0 0,0-1 0 0 0,-8 8 0 0 0,0 2-354 0 0,1 0 0 0 0,-18 27-1 0 0,12-16 332 0 0,16-21-787 0 0,-13 16 446 0 0,0 1-1 0 0,-22 43 1 0 0,34-56-372 0 0,0 0 1 0 0,0 0 0 0 0,1 1 0 0 0,0-1 0 0 0,-2 15 0 0 0,4-18-47 0 0,0 1 0 0 0,0-1 0 0 0,0 1 0 0 0,0-1 1 0 0,1 1-1 0 0,0-1 0 0 0,0 0 0 0 0,0 1 0 0 0,0-1 0 0 0,4 8 0 0 0,-3-9-31 0 0,0 0 1 0 0,0 0 0 0 0,0 0-1 0 0,0 0 1 0 0,1 0-1 0 0,-1-1 1 0 0,1 1-1 0 0,0-1 1 0 0,-1 0 0 0 0,1 0-1 0 0,0 0 1 0 0,0 0-1 0 0,0 0 1 0 0,1-1-1 0 0,-1 0 1 0 0,0 1-1 0 0,1-1 1 0 0,-1 0 0 0 0,1-1-1 0 0,-1 1 1 0 0,1 0-1 0 0,-1-1 1 0 0,1 0-1 0 0,-1 0 1 0 0,5 0 0 0 0,-4 0-29 0 0,0-1 0 0 0,0 1 0 0 0,1-1 0 0 0,-1 0 1 0 0,0 0-1 0 0,0-1 0 0 0,0 1 0 0 0,0-1 0 0 0,0 0 1 0 0,0 0-1 0 0,-1 0 0 0 0,1 0 0 0 0,-1-1 0 0 0,1 1 1 0 0,-1-1-1 0 0,0 0 0 0 0,0 0 0 0 0,0 0 0 0 0,0 0 1 0 0,3-6-1 0 0,-3 2-4 0 0,0 0 0 0 0,0 0 0 0 0,0 0 0 0 0,-1 0 0 0 0,0 0 0 0 0,-1 0 0 0 0,1-1 0 0 0,-2 1 0 0 0,1-1 1 0 0,-1 1-1 0 0,0 0 0 0 0,0-1 0 0 0,-2-8 0 0 0,-3-9-1302 0 0,-1 0 1 0 0,-14-37-1 0 0,11 35-1961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28 7831 0 0,'0'0'603'0'0,"0"-2"-396"0"0,0-10 1667 0 0,0-2 2538 0 0,0 25-1932 0 0,-2 12-2475 0 0,-2-1-1 0 0,0 1 0 0 0,-1-1 0 0 0,-8 23 1 0 0,-39 87 29 0 0,22-58-26 0 0,-177 345-341 0 0,195-397 330 0 0,-7 12 7 0 0,-24 32 0 0 0,36-56-37 0 0,-1 0 0 0 0,0-1 0 0 0,0 0 0 0 0,-1 0 0 0 0,0-1 0 0 0,-1 0 0 0 0,-15 9 0 0 0,23-16 10 0 0,0 0 0 0 0,-1 1 0 0 0,1-2 0 0 0,-1 1 0 0 0,1 0 0 0 0,-1 0 0 0 0,1-1 0 0 0,-1 1 0 0 0,1-1 0 0 0,-1 0 0 0 0,1 0 0 0 0,-1 0 0 0 0,0 0 0 0 0,1 0 0 0 0,-1-1 0 0 0,-3 0 0 0 0,5 0 29 0 0,0 1-1 0 0,0-1 0 0 0,0 1 1 0 0,0-1-1 0 0,0 1 0 0 0,0-1 0 0 0,0 0 1 0 0,0 0-1 0 0,0 1 0 0 0,0-1 0 0 0,0 0 1 0 0,0 0-1 0 0,0 0 0 0 0,1 0 0 0 0,-1 0 1 0 0,0 0-1 0 0,1 0 0 0 0,-1 0 0 0 0,1 0 1 0 0,-1-1-1 0 0,1 1 0 0 0,0 0 1 0 0,-1 0-1 0 0,1 0 0 0 0,0-1 0 0 0,0 1 1 0 0,0 0-1 0 0,0 0 0 0 0,0 0 0 0 0,0-1 1 0 0,0 1-1 0 0,0 0 0 0 0,0 0 0 0 0,1 0 1 0 0,0-3-1 0 0,2-6 49 0 0,0 1 1 0 0,1-1-1 0 0,1 1 0 0 0,-1 0 1 0 0,1 0-1 0 0,7-9 1 0 0,40-48 200 0 0,-41 53-246 0 0,41-44 53 0 0,106-89 0 0 0,-152 140-39 0 0,1 1-1 0 0,-1 0 1 0 0,1 0-1 0 0,0 1 1 0 0,0 0-1 0 0,9-4 1 0 0,-13 7-9 0 0,0 0 0 0 0,0 1 0 0 0,0-1 1 0 0,0 0-1 0 0,0 1 0 0 0,0 0 0 0 0,0 0 0 0 0,0 0 1 0 0,0 0-1 0 0,1 0 0 0 0,-1 1 0 0 0,0-1 0 0 0,0 1 0 0 0,0 0 1 0 0,0-1-1 0 0,0 2 0 0 0,0-1 0 0 0,-1 0 0 0 0,4 2 1 0 0,7 7 293 0 0,-1 0 1 0 0,0 0-1 0 0,0 1 1 0 0,-1 1-1 0 0,16 22 1 0 0,-25-32-275 0 0,11 15 386 0 0,0 2 1 0 0,0-1-1 0 0,18 41 0 0 0,-30-57-390 0 0,0-1 0 0 0,-1 1 0 0 0,1 0 0 0 0,-1 0 0 0 0,0 0 0 0 0,1 0 0 0 0,-1 0 0 0 0,0 0-1 0 0,0 0 1 0 0,0 0 0 0 0,-1 0 0 0 0,1 0 0 0 0,0 0 0 0 0,-1 0 0 0 0,0 3 0 0 0,-1-1 8 0 0,0-1 1 0 0,0 1-1 0 0,0-1 1 0 0,0 0-1 0 0,0 0 1 0 0,0 0 0 0 0,-6 5-1 0 0,0-1 15 0 0,0-1 0 0 0,-1 1-1 0 0,0-1 1 0 0,-19 9 0 0 0,-10 3-48 0 0,-1-2 0 0 0,-43 11 1 0 0,56-20-256 0 0,-1-1 0 0 0,0-2 0 0 0,0 0 0 0 0,-33-1 1 0 0,58-3-1010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8287 0 0,'-2'1'382'0'0,"-4"3"-367"0"0,0 1 0 0 0,0 0 1 0 0,0 0-1 0 0,1 1 0 0 0,-7 7 0 0 0,6-5 845 0 0,1 1 0 0 0,0-1 0 0 0,0 1 0 0 0,0 0 0 0 0,1 0 0 0 0,-4 16 0 0 0,5-13 373 0 0,0 1 0 0 0,1-1-1 0 0,0 1 1 0 0,0 24 0 0 0,3-25-1117 0 0,-1 1 0 0 0,6 19 1 0 0,-5-25-74 0 0,1 0 1 0 0,0-1-1 0 0,1 1 1 0 0,-1-1-1 0 0,1 1 1 0 0,0-1-1 0 0,1 0 1 0 0,0 0-1 0 0,0-1 1 0 0,0 1-1 0 0,1-1 1 0 0,7 8 0 0 0,-8-10-81 0 0,0 0 0 0 0,0 0 0 0 0,1 0 0 0 0,-1 0 1 0 0,1-1-1 0 0,0 0 0 0 0,-1 0 0 0 0,1 0 1 0 0,0-1-1 0 0,0 1 0 0 0,0-1 0 0 0,0 0 0 0 0,0-1 1 0 0,1 1-1 0 0,-1-1 0 0 0,0 0 0 0 0,8-1 1 0 0,-4 0-702 0 0,0-1 0 0 0,0 0 0 0 0,11-4 0 0 0,5-4-5964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8751 0 0,'0'0'1192'0'0,"-1"0"302"0"0,-8 5-521 0 0,1 0 0 0 0,0 0 0 0 0,0 0 0 0 0,1 1 0 0 0,0 1 1 0 0,-7 6-1 0 0,4-2-455 0 0,1 1 0 0 0,0-1 0 0 0,-9 18 0 0 0,-2 9-679 0 0,-25 71 1 0 0,34-80 743 0 0,-72 172 335 0 0,60-154-770 0 0,-1-1-1 0 0,-36 49 0 0 0,-26 18-483 0 0,-110 111 0 0 0,185-213 226 0 0,0 1-1 0 0,1 0 0 0 0,0 1 1 0 0,1 0-1 0 0,-13 24 0 0 0,22-36-582 0 0,10-2-5410 0 0,3-3 147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47 455 0 0,'27'-8'138'0'0,"14"-6"191"0"0,-15 2 6215 0 0,-10 7-3216 0 0,-6 2 2170 0 0,-22-1-2537 0 0,6 4-2745 0 0,0 0 1 0 0,1 0 0 0 0,-1 0 0 0 0,1 0 0 0 0,-1 1 0 0 0,0 0 0 0 0,1 1 0 0 0,-7 1 0 0 0,-45 19 516 0 0,49-18-654 0 0,-100 51 271 0 0,59-30-337 0 0,1 2 0 0 0,1 2 0 0 0,2 2-1 0 0,-60 53 1 0 0,95-76-13 0 0,1 2 0 0 0,0-1 0 0 0,0 1 0 0 0,1 0 0 0 0,0 1 0 0 0,-12 23 0 0 0,18-30 0 0 0,0 0 0 0 0,1 0 0 0 0,0 0 0 0 0,-1 0 0 0 0,1 0 0 0 0,1 1 0 0 0,-1-1 0 0 0,1 0 0 0 0,0 0 0 0 0,0 9 0 0 0,1-10 0 0 0,-1 1 0 0 0,1-1 0 0 0,0 0 0 0 0,1 0 0 0 0,-1 1 0 0 0,0-1 0 0 0,1 0 0 0 0,0-1 0 0 0,-1 1 0 0 0,1 0 0 0 0,1 0 0 0 0,-1-1 0 0 0,0 1 0 0 0,0-1 0 0 0,5 4 0 0 0,-1-3 19 0 0,-1 1-1 0 0,1-1 0 0 0,-1-1 1 0 0,1 1-1 0 0,0-1 1 0 0,0 0-1 0 0,0 0 0 0 0,0-1 1 0 0,0 1-1 0 0,0-2 1 0 0,1 1-1 0 0,-1-1 0 0 0,7 0 1 0 0,12-1 96 0 0,46-7 0 0 0,296-76-1346 0 0,-324 73 32 0 0,-7 2-67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8 12439 0 0,'-1'-1'958'0'0,"1"1"-845"0"0,-1-1 1 0 0,1 1 0 0 0,-1-1 0 0 0,1 1 0 0 0,-1-1 0 0 0,1 1-1 0 0,-1-1 1 0 0,0 1 0 0 0,1 0 0 0 0,-1-1 0 0 0,0 1-1 0 0,1 0 1 0 0,-1-1 0 0 0,0 1 0 0 0,1 0 0 0 0,-1 0-1 0 0,0 0 1 0 0,1 0 0 0 0,-1 0 0 0 0,0 0 0 0 0,1 0 0 0 0,-1 0-1 0 0,0 0 1 0 0,0 0 0 0 0,1 0 0 0 0,-1 0 0 0 0,0 0-1 0 0,1 0 1 0 0,-1 1 0 0 0,0-1 0 0 0,1 0 0 0 0,-1 0 0 0 0,-1 1-1 0 0,0 1 0 0 0,1 0-1 0 0,-1-1 1 0 0,0 1-1 0 0,1 0 1 0 0,-1 0 0 0 0,1 0-1 0 0,-2 2 1 0 0,2-1-206 0 0,-5 7 113 0 0,1 0 1 0 0,0 1-1 0 0,0 0 0 0 0,2-1 1 0 0,-1 2-1 0 0,-2 16 0 0 0,-9 25-21 0 0,-79 166 19 0 0,63-159 122 0 0,-3-1 0 0 0,-3-3 0 0 0,-1-1 0 0 0,-51 55 0 0 0,-12-2 532 0 0,59-64-344 0 0,-7 3 784 0 0,-63 48 0 0 0,107-92-995 0 0,4-2 295 0 0,7-12-56 0 0,11-14-252 0 0,2 1 0 0 0,35-37 0 0 0,52-36-486 0 0,-74 72 34 0 0,2 1-1 0 0,1 1 0 0 0,0 2 0 0 0,2 2 0 0 0,46-19 0 0 0,-70 33 171 0 0,25-6 0 0 0,-15 7 167 0 0,-18 5 21 0 0,-1 1 7 0 0,-1-2 25 0 0,0 1-1 0 0,0 0 0 0 0,-1 0 1 0 0,1 0-1 0 0,0 0 0 0 0,-1 0 1 0 0,1 1-1 0 0,-1-1 1 0 0,1 1-1 0 0,-1 0 0 0 0,0 0 1 0 0,0 0-1 0 0,1 0 1 0 0,-1 0-1 0 0,-1 0 0 0 0,1 0 1 0 0,0 1-1 0 0,1 2 0 0 0,-1-1 37 0 0,0 0 0 0 0,-1 0-1 0 0,1 0 1 0 0,-1 0 0 0 0,0 0-1 0 0,0 0 1 0 0,-1 0 0 0 0,1 0-1 0 0,-1 0 1 0 0,0 1 0 0 0,0-1-1 0 0,-1 7 1 0 0,-3 15 238 0 0,3-12-188 0 0,-1-1 0 0 0,0 1 1 0 0,-1 0-1 0 0,-1-1 0 0 0,-5 13 0 0 0,-20 50 232 0 0,11-26-933 0 0,17-41-1619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1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 14711 0 0,'0'-1'83'0'0,"0"1"0"0"0,0 0 0 0 0,0-1 0 0 0,0 1 1 0 0,0 0-1 0 0,0-1 0 0 0,0 1 0 0 0,0 0 0 0 0,0-1 0 0 0,0 1 0 0 0,0 0 0 0 0,0 0 0 0 0,0-1 0 0 0,0 1 0 0 0,0 0 0 0 0,0-1 0 0 0,0 1 0 0 0,-1 0 0 0 0,1-1 0 0 0,0 1 0 0 0,0 0 0 0 0,0 0 1 0 0,-1-1-1 0 0,-2 1 75 0 0,-1-1 0 0 0,0 1 1 0 0,0 0-1 0 0,0 0 0 0 0,0 1 1 0 0,1-1-1 0 0,-1 1 0 0 0,0 0 1 0 0,0 0-1 0 0,1 0 0 0 0,-1 0 1 0 0,1 1-1 0 0,-1-1 0 0 0,1 1 1 0 0,-1 0-1 0 0,-4 4 0 0 0,-5 4 281 0 0,0 1-1 0 0,-18 20 0 0 0,10-10-46 0 0,-60 65 105 0 0,54-57-458 0 0,15-16-47 0 0,-21 24 25 0 0,30-34-28 0 0,1 1-1 0 0,-1-1 0 0 0,1 1 1 0 0,0 0-1 0 0,0 0 0 0 0,0 0 1 0 0,0 0-1 0 0,0 5 0 0 0,2-9 3 0 0,0 1 0 0 0,0-1 0 0 0,0 1 0 0 0,1-1 0 0 0,-1 1 0 0 0,0-1 0 0 0,1 0 0 0 0,-1 1 0 0 0,0-1 0 0 0,1 1 0 0 0,-1-1 0 0 0,0 0 0 0 0,1 1 0 0 0,-1-1 0 0 0,1 0 0 0 0,-1 0 0 0 0,1 1 0 0 0,-1-1 0 0 0,1 0-1 0 0,-1 0 1 0 0,1 1 0 0 0,0-1-18 0 0,5 2-102 0 0,0-1 1 0 0,-1 1-1 0 0,1-1 1 0 0,0-1 0 0 0,0 1-1 0 0,1-1 1 0 0,-1 0 0 0 0,6-1-1 0 0,11 1-222 0 0,8 1 91 0 0,0 1 0 0 0,0 1 1 0 0,0 2-1 0 0,-1 1 0 0 0,33 11 0 0 0,-57-15 408 0 0,0 1-1 0 0,0-1 0 0 0,0 2 1 0 0,-1-1-1 0 0,1 1 0 0 0,-1-1 0 0 0,1 1 1 0 0,-1 1-1 0 0,-1-1 0 0 0,1 1 1 0 0,-1 0-1 0 0,1 0 0 0 0,-1 0 1 0 0,5 11-1 0 0,-6-11 1 0 0,-1-1-1 0 0,0 1 1 0 0,-1 0 0 0 0,1 0 0 0 0,-1 0-1 0 0,0 0 1 0 0,0 0 0 0 0,0 0-1 0 0,-1 0 1 0 0,0 1 0 0 0,0-1 0 0 0,0 0-1 0 0,-1 0 1 0 0,1 0 0 0 0,-1 0-1 0 0,-1 0 1 0 0,1 0 0 0 0,-1 0-1 0 0,-2 7 1 0 0,-2-2-62 0 0,1-1 0 0 0,-2 1 1 0 0,1-1-1 0 0,-1 0 0 0 0,-1-1 0 0 0,0 1 0 0 0,0-2 0 0 0,0 1 0 0 0,-1-1 0 0 0,0 0 1 0 0,0-1-1 0 0,-1 0 0 0 0,0 0 0 0 0,-13 5 0 0 0,-8 1 193 0 0,0-1 0 0 0,0-1 0 0 0,-55 10 0 0 0,55-15-505 0 0,0 0 0 0 0,0-2 1 0 0,-1-1-1 0 0,-35-3 0 0 0,36-2-349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51 14855 0 0,'36'-40'4450'0'0,"-35"35"-3288"0"0,-1 1-57 0 0,-7 3-591 0 0,3 1-500 0 0,0 0 1 0 0,0 1 0 0 0,0 0-1 0 0,0 0 1 0 0,0 0-1 0 0,0 0 1 0 0,1 1 0 0 0,-5 1-1 0 0,-29 19-52 0 0,22-13-6 0 0,6-3 37 0 0,-5 2 6 0 0,0 0-1 0 0,0 1 0 0 0,1 1 0 0 0,-20 19 0 0 0,-62 59 234 0 0,10-10 800 0 0,50-44-311 0 0,35-32-75 0 0,12-3-421 0 0,-5 1-217 0 0,-1-1 1 0 0,1-1-1 0 0,-1 1 0 0 0,0-1 1 0 0,1 0-1 0 0,-1 0 0 0 0,7-5 0 0 0,5-3-476 0 0,16-12 1 0 0,-22 14-519 0 0,0 0 0 0 0,1 0 1 0 0,0 1-1 0 0,13-5 1 0 0,-5 5-722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7 353 7831 0 0,'0'0'603'0'0,"0"9"-374"0"0,-1-2-489 0 0,-4 10 12481 0 0,10-24-10339 0 0,17-30-1632 0 0,1 1 0 0 0,3 2 0 0 0,1 0-1 0 0,1 1 1 0 0,1 2 0 0 0,37-29 0 0 0,-49 45-257 0 0,55-41-221 0 0,-62 49 175 0 0,0 1 0 0 0,1 0 1 0 0,-1 0-1 0 0,1 1 0 0 0,17-5 0 0 0,-26 10 52 0 0,0-1 0 0 0,1 0 1 0 0,-1 1-1 0 0,0 0 0 0 0,0-1 0 0 0,0 1 0 0 0,0 0 0 0 0,1 0 1 0 0,-1 0-1 0 0,0 0 0 0 0,0 1 0 0 0,0-1 0 0 0,1 1 0 0 0,-1-1 0 0 0,0 1 1 0 0,0 0-1 0 0,0-1 0 0 0,0 1 0 0 0,2 2 0 0 0,-2-1 15 0 0,0 0-1 0 0,0 0 1 0 0,0 0-1 0 0,0 0 1 0 0,-1 0-1 0 0,1 0 1 0 0,-1 0-1 0 0,0 1 1 0 0,1-1-1 0 0,-1 0 1 0 0,0 1-1 0 0,0-1 1 0 0,0 5-1 0 0,1 5 75 0 0,0-1-1 0 0,-1 1 0 0 0,-1 0 1 0 0,0-1-1 0 0,-3 24 0 0 0,-13 44 213 0 0,10-61-466 0 0,2 0-1 0 0,1 0 1 0 0,0 1 0 0 0,1-1 0 0 0,1 29 0 0 0,3-31-3037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 9215 0 0,'0'0'831'0'0,"-15"-8"7086"0"0,14 8-7612 0 0,-1 0 1 0 0,1 0-1 0 0,0 0 0 0 0,-1 0 0 0 0,1 1 1 0 0,-1-1-1 0 0,1 0 0 0 0,0 1 0 0 0,-1-1 1 0 0,-1 2-1 0 0,-24 16 156 0 0,18-12-168 0 0,-21 16-41 0 0,1 2-1 0 0,-37 39 0 0 0,32-29-105 0 0,-114 120 251 0 0,145-152-393 0 0,1 0-1 0 0,0 1 1 0 0,0-1-1 0 0,0 1 1 0 0,0 0-1 0 0,1-1 1 0 0,-1 1-1 0 0,1 0 1 0 0,0 0-1 0 0,-2 6 1 0 0,-1 0 33 0 0,4-8-32 0 0,0 0 0 0 0,0-1 0 0 0,0 1 0 0 0,0 0 0 0 0,0 0 0 0 0,0-1 0 0 0,0 1 0 0 0,0 0 0 0 0,1-1 0 0 0,-1 1 0 0 0,0 0 0 0 0,0-1 0 0 0,1 1 0 0 0,-1 0 0 0 0,0-1 0 0 0,1 1 0 0 0,-1 0 1 0 0,1-1-1 0 0,-1 1 0 0 0,1-1 0 0 0,-1 1 0 0 0,1 0 0 0 0,12 9 33 0 0,-8-7-43 0 0,1 0 1 0 0,-1-1-1 0 0,0 0 0 0 0,1 0 1 0 0,-1-1-1 0 0,1 1 0 0 0,0-1 1 0 0,0-1-1 0 0,-1 1 0 0 0,1-1 1 0 0,11 0-1 0 0,1-2-1026 0 0,0 0 1 0 0,26-7-1 0 0,-18 2-560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 7831 0 0,'0'0'603'0'0,"-1"1"-396"0"0,-4 8-465 0 0,1-2 2655 0 0,0 1 0 0 0,1 0 0 0 0,-5 16 0 0 0,8-23-2225 0 0,0 1 0 0 0,0-1 0 0 0,0 1 0 0 0,0-1 0 0 0,0 0 0 0 0,1 1 0 0 0,-1-1 0 0 0,1 1-1 0 0,-1-1 1 0 0,1 1 0 0 0,-1-1 0 0 0,1 0 0 0 0,0 0 0 0 0,-1 1 0 0 0,1-1 0 0 0,0 0 0 0 0,0 0 0 0 0,0 0 0 0 0,0 0-1 0 0,0 0 1 0 0,0 0 0 0 0,0 0 0 0 0,0 0 0 0 0,1 0 0 0 0,-1 0 0 0 0,2 0 0 0 0,2 2-11 0 0,0 0 0 0 0,1-1 1 0 0,-1 0-1 0 0,1 0 0 0 0,6 2 0 0 0,0-2-63 0 0,1-1 0 0 0,-1 0 0 0 0,0-1 0 0 0,1 0 0 0 0,-1 0 0 0 0,23-5 0 0 0,-2-3-83 0 0,42-13 0 0 0,-67 18-92 0 0,0 0 0 0 0,0 0 0 0 0,0 0 0 0 0,-1-1-1 0 0,1 0 1 0 0,-1 0 0 0 0,0-1 0 0 0,0 0 0 0 0,-1-1-1 0 0,7-6 1 0 0,-12 11 64 0 0,-1 1 0 0 0,0-1 0 0 0,0 0 0 0 0,1 0 0 0 0,-1 1 0 0 0,0-1-1 0 0,0 0 1 0 0,0 0 0 0 0,0 0 0 0 0,0 1 0 0 0,0-1 0 0 0,0 0 0 0 0,-1 0 0 0 0,1 0 0 0 0,0 1 0 0 0,0-1-1 0 0,-1 0 1 0 0,1 0 0 0 0,0 1 0 0 0,-1-1 0 0 0,1 0 0 0 0,-1 1 0 0 0,1-1 0 0 0,-1 0 0 0 0,1 1 0 0 0,-1-1 0 0 0,1 1-1 0 0,-1-1 1 0 0,1 1 0 0 0,-1-1 0 0 0,0 1 0 0 0,1-1 0 0 0,-3 0 0 0 0,1 1 6 0 0,0-1 1 0 0,-1 0-1 0 0,1 1 1 0 0,-1 0-1 0 0,1 0 0 0 0,-1 0 1 0 0,1 0-1 0 0,-1 0 1 0 0,1 0-1 0 0,-5 1 1 0 0,-28 10 16 0 0,21-7-15 0 0,-25 9 102 0 0,1 2-1 0 0,1 1 1 0 0,-49 30-1 0 0,34-13 243 0 0,-76 61 0 0 0,111-79-216 0 0,-29 30 0 0 0,41-38-96 0 0,-1 0 1 0 0,1 0-1 0 0,0 0 0 0 0,1 1 0 0 0,-1 0 1 0 0,1 0-1 0 0,-4 13 0 0 0,7-18-5 0 0,1 0 0 0 0,-1 0 0 0 0,1 1 0 0 0,-1-1 0 0 0,1 0 0 0 0,0 0 0 0 0,1 0 0 0 0,-1 0 0 0 0,0 1 0 0 0,1-1 0 0 0,0 0 0 0 0,0 0 0 0 0,0 0 0 0 0,0 0 0 0 0,0 0 0 0 0,0 0 0 0 0,1 0 0 0 0,-1-1 0 0 0,1 1 0 0 0,0 0 0 0 0,0-1 0 0 0,0 0 0 0 0,0 1 0 0 0,1-1 0 0 0,-1 0-1 0 0,0 0 1 0 0,5 2 0 0 0,4 4 83 0 0,1 0 0 0 0,0-2-1 0 0,1 1 1 0 0,23 7 0 0 0,-5-4-261 0 0,0-1 1 0 0,0-2-1 0 0,1-1 1 0 0,-1-2-1 0 0,40 1 0 0 0,-43-5-5838 0 0,2-1-2041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77 101 5063 0 0,'0'0'8010'0'0,"-1"-8"-2733"0"0,1 7-5191 0 0,1 0 1 0 0,-1 0-1 0 0,1 0 0 0 0,-1 0 0 0 0,1 1 1 0 0,-1-1-1 0 0,1 0 0 0 0,0 0 1 0 0,-1 1-1 0 0,1-1 0 0 0,0 0 1 0 0,-1 1-1 0 0,1-1 0 0 0,0 0 1 0 0,0 1-1 0 0,0 0 0 0 0,0-1 1 0 0,0 1-1 0 0,0-1 0 0 0,-1 1 1 0 0,1 0-1 0 0,0 0 0 0 0,0-1 1 0 0,0 1-1 0 0,0 0 0 0 0,0 0 1 0 0,0 0-1 0 0,0 0 0 0 0,0 0 1 0 0,0 0-1 0 0,0 0 0 0 0,2 1 0 0 0,-2 0-47 0 0,1-1-1 0 0,0 1 0 0 0,-1 0 1 0 0,1 0-1 0 0,-1 0 0 0 0,0 0 0 0 0,1 0 1 0 0,-1 0-1 0 0,0 0 0 0 0,1 0 1 0 0,-1 1-1 0 0,0-1 0 0 0,0 0 0 0 0,0 1 1 0 0,0-1-1 0 0,0 1 0 0 0,0-1 1 0 0,0 3-1 0 0,1 1 1 0 0,-1 1 0 0 0,0-1 0 0 0,0 1 0 0 0,0-1 0 0 0,-1 1 0 0 0,1-1 0 0 0,-2 1 0 0 0,1-1 0 0 0,0 1 0 0 0,-3 9 0 0 0,-3 7 44 0 0,-10 28 1 0 0,9-31-7 0 0,-47 112 245 0 0,25-64-239 0 0,12-22-61 0 0,16-43 31 0 0,10-4 79 0 0,2-4-83 0 0,-1 0 0 0 0,0-1-1 0 0,0 0 1 0 0,-1-1 0 0 0,0 0-1 0 0,12-14 1 0 0,-2 3-26 0 0,-7 7-16 0 0,192-176 162 0 0,-176 167-169 0 0,-28 21 0 0 0,0 0 0 0 0,0 0 0 0 0,-1 1-1 0 0,1-1 1 0 0,0 0 0 0 0,0 0 0 0 0,0 1 0 0 0,0-1 0 0 0,0 0 0 0 0,0 0-1 0 0,0 1 1 0 0,0-1 0 0 0,0 0 0 0 0,0 0 0 0 0,0 1 0 0 0,0-1-1 0 0,0 0 1 0 0,0 0 0 0 0,0 1 0 0 0,0-1 0 0 0,0 0 0 0 0,1 0-1 0 0,-1 1 1 0 0,0-1 0 0 0,0 0 0 0 0,0 0 0 0 0,0 0 0 0 0,0 1-1 0 0,1-1 1 0 0,-1 0 0 0 0,0 0 0 0 0,0 0 0 0 0,0 0 0 0 0,0 1 0 0 0,1-1-1 0 0,-1 0 1 0 0,0 0 0 0 0,0 0 0 0 0,1 0 0 0 0,-1 0 0 0 0,0 0-1 0 0,0 1 1 0 0,1-1 0 0 0,-1 0 0 0 0,0 0 0 0 0,0 0 0 0 0,1 0-1 0 0,-1 0 1 0 0,0 0 0 0 0,0 0 0 0 0,1 0 0 0 0,-1 0 0 0 0,0 0-1 0 0,0 0 1 0 0,1-1 0 0 0,-1 1 0 0 0,0 0 0 0 0,0 0 0 0 0,1 0 0 0 0,-1 0-1 0 0,0 0 1 0 0,0 0 0 0 0,0 0 0 0 0,1-1 0 0 0,-1 1 0 0 0,0 0-1 0 0,0 0 1 0 0,0 0-4 0 0,-1 21-45 0 0,-1 0 0 0 0,-9 38 0 0 0,7-42 50 0 0,0 0 1 0 0,2 0 0 0 0,0 1 0 0 0,1-1-1 0 0,1 20 1 0 0,0-33 20 0 0,0-1 0 0 0,1 1-1 0 0,-1-1 1 0 0,1 1 0 0 0,0-1 0 0 0,0 1-1 0 0,0-1 1 0 0,1 0 0 0 0,-1 1 0 0 0,1-1 0 0 0,0 0-1 0 0,0 0 1 0 0,0 0 0 0 0,0 0 0 0 0,0-1-1 0 0,1 1 1 0 0,-1 0 0 0 0,1-1 0 0 0,0 0-1 0 0,0 1 1 0 0,0-1 0 0 0,0-1 0 0 0,0 1-1 0 0,0 0 1 0 0,0-1 0 0 0,1 1 0 0 0,-1-1 0 0 0,0 0-1 0 0,1 0 1 0 0,3 0 0 0 0,5 2 49 0 0,0-1 1 0 0,0-1-1 0 0,1 0 1 0 0,-1 0-1 0 0,0-1 1 0 0,1-1-1 0 0,13-2 0 0 0,-20 2-54 0 0,-1-1 0 0 0,0 1 1 0 0,0-1-1 0 0,-1 0 0 0 0,1 0 0 0 0,0 0 0 0 0,-1-1 0 0 0,1 0 0 0 0,-1 1 0 0 0,0-2 0 0 0,0 1 0 0 0,0 0 0 0 0,0-1 0 0 0,-1 0 0 0 0,1 0 0 0 0,-1 0 0 0 0,0 0 0 0 0,0 0 0 0 0,3-8 0 0 0,59-140 263 0 0,-47 104-282 0 0,1 1 0 0 0,49-82 0 0 0,-63 122-70 0 0,2-4-168 0 0,0 0 0 0 0,1 0 1 0 0,0 1-1 0 0,14-14 1 0 0,-20 23-241 0 0,16 16-9253 0 0,-10-7 3683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301 118 5983 0 0,'0'0'542'0'0,"-1"-2"-446"0"0,-1 0 809 0 0,-14-23 11022 0 0,15 25-11686 0 0,0-1 0 0 0,0 0 1 0 0,-1 1-1 0 0,1-1 1 0 0,0 1-1 0 0,0 0 1 0 0,-1-1-1 0 0,1 1 1 0 0,0 0-1 0 0,-3 0 0 0 0,2 0-183 0 0,0 0 0 0 0,1 0-1 0 0,-1 1 1 0 0,0-1-1 0 0,0 1 1 0 0,0 0-1 0 0,1-1 1 0 0,-1 1-1 0 0,0 0 1 0 0,1 0-1 0 0,-1 0 1 0 0,1 0-1 0 0,-3 2 1 0 0,-17 19 40 0 0,15-15-23 0 0,-8 7-66 0 0,-7 8-7 0 0,1 0 0 0 0,1 2-1 0 0,-20 30 1 0 0,6-1 45 0 0,-24 41 97 0 0,55-90-42 0 0,1 0 0 0 0,-1 0 0 0 0,1-1 0 0 0,0 1-1 0 0,0 0 1 0 0,0 0 0 0 0,1 1 0 0 0,-1 6 0 0 0,3-10 8 0 0,0-1-1 0 0,0 1 1 0 0,0 0-1 0 0,0-1 1 0 0,0 1-1 0 0,0-1 1 0 0,4 1-1 0 0,1-1-32 0 0,0 0 0 0 0,0-1 0 0 0,0 0-1 0 0,0 0 1 0 0,-1 0 0 0 0,1-1 0 0 0,0 0 0 0 0,8-4 0 0 0,51-28 81 0 0,-50 25-129 0 0,1 0-8 0 0,-2-1 0 0 0,1 0 0 0 0,-2-1 0 0 0,1-1 0 0 0,-1 0-1 0 0,-1-1 1 0 0,0 0 0 0 0,19-27 0 0 0,-27 33-76 0 0,-1-1-1 0 0,0 1 1 0 0,0 0 0 0 0,0-1-1 0 0,-1 0 1 0 0,0 0-1 0 0,-1 0 1 0 0,1 0 0 0 0,-2-1-1 0 0,1 1 1 0 0,-1 0-1 0 0,0-1 1 0 0,-1 1-1 0 0,0-1 1 0 0,0 1 0 0 0,-1-1-1 0 0,0 1 1 0 0,-1 0-1 0 0,0-1 1 0 0,0 1 0 0 0,-4-10-1 0 0,3 10-219 0 0,0 0 0 0 0,-1 1 0 0 0,0-1-1 0 0,0 1 1 0 0,0 0 0 0 0,-1 0 0 0 0,0 1 0 0 0,0-1-1 0 0,-10-7 1 0 0,14 13-111 0 0,5 2-2490 0 0,-2 0 2686 0 0,0 0-1 0 0,-1 1 1 0 0,1-1 0 0 0,0 0-1 0 0,0 0 1 0 0,2 4-1 0 0,0-2-286 0 0,9 8-661 0 0,0 2-28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70 139 10135 0 0,'1'-4'187'0'0,"0"0"-1"0"0,1 0 1 0 0,-2 0-1 0 0,1-1 1 0 0,0-5-1 0 0,0-3 8718 0 0,-11 27-7898 0 0,2-6-908 0 0,-1 9 27 0 0,0 1 0 0 0,2 1 0 0 0,0-1-1 0 0,0 1 1 0 0,2 0 0 0 0,0 0 0 0 0,2 1 0 0 0,-3 34 0 0 0,6-48 13 0 0,0 0 1 0 0,0 0-1 0 0,1 0 1 0 0,2 11-1 0 0,-3-15-55 0 0,1 1 0 0 0,0-1 0 0 0,0 0-1 0 0,0 1 1 0 0,0-1 0 0 0,0 0-1 0 0,0 0 1 0 0,1 1 0 0 0,-1-1 0 0 0,1 0-1 0 0,-1 0 1 0 0,1-1 0 0 0,2 4-1 0 0,-2-4-15 0 0,0 0 0 0 0,0-1 0 0 0,0 1-1 0 0,0 0 1 0 0,-1 0 0 0 0,1-1-1 0 0,0 1 1 0 0,0-1 0 0 0,0 0-1 0 0,0 1 1 0 0,0-1 0 0 0,0 0-1 0 0,1 0 1 0 0,1-1 0 0 0,27-4 454 0 0,-30 4-497 0 0,5-1 31 0 0,0 0 1 0 0,-1 0-1 0 0,1-1 0 0 0,0 0 1 0 0,-1-1-1 0 0,1 1 0 0 0,-1-1 1 0 0,0 0-1 0 0,0 0 0 0 0,-1 0 1 0 0,8-9-1 0 0,3-6 35 0 0,21-34 1 0 0,-33 48-71 0 0,56-93 132 0 0,45-64-2547 0 0,-99 154 1145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19 13847 0 0,'8'-15'631'0'0,"-7"12"997"0"0,-3 3-1433 0 0,0 1 0 0 0,0-1 1 0 0,-1 1-1 0 0,1-1 0 0 0,0 1 1 0 0,0 0-1 0 0,0 0 0 0 0,0 0 0 0 0,1 0 1 0 0,-1 0-1 0 0,0 0 0 0 0,0 1 1 0 0,1-1-1 0 0,-1 1 0 0 0,0-1 0 0 0,1 1 1 0 0,0-1-1 0 0,-1 1 0 0 0,-1 4 1 0 0,-3 3 164 0 0,0 1 1 0 0,-6 16-1 0 0,11-24-238 0 0,-23 44 644 0 0,17-34-575 0 0,0 0-1 0 0,1 0 1 0 0,-8 23-1 0 0,0 8 10 0 0,-3-1 1 0 0,-37 71-1 0 0,-59 73-28 0 0,5-42-111 0 0,22-30-79 0 0,80-107-79 0 0,5-5 16 0 0,-1 0 1 0 0,0 0-1 0 0,0 1 1 0 0,1-1-1 0 0,0 0 1 0 0,-1 1-1 0 0,1-1 1 0 0,0 1-1 0 0,0-1 1 0 0,-1 6-1 0 0,3-7-235 0 0,0 0 0 0 0,0 0 1 0 0,0-1-1 0 0,0 1 0 0 0,1 0 0 0 0,-1 0 0 0 0,0-1 0 0 0,0 1 0 0 0,1 0 0 0 0,-1-1 0 0 0,0 1 0 0 0,1-1 0 0 0,2 1 0 0 0,9-1-4372 0 0,4-3-1138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7831 0 0,'2'0'356'0'0,"26"17"-810"0"0,13 11 6165 0 0,2 2 1403 0 0,-15-14-5169 0 0,-27-15-1497 0 0,-2-2-408 0 0,0 0 0 0 0,-1 0-1 0 0,1 1 1 0 0,-1-1 0 0 0,1 1 0 0 0,-1-1-1 0 0,1 1 1 0 0,-4-1 0 0 0,5 1-30 0 0,-6-1 61 0 0,0 0 0 0 0,1-1 1 0 0,-1 0-1 0 0,0 0 0 0 0,1 0 0 0 0,0-1 0 0 0,-1 1 0 0 0,1-1 0 0 0,0-1 1 0 0,0 1-1 0 0,1-1 0 0 0,-1 0 0 0 0,-5-6 0 0 0,7 7-39 0 0,1 0 0 0 0,0 0 0 0 0,0 0 0 0 0,1 0-1 0 0,-1 0 1 0 0,0 0 0 0 0,1 0 0 0 0,0-1 0 0 0,0 1 0 0 0,0-1-1 0 0,0 1 1 0 0,0-1 0 0 0,1 1 0 0 0,0-1 0 0 0,0 0-1 0 0,0 1 1 0 0,0-1 0 0 0,0 1 0 0 0,1-1 0 0 0,-1 1 0 0 0,1-1-1 0 0,0 1 1 0 0,2-6 0 0 0,4-6 16 0 0,0 0 1 0 0,0 1-1 0 0,1 0 0 0 0,1 1 1 0 0,1 0-1 0 0,11-12 0 0 0,-3 5 42 0 0,0 2 0 0 0,41-31 0 0 0,-41 36-102 0 0,1 0 0 0 0,0 2 0 0 0,0 0 0 0 0,1 1 0 0 0,0 2 0 0 0,1 0 0 0 0,0 1 0 0 0,23-5 0 0 0,-34 10 3 0 0,1 1 0 0 0,0 0-1 0 0,-1 0 1 0 0,1 1 0 0 0,0 1-1 0 0,-1 0 1 0 0,22 4 0 0 0,-24-2 6 0 0,1-1 0 0 0,-1 1 0 0 0,0 1 0 0 0,-1 0 0 0 0,1 0-1 0 0,0 0 1 0 0,-1 1 0 0 0,0 0 0 0 0,0 1 0 0 0,11 11 0 0 0,-8-6 3 0 0,-1 1 0 0 0,0-1 0 0 0,14 24 0 0 0,-19-26 0 0 0,0-1 0 0 0,0 1 0 0 0,0 0 0 0 0,-1 0 0 0 0,-1 0 0 0 0,4 19 0 0 0,-6-24-5 0 0,0-1-1 0 0,0 0 1 0 0,0 1 0 0 0,0-1-1 0 0,-1 0 1 0 0,1 1 0 0 0,-1-1-1 0 0,0 0 1 0 0,0 0 0 0 0,0 1-1 0 0,0-1 1 0 0,-1 0 0 0 0,-2 4-1 0 0,1-2-16 0 0,-1 0-1 0 0,0-1 0 0 0,1 0 1 0 0,-1 0-1 0 0,-1 0 1 0 0,1 0-1 0 0,-7 4 0 0 0,-5 1-94 0 0,-1 0 0 0 0,0-1 0 0 0,-32 11 0 0 0,12-8-203 0 0,0-1 1 0 0,-1-2-1 0 0,0-2 0 0 0,-69 3 0 0 0,63-10-1 0 0,42 1 246 0 0,-1 0 1 0 0,0-1-1 0 0,1 1 0 0 0,-1-1 0 0 0,1 0 0 0 0,-1 0 0 0 0,1 0 0 0 0,0 0 1 0 0,-1 0-1 0 0,1 0 0 0 0,0-1 0 0 0,0 1 0 0 0,0-1 0 0 0,-3-1 1 0 0,5 2-31 0 0,-1-1 1 0 0,0 1 0 0 0,1 0 0 0 0,-1 0 0 0 0,1 0 0 0 0,0-1 0 0 0,-1 1 0 0 0,1 0 0 0 0,0 0 0 0 0,0-1 0 0 0,-1 1 0 0 0,1 0 0 0 0,0-1 0 0 0,1 1 0 0 0,-1 0 0 0 0,0 0 0 0 0,0-1 0 0 0,0 1-1 0 0,1 0 1 0 0,-1-1 0 0 0,1 1 0 0 0,-1 0 0 0 0,1 0 0 0 0,-1 0 0 0 0,2-2 0 0 0,2-3-742 0 0,-1-1-1 0 0,11-10 0 0 0,2-3-717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6911 0 0,'-16'12'952'0'0,"0"0"0"0"0,0 1-1 0 0,2 0 1 0 0,-24 28 0 0 0,14-14 1419 0 0,-13 15-759 0 0,2 1 1 0 0,-33 54 0 0 0,-50 102-242 0 0,86-142-771 0 0,-16 27-110 0 0,-93 158-10 0 0,124-215-458 0 0,-32 49 31 0 0,42-67-170 0 0,6-7-486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24 12407 0 0,'0'0'1126'0'0,"-2"-6"-395"0"0,0 2 2344 0 0,2 3-2988 0 0,0 1 1 0 0,0-1-1 0 0,-1 0 0 0 0,1 1 0 0 0,0-1 0 0 0,-1 0 0 0 0,1 1 0 0 0,0-1 1 0 0,-1 1-1 0 0,1-1 0 0 0,-1 0 0 0 0,1 1 0 0 0,-1-1 0 0 0,1 1 0 0 0,-1-1 1 0 0,1 1-1 0 0,-1 0 0 0 0,0-1 0 0 0,1 1 0 0 0,-1 0 0 0 0,0-1 1 0 0,1 1-1 0 0,-1 0 0 0 0,0 0 0 0 0,1-1 0 0 0,-1 1 0 0 0,-1 0 0 0 0,-1 0-3 0 0,1 1-1 0 0,-1-1 1 0 0,1 1-1 0 0,-1 0 1 0 0,0 0-1 0 0,1 0 1 0 0,-4 2-1 0 0,-31 17-86 0 0,1 2-1 0 0,-58 45 0 0 0,79-56-21 0 0,1 0 27 0 0,-1 2 0 0 0,2-1 0 0 0,0 2 0 0 0,0 0 0 0 0,-14 21 0 0 0,20-26 47 0 0,1 1 0 0 0,1-1-1 0 0,0 1 1 0 0,0 0 0 0 0,1 1 0 0 0,0-1-1 0 0,1 1 1 0 0,0 0 0 0 0,1 0-1 0 0,-2 15 1 0 0,4-23-28 0 0,0 0 0 0 0,0 0 0 0 0,0 0 0 0 0,0 0 0 0 0,0 0 0 0 0,1 0 0 0 0,0 0 0 0 0,-1 0 0 0 0,1 0 0 0 0,0 0 0 0 0,0 0-1 0 0,1-1 1 0 0,-1 1 0 0 0,1 0 0 0 0,-1-1 0 0 0,5 6 0 0 0,-4-6-5 0 0,1 1 1 0 0,0-1-1 0 0,1 0 0 0 0,-1 1 1 0 0,0-1-1 0 0,0 0 0 0 0,1-1 0 0 0,-1 1 1 0 0,1-1-1 0 0,0 0 0 0 0,6 2 0 0 0,3-1 11 0 0,1-1 0 0 0,-1 0 0 0 0,1 0 0 0 0,0-2-1 0 0,-1 0 1 0 0,20-3 0 0 0,-13-1 9 0 0,1 0 1 0 0,-1-1-1 0 0,0-1 1 0 0,-1 0-1 0 0,1-2 0 0 0,34-21 1 0 0,-33 16-25 0 0,-1-1-1 0 0,0 0 1 0 0,-1-2 0 0 0,-1 0-1 0 0,25-30 1 0 0,-37 39-8 0 0,-1 0-1 0 0,1 0 1 0 0,-1 0-1 0 0,0-1 1 0 0,-1 0-1 0 0,0 1 1 0 0,-1-2-1 0 0,0 1 1 0 0,0 0-1 0 0,2-15 1 0 0,-5 20-7 0 0,1 0 0 0 0,-1 0-1 0 0,0-1 1 0 0,0 1 0 0 0,-1 0 0 0 0,1-1 0 0 0,-1 1 0 0 0,0 0 0 0 0,0 0 0 0 0,0-1 0 0 0,-1 1 0 0 0,1 0 0 0 0,-1 0 0 0 0,0 1 0 0 0,0-1 0 0 0,-1 0-1 0 0,1 1 1 0 0,-1-1 0 0 0,0 1 0 0 0,0 0 0 0 0,0 0 0 0 0,0 0 0 0 0,0 0 0 0 0,-1 0 0 0 0,-5-3 0 0 0,2 3-78 0 0,0-1 0 0 0,0 1 1 0 0,0 0-1 0 0,-1 1 0 0 0,1 0 1 0 0,-1 0-1 0 0,0 1 0 0 0,1-1 1 0 0,-1 2-1 0 0,0-1 0 0 0,0 1 1 0 0,1 0-1 0 0,-1 1 0 0 0,-8 1 1 0 0,-14 4-544 0 0,1 1-1 0 0,-38 14 1 0 0,32-9-100 0 0,8-2-850 0 0,24-9 344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61 1375 0 0,'-8'0'128'0'0,"0"1"356"0"0,-13 3 15277 0 0,12-2-15440 0 0,6-1 181 0 0,-64 15 1576 0 0,44-11-1794 0 0,-1 1-1 0 0,1 1 1 0 0,-41 19-1 0 0,37-11-271 0 0,0 0 0 0 0,2 2 0 0 0,-35 29 0 0 0,45-33-10 0 0,1 1 1 0 0,0 0-1 0 0,1 1 0 0 0,1 1 1 0 0,1 0-1 0 0,-15 26 0 0 0,22-34 54 0 0,1 0 1 0 0,0 0-1 0 0,0 0 0 0 0,1 0 0 0 0,0 1 0 0 0,0-1 0 0 0,1 0 1 0 0,0 1-1 0 0,0 0 0 0 0,2 9 0 0 0,-1-15-31 0 0,0 0 0 0 0,0 0-1 0 0,1 1 1 0 0,-1-1 0 0 0,1 0 0 0 0,0 0-1 0 0,0 0 1 0 0,0 0 0 0 0,0 0 0 0 0,1 0-1 0 0,-1 0 1 0 0,1 0 0 0 0,0 0-1 0 0,0 0 1 0 0,0-1 0 0 0,0 1 0 0 0,0-1-1 0 0,0 0 1 0 0,1 1 0 0 0,-1-1 0 0 0,1 0-1 0 0,0-1 1 0 0,0 1 0 0 0,-1 0 0 0 0,1-1-1 0 0,0 1 1 0 0,0-1 0 0 0,0 0-1 0 0,4 1 1 0 0,1-1 60 0 0,1 0 0 0 0,-1 0 0 0 0,1-1 1 0 0,-1 0-1 0 0,0 0 0 0 0,1-1 0 0 0,-1 0 0 0 0,0 0 0 0 0,1-1 0 0 0,10-4 0 0 0,8-5 130 0 0,44-22 0 0 0,-58 26-182 0 0,23-12 53 0 0,-2-1 1 0 0,0-1-1 0 0,-2-2 0 0 0,35-32 1 0 0,-50 40-142 0 0,-1-1 0 0 0,-1-1 0 0 0,0-1 0 0 0,-2 0 0 0 0,0 0 0 0 0,-1-2 0 0 0,0 1 0 0 0,15-39 0 0 0,-24 50-95 0 0,-1 1-1 0 0,1-1 0 0 0,-1 0 1 0 0,-1 0-1 0 0,0 0 1 0 0,0 0-1 0 0,0-8 1 0 0,-1 14 45 0 0,0-1 0 0 0,0 1 0 0 0,-1 0 1 0 0,1-1-1 0 0,-1 1 0 0 0,1 0 0 0 0,-1 0 1 0 0,0-1-1 0 0,0 1 0 0 0,0 0 0 0 0,0 0 1 0 0,0 0-1 0 0,-1 0 0 0 0,1 0 1 0 0,-1 0-1 0 0,1 0 0 0 0,-1 1 0 0 0,0-1 1 0 0,1 0-1 0 0,-1 1 0 0 0,0 0 0 0 0,0-1 1 0 0,0 1-1 0 0,0 0 0 0 0,0 0 0 0 0,0 0 1 0 0,-4-1-1 0 0,-1 0-168 0 0,0 0 0 0 0,0 1 0 0 0,0 0 0 0 0,-1 0 0 0 0,1 0 0 0 0,0 1 0 0 0,-1 0 0 0 0,-8 2 0 0 0,-60 12-969 0 0,43-6 840 0 0,16-4 248 0 0,0 0 1 0 0,0 1 0 0 0,-25 11-1 0 0,42-15 149 0 0,0-1-1 0 0,0 1 1 0 0,0-1-1 0 0,-1 1 0 0 0,1 0 1 0 0,0-1-1 0 0,0 1 1 0 0,0-1-1 0 0,0 1 1 0 0,0-1-1 0 0,0 1 1 0 0,0 0-1 0 0,0-1 0 0 0,0 1 1 0 0,0-1-1 0 0,0 1 1 0 0,0 0-1 0 0,1-1 1 0 0,-1 1-1 0 0,1 0 1 0 0,-1-1-5 0 0,4 13-1045 0 0,4-2-4152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16959 0 0,'0'0'1536'0'0,"-2"1"-1262"0"0,-8 8-167 0 0,1 1 1 0 0,0 0-1 0 0,0 1 1 0 0,-10 16 0 0 0,8-11-10 0 0,-18 20 0 0 0,13-17 25 0 0,10-11-28 0 0,-1-1 1 0 0,0 0-1 0 0,-14 11 0 0 0,-38 24 76 0 0,-3-3 0 0 0,-82 39-1 0 0,132-72 47 0 0,0 0 0 0 0,0 1 0 0 0,0 0 0 0 0,1 0 0 0 0,0 2 0 0 0,1-1 0 0 0,-11 11 0 0 0,20-18-171 0 0,0 0 0 0 0,0 1 0 0 0,0-1 0 0 0,0 0 0 0 0,0 1 0 0 0,0-1 0 0 0,0 1 0 0 0,0-1 0 0 0,1 1 0 0 0,-1-1 0 0 0,1 1 0 0 0,-1-1 0 0 0,1 1 0 0 0,-1 0 0 0 0,1-1 0 0 0,0 1 0 0 0,0 0 0 0 0,0-1 0 0 0,0 1 0 0 0,0 0 0 0 0,0-1 0 0 0,0 1 0 0 0,0 0 0 0 0,1-1 0 0 0,-1 1 0 0 0,1-1 0 0 0,-1 1 0 0 0,1 0 0 0 0,0-1 0 0 0,0 1 0 0 0,-1-1 0 0 0,1 0 0 0 0,0 1 0 0 0,2 1 0 0 0,1 0 13 0 0,-1 1 0 0 0,1-1 0 0 0,0 0 0 0 0,0-1 0 0 0,1 1 0 0 0,-1-1 0 0 0,0 0 0 0 0,1 0 0 0 0,-1 0 0 0 0,9 2 0 0 0,8 0 40 0 0,-1 0 0 0 0,2-1-1 0 0,-1-1 1 0 0,37-2 0 0 0,15-5-1697 0 0,-2-5-5003 0 0,-32 3-641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1839 0 0,'9'7'23937'0'0,"-15"2"-24518"0"0,4-6-1930 0 0,-3 4 2536 0 0,0 0-1 0 0,0 0 0 0 0,0-1 0 0 0,-1 0 0 0 0,0 0 0 0 0,-1 0 1 0 0,-11 7-1 0 0,-4 1 87 0 0,-28 13 0 0 0,2-2-52 0 0,30-15-45 0 0,-126 81 711 0 0,127-79-627 0 0,1 1 0 0 0,0 1 0 0 0,1 1 0 0 0,0 0-1 0 0,1 1 1 0 0,-12 17 0 0 0,24-30-66 0 0,1-1 0 0 0,-1 1 0 0 0,1 0 0 0 0,-1-1-1 0 0,1 1 1 0 0,0 0 0 0 0,0 0 0 0 0,0-1 0 0 0,0 1 0 0 0,1 0 0 0 0,-1 0 0 0 0,1 0-1 0 0,0 0 1 0 0,0 0 0 0 0,0 6 0 0 0,1-7-16 0 0,0 0 0 0 0,-1 0-1 0 0,1 0 1 0 0,0 0 0 0 0,0-1 0 0 0,0 1-1 0 0,0 0 1 0 0,1 0 0 0 0,-1-1 0 0 0,0 1-1 0 0,1-1 1 0 0,-1 1 0 0 0,1-1 0 0 0,-1 1-1 0 0,1-1 1 0 0,0 0 0 0 0,0 0 0 0 0,-1 0-1 0 0,1 0 1 0 0,0 0 0 0 0,0 0 0 0 0,0-1-1 0 0,3 1 1 0 0,10 3-111 0 0,0 0 0 0 0,1-2 0 0 0,-1 0 0 0 0,1-1 0 0 0,-1 0 0 0 0,1-1 0 0 0,20-3 0 0 0,25-7-7722 0 0,-36 4 530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 10135 0 0,'10'-14'11054'0'0,"-11"16"-11017"0"0,0 1 1 0 0,0-1-1 0 0,0 0 1 0 0,0 0-1 0 0,0 1 1 0 0,-1-1-1 0 0,1 0 1 0 0,-1 0-1 0 0,0 0 1 0 0,1-1-1 0 0,-4 4 1 0 0,-1 1 34 0 0,-10 14 1 0 0,1 1-1 0 0,1 1 1 0 0,0 1 0 0 0,2 0-1 0 0,1 0 1 0 0,1 1-1 0 0,0 1 1 0 0,-6 29-1 0 0,15-47-26 0 0,-1 0 0 0 0,2 0-1 0 0,-1 0 1 0 0,1 0-1 0 0,0 0 1 0 0,0 0-1 0 0,1 0 1 0 0,0 0-1 0 0,0 0 1 0 0,1 0 0 0 0,2 8-1 0 0,-3-13 14 0 0,1 1-1 0 0,-1-1 1 0 0,0 0-1 0 0,1 0 1 0 0,-1 0-1 0 0,1 0 0 0 0,0 0 1 0 0,-1 0-1 0 0,1-1 1 0 0,0 1-1 0 0,0-1 1 0 0,0 1-1 0 0,1-1 1 0 0,3 2-1 0 0,-2-1 18 0 0,1 0 0 0 0,-1-1 0 0 0,1 0 0 0 0,0 0 0 0 0,-1 0 0 0 0,1 0 0 0 0,6-1 0 0 0,5-1 73 0 0,-1 0 0 0 0,1-1-1 0 0,25-7 1 0 0,-22 3-177 0 0,-1 0 0 0 0,-1-1 1 0 0,1-1-1 0 0,-1 0 0 0 0,0-1 0 0 0,-1-1 0 0 0,0-1 0 0 0,-1 0 1 0 0,0-1-1 0 0,-1-1 0 0 0,0 0 0 0 0,-1-1 0 0 0,0-1 0 0 0,-2 1 1 0 0,1-2-1 0 0,-2 0 0 0 0,0 0 0 0 0,-1-1 0 0 0,0 0 0 0 0,-2-1 1 0 0,0 1-1 0 0,-1-2 0 0 0,-1 1 0 0 0,4-23 0 0 0,-8 7-765 0 0,-2 18-2064 0 0,-7 30-3783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47 391 1375 0 0,'-2'10'947'0'0,"-1"1"-1"0"0,1-1 0 0 0,-1 0 1 0 0,-6 12-1 0 0,1-2 2981 0 0,0-1-345 0 0,-4 15 3811 0 0,24-36-5915 0 0,-5-1-1196 0 0,1 0 0 0 0,-1 0 0 0 0,1-1 1 0 0,-1 0-1 0 0,0 0 0 0 0,-1-1 0 0 0,1 0 0 0 0,7-7 0 0 0,1 0 176 0 0,21-19 86 0 0,-2-2 0 0 0,-1-1 0 0 0,30-42 0 0 0,-4 6-205 0 0,-30 37-259 0 0,-3 1-54 0 0,2 2 1 0 0,53-46 0 0 0,-70 69-107 0 0,-1 0 0 0 0,2 1 0 0 0,-1 0 0 0 0,0 1-1 0 0,1 0 1 0 0,0 1 0 0 0,0 0 0 0 0,0 1 0 0 0,1 0 0 0 0,-1 1 0 0 0,1 1 0 0 0,-1 0-1 0 0,17 1 1 0 0,14 2-942 0 0,0 2 0 0 0,64 15 0 0 0,-76-12 98 0 0,1-2-892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43 2759 0 0,'0'0'126'0'0,"-1"-1"-5"0"0,-8-15 1568 0 0,8 16-1343 0 0,1-1 1 0 0,0 0 0 0 0,-1 1 0 0 0,1-1 0 0 0,-1 0-1 0 0,1 1 1 0 0,0-1 0 0 0,-1 1 0 0 0,1-1-1 0 0,-1 1 1 0 0,0-1 0 0 0,1 1 0 0 0,-1-1 0 0 0,1 1-1 0 0,-1 0 1 0 0,0-1 0 0 0,-1 0 438 0 0,0 0 0 0 0,0 0-1 0 0,0 0 1 0 0,0 1 0 0 0,1-1 0 0 0,-1 0 0 0 0,0 1-1 0 0,0 0 1 0 0,0-1 0 0 0,-4 1 0 0 0,3 0-290 0 0,-1 0 0 0 0,1 1 0 0 0,0-1 0 0 0,0 1 0 0 0,-7 2 0 0 0,0 1-619 0 0,0 1-1 0 0,-19 11 1 0 0,18-9 687 0 0,-10 7-549 0 0,-1 0 0 0 0,2 1 1 0 0,0 2-1 0 0,-32 32 0 0 0,42-38-21 0 0,1 0 1 0 0,0 1 0 0 0,1 0-1 0 0,0 0 1 0 0,1 1-1 0 0,1 0 1 0 0,0 0-1 0 0,0 1 1 0 0,1-1 0 0 0,-3 16-1 0 0,8-27 6 0 0,-1 0 1 0 0,1 0-1 0 0,0 0 0 0 0,0 0 1 0 0,0 0-1 0 0,0 1 0 0 0,0-1 1 0 0,0 0-1 0 0,1 0 0 0 0,-1 0 0 0 0,0 0 1 0 0,1 0-1 0 0,0 0 0 0 0,0 0 1 0 0,-1 0-1 0 0,1 0 0 0 0,0 0 1 0 0,3 3-1 0 0,-2-2 4 0 0,0-1 1 0 0,1 0 0 0 0,0 1-1 0 0,-1-1 1 0 0,1 0-1 0 0,0 0 1 0 0,0-1 0 0 0,0 1-1 0 0,0 0 1 0 0,6 1-1 0 0,3 0 36 0 0,0 0-1 0 0,0 0 1 0 0,0-1-1 0 0,1-1 1 0 0,17 0-1 0 0,-22-1-20 0 0,0 0 0 0 0,0-1 0 0 0,0 0 0 0 0,0-1 0 0 0,0 1-1 0 0,0-1 1 0 0,-1-1 0 0 0,15-6 0 0 0,-19 8-14 0 0,-1-1 1 0 0,1 1-1 0 0,-1-1 0 0 0,0 1 1 0 0,1-1-1 0 0,-1 0 0 0 0,0 0 1 0 0,0 0-1 0 0,0 0 0 0 0,-1 0 1 0 0,1-1-1 0 0,0 1 0 0 0,-1 0 1 0 0,1-1-1 0 0,-1 0 0 0 0,0 1 1 0 0,0-1-1 0 0,0 1 1 0 0,0-1-1 0 0,0 0 0 0 0,-1 0 1 0 0,1 0-1 0 0,-1 1 0 0 0,0-1 1 0 0,0 0-1 0 0,0 0 0 0 0,0 0 1 0 0,-1-3-1 0 0,-17-76-292 0 0,12 62 97 0 0,1 1-1 0 0,1-1 0 0 0,1 0 0 0 0,-1-38 1 0 0,7 21-1485 0 0,3 14-3667 0 0,1 5-984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675 533 7831 0 0,'-1'-1'603'0'0,"-5"-1"-311"0"0,1 1 1 0 0,-1-1-1 0 0,-10-1 0 0 0,-38 1 7368 0 0,48 2-6885 0 0,6 0-712 0 0,0 0 1 0 0,-1 1 0 0 0,1-1-1 0 0,0 0 1 0 0,0 0-1 0 0,-1 0 1 0 0,1 0-1 0 0,0-1 1 0 0,0 1-1 0 0,-1 0 1 0 0,1 0-1 0 0,0 0 1 0 0,0 0 0 0 0,-1 0-1 0 0,1 0 1 0 0,0 0-1 0 0,0 0 1 0 0,0 0-1 0 0,-1-1 1 0 0,1 1-1 0 0,0 0 1 0 0,0 0 0 0 0,0 0-1 0 0,-1-1 1 0 0,1 1-1 0 0,0 0 1 0 0,0 0-1 0 0,0 0 1 0 0,0-1-1 0 0,-1 1 1 0 0,1 0 0 0 0,0 0-1 0 0,0-1 1 0 0,0 1-1 0 0,3-10 495 0 0,11-10-371 0 0,56-56 259 0 0,45-54-258 0 0,-112 126-192 0 0,63-92 113 0 0,-58 83-178 0 0,-1 0 0 0 0,-1-1 0 0 0,0 1 0 0 0,-1-1-1 0 0,7-27 1 0 0,-12 37 0 0 0,1 0 0 0 0,-1 0 0 0 0,1 1 0 0 0,-1-1 0 0 0,-1 0 0 0 0,1 0 0 0 0,0 0 0 0 0,-1 0 0 0 0,0 0 0 0 0,-2-6 0 0 0,3 9 27 0 0,-1-1-1 0 0,0 1 0 0 0,1-1 0 0 0,-1 1 1 0 0,0-1-1 0 0,0 1 0 0 0,0 0 0 0 0,0 0 1 0 0,0-1-1 0 0,0 1 0 0 0,-1 0 0 0 0,1 0 1 0 0,0 0-1 0 0,-1 0 0 0 0,1 0 0 0 0,0 1 1 0 0,-1-1-1 0 0,1 0 0 0 0,-1 1 0 0 0,1-1 1 0 0,-1 1-1 0 0,0-1 0 0 0,1 1 0 0 0,-1 0 1 0 0,1 0-1 0 0,-1-1 0 0 0,0 1 0 0 0,-2 1 1 0 0,-4 0 12 0 0,-1 0 0 0 0,1 1 0 0 0,-1 0 0 0 0,1 0 0 0 0,0 1 0 0 0,0 0 0 0 0,0 1 0 0 0,1 0 0 0 0,-1 0 1 0 0,1 1-1 0 0,0-1 0 0 0,-10 10 0 0 0,-2 3-53 0 0,0 1 0 0 0,-30 39 0 0 0,25-25 216 0 0,-37 68 0 0 0,-8 40 219 0 0,-3 48 239 0 0,15 6-150 0 0,22-73-256 0 0,28-96-237 0 0,-2-2 0 0 0,-1 1 0 0 0,-1-2 0 0 0,-1 1 0 0 0,-1-1 0 0 0,-1-1 1 0 0,-1-1-1 0 0,0 0 0 0 0,-2 0 0 0 0,0-2 0 0 0,-1 0 0 0 0,-1-1 0 0 0,-30 20 0 0 0,38-29-364 0 0,-7 5-1284 0 0,-1 0-1 0 0,-25 11 1 0 0,33-20 37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7367 0 0,'-1'1'568'0'0,"-10"10"-867"0"0,6-8 1189 0 0,1 1 1 0 0,0 0-1 0 0,0 0 1 0 0,-4 7-1 0 0,7-10-526 0 0,0 1 0 0 0,0 0 1 0 0,0-1-1 0 0,0 1 0 0 0,0 0 0 0 0,1 0 1 0 0,-1-1-1 0 0,1 1 0 0 0,0 0 0 0 0,-1 0 1 0 0,1 0-1 0 0,0 0 0 0 0,0 0 0 0 0,0 0 1 0 0,0-1-1 0 0,0 1 0 0 0,1 0 0 0 0,0 2 1 0 0,-1-2-242 0 0,1 0 1 0 0,0-1-1 0 0,0 1 1 0 0,0 0-1 0 0,0-1 1 0 0,0 1 0 0 0,1-1-1 0 0,-1 1 1 0 0,0-1-1 0 0,1 0 1 0 0,-1 1-1 0 0,1-1 1 0 0,-1 0 0 0 0,1 0-1 0 0,0 0 1 0 0,-1 0-1 0 0,1 0 1 0 0,0-1-1 0 0,0 1 1 0 0,-1 0 0 0 0,4 0-1 0 0,2 0 145 0 0,1 1-1 0 0,0-1 0 0 0,14 1 0 0 0,13-2 314 0 0,0-2 0 0 0,51-9-1 0 0,69-21-307 0 0,-136 28-320 0 0,83-21-2245 0 0,-55 12-5813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24 7831 0 0,'0'0'603'0'0,"-13"-9"-88"0"0,-1-1 8718 0 0,7 6-7646 0 0,2 7-1438 0 0,0 1 1 0 0,0-1-1 0 0,1 1 1 0 0,0 1 0 0 0,-1-1-1 0 0,1 0 1 0 0,1 1 0 0 0,-1 0-1 0 0,1 0 1 0 0,-6 10-1 0 0,-1 1-100 0 0,-160 272 254 0 0,61-100 243 0 0,-81 151 149 0 0,123-221-610 0 0,55-100-103 0 0,-1-1-1 0 0,0-1 0 0 0,-1 0 1 0 0,-22 19-1 0 0,31-31-170 0 0,-1 0 0 0 0,1 0 1 0 0,-1 0-1 0 0,0-1 0 0 0,-9 4 0 0 0,12-6-737 0 0,0 0 0 0 0,0 0 0 0 0,0 0 0 0 0,-1 0 0 0 0,1-1 0 0 0,0 0 0 0 0,-7 1 0 0 0,-2-4-5325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12895 0 0,'0'0'2443'0'0,"0"3"-1264"0"0,1-2-999 0 0,-1 1 0 0 0,0 0 0 0 0,1-1 0 0 0,0 1 0 0 0,-1 0 0 0 0,1-1 0 0 0,0 1 0 0 0,0-1 0 0 0,0 1 0 0 0,0-1 0 0 0,0 1 0 0 0,0-1 0 0 0,0 0 0 0 0,0 1 0 0 0,3 1 0 0 0,-1-1 6 0 0,1 1 0 0 0,-1-1 1 0 0,1-1-1 0 0,0 1 0 0 0,-1 0 0 0 0,8 1 1 0 0,4 1 199 0 0,0-1 1 0 0,27 1-1 0 0,-41-4-346 0 0,62 2 501 0 0,-1-3-1 0 0,1-2 0 0 0,-1-4 1 0 0,109-24-1 0 0,-166 30-616 0 0,284-71-40 0 0,-167 32-7081 0 0,-79 23-217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 7367 0 0,'0'0'568'0'0,"0"0"-373"0"0,-1-1-70 0 0,0 1 1 0 0,1-1-1 0 0,-1 1 0 0 0,1 0 0 0 0,-1 0 1 0 0,0-1-1 0 0,1 1 0 0 0,-1 0 0 0 0,0 0 1 0 0,1 0-1 0 0,-1-1 0 0 0,0 1 1 0 0,1 0-1 0 0,-1 0 0 0 0,0 0 0 0 0,1 0 1 0 0,-1 0-1 0 0,0 0 0 0 0,1 1 0 0 0,-1-1 1 0 0,0 0-1 0 0,1 0 0 0 0,-1 0 0 0 0,0 1 1 0 0,1-1-1 0 0,-1 0 0 0 0,0 1 1 0 0,1-1-1 0 0,-1 0 0 0 0,1 1 0 0 0,-1-1 1 0 0,1 1-1 0 0,-1-1 0 0 0,1 1 0 0 0,-1 0 1 0 0,-1 1 544 0 0,-7 4 1298 0 0,1 1 1 0 0,-14 15-1 0 0,-12 21-288 0 0,16-14-1382 0 0,-18 38 0 0 0,4 4 166 0 0,-24 77 0 0 0,-13 78-293 0 0,-17 52-196 0 0,69-233-265 0 0,-36 67 0 0 0,38-85-703 0 0,-1-2-1 0 0,-1 0 1 0 0,-34 38-1 0 0,45-58-32 0 0,1 0 0 0 0,-1 0-1 0 0,-10 6 1 0 0,14-9 445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15663 0 0,'0'0'1418'0'0,"2"1"-1168"0"0,-1-1-236 0 0,0 0 0 0 0,0 0 0 0 0,0 0 0 0 0,-1 0 0 0 0,1 0-1 0 0,0 1 1 0 0,0-1 0 0 0,0 0 0 0 0,0 1 0 0 0,0-1 0 0 0,-1 1 0 0 0,1-1 0 0 0,0 1-1 0 0,0-1 1 0 0,-1 1 0 0 0,1 0 0 0 0,0-1 0 0 0,-1 1 0 0 0,1 0 0 0 0,-1-1 0 0 0,1 1-1 0 0,-1 0 1 0 0,1 0 0 0 0,-1 0 0 0 0,1-1 0 0 0,-1 1 0 0 0,0 0 0 0 0,0 0-1 0 0,1 2 1 0 0,0-1 138 0 0,-1 1-32 0 0,1 0 0 0 0,-1 0 0 0 0,0 0 0 0 0,0 1 0 0 0,0-1 0 0 0,0 0 0 0 0,0 0 0 0 0,0 1 0 0 0,-1-1 0 0 0,-1 4 0 0 0,-12 33 614 0 0,10-29-598 0 0,-21 48 413 0 0,-2-1 0 0 0,-51 80 1 0 0,-84 100-137 0 0,113-169-377 0 0,-209 262 274 0 0,249-320-142 0 0,1 0 0 0 0,-12 23-1 0 0,19-33 184 0 0,3-1-337 0 0,1 0 1 0 0,0-1-1 0 0,-1 0 1 0 0,1 1 0 0 0,-1-1-1 0 0,1 0 1 0 0,-1 0-1 0 0,1 0 1 0 0,-1-1-1 0 0,0 1 1 0 0,3-2 0 0 0,23-21-36 0 0,-26 22 28 0 0,86-84-76 0 0,-47 44-91 0 0,62-48 0 0 0,-90 80 147 0 0,4-4-19 0 0,24-13-1 0 0,-36 24 35 0 0,0 0-1 0 0,-1 1 1 0 0,1 0-1 0 0,0 0 1 0 0,0 0-1 0 0,0 1 1 0 0,0-1-1 0 0,0 1 1 0 0,1 1-1 0 0,9-1 0 0 0,-13 1 15 0 0,-1 0 0 0 0,1 0-1 0 0,0 0 1 0 0,-1 1 0 0 0,1-1-1 0 0,0 0 1 0 0,-1 1 0 0 0,1 0-1 0 0,0-1 1 0 0,-1 1 0 0 0,1 0-1 0 0,-1 0 1 0 0,1 0-1 0 0,-1 0 1 0 0,1 0 0 0 0,-1 0-1 0 0,0 0 1 0 0,2 3 0 0 0,-1-2 21 0 0,-1 1 1 0 0,1-1 0 0 0,-1 1 0 0 0,0-1-1 0 0,0 1 1 0 0,0-1 0 0 0,-1 1-1 0 0,1-1 1 0 0,-1 1 0 0 0,1 0 0 0 0,-1 2-1 0 0,0 4 69 0 0,0 0 0 0 0,-1 0 0 0 0,0 0 0 0 0,-1-1-1 0 0,0 1 1 0 0,-4 11 0 0 0,-23 56 342 0 0,24-67-435 0 0,1 0 1 0 0,-1 0-1 0 0,-1 0 0 0 0,0-1 1 0 0,-12 15-1 0 0,17-23-136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247 108 1839 0 0,'2'1'722'0'0,"37"4"10341"0"0,3-1-4354 0 0,-14-3-4561 0 0,31-3-1 0 0,-43 1-2179 0 0,0-1-1 0 0,0 0 1 0 0,0-2 0 0 0,0 1-1 0 0,-1-2 1 0 0,1 0-1 0 0,-1-1 1 0 0,21-12-1 0 0,-31 15-41 0 0,-1 1 0 0 0,1-1 0 0 0,-1 0 0 0 0,0-1-1 0 0,0 1 1 0 0,0-1 0 0 0,-1 1 0 0 0,1-1-1 0 0,-1-1 1 0 0,0 1 0 0 0,4-6 0 0 0,-7 9 39 0 0,0 0 0 0 0,0 1 0 0 0,-1-1 0 0 0,1 0 0 0 0,0 0 0 0 0,0 0 0 0 0,0 1 0 0 0,-1-1 0 0 0,1 0 0 0 0,0 1 0 0 0,-1-1 0 0 0,1 0 0 0 0,-1 1 0 0 0,1-1 0 0 0,-1 0 0 0 0,1 1 0 0 0,-1-1 0 0 0,0 1 1 0 0,1-1-1 0 0,-1 1 0 0 0,1-1 0 0 0,-1 1 0 0 0,0-1 0 0 0,1 1 0 0 0,-1 0 0 0 0,-1-1 0 0 0,-1 0-33 0 0,-1 0 1 0 0,1 0-1 0 0,-1 0 1 0 0,0 1-1 0 0,1-1 0 0 0,-1 1 1 0 0,0 0-1 0 0,1 0 1 0 0,-1 0-1 0 0,0 0 1 0 0,-3 2-1 0 0,-42 10-300 0 0,20-1 312 0 0,0 1-1 0 0,0 1 0 0 0,1 2 1 0 0,-28 19-1 0 0,-99 79 1012 0 0,50-23 309 0 0,93-78-1062 0 0,1 0 0 0 0,0 1-1 0 0,1 0 1 0 0,0 0 0 0 0,2 1-1 0 0,-11 20 1 0 0,18-31-155 0 0,0 0 0 0 0,0 0 0 0 0,-1 0 0 0 0,2 1 0 0 0,-1-1 0 0 0,0 0 0 0 0,1 0 1 0 0,-1 1-1 0 0,1-1 0 0 0,1 7 0 0 0,-1-8-32 0 0,0-1-1 0 0,1 1 1 0 0,-1 0 0 0 0,1 0 0 0 0,0 0 0 0 0,0-1 0 0 0,-1 1 0 0 0,1 0 0 0 0,0-1 0 0 0,0 1 0 0 0,1-1 0 0 0,-1 1-1 0 0,0-1 1 0 0,0 0 0 0 0,1 1 0 0 0,-1-1 0 0 0,1 0 0 0 0,-1 0 0 0 0,1 0 0 0 0,2 1 0 0 0,3 2-1 0 0,1-1 0 0 0,0-1 0 0 0,0 1 0 0 0,0-1 1 0 0,0 0-1 0 0,0-1 0 0 0,0 0 0 0 0,0-1 0 0 0,16 0 0 0 0,5-2 28 0 0,41-8 0 0 0,74-24-2309 0 0,-4-13-3588 0 0,-88 26-1727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14799 0 0,'0'0'679'0'0,"-1"0"-15"0"0,0 0-652 0 0,-1 0 0 0 0,1 0 0 0 0,0 0 1 0 0,0 1-1 0 0,0-1 0 0 0,0 0 0 0 0,0 0 0 0 0,-1 1 0 0 0,1-1 0 0 0,0 0 1 0 0,0 1-1 0 0,0-1 0 0 0,0 1 0 0 0,0-1 0 0 0,0 1 0 0 0,0 0 1 0 0,0 0-1 0 0,0-1 0 0 0,1 1 0 0 0,-1 0 0 0 0,-1 1 0 0 0,-2 2 72 0 0,-4 3 249 0 0,-1 1 1 0 0,1 0 0 0 0,1 1 0 0 0,0 0 0 0 0,0 0 0 0 0,-7 14 0 0 0,-31 65 824 0 0,19-34-635 0 0,-36 81 357 0 0,-33 60-629 0 0,-41 20-141 0 0,100-164-105 0 0,-2-3 0 0 0,-50 49 0 0 0,56-65-5 0 0,-15 14 0 0 0,-55 71 0 0 0,99-113-69 0 0,0 1 1 0 0,0-1-1 0 0,1 1 0 0 0,-1-1 0 0 0,1 1 1 0 0,0 0-1 0 0,1 0 0 0 0,-2 6 1 0 0,3-9-663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14279 0 0,'0'0'6630'0'0,"2"0"-5893"0"0,8 1-425 0 0,-1 0 1 0 0,1-1 0 0 0,0 0-1 0 0,-1-1 1 0 0,19-3-1 0 0,50-16 435 0 0,-51 12-477 0 0,532-140 263 0 0,-320 76-3110 0 0,-236 71 2273 0 0,0 0 1 0 0,0 1 0 0 0,0-1 0 0 0,0 1-1 0 0,-1 0 1 0 0,1 0 0 0 0,4 0-1 0 0,-5 0-1278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2759 0 0,'0'2'3215'0'0,"-4"6"-302"0"0,0 0-1 0 0,0 0 0 0 0,-8 11 1 0 0,-39 39 706 0 0,9-10-2232 0 0,40-45-1343 0 0,-74 99 990 0 0,64-82-1232 0 0,0-1 0 0 0,1 2-1 0 0,-12 31 1 0 0,19-33-2942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160 206 8751 0 0,'-2'1'674'0'0,"-25"12"-35"0"0,-14 10 5115 0 0,0 0-18 0 0,13-11-5082 0 0,27-11-515 0 0,-1-1-31 0 0,-15 6-19 0 0,26-26-475 0 0,-2 8 216 0 0,2 0-1 0 0,0 0 1 0 0,0 1 0 0 0,1 1 0 0 0,12-12-1 0 0,-1 5 123 0 0,42-27-1 0 0,-52 37 132 0 0,1 1 0 0 0,0 0 0 0 0,0 0-1 0 0,1 1 1 0 0,0 1 0 0 0,0 0 0 0 0,0 1 0 0 0,0 0 0 0 0,1 1-1 0 0,-1 1 1 0 0,0 0 0 0 0,1 1 0 0 0,-1 0 0 0 0,1 1 0 0 0,-1 1-1 0 0,21 4 1 0 0,-27-3 70 0 0,0 0 0 0 0,-1 0-1 0 0,0 0 1 0 0,1 1 0 0 0,-1 0 0 0 0,9 8-1 0 0,-13-10-98 0 0,0-1-25 0 0,-1 1 0 0 0,1-1 0 0 0,-1 1 1 0 0,0-1-1 0 0,0 1 0 0 0,1 0 0 0 0,-1-1 0 0 0,0 1 0 0 0,0 0 1 0 0,0 0-1 0 0,-1 0 0 0 0,1 0 0 0 0,0 0 0 0 0,-1 0 0 0 0,1 0 1 0 0,-1 0-1 0 0,0 0 0 0 0,0 0 0 0 0,0 0 0 0 0,0 0 1 0 0,0 0-1 0 0,0 0 0 0 0,0 0 0 0 0,-1 0 0 0 0,1 0 0 0 0,-1 0 1 0 0,1 0-1 0 0,-1 0 0 0 0,0 0 0 0 0,0 0 0 0 0,-1 2 0 0 0,-2 4-24 0 0,-1 0 0 0 0,0-1 0 0 0,0 0 0 0 0,-1 0 0 0 0,-9 10-1 0 0,-11 5-45 0 0,25-21 76 0 0,7-10-90 0 0,5-5-1 0 0,1 1 0 0 0,1 0 0 0 0,0 0 0 0 0,1 2 0 0 0,16-12-1 0 0,-8 6 15 0 0,5-4 27 0 0,1 2-1 0 0,1 1 1 0 0,41-19-1 0 0,-48 27 1 0 0,0 1 0 0 0,0 2 0 0 0,1 0 0 0 0,1 1 0 0 0,36-5 0 0 0,-57 11 12 0 0,0 0 0 0 0,1 0 0 0 0,-1 0 0 0 0,0 1-1 0 0,1-1 1 0 0,-1 1 0 0 0,0-1 0 0 0,0 1-1 0 0,0 0 1 0 0,1 0 0 0 0,-1 1 0 0 0,4 2-1 0 0,-5-3 25 0 0,0 0 0 0 0,-1 0 0 0 0,1 0 0 0 0,-1 1 0 0 0,1-1 0 0 0,-1 0 0 0 0,1 1 0 0 0,-1-1 0 0 0,0 1 0 0 0,0 0 0 0 0,0-1 0 0 0,0 1 0 0 0,0 0 0 0 0,0 0 0 0 0,-1-1-1 0 0,1 1 1 0 0,0 0 0 0 0,-1 0 0 0 0,1 0 0 0 0,-1 0 0 0 0,0 4 0 0 0,-1 8 105 0 0,-1 1 1 0 0,-1 0-1 0 0,0-1 0 0 0,-1 0 0 0 0,-12 27 0 0 0,-1 8-732 0 0,16-45 190 0 0,0 0 1 0 0,0 0-1 0 0,0 1 1 0 0,1-1-1 0 0,-1 0 1 0 0,1 0-1 0 0,0 0 0 0 0,1 8 1 0 0,1-10 39 0 0,-1-1 0 0 0,0 1 1 0 0,0 0-1 0 0,1-1 0 0 0,-1 0 0 0 0,1 1 1 0 0,-1-1-1 0 0,1 0 0 0 0,-1 1 1 0 0,1-1-1 0 0,0 0 0 0 0,0 0 0 0 0,0 0 1 0 0,3 1-1 0 0,0-1-93 0 0,-1 0-1 0 0,0 0 1 0 0,0 0 0 0 0,1-1 0 0 0,-1 1-1 0 0,1-1 1 0 0,-1 0 0 0 0,1 0 0 0 0,-1-1-1 0 0,0 1 1 0 0,1-1 0 0 0,-1 0 0 0 0,0 0-1 0 0,1 0 1 0 0,-1-1 0 0 0,4-2 0 0 0,6-3-369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51 218 2303 0 0,'9'-6'666'0'0,"1"0"0"0"0,-1 1-1 0 0,18-8 1 0 0,-23 13-219 0 0,0 0 1 0 0,-1-1-1 0 0,1 1 0 0 0,0 0 0 0 0,0 1 0 0 0,-1-1 1 0 0,1 1-1 0 0,4 0 0 0 0,-2 0-17 0 0,24 3 1657 0 0,1-2 1 0 0,0-1-1 0 0,0-1 1 0 0,52-8 0 0 0,-37 0-1239 0 0,-2-1 1 0 0,67-24-1 0 0,-95 27-786 0 0,-1 0-1 0 0,0-1 0 0 0,0-1 1 0 0,27-18-1 0 0,-40 24-106 0 0,-1 1-1 0 0,1-1 1 0 0,0 1-1 0 0,0-1 1 0 0,-1 0 0 0 0,1 0-1 0 0,-1 1 1 0 0,0-1-1 0 0,1 0 1 0 0,-1 0 0 0 0,0-1-1 0 0,0 1 1 0 0,0 0-1 0 0,-1 0 1 0 0,1 0-1 0 0,0-1 1 0 0,-1 1 0 0 0,1-3-1 0 0,-1 3 3 0 0,-1 1 1 0 0,1-1-1 0 0,0 0 0 0 0,0 0 0 0 0,-1 1 1 0 0,0-1-1 0 0,1 0 0 0 0,-1 1 0 0 0,0-1 1 0 0,1 0-1 0 0,-1 1 0 0 0,0-1 0 0 0,0 1 1 0 0,0 0-1 0 0,-1-1 0 0 0,1 1 0 0 0,0 0 1 0 0,0-1-1 0 0,-1 1 0 0 0,1 0 0 0 0,-1 0 0 0 0,1 0 1 0 0,-1 0-1 0 0,-1 0 0 0 0,-2-1-69 0 0,0 0 1 0 0,1 0-1 0 0,-1 1 0 0 0,0 0 0 0 0,0 0 1 0 0,0 0-1 0 0,0 0 0 0 0,0 1 1 0 0,0 0-1 0 0,0 0 0 0 0,-8 1 0 0 0,-7 3-208 0 0,-30 7-1 0 0,36-7 258 0 0,-18 5 122 0 0,0 2 1 0 0,1 1-1 0 0,0 2 1 0 0,1 0-1 0 0,1 3 1 0 0,-40 27-1 0 0,37-20 453 0 0,2 1 0 0 0,0 2 1 0 0,2 0-1 0 0,1 2 0 0 0,-27 38 0 0 0,43-53-123 0 0,-13 26 1 0 0,21-35-313 0 0,1 0 0 0 0,0-1 0 0 0,0 1 0 0 0,0 1-1 0 0,0-1 1 0 0,1 0 0 0 0,0 0 0 0 0,0 1 0 0 0,0 9 0 0 0,2-13-48 0 0,-1 0-1 0 0,0 0 1 0 0,1 0 0 0 0,-1 0-1 0 0,1 0 1 0 0,0 0 0 0 0,-1 0-1 0 0,1-1 1 0 0,0 1 0 0 0,0 0-1 0 0,0 0 1 0 0,1-1 0 0 0,-1 1-1 0 0,0-1 1 0 0,1 1 0 0 0,-1-1-1 0 0,1 0 1 0 0,-1 1 0 0 0,1-1-1 0 0,-1 0 1 0 0,1 0 0 0 0,0 0-1 0 0,0 0 1 0 0,0 0 0 0 0,-1 0-1 0 0,5 0 1 0 0,3 2 57 0 0,0-1-1 0 0,1 0 1 0 0,-1-1 0 0 0,13 1 0 0 0,27-1 36 0 0,0-1 0 0 0,58-9 0 0 0,96-25-559 0 0,-138 22-1607 0 0,111-36 1 0 0,-164 43 895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17623 0 0,'0'0'1595'0'0,"-9"2"-1278"0"0,5 0-238 0 0,0-1 1 0 0,1 1-1 0 0,-1 0 0 0 0,0 0 0 0 0,1 0 0 0 0,-1 1 1 0 0,1-1-1 0 0,-4 5 0 0 0,-24 26 1389 0 0,10-9-809 0 0,-6 4 366 0 0,-42 61-1 0 0,33-39-868 0 0,35-49-300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420 751 6447 0 0,'2'-1'4950'0'0,"49"-23"1618"0"0,-37 17-5911 0 0,-1-1-1 0 0,0 0 1 0 0,19-17-1 0 0,8-12-6 0 0,-1-1-1 0 0,-1-2 0 0 0,45-64 0 0 0,-66 79-792 0 0,-1 0-1 0 0,-1-1 0 0 0,-2-1 1 0 0,0 0-1 0 0,-2-1 0 0 0,0 0 1 0 0,11-55-1 0 0,-19 64-410 0 0,0 0-1 0 0,0-33 1 0 0,-3 46 394 0 0,0 1 0 0 0,-1-1 0 0 0,0 0 0 0 0,0 0 0 0 0,0 0 0 0 0,-1 1 0 0 0,1-1 0 0 0,-1 0 0 0 0,-1 1 0 0 0,1 0 0 0 0,-1-1 1 0 0,-6-8-1 0 0,8 12 146 0 0,0 1 1 0 0,0 0-1 0 0,0 0 1 0 0,0 0-1 0 0,0-1 1 0 0,-1 1 0 0 0,1 0-1 0 0,0 0 1 0 0,-1 1-1 0 0,1-1 1 0 0,0 0-1 0 0,-1 0 1 0 0,1 1-1 0 0,-1-1 1 0 0,1 0 0 0 0,-1 1-1 0 0,1 0 1 0 0,-1-1-1 0 0,-1 1 1 0 0,1 0 7 0 0,0 0 0 0 0,1 1 0 0 0,-1-1-1 0 0,1 0 1 0 0,-1 1 0 0 0,1-1 0 0 0,-1 1 0 0 0,1 0 0 0 0,0 0 0 0 0,-1-1 0 0 0,1 1 0 0 0,0 0-1 0 0,-1 0 1 0 0,1 0 0 0 0,0 0 0 0 0,-1 2 0 0 0,-4 5 28 0 0,0 0 0 0 0,0 1-1 0 0,1-1 1 0 0,-8 18 0 0 0,9-17 20 0 0,-24 49 304 0 0,-142 279 1813 0 0,116-242-1333 0 0,-94 127-1 0 0,100-158-714 0 0,-206 259 610 0 0,204-258-1001 0 0,50-64-43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20647 0 0,'0'0'1563'0'0,"1"0"-1059"0"0,8-3-463 0 0,0 1 0 0 0,0 0 0 0 0,0 1 0 0 0,0 0 0 0 0,11 0 0 0 0,10-1 279 0 0,272-16 1839 0 0,-190 15-2608 0 0,-87 3-474 0 0,-10 0-1023 0 0,0-1-3328 0 0,-1 0-1998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44 153 3679 0 0,'0'0'167'0'0,"-7"-5"26"0"0,-1 2-193 0 0,8 2 67 0 0,0 1 1 0 0,-1 0-1 0 0,1 0 0 0 0,0 0 0 0 0,-1 0 0 0 0,1-1 0 0 0,0 1 0 0 0,-1 0 0 0 0,1 0 0 0 0,-1 0 0 0 0,1 0 0 0 0,0 0 0 0 0,-1 0 0 0 0,1 0 0 0 0,-1 0 0 0 0,1 0 0 0 0,0 0 0 0 0,-1 0 0 0 0,1 0 0 0 0,0 0 0 0 0,-1 1 0 0 0,1-1 0 0 0,-1 0 0 0 0,1 0 0 0 0,0 0 0 0 0,-1 0 0 0 0,1 1 0 0 0,0-1 0 0 0,0 0 0 0 0,-1 0 1 0 0,1 1-1 0 0,0-1 0 0 0,-1 0 0 0 0,1 1 0 0 0,0-1 0 0 0,0 0 0 0 0,0 1 0 0 0,-1-1 0 0 0,1 0 0 0 0,0 1 0 0 0,0-1 0 0 0,0 0 0 0 0,0 1 0 0 0,0-1 0 0 0,0 0 0 0 0,-1 1 0 0 0,-1 3 1680 0 0,0 0 0 0 0,0 1 0 0 0,0-1 0 0 0,1 0 0 0 0,-2 7 0 0 0,2-8-1362 0 0,0 1 0 0 0,1-1 0 0 0,0 0 0 0 0,0 0-1 0 0,0 0 1 0 0,0 1 0 0 0,1 4 0 0 0,0-5-315 0 0,0 0 0 0 0,0 0 0 0 0,0 0 0 0 0,1 0-1 0 0,-1 0 1 0 0,1 0 0 0 0,0 0 0 0 0,0 0 0 0 0,0-1 0 0 0,0 1 0 0 0,0-1 0 0 0,0 1 0 0 0,1-1 0 0 0,-1 0 0 0 0,1 0-1 0 0,0 0 1 0 0,-1 0 0 0 0,5 1 0 0 0,-2 0 46 0 0,1-1 0 0 0,-1 0 0 0 0,1-1 0 0 0,0 1 0 0 0,0-1 0 0 0,-1 0 0 0 0,1 0 0 0 0,0-1 0 0 0,8 0 0 0 0,54-5 457 0 0,-66 4-557 0 0,84-13 204 0 0,0-3 0 0 0,-1-5 0 0 0,96-36 0 0 0,-115 30-1754 0 0,125-69-1 0 0,-134 63-6313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49 9671 0 0,'18'-14'1146'0'0,"38"-20"5124"0"0,-55 50-4930 0 0,-1-12-1242 0 0,1-1-1 0 0,-1 1 0 0 0,0-1 0 0 0,-1 1 0 0 0,1-1 0 0 0,0 1 1 0 0,-1-1-1 0 0,-2 6 0 0 0,-6 13 178 0 0,-2 0 0 0 0,0-1 0 0 0,-28 39 0 0 0,19-32-86 0 0,-193 260 531 0 0,-195 227-693 0 0,397-500-1442 0 0,-17 17-1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17 11975 0 0,'0'0'923'0'0,"0"-1"-868"0"0,-1-1 0 0 0,0 1 0 0 0,0 0 0 0 0,0 0 0 0 0,1 0 0 0 0,-1 0 0 0 0,0 0 0 0 0,-2-2 0 0 0,0 2 93 0 0,1 0 1 0 0,-1 0-1 0 0,1 1 1 0 0,0-1 0 0 0,-1 1-1 0 0,1 0 1 0 0,-1-1-1 0 0,1 1 1 0 0,-1 0-1 0 0,1 0 1 0 0,-1 1 0 0 0,1-1-1 0 0,-1 1 1 0 0,1-1-1 0 0,-1 1 1 0 0,1 0 0 0 0,0-1-1 0 0,-1 1 1 0 0,1 1-1 0 0,-3 0 1 0 0,-6 5 215 0 0,0 0 0 0 0,-16 12 0 0 0,22-15-350 0 0,-20 16 164 0 0,0 1 1 0 0,2 1-1 0 0,0 1 0 0 0,2 1 0 0 0,1 1 0 0 0,1 0 0 0 0,-20 34 1 0 0,8-1-97 0 0,2 2 0 0 0,2 0 0 0 0,-23 84 0 0 0,-24 120 1242 0 0,67-238-1062 0 0,-2 0 0 0 0,0-1 0 0 0,-2 0 1 0 0,-1-1-1 0 0,-25 40 0 0 0,25-47-237 0 0,-1-1 0 0 0,0 0 0 0 0,-1-1 0 0 0,0 0 0 0 0,-1-1-1 0 0,-1-1 1 0 0,0 0 0 0 0,-21 11 0 0 0,17-14-495 0 0,12-9-2276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4607 0 0,'2'-1'3430'0'0,"1"-2"-2058"0"0,-1 1 0 0 0,2 0 0 0 0,-1-1 0 0 0,0 1 0 0 0,5-2 0 0 0,20-7 2189 0 0,-8 7-3308 0 0,22-3 0 0 0,-10 2 578 0 0,389-80 717 0 0,-409 83-2346 0 0,-1 0 1 0 0,13 1-1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12 919 0 0,'-5'-2'-58'0'0,"0"0"-1"0"0,1 0 0 0 0,-1 1 1 0 0,0 0-1 0 0,0-1 0 0 0,0 2 1 0 0,-8-2-1 0 0,5 2 1063 0 0,1 0-1 0 0,-1 1 1 0 0,1 0 0 0 0,-11 2-1 0 0,-3 4 3291 0 0,0 0 0 0 0,-29 15 0 0 0,42-19-3646 0 0,-6 4-402 0 0,0 1 0 0 0,1 0 0 0 0,0 1 0 0 0,0 0 0 0 0,-14 14 0 0 0,20-16-174 0 0,-1 1 1 0 0,2-1-1 0 0,-1 1 0 0 0,1 1 1 0 0,0-1-1 0 0,1 1 1 0 0,0 0-1 0 0,0 0 0 0 0,-3 10 1 0 0,7-16-35 0 0,0 0 0 0 0,0 0 0 0 0,0 0 0 0 0,1 0 0 0 0,-1 0 0 0 0,1 1 0 0 0,-1-1 0 0 0,1 0 0 0 0,0 0 0 0 0,1 0 0 0 0,-1 1-1 0 0,0-1 1 0 0,1 0 0 0 0,0 0 0 0 0,0 0 0 0 0,0 0 0 0 0,0 0 0 0 0,0 0 0 0 0,0 0 0 0 0,1 0 0 0 0,0 0 0 0 0,-1-1 0 0 0,1 1 0 0 0,0-1 0 0 0,0 1 0 0 0,1-1 0 0 0,-1 0 0 0 0,0 1 0 0 0,1-1 0 0 0,-1 0 0 0 0,1-1 0 0 0,4 3 0 0 0,4 2 95 0 0,1-1 0 0 0,0 0 0 0 0,0-1 1 0 0,0 0-1 0 0,0-1 0 0 0,23 3 0 0 0,-19-4-66 0 0,0-1 1 0 0,1 0-1 0 0,-1-1 0 0 0,0 0 0 0 0,0-2 1 0 0,0 0-1 0 0,0-1 0 0 0,25-7 0 0 0,-37 9-54 0 0,0-1 0 0 0,0 0 0 0 0,1 0 0 0 0,-1 0 0 0 0,-1 0 0 0 0,1-1-1 0 0,0 1 1 0 0,-1-1 0 0 0,1 0 0 0 0,-1 0 0 0 0,0-1 0 0 0,0 1-1 0 0,0-1 1 0 0,0 1 0 0 0,-1-1 0 0 0,1 0 0 0 0,-1 0 0 0 0,0 0-1 0 0,0 0 1 0 0,-1 0 0 0 0,1-1 0 0 0,-1 1 0 0 0,2-8 0 0 0,-3 7-52 0 0,1 0 1 0 0,-1-1-1 0 0,0 1 1 0 0,0-1-1 0 0,0 1 1 0 0,-1 0-1 0 0,1 0 1 0 0,-1-1-1 0 0,-1 1 1 0 0,1 0-1 0 0,-1 0 1 0 0,0 0-1 0 0,0 0 1 0 0,0 0 0 0 0,-1 0-1 0 0,0 1 1 0 0,0-1-1 0 0,0 1 1 0 0,-6-7-1 0 0,-2 2-53 0 0,1 1-1 0 0,-1-1 0 0 0,-1 2 1 0 0,1 0-1 0 0,-1 0 1 0 0,-1 1-1 0 0,1 1 0 0 0,-1 0 1 0 0,0 0-1 0 0,0 1 1 0 0,-1 1-1 0 0,1 0 0 0 0,-1 1 1 0 0,1 1-1 0 0,-1 0 1 0 0,0 1-1 0 0,-22 2 1 0 0,33-2 18 0 0,31 8-942 0 0,-4-7-418 0 0,6-1-424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274 326 11975 0 0,'0'-2'349'0'0,"7"-10"546"0"0,-5 10-512 0 0,0-1 0 0 0,1 1 0 0 0,-1 0 0 0 0,0-1 0 0 0,1 1-1 0 0,-1 1 1 0 0,1-1 0 0 0,0 0 0 0 0,0 0 0 0 0,0 1 0 0 0,0 0 0 0 0,6-2 2201 0 0,-6 16-1592 0 0,-3-7-903 0 0,0 1 1 0 0,0-1-1 0 0,-1 0 1 0 0,0 1-1 0 0,0-1 1 0 0,0 0-1 0 0,-1 1 0 0 0,0-1 1 0 0,0 0-1 0 0,-1 0 1 0 0,-6 10-1 0 0,-4 7 178 0 0,-26 30 1 0 0,36-49-230 0 0,-14 19 63 0 0,-62 75 266 0 0,61-77-362 0 0,-2-1 0 0 0,-33 27 0 0 0,46-42-94 0 0,-1 0 0 0 0,0 0-1 0 0,-11 4 1 0 0,4-2-365 0 0,13-6-1159 0 0</inkml:trace>
  <inkml:trace contextRef="#ctx0" brushRef="#br0" timeOffset="1">743 0 5527 0 0,'0'0'584'0'0,"9"9"-584"0"0,0 0 0 0 0,0 0 656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17 18919 0 0,'-6'-3'207'0'0,"1"1"-1"0"0,-1-1 1 0 0,0 1-1 0 0,1 1 1 0 0,-1-1 0 0 0,0 1-1 0 0,0 0 1 0 0,0 0-1 0 0,0 1 1 0 0,-7 0-1 0 0,6 0-7 0 0,-1 2 0 0 0,0-1 0 0 0,0 1 0 0 0,0 0 0 0 0,1 1 0 0 0,-1-1 0 0 0,-8 6 0 0 0,-4 2 42 0 0,0 2-1 0 0,1 0 0 0 0,-34 29 1 0 0,-46 52 466 0 0,93-87-704 0 0,4-4-19 0 0,0 0-1 0 0,0 0 0 0 0,0 0 1 0 0,1 1-1 0 0,-1-1 0 0 0,1 0 1 0 0,-1 1-1 0 0,1-1 1 0 0,0 1-1 0 0,0-1 0 0 0,0 1 1 0 0,-1 4-1 0 0,2-6 9 0 0,0 0-1 0 0,0 1 0 0 0,0-1 1 0 0,0 0-1 0 0,1 1 1 0 0,-1-1-1 0 0,0 0 1 0 0,1 1-1 0 0,-1-1 0 0 0,1 0 1 0 0,-1 0-1 0 0,1 1 1 0 0,-1-1-1 0 0,1 0 1 0 0,0 0-1 0 0,0 0 0 0 0,-1 0 1 0 0,1 0-1 0 0,0 0 1 0 0,0 0-1 0 0,0 0 1 0 0,0 0-1 0 0,0 0 0 0 0,1 0 1 0 0,-1-1-1 0 0,0 1 1 0 0,2 0-1 0 0,36 18-66 0 0,-26-13 42 0 0,-1-1 0 0 0,0 2-1 0 0,20 13 1 0 0,95 74-31 0 0,-118-88 64 0 0,0 0 0 0 0,0 1 0 0 0,9 10 0 0 0,-14-13 0 0 0,-1-1 0 0 0,-1 1 0 0 0,1 0 0 0 0,0 0 0 0 0,-1 0 0 0 0,0 0 0 0 0,0 0 0 0 0,0 0 0 0 0,-1 0 0 0 0,3 8 0 0 0,-2 5-3 0 0,-5-12 7 0 0,2-3 11 0 0,-3 5 70 0 0,1-1-1 0 0,-1 0 1 0 0,-1 0-1 0 0,1-1 0 0 0,-1 1 1 0 0,0-1-1 0 0,0 0 1 0 0,0 0-1 0 0,-1-1 1 0 0,1 1-1 0 0,-1-1 1 0 0,0-1-1 0 0,-1 1 1 0 0,1-1-1 0 0,-8 3 1 0 0,-7 2 209 0 0,0-1 0 0 0,-1 0 0 0 0,-33 5 0 0 0,27-9-348 0 0,-1-1 0 0 0,1-1 0 0 0,0-1 0 0 0,0-1 0 0 0,-1-2 0 0 0,1-1 1 0 0,0-1-1 0 0,1-1 0 0 0,-1-2 0 0 0,-37-15 0 0 0,59 20-990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15 17447 0 0,'16'-11'796'0'0,"-12"9"-12"0"0,-2 2-500 0 0,6-1-251 0 0,0 1 0 0 0,1 0 0 0 0,13 1 0 0 0,-34 9 1151 0 0,-276 181 1313 0 0,-33 55-2390 0 0,302-232-111 0 0,1 0-17 0 0,0 1 0 0 0,-28 30 0 0 0,41-37-3 0 0,5-8 24 0 0,0 0-1 0 0,0 0 0 0 0,0 0 0 0 0,0 0 0 0 0,0 0 1 0 0,0 0-1 0 0,0 0 0 0 0,0 0 0 0 0,0 0 0 0 0,-1 0 1 0 0,1 1-1 0 0,0-1 0 0 0,0 0 0 0 0,0 0 0 0 0,0 0 1 0 0,0 0-1 0 0,0 0 0 0 0,0 0 0 0 0,0 0 0 0 0,0 0 1 0 0,0 0-1 0 0,0 0 0 0 0,0 0 0 0 0,0 0 0 0 0,0 1 1 0 0,1-1-1 0 0,-1 0 0 0 0,0 0 0 0 0,0 0 0 0 0,0 0 1 0 0,0 0-1 0 0,0 0 0 0 0,0 0 0 0 0,0 0 0 0 0,0 0 1 0 0,0 0-1 0 0,0 0 0 0 0,0 0 0 0 0,0 0 0 0 0,0 0 0 0 0,0 0 1 0 0,0 1-1 0 0,0-1 0 0 0,0 0 0 0 0,0 0 0 0 0,1 0 1 0 0,-1 0-1 0 0,0 0 0 0 0,0 0 0 0 0,0 0 0 0 0,0 0 1 0 0,0 0-1 0 0,5 3 1 0 0,0-1-1 0 0,1 1 1 0 0,-1-1 0 0 0,0 0-1 0 0,1 0 1 0 0,0 0 0 0 0,-1-1 0 0 0,1 0-1 0 0,0 0 1 0 0,0-1 0 0 0,9 0-1 0 0,11 0-44 0 0,33-6-1 0 0,-46 4-11 0 0,79-7-2485 0 0,-64 7-1444 0 0,14-2-3073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44 9215 0 0,'-1'-1'707'0'0,"-4"-2"-608"0"0,0 1-1 0 0,0-1 1 0 0,0 1 0 0 0,0 0-1 0 0,-7-2 1 0 0,3 2 791 0 0,1 0-1 0 0,-1 1 1 0 0,0 0 0 0 0,0 0 0 0 0,-9 1 0 0 0,-11 3 3397 0 0,-51 11 1 0 0,39-5-5257 0 0,25-6 1041 0 0,0 1 0 0 0,0 1 0 0 0,1 0 0 0 0,-1 1 0 0 0,1 1 0 0 0,0 0 0 0 0,1 1 0 0 0,-21 15 0 0 0,28-18-71 0 0,1 0-1 0 0,0 0 1 0 0,0 0 0 0 0,1 1-1 0 0,-1 0 1 0 0,1 0-1 0 0,0 1 1 0 0,1-1 0 0 0,0 1-1 0 0,0 0 1 0 0,0 1-1 0 0,1-1 1 0 0,0 0 0 0 0,0 1-1 0 0,1 0 1 0 0,0-1-1 0 0,0 1 1 0 0,1 0 0 0 0,-1 12-1 0 0,2-14 8 0 0,1-1-1 0 0,-1 0 1 0 0,1 1 0 0 0,0-1-1 0 0,0 0 1 0 0,1 0-1 0 0,-1 0 1 0 0,1 0 0 0 0,0 0-1 0 0,1 0 1 0 0,-1 0-1 0 0,1-1 1 0 0,0 1 0 0 0,0-1-1 0 0,1 0 1 0 0,-1 1-1 0 0,1-2 1 0 0,0 1 0 0 0,0 0-1 0 0,0-1 1 0 0,0 0 0 0 0,1 0-1 0 0,-1 0 1 0 0,6 2-1 0 0,-4-2 15 0 0,0-1-1 0 0,0 1 1 0 0,0-1 0 0 0,0-1-1 0 0,0 1 1 0 0,0-1-1 0 0,0 0 1 0 0,1-1-1 0 0,-1 1 1 0 0,0-1-1 0 0,1-1 1 0 0,-1 1 0 0 0,0-1-1 0 0,1 0 1 0 0,-1 0-1 0 0,0-1 1 0 0,0 0-1 0 0,0 0 1 0 0,11-6-1 0 0,-10 4-11 0 0,0 0-1 0 0,-1 0 0 0 0,1-1 0 0 0,-1 0 0 0 0,0-1 0 0 0,0 1 0 0 0,5-8 0 0 0,-2 1-10 0 0,-2 0-1 0 0,1 0 1 0 0,6-16-1 0 0,31-88-430 0 0,-23 54-635 0 0,-20 55 473 0 0,1 1 0 0 0,0 0 0 0 0,0 0 0 0 0,0 0 0 0 0,1 0 0 0 0,-1 0-1 0 0,2 1 1 0 0,-1-1 0 0 0,0 1 0 0 0,1 0 0 0 0,0 1 0 0 0,8-7 0 0 0,-10 10-317 0 0,6-1 28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118 247 5527 0 0,'0'2'423'0'0,"0"0"-111"0"0,0 1 0 0 0,0-1 0 0 0,0 0 0 0 0,-1 1 0 0 0,1-1 0 0 0,-1 1-1 0 0,0-1 1 0 0,0 0 0 0 0,0 1 0 0 0,0-1 0 0 0,0 0 0 0 0,0 0 0 0 0,0 0 0 0 0,-1 0 0 0 0,1 0 0 0 0,-1 0 0 0 0,0 0-1 0 0,1-1 1 0 0,-1 1 0 0 0,0 0 0 0 0,0-1 0 0 0,0 1 0 0 0,0-1 0 0 0,0 0 0 0 0,0 0 0 0 0,-1 0 0 0 0,1 0 0 0 0,0 0-1 0 0,-1 0 1 0 0,-2 0 0 0 0,1 0 181 0 0,-1 0-1 0 0,1-1 0 0 0,-1 1 1 0 0,1-1-1 0 0,0 0 1 0 0,-1 0-1 0 0,1-1 0 0 0,0 1 1 0 0,-1-1-1 0 0,1 0 1 0 0,0 0-1 0 0,-6-2 0 0 0,9 2-437 0 0,0 1 0 0 0,0-1 0 0 0,1 0-1 0 0,-1 1 1 0 0,1-1 0 0 0,-1 0-1 0 0,1 1 1 0 0,-1-1 0 0 0,1 0-1 0 0,-1 0 1 0 0,1 1 0 0 0,-1-1-1 0 0,1 0 1 0 0,0 0 0 0 0,0 0-1 0 0,-1 1 1 0 0,1-1 0 0 0,0 0-1 0 0,0 0 1 0 0,0 0 0 0 0,0 0-1 0 0,0 0 1 0 0,0 0 0 0 0,0 0-1 0 0,4-21 357 0 0,0 13-386 0 0,-1 0 0 0 0,2 0 0 0 0,-1 0 1 0 0,1 1-1 0 0,1 0 0 0 0,-1 0 0 0 0,1 0 0 0 0,1 1 1 0 0,-1-1-1 0 0,1 2 0 0 0,1-1 0 0 0,9-6 0 0 0,10-6 51 0 0,0 2-1 0 0,40-18 0 0 0,44-15 67 0 0,-92 44-105 0 0,-1 0 0 0 0,1 1 0 0 0,0 0 0 0 0,24-1 0 0 0,-40 6-27 0 0,1-1 0 0 0,0 1 0 0 0,0 0 1 0 0,-1 1-1 0 0,1-1 0 0 0,0 0 0 0 0,0 1 0 0 0,-1 0 1 0 0,1 0-1 0 0,0 0 0 0 0,-1 0 0 0 0,1 1 0 0 0,-1 0 1 0 0,0-1-1 0 0,1 1 0 0 0,-1 0 0 0 0,0 1 0 0 0,0-1 1 0 0,0 0-1 0 0,-1 1 0 0 0,1 0 0 0 0,-1-1 0 0 0,1 1 1 0 0,-1 0-1 0 0,0 0 0 0 0,0 1 0 0 0,0-1 0 0 0,0 0 1 0 0,-1 1-1 0 0,1-1 0 0 0,-1 1 0 0 0,0-1 0 0 0,0 1 1 0 0,0 0-1 0 0,-1-1 0 0 0,1 1 0 0 0,-1 0 0 0 0,0 0 1 0 0,0-1-1 0 0,0 1 0 0 0,0 0 0 0 0,-2 6 0 0 0,-2 5-118 0 0,-1 0-1 0 0,0 0 0 0 0,-1 0 0 0 0,0 0 1 0 0,-2-1-1 0 0,-14 23 0 0 0,18-31-1386 0 0,0 1 0 0 0,-5 15 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19 12439 0 0,'0'0'958'0'0,"-1"-13"288"0"0,-1 9 1969 0 0,-3 4-2523 0 0,1-1 1 0 0,0 1-1 0 0,-1 0 1 0 0,1 0-1 0 0,-1 0 0 0 0,-4 1 1 0 0,-30 10 779 0 0,16-1-1641 0 0,-26 15 1 0 0,34-17 567 0 0,-21 14-292 0 0,-54 42 0 0 0,82-57-105 0 0,-2 0-2 0 0,1 2 0 0 0,0-1 0 0 0,1 1 0 0 0,0 0 0 0 0,0 1 0 0 0,-8 13 0 0 0,12-17 0 0 0,1 0 0 0 0,-1 1 0 0 0,1-1 0 0 0,1 1 0 0 0,-1 0 0 0 0,1 0 0 0 0,0-1 0 0 0,1 2 0 0 0,-1-1 0 0 0,1 0 0 0 0,1 0 0 0 0,-1 8 0 0 0,2-12 6 0 0,-1 0-1 0 0,0 0 0 0 0,1-1 1 0 0,-1 1-1 0 0,1 0 1 0 0,0 0-1 0 0,0 0 1 0 0,0-1-1 0 0,1 1 1 0 0,-1 0-1 0 0,0-1 0 0 0,1 1 1 0 0,0-1-1 0 0,0 0 1 0 0,3 5-1 0 0,-2-5 12 0 0,1 1-1 0 0,-1-1 1 0 0,0 0 0 0 0,1 0-1 0 0,0 0 1 0 0,-1 0 0 0 0,1-1-1 0 0,0 0 1 0 0,0 1-1 0 0,5 0 1 0 0,7 0 20 0 0,-1-1 1 0 0,1 0-1 0 0,0-1 0 0 0,25-3 0 0 0,-14 0-788 0 0,0-2-1 0 0,45-12 0 0 0,-40 6-1113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1839 0 0,'-1'2'635'0'0,"-18"41"8535"0"0,1 2-4282 0 0,-59 133-1110 0 0,32-101-2752 0 0,-2 5-66 0 0,-3 24-322 0 0,-80 154 51 0 0,-77 92-465 0 0,126-241-229 0 0,11-17-55 0 0,69-93-59 0 0,14-24-1944 0 0,0-1 895 0 0,33-40 0 0 0,-24 38 981 0 0,1 2-1 0 0,1 0 0 0 0,53-40 1 0 0,-63 55 327 0 0,0 0-1 0 0,0 1 1 0 0,1 1 0 0 0,0 1 0 0 0,0 0-1 0 0,1 0 1 0 0,0 2 0 0 0,0 0-1 0 0,20-2 1 0 0,-33 5-56 0 0,-1 1 0 0 0,1 0 1 0 0,-1 0-1 0 0,0 0 0 0 0,1 0 0 0 0,-1 1 0 0 0,1-1 0 0 0,-1 0 0 0 0,0 1 0 0 0,1 0 0 0 0,-1 0 0 0 0,0-1 1 0 0,0 1-1 0 0,1 1 0 0 0,-1-1 0 0 0,0 0 0 0 0,0 0 0 0 0,0 1 0 0 0,0-1 0 0 0,-1 1 0 0 0,1 0 0 0 0,0 0 1 0 0,-1-1-1 0 0,3 4 0 0 0,-2 0 12 0 0,0-1 1 0 0,0 0-1 0 0,0 0 1 0 0,0 1-1 0 0,-1-1 1 0 0,0 1-1 0 0,0-1 1 0 0,0 1-1 0 0,-1 0 1 0 0,1-1-1 0 0,-1 1 1 0 0,0 5-1 0 0,-3 11 35 0 0,0 0-1 0 0,-1 0 0 0 0,-1 0 0 0 0,-10 26 1 0 0,5-18-57 0 0,9-24-167 0 0,-1-1 0 0 0,1 0 0 0 0,1 0 0 0 0,-1 1 0 0 0,0 6 0 0 0,9-4-2788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11975 0 0,'0'0'1083'0'0,"1"1"-891"0"0,0 5 282 0 0,0-1 0 0 0,0 1 0 0 0,-1 0 1 0 0,1-1-1 0 0,-1 1 0 0 0,-1 0 0 0 0,1-1 0 0 0,-1 1 0 0 0,0-1 0 0 0,0 1 1 0 0,-3 7-1 0 0,-3 9 736 0 0,-15 29 1 0 0,-64 104 412 0 0,48-91-1272 0 0,-78 108 28 0 0,-13-10-331 0 0,-8 8-227 0 0,122-148-224 0 0,1-1 1 0 0,-13 26-1 0 0,26-46-157 0 0,17-2-4312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7367 0 0,'0'0'9494'0'0,"1"2"-8346"0"0,2 3-830 0 0,-1 1 1 0 0,-1 0 0 0 0,1 0-1 0 0,-1 0 1 0 0,0 1 0 0 0,0-1-1 0 0,-1 0 1 0 0,0 0 0 0 0,0 1-1 0 0,-1 5 1 0 0,-12 67 1648 0 0,12-70-1826 0 0,-19 63 643 0 0,13-52-689 0 0,1 1 1 0 0,1 1 0 0 0,-3 25-1 0 0,9-32-82 0 0,1-12-9 0 0,-1-3 3 0 0,1 3 60 0 0,-1-2-54 0 0,0 0 0 0 0,0 0 0 0 0,0 0 1 0 0,0 0-1 0 0,0-1 0 0 0,0 1 0 0 0,0 0 0 0 0,0-1 0 0 0,0 1 0 0 0,0 0 0 0 0,1-1 0 0 0,-1 0 1 0 0,0 1-1 0 0,0-1 0 0 0,1 0 0 0 0,-1 1 0 0 0,0-1 0 0 0,0 0 0 0 0,1 0 0 0 0,-1 0 0 0 0,3 0 0 0 0,-1 0 34 0 0,9-2 70 0 0,-1 0 1 0 0,1 0 0 0 0,-1-2-1 0 0,0 1 1 0 0,0-1 0 0 0,0 0-1 0 0,16-10 1 0 0,-14 6-103 0 0,-2 0 1 0 0,1 0-1 0 0,-1-2 1 0 0,0 1-1 0 0,-1-1 0 0 0,12-15 1 0 0,16-14-69 0 0,63-64-2963 0 0,-83 85 1741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13015 0 0,'0'0'1179'0'0,"2"1"-972"0"0,25 10 868 0 0,-23-10-642 0 0,0 0 0 0 0,0 0 1 0 0,-1 1-1 0 0,1-1 0 0 0,0 1 0 0 0,0 0 1 0 0,-1 0-1 0 0,5 4 0 0 0,25 22 1718 0 0,-32-27-1776 0 0,4 13 93 0 0,-6-10 2767 0 0,-2-4-3172 0 0,0 1 0 0 0,1-1 0 0 0,-1 0 0 0 0,0 0-1 0 0,1 0 1 0 0,-1 0 0 0 0,0 0 0 0 0,1-1 0 0 0,-1 1-1 0 0,0-1 1 0 0,1 1 0 0 0,-1-1 0 0 0,1 0 0 0 0,-1 0-1 0 0,1-1 1 0 0,0 1 0 0 0,-1 0 0 0 0,1-1 0 0 0,0 1-1 0 0,0-1 1 0 0,0 0 0 0 0,0 0 0 0 0,0 0 0 0 0,0 0-1 0 0,1 0 1 0 0,-1 0 0 0 0,0 0 0 0 0,1 0 0 0 0,0-1-1 0 0,-2-3 1 0 0,1 3-56 0 0,1-1-1 0 0,-1 0 1 0 0,1 1 0 0 0,0-1 0 0 0,0 0-1 0 0,0 0 1 0 0,1 0 0 0 0,-1 0-1 0 0,1 0 1 0 0,0 0 0 0 0,0 0-1 0 0,1-6 1 0 0,1 4-15 0 0,-1 0 0 0 0,1 0-1 0 0,0 0 1 0 0,1 0 0 0 0,-1 0 0 0 0,1 0 0 0 0,4-6 0 0 0,5-4-98 0 0,0 1 1 0 0,1 0-1 0 0,30-27 1 0 0,-23 23-148 0 0,2 1 0 0 0,0 1 1 0 0,1 1-1 0 0,1 1 0 0 0,0 2 0 0 0,1 0 1 0 0,0 1-1 0 0,1 1 0 0 0,34-9 0 0 0,-50 19 232 0 0,-1-1 0 0 0,0 1 0 0 0,1 0-1 0 0,-1 1 1 0 0,0 0 0 0 0,1 1 0 0 0,-1 0 0 0 0,0 0-1 0 0,0 1 1 0 0,0 0 0 0 0,0 1 0 0 0,15 6 0 0 0,-17-6 46 0 0,0 0 0 0 0,0 1 0 0 0,0 0 0 0 0,-1 0 1 0 0,1 0-1 0 0,-1 1 0 0 0,0 0 0 0 0,-1 0 1 0 0,1 1-1 0 0,-1-1 0 0 0,0 1 0 0 0,0 0 0 0 0,-1 1 1 0 0,0-1-1 0 0,6 13 0 0 0,-8-15 8 0 0,-1 0-1 0 0,0 0 1 0 0,0 0 0 0 0,0 0-1 0 0,0 0 1 0 0,-1 0 0 0 0,0 0-1 0 0,1 1 1 0 0,-2-1 0 0 0,1 0-1 0 0,0 0 1 0 0,-3 8 0 0 0,2-6 11 0 0,-1 0 0 0 0,-1-1 1 0 0,1 1-1 0 0,-1-1 0 0 0,0 0 1 0 0,0 1-1 0 0,-1-1 0 0 0,-4 4 1 0 0,-4 4 37 0 0,-2 0 0 0 0,1-1 0 0 0,-2 0 1 0 0,-28 17-1 0 0,19-14-67 0 0,0-2-1 0 0,-2 0 1 0 0,-30 10 0 0 0,40-18-89 0 0,-1 0 0 0 0,1 0 0 0 0,-1-2 0 0 0,0 0 0 0 0,0-1 0 0 0,-25 0 0 0 0,37-2-4 0 0,0-1 0 0 0,0 1 0 0 0,0-1 0 0 0,0 0 0 0 0,0 0 0 0 0,0 0 0 0 0,1-1 1 0 0,-1 1-1 0 0,-5-4 0 0 0,8 4-135 0 0,0 0 1 0 0,1 0 0 0 0,-1-1 0 0 0,1 1-1 0 0,-1 0 1 0 0,1-1 0 0 0,0 1-1 0 0,-1-1 1 0 0,1 0 0 0 0,-2-2 0 0 0,2 1-434 0 0,0 1 1 0 0,0-1 0 0 0,1 1 0 0 0,-1-1 0 0 0,1 1-1 0 0,-1-1 1 0 0,1 1 0 0 0,0-1 0 0 0,0-4 0 0 0,2-17-6253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5983 0 0,'-1'2'8971'0'0,"-1"3"-8088"0"0,0 1-1 0 0,0 0 1 0 0,-1-1-1 0 0,-3 6 1 0 0,-30 38-52 0 0,23-32-287 0 0,-128 156 1319 0 0,12-14-1270 0 0,6-1-286 0 0,-62 81 83 0 0,165-211-360 0 0,1 2 1 0 0,1 0-1 0 0,-22 52 0 0 0,38-78-89 0 0,1 0 0 0 0,0 0 0 0 0,-1 0 0 0 0,2 1 0 0 0,-1-1-1 0 0,0 0 1 0 0,1 6 0 0 0,0-8-868 0 0,11 3-7242 0 0,3-4 1913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204 128 10591 0 0,'0'0'8379'0'0,"2"1"-7206"0"0,2 0-872 0 0,0 1 0 0 0,1-1 0 0 0,-1 0 0 0 0,0 0 0 0 0,1-1 0 0 0,-1 1 0 0 0,0-1-1 0 0,1 0 1 0 0,-1 0 0 0 0,1-1 0 0 0,-1 1 0 0 0,1-1 0 0 0,-1 0 0 0 0,0 0 0 0 0,8-3 0 0 0,19-6-107 0 0,0-1 0 0 0,-1-2-1 0 0,0 0 1 0 0,39-26 0 0 0,-3-2-714 0 0,-65 41 304 0 0,-14 4-1592 0 0,-61 27 1525 0 0,-118 71-1 0 0,155-78 660 0 0,0 1 0 0 0,2 1-1 0 0,1 3 1 0 0,-52 55 0 0 0,82-80-322 0 0,0 1 0 0 0,1-1 0 0 0,0 1 0 0 0,-1 0 0 0 0,2 0 0 0 0,-1 0 0 0 0,0 1 0 0 0,-1 6 0 0 0,3-10-36 0 0,1-1 1 0 0,-1 1-1 0 0,1 0 0 0 0,0 0 0 0 0,0-1 0 0 0,0 1 0 0 0,0 0 0 0 0,0 0 0 0 0,0 0 1 0 0,1-1-1 0 0,-1 1 0 0 0,1 0 0 0 0,-1 0 0 0 0,1-1 0 0 0,-1 1 0 0 0,1-1 0 0 0,0 1 1 0 0,0 0-1 0 0,0-1 0 0 0,0 1 0 0 0,0-1 0 0 0,0 0 0 0 0,0 1 0 0 0,1-1 0 0 0,-1 0 0 0 0,0 0 1 0 0,1 0-1 0 0,-1 1 0 0 0,1-2 0 0 0,1 2 0 0 0,5 2 41 0 0,-1 0 0 0 0,1-1-1 0 0,0 0 1 0 0,0 0 0 0 0,0-1 0 0 0,1 0 0 0 0,-1 0-1 0 0,0-1 1 0 0,12 1 0 0 0,10-2 69 0 0,38-4 1 0 0,-53 2-102 0 0,34-3 286 0 0,80-19 0 0 0,-42-2-1797 0 0,-60 15-2256 0 0,28-15 1 0 0,-30 12-4124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569 145 10159 0 0,'44'-38'928'0'0,"31"-24"-366"0"0,-65 55 235 0 0,0 1 1 0 0,1 0 0 0 0,14-6-1 0 0,-14 7 137 0 0,-9 4-485 0 0,0 0 0 0 0,1-1 0 0 0,-1 1 0 0 0,1 0 0 0 0,-1 1 0 0 0,1-1 0 0 0,-1 0 0 0 0,5 0 0 0 0,-7 4 48 0 0,0 3-371 0 0,-1 1 0 0 0,0-1 0 0 0,0 0 0 0 0,-1 1 0 0 0,0-1 0 0 0,0 0 0 0 0,0 0-1 0 0,-6 9 1 0 0,-31 48 638 0 0,28-46-541 0 0,-132 209 1073 0 0,-23 34-1124 0 0,-17-12-431 0 0,40-92-570 0 0,119-135 778 0 0,14-13-89 0 0,0 1 1 0 0,-15 18 0 0 0,24-26-313 0 0,-6 6-3000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13591 0 0,'0'0'2020'0'0,"2"1"-1420"0"0,18 2 212 0 0,0 0-1 0 0,0-1 1 0 0,35-2-1 0 0,64-11 1207 0 0,-27-4-970 0 0,0-4 1 0 0,89-30-1 0 0,170-82 310 0 0,-327 121-1379 0 0,102-46-588 0 0,-120 54-146 0 0,0-1 0 0 0,0-1-1 0 0,-1 1 1 0 0,1-1-1 0 0,-1 0 1 0 0,8-8 0 0 0,-6 2-6715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17535 0 0,'0'0'1944'0'0,"0"1"-1544"0"0,1 4-274 0 0,0 0 1 0 0,0 0-1 0 0,-1-1 0 0 0,0 1 0 0 0,0 0 0 0 0,0 0 1 0 0,-1 0-1 0 0,1 0 0 0 0,-1-1 0 0 0,0 1 1 0 0,0 0-1 0 0,-1-1 0 0 0,-2 5 0 0 0,-5 13 104 0 0,-16 28-1 0 0,17-36-95 0 0,-122 206 525 0 0,110-187-675 0 0,-178 274 133 0 0,-28-25-114 0 0,185-234 5 0 0,35-40 18 0 0,4-6-14 0 0,0 1 0 0 0,0-1 0 0 0,0 0 0 0 0,0 0 0 0 0,0 1 0 0 0,0-2 0 0 0,-4 4 0 0 0,18-28 79 0 0,11-5-314 0 0,1 0 0 0 0,39-34 0 0 0,63-40-600 0 0,-114 93 746 0 0,71-50-866 0 0,-70 51 803 0 0,0 1 0 0 0,1 0-1 0 0,-1 1 1 0 0,25-8 0 0 0,-36 13 158 0 0,0 1 0 0 0,0-1 0 0 0,0 1 1 0 0,1 0-1 0 0,-1-1 0 0 0,0 1 0 0 0,0 0 0 0 0,0 0 0 0 0,1 0 0 0 0,-1 1 1 0 0,0-1-1 0 0,0 0 0 0 0,0 1 0 0 0,0 0 0 0 0,0-1 0 0 0,0 1 1 0 0,0 0-1 0 0,0 0 0 0 0,4 2 0 0 0,-4 0 61 0 0,1-1 0 0 0,-1 0 0 0 0,0 1 1 0 0,0 0-1 0 0,0-1 0 0 0,0 1 0 0 0,0 0 0 0 0,0 0 0 0 0,-1 0 0 0 0,0 0 0 0 0,2 6 0 0 0,1 5 254 0 0,-1 0-1 0 0,-1 0 1 0 0,0 1-1 0 0,-1 26 0 0 0,-1-32-246 0 0,1 11 129 0 0,-2 0-1 0 0,0 0 1 0 0,-1 0-1 0 0,-7 32 1 0 0,6-42-156 0 0,1-2 219 0 0,2-5-1642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285 158 17135 0 0,'0'0'1551'0'0,"1"2"-1148"0"0,1-1-191 0 0,-1 1 0 0 0,1-1 1 0 0,-1 0-1 0 0,1 0 1 0 0,0 0-1 0 0,-1 0 1 0 0,1 0-1 0 0,0 0 1 0 0,0 0-1 0 0,0-1 0 0 0,0 1 1 0 0,0-1-1 0 0,0 1 1 0 0,-1-1-1 0 0,1 0 1 0 0,0 0-1 0 0,0 0 1 0 0,0 0-1 0 0,0 0 0 0 0,0 0 1 0 0,0 0-1 0 0,0-1 1 0 0,0 1-1 0 0,0-1 1 0 0,2 0-1 0 0,8-3-74 0 0,0 0 0 0 0,20-12 1 0 0,-24 12 121 0 0,5-3-220 0 0,0 0 1 0 0,0-1-1 0 0,20-18 0 0 0,-27 21-158 0 0,0-1 0 0 0,0 1-1 0 0,-1-2 1 0 0,0 1 0 0 0,0 0-1 0 0,0-1 1 0 0,-1 0 0 0 0,6-12-1 0 0,-10 19 74 0 0,0-1 0 0 0,1 0 1 0 0,-1 0-1 0 0,1 0 0 0 0,-1 0 0 0 0,0 0 0 0 0,0 0 0 0 0,0 0 0 0 0,1 0 1 0 0,-1 0-1 0 0,0 0 0 0 0,0 0 0 0 0,0 0 0 0 0,0 0 0 0 0,-1 0 0 0 0,1 0 1 0 0,0 0-1 0 0,-1-2 0 0 0,1 3 3 0 0,-1-1 0 0 0,1 1 0 0 0,-1-1 0 0 0,1 1 0 0 0,-1 0 0 0 0,1-1 0 0 0,-1 1 0 0 0,1 0 0 0 0,-1-1 0 0 0,1 1 0 0 0,-1 0 0 0 0,0-1 0 0 0,1 1 0 0 0,-1 0 0 0 0,1 0 0 0 0,-1 0 0 0 0,0 0 0 0 0,1 0 0 0 0,-1 0 0 0 0,0 0 0 0 0,0 0 0 0 0,-4 0-106 0 0,0 1 1 0 0,0 0-1 0 0,1 0 0 0 0,-1 0 0 0 0,0 1 0 0 0,-4 2 1 0 0,-28 14-248 0 0,0 2 1 0 0,-41 30 0 0 0,65-41 419 0 0,-45 33 468 0 0,2 2-1 0 0,-78 80 1 0 0,123-114-262 0 0,-17 24 1 0 0,25-30-184 0 0,1 0 1 0 0,-1 0-1 0 0,1 0 0 0 0,0 0 0 0 0,0 1 1 0 0,0-1-1 0 0,0 1 0 0 0,1-1 1 0 0,0 1-1 0 0,-1 5 0 0 0,2-8-35 0 0,0-1 1 0 0,0 1-1 0 0,0 0 0 0 0,1-1 1 0 0,-1 1-1 0 0,1 0 0 0 0,-1-1 1 0 0,1 1-1 0 0,-1 0 0 0 0,1-1 0 0 0,0 1 1 0 0,0-1-1 0 0,0 1 0 0 0,0-1 1 0 0,0 0-1 0 0,0 1 0 0 0,0-1 1 0 0,0 0-1 0 0,0 0 0 0 0,1 0 1 0 0,-1 0-1 0 0,0 0 0 0 0,1 0 0 0 0,-1 0 1 0 0,1 0-1 0 0,-1-1 0 0 0,1 1 1 0 0,0 0-1 0 0,2 0 0 0 0,6 2-35 0 0,-1-1 1 0 0,1 0-1 0 0,17 1 0 0 0,-25-3 9 0 0,15 1-762 0 0,-1-1 1 0 0,26-3-1 0 0,24-4-656 0 0,-6 1-9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28 671 9671 0 0,'0'0'875'0'0,"-1"1"-719"0"0,0-1 255 0 0,0 1 0 0 0,0-1 0 0 0,0 0 1 0 0,0 1-1 0 0,0-1 0 0 0,0 0 0 0 0,-1 0 0 0 0,1 0 0 0 0,0 0 1 0 0,0 0-1 0 0,0 0 0 0 0,0 0 0 0 0,-2 0 0 0 0,3 0-224 0 0,-1-1 0 0 0,1 1 0 0 0,-1 0 0 0 0,1 0 0 0 0,-1-1 0 0 0,1 1 0 0 0,-1 0 0 0 0,1-1 0 0 0,0 1 0 0 0,-1 0-1 0 0,1-1 1 0 0,0 1 0 0 0,-1-1 0 0 0,1 1 0 0 0,0 0 0 0 0,-1-1 0 0 0,1 1 0 0 0,0-1 0 0 0,0 0 0 0 0,-1-1 165 0 0,1 0 1 0 0,-1 1 0 0 0,1-1-1 0 0,0 0 1 0 0,0 0 0 0 0,0 0-1 0 0,0 0 1 0 0,0 1 0 0 0,1-3-1 0 0,2-8 130 0 0,0 1 0 0 0,1-1 0 0 0,0 1 0 0 0,1 0 0 0 0,0 0 0 0 0,11-15 0 0 0,46-58 309 0 0,-56 76-673 0 0,34-39 93 0 0,54-50 1 0 0,54-35-237 0 0,-80 72-185 0 0,13-6-476 0 0,-67 55 259 0 0,1 1-1 0 0,0 1 0 0 0,30-13 1 0 0,-43 21 245 0 0,0 0 1 0 0,0 0 0 0 0,0 0 0 0 0,0 1-1 0 0,0-1 1 0 0,1 1 0 0 0,-1 0-1 0 0,0 0 1 0 0,0-1 0 0 0,0 1 0 0 0,1 1-1 0 0,2-1 1 0 0,-3 1-17 0 0,-1-1-1 0 0,0 1 1 0 0,0-1-1 0 0,1 1 1 0 0,-1 0-1 0 0,0 0 1 0 0,0 0-1 0 0,0-1 1 0 0,0 1-1 0 0,0 0 1 0 0,0 0-1 0 0,0 0 1 0 0,0 1-1 0 0,0-1 1 0 0,-1 0-1 0 0,1 0 1 0 0,0 0-1 0 0,-1 1 1 0 0,1-1-1 0 0,0 2 1 0 0,10 28-3197 0 0,-6-16 1668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1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85 919 0 0,'2'0'3731'0'0,"17"-2"8528"0"0,14 0-8446 0 0,-10 1-2852 0 0,41 6 882 0 0,-58-5-1729 0 0,77-3 560 0 0,-75 2-655 0 0,1-1 0 0 0,-1 1 0 0 0,0-1 0 0 0,1-1 0 0 0,-1 0 0 0 0,0 0 0 0 0,11-6 0 0 0,-16 7 23 0 0,-3 1-41 0 0,1 0 0 0 0,0-1-1 0 0,0 1 1 0 0,-1 0-1 0 0,1 0 1 0 0,0 0 0 0 0,-1 0-1 0 0,1 0 1 0 0,-1-1-1 0 0,0 1 1 0 0,1 0-1 0 0,-1 0 1 0 0,0-1 0 0 0,0 1-1 0 0,0 0 1 0 0,0-1-1 0 0,0 1 1 0 0,0 0 0 0 0,0-1-1 0 0,0 1 1 0 0,0 0-1 0 0,-1 0 1 0 0,1-1-1 0 0,0 1 1 0 0,-1 0 0 0 0,1 0-1 0 0,-1 0 1 0 0,0-1-1 0 0,1 1 1 0 0,-3-2 0 0 0,2 2-6 0 0,0-1 0 0 0,0 1 0 0 0,-1 0 0 0 0,1 0 0 0 0,0 0 0 0 0,-1 0 1 0 0,1 0-1 0 0,-1 0 0 0 0,1 0 0 0 0,-1 0 0 0 0,0 1 0 0 0,1-1 0 0 0,-1 0 1 0 0,0 1-1 0 0,0 0 0 0 0,1-1 0 0 0,-5 1 0 0 0,-4 1-63 0 0,-1 1-1 0 0,0 0 1 0 0,0 1 0 0 0,1 0-1 0 0,-19 8 1 0 0,-49 29-247 0 0,62-32 283 0 0,-13 9-2 0 0,0 1 0 0 0,2 2 0 0 0,0 0 0 0 0,1 2-1 0 0,1 0 1 0 0,1 2 0 0 0,1 1 0 0 0,-23 32 0 0 0,40-48 36 0 0,-1 1 0 0 0,2 0 1 0 0,-6 12-1 0 0,9-19-9 0 0,1 0 0 0 0,0 1-1 0 0,0-1 1 0 0,0 0 0 0 0,0 1 0 0 0,0-1 0 0 0,1 1 0 0 0,-1-1 0 0 0,1 1 0 0 0,0-1 0 0 0,0 1 0 0 0,1-1 0 0 0,-1 1 0 0 0,2 4 0 0 0,-2-6-21 0 0,1-1 1 0 0,0 0-1 0 0,-1 1 1 0 0,1-1 0 0 0,0 0-1 0 0,0 0 1 0 0,0 0-1 0 0,0 1 1 0 0,0-1-1 0 0,0 0 1 0 0,1 0-1 0 0,-1-1 1 0 0,0 1 0 0 0,0 0-1 0 0,1 0 1 0 0,-1 0-1 0 0,0-1 1 0 0,3 1-1 0 0,-1 0-226 0 0,1 0 0 0 0,-1 0 0 0 0,1 0 0 0 0,-1-1 0 0 0,1 1 0 0 0,6-1 0 0 0,14-3-957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273 139 1375 0 0,'0'0'20572'0'0,"1"1"-20144"0"0,0 2-364 0 0,0-1 0 0 0,1 0 0 0 0,-1 0 0 0 0,1 0 0 0 0,-1 0 0 0 0,1 0 0 0 0,0-1 1 0 0,0 1-1 0 0,0 0 0 0 0,0-1 0 0 0,0 1 0 0 0,0-1 0 0 0,0 0 0 0 0,1 0 0 0 0,-1 0 0 0 0,0 0 0 0 0,1 0 0 0 0,3 1 0 0 0,1-1 17 0 0,1 0 1 0 0,-1 0-1 0 0,1-1 1 0 0,-1 1-1 0 0,12-3 0 0 0,6 0-40 0 0,0-2 0 0 0,-1-1-1 0 0,1-1 1 0 0,-1-1-1 0 0,0-1 1 0 0,0-1 0 0 0,-1-1-1 0 0,0-1 1 0 0,-1-1 0 0 0,26-19-1 0 0,-22 8-283 0 0,-24 22 225 0 0,-1 0-1 0 0,0-1 1 0 0,0 1 0 0 0,0-1 0 0 0,1 1 0 0 0,-2-1 0 0 0,1 1-1 0 0,0-1 1 0 0,0 1 0 0 0,0-1 0 0 0,-1 0 0 0 0,1 1-1 0 0,-1-1 1 0 0,1 0 0 0 0,-1 0 0 0 0,0 1 0 0 0,0-3-1 0 0,0 3-4 0 0,0 0 0 0 0,-1 0 0 0 0,1 0 0 0 0,-1 1 0 0 0,1-1 0 0 0,-1 0 0 0 0,0 0 0 0 0,1 1 0 0 0,-1-1 0 0 0,0 0 0 0 0,1 1 0 0 0,-1-1-1 0 0,0 0 1 0 0,0 1 0 0 0,1-1 0 0 0,-1 1 0 0 0,0 0 0 0 0,0-1 0 0 0,0 1 0 0 0,0 0 0 0 0,0-1 0 0 0,0 1 0 0 0,0 0 0 0 0,0 0-1 0 0,0 0 1 0 0,0 0 0 0 0,1 0 0 0 0,-1 0 0 0 0,-2 0 0 0 0,-29 2-249 0 0,9 3 115 0 0,-28 9 0 0 0,16-3 111 0 0,-25 9-31 0 0,-74 35 0 0 0,80-32 131 0 0,0 6 990 0 0,52-27-954 0 0,0 0 0 0 0,0 0 0 0 0,1 0 0 0 0,-1 0 0 0 0,0 1 0 0 0,1-1 0 0 0,-1 0 0 0 0,1 1 0 0 0,0 0 0 0 0,-2 4 0 0 0,-3 6 143 0 0,-30 45 267 0 0,-53 64-1 0 0,58-79-185 0 0,24-35-207 0 0,0 0 0 0 0,1 1 0 0 0,1 0 0 0 0,-1 1 0 0 0,2-1-1 0 0,-1 1 1 0 0,-4 14 0 0 0,10-24-99 0 0,-1 1 0 0 0,0-1 0 0 0,0 0 0 0 0,0 1-1 0 0,0-1 1 0 0,0 1 0 0 0,1-1 0 0 0,-1 1 0 0 0,0-1 0 0 0,0 0 0 0 0,1 1-1 0 0,-1-1 1 0 0,0 1 0 0 0,0-1 0 0 0,1 0 0 0 0,-1 0 0 0 0,1 1 0 0 0,-1-1 0 0 0,0 0-1 0 0,1 1 1 0 0,-1-1 0 0 0,1 0 0 0 0,-1 0 0 0 0,1 0 0 0 0,9 5 51 0 0,1-4-28 0 0,-1 0 0 0 0,1 0 0 0 0,-1-1 0 0 0,1 0 0 0 0,-1-1 0 0 0,0 0 0 0 0,18-5 0 0 0,-9 3 20 0 0,103-23-789 0 0,216-76 0 0 0,-291 84-2064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7831 0 0,'-1'1'7167'0'0,"-7"14"-5822"0"0,-1-2 0 0 0,-15 20-1 0 0,-5 6-313 0 0,-41 63-3 0 0,-33 51-1965 0 0,102-152 333 0 0,-6 10 1017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11255 0 0,'0'0'1104'0'0,"-9"3"-984"0"0,6 8-120 0 0,1 1-4984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34 19895 0 0,'-6'-4'246'0'0,"-1"0"-1"0"0,1 0 0 0 0,-1 0 1 0 0,0 1-1 0 0,0 0 1 0 0,-1 1-1 0 0,1-1 0 0 0,-1 1 1 0 0,1 1-1 0 0,-1-1 1 0 0,0 1-1 0 0,1 1 0 0 0,-1-1 1 0 0,0 1-1 0 0,0 1 1 0 0,1-1-1 0 0,-9 3 0 0 0,15-2-337 0 0,0 0 0 0 0,0-1-1 0 0,0 1 1 0 0,0 0 0 0 0,0 0-1 0 0,0 0 1 0 0,0 0 0 0 0,1 0-1 0 0,-1 0 1 0 0,0 0 0 0 0,1 1-1 0 0,-1-1 1 0 0,1 0 0 0 0,-1 0-1 0 0,1 0 1 0 0,-1 1 0 0 0,1-1-1 0 0,0 0 1 0 0,0 1 0 0 0,0 1-1 0 0,-1-3 79 0 0,1 2-636 0 0,2 9-716 0 0,-2-7 925 0 0,1 1-1 0 0,-1-1 1 0 0,0 1 0 0 0,-1-1-1 0 0,1 0 1 0 0,-1 1 0 0 0,0-1-1 0 0,0 0 1 0 0,0 1 0 0 0,-3 6-1 0 0,-2 2 473 0 0,-1-1 0 0 0,-9 13 0 0 0,10-17 347 0 0,1 0 0 0 0,0 0 0 0 0,0 0 0 0 0,1 1 0 0 0,0 0 0 0 0,-4 14 0 0 0,6-15-133 0 0,0 2-66 0 0,0-1 1 0 0,0 1-1 0 0,1-1 1 0 0,0 16-1 0 0,2-23-174 0 0,-1 1-1 0 0,0-1 1 0 0,0 0 0 0 0,1 0 0 0 0,-1 1-1 0 0,1-1 1 0 0,0 0 0 0 0,0 0 0 0 0,0 0-1 0 0,0 0 1 0 0,0 0 0 0 0,0 0-1 0 0,0 0 1 0 0,1 0 0 0 0,-1 0 0 0 0,1-1-1 0 0,-1 1 1 0 0,1 0 0 0 0,0-1 0 0 0,0 1-1 0 0,-1-1 1 0 0,1 0 0 0 0,0 0-1 0 0,4 2 1 0 0,10 2 132 0 0,0 0 1 0 0,1-1-1 0 0,-1-1 0 0 0,1-1 0 0 0,0 0 1 0 0,21-1-1 0 0,44 5 672 0 0,-79-5-753 0 0,4 0 180 0 0,0 0 0 0 0,0 0 0 0 0,0 1 0 0 0,-1 0 0 0 0,12 6-1 0 0,-17-8-197 0 0,-1 0 0 0 0,1 1 0 0 0,-1-1-1 0 0,1 1 1 0 0,-1-1 0 0 0,1 1-1 0 0,-1-1 1 0 0,0 1 0 0 0,1 0-1 0 0,-1-1 1 0 0,0 1 0 0 0,0-1 0 0 0,1 1-1 0 0,-1 0 1 0 0,0-1 0 0 0,0 1-1 0 0,0 0 1 0 0,0-1 0 0 0,0 1-1 0 0,0 0 1 0 0,0-1 0 0 0,0 1 0 0 0,0 0-1 0 0,0 0 1 0 0,-5 15 209 0 0,2-13-192 0 0,-1 1 1 0 0,1 0-1 0 0,-1-1 1 0 0,1 1-1 0 0,-1-1 0 0 0,0 0 1 0 0,0-1-1 0 0,-6 4 1 0 0,-37 17 274 0 0,39-20-278 0 0,-363 131 216 0 0,352-128-505 0 0,0-2 0 0 0,0 0 0 0 0,-1-1 0 0 0,0-1-1 0 0,0-1 1 0 0,-32-1 0 0 0,50 0 195 0 0,1 0-1 0 0,-1-1 0 0 0,1 1 1 0 0,-1 0-1 0 0,1 0 1 0 0,-1-1-1 0 0,1 1 0 0 0,-1-1 1 0 0,1 1-1 0 0,-1-1 1 0 0,1 1-1 0 0,-1-1 0 0 0,1 0 1 0 0,0 0-1 0 0,0 0 1 0 0,-1 0-1 0 0,1 0 0 0 0,0 0 1 0 0,0 0-1 0 0,0 0 1 0 0,0 0-1 0 0,0-1 0 0 0,0 1 1 0 0,-1-2-1 0 0,2 1-59 0 0,-1 0 0 0 0,1 0 0 0 0,0 0 0 0 0,0 0 0 0 0,0 0 0 0 0,0 0 1 0 0,0 0-1 0 0,1 0 0 0 0,-1 0 0 0 0,0 1 0 0 0,1-1 0 0 0,-1 0 0 0 0,1 0 0 0 0,0 0 0 0 0,0 0 0 0 0,0 1 0 0 0,0-1 0 0 0,0 0 0 0 0,1-1 0 0 0,12-16-1344 0 0,7-2-60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276 210 3679 0 0,'0'0'284'0'0,"-1"1"71"0"0,-6 10 2045 0 0,-8 7 8139 0 0,15-17-10377 0 0,0 1 0 0 0,1 0 0 0 0,-1-1 0 0 0,0 1 0 0 0,1 0 0 0 0,-1-1 0 0 0,1 1 0 0 0,-1-1 0 0 0,1 1 0 0 0,0-1 0 0 0,-1 1 0 0 0,1-1 1 0 0,0 0-1 0 0,0 1 0 0 0,0-1 0 0 0,2 2 0 0 0,-1-1-17 0 0,1 0 0 0 0,0 1 0 0 0,0-1 1 0 0,0-1-1 0 0,0 1 0 0 0,0 0 0 0 0,4 1 0 0 0,3 1 79 0 0,0-1 0 0 0,1-1 0 0 0,-1 0 0 0 0,13 1 0 0 0,-8-2-139 0 0,0-1 0 0 0,0 0 1 0 0,0-1-1 0 0,0-1 0 0 0,0-1 0 0 0,0 0 1 0 0,0 0-1 0 0,-1-2 0 0 0,0 0 1 0 0,0 0-1 0 0,0-2 0 0 0,0 1 1 0 0,-1-2-1 0 0,13-9 0 0 0,-22 14-48 0 0,19-11-273 0 0,-1-2 0 0 0,31-28 0 0 0,-47 38-296 0 0,-1 0 0 0 0,0 0 0 0 0,0 0 0 0 0,0-1 0 0 0,-1 0 0 0 0,1 0 0 0 0,-2 0 0 0 0,1 0 0 0 0,-1 0 1 0 0,0-1-1 0 0,0 0 0 0 0,-1 1 0 0 0,1-11 0 0 0,-2 16 313 0 0,-1 1 0 0 0,0-1 0 0 0,0 0 0 0 0,1 0 0 0 0,-1 1 0 0 0,-1-1 0 0 0,1 0 0 0 0,0 1 0 0 0,0-1 0 0 0,-1 0 0 0 0,1 1 0 0 0,0-1 0 0 0,-1 0 0 0 0,0 1 0 0 0,1-1 0 0 0,-1 1 0 0 0,0-1 0 0 0,0 1 1 0 0,0-1-1 0 0,0 1 0 0 0,0 0 0 0 0,0 0 0 0 0,0-1 0 0 0,-1 1 0 0 0,1 0 0 0 0,-3-2 0 0 0,1 2 127 0 0,1 0-1 0 0,-1 0 1 0 0,0 0 0 0 0,0 0 0 0 0,0 0 0 0 0,0 1 0 0 0,0 0 0 0 0,0-1-1 0 0,0 1 1 0 0,-1 0 0 0 0,1 0 0 0 0,0 1 0 0 0,0-1 0 0 0,-3 1-1 0 0,-12 4 702 0 0,1 0 0 0 0,-31 15-1 0 0,3-1 108 0 0,-126 49 1272 0 0,142-54-1491 0 0,1 2 0 0 0,0 0 0 0 0,-44 36 0 0 0,45-29-51 0 0,1 0 0 0 0,1 2 0 0 0,1 1 0 0 0,1 1 0 0 0,1 0 0 0 0,-33 59 0 0 0,52-80-325 0 0,0 0 1 0 0,0 0-1 0 0,1 1 0 0 0,0-1 0 0 0,0 1 0 0 0,1-1 0 0 0,-1 1 1 0 0,1 7-1 0 0,1-11-55 0 0,0 0 0 0 0,0-1 0 0 0,0 1 0 0 0,0 0 1 0 0,1-1-1 0 0,-1 1 0 0 0,1-1 0 0 0,0 1 0 0 0,0-1 0 0 0,0 1 1 0 0,0-1-1 0 0,0 1 0 0 0,0-1 0 0 0,1 0 0 0 0,-1 0 1 0 0,1 1-1 0 0,0-1 0 0 0,-1 0 0 0 0,1-1 0 0 0,0 1 0 0 0,0 0 1 0 0,0 0-1 0 0,4 1 0 0 0,1 1 118 0 0,0 0 1 0 0,0-1-1 0 0,1 0 1 0 0,-1-1-1 0 0,1 1 1 0 0,0-1-1 0 0,0-1 1 0 0,12 2-1 0 0,7-2 255 0 0,32-2-1 0 0,-12-1-235 0 0,-43 2-213 0 0,122 4-3572 0 0,-105-3-1366 0 0,-2 0-1387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8751 0 0,'0'0'674'0'0,"-1"2"-438"0"0,0 1 291 0 0,0 1 0 0 0,0-1 1 0 0,0 1-1 0 0,1-1 0 0 0,-1 1 0 0 0,1 0 1 0 0,0-1-1 0 0,0 1 0 0 0,1-1 0 0 0,-1 1 1 0 0,1 0-1 0 0,-1-1 0 0 0,3 6 1 0 0,-1-4-148 0 0,0 0 1 0 0,0-1 0 0 0,1 1-1 0 0,0-1 1 0 0,0 1 0 0 0,0-1 0 0 0,1 0-1 0 0,4 5 1 0 0,6 3 26 0 0,1 0-1 0 0,0-1 1 0 0,1-1-1 0 0,19 10 1 0 0,179 83 670 0 0,25 15-73 0 0,-200-97-1128 0 0,-37-21 16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15407 0 0,'-8'0'190'0'0,"1"1"0"0"0,-1 0 0 0 0,1 1 0 0 0,-1-1 0 0 0,1 1 0 0 0,0 1 0 0 0,0-1-1 0 0,0 1 1 0 0,-10 6 0 0 0,-6 5 353 0 0,-28 23-1 0 0,27-19 386 0 0,-215 167 1092 0 0,234-182-2008 0 0,-8 7-232 0 0,0 1 0 0 0,1 0 0 0 0,1 1-1 0 0,-1 0 1 0 0,-17 25 0 0 0,28-29-2045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36 13823 0 0,'8'-15'144'0'0,"4"-5"4834"0"0,-193 390-2561 0 0,162-329-2390 0 0,-3-1 1 0 0,-1-1-1 0 0,-48 60 1 0 0,-99 96 502 0 0,32-55 164 0 0,14-14-503 0 0,119-120-837 0 0,0 0-1 0 0,0 1 1 0 0,0 0 0 0 0,-5 12-1 0 0</inkml:trace>
  <inkml:trace contextRef="#ctx0" brushRef="#br0" timeOffset="1">0 663 14743 0 0,'0'0'5866'0'0,"2"0"-4478"0"0,169-35 1654 0 0,42-3-1840 0 0,-10 3-954 0 0,-150 24-1097 0 0,91-34 0 0 0,-112 31-1554 0 0,-21 8 366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23 446 13247 0 0,'0'0'7150'0'0,"-12"-9"-4653"0"0,11 7-2399 0 0,-1 0 0 0 0,1 1 0 0 0,0-1 1 0 0,0 0-1 0 0,0 0 0 0 0,1 0 0 0 0,-1 0 0 0 0,0 0 0 0 0,1 0 1 0 0,-1 0-1 0 0,1 0 0 0 0,0 0 0 0 0,-1 0 0 0 0,1 0 0 0 0,0 0 1 0 0,0 0-1 0 0,1 0 0 0 0,-1 0 0 0 0,0 0 0 0 0,1 0 0 0 0,0-4 1 0 0,3-3-1 0 0,0 0-1 0 0,0 0 1 0 0,8-12 0 0 0,-5 8 4 0 0,5-7-77 0 0,0 2 0 0 0,1 0 0 0 0,1 0 0 0 0,25-24 0 0 0,-4 9 23 0 0,42-30-1 0 0,-49 43-289 0 0,0 1 1 0 0,37-19-1 0 0,-51 31 64 0 0,0 1 0 0 0,0 0 0 0 0,0 1 1 0 0,0 1-1 0 0,1 0 0 0 0,-1 1 0 0 0,24-2 0 0 0,-35 5-175 0 0,0 0-1 0 0,0 1 0 0 0,0-1 1 0 0,0 0-1 0 0,0 1 0 0 0,0 0 1 0 0,4 1-1 0 0,9 7-5671 0 0,-5 1-365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261 129 6911 0 0,'2'1'3280'0'0,"50"19"7456"0"0,-42-17-9857 0 0,1 0 1 0 0,-1-1-1 0 0,17 1 0 0 0,-12-2-415 0 0,62 2 820 0 0,-66-4-1252 0 0,-1 0 1 0 0,1 0-1 0 0,-1-1 0 0 0,0-1 1 0 0,14-4-1 0 0,-6 0-109 0 0,0-1 0 0 0,-1 0 0 0 0,0-1 0 0 0,0-1 0 0 0,17-15 0 0 0,-32 24-16 0 0,0 0-1 0 0,-1-1 0 0 0,1 1 1 0 0,0-1-1 0 0,-1 0 0 0 0,0 1 1 0 0,1-1-1 0 0,-1 0 0 0 0,0 0 0 0 0,0 0 1 0 0,0 1-1 0 0,0-1 0 0 0,0 0 1 0 0,-1-1-1 0 0,1 1 0 0 0,0 0 0 0 0,-1 0 1 0 0,0 0-1 0 0,1 0 0 0 0,-1 0 1 0 0,0-4-1 0 0,-1 4-50 0 0,1 0 0 0 0,-1 0 1 0 0,0 0-1 0 0,1 1 0 0 0,-1-1 0 0 0,0 0 0 0 0,0 1 1 0 0,0-1-1 0 0,0 1 0 0 0,-1-1 0 0 0,1 1 1 0 0,0 0-1 0 0,0-1 0 0 0,-1 1 0 0 0,1 0 0 0 0,-1 0 1 0 0,1 0-1 0 0,-1 0 0 0 0,0 0 0 0 0,1 0 0 0 0,-1 0 1 0 0,0 1-1 0 0,0-1 0 0 0,1 1 0 0 0,-4-1 1 0 0,-5-1-39 0 0,-1 0 1 0 0,0 1 0 0 0,1 0-1 0 0,-1 1 1 0 0,0 0 0 0 0,1 1-1 0 0,-18 3 1 0 0,-3 3 273 0 0,-39 13 0 0 0,30-5 409 0 0,1 1-1 0 0,-66 38 1 0 0,-63 61 1272 0 0,167-114-1758 0 0,-16 12 224 0 0,-22 21 0 0 0,35-30-220 0 0,1 0 0 0 0,-1 0 0 0 0,1 0 0 0 0,0 0 0 0 0,0 0 0 0 0,0 1 1 0 0,1 0-1 0 0,-1-1 0 0 0,1 1 0 0 0,0 0 0 0 0,-2 9 0 0 0,4-13-16 0 0,0 1 0 0 0,0-1-1 0 0,0 1 1 0 0,0 0 0 0 0,0-1 0 0 0,1 1-1 0 0,-1-1 1 0 0,0 1 0 0 0,1 0-1 0 0,-1-1 1 0 0,1 1 0 0 0,0-1 0 0 0,-1 1-1 0 0,1-1 1 0 0,0 0 0 0 0,0 1 0 0 0,0-1-1 0 0,0 0 1 0 0,0 0 0 0 0,0 1 0 0 0,0-1-1 0 0,0 0 1 0 0,1 0 0 0 0,-1 0-1 0 0,0 0 1 0 0,1 0 0 0 0,-1-1 0 0 0,1 1-1 0 0,-1 0 1 0 0,1-1 0 0 0,2 2 0 0 0,4 0-24 0 0,0 0 0 0 0,0 0 1 0 0,0-1-1 0 0,16 2 0 0 0,-2-3-576 0 0,-1 0 1 0 0,37-6-1 0 0,9-8-5402 0 0,-18 1-492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11255 0 0,'0'0'4564'0'0,"-5"7"-3682"0"0,-9 9-220 0 0,0 0 0 0 0,1 0 1 0 0,-16 27-1 0 0,-25 57 311 0 0,39-71-833 0 0,0-2-100 0 0,-1-1 0 0 0,0 0 0 0 0,-2-1 0 0 0,-40 43 0 0 0,45-55-1118 0 0,-16 25 0 0 0,18-23-1385 0 0,-20 22 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1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55 787 3223 0 0,'-9'9'11162'0'0,"1"-5"-4484"0"0,7-4-6284 0 0,0 0 1 0 0,0 0-1 0 0,0 0 1 0 0,-1 1-1 0 0,1-1 1 0 0,0 0-1 0 0,0 0 1 0 0,0-1-1 0 0,0 1 1 0 0,0 0-1 0 0,0 0 1 0 0,0 0-1 0 0,-2-1 1 0 0,2 0-331 0 0,0 0 1 0 0,-1 1 0 0 0,1-1 0 0 0,0 0 0 0 0,-1 0 0 0 0,1 0 0 0 0,0 0 0 0 0,0 0-1 0 0,0 0 1 0 0,0-1 0 0 0,0 1 0 0 0,0 0 0 0 0,0 0 0 0 0,1-1 0 0 0,-1 1 0 0 0,0-1-1 0 0,1 1 1 0 0,-1-1 0 0 0,1 1 0 0 0,-1-1 0 0 0,1 1 0 0 0,-1-3 0 0 0,1-2 35 0 0,0 0 0 0 0,1 0-1 0 0,-1 0 1 0 0,1 0 0 0 0,0 0 0 0 0,0 0 0 0 0,1 0 0 0 0,0 1 0 0 0,0-1 0 0 0,3-5-1 0 0,1-2 56 0 0,1 0-1 0 0,17-24 0 0 0,-2 10-87 0 0,1 2 1 0 0,1 0-1 0 0,28-23 0 0 0,87-59-176 0 0,199-98-625 0 0,-266 164 515 0 0,212-109-3197 0 0,-272 145 1833 0 0,-3 2-65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103 146 3679 0 0,'0'0'284'0'0,"-1"2"-186"0"0,-8 19 3748 0 0,-1-1 1 0 0,-19 27 0 0 0,14-22-1905 0 0,-13 27 1 0 0,27-50-2633 0 0,1-2 775 0 0,0 1 1 0 0,0-1-1 0 0,0 0 0 0 0,0 0 0 0 0,0 0 1 0 0,0 1-1 0 0,0-1 0 0 0,0 0 1 0 0,0 0-1 0 0,-1 0 0 0 0,1 1 1 0 0,0-1-1 0 0,0 0 0 0 0,0 0 0 0 0,0 0 1 0 0,0 1-1 0 0,0-1 0 0 0,0 0 1 0 0,0 0-1 0 0,-1 0 0 0 0,1 0 1 0 0,0 0-1 0 0,0 1 0 0 0,0-1 0 0 0,0 0 1 0 0,-1 0-1 0 0,1 0 0 0 0,0 0 1 0 0,0 0-1 0 0,0 0 0 0 0,0 0 1 0 0,-1 0-1 0 0,1 0 0 0 0,0 1 0 0 0,0-1 1 0 0,0 0-1 0 0,-1 0 0 0 0,1 0 1 0 0,0 0-1 0 0,0 0 0 0 0,-1 0 0 0 0,1 0 1 0 0,0 0-1 0 0,0-1 0 0 0,0 1 1 0 0,-1 0-1 0 0,1 0 0 0 0,0 0 1 0 0,0 0-1 0 0,0 0 0 0 0,0 0 0 0 0,-1 0 1 0 0,1 0-1 0 0,0 0 0 0 0,0-1 1 0 0,0 1-1 0 0,0 0 0 0 0,-1 0 1 0 0,1 0-1 0 0,0 0 0 0 0,0-1-76 0 0,0 0 0 0 0,0 1-1 0 0,0-1 1 0 0,0 1 0 0 0,0-1 0 0 0,0 1-1 0 0,0-1 1 0 0,0 0 0 0 0,0 1 0 0 0,0-1-1 0 0,0 1 1 0 0,0-1 0 0 0,1 1 0 0 0,-1-1 0 0 0,0 1-1 0 0,0-1 1 0 0,1 1 0 0 0,-1-2 0 0 0,1 2 8 0 0,2-6-10 0 0,0 0 0 0 0,1 0 0 0 0,-1 0 0 0 0,1 1 0 0 0,1-1 1 0 0,-1 1-1 0 0,6-5 0 0 0,39-31 16 0 0,-40 35-23 0 0,85-62-200 0 0,-76 56 144 0 0,1 2 0 0 0,0 0 0 0 0,28-9 0 0 0,-36 15 43 0 0,0 0 0 0 0,0 1 1 0 0,1 1-1 0 0,-1 0 0 0 0,21-1 0 0 0,-30 3 33 0 0,1 0 0 0 0,0 0 0 0 0,0 0 0 0 0,0 1 0 0 0,0-1 0 0 0,-1 1 0 0 0,1-1 0 0 0,0 1 0 0 0,0 0 0 0 0,-1 0 0 0 0,1 1 0 0 0,-1-1 1 0 0,1 0-1 0 0,-1 1 0 0 0,1 0 0 0 0,-1-1 0 0 0,0 1 0 0 0,0 0 0 0 0,0 0 0 0 0,0 0 0 0 0,0 0 0 0 0,0 1 0 0 0,-1-1 0 0 0,1 0 0 0 0,-1 1 0 0 0,1-1 0 0 0,-1 1 0 0 0,2 4 0 0 0,-2-1 10 0 0,0 0 0 0 0,0 0 0 0 0,0 0 0 0 0,-1-1 0 0 0,0 1 0 0 0,0 0 0 0 0,-1 0 0 0 0,1 0 0 0 0,-1 0 0 0 0,0-1 0 0 0,-1 1 0 0 0,1 0 0 0 0,-1-1 0 0 0,-1 1 0 0 0,1-1 0 0 0,-1 0 0 0 0,1 0 0 0 0,-1 0 0 0 0,-1 0 0 0 0,1 0 0 0 0,-1 0 0 0 0,0-1 0 0 0,0 0-1 0 0,-5 4 1 0 0,7-6-24 0 0,1-1-1 0 0,-1 0 1 0 0,1 0-1 0 0,-1 1 0 0 0,1-1 0 0 0,-1 0 1 0 0,0 0-1 0 0,0-1 0 0 0,0 1 0 0 0,0 0 1 0 0,1 0-1 0 0,-1-1 0 0 0,0 0 0 0 0,0 1 1 0 0,0-1-1 0 0,0 0 0 0 0,0 0 0 0 0,0 0 1 0 0,0 0-1 0 0,0 0 0 0 0,-4-1 0 0 0,5 1-23 0 0,0 0-1 0 0,1-1 1 0 0,-1 1-1 0 0,0 0 1 0 0,1-1-1 0 0,-1 1 1 0 0,0 0-1 0 0,1-1 1 0 0,-1 1-1 0 0,0-1 0 0 0,1 1 1 0 0,-1-1-1 0 0,1 0 1 0 0,-1 1-1 0 0,1-1 1 0 0,-1 0-1 0 0,1 1 1 0 0,0-1-1 0 0,-1 0 0 0 0,1 1 1 0 0,0-1-1 0 0,-1 0 1 0 0,1 0-1 0 0,0 1 1 0 0,-1-2-1 0 0,1-1-37 0 0,0 1 0 0 0,0-1-1 0 0,-1 1 1 0 0,1-1 0 0 0,1 1 0 0 0,-1-5-1 0 0,3-1-43 0 0,-1 0 0 0 0,1 1 0 0 0,0-1 0 0 0,1 0-1 0 0,-1 1 1 0 0,1 0 0 0 0,1 0 0 0 0,0 0 0 0 0,0 1-1 0 0,0-1 1 0 0,11-9 0 0 0,4-2-105 0 0,0 1 0 0 0,31-19 0 0 0,-36 27 225 0 0,0 0 0 0 0,0 2 1 0 0,1-1-1 0 0,0 2 0 0 0,0 0 0 0 0,1 1 0 0 0,-1 1 0 0 0,1 0 1 0 0,20-1-1 0 0,-2 3 486 0 0,0 1 0 0 0,-1 2 1 0 0,55 8-1 0 0,-79-8-389 0 0,1 1 0 0 0,-1 1 1 0 0,11 4-1 0 0,-17-6-89 0 0,1 1-1 0 0,-1 0 1 0 0,1 1-1 0 0,-1-1 1 0 0,0 1-1 0 0,0 0 1 0 0,0 0 0 0 0,6 5-1 0 0,-9-5-26 0 0,1-1 0 0 0,0 1 1 0 0,-1 0-1 0 0,0-1 0 0 0,0 1 0 0 0,0 0 0 0 0,0 0 1 0 0,0 0-1 0 0,-1 0 0 0 0,1 0 0 0 0,-1 0 0 0 0,0 0 0 0 0,1 0 1 0 0,-1 0-1 0 0,-1 0 0 0 0,1 0 0 0 0,-1 4 0 0 0,-2 6 18 0 0,0 0-1 0 0,-7 19 0 0 0,-1-8-18 0 0,0 0 0 0 0,-2 0 0 0 0,0-1 0 0 0,-2-1 0 0 0,-18 21 0 0 0,6-9-472 0 0,26-32 224 0 0,4-2-1505 0 0,0-1 1380 0 0,0 0 1 0 0,-1 0 0 0 0,1 0-1 0 0,0 0 1 0 0,-1 0 0 0 0,1 0 0 0 0,3-3-1 0 0,0 0-324 0 0,15-8-1516 0 0,2-2-313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98 10911 0 0,'2'0'498'0'0,"33"-15"364"0"0,-21 12 1215 0 0,-1 1 0 0 0,22-1 1 0 0,-21 3-798 0 0,0-1 0 0 0,21-5 0 0 0,-11 0-640 0 0,-2 2-438 0 0,0-2 1 0 0,-1-1-1 0 0,1 0 1 0 0,32-17-1 0 0,-53 23-262 0 0,-2 0-337 0 0,-2 0 321 0 0,0-1 1 0 0,0 1-1 0 0,0-1 1 0 0,0 1-1 0 0,-1 0 1 0 0,1 0-1 0 0,0 0 1 0 0,-1 1 0 0 0,1-1-1 0 0,0 1 1 0 0,-5 0-1 0 0,-40 2-244 0 0,24 1 272 0 0,1 2 0 0 0,-1 0-1 0 0,1 2 1 0 0,0 0-1 0 0,-36 18 1 0 0,14-2 641 0 0,-70 47-1 0 0,95-56-303 0 0,1 1 0 0 0,0 1 0 0 0,1 0 0 0 0,-20 24 0 0 0,35-37-217 0 0,0 1-1 0 0,1 0 0 0 0,-1 0 0 0 0,1 0 0 0 0,-1 0 0 0 0,-2 8 0 0 0,5-10-54 0 0,-1-1-1 0 0,1 0 1 0 0,0 1 0 0 0,-1-1-1 0 0,1 1 1 0 0,0-1-1 0 0,0 0 1 0 0,0 1-1 0 0,0-1 1 0 0,0 0 0 0 0,0 1-1 0 0,1-1 1 0 0,-1 0-1 0 0,0 1 1 0 0,1-1 0 0 0,-1 0-1 0 0,1 1 1 0 0,-1-1-1 0 0,1 0 1 0 0,0 0-1 0 0,-1 1 1 0 0,1-1 0 0 0,0 0-1 0 0,0 0 1 0 0,0 0-1 0 0,0 0 1 0 0,0 0 0 0 0,1 0-1 0 0,4 3 7 0 0,-1-1-1 0 0,1 0 1 0 0,0 0-1 0 0,0 0 1 0 0,0-1-1 0 0,0 0 1 0 0,0 0-1 0 0,1-1 1 0 0,-1 1 0 0 0,10-1-1 0 0,10 1-273 0 0,33-3 0 0 0,-40 1-158 0 0,11-2-770 0 0,0-1 0 0 0,0-1 1 0 0,32-9-1 0 0,-24 3-979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5063 0 0,'-1'1'13823'0'0,"-20"36"-11013"0"0,-76 115-88 0 0,-129 132-1565 0 0,77-103-987 0 0,115-135-303 0 0,2 2 1 0 0,-27 56-1 0 0,41-52-3087 0 0</inkml:trace>
  <inkml:trace contextRef="#ctx0" brushRef="#br0" timeOffset="1">527 589 14743 0 0,'0'0'1136'0'0,"1"1"-584"0"0,6 25 2010 0 0,-2-1 0 0 0,5 39-1 0 0,-1 2-1151 0 0,0 16-688 0 0,-1-7-924 0 0,-8-70 75 0 0,1-1 1 0 0,1 1 0 0 0,-1-1-1 0 0,4 7 1 0 0,-5-10-83 0 0,0 0-1 0 0,1 0 1 0 0,-1 0 0 0 0,1 0 0 0 0,0 0 0 0 0,-1 0 0 0 0,1 0-1 0 0,0 0 1 0 0,0 0 0 0 0,-1-1 0 0 0,1 1 0 0 0,0 0 0 0 0,0 0-1 0 0,0-1 1 0 0,0 1 0 0 0,0-1 0 0 0,0 1 0 0 0,0-1 0 0 0,0 1-1 0 0,0-1 1 0 0,0 1 0 0 0,0-1 0 0 0,2 0 0 0 0,9-1-7370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7831 0 0,'0'0'603'0'0,"-2"1"-156"0"0,-6 3 433 0 0,1 1 1 0 0,-1-1-1 0 0,1 1 1 0 0,0 1 0 0 0,0-1-1 0 0,1 1 1 0 0,-1 1-1 0 0,-6 8 1 0 0,-6 9 926 0 0,-17 28 1 0 0,9-7-821 0 0,1 0 0 0 0,-22 59 0 0 0,2-3-108 0 0,-102 161 0 0 0,114-213-766 0 0,-3-1-1 0 0,-73 73 0 0 0,37-42-91 0 0,42-46-1549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39 11975 0 0,'0'-1'923'0'0,"0"-37"9738"0"0,-1 40-10546 0 0,-5 6-101 0 0,1 0 0 0 0,-2 0 0 0 0,1-1 0 0 0,-1 0 0 0 0,0 0 0 0 0,0 0 0 0 0,-12 6 0 0 0,-6 4 17 0 0,-31 16-1 0 0,-11-1-58 0 0,-103 33 0 0 0,99-40 4 0 0,25-10-23 0 0,20-6 21 0 0,-33 14 0 0 0,71-15-27 0 0,98 33 54 0 0,-49-20-13 0 0,-49-16-4 0 0,82 32-25 0 0,-77-29 42 0 0,-1 0 0 0 0,1 2 0 0 0,19 14 0 0 0,-33-22-1 0 0,-1 0 1 0 0,0-1-1 0 0,0 1 0 0 0,0 0 1 0 0,0 0-1 0 0,0 1 0 0 0,-1-1 1 0 0,1 0-1 0 0,-1 0 0 0 0,1 1 1 0 0,-1-1-1 0 0,0 1 0 0 0,0-1 1 0 0,0 1-1 0 0,0 0 0 0 0,0 4 1 0 0,-1-5 3 0 0,0 0 0 0 0,0 0 1 0 0,0 0-1 0 0,0 1 0 0 0,-1-1 1 0 0,1 0-1 0 0,-1 0 1 0 0,0 0-1 0 0,1 0 0 0 0,-1 0 1 0 0,0 0-1 0 0,0 0 0 0 0,0 0 1 0 0,-1 0-1 0 0,1 0 0 0 0,0 0 1 0 0,-1-1-1 0 0,1 1 0 0 0,-1 0 1 0 0,0-1-1 0 0,-2 2 0 0 0,-3 3 3 0 0,-2-1 0 0 0,1 0 0 0 0,0-1 0 0 0,-1 1 0 0 0,0-2 0 0 0,0 1-1 0 0,0-1 1 0 0,-1-1 0 0 0,1 0 0 0 0,-13 2 0 0 0,3-2 4 0 0,-1-1 0 0 0,1 0 0 0 0,0-2 0 0 0,-24-3 0 0 0,17 0-142 0 0,1-1 0 0 0,-41-13 0 0 0,51 12 15 0 0,0 0-1 0 0,1-1 1 0 0,0 0-1 0 0,0-1 1 0 0,-20-15-1 0 0,31 20-249 0 0,0 1 1 0 0,1-1-1 0 0,-1 1 0 0 0,1-1 0 0 0,-4-5 1 0 0,0-1-933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16 17823 0 0,'-2'-16'1618'0'0,"-11"18"-1300"0"0,5 2-318 0 0,-1-1 0 0 0,1 1 0 0 0,0 1 0 0 0,0-1 0 0 0,1 1 0 0 0,-1 1 0 0 0,-8 8 0 0 0,-3 0 0 0 0,-23 19 156 0 0,0 2 1 0 0,2 1-1 0 0,2 2 0 0 0,1 2 0 0 0,-34 49 1 0 0,-145 253 2181 0 0,28 17-1557 0 0,188-359-782 0 0,-74 138 224 0 0,65-125-312 0 0,-1 1 0 0 0,0-1 0 0 0,0-1 0 0 0,-1 0 0 0 0,-1-1 0 0 0,0 0 0 0 0,-20 14 0 0 0,27-21-268 0 0,-1-1-1 0 0,1 0 1 0 0,-1-1 0 0 0,1 1 0 0 0,-1-1 0 0 0,0 0-1 0 0,0 0 1 0 0,0-1 0 0 0,0 0 0 0 0,-12 1 0 0 0,-1-3-1377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16583 0 0,'0'0'4256'0'0,"2"-1"-2903"0"0,71-9 2049 0 0,90-13-1694 0 0,355-55-709 0 0,-322 46-2959 0 0,0 2-3536 0 0,-155 25-2270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3 451 7831 0 0,'0'0'14287'0'0,"0"-2"-12938"0"0,-2-6-923 0 0,2-1-1 0 0,-1 1 1 0 0,1-1-1 0 0,0 1 1 0 0,1 0 0 0 0,0-1-1 0 0,0 1 1 0 0,4-10-1 0 0,-3 9-334 0 0,1 1-1 0 0,1-1 0 0 0,0 1 0 0 0,0 0 1 0 0,0 0-1 0 0,1 1 0 0 0,1-1 1 0 0,-1 1-1 0 0,1 0 0 0 0,0 0 0 0 0,1 1 1 0 0,9-8-1 0 0,159-101-97 0 0,-96 67-474 0 0,-52 31-612 0 0,0 1 1 0 0,1 2-1 0 0,1 0 0 0 0,44-13 0 0 0,-50 21-859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282 130 11055 0 0,'-2'1'3090'0'0,"-16"9"-564"0"0,0 0 1 0 0,-20 17 0 0 0,16-9-1271 0 0,-23 24 1 0 0,13-9-772 0 0,-49 72-1 0 0,77-99-461 0 0,1-1 1 0 0,0 1-1 0 0,0-1 0 0 0,0 1 1 0 0,0 0-1 0 0,1 0 0 0 0,-2 11 1 0 0,4-16-15 0 0,0 0 1 0 0,0 0-1 0 0,1 0 1 0 0,-1 0 0 0 0,1 0-1 0 0,-1 0 1 0 0,0-1-1 0 0,1 1 1 0 0,0 0-1 0 0,-1 0 1 0 0,1-1-1 0 0,-1 1 1 0 0,1 0 0 0 0,0-1-1 0 0,-1 1 1 0 0,1 0-1 0 0,0-1 1 0 0,0 1-1 0 0,0-1 1 0 0,-1 1-1 0 0,1-1 1 0 0,0 0 0 0 0,2 1-1 0 0,1 0 18 0 0,0 0 0 0 0,0 0 0 0 0,1-1 0 0 0,-1 1 0 0 0,0-1 0 0 0,0 0 0 0 0,1-1 0 0 0,-1 1 0 0 0,0-1 0 0 0,5 0 0 0 0,41-14 228 0 0,-47 14-239 0 0,36-15 77 0 0,-1-2 0 0 0,49-29 0 0 0,0-1-12 0 0,-77 43-97 0 0,64-35-622 0 0,-67 36 560 0 0,-1-1 1 0 0,0 0-1 0 0,0 0 1 0 0,0 0-1 0 0,0 0 1 0 0,-1-1-1 0 0,0 0 1 0 0,5-8-1 0 0,-9 14 35 0 0,-1-1 1 0 0,0 1-1 0 0,0 0 0 0 0,0-1 0 0 0,0 1 0 0 0,1-1 1 0 0,-1 1-1 0 0,0-1 0 0 0,0 1 0 0 0,0-1 0 0 0,0 1 1 0 0,0-1-1 0 0,0 1 0 0 0,0-1 0 0 0,0 1 0 0 0,0-1 1 0 0,-1 1-1 0 0,1-1 0 0 0,0 1 0 0 0,0-1 0 0 0,0 1 1 0 0,0 0-1 0 0,-1-1 0 0 0,1 1 0 0 0,0-1 0 0 0,0 1 1 0 0,-1 0-1 0 0,1-1 0 0 0,0 1 0 0 0,-1 0 1 0 0,1-1-1 0 0,0 1 0 0 0,-1 0 0 0 0,1-1 0 0 0,-1 1 1 0 0,1 0-1 0 0,-1 0 0 0 0,1-1 0 0 0,0 1 0 0 0,-2 0 1 0 0,-17-6-792 0 0,-35-3-905 0 0,39 7 1269 0 0,0 0-1 0 0,-1-1 1 0 0,1 0 0 0 0,1-1 0 0 0,-29-12 0 0 0,32 8-242 0 0,5 1-108 0 0</inkml:trace>
  <inkml:trace contextRef="#ctx0" brushRef="#br0" timeOffset="1">652 403 18023 0 0,'0'0'1632'0'0,"1"-9"-252"0"0,0 0-657 0 0,0 0-1 0 0,1 1 1 0 0,1-1-1 0 0,-1 0 0 0 0,1 1 1 0 0,6-11-1 0 0,-3 7-326 0 0,1 0 1 0 0,1 0-1 0 0,13-15 0 0 0,0 4-338 0 0,2 0 0 0 0,45-34 0 0 0,-44 40-89 0 0,1 1 0 0 0,0 1-1 0 0,43-19 1 0 0,87-23-1537 0 0,-145 53 1386 0 0,0 1 1 0 0,0 0-1 0 0,0 0 1 0 0,1 1-1 0 0,-1 1 1 0 0,16-1-1 0 0,-25 2 176 0 0,0 0 0 0 0,0 1 1 0 0,0-1-1 0 0,0 0 0 0 0,0 0 0 0 0,1 1 0 0 0,-1-1 0 0 0,0 1 0 0 0,0-1 1 0 0,0 1-1 0 0,0-1 0 0 0,0 1 0 0 0,0 0 0 0 0,0-1 0 0 0,-1 1 1 0 0,1 0-1 0 0,0 0 0 0 0,0-1 0 0 0,0 1 0 0 0,-1 0 0 0 0,1 0 0 0 0,0 0 1 0 0,-1 0-1 0 0,1 0 0 0 0,-1 0 0 0 0,1 0 0 0 0,-1 1 0 0 0,0-1 0 0 0,1 0 1 0 0,-1 0-1 0 0,0 0 0 0 0,0 0 0 0 0,0 0 0 0 0,0 1 0 0 0,0-1 1 0 0,0 0-1 0 0,0 0 0 0 0,0 0 0 0 0,-1 2 0 0 0,0 3 26 0 0,0 0 1 0 0,0 0-1 0 0,-1 1 0 0 0,0-1 1 0 0,-4 10-1 0 0,-33 53 354 0 0,3-7-12 0 0,-36 104-2531 0 0,71-163 1754 0 0,0 1 0 0 0,1-1 0 0 0,-1 0 0 0 0,1 0 1 0 0,-1 1-1 0 0,1 3 0 0 0,0 4-1848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975 106 10423 0 0,'20'-12'308'0'0,"1"0"1"0"0,1 2-1 0 0,23-9 0 0 0,-17 8-279 0 0,-6 0 2196 0 0,29-17 3943 0 0,-53 27-6114 0 0,0 1-1 0 0,0-1 1 0 0,0 1 0 0 0,0 0-1 0 0,0-1 1 0 0,0 1 0 0 0,0 0-1 0 0,0 0 1 0 0,0 0 0 0 0,-1 1-1 0 0,1-1 1 0 0,0 0 0 0 0,0 1 0 0 0,0 0-1 0 0,0-1 1 0 0,-2 2 0 0 0,-32 16 254 0 0,31-15-192 0 0,-24 14 166 0 0,1 2 0 0 0,0 0-1 0 0,-41 40 1 0 0,52-42-38 0 0,1 1 0 0 0,1 1 1 0 0,-18 29-1 0 0,31-45-186 0 0,0 0-1 0 0,0 1 1 0 0,1-1-1 0 0,0 1 0 0 0,0-1 1 0 0,0 1-1 0 0,0 0 1 0 0,0-1-1 0 0,1 1 1 0 0,-1 4-1 0 0,1-8-44 0 0,0 1-1 0 0,0-1 0 0 0,1 1 1 0 0,-1-1-1 0 0,0 1 0 0 0,0-1 1 0 0,1 1-1 0 0,-1-1 1 0 0,0 1-1 0 0,1-1 0 0 0,-1 1 1 0 0,1-1-1 0 0,-1 1 0 0 0,0-1 1 0 0,1 0-1 0 0,-1 1 1 0 0,1-1-1 0 0,-1 0 0 0 0,1 1 1 0 0,-1-1-1 0 0,1 0 1 0 0,0 0-1 0 0,-1 0 0 0 0,1 1 1 0 0,-1-1-1 0 0,1 0 0 0 0,0 0 1 0 0,16 2 128 0 0,-12-3-133 0 0,1 0 0 0 0,-1-1 0 0 0,1 1 0 0 0,-1-1 0 0 0,0 0 0 0 0,0 0 0 0 0,0-1 1 0 0,0 0-1 0 0,0 1 0 0 0,0-2 0 0 0,-1 1 0 0 0,1-1 0 0 0,-1 1 0 0 0,0-1 0 0 0,0 0 0 0 0,0 0 0 0 0,-1-1 0 0 0,1 1 0 0 0,-1-1 0 0 0,0 0 0 0 0,-1 0 0 0 0,1 0 0 0 0,-1 0 0 0 0,0 0 0 0 0,0-1 0 0 0,-1 1 0 0 0,1-1 0 0 0,0-10 0 0 0,-1 10 153 0 0,-1 0-1439 0 0,-9 9 173 0 0,-2 4 520 0 0,0 2 1 0 0,-19 16-1 0 0,3-1-94 0 0,-13 9 17 0 0,1 2 0 0 0,2 1 0 0 0,2 2 0 0 0,-32 44 0 0 0,45-50 610 0 0,1 1 0 0 0,1 1 1 0 0,2 1-1 0 0,2 0 1 0 0,1 1-1 0 0,-11 39 1 0 0,11-16 477 0 0,3 1 0 0 0,-6 73-1 0 0,5 123 3399 0 0,15-172-2798 0 0,0-47-461 0 0,-5 54 0 0 0,2-79-484 0 0,-1 0 0 0 0,0 0 0 0 0,-1 0 0 0 0,-1 0 0 0 0,1 0 0 0 0,-2-1-1 0 0,0 0 1 0 0,-9 16 0 0 0,2-10 9 0 0,-1-1-1 0 0,0-1 1 0 0,-1 0 0 0 0,-1-1-1 0 0,0 0 1 0 0,-1-1 0 0 0,0-1-1 0 0,-23 12 1 0 0,32-20-236 0 0,-1 0 0 0 0,0-1 0 0 0,1-1 0 0 0,-1 1 0 0 0,0-1 0 0 0,0-1 0 0 0,-1 1 0 0 0,1-1 1 0 0,0-1-1 0 0,0 0 0 0 0,-1 0 0 0 0,1 0 0 0 0,0-1 0 0 0,-9-2 0 0 0,-3-1-777 0 0,0 0 1 0 0,0-2-1 0 0,0 0 0 0 0,-23-12 0 0 0,-11-11-1237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1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23671 0 0,'0'0'2592'0'0,"11"0"-2592"0"0,-1-4 0 0 0,3 1 0 0 0,1-3 520 0 0,2 1 80 0 0,0 0 8 0 0,1 0 8 0 0,-1-1-384 0 0,0 1-72 0 0,-1-2-24 0 0,-1 0 0 0 0,-4 1-1192 0 0,-1-1-248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279 206 5983 0 0,'-2'0'274'0'0,"-5"0"-68"0"0,-23 1-38 0 0,21 0 771 0 0,1 0-1 0 0,-1 1 0 0 0,1 0 1 0 0,0 0-1 0 0,-1 1 0 0 0,1 1 0 0 0,1-1 1 0 0,-10 6-1 0 0,12-6-615 0 0,0 0 0 0 0,0 1 0 0 0,0 0 0 0 0,0 0 1 0 0,1 0-1 0 0,-1 0 0 0 0,1 0 0 0 0,1 1 0 0 0,-1 0 0 0 0,0 0 0 0 0,1 0 0 0 0,-3 6 1 0 0,6-10-275 0 0,0 0 1 0 0,0 0 0 0 0,0 0 0 0 0,0 0 0 0 0,0 0 0 0 0,0 0 0 0 0,0 0 0 0 0,0 0 0 0 0,1 0 0 0 0,-1 0 0 0 0,0-1 0 0 0,1 1 0 0 0,-1 0 0 0 0,0 0 0 0 0,1 0 0 0 0,-1 0 0 0 0,1-1-1 0 0,0 1 1 0 0,-1 0 0 0 0,1 0 0 0 0,-1-1 0 0 0,1 1 0 0 0,0 0 0 0 0,0-1 0 0 0,1 2 0 0 0,-1-2-34 0 0,2 3 50 0 0,1 0 0 0 0,0-1-1 0 0,0 0 1 0 0,0 0 0 0 0,0 0 0 0 0,0 0-1 0 0,0-1 1 0 0,1 0 0 0 0,-1 1 0 0 0,0-2-1 0 0,1 1 1 0 0,-1 0 0 0 0,1-1 0 0 0,-1 0-1 0 0,10-1 1 0 0,0 0 86 0 0,1-1 0 0 0,0-1 0 0 0,22-6 0 0 0,0-5 93 0 0,-1-2 0 0 0,59-34 0 0 0,-47 24-116 0 0,67-41 57 0 0,-94 53-164 0 0,-1 0 0 0 0,-1-2 0 0 0,24-24-1 0 0,-41 38-18 0 0,0 0-1 0 0,0-1 1 0 0,0 1-1 0 0,-1 0 0 0 0,1-1 1 0 0,-1 1-1 0 0,1-1 0 0 0,-1 0 1 0 0,0 1-1 0 0,1-5 1 0 0,-2 6-26 0 0,0 0 1 0 0,0 0 0 0 0,0 0-1 0 0,0 0 1 0 0,0 0 0 0 0,0 0-1 0 0,0 0 1 0 0,0 0 0 0 0,0 1-1 0 0,-1-1 1 0 0,1 0 0 0 0,0 0-1 0 0,-1 0 1 0 0,1 0 0 0 0,-1 0-1 0 0,1 0 1 0 0,-1 0 0 0 0,1 1-1 0 0,-1-1 1 0 0,0 0 0 0 0,1 0-1 0 0,-1 1 1 0 0,0-1 0 0 0,0 0-1 0 0,1 1 1 0 0,-1-1 0 0 0,0 1-1 0 0,0-1 1 0 0,0 1 0 0 0,0-1-1 0 0,0 1 1 0 0,0 0 0 0 0,-1-1-1 0 0,-5-1-198 0 0,-1 0 0 0 0,1 0-1 0 0,-1 1 1 0 0,0 0 0 0 0,0 0-1 0 0,1 1 1 0 0,-12 0 0 0 0,-57 10-1499 0 0,54-7 1418 0 0,-12 4-271 0 0,-43 15 1 0 0,47-13 429 0 0,-16 6 81 0 0,0 2 0 0 0,2 3 0 0 0,-73 42 0 0 0,106-55 237 0 0,0 0 0 0 0,1 1 0 0 0,1 1 0 0 0,-1-1 1 0 0,1 1-1 0 0,1 1 0 0 0,-1 0 0 0 0,2 0 0 0 0,-1 1 0 0 0,2 0 0 0 0,-1 0 0 0 0,1 0 0 0 0,1 1 0 0 0,0 0 0 0 0,1 0 0 0 0,-5 20 0 0 0,8-24-109 0 0,0-1 0 0 0,0 1 0 0 0,1 0 0 0 0,0-1 0 0 0,0 1 0 0 0,1 0 0 0 0,0-1 0 0 0,0 1-1 0 0,1-1 1 0 0,0 1 0 0 0,3 7 0 0 0,-3-10-21 0 0,0 0 1 0 0,1-1-1 0 0,0 1 0 0 0,-1-1 0 0 0,1 1 1 0 0,1-1-1 0 0,-1 0 0 0 0,1 0 0 0 0,-1 0 1 0 0,1-1-1 0 0,0 1 0 0 0,1-1 0 0 0,-1 0 0 0 0,0 0 1 0 0,1 0-1 0 0,8 3 0 0 0,2-1 67 0 0,-1-1 0 0 0,0-1 1 0 0,1 0-1 0 0,0-1 0 0 0,0 0 0 0 0,28-2 0 0 0,-1-2 62 0 0,48-9 0 0 0,76-26-201 0 0,-76 16-3231 0 0,-74 17 1698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 16871 0 0,'0'0'1528'0'0,"-1"1"-1254"0"0,-5 3-128 0 0,1-1 0 0 0,0 1 0 0 0,0 1 0 0 0,1-1 0 0 0,-1 0 0 0 0,1 1 0 0 0,0 0 0 0 0,-6 9 0 0 0,4-3 144 0 0,0-1 0 0 0,1 1 1 0 0,1-1-1 0 0,-4 15 0 0 0,-1 9 249 0 0,2 1-1 0 0,-2 39 0 0 0,8-69-544 0 0,-11 154 304 0 0,10-111-247 0 0,-3-9 45 0 0,4-37 927 0 0,3-3-698 0 0,12-10-14 0 0,-1 0 0 0 0,-1-1 0 0 0,18-20 0 0 0,8-10-69 0 0,104-84 43 0 0,-4 4-185 0 0,39-36-764 0 0,-174 155 144 0 0,10-9 947 0 0,-5 9-6240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16 14743 0 0,'1'-15'10511'0'0,"-3"27"-9777"0"0,-1 0-626 0 0,-1 0-1 0 0,-1-1 1 0 0,1 1-1 0 0,-2-1 1 0 0,0 0-1 0 0,-11 16 1 0 0,0-4-52 0 0,-35 36-1 0 0,-122 132-2101 0 0,156-167-88 0 0,16-22 633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233 343 3679 0 0,'0'0'284'0'0,"-2"1"-186"0"0,-38 16 6847 0 0,18-7-795 0 0,-38 12 0 0 0,50-20-5952 0 0,0 0 0 0 0,0 0 0 0 0,1-1 0 0 0,-12 0 0 0 0,19-1-179 0 0,0 0-1 0 0,0 0 0 0 0,0 0 0 0 0,0 0 0 0 0,0-1 0 0 0,0 1 1 0 0,0 0-1 0 0,0-1 0 0 0,0 0 0 0 0,0 1 0 0 0,0-1 0 0 0,1 0 1 0 0,-1 0-1 0 0,0 0 0 0 0,0 0 0 0 0,1-1 0 0 0,-3-1 0 0 0,3 1-10 0 0,-1 0-1 0 0,1 0 0 0 0,0 0 0 0 0,0 0 1 0 0,-1 0-1 0 0,2-1 0 0 0,-1 1 0 0 0,0 0 0 0 0,0-1 1 0 0,1 1-1 0 0,-1-1 0 0 0,1 1 0 0 0,0-5 0 0 0,0-1 6 0 0,0 0-1 0 0,1 0 0 0 0,0 0 0 0 0,1 1 0 0 0,0-1 0 0 0,0 0 0 0 0,1 1 0 0 0,-1-1 0 0 0,2 1 0 0 0,-1 0 1 0 0,1 0-1 0 0,6-8 0 0 0,2-2-32 0 0,0 1 0 0 0,1 0 0 0 0,24-22 0 0 0,-14 17-114 0 0,1 2 1 0 0,1 0 0 0 0,41-23-1 0 0,-49 32 64 0 0,1 2 0 0 0,0 0-1 0 0,0 1 1 0 0,1 0-1 0 0,0 2 1 0 0,32-6-1 0 0,-39 10 64 0 0,0 1 0 0 0,0 0 0 0 0,0 0-1 0 0,0 1 1 0 0,0 0 0 0 0,-1 1 0 0 0,1 1 0 0 0,0 0-1 0 0,19 8 1 0 0,-25-8 4 0 0,0-1-1 0 0,0 1 0 0 0,0 0 1 0 0,-1 1-1 0 0,1-1 1 0 0,-1 1-1 0 0,0 0 0 0 0,0 0 1 0 0,0 1-1 0 0,-1 0 1 0 0,0-1-1 0 0,1 2 0 0 0,-2-1 1 0 0,1 0-1 0 0,-1 1 1 0 0,1-1-1 0 0,-2 1 0 0 0,1 0 1 0 0,2 8-1 0 0,-4-9 10 0 0,0 1 0 0 0,-1-1-1 0 0,1 0 1 0 0,-1 0 0 0 0,0 1-1 0 0,-1-1 1 0 0,1 0 0 0 0,-1 0-1 0 0,0 0 1 0 0,0 0 0 0 0,-1 0-1 0 0,1 0 1 0 0,-1 0 0 0 0,0 0-1 0 0,-1 0 1 0 0,1-1 0 0 0,-1 1-1 0 0,-4 4 1 0 0,-2 3 12 0 0,0-1 0 0 0,-1 0 0 0 0,-1-1 0 0 0,0 0 0 0 0,-14 9 0 0 0,-5 0-4 0 0,0-1 0 0 0,-1-2-1 0 0,-57 22 1 0 0,77-34-17 0 0,-31 12-729 0 0,-57 12 0 0 0,93-26 276 0 0,0-1 0 0 0,-1 0-1 0 0,1 0 1 0 0,0-1 0 0 0,-1 0 0 0 0,1 0 0 0 0,-1 0-1 0 0,1-1 1 0 0,0 0 0 0 0,-12-4 0 0 0,4-2-1194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9671 0 0,'0'0'875'0'0,"-1"2"-388"0"0,-8 8 1761 0 0,0 0-1 0 0,-1 0 1 0 0,-12 8 0 0 0,-16 16-1398 0 0,-24 36-386 0 0,3 2 1 0 0,-54 90-1 0 0,-75 110-172 0 0,-17 6-2057 0 0,202-274 1555 0 0,0 1 1 0 0,0-1-1 0 0,0 0 0 0 0,0 1 1 0 0,0 0-1 0 0,1 0 0 0 0,0 0 1 0 0,0 0-1 0 0,1 0 0 0 0,-1 0 1 0 0,1 0-1 0 0,-1 8 1 0 0,16-9-5577 0 0,3-2 478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3223 0 0,'3'1'6624'0'0,"4"1"-4787"0"0,1-1 1 0 0,0 0-1 0 0,9 1 0 0 0,25-3 1574 0 0,46-12-1980 0 0,-47 6-257 0 0,-4 1-931 0 0,0-2-1 0 0,-1-2 0 0 0,1-1 0 0 0,67-31 0 0 0,-94 36-351 0 0,1 0-1 0 0,-1 0 0 0 0,-1 0 1 0 0,1-1-1 0 0,-1-1 0 0 0,-1 0 1 0 0,1 0-1 0 0,10-13 0 0 0,-18 19-295 0 0,-12 1-462 0 0,-1 2 644 0 0,0 1-1 0 0,0 1 0 0 0,0-1 0 0 0,0 2 0 0 0,0 0 1 0 0,-19 10-1 0 0,8-5 196 0 0,-39 16 145 0 0,-59 35-1 0 0,93-44 69 0 0,1 1 0 0 0,0 2 0 0 0,2 1-1 0 0,-30 28 1 0 0,44-37-59 0 0,1 1-1 0 0,0 0 1 0 0,-11 17 0 0 0,18-24-81 0 0,0 0 1 0 0,0 1 0 0 0,0-1 0 0 0,1 1 0 0 0,0 0 0 0 0,0-1 0 0 0,1 1 0 0 0,-1 0 0 0 0,1 0 0 0 0,0 0 0 0 0,0 9-1 0 0,2-13-48 0 0,-1 0 0 0 0,0 1 0 0 0,1-1 0 0 0,-1 0-1 0 0,1 1 1 0 0,0-1 0 0 0,0 0 0 0 0,0 0-1 0 0,0 0 1 0 0,0 1 0 0 0,0-1 0 0 0,1 0-1 0 0,-1 0 1 0 0,1-1 0 0 0,0 1 0 0 0,-1 0 0 0 0,1-1-1 0 0,2 3 1 0 0,0-2-147 0 0,-1 1 0 0 0,1-1 0 0 0,0 0 0 0 0,0 0-1 0 0,0 0 1 0 0,0-1 0 0 0,0 1 0 0 0,1-1 0 0 0,4 1 0 0 0,15 0-773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88 361 15199 0 0,'0'0'1172'0'0,"-1"-1"-765"0"0,-4 0-20 0 0,0 0 1 0 0,0 0-1 0 0,-1 0 1 0 0,1 1-1 0 0,0 0 1 0 0,0 0-1 0 0,0 0 1 0 0,0 1-1 0 0,-6 0 1 0 0,-16 2 2429 0 0,25-3-2303 0 0,2-2 72 0 0,0-1-443 0 0,1-1 0 0 0,0 1 1 0 0,0-1-1 0 0,0 1 0 0 0,0 0 1 0 0,1-1-1 0 0,-1 1 0 0 0,1 0 0 0 0,0 0 1 0 0,0 0-1 0 0,0 0 0 0 0,0 0 1 0 0,0 1-1 0 0,3-3 0 0 0,8-8 120 0 0,19-15-1 0 0,-28 25-195 0 0,192-141 97 0 0,-156 120-559 0 0,0 2-1 0 0,2 2 1 0 0,53-20 0 0 0,-83 36 141 0 0,0 1 1 0 0,18-4-1 0 0,-27 7 237 0 0,-1-1 0 0 0,1 1 0 0 0,0 0 0 0 0,0 0 0 0 0,-1 0 0 0 0,1 0 0 0 0,0 0 0 0 0,0 0 0 0 0,-1 1 0 0 0,1 0 0 0 0,0-1 0 0 0,-1 1 0 0 0,1 0 0 0 0,-1 0 0 0 0,1 0 0 0 0,-1 1 0 0 0,4 2 0 0 0,-5-3 20 0 0,0 0 0 0 0,0 1 0 0 0,0-1 1 0 0,0 1-1 0 0,0-1 0 0 0,0 1 0 0 0,-1 0 0 0 0,1-1 0 0 0,-1 1 0 0 0,1 0 0 0 0,-1-1 1 0 0,0 1-1 0 0,0 0 0 0 0,1 0 0 0 0,-1-1 0 0 0,0 1 0 0 0,-1 0 0 0 0,1 0 0 0 0,0-1 0 0 0,0 1 1 0 0,-1 2-1 0 0,-1 3 41 0 0,0 0 1 0 0,0-1-1 0 0,-6 13 1 0 0,-11 16 314 0 0,-28 41 1 0 0,-15 24 91 0 0,62-99-656 0 0,0 1 0 0 0,-1 0-1 0 0,1-1 1 0 0,0 1 0 0 0,0 0-1 0 0,0-1 1 0 0,0 1-1 0 0,0 0 1 0 0,1 0 0 0 0,-1-1-1 0 0,0 1 1 0 0,1-1-1 0 0,-1 1 1 0 0,1 0 0 0 0,0-1-1 0 0,-1 1 1 0 0,1-1 0 0 0,0 1-1 0 0,0-1 1 0 0,0 0-1 0 0,0 1 1 0 0,0-1 0 0 0,0 0-1 0 0,2 2 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13559 0 0,'0'0'1231'0'0,"-2"0"-1014"0"0,-12 3 466 0 0,0 0 0 0 0,0 1 0 0 0,0 1 0 0 0,-13 6 0 0 0,14-5-286 0 0,1 2 1 0 0,1 0 0 0 0,-1 0-1 0 0,-19 19 1 0 0,-35 46 196 0 0,48-53-363 0 0,0 2 201 0 0,1 0 1 0 0,-22 37-1 0 0,31-45-183 0 0,1 0 0 0 0,1 0 0 0 0,0 0 0 0 0,1 1 0 0 0,0 0 0 0 0,-2 15 0 0 0,7-28 59 0 0,1 0-172 0 0,2 0-129 0 0,1 0 0 0 0,-1 0 0 0 0,0 0 0 0 0,0 0 0 0 0,1-1 0 0 0,-1 0 0 0 0,1 1 0 0 0,-1-1 0 0 0,1-1 0 0 0,-1 1 0 0 0,1 0 0 0 0,0-1 0 0 0,0 0 0 0 0,6 0-1 0 0,6-1-662 0 0,-1-1 0 0 0,21-6 0 0 0,-25 6-65 0 0,21-6-830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392 113 11055 0 0,'0'0'1002'0'0,"-12"0"3840"0"0,-4 7 1127 0 0,14-7-4637 0 0,8 11-445 0 0,-2-8-846 0 0,0-1 0 0 0,-1 0 1 0 0,1 0-1 0 0,0-1 0 0 0,0 1 0 0 0,0-1 0 0 0,1 0 0 0 0,-1 0 0 0 0,0-1 0 0 0,0 1 1 0 0,0-1-1 0 0,5 0 0 0 0,-1 0-57 0 0,0-1 0 0 0,-1 0 0 0 0,1 0 0 0 0,0-1 0 0 0,-1 0 0 0 0,9-4 1 0 0,3-3-250 0 0,-1 0 0 0 0,0-1 0 0 0,0-1 0 0 0,19-16 0 0 0,-35 25 230 0 0,1 0 0 0 0,0-1 0 0 0,-1 0 0 0 0,1 1 0 0 0,-1-1 1 0 0,0 0-1 0 0,0 0 0 0 0,0 0 0 0 0,0 0 0 0 0,-1 0 0 0 0,1 0 0 0 0,1-6 0 0 0,-3 8 34 0 0,0 1 0 0 0,1-1 0 0 0,-1 1 0 0 0,0-1 0 0 0,0 0-1 0 0,0 1 1 0 0,1-1 0 0 0,-1 1 0 0 0,0-1 0 0 0,0 0 0 0 0,0 1-1 0 0,0-1 1 0 0,0 1 0 0 0,0-1 0 0 0,0 0 0 0 0,0 1-1 0 0,-1-1 1 0 0,1 1 0 0 0,0-1 0 0 0,0 1 0 0 0,0-1 0 0 0,-1 0-1 0 0,1 1 1 0 0,0-1 0 0 0,0 1 0 0 0,-1-1 0 0 0,1 1 0 0 0,-1-1-1 0 0,1 1 1 0 0,0-1 0 0 0,-1 1 0 0 0,1 0 0 0 0,-1-1-1 0 0,1 1 1 0 0,-1 0 0 0 0,1-1 0 0 0,-1 1 0 0 0,1 0 0 0 0,-1-1-1 0 0,0 1 1 0 0,1 0 0 0 0,-1 0 0 0 0,0 0 0 0 0,-1-1-1 0 0,-2 0-4 0 0,1 0 0 0 0,-1 1 0 0 0,0-1 0 0 0,0 1 0 0 0,0-1 0 0 0,1 1 0 0 0,-1 1 0 0 0,0-1 0 0 0,0 0 0 0 0,0 1 0 0 0,1 0 0 0 0,-1 0 0 0 0,-5 2 0 0 0,-8 3-36 0 0,-22 11 0 0 0,10-2 122 0 0,0 2 0 0 0,-49 38 0 0 0,-46 52 392 0 0,103-88-379 0 0,-7 6 50 0 0,-62 57 349 0 0,71-63-292 0 0,2 1 0 0 0,-24 33 0 0 0,38-48-140 0 0,0-1 0 0 0,0 1-1 0 0,0 0 1 0 0,1 0 0 0 0,0 1-1 0 0,0-1 1 0 0,-2 11 0 0 0,3-14-41 0 0,1 0 0 0 0,0-1 1 0 0,0 1-1 0 0,0 0 0 0 0,0 0 0 0 0,0 0 1 0 0,0 0-1 0 0,1 0 0 0 0,-1-1 1 0 0,1 1-1 0 0,-1 0 0 0 0,1 0 1 0 0,0 0-1 0 0,0-1 0 0 0,0 1 0 0 0,-1 0 1 0 0,2-1-1 0 0,-1 1 0 0 0,0-1 1 0 0,0 1-1 0 0,0-1 0 0 0,1 0 1 0 0,-1 0-1 0 0,1 1 0 0 0,-1-1 0 0 0,4 2 1 0 0,0-1 3 0 0,0 1 0 0 0,1-1 1 0 0,0 0-1 0 0,0 0 0 0 0,0 0 1 0 0,-1-1-1 0 0,1 0 1 0 0,11 1-1 0 0,51-3-32 0 0,-50 0-31 0 0,110-14-1151 0 0,-126 15 999 0 0,6-4-1977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16 15319 0 0,'20'-13'698'0'0,"-16"10"-10"0"0,-12 18-358 0 0,-153 252 3411 0 0,68-120-2143 0 0,3-2-458 0 0,-77 132-275 0 0,85-117-753 0 0,16-32-60 0 0,26-41-444 0 0,2-5-155 0 0,36-77 277 0 0,-1 0 0 0 0,0 0-1 0 0,-1-1 1 0 0,1 0 0 0 0,-1 1-1 0 0,0-1 1 0 0,-5 4 0 0 0,5-5-848 0 0,1-1-1 0 0,-1 0 1 0 0,1 0 0 0 0,-1 0 0 0 0,0 0 0 0 0,-4 1 0 0 0,-3 0-4770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5527 0 0,'0'0'13567'0'0,"0"2"-13310"0"0,-1 9-51 0 0,0-1 0 0 0,0 1-1 0 0,-1 0 1 0 0,-1-1 0 0 0,0 0-1 0 0,-6 16 1 0 0,-33 61 264 0 0,26-55-365 0 0,-6 8-17 0 0,-1-1 1 0 0,-51 63-1 0 0,-69 63-46 0 0,120-140-44 0 0,-31 39-87 0 0,53-62-112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78 125 16271 0 0,'-10'0'228'0'0,"6"-1"-111"0"0,0 1 1 0 0,0 0-1 0 0,0 0 0 0 0,0 1 0 0 0,0-1 0 0 0,0 1 0 0 0,0 0 0 0 0,0 0 0 0 0,0 1 0 0 0,0-1 0 0 0,0 1 0 0 0,1-1 0 0 0,-5 4 0 0 0,0 0 1890 0 0,10-3-1302 0 0,2 0-554 0 0,1 1 1 0 0,0-1-1 0 0,0 0 1 0 0,0 0-1 0 0,0-1 1 0 0,0 1-1 0 0,0-1 1 0 0,11 1-1 0 0,47-1 416 0 0,-40-1-357 0 0,56-3 383 0 0,91-13 1 0 0,78-26-240 0 0,-99 15-174 0 0,45-7-232 0 0,-66 4-2906 0 0,-86 19-4920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18111 0 0,'-1'2'828'0'0,"-23"52"389"0"0,18-35-1147 0 0,-2-2 0 0 0,0 1 0 0 0,-14 19 1 0 0,-63 81 1157 0 0,-48 73 7 0 0,59-63-863 0 0,11-18-281 0 0,-93 124 1 0 0,153-230-92 0 0,-102 120 64 0 0,105-124-63 0 0,0 0 0 0 0,0 1 0 0 0,0-1 0 0 0,0 0 0 0 0,0 0-1 0 0,0 0 1 0 0,0 0 0 0 0,0 0 0 0 0,0 1 0 0 0,0-1 0 0 0,0 0 0 0 0,0 0-1 0 0,-1 0 1 0 0,1 0 0 0 0,0 0 0 0 0,0 0 0 0 0,0 0 0 0 0,0 1 0 0 0,0-1 0 0 0,0 0-1 0 0,-1 0 1 0 0,1 0 0 0 0,0 0 0 0 0,0 0 0 0 0,0 0 0 0 0,0 0 0 0 0,0 0 0 0 0,-1 0-1 0 0,1 0 1 0 0,0 0 0 0 0,0 0 0 0 0,0 0 0 0 0,0 0 0 0 0,0 0 0 0 0,-1 0 0 0 0,1 0-1 0 0,0 0 1 0 0,0 0 0 0 0,0 0 0 0 0,0 0 0 0 0,-1 0 0 0 0,1 0 0 0 0,0 0 0 0 0,0 0-1 0 0,0 0 1 0 0,0-1 0 0 0,0 1 0 0 0,0 0 0 0 0,-1 0 0 0 0,1 0 0 0 0,0 0 0 0 0,0 0-1 0 0,1-12 102 0 0,8-17 46 0 0,5 5-253 0 0,0 1 1 0 0,1 1-1 0 0,2 0 0 0 0,0 1 1 0 0,1 0-1 0 0,1 2 0 0 0,1 0 0 0 0,1 1 1 0 0,0 1-1 0 0,31-18 0 0 0,-42 30 79 0 0,0 0 0 0 0,0 0 0 0 0,1 1 0 0 0,-1 0 0 0 0,1 1 0 0 0,0 0 0 0 0,21-2-1 0 0,-25 5 61 0 0,-1-1-1 0 0,1 1 0 0 0,0 0 1 0 0,0 1-1 0 0,0 0 0 0 0,0 0 0 0 0,-1 0 1 0 0,1 1-1 0 0,0 0 0 0 0,-1 0 1 0 0,1 0-1 0 0,-1 1 0 0 0,11 7 0 0 0,-12-7 78 0 0,0 1-1 0 0,0 0 0 0 0,0 0 1 0 0,-1 1-1 0 0,0 0 0 0 0,0-1 0 0 0,0 1 1 0 0,0 0-1 0 0,-1 1 0 0 0,0-1 0 0 0,0 1 1 0 0,3 9-1 0 0,-3-7-29 0 0,-1 1 1 0 0,0 0-1 0 0,0-1 0 0 0,-1 1 1 0 0,-1 0-1 0 0,1 0 0 0 0,-1 0 1 0 0,-2 9-1 0 0,-1 4-49 0 0,-2 1 0 0 0,0-1 0 0 0,-2 0 1 0 0,0-1-1 0 0,-1 0 0 0 0,-13 22 0 0 0,-5-1-271 0 0,11-18-2409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 9671 0 0,'-2'0'5012'0'0,"-6"-1"-3735"0"0,1 0-1 0 0,-1 1 0 0 0,1-1 0 0 0,-1 2 1 0 0,-9 0-1 0 0,9 1-1037 0 0,-1 0 1 0 0,1 0-1 0 0,-1 1 0 0 0,1 0 0 0 0,0 1 1 0 0,0-1-1 0 0,-11 8 0 0 0,-70 48-203 0 0,-106 91 0 0 0,187-144-36 0 0,1 1 0 0 0,1-1 0 0 0,-1 1 0 0 0,1 0 0 0 0,-8 13 0 0 0,14-20 0 0 0,0 0 1 0 0,0 1-1 0 0,0-1 0 0 0,-1 0 0 0 0,1 0 1 0 0,0 1-1 0 0,0-1 0 0 0,0 0 0 0 0,0 0 0 0 0,-1 1 1 0 0,1-1-1 0 0,0 0 0 0 0,0 1 0 0 0,0-1 1 0 0,0 0-1 0 0,0 0 0 0 0,0 1 0 0 0,0-1 1 0 0,0 0-1 0 0,0 1 0 0 0,0-1 0 0 0,0 0 1 0 0,0 0-1 0 0,0 1 0 0 0,0-1 0 0 0,0 0 0 0 0,0 1 1 0 0,0-1-1 0 0,1 0 0 0 0,-1 0 0 0 0,0 1 1 0 0,0-1-1 0 0,0 0 0 0 0,0 0 0 0 0,1 1 1 0 0,-1-1-1 0 0,0 0 0 0 0,0 0 0 0 0,0 1 1 0 0,1-1-1 0 0,-1 0 0 0 0,0 0 0 0 0,0 0 0 0 0,1 0 1 0 0,-1 0-1 0 0,0 1 0 0 0,0-1 0 0 0,1 0 1 0 0,-1 0-1 0 0,0 0 0 0 0,1 0 0 0 0,-1 0 1 0 0,0 0-1 0 0,0 0 0 0 0,1 0 0 0 0,-1 0 0 0 0,0 0 1 0 0,1 0-1 0 0,-1 0 0 0 0,0 0 0 0 0,1 0 1 0 0,-1 0-1 0 0,0 0 0 0 0,0 0 0 0 0,1-1 1 0 0,-1 1-1 0 0,0 0 0 0 0,10-1 32 0 0,-1 0-1 0 0,0-1 1 0 0,1 0-1 0 0,-1-1 1 0 0,0 0 0 0 0,15-7-1 0 0,7-2 47 0 0,19-6-31 0 0,-18 5-52 0 0,0 3-1 0 0,59-13 0 0 0,-89 23-104 0 0,-1 1-125 0 0,0-1 227 0 0,0 1 0 0 0,0 0 0 0 0,0 0 0 0 0,0 0 0 0 0,0 0 0 0 0,-1 0 0 0 0,1 0 0 0 0,0 0 0 0 0,-1 0 0 0 0,1 0 0 0 0,0 0 0 0 0,-1 0 0 0 0,0 0 0 0 0,1 0-1 0 0,-1 0 1 0 0,0 0 0 0 0,1 1 0 0 0,-1-1 0 0 0,0 0 0 0 0,0 0 0 0 0,0 0 0 0 0,0 0 0 0 0,0 1 0 0 0,0-1 0 0 0,0 0 0 0 0,-1 0 0 0 0,1 0 0 0 0,0 1 0 0 0,-1-1 0 0 0,0 1 0 0 0,0 2-31 0 0,-2 7 29 0 0,-9 23-1 0 0,3-13-56 0 0,9-20-300 0 0,10 5-2015 0 0,3-4-5285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883 100 6911 0 0,'1'-4'188'0'0,"17"-43"668"0"0,-17 44-391 0 0,0 0 0 0 0,0 0 0 0 0,-1 0 0 0 0,1 0 0 0 0,-1 0 0 0 0,0 0 0 0 0,0 0 1 0 0,0 0-1 0 0,0 0 0 0 0,0 0 0 0 0,-1 0 0 0 0,1 0 0 0 0,-2-5 0 0 0,1 8-387 0 0,1 0 1 0 0,-1 0-1 0 0,1 0 1 0 0,0-1-1 0 0,-1 1 0 0 0,1 0 1 0 0,-1 0-1 0 0,1 0 1 0 0,0 0-1 0 0,-1-1 0 0 0,1 1 1 0 0,-1 0-1 0 0,1 0 1 0 0,-1 0-1 0 0,1 0 0 0 0,0 0 1 0 0,-1 0-1 0 0,1 0 1 0 0,-1 1-1 0 0,1-1 0 0 0,-1 0 1 0 0,1 0-1 0 0,-1 0 1 0 0,1 0-1 0 0,0 0 0 0 0,-1 1 1 0 0,0-1-1 0 0,-11 6 500 0 0,-1 4-317 0 0,0 1 0 0 0,1 0 0 0 0,1 1 0 0 0,0 0 0 0 0,-14 19 0 0 0,9-11-84 0 0,-115 156 1028 0 0,93-123-857 0 0,-62 66 335 0 0,33-42-375 0 0,-143 199 355 0 0,27 17-545 0 0,151-227 23 0 0,29-58-268 0 0,0 0-1 0 0,1 0 0 0 0,-1 0 1 0 0,2 0-1 0 0,-1 1 1 0 0,1 10-1 0 0,1-18-77 0 0,0-1 1 0 0,0 1-1 0 0,0-1 0 0 0,0 1 1 0 0,0-1-1 0 0,0 0 0 0 0,1 1 0 0 0,-1-1 1 0 0,0 1-1 0 0,0-1 0 0 0,0 0 0 0 0,1 1 1 0 0,-1-1-1 0 0,0 0 0 0 0,1 1 1 0 0,-1-1-1 0 0,0 0 0 0 0,1 1 0 0 0,-1-1 1 0 0,0 0-1 0 0,1 0 0 0 0,-1 1 0 0 0,1-1 1 0 0,-1 0-1 0 0,1 0 0 0 0,11 5-7380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15663 0 0,'0'0'1207'0'0,"1"-2"-788"0"0,14-5 276 0 0,0 0 0 0 0,-1 1 0 0 0,2 0 0 0 0,-1 1 0 0 0,27-5 0 0 0,-6 2 265 0 0,369-82 2227 0 0,-110 53-2032 0 0,2 23-314 0 0,-290 14-839 0 0,102 5 132 0 0,-91-3-228 0 0,-1 0-1 0 0,1 2 0 0 0,33 10 0 0 0,-42-9 45 0 0,1 0-796 0 0,-5-3-3343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5 12551 0 0,'2'-2'572'0'0,"-2"2"-475"0"0,0 0-1 0 0,0 0 1 0 0,0 0-1 0 0,0-1 1 0 0,0 1-1 0 0,0 0 1 0 0,1 0-1 0 0,-1 0 1 0 0,0 0-1 0 0,0 0 1 0 0,0 0-1 0 0,0-1 1 0 0,0 1-1 0 0,1 0 1 0 0,-1 0-1 0 0,0 0 1 0 0,0 0-1 0 0,0 0 1 0 0,1 0-1 0 0,-1 0 1 0 0,0 0-1 0 0,0 0 1 0 0,0 0-1 0 0,0 0 0 0 0,1 0 1 0 0,-1 0-1 0 0,0 0 1 0 0,0 0-1 0 0,0 0 1 0 0,1 0-1 0 0,-1 0 1 0 0,0 0-1 0 0,0 0 1 0 0,0 0-1 0 0,0 0 1 0 0,1 0-1 0 0,-1 0 1 0 0,0 0-1 0 0,0 0 1 0 0,0 1-1 0 0,0-1 1 0 0,1 0-1 0 0,-1 0 1 0 0,0 0-1 0 0,0 0 1 0 0,0 0-1 0 0,0 0 1 0 0,0 1-1 0 0,0-1 1 0 0,1 0-1 0 0,-1 0 1 0 0,0 0-1 0 0,0 0 1 0 0,0 1-1 0 0,3 16 1457 0 0,-3-8-1263 0 0,-1-1 0 0 0,-1 16 0 0 0,-7 7 158 0 0,-2-1 0 0 0,0 1 0 0 0,-2-2 1 0 0,-1 0-1 0 0,-2 0 0 0 0,-29 40 1 0 0,-131 146 605 0 0,149-185-900 0 0,-42 48 56 0 0,-291 355-48 0 0,355-426-344 0 0,0-1 0 0 0,0 1 1 0 0,1 0-1 0 0,0 0 0 0 0,0 1 0 0 0,1-1 0 0 0,-4 15 0 0 0,7-22-113 0 0,0 0-1 0 0,1 1 0 0 0,-1-1 0 0 0,0 1 0 0 0,1-1 0 0 0,-1 0 1 0 0,1 1-1 0 0,-1-1 0 0 0,1 0 0 0 0,-1 0 0 0 0,1 1 0 0 0,-1-1 1 0 0,1 0-1 0 0,-1 0 0 0 0,1 0 0 0 0,-1 0 0 0 0,1 0 0 0 0,-1 1 0 0 0,1-1 1 0 0,0 0-1 0 0,-1 0 0 0 0,2-1 0 0 0,14 0-7417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37 15199 0 0,'21'-29'1379'0'0,"-19"22"-713"0"0,-4 6-312 0 0,-4 4 295 0 0,-4 5 645 0 0,-1 0 0 0 0,-12 13 0 0 0,-35 46 190 0 0,42-48-1425 0 0,-391 514 1793 0 0,328-427-1713 0 0,-104 154-62 0 0,91-128-37 0 0,-23 57 480 0 0,107-175-423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90 134 12895 0 0,'-9'-1'380'0'0,"1"-1"0"0"0,-1 1-1 0 0,1 0 1 0 0,-1 1 0 0 0,1 0-1 0 0,-1 1 1 0 0,1 0 0 0 0,-14 2 4672 0 0,43 0-1813 0 0,-2 0-3180 0 0,13-4 153 0 0,-1-2 0 0 0,1 0 0 0 0,43-12 0 0 0,-41 8-80 0 0,109-23 167 0 0,92-18-118 0 0,3 18-304 0 0,-229 29 9 0 0,41 0 51 0 0,-46 1-106 0 0,0 0 0 0 0,0 0 0 0 0,0 1 0 0 0,0 0 0 0 0,0 0 0 0 0,0 0 1 0 0,0 0-1 0 0,-1 1 0 0 0,8 3 0 0 0,-3 5-1329 0 0,-5 2-63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 13823 0 0,'-4'-2'187'0'0,"-1"0"-1"0"0,1 1 1 0 0,-1-1-1 0 0,0 1 0 0 0,0 0 1 0 0,0 0-1 0 0,0 0 1 0 0,1 1-1 0 0,-1-1 1 0 0,0 1-1 0 0,0 0 0 0 0,0 1 1 0 0,0-1-1 0 0,-5 2 1 0 0,-6 1 2286 0 0,0 1 1 0 0,-30 12-1 0 0,38-12-2385 0 0,0-1-1 0 0,0 2 0 0 0,1-1 0 0 0,-1 1 0 0 0,1 0 0 0 0,0 1 0 0 0,1 0 0 0 0,-1 0 0 0 0,1 0 0 0 0,0 1 0 0 0,0 0 0 0 0,1 0 0 0 0,0 0 0 0 0,1 1 0 0 0,-1-1 0 0 0,1 1 0 0 0,1 0 0 0 0,-1 1 0 0 0,2-1 1 0 0,-1 1-1 0 0,1-1 0 0 0,0 1 0 0 0,0 11 0 0 0,1-17-84 0 0,1-1 0 0 0,0 1 0 0 0,0-1-1 0 0,1 1 1 0 0,-1-1 0 0 0,0 1 0 0 0,1-1 0 0 0,0 1 0 0 0,-1-1 0 0 0,1 1 0 0 0,0-1 0 0 0,0 0 0 0 0,0 0 0 0 0,1 1-1 0 0,-1-1 1 0 0,3 3 0 0 0,-1-2-2 0 0,-1-1 0 0 0,1 0 0 0 0,0 1-1 0 0,0-1 1 0 0,0 0 0 0 0,0-1 0 0 0,1 1 0 0 0,-1 0-1 0 0,0-1 1 0 0,6 2 0 0 0,6 0-2 0 0,0 0-1 0 0,0-1 1 0 0,0-1 0 0 0,22-1 0 0 0,-33 0 2 0 0,39-1-1 0 0,0-1 0 0 0,62-13 0 0 0,-99 14 6 0 0,0 0 0 0 0,0-1 0 0 0,0 1 0 0 0,-1-1 0 0 0,1-1 0 0 0,-1 1 0 0 0,1-1 0 0 0,-1 0 0 0 0,10-7 0 0 0,-14 9-2 0 0,0 0-1 0 0,0 0 1 0 0,0 0 0 0 0,0 0-1 0 0,0 0 1 0 0,0 0 0 0 0,-1 0-1 0 0,1 0 1 0 0,0-1 0 0 0,0 1-1 0 0,-1 0 1 0 0,1 0 0 0 0,-1-1-1 0 0,1 1 1 0 0,-1 0 0 0 0,0 0-1 0 0,1-1 1 0 0,-1 1 0 0 0,0-1-1 0 0,0 1 1 0 0,0 0 0 0 0,0-1-1 0 0,0 1 1 0 0,0 0 0 0 0,-1-1-1 0 0,1 1 1 0 0,0 0 0 0 0,-1-1-1 0 0,1 1 1 0 0,-1 0 0 0 0,1-1-1 0 0,-1 1 1 0 0,1 0 0 0 0,-1 0-1 0 0,0 0 1 0 0,0 0 0 0 0,-1-2-1 0 0,1 2 2 0 0,-4-5 5 0 0,-1 0 1 0 0,-1 0-1 0 0,1 0 0 0 0,-1 1 0 0 0,0 0 0 0 0,-9-5 1 0 0,-7-6 1 0 0,3 2-202 0 0,11 8-35 0 0,-1 0-1 0 0,2-1 0 0 0,-1 0 1 0 0,1-1-1 0 0,-8-9 0 0 0,15 16-289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36 6911 0 0,'-8'-4'623'0'0,"-7"-11"-704"0"0,4 4 1314 0 0,-3 6 10614 0 0,13 5-11581 0 0,-5 9 2726 0 0,-7 19-4025 0 0,7-16 1906 0 0,-81 133 507 0 0,51-88-1176 0 0,22-35-218 0 0,0 1 0 0 0,-16 42-1 0 0,26-54-145 0 0,3-8-21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10855 0 0,'0'0'6072'0'0,"1"1"-5481"0"0,8 2-266 0 0,0-1 0 0 0,0 1 0 0 0,0-2 0 0 0,0 1-1 0 0,1-1 1 0 0,14-1 0 0 0,60-6 670 0 0,-69 5-789 0 0,390-71 1358 0 0,17-2-714 0 0,-161 61-591 0 0,34-4-702 0 0,-256 12 321 0 0,-1-3 0 0 0,0 0 0 0 0,36-15 0 0 0,-14 1-1154 0 0,59-32 0 0 0,-84 33-1277 0 0,-34 21 1561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6911 0 0,'0'0'736'0'0,"-6"14"-736"0"0,2 0 0 0 0,1-1 696 0 0,1-1 112 0 0,2 1 24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13 19519 0 0,'-2'-2'128'0'0,"0"1"-1"0"0,0-1 0 0 0,-1 1 1 0 0,1 0-1 0 0,0 0 0 0 0,-1 0 1 0 0,1 0-1 0 0,0 1 0 0 0,-1-1 1 0 0,1 0-1 0 0,-1 1 0 0 0,1 0 1 0 0,-1 0-1 0 0,1-1 1 0 0,-1 2-1 0 0,-3-1 0 0 0,5 0-172 0 0,-15 1 221 0 0,-1 1 0 0 0,1 0 0 0 0,0 1 0 0 0,0 1 0 0 0,0 0 0 0 0,1 1 0 0 0,-18 8 0 0 0,-101 57 720 0 0,123-62-864 0 0,0 0-1 0 0,1 0 1 0 0,0 1-1 0 0,-12 13 1 0 0,12-12-50 0 0,8-8-83 0 0,2-1-96 0 0,-1-1 138 0 0,0 1 0 0 0,1-1-1 0 0,-1 1 1 0 0,1 0 0 0 0,-1-1 0 0 0,1 1 0 0 0,-1 0 0 0 0,1 0 0 0 0,-1-1 0 0 0,1 1 0 0 0,0 0 0 0 0,-1 0 0 0 0,1 1 0 0 0,0 8 38 0 0,1 0 0 0 0,1 0 1 0 0,0 0-1 0 0,0 0 0 0 0,1 0 0 0 0,0-1 1 0 0,0 1-1 0 0,1-1 0 0 0,1 0 0 0 0,5 10 0 0 0,6 5-35 0 0,0-1-1 0 0,27 30 0 0 0,-27-36 102 0 0,-9-11 20 0 0,-1 0-1 0 0,-1 1 0 0 0,1 0 0 0 0,-1 0 0 0 0,6 10 0 0 0,-10-15-51 0 0,0 0-1 0 0,-1 0 0 0 0,1 0 1 0 0,0 0-1 0 0,-1 0 1 0 0,1 0-1 0 0,-1 1 0 0 0,0-1 1 0 0,0 0-1 0 0,0 0 1 0 0,0 0-1 0 0,0 0 0 0 0,0 0 1 0 0,-1 0-1 0 0,1 0 1 0 0,0 0-1 0 0,-1 0 0 0 0,0 0 1 0 0,0 0-1 0 0,1 0 1 0 0,-1 0-1 0 0,0 0 0 0 0,0 0 1 0 0,-1 0-1 0 0,1-1 1 0 0,0 1-1 0 0,-3 1 0 0 0,-4 5 106 0 0,-2-1-1 0 0,1 0 0 0 0,-1 0 0 0 0,0-1 0 0 0,0 0 0 0 0,-1-1 1 0 0,-16 6-1 0 0,22-9-88 0 0,-28 11 54 0 0,-54 14 0 0 0,68-23-63 0 0,0 0-1 0 0,-1-2 1 0 0,1 0 0 0 0,-28 0-1 0 0,38-3-63 0 0,-1 0 0 0 0,1-1 0 0 0,-15-4 0 0 0,21 6 28 0 0,0-1-1 0 0,0 0 1 0 0,0 0-1 0 0,0-1 0 0 0,0 1 1 0 0,1-1-1 0 0,-1 1 1 0 0,1-1-1 0 0,-1 0 1 0 0,1 0-1 0 0,-1 0 1 0 0,1 0-1 0 0,0 0 1 0 0,-3-4-1 0 0,4 4-70 0 0,1 1 0 0 0,0 0 0 0 0,-1-1-1 0 0,1 1 1 0 0,0-1 0 0 0,0 1 0 0 0,0-1 0 0 0,0 1-1 0 0,0 0 1 0 0,0-1 0 0 0,0 1 0 0 0,0-1 0 0 0,1 1 0 0 0,-1-1-1 0 0,0 1 1 0 0,1 0 0 0 0,0-2 0 0 0,6-15-1504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76 239 8863 0 0,'0'0'4543'0'0,"0"2"-3879"0"0,1 3-240 0 0,-1 1-1 0 0,0 0 1 0 0,0-1 0 0 0,-1 1 0 0 0,1 0-1 0 0,-1-1 1 0 0,-3 9 0 0 0,-15 42 1502 0 0,8-26-1406 0 0,0 3-77 0 0,-18 33-1 0 0,28-64-60 0 0,4-12-82 0 0,4-5-229 0 0,1 1 1 0 0,1 0 0 0 0,0 0 0 0 0,0 1 0 0 0,17-17 0 0 0,-2 0-57 0 0,3-4-127 0 0,63-75-525 0 0,-73 90 374 0 0,2 1 0 0 0,0 1 0 0 0,30-22 0 0 0,-20 20-89 0 0,0 1 1 0 0,55-25-1 0 0,-73 38 524 0 0,1 1-1 0 0,-1 0 1 0 0,1 1-1 0 0,0 0 0 0 0,0 1 1 0 0,0 1-1 0 0,0-1 1 0 0,0 2-1 0 0,0 0 1 0 0,0 0-1 0 0,16 3 1 0 0,-15 0 97 0 0,-1-1 1 0 0,0 2 0 0 0,0-1 0 0 0,-1 2 0 0 0,1 0 0 0 0,-1 0 0 0 0,0 1-1 0 0,0 0 1 0 0,13 10 0 0 0,-23-14-122 0 0,0 2-143 0 0,-1 1 0 0 0,0 0 1 0 0,-1 0-1 0 0,1 0 0 0 0,-1 0 0 0 0,0 0 0 0 0,0 0 0 0 0,0-1 0 0 0,-1 1 1 0 0,0 0-1 0 0,0-1 0 0 0,0 1 0 0 0,-4 4 0 0 0,-16 20 15 0 0,-1-1 0 0 0,-2-2 0 0 0,-44 38 0 0 0,48-45-25 0 0,-3 2 42 0 0,14-13-50 0 0,0 1 0 0 0,0 0 0 0 0,1 0 0 0 0,0 1 0 0 0,1 0 0 0 0,-12 18 0 0 0,19-26-104 0 0,4-2-1376 0 0,10 1 82 0 0,6-2-69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56 17303 0 0,'0'0'1736'0'0,"1"-1"-1592"0"0,6-4 2847 0 0,-14 17-2814 0 0,-14 17-143 0 0,-34 35 0 0 0,-15 21-14 0 0,63-76-11 0 0,-2 3 68 0 0,1 0 1 0 0,0 0-1 0 0,1 1 1 0 0,0 0-1 0 0,-5 16 1 0 0,11-26-64 0 0,0 0 0 0 0,0-1-1 0 0,1 1 1 0 0,-1 0 0 0 0,1 0 0 0 0,-1 0 0 0 0,1-1 0 0 0,0 1 0 0 0,0 0 0 0 0,1 0-1 0 0,-1 0 1 0 0,0-1 0 0 0,1 1 0 0 0,0 0 0 0 0,0 0 0 0 0,-1-1 0 0 0,2 1 0 0 0,-1 0-1 0 0,0-1 1 0 0,0 1 0 0 0,1-1 0 0 0,0 0 0 0 0,-1 1 0 0 0,1-1 0 0 0,0 0-1 0 0,0 0 1 0 0,0 0 0 0 0,0 0 0 0 0,0-1 0 0 0,1 1 0 0 0,-1 0 0 0 0,1-1 0 0 0,3 2-1 0 0,3 1 35 0 0,1 0-1 0 0,1 0 1 0 0,-1-1-1 0 0,0-1 0 0 0,1 0 1 0 0,0 0-1 0 0,-1-1 0 0 0,1 0 1 0 0,0-1-1 0 0,-1-1 1 0 0,1 1-1 0 0,0-2 0 0 0,-1 1 1 0 0,19-6-1 0 0,-20 3-46 0 0,-1 1-1 0 0,1-2 0 0 0,-1 1 1 0 0,0-1-1 0 0,-1 0 1 0 0,1-1-1 0 0,-1 1 1 0 0,0-2-1 0 0,-1 1 1 0 0,1-1-1 0 0,-1 0 1 0 0,8-11-1 0 0,-5 4-10 0 0,0 0-1 0 0,-1-1 1 0 0,0 0 0 0 0,-1 0-1 0 0,-1-1 1 0 0,4-17-1 0 0,-3 8-177 0 0,6-48 0 0 0,-12 65 115 0 0,-1 0-1 0 0,1-1 1 0 0,-2 1 0 0 0,1 0 0 0 0,-1-1-1 0 0,0 1 1 0 0,-1 0 0 0 0,1 0-1 0 0,-7-15 1 0 0,7 21 30 0 0,0 0 1 0 0,0-1-1 0 0,-1 1 0 0 0,1 0 0 0 0,-1 0 1 0 0,1 0-1 0 0,-1 0 0 0 0,0 0 0 0 0,0 1 0 0 0,0-1 1 0 0,0 0-1 0 0,0 1 0 0 0,0-1 0 0 0,0 1 1 0 0,-3-2-1 0 0,1 2-107 0 0,0 0 1 0 0,0 0-1 0 0,0 0 1 0 0,0 0-1 0 0,0 1 1 0 0,0-1-1 0 0,0 1 1 0 0,-8 1-1 0 0,-3 1-771 0 0,0 1 0 0 0,0 0 0 0 0,0 2-1 0 0,-15 6 1 0 0,20-8 20 0 0,-37 9-2496 0 0,45-12 2345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29 17015 0 0,'-8'-16'779'0'0,"7"15"-726"0"0,0 0-1 0 0,0 0 1 0 0,0 0 0 0 0,0 0 0 0 0,0 0 0 0 0,0 0-1 0 0,0 0 1 0 0,0 1 0 0 0,0-1 0 0 0,-1 0-1 0 0,1 1 1 0 0,0-1 0 0 0,0 1 0 0 0,-1 0 0 0 0,1-1-1 0 0,0 1 1 0 0,-1 0 0 0 0,1 0 0 0 0,-2 0-1 0 0,1-1-38 0 0,-3 1 14 0 0,-1 0-1 0 0,1 0 1 0 0,0 1 0 0 0,0-1-1 0 0,0 1 1 0 0,0 0 0 0 0,0 1-1 0 0,0-1 1 0 0,0 1 0 0 0,0 0-1 0 0,1 0 1 0 0,-1 0-1 0 0,-8 6 1 0 0,-3 4 157 0 0,-1 1 0 0 0,-14 15 0 0 0,27-25-164 0 0,-49 49 532 0 0,2 2 1 0 0,2 2-1 0 0,2 3 0 0 0,-52 87 1 0 0,39-41-220 0 0,-90 217-1 0 0,80-169-237 0 0,57-128-155 0 0,-2-2 1 0 0,0 0-1 0 0,-2 0 1 0 0,-20 20-1 0 0,28-32-24 0 0,-2 0-958 0 0,1 0-1 0 0,-20 14 0 0 0,16-16-510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7367 0 0,'0'0'334'0'0,"1"-1"-1"0"0,14-6 981 0 0,-1 0 0 0 0,1 1 0 0 0,0 0 1 0 0,1 2-1 0 0,-1-1 0 0 0,1 2 0 0 0,26-3 0 0 0,55 1 3944 0 0,-36 7-5233 0 0,130 10 2143 0 0,39 1-1004 0 0,-158-12-1035 0 0,85-10 0 0 0,-152 8-173 0 0,186-25 316 0 0,-154 19-1889 0 0,1-2 1 0 0,71-27-1 0 0,-85 26-6742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941 136 2303 0 0,'2'-12'768'0'0,"10"-62"-684"0"0,-9 49 5550 0 0,-2 1 6928 0 0,-2 27-12460 0 0,0 1 0 0 0,1 0 0 0 0,-1 0 0 0 0,0-1 0 0 0,-1 1 0 0 0,1-1 0 0 0,-3 5 0 0 0,-2 4-47 0 0,-31 69 361 0 0,-74 118 0 0 0,64-120-99 0 0,-166 240 515 0 0,164-254-807 0 0,-276 334 290 0 0,167-233-1027 0 0,157-164 400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0 226 919 0 0,'2'1'4243'0'0,"4"1"-1157"0"0,0 0 1 0 0,0-1-1 0 0,9 2 1 0 0,21 0 1850 0 0,39-8-4343 0 0,-47 2 751 0 0,85-6-241 0 0,144-14 218 0 0,-3-19-905 0 0,-149 16-704 0 0,0-4 1 0 0,144-64-1 0 0,-238 89-4223 0 0,-21 10-1917 0 0,-7 4-260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49 560 6911 0 0,'0'0'623'0'0,"-1"2"-514"0"0,-21 34 1655 0 0,-3 0 13756 0 0,41-85-13616 0 0,-2 23-1635 0 0,1 1 0 0 0,35-47-1 0 0,48-41-174 0 0,-77 90-61 0 0,4-3-30 0 0,1 1 0 0 0,48-35 0 0 0,66-34-385 0 0,-104 72 175 0 0,70-31 0 0 0,-30 26-2255 0 0,-52 21-2035 0 0,30-5 0 0 0,-32 9-2225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80 216 3679 0 0,'0'1'10963'0'0,"0"12"-7783"0"0,-4 25 0 0 0,-8 12-944 0 0,-22 48-1993 0 0,24-72 484 0 0,2-9-472 0 0,7-13-142 0 0,-1-1 0 0 0,0 1 0 0 0,1 0 0 0 0,-1 0 0 0 0,1 0 0 0 0,0-1 0 0 0,0 7 0 0 0,1-8 463 0 0,6 7 8 0 0,-4-8-523 0 0,-1 1 0 0 0,1-1-1 0 0,0 1 1 0 0,0-1 0 0 0,0 0 0 0 0,0 1 0 0 0,1-1-1 0 0,-1 0 1 0 0,0 0 0 0 0,0-1 0 0 0,1 1-1 0 0,-1 0 1 0 0,1-1 0 0 0,-1 0 0 0 0,0 1 0 0 0,5-1-1 0 0,4 0 118 0 0,0-1-1 0 0,15-2 1 0 0,-12 1-60 0 0,21-5 2 0 0,1-1-1 0 0,-1-2 1 0 0,41-18 0 0 0,-45 15-111 0 0,0-1 0 0 0,-1-2 0 0 0,0-1 0 0 0,-2-1 0 0 0,0-2 0 0 0,-1-1 0 0 0,-1-1 0 0 0,-1-1 0 0 0,-1-1 0 0 0,25-32 0 0 0,-31 32-751 0 0,-1-1 1 0 0,-1-1-1 0 0,24-51 0 0 0,-20 23-3116 0 0,-15 41 2349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1375 0 0,'0'0'18531'0'0,"-2"1"-18223"0"0,-10 6-135 0 0,0 2 1 0 0,0-1-1 0 0,1 1 1 0 0,0 1 0 0 0,1 0-1 0 0,-11 13 1 0 0,-19 17 120 0 0,-39 39-18 0 0,65-64-232 0 0,2 1 0 0 0,0 0 0 0 0,-16 28 0 0 0,27-42-19 0 0,0 0 0 0 0,-1 0 0 0 0,1 1 1 0 0,0-1-1 0 0,1 1 0 0 0,-1-1 0 0 0,0 1 0 0 0,1-1 0 0 0,-1 1 0 0 0,1-1 0 0 0,0 1 0 0 0,0 0 1 0 0,0-1-1 0 0,0 1 0 0 0,0-1 0 0 0,0 1 0 0 0,1-1 0 0 0,0 1 0 0 0,-1-1 0 0 0,1 1 0 0 0,0-1 1 0 0,0 1-1 0 0,0-1 0 0 0,0 0 0 0 0,1 1 0 0 0,-1-1 0 0 0,1 0 0 0 0,-1 0 0 0 0,1 0 0 0 0,0 0 1 0 0,0 0-1 0 0,0-1 0 0 0,0 1 0 0 0,0-1 0 0 0,0 1 0 0 0,0-1 0 0 0,0 1 0 0 0,1-1 0 0 0,-1 0 1 0 0,0 0-1 0 0,5 1 0 0 0,0 0 31 0 0,1-1 0 0 0,0 0 1 0 0,0 0-1 0 0,0-1 0 0 0,0 0 1 0 0,0 0-1 0 0,0 0 0 0 0,13-4 1 0 0,7-2 59 0 0,28-11 0 0 0,-52 16-110 0 0,22-8 12 0 0,1-1 1 0 0,-1-2-1 0 0,-1 0 0 0 0,0-2 1 0 0,0 0-1 0 0,30-26 0 0 0,-52 38-14 0 0,0-1-1 0 0,-1 1 0 0 0,1-1 1 0 0,-1 1-1 0 0,0-1 1 0 0,1 0-1 0 0,-1 0 1 0 0,-1 0-1 0 0,1 0 0 0 0,2-5 1 0 0,-4 6-4 0 0,1 0 0 0 0,-1 0 0 0 0,1 0 1 0 0,-1 0-1 0 0,0 0 0 0 0,0-1 0 0 0,0 1 0 0 0,0 0 1 0 0,0 0-1 0 0,0 0 0 0 0,-1 0 0 0 0,1 0 0 0 0,-1 0 1 0 0,1 0-1 0 0,-1 0 0 0 0,0 0 0 0 0,0 0 0 0 0,-1-2 0 0 0,-3-4-58 0 0,0 0-1 0 0,0 1 0 0 0,0 0 1 0 0,-1 0-1 0 0,0 0 0 0 0,-1 1 0 0 0,0 0 1 0 0,1 0-1 0 0,-2 1 0 0 0,1 0 0 0 0,-1 0 1 0 0,1 1-1 0 0,-1 0 0 0 0,-1 0 0 0 0,1 1 1 0 0,0 0-1 0 0,-15-3 0 0 0,16 3-291 0 0,-1 1 0 0 0,1 0 1 0 0,-1 1-1 0 0,0 0 0 0 0,1 0 0 0 0,-1 0 0 0 0,0 1 0 0 0,1 1 0 0 0,-16 1 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301 125 11519 0 0,'2'1'4778'0'0,"3"2"-3697"0"0,0 1-1 0 0,0-1 1 0 0,0 1 0 0 0,-1 0 0 0 0,1 1 0 0 0,5 7 0 0 0,-6-7-863 0 0,0-1 0 0 0,0 1 0 0 0,0-1 0 0 0,1 0 0 0 0,0 0 0 0 0,-1 0 0 0 0,2-1 0 0 0,9 6-1 0 0,10 2 80 0 0,-17-7-254 0 0,0 0 0 0 0,0-1 0 0 0,0 0 0 0 0,0-1 0 0 0,14 3 0 0 0,-4-3-49 0 0,0-2 0 0 0,0 0 0 0 0,-1-1 0 0 0,1 0 1 0 0,0-2-1 0 0,34-9 0 0 0,-24 4-119 0 0,-1-2 0 0 0,0-1 1 0 0,39-23-1 0 0,-53 26 60 0 0,0-1-1 0 0,-1-1 1 0 0,12-12 0 0 0,5-4-74 0 0,-21 20 13 0 0,0 0-1 0 0,-1-1 1 0 0,0-1 0 0 0,0 1-1 0 0,-1-1 1 0 0,1 0 0 0 0,5-12-1 0 0,-11 19-167 0 0,-21-4-1344 0 0,-1 0 1532 0 0,7 6 108 0 0,-1 2 0 0 0,1-1 0 0 0,0 2 0 0 0,0 0 0 0 0,0 1 0 0 0,-23 11 0 0 0,17-8 38 0 0,-114 53 753 0 0,3 6 0 0 0,-194 132 0 0 0,299-182-715 0 0,5-4 8 0 0,0 1-1 0 0,1 2 1 0 0,0 0-1 0 0,-25 26 0 0 0,44-40-61 0 0,-1 0 0 0 0,1 0-1 0 0,-1-1 1 0 0,1 1 0 0 0,0 0 0 0 0,0 0-1 0 0,0 0 1 0 0,0 0 0 0 0,0 1-1 0 0,0-1 1 0 0,1 0 0 0 0,-1 0-1 0 0,1 0 1 0 0,-1 1 0 0 0,1-1-1 0 0,0 0 1 0 0,0 1 0 0 0,0-1-1 0 0,0 0 1 0 0,1 0 0 0 0,0 3-1 0 0,0-2 29 0 0,0-1-1 0 0,0 1 1 0 0,0-1-1 0 0,1 0 0 0 0,-1 1 1 0 0,1-1-1 0 0,-1 0 1 0 0,1 0-1 0 0,0 0 1 0 0,0 0-1 0 0,0-1 1 0 0,0 1-1 0 0,0 0 0 0 0,0-1 1 0 0,1 0-1 0 0,-1 1 1 0 0,5 1-1 0 0,14 5 259 0 0,0-1-1 0 0,38 9 1 0 0,47 2 36 0 0,-60-11-269 0 0,185 17-13 0 0,-223-23-69 0 0,23 1-877 0 0,0-1 1 0 0,1-1 0 0 0,48-7-1 0 0,-45-1-899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70 2303 0 0,'14'-20'397'0'0,"19"-29"17780"0"0,-34 51-17687 0 0,-5 11-227 0 0,-104 217 1250 0 0,-62 49-1157 0 0,79-132-280 0 0,-149 233 73 0 0,148-229-1242 0 0,58-83-3784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42 287 11519 0 0,'-2'1'180'0'0,"-1"-1"0"0"0,1 1-1 0 0,-1 0 1 0 0,1 0 0 0 0,0 0 0 0 0,-1 0-1 0 0,1 0 1 0 0,0 1 0 0 0,0-1 0 0 0,0 1-1 0 0,0-1 1 0 0,0 1 0 0 0,0 0-1 0 0,1 0 1 0 0,-1 0 0 0 0,-3 4 0 0 0,5-5-18 0 0,0 0-1 0 0,-1 0 1 0 0,1 0 0 0 0,-1 0 0 0 0,1 0 0 0 0,0 0 0 0 0,0 0 0 0 0,-1 0 0 0 0,1 0 0 0 0,0 0 0 0 0,0 0 0 0 0,0 0 0 0 0,0 0 0 0 0,0 0 0 0 0,1 0 0 0 0,-1 0 0 0 0,1 2 0 0 0,-1-2 26 0 0,1 1 1 0 0,0-1-1 0 0,0 0 1 0 0,0 1-1 0 0,0-1 1 0 0,0 0-1 0 0,0 0 1 0 0,0 1 0 0 0,0-1-1 0 0,0 0 1 0 0,1 0-1 0 0,-1 0 1 0 0,0-1-1 0 0,4 3 1 0 0,-1-1-55 0 0,1-1 0 0 0,0 1 0 0 0,0-1 0 0 0,0 0 0 0 0,0 0 0 0 0,0 0 0 0 0,0 0 0 0 0,0-1 0 0 0,9-1 0 0 0,49-6 618 0 0,-55 6-651 0 0,55-13 853 0 0,122-43-1 0 0,-105 29-703 0 0,117-37 246 0 0,283-87-29 0 0,-476 151-471 0 0,139-33-277 0 0,-139 33 194 0 0,1 1 0 0 0,-1-1 0 0 0,0 1 0 0 0,0 0 0 0 0,0 0 0 0 0,1 0-1 0 0,-1 0 1 0 0,0 1 0 0 0,0 0 0 0 0,0 0 0 0 0,0 0 0 0 0,0 0 0 0 0,5 3 0 0 0,-9-4 58 0 0,0 0 0 0 0,0 0 0 0 0,1 0 0 0 0,-1 0 0 0 0,0 0 0 0 0,0 0 0 0 0,0 0 0 0 0,0 0 0 0 0,0 0 0 0 0,0 0 0 0 0,0 0 0 0 0,0 0 0 0 0,1 1 0 0 0,-1-1 0 0 0,0 0 0 0 0,0 0 0 0 0,0 0 0 0 0,0 0 0 0 0,0 0 0 0 0,0 0 0 0 0,0 0 0 0 0,0 0 0 0 0,0 1 0 0 0,0-1 0 0 0,0 0 0 0 0,0 0 0 0 0,0 0 0 0 0,0 0 0 0 0,0 0 0 0 0,0 0 0 0 0,0 0 0 0 0,0 1 0 0 0,0-1 0 0 0,0 0 0 0 0,0 0 0 0 0,0 0 0 0 0,0 0 0 0 0,0 0 0 0 0,0 1 0 0 0,-1 3-391 0 0,0 0-1 0 0,0-1 0 0 0,0 1 1 0 0,0 0-1 0 0,-1 0 1 0 0,-2 4-1 0 0,-8 13-1083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113 600 17791 0 0,'-5'7'438'0'0,"-1"0"0"0"0,-1 0-1 0 0,1 0 1 0 0,-1-1 0 0 0,0 0 0 0 0,0 0-1 0 0,-1-1 1 0 0,0 0 0 0 0,-14 7-1 0 0,21-11-355 0 0,0-1 0 0 0,0 0-1 0 0,1 0 1 0 0,-1 0-1 0 0,0 0 1 0 0,0 0 0 0 0,1 1-1 0 0,-1-1 1 0 0,0 0-1 0 0,0-1 1 0 0,1 1-1 0 0,-1 0 1 0 0,0 0 0 0 0,0 0-1 0 0,1 0 1 0 0,-1-1-1 0 0,0 1 1 0 0,1 0 0 0 0,-1-1-1 0 0,0 1 1 0 0,1 0-1 0 0,-1-1 1 0 0,0 1-1 0 0,1-1 1 0 0,-1 1 0 0 0,1-1-1 0 0,-1 1 1 0 0,1-1-1 0 0,-1 1 1 0 0,1-1 0 0 0,-1 0-1 0 0,1 1 1 0 0,0-1-1 0 0,-1 0 1 0 0,1 1 0 0 0,0-1-1 0 0,-1-1 1 0 0,0-1-38 0 0,0 0 0 0 0,0 0 1 0 0,0 0-1 0 0,1 0 0 0 0,-1 0 1 0 0,1 0-1 0 0,0-5 0 0 0,1-2 34 0 0,1 0 0 0 0,0-1 0 0 0,0 1-1 0 0,1 0 1 0 0,1 1 0 0 0,-1-1 0 0 0,2 0 0 0 0,6-11-1 0 0,51-71 191 0 0,-55 82-244 0 0,123-156 159 0 0,-98 131-211 0 0,1 0-1 0 0,53-42 0 0 0,-66 63-203 0 0,-1 0 0 0 0,2 2 0 0 0,0 0 0 0 0,35-14 0 0 0,-6 9-2667 0 0,0 6-3748 0 0,-25 7-272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11311 0 0,'0'0'1359'0'0,"1"2"-580"0"0,4 10 218 0 0,0-1 1 0 0,0 1-1 0 0,-2 1 0 0 0,4 15 1 0 0,-4-12-508 0 0,-1 0 0 0 0,-1 0 0 0 0,-1 0-1 0 0,0 0 1 0 0,-4 27 0 0 0,-3 6 519 0 0,-10 87 1773 0 0,18-102-1708 0 0,10-35-698 0 0,-6 0-301 0 0,0-1 0 0 0,0 0-1 0 0,-1 0 1 0 0,1-1-1 0 0,0 1 1 0 0,-1-1-1 0 0,0 0 1 0 0,7-6 0 0 0,31-33 429 0 0,-22 21-292 0 0,86-87 30 0 0,26-24-1839 0 0,-43 45-5555 0 0,-74 75-114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29 162 4143 0 0,'0'0'319'0'0,"1"2"-210"0"0,5 6 739 0 0,3 7 3245 0 0,1 0 0 0 0,21 21 1 0 0,-27-32-3252 0 0,1 0 0 0 0,0 0 0 0 0,0 0 0 0 0,0-1 0 0 0,0 1 0 0 0,6 1 0 0 0,-7-3-789 0 0,1 0 0 0 0,-1 0 0 0 0,1-1 0 0 0,-1 0 0 0 0,7 1 0 0 0,1-2 170 0 0,1 1-1 0 0,0-2 1 0 0,0 0 0 0 0,-1 0-1 0 0,1-1 1 0 0,-1-1 0 0 0,1 0-1 0 0,-1 0 1 0 0,0-2 0 0 0,21-9-1 0 0,-12 3-214 0 0,-1 0-1 0 0,-1-2 1 0 0,0 0 0 0 0,0-1-1 0 0,18-19 1 0 0,-23 19-202 0 0,-1 0 0 0 0,0-1-1 0 0,-1 0 1 0 0,17-29 0 0 0,-28 43 143 0 0,0-1-1 0 0,-1 1 0 0 0,1-1 1 0 0,0 1-1 0 0,-1-1 1 0 0,1 0-1 0 0,-1 1 0 0 0,0-1 1 0 0,1 0-1 0 0,-1 0 1 0 0,0 1-1 0 0,0-1 0 0 0,0 0 1 0 0,0 0-1 0 0,-1 1 1 0 0,1-1-1 0 0,-1-3 1 0 0,0 4 15 0 0,1 0 0 0 0,-1 1 0 0 0,1-1 0 0 0,-1 0 0 0 0,0 0 0 0 0,1 0 0 0 0,-1 1 0 0 0,0-1 0 0 0,0 0 0 0 0,0 1 0 0 0,1-1 0 0 0,-1 0 0 0 0,0 1 0 0 0,0-1 0 0 0,0 1 0 0 0,0 0 0 0 0,0-1 0 0 0,0 1 0 0 0,0 0 0 0 0,0-1 0 0 0,0 1 0 0 0,0 0 0 0 0,0 0 0 0 0,0 0 0 0 0,0 0 0 0 0,-1 0 0 0 0,1 0 0 0 0,0 0 0 0 0,0 0 0 0 0,-1 1 0 0 0,-12 2-53 0 0,0 0 0 0 0,0 2-1 0 0,1-1 1 0 0,0 2 0 0 0,0 0 0 0 0,0 0-1 0 0,0 1 1 0 0,-18 14 0 0 0,-8 10 197 0 0,-39 38 0 0 0,76-67-104 0 0,-118 118 335 0 0,96-93-199 0 0,2 0 0 0 0,-33 55 0 0 0,50-75-90 0 0,1 1 0 0 0,1 0 0 0 0,-1 0 0 0 0,1 0 0 0 0,0 0 0 0 0,1 0 0 0 0,-3 18-1 0 0,5-24-24 0 0,0 1 0 0 0,0-1 0 0 0,0 0-1 0 0,0 1 1 0 0,0-1 0 0 0,1 0 0 0 0,-1 1-1 0 0,1-1 1 0 0,-1 0 0 0 0,1 0-1 0 0,0 1 1 0 0,0-1 0 0 0,0 0 0 0 0,0 0-1 0 0,0 0 1 0 0,1 0 0 0 0,-1 0 0 0 0,1 0-1 0 0,-1 0 1 0 0,1-1 0 0 0,0 1-1 0 0,-1-1 1 0 0,1 1 0 0 0,0-1 0 0 0,0 1-1 0 0,0-1 1 0 0,0 0 0 0 0,0 0-1 0 0,0 0 1 0 0,1 0 0 0 0,-1 0 0 0 0,0-1-1 0 0,4 1 1 0 0,8 1 41 0 0,0 0-1 0 0,-1-1 1 0 0,1-1 0 0 0,0-1-1 0 0,0 0 1 0 0,21-4 0 0 0,13-1-106 0 0,9 4-844 0 0,-20 4-3204 0 0,-23 0-3408 0 0</inkml:trace>
  <inkml:trace contextRef="#ctx0" brushRef="#br0" timeOffset="1">713 533 13823 0 0,'0'0'11143'0'0,"1"1"-10509"0"0,10 16 315 0 0,8 10-733 0 0,-17-26-541 0 0,-1 0 0 0 0,0 0 0 0 0,1 1 0 0 0,-1-1-1 0 0,1 0 1 0 0,-1 0 0 0 0,1-1 0 0 0,-1 1 0 0 0,3 1 0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159 206 5527 0 0,'0'0'11036'0'0,"0"2"-10737"0"0,2 10-32 0 0,-2 0 1 0 0,0 0-1 0 0,0 0 1 0 0,-1 0-1 0 0,0 0 1 0 0,-7 23-1 0 0,-27 70 754 0 0,11-39-521 0 0,6-13-131 0 0,-40 143 622 0 0,53-171-871 0 0,0 1 0 0 0,2 0 0 0 0,1 0 0 0 0,1 0 0 0 0,5 47 0 0 0,-4-71-93 0 0,0 1 0 0 0,1 0 0 0 0,-1-1-1 0 0,1 1 1 0 0,0-1 0 0 0,-1 1 0 0 0,1-1 0 0 0,1 1-1 0 0,-1-1 1 0 0,0 1 0 0 0,1-1 0 0 0,-1 0 0 0 0,1 0-1 0 0,2 3 1 0 0,-3-4-1 0 0,1 0 0 0 0,-1 0 0 0 0,0 0-1 0 0,1-1 1 0 0,-1 1 0 0 0,1 0 0 0 0,0-1 0 0 0,-1 1-1 0 0,1-1 1 0 0,-1 0 0 0 0,1 1 0 0 0,0-1 0 0 0,-1 0 0 0 0,1 0-1 0 0,-1 0 1 0 0,1 0 0 0 0,0 0 0 0 0,-1-1 0 0 0,1 1 0 0 0,-1 0-1 0 0,1-1 1 0 0,0 1 0 0 0,-1-1 0 0 0,1 0 0 0 0,1 0-1 0 0,11-6 140 0 0,0 0 0 0 0,-1-1-1 0 0,0-1 1 0 0,14-11-1 0 0,45-45 84 0 0,-32 23-200 0 0,-1-1 0 0 0,53-77 0 0 0,-44 43-48 0 0,-27 41 16 0 0,-20 35 59 0 0,-1 4-6 0 0,11 83 149 0 0,-3-16-92 0 0,-6-56-119 0 0,0 0 0 0 0,2 0 0 0 0,-1 0 1 0 0,2 0-1 0 0,0-1 0 0 0,0 0 0 0 0,1 0 0 0 0,14 21 0 0 0,-19-31 1 0 0,1-1 0 0 0,0 1 0 0 0,0-1 0 0 0,0 0 0 0 0,0 0 0 0 0,0 0 0 0 0,1 0 1 0 0,-1 0-1 0 0,1 0 0 0 0,-1-1 0 0 0,1 1 0 0 0,-1-1 0 0 0,1 0 0 0 0,0 0 0 0 0,0 0 0 0 0,0 0 0 0 0,3 1 0 0 0,-2-2 17 0 0,0 0 0 0 0,0 0 0 0 0,-1 0 0 0 0,1-1-1 0 0,0 1 1 0 0,0-1 0 0 0,-1 0 0 0 0,1 0 0 0 0,-1 0 0 0 0,1 0-1 0 0,-1-1 1 0 0,4-2 0 0 0,4-2 48 0 0,0-2-1 0 0,-1 1 1 0 0,1-1-1 0 0,-2-1 1 0 0,1 0 0 0 0,13-18-1 0 0,123-183 431 0 0,-10 14-86 0 0,-84 130-390 0 0,62-60-1 0 0,-76 88-73 0 0,-12 11-321 0 0,1 1 1 0 0,0 2 0 0 0,46-31-1 0 0,-69 52 99 0 0,0 0 0 0 0,1 1-1 0 0,-1-1 1 0 0,0 1 0 0 0,1 0 0 0 0,-1 0-1 0 0,1 1 1 0 0,0 0 0 0 0,-1-1 0 0 0,1 1-1 0 0,0 1 1 0 0,0-1 0 0 0,0 1 0 0 0,0 0-1 0 0,-1 0 1 0 0,1 0 0 0 0,6 2 0 0 0,3 4-1437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401 139 4143 0 0,'0'0'18047'0'0,"7"-4"-16715"0"0,22-8-942 0 0,38-13 0 0 0,-45 19-207 0 0,-1-2-1 0 0,0 0 1 0 0,0-2 0 0 0,26-16-1 0 0,-42 23-183 0 0,2-2-17 0 0,0 1-1 0 0,-1-1 1 0 0,1-1-1 0 0,6-7 1 0 0,-12 12-65 0 0,-3 0-102 0 0,-2 1 122 0 0,0-1 1 0 0,0 1 0 0 0,-1 0-1 0 0,1 0 1 0 0,0 0 0 0 0,0 1-1 0 0,0-1 1 0 0,0 1 0 0 0,0 0-1 0 0,0 0 1 0 0,-8 4 0 0 0,-5 3-117 0 0,-22 13 1 0 0,30-16 153 0 0,-72 47-97 0 0,-89 73 0 0 0,133-97 113 0 0,-94 79 162 0 0,106-85-96 0 0,1 2 1 0 0,-41 53-1 0 0,62-73-47 0 0,-1 1 0 0 0,1 0 0 0 0,1 0 0 0 0,-1 0-1 0 0,1 0 1 0 0,0 1 0 0 0,0-1 0 0 0,-1 6-1 0 0,3-9-5 0 0,0-1-1 0 0,0 0 0 0 0,-1 0 0 0 0,1 1 0 0 0,0-1 1 0 0,1 0-1 0 0,-1 1 0 0 0,0-1 0 0 0,0 0 0 0 0,1 1 1 0 0,-1-1-1 0 0,0 0 0 0 0,1 0 0 0 0,-1 1 0 0 0,1-1 1 0 0,1 1-1 0 0,-1-1 1 0 0,0 1 0 0 0,0-1 0 0 0,0 0 0 0 0,0 0-1 0 0,1-1 1 0 0,-1 1 0 0 0,0 0 0 0 0,1 0 0 0 0,-1-1 0 0 0,1 1 0 0 0,-1 0 0 0 0,1-1 0 0 0,-1 0 0 0 0,1 1 0 0 0,-1-1 0 0 0,1 0 0 0 0,1 0 0 0 0,13 1 14 0 0,-1-1 1 0 0,0-1 0 0 0,1 0-1 0 0,-1-1 1 0 0,26-7-1 0 0,73-28 57 0 0,76-38-1248 0 0,-111 39-5413 0 0,-34 13-492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32 919 0 0,'-15'-1'3119'0'0,"15"1"-3096"0"0,-26-5 10911 0 0,24 4-10365 0 0,-1 0 0 0 0,1-1 0 0 0,-1 1 0 0 0,1 0 0 0 0,0-1 0 0 0,0 1 0 0 0,0-1 0 0 0,-4-3 1 0 0,5 4-505 0 0,0 0 1 0 0,0 0-1 0 0,-1 0 1 0 0,1 0-1 0 0,0 1 1 0 0,-1-1-1 0 0,1 0 1 0 0,-1 1-1 0 0,1-1 1 0 0,-1 1-1 0 0,0-1 1 0 0,1 1-1 0 0,-1 0 1 0 0,1 0-1 0 0,-1 0 1 0 0,0-1-1 0 0,1 2 1 0 0,-1-1-1 0 0,1 0 1 0 0,-1 0-1 0 0,-2 1 1 0 0,-3 1-64 0 0,-1 0 0 0 0,0 1 0 0 0,-8 4 0 0 0,0 0 71 0 0,-17 6-129 0 0,1 2-1 0 0,-36 22 1 0 0,-57 44-36 0 0,88-55 92 0 0,-152 106-67 0 0,147-102 67 0 0,39-27 0 0 0,4-2 0 0 0,10-1 0 0 0,16-6 0 0 0,-3 0 1 0 0,103-26 28 0 0,-106 29-21 0 0,1 0 1 0 0,-1 1 0 0 0,0 2 0 0 0,26 1 0 0 0,-31 0 35 0 0,1 2 0 0 0,-1 0 0 0 0,0 0 1 0 0,0 2-1 0 0,0 0 0 0 0,14 7 1 0 0,-24-9-29 0 0,0 0 0 0 0,0 0 0 0 0,0 0 0 0 0,-1 1 0 0 0,0 0 0 0 0,0 0 0 0 0,0 0 0 0 0,0 0 0 0 0,-1 1 0 0 0,1 0 0 0 0,-1 0 0 0 0,0 0 0 0 0,-1 1 0 0 0,1-1 0 0 0,-1 1 0 0 0,0 0 0 0 0,4 12 0 0 0,-6-14 10 0 0,-1 0 0 0 0,1 0 0 0 0,-1 0 0 0 0,0 0-1 0 0,0 0 1 0 0,0 0 0 0 0,0 0 0 0 0,-1 0 0 0 0,1 0 0 0 0,-1 0-1 0 0,0 0 1 0 0,0-1 0 0 0,-1 1 0 0 0,1 0 0 0 0,-1 0 0 0 0,0-1-1 0 0,0 1 1 0 0,0-1 0 0 0,0 0 0 0 0,-4 4 0 0 0,-2 3 86 0 0,-1-1-1 0 0,-1 0 1 0 0,1 0 0 0 0,-21 13-1 0 0,18-15-97 0 0,1-1 0 0 0,-1 0-1 0 0,0 0 1 0 0,0-1-1 0 0,-21 5 1 0 0,1-3 18 0 0,-34 4 1 0 0,-306 26-209 0 0,361-36 176 0 0,-181 18 0 0 0,163-10-1 0 0,22-6-22 0 0,5-2-100 0 0,4-2-417 0 0,35-10-787 0 0,14-5-4816 0 0,-17 3-276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10 11975 0 0,'1'-2'923'0'0,"2"-6"1302"0"0,-3 10-1981 0 0,-1 0-1 0 0,0 0 1 0 0,0 0 0 0 0,0 0-1 0 0,0-1 1 0 0,0 1-1 0 0,0 0 1 0 0,-3 2-1 0 0,-3 6 12 0 0,-97 200 1905 0 0,-22 37-915 0 0,-97 105-946 0 0,-15-11-59 0 0,74-88 77 0 0,150-227-2477 0 0,13-24 832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5 15719 0 0,'0'0'1424'0'0,"2"-1"-1172"0"0,4-2-144 0 0,-32 31 1396 0 0,-4 4-1248 0 0,1 2 1 0 0,2 1-1 0 0,-39 64 0 0 0,-51 126 42 0 0,-120 280 145 0 0,212-456-395 0 0,-3-1 0 0 0,-2-1 0 0 0,-38 46 0 0 0,46-67 17 0 0,-52 48 1 0 0,27-30-43 0 0,22-19-511 0 0,-29 21-1 0 0,53-45-30 0 0,2-2 216 0 0,1 1 0 0 0,-1-1 0 0 0,0 0 0 0 0,1 0 0 0 0,-1 0 0 0 0,0 0 0 0 0,0 0 0 0 0,0 0 0 0 0,0 0 0 0 0,2-3 0 0 0,1 0-317 0 0,11-11-835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15807 0 0,'0'0'1432'0'0,"2"1"-1180"0"0,0 1-80 0 0,1 0 0 0 0,0-1 0 0 0,-1 1 1 0 0,1-1-1 0 0,0 0 0 0 0,0 0 0 0 0,0 0 0 0 0,0 0 0 0 0,0 0 0 0 0,0-1 0 0 0,0 0 0 0 0,1 1 0 0 0,-1-1 0 0 0,0 0 0 0 0,0 0 0 0 0,0-1 1 0 0,4 0-1 0 0,10-2 696 0 0,30-8 1 0 0,143-45 1618 0 0,82-23-1253 0 0,-193 55-1093 0 0,-46 13-360 0 0,1 1 1 0 0,0 2 0 0 0,66-8 0 0 0,-97 15 28 0 0,0 1 0 0 0,0 0 1 0 0,0 0-1 0 0,0 0 0 0 0,0 0 0 0 0,0 1 0 0 0,0-1 0 0 0,0 1 0 0 0,0 0 0 0 0,0 0 1 0 0,-1 0-1 0 0,1 0 0 0 0,0 0 0 0 0,3 3 0 0 0,3 5-1630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90 12439 0 0,'6'-8'604'0'0,"0"0"0"0"0,8-16 0 0 0,-6 3 6375 0 0,-8 19-6882 0 0,0 1 1 0 0,0 0-1 0 0,-1-1 1 0 0,1 1-1 0 0,-1 0 1 0 0,1-1-1 0 0,-1 1 0 0 0,1 0 1 0 0,-1 0-1 0 0,0 0 1 0 0,0 0-1 0 0,0 0 1 0 0,1-1-1 0 0,-1 1 1 0 0,0 1-1 0 0,0-1 1 0 0,0 0-1 0 0,-1 0 0 0 0,1 0 1 0 0,0 0-1 0 0,0 1 1 0 0,-2-2-1 0 0,0 1-53 0 0,0 1 0 0 0,0-1 0 0 0,0 1 0 0 0,1 0 0 0 0,-1 0 0 0 0,0 0-1 0 0,0 0 1 0 0,0 0 0 0 0,0 0 0 0 0,-4 2 0 0 0,-5 1-71 0 0,-1 1-1 0 0,1 1 1 0 0,-22 11-1 0 0,-11 10-50 0 0,-58 45-1 0 0,46-31 76 0 0,-13 10-55 0 0,-82 74-1 0 0,142-115 57 0 0,1 1 0 0 0,-14 18 0 0 0,20-24 15 0 0,1-1 0 0 0,-1 1 0 0 0,1 0 0 0 0,0 0 1 0 0,0 0-1 0 0,0 0 0 0 0,1 1 0 0 0,0-1 1 0 0,-1 0-1 0 0,2 1 0 0 0,-2 8 0 0 0,2-12-5 0 0,0 0 0 0 0,0 1 0 0 0,0-1 0 0 0,0 0 0 0 0,0 1 0 0 0,1-1 0 0 0,-1 0 0 0 0,0 1 0 0 0,1-1 0 0 0,-1 0 0 0 0,1 0 0 0 0,0 0 0 0 0,-1 1 0 0 0,1-1 0 0 0,0 0 0 0 0,0 0 0 0 0,-1 0 0 0 0,1 0 0 0 0,0 0 0 0 0,2 1 0 0 0,-1-1 2 0 0,0 1 1 0 0,0-1 0 0 0,0 0 0 0 0,1-1 0 0 0,-1 1-1 0 0,0 0 1 0 0,0-1 0 0 0,1 1 0 0 0,-1-1 0 0 0,5 1 0 0 0,4-1 21 0 0,-1-1 1 0 0,1 0 0 0 0,0-1 0 0 0,10-2 0 0 0,-21 3-32 0 0,31-7 111 0 0,0-1 0 0 0,46-22 0 0 0,54-38 9 0 0,-118 62-128 0 0,56-37-216 0 0,-62 39 88 0 0,0-1-1 0 0,0 0 0 0 0,0 0 0 0 0,-1-1 0 0 0,0 1 0 0 0,9-16 0 0 0,-14 22 114 0 0,-1 0 0 0 0,0 0 0 0 0,0 0 0 0 0,0-1 0 0 0,1 1 0 0 0,-1 0 0 0 0,0 0 0 0 0,0 0 0 0 0,0-1 0 0 0,0 1 0 0 0,0 0 0 0 0,0 0 0 0 0,1-1-1 0 0,-1 1 1 0 0,0 0 0 0 0,0 0 0 0 0,0-1 0 0 0,0 1 0 0 0,0 0 0 0 0,0 0 0 0 0,0-1 0 0 0,0 1 0 0 0,0 0 0 0 0,0 0 0 0 0,0-1 0 0 0,0 1 0 0 0,0 0 0 0 0,0 0 0 0 0,-1-1 0 0 0,1 1 0 0 0,0 0 0 0 0,0 0 0 0 0,0-1 0 0 0,0 1 0 0 0,0 0-1 0 0,0 0 1 0 0,-1-1 0 0 0,-10 2-241 0 0,-15 10 93 0 0,17-6 134 0 0,0 1 0 0 0,0 1 0 0 0,1-1 0 0 0,0 2 0 0 0,0-1 0 0 0,1 1 0 0 0,0 0 0 0 0,0 1 0 0 0,1-1-1 0 0,0 1 1 0 0,-8 16 0 0 0,10-14 36 0 0,5-1-173 0 0,0-9 78 0 0,0 0 0 0 0,-1 0 1 0 0,1 0-1 0 0,0-1 0 0 0,0 1 0 0 0,0 0 0 0 0,0 0 1 0 0,0-1-1 0 0,0 1 0 0 0,0-1 0 0 0,0 1 1 0 0,0-1-1 0 0,1 1 0 0 0,-1-1 0 0 0,0 0 0 0 0,0 1 1 0 0,0-1-1 0 0,1 0 0 0 0,-1 0 0 0 0,2 0 1 0 0,25-1-1090 0 0,-24 0 1042 0 0,30-4-1105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84 2759 0 0,'28'-47'21'0'0,"-11"11"16775"0"0,-18 36-16588 0 0,0 0 1 0 0,1 0-1 0 0,-1-1 1 0 0,0 1-1 0 0,0 0 1 0 0,1 0-1 0 0,-1 0 1 0 0,0 0-1 0 0,1 0 1 0 0,-1 0-1 0 0,0 0 1 0 0,0 1-1 0 0,1-1 1 0 0,-2 0-1 0 0,-24 10-195 0 0,7 5 203 0 0,0 0-1 0 0,-19 20 0 0 0,4-3-210 0 0,13-14 13 0 0,1 1 1 0 0,1 1-1 0 0,1 1 0 0 0,0 1 1 0 0,2 0-1 0 0,-16 29 0 0 0,30-49-25 0 0,1 0 0 0 0,0-1 1 0 0,1 1-1 0 0,-1 0 0 0 0,0-1 0 0 0,0 1 0 0 0,1 0 0 0 0,-1 0 0 0 0,1-1 0 0 0,0 1 1 0 0,-1 0-1 0 0,1 0 0 0 0,0 0 0 0 0,0 0 0 0 0,0 0 0 0 0,0 0 0 0 0,0-1 1 0 0,1 1-1 0 0,-1 0 0 0 0,1 0 0 0 0,-1 0 0 0 0,1-1 0 0 0,-1 1 0 0 0,1 0 0 0 0,0 0 1 0 0,0-1-1 0 0,0 1 0 0 0,0-1 0 0 0,0 1 0 0 0,0-1 0 0 0,1 1 0 0 0,-1-1 0 0 0,0 0 1 0 0,1 1-1 0 0,-1-1 0 0 0,1 0 0 0 0,1 1 0 0 0,6 3-106 0 0,0-1 0 0 0,1 0 0 0 0,-1-1-1 0 0,1 0 1 0 0,15 3 0 0 0,-13-3-14 0 0,-1 0 102 0 0,-1 0 0 0 0,0 1 0 0 0,0 0 0 0 0,-1 1 0 0 0,10 6 0 0 0,-14-9 19 0 0,-1 1 0 0 0,1 0 0 0 0,-1 1 0 0 0,0-1 0 0 0,0 1 0 0 0,0 0 0 0 0,-1 0 0 0 0,0 0-1 0 0,1 0 1 0 0,-1 1 0 0 0,-1-1 0 0 0,3 6 0 0 0,-4-7 22 0 0,0 0 1 0 0,0 0-1 0 0,-1 1 0 0 0,1-1 1 0 0,-1 0-1 0 0,0 1 0 0 0,0-1 1 0 0,0 0-1 0 0,-1 1 0 0 0,1-1 0 0 0,-1 0 1 0 0,1 1-1 0 0,-1-1 0 0 0,0 0 1 0 0,-1 0-1 0 0,1 0 0 0 0,0 0 1 0 0,-1 0-1 0 0,0 0 0 0 0,0 0 0 0 0,0 0 1 0 0,-2 3-1 0 0,-3 2 62 0 0,-1 0 0 0 0,1-1 0 0 0,-1 1 0 0 0,0-2 0 0 0,-17 12 0 0 0,8-8 54 0 0,-1-1 1 0 0,1-1-1 0 0,-2-1 1 0 0,1 0 0 0 0,-26 5-1 0 0,-100 14 410 0 0,105-20-411 0 0,25-4-128 0 0,1 0-1 0 0,-1-1 1 0 0,1-1 0 0 0,-1 0 0 0 0,1 0 0 0 0,0-1-1 0 0,-1-1 1 0 0,-14-4 0 0 0,26 6-68 0 0,1-1 1 0 0,-1 1-1 0 0,0-1 0 0 0,1 0 0 0 0,-1 1 1 0 0,0-1-1 0 0,1 0 0 0 0,-1 0 1 0 0,1 0-1 0 0,-1 0 0 0 0,1-1 0 0 0,0 1 1 0 0,0 0-1 0 0,-1 0 0 0 0,1-1 0 0 0,0 1 1 0 0,0-1-1 0 0,0 1 0 0 0,0-1 1 0 0,0 1-1 0 0,1-1 0 0 0,-1 0 0 0 0,0 0 1 0 0,1 1-1 0 0,0-1 0 0 0,-1 0 0 0 0,1 0 1 0 0,0 1-1 0 0,0-1 0 0 0,0-3 0 0 0,2-14-1960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1030 9 15663 0 0,'0'0'62'0'0,"0"-1"0"0"0,0 1 1 0 0,0 0-1 0 0,0 0 0 0 0,1-1 0 0 0,-1 1 0 0 0,0 0 0 0 0,0-1 0 0 0,0 1 0 0 0,0 0 0 0 0,0 0 1 0 0,0-1-1 0 0,0 1 0 0 0,0 0 0 0 0,-1-1 0 0 0,1 1 0 0 0,0 0 0 0 0,0 0 0 0 0,0-1 1 0 0,0 1-1 0 0,0 0 0 0 0,0 0 0 0 0,0-1 0 0 0,-1 1 0 0 0,1 0 0 0 0,0 0 0 0 0,0 0 0 0 0,0-1 1 0 0,-1 1-1 0 0,1 0 0 0 0,0 0 0 0 0,0 0 0 0 0,0-1 0 0 0,-1 1 0 0 0,-11 2 1378 0 0,-15 12 476 0 0,8 0-1507 0 0,1 1 1 0 0,0 0-1 0 0,1 2 1 0 0,0 0-1 0 0,-27 37 1 0 0,-58 108 259 0 0,-105 290 318 0 0,94-185-910 0 0,95-230-61 0 0,-2 0 1 0 0,-1-1-1 0 0,-2-1 1 0 0,-29 34-1 0 0,32-46-113 0 0,-1 0 0 0 0,-1-2 0 0 0,-1 0 0 0 0,0-2 0 0 0,-2 0 0 0 0,-31 17 0 0 0,43-29-794 0 0,0 0-1 0 0,-1-1 1 0 0,0 0 0 0 0,-18 4 0 0 0,10-6-6608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78 132 16671 0 0,'-2'2'763'0'0,"-12"8"169"0"0,10-8-918 0 0,0 1 0 0 0,0-1 0 0 0,1 1 0 0 0,-1 0 1 0 0,1 1-1 0 0,0-1 0 0 0,-4 5 0 0 0,3-2 249 0 0,0 0 0 0 0,1 0 0 0 0,-1 0 0 0 0,1 1 0 0 0,1-1 0 0 0,-1 1 0 0 0,1 0 0 0 0,-1 8 0 0 0,3-13-160 0 0,-1 1 0 0 0,1-1 0 0 0,0 1 0 0 0,0-1 0 0 0,0 1-1 0 0,0-1 1 0 0,0 1 0 0 0,1-1 0 0 0,-1 1 0 0 0,1-1 0 0 0,0 0-1 0 0,-1 1 1 0 0,1-1 0 0 0,0 0 0 0 0,0 1 0 0 0,1-1 0 0 0,-1 0 0 0 0,0 0-1 0 0,1 0 1 0 0,0 0 0 0 0,-1 0 0 0 0,1 0 0 0 0,0-1 0 0 0,0 1-1 0 0,0-1 1 0 0,2 3 0 0 0,6 1 35 0 0,-1-1-1 0 0,1 0 1 0 0,0 0-1 0 0,0-1 1 0 0,0 0-1 0 0,1 0 1 0 0,-1-1 0 0 0,1-1-1 0 0,-1 0 1 0 0,1 0-1 0 0,10-1 1 0 0,12-2-14 0 0,0-2 0 0 0,40-8 0 0 0,-4-6-48 0 0,121-46-1 0 0,-7 0-844 0 0,-125 50-2236 0 0,-36 8 1221 0 0</inkml:trace>
  <inkml:trace contextRef="#ctx0" brushRef="#br0" timeOffset="1">859 253 9215 0 0,'-1'1'6118'0'0,"-16"21"362"0"0,4 4-3862 0 0,-8 31-2190 0 0,15-37 232 0 0,-2 5-630 0 0,-6 16 476 0 0,-23 50-1 0 0,32-80-989 0 0,-1 0-1 0 0,0 0 1 0 0,-1-1-1 0 0,0 0 1 0 0,-1 0-1 0 0,0 0 1 0 0,0-1-1 0 0,-1 0 1 0 0,-11 8-1 0 0,10-11-1551 0 0</inkml:trace>
  <inkml:trace contextRef="#ctx0" brushRef="#br0" timeOffset="2">1177 20 7367 0 0,'12'-12'720'0'0,"-3"10"-640"0"0,3 1-80 0 0,0-3 0 0 0,1 4 0 0 0,3 2 960 0 0,1 1 184 0 0,3 1 32 0 0,-1 0-5640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10591 0 0,'0'0'1426'0'0,"-1"2"107"0"0,-11 18 2314 0 0,-16 22 0 0 0,0 0-2871 0 0,-10 16-254 0 0,-74 81 0 0 0,15-20-107 0 0,95-117-598 0 0,0 1 0 0 0,0-1-1 0 0,0 1 1 0 0,0 0 0 0 0,1 0 0 0 0,-1 0-1 0 0,1 0 1 0 0,0 0 0 0 0,0 0 0 0 0,0 0 0 0 0,0 0-1 0 0,0 1 1 0 0,0 3 0 0 0,1-6-12 0 0,1 0 1 0 0,-1-1 0 0 0,0 1-1 0 0,0 0 1 0 0,1 0 0 0 0,-1 0-1 0 0,0 0 1 0 0,1 0 0 0 0,-1-1-1 0 0,1 1 1 0 0,-1 0 0 0 0,1 0-1 0 0,-1-1 1 0 0,1 1 0 0 0,0 0-1 0 0,-1-1 1 0 0,1 1-1 0 0,0 0 1 0 0,-1-1 0 0 0,3 2-1 0 0,15 6 74 0 0,9-2-297 0 0,1 0 0 0 0,-1-2 0 0 0,48 1 0 0 0,-63-5-602 0 0,1 0 0 0 0,-1-1 0 0 0,1 0 0 0 0,16-5 0 0 0,-10 1-1384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4607 0 0,'2'0'354'0'0,"24"-5"13496"0"0,-37 8-6948 0 0,1 1-10288 0 0,-18 12 3424 0 0,0 0 1 0 0,-49 40-1 0 0,32-21 102 0 0,32-26-115 0 0,-92 71 340 0 0,87-65-163 0 0,1 1 1 0 0,1 1 0 0 0,-24 31 0 0 0,36-43-98 0 0,1 1 0 0 0,-1 0 0 0 0,1 0 0 0 0,-2 8 0 0 0,4-12-7 0 0,13-1 85 0 0,6-1-61 0 0,-3-3-91 0 0,0-2 0 0 0,-1 1 1 0 0,0-2-1 0 0,0 0 0 0 0,18-10 0 0 0,63-46 158 0 0,-58 36-165 0 0,38-27-168 0 0,-33 21-33 0 0,50-27-1 0 0,-61 45 109 0 0,-20 13-11 0 0,-10 2 75 0 0,-1-1 1 0 0,1 1-1 0 0,0 0 0 0 0,-1-1 1 0 0,1 1-1 0 0,-1 0 0 0 0,1-1 0 0 0,0 1 1 0 0,-1 0-1 0 0,0-1 0 0 0,1 1 1 0 0,-1 0-1 0 0,1 0 0 0 0,-1 0 1 0 0,0-1-1 0 0,0 1 0 0 0,1 0 0 0 0,-1 0 1 0 0,0 0-1 0 0,0 0 0 0 0,0 0 1 0 0,0-1-1 0 0,0 1 0 0 0,0 0 0 0 0,0 0 1 0 0,0 0-1 0 0,0 0 0 0 0,-1 1 1 0 0,-5 26-49 0 0,-19 38 3 0 0,19-51 48 0 0,-1 0 0 0 0,2 0 0 0 0,0 1 0 0 0,1-1 0 0 0,0 1 0 0 0,-1 27 0 0 0,5-43-10 0 0,0 1 1 0 0,0-1-1 0 0,0 0 1 0 0,1 1-1 0 0,-1-1 0 0 0,0 0 1 0 0,0 1-1 0 0,1-1 1 0 0,-1 0-1 0 0,0 0 1 0 0,1 1-1 0 0,-1-1 0 0 0,0 0 1 0 0,1 0-1 0 0,-1 1 1 0 0,0-1-1 0 0,1 0 1 0 0,-1 0-1 0 0,1 0 0 0 0,-1 0 1 0 0,0 0-1 0 0,1 1 1 0 0,-1-1-1 0 0,1 0 1 0 0,-1 0-1 0 0,0 0 0 0 0,2 0 1 0 0,10 0-228 0 0,-4-4-194 0 0,0 0-1 0 0,1-1 0 0 0,-2 0 1 0 0,1 0-1 0 0,13-12 1 0 0,-3 4-340 0 0,9-8-807 0 0,2-2-242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9 11975 0 0,'0'0'547'0'0,"0"-2"-11"0"0,1-4-47 0 0,-8 26 4713 0 0,-11 13-2487 0 0,4-7-2029 0 0,-49 94 292 0 0,-34 72 37 0 0,-44 102-72 0 0,87-185-806 0 0,-59 147-905 0 0,103-221-2594 0 0,6-23-4380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 7367 0 0,'0'0'6196'0'0,"1"-2"-5492"0"0,24-29 628 0 0,-24 30-1323 0 0,-1 0 1 0 0,1 1-1 0 0,0-1 0 0 0,-1 1 0 0 0,1-1 0 0 0,0 1 0 0 0,0-1 0 0 0,-1 1 0 0 0,1 0 1 0 0,0-1-1 0 0,0 1 0 0 0,0 0 0 0 0,-1 0 0 0 0,2-1 0 0 0,7-2 2622 0 0,-9 4-2563 0 0,1 0 0 0 0,0 0 0 0 0,0 0-1 0 0,-1 1 1 0 0,1-1 0 0 0,-1 0 0 0 0,1 0 0 0 0,-1 0 0 0 0,0 1-1 0 0,1-1 1 0 0,-1 0 0 0 0,0 1 0 0 0,0-1 0 0 0,0 0-1 0 0,0 1 1 0 0,0-1 0 0 0,0 0 0 0 0,0 0 0 0 0,0 1-1 0 0,-1-1 1 0 0,1 0 0 0 0,0 1 0 0 0,-1-1 0 0 0,1 0-1 0 0,-1 0 1 0 0,1 0 0 0 0,-1 0 0 0 0,0 2 0 0 0,-2 1 69 0 0,0 1 1 0 0,0-1-1 0 0,0 0 1 0 0,0 0 0 0 0,-7 6-1 0 0,6-6 14 0 0,-1-1 0 0 0,0 1-1 0 0,0-1 1 0 0,0 0 0 0 0,-12 5-1 0 0,16-8 602 0 0,3-1-581 0 0,25-17-120 0 0,45-20-1 0 0,-7 4-1920 0 0,-26 11 556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4607 0 0,'0'0'12186'0'0,"0"3"-11545"0"0,-3 13-76 0 0,0 0 0 0 0,-2 0 0 0 0,-8 22 0 0 0,-25 48 579 0 0,1-16-1169 0 0,-3-1-1 0 0,-3-2 1 0 0,-2-2 0 0 0,-57 61-1 0 0,23-33-2076 0 0,66-77-633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 17391 0 0,'-3'-1'153'0'0,"1"1"-5"0"0,0 0 0 0 0,0-1 0 0 0,0 1 0 0 0,0 0-1 0 0,0 0 1 0 0,0 0 0 0 0,0 1 0 0 0,-1-1 0 0 0,1 0 0 0 0,0 1 0 0 0,-3 0 0 0 0,4 0 72 0 0,16 1 312 0 0,23 2 85 0 0,-1-1 0 0 0,1-2 0 0 0,67-6 0 0 0,111-28 472 0 0,-181 27-939 0 0,140-23 24 0 0,207-7 0 0 0,-374 36-1035 0 0,1 0 1 0 0,-1 0-1 0 0,1 1 1 0 0,9 2-1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142 288 10135 0 0,'-8'-4'1050'0'0,"0"4"-621"0"0,1 1 0 0 0,0-1-1 0 0,0 1 1 0 0,0 1 0 0 0,0-1 0 0 0,0 1 0 0 0,1 0 0 0 0,-1 1 0 0 0,-7 3 0 0 0,5-2-8 0 0,1 1 1 0 0,0 1-1 0 0,0-1 0 0 0,-13 14 1 0 0,20-18 52 0 0,1 0-358 0 0,-1 0 0 0 0,1 0-1 0 0,0-1 1 0 0,0 1-1 0 0,0 0 1 0 0,0 0 0 0 0,0 0-1 0 0,0 0 1 0 0,0 0 0 0 0,0 0-1 0 0,0 0 1 0 0,0 0 0 0 0,0 0-1 0 0,1 1 1 0 0,3 1-10 0 0,1-1 0 0 0,-1 1 0 0 0,1-1 0 0 0,0 0-1 0 0,0 0 1 0 0,-1 0 0 0 0,2-1 0 0 0,-1 1 0 0 0,0-1 0 0 0,0 0 0 0 0,0-1 0 0 0,0 0 0 0 0,1 1 0 0 0,8-2 0 0 0,9-2 42 0 0,0 0 0 0 0,25-8 0 0 0,-24 5-45 0 0,45-13 147 0 0,80-33 0 0 0,-43 13-69 0 0,272-85 739 0 0,-340 112-854 0 0,157-47 321 0 0,-146 46-377 0 0,0 3 1 0 0,63-5 0 0 0,-55 11-1381 0 0,110 6-1 0 0,-162-2 755 0 0,1 1-1 0 0,0-1 1 0 0,10-2 0 0 0,6-2-5183 0 0,-9 0 175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13039 0 0,'-1'2'598'0'0,"-26"32"267"0"0,-7 11-790 0 0,-82 165 3738 0 0,15 9-3253 0 0,52-110-404 0 0,19-50-133 0 0,-2-1 1 0 0,-4-1-1 0 0,-1-3 1 0 0,-53 60-1 0 0,48-69 13 0 0,-3-2 0 0 0,-1-1 0 0 0,-58 39 0 0 0,97-75-26 0 0,-19 10 55 0 0,31-26 86 0 0,8-10-73 0 0,0 1 1 0 0,2 1-1 0 0,29-29 1 0 0,59-44-83 0 0,-67 60 8 0 0,89-70-60 0 0,-88 73 46 0 0,59-33 0 0 0,-81 54 121 0 0,0-1 0 0 0,16-4 0 0 0,-26 10-12 0 0,1 0 1 0 0,-1 1 0 0 0,1 0-1 0 0,0 0 1 0 0,-1 0 0 0 0,1 1-1 0 0,0-1 1 0 0,-1 2 0 0 0,9 0 0 0 0,-12-1-55 0 0,0 1 1 0 0,0 0 0 0 0,-1 0 0 0 0,1-1 0 0 0,0 1 0 0 0,-1 0 0 0 0,1 0 0 0 0,-1 1 0 0 0,1-1 0 0 0,-1 0 0 0 0,0 0 0 0 0,1 1 0 0 0,-1-1 0 0 0,0 1 0 0 0,0-1 0 0 0,0 1 0 0 0,0-1-1 0 0,0 1 1 0 0,0 0 0 0 0,0 0 0 0 0,0 2 0 0 0,1 2 65 0 0,0 0 0 0 0,-1-1 0 0 0,0 1 0 0 0,0 0 0 0 0,0 10-1 0 0,-2-6-26 0 0,0 1 0 0 0,0 0 0 0 0,-1-1-1 0 0,0 1 1 0 0,-1-1 0 0 0,-6 16 0 0 0,-32 58 610 0 0,24-51-596 0 0,-32 49-129 0 0,24-43 9 0 0,11-21-784 0 0,13-17-66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296 204 12895 0 0,'0'0'998'0'0,"2"1"-657"0"0,9 3 329 0 0,-1 0 1 0 0,1-1 0 0 0,0 0-1 0 0,0 0 1 0 0,0-1-1 0 0,0-1 1 0 0,0 0-1 0 0,0 0 1 0 0,0-1-1 0 0,20-2 1 0 0,-11-2-368 0 0,0-1 1 0 0,-1-1-1 0 0,1 0 1 0 0,-1-2-1 0 0,0 0 1 0 0,-1-1-1 0 0,0 0 1 0 0,0-2-1 0 0,16-13 0 0 0,-30 22-380 0 0,0-1-1 0 0,0-1 0 0 0,-1 1 0 0 0,1 0 1 0 0,-1-1-1 0 0,0 0 0 0 0,0 0 0 0 0,3-4 0 0 0,-5 6-23 0 0,0 0-1 0 0,0 0 1 0 0,0 0-1 0 0,-1 0 1 0 0,1 0-1 0 0,-1 0 1 0 0,0 0-1 0 0,1 0 1 0 0,-1 0-1 0 0,0 0 1 0 0,0-1-1 0 0,0 1 1 0 0,0 0-1 0 0,-1 0 1 0 0,1 0-1 0 0,-1 0 1 0 0,1 0-1 0 0,-1 0 1 0 0,0 0-1 0 0,1 0 1 0 0,-3-3-1 0 0,1 2 3 0 0,1 0 0 0 0,-1-1 0 0 0,0 1 1 0 0,0 0-1 0 0,0 0 0 0 0,0 1 0 0 0,-1-1 0 0 0,1 0 0 0 0,-1 1 0 0 0,0-1 0 0 0,1 1 1 0 0,-1 0-1 0 0,0 0 0 0 0,0 0 0 0 0,0 0 0 0 0,-1 1 0 0 0,1-1 0 0 0,0 1 0 0 0,-1 0 0 0 0,1 0 1 0 0,-1 0-1 0 0,1 0 0 0 0,-1 1 0 0 0,1-1 0 0 0,-1 1 0 0 0,0 0 0 0 0,1 0 0 0 0,-1 0 0 0 0,-6 2 1 0 0,-23 4 51 0 0,0 3 1 0 0,0 0 0 0 0,1 3 0 0 0,1 0 0 0 0,-59 33 0 0 0,51-22 240 0 0,2 1 1 0 0,1 2-1 0 0,2 2 0 0 0,-36 35 0 0 0,52-45 71 0 0,0 2-1 0 0,-25 34 1 0 0,39-47-201 0 0,0 0-1 0 0,0 0 1 0 0,0 0 0 0 0,1 0 0 0 0,-1 0 0 0 0,2 1-1 0 0,-1-1 1 0 0,1 1 0 0 0,1 0 0 0 0,-1-1-1 0 0,1 1 1 0 0,0 0 0 0 0,1 9 0 0 0,0-13-38 0 0,1 0-1 0 0,-1-1 1 0 0,1 1 0 0 0,0 0-1 0 0,0-1 1 0 0,1 1 0 0 0,-1-1 0 0 0,1 1-1 0 0,-1-1 1 0 0,1 1 0 0 0,0-1-1 0 0,0 0 1 0 0,1 0 0 0 0,3 4 0 0 0,-2-3 1 0 0,0-1 0 0 0,0 0 0 0 0,1 0 0 0 0,-1 0-1 0 0,1 0 1 0 0,0 0 0 0 0,-1-1 0 0 0,1 0 0 0 0,7 2 0 0 0,3-1-149 0 0,1 0-1 0 0,0 0 0 0 0,0-2 0 0 0,0 0 0 0 0,30-2 1 0 0,6-5-1686 0 0,2-4-5166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170 557 3679 0 0,'-19'8'-604'0'0,"-1"0"3374"0"0,-24 7-1 0 0,39-13-1739 0 0,-1-1-1 0 0,1 0 1 0 0,-1 0-1 0 0,0 0 1 0 0,1-1 0 0 0,-1 0-1 0 0,0 0 1 0 0,1-1-1 0 0,-9-1 1 0 0,13 2-904 0 0,-1 0 0 0 0,1 0 0 0 0,0-1 1 0 0,0 1-1 0 0,0 0 0 0 0,0-1 0 0 0,0 1 0 0 0,0-1 0 0 0,0 0 1 0 0,0 1-1 0 0,0-1 0 0 0,0 0 0 0 0,1 1 0 0 0,-1-1 0 0 0,0 0 1 0 0,0 0-1 0 0,1 0 0 0 0,-1 0 0 0 0,0 0 0 0 0,1 0 0 0 0,-1 0 0 0 0,1 0 1 0 0,-1-1-1 0 0,0 0-9 0 0,1 0 1 0 0,0 0-1 0 0,0 0 1 0 0,0 0-1 0 0,0 0 0 0 0,0 0 1 0 0,0 0-1 0 0,1 0 1 0 0,-1 0-1 0 0,0 0 1 0 0,1 0-1 0 0,0-2 0 0 0,3-5 98 0 0,1 0 0 0 0,-1 1 0 0 0,2-1 0 0 0,7-9 0 0 0,2-2-57 0 0,2 1 0 0 0,0 0-1 0 0,23-17 1 0 0,63-44-221 0 0,-40 32-62 0 0,26-20-939 0 0,164-94 1 0 0,-238 153 709 0 0,1 1 1 0 0,26-9-1 0 0,-38 16 71 0 0,0-1 0 0 0,1 1 0 0 0,-1 0 0 0 0,0 1 1 0 0,1-1-1 0 0,-1 0 0 0 0,0 1 0 0 0,1 0 0 0 0,-1 0 0 0 0,1 1 0 0 0,-1-1 0 0 0,0 1 0 0 0,1 0 0 0 0,-1 0 0 0 0,6 2 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258 201 5527 0 0,'0'0'498'0'0,"2"2"-406"0"0,0 0 715 0 0,0-1 0 0 0,1 1 0 0 0,0 0 0 0 0,-1-1 0 0 0,1 0 0 0 0,0 1-1 0 0,0-1 1 0 0,0-1 0 0 0,6 2 0 0 0,-5-1-176 0 0,1-1 0 0 0,0 1 0 0 0,0-1-1 0 0,-1-1 1 0 0,10-1 0 0 0,1-2-135 0 0,0 0-1 0 0,1-1 1 0 0,13-8 0 0 0,-9 5 317 0 0,179-83 1607 0 0,-184 83-2406 0 0,-1 0 0 0 0,1-1 1 0 0,-1-1-1 0 0,25-22 0 0 0,-39 31-21 0 0,0 1-1 0 0,1 0 1 0 0,-1 0 0 0 0,1-1-1 0 0,-1 1 1 0 0,1-1 0 0 0,-1 1 0 0 0,0 0-1 0 0,1-1 1 0 0,-1 1 0 0 0,0-1 0 0 0,0 1-1 0 0,1-1 1 0 0,-1 1 0 0 0,0-1-1 0 0,0 1 1 0 0,0-1 0 0 0,1 1 0 0 0,-1-1-1 0 0,0 0 1 0 0,0 1 0 0 0,0-1-1 0 0,0 1 1 0 0,0-2 0 0 0,-5-1-76 0 0,5 3 57 0 0,-4-1-19 0 0,1 0-1 0 0,-1-1 1 0 0,1 1 0 0 0,-1 1-1 0 0,0-1 1 0 0,1 0 0 0 0,-1 1-1 0 0,0 0 1 0 0,1 0 0 0 0,-1 0-1 0 0,-6 1 1 0 0,0 1-66 0 0,0 0-1 0 0,-21 6 0 0 0,-6 7-63 0 0,0 2 0 0 0,0 1-1 0 0,-52 35 1 0 0,-94 82 48 0 0,172-127 120 0 0,-22 18 116 0 0,0 1 1 0 0,2 2-1 0 0,1 1 1 0 0,-40 52 0 0 0,66-76-76 0 0,1 0 0 0 0,-1-1 0 0 0,1 1 1 0 0,0 0-1 0 0,0 1 0 0 0,1-1 0 0 0,0 0 1 0 0,0 1-1 0 0,-1 6 0 0 0,3-11-22 0 0,-1 0 1 0 0,1 0-1 0 0,0 0 0 0 0,0 0 0 0 0,1 0 0 0 0,-1 0 1 0 0,0 0-1 0 0,1 0 0 0 0,-1 0 0 0 0,1 0 1 0 0,-1 0-1 0 0,1 0 0 0 0,0 0 0 0 0,0-1 1 0 0,0 1-1 0 0,0 0 0 0 0,0 0 0 0 0,0-1 1 0 0,1 1-1 0 0,-1-1 0 0 0,0 1 0 0 0,1-1 1 0 0,-1 0-1 0 0,1 1 0 0 0,0-1 0 0 0,-1 0 0 0 0,1 0 1 0 0,0 0-1 0 0,0 0 0 0 0,0-1 0 0 0,-1 1 1 0 0,1 0-1 0 0,3 0 0 0 0,5 1 29 0 0,1 1-1 0 0,-1-2 1 0 0,0 0 0 0 0,1 0-1 0 0,-1-1 1 0 0,0 0 0 0 0,1-1-1 0 0,19-3 1 0 0,6-4-298 0 0,40-15 0 0 0,-56 16-5 0 0,32-10-248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1147 9615 0 0,'0'0'4194'0'0,"0"-1"-3090"0"0,1-3-752 0 0,0 0 0 0 0,0 0 1 0 0,0 0-1 0 0,0 1 0 0 0,1-1 1 0 0,0 0-1 0 0,-1 1 1 0 0,1-1-1 0 0,4-4 0 0 0,6-11 327 0 0,18-34 678 0 0,70-94 0 0 0,-40 65-780 0 0,42-78-4 0 0,43-59 143 0 0,-1 26-1758 0 0,-108 139 395 0 0,49-99 0 0 0,-77 130-38 0 0,-9 23 660 0 0,0 0 0 0 0,0 0 0 0 0,0 0 0 0 0,-1 0 0 0 0,1 0-1 0 0,0 0 1 0 0,0 0 0 0 0,0 1 0 0 0,-3 0 0 0 0,-9 4-39 0 0,-1 2 1 0 0,1 0-1 0 0,0 0 0 0 0,0 1 0 0 0,-15 13 0 0 0,-4 2-31 0 0,-16 12-32 0 0,2 2 1 0 0,1 2 0 0 0,3 2 0 0 0,-40 48 0 0 0,-166 219 49 0 0,-10 86-153 0 0,96-92 398 0 0,139-257-157 0 0,-1 0-1 0 0,-2-2 0 0 0,-2 0 1 0 0,-56 63-1 0 0,64-85-398 0 0,-1-1 0 0 0,-1-1 0 0 0,-1-1 0 0 0,-30 19 0 0 0,53-37 361 0 0,-3 2-463 0 0,0-1 0 0 0,1 1 0 0 0,-1-1 1 0 0,0 0-1 0 0,0 0 0 0 0,-5 2 0 0 0,-4-2-4726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12895 0 0,'6'-4'295'0'0,"0"0"1"0"0,0 1-1 0 0,0 0 0 0 0,0 0 0 0 0,0 0 0 0 0,12-2 0 0 0,43-6 2106 0 0,-31 6-1073 0 0,56-10 557 0 0,128-27-1171 0 0,436-129 953 0 0,-484 128-5216 0 0,-140 37 1389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3223 0 0,'0'0'12791'0'0,"-1"3"-11818"0"0,-10 9-479 0 0,0 0 0 0 0,0-1-1 0 0,-1 0 1 0 0,-13 9 0 0 0,-16 15-104 0 0,24-20-279 0 0,-111 109 318 0 0,102-97-337 0 0,2 2 1 0 0,-36 54-1 0 0,55-75-31 0 0,0 0 0 0 0,0 0 0 0 0,1 1 0 0 0,-5 16 1 0 0,8-23-35 0 0,1-1 1 0 0,-1 1 0 0 0,1 0 0 0 0,0-1 0 0 0,-1 1 0 0 0,1-1-1 0 0,0 1 1 0 0,0 0 0 0 0,0-1 0 0 0,0 1 0 0 0,1 0 0 0 0,-1-1 0 0 0,0 1-1 0 0,1 0 1 0 0,-1-1 0 0 0,1 1 0 0 0,-1-1 0 0 0,1 1 0 0 0,0-1 0 0 0,0 1-1 0 0,-1-1 1 0 0,1 0 0 0 0,0 1 0 0 0,0-1 0 0 0,1 0 0 0 0,-1 0 0 0 0,0 0-1 0 0,0 1 1 0 0,1-1 0 0 0,-1-1 0 0 0,0 1 0 0 0,1 0 0 0 0,-1 0-1 0 0,1 0 1 0 0,2 0 0 0 0,2 1 75 0 0,-1-1-1 0 0,1 0 0 0 0,0 0 1 0 0,0 0-1 0 0,0-1 0 0 0,0 0 1 0 0,0 0-1 0 0,0-1 0 0 0,7-1 1 0 0,3-1 68 0 0,1-1 1 0 0,15-5 0 0 0,15-8-60 0 0,-1-2 0 0 0,0-1 0 0 0,-2-3 1 0 0,0-1-1 0 0,56-43 0 0 0,-93 61-113 0 0,-1 1 1 0 0,1-1-1 0 0,-1-1 0 0 0,-1 1 0 0 0,1-1 1 0 0,-1 0-1 0 0,0 0 0 0 0,-1 0 0 0 0,0-1 0 0 0,0 0 1 0 0,4-10-1 0 0,-7 13-24 0 0,1 1 0 0 0,-1-1 0 0 0,0 0 1 0 0,-1 1-1 0 0,1-1 0 0 0,-1 0 0 0 0,0 1 0 0 0,0-1 1 0 0,0 0-1 0 0,-1 0 0 0 0,0 1 0 0 0,0-1 0 0 0,0 0 0 0 0,0 1 1 0 0,-1-1-1 0 0,0 1 0 0 0,0 0 0 0 0,0 0 0 0 0,0-1 1 0 0,0 1-1 0 0,-1 0 0 0 0,-4-4 0 0 0,2 2-90 0 0,-1 0 0 0 0,0 0 0 0 0,-1 0-1 0 0,0 1 1 0 0,0 0 0 0 0,0 0 0 0 0,0 1-1 0 0,-1 0 1 0 0,-10-4 0 0 0,5 3-106 0 0,-1 1-1 0 0,0 0 1 0 0,0 1 0 0 0,-28-2 0 0 0,2 4-945 0 0,0 2 0 0 0,-77 11 0 0 0,108-10-1260 0 0,20-4-1593 0 0,7-2-896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84 622 13847 0 0,'-1'2'631'0'0,"-5"7"-296"0"0,1-1 1 0 0,-1 0-1 0 0,-1 0 1 0 0,0 0-1 0 0,0-1 0 0 0,-15 12 1 0 0,22-19-244 0 0,-1 0 0 0 0,1 1 0 0 0,0-1-1 0 0,-1 0 1 0 0,1 0 0 0 0,-1 0 0 0 0,1 0 0 0 0,-1 1 0 0 0,1-1 0 0 0,-1 0 0 0 0,1 0 0 0 0,0 0-1 0 0,-1 0 1 0 0,1 0 0 0 0,-1 0 0 0 0,1 0 0 0 0,-1 0 0 0 0,1 0 0 0 0,-1-1 0 0 0,1 1 0 0 0,-1 0-1 0 0,1 0 1 0 0,0 0 0 0 0,-1 0 0 0 0,1-1 0 0 0,-1 1 0 0 0,1 0 0 0 0,0 0 0 0 0,-1-1-1 0 0,1 1 1 0 0,0 0 0 0 0,-1-1 0 0 0,1 1 0 0 0,0 0 0 0 0,-1-1 0 0 0,1 1 0 0 0,0 0 0 0 0,0-1-1 0 0,0 1 1 0 0,-1-1 0 0 0,1 1 0 0 0,0 0 0 0 0,0-1 0 0 0,0 1 0 0 0,0-1 0 0 0,0 1 0 0 0,0-1-1 0 0,0 0 1 0 0,-6-23 958 0 0,6 19-878 0 0,0 0 0 0 0,0 0-1 0 0,1 0 1 0 0,-1 0 0 0 0,1 1 0 0 0,0-1 0 0 0,1 0 0 0 0,1-5 0 0 0,18-39 588 0 0,-17 41-697 0 0,101-199 950 0 0,-88 179-961 0 0,2 0 1 0 0,1 1-1 0 0,1 1 1 0 0,47-45-1 0 0,-53 57-41 0 0,1 0-1 0 0,1 2 1 0 0,0 0 0 0 0,0 1-1 0 0,33-16 1 0 0,-6 10 67 0 0,93-23 1 0 0,-106 33-295 0 0,-1 2 1 0 0,1 2-1 0 0,-1 1 0 0 0,38 2 1 0 0,-51 1-503 0 0,0 1 0 0 0,-1 1 1 0 0,21 6-1 0 0,-15-2-1218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494 261 5063 0 0,'0'0'232'0'0,"0"2"314"0"0,-1 0 195 0 0,1 0-1 0 0,-1 1 1 0 0,1-1 0 0 0,-1 0 0 0 0,0 0-1 0 0,0 0 1 0 0,0 0 0 0 0,0 0 0 0 0,0 0 0 0 0,0-1-1 0 0,0 1 1 0 0,-1 0 0 0 0,1 0 0 0 0,-5 3 1793 0 0,8-5-2469 0 0,47-1 596 0 0,-18 0 708 0 0,44 3 0 0 0,-61-1-1225 0 0,1-1 1 0 0,0-1-1 0 0,-1 0 1 0 0,1-1-1 0 0,-1 0 1 0 0,1-1-1 0 0,-1-1 1 0 0,0 0-1 0 0,0-1 1 0 0,22-11-1 0 0,-28 12-155 0 0,0-1 1 0 0,1 0-1 0 0,-2-1 0 0 0,1 0 1 0 0,-1 0-1 0 0,0 0 0 0 0,0-1 1 0 0,0 0-1 0 0,9-15 0 0 0,-15 20-61 0 0,0 0 0 0 0,0 0-1 0 0,0 0 1 0 0,0-1 0 0 0,-1 1-1 0 0,1 0 1 0 0,-1-1 0 0 0,1 1-1 0 0,-1 0 1 0 0,0-1 0 0 0,0 1-1 0 0,0 0 1 0 0,0-1 0 0 0,-1 1-1 0 0,1-1 1 0 0,0 1 0 0 0,-1 0-1 0 0,0 0 1 0 0,0-1 0 0 0,0 1 0 0 0,0 0-1 0 0,-1-2 1 0 0,-2-3-261 0 0,1 1 0 0 0,-2 0 0 0 0,1 1 0 0 0,-1-1 0 0 0,-9-8 0 0 0,7 8 88 0 0,1 1-1 0 0,-1 0 0 0 0,-1 0 0 0 0,1 1 1 0 0,-11-4-1 0 0,-42-15-577 0 0,38 15 672 0 0,10 3 166 0 0,1 1-1 0 0,-1 1 1 0 0,0 0-1 0 0,0 0 0 0 0,-1 1 1 0 0,1 1-1 0 0,0 0 1 0 0,-1 0-1 0 0,1 2 0 0 0,-17 1 1 0 0,16 1 59 0 0,-1 1 0 0 0,0 0 1 0 0,1 1-1 0 0,-1 0 0 0 0,1 1 0 0 0,1 1 0 0 0,-1 0 1 0 0,1 1-1 0 0,1 0 0 0 0,-1 1 0 0 0,-19 19 1 0 0,0 3-69 0 0,-146 153 6 0 0,140-141-13 0 0,1 2-1 0 0,-43 72 1 0 0,73-106 1 0 0,-1 1 0 0 0,2 0 0 0 0,-1 0 0 0 0,2 1 0 0 0,0-1 0 0 0,0 1 0 0 0,-2 16 0 0 0,6-27 16 0 0,0 0-1 0 0,-1 0 0 0 0,1 1 1 0 0,0-1-1 0 0,1 0 1 0 0,-1 0-1 0 0,0 0 0 0 0,1 0 1 0 0,-1 0-1 0 0,1 0 1 0 0,0 0-1 0 0,-1 0 0 0 0,1 0 1 0 0,0 0-1 0 0,0 0 1 0 0,0-1-1 0 0,0 1 0 0 0,2 2 1 0 0,-1-2 40 0 0,1-1 1 0 0,-1 1-1 0 0,0 0 1 0 0,0-1-1 0 0,1 1 1 0 0,-1-1-1 0 0,1 0 1 0 0,0 0-1 0 0,-1 0 1 0 0,1 0 0 0 0,5 1-1 0 0,5 0 207 0 0,0-1 1 0 0,0-1-1 0 0,0 0 0 0 0,21-3 1 0 0,-31 3-237 0 0,51-9 873 0 0,81-21 1 0 0,-24 3-517 0 0,-95 23-348 0 0,64-10 124 0 0,-69 13-163 0 0,0 0 0 0 0,0 1 0 0 0,0 0 0 0 0,0 1 0 0 0,14 3-1 0 0,-23-4-130 0 0,0 1 0 0 0,-1-1 0 0 0,1 1 0 0 0,0 0 0 0 0,0 0 0 0 0,0 0 0 0 0,-1 0 0 0 0,1 0 0 0 0,0 0 0 0 0,-1 0 0 0 0,1 1 0 0 0,-1-1 0 0 0,1 1 0 0 0,1 2 0 0 0,10 9-5271 0 0,4 0 3143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110 277 17447 0 0,'0'0'1580'0'0,"2"0"-1196"0"0,16-2 450 0 0,0 0 0 0 0,0-1 0 0 0,-1-1 0 0 0,35-12 0 0 0,-23 7-485 0 0,-1-1-142 0 0,0-1-1 0 0,36-19 1 0 0,50-37-121 0 0,-63 36-75 0 0,-35 22-182 0 0,-1 0 0 0 0,-1-2 0 0 0,1 0-1 0 0,22-23 1 0 0,-30 19-197 0 0,-6 14 185 0 0,-3 1 6 0 0,-7-1 103 0 0,1 0 1 0 0,-1 1-1 0 0,0 0 0 0 0,1 1 1 0 0,-1 0-1 0 0,1 0 0 0 0,-1 1 0 0 0,1 0 1 0 0,-15 6-1 0 0,-7 4 49 0 0,-36 21 0 0 0,45-21 4 0 0,-26 12 17 0 0,-147 82-45 0 0,98-41 120 0 0,82-54 4 0 0,1 0-1 0 0,0 1 1 0 0,1 1 0 0 0,-17 22 0 0 0,27-32-51 0 0,0 0 1 0 0,0-1-1 0 0,0 1 0 0 0,1 0 1 0 0,0 0-1 0 0,-1 0 0 0 0,1 0 1 0 0,0 1-1 0 0,1-1 0 0 0,-1 0 1 0 0,0 6-1 0 0,1-7-13 0 0,0-1 0 0 0,0 1-1 0 0,1-1 1 0 0,-1 1 0 0 0,0-1 0 0 0,1 0 0 0 0,-1 1-1 0 0,1-1 1 0 0,0 1 0 0 0,-1-1 0 0 0,1 0 0 0 0,0 0 0 0 0,0 1-1 0 0,0-1 1 0 0,0 0 0 0 0,0 0 0 0 0,0 0 0 0 0,0 0-1 0 0,0 0 1 0 0,0 0 0 0 0,1 0 0 0 0,-1 0 0 0 0,0-1-1 0 0,0 1 1 0 0,1 0 0 0 0,-1-1 0 0 0,1 1 0 0 0,1-1-1 0 0,7 4-7 0 0,1-2-1 0 0,0 0 1 0 0,0 0-1 0 0,18 0 1 0 0,47-3-779 0 0,-64 1 561 0 0,34-4-1768 0 0,0-2-5397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 12895 0 0,'-1'-1'595'0'0,"-1"0"-504"0"0,0 1 1 0 0,1 0-1 0 0,-1-1 0 0 0,0 1 0 0 0,0 0 1 0 0,0 0-1 0 0,0 0 0 0 0,1 0 1 0 0,-1 0-1 0 0,0 0 0 0 0,0 1 0 0 0,0-1 1 0 0,1 0-1 0 0,-1 1 0 0 0,0 0 1 0 0,0-1-1 0 0,1 1 0 0 0,-1 0 0 0 0,0 0 1 0 0,1 0-1 0 0,-1 0 0 0 0,1 0 1 0 0,-1 0-1 0 0,1 0 0 0 0,0 1 0 0 0,0-1 1 0 0,-2 3-1 0 0,1-2 273 0 0,0 0-1 0 0,1 0 1 0 0,0 0-1 0 0,-1 0 1 0 0,1 1 0 0 0,0-1-1 0 0,0 0 1 0 0,0 1-1 0 0,0-1 1 0 0,1 1 0 0 0,-1-1-1 0 0,1 1 1 0 0,-1 0-1 0 0,1-1 1 0 0,0 1-1 0 0,0-1 1 0 0,0 1 0 0 0,0 0-1 0 0,1 4 1 0 0,2-1-317 0 0,0 1 1 0 0,0-1-1 0 0,0 1 0 0 0,1-1 1 0 0,0 0-1 0 0,0 0 0 0 0,0-1 1 0 0,9 9-1 0 0,45 38-122 0 0,-42-39 68 0 0,-4-3-27 0 0,13 12 4 0 0,26 27 1 0 0,-45-43 30 0 0,0 1-1 0 0,0 0 1 0 0,-1 1 0 0 0,0 0-1 0 0,0-1 1 0 0,-1 1 0 0 0,0 1-1 0 0,5 16 1 0 0,-8-21 2 0 0,-1 0 0 0 0,1 0 0 0 0,-1 1 0 0 0,0-1 0 0 0,0 0 0 0 0,0 0 0 0 0,-1 1 0 0 0,0-1 0 0 0,0 0 0 0 0,0 0 0 0 0,0 0 0 0 0,0 0 0 0 0,-1 0 0 0 0,0 0 0 0 0,0 0 0 0 0,0-1 0 0 0,0 1 0 0 0,0 0 0 0 0,-1-1 0 0 0,0 0 0 0 0,-5 6 0 0 0,-4 2 66 0 0,0 0-1 0 0,-1 0 0 0 0,-1-1 1 0 0,-18 10-1 0 0,-3 0-237 0 0,-2-2-1 0 0,0-1 1 0 0,-77 23 0 0 0,88-34-434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28 194 13071 0 0,'0'0'298'0'0,"2"-1"38"0"0,56-46 465 0 0,-35 27 4535 0 0,-23 23-5084 0 0,-4 14-61 0 0,0-1 1 0 0,-1 0-1 0 0,0 0 1 0 0,-11 20-1 0 0,-10 29 101 0 0,18-37-253 0 0,-27 99 271 0 0,33-112-281 0 0,-1 1 0 0 0,2-1 0 0 0,0 1 0 0 0,1 0 0 0 0,0-1 0 0 0,4 22 0 0 0,-4-36-26 0 0,0 1 1 0 0,1-1-1 0 0,-1 1 0 0 0,0 0 1 0 0,1-1-1 0 0,-1 1 0 0 0,1-1 1 0 0,0 1-1 0 0,-1-1 0 0 0,1 0 1 0 0,0 1-1 0 0,0-1 0 0 0,0 0 0 0 0,0 1 1 0 0,0-1-1 0 0,0 0 0 0 0,1 0 1 0 0,-1 0-1 0 0,0 0 0 0 0,0 0 1 0 0,1 0-1 0 0,-1 0 0 0 0,1-1 1 0 0,1 2-1 0 0,-1-2 3 0 0,1 1 1 0 0,0-1 0 0 0,-1 0-1 0 0,1 0 1 0 0,0 0-1 0 0,-1 0 1 0 0,1 0-1 0 0,-1 0 1 0 0,1-1 0 0 0,0 0-1 0 0,-1 1 1 0 0,1-1-1 0 0,-1 0 1 0 0,4-2 0 0 0,6-3 22 0 0,0 0 1 0 0,-1-1-1 0 0,0-1 1 0 0,14-12-1 0 0,39-40 49 0 0,-37 32-58 0 0,126-139 115 0 0,-112 120-57 0 0,-17 17-1 0 0,15-15 278 0 0,-38 46-347 0 0,-1-1-1 0 0,1 1 0 0 0,-1-1 1 0 0,1 1-1 0 0,-1 0 1 0 0,1 0-1 0 0,-1-1 1 0 0,1 1-1 0 0,-1 0 0 0 0,0 0 1 0 0,1-1-1 0 0,-1 1 1 0 0,0 1-1 0 0,2 10 23 0 0,0-1-1 0 0,-1 1 1 0 0,-1 0 0 0 0,0-1-1 0 0,-2 20 1 0 0,0-6 5 0 0,0 3 9 0 0,-1 56 45 0 0,3-74-85 0 0,1 0 0 0 0,0 0 0 0 0,1 0 0 0 0,0 0 0 0 0,0 0 0 0 0,5 11-1 0 0,-6-20 5 0 0,-1 1-1 0 0,1-1 0 0 0,0 0 0 0 0,0 1 0 0 0,-1-1 0 0 0,1 0 0 0 0,0 0 0 0 0,0 1 0 0 0,0-1 0 0 0,0 0 0 0 0,1 0 0 0 0,-1 0 0 0 0,0-1 0 0 0,0 1 0 0 0,1 0 0 0 0,-1 0 0 0 0,0-1 0 0 0,1 1 0 0 0,-1 0 0 0 0,1-1 0 0 0,-1 1 1 0 0,1-1-1 0 0,-1 0 0 0 0,1 0 0 0 0,-1 0 0 0 0,1 1 0 0 0,-1-1 0 0 0,1 0 0 0 0,-1-1 0 0 0,1 1 0 0 0,-1 0 0 0 0,1 0 0 0 0,-1-1 0 0 0,4 0 0 0 0,3-2 31 0 0,0 0-1 0 0,-1-1 0 0 0,1 1 0 0 0,13-10 1 0 0,20-14 103 0 0,-2-3-1 0 0,-1 0 1 0 0,-1-3 0 0 0,-2-1 0 0 0,-1-2-1 0 0,48-66 1 0 0,-54 66-4 0 0,2 0-1 0 0,53-47 0 0 0,-74 74-210 0 0,-6 5-38 0 0,1 1-1 0 0,-1-1 1 0 0,1 1 0 0 0,0 0 0 0 0,0 0 0 0 0,0 0 0 0 0,1 0 0 0 0,-1 1 0 0 0,1-1 0 0 0,-1 1 0 0 0,9-2-1 0 0,-11 4-16 0 0,-1 0 0 0 0,0 0 0 0 0,0 1 0 0 0,1-1-1 0 0,-1 1 1 0 0,0-1 0 0 0,0 1 0 0 0,0-1 0 0 0,0 1-1 0 0,1 0 1 0 0,-1-1 0 0 0,0 1 0 0 0,0 0 0 0 0,0 0 0 0 0,0 0-1 0 0,-1 0 1 0 0,1 0 0 0 0,1 2 0 0 0,0-2-272 0 0,7 11-1218 0 0,-1 3-48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460 204 8287 0 0,'0'0'12656'0'0,"1"-1"-11812"0"0,2-3-600 0 0,1 0 0 0 0,-1 1-1 0 0,1 0 1 0 0,0 0 0 0 0,0 0 0 0 0,0 0-1 0 0,0 0 1 0 0,5-1 0 0 0,42-18 153 0 0,-28 13-232 0 0,23-9-102 0 0,-24 11-31 0 0,-1-2 0 0 0,-1 0 1 0 0,0-1-1 0 0,0-1 0 0 0,19-14 0 0 0,-37 22-48 0 0,1 1 0 0 0,0-1 0 0 0,-1 0 0 0 0,1 0 0 0 0,2-6 0 0 0,2 0-85 0 0,-7 9 86 0 0,0-1 1 0 0,0 1-1 0 0,0 0 1 0 0,0-1 0 0 0,0 1-1 0 0,0 0 1 0 0,0-1-1 0 0,0 1 1 0 0,0 0-1 0 0,0-1 1 0 0,0 1-1 0 0,0 0 1 0 0,0-1-1 0 0,-1 1 1 0 0,1 0 0 0 0,0-1-1 0 0,0 1 1 0 0,0 0-1 0 0,0-1 1 0 0,-1 1-1 0 0,1 0 1 0 0,0-1-1 0 0,0 1 1 0 0,-1 0 0 0 0,1 0-1 0 0,0-1 1 0 0,0 1-1 0 0,-1 0 1 0 0,1 0-1 0 0,0 0 1 0 0,-1-1-1 0 0,-10-5-217 0 0,5 5 129 0 0,0 0-1 0 0,-1 0 1 0 0,1 0-1 0 0,0 1 1 0 0,-1 0-1 0 0,1 0 1 0 0,0 1-1 0 0,-1 0 1 0 0,-9 2 0 0 0,-4 2-216 0 0,-32 14 0 0 0,-69 37-39 0 0,-117 74 0 0 0,207-113 372 0 0,1 2 0 0 0,1 1 0 0 0,1 1 1 0 0,1 2-1 0 0,0 1 0 0 0,-23 28 0 0 0,44-46 14 0 0,1 1 1 0 0,0 0 0 0 0,1 0-1 0 0,0 0 1 0 0,0 1 0 0 0,1-1-1 0 0,-1 1 1 0 0,2 0 0 0 0,-4 11-1 0 0,6-16-16 0 0,-1 1 0 0 0,1-1 0 0 0,-1 1-1 0 0,1-1 1 0 0,1 1 0 0 0,-1-1 0 0 0,0 1 0 0 0,1-1-1 0 0,-1 1 1 0 0,1-1 0 0 0,0 1 0 0 0,1-1 0 0 0,-1 0-1 0 0,0 1 1 0 0,1-1 0 0 0,0 0 0 0 0,0 0 0 0 0,0 0-1 0 0,0 0 1 0 0,0 0 0 0 0,0-1 0 0 0,1 1 0 0 0,-1-1-1 0 0,4 3 1 0 0,3 1 6 0 0,-1-1 1 0 0,1 0-1 0 0,0 0 0 0 0,0-1 0 0 0,0 0 0 0 0,1-1 0 0 0,0 0 1 0 0,17 3-1 0 0,9-1 53 0 0,38 2-1 0 0,-31-5 3 0 0,0-2 0 0 0,0-2-1 0 0,0-2 1 0 0,70-15-1 0 0,-78 10-3294 0 0,48-19-1 0 0,-40 11-3848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16 422 11231 0 0,'0'0'1016'0'0,"1"0"-689"0"0,0 0-192 0 0,0 0 0 0 0,0 1 0 0 0,0-1 0 0 0,0 0 0 0 0,0 0 0 0 0,0 0-1 0 0,0 0 1 0 0,0 1 0 0 0,-1-1 0 0 0,1 0 0 0 0,0 1 0 0 0,0-1 0 0 0,0 1 0 0 0,-1-1 0 0 0,1 1 0 0 0,0-1 0 0 0,0 1 0 0 0,-1 0 0 0 0,1-1-1 0 0,0 2 1 0 0,0 0 19 0 0,0 0 0 0 0,0 0 0 0 0,0-1 0 0 0,0 1 0 0 0,0 0 0 0 0,-1 0 0 0 0,1 0 0 0 0,-1 0 0 0 0,1 3 0 0 0,0 5 175 0 0,-1 0 0 0 0,0 0 0 0 0,-2 12 0 0 0,1-15-67 0 0,-26 171 1975 0 0,13-104-1536 0 0,14-72-189 0 0,2-4-292 0 0,10-16 46 0 0,0 0-1 0 0,-1 0 0 0 0,-1-1 1 0 0,9-22-1 0 0,-8 15 42 0 0,27-42-1 0 0,-29 55-292 0 0,155-217 669 0 0,-137 197-576 0 0,1 1 0 0 0,2 2 0 0 0,1 1 0 0 0,57-41 0 0 0,-53 46-141 0 0,58-28 0 0 0,-76 44 21 0 0,-1 1 0 0 0,1 1 0 0 0,1 1 0 0 0,-1 0-1 0 0,1 1 1 0 0,21-2 0 0 0,-35 5 16 0 0,0 1-1 0 0,1 0 0 0 0,-1 0 1 0 0,1 0-1 0 0,-1 1 1 0 0,1-1-1 0 0,-1 1 1 0 0,0 0-1 0 0,0 1 1 0 0,1-1-1 0 0,-1 1 0 0 0,0-1 1 0 0,5 4-1 0 0,-7-3-182 0 0,0-1 0 0 0,0 1 0 0 0,0 0-1 0 0,0 0 1 0 0,0 0 0 0 0,0 0-1 0 0,-1 0 1 0 0,1 0 0 0 0,1 4 0 0 0,-1-3-595 0 0,-1 0 0 0 0,1 0 0 0 0,-1 1 0 0 0,0-1 0 0 0,0 1 0 0 0,-1-1 0 0 0,1 0 0 0 0,0 5 1 0 0,-1 11-6324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443 165 12439 0 0,'0'0'10799'0'0,"3"9"-10681"0"0,0-5-108 0 0,0 0 0 0 0,0-1 0 0 0,1 0 0 0 0,-1 0 0 0 0,1 0 0 0 0,0 0-1 0 0,0 0 1 0 0,0-1 0 0 0,0 1 0 0 0,0-1 0 0 0,0 0 0 0 0,9 2-1 0 0,-11-3-5 0 0,0 0-1 0 0,0 0 0 0 0,0-1 0 0 0,0 1 1 0 0,0-1-1 0 0,0 1 0 0 0,0-1 0 0 0,0 1 0 0 0,0-1 1 0 0,2 0-1 0 0,1 0 44 0 0,-2 0-13 0 0,-1 0 0 0 0,0 0 0 0 0,0 0 0 0 0,0 0 0 0 0,0-1 0 0 0,1 1 0 0 0,-1-1 0 0 0,0 1 0 0 0,0-1 0 0 0,0 0 0 0 0,0 0 0 0 0,0 0 0 0 0,2-1 0 0 0,7-3 491 0 0,-7 3-465 0 0,0-1 0 0 0,-1 1 0 0 0,1-1-1 0 0,-1 1 1 0 0,1-1 0 0 0,-1 0 0 0 0,0 0-1 0 0,0-1 1 0 0,0 1 0 0 0,0-1 0 0 0,4-7 0 0 0,-2 2-57 0 0,0-1 0 0 0,0 0 0 0 0,5-17 0 0 0,-8 22 1 0 0,-1 0 1 0 0,0 0-1 0 0,0 0 0 0 0,0 0 1 0 0,-1-1-1 0 0,0 1 0 0 0,0 0 1 0 0,0 0-1 0 0,0 0 0 0 0,-1-1 1 0 0,-2-6-1 0 0,3 9-20 0 0,-1 1-1 0 0,0 0 0 0 0,0 0 0 0 0,0 0 1 0 0,0 0-1 0 0,0 1 0 0 0,-1-1 1 0 0,1 0-1 0 0,0 0 0 0 0,-1 1 1 0 0,1-1-1 0 0,-1 1 0 0 0,0-1 1 0 0,0 1-1 0 0,1-1 0 0 0,-1 1 1 0 0,0 0-1 0 0,0 0 0 0 0,0 0 1 0 0,0 0-1 0 0,0 1 0 0 0,0-1 1 0 0,0 0-1 0 0,-1 1 0 0 0,1-1 1 0 0,0 1-1 0 0,0 0 0 0 0,0 0 0 0 0,-3 0 1 0 0,-6 0-118 0 0,0 2 0 0 0,0-1 1 0 0,0 1-1 0 0,0 0 0 0 0,1 1 1 0 0,-1 1-1 0 0,-14 6 0 0 0,-69 41-335 0 0,71-37 358 0 0,-37 22-35 0 0,-66 51-1 0 0,104-69 158 0 0,1 0-1 0 0,1 2 0 0 0,0 0 0 0 0,1 1 0 0 0,-30 46 0 0 0,43-58 4 0 0,1 1 0 0 0,0 0 0 0 0,1 0 0 0 0,0 0 0 0 0,0 1-1 0 0,1-1 1 0 0,1 1 0 0 0,0 0 0 0 0,-1 13 0 0 0,2-20-10 0 0,1 1 0 0 0,0 0 0 0 0,0 0 1 0 0,1 0-1 0 0,-1-1 0 0 0,1 1 0 0 0,0 0 0 0 0,1 0 0 0 0,-1-1 1 0 0,1 1-1 0 0,0-1 0 0 0,0 0 0 0 0,0 1 0 0 0,0-1 1 0 0,1 0-1 0 0,0 0 0 0 0,0 0 0 0 0,0-1 0 0 0,0 1 0 0 0,1-1 1 0 0,-1 1-1 0 0,1-1 0 0 0,4 3 0 0 0,0-2-103 0 0,-1 0-1 0 0,1-1 1 0 0,0 0-1 0 0,0 0 1 0 0,0-1 0 0 0,0 0-1 0 0,1 0 1 0 0,-1-1-1 0 0,16 1 1 0 0,4-2-755 0 0,44-5 0 0 0,-17-3-589 0 0,0-3-12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24 5063 0 0,'0'0'390'0'0,"2"0"-252"0"0,8-1 1498 0 0,0 0-1 0 0,0-1 1 0 0,0 0-1 0 0,14-5 1 0 0,11-3 1002 0 0,-34 10-2499 0 0,-1 0 0 0 0,0 0 0 0 0,1 0 0 0 0,-1 0 0 0 0,0-1 0 0 0,1 1 0 0 0,-1 0 0 0 0,0 0 0 0 0,1 0 0 0 0,-1 0 0 0 0,1 0 0 0 0,-1 0 0 0 0,0 0 0 0 0,1 0 0 0 0,-1 0 0 0 0,0 1 0 0 0,1-1 0 0 0,-1 0 0 0 0,0 0 0 0 0,1 0 0 0 0,-1 0 0 0 0,0 0 0 0 0,1 1 0 0 0,-1-1 0 0 0,0 0 0 0 0,1 0 0 0 0,-1 0-1 0 0,0 1 1 0 0,0-1 0 0 0,1 0 0 0 0,-1 1 0 0 0,0-1 0 0 0,0 0 0 0 0,0 0 0 0 0,1 1 0 0 0,-1 0-53 0 0,0 0 0 0 0,0 1-1 0 0,0-1 1 0 0,0 0 0 0 0,0 0 0 0 0,0 0-1 0 0,0 0 1 0 0,-1 0 0 0 0,1 0 0 0 0,0 0-1 0 0,-2 2 1 0 0,-14 27-297 0 0,-82 91 493 0 0,27-38-161 0 0,15-10-57 0 0,3 3 0 0 0,3 1 0 0 0,-55 120 0 0 0,68-113-236 0 0,5 0 0 0 0,2 2 0 0 0,-25 128 0 0 0,21-25 199 0 0,32-173 298 0 0,-1-1-1 0 0,-1 0 1 0 0,0 1 0 0 0,0-1-1 0 0,-14 27 1 0 0,16-38-249 0 0,0 0 0 0 0,0-1 1 0 0,-1 1-1 0 0,1-1 0 0 0,-1 1 1 0 0,0-1-1 0 0,0 0 0 0 0,0 0 1 0 0,0 0-1 0 0,0-1 0 0 0,-1 1 0 0 0,1-1 1 0 0,-1 0-1 0 0,0 0 0 0 0,0 0 1 0 0,0 0-1 0 0,0-1 0 0 0,0 1 0 0 0,0-1 1 0 0,0 0-1 0 0,0 0 0 0 0,0-1 1 0 0,-1 1-1 0 0,1-1 0 0 0,0 0 0 0 0,-8-1 1 0 0,5 0-56 0 0,1 0 0 0 0,-1 0 0 0 0,1-1 0 0 0,-1 0-1 0 0,1-1 1 0 0,0 1 0 0 0,-1-1 0 0 0,1 0 0 0 0,1-1 0 0 0,-1 0 0 0 0,0 0 0 0 0,1 0 0 0 0,0 0 0 0 0,0-1 0 0 0,0 0 0 0 0,0 0 0 0 0,1 0 0 0 0,-5-8 0 0 0,4 5-212 0 0,0 0 1 0 0,1 0-1 0 0,0 0 1 0 0,1-1-1 0 0,0 1 1 0 0,0-1-1 0 0,1 0 1 0 0,0 1-1 0 0,0-1 1 0 0,1 0-1 0 0,0-1 1 0 0,1 1-1 0 0,0-12 0 0 0,8-25-5730 0 0,6-3-1843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18399 0 0,'-15'-16'1800'0'0,"7"10"-624"0"0,21 12-1312 0 0,1 4-80 0 0,0 0-8 0 0,1 1-5352 0 0,-1 3-1072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247 309 8287 0 0,'0'0'639'0'0,"0"-2"-415"0"0,-1 1 225 0 0,0 0 0 0 0,1-1 0 0 0,0 1 0 0 0,-1 0 0 0 0,1 0 0 0 0,0-1 0 0 0,0 1 0 0 0,0 0 0 0 0,0-1 0 0 0,0 1 0 0 0,0-1-1 0 0,0 1 1 0 0,0 0 0 0 0,0-1 0 0 0,1 1 0 0 0,-1 0 0 0 0,0 0 0 0 0,1-1 0 0 0,-1 1 0 0 0,1 0 0 0 0,0 0 0 0 0,-1 0 0 0 0,1-1 0 0 0,0 1 0 0 0,0 0 0 0 0,0 0 0 0 0,0 0 0 0 0,0 0 0 0 0,0 0 0 0 0,2-1 0 0 0,-2 1-447 0 0,6-5 407 0 0,0 1 0 0 0,1 0-1 0 0,-1 0 1 0 0,1 1 0 0 0,0-1 0 0 0,13-3 0 0 0,55-15-109 0 0,-39 13-184 0 0,38-12-411 0 0,129-59 0 0 0,-194 77 210 0 0,3-2-190 0 0,1-1 1 0 0,-2 1-1 0 0,1-2 1 0 0,-1 0-1 0 0,0-1 1 0 0,11-10-1 0 0,-22 19 251 0 0,-1-1 1 0 0,1 0-1 0 0,0 1 0 0 0,-1-1 0 0 0,1 0 0 0 0,-1 0 1 0 0,1 1-1 0 0,-1-1 0 0 0,1 0 0 0 0,-1 0 0 0 0,0 0 1 0 0,1 0-1 0 0,-1 1 0 0 0,0-1 0 0 0,0 0 0 0 0,1-2 1 0 0,-1 3-1 0 0,-1-1 0 0 0,1 1 1 0 0,0-1-1 0 0,0 1 0 0 0,0 0 1 0 0,-1-1-1 0 0,1 1 0 0 0,0-1 1 0 0,0 1-1 0 0,-1 0 1 0 0,1-1-1 0 0,0 1 0 0 0,-1 0 1 0 0,1 0-1 0 0,0-1 0 0 0,-1 1 1 0 0,1 0-1 0 0,0 0 0 0 0,-1-1 1 0 0,1 1-1 0 0,-1 0 0 0 0,1 0 1 0 0,-1-1-1 0 0,-3 1-79 0 0,0-1-1 0 0,0 0 1 0 0,1 1-1 0 0,-1 0 1 0 0,0 0 0 0 0,-6 0-1 0 0,-19 5 180 0 0,0 1 0 0 0,1 0 0 0 0,-32 14-1 0 0,13-5 54 0 0,-19 6 29 0 0,2 3-1 0 0,0 3 1 0 0,2 2 0 0 0,1 4-1 0 0,2 1 1 0 0,1 4 0 0 0,-58 48-1 0 0,111-81-142 0 0,0-1-1 0 0,0 1 0 0 0,1 0 1 0 0,-1 0-1 0 0,1 0 0 0 0,0 1 0 0 0,0 0 1 0 0,1-1-1 0 0,-4 8 0 0 0,6-11-6 0 0,1 1-1 0 0,-1-1 1 0 0,1 0-1 0 0,-1 0 1 0 0,1 0-1 0 0,0 0 1 0 0,-1 0-1 0 0,1 0 1 0 0,0 0-1 0 0,0 1 0 0 0,1-1 1 0 0,-1 0-1 0 0,0 0 1 0 0,1 0-1 0 0,-1 0 1 0 0,1 0-1 0 0,0 0 1 0 0,0 0-1 0 0,0 0 1 0 0,0 0-1 0 0,0 0 1 0 0,0-1-1 0 0,0 1 1 0 0,1 0-1 0 0,-1 0 1 0 0,0-1-1 0 0,1 1 0 0 0,0-1 1 0 0,-1 0-1 0 0,1 1 1 0 0,0-1-1 0 0,2 2 1 0 0,5 2-52 0 0,1-1 1 0 0,-1 1-1 0 0,0-2 1 0 0,1 1-1 0 0,0-1 1 0 0,0-1 0 0 0,0 1-1 0 0,15 0 1 0 0,6-1-857 0 0,47-2 0 0 0,-30-4-4476 0 0,2-3-1756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46 11055 0 0,'-2'-5'298'0'0,"0"-1"-48"0"0,5-11 682 0 0,-2 17-665 0 0,-1-1 1 0 0,0 1-1 0 0,0-1 0 0 0,1 1 0 0 0,-1-1 0 0 0,0 1 0 0 0,0-1 1 0 0,0 1-1 0 0,0-1 0 0 0,1 1 0 0 0,-1-1 0 0 0,0 0 0 0 0,0 1 0 0 0,0-1 1 0 0,0 1-1 0 0,0-1 0 0 0,-1 0 0 0 0,1 1 0 0 0,0-1 0 0 0,0 1 1 0 0,0-1-1 0 0,0 1 0 0 0,-1-1 0 0 0,1 1 0 0 0,0-1 0 0 0,0 1 0 0 0,-1-1 1 0 0,1 1-1 0 0,0-1 0 0 0,-1 1 0 0 0,1-1 0 0 0,-1 1 0 0 0,0-1 1 0 0,-11 1 4119 0 0,2 3-5763 0 0,-11 7 1722 0 0,0 0 0 0 0,1 1 0 0 0,-36 27 0 0 0,54-36-324 0 0,-28 21 27 0 0,0 1 0 0 0,2 2-1 0 0,-44 52 1 0 0,58-61-49 0 0,0 1 0 0 0,-12 24 0 0 0,20-31 0 0 0,0 0 0 0 0,1 0 0 0 0,1 0 0 0 0,0 1 0 0 0,-4 21 0 0 0,7-30-11 0 0,0 1 0 0 0,1 0 0 0 0,0 0 0 0 0,0 0 0 0 0,0 0 1 0 0,0 0-1 0 0,1 0 0 0 0,-1-1 0 0 0,1 1 0 0 0,0 0 0 0 0,0 0 0 0 0,1-1 0 0 0,-1 1 0 0 0,1 0 0 0 0,-1-1 0 0 0,1 0 0 0 0,0 1 0 0 0,1-1 0 0 0,-1 0 0 0 0,0 0 1 0 0,1 0-1 0 0,0 0 0 0 0,0-1 0 0 0,5 5 0 0 0,-2-3-16 0 0,0-1 1 0 0,0 0 0 0 0,0 0-1 0 0,1 0 1 0 0,-1-1-1 0 0,1 0 1 0 0,-1 0 0 0 0,1 0-1 0 0,0-1 1 0 0,-1 0 0 0 0,1-1-1 0 0,0 1 1 0 0,10-2-1 0 0,8-2-553 0 0,0-2-1 0 0,0-1 0 0 0,0 0 0 0 0,-1-2 0 0 0,35-16 0 0 0,-14 5-1003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 14743 0 0,'0'0'4727'0'0,"0"2"-2995"0"0,-5 9-1314 0 0,0 0-1 0 0,-1 0 1 0 0,0-1 0 0 0,0 0 0 0 0,-14 17 0 0 0,5-8-195 0 0,-116 153 736 0 0,3-5-304 0 0,-205 300-314 0 0,246-343-309 0 0,-122 234-402 0 0,125-202 228 0 0,2-24-955 0 0,81-131 786 0 0,9-9-2518 0 0,6-6 344 0 0,2-4-4465 0 0</inkml:trace>
  <inkml:trace contextRef="#ctx0" brushRef="#br0" timeOffset="1">376 842 17447 0 0,'-30'2'714'0'0,"3"0"-450"0"0,1 0 1 0 0,0 2-1 0 0,0 1 1 0 0,-30 9-1 0 0,34-6 415 0 0,0 0 0 0 0,0 2 0 0 0,1 0 0 0 0,1 1 0 0 0,0 2 0 0 0,-22 16 0 0 0,40-28-573 0 0,0 1-1 0 0,1 0 0 0 0,-1 0 0 0 0,0-1 0 0 0,1 1 0 0 0,0 0 0 0 0,-1 0 0 0 0,-1 4 0 0 0,3-5-69 0 0,1-1 0 0 0,-1 1 0 0 0,0 0 0 0 0,0-1 0 0 0,1 1 0 0 0,-1 0 0 0 0,0-1 0 0 0,1 1 0 0 0,-1-1 0 0 0,1 1 0 0 0,-1 0 0 0 0,1-1 0 0 0,-1 1 0 0 0,1-1 0 0 0,-1 1 0 0 0,1-1 0 0 0,-1 1 0 0 0,1-1 0 0 0,0 0 0 0 0,0 1 0 0 0,0-1 33 0 0,2 2 4 0 0,1 0 0 0 0,-1 0-1 0 0,1 0 1 0 0,0-1 0 0 0,0 0-1 0 0,0 0 1 0 0,-1 0 0 0 0,1 0 0 0 0,0-1-1 0 0,0 1 1 0 0,6-1 0 0 0,8-1 104 0 0,22-2 1 0 0,-29 1-119 0 0,317-54 781 0 0,-3-23-593 0 0,-137 33-184 0 0,-30 7 27 0 0,88-21-2926 0 0,-234 58-3507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81 7367 0 0,'3'-5'102'0'0,"0"0"-1"0"0,0 0 1 0 0,-1 0-1 0 0,1 0 0 0 0,-1-1 1 0 0,-1 1-1 0 0,2-6 1 0 0,-2 0 3807 0 0,-2 1 4197 0 0,1 8-7370 0 0,-2 2-116 0 0,-1-2-401 0 0,-1 0 0 0 0,0 0 0 0 0,0 1 0 0 0,-8-2-1 0 0,11 3-15 0 0,-1 1-178 0 0,0 1-1 0 0,1-1 1 0 0,-1 0-1 0 0,0 0 1 0 0,0 0-1 0 0,0 0 1 0 0,-3 1-1 0 0,3-2-20 0 0,-21 12-4 0 0,1 0 0 0 0,1 1 0 0 0,-26 22 0 0 0,-5 2 0 0 0,35-26-12 0 0,0 1 0 0 0,0 1 0 0 0,2 1 0 0 0,-1 0 0 0 0,-21 28 0 0 0,35-40 9 0 0,0 0-1 0 0,1 0 1 0 0,-1 1 0 0 0,1-1-1 0 0,0 1 1 0 0,0-1-1 0 0,0 1 1 0 0,0-1 0 0 0,0 1-1 0 0,0-1 1 0 0,1 1 0 0 0,-1 0-1 0 0,1-1 1 0 0,0 6-1 0 0,0-6 2 0 0,0 0-1 0 0,1 0 0 0 0,-1 0 0 0 0,1-1 0 0 0,0 1 0 0 0,0 0 0 0 0,-1-1 0 0 0,1 1 0 0 0,0 0 0 0 0,0-1 1 0 0,0 1-1 0 0,1-1 0 0 0,-1 0 0 0 0,0 1 0 0 0,1-1 0 0 0,-1 0 0 0 0,0 0 0 0 0,1 0 0 0 0,0 0 1 0 0,-1 0-1 0 0,1 0 0 0 0,2 1 0 0 0,21 8-1 0 0,1-1 0 0 0,42 9 1 0 0,10 3 3 0 0,-71-19 16 0 0,7 3-4 0 0,0 0-1 0 0,21 11 1 0 0,-32-14 6 0 0,1 0 0 0 0,-1 0 0 0 0,0 0 0 0 0,0 1 0 0 0,0-1 0 0 0,0 1 0 0 0,0 0 0 0 0,0 0-1 0 0,-1 0 1 0 0,0 0 0 0 0,1 0 0 0 0,-1 1 0 0 0,0-1 0 0 0,3 8 0 0 0,-5 0 53 0 0,-1-9-62 0 0,0 1-1 0 0,0 0 1 0 0,0-1 0 0 0,-1 1 0 0 0,0-1 0 0 0,1 1 0 0 0,-1-1 0 0 0,0 0-1 0 0,0 0 1 0 0,0 0 0 0 0,0 0 0 0 0,-1 0 0 0 0,1 0 0 0 0,-3 1-1 0 0,-38 21 129 0 0,42-24-133 0 0,-26 12 31 0 0,-1 0 1 0 0,0-3-1 0 0,-1 0 0 0 0,0-2 1 0 0,0-1-1 0 0,0-1 0 0 0,-31 1 1 0 0,-26-8 17 0 0,80 1-107 0 0,-1-1 0 0 0,0 1 0 0 0,1-1-1 0 0,-8-4 1 0 0,-15-3-196 0 0,18 6-483 0 0,0 1 1 0 0,0 0 0 0 0,-13 0 0 0 0,22 2-428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8 10591 0 0,'0'0'819'0'0,"0"-1"-534"0"0,0-6 3078 0 0,-2 10-1518 0 0,-18 25-804 0 0,-1-1 0 0 0,-29 29 0 0 0,-22 27-692 0 0,20-7-84 0 0,-77 152 1 0 0,66-110-191 0 0,21-43-197 0 0,-2-2 0 0 0,-102 127 0 0 0,-81 73-2988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33 14799 0 0,'0'-1'679'0'0,"-1"-3"-321"0"0,1 2-286 0 0,0 0-1 0 0,-1-1 1 0 0,1 1-1 0 0,-1-1 0 0 0,0 1 1 0 0,0 0-1 0 0,-2-3 0 0 0,-3-1 20 0 0,4 6-16 0 0,0 0 0 0 0,1 0 1 0 0,-1 0-1 0 0,0 0 0 0 0,1 0 1 0 0,-1 0-1 0 0,0 1 0 0 0,0-1 0 0 0,1 0 1 0 0,-1 1-1 0 0,0 0 0 0 0,1-1 0 0 0,-1 1 1 0 0,1 0-1 0 0,-1 0 0 0 0,1-1 0 0 0,-3 3 1 0 0,-24 20 862 0 0,3 4-583 0 0,1 1-1 0 0,-36 58 0 0 0,28-40-129 0 0,-161 260 707 0 0,143-212-821 0 0,-53 138 1 0 0,67-135-54 0 0,6-11 41 0 0,-52 102 0 0 0,66-162-44 0 0,0 0 1 0 0,-2-1-1 0 0,0-1 1 0 0,-26 26-1 0 0,20-28 58 0 0,-38 29-1 0 0,2-3-61 0 0,55-43-188 0 0,12-19-5434 0 0,-1 5 2887 0 0,4-8-3208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0,'0'0'15135'0'0,"2"1"-14800"0"0,6 5-205 0 0,-1-1 1 0 0,1-1-1 0 0,0 1 1 0 0,1-1 0 0 0,-1-1-1 0 0,1 1 1 0 0,-1-1 0 0 0,15 2-1 0 0,9 1 196 0 0,35 2-1 0 0,-17-5 83 0 0,79-5 0 0 0,50-15-726 0 0,-174 16 276 0 0,45-2-705 0 0,-2-1-2128 0 0,-16-1-3351 0 0,-16 1 10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36 1839 0 0,'-1'0'10399'0'0,"-6"1"-7072"0"0,3 0-2327 0 0,0 0-1 0 0,0-1 1 0 0,1 1 0 0 0,-1 1 0 0 0,-3 1 0 0 0,-17 11 786 0 0,12-5-2137 0 0,-17 20 0 0 0,19-20 786 0 0,-7 9-440 0 0,1 1 1 0 0,1 1-1 0 0,1 0 0 0 0,0 1 1 0 0,-18 39-1 0 0,28-50 5 0 0,0-1 0 0 0,0 0 0 0 0,1 1 0 0 0,0-1 0 0 0,-2 17 0 0 0,5-23 0 0 0,0-1 0 0 0,-1 0 0 0 0,1 0 0 0 0,1 1 0 0 0,-1-1 0 0 0,0 0 0 0 0,0 1 0 0 0,1-1 0 0 0,-1 0 0 0 0,1 0 0 0 0,0 0 0 0 0,0 1 0 0 0,-1-1 0 0 0,1 0 0 0 0,1 0 0 0 0,-1 0 0 0 0,0 0 0 0 0,0-1 0 0 0,1 1 0 0 0,-1 0 0 0 0,1 0 0 0 0,0-1 0 0 0,-1 1 0 0 0,1-1 0 0 0,0 0 0 0 0,0 1 0 0 0,0-1 0 0 0,0 0 0 0 0,0 0 0 0 0,3 1 0 0 0,11 4 40 0 0,1-1-1 0 0,-1-1 1 0 0,1-1-1 0 0,0 0 0 0 0,21 0 1 0 0,87-4 286 0 0,-106 0-305 0 0,-10 0-8 0 0,0 0 0 0 0,0 0 0 0 0,0-1 0 0 0,-1 0 0 0 0,1-1 0 0 0,-1 0 0 0 0,12-6 0 0 0,-5 1-1 0 0,-14 6 3 0 0,1 1-1 0 0,0-1 1 0 0,0 0-1 0 0,-1-1 1 0 0,1 1 0 0 0,-1 0-1 0 0,1 0 1 0 0,-1-1-1 0 0,0 1 1 0 0,0-1-1 0 0,0 1 1 0 0,-1-1 0 0 0,1 1-1 0 0,0-1 1 0 0,-1 1-1 0 0,1-5 1 0 0,-1-3 32 0 0,0 1 0 0 0,0 0 0 0 0,-2-12 0 0 0,-1 3-24 0 0,-1 1-1 0 0,-1 0 0 0 0,-1 0 1 0 0,0 0-1 0 0,-12-21 0 0 0,-48-77-181 0 0,62 109-130 0 0,-17-23-12 0 0,8 17-2028 0 0,-4 5-3647 0 0,2 5-616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32 6447 0 0,'2'-1'2222'0'0,"43"-26"6195"0"0,-43 26-7512 0 0,4-1 4160 0 0,-37 36-4705 0 0,-27 39-1 0 0,-26 28 153 0 0,58-74-765 0 0,1 1 0 0 0,-34 52 0 0 0,48-58-2337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167 274 14999 0 0,'-9'-6'266'0'0,"-1"1"1"0"0,0 1-1 0 0,-1 0 0 0 0,1 0 0 0 0,-13-2 0 0 0,9 2 348 0 0,-26-10 1 0 0,36 12-459 0 0,1 1 0 0 0,0-1 0 0 0,0 0 0 0 0,0 0 1 0 0,0 0-1 0 0,0 0 0 0 0,1 0 0 0 0,-1-1 1 0 0,1 1-1 0 0,-3-4 0 0 0,4 5-124 0 0,0-1 0 0 0,1 1 1 0 0,-1 0-1 0 0,0-1 0 0 0,1 1 0 0 0,-1-1 0 0 0,1 1 1 0 0,0 0-1 0 0,-1-1 0 0 0,1 1 0 0 0,0-1 0 0 0,0 1 1 0 0,0-1-1 0 0,0 1 0 0 0,0-1 0 0 0,1 1 0 0 0,-1-1 1 0 0,0 1-1 0 0,0 0 0 0 0,1-1 0 0 0,-1 1 1 0 0,1-1-1 0 0,0 1 0 0 0,-1 0 0 0 0,1-1 0 0 0,1-1 1 0 0,3-3 24 0 0,-1 0 1 0 0,1 1-1 0 0,1-1 1 0 0,-1 1-1 0 0,1 0 1 0 0,9-7-1 0 0,-1 3-37 0 0,29-14 0 0 0,-10 8-18 0 0,1 1 0 0 0,0 2 0 0 0,1 1 0 0 0,0 2-1 0 0,1 1 1 0 0,-1 2 0 0 0,61-2 0 0 0,-82 8 159 0 0,-1 0 0 0 0,1 1-1 0 0,0 1 1 0 0,-1 0 0 0 0,25 8 0 0 0,-34-9-117 0 0,1 1 1 0 0,-1 0-1 0 0,0 0 0 0 0,0 0 1 0 0,0 0-1 0 0,0 1 0 0 0,-1-1 1 0 0,1 1-1 0 0,0 0 0 0 0,-1 0 1 0 0,0 1-1 0 0,0-1 0 0 0,0 1 1 0 0,0-1-1 0 0,-1 1 0 0 0,1 0 0 0 0,-1 0 1 0 0,0 0-1 0 0,0 0 0 0 0,2 9 1 0 0,-2-8-37 0 0,-1 2 0 0 0,0-1 0 0 0,0 0 0 0 0,-1 0 0 0 0,0 0 0 0 0,0 0 0 0 0,0 0 0 0 0,-1 0 0 0 0,-2 8 0 0 0,-1 3 101 0 0,-13 31 0 0 0,11-34-481 0 0,0 0 1 0 0,2 1-1 0 0,-5 22 1 0 0,9-24-973 0 0,1-1-59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1000 7831 0 0,'0'0'1927'0'0,"2"1"-703"0"0,0 0-914 0 0,1 0 0 0 0,-1-1 1 0 0,0 1-1 0 0,1-1 0 0 0,-1 0 0 0 0,0 0 1 0 0,1 0-1 0 0,-1 0 0 0 0,0 0 0 0 0,1 0 1 0 0,-1-1-1 0 0,0 1 0 0 0,1-1 0 0 0,-1 1 1 0 0,0-1-1 0 0,0 0 0 0 0,1 0 0 0 0,-1 0 1 0 0,0 0-1 0 0,2-2 0 0 0,8-5 343 0 0,-1 1-1 0 0,14-13 1 0 0,-22 16-317 0 0,38-33 844 0 0,66-76 0 0 0,22-54-1068 0 0,-92 114-492 0 0,-2-1 0 0 0,-2-1 0 0 0,-3-2 0 0 0,-3-2 0 0 0,32-93 0 0 0,-53 130-428 0 0,6-31 0 0 0,-11 43 421 0 0,1 0 1 0 0,-2-1-1 0 0,0 1 0 0 0,0 0 1 0 0,-2-15-1 0 0,1 22 315 0 0,1 0 1 0 0,-1 0-1 0 0,0 1 0 0 0,0-1 0 0 0,0 0 0 0 0,0 1 0 0 0,0-1 0 0 0,0 1 0 0 0,-1-1 1 0 0,1 1-1 0 0,-1-1 0 0 0,0 1 0 0 0,0 0 0 0 0,0 0 0 0 0,0 0 0 0 0,0 0 1 0 0,0 0-1 0 0,0 0 0 0 0,-4-1 0 0 0,3 1 66 0 0,-1 1-1 0 0,1 0 1 0 0,0 0 0 0 0,0 0 0 0 0,0 1-1 0 0,0-1 1 0 0,-1 1 0 0 0,1 0-1 0 0,0 0 1 0 0,0 0 0 0 0,-1 0 0 0 0,1 0-1 0 0,0 1 1 0 0,0 0 0 0 0,0-1 0 0 0,-6 3-1 0 0,-17 7 106 0 0,-1 1 0 0 0,2 1 0 0 0,-1 2 0 0 0,-22 16 0 0 0,31-18 149 0 0,0 0 0 0 0,2 2 0 0 0,-1-1 1 0 0,2 2-1 0 0,0 0 0 0 0,-16 23 0 0 0,6-1 371 0 0,-30 64 0 0 0,-10 46-39 0 0,22-48-431 0 0,-213 426 354 0 0,227-474-205 0 0,-2-1 0 0 0,-3-2 0 0 0,-1-1 0 0 0,-3-1 0 0 0,-2-2 1 0 0,-1-2-1 0 0,-90 71 0 0 0,77-73-269 0 0,-2-2-1 0 0,-2-3 1 0 0,-66 31 0 0 0,116-63-237 0 0,3-1-92 0 0,1-1 0 0 0,0 1 0 0 0,-1-1 0 0 0,1 0 1 0 0,0 0-1 0 0,-1 0 0 0 0,1 0 0 0 0,-5 0 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31 185 12439 0 0,'-2'1'958'0'0,"0"0"-808"0"0,0 1-1 0 0,0-1 1 0 0,0 1 0 0 0,0-1 0 0 0,0 1 0 0 0,0 0 0 0 0,0 0 0 0 0,1 0 0 0 0,-1 0 0 0 0,1 1 0 0 0,-1-1 0 0 0,1 0 0 0 0,0 0-1 0 0,0 1 1 0 0,0-1 0 0 0,0 1 0 0 0,1-1 0 0 0,-1 1 0 0 0,0 2 0 0 0,1-3-28 0 0,0 0 0 0 0,0-1 0 0 0,0 1 1 0 0,0 0-1 0 0,1-1 0 0 0,-1 1 0 0 0,1 0 0 0 0,-1-1 0 0 0,1 1 1 0 0,-1-1-1 0 0,1 1 0 0 0,0 0 0 0 0,0-1 0 0 0,0 0 1 0 0,0 1-1 0 0,0-1 0 0 0,0 1 0 0 0,0-1 0 0 0,0 0 0 0 0,0 0 1 0 0,1 0-1 0 0,-1 0 0 0 0,0 0 0 0 0,1 0 0 0 0,-1 0 0 0 0,1 0 1 0 0,-1 0-1 0 0,1-1 0 0 0,0 1 0 0 0,-1-1 0 0 0,3 1 1 0 0,5 2 36 0 0,0-1 0 0 0,1-1 0 0 0,-1 0 0 0 0,1 0 0 0 0,-1-1 0 0 0,19-1 0 0 0,59-14 880 0 0,-70 12-857 0 0,130-31 1144 0 0,146-52-1 0 0,-10-24-5273 0 0,-243 94-1435 0 0,-2 3-1505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16 13447 0 0,'7'-9'1432'0'0,"-3"4"-1338"0"0,-3 3 260 0 0,-10 3-28 0 0,1 1 0 0 0,0-1-1 0 0,0 1 1 0 0,-1 1-1 0 0,2 0 1 0 0,-16 7 0 0 0,-1 0 26 0 0,-47 18 1147 0 0,-127 72-1 0 0,153-72-1104 0 0,2 1 0 0 0,1 2 0 0 0,-65 63 0 0 0,103-91-354 0 0,1 1-1 0 0,0-1 0 0 0,0 1 0 0 0,0 0 0 0 0,1 0 0 0 0,-1 1 1 0 0,-2 5-1 0 0,6-10-32 0 0,-1 1 0 0 0,0-1 1 0 0,0 1-1 0 0,0-1 0 0 0,0 1 1 0 0,0-1-1 0 0,1 0 0 0 0,-1 1 1 0 0,0-1-1 0 0,0 1 0 0 0,1-1 0 0 0,-1 0 1 0 0,0 1-1 0 0,1-1 0 0 0,-1 0 1 0 0,1 1-1 0 0,-1-1 0 0 0,0 0 1 0 0,1 0-1 0 0,-1 1 0 0 0,1-1 0 0 0,-1 0 1 0 0,1 0-1 0 0,0 1 11 0 0,2 0 0 0 0,0 1-1 0 0,0-1 0 0 0,1 0 1 0 0,-1 0-1 0 0,1 0 1 0 0,-1 0-1 0 0,1 0 1 0 0,0-1-1 0 0,-1 0 0 0 0,1 1 1 0 0,-1-2-1 0 0,1 1 1 0 0,5-1-1 0 0,6-2 24 0 0,26-7 0 0 0,-40 9-38 0 0,50-14-185 0 0,-1-3-1 0 0,-1-1 0 0 0,-1-3 1 0 0,69-43-1 0 0,-113 63-179 0 0,-6 4 116 0 0,-10 11-33 0 0,-17 20-306 0 0,13-4-1284 0 0,12-15 74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10135 0 0,'0'-29'1314'0'0,"3"15"3617"0"0,-3 14-4826 0 0,0 0 1 0 0,0 0 0 0 0,1 0 0 0 0,-1 0-1 0 0,0 0 1 0 0,0 0 0 0 0,0-1 0 0 0,0 1-1 0 0,0 0 1 0 0,1 0 0 0 0,-1 0 0 0 0,0 0-1 0 0,0 0 1 0 0,0 0 0 0 0,0 0 0 0 0,1 0-1 0 0,-1 0 1 0 0,0 0 0 0 0,0 0 0 0 0,0 0-1 0 0,0 0 1 0 0,0 0 0 0 0,1 0 0 0 0,-1 1 0 0 0,0-1-1 0 0,0 0 1 0 0,0 0 0 0 0,0 0 0 0 0,0 0-1 0 0,1 0 213 0 0,-1 0-213 0 0,2 3 239 0 0,1-1 0 0 0,-1 1 0 0 0,0-1 0 0 0,0 1 0 0 0,2 4 0 0 0,1 2-248 0 0,-1 0-1 0 0,-1-1 1 0 0,1 2 0 0 0,-1-1-1 0 0,-1 0 1 0 0,0 0 0 0 0,0 1-1 0 0,0 11 1 0 0,-1 78-2 0 0,-2-88-86 0 0,-2 33 263 0 0,-2 1 0 0 0,-19 77 0 0 0,22-108 235 0 0,2-14-484 0 0,0 0-1 0 0,0 0 0 0 0,0 1 1 0 0,0-1-1 0 0,0 0 0 0 0,0 0 1 0 0,0 0-1 0 0,0 0 1 0 0,0 0-1 0 0,0 1 0 0 0,0-1 1 0 0,0 0-1 0 0,0 0 0 0 0,0 0 1 0 0,0 0-1 0 0,0 0 1 0 0,0 1-1 0 0,0-1 0 0 0,0 0 1 0 0,1 0-1 0 0,-1 0 0 0 0,0 0 1 0 0,0 0-1 0 0,0 0 1 0 0,0 0-1 0 0,0 1 0 0 0,0-1 1 0 0,0 0-1 0 0,1 0 1 0 0,-1 0-1 0 0,0 0 0 0 0,0 0 1 0 0,0 0-1 0 0,0 0 0 0 0,0 0 1 0 0,1 0-1 0 0,1 0 71 0 0,0-1-1 0 0,-1 0 1 0 0,1 0 0 0 0,0 0-1 0 0,0 0 1 0 0,-1 0 0 0 0,1 0-1 0 0,1-2 1 0 0,1 0-190 0 0,30-25 507 0 0,46-49 0 0 0,-48 44-374 0 0,52-42 0 0 0,-9 25-303 0 0,83-43-1 0 0,-22 14-3706 0 0,-126 72 2133 0 0,1 1-1 0 0,15-6 0 0 0,-14 7-4437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21 2303 0 0,'-1'-1'167'0'0,"0"0"-178"0"0,-1-1 0 0 0,1 1-1 0 0,0-1 1 0 0,-1 1 0 0 0,1 0 0 0 0,-1-1-1 0 0,0 1 1 0 0,1 0 0 0 0,-1 0 0 0 0,-2-1-1 0 0,1 1 533 0 0,0 0 1 0 0,0 1-1 0 0,0-1 0 0 0,0 1 0 0 0,0-1 1 0 0,0 1-1 0 0,0 0 0 0 0,0 0 0 0 0,0 0 0 0 0,-4 1 1 0 0,1 0 592 0 0,1 0 1 0 0,0 1 0 0 0,-1-1 0 0 0,1 1 0 0 0,-6 3-1 0 0,-10 9 461 0 0,-1 4-1203 0 0,1 2 0 0 0,1 0 0 0 0,1 2 0 0 0,1 0 0 0 0,1 1 0 0 0,-16 28 0 0 0,-75 157 880 0 0,97-186-1124 0 0,-135 347 531 0 0,63-145-422 0 0,69-189-232 0 0,-41 94 70 0 0,44-108-64 0 0,0-1 0 0 0,-1-1 1 0 0,-2 0-1 0 0,-15 19 0 0 0,25-34-446 0 0,0 1-1 0 0,0-1 1 0 0,0-1-1 0 0,0 1 0 0 0,0 0 1 0 0,-1-1-1 0 0,1 0 1 0 0,-1 0-1 0 0,0-1 1 0 0,0 1-1 0 0,0-1 1 0 0,-1 0-1 0 0,1 0 0 0 0,-9 1 1 0 0,1-1-5944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30 11255 0 0,'3'-1'515'0'0,"34"-5"52"0"0,-25 3 327 0 0,1 0 0 0 0,-1 1 0 0 0,1 1 0 0 0,-1 0 0 0 0,22 2 0 0 0,-32-1 44 0 0,0 2-159 0 0,-2-1-691 0 0,1 0 0 0 0,0 0 0 0 0,0 0-1 0 0,0 0 1 0 0,0 0 0 0 0,-1 0 0 0 0,1 0 0 0 0,0 0 0 0 0,-1 0 0 0 0,1 0 0 0 0,-1 0 0 0 0,1 1 0 0 0,-1-1-1 0 0,0 0 1 0 0,1 0 0 0 0,-1 1 0 0 0,0-1 0 0 0,0 2 0 0 0,0-1-48 0 0,-1 0 0 0 0,1 0-1 0 0,-1 0 1 0 0,0 0 0 0 0,1 0 0 0 0,-1 0 0 0 0,0 0 0 0 0,0-1-1 0 0,0 1 1 0 0,0 0 0 0 0,-3 3 0 0 0,-23 24 411 0 0,-2 0 1 0 0,-39 31 0 0 0,4-4-14 0 0,44-38-301 0 0,-59 60 223 0 0,71-68-309 0 0,1 0 1 0 0,0 0-1 0 0,0 0 0 0 0,0 0 1 0 0,2 1-1 0 0,-10 22 0 0 0,14-30-41 0 0,1-1-1 0 0,-1 0 0 0 0,0 1 1 0 0,1 0-1 0 0,-1-1 1 0 0,1 1-1 0 0,0-1 1 0 0,0 1-1 0 0,0 0 0 0 0,0-1 1 0 0,0 1-1 0 0,1-1 1 0 0,-1 1-1 0 0,1 0 1 0 0,0-1-1 0 0,-1 0 0 0 0,1 1 1 0 0,2 3-1 0 0,-1-3 0 0 0,0-1 0 0 0,0 1 1 0 0,1-1-1 0 0,-1 0 0 0 0,0 0 0 0 0,1 0 0 0 0,-1 0 0 0 0,1 0 0 0 0,0-1 1 0 0,-1 1-1 0 0,1-1 0 0 0,0 0 0 0 0,0 0 0 0 0,0 0 0 0 0,5 1 0 0 0,1 0 5 0 0,0-1-1 0 0,1 0 1 0 0,-1 0-1 0 0,1-1 1 0 0,-1-1-1 0 0,0 1 0 0 0,1-2 1 0 0,-1 1-1 0 0,0-1 1 0 0,12-4-1 0 0,-4 0 0 0 0,0-1 0 0 0,-1 0 1 0 0,0-1-1 0 0,22-15 0 0 0,-26 15 6 0 0,0 0 0 0 0,-1-1 1 0 0,14-14-1 0 0,-19 17-5 0 0,-1 0-1 0 0,-1 0 1 0 0,1-1-1 0 0,-1 0 1 0 0,0 0-1 0 0,-1 0 1 0 0,5-13-1 0 0,-1 1 0 0 0,-2 9-4 0 0,-2 0 1 0 0,1 0-1 0 0,-1 0 1 0 0,-1-1-1 0 0,0 1 1 0 0,0-1-1 0 0,-1 1 1 0 0,-1-1 0 0 0,0-18-1 0 0,-2 16-208 0 0,0 0-1 0 0,-1 0 1 0 0,0 1 0 0 0,-1-1-1 0 0,0 1 1 0 0,-7-14-1 0 0,9 23 138 0 0,1 0 0 0 0,-1 0 0 0 0,0 1-1 0 0,0-1 1 0 0,0 0 0 0 0,0 1 0 0 0,-1-1-1 0 0,1 1 1 0 0,0 0 0 0 0,-1-1 0 0 0,0 1-1 0 0,0 1 1 0 0,0-1 0 0 0,1 0 0 0 0,-1 1-1 0 0,-1-1 1 0 0,1 1 0 0 0,0 0-1 0 0,0 0 1 0 0,0 0 0 0 0,-1 0 0 0 0,1 1-1 0 0,0-1 1 0 0,-1 1 0 0 0,1 0 0 0 0,-1 0-1 0 0,1 0 1 0 0,-5 1 0 0 0,-2 1-930 0 0,0 1 1 0 0,0-1-1 0 0,0 1 0 0 0,1 1 1 0 0,0 0-1 0 0,-16 9 1 0 0,13-5-883 0 0</inkml:trace>
  <inkml:trace contextRef="#ctx0" brushRef="#br0" timeOffset="1">689 571 19231 0 0,'0'0'1744'0'0,"-2"0"-1434"0"0,-8 0 2843 0 0,13-2-2961 0 0,13-6 64 0 0,-1-2-1 0 0,0 0 1 0 0,17-14 0 0 0,40-42 413 0 0,-25 22-343 0 0,-5 3-239 0 0,-2-2-1 0 0,-2-1 0 0 0,-1-2 0 0 0,34-60 0 0 0,-49 65-83 0 0,-18 33-5 0 0,-1 0 0 0 0,2 0 0 0 0,-1 1 1 0 0,1-1-1 0 0,0 1 0 0 0,0 0 0 0 0,1 1 1 0 0,11-12-1 0 0,-15 17-31 0 0,1 0 1 0 0,-1 0-1 0 0,0 0 1 0 0,0 0-1 0 0,0 0 1 0 0,0 0-1 0 0,1 1 1 0 0,-1-1 0 0 0,0 1-1 0 0,1-1 1 0 0,-1 1-1 0 0,3 0 1 0 0,30 3-746 0 0,-19-1 439 0 0,63 2-4862 0 0,-51-3-2350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8287 0 0,'-2'0'3746'0'0,"-30"3"170"0"0,25-1-3703 0 0,0 0 1 0 0,0 1-1 0 0,1 0 1 0 0,-1 0 0 0 0,1 1-1 0 0,-1-1 1 0 0,1 1 0 0 0,-7 6-1 0 0,-103 88 2483 0 0,96-78-2174 0 0,1 1-1 0 0,1 0 0 0 0,-21 33 0 0 0,36-49-451 0 0,0 1 0 0 0,0-1-1 0 0,0 0 1 0 0,1 1-1 0 0,0 0 1 0 0,0-1-1 0 0,0 1 1 0 0,1 0-1 0 0,0 0 1 0 0,0 0-1 0 0,0 10 1 0 0,1-13-52 0 0,1 0 0 0 0,-1 0 0 0 0,1 0 1 0 0,-1 1-1 0 0,1-1 0 0 0,0 0 0 0 0,0 0 1 0 0,1-1-1 0 0,-1 1 0 0 0,0 0 0 0 0,1 0 1 0 0,0 0-1 0 0,0-1 0 0 0,0 1 0 0 0,0-1 1 0 0,0 0-1 0 0,0 1 0 0 0,0-1 0 0 0,1 0 0 0 0,-1 0 1 0 0,1-1-1 0 0,0 1 0 0 0,5 2 0 0 0,-2-1-2 0 0,1-1-1 0 0,0 0 0 0 0,0 0 0 0 0,0 0 0 0 0,1-1 0 0 0,-1 0 1 0 0,0-1-1 0 0,0 0 0 0 0,1 0 0 0 0,-1 0 0 0 0,0-1 0 0 0,0 0 1 0 0,1 0-1 0 0,-1-1 0 0 0,0 0 0 0 0,7-3 0 0 0,3-1 14 0 0,-1-1 0 0 0,1-1 0 0 0,-2-1-1 0 0,1 0 1 0 0,20-17 0 0 0,-26 19-20 0 0,0-2-1 0 0,-1 1 1 0 0,0-1 0 0 0,0-1-1 0 0,-1 0 1 0 0,-1 0-1 0 0,8-11 1 0 0,-12 14-39 0 0,1 1 0 0 0,-2-1 0 0 0,1 0 0 0 0,-1 0 0 0 0,0 0 0 0 0,0 0 0 0 0,-1 0 0 0 0,1 0-1 0 0,-2 0 1 0 0,1-1 0 0 0,-1 1 0 0 0,0 0 0 0 0,-2-13 0 0 0,0 11-560 0 0,-1 0 0 0 0,0 0 0 0 0,0 0 0 0 0,0 0-1 0 0,-8-12 1 0 0,6 10-2170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814 874 8287 0 0,'0'0'639'0'0,"-2"0"-415"0"0,-120 42 10699 0 0,123-42-10843 0 0,0 0 0 0 0,1 0 1 0 0,-1 0-1 0 0,0-1 1 0 0,0 1-1 0 0,0-1 1 0 0,0 1-1 0 0,0 0 1 0 0,0-1-1 0 0,1-1 1 0 0,1 1 72 0 0,22-11-14 0 0,-2-1 0 0 0,0-1-1 0 0,-1-2 1 0 0,0 0-1 0 0,-1-1 1 0 0,-1-1 0 0 0,0 0-1 0 0,25-34 1 0 0,-2-4 192 0 0,-2-2-1 0 0,33-66 1 0 0,-56 91-735 0 0,-1 0-1 0 0,-2-1 1 0 0,-2-1-1 0 0,18-70 1 0 0,-25 76-210 0 0,14-70-1025 0 0,-18 83 1425 0 0,0 1-1 0 0,-1-1 0 0 0,-1 0 1 0 0,-3-19-1 0 0,3 34 206 0 0,0-1 0 0 0,0 1 0 0 0,0 0 0 0 0,0-1 0 0 0,0 1 0 0 0,-1 0 0 0 0,1 0 0 0 0,0-1 0 0 0,-1 1 0 0 0,1 0 0 0 0,-1 0 0 0 0,0 0 0 0 0,1-1 0 0 0,-1 1 0 0 0,0 0 0 0 0,0 0 0 0 0,0 0 0 0 0,0 0 0 0 0,0 0 0 0 0,0 1 0 0 0,0-1 0 0 0,0 0 0 0 0,0 0 0 0 0,0 1 0 0 0,-3-2 0 0 0,2 2 4 0 0,0-1 1 0 0,0 1-1 0 0,0 0 1 0 0,0 0-1 0 0,-1 0 0 0 0,1 1 1 0 0,0-1-1 0 0,0 0 1 0 0,0 1-1 0 0,0 0 1 0 0,0-1-1 0 0,0 1 1 0 0,0 0-1 0 0,-4 2 1 0 0,-5 4 40 0 0,0 0 1 0 0,1 1-1 0 0,-1 0 1 0 0,1 0-1 0 0,-16 19 1 0 0,-38 54 196 0 0,-140 220 754 0 0,100-142-525 0 0,29-48-249 0 0,-106 161 347 0 0,-162 217 2585 0 0,312-447-2923 0 0,-27 45-1 0 0,56-82-209 0 0,-1 0 0 0 0,1 0 0 0 0,0 1 0 0 0,-3 9 0 0 0,5-13-89 0 0,10 1-6592 0 0,1 0-761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18887 0 0,'2'-1'1456'0'0,"4"-3"-1301"0"0,1 1-1 0 0,-1 0 0 0 0,1 1 0 0 0,0-1 1 0 0,-1 1-1 0 0,1 1 0 0 0,0-1 1 0 0,0 1-1 0 0,11 0 0 0 0,0-2 412 0 0,303-57 2696 0 0,-87 14-2396 0 0,-55 13-579 0 0,-83 16-1419 0 0,1-1-3589 0 0,-65 13-3102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90 7367 0 0,'73'-60'1046'0'0,"-32"31"9043"0"0,-42 32-9216 0 0,-7 12-556 0 0,0-1 0 0 0,-1 1 0 0 0,-17 21 0 0 0,-40 40 385 0 0,34-41-270 0 0,-351 425 2254 0 0,193-210-2442 0 0,142-192-302 0 0,26-32-428 0 0,0 1-1 0 0,2 0 1 0 0,-24 43-1 0 0,44-69 384 0 0,1-1 0 0 0,-1 1 0 0 0,0-1 0 0 0,1 1 0 0 0,-1-1 0 0 0,1 1 0 0 0,-1-1 0 0 0,1 0 0 0 0,-1 1 0 0 0,1-1 1 0 0,-1 0-1 0 0,1 1 0 0 0,-1-1 0 0 0,1 0 0 0 0,-1 0 0 0 0,1 0 0 0 0,0 1 0 0 0,-1-1 0 0 0,1 0 0 0 0,-1 0 0 0 0,2 0 0 0 0,16 1-1528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71 8287 0 0,'16'-27'359'0'0,"1"1"1273"0"0,-8 9 10083 0 0,-10 21-11524 0 0,-1 0 0 0 0,1 0 1 0 0,0 0-1 0 0,0 0 1 0 0,1 0-1 0 0,-1 5 1 0 0,-2 8-39 0 0,-67 234 232 0 0,53-204-354 0 0,-1 0 1 0 0,-3-1-1 0 0,-2-1 0 0 0,-2-1 1 0 0,-2-1-1 0 0,-1-1 0 0 0,-3-2 1 0 0,-1-1-1 0 0,-67 63 0 0 0,-93 56 433 0 0,26-23-121 0 0,154-125-348 0 0,1 0-1 0 0,0 1 1 0 0,0 0 0 0 0,1 1-1 0 0,1 0 1 0 0,-16 25 0 0 0,24-35-30 0 0,0 1 0 0 0,1-1 0 0 0,-1 0 0 0 0,0 1 0 0 0,1 0 0 0 0,0-1 0 0 0,-1 4 0 0 0,1-4-613 0 0,2 0-199 0 0,0-1 606 0 0,-1 0 1 0 0,1 0-1 0 0,0 0 0 0 0,0 0 1 0 0,0 0-1 0 0,0 0 0 0 0,0-1 0 0 0,0 1 1 0 0,0 0-1 0 0,0-1 0 0 0,0 0 1 0 0,0 1-1 0 0,0-1 0 0 0,4 0 1 0 0,8-2-1714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12895 0 0,'0'0'1678'0'0,"2"0"-100"0"0,61 0 3840 0 0,41 0-1489 0 0,-28-1-3026 0 0,90-14 0 0 0,316-79-68 0 0,-395 75-1779 0 0,-28 10-3793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438 198 6911 0 0,'16'-13'783'0'0,"0"1"-1"0"0,1 1 1 0 0,24-12-1 0 0,-18 10 1594 0 0,25-18 0 0 0,-40 25-1897 0 0,1 0 276 0 0,0-1 0 0 0,9-10 0 0 0,-16 15-594 0 0,0 0 0 0 0,-1 0 1 0 0,1 0-1 0 0,0 0 1 0 0,-1 0-1 0 0,0 0 0 0 0,1 0 1 0 0,-1-1-1 0 0,0 1 1 0 0,0 0-1 0 0,0-1 1 0 0,-1 1-1 0 0,1-1 0 0 0,-1 1 1 0 0,1-4-1 0 0,-1 5-113 0 0,0 0 0 0 0,0 0-1 0 0,0 0 1 0 0,-1 0 0 0 0,1 1 0 0 0,0-1 0 0 0,0 0-1 0 0,-1 0 1 0 0,1 1 0 0 0,-1-1 0 0 0,1 0-1 0 0,-1 0 1 0 0,1 1 0 0 0,-1-1 0 0 0,1 0-1 0 0,-1 1 1 0 0,1-1 0 0 0,-1 1 0 0 0,0-1 0 0 0,1 1-1 0 0,-1-1 1 0 0,0 1 0 0 0,0-1 0 0 0,1 1-1 0 0,-1 0 1 0 0,0-1 0 0 0,0 1 0 0 0,0 0-1 0 0,1 0 1 0 0,-1 0 0 0 0,-2-1 0 0 0,-27 0 415 0 0,28 1-435 0 0,-22 2-8 0 0,-1 1-1 0 0,0 1 0 0 0,-42 14 1 0 0,-68 33 71 0 0,97-33 20 0 0,1 2-1 0 0,0 1 0 0 0,2 2 0 0 0,0 1 0 0 0,2 2 0 0 0,-38 37 0 0 0,65-57-89 0 0,0 1 0 0 0,0 0 0 0 0,1 0 0 0 0,0 0 0 0 0,0 0 0 0 0,-4 10 0 0 0,8-15-12 0 0,0 0 0 0 0,0 0 0 0 0,1-1 0 0 0,-1 1 0 0 0,0 0 1 0 0,1 0-1 0 0,-1 0 0 0 0,1 0 0 0 0,0 0 0 0 0,0 0 0 0 0,-1-1 0 0 0,1 1 1 0 0,1 0-1 0 0,-1 0 0 0 0,0 0 0 0 0,0 0 0 0 0,1 0 0 0 0,-1 0 0 0 0,1 0 1 0 0,-1-1-1 0 0,1 1 0 0 0,0 0 0 0 0,0 0 0 0 0,0-1 0 0 0,0 1 0 0 0,0 0 1 0 0,0-1-1 0 0,0 1 0 0 0,1-1 0 0 0,-1 1 0 0 0,0-1 0 0 0,1 0 0 0 0,-1 0 1 0 0,3 2-1 0 0,0-1 39 0 0,0 0 0 0 0,0-1 1 0 0,0 1-1 0 0,0-1 0 0 0,0 0 1 0 0,0 0-1 0 0,0 0 0 0 0,1-1 1 0 0,-1 1-1 0 0,8-1 0 0 0,5-1 151 0 0,23-5 1 0 0,-32 5-141 0 0,109-22 431 0 0,-94 17-461 0 0,-1 0 0 0 0,1-2 0 0 0,21-11-1 0 0,-4-3-6 0 0,-40 22-23 0 0,0 1 0 0 0,1 0 0 0 0,-1-1 0 0 0,0 1 1 0 0,0-1-1 0 0,0 1 0 0 0,0 0 0 0 0,1-1 0 0 0,-1 1 0 0 0,0 0 1 0 0,0-1-1 0 0,0 1 0 0 0,0-1 0 0 0,-1 1 0 0 0,1 1 0 0 0,-1 3-15 0 0,0 0-1 0 0,-1 1 1 0 0,0-1-1 0 0,0 0 1 0 0,0 0-1 0 0,-1 0 1 0 0,-2 4-1 0 0,-26 33-53 0 0,13-17 67 0 0,12-17 11 0 0,0 0 0 0 0,1 1 0 0 0,0 0 0 0 0,1 0 0 0 0,0 0 0 0 0,0 1 0 0 0,-3 14 0 0 0,7-21-8 0 0,-1 1 0 0 0,1-1 1 0 0,-1 0-1 0 0,1 1 1 0 0,0-1-1 0 0,1 1 1 0 0,-1-1-1 0 0,1 0 1 0 0,-1 1-1 0 0,1-1 0 0 0,0 0 1 0 0,0 1-1 0 0,0-1 1 0 0,1 0-1 0 0,-1 0 1 0 0,1 0-1 0 0,0 0 0 0 0,-1 0 1 0 0,2 0-1 0 0,-1-1 1 0 0,0 1-1 0 0,0-1 1 0 0,1 1-1 0 0,-1-1 0 0 0,5 3 1 0 0,0 0 0 0 0,0-2 1 0 0,0 1-1 0 0,0-1 1 0 0,1 0-1 0 0,-1 0 1 0 0,1-1-1 0 0,0 0 1 0 0,0 0-1 0 0,-1-1 1 0 0,1 0-1 0 0,0 0 1 0 0,0-1-1 0 0,11 0 1 0 0,9-3-517 0 0,0 0 0 0 0,38-11 0 0 0,-38 6-520 0 0,0-1-41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0,'0'0'143'0'0,"0"2"-3"0"0,1 0 786 0 0,0 0 0 0 0,-1 1 0 0 0,1-1-1 0 0,0 0 1 0 0,0 1 0 0 0,0-1 0 0 0,0 0 0 0 0,1 0-1 0 0,-1 0 1 0 0,0 0 0 0 0,1 0 0 0 0,3 3 0 0 0,-1-2 383 0 0,0 1 1 0 0,0-1 0 0 0,1 0 0 0 0,-1 0 0 0 0,8 3 0 0 0,6 1 530 0 0,0 0-1 0 0,27 5 1 0 0,-33-10-1989 0 0,9 2 368 0 0,-19-4-267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424 161 5983 0 0,'19'-18'602'0'0,"1"1"0"0"0,43-29 0 0 0,-35 29 2368 0 0,59-26 1 0 0,-43 24-318 0 0,-41 18-926 0 0,-4 4-1511 0 0,0 2-157 0 0,-1-1 1 0 0,0 1 0 0 0,0 0-1 0 0,-1-1 1 0 0,1 0-1 0 0,-1 0 1 0 0,0 1-1 0 0,0-2 1 0 0,-6 7-1 0 0,-39 32 334 0 0,26-24-220 0 0,15-12-159 0 0,-161 150 452 0 0,43-32-524 0 0,-63 72-70 0 0,172-177 107 0 0,0 2 0 0 0,2 0 1 0 0,-16 31-1 0 0,26-45 19 0 0,1 0 0 0 0,0 0 0 0 0,0 0 0 0 0,1 1-1 0 0,0-1 1 0 0,0 1 0 0 0,1-1 0 0 0,0 1 0 0 0,0 0-1 0 0,0 0 1 0 0,1-1 0 0 0,1 1 0 0 0,-1 0 0 0 0,1 0-1 0 0,3 9 1 0 0,-2-12 17 0 0,0 0-1 0 0,1 0 1 0 0,0 0-1 0 0,0 0 1 0 0,0-1 0 0 0,1 0-1 0 0,-1 1 1 0 0,1-1-1 0 0,0 0 1 0 0,0-1-1 0 0,1 1 1 0 0,-1-1 0 0 0,1 0-1 0 0,0 0 1 0 0,-1 0-1 0 0,10 3 1 0 0,1 0 84 0 0,-1-1 1 0 0,1 0-1 0 0,0-1 1 0 0,29 4 0 0 0,-2-4 450 0 0,84-6 0 0 0,-102 1-372 0 0,15 2 73 0 0,-26 0-214 0 0,-1 1-244 0 0,-10-1 166 0 0,1-1-164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7367 0 0,'0'1'3263'0'0,"2"4"-2965"0"0,0-1 1 0 0,0 0-1 0 0,1 1 1 0 0,-1-1-1 0 0,1 0 0 0 0,0 0 1 0 0,0-1-1 0 0,0 1 1 0 0,1-1-1 0 0,-1 1 0 0 0,1-1 1 0 0,0 0-1 0 0,0 0 1 0 0,0-1-1 0 0,0 1 1 0 0,0-1-1 0 0,1 0 0 0 0,-1 0 1 0 0,1 0-1 0 0,7 2 1 0 0,12 1 266 0 0,-1 0 0 0 0,1-1 1 0 0,0-1-1 0 0,39-1 1 0 0,96-13 912 0 0,68-32-315 0 0,-69 11-702 0 0,318-74 60 0 0,-447 98-516 0 0,12-4-97 0 0,1 2-1 0 0,57-5 1 0 0,-95 14-45 0 0,0 1-1 0 0,0 0 1 0 0,0 0-1 0 0,0 1 1 0 0,0-1-1 0 0,0 1 1 0 0,0 0-1 0 0,6 2 1 0 0,-9-3 60 0 0,-1 0 1 0 0,1 1 0 0 0,0-1-1 0 0,0 1 1 0 0,-1-1-1 0 0,1 1 1 0 0,0-1-1 0 0,-1 1 1 0 0,1-1 0 0 0,-1 1-1 0 0,1 0 1 0 0,0-1-1 0 0,-1 1 1 0 0,0 0-1 0 0,1-1 1 0 0,-1 1 0 0 0,1 0-1 0 0,-1 1 1 0 0,1-1-89 0 0,-1 1 1 0 0,0-1-1 0 0,0 0 1 0 0,0 1-1 0 0,0-1 1 0 0,-1 0-1 0 0,1 1 1 0 0,0-1-1 0 0,0 0 1 0 0,-1 0-1 0 0,1 1 1 0 0,-1-1-1 0 0,1 0 1 0 0,-1 0-1 0 0,-1 2 1 0 0,-7 13-1423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2:2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69 180 9215 0 0,'-1'-1'107'0'0,"-46"-36"1929"0"0,26 22 8408 0 0,35 18-10175 0 0,19 3 66 0 0,0-1 1 0 0,0-2-1 0 0,53-2 0 0 0,101-15 329 0 0,-140 10-553 0 0,123-18-894 0 0,295-75-1 0 0,-440 90-7317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28 13679 0 0,'4'-7'210'0'0,"-3"6"-116"0"0,0-1 0 0 0,0 0-1 0 0,0 1 1 0 0,0 0 0 0 0,0-1-1 0 0,1 1 1 0 0,-1 0 0 0 0,1-1-1 0 0,-1 1 1 0 0,0 0 0 0 0,1 0-1 0 0,0 0 1 0 0,2-1 0 0 0,-2 1 704 0 0,-13 20 206 0 0,3-3-665 0 0,-11 7 416 0 0,-2-1 1 0 0,0 0-1 0 0,-44 34 0 0 0,35-35-490 0 0,0-1 0 0 0,-34 16 0 0 0,-6 4-170 0 0,1 5-88 0 0,2 3 0 0 0,-107 99 0 0 0,129-105 44 0 0,7-8-55 0 0,-38 45 0 0 0,66-67 22 0 0,1 0 1 0 0,0 1-1 0 0,1 0 1 0 0,0 1-1 0 0,0-1 1 0 0,2 1-1 0 0,0 1 1 0 0,-5 17-1 0 0,10-28 1 0 0,0 0-1 0 0,0 1 0 0 0,0-1 1 0 0,1 1-1 0 0,-1-1 0 0 0,1 1 1 0 0,0-1-1 0 0,1 0 0 0 0,-1 1 1 0 0,3 8-1 0 0,-2-11-8 0 0,0 1-1 0 0,0 0 1 0 0,0-1 0 0 0,1 1-1 0 0,-1-1 1 0 0,1 1-1 0 0,0-1 1 0 0,0 0-1 0 0,0 0 1 0 0,0 0 0 0 0,0 0-1 0 0,0 0 1 0 0,1 0-1 0 0,-1-1 1 0 0,0 1 0 0 0,1-1-1 0 0,4 3 1 0 0,4 0 1 0 0,0 1 1 0 0,1-2 0 0 0,-1 1-1 0 0,1-2 1 0 0,0 1-1 0 0,22 0 1 0 0,73-5-2045 0 0,-89 1 1200 0 0,15-3-3939 0 0,-2-1-1394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86 3223 0 0,'6'-7'684'0'0,"44"-48"-709"0"0,-24 32 15989 0 0,-28 24-15537 0 0,-78 74 990 0 0,26-21-1061 0 0,-113 113-211 0 0,153-150-145 0 0,-21 27 0 0 0,31-39 0 0 0,1 0 0 0 0,0 1 0 0 0,0-1 0 0 0,0 1 0 0 0,1 0 0 0 0,-4 9 0 0 0,7-2 0 0 0,0-12 1 0 0,0 1-1 0 0,0 0 1 0 0,0 0 0 0 0,0-1-1 0 0,0 1 1 0 0,0 0 0 0 0,1-1-1 0 0,-1 0 1 0 0,0 1 0 0 0,1-1-1 0 0,-1 0 1 0 0,1 1 0 0 0,0-1-1 0 0,-1 0 1 0 0,1 0 0 0 0,0 0-1 0 0,0-1 1 0 0,0 1-1 0 0,0 0 1 0 0,-1-1 0 0 0,1 1-1 0 0,0-1 1 0 0,0 1 0 0 0,0-1-1 0 0,0 0 1 0 0,0 0 0 0 0,0 0-1 0 0,0 0 1 0 0,0 0 0 0 0,0-1-1 0 0,2 1 1 0 0,9-3 21 0 0,-1 0-1 0 0,-1 0 1 0 0,23-10-1 0 0,-23 9 0 0 0,44-19 43 0 0,-1-3 0 0 0,0-1 0 0 0,-2-3 0 0 0,90-69 0 0 0,-132 91-155 0 0,-1 0-1 0 0,0-1 0 0 0,0 1 1 0 0,11-17-1 0 0,-18 22 64 0 0,0 1-1 0 0,-1 0 0 0 0,0-1 1 0 0,0 1-1 0 0,0-1 1 0 0,0 0-1 0 0,0 1 1 0 0,0-1-1 0 0,0 0 0 0 0,-1 1 1 0 0,1-6-1 0 0,-1 6 18 0 0,-1 0 0 0 0,1 0-1 0 0,0 1 1 0 0,-1-1 0 0 0,1 0-1 0 0,-1 0 1 0 0,0 0 0 0 0,0 0-1 0 0,0 1 1 0 0,1-1 0 0 0,-2 0-1 0 0,1 1 1 0 0,0-1 0 0 0,0 0-1 0 0,0 1 1 0 0,-1 0 0 0 0,1-1-1 0 0,-3-1 1 0 0,-1-1-99 0 0,-1 1 1 0 0,1-1-1 0 0,-1 1 0 0 0,0 1 1 0 0,0-1-1 0 0,0 1 0 0 0,0 0 1 0 0,0 0-1 0 0,0 1 0 0 0,0-1 1 0 0,-1 1-1 0 0,1 1 0 0 0,-9-1 1 0 0,6 1-103 0 0,0 1 0 0 0,0 0 0 0 0,-1 0 1 0 0,1 1-1 0 0,1 0 0 0 0,-1 0 0 0 0,0 1 1 0 0,-13 6-1 0 0,20-8-1337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35 421 11975 0 0,'0'0'547'0'0,"-2"0"-11"0"0,-8-3-344 0 0,-1 1 61 0 0,9 1 949 0 0,2 1-1090 0 0,-1 1 1 0 0,1-1-1 0 0,0 0 1 0 0,-1 0-1 0 0,1 0 1 0 0,0 0-1 0 0,-1 0 1 0 0,1 0 0 0 0,0 0-1 0 0,-1 0 1 0 0,1 0-1 0 0,0 0 1 0 0,0 0-1 0 0,-1 0 1 0 0,1 0-1 0 0,0 0 1 0 0,-1 0 0 0 0,1 0-1 0 0,0 0 1 0 0,-1-1-1 0 0,1 1 1 0 0,0 0-1 0 0,0 0 1 0 0,-1 0-1 0 0,1 0 1 0 0,0-1 0 0 0,0 1-1 0 0,-1 0 1 0 0,1 0-1 0 0,0-1 1 0 0,0-9 1673 0 0,10-12-1363 0 0,-2 12-335 0 0,0 0-1 0 0,1 1 0 0 0,1 0 1 0 0,0 0-1 0 0,17-12 0 0 0,-10 9-25 0 0,175-124-35 0 0,-56 42-28 0 0,-125 86 8 0 0,8-6-11 0 0,31-17 0 0 0,-45 28 26 0 0,0 0 0 0 0,1 1 0 0 0,-1 0 0 0 0,0 0 1 0 0,1 0-1 0 0,-1 1 0 0 0,1 0 0 0 0,-1 0 0 0 0,1 0 0 0 0,0 1 0 0 0,9 0 0 0 0,-13 1-16 0 0,-1-1 0 0 0,0 1 0 0 0,1 0 0 0 0,-1 0 0 0 0,1-1 0 0 0,-1 1 0 0 0,0 0 0 0 0,1 0 0 0 0,-1 0 1 0 0,0 0-1 0 0,0 1 0 0 0,0-1 0 0 0,0 0 0 0 0,0 0 0 0 0,0 1 0 0 0,0-1 0 0 0,0 1 0 0 0,-1-1 0 0 0,2 4 0 0 0,0-2 12 0 0,2 5 15 0 0,-1 1 0 0 0,0 0 0 0 0,0 0-1 0 0,-1 0 1 0 0,0 0 0 0 0,0 0 0 0 0,-1 0 0 0 0,0 0 0 0 0,-1 1 0 0 0,0-1 0 0 0,0 0 0 0 0,-1 0 0 0 0,-3 15 0 0 0,-3 2 91 0 0,0 0 0 0 0,-2 0 0 0 0,-16 33 0 0 0,16-41-57 0 0,-17 26 1 0 0,-3 3-3952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69 2303 0 0,'50'-68'17198'0'0,"-50"72"-16664"0"0,-1 7-352 0 0,0 0 0 0 0,0-1 0 0 0,-1 1 0 0 0,-1 0 0 0 0,-7 19 0 0 0,-27 55 600 0 0,28-65-631 0 0,8-19-146 0 0,-157 329 837 0 0,-15-6-627 0 0,83-184-115 0 0,43-70-54 0 0,8-12-11 0 0,-3-1 0 0 0,-2-2-1 0 0,-63 60 1 0 0,96-104-1151 0 0,-1 1 0 0 0,-17 25 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216 212 5527 0 0,'-53'16'428'0'0,"-46"16"1657"0"0,81-25 2065 0 0,-27 16 3097 0 0,61-24-6876 0 0,-1-1 1 0 0,1-1 0 0 0,-1 0 0 0 0,0-1 0 0 0,16-7 0 0 0,-6 4-80 0 0,281-94 1455 0 0,152-38-335 0 0,-429 133-1266 0 0,39-5 1 0 0,-57 10-121 0 0,-1 1 0 0 0,1 0 0 0 0,-1 0 1 0 0,1 1-1 0 0,-1 1 0 0 0,0-1 0 0 0,13 5 1 0 0,-20-5-64 0 0,-1 0 1 0 0,0-1 0 0 0,0 1 0 0 0,0 1-1 0 0,0-1 1 0 0,0 0 0 0 0,0 0-1 0 0,0 1 1 0 0,0-1 0 0 0,0 1-1 0 0,-1-1 1 0 0,1 1 0 0 0,-1 0-1 0 0,1 0 1 0 0,-1 0 0 0 0,1 0 0 0 0,-1 0-1 0 0,0 0 1 0 0,0 0 0 0 0,1 4-1 0 0,-1-2-295 0 0,0 0-1 0 0,-1 0 1 0 0,1 0 0 0 0,-1 0-1 0 0,0 1 1 0 0,0-1-1 0 0,0 0 1 0 0,-1 0-1 0 0,1 0 1 0 0,-1 0-1 0 0,-2 4 1 0 0,-4 13-1723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167 133 15031 0 0,'0'0'1358'0'0,"-1"3"-1118"0"0,-5 38 1157 0 0,5-38-654 0 0,1 0-3 0 0,0-2-598 0 0,0 0 0 0 0,0 1 0 0 0,0-1 0 0 0,0 0 0 0 0,1 1 0 0 0,-1-1 0 0 0,0 0 0 0 0,1 1 0 0 0,-1-1 0 0 0,0 0 0 0 0,1 0 0 0 0,-1 1 0 0 0,1-1 0 0 0,0 0 0 0 0,0 0 0 0 0,-1 0 0 0 0,1 0 0 0 0,0 0 0 0 0,0 0 0 0 0,0 0 0 0 0,0 0 0 0 0,0 0 0 0 0,0 0 0 0 0,0 0 0 0 0,0-1 0 0 0,0 1 0 0 0,1 0 0 0 0,-1-1 0 0 0,0 1 0 0 0,3 0 0 0 0,2 0 9 0 0,0 0-1 0 0,-1-1 0 0 0,1 0 1 0 0,0 0-1 0 0,0 0 1 0 0,0-1-1 0 0,-1 0 0 0 0,11-2 1 0 0,45-18 412 0 0,-48 16-480 0 0,17-9-95 0 0,0-1-1 0 0,0-1 1 0 0,-2-1-1 0 0,52-43 0 0 0,-76 57-87 0 0,-1-1 0 0 0,1 1-1 0 0,-1-1 1 0 0,0 0 0 0 0,0 0-1 0 0,0 0 1 0 0,3-8 0 0 0,-6 11 74 0 0,1 1 0 0 0,-1-1 0 0 0,0 0 0 0 0,0 1 0 0 0,0-1 1 0 0,0 1-1 0 0,0-1 0 0 0,0 1 0 0 0,0-1 0 0 0,0 0 0 0 0,0 1 0 0 0,0-1 1 0 0,0 1-1 0 0,0-1 0 0 0,0 1 0 0 0,0-1 0 0 0,0 1 0 0 0,0-1 0 0 0,-1 0 1 0 0,1 1-1 0 0,0-1 0 0 0,0 1 0 0 0,-1-1 0 0 0,1 1 0 0 0,0-1 0 0 0,-1 1 0 0 0,1 0 1 0 0,-1-1-1 0 0,1 1 0 0 0,0-1 0 0 0,-2 0 0 0 0,-14-6-448 0 0,10 6 340 0 0,1 0-1 0 0,-1 1 0 0 0,1 0 0 0 0,-1 0 1 0 0,0 1-1 0 0,1 0 0 0 0,-1 0 0 0 0,-7 2 1 0 0,-44 16-545 0 0,46-15 573 0 0,-19 9-108 0 0,0 1-1 0 0,1 1 1 0 0,-39 28-1 0 0,-72 67 624 0 0,128-99-219 0 0,0 0 0 0 0,0 1-1 0 0,2 1 1 0 0,-12 16 0 0 0,17-22-99 0 0,1 1 0 0 0,0-1 0 0 0,0 1-1 0 0,1-1 1 0 0,0 1 0 0 0,0 0 0 0 0,1 1 0 0 0,0-1-1 0 0,-1 16 1 0 0,3-22-85 0 0,0 0-1 0 0,0 0 1 0 0,0 0-1 0 0,0 0 1 0 0,0-1-1 0 0,1 1 0 0 0,-1 0 1 0 0,1 0-1 0 0,-1 0 1 0 0,1 0-1 0 0,0-1 1 0 0,0 1-1 0 0,0 0 1 0 0,0-1-1 0 0,0 1 1 0 0,2 2-1 0 0,-1-1 9 0 0,1-1 0 0 0,-1 0-1 0 0,1 0 1 0 0,0 0 0 0 0,0 0 0 0 0,0 0-1 0 0,0 0 1 0 0,6 1 0 0 0,-1 0-291 0 0,0-1 1 0 0,1 0-1 0 0,-1 0 1 0 0,1-1-1 0 0,-1 0 1 0 0,16 0 0 0 0,-1-4-1378 0 0,0-4-74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87 105 3679 0 0,'12'-26'814'0'0,"2"0"-1"0"0,18-27 6878 0 0,-33 55-7586 0 0,0 0 1 0 0,-1-1 0 0 0,1 1 0 0 0,-1-1 0 0 0,1 1 0 0 0,-1-1 0 0 0,-3 3 0 0 0,-5 3 137 0 0,1 3 143 0 0,1-1-1 0 0,0 1 1 0 0,0 1 0 0 0,1 0-1 0 0,1 0 1 0 0,0 0-1 0 0,0 1 1 0 0,1-1-1 0 0,1 1 1 0 0,0 1-1 0 0,-5 23 1 0 0,7-26-137 0 0,1 0 0 0 0,0 0 0 0 0,1 0 0 0 0,0 1 0 0 0,0-1 0 0 0,1 0 0 0 0,1 0 0 0 0,-1 0 0 0 0,2-1 0 0 0,-1 1 0 0 0,1 0 0 0 0,1-1 0 0 0,0 1 0 0 0,0-1 0 0 0,10 15 0 0 0,-5-13-32 0 0,0 1 0 0 0,1-1 0 0 0,0-1 1 0 0,0 0-1 0 0,1-1 0 0 0,1 0 0 0 0,0 0 0 0 0,21 11 1 0 0,-1-4 299 0 0,-1-2 0 0 0,52 15 0 0 0,4-7 246 0 0,-16-6-231 0 0,130 40 256 0 0,-183-51-841 0 0,-10-3-324 0 0,0-3-132 0 0,3 1-460 0 0,-9 0-44 0 0,0-2-153 0 0,5-8-599 0 0,0-5-255 0 0</inkml:trace>
  <inkml:trace contextRef="#ctx0" brushRef="#br0" timeOffset="1">696 151 5527 0 0,'-2'-9'118'0'0,"2"6"-75"0"0,-1 0 0 0 0,0 0 0 0 0,1 0 0 0 0,-1 0 0 0 0,0 0-1 0 0,-1 0 1 0 0,1 1 0 0 0,0-1 0 0 0,-1 0 0 0 0,-2-2 0 0 0,3 3 78 0 0,0 1 1 0 0,0-1 0 0 0,0 1 0 0 0,0 0-1 0 0,0-1 1 0 0,0 1 0 0 0,0 0-1 0 0,-1 0 1 0 0,1 0 0 0 0,0 0-1 0 0,-1 0 1 0 0,1 0 0 0 0,-1 1 0 0 0,1-1-1 0 0,-1 0 1 0 0,1 1 0 0 0,-3-1-1 0 0,0 0 582 0 0,1 1-1 0 0,0 0 1 0 0,0-1-1 0 0,0 1 0 0 0,0 1 1 0 0,-1-1-1 0 0,1 0 0 0 0,-5 2 1 0 0,0 1 877 0 0,-1 0 0 0 0,1 0 1 0 0,-8 5-1 0 0,-6 4-1949 0 0,-195 131 1355 0 0,152-97-706 0 0,-67 51 188 0 0,111-79-339 0 0,0 0 0 0 0,2 2 0 0 0,-32 40 0 0 0,46-54-102 0 0,1 0-1 0 0,1 0 1 0 0,-1 0 0 0 0,1 0-1 0 0,0 0 1 0 0,1 1 0 0 0,-1-1-1 0 0,-1 11 1 0 0,4-1-27 0 0,1-13-184 0 0,0 0 0 0 0,1-1 0 0 0,-1 1 0 0 0,1 0 0 0 0,-1-1 0 0 0,1 0 0 0 0,0 1 0 0 0,0-1 0 0 0,0 0 0 0 0,0 0 0 0 0,0 0 0 0 0,1 0 0 0 0,-1 0 0 0 0,1 0 0 0 0,-1-1 0 0 0,1 0 0 0 0,0 1 0 0 0,-1-1 0 0 0,1 0 0 0 0,0 0 0 0 0,5 1 0 0 0,13 1-6816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14 9215 0 0,'0'0'707'0'0,"1"-2"-464"0"0,3-9 5178 0 0,-10 25-2850 0 0,-44 79-941 0 0,-43 91 918 0 0,-60 141-151 0 0,99-213-2309 0 0,-5-3 0 0 0,-5-3 0 0 0,-82 106 0 0 0,140-204-644 0 0,1 1 0 0 0,0-1-1 0 0,-6 13 1 0 0,10-18-1117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99 100 3223 0 0,'-13'-6'90'0'0,"0"1"-1"0"0,-20-5 0 0 0,9 6 3393 0 0,18 4 1197 0 0,-4 9 3563 0 0,12-6-7854 0 0,2 1-320 0 0,0 0 1 0 0,0-1-1 0 0,0 1 1 0 0,0-1-1 0 0,1 0 1 0 0,-1 0-1 0 0,1 0 1 0 0,0-1-1 0 0,0 0 1 0 0,0 0-1 0 0,0 0 1 0 0,0 0-1 0 0,0-1 0 0 0,1 0 1 0 0,9 1-1 0 0,11 1 388 0 0,0-2 0 0 0,28-2 0 0 0,-33 0-82 0 0,253-21 2254 0 0,-149 9-2119 0 0,57-5-84 0 0,87-8-546 0 0,-190 19-2908 0 0,101-21 0 0 0,-125 13 886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6:1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28 5983 0 0,'-9'-5'134'0'0,"0"1"-1"0"0,0 0 1 0 0,-16-4-1 0 0,13 5 3987 0 0,0 0 4461 0 0,22 6-8335 0 0,-2 1-1 0 0,1 0 1 0 0,0 1 0 0 0,-1 0 0 0 0,0 0-1 0 0,8 7 1 0 0,-13-10-186 0 0,19 15 109 0 0,-1 1 0 0 0,-1 1 0 0 0,0 1 0 0 0,-1 1 0 0 0,-2 1-1 0 0,0 0 1 0 0,-1 1 0 0 0,16 32 0 0 0,6 23 403 0 0,38 109-1 0 0,-27-60 15 0 0,29 87 312 0 0,-65-172-646 0 0,-3 1-1 0 0,-1 0 1 0 0,3 51-1 0 0,-10-72-126 0 0,-2-1 0 0 0,-1 1-1 0 0,0-1 1 0 0,-2 0 0 0 0,-8 36 0 0 0,7-45-93 0 0,0 1-1 0 0,0-1 1 0 0,-1 0 0 0 0,-1-1 0 0 0,0 1 0 0 0,0-1 0 0 0,-1 0-1 0 0,-1-1 1 0 0,0 0 0 0 0,-16 17 0 0 0,14-18-52 0 0,0 0 0 0 0,-1 0 0 0 0,0-1 0 0 0,-1 0 0 0 0,1-1 0 0 0,-1-1 1 0 0,-1 1-1 0 0,1-2 0 0 0,-1 0 0 0 0,-19 5 0 0 0,-7-3-1007 0 0,0-2 0 0 0,-74 1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3247 0 0,'0'0'1088'0'0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4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39 4975 0 0,'5'-4'120'0'0,"1"0"0"0"0,-1 1 0 0 0,14-6 0 0 0,-2 2 5182 0 0,0-5-3388 0 0,-105 57-498 0 0,20-12-1365 0 0,-88 47 213 0 0,112-52 355 0 0,2 1 1 0 0,1 3-1 0 0,-67 65 0 0 0,105-94-528 0 0,1 0-1 0 0,-1 0 0 0 0,1 0 0 0 0,-1 0 1 0 0,1 1-1 0 0,0-1 0 0 0,1 1 1 0 0,-1 0-1 0 0,0-1 0 0 0,1 1 0 0 0,0 0 1 0 0,0 0-1 0 0,-1 4 0 0 0,2-7-55 0 0,0 0 0 0 0,0 1-1 0 0,1-1 1 0 0,-1 0 0 0 0,0 1 0 0 0,0-1-1 0 0,1 0 1 0 0,-1 0 0 0 0,1 1 0 0 0,-1-1 0 0 0,1 0-1 0 0,0 0 1 0 0,-1 0 0 0 0,1 1 0 0 0,0-1-1 0 0,0 0 1 0 0,1 1 0 0 0,15 14 249 0 0,-10-12-129 0 0,0-1 0 0 0,-1 0 0 0 0,1 0 0 0 0,1 0 0 0 0,-1-1 0 0 0,0 0 0 0 0,1 0 1 0 0,10 1-1 0 0,9-1 239 0 0,27 0 0 0 0,-4-2-150 0 0,96 13 0 0 0,-144-12-237 0 0,16-1 7 0 0,-11-2-6 0 0,1 1 0 0 0,-1-1 0 0 0,0-1 0 0 0,0 1 0 0 0,12-7 0 0 0,-1 1-3 0 0,-7 1-2 0 0,-9 5-5 0 0,0 0 1 0 0,0 1 0 0 0,0-1-1 0 0,0 1 1 0 0,0 0 0 0 0,1 0-1 0 0,-1 0 1 0 0,0 0 0 0 0,1 0 0 0 0,2-1-1 0 0,10-3-63 0 0,-13 4 52 0 0,-1 1 1 0 0,0 0 0 0 0,1-1 0 0 0,-1 1-1 0 0,1 0 1 0 0,-1 0 0 0 0,1-1 0 0 0,-1 1-1 0 0,1 1 1 0 0,0-1 0 0 0,-1 0 0 0 0,1 0 0 0 0,-1 0-1 0 0,1 1 1 0 0,1 0 0 0 0,-2-1-17 0 0,0 1-1 0 0,0-1 1 0 0,-1 0 0 0 0,1 1-1 0 0,0-1 1 0 0,0 1 0 0 0,-1-1-1 0 0,1 1 1 0 0,0-1 0 0 0,-1 1-1 0 0,1 0 1 0 0,-1-1 0 0 0,1 1-1 0 0,-1 0 1 0 0,1 0 0 0 0,-1-1-1 0 0,1 1 1 0 0,-1 1 0 0 0,6 13-925 0 0,-6-13 757 0 0,2 5-2620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8 3223 0 0,'15'-8'12276'0'0,"-53"42"-12130"0"0,-81 56 0 0 0,48-39-159 0 0,-128 115-412 0 0,156-124 293 0 0,3 2 1 0 0,-48 65 0 0 0,80-98 132 0 0,-78 118 32 0 0,74-109-27 0 0,0 2 0 0 0,2-1 0 0 0,1 2 0 0 0,-10 31 0 0 0,18-50 49 0 0,0-1 0 0 0,0 1 0 0 0,0 1 0 0 0,1-1 0 0 0,-1 0 1 0 0,1 0-1 0 0,0 0 0 0 0,0 0 0 0 0,1 0 0 0 0,-1 0 0 0 0,1 0 0 0 0,0 0 0 0 0,0 0 0 0 0,0 0 0 0 0,0 0 0 0 0,1 0 0 0 0,0-1 0 0 0,-1 1 0 0 0,2 0 0 0 0,-1-1 0 0 0,0 0 0 0 0,1 1 0 0 0,-1-1 0 0 0,1 0 0 0 0,0 0 0 0 0,0 0 0 0 0,0-1 0 0 0,0 1 0 0 0,1-1 1 0 0,-1 0-1 0 0,5 3 0 0 0,6 2 222 0 0,1-1 1 0 0,0 0-1 0 0,0-1 1 0 0,0 0-1 0 0,20 2 0 0 0,-25-5-220 0 0,0-1 0 0 0,1 0 0 0 0,-1-1 0 0 0,1 0 0 0 0,-1 0 0 0 0,1-1 0 0 0,-1-1 0 0 0,20-5 0 0 0,-22 4-57 0 0,-1 0 1 0 0,-1-1-1 0 0,1 0 1 0 0,0 0-1 0 0,6-5 1 0 0,-12 8-268 0 0,-1-2-90 0 0,1 0 1 0 0,-1 0-1 0 0,-1 0 1 0 0,1 0-1 0 0,0 0 1 0 0,-1 0-1 0 0,1 0 1 0 0,-1 0-1 0 0,0 0 0 0 0,0 0 1 0 0,0 0-1 0 0,0 1 1 0 0,-1-1-1 0 0,1 1 1 0 0,-1-1-1 0 0,-3-4 1 0 0,-8-5-1386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6415 0 0,'0'0'4240'0'0,"-15"12"-2846"0"0,-27 36 124 0 0,20-25-1438 0 0,-2-1 0 0 0,0-1 0 0 0,-48 31 0 0 0,6-7-80 0 0,66-45 0 0 0,0 0 0 0 0,-1 0 0 0 0,1 1 0 0 0,0-1 0 0 0,0 0 0 0 0,0 0 0 0 0,-1 0 0 0 0,1 0 0 0 0,0 1 0 0 0,0-1 0 0 0,0 0 0 0 0,0 0 0 0 0,-1 0 0 0 0,1 1 0 0 0,0-1 0 0 0,0 0 0 0 0,0 0 0 0 0,0 1 0 0 0,0-1 0 0 0,0 0 0 0 0,0 0 0 0 0,0 1 0 0 0,0-1 0 0 0,0 0 0 0 0,0 0 0 0 0,0 0 0 0 0,0 1 0 0 0,0-1 0 0 0,0 0 0 0 0,0 0 0 0 0,0 1 0 0 0,0-1 0 0 0,0 0 0 0 0,0 0 0 0 0,0 1 0 0 0,0-1 0 0 0,0 0 0 0 0,1 0 0 0 0,-1 1 0 0 0,0-1 0 0 0,0 0 0 0 0,0 0 0 0 0,0 0 0 0 0,1 0 0 0 0,-1 1 0 0 0,0-1 0 0 0,0 0 0 0 0,0 0 0 0 0,1 0 0 0 0,-1 0 0 0 0,0 0 0 0 0,0 1 0 0 0,0-1 0 0 0,1 0 0 0 0,-1 0 0 0 0,0 0 0 0 0,0 0 0 0 0,1 0 0 0 0,-1 0 0 0 0,0 0 0 0 0,0 0 0 0 0,1 0 0 0 0,-1 0 0 0 0,7 2 11 0 0,-1 0 1 0 0,1 0-1 0 0,0 0 0 0 0,-1-1 0 0 0,1 0 0 0 0,0 0 0 0 0,0-1 0 0 0,0 0 0 0 0,0 0 0 0 0,8-2 0 0 0,-5 2 201 0 0,1-1-1 0 0,0 1 1 0 0,15 3-1 0 0,2 7 828 0 0,-26-10-750 0 0,8 8 343 0 0,-9-7-693 0 0,0 0 115 0 0,0 0-1 0 0,0 0 0 0 0,-1 0 1 0 0,1 1-1 0 0,0-1 0 0 0,-1 0 1 0 0,1 0-1 0 0,0 0 0 0 0,-1 1 0 0 0,0-1 1 0 0,1 0-1 0 0,-1 1 0 0 0,0-1 1 0 0,0 0-1 0 0,1 1 0 0 0,-1-1 1 0 0,0 0-1 0 0,-1 1 0 0 0,1 1 1 0 0,0 0-42 0 0,0 0 0 0 0,-1 0 0 0 0,1 1 0 0 0,-1-1 1 0 0,0-1-1 0 0,1 1 0 0 0,-2 0 0 0 0,1 0 0 0 0,0 0 1 0 0,0 0-1 0 0,-1-1 0 0 0,-2 5 0 0 0,0-2 8 0 0,0-1 0 0 0,0 1 0 0 0,-1-1-1 0 0,1 0 1 0 0,-10 6 0 0 0,-1 0 3 0 0,-1-2 1 0 0,0 0-1 0 0,-22 7 0 0 0,-15 0 20 0 0,33-10 0 0 0,-36 13-1 0 0,47-15-31 0 0,8-3-9 0 0,0 0 0 0 0,1 1-1 0 0,-1-1 1 0 0,0 0 0 0 0,0 0 0 0 0,0 0 0 0 0,0 0-1 0 0,0 0 1 0 0,1 0 0 0 0,-1 0 0 0 0,0 0 0 0 0,0-1 0 0 0,0 1-1 0 0,0 0 1 0 0,1 0 0 0 0,-1-1 0 0 0,0 1 0 0 0,0 0-1 0 0,1-1 1 0 0,-1 1 0 0 0,0-1 0 0 0,0 1 0 0 0,1-1 0 0 0,-1 0-1 0 0,1 1 1 0 0,-2-2 0 0 0,0 0 2 0 0,-5-5-145 0 0,0-1 0 0 0,-6-9-1 0 0,12 15-15 0 0,-3 1-299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69 177 4607 0 0,'0'0'1344'0'0,"-9"2"1527"0"0,7-1-2673 0 0,0 1 0 0 0,0-1-1 0 0,0 0 1 0 0,0 1 0 0 0,1 0 0 0 0,-1-1-1 0 0,0 1 1 0 0,1 0 0 0 0,-1 0 0 0 0,1 0 0 0 0,0 0-1 0 0,-1 0 1 0 0,0 2 0 0 0,0 0 106 0 0,1-2-48 0 0,0 1-185 0 0,0-1 0 0 0,-1 1 0 0 0,1-1 0 0 0,-1 1 0 0 0,1-1 0 0 0,-1 1 0 0 0,-3 3 0 0 0,3-5-7 0 0,1 1 112 0 0,0-1-122 0 0,-11 13 172 0 0,10-13 689 0 0,4-2-1410 0 0,13-6 221 0 0,0-1 0 0 0,-1-1 0 0 0,0 0-1 0 0,-1-1 1 0 0,18-16 0 0 0,-16 12 163 0 0,0 2 0 0 0,1 0 0 0 0,27-15 0 0 0,-2 5 1220 0 0,-39 21-731 0 0,0 1 131 0 0,0 0-379 0 0,-1 0 0 0 0,0 0 0 0 0,1 0 0 0 0,-1 0 0 0 0,0 0 0 0 0,1 0 1 0 0,-1 0-1 0 0,0 1 0 0 0,1-1 0 0 0,-1 1 0 0 0,3 0 0 0 0,-2 2-27 0 0,0 0 0 0 0,0 1-1 0 0,0-1 1 0 0,-1 0-1 0 0,1 1 1 0 0,-1-1 0 0 0,1 1-1 0 0,-1 0 1 0 0,-1-1-1 0 0,1 1 1 0 0,0 6 0 0 0,0-7-135 0 0,-1-1 96 0 0,-2 19 75 0 0,-1-4-153 0 0,2-15-13 0 0,0-1-61 0 0,0 0-60 0 0,-3 4 122 0 0,11-22-100 0 0,7-3 86 0 0,1 1 0 0 0,1 1 0 0 0,0 0 0 0 0,1 1 0 0 0,1 1 0 0 0,0 0 0 0 0,27-16 0 0 0,-3 8-24 0 0,-40 23 112 0 0,0 2 8 0 0,0 0 1 0 0,0 0 0 0 0,0 0 0 0 0,-1 1 0 0 0,1-1 0 0 0,0 0 0 0 0,0 1-1 0 0,-1 0 1 0 0,1-1 0 0 0,-1 1 0 0 0,0 0 0 0 0,1 0 0 0 0,-1 0-1 0 0,0 0 1 0 0,0 0 0 0 0,0 0 0 0 0,0 0 0 0 0,0 0 0 0 0,-1 0 0 0 0,1 0-1 0 0,0 4 1 0 0,20 48 621 0 0,-20-50-670 0 0,0-2-8 0 0,-1 0 0 0 0,1 0 0 0 0,-1 0 1 0 0,0 0-1 0 0,1 0 0 0 0,-1 0 0 0 0,0 0 0 0 0,0 0 1 0 0,-1 0-1 0 0,1 0 0 0 0,-1 3 0 0 0,1 0 0 0 0,-1 0 0 0 0,0 0 0 0 0,0-1 0 0 0,0 1 0 0 0,-1 0 0 0 0,-2 5 0 0 0,-1 1 0 0 0,1 1 0 0 0,-3 14 0 0 0,5-23 0 0 0,2-2-1 0 0,0 0 0 0 0,-1 0 0 0 0,1 0 1 0 0,0 0-1 0 0,0 0 0 0 0,-1 0 0 0 0,1 0 1 0 0,0 0-1 0 0,0 0 0 0 0,0 0 0 0 0,0 0 1 0 0,0 0-1 0 0,0 0 0 0 0,1 0 1 0 0,-1 0-1 0 0,0 0 0 0 0,0 0 0 0 0,1 1 1 0 0,0-1-80 0 0,-1 0 0 0 0,0 0 0 0 0,0 0 0 0 0,1 0 0 0 0,-1 0 0 0 0,1 0 0 0 0,-1 0 0 0 0,1 0 0 0 0,-1 0 0 0 0,1 0 0 0 0,0 0 0 0 0,-1 0 1 0 0,1 0-1 0 0,1 0 0 0 0,9 5-4349 0 0,-1-4-761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42 1375 0 0,'0'0'2018'0'0,"-5"-11"5296"0"0,2 8-7280 0 0,1 1-1 0 0,-1-1 1 0 0,0 0-1 0 0,0 1 1 0 0,-1 0 0 0 0,1 0-1 0 0,0 0 1 0 0,-1 0-1 0 0,1 0 1 0 0,-1 1-1 0 0,1-1 1 0 0,-8-1-1 0 0,5 3-62 0 0,0-1 0 0 0,0 1 1 0 0,1 0-1 0 0,-1 0 0 0 0,0 1 0 0 0,0 0 0 0 0,1 0 0 0 0,-1 0 0 0 0,0 0 0 0 0,-6 4 0 0 0,-8 3 221 0 0,-25 14 0 0 0,40-19-146 0 0,-4 1 191 0 0,0 1-1 0 0,0 0 0 0 0,1 1 1 0 0,0 0-1 0 0,0 0 0 0 0,0 1 0 0 0,1 0 1 0 0,0 0-1 0 0,0 1 0 0 0,1 0 1 0 0,0 0-1 0 0,-7 13 0 0 0,12-19 324 0 0,1-1-531 0 0,0 0 0 0 0,0 1 0 0 0,0-1 0 0 0,1 0 0 0 0,-1 0 0 0 0,1 0-1 0 0,-1 0 1 0 0,0 0 0 0 0,1 0 0 0 0,0 0 0 0 0,-1 0 0 0 0,1 0 0 0 0,0 0 0 0 0,-1-1 0 0 0,1 1-1 0 0,0 0 1 0 0,0 0 0 0 0,0-1 0 0 0,-1 1 0 0 0,1 0 0 0 0,0-1 0 0 0,0 1 0 0 0,0-1 0 0 0,0 1-1 0 0,0-1 1 0 0,0 1 0 0 0,1-1 0 0 0,-1 0 0 0 0,0 0 0 0 0,0 1 0 0 0,0-1 0 0 0,2 0 0 0 0,3 0 69 0 0,0 1 1 0 0,0-1 0 0 0,0 0-1 0 0,10-2 1 0 0,1-1-21 0 0,-1 0 1 0 0,0-1-1 0 0,0-1 1 0 0,0-1-1 0 0,28-14 1 0 0,-25 7-254 0 0,-17 12 48 0 0,-1-1 6 0 0,2-3-112 0 0,-4 4 113 0 0,-9 7 123 0 0,9-5 17 0 0,-1 0 0 0 0,0 0 1 0 0,1 0-1 0 0,0 1 0 0 0,-1-1 1 0 0,1 1-1 0 0,0-1 0 0 0,-1 1 1 0 0,1-1-1 0 0,0 1 0 0 0,0-1 1 0 0,1 1-1 0 0,-3 3 1 0 0,3 4-11 0 0,0 0-175 0 0,1-8 84 0 0,-1 0 0 0 0,0-1 1 0 0,0 1-1 0 0,0-1 0 0 0,1 1 1 0 0,-1-1-1 0 0,0 1 0 0 0,1-1 1 0 0,-1 1-1 0 0,0-1 0 0 0,1 1 0 0 0,-1-1 1 0 0,1 0-1 0 0,-1 1 0 0 0,1-1 1 0 0,-1 1-1 0 0,1-1 0 0 0,-1 0 0 0 0,1 1 1 0 0,0-1-1 0 0,1 1-208 0 0,16 9-890 0 0,2-6-5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8287 0 0,'0'0'2307'0'0,"-11"1"2469"0"0,10-1-4656 0 0,-1 1 0 0 0,0-1 0 0 0,0 1 0 0 0,0 0 0 0 0,0 0 0 0 0,0 0 0 0 0,0 0 0 0 0,1 0 0 0 0,-1 0 0 0 0,0 1 0 0 0,1-1 0 0 0,-1 1 0 0 0,1-1 0 0 0,0 1 0 0 0,-1-1 0 0 0,1 1 0 0 0,0 0 0 0 0,0-1 0 0 0,0 1 0 0 0,0 0 0 0 0,0 0 0 0 0,1 0 0 0 0,-1 0 0 0 0,0 0 0 0 0,0 3 0 0 0,-1 6-134 0 0,1 1 0 0 0,0 0 0 0 0,1 18-1 0 0,-1 2 173 0 0,-2-14-152 0 0,0 1 0 0 0,-1 0-1 0 0,-9 22 1 0 0,-24 54 29 0 0,20-52-29 0 0,13-35-6 0 0,2-4 0 0 0,0-1 0 0 0,1 1 0 0 0,-1-1 0 0 0,1 1 0 0 0,-1 7 0 0 0,-1 6 5 0 0,4-15-62 0 0,-1-1-208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57 7367 0 0,'1'-1'334'0'0,"23"-31"952"0"0,-7 12 3166 0 0,-16 19-3801 0 0,0 1-559 0 0,-1 0-1 0 0,1-1 1 0 0,-1 1-1 0 0,1 0 1 0 0,-1 0 0 0 0,1-1-1 0 0,-1 1 1 0 0,1 0-1 0 0,0 0 1 0 0,-1 0 0 0 0,1 0-1 0 0,-1 0 1 0 0,1 0-1 0 0,-1 0 1 0 0,1 0 0 0 0,0 0-1 0 0,1 2-53 0 0,-1 1-1 0 0,0-1 0 0 0,0 1 1 0 0,0-1-1 0 0,-1 1 0 0 0,1-1 1 0 0,0 1-1 0 0,-1-1 0 0 0,0 1 1 0 0,1 0-1 0 0,-1-1 0 0 0,0 1 1 0 0,0 0-1 0 0,-1-1 0 0 0,0 6 0 0 0,-1 1 68 0 0,0 1 0 0 0,-1-1 0 0 0,-5 11-1 0 0,-50 97 958 0 0,0 1-93 0 0,15-4-110 0 0,38-97-755 0 0,1 1 1 0 0,1 0-1 0 0,0 0 0 0 0,-1 29 0 0 0,4-46-180 0 0,0 1 0 0 0,0 0 0 0 0,0 0 0 0 0,1 0-1 0 0,-1-1 1 0 0,0 1 0 0 0,1 0 0 0 0,-1 0 0 0 0,1-1 0 0 0,1 4 0 0 0,-2-4-79 0 0,1 0 0 0 0,0-1 0 0 0,0 1 0 0 0,0 0 0 0 0,-1 0 0 0 0,1-1 0 0 0,0 1 0 0 0,0 0 0 0 0,0-1 0 0 0,0 1 0 0 0,0-1 0 0 0,0 1 0 0 0,1-1 1 0 0,0 1-1 0 0,9 3-1199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10911 0 0,'0'0'2666'0'0,"1"1"-2153"0"0,6 4-181 0 0,-1-1 0 0 0,1 1-1 0 0,0-1 1 0 0,0 0 0 0 0,0-1 0 0 0,0 1-1 0 0,1-2 1 0 0,-1 1 0 0 0,1-1 0 0 0,0 0 0 0 0,0 0-1 0 0,8 0 1 0 0,6 3-102 0 0,-20-4-258 0 0,1-1 0 0 0,0 0 0 0 0,0 1 0 0 0,0-1 0 0 0,0 0 0 0 0,0-1 0 0 0,0 1 0 0 0,0 0 0 0 0,0-1 0 0 0,0 0 0 0 0,0 1 0 0 0,0-1 0 0 0,0 0 1 0 0,-1-1-1 0 0,1 1 0 0 0,0 0 0 0 0,-1-1 0 0 0,5-2 0 0 0,-6 3-227 0 0,0-1 135 0 0,0 1-1 0 0,0 0 0 0 0,0-1 0 0 0,0 1 1 0 0,0 0-1 0 0,0-1 0 0 0,-1 1 1 0 0,1-1-1 0 0,-1 1 0 0 0,1-1 0 0 0,-1 0 1 0 0,1-2-1 0 0,0 2-343 0 0,-4-16-1071 0 0,-3 3 619 0 0,6 14 538 0 0,-2 1 8 0 0,0-1 344 0 0,-1 0 0 0 0,1 0 0 0 0,-1 1 1 0 0,1-1-1 0 0,-1 1 0 0 0,1-1 0 0 0,-1 1 0 0 0,1 0 0 0 0,-1 0 0 0 0,1 0 0 0 0,-1 1 0 0 0,1-1 0 0 0,-1 0 0 0 0,1 1 0 0 0,-1 0 0 0 0,-3 1 0 0 0,2 0 136 0 0,0 1-1 0 0,-1-1 0 0 0,1 1 1 0 0,0 0-1 0 0,0 0 0 0 0,0 0 1 0 0,-6 8-1 0 0,-2 4 542 0 0,1 0 0 0 0,1 1 0 0 0,-12 25 0 0 0,20-38-574 0 0,-10 23 934 0 0,-15 44-1 0 0,26-69-131 0 0,3 1-734 0 0,2-1-118 0 0,-1 1-1 0 0,1 0 1 0 0,-1-1 0 0 0,1 0-1 0 0,-1 0 1 0 0,1 0 0 0 0,0 0-1 0 0,0-1 1 0 0,-1 1-1 0 0,1-1 1 0 0,0 0 0 0 0,0 0-1 0 0,6-1 1 0 0,7-2-605 0 0,30-8 0 0 0,-29 6-596 0 0,4 0-69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17 10999 0 0,'0'0'994'0'0,"5"-10"4107"0"0,-5 9-5062 0 0,0 1 0 0 0,0-1 0 0 0,-1 1 0 0 0,1 0 0 0 0,0-1 0 0 0,-1 1 0 0 0,1 0 0 0 0,0-1 0 0 0,0 1 0 0 0,-1 0 0 0 0,1-1 0 0 0,-1 1 0 0 0,1 0 0 0 0,0 0 0 0 0,-1 0 0 0 0,1-1 0 0 0,-1 1 0 0 0,1 0 0 0 0,0 0 0 0 0,-1 0 0 0 0,1 0 0 0 0,-1 0 0 0 0,1 0 0 0 0,-1 0 0 0 0,1 0 0 0 0,0 0 0 0 0,-1 0 0 0 0,-15 5 263 0 0,-15 19-498 0 0,27-21 245 0 0,-73 55-668 0 0,4-3-22 0 0,69-51 610 0 0,2-3 20 0 0,0 0 0 0 0,1 1 1 0 0,-1-1-1 0 0,1 1 0 0 0,-1-1 1 0 0,1 1-1 0 0,0-1 1 0 0,0 1-1 0 0,0 0 0 0 0,-2 3 1 0 0,3-2-33 0 0,0-2 43 0 0,0 0-1 0 0,0 0 1 0 0,0 0 0 0 0,0 0-1 0 0,1 0 1 0 0,-1-1-1 0 0,0 1 1 0 0,1 0 0 0 0,-1 0-1 0 0,0 0 1 0 0,1 0 0 0 0,-1-1-1 0 0,1 1 1 0 0,0 0 0 0 0,-1 0-1 0 0,1-1 1 0 0,0 1 0 0 0,-1 0-1 0 0,1-1 1 0 0,0 1 0 0 0,0-1-1 0 0,-1 1 1 0 0,1-1 0 0 0,0 1-1 0 0,0-1 1 0 0,0 0-1 0 0,1 1 1 0 0,1 1-1 0 0,6 1 37 0 0,-1 0 1 0 0,0 0-1 0 0,1-1 0 0 0,0 0 0 0 0,14 1 0 0 0,-6 0 25 0 0,28 2 8 0 0,12 3 8 0 0,-40-6 74 0 0,-14-2-98 0 0,0 0-1 0 0,0 0 0 0 0,0 1 1 0 0,-1 0-1 0 0,1-1 1 0 0,0 1-1 0 0,0 0 0 0 0,0 0 1 0 0,0 0-1 0 0,-1 1 0 0 0,1-1 1 0 0,3 3-1 0 0,-5-3-5 0 0,0 0 0 0 0,0-1-1 0 0,0 1 1 0 0,0 0 0 0 0,-1 0-1 0 0,1 0 1 0 0,0 0 0 0 0,0 0-1 0 0,-1 0 1 0 0,1 0 0 0 0,-1 0 0 0 0,1 0-1 0 0,-1 0 1 0 0,1 0 0 0 0,-1 0-1 0 0,0 0 1 0 0,1 0 0 0 0,-1 0-1 0 0,0 0 1 0 0,0 0 0 0 0,0 3-1 0 0,0-3 2 0 0,-1 1-1 0 0,1 0 1 0 0,-1-1-1 0 0,1 1 0 0 0,-1 0 1 0 0,0-1-1 0 0,0 1 0 0 0,0 0 1 0 0,0-1-1 0 0,0 1 1 0 0,0-1-1 0 0,-2 3 0 0 0,-2 0 28 0 0,0 1 0 0 0,-1 0 0 0 0,0-1 0 0 0,0 0 0 0 0,0-1 0 0 0,-9 5 0 0 0,-39 13 34 0 0,-1-3-1 0 0,-88 18 1 0 0,89-23-528 0 0,52-13 112 0 0,7-8-5771 0 0,3 0 124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7831 0 0,'0'0'3931'0'0,"-1"2"-3535"0"0,-21 45 576 0 0,8-23-378 0 0,2 1 0 0 0,-13 38 0 0 0,4-8 15 0 0,-47 79 578 0 0,26-55-624 0 0,-15 30 211 0 0,-45 98 974 0 0,98-198-1671 0 0,1 0 1 0 0,0 1 0 0 0,0-1 0 0 0,1 1-1 0 0,0-1 1 0 0,1 1 0 0 0,0 0 0 0 0,0 10 0 0 0,2-12-97 0 0,0-6-124 0 0,13-7-4621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514 116 1839 0 0,'10'-15'1361'0'0,"15"-29"-1"0"0,-18 29 2231 0 0,22-27 5143 0 0,-29 43-8655 0 0,0-1 0 0 0,0 0 0 0 0,0 0 0 0 0,0 0 0 0 0,1 13 1123 0 0,-5 16-989 0 0,-2-7 49 0 0,-1-1 0 0 0,0 0-1 0 0,-2 0 1 0 0,-18 33 0 0 0,3-7-116 0 0,-15 36-56 0 0,-3-3 0 0 0,-104 145 1 0 0,-26 19 113 0 0,139-196-190 0 0,-35 66-912 0 0,67-113 371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9 156 10799 0 0,'0'0'496'0'0,"-1"0"-13"0"0,-7-2 3676 0 0,15 3-3807 0 0,0-2 1 0 0,0 1-1 0 0,-1-1 1 0 0,1 0 0 0 0,0 0-1 0 0,7-3 1 0 0,17-3 201 0 0,391-88 2326 0 0,-342 73-2568 0 0,6-1-2212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36 3679 0 0,'0'0'167'0'0,"5"-7"226"0"0,16-22 10130 0 0,-28 36-9686 0 0,-14 13-997 0 0,1 0 261 0 0,-1 0-1 0 0,-43 32 1 0 0,36-31-16 0 0,-29 29 0 0 0,30-25 174 0 0,16-16-49 0 0,1 1 1 0 0,1 0-1 0 0,-1 0 0 0 0,-9 14 1 0 0,18-22 78 0 0,2 0-158 0 0,0 0-124 0 0,-1-1 0 0 0,1 1 0 0 0,0 0 0 0 0,0 0 0 0 0,0-1 0 0 0,0 1 0 0 0,0 0 0 0 0,0-1 0 0 0,0 1 0 0 0,0-1 0 0 0,1 1 0 0 0,-1-1 0 0 0,1 0 0 0 0,-1 0 0 0 0,3 2-1 0 0,0-1 7 0 0,-1-1-1 0 0,1 1 1 0 0,0-1-1 0 0,0 0 0 0 0,0 0 1 0 0,-1 0-1 0 0,7 0 1 0 0,120 4-1324 0 0,-110-5 72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3679 0 0,'0'0'5763'0'0,"-11"5"-2718"0"0,6-1-2796 0 0,-1 0 0 0 0,1 0 0 0 0,-1 1-1 0 0,1 0 1 0 0,1 0 0 0 0,-1 0-1 0 0,1 0 1 0 0,-6 11 0 0 0,1-3-23 0 0,1 0 1 0 0,1 0-1 0 0,-10 27 0 0 0,16-39-104 0 0,1 2 39 0 0,0-3-204 0 0,0 1 101 0 0,-1 0 1 0 0,1 0 0 0 0,0 0 0 0 0,0 0 0 0 0,0 0-1 0 0,-1 0 1 0 0,1-1 0 0 0,0 1 0 0 0,0 0-1 0 0,0 0 1 0 0,1 0 0 0 0,-1 0 0 0 0,0 0-1 0 0,0 0 1 0 0,0 0 0 0 0,1 0 0 0 0,-1 0 0 0 0,0 0-1 0 0,1-1 1 0 0,-1 1 0 0 0,1 0 0 0 0,-1 0-1 0 0,1 0 1 0 0,0-1 0 0 0,-1 1 0 0 0,1 0-1 0 0,0-1 1 0 0,-1 1 0 0 0,1 0 0 0 0,0-1-1 0 0,0 1 1 0 0,3 0 1 0 0,-1 0 0 0 0,1 0 0 0 0,-1-1 0 0 0,1 0 0 0 0,0 1 0 0 0,-1-1 0 0 0,1 0 0 0 0,-1-1 0 0 0,1 1 1 0 0,-1-1-1 0 0,1 1 0 0 0,-1-1 0 0 0,6-2 0 0 0,5-2 77 0 0,23-12 0 0 0,-37 17-137 0 0,3-2-18 0 0,1 1 0 0 0,-1-1 0 0 0,0 0 1 0 0,0 0-1 0 0,-1 0 0 0 0,1 0 0 0 0,0 0 0 0 0,-1-1 1 0 0,1 0-1 0 0,-1 1 0 0 0,0-1 0 0 0,0 0 0 0 0,0 0 0 0 0,0 0 1 0 0,0 0-1 0 0,-1 0 0 0 0,1 0 0 0 0,-1-1 0 0 0,0 1 1 0 0,0 0-1 0 0,0-4 0 0 0,-1 5-33 0 0,0 1 0 0 0,-1-1 1 0 0,1 1-1 0 0,-1 0 0 0 0,0 0 1 0 0,0-1-1 0 0,1 1 0 0 0,-1 0 1 0 0,0 0-1 0 0,0 0 0 0 0,0 0 1 0 0,0 0-1 0 0,0 0 0 0 0,0 0 0 0 0,0 0 1 0 0,-1 0-1 0 0,-1-1 0 0 0,1 0-9 0 0,-63-38-1306 0 0,64 39 1256 0 0,8-8-4420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29 189 3679 0 0,'0'0'6548'0'0,"-18"9"-3498"0"0,10-6-2851 0 0,6-4 207 0 0,9-10 738 0 0,21-16 461 0 0,-21 22-1619 0 0,0 0 0 0 0,1 1 0 0 0,10-5-1 0 0,19-11-64 0 0,-27 12 24 0 0,-6 5 38 0 0,0 0 0 0 0,0 0 0 0 0,1 0 0 0 0,-1 1 1 0 0,1 0-1 0 0,-1 0 0 0 0,1 0 0 0 0,-1 0 0 0 0,1 1 0 0 0,8-2 0 0 0,-13 3 26 0 0,1 1 0 0 0,-1-1 1 0 0,1 0-1 0 0,-1 1 0 0 0,1-1 1 0 0,-1 1-1 0 0,1-1 0 0 0,-1 1 0 0 0,0-1 1 0 0,1 1-1 0 0,-1 0 0 0 0,0-1 0 0 0,0 1 1 0 0,1-1-1 0 0,-1 1 0 0 0,0 0 1 0 0,0 0-1 0 0,0-1 7 0 0,1 4 31 0 0,0 0 1 0 0,0-1 0 0 0,0 1 0 0 0,-1 0 0 0 0,0 0 0 0 0,1-1 0 0 0,-1 1 0 0 0,-1 0 0 0 0,1 0 0 0 0,-1 0 0 0 0,1-1 0 0 0,-1 1 0 0 0,-3 6 0 0 0,-1 5 122 0 0,-14 27 0 0 0,14-33-136 0 0,0-2 54 0 0,7-16 87 0 0,6-15 71 0 0,9-10-424 0 0,2 2-1 0 0,45-60 0 0 0,-39 67 35 0 0,-24 24 137 0 0,0 0 0 0 0,0 0 0 0 0,-1 0 0 0 0,1 1 0 0 0,0-1 0 0 0,0 0 0 0 0,0 1 0 0 0,0-1-1 0 0,0 0 1 0 0,0 1 0 0 0,0-1 0 0 0,0 1 0 0 0,0 0 0 0 0,0-1 0 0 0,0 1 0 0 0,0 0 0 0 0,0-1 0 0 0,0 1 0 0 0,0 0 0 0 0,0 0-1 0 0,0 0 1 0 0,1 0 0 0 0,1 0 0 0 0,0 1 1 0 0,38-1 390 0 0,47 8 0 0 0,-86-8-264 0 0,8 5 575 0 0,-9-3-672 0 0,0 1 0 0 0,0-1 0 0 0,0 0 1 0 0,-1 0-1 0 0,1 1 0 0 0,-1-1 0 0 0,0 0 0 0 0,1 0 0 0 0,-1 1 1 0 0,0-1-1 0 0,0 1 0 0 0,0-1 0 0 0,-1 0 0 0 0,1 1 0 0 0,-1-1 1 0 0,1 0-1 0 0,-2 3 0 0 0,-2 7 88 0 0,-1-1 1 0 0,-7 13-1 0 0,1-3-51 0 0,8-15-58 0 0,-11 30 116 0 0,13-34-128 0 0,1 0-1 0 0,0 1 1 0 0,-1-1 0 0 0,1 0-1 0 0,0 0 1 0 0,0 0 0 0 0,0 1-1 0 0,0-1 1 0 0,0 0 0 0 0,1 0-1 0 0,-1 0 1 0 0,1 0 0 0 0,-1 0-1 0 0,2 4 1 0 0,-1-5-109 0 0,1 0-126 0 0,-1 0 1 0 0,1 1-1 0 0,-1-1 0 0 0,1 0 0 0 0,-1 0 0 0 0,1 0 0 0 0,3 1 1 0 0,-5-2 93 0 0,10 4-1861 0 0,0-2-3659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4143 0 0,'0'0'3536'0'0,"9"-4"1708"0"0,-7 3-4923 0 0,1-1 0 0 0,-1 1 0 0 0,1-1 0 0 0,-1 0-1 0 0,0 0 1 0 0,0 1 0 0 0,0-1 0 0 0,0-1 0 0 0,0 1-1 0 0,0 0 1 0 0,-1 0 0 0 0,3-4 0 0 0,13-32 1242 0 0,-16 36-1540 0 0,1 0-1 0 0,-1 0 1 0 0,0 0 0 0 0,1 1 0 0 0,-1-1 0 0 0,1 0 0 0 0,0 1 0 0 0,-1-1 0 0 0,5-2 0 0 0,5-5-22 0 0,-4 0-47 0 0,1 1 0 0 0,0 0 0 0 0,0 0 1 0 0,1 1-1 0 0,0 0 0 0 0,1 0 0 0 0,-1 1 0 0 0,21-10 0 0 0,-28 15 39 0 0,13-1 3 0 0,2 5 4 0 0,-14 2 0 0 0,-2-3 0 0 0,1 1 28 0 0,0 0 0 0 0,-1 0-1 0 0,1 0 1 0 0,0 1-1 0 0,-1-1 1 0 0,0 1 0 0 0,0-1-1 0 0,0 1 1 0 0,0-1 0 0 0,-1 1-1 0 0,1-1 1 0 0,-1 1 0 0 0,0-1-1 0 0,-1 8 1 0 0,1-5 21 0 0,-1 0 0 0 0,-1-1 0 0 0,1 1 0 0 0,-1 0 0 0 0,0-1 0 0 0,0 1 0 0 0,0-1 0 0 0,-4 7 0 0 0,5-11 29 0 0,-1 2 6 0 0,-11 2-26 0 0,13-4-69 0 0,-1-1 0 0 0,1 0 0 0 0,-1 0 1 0 0,1 0-1 0 0,-1 0 0 0 0,1 0 0 0 0,-1 0 0 0 0,1 0 0 0 0,-1 0 0 0 0,1-1 0 0 0,-1 1 0 0 0,1 0 0 0 0,-1 0 0 0 0,1 0 0 0 0,-1 0 0 0 0,1-1 0 0 0,-1 1 1 0 0,1 0-1 0 0,-1 0 0 0 0,1-1 0 0 0,0 1 0 0 0,-1 0 0 0 0,1-1 0 0 0,0 1 0 0 0,-1-1 0 0 0,1 1 0 0 0,0 0 0 0 0,-1-1 0 0 0,1 1 0 0 0,0-1 1 0 0,0 1-1 0 0,-1-2 0 0 0,-4-12-281 0 0,5 10 255 0 0,0 1 0 0 0,0 0 0 0 0,0 0 0 0 0,1-1 0 0 0,-1 1 0 0 0,1 0 0 0 0,0 0 0 0 0,0 0 0 0 0,0 0 0 0 0,0 0 0 0 0,0 0 0 0 0,1 0 0 0 0,0 0 1 0 0,-1 0-1 0 0,1 0 0 0 0,0 1 0 0 0,0-1 0 0 0,5-3 0 0 0,3-4-152 0 0,1 1 1 0 0,1 1-1 0 0,14-9 1 0 0,5-4-308 0 0,-22 15 428 0 0,0 1 0 0 0,0 0 0 0 0,0 0 1 0 0,12-3-1 0 0,10-5 39 0 0,-25 10 114 0 0,0 0 1 0 0,0 1-1 0 0,1 0 0 0 0,0 0 0 0 0,-1 1 0 0 0,1 0 0 0 0,7 0 1 0 0,-12 1 115 0 0,17 12 584 0 0,-15-9-743 0 0,-1 1 0 0 0,1 0 0 0 0,-1 0 0 0 0,0 0 0 0 0,0 0 0 0 0,0 1 0 0 0,-1-1 0 0 0,0 1 0 0 0,0 0 0 0 0,0-1 0 0 0,2 8 0 0 0,-4-9-36 0 0,1 0 0 0 0,-1 0 0 0 0,1 0 0 0 0,-1 0 0 0 0,0 0 0 0 0,0 0 0 0 0,0 1 0 0 0,-1-1 0 0 0,1 0 0 0 0,-1 0 0 0 0,0 0 0 0 0,0 0 0 0 0,-1 3 0 0 0,0-1 5 0 0,1-1-4 0 0,0-1 0 0 0,0 1 0 0 0,-1-1 1 0 0,1 0-1 0 0,-1 1 0 0 0,0-1 0 0 0,-3 5 1 0 0,-17 24-29 0 0,22-32-94 0 0,-1 1-1 0 0,1 0 1 0 0,0 0-1 0 0,-1-1 1 0 0,1 1-1 0 0,0 0 1 0 0,-1 0-1 0 0,1-1 1 0 0,0 1-1 0 0,0 0 1 0 0,0 0-1 0 0,0 0 1 0 0,0-1-1 0 0,0 1 1 0 0,0 0-1 0 0,0 0 1 0 0,0 0-1 0 0,0-1 1 0 0,0 1-1 0 0,1 0 1 0 0,-1 1-1 0 0,1-1 75 0 0,-1 1-1343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 5983 0 0,'0'0'1752'0'0,"-1"-6"3719"0"0,-5 7-5324 0 0,0 1 0 0 0,0 1 0 0 0,0-1 0 0 0,0 1 1 0 0,1 0-1 0 0,-1 0 0 0 0,1 0 0 0 0,0 1 0 0 0,0 0 0 0 0,0 0 0 0 0,0 1 0 0 0,1-1 0 0 0,0 1 0 0 0,-7 9 1 0 0,5-6 21 0 0,1 1 1 0 0,0-1-1 0 0,0 1 1 0 0,1 0-1 0 0,0 1 1 0 0,0-1-1 0 0,1 0 1 0 0,1 1 0 0 0,-1 0-1 0 0,2 0 1 0 0,-2 11-1 0 0,3-20-165 0 0,0-1-1 0 0,0 1 0 0 0,0-1 1 0 0,0 0-1 0 0,0 1 0 0 0,0-1 1 0 0,0 1-1 0 0,0-1 1 0 0,0 0-1 0 0,0 1 0 0 0,0-1 1 0 0,0 1-1 0 0,-1-1 0 0 0,1 0 1 0 0,0 1-1 0 0,0-1 0 0 0,0 0 1 0 0,-1 1-1 0 0,1-1 0 0 0,0 0 1 0 0,-1 1-1 0 0,-1 5 1955 0 0,14-5-1544 0 0,-5-1-360 0 0,0 0 1 0 0,0-1-1 0 0,0 0 1 0 0,0 0 0 0 0,-1 0-1 0 0,1-1 1 0 0,0 0-1 0 0,-1 0 1 0 0,1-1 0 0 0,6-4-1 0 0,-2 1-58 0 0,-1 0-1 0 0,1-1 1 0 0,-1 0 0 0 0,16-16-1 0 0,-23 20-33 0 0,-1 1-1 0 0,0 0 0 0 0,0-1 0 0 0,0 1 1 0 0,0-1-1 0 0,0 1 0 0 0,-1-1 1 0 0,1 0-1 0 0,-1 0 0 0 0,0 0 1 0 0,0 0-1 0 0,0 0 0 0 0,0 0 1 0 0,0 0-1 0 0,-1 0 0 0 0,1-6 1 0 0,-1 4-39 0 0,-1 1 1 0 0,0 0-1 0 0,0-1 1 0 0,0 1-1 0 0,0 0 0 0 0,-1-1 1 0 0,0 1-1 0 0,0 0 1 0 0,0 0-1 0 0,0 0 1 0 0,-3-4-1 0 0,-7-5-2028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7831 0 0,'0'0'9864'0'0,"2"-8"-8961"0"0,0-1-754 0 0,2 1 0 0 0,-1-1-1 0 0,1 1 1 0 0,0 0 0 0 0,1 0 0 0 0,0 0 0 0 0,0 1-1 0 0,1 0 1 0 0,0 0 0 0 0,0 0 0 0 0,0 0 0 0 0,9-5 0 0 0,-5 3-152 0 0,0 0 1 0 0,12-14 0 0 0,-17 16-13 0 0,1 1 0 0 0,0 0 0 0 0,0 0 0 0 0,1 0 0 0 0,0 1 0 0 0,0 0 0 0 0,0 0 0 0 0,8-4 0 0 0,-12 9 15 0 0,9-8-10 0 0,-11 7-44 0 0,3 1-11 0 0,-4 0 63 0 0,0 0 0 0 0,0 0 0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 0 0 0,0 0 0 0 0,0 0 0 0 0,0 0 0 0 0,1 0 0 0 0,-1 1 0 0 0,0-1 0 0 0,2 3-7 0 0,-1 0 0 0 0,0 0 0 0 0,0 1 0 0 0,0-1 0 0 0,0 0 0 0 0,0 1-1 0 0,0-1 1 0 0,-1 1 0 0 0,0-1 0 0 0,0 1 0 0 0,0-1 0 0 0,0 7 0 0 0,-3 4 23 0 0,-6 26-1 0 0,1-6 118 0 0,4-19-95 0 0,0-1 0 0 0,0 1 0 0 0,-11 21 0 0 0,8-20 49 0 0,-8 29 1 0 0,13-37-64 0 0,3-4 26 0 0,0-2-82 0 0,0 0 0 0 0,1 0 0 0 0,-1 0 0 0 0,1 0 0 0 0,-1 0 0 0 0,1 0 0 0 0,0 0 0 0 0,-1-1 0 0 0,1 1 0 0 0,0 0 0 0 0,0-1 0 0 0,1 0 0 0 0,-1 0 0 0 0,0 1-1 0 0,0-1 1 0 0,0 0 0 0 0,1-1 0 0 0,-1 1 0 0 0,0 0 0 0 0,1-1 0 0 0,-1 1 0 0 0,1-1 0 0 0,-1 0 0 0 0,1 0 0 0 0,-1 0 0 0 0,1 0 0 0 0,2-1 0 0 0,11 0-1754 0 0,0-3-4715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659 110 1375 0 0,'44'-30'-87'0'0,"15"-8"3196"0"0,-18 16 4297 0 0,6 2 466 0 0,-53 38-7550 0 0,1-8-297 0 0,-1 0 0 0 0,-1-1 0 0 0,1 0 1 0 0,-2 0-1 0 0,1-1 0 0 0,-1 0 1 0 0,0 0-1 0 0,-1-1 0 0 0,-10 8 0 0 0,-13 5 108 0 0,-47 23 0 0 0,56-30-121 0 0,-133 75-12 0 0,66-36 0 0 0,70-41 0 0 0,-42 16 0 0 0,51-23 0 0 0,-1-1 0 0 0,1 0 0 0 0,-1-1 0 0 0,0 0 0 0 0,-18 1 0 0 0,12-4-51 0 0,0-1-1 0 0,0-1 0 0 0,0 0 1 0 0,-33-12-1 0 0,1 0-36 0 0,17 5-222 0 0,32 9 230 0 0,1 1 77 0 0,0 0-1 0 0,-1 0 0 0 0,1 0 1 0 0,0-1-1 0 0,0 1 0 0 0,-1 0 1 0 0,1 0-1 0 0,0 0 0 0 0,0-1 1 0 0,0 1-1 0 0,-1 0 0 0 0,1-1 1 0 0,0 1-1 0 0,0 0 0 0 0,0 0 1 0 0,0-1-1 0 0,0 1 0 0 0,0 0 1 0 0,0-1-1 0 0,-1 1 0 0 0,1 0 1 0 0,0 0-1 0 0,0-1 0 0 0,0 1 1 0 0,0 0-1 0 0,0-1 0 0 0,1 1 1 0 0,-1 0-1 0 0,0-1 0 0 0,0 1 1 0 0,0 0-1 0 0,0-1 0 0 0,0 1 1 0 0,0 0-1 0 0,0 0 0 0 0,1-1 1 0 0,-1 1-1 0 0,0 0 0 0 0,0 0 1 0 0,0-1-1 0 0,1 1 0 0 0,6-14-2 0 0,-2 8-3 0 0,0 0 1 0 0,0 0-1 0 0,0 1 0 0 0,1 0 0 0 0,0 0 1 0 0,0 0-1 0 0,1 0 0 0 0,8-4 0 0 0,8-2 60 0 0,28-11-1 0 0,-35 16 16 0 0,65-22 221 0 0,-77 27-226 0 0,4 2-49 0 0,2 2-12 0 0,-3 1 11 0 0,-4-2 32 0 0,26 17 121 0 0,-23-15-64 0 0,0-1 1 0 0,0 1-1 0 0,0-1 0 0 0,0 0 1 0 0,0 0-1 0 0,8 2 0 0 0,4-1 242 0 0,32 4-1 0 0,-30-6-197 0 0,-6 0-20 0 0,-6-1-64 0 0,-1 0 1 0 0,1 0 0 0 0,-1 1 0 0 0,0 0 0 0 0,1 0 0 0 0,-1 1 0 0 0,7 3 0 0 0,-4 0 5 0 0,8 10 39 0 0,-15-13-82 0 0,-1 0-1 0 0,1 0 1 0 0,-1-1 0 0 0,1 1 0 0 0,0-1-1 0 0,6 5 1 0 0,-7-5 22 0 0,1 0 1 0 0,-1 0-1 0 0,0 0 0 0 0,1-1 0 0 0,-1 1 0 0 0,1 0 0 0 0,0-1 1 0 0,-1 0-1 0 0,1 0 0 0 0,0 0 0 0 0,0 0 0 0 0,0 0 1 0 0,0 0-1 0 0,0-1 0 0 0,0 0 0 0 0,0 1 0 0 0,3-1 0 0 0,35 3 180 0 0,6 3-95 0 0,-39-5-121 0 0,-1-1-1 0 0,0 0 1 0 0,1-1 0 0 0,13-2-1 0 0,-16 2 2 0 0,42-12 84 0 0,-46 12-64 0 0,21 1-12391 0 0,-10-1 7265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1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0,'0'0'9288'0'0,"0"2"-8140"0"0,0 7-606 0 0,0-7-435 0 0,-1-1-1 0 0,1 1 1 0 0,0 0 0 0 0,0-1 0 0 0,0 1 0 0 0,1 0-1 0 0,-1-1 1 0 0,0 1 0 0 0,0 0 0 0 0,1-1 0 0 0,-1 1 0 0 0,1 0-1 0 0,0-1 1 0 0,-1 1 0 0 0,1-1 0 0 0,1 2 0 0 0,5 6 256 0 0,0 0 0 0 0,1 0 0 0 0,0-1 1 0 0,1 0-1 0 0,-1 0 0 0 0,16 9 1 0 0,61 32 1036 0 0,-6-6-725 0 0,-69-36-598 0 0,1 1 0 0 0,-1 0 0 0 0,-1 0 1 0 0,1 1-1 0 0,8 10 0 0 0,-15-14-32 0 0,0 0 0 0 0,0 0 1 0 0,0 0-1 0 0,-1 1 0 0 0,1-1 0 0 0,-1 1 1 0 0,0-1-1 0 0,-1 1 0 0 0,0 0 0 0 0,0 0 1 0 0,0 0-1 0 0,0 0 0 0 0,-1 0 0 0 0,0 6 1 0 0,-1 3 73 0 0,-1 1 1 0 0,0-1 0 0 0,-1 0-1 0 0,-6 19 1 0 0,-25 61 84 0 0,-9 32-817 0 0,40-118 481 0 0,1-1 0 0 0,-2 0 1 0 0,1 0-1 0 0,-1-1 0 0 0,0 1 1 0 0,-1-1-1 0 0,-9 13 0 0 0,-46 43 42 0 0,37-41 493 0 0,-10 8 694 0 0,32-29-588 0 0,-1 5 272 0 0,2-5-435 0 0,7 0-637 0 0,-3 0-22 0 0,-1-2 1 0 0,1 1-1 0 0,-1 0 0 0 0,1-1 0 0 0,-1 1 0 0 0,0-1 0 0 0,5-2 1 0 0,3 0-1598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2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86 2303 0 0,'2'-1'302'0'0,"36"-33"5019"0"0,-36 33-5137 0 0,12-11 1115 0 0,-6 4 5887 0 0,-7 7-7104 0 0,0 0-1 0 0,0 1 1 0 0,0-1-1 0 0,-1 0 1 0 0,1 0 0 0 0,0 0-1 0 0,-1 1 1 0 0,1-1-1 0 0,0 0 1 0 0,-1 0-1 0 0,1 0 1 0 0,-1 0-1 0 0,0 0 1 0 0,1 0-1 0 0,-1 0 1 0 0,0 0 0 0 0,0 0-1 0 0,1 0 1 0 0,-1 0-1 0 0,0 0 1 0 0,0 0-1 0 0,0-1 1 0 0,0 1-1 0 0,-1-1 1 0 0,0 1-79 0 0,0 1 1 0 0,-1-1-1 0 0,1 0 1 0 0,0 1-1 0 0,-1 0 1 0 0,1-1-1 0 0,0 1 0 0 0,-1 0 1 0 0,1 0-1 0 0,-1 0 1 0 0,-1 0-1 0 0,1 0-11 0 0,0 0 1 0 0,-1 1-1 0 0,1-1 0 0 0,0 1 1 0 0,0 0-1 0 0,0 0 0 0 0,0-1 0 0 0,0 2 1 0 0,0-1-1 0 0,0 0 0 0 0,0 0 1 0 0,-3 3-1 0 0,-21 22-31 0 0,17-17 46 0 0,-58 57-60 0 0,46-46 48 0 0,-27 33-1 0 0,48-53 7 0 0,1 0 0 0 0,-1 0 0 0 0,0 0-1 0 0,0 0 1 0 0,0 0 0 0 0,0 0 0 0 0,0 0 0 0 0,0 0-1 0 0,1 0 1 0 0,-1 0 0 0 0,0 0 0 0 0,0 0-1 0 0,0 0 1 0 0,0 0 0 0 0,0 0 0 0 0,1 0 0 0 0,-1 0-1 0 0,0 0 1 0 0,0 0 0 0 0,0 0 0 0 0,0 1 0 0 0,0-1-1 0 0,0 0 1 0 0,1 0 0 0 0,-1 0 0 0 0,0 0 0 0 0,0 0-1 0 0,0 0 1 0 0,0 0 0 0 0,0 0 0 0 0,0 1-1 0 0,0-1 1 0 0,0 0 0 0 0,0 0 0 0 0,0 0 0 0 0,0 0-1 0 0,0 0 1 0 0,1 0 0 0 0,-1 1 0 0 0,0-1 0 0 0,0 0-1 0 0,0 0 1 0 0,0 0 0 0 0,0 0 0 0 0,0 0 0 0 0,0 1-1 0 0,0-1 1 0 0,0 0 0 0 0,0 0 0 0 0,0 0-1 0 0,-1 0 1 0 0,1 0 0 0 0,0 0 0 0 0,0 1 0 0 0,0-1-1 0 0,0 0 1 0 0,0 0 0 0 0,0 0 0 0 0,0 0 0 0 0,0 0-1 0 0,0 0 1 0 0,0 1 0 0 0,-1-1 0 0 0,13-3 13 0 0,-11 3-15 0 0,32-10 54 0 0,-15 5-72 0 0,24-4 1 0 0,-36 8 9 0 0,0 0 1 0 0,0 1-1 0 0,0 0 0 0 0,0 0 0 0 0,0 1 0 0 0,0-1 0 0 0,0 1 0 0 0,7 3 0 0 0,2 0 9 0 0,-8-3 0 0 0,-1 1 0 0 0,1 1 0 0 0,-1-1 0 0 0,0 1 0 0 0,0 0 0 0 0,0 0 0 0 0,0 1 0 0 0,6 5 0 0 0,-8-8 1 0 0,10 11 360 0 0,-9-5-333 0 0,-4-5-10 0 0,0 0 1 0 0,-1 0-1 0 0,1 0 0 0 0,-1 0 1 0 0,0 0-1 0 0,0 0 1 0 0,0 0-1 0 0,0 0 1 0 0,0 0-1 0 0,0 0 1 0 0,0 0-1 0 0,-1 0 1 0 0,1 1-1 0 0,-2 2 1 0 0,0 0 19 0 0,0-1 1 0 0,0 1-1 0 0,-1 0 0 0 0,0-1 1 0 0,0 1-1 0 0,0-1 0 0 0,-8 7 1 0 0,-31 27 181 0 0,28-26-156 0 0,-19 16 24 0 0,-51 33 1 0 0,70-52-71 0 0,0-2 0 0 0,0 1 0 0 0,-1-2 0 0 0,1 0 0 0 0,-2 0 0 0 0,1-2 0 0 0,-19 4 0 0 0,31-7-9 0 0,0-1 0 0 0,0 1 0 0 0,0-1 0 0 0,0 0 0 0 0,0 0 0 0 0,0 0 0 0 0,0-1 1 0 0,0 1-1 0 0,0-1 0 0 0,0 1 0 0 0,0-1 0 0 0,0 0 0 0 0,-5-3 0 0 0,6 3 0 0 0,-1-1 0 0 0,1 1 0 0 0,0-1-1 0 0,1 0 1 0 0,-1 0 0 0 0,0 0 0 0 0,0 0 0 0 0,1 0 0 0 0,-1 0-1 0 0,1-1 1 0 0,0 1 0 0 0,0 0 0 0 0,0-1 0 0 0,0 1 0 0 0,0-1-1 0 0,-1-2 1 0 0,0-4 11 0 0,1 1-1 0 0,-1 0 0 0 0,1-1 1 0 0,1 1-1 0 0,-1-1 0 0 0,2-8 1 0 0,0 11-59 0 0,-1 1 1 0 0,1 0-1 0 0,0 0 1 0 0,1 0 0 0 0,-1 0-1 0 0,1 0 1 0 0,0 0 0 0 0,0 0-1 0 0,0 0 1 0 0,5-6 0 0 0,-6 10-118 0 0,1 2-1203 0 0,20 18 305 0 0,8 8-702 0 0,-8-12-2681 0 0,-6-6-435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14279 0 0,'0'0'1992'0'0,"-1"2"-1494"0"0,-49 115 1542 0 0,17-32-1746 0 0,17-53-294 0 0,-20 32 0 0 0,1-5 0 0 0,-115 182-25 0 0,67-113 401 0 0,51-77-180 0 0,-260 438 1425 0 0,275-459-1554 0 0,-24 52-16 0 0,40-80-151 0 0,12-7-2602 0 0,3-5-1936 0 0,0-5-1384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8287 0 0,'0'0'991'0'0,"-9"7"1498"0"0,2 1-1948 0 0,0 1 0 0 0,0-1 0 0 0,1 2-1 0 0,0-1 1 0 0,0 1 0 0 0,-7 18 0 0 0,-20 70 758 0 0,5-12-865 0 0,-60 93-46 0 0,-15-8-342 0 0,93-155-36 0 0,-14 24 103 0 0,1 0 1 0 0,2 2-1 0 0,-28 80 0 0 0,38-91-424 0 0,-31 57 1 0 0,23-52-609 0 0,12-22 668 0 0,2-5 153 0 0,0 1 0 0 0,0 1 0 0 0,1-1 0 0 0,-5 22 0 0 0,8-30 14 0 0,13-7-429 0 0,2-3 222 0 0,3-6-12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5983 0 0,'0'0'12590'0'0,"0"2"-12201"0"0,-4 21-295 0 0,-14 68 507 0 0,15-81-554 0 0,-1 0 0 0 0,1 0 0 0 0,-2 0-1 0 0,1-1 1 0 0,-1 0 0 0 0,-1 0-1 0 0,-6 8 1 0 0,11-15-47 0 0,-21 25 6 0 0,-30 53-1 0 0,48-74 50 0 0,-2 1-194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0,'0'0'736'0'0,"1"11"-5216"0"0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172 100 1375 0 0,'0'2'107'0'0,"0"7"711"0"0,0 0 1 0 0,-1 0-1 0 0,0 0 0 0 0,0 0 0 0 0,-1 0 1 0 0,0-1-1 0 0,-1 1 0 0 0,1 0 0 0 0,-2-1 1 0 0,1 1-1 0 0,-1-1 0 0 0,-10 15 0 0 0,12-20-578 0 0,-1 0-1 0 0,1 0 0 0 0,-1 0 1 0 0,1 0-1 0 0,-1-1 1 0 0,0 1-1 0 0,0-1 0 0 0,0 0 1 0 0,-1 0-1 0 0,1 0 1 0 0,0 0-1 0 0,-1 0 0 0 0,1-1 1 0 0,-1 1-1 0 0,1-1 1 0 0,-1 0-1 0 0,0 0 0 0 0,0-1 1 0 0,0 1-1 0 0,1-1 1 0 0,-1 0-1 0 0,0 1 0 0 0,0-2 1 0 0,0 1-1 0 0,0 0 0 0 0,1-1 1 0 0,-1 0-1 0 0,0 0 1 0 0,0 0-1 0 0,1 0 0 0 0,-1-1 1 0 0,-5-2-1 0 0,7 3-178 0 0,1 1-52 0 0,0-1-1 0 0,0 1 1 0 0,1 0-1 0 0,-1-1 1 0 0,0 1-1 0 0,1 0 0 0 0,-1-1 1 0 0,0 1-1 0 0,1-1 1 0 0,-1 1-1 0 0,1-1 1 0 0,-1 0-1 0 0,1 1 0 0 0,-1-1 1 0 0,1 1-1 0 0,-1-1 1 0 0,1 0-1 0 0,0 1 1 0 0,-1-1-1 0 0,1 0 0 0 0,0 0 1 0 0,-1 1-1 0 0,1-1 1 0 0,0 0-1 0 0,0 0 1 0 0,0 1-1 0 0,0-3 1 0 0,-1-1-22 0 0,1 0 0 0 0,0-1 0 0 0,0 1 0 0 0,0-1 0 0 0,1 1 0 0 0,-1 0 0 0 0,1-1 0 0 0,0 1 1 0 0,1 0-1 0 0,-1 0 0 0 0,1-1 0 0 0,-1 1 0 0 0,5-6 0 0 0,4-6-275 0 0,21-27 1 0 0,-22 31 149 0 0,-4 5 102 0 0,0 0 0 0 0,1 1 0 0 0,0 0-1 0 0,0 0 1 0 0,0 0 0 0 0,1 1 0 0 0,0 0 0 0 0,0 1-1 0 0,1-1 1 0 0,-1 1 0 0 0,1 1 0 0 0,0-1 0 0 0,10-2 0 0 0,7-3-6 0 0,-18 6 49 0 0,1 0-1 0 0,-1 0 0 0 0,1 0 0 0 0,0 1 1 0 0,0 1-1 0 0,0-1 0 0 0,1 1 0 0 0,-1 1 1 0 0,10 0-1 0 0,-17 0 1 0 0,0 0 1 0 0,0 1-1 0 0,-1-1 1 0 0,1 0-1 0 0,0 1 1 0 0,-1-1-1 0 0,1 1 1 0 0,0-1-1 0 0,-1 0 0 0 0,1 1 1 0 0,0 0-1 0 0,-1-1 1 0 0,1 1-1 0 0,-1-1 1 0 0,1 1-1 0 0,-1 0 1 0 0,0-1-1 0 0,1 1 1 0 0,-1 0-1 0 0,0-1 1 0 0,1 1-1 0 0,-1 0 0 0 0,0 0 1 0 0,0-1-1 0 0,0 1 1 0 0,1 1-1 0 0,0 20 149 0 0,-2-15-76 0 0,0 1 0 0 0,-1-1 0 0 0,1 0 0 0 0,-1 0 0 0 0,-1 0-1 0 0,0 0 1 0 0,-6 13 0 0 0,-3 1 73 0 0,-17 21-1 0 0,19-30-117 0 0,0 0 0 0 0,-1-1-1 0 0,-14 11 1 0 0,13-12-40 0 0,2-1 1 0 0,0 2-1 0 0,-18 22 0 0 0,-2 7-836 0 0,29-39 570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 5983 0 0,'0'0'4058'0'0,"6"-8"-277"0"0,-6 8-3699 0 0,1 0 1 0 0,-1 0-1 0 0,0 0 0 0 0,0-1 1 0 0,1 1-1 0 0,-1 0 0 0 0,0 0 0 0 0,1 0 1 0 0,-1 0-1 0 0,0 0 0 0 0,1-1 1 0 0,-1 1-1 0 0,0 0 0 0 0,1 0 1 0 0,-1 0-1 0 0,0 0 0 0 0,1 0 1 0 0,-1 0-1 0 0,0 0 0 0 0,0 0 0 0 0,1 0 1 0 0,-1 0-1 0 0,0 0 0 0 0,1 1 1 0 0,-1-1-1 0 0,0 0 0 0 0,1 0 1 0 0,-1 0-1 0 0,0 0 0 0 0,1 0 1 0 0,-1 1-1 0 0,7 10 614 0 0,-6-7-670 0 0,0 0 0 0 0,0 1 0 0 0,0-1 0 0 0,-1 0 1 0 0,0 6-1 0 0,-1 1 59 0 0,0 0 1 0 0,-1 1 0 0 0,-1-1 0 0 0,-4 14-1 0 0,-21 45 201 0 0,21-54-222 0 0,-79 153 141 0 0,7-16-202 0 0,30-29 17 0 0,39-102-1404 0 0,4-12 532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13039 0 0,'0'0'1186'0'0,"9"-2"-956"0"0,36-6 1540 0 0,-22 5 72 0 0,43-13 0 0 0,-49 11-1723 0 0,-1-1 1 0 0,0-1 0 0 0,24-13 0 0 0,-36 17-166 0 0,0 1 0 0 0,0-1 0 0 0,0 0 0 0 0,-1 0 0 0 0,1 0 1 0 0,-1-1-1 0 0,0 1 0 0 0,0-1 0 0 0,0 0 0 0 0,0 0 0 0 0,-1 0 0 0 0,0 0 0 0 0,1-1 0 0 0,-1 1 1 0 0,-1 0-1 0 0,1-1 0 0 0,1-8 0 0 0,-2 10-14 0 0,-1 0-1 0 0,1 0 1 0 0,-1 0 0 0 0,0-1-1 0 0,0 1 1 0 0,0 0 0 0 0,-1 0-1 0 0,1 0 1 0 0,-1 0 0 0 0,1 0-1 0 0,-1 0 1 0 0,0 0 0 0 0,0 0-1 0 0,-2-3 1 0 0,2 5 43 0 0,0-1 0 0 0,0 1 0 0 0,0 0-1 0 0,0 0 1 0 0,-1 0 0 0 0,1 0 0 0 0,0 0 0 0 0,-1 0 0 0 0,1 0-1 0 0,0 0 1 0 0,-1 1 0 0 0,1-1 0 0 0,-1 0 0 0 0,0 1 0 0 0,1-1-1 0 0,-1 1 1 0 0,1 0 0 0 0,-1-1 0 0 0,0 1 0 0 0,1 0 0 0 0,-1 0-1 0 0,1 0 1 0 0,-1 0 0 0 0,0 0 0 0 0,1 1 0 0 0,-1-1 0 0 0,0 0-1 0 0,-1 1 1 0 0,-8 2 49 0 0,0 1-1 0 0,0 0 0 0 0,1 0 1 0 0,0 1-1 0 0,0 0 0 0 0,0 1 1 0 0,0 0-1 0 0,1 1 0 0 0,0-1 1 0 0,0 2-1 0 0,1-1 0 0 0,0 1 1 0 0,0 1-1 0 0,1-1 0 0 0,0 1 1 0 0,1 1-1 0 0,0-1 0 0 0,0 1 1 0 0,1 0-1 0 0,0 1 0 0 0,1-1 1 0 0,0 1-1 0 0,-2 12 0 0 0,-6 19 309 0 0,4-18 5 0 0,2 0-1 0 0,-6 43 1 0 0,12-65-299 0 0,0 1 1 0 0,0-1 0 0 0,0 0 0 0 0,0 0-1 0 0,0 1 1 0 0,0-1 0 0 0,1 0 0 0 0,-1 0 0 0 0,1 1-1 0 0,-1-1 1 0 0,1 0 0 0 0,0 0 0 0 0,0 0 0 0 0,0 0-1 0 0,0 0 1 0 0,0 0 0 0 0,1 0 0 0 0,-1 0-1 0 0,1-1 1 0 0,-1 1 0 0 0,1 0 0 0 0,0-1 0 0 0,-1 1-1 0 0,1-1 1 0 0,0 1 0 0 0,0-1 0 0 0,0 0 0 0 0,0 0-1 0 0,3 1 1 0 0,0 0-10 0 0,1-1-1 0 0,0 1 0 0 0,-1-1 1 0 0,1 0-1 0 0,0 0 1 0 0,0-1-1 0 0,0 0 0 0 0,0 0 1 0 0,0-1-1 0 0,6 0 1 0 0,-1-1-121 0 0,0-1 0 0 0,0 0 0 0 0,-1 0 1 0 0,19-10-1 0 0,0-3-5956 0 0,-10 4-679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3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3223 0 0,'12'-13'1700'0'0,"-9"11"-723"0"0,-1 0-1 0 0,1 0 0 0 0,-1-1 0 0 0,0 1 0 0 0,0 0 0 0 0,0-1 0 0 0,3-4 1639 0 0,-4-1 2961 0 0,-1 7-5527 0 0,-1 1 0 0 0,1 0 0 0 0,0-1 0 0 0,0 1 0 0 0,-1-1 0 0 0,1 1 1 0 0,0-1-1 0 0,0 1 0 0 0,0 0 0 0 0,0-1 0 0 0,0 1 0 0 0,0-1 0 0 0,-1 1 0 0 0,1-1 0 0 0,0 1 0 0 0,0-1 0 0 0,1 1 0 0 0,-1-1 0 0 0,0 1 0 0 0,0-1 0 0 0,7-2 1723 0 0,3 1-1970 0 0,-4 0 320 0 0,12-5 209 0 0,-1 2 1 0 0,1 0 0 0 0,32-3-1 0 0,87-10-35 0 0,-111 9-238 0 0,-18 6-33 0 0,1-1-1 0 0,0 2 1 0 0,0-1 0 0 0,16-1-1 0 0,-15 2-2 0 0,0 0 20 0 0,0 2-31 0 0,0 0-11 0 0,0 1 0 0 0,-6-1 2 0 0,-1 0 1 0 0,0-1-1 0 0,1 1 0 0 0,-1-1 1 0 0,0 1-1 0 0,1-1 0 0 0,-1 0 1 0 0,0-1-1 0 0,0 1 0 0 0,0 0 1 0 0,0-1-1 0 0,0 0 0 0 0,0 0 1 0 0,-1 0-1 0 0,1 0 0 0 0,0 0 1 0 0,2-4-1 0 0,0 2 2 0 0,-1 0-1 0 0,1 0 1 0 0,-1 1 0 0 0,1-1-1 0 0,9-4 1 0 0,-5 6-4 0 0,-9 2 0 0 0,0 0-1 0 0,1 1 0 0 0,-1-1 1 0 0,0 0-1 0 0,0 0 1 0 0,0 0-1 0 0,1 0 1 0 0,-1 0-1 0 0,0 0 0 0 0,0 1 1 0 0,0-1-1 0 0,1 0 1 0 0,-1 0-1 0 0,0 0 1 0 0,0 1-1 0 0,0-1 0 0 0,0 0 1 0 0,0 0-1 0 0,1 1 1 0 0,-1-1-1 0 0,0 0 1 0 0,0 0-1 0 0,0 0 0 0 0,0 1 1 0 0,0-1-1 0 0,0 0 1 0 0,0 1-1 0 0,-1 3-17 0 0,-1-1 0 0 0,1 1 0 0 0,-1-1 0 0 0,0 1 0 0 0,0-1 0 0 0,0 0 0 0 0,0 1 1 0 0,-5 4-1 0 0,-1 2-13 0 0,-113 142-247 0 0,31-44 164 0 0,79-92 114 0 0,1 0 0 0 0,-10 21 0 0 0,12-20 0 0 0,-1-1 0 0 0,-15 21 0 0 0,20-32 0 0 0,0-1 0 0 0,0 1 0 0 0,-1-1 0 0 0,0 0 0 0 0,0 0 0 0 0,-10 6 0 0 0,10-6 0 0 0,-4 3 0 0 0,3 1 0 0 0,1 0 0 0 0,1-1-43 0 0,4-5-173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2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2303 0 0,'0'0'8840'0'0,"-7"8"-8424"0"0,7-7-260 0 0,-1-1-1 0 0,0 1 1 0 0,1 0 0 0 0,-1-1-1 0 0,1 1 1 0 0,-1 0-1 0 0,1 0 1 0 0,-1-1 0 0 0,1 1-1 0 0,0 0 1 0 0,0 0-1 0 0,-1 0 1 0 0,1-1 0 0 0,0 2-1 0 0,0 1-82 0 0,0-1-1 0 0,0 1 1 0 0,0-1 0 0 0,0 1 0 0 0,1-1-1 0 0,-1 1 1 0 0,1-1 0 0 0,0 1-1 0 0,0-1 1 0 0,1 3 0 0 0,4 10-94 0 0,0 1-1 0 0,-1-1 1 0 0,-1 1 0 0 0,0 0 0 0 0,1 21 0 0 0,-4-26 22 0 0,-1 0 0 0 0,0 0 1 0 0,-1 1-1 0 0,0-1 0 0 0,-1 0 0 0 0,0 0 0 0 0,-6 15 0 0 0,-38 98 215 0 0,42-116-133 0 0,-1 0-1 0 0,0 0 0 0 0,0 0 1 0 0,-1-1-1 0 0,1 0 1 0 0,-2 0-1 0 0,1 0 0 0 0,-1-1 1 0 0,0 0-1 0 0,0 0 1 0 0,-1-1-1 0 0,0 0 0 0 0,0 0 1 0 0,0-1-1 0 0,0 0 1 0 0,-1 0-1 0 0,1-1 0 0 0,-1 0 1 0 0,-14 2-1 0 0,22-4 84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 1839 0 0,'0'0'10343'0'0,"2"-2"-9736"0"0,16-30 3383 0 0,-19 33-3826 0 0,-44 52 850 0 0,44-52-917 0 0,14-6-1094 0 0,0 0-3153 0 0,-1-1-1398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7:3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5063 0 0,'-1'1'232'0'0,"1"0"-220"0"0,0-1 0 0 0,-1 1-1 0 0,1 0 1 0 0,-1-1-1 0 0,1 1 1 0 0,-1 0-1 0 0,1-1 1 0 0,-1 1-1 0 0,1 0 1 0 0,-1-1 0 0 0,1 1-1 0 0,-1-1 1 0 0,0 1-1 0 0,1-1 1 0 0,-1 0-1 0 0,0 1 1 0 0,0-1 0 0 0,1 1-1 0 0,-1-1 1 0 0,0 0-1 0 0,-1 1 1 0 0,-3 0-3 0 0,-24 23 5287 0 0,19-16 2047 0 0,11-10-7094 0 0,21-16-598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4143 0 0,'0'0'319'0'0,"3"-1"170"0"0,54-12 8086 0 0,2 0-4660 0 0,97-22-798 0 0,-33 7-1224 0 0,26-8-826 0 0,-109 19-1078 0 0,-39 16-57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8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8:4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3223 0 0,'0'0'936'0'0,"0"3"-246"0"0,-2 7 22 0 0,2-7-59 0 0,-1 0-272 0 0,-1 8-117 0 0,1-9-28 0 0,0 0-9 0 0,1-1-134 0 0,0-1 0 0 0,-1 0 0 0 0,1 1 0 0 0,0-1 0 0 0,0 0 0 0 0,0 1 0 0 0,-1-1 0 0 0,1 1 0 0 0,0-1 0 0 0,0 0 0 0 0,0 1 0 0 0,0-1 0 0 0,0 1 0 0 0,0-1 0 0 0,0 0 0 0 0,0 1 0 0 0,0-1 0 0 0,0 1-1 0 0,0-1 1 0 0,0 1 0 0 0,0-1 0 0 0,0 0 0 0 0,0 1 0 0 0,0-1 0 0 0,1 1 0 0 0,10 6 1030 0 0,0-4-903 0 0,1 0 0 0 0,-1-1-1 0 0,0 0 1 0 0,1-1 0 0 0,0 0 0 0 0,17-1 0 0 0,6 0-166 0 0,-10 1 74 0 0,0-1 0 0 0,47-6 0 0 0,13 0 683 0 0,-60 5-647 0 0,108 1 629 0 0,-106 1-642 0 0,0 2 0 0 0,50 13 1 0 0,99 25 66 0 0,-110-34-150 0 0,-40-6-10 0 0,0 0 102 0 0,0-2 0 0 0,35-5 1 0 0,-38 4-104 0 0,162-32 699 0 0,16-2 310 0 0,-151 34-956 0 0,0 3 1 0 0,63 7-1 0 0,-25-1-87 0 0,397 11 277 0 0,-116-36-34 0 0,-275 13-104 0 0,121 8 0 0 0,93 26-156 0 0,-115 0-9 0 0,2-1 38 0 0,-131-21 13 0 0,69-3 0 0 0,23-9-47 0 0,150 2 158 0 0,-226 6-90 0 0,261 15 108 0 0,-9 27-167 0 0,-321-44-11 0 0,-7 0-2 0 0,0-1 0 0 0,0 1 0 0 0,0 0 1 0 0,0 0-1 0 0,0 0 0 0 0,0 1 0 0 0,0-1 0 0 0,5 5 1 0 0,4 1-1829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18 3679 0 0,'2'0'284'0'0,"37"-12"1327"0"0,-25 10 2113 0 0,-1 0 1 0 0,22 1-1 0 0,-34 1-3661 0 0,-1 0-1 0 0,1 0 1 0 0,-1 0 0 0 0,1 0-1 0 0,0 1 1 0 0,-1-1-1 0 0,1 0 1 0 0,-1 0-1 0 0,1 1 1 0 0,-1-1 0 0 0,1 0-1 0 0,-1 1 1 0 0,0-1-1 0 0,1 1 1 0 0,-1-1 0 0 0,1 1-1 0 0,-1-1 1 0 0,0 1-1 0 0,1-1 1 0 0,-1 1-1 0 0,0-1 1 0 0,1 1 0 0 0,-1-1-1 0 0,0 1 1 0 0,0-1-1 0 0,0 1 1 0 0,0-1-1 0 0,1 2 1 0 0,0 17 477 0 0,-2-11-452 0 0,0 0 1 0 0,-1 0-1 0 0,0 0 1 0 0,-1 0-1 0 0,0 0 1 0 0,0 0-1 0 0,-7 11 1 0 0,-35 52 114 0 0,27-45-129 0 0,-89 114-462 0 0,30-53-2629 0 0,64-69 802 0 0,12-17 1003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13503 0 0,'0'0'1224'0'0,"2"-1"-1008"0"0,109-36 3402 0 0,-36 14-2405 0 0,20-8-169 0 0,1 4 1 0 0,2 3-1 0 0,133-13 0 0 0,-169 31-944 0 0,189-12 128 0 0,-200 17-455 0 0,192 2-3018 0 0,-236-1 3395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197 227 11687 0 0,'-17'-1'473'0'0,"0"1"1"0"0,0 1-1 0 0,0 0 0 0 0,1 1 0 0 0,-1 0 0 0 0,1 2 0 0 0,-30 9 1 0 0,14 3 1224 0 0,31-15-710 0 0,7 12-332 0 0,-4-11-601 0 0,-1 0 0 0 0,1-1 0 0 0,0 1 0 0 0,-1-1 0 0 0,1 1 0 0 0,0-1 0 0 0,0 0 0 0 0,0 0 1 0 0,0 1-1 0 0,0-1 0 0 0,0-1 0 0 0,0 1 0 0 0,0 0 0 0 0,1 0 0 0 0,2 0 0 0 0,4 0 155 0 0,0 0 1 0 0,14 1-1 0 0,15-2 234 0 0,1-2-1 0 0,48-9 0 0 0,76-21 208 0 0,277-86 283 0 0,-138 32-3803 0 0,-187 56 1343 0 0,-21 7-10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599 563 7831 0 0,'-1'2'9671'0'0,"0"-1"-9292"0"0,0 1-335 0 0,1-1 1 0 0,-1 0-1 0 0,0 0 0 0 0,0 0 0 0 0,1 0 1 0 0,-1 1-1 0 0,1-1 0 0 0,-1 0 0 0 0,1 1 1 0 0,0-1-1 0 0,-1 0 0 0 0,1 1 0 0 0,0 1 1 0 0,5 10-33 0 0,0-11-9 0 0,-3-2 3 0 0,1 1 17 0 0,-1 0 0 0 0,1 0-1 0 0,0-1 1 0 0,0 1 0 0 0,0-1 0 0 0,0 0 0 0 0,0 0 0 0 0,0 0-1 0 0,0 0 1 0 0,0 0 0 0 0,0-1 0 0 0,0 1 0 0 0,0-1 0 0 0,0 0-1 0 0,0 0 1 0 0,0 0 0 0 0,-1 0 0 0 0,4-2 0 0 0,6-4 143 0 0,0 0 1 0 0,17-14 0 0 0,-28 20-161 0 0,18-14 127 0 0,-1-2 0 0 0,0 0 1 0 0,24-32-1 0 0,37-65 39 0 0,-69 96-226 0 0,-1 0 0 0 0,-1-1 0 0 0,0 0 0 0 0,10-39 0 0 0,-12 27-392 0 0,-1 0-1 0 0,3-48 1 0 0,-8 73 347 0 0,0 1 0 0 0,0-1 1 0 0,-1 0-1 0 0,1 1 0 0 0,-1-1 0 0 0,-3-9 1 0 0,3 13 83 0 0,1 1 0 0 0,-1-1 0 0 0,0 1 0 0 0,1 0 0 0 0,-1-1 0 0 0,0 1 0 0 0,0 0 0 0 0,0 0 0 0 0,0 0 0 0 0,0-1 0 0 0,0 1 0 0 0,0 0 0 0 0,0 0 0 0 0,0 0 0 0 0,0 1 0 0 0,-1-1 0 0 0,1 0 0 0 0,0 0 0 0 0,-1 1 0 0 0,1-1 1 0 0,-1 1-1 0 0,1-1 0 0 0,-1 1 0 0 0,1 0 0 0 0,-1-1 0 0 0,1 1 0 0 0,-1 0 0 0 0,1 0 0 0 0,-3 0 0 0 0,-5 1-3 0 0,0 1 1 0 0,1 0 0 0 0,-1 0-1 0 0,1 1 1 0 0,0 0-1 0 0,0 0 1 0 0,0 1-1 0 0,0 0 1 0 0,0 0-1 0 0,-8 7 1 0 0,-3 4-9 0 0,1 0-1 0 0,-26 27 1 0 0,-66 92 86 0 0,85-100 28 0 0,-14 20 194 0 0,3 2-1 0 0,2 1 0 0 0,3 2 1 0 0,2 1-1 0 0,-21 66 0 0 0,29-67 56 0 0,-68 171 759 0 0,71-193-879 0 0,-1 0 1 0 0,-2-1-1 0 0,-48 64 1 0 0,45-71-128 0 0,-1-1 0 0 0,-2-1 0 0 0,-43 35 0 0 0,68-61-171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10 161 14279 0 0,'0'0'655'0'0,"-1"1"-12"0"0,-7 2 3122 0 0,9-2-3001 0 0,5 0-504 0 0,-1 0 0 0 0,1 0 0 0 0,-1 0 0 0 0,1-1 0 0 0,-1 0-1 0 0,1 0 1 0 0,-1 0 0 0 0,12-3 0 0 0,47-13 849 0 0,-46 10-784 0 0,500-125 867 0 0,-455 121-2201 0 0,-22 7-5660 0 0,-17 2-821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10 9215 0 0,'0'0'422'0'0,"0"-1"-13"0"0,0-8 3716 0 0,-6 17-547 0 0,2-4-3004 0 0,-58 93 715 0 0,2-4-1142 0 0,-174 217 125 0 0,48-47-109 0 0,172-244-358 0 0,12-18-26 0 0,10-18-9366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121 553 8751 0 0,'-9'6'223'0'0,"0"0"0"0"0,0 0 0 0 0,-1-2 0 0 0,0 1-1 0 0,-11 3 1 0 0,2 0 1174 0 0,18-8-1210 0 0,-1 1 1 0 0,1-1 0 0 0,0 1 0 0 0,-1-1 0 0 0,1 1 0 0 0,-1-1-1 0 0,1 0 1 0 0,-1 0 0 0 0,1 0 0 0 0,-1 0 0 0 0,1 0-1 0 0,-1 0 1 0 0,1 0 0 0 0,0 0 0 0 0,-3-1 0 0 0,4 1-131 0 0,-1-1 1 0 0,0 1 0 0 0,1-1 0 0 0,-1 1-1 0 0,1-1 1 0 0,-1 1 0 0 0,1-1-1 0 0,-1 1 1 0 0,1-1 0 0 0,-1 0 0 0 0,1 1-1 0 0,-1-1 1 0 0,1 0 0 0 0,0 0 0 0 0,0 1-1 0 0,-1-1 1 0 0,1 0 0 0 0,0 0-1 0 0,0 1 1 0 0,0-1 0 0 0,0 0 0 0 0,-1 0-1 0 0,1 1 1 0 0,0-1 0 0 0,1 0 0 0 0,-1 0-1 0 0,0 0 1 0 0,0 1 0 0 0,0-1 0 0 0,1-1-1 0 0,0-3 58 0 0,0-1 0 0 0,1 1 0 0 0,0 0 0 0 0,0 0 0 0 0,0-1 0 0 0,1 1 0 0 0,4-6 0 0 0,26-33 231 0 0,-19 26-114 0 0,74-108 1044 0 0,26-34-547 0 0,-97 138-723 0 0,2 2 0 0 0,0 0 0 0 0,1 1 1 0 0,1 1-1 0 0,24-15 0 0 0,-34 26 34 0 0,0 1 0 0 0,0 0 0 0 0,1 1 0 0 0,-1 0 0 0 0,1 1 0 0 0,0 0 0 0 0,0 1 0 0 0,1 0 0 0 0,-1 1 0 0 0,17 0 0 0 0,-11 1 11 0 0,0 2 0 0 0,0 0 1 0 0,0 2-1 0 0,0-1 0 0 0,0 2 1 0 0,27 9-1 0 0,-43-12-46 0 0,28 9 19 0 0,53 25 0 0 0,-76-31-20 0 0,0-1 0 0 0,0 2 0 0 0,0-1 0 0 0,0 1 0 0 0,-1 0 1 0 0,0 1-1 0 0,0-1 0 0 0,0 1 0 0 0,-1 1 0 0 0,0-1 0 0 0,0 1 0 0 0,6 10 1 0 0,-9-12 5 0 0,-1-1 1 0 0,1 1 0 0 0,-1-1 0 0 0,0 1 0 0 0,-1-1 0 0 0,1 1 0 0 0,-1-1-1 0 0,0 1 1 0 0,0 0 0 0 0,0-1 0 0 0,-1 1 0 0 0,0 0 0 0 0,1-1-1 0 0,-2 1 1 0 0,1-1 0 0 0,0 0 0 0 0,-1 1 0 0 0,0-1 0 0 0,0 0 0 0 0,-4 6-1 0 0,-3 4 57 0 0,0-1 0 0 0,-1 0 0 0 0,0-1 0 0 0,-19 18 0 0 0,10-13 5 0 0,-1-1 0 0 0,0-1 0 0 0,-24 14 0 0 0,-70 33 85 0 0,29-17-77 0 0,29-15 2 0 0,-72 26 0 0 0,-63 13-169 0 0,152-55-36 0 0,-43 11-2497 0 0,80-25 1236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47 4607 0 0,'-1'0'354'0'0,"-34"-1"191"0"0,-19-3 5533 0 0,38 3-4284 0 0,4-2-656 0 0,0 1-1 0 0,0-2 1 0 0,1 0-1 0 0,-23-10 1 0 0,33 14-1071 0 0,-24-14 4018 0 0,28 15-4021 0 0,195 31 208 0 0,-56-12-123 0 0,235 63-85 0 0,-291-54-64 0 0,-82-28 5 0 0,12 7 59 0 0,-13-6 11 0 0,-2-2-75 0 0,-1 0 1 0 0,0 0-1 0 0,1 1 0 0 0,-1-1 1 0 0,0 0-1 0 0,0 0 0 0 0,1 1 0 0 0,-1-1 1 0 0,0 0-1 0 0,0 0 0 0 0,1 1 1 0 0,-1-1-1 0 0,0 0 0 0 0,0 1 0 0 0,0-1 1 0 0,0 0-1 0 0,1 1 0 0 0,-1-1 1 0 0,0 0-1 0 0,0 1 0 0 0,0-1 0 0 0,0 0 1 0 0,0 1-1 0 0,0-1 0 0 0,0 1 1 0 0,0-1-1 0 0,0 0 0 0 0,0 1 0 0 0,0-1 1 0 0,0 0-1 0 0,0 1 0 0 0,0-1 1 0 0,0 0-1 0 0,-1 1 0 0 0,1-1 0 0 0,0 0 1 0 0,0 1-1 0 0,0-1 0 0 0,0 0 1 0 0,-1 1-1 0 0,1-1 0 0 0,0 0 0 0 0,0 0 1 0 0,-1 1-1 0 0,1-1 0 0 0,0 0 1 0 0,-1 0-1 0 0,1 1 0 0 0,0-1 0 0 0,0 0 1 0 0,-1 0-1 0 0,1 0 0 0 0,0 0 1 0 0,-1 1-1 0 0,1-1 0 0 0,-1 0 0 0 0,0 0 0 0 0,-30 20 0 0 0,-1-2 0 0 0,-41 17 0 0 0,38-19 0 0 0,-150 67-2 0 0,-82 41 15 0 0,234-107 27 0 0,-52 28 357 0 0,83-44-93 0 0,14 5-240 0 0,36 10-2095 0 0,-1-1-3358 0 0,-32-10-2063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0 455 0 0,'-18'11'2887'0'0,"1"1"-1"0"0,1 1 1 0 0,0 1-1 0 0,-26 29 0 0 0,24-23-1866 0 0,2 1 0 0 0,1 1 0 0 0,-18 33 0 0 0,27-41-718 0 0,1-1-1 0 0,0 1 1 0 0,1 0 0 0 0,-3 21-1 0 0,6-33-248 0 0,1 0 1 0 0,0 0-1 0 0,-1 1 0 0 0,1-1 0 0 0,0 0 0 0 0,0 0 1 0 0,0 0-1 0 0,0 0 0 0 0,1 0 0 0 0,-1 0 0 0 0,0 0 1 0 0,1 0-1 0 0,0 0 0 0 0,-1 0 0 0 0,1 0 1 0 0,0 0-1 0 0,0 0 0 0 0,0 0 0 0 0,0 0 0 0 0,0-1 1 0 0,1 1-1 0 0,-1 0 0 0 0,1-1 0 0 0,-1 1 0 0 0,3 1 1 0 0,-2-2 4 0 0,1 1 1 0 0,-1-1 0 0 0,1 0-1 0 0,0 0 1 0 0,0 0 0 0 0,-1 0-1 0 0,1-1 1 0 0,0 1 0 0 0,0-1 0 0 0,0 0-1 0 0,0 1 1 0 0,0-1 0 0 0,0-1-1 0 0,0 1 1 0 0,-1 0 0 0 0,1-1-1 0 0,0 1 1 0 0,3-2 0 0 0,28-10 70 0 0,-1-1 1 0 0,0-1 0 0 0,48-30 0 0 0,-50 27-112 0 0,-22 11-25 0 0,0 0 0 0 0,0 0 0 0 0,0-1 0 0 0,-1 0 0 0 0,0 0 0 0 0,0-1 0 0 0,-1 0 0 0 0,1 0 0 0 0,5-10 0 0 0,-11 15-6 0 0,0-1 1 0 0,0 1 0 0 0,0-1-1 0 0,0 1 1 0 0,-1-1 0 0 0,1 1-1 0 0,-1-1 1 0 0,0 0-1 0 0,0 0 1 0 0,0 0 0 0 0,-1 0-1 0 0,1 0 1 0 0,-1 0 0 0 0,0 0-1 0 0,0 1 1 0 0,-1-1-1 0 0,1 0 1 0 0,-1 0 0 0 0,1 0-1 0 0,-1 0 1 0 0,-1 0-1 0 0,1 1 1 0 0,0-1 0 0 0,-1 0-1 0 0,0 1 1 0 0,0-1 0 0 0,0 1-1 0 0,-3-4 1 0 0,3 5-7 0 0,-1-1 0 0 0,0 0 1 0 0,0 1-1 0 0,0 0 0 0 0,-1 0 1 0 0,1 0-1 0 0,0 0 0 0 0,-1 0 1 0 0,1 1-1 0 0,-1-1 0 0 0,0 1 1 0 0,0 0-1 0 0,1 0 0 0 0,-7 0 1 0 0,4 0-21 0 0,0 0 1 0 0,0 1-1 0 0,0 0 1 0 0,0 0-1 0 0,0 1 1 0 0,0-1-1 0 0,0 1 1 0 0,-11 3-1 0 0,5 1-351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47 8751 0 0,'6'-16'399'0'0,"-4"13"-4"0"0,-2 1-253 0 0,0 0-117 0 0,1 0-58 0 0,9-10 363 0 0,-10 12-168 0 0,0-1-1 0 0,0 1 1 0 0,0 0 0 0 0,-1-1 0 0 0,1 1 0 0 0,0-1 0 0 0,-1 1 0 0 0,1 0-1 0 0,0-1 1 0 0,-1 1 0 0 0,1 0 0 0 0,0-1 0 0 0,-1 1 0 0 0,1 0-1 0 0,-1 0 1 0 0,1-1 0 0 0,0 1 0 0 0,-1 0 0 0 0,1 0 0 0 0,-1 0 0 0 0,1 0-1 0 0,-1-1 1 0 0,-2 1 307 0 0,0-1 0 0 0,1 1 0 0 0,-1-1 0 0 0,0 1-1 0 0,0 0 1 0 0,0 0 0 0 0,-4 0 0 0 0,-4 2-18 0 0,1 0 1 0 0,-12 4-1 0 0,3-1-324 0 0,-9 3-38 0 0,1 0-1 0 0,1 2 0 0 0,0 0 1 0 0,0 2-1 0 0,1 1 0 0 0,1 1 1 0 0,0 1-1 0 0,1 2 0 0 0,0 0 1 0 0,-36 36-1 0 0,-59 71 225 0 0,99-101-276 0 0,1 0 0 0 0,1 2 0 0 0,-25 47 1 0 0,39-66-5 0 0,1 0 0 0 0,-1 1 1 0 0,1-1-1 0 0,0 1 0 0 0,1-1 1 0 0,-1 1-1 0 0,1-1 0 0 0,0 10 1 0 0,1-13 21 0 0,0-1 0 0 0,1 1 0 0 0,-1 0 0 0 0,0 0 0 0 0,1 0-1 0 0,0 0 1 0 0,0 0 0 0 0,0-1 0 0 0,0 1 0 0 0,0 0 0 0 0,0-1 0 0 0,1 1 0 0 0,-1-1 0 0 0,1 1 0 0 0,0-1 0 0 0,0 0 0 0 0,0 0 0 0 0,0 1 0 0 0,0-2 0 0 0,0 1 0 0 0,4 2 0 0 0,2 1 83 0 0,-1-1 0 0 0,2 0 0 0 0,-1 0 0 0 0,0-1-1 0 0,1 0 1 0 0,-1-1 0 0 0,1 0 0 0 0,0 0 0 0 0,0-1 0 0 0,0 0 0 0 0,10 0 0 0 0,11-2 161 0 0,58-9-1 0 0,-76 8-241 0 0,15-2-4 0 0,0-1 0 0 0,-1-2 0 0 0,1-1-1 0 0,-1-1 1 0 0,-1-1 0 0 0,0-1 0 0 0,0-1 0 0 0,-1-1-1 0 0,24-18 1 0 0,-38 22-42 0 0,0-1 1 0 0,0-1-1 0 0,-1 1 1 0 0,12-20-1 0 0,-7 11-4 0 0,-5 5-22 0 0,0 0 0 0 0,-1-1 0 0 0,0 0 0 0 0,-1 0 0 0 0,-1-1 0 0 0,0 0 0 0 0,-1 0 0 0 0,-1 0 0 0 0,-1-1 0 0 0,0 1 0 0 0,-1-1 0 0 0,-1 0 0 0 0,0 0 0 0 0,-3-21 0 0 0,2 33-19 0 0,-1 1 0 0 0,0 0 0 0 0,0 0 1 0 0,0 0-1 0 0,0 0 0 0 0,-1 0 0 0 0,0 0 1 0 0,0 0-1 0 0,0 1 0 0 0,0-1 0 0 0,0 0 0 0 0,-1 1 1 0 0,1 0-1 0 0,-1 0 0 0 0,-6-6 0 0 0,5 6 1 0 0,0 0-1 0 0,-1 1 0 0 0,1-1 1 0 0,-1 1-1 0 0,0 0 1 0 0,0 0-1 0 0,0 1 0 0 0,0-1 1 0 0,0 1-1 0 0,0 0 1 0 0,0 0-1 0 0,-10 1 0 0 0,-6 0-159 0 0,-1 1 0 0 0,0 1-1 0 0,1 1 1 0 0,-29 8 0 0 0,1-2-362 0 0,28-6-456 0 0,-27 9 1 0 0,46-11 475 0 0,17 3-11417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7831 0 0,'0'0'18171'0'0,"-1"2"-18113"0"0,-1 9-46 0 0,2-7-12 0 0,-1 0 0 0 0,0 0-1 0 0,0 0 1 0 0,0-1 0 0 0,0 1 0 0 0,-3 6 0 0 0,1-2 0 0 0,-8 18-47 0 0,8-22-186 0 0,-3 5-195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19 8751 0 0,'0'0'399'0'0,"-2"-2"-4"0"0,0 0-286 0 0,-1 1 0 0 0,1-1 0 0 0,-1 0 0 0 0,1 1 0 0 0,-1-1 0 0 0,0 1 0 0 0,0 0 0 0 0,0 0 0 0 0,0 0 0 0 0,1 0 0 0 0,-1 0 0 0 0,0 1 0 0 0,-5-1 0 0 0,5 1 462 0 0,-1 1 0 0 0,0-1 0 0 0,0 1 0 0 0,0 0 0 0 0,1 0 1 0 0,-1 0-1 0 0,0 0 0 0 0,1 1 0 0 0,-1-1 0 0 0,1 1 0 0 0,-4 2 1 0 0,-2 2-230 0 0,0 1 0 0 0,0 0 1 0 0,1 1-1 0 0,0 0 0 0 0,0 0 1 0 0,1 0-1 0 0,0 1 1 0 0,0 0-1 0 0,-6 12 0 0 0,-6 15 71 0 0,-18 45-1 0 0,25-52-202 0 0,-59 157 242 0 0,61-152-359 0 0,1 0 0 0 0,2 1 0 0 0,-4 58 0 0 0,11-84-92 0 0,-1-5-3 0 0,1 1 0 0 0,0-1-1 0 0,0 1 1 0 0,1 0 0 0 0,0-1-1 0 0,-1 1 1 0 0,1-1 0 0 0,1 1-1 0 0,-1-1 1 0 0,1 1 0 0 0,2 3-1 0 0,5 8-357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6447 0 0,'0'0'5838'0'0,"-2"0"-5117"0"0,-2 0-475 0 0,-1 0 1 0 0,1 1-1 0 0,-1-1 0 0 0,1 1 1 0 0,0 0-1 0 0,0 0 0 0 0,-1 0 1 0 0,-4 2-1 0 0,7-2-198 0 0,0 0 0 0 0,0 1 0 0 0,1-1 0 0 0,-1 0 0 0 0,0 0 0 0 0,1 1 0 0 0,-1-1 0 0 0,1 1 0 0 0,0-1 0 0 0,0 1 0 0 0,-1 0 0 0 0,1-1 0 0 0,0 1 0 0 0,0 0 0 0 0,0 0 0 0 0,1 0 0 0 0,-1 0 0 0 0,0 0 0 0 0,1-1 0 0 0,-1 5 0 0 0,0-2-9 0 0,1 0 0 0 0,0 1 0 0 0,0-1 0 0 0,0 1-1 0 0,1-1 1 0 0,-1 1 0 0 0,1-1 0 0 0,0 0 0 0 0,0 1 0 0 0,1-1 0 0 0,-1 0-1 0 0,1 0 1 0 0,0 0 0 0 0,0 0 0 0 0,0 0 0 0 0,1 0 0 0 0,-1-1-1 0 0,7 7 1 0 0,-2-2 124 0 0,1 0 1 0 0,0-1-1 0 0,1 0 0 0 0,-1-1 0 0 0,1 0 0 0 0,17 8 0 0 0,-12-7 54 0 0,1 0-99 0 0,0 1 1 0 0,-1 0 0 0 0,1 1-1 0 0,18 16 1 0 0,-30-23-115 0 0,-1 0 0 0 0,0 0 0 0 0,1 1 0 0 0,-1-1 0 0 0,0 1 0 0 0,0-1 0 0 0,0 1 0 0 0,0 0 0 0 0,-1 0 0 0 0,1 0 0 0 0,-1 0 0 0 0,0 0 0 0 0,0 0 0 0 0,0 0 0 0 0,0 0 0 0 0,0 0 0 0 0,-1 1 0 0 0,1-1 0 0 0,-1 0 0 0 0,0 0 0 0 0,0 1 0 0 0,0-1 0 0 0,-1 0 0 0 0,1 1 0 0 0,-1-1 0 0 0,1 0 0 0 0,-1 0 0 0 0,-3 6 0 0 0,-5 8 7 0 0,-1-1 0 0 0,0-1 1 0 0,-1 0-1 0 0,-1-1 0 0 0,-24 24 1 0 0,27-29-6 0 0,-43 43-6 0 0,-93 69 0 0 0,131-109-42 0 0,-1-1 0 0 0,-1-1 1 0 0,1-1-1 0 0,-22 10 0 0 0,35-18 95 0 0,1-4-109 0 0,1 1-5 0 0,0-1 0 0 0,0 0 0 0 0,0 0 0 0 0,0 0 0 0 0,0 1 0 0 0,0-1 0 0 0,1 0-1 0 0,-1 0 1 0 0,1 1 0 0 0,0-1 0 0 0,0 0 0 0 0,0 1 0 0 0,0-1 0 0 0,1 1 0 0 0,-1-1 0 0 0,1 1 0 0 0,-1-1 0 0 0,1 1 0 0 0,0 0-1 0 0,0 0 1 0 0,3-3 0 0 0,-3 2-41 0 0,1 1 1 0 0,0-1-1 0 0,0 0 0 0 0,0 1 0 0 0,1 0 1 0 0,-1 0-1 0 0,1 0 0 0 0,-1 0 0 0 0,1 0 1 0 0,-1 1-1 0 0,1-1 0 0 0,0 1 0 0 0,0 0 1 0 0,0 0-1 0 0,0 1 0 0 0,0-1 0 0 0,0 1 1 0 0,0 0-1 0 0,0 0 0 0 0,0 0 0 0 0,0 1 1 0 0,0-1-1 0 0,-1 1 0 0 0,1 0 0 0 0,0 0 1 0 0,0 0-1 0 0,0 0 0 0 0,-1 1 0 0 0,1 0 1 0 0,-1 0-1 0 0,1 0 0 0 0,-1 0 0 0 0,1 0 1 0 0,-1 1-1 0 0,0-1 0 0 0,0 1 0 0 0,4 5 1 0 0,7 8-4734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74 7543 0 0,'0'-1'342'0'0,"4"-46"223"0"0,-4 46-438 0 0,0 0 0 0 0,0-1-1 0 0,0 1 1 0 0,0 0 0 0 0,0 0-1 0 0,0-1 1 0 0,0 1 0 0 0,0 0 0 0 0,-1 0-1 0 0,1 0 1 0 0,0-1 0 0 0,-1 1 0 0 0,1 0-1 0 0,-1-1 1 0 0,0 1-20 0 0,1 1 0 0 0,0-1 0 0 0,-1 1 0 0 0,1 0 1 0 0,-1-1-1 0 0,1 1 0 0 0,-1-1 0 0 0,1 1 0 0 0,-1 0 0 0 0,1-1 0 0 0,-1 1 0 0 0,1 0 0 0 0,-1 0 0 0 0,1 0 1 0 0,-1-1-1 0 0,0 1 0 0 0,1 0 0 0 0,-1 0 0 0 0,1 0 0 0 0,-1 0 0 0 0,0 0 0 0 0,-1 0 2 0 0,0 0 0 0 0,1 1 0 0 0,-1-1 0 0 0,0 1 0 0 0,0-1 0 0 0,1 1 0 0 0,-1 0 1 0 0,1 0-1 0 0,-1-1 0 0 0,1 1 0 0 0,-1 0 0 0 0,1 1 0 0 0,-1-1 0 0 0,1 0 0 0 0,0 0 0 0 0,0 0 0 0 0,-3 3 0 0 0,-3 7 142 0 0,0 0 1 0 0,0 0-1 0 0,1 0 1 0 0,-9 23-1 0 0,15-32-123 0 0,-4 9 170 0 0,0 23 239 0 0,4-27-393 0 0,-1 0-1 0 0,0 0 0 0 0,0 0 1 0 0,-2 7-1 0 0,-13 26 285 0 0,-2-1-1 0 0,-32 53 1 0 0,25-48-207 0 0,-81 129 454 0 0,57-97-446 0 0,-26 35 19 0 0,11-18-176 0 0,10-15 9 0 0,-13 22-210 0 0,63-95-29 0 0,1 1 0 0 0,0-1-1 0 0,-3 11 1 0 0,5-14-1006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34 194 10591 0 0,'-2'1'819'0'0,"-25"4"765"0"0,26-5-1499 0 0,1 0 1 0 0,0 0-1 0 0,0 0 1 0 0,0 0-1 0 0,-1 0 0 0 0,1 1 1 0 0,0-1-1 0 0,0 0 1 0 0,0 0-1 0 0,-1 0 0 0 0,1 0 1 0 0,0 0-1 0 0,0 0 1 0 0,0 1-1 0 0,-1-1 0 0 0,1 0 1 0 0,0 0-1 0 0,0 0 1 0 0,0 0-1 0 0,0 1 0 0 0,0-1 1 0 0,0 0-1 0 0,-1 0 1 0 0,1 1-1 0 0,0-1 0 0 0,0 0 1 0 0,0 0-1 0 0,0 0 1 0 0,0 1-1 0 0,0-1 0 0 0,0 0 1 0 0,0 0-1 0 0,0 1 1 0 0,4 9 1567 0 0,9 5-819 0 0,-6-12-715 0 0,0 0 1 0 0,1 0 0 0 0,-1 0-1 0 0,0-1 1 0 0,1-1 0 0 0,-1 1 0 0 0,1-1-1 0 0,0 0 1 0 0,0-1 0 0 0,9 0 0 0 0,14-1 217 0 0,34-7 0 0 0,-59 7-291 0 0,261-55 1198 0 0,-4-21-335 0 0,-178 51-693 0 0,172-42-1709 0 0,-222 61-650 0 0,-5 1-4885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 15231 0 0,'0'0'696'0'0,"2"0"-13"0"0,7-4-440 0 0,3 6-143 0 0,-11-1-43 0 0,1 0 1 0 0,-1 1 0 0 0,0-1 0 0 0,0 0-1 0 0,1 1 1 0 0,-1-1 0 0 0,0 1 0 0 0,0-1 0 0 0,0 1-1 0 0,-1-1 1 0 0,1 1 0 0 0,0 0 0 0 0,-1 0-1 0 0,1-1 1 0 0,-1 1 0 0 0,1 0 0 0 0,-1 0 0 0 0,0-1-1 0 0,0 1 1 0 0,0 0 0 0 0,0 0 0 0 0,0 0-1 0 0,0 2 1 0 0,-1 4 137 0 0,0 0 1 0 0,0 0-1 0 0,-5 16 1 0 0,-8 15 233 0 0,-30 57 1 0 0,-27 34 12 0 0,65-119-409 0 0,-207 319 381 0 0,209-324-408 0 0,-158 194 151 0 0,111-142-96 0 0,-58 56 123 0 0,76-81-19 0 0,31-32 120 0 0,3-1-269 0 0,0 0 0 0 0,0-1 0 0 0,0 1-1 0 0,-1-1 1 0 0,1 1 0 0 0,0-1 0 0 0,0 0 0 0 0,-1 1-1 0 0,1-1 1 0 0,0 0 0 0 0,0-1 0 0 0,1 0 17 0 0,41-38 10 0 0,74-54 0 0 0,58-25-1488 0 0,-137 94 1069 0 0,-35 23 338 0 0,68-42-530 0 0,-61 39 521 0 0,0 1 1 0 0,0-1-1 0 0,1 1 1 0 0,-1 1-1 0 0,17-3 1 0 0,-26 5 58 0 0,-1 1 1 0 0,1 0-1 0 0,0 0 1 0 0,0 0-1 0 0,-1 0 1 0 0,1 0-1 0 0,0 1 0 0 0,-1-1 1 0 0,1 0-1 0 0,0 0 1 0 0,0 0-1 0 0,-1 1 1 0 0,1-1-1 0 0,0 0 0 0 0,-1 0 1 0 0,1 1-1 0 0,-1-1 1 0 0,1 1-1 0 0,0-1 1 0 0,-1 1-1 0 0,1-1 1 0 0,-1 1-1 0 0,1 0 0 0 0,0 1 26 0 0,1-1 0 0 0,-1 1 0 0 0,0 0 0 0 0,-1 0 0 0 0,1 0-1 0 0,0 0 1 0 0,-1 0 0 0 0,2 3 0 0 0,-1 1 81 0 0,0 1 0 0 0,-1 0-1 0 0,0 0 1 0 0,0 9 0 0 0,-3 0 74 0 0,0-1-1 0 0,-2 1 1 0 0,1-1-1 0 0,-2 0 1 0 0,0 0-1 0 0,-13 22 1 0 0,11-21-332 0 0,0 1 0 0 0,1 0 1 0 0,0 1-1 0 0,-3 18 1 0 0,9-35-815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130 119 11831 0 0,'2'-1'540'0'0,"27"-9"795"0"0,0 2-1 0 0,1 1 0 0 0,43-4 1 0 0,-36 6-734 0 0,-1 0 1 0 0,0-3-1 0 0,0-1 1 0 0,53-21 0 0 0,-82 28-587 0 0,-6 2-12 0 0,0-1-1 0 0,1 1 1 0 0,-1-1 0 0 0,1 1 0 0 0,-1-1 0 0 0,0 0 0 0 0,1 1 0 0 0,-1-1 0 0 0,0 0 0 0 0,0 0 0 0 0,0 0 0 0 0,0 0 0 0 0,0 0 0 0 0,0 0 0 0 0,0 0 0 0 0,2-3 0 0 0,-3 3-87 0 0,-1 0 51 0 0,-1 0 1 0 0,1 1-1 0 0,-1-1 1 0 0,1 1-1 0 0,-1-1 1 0 0,0 1-1 0 0,1-1 1 0 0,-1 1 0 0 0,0 0-1 0 0,-2 0 1 0 0,-7 0-65 0 0,0 0 0 0 0,1 1 1 0 0,-1 0-1 0 0,0 1 1 0 0,0 0-1 0 0,-19 7 1 0 0,0 3 3 0 0,-30 16 0 0 0,25-9 196 0 0,1 2 0 0 0,1 1 0 0 0,0 2 0 0 0,2 1-1 0 0,1 1 1 0 0,-32 37 0 0 0,49-48 93 0 0,0 1 0 0 0,1 0 0 0 0,1 0 0 0 0,-12 24 0 0 0,19-33-92 0 0,1 1 1 0 0,0 0-1 0 0,0 0 1 0 0,1 0-1 0 0,-2 13 1 0 0,3-16-50 0 0,1 0 0 0 0,0-1 1 0 0,0 1-1 0 0,0 0 0 0 0,1 0 1 0 0,-1 0-1 0 0,1-1 0 0 0,0 1 0 0 0,1 0 1 0 0,2 6-1 0 0,-2-7-19 0 0,1 0 1 0 0,-1 0-1 0 0,1-1 0 0 0,0 1 1 0 0,0-1-1 0 0,0 0 1 0 0,0 0-1 0 0,1 0 0 0 0,-1 0 1 0 0,1 0-1 0 0,0-1 0 0 0,0 0 1 0 0,0 0-1 0 0,0 0 1 0 0,0 0-1 0 0,0-1 0 0 0,7 3 1 0 0,3-1 43 0 0,0 0 1 0 0,0 0 0 0 0,1-2 0 0 0,16 1-1 0 0,4-3-361 0 0,-1-2-1 0 0,1-1 1 0 0,-1-2-1 0 0,0-1 1 0 0,-1-2-1 0 0,40-15 1 0 0,-15 2-1950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163 238 3223 0 0,'-11'11'355'0'0,"0"-1"0"0"0,-15 12-1 0 0,13-13 1970 0 0,-20 22-1 0 0,4-3 81 0 0,19-18-59 0 0,-19 22 2225 0 0,31-34-3940 0 0,26-19 769 0 0,32-30-1 0 0,9-7-739 0 0,137-85-390 0 0,-159 115-219 0 0,2 2 1 0 0,78-31-1 0 0,-111 52-50 0 0,-16 5 0 0 0,1 0 0 0 0,-1 0 0 0 0,1 0 0 0 0,-1 0 0 0 0,1 0 0 0 0,-1 0 0 0 0,1 0 0 0 0,-1 0 0 0 0,1 0 0 0 0,-1 0 0 0 0,1 0 0 0 0,-1 1 0 0 0,1-1 0 0 0,-1 0 0 0 0,1 0 0 0 0,-1 0 0 0 0,1 1 0 0 0,-1-1 0 0 0,0 0 0 0 0,1 1 0 0 0,0-1 0 0 0,0 2 0 0 0,-1-1 0 0 0,1 1 0 0 0,0 0 0 0 0,-1-1 0 0 0,1 1 0 0 0,-1 0 0 0 0,1 0 0 0 0,-1-1 0 0 0,0 1 0 0 0,0 0 0 0 0,0 0 0 0 0,0 0 0 0 0,0-1 0 0 0,0 1 0 0 0,0 0 0 0 0,-1 0 0 0 0,0 2 0 0 0,-11 35 0 0 0,10-34 0 0 0,-8 17 85 0 0,-23 40 0 0 0,24-49-38 0 0,1 1 0 0 0,1 1 0 0 0,0-1 0 0 0,0 1 0 0 0,2 0 0 0 0,-7 28 0 0 0,11-40-47 0 0,1 0 1 0 0,0 0-1 0 0,0 0 0 0 0,0 0 1 0 0,0 0-1 0 0,0 0 1 0 0,1 0-1 0 0,-1 0 1 0 0,1 0-1 0 0,0 0 0 0 0,0 0 1 0 0,0 0-1 0 0,0-1 1 0 0,0 1-1 0 0,1 0 0 0 0,-1-1 1 0 0,1 1-1 0 0,-1-1 1 0 0,1 1-1 0 0,0-1 1 0 0,0 0-1 0 0,1 0 0 0 0,-1 0 1 0 0,0 0-1 0 0,5 3 1 0 0,2 1-526 0 0,1-2 1 0 0,0 1 0 0 0,-1-1 0 0 0,1-1 0 0 0,0 0-1 0 0,12 3 1 0 0,-6-3-1028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38 196 919 0 0,'7'-9'3811'0'0,"7"-15"10597"0"0,-13 26-14265 0 0,2 4-60 0 0,0 0 0 0 0,0 0 1 0 0,-1 0-1 0 0,0 0 1 0 0,0 1-1 0 0,-1-1 1 0 0,0 1-1 0 0,0-1 1 0 0,0 1-1 0 0,-1-1 1 0 0,0 1-1 0 0,0 0 0 0 0,-1 6 1 0 0,-3 12 67 0 0,-1-1 0 0 0,-10 29 0 0 0,4-16 42 0 0,-5 11-7 0 0,9-28-108 0 0,1-1 1 0 0,-7 35 0 0 0,13-52 49 0 0,2-2 1 0 0,2 0-90 0 0,1-1 1 0 0,-1 0 0 0 0,0 0-1 0 0,1-1 1 0 0,-1 1 0 0 0,0-1-1 0 0,0 0 1 0 0,0 0 0 0 0,0 0-1 0 0,0 0 1 0 0,-1-1 0 0 0,6-4-1 0 0,8-7 151 0 0,17-21-1 0 0,-32 34-171 0 0,49-54 111 0 0,85-85-133 0 0,-120 128-20 0 0,-11 9 15 0 0,-1 0 0 0 0,0-1 0 0 0,0 1 0 0 0,0-1 0 0 0,0 0 0 0 0,4-6 0 0 0,-6 8-49 0 0,3 16-113 0 0,-3-2 144 0 0,0 0 0 0 0,-1 1 0 0 0,0-1 0 0 0,-2 25-1 0 0,0-24 27 0 0,1 0-1 0 0,0 1 0 0 0,1-1 1 0 0,3 16-1 0 0,-4-27 19 0 0,0 1 0 0 0,1-1 0 0 0,0 1 0 0 0,-1-1 0 0 0,1 0-1 0 0,0 1 1 0 0,0-1 0 0 0,0 0 0 0 0,0 0 0 0 0,1 0 0 0 0,-1 0 0 0 0,1 0 0 0 0,-1 0 0 0 0,1 0-1 0 0,0 0 1 0 0,-1 0 0 0 0,1-1 0 0 0,0 1 0 0 0,0-1 0 0 0,3 2 0 0 0,3 2 75 0 0,2 2 17 0 0,1 1 1 0 0,0-1-1 0 0,0-1 1 0 0,0 0-1 0 0,1-1 0 0 0,0 0 1 0 0,1-1-1 0 0,-1 0 1 0 0,0-1-1 0 0,1-1 1 0 0,0 0-1 0 0,16 1 0 0 0,-27-3-85 0 0,0-1-1 0 0,0 1 0 0 0,0 0 0 0 0,0-1 1 0 0,0 1-1 0 0,0-1 0 0 0,0 0 0 0 0,0 0 1 0 0,-1 0-1 0 0,1 0 0 0 0,0 0 0 0 0,0 0 1 0 0,-1 0-1 0 0,1-1 0 0 0,-1 1 0 0 0,3-2 0 0 0,19-27 208 0 0,-19 23-182 0 0,87-137 429 0 0,16-21-363 0 0,-82 130-711 0 0,58-60-1 0 0,-79 91 368 0 0,0 1 1 0 0,0-1-1 0 0,1 1 0 0 0,-1 0 1 0 0,1 0-1 0 0,0 1 0 0 0,5-3 1 0 0,-8 4-915 0 0,1 2 696 0 0,0 0 0 0 0,1 1 0 0 0,-1-1-1 0 0,0 1 1 0 0,0-1 0 0 0,0 1 0 0 0,0 0-1 0 0,0 0 1 0 0,-1 0 0 0 0,1 0 0 0 0,2 4 0 0 0,5 5-1087 0 0,0 1-2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13823 0 0,'0'0'1062'0'0,"-4"-15"6459"0"0,4 14-7450 0 0,6-5 246 0 0,-4 5-400 0 0,0 1-1 0 0,0-1 1 0 0,0 0 0 0 0,1 1 0 0 0,-1-1 0 0 0,0 1 0 0 0,0-1-1 0 0,1 1 1 0 0,-1 0 0 0 0,0 0 0 0 0,1 0 0 0 0,-1 1 0 0 0,4 0-1 0 0,0 0-1692 0 0,4 0-5446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86 2303 0 0,'0'2'4356'0'0,"-2"3"-3253"0"0,1-1-1 0 0,-1 1 0 0 0,0-1 0 0 0,-1 0 1 0 0,1 0-1 0 0,-1 0 0 0 0,0 0 0 0 0,0 0 1 0 0,-3 3-1 0 0,4-5-261 0 0,0 1 214 0 0,1 3 2059 0 0,10-4-2792 0 0,2-2-252 0 0,0 0-1 0 0,-1-1 1 0 0,1 0 0 0 0,-1 0 0 0 0,1-1 0 0 0,-1-1-1 0 0,17-5 1 0 0,-4 1-22 0 0,-13 4-30 0 0,-1 0 1 0 0,0-1-1 0 0,0 0 0 0 0,10-7 0 0 0,-14 8-42 0 0,-1 1 0 0 0,0-1 1 0 0,0 0-1 0 0,-1 0 1 0 0,1-1-1 0 0,-1 1 0 0 0,1-1 1 0 0,-1 0-1 0 0,0 0 1 0 0,2-5-1 0 0,-4 7-45 0 0,0 0-1 0 0,-1 0 1 0 0,1-1 0 0 0,-1 1-1 0 0,0 0 1 0 0,0-1 0 0 0,0 1-1 0 0,0 0 1 0 0,0-1 0 0 0,0 1-1 0 0,-1 0 1 0 0,1-1 0 0 0,-1 1-1 0 0,1 0 1 0 0,-3-3 0 0 0,1-6-434 0 0,1 10 86 0 0,-14-2-620 0 0,14 3 985 0 0,0-1 0 0 0,-1 1-1 0 0,1 0 1 0 0,-1 0 0 0 0,1-1-1 0 0,-1 1 1 0 0,1 0-1 0 0,-1 0 1 0 0,1 0 0 0 0,-1 1-1 0 0,1-1 1 0 0,-1 0 0 0 0,1 0-1 0 0,0 1 1 0 0,-1-1 0 0 0,-1 1-1 0 0,-72 43-366 0 0,52-29 388 0 0,-4 2 2 0 0,1 2 0 0 0,2 1 1 0 0,-32 31-1 0 0,-57 77 410 0 0,88-98-127 0 0,-24 39 1 0 0,43-58-169 0 0,-1 1 0 0 0,1-1 0 0 0,1 1 1 0 0,0 0-1 0 0,1 0 0 0 0,0 1 1 0 0,-3 18-1 0 0,7-28-63 0 0,0 0 1 0 0,-1 0 0 0 0,1 0-1 0 0,0 0 1 0 0,1-1-1 0 0,-1 1 1 0 0,0 0 0 0 0,1 0-1 0 0,0 0 1 0 0,-1-1-1 0 0,1 1 1 0 0,0 0-1 0 0,3 3 1 0 0,-4-5-12 0 0,2 1 1 0 0,-1-1-1 0 0,0 1 0 0 0,0-1 0 0 0,0 0 1 0 0,1 0-1 0 0,-1 0 0 0 0,0 0 1 0 0,1 0-1 0 0,-1 0 0 0 0,1 0 1 0 0,-1 0-1 0 0,1-1 0 0 0,-1 1 0 0 0,1 0 1 0 0,0-1-1 0 0,-1 0 0 0 0,1 1 1 0 0,0-1-1 0 0,0 0 0 0 0,-1 0 1 0 0,1 0-1 0 0,2 0 0 0 0,21-3 53 0 0,-1-1-1 0 0,0-2 1 0 0,0 0-1 0 0,32-14 1 0 0,-53 19-62 0 0,283-122-2413 0 0,-222 86-834 0 0,-34 20 1580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16 208 9615 0 0,'0'0'5556'0'0,"1"3"-5129"0"0,2 12 23 0 0,-1 1 1 0 0,0 0-1 0 0,-1-1 1 0 0,-2 30-1 0 0,-12 66 248 0 0,10-91-660 0 0,-2 7 42 0 0,3-4 13 0 0,2-21 291 0 0,1-2-373 0 0,0 0-1 0 0,0-1 1 0 0,1 1 0 0 0,-1 0-1 0 0,0-1 1 0 0,0 1 0 0 0,1-1-1 0 0,-1 0 1 0 0,0 1-1 0 0,0-1 1 0 0,0 0 0 0 0,0 0-1 0 0,0 1 1 0 0,0-1 0 0 0,0 0-1 0 0,0 0 1 0 0,0 0-1 0 0,1-2 1 0 0,13-23 85 0 0,-12 19-52 0 0,18-33-6 0 0,-7 12-20 0 0,29-44 1 0 0,-38 64-19 0 0,1 1 0 0 0,0-1 0 0 0,0 1-1 0 0,1 1 1 0 0,0-1 0 0 0,0 1 0 0 0,1 1 0 0 0,0-1 0 0 0,0 1 0 0 0,9-4 0 0 0,-9 5-12 0 0,-4 4-36 0 0,-2 0 48 0 0,0 0-1 0 0,0 1 1 0 0,-1-1-1 0 0,1 1 1 0 0,0-1-1 0 0,0 1 1 0 0,0 0-1 0 0,0-1 1 0 0,-1 1-1 0 0,1 0 1 0 0,0 0-1 0 0,-1 0 1 0 0,1 1-1 0 0,-1-1 1 0 0,1 0-1 0 0,-1 0 1 0 0,1 1-1 0 0,-1-1 1 0 0,0 1-1 0 0,0-1 1 0 0,1 3-1 0 0,2 2 0 0 0,4 6 17 0 0,-1 0-1 0 0,0 0 1 0 0,-1 1-1 0 0,-1 0 1 0 0,6 16-1 0 0,-8-17-15 0 0,1-1-1 0 0,0-1 1 0 0,1 1-1 0 0,0 0 0 0 0,0-1 1 0 0,1 0-1 0 0,1 0 1 0 0,10 11-1 0 0,-15-18 13 0 0,1 0 0 0 0,0-1 0 0 0,0 1 0 0 0,0-1 0 0 0,0 0 0 0 0,1 0 0 0 0,-1 0 0 0 0,1-1 0 0 0,-1 1 0 0 0,1-1 0 0 0,0 1 0 0 0,-1-1 0 0 0,1 0 0 0 0,0-1 0 0 0,0 1 0 0 0,-1-1 0 0 0,1 0 0 0 0,0 1 0 0 0,0-2 0 0 0,0 1 0 0 0,0 0 0 0 0,0-1 0 0 0,-1 0 0 0 0,1 0 0 0 0,0 0 0 0 0,0 0 0 0 0,-1 0 0 0 0,1-1 0 0 0,-1 0 0 0 0,1 0 0 0 0,-1 0 0 0 0,0 0 0 0 0,0 0 0 0 0,0-1 0 0 0,0 1 0 0 0,4-6 0 0 0,7-10 142 0 0,-2-1 1 0 0,-1 0-1 0 0,0-1 0 0 0,-1 0 0 0 0,8-25 1 0 0,-11 24-13 0 0,2 1 0 0 0,0 0 1 0 0,2 0-1 0 0,0 1 1 0 0,19-24-1 0 0,-18 28-146 0 0,53-58-123 0 0,-52 61 86 0 0,0 1 0 0 0,0-1 0 0 0,25-14 1 0 0,-31 22-57 0 0,0 0 0 0 0,-1 1 1 0 0,1 0-1 0 0,1 0 1 0 0,12-4-1 0 0,-18 7-79 0 0,1-1 0 0 0,-1 1 0 0 0,0 0 0 0 0,0 0 0 0 0,1 0 0 0 0,-1 0-1 0 0,0 0 1 0 0,0 0 0 0 0,1 1 0 0 0,-1-1 0 0 0,0 1 0 0 0,0-1 0 0 0,0 1-1 0 0,0 0 1 0 0,1 0 0 0 0,-1 0 0 0 0,-1 0 0 0 0,1 0 0 0 0,0 1 0 0 0,0-1-1 0 0,0 1 1 0 0,-1-1 0 0 0,1 1 0 0 0,2 2 0 0 0,4 7-1483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46 3679 0 0,'2'-1'284'0'0,"20"-15"1748"0"0,-4 0 3418 0 0,-5 4 2239 0 0,-53 45-7311 0 0,-52 53 1 0 0,77-69-373 0 0,1 0 1 0 0,1 0-1 0 0,0 1 1 0 0,1 1-1 0 0,1 0 1 0 0,-10 23 0 0 0,20-39 21 0 0,0 0 0 0 0,0 0 0 0 0,0 0 0 0 0,0 0 0 0 0,0 0 0 0 0,0 0 0 0 0,1 0 0 0 0,0 0 0 0 0,-1 1 1 0 0,1-1-1 0 0,1 0 0 0 0,-1 5 0 0 0,1-6 13 0 0,0-1 1 0 0,-1 1-1 0 0,1-1 0 0 0,0 1 1 0 0,0-1-1 0 0,0 1 1 0 0,0-1-1 0 0,0 0 0 0 0,0 0 1 0 0,0 1-1 0 0,1-1 0 0 0,-1 0 1 0 0,0 0-1 0 0,1 0 1 0 0,-1 0-1 0 0,0 0 0 0 0,1-1 1 0 0,0 1-1 0 0,-1 0 1 0 0,1-1-1 0 0,-1 1 0 0 0,1-1 1 0 0,0 1-1 0 0,2-1 1 0 0,3 1 65 0 0,0 0 0 0 0,-1-1 0 0 0,1 0 0 0 0,0 0 0 0 0,0-1 1 0 0,-1 0-1 0 0,1 0 0 0 0,0-1 0 0 0,-1 1 0 0 0,1-1 0 0 0,-1-1 1 0 0,0 1-1 0 0,0-1 0 0 0,0 0 0 0 0,9-6 0 0 0,-4 1-39 0 0,1-1 0 0 0,-1 1 0 0 0,-1-2 0 0 0,0 1 0 0 0,0-1 0 0 0,12-18 0 0 0,-14 16-162 0 0,0 0 0 0 0,-1 0 0 0 0,-1-1 0 0 0,0 0 0 0 0,-1 0 0 0 0,0-1 0 0 0,-1 1 0 0 0,0-1 0 0 0,-2 0 0 0 0,1 0 0 0 0,0-28 0 0 0,-3 40-16 0 0,-1 1 0 0 0,1-1 0 0 0,0 1 1 0 0,-1-1-1 0 0,1 0 0 0 0,-1 1 0 0 0,1-1 0 0 0,-1 1 0 0 0,-1-3 0 0 0,1 2 41 0 0,0 1-236 0 0,-8-5-2641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43 15575 0 0,'0'0'1410'0'0,"-2"1"-1064"0"0,-6 2-66 0 0,0 1 1 0 0,1 0-1 0 0,0 0 0 0 0,-1 1 0 0 0,1 0 0 0 0,1 0 0 0 0,-1 0 0 0 0,1 1 1 0 0,0 0-1 0 0,-9 13 0 0 0,4-5-97 0 0,1 0 0 0 0,1 1-1 0 0,1 0 1 0 0,-10 22 0 0 0,15-29-118 0 0,0 1 0 0 0,0-1 0 0 0,1 0 0 0 0,1 1 0 0 0,-1-1 0 0 0,1 1 0 0 0,1 17 0 0 0,0-24-62 0 0,0 0 1 0 0,0 0-1 0 0,0 0 0 0 0,0 0 0 0 0,1 0 0 0 0,-1 0 0 0 0,1 1 0 0 0,-1-1 0 0 0,1 0 1 0 0,0 0-1 0 0,0-1 0 0 0,0 1 0 0 0,0 0 0 0 0,0 0 0 0 0,0 0 0 0 0,1-1 1 0 0,-1 1-1 0 0,1 0 0 0 0,-1-1 0 0 0,1 0 0 0 0,-1 1 0 0 0,1-1 0 0 0,0 0 0 0 0,0 0 1 0 0,0 0-1 0 0,-1 0 0 0 0,1 0 0 0 0,0 0 0 0 0,0 0 0 0 0,0-1 0 0 0,1 1 0 0 0,-1-1 1 0 0,0 1-1 0 0,0-1 0 0 0,0 0 0 0 0,4 0 0 0 0,2-1 37 0 0,0 0-1 0 0,1 0 0 0 0,-1-1 1 0 0,0 0-1 0 0,0 0 0 0 0,0-1 1 0 0,0 0-1 0 0,0 0 0 0 0,0-1 1 0 0,8-6-1 0 0,5-4 46 0 0,0-1-1 0 0,19-18 1 0 0,-10 6 20 0 0,35-40 0 0 0,-54 53-111 0 0,0 0 0 0 0,-1 0 0 0 0,0-1 0 0 0,-1 0 0 0 0,10-24 0 0 0,-18 36-143 0 0,0-1 0 0 0,0 1 0 0 0,0-1 0 0 0,0 0 0 0 0,-1 0 0 0 0,1-6 0 0 0,-1 8-821 0 0,-3-6-5606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 17215 0 0,'1'-4'1153'0'0,"-1"4"-1125"0"0,0 0-1 0 0,0 0 1 0 0,0 0-1 0 0,0-1 0 0 0,0 1 1 0 0,0 0-1 0 0,0 0 1 0 0,0 0-1 0 0,0 0 1 0 0,0 0-1 0 0,0 0 1 0 0,0 0-1 0 0,0 0 0 0 0,0 0 1 0 0,0 0-1 0 0,0 0 1 0 0,0 0-1 0 0,0 0 1 0 0,0 0-1 0 0,0-1 0 0 0,0 1 1 0 0,0 0-1 0 0,0 0 1 0 0,0 0-1 0 0,0 0 1 0 0,0 0-1 0 0,0 0 0 0 0,0 0 1 0 0,0 0-1 0 0,0 0 1 0 0,0 0-1 0 0,0 0 1 0 0,0 0-1 0 0,0 0 0 0 0,0 0 1 0 0,0 0-1 0 0,0 0 1 0 0,0 0-1 0 0,-1 0 1 0 0,1-1-1 0 0,0 1 0 0 0,0 0 1 0 0,0 0-1 0 0,0 0 1 0 0,0 0-1 0 0,0 0 1 0 0,0 0-1 0 0,0 0 0 0 0,0 0 1 0 0,0 0-1 0 0,0 0 1 0 0,0 0-1 0 0,0 0 1 0 0,-1 0-1 0 0,1 0 0 0 0,0 0 1 0 0,0 0-1 0 0,0 0 1 0 0,0 0-1 0 0,0 0 1 0 0,0 1-1 0 0,0-1 0 0 0,0 0 1 0 0,0 0-1 0 0,0 0 1 0 0,0 0-1 0 0,0 0 1 0 0,0 0-1 0 0,0 0 1 0 0,-15 13 176 0 0,2 0 0 0 0,0 2 0 0 0,-21 28 1 0 0,-28 54 383 0 0,55-86-579 0 0,-39 74-9 0 0,-48 124 0 0 0,79-173 0 0 0,0 0 0 0 0,-127 270-58 0 0,60-175-786 0 0,68-110 506 0 0,8-11 14 0 0,5-8-420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224 314 2303 0 0,'1'1'167'0'0,"2"2"804"0"0,0 0-1 0 0,0 0 1 0 0,0 0-1 0 0,-1 0 1 0 0,3 5-1 0 0,11 13 8320 0 0,-15-21-9212 0 0,-1 1-1 0 0,0-1 1 0 0,0 1-1 0 0,0 0 1 0 0,0-1-1 0 0,0 1 1 0 0,0 0-1 0 0,0-1 1 0 0,0 1-1 0 0,0 0 1 0 0,-1-1-1 0 0,1 1 1 0 0,0-1-1 0 0,0 1 1 0 0,-1 0 0 0 0,1-1-1 0 0,0 1 1 0 0,0-1-1 0 0,-1 1 1 0 0,1-1-1 0 0,-1 2 1 0 0,-9 11 431 0 0,6-11-457 0 0,0 1-1 0 0,0-1 1 0 0,0 0-1 0 0,-1 0 1 0 0,1 0 0 0 0,0 0-1 0 0,-1-1 1 0 0,1 0 0 0 0,-1 0-1 0 0,0 0 1 0 0,1 0 0 0 0,-1-1-1 0 0,-5 0 1 0 0,-8 0 18 0 0,0-1 1 0 0,-19-3 0 0 0,30 3-56 0 0,1-1 1 0 0,-1 1-1 0 0,0-1 1 0 0,0-1-1 0 0,1 1 1 0 0,0-1-1 0 0,-1 0 1 0 0,1-1-1 0 0,0 1 1 0 0,0-1-1 0 0,-7-7 1 0 0,11 9-13 0 0,0 0-1 0 0,0 0 1 0 0,0 0-1 0 0,0-1 1 0 0,0 1-1 0 0,1 0 1 0 0,0-1 0 0 0,-1 1-1 0 0,1-1 1 0 0,0 0-1 0 0,0 1 1 0 0,0-1 0 0 0,0 0-1 0 0,1 0 1 0 0,-1 1-1 0 0,1-1 1 0 0,0 0 0 0 0,-1 0-1 0 0,1 0 1 0 0,1 1-1 0 0,-1-1 1 0 0,0 0-1 0 0,1 0 1 0 0,-1 0 0 0 0,1 1-1 0 0,0-1 1 0 0,0 0-1 0 0,0 1 1 0 0,0-1 0 0 0,3-4-1 0 0,1-2-2 0 0,1 1 1 0 0,0 0-1 0 0,1 0 0 0 0,0 0 0 0 0,11-9 0 0 0,42-30-15 0 0,-23 21-27 0 0,2 0 0 0 0,1 3 0 0 0,1 1 0 0 0,57-21 0 0 0,-76 35 50 0 0,0 2 1 0 0,1 0-1 0 0,0 2 0 0 0,42-3 1 0 0,-54 6-2 0 0,0 1 0 0 0,-1 1 1 0 0,1 0-1 0 0,0 0 1 0 0,-1 1-1 0 0,1 1 1 0 0,-1 0-1 0 0,0 0 1 0 0,0 1-1 0 0,0 0 1 0 0,0 0-1 0 0,15 11 1 0 0,-21-12 9 0 0,0 0 1 0 0,-1 0-1 0 0,0 0 0 0 0,0 0 1 0 0,0 1-1 0 0,0 0 0 0 0,0-1 1 0 0,-1 1-1 0 0,1 0 1 0 0,-1 0-1 0 0,0 0 0 0 0,0 0 1 0 0,-1 1-1 0 0,1-1 0 0 0,-1 0 1 0 0,0 1-1 0 0,0-1 0 0 0,-1 1 1 0 0,1-1-1 0 0,-1 1 1 0 0,0 0-1 0 0,0-1 0 0 0,0 1 1 0 0,-1-1-1 0 0,0 1 0 0 0,0-1 1 0 0,0 1-1 0 0,0-1 0 0 0,-1 0 1 0 0,1 1-1 0 0,-1-1 1 0 0,0 0-1 0 0,-1 0 0 0 0,1 0 1 0 0,-1-1-1 0 0,1 1 0 0 0,-1 0 1 0 0,-6 4-1 0 0,-12 11 20 0 0,-1-2-1 0 0,0-1 1 0 0,-47 26-1 0 0,33-22-2 0 0,14-6-322 0 0,-2-1-1 0 0,1-2 0 0 0,-2 0 1 0 0,1-2-1 0 0,-2 0 1 0 0,1-2-1 0 0,-1-1 0 0 0,-29 3 1 0 0,34-9-973 0 0,3-3-269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5063 0 0,'0'0'390'0'0,"-2"0"-252"0"0,-12 2-158 0 0,4 0 679 0 0,1-1 1 0 0,-14 5-1 0 0,20-5-248 0 0,0 0 1 0 0,0 0-1 0 0,0 0 1 0 0,1 1-1 0 0,-1-1 0 0 0,1 1 1 0 0,-1 0-1 0 0,1 0 0 0 0,0 0 1 0 0,0 0-1 0 0,-1 0 0 0 0,-2 4 1 0 0,-66 84 3672 0 0,22-29-3638 0 0,-295 449 758 0 0,317-468-1196 0 0,-21 36 27 0 0,41-65-31 0 0,1 0 0 0 0,0 0 1 0 0,1 1-1 0 0,-4 15 0 0 0,8-26 3 0 0,0 0-1 0 0,1 0 1 0 0,0 0-1 0 0,-1 0 1 0 0,1 1-1 0 0,0-1 1 0 0,0 0 0 0 0,1 0-1 0 0,-1 0 1 0 0,2 5-1 0 0,3 2-6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551 468 8031 0 0,'0'0'727'0'0,"1"1"-446"0"0,11 7 1402 0 0,-8-5-955 0 0,0 0 1 0 0,0 0 0 0 0,1-1 0 0 0,-1 0 0 0 0,1 1 0 0 0,0-1 0 0 0,7 2 0 0 0,1-1 252 0 0,0 0 0 0 0,18 2 1 0 0,-28-5-878 0 0,0 0 1 0 0,1 0-1 0 0,-1 0 1 0 0,0 0-1 0 0,1 0 0 0 0,-1-1 1 0 0,0 0-1 0 0,0 1 1 0 0,1-1-1 0 0,-1 0 1 0 0,0 0-1 0 0,0-1 0 0 0,0 1 1 0 0,5-4-1 0 0,3-5 62 0 0,0 0-1 0 0,0 0 1 0 0,-2-1-1 0 0,15-19 0 0 0,-8 5-13 0 0,17-35 0 0 0,-8 10-251 0 0,-2-1 1 0 0,-3 0-1 0 0,20-75 0 0 0,-39 122 22 0 0,0-1 0 0 0,0 1-1 0 0,-1-1 1 0 0,1 1 0 0 0,-1 0-1 0 0,0-1 1 0 0,-1 1 0 0 0,1-1-1 0 0,-1 1 1 0 0,1-1 0 0 0,-3-5-1 0 0,2 10 52 0 0,1-1 1 0 0,-1 1-1 0 0,1-1 0 0 0,-1 1 0 0 0,1 0 1 0 0,-1 0-1 0 0,0-1 0 0 0,1 1 0 0 0,-1 0 0 0 0,1 0 1 0 0,-1 0-1 0 0,0 0 0 0 0,1 0 0 0 0,-1 0 1 0 0,0 0-1 0 0,1 0 0 0 0,-1 0 0 0 0,1 0 1 0 0,-1 0-1 0 0,-1 0 0 0 0,1 0-35 0 0,-13 2-200 0 0,-1 1 1 0 0,1 0 0 0 0,0 1-1 0 0,-21 9 1 0 0,10-4 78 0 0,-8 2-73 0 0,-21 7 37 0 0,-78 39 1 0 0,126-54 214 0 0,0 0-1 0 0,1 1 1 0 0,-1 0 0 0 0,1 0-1 0 0,0 0 1 0 0,0 1 0 0 0,1 0-1 0 0,-1-1 1 0 0,1 2-1 0 0,0-1 1 0 0,0 0 0 0 0,-4 10-1 0 0,1 2 9 0 0,0 0-1 0 0,1 1 0 0 0,-4 20 1 0 0,1-5 109 0 0,-58 159 265 0 0,-17-6 165 0 0,7-30 75 0 0,40-93-530 0 0,-60 80 1 0 0,63-95-88 0 0,17-26 9 0 0,0 0-1 0 0,-34 32 1 0 0,50-53-115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9215 0 0,'2'0'5866'0'0,"2"2"-5506"0"0,1-1 1 0 0,-1 0 0 0 0,1-1 0 0 0,-1 1 0 0 0,1-1-1 0 0,-1 0 1 0 0,1 0 0 0 0,-1 0 0 0 0,1 0-1 0 0,7-3 1 0 0,8-2 149 0 0,21-7-1 0 0,-21 5-18 0 0,120-45 490 0 0,8-2 569 0 0,-122 46-1349 0 0,1 1 1 0 0,1 2-1 0 0,45-4 0 0 0,24 9-3249 0 0,-87-1 1304 0 0,1 0-72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68 3223 0 0,'2'-1'240'0'0,"5"-3"173"0"0,0 0 0 0 0,-1 0-1 0 0,13-10 1782 0 0,-18 13-1859 0 0,0 0 0 0 0,-1 0-1 0 0,1 0 1 0 0,-1 0 0 0 0,1 0-1 0 0,-1 0 1 0 0,1 0 0 0 0,-1 0-1 0 0,1 0 1 0 0,-1 0 0 0 0,0 0-1 0 0,0 0 1 0 0,1 0 0 0 0,-1 0-1 0 0,0-1 1 0 0,0 1 0 0 0,0 0-1 0 0,0-1 1 0 0,-3 0-186 0 0,1 0 0 0 0,-1 0-1 0 0,1 0 1 0 0,-1 1 0 0 0,0-1 0 0 0,1 1-1 0 0,-1-1 1 0 0,0 1 0 0 0,0 0 0 0 0,0 0 0 0 0,0 0-1 0 0,0 1 1 0 0,0-1 0 0 0,0 1 0 0 0,0 0-1 0 0,-1-1 1 0 0,1 1 0 0 0,0 1 0 0 0,0-1-1 0 0,0 0 1 0 0,-4 2 0 0 0,-8 2 102 0 0,1 0-1 0 0,0 1 1 0 0,-19 10 0 0 0,1-2-70 0 0,-18 8-122 0 0,2 1 0 0 0,-74 47-1 0 0,111-62 57 0 0,0 1 0 0 0,0 0-1 0 0,1 1 1 0 0,0 0 0 0 0,1 0-1 0 0,0 1 1 0 0,0 1 0 0 0,-10 15-1 0 0,18-24-82 0 0,1-1-1 0 0,-1 1 1 0 0,0-1 0 0 0,1 0-1 0 0,-1 1 1 0 0,1-1-1 0 0,-1 1 1 0 0,1-1 0 0 0,-1 1-1 0 0,1-1 1 0 0,0 1-1 0 0,0 0 1 0 0,0-1 0 0 0,0 1-1 0 0,0-1 1 0 0,0 1-1 0 0,1-1 1 0 0,-1 1 0 0 0,0 0-1 0 0,1-1 1 0 0,-1 0-1 0 0,1 1 1 0 0,0-1 0 0 0,-1 1-1 0 0,1-1 1 0 0,0 0-1 0 0,0 1 1 0 0,0-1 0 0 0,1 2-1 0 0,0-1 17 0 0,0-1 1 0 0,0 1-1 0 0,1-1 0 0 0,-1 0 0 0 0,0 1 0 0 0,0-1 0 0 0,1 0 0 0 0,-1 0 1 0 0,1-1-1 0 0,-1 1 0 0 0,1 0 0 0 0,-1-1 0 0 0,1 0 0 0 0,-1 1 0 0 0,1-1 1 0 0,0 0-1 0 0,3-1 0 0 0,15-3 119 0 0,-1-1 0 0 0,1 0 0 0 0,-1-2 0 0 0,34-15 0 0 0,-48 19-162 0 0,43-18 59 0 0,-2-2 1 0 0,53-33-1 0 0,-84 43-148 0 0,-14 12 16 0 0,-1 3-509 0 0,-1 0 561 0 0,1-1-1 0 0,-1 1 1 0 0,1 0 0 0 0,-1 0 0 0 0,1 0 0 0 0,-1 0 0 0 0,0 3-1 0 0,3 22-108 0 0,-3-26-9 0 0,1 0-1 0 0,-1 0 1 0 0,1 0-1 0 0,-1 1 1 0 0,1-1 0 0 0,0 0-1 0 0,-1 0 1 0 0,1 0-1 0 0,0 0 1 0 0,0 0-1 0 0,0 0 1 0 0,0 0 0 0 0,1 1-1 0 0,0 0-260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1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11055 0 0,'0'0'852'0'0,"-15"-3"10439"0"0,15 3-11225 0 0,0-1 1 0 0,0 0-1 0 0,0 1 1 0 0,0-1-1 0 0,0 1 1 0 0,0-1-1 0 0,0 1 1 0 0,0-1-1 0 0,0 0 1 0 0,0 1-1 0 0,0-1 1 0 0,0 1-1 0 0,0-1 1 0 0,1 1-1 0 0,-1-1 1 0 0,0 0-1 0 0,0 1 1 0 0,1-1-1 0 0,-1 1 1 0 0,0-1-1 0 0,1 1 1 0 0,-1 0-1 0 0,0-1 1 0 0,1 1-1 0 0,0-1 1 0 0,13-11-99 0 0,-13 11 18 0 0,-1 0-1 0 0,1 0 0 0 0,0 1 1 0 0,0-1-1 0 0,0 0 1 0 0,0 1-1 0 0,0-1 1 0 0,0 1-1 0 0,0 0 1 0 0,0-1-1 0 0,1 1 0 0 0,-1 0 1 0 0,0-1-1 0 0,0 1 1 0 0,0 0-1 0 0,0 0 1 0 0,2 0-1 0 0,0 0-68 0 0,-1 0-173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9671 0 0,'3'-2'156'0'0,"1"-1"1"0"0,-1 0-1 0 0,1 0 0 0 0,0 1 0 0 0,7-3 0 0 0,-7 3 339 0 0,-1 0 0 0 0,1 0 1 0 0,0 0-1 0 0,-1-1 0 0 0,1 1 0 0 0,-1-1 1 0 0,7-3 6502 0 0,-10 6-6860 0 0,-4 15 1063 0 0,-8 18-1438 0 0,7-23 330 0 0,0-1 0 0 0,0 0 0 0 0,-1-1-1 0 0,-15 16 1 0 0,19-21-82 0 0,0 0-1 0 0,0 0 1 0 0,0 0-1 0 0,0 0 0 0 0,0 1 1 0 0,0-1-1 0 0,1 0 1 0 0,-2 5-1 0 0,2-1-19 0 0,-1 0-1 0 0,1 0 0 0 0,0 1 0 0 0,1 12 0 0 0,0-18-207 0 0,8 4-4276 0 0,-7-5 3190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35 2759 0 0,'1'-2'126'0'0,"0"-4"-2"0"0,0 4-44 0 0,0-1-1 0 0,0 0 0 0 0,0-16 14153 0 0,-2 21-12717 0 0,-18 28-914 0 0,1 0 1 0 0,1 1-1 0 0,-13 38 0 0 0,-6 26-372 0 0,-39 98-57 0 0,57-155-144 0 0,-1 0 0 0 0,-46 65 1 0 0,25-43-1 0 0,-34 69 0 0 0,48-83-328 0 0,22-37-2430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9903 0 0,'0'0'898'0'0,"-1"2"-741"0"0,-14 29 2382 0 0,-20 29 1 0 0,1 0-595 0 0,-45 78 950 0 0,8-16-1413 0 0,-35 45-519 0 0,-13-8-565 0 0,56-77-354 0 0,-5 3-1 0 0,-15 20-619 0 0,81-103 369 0 0,-1 3 233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57 211 11055 0 0,'-19'4'1134'0'0,"11"-3"-711"0"0,1 0-1 0 0,-16 5 5651 0 0,74-14-3822 0 0,116-41-656 0 0,342-93-149 0 0,-476 134-1534 0 0,0 2-1 0 0,44-3 1 0 0,-74 9-46 0 0,0 0 1 0 0,0 0-1 0 0,0 0 0 0 0,-1 1 1 0 0,1-1-1 0 0,0 1 0 0 0,0 0 1 0 0,-1-1-1 0 0,1 1 0 0 0,0 0 1 0 0,-1 1-1 0 0,1-1 1 0 0,-1 0-1 0 0,5 4 0 0 0,-6-4-528 0 0,1 1 0 0 0,0 0 0 0 0,-1-1 0 0 0,1 1 1 0 0,-1 0-1 0 0,1 0 0 0 0,-1 0 0 0 0,0 0 0 0 0,0 0 0 0 0,0 0 0 0 0,1 4 0 0 0,1 7-5485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39 5527 0 0,'0'0'11971'0'0,"1"2"-11063"0"0,0 1-700 0 0,-1 0-1 0 0,1 0 1 0 0,-1 1 0 0 0,0-1-1 0 0,0 0 1 0 0,0 0 0 0 0,0 0-1 0 0,-1 1 1 0 0,1-1 0 0 0,-1 0 0 0 0,0 0-1 0 0,0 0 1 0 0,0 0 0 0 0,0 0-1 0 0,0 0 1 0 0,-1 0 0 0 0,-2 4-1 0 0,-9 15 110 0 0,-37 75 69 0 0,46-86-386 0 0,3 0 0 0 0,1-10 8 0 0,0 0-1 0 0,0 0 0 0 0,0 0 1 0 0,1 0-1 0 0,-1-1 0 0 0,0 1 1 0 0,0 0-1 0 0,1 0 0 0 0,-1 0 1 0 0,1 0-1 0 0,-1 0 0 0 0,1-1 1 0 0,-1 1-1 0 0,1 0 0 0 0,-1-1 1 0 0,1 1-1 0 0,0 0 0 0 0,-1-1 1 0 0,1 1-1 0 0,1 1 0 0 0,0-2 21 0 0,0 1-1 0 0,-1 0 0 0 0,1-1 1 0 0,0 1-1 0 0,0-1 0 0 0,0 1 1 0 0,0-1-1 0 0,0 0 0 0 0,3 1 0 0 0,4-2 140 0 0,-1 0-1 0 0,1 0 0 0 0,13-4 0 0 0,-21 5-138 0 0,139-40 524 0 0,32-7 8 0 0,-151 43-558 0 0,-5 1-9 0 0,0 0 0 0 0,18-7 0 0 0,-32 9-83 0 0,-2-8-284 0 0,-1 6 330 0 0,0 1-1 0 0,-1 0 1 0 0,0 0-1 0 0,1 0 1 0 0,-1 0-1 0 0,0 0 1 0 0,0 0-1 0 0,0 0 1 0 0,0 1-1 0 0,0-1 1 0 0,-1 1-1 0 0,1-1 1 0 0,-3 0-1 0 0,-5-5-36 0 0,-85-51-128 0 0,86 53 210 0 0,-11-11-44 0 0,16 13-14 0 0,0-1 0 0 0,0 1 0 0 0,0 0 1 0 0,0 0-1 0 0,-1 0 0 0 0,-6-3 0 0 0,10 6 16 0 0,0 0-1 0 0,0-1 1 0 0,0 1-1 0 0,0 0 1 0 0,0 0-1 0 0,0 0 1 0 0,0 0-1 0 0,0 0 1 0 0,0 0-1 0 0,0 0 1 0 0,0 0 0 0 0,0 0-1 0 0,0 1 1 0 0,0-1-1 0 0,1 0 1 0 0,-1 1-1 0 0,0-1 1 0 0,0 1-1 0 0,0-1 1 0 0,-1 2-1 0 0,-18 13-1400 0 0,17-12 986 0 0,-12 10-731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119 298 10999 0 0,'0'0'1262'0'0,"-2"1"-782"0"0,-7 12 566 0 0,1 0 1 0 0,-13 27-1 0 0,-2 3 241 0 0,20-39-1107 0 0,0 1 0 0 0,-1-1 0 0 0,0 1 0 0 0,-8 6-1 0 0,9-9-81 0 0,1 0-1 0 0,-1 0 0 0 0,1 1 0 0 0,0-1 0 0 0,-1 1 1 0 0,1-1-1 0 0,0 1 0 0 0,0 0 0 0 0,1 0 0 0 0,-1 0 1 0 0,1 0-1 0 0,-1 0 0 0 0,0 4 0 0 0,1-5 915 0 0,21-24-46 0 0,-8 4-632 0 0,0-1 1 0 0,-1-1-1 0 0,-2 0 1 0 0,10-27 0 0 0,-10 16-225 0 0,-8 24-96 0 0,1-1 1 0 0,0 1-1 0 0,0 0 0 0 0,5-10 0 0 0,9-11-1 0 0,2 2 0 0 0,0 0 0 0 0,2 1-1 0 0,27-28 1 0 0,-36 43-56 0 0,0 1 0 0 0,1 0 0 0 0,0 1 0 0 0,1 0 0 0 0,-1 1 0 0 0,1 0 0 0 0,0 1 0 0 0,1 1 0 0 0,0 0 0 0 0,0 1 0 0 0,19-4 0 0 0,-2 3-20 0 0,-1 1 1 0 0,1 2 0 0 0,0 1-1 0 0,40 4 1 0 0,-62-2-131 0 0,-1 0-1 0 0,1 1 1 0 0,-1 0 0 0 0,15 6-1 0 0,11 8-7021 0 0,-22-8 1037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280 112 5063 0 0,'0'0'390'0'0,"-2"1"-252"0"0,-3 3-801 0 0,-14 6 16461 0 0,21-10-15245 0 0,17 0-176 0 0,-1-1 0 0 0,0-1 1 0 0,0-1-1 0 0,0 0 0 0 0,0-1 0 0 0,25-10 0 0 0,-17 5-337 0 0,-10 4-21 0 0,-1-1 0 0 0,0-1 1 0 0,0 0-1 0 0,17-11 0 0 0,6-8-230 0 0,-37 25 62 0 0,-1-2-220 0 0,0 3 355 0 0,1 0-1 0 0,-1-1 1 0 0,0 1 0 0 0,0 0-1 0 0,0 0 1 0 0,0-1-1 0 0,0 1 1 0 0,0 0 0 0 0,0-1-1 0 0,0 1 1 0 0,0 0 0 0 0,0-1-1 0 0,0 1 1 0 0,0 0 0 0 0,0 0-1 0 0,0-1 1 0 0,0 1-1 0 0,-1 0 1 0 0,1 0 0 0 0,0-1-1 0 0,0 1 1 0 0,0 0 0 0 0,0 0-1 0 0,0-1 1 0 0,-1 1 0 0 0,1 0-1 0 0,0 0 1 0 0,0-1 0 0 0,-1 1-1 0 0,-5-2-19 0 0,-1 0-1 0 0,1 0 1 0 0,0 1 0 0 0,-1 0-1 0 0,0 0 1 0 0,1 1-1 0 0,-1-1 1 0 0,0 2 0 0 0,1-1-1 0 0,-1 1 1 0 0,1 0-1 0 0,-9 2 1 0 0,-11 4 5 0 0,-43 18 1 0 0,48-17-8 0 0,-30 13 30 0 0,-51 27-1 0 0,74-32 7 0 0,1 1 1 0 0,0 1-1 0 0,-28 26 0 0 0,52-41 0 0 0,-5 4 0 0 0,0 0 0 0 0,0 1 0 0 0,1 0 0 0 0,0 0 0 0 0,-7 10 0 0 0,13-16 0 0 0,0 0 0 0 0,0 0 0 0 0,0 0 0 0 0,0 0 0 0 0,0 0 0 0 0,0 0 0 0 0,1 0 0 0 0,-1 1 0 0 0,1-1 0 0 0,-1 0 0 0 0,1 0 0 0 0,0 1 0 0 0,0-1 0 0 0,0 0 0 0 0,0 0 0 0 0,0 1 0 0 0,1-1 0 0 0,-1 0 0 0 0,1 0 0 0 0,-1 1 0 0 0,1-1 0 0 0,0 0 0 0 0,0 0 0 0 0,0 0 0 0 0,0 0 0 0 0,0 0 0 0 0,0 0 0 0 0,1 0 0 0 0,-1 0 0 0 0,3 2 0 0 0,4 3-22 0 0,0 0 0 0 0,0-1 0 0 0,1 1 0 0 0,0-2 0 0 0,0 1 0 0 0,0-1 1 0 0,1-1-1 0 0,0 0 0 0 0,0 0 0 0 0,19 4 0 0 0,5-1-352 0 0,0-1 0 0 0,35 1 1 0 0,-31-5-965 0 0,0-3-3520 0 0,-3-2-1512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84 1375 0 0,'78'-49'1521'0'0,"-36"25"5746"0"0,-19 14 1948 0 0,-24 11-8891 0 0,-73 73 164 0 0,-93 122 0 0 0,77-72-135 0 0,-82 150-1 0 0,145-224-267 0 0,-209 376 934 0 0,202-374-383 0 0,-1-1 0 0 0,-3-2 0 0 0,-51 53 0 0 0,44-56 84 0 0,42-56-563 0 0,5 3-182 0 0,0-1 0 0 0,1 0 0 0 0,0 1 0 0 0,0-1-1 0 0,0 1 1 0 0,1 0 0 0 0,0 0 0 0 0,8-10-1 0 0,-3 4-16 0 0,47-70-1463 0 0,-20 33-54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4 123 14279 0 0,'-2'-25'1375'0'0,"2"20"-1324"0"0,-1-1 1 0 0,1 1-1 0 0,0 0 1 0 0,0 0-1 0 0,1-9 1 0 0,0 12 72 0 0,-1 1-1 0 0,1-1 1 0 0,0 0 0 0 0,-1 0-1 0 0,1 1 1 0 0,0-1 0 0 0,0 0-1 0 0,0 1 1 0 0,1-1 0 0 0,-1 1-1 0 0,0-1 1 0 0,0 1 0 0 0,1 0-1 0 0,-1 0 1 0 0,1 0 0 0 0,-1-1 0 0 0,1 1-1 0 0,0 0 1 0 0,3-1 0 0 0,6-3 690 0 0,1 1 1 0 0,0 0 0 0 0,21-4-1 0 0,-14 5-740 0 0,0 0-1 0 0,-1 2 0 0 0,37 2 0 0 0,-46 0-360 0 0,1 0 0 0 0,-1 1 1 0 0,0 0-1 0 0,0 1 0 0 0,0 0 0 0 0,0 0 0 0 0,12 7 0 0 0,-3 0-1463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200 148 11519 0 0,'6'-6'1040'0'0,"15"-23"2891"0"0,-3 22 1313 0 0,5-2-4126 0 0,-12 8-978 0 0,0 0 0 0 0,0 1-1 0 0,0 1 1 0 0,13 2-1 0 0,-1-1-42 0 0,-19-2-104 0 0,-1 1 0 0 0,1-1 0 0 0,0 0 1 0 0,-1 0-1 0 0,1 0 0 0 0,0-1 0 0 0,-1 1 0 0 0,1-1 0 0 0,5-1 0 0 0,0-1-4 0 0,5-1 11 0 0,0-1 0 0 0,0-1 0 0 0,0 0 0 0 0,22-14 0 0 0,-22 12 7 0 0,2-5 43 0 0,-7 4-43 0 0,-6 6-9 0 0,-1 0 0 0 0,0 0-1 0 0,0 0 1 0 0,0 0 0 0 0,2-4 0 0 0,-3 5-65 0 0,-3 2-660 0 0,-6 1 693 0 0,0-1-1 0 0,-1 2 0 0 0,1-1 1 0 0,0 1-1 0 0,0 0 0 0 0,-8 4 0 0 0,-47 22-7 0 0,29-11-22 0 0,1 0 61 0 0,0 1-1 0 0,0 2 1 0 0,-48 40-1 0 0,-78 84 219 0 0,152-138-191 0 0,1 0-1 0 0,0 0 0 0 0,1 0 0 0 0,0 1 0 0 0,0 0 0 0 0,0 0 0 0 0,1 0 0 0 0,-6 13 0 0 0,10-18 52 0 0,0 0-51 0 0,1-1 0 0 0,0 1 0 0 0,0-1 0 0 0,0 0 0 0 0,0 1 0 0 0,0-1 0 0 0,1 0 0 0 0,-1 1 0 0 0,0-1 0 0 0,1 0 0 0 0,-1 0 0 0 0,1 0 0 0 0,-1 0 0 0 0,1 0 0 0 0,2 1 0 0 0,4 0 41 0 0,1 0 1 0 0,-1 0-1 0 0,1 0 0 0 0,0-1 0 0 0,-1-1 1 0 0,1 1-1 0 0,0-1 0 0 0,16-3 1 0 0,-5 2 26 0 0,270-28-532 0 0,-196 17-1329 0 0,-63 8 140 0 0,-3 1-349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125 417 4487 0 0,'0'0'202'0'0,"-1"1"-5"0"0,-26 25 341 0 0,7-7 2609 0 0,-30 36 0 0 0,48-52-2631 0 0,-2 2 146 0 0,0 0 0 0 0,1 0 0 0 0,-1 0 1 0 0,1 1-1 0 0,-2 6 0 0 0,4-11 554 0 0,1-1-1131 0 0,0 1-1 0 0,0-1 0 0 0,0 0 0 0 0,0 0 1 0 0,0 1-1 0 0,0-1 0 0 0,0 0 1 0 0,0 1-1 0 0,-1-1 0 0 0,1 0 0 0 0,0 0 1 0 0,1 1-1 0 0,-1-1 0 0 0,0 0 1 0 0,0 0-1 0 0,0 1 0 0 0,0-1 0 0 0,0 0 1 0 0,0 1-1 0 0,0-1 0 0 0,0 0 1 0 0,0 0-1 0 0,0 1 0 0 0,1-1 0 0 0,-1 0 1 0 0,0 0-1 0 0,0 0 0 0 0,0 1 1 0 0,1-1-1 0 0,-1 0 0 0 0,0 0 1 0 0,6-2 39 0 0,0-1 1 0 0,-1 0 0 0 0,1-1 0 0 0,-1 1-1 0 0,0-1 1 0 0,0 0 0 0 0,0-1 0 0 0,5-5 0 0 0,10-8 61 0 0,124-111 88 0 0,41-34-763 0 0,-136 123 109 0 0,54-56 0 0 0,-74 68-270 0 0,-21 20 248 0 0,-20 21 222 0 0,-39 38 216 0 0,3 3 0 0 0,2 1 0 0 0,-60 95 0 0 0,94-132-14 0 0,-16 29 129 0 0,26-42-133 0 0,0-1 0 0 0,0 1 0 0 0,0-1 0 0 0,1 1 1 0 0,0 0-1 0 0,0-1 0 0 0,0 1 0 0 0,0 6 0 0 0,1-9 126 0 0,10 4 195 0 0,-7-4-287 0 0,0-1-1 0 0,1 0 1 0 0,-1-1 0 0 0,1 1 0 0 0,-1-1-1 0 0,1 1 1 0 0,-1-1 0 0 0,1 0 0 0 0,0 0 0 0 0,-1-1-1 0 0,7 0 1 0 0,43-13 393 0 0,-42 10-378 0 0,86-31 198 0 0,-69 24-210 0 0,-2 0-36 0 0,-2 0 0 0 0,1-2 0 0 0,-2-1 1 0 0,0-1-1 0 0,-1-1 0 0 0,22-20 0 0 0,-6 1-16 0 0,-2-3 1 0 0,40-51-1 0 0,-63 72-18 0 0,-1-2 0 0 0,0 1 1 0 0,-1-2-1 0 0,-1 1 0 0 0,13-40 0 0 0,-22 57-65 0 0,-11 11-89 0 0,-12 12 97 0 0,1 1 1 0 0,0 1 0 0 0,-28 41 0 0 0,38-47 50 0 0,1 1 1 0 0,1 0-1 0 0,0 0 0 0 0,2 1 1 0 0,0 0-1 0 0,-7 30 0 0 0,9-28 21 0 0,2-6 40 0 0,1 0 0 0 0,1 0 0 0 0,0 0 0 0 0,1 1 0 0 0,1-1 0 0 0,3 16 0 0 0,-4-29-14 0 0,0-1-1 0 0,1 1 0 0 0,-1-1 1 0 0,1 1-1 0 0,-1-1 0 0 0,1 1 1 0 0,0-1-1 0 0,0 1 0 0 0,0-1 1 0 0,-1 1-1 0 0,1-1 1 0 0,0 0-1 0 0,1 0 0 0 0,-1 1 1 0 0,0-1-1 0 0,0 0 0 0 0,0 0 1 0 0,1 0-1 0 0,-1 0 0 0 0,1-1 1 0 0,-1 1-1 0 0,1 0 0 0 0,-1 0 1 0 0,1-1-1 0 0,-1 1 1 0 0,1-1-1 0 0,-1 0 0 0 0,1 1 1 0 0,0-1-1 0 0,2 0 0 0 0,5 0 80 0 0,-1 0 0 0 0,1-1 0 0 0,-1 0 0 0 0,16-4 0 0 0,-4 1-135 0 0,30-6-1547 0 0,-48 9 988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80 919 0 0,'22'-18'1539'0'0,"-11"9"975"0"0,1-1 1 0 0,0 2 0 0 0,0 0-1 0 0,1 0 1 0 0,26-10 4802 0 0,-40 21-7248 0 0,0-1 0 0 0,0 1-1 0 0,0 0 1 0 0,0-1 0 0 0,0 1-1 0 0,0 0 1 0 0,0-1 0 0 0,-1 0-1 0 0,-3 5 1 0 0,1-2-6 0 0,-10 14 31 0 0,-2-1 0 0 0,0 0 0 0 0,-2-1 0 0 0,-26 20 0 0 0,19-16-39 0 0,-16 12-14 0 0,-17 15 18 0 0,49-40-53 0 0,1 0-1 0 0,1 0 1 0 0,-1 1-1 0 0,-8 14 1 0 0,9-9-6 0 0,3-2 0 0 0,5-10 7 0 0,-1 0 0 0 0,0 0-1 0 0,1 0 1 0 0,-1 0 0 0 0,1 0 0 0 0,-1 0 0 0 0,1 0-1 0 0,0 0 1 0 0,0 0 0 0 0,0-1 0 0 0,0 1-1 0 0,0 0 1 0 0,0 0 0 0 0,1-1 0 0 0,-1 1 0 0 0,1-1-1 0 0,-1 1 1 0 0,1-1 0 0 0,-1 0 0 0 0,1 1-1 0 0,0-1 1 0 0,0 0 0 0 0,3 2 0 0 0,2 0 23 0 0,-1 0-1 0 0,1 0 1 0 0,0 0 0 0 0,0-1 0 0 0,13 3-1 0 0,-13-5-10 0 0,0 1-1 0 0,0-1 0 0 0,0-1 1 0 0,0 1-1 0 0,13-3 0 0 0,35-12-1192 0 0,-16 2-240 0 0,3-6-81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 12895 0 0,'0'0'998'0'0,"-1"0"-657"0"0,-7 2 93 0 0,0 0 0 0 0,0 0 0 0 0,0 0 0 0 0,0 1 0 0 0,1 0-1 0 0,-1 1 1 0 0,1 0 0 0 0,0 0 0 0 0,0 0 0 0 0,1 1 0 0 0,-1 0 0 0 0,1 0 0 0 0,0 1 0 0 0,0 0 0 0 0,-8 11 0 0 0,-27 42 413 0 0,-40 80 1 0 0,23-35-561 0 0,-48 85 15 0 0,-6 11-204 0 0,-25 7-98 0 0,10-54-417 0 0,124-149-172 0 0,-8 7 980 0 0</inkml:trace>
  <inkml:trace contextRef="#ctx0" brushRef="#br0" timeOffset="1">20 722 13359 0 0,'-12'-13'1027'0'0,"5"9"5562"0"0,7 4-6470 0 0,-1 0 1 0 0,1 0 0 0 0,0 0-1 0 0,8-5 1222 0 0,16-2-957 0 0,66-11 907 0 0,26-7-448 0 0,294-46 5 0 0,-282 53-729 0 0,-111 16-143 0 0,-3-1-92 0 0,1 1 0 0 0,-1 0 0 0 0,0 2 0 0 0,1-1 0 0 0,26 4 0 0 0,-40-3 73 0 0,0 0 0 0 0,0 0 0 0 0,0 1 0 0 0,0-1 0 0 0,0 0 0 0 0,-1 1 0 0 0,1-1 0 0 0,0 0 1 0 0,0 1-1 0 0,0-1 0 0 0,-1 1 0 0 0,2 0 0 0 0,-1 0-28 0 0,-1-1 1 0 0,0 1-1 0 0,0-1 1 0 0,0 1-1 0 0,0-1 1 0 0,1 1-1 0 0,-1 0 1 0 0,0-1 0 0 0,0 1-1 0 0,0-1 1 0 0,0 1-1 0 0,0-1 1 0 0,0 1-1 0 0,0-1 1 0 0,0 1-1 0 0,0 0 1 0 0,-1-1-1 0 0,1 1 1 0 0,0-1-1 0 0,0 1 1 0 0,0-1 0 0 0,-1 1-1 0 0,1-1 1 0 0,-1 1-1 0 0,-9 14-1673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574 156 2303 0 0,'19'-44'365'0'0,"11"-23"-481"0"0,-9 23 13874 0 0,-21 47-13502 0 0,-1 11 9 0 0,0-1 0 0 0,-1 1 0 0 0,0-1 0 0 0,-6 17-1 0 0,-22 57 986 0 0,14-41-911 0 0,-4 6-162 0 0,-2-1-1 0 0,-55 93 1 0 0,-77 82-115 0 0,-85 171-415 0 0,204-334-242 0 0,8-13-1767 0 0,17-30 976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99 11975 0 0,'30'-33'639'0'0,"-17"20"-376"0"0,-1 0 0 0 0,18-27 1584 0 0,-32 43-905 0 0,-25 25 398 0 0,13-15-1119 0 0,-13 18-1 0 0,-22 38 182 0 0,2 2 0 0 0,4 2 0 0 0,3 2 0 0 0,4 1 0 0 0,-32 94 0 0 0,66-164-398 0 0,-134 358 133 0 0,98-284-90 0 0,-70 114-1 0 0,94-171-40 0 0,-128 181-3143 0 0,140-203 1938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4143 0 0,'0'0'191'0'0,"3"-2"501"0"0,4-3 2528 0 0,1 0 0 0 0,14-6 0 0 0,22-5 1550 0 0,50-6-2811 0 0,-47 11-1124 0 0,-19 5-804 0 0,1 0 0 0 0,-1 2 0 0 0,1 1 0 0 0,0 1 0 0 0,-1 1 0 0 0,1 2 0 0 0,34 5 0 0 0,-48-4-471 0 0,17 3-5911 0 0,-14-3-421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 6911 0 0,'0'0'528'0'0,"-17"-3"6863"0"0,14 6-7230 0 0,1-1-1 0 0,-1 1 1 0 0,1 0 0 0 0,0 0 0 0 0,-1 0 0 0 0,2 0-1 0 0,-1 0 1 0 0,0 1 0 0 0,1-1 0 0 0,-1 1-1 0 0,0 3 1 0 0,-1 3-49 0 0,0 1 0 0 0,-2 18 0 0 0,0 14 227 0 0,-5 74 592 0 0,10-114-852 0 0,0 1 0 0 0,0-1 0 0 0,0 0 0 0 0,0 1 0 0 0,1-1 0 0 0,0 0 0 0 0,-1 1 0 0 0,3 3 0 0 0,-2-6-30 0 0,-1 0 0 0 0,1 0 0 0 0,0 0 0 0 0,0 0 0 0 0,0 0 0 0 0,-1 0 1 0 0,1 0-1 0 0,0 0 0 0 0,0 0 0 0 0,0-1 0 0 0,1 1 0 0 0,-1 0 0 0 0,0-1 0 0 0,0 1 0 0 0,0-1 0 0 0,0 1 0 0 0,1-1 0 0 0,-1 0 0 0 0,0 1 0 0 0,0-1 0 0 0,1 0 0 0 0,-1 0 0 0 0,0 0 0 0 0,0 0 0 0 0,2 0 0 0 0,16-1 130 0 0,-1-1 0 0 0,1 0 1 0 0,-1-1-1 0 0,0-2 0 0 0,0 1 0 0 0,0-2 0 0 0,-1 0 0 0 0,0-2 0 0 0,0 1 0 0 0,17-12 1 0 0,-12 5-159 0 0,0-1 0 0 0,0-1 1 0 0,-2-1-1 0 0,0-1 0 0 0,-1 0 1 0 0,25-32-1 0 0,-37 41-25 0 0,0-1-1 0 0,-1 1 1 0 0,5-12-1 0 0,-9 19-8 0 0,-1 0 0 0 0,0 0 0 0 0,0-1-1 0 0,0 1 1 0 0,0 0 0 0 0,-1-1 0 0 0,1 1 0 0 0,-1-1 0 0 0,1 1-1 0 0,-1-1 1 0 0,0 1 0 0 0,0-1 0 0 0,0 1 0 0 0,0-1 0 0 0,-1 1-1 0 0,1-1 1 0 0,-1 1 0 0 0,1-1 0 0 0,-1 1 0 0 0,-1-4-1 0 0,1 5 1 0 0,0 0-1 0 0,0 1 0 0 0,1-1 0 0 0,-1 0 0 0 0,0 0 0 0 0,0 0 1 0 0,0 0-1 0 0,0 1 0 0 0,0-1 0 0 0,-1 0 0 0 0,1 1 0 0 0,0-1 0 0 0,0 1 1 0 0,0 0-1 0 0,0-1 0 0 0,-1 1 0 0 0,1 0 0 0 0,0-1 0 0 0,0 1 0 0 0,0 0 1 0 0,-1 0-1 0 0,1 0 0 0 0,0 0 0 0 0,-2 1 0 0 0,-3 0-105 0 0,-1 0 0 0 0,0 0 0 0 0,-7 3 0 0 0,12-3 98 0 0,-325 117-2897 0 0,236-87 284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623 901 1839 0 0,'-7'5'160'0'0,"-29"7"12947"0"0,37-13-13052 0 0,0 0 1 0 0,1-1-1 0 0,-1 1 0 0 0,0 0 1 0 0,0-1-1 0 0,0 1 0 0 0,-1-1 1 0 0,2-2-1 0 0,2-3 59 0 0,55-79 710 0 0,25-42 196 0 0,11-45 41 0 0,36-69-386 0 0,-85 143-633 0 0,-40 84-186 0 0,-1 0 1 0 0,-1-1 0 0 0,0 0 0 0 0,3-26-1 0 0,-7 40 80 0 0,0-1 0 0 0,1 1 0 0 0,-1-1 0 0 0,0 1 0 0 0,-1-1 0 0 0,1 0-1 0 0,0 1 1 0 0,-1-1 0 0 0,0 1 0 0 0,1-1 0 0 0,-1 1 0 0 0,0 0 0 0 0,0-1 0 0 0,0 1 0 0 0,-1 0 0 0 0,1-1-1 0 0,-1 1 1 0 0,1 0 0 0 0,-4-3 0 0 0,3 3-3 0 0,0 1-1 0 0,-1-1 0 0 0,1 1 1 0 0,0 0-1 0 0,-1 0 1 0 0,1 0-1 0 0,-1 0 0 0 0,1 0 1 0 0,-1 1-1 0 0,0-1 0 0 0,1 1 1 0 0,-1-1-1 0 0,0 1 1 0 0,0 0-1 0 0,1 0 0 0 0,-1 0 1 0 0,0 1-1 0 0,-3 0 1 0 0,-2 0-4 0 0,1 1 1 0 0,0 0 0 0 0,0 1 0 0 0,0-1 0 0 0,0 1 0 0 0,0 1 0 0 0,1-1 0 0 0,-11 8 0 0 0,7-3 32 0 0,1 0 0 0 0,-1 1 0 0 0,2 0 0 0 0,-13 16 1 0 0,3 1 39 0 0,1 0 1 0 0,1 2 0 0 0,-14 34-1 0 0,0 8 250 0 0,2 1 0 0 0,-35 147 0 0 0,29-29 652 0 0,20-97-611 0 0,-46 156 0 0 0,3-101-194 0 0,43-118-75 0 0,-2-1 0 0 0,-36 51-1 0 0,13-33-27 0 0,-2-2 0 0 0,-50 42 0 0 0,24-24-214 0 0,50-46-75 0 0,-2-2 0 0 0,-20 13 0 0 0,-12 9-1378 0 0,31-23-133 0 0,18-12 760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16527 0 0,'0'0'1252'0'0,"2"-1"-846"0"0,50-28 476 0 0,88-36 0 0 0,64-7 704 0 0,-38 12-843 0 0,-79 28-1523 0 0,105-26 1 0 0,-156 52-4321 0 0,-4 5-1624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12495 0 0,'0'0'2843'0'0,"1"2"-2028"0"0,-1 1-706 0 0,0 0 0 0 0,0 0 1 0 0,0 0-1 0 0,-1 0 0 0 0,1 0 0 0 0,-1 0 1 0 0,0 0-1 0 0,0 0 0 0 0,0 0 1 0 0,0 0-1 0 0,-2 4 0 0 0,-19 33-5 0 0,19-35-14 0 0,-76 118 550 0 0,13-21-121 0 0,51-80-240 0 0,2 1 1 0 0,0 1 0 0 0,2 0-1 0 0,-10 30 1 0 0,20-52 482 0 0,4-1-460 0 0,6-1-189 0 0,0 0 1 0 0,0 0-1 0 0,0-1 0 0 0,0 0 0 0 0,0 0 0 0 0,-1-1 0 0 0,1 0 0 0 0,0-1 1 0 0,-1 0-1 0 0,9-4 0 0 0,14-8 27 0 0,36-24 0 0 0,-56 32-121 0 0,27-14-17 0 0,50-34 108 0 0,-79 48-197 0 0,-1 0 0 0 0,1 0 0 0 0,-1 0 0 0 0,-1-1 0 0 0,1-1 0 0 0,-1 1 0 0 0,6-11 0 0 0,-10 14-18 0 0,-1 1 0 0 0,0 0 0 0 0,0-1 0 0 0,0 1 0 0 0,-1-1 0 0 0,1 0 0 0 0,-1 0 0 0 0,0 1 0 0 0,0-9 0 0 0,-1 10 21 0 0,0 0-1 0 0,0 0 0 0 0,0 0 1 0 0,-1 0-1 0 0,0 0 0 0 0,1 0 0 0 0,-1 0 1 0 0,0 1-1 0 0,0-1 0 0 0,-1 0 1 0 0,1 0-1 0 0,0 1 0 0 0,-1-1 0 0 0,0 1 1 0 0,1 0-1 0 0,-1-1 0 0 0,-2-1 1 0 0,-6-5-66 0 0,0 0 0 0 0,-1 1 0 0 0,0 0 0 0 0,0 1 0 0 0,-1 0 0 0 0,1 1 0 0 0,-2 0 0 0 0,1 1 0 0 0,0 1 0 0 0,-16-4 0 0 0,-2 5-306 0 0,29 3 256 0 0,15 0-5648 0 0,5 0 888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50 920 11519 0 0,'-15'-4'1224'0'0,"13"3"-1032"0"0,-1 0 0 0 0,1-1 0 0 0,0 1 0 0 0,0-1 0 0 0,0 1 0 0 0,0-1-1 0 0,1 0 1 0 0,-1 0 0 0 0,0 0 0 0 0,1 0 0 0 0,-1 0 0 0 0,1 0 0 0 0,0 0 0 0 0,0 0 0 0 0,0 0-1 0 0,0-1 1 0 0,0 1 0 0 0,0-1 0 0 0,0 1 0 0 0,1-1 0 0 0,-1 1 0 0 0,1-4 0 0 0,-1-6 1009 0 0,0 1 0 0 0,1 0 1 0 0,1-19-1 0 0,2 6-764 0 0,2 0 0 0 0,0 1 0 0 0,1-1 0 0 0,1 1-1 0 0,2 0 1 0 0,12-26 0 0 0,0 11 2 0 0,0 1-1 0 0,44-57 0 0 0,-42 66-334 0 0,1 2 0 0 0,2 0 0 0 0,0 2 0 0 0,2 1 0 0 0,42-29 0 0 0,162-81-373 0 0,-203 117 218 0 0,21-10-285 0 0,0 1 0 0 0,95-32 0 0 0,-138 55 267 0 0,1 1-1 0 0,0-1 0 0 0,0 1 1 0 0,0 0-1 0 0,0 1 1 0 0,0 0-1 0 0,0 0 0 0 0,15 3 1 0 0,-20-3-76 0 0,-1 1 0 0 0,1 0-1 0 0,0-1 1 0 0,0 1 0 0 0,0 0 0 0 0,-1 1 0 0 0,1-1 0 0 0,0 1 0 0 0,-1-1 0 0 0,1 1 0 0 0,-1 0 0 0 0,0-1 0 0 0,1 1-1 0 0,-1 1 1 0 0,0-1 0 0 0,0 0 0 0 0,0 0 0 0 0,-1 1 0 0 0,1-1 0 0 0,0 1 0 0 0,-1-1 0 0 0,0 1 0 0 0,0 0-1 0 0,0 0 1 0 0,0-1 0 0 0,1 6 0 0 0,1 14-1527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0,'0'0'674'0'0,"2"3"-438"0"0,10 41 1595 0 0,-5-19 1102 0 0,10 25 0 0 0,-5-19-1852 0 0,2-1 0 0 0,30 47 0 0 0,-36-66-936 0 0,0 0-1 0 0,0-1 1 0 0,1 0 0 0 0,1 0-1 0 0,0-1 1 0 0,0 0-1 0 0,1 0 1 0 0,0-2 0 0 0,17 10-1 0 0,-19-12-85 0 0,1 0-1 0 0,0-1 1 0 0,0-1 0 0 0,0 0-1 0 0,13 3 1 0 0,-19-6-88 0 0,0 1 0 0 0,0-1 1 0 0,0 1-1 0 0,1-1 0 0 0,-1 0 0 0 0,0-1 1 0 0,0 1-1 0 0,0-1 0 0 0,0 0 0 0 0,0 0 0 0 0,0 0 1 0 0,0 0-1 0 0,0-1 0 0 0,-1 1 0 0 0,1-1 1 0 0,5-3-1 0 0,-8 4-319 0 0,7-8-4196 0 0,-4 2-1795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419 291 2303 0 0,'0'0'102'0'0,"1"-1"-1"0"0,28-18-254 0 0,1-1 2461 0 0,-25 16-780 0 0,-1 0-1 0 0,1 0 0 0 0,7-10 0 0 0,4-5 1735 0 0,-10 13-2794 0 0,0-2 0 0 0,0 1-1 0 0,-1 0 1 0 0,0-1 0 0 0,-1 0-1 0 0,1 0 1 0 0,3-12 0 0 0,-6 14-267 0 0,0-1 1 0 0,0 1-1 0 0,-1-1 1 0 0,0 1-1 0 0,0-1 0 0 0,-1 0 1 0 0,0-13-1 0 0,-1 17-187 0 0,1-1 0 0 0,-1 1 0 0 0,0 0-1 0 0,0 0 1 0 0,0 0 0 0 0,-1 0 0 0 0,1 0 0 0 0,-1 0-1 0 0,1 1 1 0 0,-1-1 0 0 0,0 0 0 0 0,0 1 0 0 0,0-1-1 0 0,0 1 1 0 0,-1 0 0 0 0,1 0 0 0 0,-1 0-1 0 0,-5-3 1 0 0,5 2-14 0 0,-2 2 0 0 0,1-1-1 0 0,0 0 1 0 0,0 1 0 0 0,0 0-1 0 0,-1 0 1 0 0,1 0 0 0 0,0 0-1 0 0,-1 1 1 0 0,1 0 0 0 0,-1 0-1 0 0,1 0 1 0 0,0 0 0 0 0,-1 1-1 0 0,1 0 1 0 0,-5 1 0 0 0,-9 3-20 0 0,0 1 0 0 0,-25 11 1 0 0,33-13 7 0 0,-24 11-15 0 0,1 1-1 0 0,0 2 1 0 0,2 1-1 0 0,0 1 1 0 0,1 2 0 0 0,-29 27-1 0 0,48-39 15 0 0,-12 11 71 0 0,-20 25 1 0 0,37-40-16 0 0,2 0 1 0 0,-1 1 0 0 0,1-1-1 0 0,0 1 1 0 0,0 0 0 0 0,0 0-1 0 0,1 1 1 0 0,0-1 0 0 0,-2 11-1 0 0,5-16-23 0 0,-1-1 0 0 0,1 1-1 0 0,0-1 1 0 0,0 0-1 0 0,0 1 1 0 0,0-1 0 0 0,0 1-1 0 0,0-1 1 0 0,0 0 0 0 0,0 1-1 0 0,0-1 1 0 0,1 0 0 0 0,-1 1-1 0 0,1-1 1 0 0,-1 0 0 0 0,1 1-1 0 0,-1-1 1 0 0,1 0 0 0 0,0 0-1 0 0,-1 1 1 0 0,1-1 0 0 0,2 2-1 0 0,-1-2 16 0 0,-1 0 0 0 0,1 0 1 0 0,0 0-1 0 0,0 0 0 0 0,0 0 0 0 0,0 0 0 0 0,0-1 0 0 0,0 1 0 0 0,0-1 0 0 0,0 1 0 0 0,0-1 0 0 0,0 0 0 0 0,4 0 0 0 0,5-1 103 0 0,1 0 0 0 0,-1 0 0 0 0,1-1-1 0 0,14-5 1 0 0,115-47 458 0 0,-106 39-592 0 0,33-16-416 0 0,69-42 0 0 0,-135 72 204 0 0,-4 3-272 0 0,-55 51 157 0 0,-35 38 246 0 0,83-80 67 0 0,10-11-2 0 0,-1 1 1 0 0,1-1 0 0 0,-1 0 0 0 0,1 1 0 0 0,-1-1 0 0 0,0 1 0 0 0,1-1 0 0 0,-1 0 0 0 0,1 0 0 0 0,0 1 0 0 0,-1-1 0 0 0,1 0 0 0 0,-1 0 0 0 0,1 0 0 0 0,-1 1-1 0 0,1-1 1 0 0,-1 0 0 0 0,1 0 0 0 0,1 0 0 0 0,3 0-281 0 0,1 0 1 0 0,-1 0-1 0 0,1-1 0 0 0,-1 1 0 0 0,0-1 1 0 0,1-1-1 0 0,-1 1 0 0 0,0-1 0 0 0,0 0 1 0 0,7-3-1 0 0,17-10-915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63 16927 0 0,'4'-10'288'0'0,"9"-17"960"0"0,4 3-13 0 0,-15 22 210 0 0,-3 6 140 0 0,-18 29-5 0 0,-79 115-1466 0 0,51-80-68 0 0,-25 38-35 0 0,-147 233-11 0 0,213-329-4 0 0,-36 67-205 0 0,38-68 158 0 0,0 1 0 0 0,1 0 1 0 0,0-1-1 0 0,1 1 0 0 0,-1 0 1 0 0,0 13-1 0 0,3-21 8 0 0,0-1-1 0 0,0 0 0 0 0,-1 0 1 0 0,1 0-1 0 0,0 0 1 0 0,0 1-1 0 0,1-1 1 0 0,-1 0-1 0 0,0 0 1 0 0,0 0-1 0 0,0 0 0 0 0,1 0 1 0 0,-1 0-1 0 0,1 0 1 0 0,-1 1-1 0 0,1-1 1 0 0,-1 0-1 0 0,1 0 0 0 0,-1-1 1 0 0,1 1-1 0 0,0 0 1 0 0,0 0-1 0 0,-1 0 1 0 0,1 0-1 0 0,0 0 1 0 0,0-1-1 0 0,0 1 0 0 0,0 0 1 0 0,0-1-1 0 0,0 1 1 0 0,0-1-1 0 0,0 1 1 0 0,0-1-1 0 0,2 1 1 0 0,0-1-196 0 0,0 0 1 0 0,1 0 0 0 0,-1 0-1 0 0,0 0 1 0 0,0-1 0 0 0,0 1 0 0 0,0-1-1 0 0,1 0 1 0 0,-1 0 0 0 0,0 0-1 0 0,4-2 1 0 0,19-11-1482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16439 0 0,'0'0'1870'0'0,"-2"2"-1250"0"0,-16 19 422 0 0,1 1 1 0 0,-20 32 0 0 0,19-27-798 0 0,-66 95 497 0 0,-79 121-19 0 0,143-210-688 0 0,2 2-1 0 0,1 0 1 0 0,2 1 0 0 0,2 1-1 0 0,-18 73 1 0 0,28-99-24 0 0,1 1-1 0 0,1 0 1 0 0,0-1 0 0 0,1 1-1 0 0,0 15 1 0 0,5-6-394 0 0,1-15 891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9503 0 0,'5'-3'86'0'0,"1"0"-1"0"0,0 0 0 0 0,0 1 1 0 0,1 0-1 0 0,-1 0 0 0 0,0 1 1 0 0,1 0-1 0 0,-1 0 0 0 0,1 0 1 0 0,-1 0-1 0 0,9 2 0 0 0,35 1 702 0 0,-48-2-358 0 0,-12 5 718 0 0,-12 4 170 0 0,-29 8 0 0 0,2-2-122 0 0,1 3-708 0 0,0 2 0 0 0,1 2-1 0 0,1 2 1 0 0,1 2 0 0 0,1 2-1 0 0,-52 43 1 0 0,23-11-388 0 0,37-32-2 0 0,2 1 0 0 0,-57 62-1 0 0,84-83-44 0 0,0 1 0 0 0,1 0 1 0 0,0 0-1 0 0,1 1 0 0 0,0 0 0 0 0,0 0 0 0 0,-3 12 0 0 0,7-19-43 0 0,0 0-1 0 0,0-1 0 0 0,1 1 1 0 0,-1 0-1 0 0,1 0 1 0 0,-1-1-1 0 0,1 1 0 0 0,0 0 1 0 0,0 0-1 0 0,1-1 0 0 0,-1 1 1 0 0,0 0-1 0 0,1 0 0 0 0,0-1 1 0 0,-1 1-1 0 0,1 0 0 0 0,0-1 1 0 0,1 1-1 0 0,-1-1 1 0 0,0 1-1 0 0,1-1 0 0 0,-1 0 1 0 0,1 1-1 0 0,0-1 0 0 0,0 0 1 0 0,0 0-1 0 0,0 0 0 0 0,0-1 1 0 0,0 1-1 0 0,0 0 0 0 0,1-1 1 0 0,-1 1-1 0 0,4 1 1 0 0,3 0 33 0 0,-1 0 1 0 0,1 0-1 0 0,-1 0 1 0 0,1-1-1 0 0,0-1 1 0 0,0 1-1 0 0,0-2 1 0 0,0 1-1 0 0,0-1 1 0 0,0 0-1 0 0,14-3 1 0 0,-6 0-556 0 0,26-8 0 0 0,15-9-4909 0 0,-14 3-1146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11 4607 0 0,'0'0'208'0'0,"-9"-1"32"0"0,-12-3 7137 0 0,3 0-575 0 0,5 3-5651 0 0,6 1-962 0 0,-1 1 1 0 0,1 0 0 0 0,0 1 0 0 0,-1 0 0 0 0,1 0 0 0 0,0 0 0 0 0,0 1 0 0 0,1 0 0 0 0,-10 5 0 0 0,-8 7-212 0 0,-25 19-1 0 0,38-25 87 0 0,-6 5-64 0 0,0 2 0 0 0,2 0 0 0 0,-1 1 0 0 0,-23 35 0 0 0,35-46-2 0 0,1-1-1 0 0,-1 1 1 0 0,2-1-1 0 0,-1 1 1 0 0,0 0-1 0 0,1 0 1 0 0,0 0-1 0 0,1 0 1 0 0,0 0-1 0 0,-1 8 1 0 0,1-11 4 0 0,1 1-1 0 0,0-1 1 0 0,0 1 0 0 0,1 0 0 0 0,-1-1 0 0 0,1 1-1 0 0,-1-1 1 0 0,1 1 0 0 0,0-1 0 0 0,1 1 0 0 0,-1-1-1 0 0,1 0 1 0 0,-1 1 0 0 0,1-1 0 0 0,0 0-1 0 0,0 0 1 0 0,0 0 0 0 0,3 3 0 0 0,-4-6 4 0 0,0 0 0 0 0,-1 1 0 0 0,1-1 0 0 0,-1 1 0 0 0,1-1 0 0 0,0 0 0 0 0,-1 0 0 0 0,1 1 0 0 0,0-1 0 0 0,0 0 0 0 0,-1 0 0 0 0,1 0 0 0 0,0 0 0 0 0,-1 1 0 0 0,1-1 0 0 0,0 0 0 0 0,0-1 0 0 0,0 1 0 0 0,3 0 21 0 0,5 1 33 0 0,-1-1 1 0 0,1 0-1 0 0,0-1 0 0 0,0 0 1 0 0,0 0-1 0 0,-1-1 0 0 0,1 0 0 0 0,-1 0 1 0 0,1-1-1 0 0,-1 0 0 0 0,0-1 0 0 0,9-5 1 0 0,-2 0 8 0 0,-2 0 1 0 0,1 0-1 0 0,-1-2 0 0 0,-1 0 1 0 0,19-20-1 0 0,-25 24-161 0 0,0 0 1 0 0,0-1-1 0 0,-1 0 1 0 0,-1 0-1 0 0,1 0 0 0 0,-1 0 1 0 0,0-1-1 0 0,-1 1 0 0 0,0-1 1 0 0,-1 0-1 0 0,1 0 0 0 0,-2 0 1 0 0,1-1-1 0 0,-1 1 0 0 0,-1 0 1 0 0,0-1-1 0 0,0 1 0 0 0,-2-11 1 0 0,-2 6-1703 0 0,4 13 1595 0 0,0 1 1 0 0,0-1-1 0 0,0 0 1 0 0,-1 1-1 0 0,1-1 0 0 0,0 1 1 0 0,0-1-1 0 0,-1 1 1 0 0,1-1-1 0 0,0 0 1 0 0,-1 1-1 0 0,1-1 0 0 0,-1 1 1 0 0,1 0-1 0 0,0-1 1 0 0,-1 1-1 0 0,1-1 1 0 0,-1 1-1 0 0,1 0 1 0 0,-2-1-1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210 293 1839 0 0,'-8'6'457'0'0,"1"0"0"0"0,-1-1 0 0 0,0 0-1 0 0,0 0 1 0 0,-18 7 0 0 0,-2 1 4494 0 0,13-5-3407 0 0,0-1-1 0 0,-1 0 0 0 0,0-1 0 0 0,-21 5 0 0 0,35-11-1115 0 0,1 0-376 0 0,1 0-1 0 0,-1 0 1 0 0,1 0-1 0 0,-1 0 1 0 0,0 0-1 0 0,1 0 1 0 0,-1 0-1 0 0,1 0 1 0 0,-1 0-1 0 0,0-1 1 0 0,1 1-1 0 0,-1 0 1 0 0,1 0 0 0 0,-1 0-1 0 0,1-1 1 0 0,-1 1-1 0 0,1 0 1 0 0,-1-1-1 0 0,1 1 1 0 0,-1-1-1 0 0,1 1 1 0 0,-1 0-1 0 0,1-1 1 0 0,0 1-1 0 0,-1-1 1 0 0,1 1-1 0 0,0-1 1 0 0,-1 0-1 0 0,1 0-24 0 0,0-1-1 0 0,-1 1 1 0 0,1 0-1 0 0,0-1 1 0 0,0 1-1 0 0,0 0 1 0 0,0-1-1 0 0,1 1 0 0 0,-1 0 1 0 0,0 0-1 0 0,1-1 1 0 0,0-1-1 0 0,2-4-22 0 0,0-1 1 0 0,1 1-1 0 0,5-8 0 0 0,-3 7 21 0 0,-1 0 0 0 0,2 1 1 0 0,-1-1-1 0 0,1 2 0 0 0,0-1 0 0 0,0 1 0 0 0,1 0 1 0 0,0 0-1 0 0,0 1 0 0 0,0 0 0 0 0,1 0 1 0 0,13-5-1 0 0,18-5 26 0 0,0 3 0 0 0,45-9 0 0 0,-76 19 34 0 0,0 2-1 0 0,1-1 1 0 0,-1 1-1 0 0,0 1 1 0 0,0 0-1 0 0,1 0 1 0 0,-1 1-1 0 0,0 0 1 0 0,0 0 0 0 0,-1 1-1 0 0,1 0 1 0 0,0 1-1 0 0,-1 0 1 0 0,11 6-1 0 0,-17-9-65 0 0,0 1 0 0 0,-1-1 0 0 0,1 0 0 0 0,0 1 0 0 0,-1-1 0 0 0,1 1 0 0 0,-1-1 0 0 0,1 1 0 0 0,-1 0 0 0 0,0 0 0 0 0,0-1 0 0 0,0 1 0 0 0,0 0 0 0 0,0 0 0 0 0,0 0 0 0 0,0 0 0 0 0,-1 1 0 0 0,1-1 0 0 0,-1 0 0 0 0,1 0 0 0 0,-1 0 0 0 0,0 0 0 0 0,0 0 0 0 0,0 1 0 0 0,0-1 0 0 0,0 0 0 0 0,0 0 0 0 0,-1 0 0 0 0,1 0 0 0 0,-1 1 0 0 0,0-1 0 0 0,1 0 0 0 0,-1 0 0 0 0,0 0 0 0 0,0 0 0 0 0,-2 2 0 0 0,-1 2-9 0 0,0 0-1 0 0,0-1 0 0 0,0 0 1 0 0,-1 0-1 0 0,0 0 0 0 0,0 0 0 0 0,0-1 1 0 0,0 0-1 0 0,-1 0 0 0 0,-9 5 1 0 0,13-8-10 0 0,-1 0 1 0 0,1 0 0 0 0,0 0 0 0 0,-1-1 0 0 0,1 1 0 0 0,0-1 0 0 0,-1 0 0 0 0,1 0-1 0 0,-1 0 1 0 0,1 0 0 0 0,-3 0 0 0 0,4 0 0 0 0,1 0 0 0 0,-1 0 0 0 0,1 0 0 0 0,-1 0 0 0 0,0 0 0 0 0,1 0 0 0 0,-1-1 0 0 0,1 1 0 0 0,-1 0 0 0 0,0 0 0 0 0,1 0 0 0 0,-1-1 0 0 0,1 1 0 0 0,-1 0 0 0 0,1-1 0 0 0,-1 1 0 0 0,1 0 1 0 0,-1-1-1 0 0,1 1 0 0 0,-1 0 0 0 0,1-1 0 0 0,0 1 0 0 0,-1-1 0 0 0,1 1 0 0 0,0-1 0 0 0,-1 0 0 0 0,2-8 34 0 0,-1 8-34 0 0,2-5 0 0 0,1 0-1 0 0,-1 0 1 0 0,1 0-1 0 0,1 0 0 0 0,-1 0 1 0 0,1 1-1 0 0,6-8 1 0 0,35-35-35 0 0,-28 32-27 0 0,110-99-394 0 0,-109 100 417 0 0,1 2 0 0 0,1 0 0 0 0,1 1 0 0 0,-1 1 0 0 0,30-11 0 0 0,-42 19 92 0 0,1 1 1 0 0,0-1-1 0 0,0 2 1 0 0,0-1 0 0 0,0 1-1 0 0,0 0 1 0 0,0 1 0 0 0,0 0-1 0 0,15 2 1 0 0,-20-1-18 0 0,-1-1 0 0 0,1 1 0 0 0,-1 0 0 0 0,1 0 0 0 0,-1 1 0 0 0,0-1 0 0 0,0 1 0 0 0,0-1 0 0 0,0 1 0 0 0,0 0 0 0 0,0 0 0 0 0,0 0 0 0 0,-1 1 0 0 0,1-1 0 0 0,-1 1 0 0 0,1-1 0 0 0,-1 1 0 0 0,0 0 0 0 0,0 0 0 0 0,0 0 0 0 0,-1 0 0 0 0,1 0 0 0 0,-1 0 0 0 0,1 1 0 0 0,-1-1 0 0 0,0 0 0 0 0,1 7 0 0 0,-1 0-6 0 0,0 0 0 0 0,-1 0 0 0 0,0 1 0 0 0,-1-1 0 0 0,0 0 0 0 0,-1 0 0 0 0,0 0 0 0 0,0 0 0 0 0,-1-1 0 0 0,0 1 0 0 0,-5 9 0 0 0,-3 4 46 0 0,-1 0 0 0 0,0-1 0 0 0,-20 25 0 0 0,14-19-2915 0 0,17-27 1584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12 250 3223 0 0,'0'0'6636'0'0,"2"-1"-5652"0"0,41-22 1342 0 0,-31 18-1577 0 0,-1-1 0 0 0,18-11 3221 0 0,-30 18-3859 0 0,1 0-1 0 0,-1 0 1 0 0,0 0 0 0 0,0 0 0 0 0,0 0 0 0 0,1 0 0 0 0,-1 0 0 0 0,0 0 0 0 0,0 0 0 0 0,0 0 0 0 0,-3 1 0 0 0,1 1 136 0 0,-12 10 362 0 0,1 0-307 0 0,0 0 0 0 0,1 1 1 0 0,1 1-1 0 0,-12 16 0 0 0,23-30-234 0 0,3-2-52 0 0,-1-1 1 0 0,1 1-1 0 0,0 0 0 0 0,-1 0 0 0 0,1 0 0 0 0,0 0 1 0 0,4-2-1 0 0,-1 0 18 0 0,13-10-7 0 0,-1-1-1 0 0,-1-1 0 0 0,-1 0 1 0 0,0-1-1 0 0,18-26 1 0 0,9-9-322 0 0,-42 50 279 0 0,1 0 0 0 0,0 0-1 0 0,0 0 1 0 0,0 0 0 0 0,0 0 0 0 0,0 0 0 0 0,0 1-1 0 0,0-1 1 0 0,0 0 0 0 0,0 1 0 0 0,1-1-1 0 0,-1 0 1 0 0,0 1 0 0 0,0-1 0 0 0,1 1-1 0 0,-1 0 1 0 0,0-1 0 0 0,2 1 0 0 0,-1 0 9 0 0,1 1 1 0 0,-1-1 0 0 0,0 1-1 0 0,0 0 1 0 0,0-1-1 0 0,0 1 1 0 0,0 0 0 0 0,0 0-1 0 0,0 0 1 0 0,3 3-1 0 0,10 5-31 0 0,26 11 0 0 0,2 2 444 0 0,-43-22-401 0 0,7 6 161 0 0,-3-1-60 0 0,2 3-26 0 0,-2 2-23 0 0,-4 1-46 0 0,-1-9-15 0 0,1-1 0 0 0,-1 1 0 0 0,0 0 0 0 0,1-1 0 0 0,-1 1 0 0 0,0 0 0 0 0,0-1 0 0 0,0 1 0 0 0,0-1-1 0 0,0 0 1 0 0,0 1 0 0 0,0-1 0 0 0,-1 0 0 0 0,1 1 0 0 0,0-1 0 0 0,-1 0 0 0 0,1 0 0 0 0,-3 1 0 0 0,2-1-10 0 0,-1 1 0 0 0,0-1-1 0 0,0 0 1 0 0,0 0 0 0 0,0 0 0 0 0,0-1 0 0 0,0 1 0 0 0,0-1 0 0 0,-5 1 0 0 0,7-1-1 0 0,1 0 0 0 0,-1 0 0 0 0,1 0 0 0 0,-1-1 0 0 0,1 1 0 0 0,-1 0 0 0 0,0 0 0 0 0,1 0 0 0 0,-1-1 0 0 0,1 1 0 0 0,-1 0 0 0 0,1-1 0 0 0,0 1 0 0 0,-1 0 0 0 0,1-1 0 0 0,-1 1 0 0 0,1 0 0 0 0,-1-1 0 0 0,1 1 0 0 0,0-1 0 0 0,0 1 0 0 0,-1-1 0 0 0,1 1 0 0 0,0-1 0 0 0,-1 1 0 0 0,1-1 0 0 0,0 1 0 0 0,0-1 0 0 0,0 0 0 0 0,0 1 0 0 0,0-1 0 0 0,0 1 0 0 0,0-2 0 0 0,-1 0-32 0 0,1 0 0 0 0,0 0 0 0 0,0 0 0 0 0,0 0 0 0 0,0 0 0 0 0,1 0 0 0 0,0-3 0 0 0,2-2-63 0 0,0 1 0 0 0,0-1-1 0 0,1 1 1 0 0,0-1 0 0 0,0 1-1 0 0,1 1 1 0 0,-1-1 0 0 0,1 0-1 0 0,8-5 1 0 0,5-5-90 0 0,30-19-1 0 0,-27 22 207 0 0,0 1 0 0 0,1 1 0 0 0,0 0 0 0 0,1 2 0 0 0,0 1 0 0 0,42-10 0 0 0,38-2 563 0 0,-81 17-197 0 0,0 1 1 0 0,39 1-1 0 0,-59 1-340 0 0,0 0-1 0 0,0 0 1 0 0,1 0 0 0 0,-1 1-1 0 0,0-1 1 0 0,0 1-1 0 0,0 0 1 0 0,0 0 0 0 0,0 0-1 0 0,0 0 1 0 0,0 0-1 0 0,0 0 1 0 0,0 0 0 0 0,0 1-1 0 0,0-1 1 0 0,-1 1-1 0 0,1-1 1 0 0,0 1 0 0 0,-1 0-1 0 0,0-1 1 0 0,1 1-1 0 0,1 3 1 0 0,-2-2-13 0 0,0-1 0 0 0,0 1 0 0 0,0 0 1 0 0,0 0-1 0 0,-1 0 0 0 0,1 0 0 0 0,-1 0 0 0 0,0 0 0 0 0,1 1 0 0 0,-1-1 0 0 0,-1 0 1 0 0,1 0-1 0 0,0 0 0 0 0,-1 0 0 0 0,0 0 0 0 0,0 3 0 0 0,-8 18-10 0 0,-1 0-1 0 0,-2-1 1 0 0,0 0-1 0 0,-1-1 1 0 0,-1 0 0 0 0,-20 23-1 0 0,6-3-19 0 0,27-41-199 0 0,3-1-1787 0 0,1 0 876 0 0,0-1-1 0 0,-1 1 0 0 0,1-1 1 0 0,0 0-1 0 0,4-2 0 0 0,4-2-4978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 13703 0 0,'0'0'4896'0'0,"0"0"-4776"0"0,0-1-1 0 0,0 1 1 0 0,0 0 0 0 0,0-1-1 0 0,0 1 1 0 0,0-1-1 0 0,-1 1 1 0 0,1-1 0 0 0,0 1-1 0 0,0 0 1 0 0,0-1-1 0 0,0 1 1 0 0,0-1 0 0 0,-1 1-1 0 0,1 0 1 0 0,0-1-1 0 0,0 1 1 0 0,0 0-1 0 0,-1-1 1 0 0,1 1 0 0 0,0 0-1 0 0,-1-1 1 0 0,-7 5-96 0 0,0 0 1 0 0,1 1-1 0 0,0-1 0 0 0,0 1 1 0 0,0 1-1 0 0,0 0 1 0 0,1 0-1 0 0,0 0 0 0 0,-10 13 1 0 0,-4 9 70 0 0,-19 35-1 0 0,22-35-78 0 0,11-19 49 0 0,0 1 0 0 0,1 1 0 0 0,1-1-1 0 0,-5 15 1 0 0,7-22-43 0 0,2 1 0 0 0,-1 0 0 0 0,0-1 0 0 0,1 1 0 0 0,-1-1-1 0 0,1 1 1 0 0,0 0 0 0 0,0-1 0 0 0,1 1 0 0 0,-1 0 0 0 0,1-1 0 0 0,0 1 0 0 0,0-1 0 0 0,0 1-1 0 0,0-1 1 0 0,3 7 0 0 0,-3-9 0 0 0,1 1 0 0 0,-1-1 1 0 0,0 1-1 0 0,0-1 0 0 0,1 0 0 0 0,-1 0 0 0 0,1 1 0 0 0,-1-1 0 0 0,1 0 0 0 0,0-1 0 0 0,-1 1 1 0 0,1 0-1 0 0,0 0 0 0 0,0-1 0 0 0,-1 1 0 0 0,1-1 0 0 0,0 1 0 0 0,0-1 0 0 0,0 0 0 0 0,0 1 1 0 0,-1-1-1 0 0,1 0 0 0 0,0-1 0 0 0,0 1 0 0 0,0 0 0 0 0,3-1 0 0 0,1 0 56 0 0,1-1 0 0 0,-1 0 0 0 0,1 0 0 0 0,-1-1-1 0 0,10-5 1 0 0,-10 4-41 0 0,0 0-1 0 0,0 0 1 0 0,0 0-1 0 0,-1-1 1 0 0,0 0-1 0 0,0 0 1 0 0,0 0-1 0 0,-1-1 1 0 0,1 0 0 0 0,-1 0-1 0 0,-1 0 1 0 0,1 0-1 0 0,-1 0 1 0 0,0-1-1 0 0,-1 0 1 0 0,1 1-1 0 0,1-14 1 0 0,-2 12-54 0 0,-1 0 0 0 0,0 0 0 0 0,-1 0 0 0 0,0 1 0 0 0,0-1 0 0 0,-1 0 0 0 0,0 0 0 0 0,0 0-1 0 0,-1 1 1 0 0,0-1 0 0 0,0 0 0 0 0,-1 1 0 0 0,0 0 0 0 0,0 0 0 0 0,-1 0 0 0 0,-5-8 0 0 0,5 10-83 0 0,0 0 0 0 0,0 0 0 0 0,0 1 0 0 0,-1 0 0 0 0,0 0 0 0 0,0 0 0 0 0,0 0 0 0 0,0 1 0 0 0,-1-1 0 0 0,1 1 0 0 0,-1 1 0 0 0,-8-4 0 0 0,-7 0-870 0 0,1 1-1 0 0,-28-4 0 0 0,42 8 655 0 0,-7-2-983 0 0,18 2-688 0 0,20 3 589 0 0,25 2-411 0 0,-21 0-2898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152 203 7831 0 0,'-89'29'4668'0'0,"26"-8"3056"0"0,72-31-6801 0 0,9-9-414 0 0,1 1 0 0 0,0 0 0 0 0,2 2 0 0 0,28-19-1 0 0,31-25-7 0 0,-70 52-487 0 0,0-2-3 0 0,1 1-1 0 0,0 0 1 0 0,0 1-1 0 0,1 0 1 0 0,0 1 0 0 0,20-9-1 0 0,-20 14-10 0 0,-1 4 0 0 0,-8 0 5 0 0,-1 0 0 0 0,1-1 1 0 0,-1 1-1 0 0,0 0 0 0 0,0 0 0 0 0,0 1 0 0 0,0-1 1 0 0,0 0-1 0 0,0 1 0 0 0,0-1 0 0 0,-1 1 0 0 0,1-1 0 0 0,-1 1 1 0 0,0 0-1 0 0,0 0 0 0 0,0-1 0 0 0,0 1 0 0 0,0 0 1 0 0,-1 0-1 0 0,1 0 0 0 0,-1 4 0 0 0,1 5 33 0 0,0 1-1 0 0,-1 0 1 0 0,-3 20-1 0 0,0-9 39 0 0,-1 0 1 0 0,-1 0-1 0 0,-2 0 0 0 0,-16 40 0 0 0,23-63-461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19 14367 0 0,'0'0'1306'0'0,"-1"-1"-1077"0"0,1-1-198 0 0,-10-10 677 0 0,0 8 906 0 0,9 4-1550 0 0,-1 0 0 0 0,1 0 1 0 0,-1 0-1 0 0,1 0 0 0 0,-1 0 0 0 0,1 1 0 0 0,-1-1 0 0 0,1 0 0 0 0,-1 1 1 0 0,1-1-1 0 0,0 1 0 0 0,-1-1 0 0 0,1 1 0 0 0,0 0 0 0 0,-1-1 0 0 0,1 1 1 0 0,0 0-1 0 0,0 0 0 0 0,0 0 0 0 0,0 0 0 0 0,0 0 0 0 0,-2 2 0 0 0,-2 3-6 0 0,1 0 0 0 0,0 1-1 0 0,-4 7 1 0 0,5-8 46 0 0,-145 305 1236 0 0,73-143-922 0 0,66-148-402 0 0,-1-2 0 0 0,0 0 0 0 0,-1 0 0 0 0,-1-1 0 0 0,-19 22 0 0 0,11-19-16 0 0,12-12 0 0 0,0 0 0 0 0,0 0 0 0 0,1 1 0 0 0,0 0 0 0 0,1 0 0 0 0,-10 18 0 0 0,-47 85-667 0 0,35-66 269 0 0,27-44 35 0 0,-3 4 289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57 10799 0 0,'-2'1'496'0'0,"-34"9"302"0"0,31-6 3742 0 0,15-1-3087 0 0,29-3-148 0 0,72-9 0 0 0,-69 4-826 0 0,-17 2-295 0 0,76-10 372 0 0,-87 11-532 0 0,0-2 1 0 0,0 0 0 0 0,-1 0 0 0 0,1-2-1 0 0,12-6 1 0 0,-18 8-38 0 0,-7 3-82 0 0,-2 0 45 0 0,0 0 0 0 0,-1 0 0 0 0,1 1 0 0 0,0-1 0 0 0,-1 0 0 0 0,1 1 0 0 0,-1-1 0 0 0,1 1 0 0 0,-1 0 0 0 0,1-1 0 0 0,-1 1 0 0 0,1 0 0 0 0,-2 0 0 0 0,-12 0-57 0 0,0 0-1 0 0,0 1 1 0 0,0 1-1 0 0,1 1 1 0 0,-1 0 0 0 0,-17 6-1 0 0,-82 36-524 0 0,91-34 703 0 0,2 1 0 0 0,-1 0 0 0 0,-21 17 0 0 0,32-20-22 0 0,0 0-1 0 0,1 1 1 0 0,0 0-1 0 0,0 0 1 0 0,1 1 0 0 0,-14 22-1 0 0,20-28-28 0 0,1-1 0 0 0,0 1 0 0 0,0-1 0 0 0,0 1 0 0 0,0 0 0 0 0,1 0-1 0 0,0 0 1 0 0,0 0 0 0 0,0 0 0 0 0,1 0 0 0 0,-1 0 0 0 0,1 0 0 0 0,1 7 0 0 0,-1-8-11 0 0,1 0 0 0 0,0-1 0 0 0,0 0 0 0 0,1 1 0 0 0,-1-1 0 0 0,0 0 0 0 0,1 1 0 0 0,0-1 0 0 0,0 0 0 0 0,0 0 0 0 0,0 0 0 0 0,1-1 0 0 0,-1 1 0 0 0,1 0 0 0 0,-1-1 0 0 0,1 0 0 0 0,0 1 0 0 0,0-1 0 0 0,4 2 0 0 0,2 1-20 0 0,0-1 0 0 0,0-1-1 0 0,1 1 1 0 0,-1-1 0 0 0,1-1 0 0 0,0 0 0 0 0,14 2 0 0 0,-6-3-574 0 0,0-1 1 0 0,0 0 0 0 0,23-4-1 0 0,-1-3-799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14191 0 0,'0'0'2708'0'0,"-1"2"-2072"0"0,-65 87 892 0 0,43-60-1452 0 0,-1 0 0 0 0,-1-1-1 0 0,-31 26 1 0 0,38-38-96 0 0,-2-1 0 0 0,1 0 0 0 0,-27 14 0 0 0,31-21-6 0 0,1-1 1 0 0,-1-1-1 0 0,0 0 1 0 0,0-1-1 0 0,-29 6 1 0 0,42-11-133 0 0,8-10-1628 0 0,5 1-2441 0 0,4 0-1352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13647 0 0,'0'0'1239'0'0,"-1"2"-1022"0"0,-4 8 246 0 0,0 0 0 0 0,1 1-1 0 0,0-1 1 0 0,0 1 0 0 0,1 0-1 0 0,0 0 1 0 0,1 0 0 0 0,1 1-1 0 0,0-1 1 0 0,0 0 0 0 0,1 1-1 0 0,1 12 1 0 0,1-8-172 0 0,0 0 0 0 0,1-1 0 0 0,1 1 0 0 0,0-1 0 0 0,1 0 0 0 0,1 0 0 0 0,0 0 0 0 0,11 17-1 0 0,-14-27-283 0 0,-1-1-1 0 0,1 1 1 0 0,0-1-1 0 0,1 0 1 0 0,-1 0-1 0 0,1 0 1 0 0,0-1-1 0 0,0 1 1 0 0,8 5-1 0 0,-10-8-40 0 0,1 0 1 0 0,-1 0-1 0 0,0 0 0 0 0,0-1 0 0 0,1 1 0 0 0,-1 0 0 0 0,0-1 0 0 0,1 0 0 0 0,-1 1 0 0 0,0-1 0 0 0,1 0 0 0 0,-1 0 0 0 0,1-1 0 0 0,-1 1 0 0 0,0 0 0 0 0,1-1 0 0 0,-1 1 0 0 0,0-1 0 0 0,1 0 0 0 0,-1 0 0 0 0,0 0 0 0 0,0 0 0 0 0,0 0 0 0 0,3-3 0 0 0,144-105-5074 0 0,-91 55-806 0 0,-32 25 743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0 5983 0 0,'0'0'464'0'0,"-1"0"10"0"0,-3 0 495 0 0,0 1 0 0 0,0-1 0 0 0,1 1 0 0 0,-1 0 0 0 0,0 0 0 0 0,1 0 0 0 0,-7 3 0 0 0,4-1-168 0 0,0 0-1 0 0,0 1 1 0 0,-10 7 0 0 0,1 3 174 0 0,-26 31 0 0 0,36-40-610 0 0,-27 36 417 0 0,1 1-1 0 0,1 1 1 0 0,-43 90 0 0 0,-8 28-80 0 0,-152 228 0 0 0,158-288-1068 0 0,-5-4-1 0 0,-91 87 1 0 0,161-175-133 0 0,1 1 1 0 0,0 0-1 0 0,1 0 1 0 0,-11 19-1 0 0,12-15-680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 1839 0 0,'11'-14'12954'0'0,"-10"14"-12884"0"0,-1-1 1 0 0,0 1 0 0 0,1 0 0 0 0,-1 0 0 0 0,1 0-1 0 0,-1 0 1 0 0,0 0 0 0 0,1 0 0 0 0,-1 0 0 0 0,1 0-1 0 0,-1 1 1 0 0,0-1 0 0 0,1 0 0 0 0,-1 0 0 0 0,0 0-1 0 0,1 0 1 0 0,-1 0 0 0 0,0 1 0 0 0,1-1 0 0 0,-1 0-1 0 0,0 0 1 0 0,1 1 0 0 0,-1-1 0 0 0,0 0 0 0 0,1 0-1 0 0,-1 1 1 0 0,0-1 0 0 0,0 0 0 0 0,0 1 0 0 0,1-1-1 0 0,-1 0 1 0 0,0 1 0 0 0,0 0 0 0 0,2 17 527 0 0,-2-11-542 0 0,-1 0 1 0 0,-1 0-1 0 0,-2 10 0 0 0,-67 144 1340 0 0,12-30-741 0 0,50-107-547 0 0,0 1-1 0 0,2 0 1 0 0,-6 39 0 0 0,13-60-45 0 0,-1 0 1 0 0,1 1 0 0 0,0-1 0 0 0,0 0 0 0 0,0 1 0 0 0,1-1-1 0 0,0 0 1 0 0,1 7 0 0 0,-2-11-38 0 0,1 1-1 0 0,-1-1 1 0 0,1 1 0 0 0,-1-1-1 0 0,1 0 1 0 0,-1 1 0 0 0,1-1-1 0 0,-1 0 1 0 0,1 1 0 0 0,0-1-1 0 0,-1 0 1 0 0,1 0 0 0 0,-1 1-1 0 0,1-1 1 0 0,0 0-1 0 0,-1 0 1 0 0,1 0 0 0 0,0 0-1 0 0,-1 0 1 0 0,1 0 0 0 0,-1 0-1 0 0,2 0 1 0 0,-1 0 57 0 0,3 0 40 0 0,0-1 0 0 0,0 1-1 0 0,0-1 1 0 0,0 1-1 0 0,0-1 1 0 0,0 0-1 0 0,0-1 1 0 0,5-2-1 0 0,32-17 457 0 0,-28 13-503 0 0,44-27 183 0 0,95-79 0 0 0,-127 95-272 0 0,12-14-152 0 0,-1-3-1 0 0,-1 0 1 0 0,33-46 0 0 0,-39 37-417 0 0,-4 7-688 0 0,-24 37 799 0 0,0-5-498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86 7831 0 0,'8'-9'139'0'0,"-5"6"-35"0"0,0-1 0 0 0,0 1 0 0 0,0-1 0 0 0,-1 0 0 0 0,0 0 0 0 0,0 0 0 0 0,0 0 0 0 0,0 0 0 0 0,0 0 0 0 0,1-8 0 0 0,1-5 12372 0 0,-4 16-12417 0 0,0 1-1 0 0,0-1 1 0 0,-1 1 0 0 0,1-1 0 0 0,0 1-1 0 0,0-1 1 0 0,-1 1 0 0 0,1-1 0 0 0,0 1-1 0 0,-1-1 1 0 0,1 1 0 0 0,-1-1 0 0 0,1 1-1 0 0,-1-1 1 0 0,-2 0 2 0 0,0 1-1 0 0,0 0 1 0 0,-1 0 0 0 0,1 0-1 0 0,0 0 1 0 0,0 1-1 0 0,0-1 1 0 0,0 1 0 0 0,0-1-1 0 0,0 1 1 0 0,0 0-1 0 0,0 0 1 0 0,-4 3 0 0 0,-3 2-51 0 0,0 0 1 0 0,-12 11 0 0 0,-2 1-61 0 0,8-6 2 0 0,0 1 0 0 0,1 0 0 0 0,1 2 1 0 0,0-1-1 0 0,-19 29 0 0 0,29-38 54 0 0,1-1 0 0 0,1 0 0 0 0,-1 1 0 0 0,0 0-1 0 0,1-1 1 0 0,0 1 0 0 0,0 0 0 0 0,1 0 0 0 0,-1 1 0 0 0,1-1-1 0 0,0 0 1 0 0,0 0 0 0 0,1 1 0 0 0,-1-1 0 0 0,1 0 0 0 0,1 1 0 0 0,-1-1-1 0 0,1 0 1 0 0,0 0 0 0 0,0 1 0 0 0,0-1 0 0 0,1 0 0 0 0,0 0-1 0 0,0 0 1 0 0,5 9 0 0 0,37 66 342 0 0,-25-43-325 0 0,-17-33-11 0 0,0 0 0 0 0,0-1 0 0 0,0 1 0 0 0,-1 0 0 0 0,0 0 0 0 0,0 0 0 0 0,0 0 0 0 0,0-1 0 0 0,0 8 0 0 0,-1-9-7 0 0,0-1-1 0 0,-1 1 1 0 0,1 0 0 0 0,0 0 0 0 0,-1-1 0 0 0,1 1-1 0 0,-1 0 1 0 0,1-1 0 0 0,-1 1 0 0 0,0 0-1 0 0,0-1 1 0 0,0 1 0 0 0,0-1 0 0 0,0 1-1 0 0,-2 1 1 0 0,-1 0 16 0 0,0 0 0 0 0,0 0 1 0 0,-1 0-1 0 0,1 0 0 0 0,-1-1 0 0 0,0 0 0 0 0,1 0 1 0 0,-1-1-1 0 0,0 1 0 0 0,-9 1 0 0 0,0 0-143 0 0,0-1 0 0 0,1 0 0 0 0,-1-1-1 0 0,0 0 1 0 0,0-1 0 0 0,0 0 0 0 0,0-1 0 0 0,1-1 0 0 0,-1 0-1 0 0,-23-8 1 0 0,22 6-1406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262 123 15695 0 0,'0'0'4696'0'0,"2"2"-4297"0"0,0-1-337 0 0,0 1 0 0 0,-1-1 0 0 0,1 0 0 0 0,0 1 0 0 0,0-1 0 0 0,1 0 0 0 0,-1 0 0 0 0,0 0 0 0 0,0-1 0 0 0,0 1 0 0 0,1 0-1 0 0,-1-1 1 0 0,0 1 0 0 0,1-1 0 0 0,-1 0 0 0 0,0 0 0 0 0,1 0 0 0 0,-1 0 0 0 0,0 0 0 0 0,1-1 0 0 0,-1 1 0 0 0,0-1 0 0 0,1 1 0 0 0,-1-1 0 0 0,4-2 0 0 0,5-2-31 0 0,0 0-1 0 0,0-1 0 0 0,17-13 1 0 0,-16 11 21 0 0,94-65-652 0 0,-105 72 585 0 0,0 1 0 0 0,0-1 1 0 0,-1 1-1 0 0,1-1 0 0 0,0 0 0 0 0,0 0 0 0 0,0 1 0 0 0,-1-1 0 0 0,1 0 0 0 0,0 0 0 0 0,-1 0 1 0 0,1 0-1 0 0,1-1 0 0 0,-3 1 6 0 0,1 1 0 0 0,0 0 1 0 0,0 0-1 0 0,0 0 0 0 0,0-1 1 0 0,0 1-1 0 0,0 0 0 0 0,-1 0 0 0 0,1-1 1 0 0,0 1-1 0 0,0 0 0 0 0,0 0 1 0 0,-1 0-1 0 0,1 0 0 0 0,0-1 0 0 0,0 1 1 0 0,-1 0-1 0 0,1 0 0 0 0,0 0 0 0 0,0 0 1 0 0,0 0-1 0 0,-1 0 0 0 0,1 0 1 0 0,0 0-1 0 0,-1 0 0 0 0,1 0 0 0 0,0 0 1 0 0,0 0-1 0 0,-1 0 0 0 0,1 0 1 0 0,0 0-1 0 0,-1 0 0 0 0,-32 4-375 0 0,10 2 316 0 0,1 1 0 0 0,0 0 0 0 0,1 2 0 0 0,0 1-1 0 0,-35 21 1 0 0,14-3 369 0 0,-60 52-1 0 0,81-62-158 0 0,0 1 1 0 0,2 1-1 0 0,0 1 0 0 0,1 0 1 0 0,1 2-1 0 0,-17 29 0 0 0,31-46-118 0 0,0-1 0 0 0,1 1 0 0 0,0 0 0 0 0,0 0 0 0 0,-2 6-1 0 0,4-10-13 0 0,0-1 0 0 0,0 1-1 0 0,0-1 1 0 0,-1 1-1 0 0,1-1 1 0 0,0 0-1 0 0,1 1 1 0 0,-1-1-1 0 0,0 1 1 0 0,0-1-1 0 0,1 0 1 0 0,-1 1-1 0 0,1-1 1 0 0,-1 1 0 0 0,1-1-1 0 0,-1 0 1 0 0,1 0-1 0 0,0 1 1 0 0,0-1-1 0 0,-1 0 1 0 0,1 0-1 0 0,0 0 1 0 0,0 0-1 0 0,0 0 1 0 0,0 0 0 0 0,1 0-1 0 0,-1 0 1 0 0,1 0-1 0 0,3 2-17 0 0,1-1 0 0 0,-1 0 0 0 0,0 0 0 0 0,0-1 0 0 0,1 0 0 0 0,-1 0 0 0 0,1 0 0 0 0,8 0 0 0 0,3-1-538 0 0,27-3 0 0 0,-2-4-234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274 411 11519 0 0,'0'0'7528'0'0,"-2"0"-6540"0"0,-4 2-672 0 0,0 0-1 0 0,-1-1 0 0 0,1 0 1 0 0,-1 0-1 0 0,0-1 1 0 0,1 1-1 0 0,-1-2 1 0 0,-12-1-1 0 0,4 0-210 0 0,0-2 1 0 0,1 0-1 0 0,-14-6 0 0 0,2 0-44 0 0,20 9-60 0 0,-1-2 0 0 0,0 1 0 0 0,1-1 0 0 0,-1 0 0 0 0,1 0 0 0 0,0 0 0 0 0,0-1 0 0 0,0 0-1 0 0,0-1 1 0 0,1 1 0 0 0,-8-8 0 0 0,11 9-2 0 0,0 0-1 0 0,0 0 0 0 0,-1 0 1 0 0,2 0-1 0 0,-1-1 1 0 0,0 1-1 0 0,1-1 1 0 0,-1 1-1 0 0,1-1 0 0 0,0 1 1 0 0,0-1-1 0 0,1 0 1 0 0,-1 1-1 0 0,1-1 0 0 0,-1 0 1 0 0,2-6-1 0 0,0 4-18 0 0,0 0 0 0 0,0 0 0 0 0,1 1 0 0 0,0-1 0 0 0,0 0 0 0 0,0 1 0 0 0,1-1 0 0 0,0 1 0 0 0,6-10 0 0 0,3-1-11 0 0,1 1 0 0 0,1 0 0 0 0,0 1 0 0 0,0 0 0 0 0,2 1 0 0 0,-1 0-1 0 0,2 2 1 0 0,0 0 0 0 0,0 0 0 0 0,32-13 0 0 0,-23 14 60 0 0,0 1 0 0 0,0 1 0 0 0,1 1 0 0 0,0 1 0 0 0,0 2 0 0 0,1 1 0 0 0,35-1 0 0 0,-47 5 29 0 0,0 0 0 0 0,0 1 0 0 0,0 0-1 0 0,-1 1 1 0 0,1 1 0 0 0,-1 0 0 0 0,1 2 0 0 0,-2-1 0 0 0,1 2 0 0 0,-1 0 0 0 0,0 1 0 0 0,0 0 0 0 0,16 13-1 0 0,-29-20-47 0 0,0 0 0 0 0,1 1 0 0 0,-1-1 0 0 0,0 1 0 0 0,1-1-1 0 0,-1 1 1 0 0,0-1 0 0 0,0 1 0 0 0,-1 0 0 0 0,1-1 0 0 0,0 1-1 0 0,0 0 1 0 0,-1 0 0 0 0,1-1 0 0 0,-1 1 0 0 0,1 0 0 0 0,-1 0-1 0 0,0 0 1 0 0,0 0 0 0 0,0 0 0 0 0,0 0 0 0 0,0-1 0 0 0,0 1-1 0 0,-1 0 1 0 0,1 0 0 0 0,-1 0 0 0 0,1 0 0 0 0,-1-1 0 0 0,1 1-1 0 0,-1 0 1 0 0,0 0 0 0 0,0-1 0 0 0,-1 3 0 0 0,-3 3 37 0 0,0 0-1 0 0,0 0 1 0 0,-1-1 0 0 0,1 1-1 0 0,-14 10 1 0 0,-21 14-47 0 0,-2-2 0 0 0,-60 32 0 0 0,54-33 0 0 0,26-15-25 0 0,-1-1 1 0 0,0-1-1 0 0,-1-2 0 0 0,0 0 0 0 0,-1-1 1 0 0,-43 7-1 0 0,64-14-29 0 0,0-1 0 0 0,0 1 0 0 0,-1-1 0 0 0,1 0 0 0 0,0 0 0 0 0,-1-1 0 0 0,1 0 0 0 0,0 1 0 0 0,-1-1 0 0 0,-7-3 0 0 0,11 3-128 0 0,-1 0 0 0 0,1 0 1 0 0,-1 0-1 0 0,1 0 0 0 0,-1 0 0 0 0,1 0 1 0 0,0-1-1 0 0,0 1 0 0 0,-1 0 1 0 0,1-1-1 0 0,0 1 0 0 0,0-1 0 0 0,0 1 1 0 0,0-1-1 0 0,1 0 0 0 0,-1 1 0 0 0,0-1 1 0 0,1 0-1 0 0,-1 1 0 0 0,1-1 1 0 0,0 0-1 0 0,-1 0 0 0 0,1 0 0 0 0,0 1 1 0 0,0-1-1 0 0,0 0 0 0 0,0 0 1 0 0,1-2-1 0 0,2-18-6693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45 6447 0 0,'37'-45'14144'0'0,"-84"86"-13877"0"0,2 3 1 0 0,3 1-1 0 0,1 2 0 0 0,-48 73 0 0 0,9 6-41 0 0,-20 27 343 0 0,78-122-451 0 0,-1-2 1 0 0,-51 48 0 0 0,-20 1 43 0 0,39-34-178 0 0,-5 0-785 0 0,58-43 375 0 0,16-2-3692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55 6911 0 0,'0'0'528'0'0,"4"-10"7467"0"0,-4 12-7873 0 0,-1-1-1 0 0,1 1 1 0 0,-1-1 0 0 0,1 1-1 0 0,-1-1 1 0 0,0 0 0 0 0,1 0-1 0 0,-1 1 1 0 0,0-1 0 0 0,0 0-1 0 0,-2 2 1 0 0,0 1 110 0 0,-2 4-75 0 0,1-1 1 0 0,1 0-1 0 0,-1 1 0 0 0,1 0 1 0 0,1 0-1 0 0,0 0 1 0 0,-3 12-1 0 0,-2 61 509 0 0,3-23-374 0 0,-5 1-156 0 0,-2 0 0 0 0,-27 80 0 0 0,23-101-72 0 0,14-36 312 0 0,3-3-327 0 0,-1 0 1 0 0,0-1-1 0 0,0 1 0 0 0,1 0 0 0 0,-1 0 0 0 0,0-1 0 0 0,0 1 0 0 0,0-1 1 0 0,0 1-1 0 0,-1-1 0 0 0,2-2 0 0 0,0 1 41 0 0,9-12 33 0 0,0 0 0 0 0,1 1 1 0 0,1 1-1 0 0,17-15 0 0 0,-12 11-99 0 0,33-29 9 0 0,1 3 0 0 0,3 3-1 0 0,61-35 1 0 0,185-88 398 0 0,-228 125-222 0 0,21-8-283 0 0,-92 45-46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343 131 12463 0 0,'3'-2'248'0'0,"44"-49"823"0"0,-43 46-742 0 0,1-1-1 0 0,-2 1 1 0 0,1-1-1 0 0,-1 0 1 0 0,1-1-1 0 0,-2 1 0 0 0,5-11 1 0 0,-7 17-313 0 0,0-1 1 0 0,0 1-1 0 0,-1-1 1 0 0,1 1-1 0 0,0-1 1 0 0,0 1-1 0 0,0-1 1 0 0,0 0-1 0 0,0 1 1 0 0,0-1-1 0 0,-1 1 1 0 0,1-1-1 0 0,0 1 1 0 0,0 0-1 0 0,-1-1 1 0 0,1 1-1 0 0,0-1 1 0 0,-1 1-1 0 0,1-1 1 0 0,-1 1-1 0 0,1 0 1 0 0,0-1-1 0 0,-1 1 1 0 0,1 0-1 0 0,-1 0 1 0 0,0-1-1 0 0,-13-5 52 0 0,9 5-68 0 0,0 1-1 0 0,0-1 1 0 0,0 1 0 0 0,0 0-1 0 0,0 1 1 0 0,0-1 0 0 0,0 1-1 0 0,1 0 1 0 0,-1 0-1 0 0,-6 3 1 0 0,-6 2-48 0 0,-24 13 0 0 0,7 1 40 0 0,0 1 0 0 0,2 2-1 0 0,0 1 1 0 0,-51 51 0 0 0,71-63 180 0 0,-19 26 1 0 0,27-33-22 0 0,1 0 0 0 0,0 0 1 0 0,0 0-1 0 0,0 0 0 0 0,1 1 1 0 0,0-1-1 0 0,0 1 0 0 0,-2 10 1 0 0,4-16-89 0 0,0 1 0 0 0,0 0 0 0 0,0 0 0 0 0,0-1 0 0 0,0 1 0 0 0,1 0 0 0 0,-1 0 0 0 0,0-1 0 0 0,1 1 0 0 0,-1 0 0 0 0,0-1 0 0 0,1 1 1 0 0,-1 0-1 0 0,1-1 0 0 0,-1 1 0 0 0,1-1 0 0 0,-1 1 0 0 0,1-1 0 0 0,0 1 0 0 0,-1-1 0 0 0,1 1 0 0 0,0-1 0 0 0,-1 0 0 0 0,1 1 1 0 0,0-1-1 0 0,-1 0 0 0 0,1 1 0 0 0,0-1 0 0 0,0 0 0 0 0,-1 0 0 0 0,1 0 0 0 0,0 0 0 0 0,0 0 0 0 0,1 0 0 0 0,-2 0-61 0 0,8 1 154 0 0,-1 0 0 0 0,1-1 0 0 0,-1 0 0 0 0,1-1 0 0 0,-1 0 0 0 0,1 0 0 0 0,9-3 0 0 0,50-18 444 0 0,-61 19-571 0 0,41-15-54 0 0,-2-3-1 0 0,74-46 1 0 0,-118 66 14 0 0,18-13-215 0 0,-18 13 197 0 0,0 1 0 0 0,-1-1 0 0 0,1 0-1 0 0,0 0 1 0 0,0 0 0 0 0,-1 0 0 0 0,1 0 0 0 0,-1 0 0 0 0,1 0 0 0 0,-1 0 0 0 0,1 0 0 0 0,-1 0 0 0 0,1 0-1 0 0,-1 0 1 0 0,0 0 0 0 0,1-3 0 0 0,-1 4-37 0 0,0-1 0 0 0,0 1-1 0 0,1-1 1 0 0,-1 1 0 0 0,0-1 0 0 0,1 0-1 0 0,-1 1 1 0 0,1-1 0 0 0,-1 1 0 0 0,1 0-1 0 0,-1-1 1 0 0,1 1 0 0 0,-1-1 0 0 0,1 1-1 0 0,0-1 1 0 0,-8 5-1031 0 0,1 1 1003 0 0,-1-1 0 0 0,1 1 0 0 0,-1 1 0 0 0,2-1 0 0 0,-1 1 0 0 0,0 0 0 0 0,1 1 0 0 0,-6 9 0 0 0,7-11 67 0 0,1 1-1 0 0,0 0 1 0 0,0 0 0 0 0,0 0 0 0 0,0 0-1 0 0,1 0 1 0 0,0 1 0 0 0,1-1 0 0 0,-1 1 0 0 0,1-1-1 0 0,0 1 1 0 0,1 7 0 0 0,3 0-1074 0 0,7-1-353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611 142 10591 0 0,'84'-88'2283'0'0,"-23"34"4465"0"0,-62 57-6567 0 0,-7 18-141 0 0,-1-1 0 0 0,0 0-1 0 0,-2-1 1 0 0,-24 35 0 0 0,-64 67 25 0 0,67-84-7 0 0,-18 22-10 0 0,-236 290 344 0 0,243-292-354 0 0,1-3-53 0 0,2 2 0 0 0,-41 77 0 0 0,71-107-540 0 0,10-24-906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56 139 3679 0 0,'-24'1'80'0'0,"-7"3"15267"0"0,38-4-15138 0 0,0-1 0 0 0,0-1 1 0 0,-1 1-1 0 0,13-5 0 0 0,-4 2 14 0 0,128-48 732 0 0,-94 33-1009 0 0,93-25 0 0 0,-96 33-2082 0 0,-34 8 209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15863 0 0,'-2'1'728'0'0,"-9"8"-487"0"0,-1 0-1 0 0,2 0 1 0 0,-1 1 0 0 0,2 0-1 0 0,-1 1 1 0 0,-13 20-1 0 0,6-3 951 0 0,-27 56 0 0 0,39-72-1071 0 0,0 1 1 0 0,1-1 0 0 0,0 1 0 0 0,1 0-1 0 0,-2 17 1 0 0,4-25-78 0 0,1 0 0 0 0,0 1 0 0 0,-1-1 1 0 0,2 0-1 0 0,-1 1 0 0 0,1-1 0 0 0,-1 0 0 0 0,1 1 0 0 0,1-1 0 0 0,-1 0 0 0 0,1 0 1 0 0,0 0-1 0 0,0 0 0 0 0,1 0 0 0 0,4 8 0 0 0,-5-12-20 0 0,-1 1-1 0 0,1-1 1 0 0,-1 1 0 0 0,1-1-1 0 0,-1 0 1 0 0,1 1 0 0 0,0-1-1 0 0,0 0 1 0 0,0 0 0 0 0,0 0-1 0 0,-1 0 1 0 0,1-1 0 0 0,1 1-1 0 0,-1 0 1 0 0,3 0-1 0 0,-1-1 12 0 0,0 0-1 0 0,-1 0 0 0 0,1 0 1 0 0,0 0-1 0 0,-1-1 0 0 0,1 0 1 0 0,0 1-1 0 0,4-3 0 0 0,6-3 81 0 0,-1 0 0 0 0,0-1 0 0 0,20-13 0 0 0,-23 13-45 0 0,3-1-8 0 0,121-82 645 0 0,-106 69-792 0 0,-1-1 0 0 0,39-42 0 0 0,-16 15-2923 0 0,-38 33 1426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89 159 3679 0 0,'3'7'-132'0'0,"0"0"0"0"0,0-1 0 0 0,6 8 0 0 0,-5-9 1252 0 0,-1 0 0 0 0,1-1 0 0 0,0 0 0 0 0,0 0 0 0 0,0 0 0 0 0,0 0 0 0 0,1-1 0 0 0,-1 1 0 0 0,1-1-1 0 0,0 0 1 0 0,0-1 0 0 0,0 1 0 0 0,0-1 0 0 0,7 2 0 0 0,-10-4-964 0 0,1 1-1 0 0,-1-1 1 0 0,0-1 0 0 0,1 1-1 0 0,-1 0 1 0 0,1 0 0 0 0,-1-1 0 0 0,0 0-1 0 0,0 1 1 0 0,1-1 0 0 0,-1 0-1 0 0,0 0 1 0 0,3-1 0 0 0,27-19 799 0 0,-31 21-930 0 0,23-17-76 0 0,-1-1-1 0 0,0-1 1 0 0,-1-1 0 0 0,-2-1 0 0 0,0-1 0 0 0,-1-1 0 0 0,17-27-1 0 0,-35 50 15 0 0,-1-1 0 0 0,1 0 0 0 0,0 0-1 0 0,-1 1 1 0 0,1-1 0 0 0,-1 0 0 0 0,0 0-1 0 0,1 0 1 0 0,-1 0 0 0 0,0 0-1 0 0,1 0 1 0 0,-1 0 0 0 0,0 0 0 0 0,0 0-1 0 0,0 0 1 0 0,0 0 0 0 0,0 0-1 0 0,0 0 1 0 0,0 0 0 0 0,0 0 0 0 0,0 0-1 0 0,-1 0 1 0 0,0-1 0 0 0,1 1 1 0 0,-1 1 1 0 0,0-1-1 0 0,0 1 0 0 0,0-1 1 0 0,0 1-1 0 0,1-1 0 0 0,-1 1 1 0 0,0 0-1 0 0,0-1 1 0 0,0 1-1 0 0,0 0 0 0 0,0 0 1 0 0,0 0-1 0 0,0 0 1 0 0,0 0-1 0 0,0 0 0 0 0,0 0 1 0 0,0 0-1 0 0,0 0 1 0 0,0 0-1 0 0,0 0 0 0 0,0 1 1 0 0,-2 0-1 0 0,-6 1-31 0 0,-1 2 0 0 0,1-1 0 0 0,-1 2 0 0 0,1-1 0 0 0,0 1 0 0 0,-12 9 0 0 0,-49 42 211 0 0,57-45-89 0 0,-176 180 1247 0 0,178-178-1214 0 0,-20 29 0 0 0,28-37-76 0 0,0 1 0 0 0,0-1 1 0 0,0 1-1 0 0,1-1 0 0 0,0 1 0 0 0,0 0 0 0 0,0 0 0 0 0,-1 12 0 0 0,2-15-9 0 0,1-1-1 0 0,1 1 1 0 0,-1-1-1 0 0,0 1 1 0 0,0-1-1 0 0,1 1 1 0 0,0-1-1 0 0,-1 1 0 0 0,1-1 1 0 0,0 0-1 0 0,0 1 1 0 0,0-1-1 0 0,0 0 1 0 0,1 0-1 0 0,-1 0 0 0 0,1 0 1 0 0,-1 0-1 0 0,1 0 1 0 0,0 0-1 0 0,0 0 1 0 0,-1-1-1 0 0,1 1 0 0 0,0-1 1 0 0,3 2-1 0 0,0 0-282 0 0,0-1 0 0 0,1 1 0 0 0,-1-1 1 0 0,1-1-1 0 0,-1 1 0 0 0,1-1 0 0 0,-1 0 0 0 0,1 0 0 0 0,8 0 0 0 0,15 0-6811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 11519 0 0,'-7'-2'301'0'0,"0"0"0"0"0,-1 0 0 0 0,1 1 0 0 0,-1 0 0 0 0,0 0 0 0 0,1 0 0 0 0,-1 1 0 0 0,0 1 0 0 0,-8 1 0 0 0,-12 2 1797 0 0,-29 9 1 0 0,25-5-1466 0 0,-97 29 847 0 0,114-31-1408 0 0,0 0 0 0 0,1 1 0 0 0,0 0 0 0 0,0 1 0 0 0,1 1 0 0 0,-17 13 0 0 0,28-20-79 0 0,-1 1 1 0 0,1-1-1 0 0,-1 1 0 0 0,1-1 0 0 0,0 1 1 0 0,0 0-1 0 0,0 0 0 0 0,1 0 0 0 0,-1 0 1 0 0,1 0-1 0 0,-3 6 0 0 0,4-7-26 0 0,0-1-1 0 0,0 1 1 0 0,0 0-1 0 0,-1-1 1 0 0,1 1-1 0 0,1-1 1 0 0,-1 1-1 0 0,0 0 1 0 0,0-1-1 0 0,1 1 1 0 0,-1 0-1 0 0,1-1 1 0 0,-1 1-1 0 0,1-1 1 0 0,0 1-1 0 0,-1-1 1 0 0,1 1-1 0 0,0-1 1 0 0,0 0-1 0 0,0 1 1 0 0,0-1-1 0 0,0 0 1 0 0,0 0-1 0 0,1 0 1 0 0,-1 0-1 0 0,2 2 1 0 0,10 6-388 0 0,1-1 1 0 0,-1 0 0 0 0,24 9-1 0 0,48 14-908 0 0,-29-11 991 0 0,43 23 226 0 0,-84-34 434 0 0,1 0-1 0 0,-1 1 0 0 0,-1 0 0 0 0,14 13 0 0 0,-25-20-103 0 0,0 0-1 0 0,0-1 0 0 0,-1 1 1 0 0,1 1-1 0 0,-1-1 0 0 0,0 0 1 0 0,0 1-1 0 0,3 6 0 0 0,-5-8-136 0 0,0-1 0 0 0,0 0 0 0 0,0 0 0 0 0,0 1 0 0 0,-1-1 1 0 0,1 0-1 0 0,0 1 0 0 0,-1-1 0 0 0,1 0 0 0 0,-1 0 0 0 0,0 0 0 0 0,1 0 0 0 0,-1 0 0 0 0,0 0 0 0 0,0 0 0 0 0,0 0 0 0 0,1 0 0 0 0,-1 0 0 0 0,0 0 0 0 0,-2 1 0 0 0,3-2-27 0 0,-8 6 97 0 0,1 0 0 0 0,-1-1 0 0 0,1 0 0 0 0,-1-1 0 0 0,-1 0-1 0 0,1 0 1 0 0,-1-1 0 0 0,1 0 0 0 0,-17 4 0 0 0,-8-1-2 0 0,-44 2-1 0 0,64-6-130 0 0,6-2-52 0 0,-81 4 107 0 0,79-4-438 0 0,0 0 1 0 0,0-1 0 0 0,0-1-1 0 0,1 1 1 0 0,-1-1 0 0 0,0-1-1 0 0,-13-5 1 0 0,1-7-7312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2759 0 0,'-1'2'5350'0'0,"-17"18"-127"0"0,-17 7-2976 0 0,-1 1-1260 0 0,-85 90 1841 0 0,-42 43-360 0 0,160-156-2362 0 0,0-1 1 0 0,-1 1 0 0 0,1-1-1 0 0,1 1 1 0 0,-1 0 0 0 0,1 0-1 0 0,0 0 1 0 0,-3 10 0 0 0,5-13 159 0 0,5 5 404 0 0,-5-6-638 0 0,0 0 1 0 0,1-1 0 0 0,-1 1-1 0 0,1-1 1 0 0,-1 1 0 0 0,1-1-1 0 0,-1 1 1 0 0,1-1 0 0 0,-1 1-1 0 0,1-1 1 0 0,-1 1 0 0 0,1-1-1 0 0,-1 0 1 0 0,1 1 0 0 0,1 0-1 0 0,3 0 79 0 0,0 1-1 0 0,1-1 0 0 0,-1 0 0 0 0,0-1 0 0 0,1 1 0 0 0,-1-1 0 0 0,1 0 0 0 0,-1 0 0 0 0,1-1 0 0 0,-1 1 0 0 0,0-1 1 0 0,1-1-1 0 0,-1 1 0 0 0,0-1 0 0 0,7-2 0 0 0,3-3 5 0 0,0 0 1 0 0,-1-1-1 0 0,26-18 0 0 0,-28 17-91 0 0,0-1-1 0 0,0 0 0 0 0,-1-1 1 0 0,-1 0-1 0 0,0-1 1 0 0,15-22-1 0 0,-20 26-180 0 0,-1 0-1 0 0,1 0 1 0 0,-1-1 0 0 0,-1 0-1 0 0,0 1 1 0 0,0-1 0 0 0,0-1-1 0 0,-2 1 1 0 0,1 0 0 0 0,-1 0-1 0 0,0-1 1 0 0,-1-11 0 0 0,-1-18-2709 0 0,1 21-3379 0 0,0 5-451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832 815 7367 0 0,'-5'-9'11663'0'0,"6"6"-11440"0"0,1 0 1 0 0,0 0-1 0 0,0 0 0 0 0,0 0 1 0 0,0 0-1 0 0,1 0 0 0 0,-1 1 0 0 0,1-1 1 0 0,3-2-1 0 0,32-21 633 0 0,-20 15-591 0 0,6-7-191 0 0,0-1-1 0 0,-2-1 1 0 0,0-1-1 0 0,26-33 1 0 0,66-102-132 0 0,-103 141 71 0 0,95-157-225 0 0,-89 138 39 0 0,-1-1 0 0 0,-1 0-1 0 0,12-48 1 0 0,-26 80 125 0 0,0 0 0 0 0,0 0 0 0 0,-1 0 0 0 0,0-1 0 0 0,1 1 0 0 0,-1 0 1 0 0,0 0-1 0 0,0 0 0 0 0,-1-1 0 0 0,1 1 0 0 0,-1 0 0 0 0,1 0 0 0 0,-1 0 0 0 0,0 0 0 0 0,-3-5 0 0 0,3 6 33 0 0,0 1-1 0 0,0-1 0 0 0,-1 1 0 0 0,1-1 0 0 0,0 1 0 0 0,-1 0 0 0 0,0 0 1 0 0,1 0-1 0 0,-1-1 0 0 0,0 1 0 0 0,1 1 0 0 0,-1-1 0 0 0,0 0 0 0 0,0 0 0 0 0,0 1 1 0 0,0-1-1 0 0,0 1 0 0 0,0-1 0 0 0,0 1 0 0 0,1 0 0 0 0,-1 0 0 0 0,0 0 1 0 0,0 0-1 0 0,0 0 0 0 0,0 0 0 0 0,-2 1 0 0 0,-9 1 2 0 0,0 1 0 0 0,1 0 0 0 0,0 1 0 0 0,0 1 0 0 0,0-1 0 0 0,1 2 0 0 0,-1 0 0 0 0,-10 7 0 0 0,-13 11-4 0 0,-34 31 0 0 0,44-35 16 0 0,-18 18 110 0 0,1 2 0 0 0,3 1 0 0 0,-59 79 0 0 0,-82 155 1191 0 0,72-60-596 0 0,31-53-416 0 0,55-124-212 0 0,-1-2 0 0 0,-1-1 0 0 0,-2 0 0 0 0,-38 38 0 0 0,13-23 118 0 0,-101 77-1 0 0,123-107-133 0 0,17-12-60 0 0,1-1 1 0 0,1 1 0 0 0,0 1 0 0 0,-18 18 0 0 0,23-19-1794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47 148 14279 0 0,'-47'-35'5576'0'0,"63"23"-2805"0"0,1 5-2381 0 0,0 0 1 0 0,0 1-1 0 0,1 1 1 0 0,28-5 0 0 0,75-5 2 0 0,-74 11-222 0 0,223-19 180 0 0,-52 5-1837 0 0,-156 12 677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7 15463 0 0,'0'0'1400'0'0,"3"-4"-1025"0"0,-3 3-341 0 0,0 1 0 0 0,0 0 0 0 0,0 0 1 0 0,0 0-1 0 0,0 0 0 0 0,0 0 0 0 0,0 0 0 0 0,0 0 0 0 0,0 0 0 0 0,0-1 0 0 0,0 1 0 0 0,0 0 1 0 0,0 0-1 0 0,0 0 0 0 0,1 0 0 0 0,-1 0 0 0 0,0 0 0 0 0,0 0 0 0 0,0 0 0 0 0,0 0 1 0 0,0 0-1 0 0,0 0 0 0 0,0 0 0 0 0,0 0 0 0 0,0 0 0 0 0,0 0 0 0 0,1 0 0 0 0,-1-1 0 0 0,0 1 1 0 0,0 0-1 0 0,0 0 0 0 0,0 0 0 0 0,0 0 0 0 0,0 0 0 0 0,0 0 0 0 0,0 0 0 0 0,0 0 0 0 0,1 0 1 0 0,-1 0-1 0 0,0 0 0 0 0,0 1 0 0 0,0-1 0 0 0,0 0 0 0 0,0 0 0 0 0,0 0 0 0 0,0 0 1 0 0,0 0-1 0 0,0 0 0 0 0,1 0 0 0 0,-1 0 0 0 0,0 0 0 0 0,0 0 0 0 0,0 0 0 0 0,0 0 0 0 0,0 0 1 0 0,1 4-12 0 0,0 0 0 0 0,0 0 1 0 0,-1-1-1 0 0,1 1 0 0 0,-1 0 1 0 0,0 0-1 0 0,0 0 0 0 0,0 0 1 0 0,-1-1-1 0 0,1 1 0 0 0,-1 0 1 0 0,0 0-1 0 0,0-1 0 0 0,0 1 1 0 0,-1 0-1 0 0,1-1 0 0 0,-4 6 1 0 0,0 1 97 0 0,-1 0 0 0 0,-1 0 1 0 0,0-1-1 0 0,0 0 0 0 0,-9 8 1 0 0,-48 44 678 0 0,-107 79 1 0 0,99-90-641 0 0,-137 69 0 0 0,-91 16 240 0 0,61-47 388 0 0,201-77-626 0 0,0-2 0 0 0,-1-1 0 0 0,1-2 0 0 0,-60 1 0 0 0,87-7-143 0 0,0-1 0 0 0,0 0-1 0 0,1 0 1 0 0,-1-1-1 0 0,1 0 1 0 0,-1-1-1 0 0,1 0 1 0 0,-14-7 0 0 0,21 9-16 0 0,0 0-1 0 0,0-1 1 0 0,0 0 0 0 0,1 0 0 0 0,-1 0 0 0 0,0 0 0 0 0,1 0 0 0 0,-1-1-1 0 0,1 1 1 0 0,0-1 0 0 0,0 1 0 0 0,0-1 0 0 0,0 0 0 0 0,0 0 0 0 0,1 0-1 0 0,-1 0 1 0 0,1 0 0 0 0,0 0 0 0 0,0 0 0 0 0,0 0 0 0 0,0-1 0 0 0,0 1 0 0 0,1 0-1 0 0,0-1 1 0 0,-1 1 0 0 0,1 0 0 0 0,0-1 0 0 0,1 1 0 0 0,-1-1 0 0 0,2-4-1 0 0,1-5-104 0 0,1 1-1 0 0,1-1 0 0 0,0 1 1 0 0,0 0-1 0 0,2 0 0 0 0,-1 0 1 0 0,1 1-1 0 0,1 0 0 0 0,0 1 1 0 0,15-16-1 0 0,-3 5-101 0 0,-4 2 31 0 0,27-22-1 0 0,-38 36 164 0 0,1 1 0 0 0,-1 0 1 0 0,1 1-1 0 0,0-1 0 0 0,0 1 0 0 0,0 0 0 0 0,0 1 0 0 0,0-1 0 0 0,1 1 0 0 0,6-1 0 0 0,-11 3 6 0 0,0 0 0 0 0,0 0-1 0 0,-1 0 1 0 0,1 1 0 0 0,0-1-1 0 0,0 1 1 0 0,0-1 0 0 0,0 1-1 0 0,-1 0 1 0 0,1 0 0 0 0,0 0 0 0 0,-1 0-1 0 0,4 2 1 0 0,-2-1-7 0 0,10 8 12 0 0,1 1 0 0 0,-2 0 0 0 0,0 1-1 0 0,0 0 1 0 0,17 25 0 0 0,-11-15 250 0 0,20 19 0 0 0,-21-25-115 0 0,1-2-1 0 0,0-1 1 0 0,1 0-1 0 0,1-1 1 0 0,0-1 0 0 0,0-1-1 0 0,1-1 1 0 0,1-1-1 0 0,29 8 1 0 0,8-2 163 0 0,0-3 0 0 0,81 5 0 0 0,101-1 280 0 0,-143-1-287 0 0,-96-14-425 0 0,-2 12-3265 0 0,0-3-4851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21743 0 0,'0'0'2352'0'0,"9"-4"896"0"0,3 6-3184 0 0,-2 2 0 0 0,-3 1-704 0 0,-1 5-928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 9671 0 0,'0'0'875'0'0,"1"-1"-599"0"0,-1 1-157 0 0,0 0-1 0 0,1-1 1 0 0,-1 1-1 0 0,0 0 1 0 0,0 0-1 0 0,0 0 1 0 0,0 0 0 0 0,0 0-1 0 0,1 0 1 0 0,-1-1-1 0 0,0 1 1 0 0,0 0-1 0 0,0 0 1 0 0,0 0-1 0 0,1 0 1 0 0,-1 0 0 0 0,0 0-1 0 0,0 0 1 0 0,0 0-1 0 0,1 0 1 0 0,-1 0-1 0 0,0 0 1 0 0,0 0 0 0 0,0 0-1 0 0,1 0 1 0 0,-1 0-1 0 0,0 0 1 0 0,0 0-1 0 0,0 0 1 0 0,1 0 0 0 0,-1 0-1 0 0,0 0 1 0 0,0 0-1 0 0,0 0 1 0 0,0 1-1 0 0,1-1 1 0 0,-1 0 0 0 0,0 0-1 0 0,0 0 1 0 0,0 0-1 0 0,0 0 1 0 0,1 1-1 0 0,-1-1 1 0 0,0 0-1 0 0,0 0 1 0 0,-1 12 1096 0 0,-10 18-1000 0 0,-7 3 602 0 0,-1-1-1 0 0,-43 53 1 0 0,-58 52-678 0 0,57-66-51 0 0,-48 45-2196 0 0,98-102-2397 0 0,1-2-1418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4 165 1839 0 0,'-1'-2'595'0'0,"0"2"-317"0"0,1-1-1 0 0,0 1 0 0 0,-1-1 1 0 0,1 1-1 0 0,0-1 1 0 0,0 1-1 0 0,0-1 0 0 0,-1 1 1 0 0,1-1-1 0 0,0 1 1 0 0,0-1-1 0 0,0 1 0 0 0,0-1 1 0 0,0 0-1 0 0,0 1 1 0 0,0-1-1 0 0,0 1 0 0 0,0-1 1 0 0,0 1-1 0 0,1-1 1 0 0,-1 1-1 0 0,0-1 0 0 0,0 1 1 0 0,0-1-1 0 0,1 1 1 0 0,-1-1-1 0 0,0 1 0 0 0,1-1 1 0 0,1-1 222 0 0,-1 0 1 0 0,1 1 0 0 0,0-1-1 0 0,-1 1 1 0 0,1 0-1 0 0,0-1 1 0 0,4-1-1 0 0,6-2 500 0 0,25-8-1 0 0,-30 11-736 0 0,75-23 1133 0 0,2 4 0 0 0,129-16 0 0 0,328 7 313 0 0,-425 38-1641 0 0,-101-6-90 0 0,-2 1 0 0 0,1 0 0 0 0,0 1 0 0 0,-1 0 0 0 0,1 1 0 0 0,13 8 0 0 0,-26-12-18 0 0,1 0-1 0 0,0 0 0 0 0,0 0 0 0 0,-1 0 0 0 0,1 0 0 0 0,0 0 0 0 0,-1 0 1 0 0,1 1-1 0 0,-1-1 0 0 0,0 1 0 0 0,1-1 0 0 0,-1 1 0 0 0,0 0 0 0 0,0-1 1 0 0,0 1-1 0 0,1 2 0 0 0,0 14-7200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46 517 5527 0 0,'-7'5'568'0'0,"-7"6"-677"0"0,11-9 1393 0 0,0 1-1 0 0,1-1 1 0 0,-1 1 0 0 0,1 0 0 0 0,-1 0-1 0 0,1 1 1 0 0,0-1 0 0 0,-3 6 1835 0 0,29-3-1831 0 0,-15-6-1086 0 0,0-1 0 0 0,-1-1-1 0 0,1 1 1 0 0,-1-1 0 0 0,10-4 0 0 0,40-17 333 0 0,-57 23-529 0 0,89-44 309 0 0,141-93-1 0 0,-180 105-287 0 0,-22 13-27 0 0,0-1 0 0 0,35-34 0 0 0,-20 21-53 0 0,-44 33 53 0 0,0 0-1 0 0,0 0 1 0 0,1 0 0 0 0,-1-1-1 0 0,0 1 1 0 0,0 0 0 0 0,0 0-1 0 0,0 0 1 0 0,1 0 0 0 0,-1 0 0 0 0,0 0-1 0 0,0 0 1 0 0,1 0 0 0 0,-1 0-1 0 0,0 0 1 0 0,0 0 0 0 0,0 0 0 0 0,1 0-1 0 0,-1 0 1 0 0,0 0 0 0 0,0 0-1 0 0,0 0 1 0 0,1 0 0 0 0,-1 0 0 0 0,0 0-1 0 0,0 0 1 0 0,0 1 0 0 0,1-1-1 0 0,-1 0 1 0 0,0 0 0 0 0,0 0 0 0 0,0 0-1 0 0,0 0 1 0 0,1 0 0 0 0,-1 1-1 0 0,0-1 1 0 0,0 0 0 0 0,0 0-1 0 0,0 0 1 0 0,0 0 0 0 0,0 1 0 0 0,0-1-1 0 0,1 0 1 0 0,-1 0 0 0 0,0 0-1 0 0,0 1 1 0 0,0-1 0 0 0,0 0 0 0 0,0 0-1 0 0,0 1 1 0 0,0-1 0 0 0,0 0-1 0 0,0 0 1 0 0,0 0 0 0 0,0 1 0 0 0,0-1-1 0 0,0 0 1 0 0,0 0 0 0 0,0 0-1 0 0,-1 1 1 0 0,1-1 0 0 0,0 0-1 0 0,0 0 1 0 0,0 1 0 0 0,0-1-3 0 0,0 4 1 0 0,-1 0 0 0 0,1 0 0 0 0,-1 0-1 0 0,0 0 1 0 0,0-1 0 0 0,0 1-1 0 0,-1 0 1 0 0,0 0 0 0 0,1-1-1 0 0,-5 6 1 0 0,-3 4-9 0 0,-15 17 0 0 0,1 0 5 0 0,5-5 15 0 0,-1 2 45 0 0,-33 59 0 0 0,50-81-51 0 0,0-1-1 0 0,1 1 0 0 0,-1-1 0 0 0,-1 9 0 0 0,4-3 11 0 0,0-9-9 0 0,0-1 0 0 0,0 1-1 0 0,-1-1 1 0 0,1 1-1 0 0,0-1 1 0 0,0 1-1 0 0,-1-1 1 0 0,1 0-1 0 0,0 1 1 0 0,0-1-1 0 0,0 0 1 0 0,0 0-1 0 0,0 1 1 0 0,0-1-1 0 0,-1 0 1 0 0,1 0-1 0 0,0 0 1 0 0,0 0 0 0 0,0 0-1 0 0,1-1 1 0 0,21-3 36 0 0,-18 3-21 0 0,30-10 0 0 0,1 0 0 0 0,-2-3 1 0 0,56-28-1 0 0,-35 14-31 0 0,136-75-147 0 0,-155 81 130 0 0,-1-1 0 0 0,-2-2-1 0 0,36-33 1 0 0,-47 34-376 0 0,-1 0-1 0 0,37-55 1 0 0,-41 47-151 0 0,-16 30 448 0 0,-1 2-6 0 0,0-1 109 0 0,0 1-1 0 0,0 0 1 0 0,0 0 0 0 0,0 0 0 0 0,0 0-1 0 0,0 0 1 0 0,0 0 0 0 0,0 0 0 0 0,1-1 0 0 0,-1 1-1 0 0,0 0 1 0 0,0 0 0 0 0,0 0 0 0 0,0 0 0 0 0,0 0-1 0 0,0 0 1 0 0,-1 0 0 0 0,1-1 0 0 0,0 1 0 0 0,0 0-1 0 0,0 0 1 0 0,0 0 0 0 0,0 0 0 0 0,0 0-1 0 0,0 0 1 0 0,0 0 0 0 0,0-1 0 0 0,0 1 0 0 0,0 0-1 0 0,0 0 1 0 0,0 0 0 0 0,0 0 0 0 0,0 0 0 0 0,-1 0-1 0 0,1 0 1 0 0,0 0 0 0 0,0 0 0 0 0,0 0-1 0 0,0 0 1 0 0,0-1 0 0 0,-1 1 0 0 0,-2 3-1 0 0,0-1 0 0 0,0 0 0 0 0,1 1 0 0 0,-1 0 0 0 0,0-1 0 0 0,1 1 1 0 0,0 0-1 0 0,0 0 0 0 0,-3 5 0 0 0,-15 35-63 0 0,11-24 58 0 0,4-8 13 0 0,-12 28 56 0 0,-2 0 0 0 0,-1-1 1 0 0,-41 54-1 0 0,-52 34-5 0 0,35-43 207 0 0,77-82-243 0 0,1-1 0 0 0,-1 1 0 0 0,0 0 0 0 0,1-1 0 0 0,-1 1 0 0 0,0 0 0 0 0,1-1 0 0 0,-1 1 0 0 0,1 0 0 0 0,-1 0 0 0 0,1 0 0 0 0,0 0-1 0 0,-1 0 1 0 0,1-1 0 0 0,0 1 0 0 0,-1 0 0 0 0,1 0 0 0 0,0 0 0 0 0,0 0 0 0 0,0 0 0 0 0,0 0 0 0 0,0 0 0 0 0,0 0 0 0 0,0 0 0 0 0,0 0 0 0 0,0 0 0 0 0,1 0 0 0 0,-1 0 0 0 0,0-1 0 0 0,1 1 0 0 0,-1 0-1 0 0,0 0 1 0 0,1 0 0 0 0,-1 0 0 0 0,1-1 0 0 0,-1 1 0 0 0,1 0 0 0 0,0 0 0 0 0,-1-1 0 0 0,1 1 0 0 0,0 0 0 0 0,0 0 0 0 0,4 2 32 0 0,0 0 1 0 0,0-1-1 0 0,0 1 1 0 0,0-1-1 0 0,11 3 0 0 0,-8-3-26 0 0,0 0-1 0 0,1-1 0 0 0,-1 0 0 0 0,0 0 0 0 0,1-1 0 0 0,13-1 0 0 0,2-2-737 0 0,25-6 0 0 0,-33 5-501 0 0,0-1-58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36 377 14711 0 0,'-1'0'332'0'0,"-1"-1"-231"0"0,-2 0 116 0 0,-1 0 0 0 0,1 0-1 0 0,0-1 1 0 0,0 1 0 0 0,-7-5 0 0 0,11 5-118 0 0,0 1 1 0 0,0-1-1 0 0,0 0 1 0 0,1 0 0 0 0,-1 1-1 0 0,0-1 1 0 0,1 0-1 0 0,-1 1 1 0 0,0-1-1 0 0,1 0 1 0 0,-1 1 0 0 0,0-1-1 0 0,1 1 1 0 0,0-2-1 0 0,-1 2 6 0 0,7-7 203 0 0,0 1-1 0 0,0 0 1 0 0,0 0 0 0 0,1 1-1 0 0,-1 0 1 0 0,1 0 0 0 0,1 1-1 0 0,15-7 1 0 0,-12 6-157 0 0,34-15 512 0 0,75-21 0 0 0,53-3 219 0 0,-103 27-578 0 0,79-21-338 0 0,226-50 1156 0 0,-281 71-3560 0 0,193-10 0 0 0,-238 27-4826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59 167 6447 0 0,'0'0'990'0'0,"0"2"687"0"0,0 2-290 0 0,0 1 1 0 0,-1-1-1 0 0,1 1 0 0 0,-3 7 0 0 0,-9 15 1467 0 0,5-15-2292 0 0,0-1 1 0 0,-13 15-1 0 0,18-24 134 0 0,-4 3-168 0 0,119-75-240 0 0,1-8-295 0 0,-8 5 65 0 0,-90 63 69 0 0,1 1 1 0 0,1 1-1 0 0,-1 0 1 0 0,32-8-1 0 0,-40 13-14 0 0,0 1 0 0 0,0 0-1 0 0,1 1 1 0 0,-1 0 0 0 0,1 0 0 0 0,13 2-1 0 0,-20-1-97 0 0,1 1-1 0 0,-1-1 0 0 0,1 1 1 0 0,-1 0-1 0 0,1 1 0 0 0,-1-1 1 0 0,0 0-1 0 0,1 1 1 0 0,-1 0-1 0 0,0 0 0 0 0,0 0 1 0 0,0 0-1 0 0,0 0 0 0 0,-1 1 1 0 0,1-1-1 0 0,-1 1 0 0 0,1 0 1 0 0,-1-1-1 0 0,0 1 0 0 0,2 4 1 0 0,-2-3-8 0 0,1 1 0 0 0,-1-1 0 0 0,0 1-1 0 0,-1 0 1 0 0,1 0 0 0 0,-1 0 0 0 0,0 0 0 0 0,0 0 0 0 0,-1 0 0 0 0,1 0 0 0 0,-1 0 0 0 0,0 0 0 0 0,-1 0-1 0 0,1 0 1 0 0,-1 0 0 0 0,0 0 0 0 0,0 0 0 0 0,0 0 0 0 0,-4 8 0 0 0,-4 6 18 0 0,0-1 0 0 0,-1-1 1 0 0,-22 28-1 0 0,11-14 1 0 0,-26 29 50 0 0,37-49-237 0 0,0 1 0 0 0,0 0 0 0 0,2 1 0 0 0,-1-1 0 0 0,2 2 0 0 0,-12 25 0 0 0,19-38-1070 0 0,0 2-355 0 0,5 8-70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304 196 11167 0 0,'-8'4'1016'0'0,"-1"-1"-796"0"0,1 0 0 0 0,-1 0 0 0 0,1 1-1 0 0,-16 10 1248 0 0,24-13-1308 0 0,-1 0 1 0 0,1-1 0 0 0,0 1 0 0 0,-1 0-1 0 0,1-1 1 0 0,0 1 0 0 0,0 0-1 0 0,-1-1 1 0 0,1 1 0 0 0,0 0 0 0 0,0 0-1 0 0,0-1 1 0 0,0 1 0 0 0,0 1 0 0 0,1 0-14 0 0,1 1 1 0 0,-1-1-1 0 0,1 0 1 0 0,0 0-1 0 0,0 0 1 0 0,0 0-1 0 0,0 0 1 0 0,0 0-1 0 0,0 0 1 0 0,0-1-1 0 0,0 1 1 0 0,5 1-1 0 0,-2 0 13 0 0,0-1 0 0 0,1 0 1 0 0,0 0-1 0 0,-1-1 0 0 0,10 2 0 0 0,-2-1-29 0 0,0-2-1 0 0,0 1 0 0 0,0-2 1 0 0,24-3-1 0 0,-16 0 58 0 0,-1-2 0 0 0,1 0 1 0 0,24-12-1 0 0,57-31 263 0 0,-100 47-449 0 0,7-2 7 0 0,65-38 77 0 0,-67 37-138 0 0,-1 0 0 0 0,1 0 0 0 0,-1 0 0 0 0,0 0 0 0 0,-1-1 0 0 0,1 0 0 0 0,-1-1 0 0 0,5-7 0 0 0,-9 12 10 0 0,0 0-1 0 0,0-1 1 0 0,0 1 0 0 0,0 0-1 0 0,0-1 1 0 0,-1 1 0 0 0,1 0-1 0 0,-1-1 1 0 0,1 1 0 0 0,-1 0-1 0 0,0-1 1 0 0,0 1 0 0 0,0-1-1 0 0,-1 1 1 0 0,1-1 0 0 0,0 1-1 0 0,-1 0 1 0 0,0-1 0 0 0,1 1-1 0 0,-1 0 1 0 0,0 0 0 0 0,0-1-1 0 0,0 1 1 0 0,-1 0-1 0 0,1 0 1 0 0,0 0 0 0 0,-1 0-1 0 0,1 0 1 0 0,-1 1 0 0 0,0-1-1 0 0,0 0 1 0 0,1 1 0 0 0,-1-1-1 0 0,0 1 1 0 0,0 0 0 0 0,0 0-1 0 0,-1-1 1 0 0,1 1 0 0 0,0 1-1 0 0,0-1 1 0 0,-1 0 0 0 0,-3 0-1 0 0,-4-1-55 0 0,-1 1 0 0 0,1 0-1 0 0,-1 0 1 0 0,0 1 0 0 0,1 1 0 0 0,-1 0-1 0 0,0 0 1 0 0,1 1 0 0 0,-11 3 0 0 0,-93 34-118 0 0,109-37 221 0 0,-32 14-76 0 0,2 1 0 0 0,-40 26 0 0 0,-64 53-227 0 0,104-71 227 0 0,14-12 102 0 0,2 1 0 0 0,0 1 0 0 0,1 0 0 0 0,-21 23-1 0 0,35-32 41 0 0,0-1-1 0 0,0 1 0 0 0,0-1 0 0 0,1 1 0 0 0,0 0 0 0 0,0 0 0 0 0,1 0 0 0 0,-4 10 0 0 0,5-11 26 0 0,1 0 1 0 0,-1 0-1 0 0,1 0 0 0 0,0 0 0 0 0,0 0 0 0 0,0 0 0 0 0,0 1 0 0 0,1-1 1 0 0,0 0-1 0 0,0-1 0 0 0,1 1 0 0 0,2 7 0 0 0,-1-6 13 0 0,0 0 0 0 0,1 0 1 0 0,0-1-1 0 0,0 1 0 0 0,0-1 0 0 0,0 0 0 0 0,1 0 0 0 0,0-1 0 0 0,0 1 0 0 0,0-1 0 0 0,1 0 1 0 0,-1-1-1 0 0,1 1 0 0 0,0-1 0 0 0,0 0 0 0 0,12 4 0 0 0,5 0 165 0 0,1 0-1 0 0,-1-2 1 0 0,32 4-1 0 0,-27-7-433 0 0,0-1-1 0 0,0-1 1 0 0,0-2-1 0 0,-1 0 1 0 0,1-2-1 0 0,53-15 1 0 0,-52 10-1485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0,'1'2'9564'0'0,"32"35"-5337"0"0,21 18-2787 0 0,9 8-827 0 0,92 92 459 0 0,-126-124-870 0 0,-22-23-155 0 0,1 0-1 0 0,0 0 1 0 0,0-1-1 0 0,0 1 1 0 0,1-2 0 0 0,0 1-1 0 0,19 9 1 0 0,-17-12-123 0 0,-6-1-61 0 0,1 0 1 0 0,0-1 0 0 0,0 0-1 0 0,0 0 1 0 0,1 0 0 0 0,-1-1-1 0 0,7 1 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12 3679 0 0,'-4'-2'146'0'0,"0"0"-1"0"0,1 1 0 0 0,-1-1 0 0 0,0 1 0 0 0,0 0 0 0 0,0 0 0 0 0,0 0 1 0 0,-1 1-1 0 0,1-1 0 0 0,0 1 0 0 0,-5 0 0 0 0,-6 1 5223 0 0,-26 6 0 0 0,41-7-5280 0 0,-9 3 298 0 0,-1-1 0 0 0,1 2 0 0 0,0-1 0 0 0,1 1 0 0 0,-1 1 0 0 0,1-1 0 0 0,-15 12 1 0 0,1 2-133 0 0,-28 28 0 0 0,3 6-142 0 0,2 3 1 0 0,-49 78-1 0 0,88-124-113 0 0,-13 19 45 0 0,-34 37-1 0 0,40-52-37 0 0,0 0 0 0 0,0-1 0 0 0,-1-1 0 0 0,-24 14 0 0 0,9-9 21 0 0,-33 13 0 0 0,59-28-33 0 0,1 0-203 0 0,4-2-1528 0 0,9-2 731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435 223 11431 0 0,'0'0'1032'0'0,"-1"2"-845"0"0,-9 16 6861 0 0,11-19-6759 0 0,16-19 69 0 0,-1 0-1 0 0,0 0 1 0 0,-2-2 0 0 0,23-43-1 0 0,-34 59-355 0 0,0 0 0 0 0,-1-1 0 0 0,0 1 0 0 0,0-1 0 0 0,0 0-1 0 0,1-12 1 0 0,-2 18-8 0 0,-1-1 1 0 0,0 1-1 0 0,0-1 0 0 0,0 1 0 0 0,0 0 0 0 0,0-1 0 0 0,-1 1 0 0 0,1 0 0 0 0,0-1 1 0 0,-1 1-1 0 0,1 0 0 0 0,0-1 0 0 0,-1 1 0 0 0,0 0 0 0 0,1 0 0 0 0,-1 0 1 0 0,0 0-1 0 0,0-1 0 0 0,1 1 0 0 0,-1 0 0 0 0,0 0 0 0 0,0 0 0 0 0,0 0 0 0 0,0 1 1 0 0,0-1-1 0 0,-1 0 0 0 0,1 0 0 0 0,0 1 0 0 0,0-1 0 0 0,0 1 0 0 0,-1-1 0 0 0,1 1 1 0 0,0-1-1 0 0,-1 1 0 0 0,1 0 0 0 0,0-1 0 0 0,-1 1 0 0 0,1 0 0 0 0,0 0 1 0 0,-1 0-1 0 0,-1 1 0 0 0,-3-1-16 0 0,1 1 1 0 0,-1 0-1 0 0,1 0 1 0 0,-1 0 0 0 0,1 1-1 0 0,0 0 1 0 0,-1 0-1 0 0,-8 5 1 0 0,-39 27-35 0 0,46-29 37 0 0,-55 43-17 0 0,-101 101 0 0 0,129-116 33 0 0,22-22 3 0 0,-5 5 0 0 0,0 1 0 0 0,1 0 0 0 0,0 1 0 0 0,2 1 0 0 0,-14 23 0 0 0,26-40 1 0 0,1 1 1 0 0,0-1-1 0 0,0 1 0 0 0,0 0 0 0 0,0-1 1 0 0,0 1-1 0 0,0 0 0 0 0,1 0 0 0 0,0 0 0 0 0,-1 0 1 0 0,1 0-1 0 0,1 5 0 0 0,0-7 18 0 0,0 1 0 0 0,0 0-1 0 0,0-1 1 0 0,0 1 0 0 0,0-1 0 0 0,1 1 0 0 0,-1-1-1 0 0,1 0 1 0 0,-1 0 0 0 0,1 1 0 0 0,-1-1-1 0 0,1 0 1 0 0,3 1 0 0 0,-1 0 51 0 0,0-1 1 0 0,0 0 0 0 0,0 0-1 0 0,0 0 1 0 0,0 0-1 0 0,0 0 1 0 0,1-1-1 0 0,-1 0 1 0 0,0 0-1 0 0,0 0 1 0 0,1 0 0 0 0,4-2-1 0 0,4 0 118 0 0,0-1-1 0 0,19-7 1 0 0,-13 2-83 0 0,-1-1 1 0 0,18-11 0 0 0,-13 7-70 0 0,-10 4-215 0 0,-1 0 0 0 0,1 0 0 0 0,-2-2 0 0 0,19-19 0 0 0,3-3-158 0 0,-6 7-24 0 0,-26 25 244 0 0,0 0-1 0 0,1 0 1 0 0,-1 0 0 0 0,0 0-1 0 0,0 0 1 0 0,1 0 0 0 0,-1 0-1 0 0,0 0 1 0 0,1 1 0 0 0,-1-1-1 0 0,1 0 1 0 0,-1 1 0 0 0,1-1-1 0 0,-1 1 1 0 0,1 0 0 0 0,-1 0-1 0 0,1-1 1 0 0,0 1 0 0 0,2 0-1 0 0,16 1-2041 0 0,5 0-3911 0 0,-14-1 1239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41 204 8719 0 0,'0'1'399'0'0,"-3"10"-121"0"0,0-1 0 0 0,0 1 1 0 0,-2-1-1 0 0,-6 13 0 0 0,-4 4 7490 0 0,16-28-7238 0 0,20-17 316 0 0,9-7 36 0 0,-27 21-895 0 0,1 0 1 0 0,0 0-1 0 0,-1 1 0 0 0,1-1 1 0 0,1 1-1 0 0,-1 0 0 0 0,6-3 1 0 0,2-2-56 0 0,11-6-80 0 0,0 0 1 0 0,0 1-1 0 0,1 1 1 0 0,1 2-1 0 0,34-11 1 0 0,-55 20 205 0 0,-1 0 0 0 0,1 0 0 0 0,0 0 0 0 0,0 0 0 0 0,-1 0 0 0 0,1 1 0 0 0,0 0 0 0 0,0 0 0 0 0,0 0 0 0 0,0 0 0 0 0,-1 1 0 0 0,1-1 0 0 0,0 1 0 0 0,0 0 0 0 0,-1 0 0 0 0,1 1 0 0 0,-1-1 0 0 0,1 1 1 0 0,-1-1-1 0 0,1 1 0 0 0,-1 0 0 0 0,0 0 0 0 0,0 1 0 0 0,0-1 0 0 0,0 1 0 0 0,0-1 0 0 0,-1 1 0 0 0,1 0 0 0 0,-1 0 0 0 0,0 0 0 0 0,0 0 0 0 0,0 1 0 0 0,0-1 0 0 0,0 1 0 0 0,-1-1 0 0 0,1 1 0 0 0,-1-1 0 0 0,1 5 1 0 0,-2-3-24 0 0,0-1 1 0 0,-1 1-1 0 0,1 0 1 0 0,-1-1-1 0 0,0 1 1 0 0,0-1-1 0 0,0 1 1 0 0,-1-1-1 0 0,1 0 1 0 0,-1 1-1 0 0,0-1 1 0 0,-1 0-1 0 0,-2 5 1 0 0,5-9-29 0 0,-1 0 1 0 0,1 1-1 0 0,0-1 1 0 0,0 1-1 0 0,0-1 1 0 0,-1 0-1 0 0,1 1 1 0 0,0-1-1 0 0,0 0 0 0 0,-1 0 1 0 0,1 1-1 0 0,0-1 1 0 0,-1 0-1 0 0,1 1 1 0 0,0-1-1 0 0,-1 0 1 0 0,1 0-1 0 0,0 0 1 0 0,-1 0-1 0 0,1 1 0 0 0,-1-1 1 0 0,1 0-1 0 0,-1 0 1 0 0,0-8 24 0 0,8-17-139 0 0,3 3-72 0 0,2 0 0 0 0,0 1 0 0 0,2 1 0 0 0,0 0 0 0 0,23-25 1 0 0,-27 34 130 0 0,0 0 1 0 0,0 1-1 0 0,15-10 1 0 0,-19 16 32 0 0,0 0 0 0 0,0 0 0 0 0,1 0 0 0 0,-1 1 0 0 0,1 0 0 0 0,0 1-1 0 0,0-1 1 0 0,9-1 0 0 0,-14 4 24 0 0,0-1 1 0 0,0 1-1 0 0,1 0 0 0 0,-1 0 1 0 0,0 0-1 0 0,0 0 0 0 0,1 1 1 0 0,-1-1-1 0 0,0 1 0 0 0,0-1 0 0 0,0 1 1 0 0,0 0-1 0 0,0-1 0 0 0,0 1 1 0 0,4 2-1 0 0,-3 0 45 0 0,0-1 0 0 0,0 1 0 0 0,0-1 0 0 0,0 1-1 0 0,0 0 1 0 0,-1 0 0 0 0,1 1 0 0 0,1 2 0 0 0,3 6 232 0 0,-2 0-1 0 0,1 0 1 0 0,-1 0-1 0 0,3 15 0 0 0,-6-20-129 0 0,0 0-1 0 0,0 0 0 0 0,-1 0 0 0 0,-1 0 1 0 0,1 0-1 0 0,-1 0 0 0 0,-1 9 0 0 0,1 32-8002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10591 0 0,'0'0'819'0'0,"-2"0"-534"0"0,0-1-61 0 0,-1 1 0 0 0,1 0 0 0 0,0 0 0 0 0,-1 1 0 0 0,1-1-1 0 0,0 0 1 0 0,-1 1 0 0 0,1 0 0 0 0,0-1 0 0 0,0 1 0 0 0,-1 0-1 0 0,1 0 1 0 0,0 0 0 0 0,0 1 0 0 0,0-1 0 0 0,0 0 0 0 0,0 1-1 0 0,0-1 1 0 0,-1 3 0 0 0,-6 4 714 0 0,1 1 1 0 0,-11 14-1 0 0,17-19-974 0 0,-21 28 413 0 0,1 1-1 0 0,2 1 1 0 0,-19 44-1 0 0,-38 116 306 0 0,40-99-415 0 0,-85 182-107 0 0,92-220-135 0 0,-3-1-1 0 0,-66 85 0 0 0,69-105 83 0 0,-45 43-1 0 0,62-67-72 0 0,-1 0-1 0 0,0 0 0 0 0,-1-2 1 0 0,-1 0-1 0 0,0-1 0 0 0,-23 10 1 0 0,38-18-153 0 0,3-13-3889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36 317 12439 0 0,'0'-2'80'0'0,"-24"-90"2743"0"0,14 53 1005 0 0,9 35-3629 0 0,1 0 1 0 0,0 1-1 0 0,0-1 0 0 0,0 1 1 0 0,0-1-1 0 0,1 1 1 0 0,-1-1-1 0 0,1 1 0 0 0,0-1 1 0 0,0 1-1 0 0,0-1 1 0 0,0 1-1 0 0,1 0 0 0 0,-1-1 1 0 0,3-2-1 0 0,0-1-127 0 0,1 0 0 0 0,0 0 0 0 0,0 0-1 0 0,0 1 1 0 0,9-8 0 0 0,-4 6-84 0 0,0 1 0 0 0,0 0 0 0 0,1 1 0 0 0,0 0 1 0 0,0 1-1 0 0,0 0 0 0 0,23-6 0 0 0,-12 5-30 0 0,0 1-1 0 0,0 1 1 0 0,32-1 0 0 0,-25 4 37 0 0,1 1-1 0 0,-1 2 1 0 0,0 1 0 0 0,0 1-1 0 0,-1 2 1 0 0,1 1 0 0 0,-1 1-1 0 0,-1 1 1 0 0,46 22 0 0 0,-64-26 94 0 0,-1 0 0 0 0,1 0 0 0 0,-1 1 0 0 0,-1 0 0 0 0,1 0 0 0 0,-1 1 0 0 0,0 0-1 0 0,0 0 1 0 0,10 17 0 0 0,-14-20-11 0 0,0 1-1 0 0,-1 0 0 0 0,0 0 0 0 0,0 0 0 0 0,0 0 0 0 0,0 0 0 0 0,-1 0 0 0 0,0 1 0 0 0,0-1 1 0 0,0 0-1 0 0,-1 1 0 0 0,0-1 0 0 0,0 1 0 0 0,0-1 0 0 0,-1 0 0 0 0,1 1 0 0 0,-1-1 1 0 0,-1 0-1 0 0,-2 8 0 0 0,1-5-16 0 0,-1 0-1 0 0,0-1 1 0 0,-1 0 0 0 0,1 0 0 0 0,-1 0 0 0 0,-1-1-1 0 0,1 1 1 0 0,-1-1 0 0 0,0-1 0 0 0,-1 1 0 0 0,1-1-1 0 0,-9 5 1 0 0,-11 6 61 0 0,-53 24 0 0 0,77-40-122 0 0,-8 5-9 0 0,-127 54-342 0 0,110-49-234 0 0,1-2-1 0 0,-1-1 1 0 0,-36 5 0 0 0,55-10 162 0 0,1-1 1 0 0,-1-1-1 0 0,1 1 0 0 0,-1-2 0 0 0,0 1 0 0 0,1-1 0 0 0,-1 0 1 0 0,-7-2-1 0 0,0-4-1228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51 12439 0 0,'12'-13'811'0'0,"-5"6"-405"0"0,0 0 1 0 0,0 0-1 0 0,14-9 3711 0 0,-14 24-2674 0 0,-6-5-1349 0 0,0-1 0 0 0,0 1 0 0 0,0 0 0 0 0,0-1 1 0 0,-1 1-1 0 0,1 0 0 0 0,-1 0 0 0 0,0 0 0 0 0,0 0 1 0 0,0-1-1 0 0,0 1 0 0 0,0 0 0 0 0,-2 5 0 0 0,-11 38 156 0 0,12-43-217 0 0,-8 23 77 0 0,-2-1 0 0 0,-1-1 0 0 0,-16 27 0 0 0,-51 66 230 0 0,29-47-158 0 0,-325 455 137 0 0,364-511-1168 0 0,1 0 0 0 0,0 1-1 0 0,-14 31 1 0 0,20-34-6274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7367 0 0,'0'0'667'0'0,"-11"-1"2973"0"0,-14 5 931 0 0,23-3-3715 0 0,-12 12 1332 0 0,13-9-2052 0 0,0 0 1 0 0,0 1-1 0 0,1-1 1 0 0,-1 0-1 0 0,1 0 1 0 0,0 0-1 0 0,1 0 1 0 0,-1 0-1 0 0,1 0 0 0 0,-1 0 1 0 0,1 0-1 0 0,1 0 1 0 0,-1 0-1 0 0,0 0 1 0 0,1 0-1 0 0,0-1 1 0 0,2 5-1 0 0,3 4 104 0 0,0 0-1 0 0,1-1 0 0 0,17 20 0 0 0,-20-26-201 0 0,1-1 1 0 0,-1 1-1 0 0,1-1 1 0 0,-1-1-1 0 0,1 1 1 0 0,0-1-1 0 0,1 0 1 0 0,-1 0-1 0 0,1 0 1 0 0,-1-1 0 0 0,1 0-1 0 0,12 2 1 0 0,2-2-721 0 0,0 0 0 0 0,40-1 0 0 0,-35-3-1196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224 180 11519 0 0,'0'0'1040'0'0,"-1"3"-556"0"0,-4 18 9120 0 0,7-21-8967 0 0,3 1-467 0 0,0 0 0 0 0,-1 0 0 0 0,1-1-1 0 0,0 0 1 0 0,0 0 0 0 0,0 0 0 0 0,-1 0-1 0 0,1-1 1 0 0,0 0 0 0 0,7-2 0 0 0,49-19 556 0 0,-54 20-662 0 0,36-18 37 0 0,76-48 1 0 0,-74 40-349 0 0,-31 19-309 0 0,-1 0 0 0 0,0-2 0 0 0,22-21 0 0 0,-34 31-56 0 0,-7 1 455 0 0,0 1 0 0 0,-1 0 1 0 0,1 0-1 0 0,0 1 0 0 0,0-1 0 0 0,0 1 1 0 0,0 1-1 0 0,-9 4 0 0 0,-5 4-606 0 0,-19 14-1 0 0,24-14 647 0 0,-46 30 438 0 0,3 3-1 0 0,1 2 0 0 0,-51 55 1 0 0,72-64 22 0 0,-56 61 654 0 0,80-82-750 0 0,0 0-1 0 0,1 0 1 0 0,1 1-1 0 0,-15 30 1 0 0,24-43-179 0 0,-1 0 1 0 0,0 0 0 0 0,1 0-1 0 0,0 1 1 0 0,0-1 0 0 0,0 0-1 0 0,0 1 1 0 0,1-1 0 0 0,-1 0-1 0 0,1 1 1 0 0,0-1 0 0 0,1 0-1 0 0,0 8 1 0 0,0-12-51 0 0,-1 1 0 0 0,1 0 0 0 0,-1-1-1 0 0,0 1 1 0 0,1-1 0 0 0,0 1 0 0 0,-1-1 0 0 0,1 1-1 0 0,-1-1 1 0 0,1 1 0 0 0,-1-1 0 0 0,1 0 0 0 0,0 1 0 0 0,-1-1-1 0 0,1 0 1 0 0,0 1 0 0 0,-1-1 0 0 0,2 0 0 0 0,1 1 38 0 0,4 2 1 0 0,-1 0 1 0 0,1-1-1 0 0,0 0 1 0 0,0-1-1 0 0,0 0 0 0 0,0 0 1 0 0,0 0-1 0 0,0-1 1 0 0,11 0-1 0 0,8-2 45 0 0,31-7 0 0 0,-34 4-75 0 0,151-30-761 0 0,-100 14-7542 0 0,-55 15 942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452 101 1839 0 0,'2'-2'134'0'0,"4"-8"554"0"0,1 0 0 0 0,-2 0 0 0 0,10-23 0 0 0,-2 5 7154 0 0,-7 20-1992 0 0,-9 22-5463 0 0,0 0 0 0 0,-1 0 1 0 0,-1 0-1 0 0,-11 23 1 0 0,-33 53 308 0 0,30-57-505 0 0,-231 340 210 0 0,158-262-333 0 0,45-58-367 0 0,45-51-65 0 0,-7 9 587 0 0,2-7-4100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17 572 6911 0 0,'0'0'528'0'0,"-2"1"-341"0"0,2-1-31 0 0,-1 0 0 0 0,1 0 0 0 0,-1 0-1 0 0,1 0 1 0 0,-1 0 0 0 0,1 0 0 0 0,-1 0 0 0 0,1 1 0 0 0,0-2 0 0 0,-1 1-1 0 0,1 0 1 0 0,-1 0 0 0 0,1 0 0 0 0,-1 0 0 0 0,1 0 0 0 0,-1 0 0 0 0,1 0-1 0 0,-1-1 1 0 0,1 1 0 0 0,0 0 0 0 0,-1 0 0 0 0,1 0 0 0 0,-1-1 0 0 0,1 1-1 0 0,0 0 1 0 0,-1-1 0 0 0,1 1 0 0 0,0 0 0 0 0,-1-1 0 0 0,1 0 0 0 0,-1 0-56 0 0,1 0 1 0 0,0 0 0 0 0,0 0 0 0 0,-1-1 0 0 0,1 1 0 0 0,0 0 0 0 0,0 0 0 0 0,0-1 0 0 0,0 1-1 0 0,0 0 1 0 0,1-2 0 0 0,1-6-10 0 0,1 1 0 0 0,6-14 0 0 0,-9 21 49 0 0,15-29 133 0 0,0 1 1 0 0,2 0 0 0 0,2 1 0 0 0,0 1 0 0 0,2 1 0 0 0,1 0 0 0 0,1 2 0 0 0,1 1-1 0 0,51-39 1 0 0,-37 32 0 0 0,2 2 0 0 0,1 3 0 0 0,0 0 0 0 0,2 3 0 0 0,54-20 0 0 0,-71 33 43 0 0,0 0 0 0 0,39-5 0 0 0,-57 13-222 0 0,1-1 1 0 0,0 2-1 0 0,0 0 0 0 0,0 0 1 0 0,0 0-1 0 0,0 1 1 0 0,-1 0-1 0 0,1 1 1 0 0,0 0-1 0 0,-1 0 1 0 0,14 6-1 0 0,-19-7-67 0 0,0 1 0 0 0,-1 0 0 0 0,1-1 0 0 0,0 1 0 0 0,0 0 0 0 0,-1 1 0 0 0,1-1 0 0 0,-1 0 0 0 0,0 1 0 0 0,0-1 0 0 0,0 1 0 0 0,0 0 0 0 0,0 0 0 0 0,0-1 0 0 0,1 6 0 0 0,-1-3-6 0 0,0 0-1 0 0,-1 1 0 0 0,0-1 0 0 0,0 0 0 0 0,-1 1 0 0 0,1-1 0 0 0,-1 0 0 0 0,-1 11 1 0 0,-2 1 6 0 0,0 1 0 0 0,-1-1 0 0 0,-1 0 0 0 0,-13 30 0 0 0,7-24 6 0 0,-1 0 0 0 0,-1 0 0 0 0,-1-1 0 0 0,0-1 0 0 0,-2 0 0 0 0,-1-1 0 0 0,-24 23 1 0 0,17-21 7 0 0,-1-1 0 0 0,-1-1 0 0 0,-1-1 0 0 0,0-2 0 0 0,-43 21 0 0 0,-213 76-854 0 0,108-64-2037 0 0,174-50 1866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127 198 5063 0 0,'-62'-15'-93'0'0,"26"7"1924"0"0,12 1 3617 0 0,24 7-5401 0 0,0 0-1 0 0,0 0 1 0 0,-1 0 0 0 0,1 0 0 0 0,0 0 0 0 0,0 0 0 0 0,0 0-1 0 0,-1 0 1 0 0,1 0 0 0 0,0 0 0 0 0,0 0 0 0 0,0 0 0 0 0,0 0 0 0 0,-1 0-1 0 0,1 0 1 0 0,0 0 0 0 0,0 0 0 0 0,0 0 0 0 0,0 0 0 0 0,0-1 0 0 0,-1 1-1 0 0,1 0 1 0 0,0 0 0 0 0,0 0 0 0 0,0 0 0 0 0,0 0 0 0 0,0-1 0 0 0,0 1-1 0 0,0 0 1 0 0,0 0 0 0 0,0 0 0 0 0,-1 0 0 0 0,1 0 0 0 0,0-1 0 0 0,0 1-1 0 0,0 0 1 0 0,0 0 0 0 0,0 0 0 0 0,0-1 0 0 0,0 1 0 0 0,0 0 0 0 0,0 0-1 0 0,0 0 1 0 0,0 0 0 0 0,0-1 0 0 0,0 1 0 0 0,0 0 0 0 0,1 0-1 0 0,-1 0 1 0 0,0 0 0 0 0,0-1 0 0 0,0 1 0 0 0,0 0 0 0 0,12-9 3135 0 0,22-4 696 0 0,47-12-3926 0 0,106-17-1 0 0,-105 25 22 0 0,-9 0 11 0 0,-28 6-453 0 0,1 1 0 0 0,0 2 0 0 0,60-1 0 0 0,-97 9-147 0 0,0 0 0 0 0,-1 1 0 0 0,17 3 0 0 0,-9 2-1376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79 11055 0 0,'-1'0'506'0'0,"-15"4"1887"0"0,27-1 1527 0 0,0-2-3337 0 0,1-2 0 0 0,0 1 0 0 0,0-1 0 0 0,-1-1 0 0 0,1 0 0 0 0,22-8 0 0 0,-11 4-124 0 0,14-3-135 0 0,29-9 58 0 0,1 4 0 0 0,70-6 0 0 0,-31 16-1496 0 0,-61 5-5606 0 0,-25 0-203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44 384 12439 0 0,'1'-1'958'0'0,"9"-13"7656"0"0,-9 16-8486 0 0,0 0-102 0 0,-1 1 0 0 0,1-1 0 0 0,-1 1 0 0 0,1 0-1 0 0,-1-1 1 0 0,0 1 0 0 0,0 0 0 0 0,0-1 0 0 0,0 1 0 0 0,-1 0 0 0 0,1-1-1 0 0,-1 1 1 0 0,-1 4 0 0 0,-2 2 96 0 0,0-1-1 0 0,-9 15 1 0 0,5-10-8 0 0,1-1-1 0 0,-7 17 1 0 0,11-22-50 0 0,2-6-96 0 0</inkml:trace>
  <inkml:trace contextRef="#ctx0" brushRef="#br0" timeOffset="1">1075 1 7831 0 0,'0'2'11371'0'0,"-2"7"-11094"0"0,0-1 0 0 0,-1 1 0 0 0,0-1 1 0 0,0 0-1 0 0,0 0 0 0 0,-9 14 0 0 0,-35 47 48 0 0,17-28-22 0 0,-13 28 18 0 0,22-34-198 0 0,-2 0 0 0 0,-49 56 0 0 0,58-75-197 0 0,0 1-1 0 0,-12 20 0 0 0,23-35-140 0 0,-1 3-127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153 191 5527 0 0,'0'0'423'0'0,"-2"0"-278"0"0,0-1-63 0 0,1 1-1 0 0,-1-1 0 0 0,1 0 0 0 0,-1 0 1 0 0,1 0-1 0 0,-1 0 0 0 0,1 0 0 0 0,-2-2 0 0 0,-2-9 9519 0 0,9 6-4830 0 0,7-1-4750 0 0,-9 6 369 0 0,23-13-92 0 0,1 2 1 0 0,39-14-1 0 0,-32 14-227 0 0,19-6 69 0 0,62-11-1 0 0,-51 14-32 0 0,-56 13-87 0 0,104-21 133 0 0,-100 21-103 0 0,0 1 1 0 0,-1 1 0 0 0,1 0 0 0 0,0 0-1 0 0,-1 1 1 0 0,1 0 0 0 0,-1 1 0 0 0,15 4-1 0 0,-23-5-32 0 0,-1-1-1 0 0,0 1 0 0 0,1-1 0 0 0,-1 1 0 0 0,1 0 0 0 0,-1-1 0 0 0,0 1 0 0 0,0 0 0 0 0,0 0 0 0 0,1 0 0 0 0,-1 0 0 0 0,0 0 0 0 0,0 0 0 0 0,0 0 0 0 0,0 0 0 0 0,0 0 0 0 0,-1 0 1 0 0,1 1-1 0 0,0-1 0 0 0,0 0 0 0 0,0 2 0 0 0,-1-1-8 0 0,0 0 1 0 0,0 0 0 0 0,0-1-1 0 0,0 1 1 0 0,0 0 0 0 0,0 0-1 0 0,0 0 1 0 0,-1 0-1 0 0,1 0 1 0 0,-1-1 0 0 0,1 1-1 0 0,-1 0 1 0 0,0 0-1 0 0,-1 2 1 0 0,-3 5 8 0 0,-2 0 1 0 0,1 0-1 0 0,-1 0 0 0 0,-12 10 0 0 0,16-15 6 0 0,-41 38 35 0 0,-1-2 0 0 0,-2-2 0 0 0,-80 49 0 0 0,47-44-1 0 0,55-32-39 0 0,1 2 0 0 0,-33 22 0 0 0,-50 37-162 0 0,5-2-12 0 0,86-59 94 0 0,-21 21 0 0 0,30-24 62 0 0,2 1 0 0 0,2-4 11 0 0,15 0 139 0 0,3-2-35 0 0,1-1-1 0 0,-1 0 0 0 0,1-1 0 0 0,-1-1 0 0 0,30-4 1 0 0,-11 2 1 0 0,-29 2-106 0 0,104-5 429 0 0,134 10 0 0 0,-169 2-386 0 0,-55-7-365 0 0,-17-1-36 0 0,0 1-396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454 316 5983 0 0,'0'0'274'0'0,"2"-1"-6"0"0,16-18-242 0 0,-14 15 418 0 0,0-1 1 0 0,0 1-1 0 0,0 0 0 0 0,1 1 0 0 0,5-5 1 0 0,35-24 9034 0 0,-3 2-7017 0 0,-4 9-1305 0 0,-20 11-515 0 0,26-17-1 0 0,-41 24-613 0 0,0 1 1 0 0,0-1 0 0 0,0 1-1 0 0,0-1 1 0 0,-1 0 0 0 0,1 0-1 0 0,-1 0 1 0 0,0-1 0 0 0,0 1-1 0 0,0 0 1 0 0,0-1-1 0 0,-1 1 1 0 0,1-1 0 0 0,-1 0-1 0 0,0 0 1 0 0,1-4 0 0 0,-2 5-36 0 0,0 0 1 0 0,0 0-1 0 0,0 0 1 0 0,0 1-1 0 0,0-1 1 0 0,-1 0-1 0 0,1 0 1 0 0,-1 0-1 0 0,0 1 1 0 0,0-1-1 0 0,0 0 1 0 0,0 1-1 0 0,0-1 1 0 0,-1 1-1 0 0,1-1 1 0 0,-1 1-1 0 0,0 0 1 0 0,1 0-1 0 0,-1 0 1 0 0,0 0-1 0 0,0 0 1 0 0,-4-3-1 0 0,-1 1-54 0 0,1 0-1 0 0,-1 1 1 0 0,1 0 0 0 0,-1 0-1 0 0,0 1 1 0 0,0-1 0 0 0,0 2-1 0 0,0-1 1 0 0,0 1-1 0 0,-1 0 1 0 0,1 0 0 0 0,-13 1-1 0 0,-10 2-372 0 0,-50 8 0 0 0,50-4 352 0 0,0 2 1 0 0,1 0-1 0 0,0 2 1 0 0,0 1-1 0 0,1 1 1 0 0,1 2-1 0 0,0 1 1 0 0,-30 21-1 0 0,25-14 98 0 0,-58 43-47 0 0,81-58 57 0 0,1 1 1 0 0,-1 0 0 0 0,2 1 0 0 0,-1 0-1 0 0,1 0 1 0 0,0 0 0 0 0,-6 13 0 0 0,11-18 9 0 0,0 0 0 0 0,1 0 0 0 0,-1 0 0 0 0,1 0 1 0 0,0 0-1 0 0,0 0 0 0 0,0 0 0 0 0,0 7 0 0 0,1-9-9 0 0,1-1 0 0 0,-1 1 0 0 0,1-1 0 0 0,0 0-1 0 0,0 1 1 0 0,-1-1 0 0 0,1 0 0 0 0,0 0 0 0 0,0 0 0 0 0,0 0 0 0 0,0 0-1 0 0,0 0 1 0 0,1 0 0 0 0,-1 0 0 0 0,0 0 0 0 0,0 0 0 0 0,1 0 0 0 0,-1-1-1 0 0,0 1 1 0 0,2 0 0 0 0,5 2 72 0 0,1 0 0 0 0,-1-1-1 0 0,0 0 1 0 0,1-1 0 0 0,-1 1 0 0 0,1-2 0 0 0,-1 1-1 0 0,1-1 1 0 0,0-1 0 0 0,11-1 0 0 0,11-3 172 0 0,44-14 0 0 0,-54 13-196 0 0,51-14 58 0 0,-2-4 1 0 0,101-48-1 0 0,-244 148-1157 0 0,29-30 1037 0 0,2 2 0 0 0,2 1 0 0 0,2 2-1 0 0,-38 68 1 0 0,72-110-53 0 0,-1-3-178 0 0,1 1 1 0 0,0 0-1 0 0,1 0 0 0 0,0 1 1 0 0,0-1-1 0 0,0 1 1 0 0,1-1-1 0 0,-2 17 0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298 249 11975 0 0,'4'-11'678'0'0,"0"1"0"0"0,0 0 0 0 0,1 0 0 0 0,0 0 0 0 0,0 1 0 0 0,1-1-1 0 0,1 1 1 0 0,0 1 0 0 0,0-1 0 0 0,0 1 0 0 0,1 0 0 0 0,12-9 0 0 0,-8 9-262 0 0,-1 0 0 0 0,25-12 0 0 0,-2 5-211 0 0,1 1-1 0 0,0 2 1 0 0,1 1-1 0 0,0 2 1 0 0,1 1-1 0 0,0 2 1 0 0,0 2-1 0 0,56 0 0 0 0,-84 4-179 0 0,-1 0-1 0 0,0 1 0 0 0,1 0 0 0 0,-1 1 0 0 0,0 0 0 0 0,0 0 0 0 0,10 4 0 0 0,-15-4-13 0 0,-1-1 1 0 0,0 0-1 0 0,0 0 0 0 0,0 1 0 0 0,0-1 1 0 0,0 1-1 0 0,0-1 0 0 0,0 1 1 0 0,0 0-1 0 0,0 0 0 0 0,-1 0 1 0 0,1 0-1 0 0,-1 0 0 0 0,0 0 1 0 0,1 1-1 0 0,-1-1 0 0 0,0 0 1 0 0,0 1-1 0 0,-1-1 0 0 0,1 1 1 0 0,0-1-1 0 0,-1 1 0 0 0,1-1 1 0 0,-1 1-1 0 0,0-1 0 0 0,0 1 0 0 0,0 3 1 0 0,-1 1 38 0 0,0 0 1 0 0,-1-1 0 0 0,0 1-1 0 0,0-1 1 0 0,0 1 0 0 0,-1-1-1 0 0,0 0 1 0 0,0 0 0 0 0,0 0-1 0 0,-1 0 1 0 0,0 0-1 0 0,0-1 1 0 0,0 0 0 0 0,-1 0-1 0 0,-10 9 1 0 0,-6 3 150 0 0,-2 0 1 0 0,-37 20-1 0 0,43-27-162 0 0,-97 57 10 0 0,-114 72-10 0 0,163-96-116 0 0,-124 78-339 0 0,40-39 405 0 0,139-76 11 0 0,10-6 0 0 0,0 0 0 0 0,0 0 0 0 0,-1 0 0 0 0,1 1 0 0 0,0-1 0 0 0,0 0 0 0 0,-1 0 0 0 0,1 0 0 0 0,0 0 0 0 0,0 1 0 0 0,0-1 0 0 0,-1 0 0 0 0,1 0 0 0 0,0 1 0 0 0,0-1 0 0 0,0 0 0 0 0,0 0 0 0 0,0 1 0 0 0,0-1 0 0 0,0 0 0 0 0,0 0 0 0 0,-1 1 0 0 0,1-1 0 0 0,0 0 0 0 0,0 1 0 0 0,1 0 3 0 0,0 0 0 0 0,0 1 0 0 0,0-1 0 0 0,0 0 0 0 0,0 0 0 0 0,0 0 0 0 0,0 0 0 0 0,1 0-1 0 0,-1-1 1 0 0,0 1 0 0 0,0 0 0 0 0,1-1 0 0 0,-1 1 0 0 0,1 0 0 0 0,-1-1 0 0 0,0 0 0 0 0,3 1 0 0 0,28 4 72 0 0,-14-6-2 0 0,0-1 0 0 0,33-7 0 0 0,0-1 85 0 0,53-2 582 0 0,1 4-1 0 0,144 9 0 0 0,-243-2-725 0 0,26 7 6 0 0,-30-6-120 0 0,4 1 705 0 0,-2-1-3090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2303 0 0,'0'0'102'0'0,"1"-1"-1"0"0,6-21 17681 0 0,-4 17-18279 0 0,-1 3 647 0 0,0 0 0 0 0,0 0 0 0 0,0 0 0 0 0,0 1 0 0 0,0-1 0 0 0,0 1 0 0 0,0-1 0 0 0,1 1 0 0 0,-1 0 0 0 0,0 0 0 0 0,1 0 0 0 0,-1 0-1 0 0,1 0 1 0 0,-1 0 0 0 0,1 1 0 0 0,0-1 0 0 0,-1 1 0 0 0,1 0 0 0 0,0 0 0 0 0,-1 0 0 0 0,1 0 0 0 0,4 1 0 0 0,6 1 37 0 0,0 1 1 0 0,1 0-1 0 0,15 7 1 0 0,-10-4-3 0 0,13 6-66 0 0,57 30-1 0 0,-3-1-11 0 0,-18-12-99 0 0,-22-8 6 0 0,0-2 0 0 0,2-3 0 0 0,66 15 0 0 0,-80-24-15 0 0,-8-2 5 0 0,0-1 0 0 0,38 2 0 0 0,-54-6 13 0 0,-3 0-8 0 0,0 0 0 0 0,-1 0 0 0 0,13 4 0 0 0,-29-5-28 0 0,0 2 1 0 0,0-1-1 0 0,0 1 0 0 0,-1 1 1 0 0,-17 4-1 0 0,-62 22-93 0 0,-78 48 112 0 0,79-33 0 0 0,62-30 0 0 0,-15 5 0 0 0,2 2 0 0 0,-52 34 0 0 0,88-50 0 0 0,-1-1 0 0 0,1 1 0 0 0,1 0 0 0 0,-1 0 0 0 0,-6 8 0 0 0,6-4 0 0 0,0 24 64 0 0,1-11-877 0 0,2-20-123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2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13 4607 0 0,'0'0'354'0'0,"1"-2"-233"0"0,3-3 4586 0 0,7 2 2090 0 0,-4 1-2805 0 0,-7 6-3962 0 0,0 0-1 0 0,0 0 1 0 0,0 0 0 0 0,0 0 0 0 0,-1 0-1 0 0,0 0 1 0 0,0 0 0 0 0,0-1 0 0 0,0 1-1 0 0,-1 0 1 0 0,1 0 0 0 0,-1-1 0 0 0,0 1-1 0 0,0-1 1 0 0,-1 1 0 0 0,1-1 0 0 0,0 0-1 0 0,-1 0 1 0 0,0 0 0 0 0,0 0 0 0 0,-3 2-1 0 0,-9 7 124 0 0,0-1-1 0 0,-1 0 0 0 0,-20 10 1 0 0,29-18-148 0 0,-23 12-55 0 0,-2-2 0 0 0,0-1-1 0 0,-59 14 1 0 0,63-21-154 0 0,1 0 1 0 0,-1-2-1 0 0,-51 0 0 0 0,78-3 60 0 0,-6-3-11 0 0,2 0-1308 0 0,10-4 811 0 0,-2 5 709 0 0,0-1 1 0 0,0 1-1 0 0,1 0 1 0 0,-1 0-1 0 0,1 0 1 0 0,-1 0-1 0 0,1 1 1 0 0,0-1-1 0 0,0 1 1 0 0,0 0-1 0 0,0 0 1 0 0,6 0 0 0 0,-8 0 258 0 0,5 3 577 0 0,-7-2-865 0 0,1 0 0 0 0,0 0 0 0 0,-1 0 0 0 0,1 0 0 0 0,-1 0 0 0 0,1 0 0 0 0,-1 0 1 0 0,1 0-1 0 0,-1 0 0 0 0,1 0 0 0 0,-1 1 0 0 0,1-1 0 0 0,-1 0 0 0 0,1 0 0 0 0,-1 1 1 0 0,1-1-1 0 0,-1 0 0 0 0,0 1 0 0 0,1-1 0 0 0,-1 0 0 0 0,1 1 0 0 0,-1 0 1 0 0,2 1-9 0 0,-1-1 0 0 0,0 1 1 0 0,0-1-1 0 0,-1 1 0 0 0,1 0 1 0 0,0 0-1 0 0,0-1 0 0 0,-1 1 1 0 0,1 0-1 0 0,-1 0 0 0 0,0 0 1 0 0,0 0-1 0 0,1 0 1 0 0,-1 0-1 0 0,0 0 0 0 0,0-1 1 0 0,-1 1-1 0 0,1 0 0 0 0,-1 3 1 0 0,-1 3 16 0 0,-1-1 0 0 0,0 1 0 0 0,-6 10 0 0 0,-1 3 10 0 0,-1 4 91 0 0,-20 31 0 0 0,-1 0 179 0 0,32-56-312 0 0,-5 9 131 0 0,0 0-1 0 0,1 0 0 0 0,0 0 1 0 0,1 0-1 0 0,0 1 0 0 0,0 0 0 0 0,1-1 1 0 0,-1 12-1 0 0,3-19-110 0 0,1-1 1 0 0,-1 1-1 0 0,0-1 0 0 0,0 0 1 0 0,1 1-1 0 0,-1-1 0 0 0,1 0 1 0 0,-1 0-1 0 0,1 1 0 0 0,0-1 1 0 0,-1 0-1 0 0,1 0 0 0 0,0 0 1 0 0,0 0-1 0 0,0 0 0 0 0,0 0 1 0 0,0 0-1 0 0,0 0 0 0 0,1 1 1 0 0,1 0-94 0 0,0 0 0 0 0,0 0 0 0 0,0-1 1 0 0,1 1-1 0 0,3 1 0 0 0,-5-3-329 0 0,-1 0 1 0 0,1 1-1 0 0,-1-1 0 0 0,0 0 0 0 0,1 0 1 0 0,-1-1-1 0 0,1 1 0 0 0,-1 0 0 0 0,0 0 1 0 0,1-1-1 0 0,2 0 0 0 0,-1 0-2366 0 0,8-2-4133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60 919 0 0,'2'-1'440'0'0,"-1"1"0"0"0,1-1 0 0 0,-1 0 0 0 0,1 0 0 0 0,-1 1-1 0 0,0-1 1 0 0,0 0 0 0 0,1 0 0 0 0,-1 0 0 0 0,0-1 0 0 0,8-11 11615 0 0,-10 10-11334 0 0,1 3-688 0 0,0-1 0 0 0,0 1-1 0 0,0 0 1 0 0,0 0 0 0 0,0 0-1 0 0,0-1 1 0 0,0 1 0 0 0,0 0-1 0 0,0 0 1 0 0,0-1 0 0 0,0 1-1 0 0,0 0 1 0 0,0 0 0 0 0,0 0-1 0 0,0-1 1 0 0,0 1-1 0 0,0 0 1 0 0,0 0 0 0 0,-1 0-1 0 0,1-1 1 0 0,0 1 0 0 0,0 0-1 0 0,0 0 1 0 0,0 0 0 0 0,0 0-1 0 0,-1-1 1 0 0,1 1 0 0 0,0 0-1 0 0,0 0 1 0 0,0 0 0 0 0,0 0-1 0 0,-1 0 1 0 0,1 0 0 0 0,-15 6-6 0 0,1 1 1 0 0,0 1 0 0 0,0 0-1 0 0,1 1 1 0 0,0 0 0 0 0,-12 13-1 0 0,-28 19-26 0 0,-36 16-61 0 0,-31 22 54 0 0,93-60 13 0 0,1 2 0 0 0,-29 31 0 0 0,49-47 45 0 0,1 1 0 0 0,0 0 1 0 0,1 0-1 0 0,-1 0 0 0 0,1 1 1 0 0,-5 10-1 0 0,9-15-19 0 0,-1 0-1 0 0,0-1 1 0 0,1 1 0 0 0,-1 0-1 0 0,1-1 1 0 0,0 1 0 0 0,-1 0-1 0 0,1 0 1 0 0,0 0 0 0 0,0-1-1 0 0,0 1 1 0 0,0 0 0 0 0,1 0-1 0 0,-1-1 1 0 0,0 1 0 0 0,1 0-1 0 0,-1-1 1 0 0,1 1 0 0 0,-1 0-1 0 0,1-1 1 0 0,0 1 0 0 0,0 0-1 0 0,0-1 1 0 0,0 1 0 0 0,0-1-1 0 0,0 0 1 0 0,0 1 0 0 0,0-1-1 0 0,1 0 1 0 0,-1 0 0 0 0,0 0-1 0 0,1 0 1 0 0,-1 0-1 0 0,3 1 1 0 0,5 3 120 0 0,0-1-1 0 0,0-1 0 0 0,0 0 1 0 0,0 0-1 0 0,0-1 0 0 0,19 2 1 0 0,59 1 443 0 0,-81-5-576 0 0,45 0 62 0 0,0-3 0 0 0,-1-2 0 0 0,0-3 0 0 0,64-16 0 0 0,-33 0 76 0 0,137-61-1 0 0,-204 79-157 0 0,56-27 0 0 0,-61 28 0 0 0,0-1 0 0 0,0 0 0 0 0,0 0 0 0 0,14-15 0 0 0,-20 19-7 0 0,-1-1 1 0 0,0 0-1 0 0,0 1 0 0 0,0-1 1 0 0,0 0-1 0 0,0 0 0 0 0,0 0 0 0 0,-1 0 1 0 0,0-1-1 0 0,1 1 0 0 0,-1 0 1 0 0,0-1-1 0 0,-1 1 0 0 0,1-1 1 0 0,-1 1-1 0 0,1-4 0 0 0,-1 4-1 0 0,-1 0 0 0 0,1 0-1 0 0,-1 0 1 0 0,0 0 0 0 0,1 1-1 0 0,-1-1 1 0 0,0 0 0 0 0,-1 1-1 0 0,1-1 1 0 0,0 0 0 0 0,-1 1 0 0 0,0 0-1 0 0,1-1 1 0 0,-1 1 0 0 0,0 0-1 0 0,0 0 1 0 0,0 0 0 0 0,0 0-1 0 0,-4-2 1 0 0,-12-8-64 0 0,0 1 1 0 0,-1 1-1 0 0,0 0 0 0 0,0 2 0 0 0,-34-10 0 0 0,14 8 12 0 0,0 1 0 0 0,-43-4 0 0 0,-56 0-294 0 0,117 13 202 0 0,18 0 101 0 0,-1 1-1 0 0,0-1 0 0 0,1 0 0 0 0,-1-1 0 0 0,1 1 0 0 0,-1-1 0 0 0,1 1 0 0 0,-5-2 0 0 0,2-5-40 0 0,5 7 84 0 0,1-1-1 0 0,0 0 1 0 0,-1 1-1 0 0,1-1 1 0 0,0 0-1 0 0,0 1 1 0 0,0-1-1 0 0,0 0 0 0 0,0 0 1 0 0,0 1-1 0 0,0-1 1 0 0,0 0-1 0 0,0 1 1 0 0,0-1-1 0 0,0 0 1 0 0,0 0-1 0 0,0 1 1 0 0,1-1-1 0 0,-1 0 1 0 0,0 1-1 0 0,0-1 1 0 0,1 0-1 0 0,-1 1 1 0 0,1-2-1 0 0,1 1-14 0 0,-1-1 1 0 0,0 1-1 0 0,1 0 0 0 0,-1 0 0 0 0,1 0 1 0 0,-1 0-1 0 0,1 0 0 0 0,0 0 0 0 0,3-1 1 0 0,1 0-304 0 0,1 0 0 0 0,0 0 0 0 0,0 1 0 0 0,10-1 0 0 0,3 2-1038 0 0,-1 2-62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13991 0 0,'0'0'7884'0'0,"0"2"-7341"0"0,0 6-217 0 0,-1 0 0 0 0,0 0 0 0 0,-1 0 0 0 0,-2 7 0 0 0,-7 35 134 0 0,9-42-464 0 0,2-6-172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20 18799 0 0,'13'-19'3275'0'0,"-14"32"-2013"0"0,-4 3-1162 0 0,0 0 0 0 0,-2 1 0 0 0,0-2 0 0 0,0 1 0 0 0,-19 26 0 0 0,7-10 72 0 0,-4 9 73 0 0,2 0-1 0 0,-19 57 1 0 0,-2 10-185 0 0,16-44-3 0 0,-20 78-1 0 0,42-129-53 0 0,-3 16 28 0 0,-5 39-1 0 0,11-61-29 0 0,1 2 1 0 0,4 2-17 0 0,-3-7-302 0 0,1 5-490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25 4607 0 0,'1'-2'354'0'0,"13"-21"10970"0"0,-18 35-8766 0 0,-16 26-2246 0 0,-1-1 0 0 0,-34 45 0 0 0,13-21-196 0 0,3-2-153 0 0,-88 98 0 0 0,97-126-452 0 0,-1 0-1 0 0,-2-3 1 0 0,-1 0-1 0 0,-45 27 1 0 0,56-41-1139 0 0,1-4-4119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13903 0 0,'0'-3'80'0'0,"0"1"-1"0"0,0-1 1 0 0,0 1 0 0 0,1-1-1 0 0,-1 1 1 0 0,0 0-1 0 0,1-1 1 0 0,0 1-1 0 0,-1-1 1 0 0,1 1 0 0 0,0 0-1 0 0,0 0 1 0 0,0-1-1 0 0,1 1 1 0 0,-1 0 0 0 0,1 0-1 0 0,-1 0 1 0 0,3-2-1 0 0,3-1 93 0 0,0 0 0 0 0,0 0 0 0 0,1 1 0 0 0,-1 0 0 0 0,16-6 0 0 0,42-10 1464 0 0,-56 18-1470 0 0,69-18 1465 0 0,1 3 0 0 0,103-8 0 0 0,-31 11-1033 0 0,139-7-352 0 0,-268 21-323 0 0,0 0 1 0 0,1 1-1 0 0,-1 1 1 0 0,26 7 0 0 0,-40-8-191 0 0,-1 2 1 0 0,1-1-1 0 0,-1 1 1 0 0,1 1-1 0 0,-1-1 1 0 0,0 1 0 0 0,0 0-1 0 0,-1 1 1 0 0,1-1-1 0 0,-1 2 1 0 0,0-1-1 0 0,0 0 1 0 0,-1 1 0 0 0,10 12-1 0 0,-13-14-133 0 0,7 7-727 0 0,-6-4-3127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41 200 7831 0 0,'-6'1'262'0'0,"-1"0"0"0"0,0 1-1 0 0,-13 4 5630 0 0,22-5-4843 0 0,5 0-689 0 0,0 1-1 0 0,0-1 1 0 0,1 0-1 0 0,-1 0 1 0 0,0-1-1 0 0,1 0 1 0 0,7-1-1 0 0,55-10 594 0 0,-41 6-520 0 0,234-46 1563 0 0,100-14-751 0 0,39 20-1040 0 0,-273 25-541 0 0,-37 5-2279 0 0,-64 12 1142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231 220 16527 0 0,'0'0'374'0'0,"-2"1"54"0"0,-30 21 421 0 0,-54 47 1 0 0,53-41-308 0 0,-44 25-445 0 0,163-125-196 0 0,178-129 42 0 0,-145 132 180 0 0,-100 59 7 0 0,1 1 1 0 0,1 1-1 0 0,0 0 0 0 0,26-4 1 0 0,-42 11-48 0 0,1 0 0 0 0,-1 0 0 0 0,0 1 1 0 0,0-1-1 0 0,0 2 0 0 0,0-1 0 0 0,0 0 0 0 0,7 2 1 0 0,-10-1-59 0 0,0-1 1 0 0,-1 1-1 0 0,1 0 0 0 0,0-1 1 0 0,0 1-1 0 0,0 0 1 0 0,-1 0-1 0 0,1 1 0 0 0,0-1 1 0 0,-1 0-1 0 0,1 0 1 0 0,-1 1-1 0 0,0-1 0 0 0,1 1 1 0 0,-1-1-1 0 0,0 1 1 0 0,0 0-1 0 0,0-1 0 0 0,0 1 1 0 0,0 0-1 0 0,0 0 1 0 0,0 0-1 0 0,-1-1 0 0 0,1 4 1 0 0,0 1 8 0 0,0 1-1 0 0,-1-1 1 0 0,1 0 0 0 0,-2 1-1 0 0,1-1 1 0 0,-1 1 0 0 0,0-1-1 0 0,0 0 1 0 0,-4 12 0 0 0,-1 0 14 0 0,-1 0 0 0 0,-10 17 0 0 0,-4 4-16 0 0,-51 67 0 0 0,-37 28-1096 0 0,97-120-552 0 0,-15 24-1 0 0,20-28-4934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11 12895 0 0,'0'0'998'0'0,"0"-2"-657"0"0,2-6 6654 0 0,-2 9-6511 0 0,2 4-345 0 0,-1 0 0 0 0,0 0 0 0 0,0 0 0 0 0,-1 0 0 0 0,1-1 0 0 0,-1 1 0 0 0,-1 7 0 0 0,-5 39 50 0 0,4-39-107 0 0,-6 42-38 0 0,-3 0-1 0 0,-3-1 0 0 0,-1-1 0 0 0,-3 0 1 0 0,-2-1-1 0 0,-51 91 0 0 0,27-71-133 0 0,-61 74-1 0 0,-63 56-267 0 0,56-68 160 0 0,61-67-3529 0 0,43-58 2015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17879 0 0,'0'0'1624'0'0,"1"-1"-1336"0"0,10-3 10 0 0,-1 0 0 0 0,1 0 0 0 0,0 1 1 0 0,0 1-1 0 0,0-1 0 0 0,0 2 0 0 0,13-1 0 0 0,15-3 150 0 0,-20 2-239 0 0,332-48 1520 0 0,-274 43-1685 0 0,82-6-161 0 0,-128 13-644 0 0,-1 1 0 0 0,1 2 0 0 0,30 5 0 0 0,-30-1-4617 0 0,-8-2-1554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173 117 7367 0 0,'0'0'568'0'0,"-1"2"-373"0"0,0 0 224 0 0,-1 1 0 0 0,1 0 0 0 0,0 0 0 0 0,-1 0 0 0 0,1-1 0 0 0,1 1 0 0 0,-1 0 0 0 0,0 0 0 0 0,1 0 0 0 0,-1 0 0 0 0,1 0 0 0 0,0 1 0 0 0,0-1 0 0 0,0 0 0 0 0,1 0-1 0 0,-1 0 1 0 0,1 0 0 0 0,-1 0 0 0 0,1 0 0 0 0,0 0 0 0 0,3 5 0 0 0,-2-5-222 0 0,0 1 0 0 0,0-1-1 0 0,1 0 1 0 0,-1 0 0 0 0,1 0-1 0 0,0 0 1 0 0,0-1 0 0 0,0 1-1 0 0,0-1 1 0 0,0 0 0 0 0,0 0-1 0 0,1 0 1 0 0,-1 0 0 0 0,1 0-1 0 0,-1-1 1 0 0,1 1 0 0 0,5 0-1 0 0,-1 0-7 0 0,1-1 1 0 0,-1 0-1 0 0,1-1 0 0 0,-1 0 1 0 0,1 0-1 0 0,-1-1 0 0 0,1 0 1 0 0,-1 0-1 0 0,9-3 0 0 0,13-5 180 0 0,32-14 0 0 0,-48 18-271 0 0,7-4-15 0 0,0 0-1 0 0,-1-1 1 0 0,24-16-1 0 0,-38 22-84 0 0,0 0-1 0 0,-1 0 1 0 0,0-1 0 0 0,1 1-1 0 0,-1-1 1 0 0,-1 0 0 0 0,1-1-1 0 0,-1 1 1 0 0,0-1 0 0 0,0 0-1 0 0,-1 0 1 0 0,0 0 0 0 0,0-1-1 0 0,4-11 1 0 0,-7 16-19 0 0,1 1-1 0 0,-1 0 1 0 0,0-1-1 0 0,1 1 1 0 0,-1-1-1 0 0,0 1 1 0 0,0-1 0 0 0,0 1-1 0 0,0-1 1 0 0,0 1-1 0 0,-1 0 1 0 0,1-1-1 0 0,0 1 1 0 0,-1-1-1 0 0,1 1 1 0 0,-1 0-1 0 0,1-1 1 0 0,-1 1 0 0 0,1 0-1 0 0,-1-1 1 0 0,0 1-1 0 0,0 0 1 0 0,0 0-1 0 0,0 0 1 0 0,0 0-1 0 0,0 0 1 0 0,0 0 0 0 0,0 0-1 0 0,0 0 1 0 0,0 0-1 0 0,-1 0 1 0 0,1 1-1 0 0,0-1 1 0 0,-1 0-1 0 0,1 1 1 0 0,0-1-1 0 0,-1 1 1 0 0,1 0 0 0 0,-2-1-1 0 0,-4 0-124 0 0,1 0 1 0 0,-1 1-1 0 0,0-1 0 0 0,1 1 0 0 0,-1 1 1 0 0,1-1-1 0 0,-11 3 0 0 0,-10 3-337 0 0,0 2-1 0 0,0 1 0 0 0,-49 23 1 0 0,32-9 144 0 0,-56 40 0 0 0,74-44 372 0 0,0 2-1 0 0,2 0 1 0 0,0 2-1 0 0,1 0 0 0 0,-29 42 1 0 0,47-59-4 0 0,0 2 0 0 0,1-1 0 0 0,0 0 0 0 0,0 1 1 0 0,1 0-1 0 0,0 0 0 0 0,-3 13 0 0 0,5-18-22 0 0,0 0 1 0 0,1 0-1 0 0,-1 0 0 0 0,1 0 1 0 0,0 0-1 0 0,0 1 0 0 0,0-1 1 0 0,1 0-1 0 0,-1 0 0 0 0,1 0 1 0 0,0 0-1 0 0,-1 0 0 0 0,1 0 1 0 0,1 0-1 0 0,-1 0 0 0 0,0-1 1 0 0,1 1-1 0 0,-1 0 0 0 0,1-1 1 0 0,0 1-1 0 0,0-1 1 0 0,0 1-1 0 0,4 2 0 0 0,-1-1-14 0 0,1 0 0 0 0,0 0 0 0 0,0-1 0 0 0,0 0 0 0 0,0 0 1 0 0,0-1-1 0 0,1 0 0 0 0,-1 0 0 0 0,1 0 0 0 0,8 0 0 0 0,8 1-606 0 0,38-1 1 0 0,-17-3-175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7223 0 0,'0'0'14263'0'0,"3"0"-13774"0"0,7 0-269 0 0,1 0 0 0 0,0-1 0 0 0,-1-1-1 0 0,1 0 1 0 0,-1 0 0 0 0,1-1 0 0 0,14-6 0 0 0,13-2-20 0 0,214-47 195 0 0,-67 17-2105 0 0,-153 33-1084 0 0,-19 5 1184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134 462 4607 0 0,'-34'-2'-12'0'0,"2"-2"3707"0"0,26 2-2451 0 0,1 1-1 0 0,-1-1 1 0 0,1 0-1 0 0,0 0 0 0 0,0 0 1 0 0,0-1-1 0 0,0 0 1 0 0,0 0-1 0 0,-7-6 1 0 0,11 8-1138 0 0,0 0 0 0 0,0 0 1 0 0,1 0-1 0 0,-1 0 0 0 0,0 0 1 0 0,1 0-1 0 0,-1 0 0 0 0,1 0 1 0 0,-1-1-1 0 0,1 1 0 0 0,0 0 1 0 0,-1 0-1 0 0,1 0 0 0 0,0-1 1 0 0,0 1-1 0 0,0 0 0 0 0,0 0 1 0 0,0-1-1 0 0,0 1 0 0 0,0 0 1 0 0,0 0-1 0 0,0 0 0 0 0,1-1 1 0 0,-1 1-1 0 0,0 0 0 0 0,1 0 1 0 0,-1 0-1 0 0,2-2 0 0 0,1-3 138 0 0,0 0-1 0 0,1 0 0 0 0,7-9 0 0 0,-11 14-229 0 0,15-16 115 0 0,0 0-1 0 0,1 1 1 0 0,1 1-1 0 0,30-21 1 0 0,80-45 341 0 0,-118 76-467 0 0,3-2-15 0 0,134-76-1518 0 0,-106 63 578 0 0,73-27-1 0 0,-104 44 160 0 0,1 0 0 0 0,0 1-1 0 0,-1 0 1 0 0,1 0-1 0 0,0 1 1 0 0,0 1-1 0 0,0-1 1 0 0,17 3-1 0 0,-24-1 173 0 0,-1 0-1 0 0,0 0 0 0 0,1 1 0 0 0,-1-1 1 0 0,0 1-1 0 0,0 0 0 0 0,0-1 0 0 0,0 1 1 0 0,0 0-1 0 0,2 3 0 0 0,-2-3 221 0 0,7 8-4569 0 0,1-8 5953 0 0,0 0 0 0 0,1 0 1 0 0,-1-1-1 0 0,0-1 0 0 0,1 0 1 0 0,-1 0-1 0 0,12-3 0 0 0,-12 2-451 0 0,1 0-1 0 0,-1 1 0 0 0,1 0 0 0 0,-1 0 0 0 0,1 1 0 0 0,-1 0 0 0 0,1 1 0 0 0,9 3 0 0 0,-16-4-337 0 0,-1 1-1 0 0,0-1 1 0 0,0 0 0 0 0,0 1-1 0 0,0 0 1 0 0,0 0 0 0 0,0 0-1 0 0,4 3 1 0 0,-6-3-100 0 0,0 0 0 0 0,1-1 1 0 0,-1 1-1 0 0,0 0 0 0 0,0 0 0 0 0,0-1 1 0 0,-1 1-1 0 0,1 0 0 0 0,0 0 1 0 0,-1 0-1 0 0,1 0 0 0 0,-1 0 0 0 0,1 0 1 0 0,-1 0-1 0 0,0 1 0 0 0,0 1 1 0 0,-1 14 182 0 0,-1 0 0 0 0,0-1 1 0 0,-2 1-1 0 0,0-1 1 0 0,-1 1-1 0 0,0-1 0 0 0,-1-1 1 0 0,-1 1-1 0 0,-11 17 0 0 0,-13 18 131 0 0,-48 63 0 0 0,77-112-390 0 0,-192 250 467 0 0,84-111-447 0 0,-18 18 82 0 0,108-134-155 0 0,10-13-149 0 0,-1 1 0 0 0,0-1 0 0 0,-19 16 0 0 0,28-28-659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3679 0 0,'8'-15'1111'0'0,"0"0"-1"0"0,1 0 0 0 0,0 1 0 0 0,1 1 0 0 0,1-1 0 0 0,0 2 0 0 0,1 0 0 0 0,16-14 0 0 0,15-7 1587 0 0,56-35 0 0 0,-68 49-3062 0 0,21-16 895 0 0,2 3-1 0 0,1 3 0 0 0,67-26 0 0 0,-99 47-297 0 0,1 0 0 0 0,1 2 0 0 0,-1 1 0 0 0,35-3 0 0 0,-42 7-85 0 0,0 1-1 0 0,0 1 1 0 0,0 0 0 0 0,0 1 0 0 0,0 1 0 0 0,0 0 0 0 0,20 8 0 0 0,-32-10-114 0 0,0 1 0 0 0,-1 0 0 0 0,1 0 0 0 0,-1 1 0 0 0,0-1 0 0 0,0 1-1 0 0,0 0 1 0 0,0 0 0 0 0,0 0 0 0 0,-1 0 0 0 0,1 1 0 0 0,-1 0 0 0 0,0 0 0 0 0,0 0 0 0 0,0 0 0 0 0,0 0-1 0 0,-1 0 1 0 0,0 1 0 0 0,2 5 0 0 0,-1-2-2 0 0,-1-1-1 0 0,-1 1 0 0 0,1 0 1 0 0,-1 0-1 0 0,-1 0 0 0 0,0 1 1 0 0,0-1-1 0 0,0 0 1 0 0,-1 0-1 0 0,0 0 0 0 0,-3 8 1 0 0,-1 1 9 0 0,0-1 0 0 0,-2 1 0 0 0,0-1 0 0 0,-1 0 1 0 0,0-1-1 0 0,-1 0 0 0 0,-1 0 0 0 0,0-1 0 0 0,-1 0 0 0 0,-1-1 0 0 0,-14 13 1 0 0,-7 3 16 0 0,0-1 1 0 0,-2-2 0 0 0,-52 29 0 0 0,19-18 51 0 0,-82 33 1 0 0,131-62-56 0 0,-34 8 1 0 0,47-14-194 0 0,0-1-1 0 0,-1 0 1 0 0,1 0 0 0 0,0 0 0 0 0,-1-1 0 0 0,1 0 0 0 0,0 0-1 0 0,-1-1 1 0 0,-8-1 0 0 0,15 2 117 0 0,0 0-1 0 0,0 0 1 0 0,0 0-1 0 0,0 0 1 0 0,0 0 0 0 0,0-1-1 0 0,0 1 1 0 0,0 0-1 0 0,0 0 1 0 0,0 0-1 0 0,-1 0 1 0 0,1 0 0 0 0,0 0-1 0 0,0 0 1 0 0,0 0-1 0 0,0 0 1 0 0,0 0-1 0 0,0 0 1 0 0,0 0 0 0 0,0 0-1 0 0,0 0 1 0 0,0 0-1 0 0,0 0 1 0 0,0 0-1 0 0,0 0 1 0 0,-1 0 0 0 0,1 0-1 0 0,0-1 1 0 0,0 1-1 0 0,0 0 1 0 0,0 0-1 0 0,0 0 1 0 0,0 0 0 0 0,0 0-1 0 0,0 0 1 0 0,0 0-1 0 0,0 0 1 0 0,0 0-1 0 0,0 0 1 0 0,0-1 0 0 0,0 1-1 0 0,0 0 1 0 0,0 0-1 0 0,0 0 1 0 0,0 0-1 0 0,0 0 1 0 0,0 0 0 0 0,0 0-1 0 0,0 0 1 0 0,0 0-1 0 0,1 0 1 0 0,-1 0-1 0 0,0-1 1 0 0,0 1 0 0 0,0 0-1 0 0,3-13-1297 0 0</inkml:trace>
  <inkml:trace contextRef="#ctx0" brushRef="#br0" timeOffset="1">961 642 13247 0 0,'0'0'604'0'0,"-1"2"-13"0"0,-1 1-553 0 0,-5 5 100 0 0,1-1-1 0 0,-1 1 0 0 0,-14 10 1 0 0,19-16 193 0 0,0-1 0 0 0,-1 1 1 0 0,1-1-1 0 0,-1 1 1 0 0,1-1-1 0 0,-1 0 1 0 0,1 0-1 0 0,-1 0 1 0 0,0 0-1 0 0,0-1 1 0 0,1 1-1 0 0,-1-1 0 0 0,0 0 1 0 0,0 0-1 0 0,0 0 1 0 0,1 0-1 0 0,-1 0 1 0 0,-6-1 1262 0 0,9-3-1454 0 0,0 1 0 0 0,1 0 0 0 0,0 0 0 0 0,-1 0 0 0 0,1 0 0 0 0,0 0 0 0 0,1 0 0 0 0,-1 0 0 0 0,0 1 0 0 0,1-1 0 0 0,0 0 0 0 0,3-3 0 0 0,29-31 1 0 0,-19 22 59 0 0,238-237 1189 0 0,-208 208-1155 0 0,-3 2-226 0 0,3 2 0 0 0,0 2 1 0 0,64-39-1 0 0,-92 67-338 0 0,1 0 1 0 0,22-7-1 0 0,-32 14 126 0 0,1 0 0 0 0,0 0 0 0 0,-1 1 1 0 0,1 1-1 0 0,0-1 0 0 0,0 1 0 0 0,11 1 0 0 0,-18 0-233 0 0,0 0 0 0 0,1 1 0 0 0,-1-1 0 0 0,0 1 0 0 0,1 0 0 0 0,-1 0 0 0 0,0 0 0 0 0,4 2 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380 126 4143 0 0,'-1'0'319'0'0,"-34"-4"683"0"0,26 5 1234 0 0,0-1 1 0 0,0 1 0 0 0,1 1 0 0 0,-14 3-1 0 0,-1 3-437 0 0,21-7-1120 0 0,2-1-607 0 0,-1 0 1 0 0,1 1 0 0 0,-1-1-1 0 0,1 0 1 0 0,-1 1 0 0 0,1-1-1 0 0,-1 0 1 0 0,1 1 0 0 0,0-1-1 0 0,-1 1 1 0 0,1-1 0 0 0,0 1 0 0 0,-1-1-1 0 0,1 1 1 0 0,0-1 0 0 0,0 1-1 0 0,-1-1 1 0 0,1 1 0 0 0,0-1-1 0 0,0 1 1 0 0,0 0 0 0 0,0-1-1 0 0,0 1 1 0 0,0-1 0 0 0,0 2 0 0 0,-2 14 822 0 0,2-14-852 0 0,1 0 1 0 0,-1 0-1 0 0,1 0 1 0 0,0 0-1 0 0,-1 0 1 0 0,1 0-1 0 0,0 0 0 0 0,0 0 1 0 0,1 0-1 0 0,-1 0 1 0 0,0-1-1 0 0,1 1 1 0 0,-1 0-1 0 0,1-1 1 0 0,-1 1-1 0 0,1-1 0 0 0,0 1 1 0 0,-1-1-1 0 0,1 0 1 0 0,0 0-1 0 0,0 0 1 0 0,0 0-1 0 0,0 0 1 0 0,0 0-1 0 0,0-1 0 0 0,3 2 1 0 0,2 0 25 0 0,1-1 0 0 0,-1 0 0 0 0,1 0 1 0 0,-1 0-1 0 0,1-1 0 0 0,10 0 0 0 0,-1-3 53 0 0,0 0 1 0 0,1 0-1 0 0,-1-2 0 0 0,-1 0 0 0 0,1-1 0 0 0,28-15 1 0 0,88-60 497 0 0,-126 76-556 0 0,-1 0 0 0 0,1 0 0 0 0,10-13-1 0 0,-16 17-60 0 0,1 0-1 0 0,-1 0 0 0 0,0 0 0 0 0,0 0 0 0 0,0-1 1 0 0,-1 1-1 0 0,1 0 0 0 0,0-1 0 0 0,0 1 0 0 0,-1 0 0 0 0,1-1 1 0 0,-1 1-1 0 0,1-1 0 0 0,-1 1 0 0 0,0-1 0 0 0,1 1 1 0 0,-1-1-1 0 0,0 1 0 0 0,0-1 0 0 0,0 0 0 0 0,0 1 0 0 0,0-1 1 0 0,-1 1-1 0 0,1-1 0 0 0,0 1 0 0 0,-1-1 0 0 0,1 1 1 0 0,-2-3-1 0 0,1 3-13 0 0,0 0 0 0 0,-1-1-1 0 0,1 1 1 0 0,0 0 0 0 0,-1 0 0 0 0,1 0 0 0 0,-1 0 0 0 0,1 0 0 0 0,-1 1 0 0 0,0-1 0 0 0,1 0 0 0 0,-1 1 0 0 0,0-1 0 0 0,1 1-1 0 0,-1 0 1 0 0,0 0 0 0 0,0-1 0 0 0,1 1 0 0 0,-4 0 0 0 0,-3 1-79 0 0,0-1 1 0 0,-15 4-1 0 0,-7 3-60 0 0,1 1-1 0 0,1 2 1 0 0,-36 16 0 0 0,-77 47-89 0 0,131-68 216 0 0,-24 14-15 0 0,0 2-1 0 0,2 0 0 0 0,1 3 1 0 0,0 0-1 0 0,2 2 0 0 0,-49 56 1 0 0,73-76 36 0 0,0 1 0 0 0,0-1 0 0 0,1 1 0 0 0,0 0 0 0 0,0 1 0 0 0,-3 7 0 0 0,7-12 3 0 0,-1-1-1 0 0,0 0 0 0 0,1 0 0 0 0,-1 1 0 0 0,1-1 0 0 0,-1 0 0 0 0,1 1 0 0 0,0-1 0 0 0,0 0 0 0 0,0 1 1 0 0,1-1-1 0 0,-1 0 0 0 0,0 1 0 0 0,1-1 0 0 0,0 0 0 0 0,-1 0 0 0 0,1 1 0 0 0,0-1 0 0 0,0 0 0 0 0,0 0 1 0 0,0 0-1 0 0,1 0 0 0 0,-1 0 0 0 0,0 0 0 0 0,4 2 0 0 0,0 0 3 0 0,0 0-1 0 0,0-1 0 0 0,0 0 1 0 0,1 0-1 0 0,-1 0 1 0 0,1-1-1 0 0,0 1 1 0 0,0-1-1 0 0,0-1 1 0 0,0 1-1 0 0,12 0 0 0 0,4 0 21 0 0,43-1 0 0 0,-22-4-67 0 0,0-2 0 0 0,43-11 1 0 0,83-28-2323 0 0,-111 27 276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25 17623 0 0,'0'-2'804'0'0,"1"0"-546"0"0,0-1-1 0 0,-3-11 398 0 0,2 13-614 0 0,0 1 0 0 0,0 0 1 0 0,0 0-1 0 0,0 0 0 0 0,0 0 1 0 0,0 0-1 0 0,0 0 0 0 0,0-1 1 0 0,0 1-1 0 0,0 0 0 0 0,0 0 1 0 0,0 0-1 0 0,-1 0 0 0 0,1 0 1 0 0,0 0-1 0 0,0 0 1 0 0,0-1-1 0 0,0 1 0 0 0,0 0 1 0 0,0 0-1 0 0,0 0 0 0 0,0 0 1 0 0,-1 0-1 0 0,1 0 0 0 0,0 0 1 0 0,0 0-1 0 0,0 0 0 0 0,0 0 1 0 0,0 0-1 0 0,0 0 0 0 0,0 0 1 0 0,-1 0-1 0 0,1 0 1 0 0,0 0-1 0 0,0 0 0 0 0,0 0 1 0 0,0 0-1 0 0,0 0 0 0 0,-1 0 1 0 0,1 0-1 0 0,0 0 0 0 0,0 0 1 0 0,0 0-1 0 0,0 0 0 0 0,0 0 1 0 0,0 0-1 0 0,0 0 0 0 0,-1 0 1 0 0,1 0-1 0 0,0 0 1 0 0,0 1-1 0 0,0-1 0 0 0,0 0 1 0 0,0 0-1 0 0,0 0 0 0 0,0 0 1 0 0,0 0-1 0 0,0 0 0 0 0,-1 0 1 0 0,1 1-1 0 0,-10 11 412 0 0,-11 23-582 0 0,-296 453 785 0 0,148-242-489 0 0,50-61-85 0 0,-78 114 37 0 0,167-254-309 0 0,-3-2 0 0 0,-1-1 0 0 0,-2-1 0 0 0,-2-2 0 0 0,-57 45 0 0 0,80-73-1207 0 0,3-4-406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267 101 11975 0 0,'-23'3'576'0'0,"1"1"-1"0"0,0 0 1 0 0,0 2-1 0 0,-35 14 1 0 0,42-12 899 0 0,0 0 0 0 0,-22 15 1 0 0,32-20-1107 0 0,0 2-1 0 0,-1-1 1 0 0,1 1 0 0 0,1-1-1 0 0,-1 1 1 0 0,1 1 0 0 0,0-1-1 0 0,0 1 1 0 0,-4 8 0 0 0,7-13-326 0 0,1 0 1 0 0,-1 0 0 0 0,1 0-1 0 0,0 0 1 0 0,-1 0-1 0 0,1 0 1 0 0,0 0-1 0 0,0 0 1 0 0,0 0 0 0 0,0 0-1 0 0,0 1 1 0 0,0-1-1 0 0,0 0 1 0 0,0 0-1 0 0,0 0 1 0 0,0 0 0 0 0,0 0-1 0 0,1 0 1 0 0,-1 0-1 0 0,1 0 1 0 0,-1 0-1 0 0,0 0 1 0 0,1 0 0 0 0,0 0-1 0 0,-1 0 1 0 0,1 0-1 0 0,-1-1 1 0 0,1 1-1 0 0,0 0 1 0 0,0 0 0 0 0,0-1-1 0 0,-1 1 1 0 0,1 0-1 0 0,0-1 1 0 0,0 1-1 0 0,0-1 1 0 0,0 1 0 0 0,2 0-1 0 0,2 1 53 0 0,1 0 1 0 0,-1 0-1 0 0,1-1 0 0 0,-1 1 1 0 0,12 0-1 0 0,22 0 230 0 0,0-2 0 0 0,0-1-1 0 0,50-8 1 0 0,115-30 116 0 0,-143 26-356 0 0,533-150-297 0 0,-577 157 2 0 0,37-12-1611 0 0,68-13 0 0 0,-120 30 1442 0 0,0 1 1 0 0,0-1-1 0 0,0 1 1 0 0,1 0-1 0 0,-1 0 0 0 0,0 0 1 0 0,0 0-1 0 0,0 0 1 0 0,0 1-1 0 0,4 0 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386 170 1375 0 0,'1'-2'107'0'0,"1"-5"1672"0"0,0 0-1 0 0,-1 0 1 0 0,0 0 0 0 0,0 0-1 0 0,0-1 1 0 0,-1 1 0 0 0,0 0-1 0 0,0-1 1 0 0,-1 1-1 0 0,0 0 1 0 0,0 0 0 0 0,-4-11-1 0 0,-4-4 301 0 0,-2 1-3486 0 0,9 20 1414 0 0,1-1-1 0 0,0 0 1 0 0,-1 1-1 0 0,0-1 0 0 0,1 1 1 0 0,-1-1-1 0 0,0 1 0 0 0,0 0 1 0 0,1 0-1 0 0,-1 0 0 0 0,0 0 1 0 0,0 0-1 0 0,0 0 0 0 0,0 0 1 0 0,-1 1-1 0 0,1-1 1 0 0,0 1-1 0 0,0 0 0 0 0,0-1 1 0 0,0 1-1 0 0,-1 0 0 0 0,1 0 1 0 0,0 0-1 0 0,0 1 0 0 0,0-1 1 0 0,0 0-1 0 0,-1 1 0 0 0,1-1 1 0 0,-3 3-1 0 0,-7 1-143 0 0,0 1 1 0 0,0 1-1 0 0,-20 13 0 0 0,20-11 51 0 0,-4 1 49 0 0,-91 60-524 0 0,94-59 494 0 0,0 0-1 0 0,1 1 1 0 0,0 1-1 0 0,1 0 1 0 0,-17 23-1 0 0,25-31 102 0 0,1 0-1 0 0,0 0 1 0 0,1 1 0 0 0,-3 7-1 0 0,3-10 211 0 0,27 5 328 0 0,-11-8-431 0 0,-1 0-1 0 0,1-1 1 0 0,-1 0-1 0 0,19-7 1 0 0,56-21 58 0 0,-68 22-192 0 0,27-11 0 0 0,-17 6-182 0 0,0 2 0 0 0,36-8 0 0 0,-66 18 104 0 0,-2 4-174 0 0,-10 19 202 0 0,-1-1-1 0 0,-2 0 1 0 0,-25 31 0 0 0,5-6 101 0 0,27-34-79 0 0,7-12 11 0 0,0 0 1 0 0,0 1 0 0 0,-1-1-1 0 0,1 1 1 0 0,0-1 0 0 0,0 0-1 0 0,0 1 1 0 0,0-1 0 0 0,0 1-1 0 0,1-1 1 0 0,-1 0-1 0 0,0 1 1 0 0,0-1 0 0 0,0 1-1 0 0,0-1 1 0 0,0 0 0 0 0,0 1-1 0 0,1-1 1 0 0,-1 0 0 0 0,0 1-1 0 0,0-1 1 0 0,1 0-1 0 0,-1 1 1 0 0,0-1 0 0 0,0 0-1 0 0,1 1 1 0 0,-1-1 0 0 0,0 0-1 0 0,1 0 1 0 0,-1 1 0 0 0,0-1-1 0 0,1 0 1 0 0,-1 0 0 0 0,1 0-1 0 0,-1 0 1 0 0,0 1-1 0 0,1-1 1 0 0,-1 0 0 0 0,1 0-1 0 0,-1 0 1 0 0,0 0 0 0 0,1 0-1 0 0,-1 0 1 0 0,1 0 0 0 0,-1 0-1 0 0,0 0 1 0 0,1 0-1 0 0,-1 0 1 0 0,1-1 0 0 0,0 1-1 0 0,22-4-483 0 0,2-6-1088 0 0,5-3-478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910 169 13823 0 0,'49'-72'1764'0'0,"-1"1"2850"0"0,-27 46-425 0 0,-20 27-4132 0 0,-1 1 1 0 0,1-1 0 0 0,-1 1 0 0 0,0-1-1 0 0,0 1 1 0 0,0 0 0 0 0,0-1-1 0 0,0 1 1 0 0,-1-1 0 0 0,1 1-1 0 0,-1-1 1 0 0,-1 4 0 0 0,1-2 9 0 0,-7 26 68 0 0,-2 0 0 0 0,-1 0-1 0 0,-23 41 1 0 0,-56 79 27 0 0,-135 164-27 0 0,-15-9-73 0 0,7-9-752 0 0,144-185-999 0 0,27-41-6630 0 0,40-48 1655 0 0</inkml:trace>
  <inkml:trace contextRef="#ctx0" brushRef="#br0" timeOffset="1">123 819 15487 0 0,'-2'1'712'0'0,"-64"60"5696"0"0,67-60-5536 0 0,2 1-704 0 0,1 0 0 0 0,-1 0 1 0 0,0 0-1 0 0,0 0 0 0 0,1 0 0 0 0,-1-1 0 0 0,1 1 0 0 0,0-1 0 0 0,-1 0 1 0 0,1-1-1 0 0,0 1 0 0 0,0 0 0 0 0,6-1 0 0 0,10 0 145 0 0,27-2 0 0 0,-32 1-200 0 0,261-28 370 0 0,-22 1-2319 0 0,-84 21-3222 0 0,-135 7 2920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297 361 2303 0 0,'-2'1'167'0'0,"-24"22"6995"0"0,-42 45 1 0 0,-18 36 606 0 0,54-66-7213 0 0,17-18-134 0 0,-18 28-1 0 0,27-39-329 0 0,1 1 1 0 0,0 0 0 0 0,0 1 0 0 0,1-1-1 0 0,-3 16 1 0 0,6-25-209 0 0,1 0 1 0 0,-1 1-1 0 0,1-1 0 0 0,0 1 0 0 0,0-1 1 0 0,0 1-1 0 0,-1-1 0 0 0,1 0 0 0 0,1 1 1 0 0,-1-1-1 0 0,0 1 0 0 0,0-1 0 0 0,0 0 1 0 0,1 1-1 0 0,-1-1 0 0 0,1 1 0 0 0,-1-1 1 0 0,1 0-1 0 0,0 0 0 0 0,-1 1 0 0 0,1-1 1 0 0,0 0-1 0 0,0 0 0 0 0,0 0 0 0 0,0 0 1 0 0,0 0-1 0 0,0 0 0 0 0,0 0 0 0 0,0 0 1 0 0,0 0-1 0 0,0 0 0 0 0,1-1 0 0 0,-1 1 1 0 0,0 0-1 0 0,0-1 0 0 0,3 1 0 0 0,14 0-8033 0 0</inkml:trace>
  <inkml:trace contextRef="#ctx0" brushRef="#br0" timeOffset="1">762 0 5527 0 0,'0'0'240'0'0,"-12"2"56"0"0,-1 2-232 0 0,-1 2-64 0 0,-1 0 0 0 0,-1 3 0 0 0,3-1 2360 0 0,-1 0 456 0 0,2 4 96 0 0,5 1 24 0 0,1 1-2184 0 0,4-1-432 0 0,2 3-96 0 0,6 1-7584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7367 0 0,'0'0'568'0'0,"-2"1"-373"0"0,-20 8 4713 0 0,-34 19 1 0 0,45-21-4310 0 0,1 0 0 0 0,-1 0 0 0 0,1 1 0 0 0,-17 19 0 0 0,11-9-340 0 0,1 2 1 0 0,0 0-1 0 0,-11 23 1 0 0,18-29-43 0 0,0 1 1 0 0,2 0 0 0 0,0 0 0 0 0,0 1 0 0 0,-4 24 0 0 0,9-33-87 0 0,1-1 0 0 0,-1 1-1 0 0,2 8 1 0 0,-1 1 539 0 0,1-16-636 0 0,-1 1 0 0 0,1-1-1 0 0,-1 1 1 0 0,1-1-1 0 0,-1 1 1 0 0,0-1-1 0 0,1 0 1 0 0,0 1-1 0 0,-1-1 1 0 0,1 1-1 0 0,-1-1 1 0 0,1 0 0 0 0,-1 0-1 0 0,1 1 1 0 0,0-1-1 0 0,-1 0 1 0 0,1 0-1 0 0,0 0 1 0 0,-1 0-1 0 0,1 0 1 0 0,-1 0-1 0 0,1 0 1 0 0,0 0 0 0 0,-1 0-1 0 0,1 0 1 0 0,0 0-1 0 0,-1 0 1 0 0,1 0-1 0 0,0 0 1 0 0,0-1-1 0 0,22-3 497 0 0,156-55 1160 0 0,-124 39-1455 0 0,100-44-200 0 0,-78 31-206 0 0,-72 31 119 0 0,0 0 1 0 0,0 0-1 0 0,-1-1 0 0 0,1 0 1 0 0,0 0-1 0 0,-1 0 1 0 0,0 0-1 0 0,0-1 0 0 0,7-7 1 0 0,-10 9 7 0 0,0 1 0 0 0,0-1 0 0 0,0 0 0 0 0,0 0 0 0 0,0 0 1 0 0,0 0-1 0 0,0 0 0 0 0,-1 0 0 0 0,1 0 0 0 0,-1 0 0 0 0,0 0 1 0 0,1 0-1 0 0,-1 0 0 0 0,0 0 0 0 0,0 0 0 0 0,0-1 0 0 0,-1 1 0 0 0,1 0 1 0 0,0 0-1 0 0,-1 0 0 0 0,1 0 0 0 0,-1 0 0 0 0,0 0 0 0 0,0 0 1 0 0,0 0-1 0 0,0 0 0 0 0,-2-2 0 0 0,0-1-28 0 0,-1 1-1 0 0,1 0 1 0 0,-1-1-1 0 0,0 2 1 0 0,0-1-1 0 0,-1 0 1 0 0,1 1-1 0 0,-1 0 1 0 0,0 0-1 0 0,0 0 1 0 0,0 1-1 0 0,0 0 1 0 0,-6-3-1 0 0,-3 1-2 0 0,1 0-1 0 0,-1 1 1 0 0,1 1 0 0 0,-16-2-1 0 0,25 4 12 0 0,-13-2-344 0 0,0 1 0 0 0,0 1-1 0 0,-30 3 1 0 0,46-3-911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17359 0 0,'0'0'1574'0'0,"2"-2"-1138"0"0,7-8 444 0 0,0 0 0 0 0,1 1 1 0 0,1 0-1 0 0,11-8 1 0 0,50-29 492 0 0,-70 44-1335 0 0,297-158 1109 0 0,10 20-1248 0 0,-239 109 112 0 0,51-27-75 0 0,-121 58 66 0 0,0-1-1 0 0,0 1 1 0 0,0 0 0 0 0,1 0-1 0 0,-1 0 1 0 0,0 0 0 0 0,0-1-1 0 0,0 1 1 0 0,0 0 0 0 0,1 0-1 0 0,-1 0 1 0 0,0 0-1 0 0,0 0 1 0 0,0 0 0 0 0,1 0-1 0 0,-1 0 1 0 0,0 0 0 0 0,0 0-1 0 0,1 0 1 0 0,-1 0 0 0 0,0 0-1 0 0,0 0 1 0 0,0 0 0 0 0,1 0-1 0 0,-1 0 1 0 0,0 0-1 0 0,0 0 1 0 0,0 0 0 0 0,1 0-1 0 0,-1 0 1 0 0,0 0 0 0 0,0 0-1 0 0,0 0 1 0 0,1 0 0 0 0,-1 0-1 0 0,0 1 1 0 0,0-1 0 0 0,0 0-1 0 0,1 0 1 0 0,-1 0-1 0 0,0 0 1 0 0,0 1 0 0 0,0-1-1 0 0,0 0 1 0 0,0 0 0 0 0,0 0-1 0 0,1 0 1 0 0,-1 1 0 0 0,0-1-1 0 0,0 0 1 0 0,0 0 0 0 0,0 0-1 0 0,0 1 1 0 0,0-1-1 0 0,0 0 1 0 0,0 0 0 0 0,0 1-1 0 0,0-1 1 0 0,0 0 0 0 0,0 0-1 0 0,0 0 1 0 0,0 1 0 0 0,0-1-1 0 0,0 0 1 0 0,0 0 0 0 0,-1 1-1 0 0,-3 13 80 0 0,4-14-73 0 0,-13 31 132 0 0,6-17-92 0 0,1 0 0 0 0,1 0 0 0 0,0 0 0 0 0,1 0 0 0 0,1 1 0 0 0,0 0 0 0 0,-1 22 0 0 0,4-22-10 0 0,1 0 0 0 0,1 0 0 0 0,0 0 1 0 0,1 0-1 0 0,1-1 0 0 0,0 1 0 0 0,1-1 1 0 0,0 0-1 0 0,11 19 0 0 0,-10-22-15 0 0,1 0 0 0 0,0-1 1 0 0,0 0-1 0 0,1-1 0 0 0,0 1 1 0 0,1-2-1 0 0,0 1 0 0 0,1-1 0 0 0,-1 0 1 0 0,1-1-1 0 0,21 11 0 0 0,-23-14-8 0 0,1 1-367 0 0,1-1-1 0 0,-1 0 0 0 0,13 4 0 0 0,-3-4-435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5983 0 0,'0'0'542'0'0,"2"-1"-40"0"0,26-14 6888 0 0,-1-1-2689 0 0,3 4-3352 0 0,1 1-223 0 0,-15 5-676 0 0,0 0 0 0 0,0 1 0 0 0,1 1 0 0 0,0 1 0 0 0,0 0 0 0 0,18 0 0 0 0,26 0-579 0 0,0-3 1 0 0,71-16-1 0 0,-16 2-5078 0 0,-114 20 3504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9215 0 0,'0'0'707'0'0,"0"-2"-464"0"0,4-13 694 0 0,2-18 9574 0 0,-6 32-10471 0 0,0 1 0 0 0,1-1 0 0 0,-1 1 1 0 0,0-1-1 0 0,1 1 0 0 0,-1-1 1 0 0,0 1-1 0 0,1-1 0 0 0,-1 1 1 0 0,1-1-1 0 0,-1 1 0 0 0,1 0 1 0 0,-1-1-1 0 0,1 1 0 0 0,-1 0 1 0 0,1 0-1 0 0,0-1 0 0 0,-1 1 1 0 0,1 0-1 0 0,-1 0 0 0 0,1 0 1 0 0,-1 0-1 0 0,1 0 0 0 0,0 0 1 0 0,-1 0-1 0 0,1 0 0 0 0,0 0 1 0 0,-1 0-1 0 0,1 0 0 0 0,0 0 1 0 0,0 0-57 0 0,2 0-31 0 0,0 0 0 0 0,0 0-1 0 0,1 0 1 0 0,-1 1 0 0 0,0-1 0 0 0,0 1-1 0 0,0 0 1 0 0,0 0 0 0 0,0 0-1 0 0,0 0 1 0 0,0 1 0 0 0,0-1 0 0 0,4 4-1 0 0,3 1-994 0 0,3 1-4131 0 0,0 1-1702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91 6911 0 0,'0'0'528'0'0,"-1"-7"-217"0"0,0 3 2245 0 0,1 2-1793 0 0,-1 1 0 0 0,1-1-1 0 0,0 0 1 0 0,0 1 0 0 0,0-1 0 0 0,1 0 0 0 0,-1 1-1 0 0,0-1 1 0 0,0 0 0 0 0,1 1 0 0 0,-1-1 0 0 0,1 0 0 0 0,1-2-1 0 0,0 1-369 0 0,0 0 0 0 0,0 0 0 0 0,1 0 0 0 0,-1 0-1 0 0,1 0 1 0 0,2-2 0 0 0,1 0-391 0 0,0 0 0 0 0,1 1-1 0 0,-1 0 1 0 0,1 0 0 0 0,10-4 0 0 0,-15 7-104 0 0,0 2 1 0 0,9 1-1455 0 0,-1 1-80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71 4607 0 0,'2'-1'354'0'0,"19"-29"7090"0"0,-40 27-5490 0 0,15 3-1793 0 0,1 1-1 0 0,-1 0 1 0 0,0 0-1 0 0,1 0 1 0 0,-1 0-1 0 0,1 1 1 0 0,0-1-1 0 0,-1 1 1 0 0,1 0-1 0 0,0 0 1 0 0,-4 4-1 0 0,-4 3 534 0 0,-16 19 0 0 0,5-6-522 0 0,-2 4-104 0 0,0 1 0 0 0,-29 44 1 0 0,40-52-53 0 0,-24 37 10 0 0,-30 62 0 0 0,26-43-25 0 0,-53 108 311 0 0,82-154-54 0 0,0 1 1 0 0,2 1-1 0 0,2 0 0 0 0,-7 44 0 0 0,14-66-134 0 0,0 0 0 0 0,1 1 0 0 0,0-1 0 0 0,1 0 0 0 0,0 1 0 0 0,0-1 0 0 0,3 9 0 0 0,-3-15-79 0 0,0 0 0 0 0,0 0 0 0 0,0 0 1 0 0,0 0-1 0 0,0 0 0 0 0,1 0 0 0 0,-1-1 0 0 0,1 1 0 0 0,0-1 0 0 0,0 1 0 0 0,0-1 1 0 0,0 0-1 0 0,0 1 0 0 0,0-1 0 0 0,1 0 0 0 0,-1 0 0 0 0,1-1 0 0 0,-1 1 0 0 0,1 0 0 0 0,0-1 1 0 0,0 0-1 0 0,0 0 0 0 0,0 0 0 0 0,0 0 0 0 0,3 1 0 0 0,3-1 22 0 0,0-1-1 0 0,0 0 0 0 0,0-1 1 0 0,1 0-1 0 0,-1 0 1 0 0,0-1-1 0 0,-1 0 1 0 0,1-1-1 0 0,0 1 0 0 0,-1-2 1 0 0,1 1-1 0 0,7-6 1 0 0,19-10 122 0 0,46-34-1 0 0,-68 43-177 0 0,179-134 69 0 0,-125 91-68 0 0,144-132-28 0 0,-187 162-71 0 0,-1-1-1 0 0,32-47 1 0 0,-46 58-18 0 0,-1 0 1 0 0,-1 0 0 0 0,0-1-1 0 0,-1 0 1 0 0,0 0 0 0 0,-1-1-1 0 0,6-29 1 0 0,-10 35 30 0 0,0-1 1 0 0,0 1 0 0 0,0 0-1 0 0,-2-1 1 0 0,1 1-1 0 0,-1 0 1 0 0,0 0-1 0 0,-1-1 1 0 0,0 1 0 0 0,0 0-1 0 0,-1 0 1 0 0,0 1-1 0 0,-1-1 1 0 0,0 1-1 0 0,0-1 1 0 0,-1 1-1 0 0,0 0 1 0 0,-1 1 0 0 0,1-1-1 0 0,-1 1 1 0 0,-1 0-1 0 0,1 1 1 0 0,-1 0-1 0 0,0 0 1 0 0,-1 0 0 0 0,-14-8-1 0 0,5 6-44 0 0,0 0 0 0 0,-1 1-1 0 0,0 1 1 0 0,-1 1 0 0 0,1 1 0 0 0,-1 0-1 0 0,1 1 1 0 0,-1 1 0 0 0,0 1 0 0 0,0 1-1 0 0,0 0 1 0 0,-37 7 0 0 0,48-5 98 0 0,-1 0 0 0 0,1 1 0 0 0,0 0 0 0 0,1 0 1 0 0,-1 1-1 0 0,-9 5 0 0 0,13-7-12 0 0,1 1 0 0 0,-1-1 1 0 0,1 0-1 0 0,0 1 0 0 0,0 0 1 0 0,0 0-1 0 0,1 0 0 0 0,-1 0 0 0 0,1 0 1 0 0,-1 0-1 0 0,1 1 0 0 0,0-1 0 0 0,0 1 1 0 0,0-1-1 0 0,-1 6 0 0 0,3-7-40 0 0,0 1 0 0 0,-1-1 0 0 0,1 1 1 0 0,0-1-1 0 0,0 1 0 0 0,1-1 0 0 0,-1 0 0 0 0,0 1 0 0 0,1-1 0 0 0,0 1 0 0 0,1 3 0 0 0,15 25-2305 0 0,-13-23 1432 0 0,6 9-4182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57 6911 0 0,'0'0'528'0'0,"1"-2"-341"0"0,1-5-853 0 0,-1-11 11699 0 0,-14 38-9879 0 0,0 8-1079 0 0,2 2 0 0 0,1-1 0 0 0,-11 56 0 0 0,17-67-163 0 0,-10 70 16 0 0,13-79 197 0 0,0 0 0 0 0,1 1 0 0 0,1-1 0 0 0,-1 0 0 0 0,1 0 0 0 0,1 0 0 0 0,3 12 0 0 0,-5-19-85 0 0,0-1 0 0 0,1 0 0 0 0,-1 1 0 0 0,0-1 0 0 0,1 1 0 0 0,0-1 0 0 0,-1 0 0 0 0,1 1 0 0 0,0-1 0 0 0,0 0 0 0 0,0 0 0 0 0,-1 0 0 0 0,1 0 0 0 0,0 0 0 0 0,1 0 0 0 0,-1 0 0 0 0,0 0 0 0 0,0 0 0 0 0,0 0 0 0 0,1 0 0 0 0,-1-1 0 0 0,0 1 0 0 0,1 0 0 0 0,-1-1 0 0 0,0 1 0 0 0,1-1 0 0 0,-1 0 0 0 0,1 1 0 0 0,-1-1 0 0 0,1 0 0 0 0,-1 0 0 0 0,0 0 0 0 0,1 0 0 0 0,-1 0 0 0 0,1 0 0 0 0,-1-1 0 0 0,1 1 0 0 0,-1 0 0 0 0,1-1 0 0 0,-1 1 0 0 0,0-1 0 0 0,1 1 0 0 0,-1-1 0 0 0,2-1 0 0 0,6-3 102 0 0,-1 0 0 0 0,1 0-1 0 0,-1-1 1 0 0,0 0 0 0 0,-1-1 0 0 0,8-7-1 0 0,39-49 395 0 0,-23 25-361 0 0,26-26 15 0 0,97-119-819 0 0,-122 145-725 0 0,-31 37 764 0 0,-7 18-9242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91 492 16759 0 0,'0'0'763'0'0,"-1"0"-12"0"0,-3 2-565 0 0,-4 0-90 0 0,-15-3 54 0 0,21 1 42 0 0,-1 0 1 0 0,1 0 0 0 0,-1-1-1 0 0,1 1 1 0 0,0-1 0 0 0,-1 0-1 0 0,1 1 1 0 0,0-1 0 0 0,0 0 0 0 0,-1 0-1 0 0,1-1 1 0 0,0 1 0 0 0,0 0-1 0 0,0-1 1 0 0,0 1 0 0 0,0-1 0 0 0,1 1-1 0 0,-1-1 1 0 0,0 0 0 0 0,1 0-1 0 0,0 0 1 0 0,-2-3 0 0 0,1 3-76 0 0,1-1 1 0 0,0 0-1 0 0,1 0 1 0 0,-1 0-1 0 0,1 0 1 0 0,-1 0-1 0 0,1 0 1 0 0,0 0-1 0 0,0 0 0 0 0,0 0 1 0 0,0 0-1 0 0,1-1 1 0 0,-1 1-1 0 0,1 0 1 0 0,-1 1-1 0 0,4-7 1 0 0,1-4 68 0 0,1 0 0 0 0,1 1 0 0 0,0 0 0 0 0,18-22 1 0 0,41-39-117 0 0,-19 31-74 0 0,1 3-1 0 0,88-56 1 0 0,-111 80-42 0 0,1 1-1 0 0,52-21 1 0 0,-70 32-329 0 0,1 1 1 0 0,0 0-1 0 0,0 0 1 0 0,0 0-1 0 0,11 1 0 0 0,-7 0-912 0 0,0 2-1 0 0,-1-1 0 0 0,1 2 0 0 0,0 0 0 0 0,20 6 1 0 0,-16-4-5627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15 6911 0 0,'0'0'7988'0'0,"-2"-14"-3104"0"0,3 21-4802 0 0,0 0 1 0 0,0 0-1 0 0,-1 0 0 0 0,0 0 0 0 0,0 0 0 0 0,-1 0 0 0 0,0 0 1 0 0,0 0-1 0 0,-1 0 0 0 0,-3 8 0 0 0,-5 13 47 0 0,-14 29 1 0 0,17-43-94 0 0,-18 40 95 0 0,-2 0 0 0 0,-62 87 0 0 0,28-60-64 0 0,-4-2 0 0 0,-93 86-1 0 0,89-100-554 0 0,68-63 212 0 0,1-3-502 0 0,0 0 660 0 0,0 0 1 0 0,1 0 0 0 0,-1 0 0 0 0,0 0 0 0 0,1 0 0 0 0,-1 0-1 0 0,1 0 1 0 0,-1 1 0 0 0,1-1 0 0 0,0-1 0 0 0,3-3-165 0 0,25-43-2247 0 0,-7 16 763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34 394 4607 0 0,'-1'1'354'0'0,"-3"1"75"0"0,0 1 0 0 0,1-1-1 0 0,-1 1 1 0 0,1 0 0 0 0,0 0 0 0 0,-6 9 7678 0 0,9-14-7963 0 0,1 1 0 0 0,0 0 1 0 0,0 0-1 0 0,-1-1 1 0 0,1 1-1 0 0,0 0 1 0 0,0 0-1 0 0,0 0 1 0 0,0 0-1 0 0,2-1 1 0 0,1-2 166 0 0,0-1-125 0 0,80-87 1877 0 0,-36 48-1767 0 0,3 3 0 0 0,55-36-1 0 0,-72 56-256 0 0,1 1 0 0 0,0 2 0 0 0,1 1-1 0 0,61-18 1 0 0,-73 28-16 0 0,53-14 171 0 0,-67 19-110 0 0,1 0 0 0 0,0 0 0 0 0,-1 2-1 0 0,1-1 1 0 0,13 2 0 0 0,-21-1-45 0 0,1 1 0 0 0,0 0 0 0 0,-1-1 0 0 0,1 1 0 0 0,-1 1 0 0 0,1-1 0 0 0,-1 0 0 0 0,1 1 0 0 0,-1 0 0 0 0,0 0 0 0 0,0 0 0 0 0,0 0 0 0 0,0 0 0 0 0,0 1 0 0 0,0-1 0 0 0,-1 1 0 0 0,1 0 0 0 0,-1-1 0 0 0,4 8 0 0 0,-3-5 8 0 0,0 1 0 0 0,-1-1-1 0 0,0 1 1 0 0,0 0 0 0 0,-1 0 0 0 0,1-1 0 0 0,-1 1 0 0 0,0 0 0 0 0,-1 1 0 0 0,0-1 0 0 0,0 10 0 0 0,-3 6-12 0 0,0 0 1 0 0,-1 0 0 0 0,-1 0-1 0 0,-2-1 1 0 0,0 1-1 0 0,-1-2 1 0 0,-1 1 0 0 0,0-1-1 0 0,-2 0 1 0 0,0-1-1 0 0,-2-1 1 0 0,-21 27-1 0 0,25-37-23 0 0,0 1-1 0 0,0-1 1 0 0,-1-1-1 0 0,0 1 1 0 0,0-2-1 0 0,-1 1 1 0 0,-17 6-1 0 0,-85 29 60 0 0,70-28-35 0 0,-97 25 22 0 0,-12 5-55 0 0,113-31-86 0 0,27-10-106 0 0,0 0 1 0 0,0 1 0 0 0,1 1-1 0 0,-1 0 1 0 0,1 1-1 0 0,-18 12 1 0 0,27-17-343 0 0,17-1-3895 0 0,5 0-1992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53 5063 0 0,'-2'0'390'0'0,"-29"0"123"0"0,11 1 3666 0 0,-36 6 5189 0 0,75-9-8730 0 0,-1 0 1 0 0,21-4 0 0 0,-27 3-438 0 0,246-36 905 0 0,-147 31-7692 0 0,-83 7-357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98 135 14711 0 0,'0'0'1335'0'0,"-2"0"-1096"0"0,-2 3-95 0 0,1-1 1 0 0,-1 0 0 0 0,1 1 0 0 0,-1 0 0 0 0,1 0 0 0 0,0 0 0 0 0,0 0 0 0 0,0 1-1 0 0,0-1 1 0 0,1 1 0 0 0,-1-1 0 0 0,-3 8 0 0 0,0 2 372 0 0,0 1 0 0 0,-8 23 0 0 0,7-12 44 0 0,1 0-1 0 0,-4 38 1 0 0,9-54-499 0 0,0 0 1 0 0,1 1-1 0 0,0-1 1 0 0,0 0-1 0 0,1 0 0 0 0,1 0 1 0 0,-1 0-1 0 0,2 0 0 0 0,-1 0 1 0 0,6 11-1 0 0,-8-18 181 0 0,1-1-227 0 0,-1-1 0 0 0,0 1-1 0 0,0-1 1 0 0,0 1 0 0 0,0 0 0 0 0,1-1 0 0 0,-1 1 0 0 0,0-1 0 0 0,0 1-1 0 0,1-1 1 0 0,-1 1 0 0 0,0-1 0 0 0,1 1 0 0 0,-1-1 0 0 0,1 1 0 0 0,-1-1-1 0 0,1 1 1 0 0,5 8 1656 0 0,5-11-1480 0 0,-7 1-163 0 0,-1-1 1 0 0,1 1-1 0 0,-1-1 0 0 0,0 0 0 0 0,0 0 1 0 0,0 0-1 0 0,0-1 0 0 0,0 1 0 0 0,0-1 1 0 0,2-3-1 0 0,23-30 81 0 0,4-10-33 0 0,50-54 0 0 0,-62 79-99 0 0,0 1 1 0 0,2 1-1 0 0,0 0 0 0 0,36-21 0 0 0,108-51-163 0 0,-130 75 3 0 0,0 2-1 0 0,68-18 0 0 0,-60 24-306 0 0,-40 8 145 0 0,0-1 0 0 0,0 1 0 0 0,0 0 0 0 0,1 1 1 0 0,-1-1-1 0 0,0 1 0 0 0,0 0 0 0 0,6 2 0 0 0,3 4-1408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64 5527 0 0,'0'-2'250'0'0,"0"0"-300"0"0,0-1 0 0 0,0 0 0 0 0,0 0 0 0 0,-1 0 0 0 0,1 1 0 0 0,-1-1 0 0 0,0 0 0 0 0,0 1 0 0 0,-1-4 0 0 0,0 4 405 0 0,1 0-1 0 0,0 0 1 0 0,-1 0-1 0 0,1 0 1 0 0,-1 1-1 0 0,1-1 1 0 0,-1 0 0 0 0,0 1-1 0 0,-3-3 1 0 0,2 2 188 0 0,0 1 0 0 0,0-1 1 0 0,0 1-1 0 0,-1 0 0 0 0,1 0 1 0 0,0 0-1 0 0,-1 0 0 0 0,1 0 1 0 0,-1 1-1 0 0,1 0 0 0 0,0 0 1 0 0,-1 0-1 0 0,1 0 0 0 0,-1 0 1 0 0,1 0-1 0 0,-4 2 0 0 0,-8 2-419 0 0,0 0 0 0 0,1 1-1 0 0,0 1 1 0 0,0 0 0 0 0,-22 14-1 0 0,-62 49-8 0 0,75-52 6 0 0,3-1-31 0 0,-123 94 648 0 0,58-32 548 0 0,83-76-246 0 0,5-1-664 0 0,2 0-284 0 0,0 1 0 0 0,0-1 0 0 0,0 0 0 0 0,0-1 0 0 0,1 1 0 0 0,-1-1 0 0 0,0 0 0 0 0,1 0 0 0 0,-1-1 0 0 0,0 1-1 0 0,10-3 1 0 0,7-3 146 0 0,30-12-1 0 0,-44 15-195 0 0,118-53 249 0 0,-89 39-258 0 0,-33 15-34 0 0,0 0 0 0 0,0 0 0 0 0,-1-1 0 0 0,8-5 0 0 0,-3 2-11 0 0,-7 5-70 0 0,-9 23-2150 0 0,6-15 1728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29 7831 0 0,'0'0'706'0'0,"0"-2"-578"0"0,3-5-1404 0 0,3-7 12153 0 0,-4 10-9484 0 0,-1 3-661 0 0,-5 22-524 0 0,-3-6-57 0 0,0-1 0 0 0,-1 0 0 0 0,-17 23 0 0 0,0-2 85 0 0,-75 105 398 0 0,14-21-252 0 0,39-56-315 0 0,14-20 7 0 0,23-31-214 0 0,-1 0-1 0 0,0-1 0 0 0,-23 19 0 0 0,4-7-3158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562 105 5063 0 0,'12'-18'522'0'0,"15"-32"-1"0"0,-25 46 781 0 0,0 1 1 0 0,0 0-1 0 0,0-1 1 0 0,1 1-1 0 0,-1 0 0 0 0,1 0 1 0 0,0 0-1 0 0,0 0 0 0 0,6-4 1 0 0,-8 6 93 0 0,11 6-413 0 0,-9-3-935 0 0,0 0 0 0 0,-1 0 1 0 0,1 0-1 0 0,0 1 0 0 0,-1-1 1 0 0,0 1-1 0 0,1-1 0 0 0,-1 1 1 0 0,0 0-1 0 0,0 0 0 0 0,-1 0 1 0 0,1 0-1 0 0,-1 0 0 0 0,1 1 1 0 0,-1-1-1 0 0,0 0 0 0 0,0 1 1 0 0,0-1-1 0 0,-1 1 0 0 0,1-1 1 0 0,-1 1-1 0 0,0-1 0 0 0,-1 8 1 0 0,1 0 37 0 0,-2 0 0 0 0,1 1 0 0 0,-2-1 0 0 0,1 0 0 0 0,-2 0 0 0 0,-4 13 0 0 0,-14 23 55 0 0,-2 0 0 0 0,-31 46-1 0 0,-68 83-53 0 0,74-108-31 0 0,-78 105-4 0 0,-27 37 110 0 0,114-156-82 0 0,18-26-31 0 0,-24 39-1 0 0,47-67-116 0 0,0 0 1 0 0,-1 0-1 0 0,1 0 0 0 0,-1 0 0 0 0,1 1 1 0 0,-1-1-1 0 0,1 0 0 0 0,-1 0 0 0 0,1 0 0 0 0,-1 0 1 0 0,1 0-1 0 0,0 0 0 0 0,-1 0 0 0 0,1 0 1 0 0,-1 0-1 0 0,2-1 0 0 0,9-3-616 0 0,-1 0 0 0 0,1 0 0 0 0,0-1-1 0 0,-1-1 1 0 0,14-9 0 0 0,-9 5-423 0 0,15-9-925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56 172 13847 0 0,'0'0'631'0'0,"-2"1"-8"0"0,-3 3-416 0 0,0 1 0 0 0,0-1 0 0 0,1 1 1 0 0,-1 0-1 0 0,1 0 0 0 0,0 1 0 0 0,0-1 1 0 0,1 1-1 0 0,-4 8 0 0 0,5-11 37 0 0,1 0 1 0 0,0 0-1 0 0,0 0 0 0 0,1 1 0 0 0,-1-1 1 0 0,0 0-1 0 0,1 1 0 0 0,0-1 0 0 0,0 0 0 0 0,0 1 1 0 0,0-1-1 0 0,1 0 0 0 0,-1 1 0 0 0,1-1 0 0 0,0 0 1 0 0,0 1-1 0 0,0-1 0 0 0,0 0 0 0 0,1 0 1 0 0,1 4-1 0 0,0-4-146 0 0,0 0-1 0 0,0 0 1 0 0,0 0 0 0 0,0-1-1 0 0,0 1 1 0 0,1-1 0 0 0,-1 0-1 0 0,1 0 1 0 0,-1 0 0 0 0,1 0-1 0 0,0-1 1 0 0,0 1 0 0 0,0-1-1 0 0,7 2 1 0 0,5 1 122 0 0,-6 0-204 0 0,0-1 0 0 0,1 0-1 0 0,-1-1 1 0 0,1 0 0 0 0,-1 0 0 0 0,1-1-1 0 0,0-1 1 0 0,0 0 0 0 0,-1 0 0 0 0,19-3-1 0 0,-19-1-140 0 0,0 0 0 0 0,0 0-1 0 0,-1-1 1 0 0,15-10 0 0 0,-3 3-34 0 0,-14 7 131 0 0,-1 1 0 0 0,-1-1 0 0 0,1 0 1 0 0,-1-1-1 0 0,0 1 0 0 0,0-1 0 0 0,-1 0 0 0 0,1 0 0 0 0,3-9 0 0 0,15-18-26 0 0,8-6-147 0 0,40-36 0 0 0,-57 62 161 0 0,-1 2 0 0 0,2-1 0 0 0,0 2 0 0 0,0 0 0 0 0,1 0 0 0 0,22-9 0 0 0,-27 15 319 0 0,0 0 0 0 0,20-4-1 0 0,-29 8-52 0 0,0 0 78 0 0,-2 0-291 0 0,1 0 0 0 0,-1 0 0 0 0,0 0 0 0 0,0 0 0 0 0,1 0 0 0 0,-1 0 0 0 0,0 0 0 0 0,0 0 0 0 0,0 0 0 0 0,1 0 0 0 0,-1 0 0 0 0,0 0 0 0 0,0 0 0 0 0,1 0-1 0 0,-1 0 1 0 0,0 0 0 0 0,0 0 0 0 0,1 0 0 0 0,-1 0 0 0 0,0 0 0 0 0,0 0 0 0 0,1 0 0 0 0,-1 0 0 0 0,0 1 0 0 0,0-1 0 0 0,0 0 0 0 0,1 0 0 0 0,-1 0 0 0 0,0 0 0 0 0,0 0 0 0 0,0 1 0 0 0,0-1 0 0 0,1 0 0 0 0,-2 28-1960 0 0,-3-13-6034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32 174 14335 0 0,'0'-14'662'0'0,"0"11"-18"0"0,0 2-339 0 0,1-1 1 0 0,-1 1 0 0 0,0 0 0 0 0,1-1 0 0 0,-1 1 0 0 0,1 0 0 0 0,-1 0 0 0 0,1-1 0 0 0,0 1-1 0 0,-1 0 1 0 0,3-2 0 0 0,43 15 1063 0 0,-38-9-1188 0 0,0-1 0 0 0,0 1 1 0 0,1-2-1 0 0,-1 1 0 0 0,1-1 0 0 0,-1 0 1 0 0,1-1-1 0 0,14-1 0 0 0,4-5 138 0 0,0-1 0 0 0,0-2 1 0 0,-1-1-1 0 0,35-17 0 0 0,-40 17-211 0 0,0 0-74 0 0,-2-2 0 0 0,1 0 0 0 0,27-23-1 0 0,-19 14-29 0 0,-28 21-13 0 0,-1-1 0 0 0,1 1 0 0 0,0 0 0 0 0,0-1 0 0 0,-1 1 0 0 0,1 0 0 0 0,0 0 0 0 0,-1-1 0 0 0,1 1 0 0 0,0 0 0 0 0,-1 0 0 0 0,1 0 0 0 0,-1 0 0 0 0,1-1 0 0 0,0 1 0 0 0,-1 0 0 0 0,1 0 0 0 0,-1 0 0 0 0,0 0 0 0 0,-5 1-38 0 0,-1 0 1 0 0,0 0 0 0 0,0 1-1 0 0,1 0 1 0 0,-1 0 0 0 0,1 0-1 0 0,-1 1 1 0 0,-10 7 0 0 0,10-7 16 0 0,-24 15-33 0 0,1 1 0 0 0,-41 34 0 0 0,36-25 44 0 0,11-11 40 0 0,-35 28 304 0 0,-61 59 0 0 0,114-99-276 0 0,0 1 1 0 0,1 0-1 0 0,0 1 1 0 0,1-1 0 0 0,-1 1-1 0 0,-4 9 1 0 0,8-15-34 0 0,1 1 1 0 0,-1-1-1 0 0,0 1 0 0 0,1-1 1 0 0,-1 1-1 0 0,1 0 1 0 0,0-1-1 0 0,0 1 1 0 0,-1 0-1 0 0,1-1 0 0 0,0 1 1 0 0,0 0-1 0 0,0-1 1 0 0,1 1-1 0 0,-1 0 1 0 0,0-1-1 0 0,1 1 0 0 0,-1-1 1 0 0,1 1-1 0 0,-1 0 1 0 0,1-1-1 0 0,0 1 0 0 0,0-1 1 0 0,0 0-1 0 0,0 1 1 0 0,0-1-1 0 0,0 0 1 0 0,0 1-1 0 0,0-1 0 0 0,0 0 1 0 0,0 0-1 0 0,1 0 1 0 0,-1 0-1 0 0,0 0 1 0 0,1 0-1 0 0,1 0 0 0 0,5 3 27 0 0,-1-1-1 0 0,1 0 0 0 0,0 0 0 0 0,0-1 0 0 0,0 0 1 0 0,1-1-1 0 0,-1 1 0 0 0,12-1 0 0 0,68-4 139 0 0,-84 3-175 0 0,228-29-625 0 0,-193 21-2246 0 0,-23 4-5147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55 919 0 0,'2'-2'67'0'0,"1"-1"583"0"0,0-1-1 0 0,0 1 1 0 0,0 0-1 0 0,1 1 1 0 0,0-1-1 0 0,-1 0 1 0 0,1 1-1 0 0,0 0 1 0 0,0 0-1 0 0,0 0 1 0 0,0 1-1 0 0,1-1 1 0 0,9-1 4146 0 0,-29 17-3891 0 0,-2-1 1 0 0,0-1-1 0 0,-33 19 1 0 0,16-11-472 0 0,10-5-242 0 0,4-4 52 0 0,1 2-1 0 0,-25 20 0 0 0,40-30-150 0 0,0 1-1 0 0,0-1 1 0 0,0 1-1 0 0,1 0 1 0 0,-1 0-1 0 0,1 1 1 0 0,0-1-1 0 0,1 1 1 0 0,-1-1-1 0 0,1 1 1 0 0,0 0-1 0 0,0 0 1 0 0,0 0-1 0 0,1 0 1 0 0,-2 10 0 0 0,3-12-53 0 0,-1 0 1 0 0,1-1 0 0 0,1 1 0 0 0,-1 0 0 0 0,0-1 0 0 0,0 1 0 0 0,1-1 0 0 0,0 1 0 0 0,-1 0 0 0 0,1-1-1 0 0,0 0 1 0 0,0 1 0 0 0,1-1 0 0 0,-1 1 0 0 0,0-1 0 0 0,4 4 0 0 0,-3-4 1 0 0,1 1 0 0 0,0-1 1 0 0,-1 0-1 0 0,1 0 0 0 0,0 0 0 0 0,0-1 1 0 0,0 1-1 0 0,0-1 0 0 0,1 1 0 0 0,-1-1 1 0 0,5 1-1 0 0,2 0 30 0 0,-1-1 0 0 0,1 0 0 0 0,-1 0-1 0 0,1-1 1 0 0,0 0 0 0 0,-1-1 0 0 0,1 0 0 0 0,12-3 0 0 0,2-3 34 0 0,0-1 0 0 0,0 0-1 0 0,-1-2 1 0 0,0 0 0 0 0,21-15 0 0 0,-28 15-125 0 0,0 0 1 0 0,-1-2-1 0 0,-1 0 1 0 0,0 0-1 0 0,-1-1 1 0 0,0-1-1 0 0,16-21 0 0 0,-25 28-50 0 0,0 0 0 0 0,0 1 0 0 0,-1-1-1 0 0,1-1 1 0 0,-2 1 0 0 0,1 0-1 0 0,-1-1 1 0 0,2-11 0 0 0,-3 17 3 0 0,-1 0 1 0 0,0-1 0 0 0,0 1-1 0 0,1 0 1 0 0,-2 0 0 0 0,1-1-1 0 0,0 1 1 0 0,0 0 0 0 0,-1 0-1 0 0,1 0 1 0 0,-1-1 0 0 0,1 1-1 0 0,-1 0 1 0 0,0 0 0 0 0,0 0-1 0 0,0 0 1 0 0,0 0 0 0 0,-1 0-1 0 0,1 0 1 0 0,0 1 0 0 0,-1-1-1 0 0,1 0 1 0 0,-1 1 0 0 0,0-1-1 0 0,1 1 1 0 0,-1-1 0 0 0,0 1-1 0 0,0 0 1 0 0,0 0 0 0 0,0 0-1 0 0,0 0 1 0 0,0 0 0 0 0,-4-1-1 0 0,-4 1-257 0 0,0-1 0 0 0,-1 1 0 0 0,1 1 0 0 0,0 0 0 0 0,-1 1 0 0 0,1 0 0 0 0,-11 2-1 0 0,10-2 109 0 0,2 1-52 0 0,-1 0 0 0 0,1 0 0 0 0,0 1 0 0 0,0 0 0 0 0,0 1 0 0 0,0 0-1 0 0,0 0 1 0 0,-10 8 0 0 0,18-11-435 0 0,4 0 495 0 0,-1 0 1 0 0,1 0 0 0 0,0-1 0 0 0,0 1 0 0 0,0-1-1 0 0,0 1 1 0 0,-1-1 0 0 0,1 0 0 0 0,0 0-1 0 0,0 0 1 0 0,0-1 0 0 0,4 0 0 0 0,35-11-1314 0 0,-39 11 1273 0 0,31-12-3423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595 663 14855 0 0,'3'0'680'0'0,"12"-5"-269"0"0,0-1 1 0 0,1 0-1 0 0,-2-1 0 0 0,1-1 0 0 0,-1 0 1 0 0,0 0-1 0 0,-1-2 0 0 0,0 0 0 0 0,0 0 0 0 0,17-20 1 0 0,-14 11-111 0 0,-1 0-1 0 0,0-1 1 0 0,-2-1 0 0 0,0 0 0 0 0,-1-1 0 0 0,12-33-1 0 0,81-239-718 0 0,-103 287 322 0 0,8-31-276 0 0,-10 36 322 0 0,0 0 0 0 0,1 0 0 0 0,-1 0 0 0 0,0 0-1 0 0,0 0 1 0 0,0 0 0 0 0,0 0 0 0 0,0 0 0 0 0,-1 0-1 0 0,1 1 1 0 0,-1-1 0 0 0,1 0 0 0 0,-1 0 0 0 0,0 0-1 0 0,-1-2 1 0 0,2 3 20 0 0,-1 1-1 0 0,1-1 1 0 0,-1 1 0 0 0,0-1-1 0 0,1 1 1 0 0,-1 0-1 0 0,0-1 1 0 0,1 1-1 0 0,-1 0 1 0 0,0-1 0 0 0,1 1-1 0 0,-1 0 1 0 0,0 0-1 0 0,1 0 1 0 0,-1 0 0 0 0,0 0-1 0 0,1 0 1 0 0,-1 0-1 0 0,0 0 1 0 0,0 0-1 0 0,1 0 1 0 0,-1 0 0 0 0,0 0-1 0 0,1 0 1 0 0,-1 1-1 0 0,-1-1 1 0 0,-19 9-367 0 0,18-7 323 0 0,-22 11-121 0 0,2 2 0 0 0,-40 30 0 0 0,-38 43 167 0 0,50-42 185 0 0,-204 203 622 0 0,211-199-610 0 0,2 3 0 0 0,3 1 1 0 0,-43 78-1 0 0,71-108-99 0 0,0 0 0 0 0,2 0 0 0 0,0 1 0 0 0,2 0 0 0 0,1 1 0 0 0,1-1 0 0 0,1 1 0 0 0,1 0 0 0 0,2 0 0 0 0,2 49 0 0 0,1-48 60 0 0,-1 0 0 0 0,-1-1 0 0 0,-1 1 0 0 0,-2 0 1 0 0,-10 44-1 0 0,11-65-146 0 0,0-1 1 0 0,0 1-1 0 0,-1-1 1 0 0,0 0 0 0 0,0 0-1 0 0,0 0 1 0 0,-1-1-1 0 0,0 1 1 0 0,0-1-1 0 0,0 0 1 0 0,0 0-1 0 0,-6 4 1 0 0,3-2-361 0 0,-1-1 0 0 0,1-1 0 0 0,-1 1 0 0 0,0-1 0 0 0,-1 0 0 0 0,1-1 0 0 0,-10 3 0 0 0,-4-2-1566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4 237 6911 0 0,'0'0'315'0'0,"-1"-1"-7"0"0,1 1-245 0 0,-1-1-1 0 0,1 1 1 0 0,0-1 0 0 0,0 1-1 0 0,-1 0 1 0 0,1-1 0 0 0,0 1-1 0 0,0-1 1 0 0,0 1 0 0 0,0-1-1 0 0,0 1 1 0 0,0 0 0 0 0,0-1-1 0 0,-1 1 1 0 0,1-1 0 0 0,1 1-1 0 0,-1-1 1 0 0,0 1 0 0 0,0-1-1 0 0,0 1 1 0 0,0 0 0 0 0,0-1-1 0 0,0 1 1 0 0,0-1 0 0 0,0 1-1 0 0,1-1 1 0 0,-1 1 0 0 0,0 0-1 0 0,0-1 1 0 0,1 1-1 0 0,-1 0 1 0 0,0-1 0 0 0,1 1-1 0 0,-1 0 1 0 0,0-1 0 0 0,1 1-1 0 0,-1-1 1 0 0,1 1 411 0 0,4-5 990 0 0,-1 1 0 0 0,1 0 0 0 0,0 0 0 0 0,9-5 1 0 0,2 0 241 0 0,26-10 0 0 0,-12 6-1357 0 0,30-13 259 0 0,2 3 0 0 0,0 3 0 0 0,97-19 0 0 0,-47 21-261 0 0,134-6 1 0 0,-241 23-415 0 0,12 0-617 0 0,-1 1 0 0 0,22 2 0 0 0,-25 0-1404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33 11111 0 0,'0'0'507'0'0,"-2"0"-6"0"0,-9 4-2415 0 0,-11-2 12353 0 0,38-10-8540 0 0,1-1-1848 0 0,-7 4-38 0 0,1-1 1 0 0,15-5-1 0 0,-33 34 207 0 0,3-16-150 0 0,0-1 1 0 0,0 1-1 0 0,-1-1 1 0 0,0 0-1 0 0,0 0 0 0 0,0 0 1 0 0,-1-1-1 0 0,0 0 1 0 0,0 0-1 0 0,0-1 1 0 0,-13 8-1 0 0,16-12-33 0 0,5-2 44 0 0,8-11 156 0 0,18-14 100 0 0,9 0-352 0 0,-31 22-83 0 0,-4 4-118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16759 0 0,'0'0'2315'0'0,"-1"2"-1771"0"0,-47 143 1397 0 0,7-13-1335 0 0,-11-16-309 0 0,41-94-256 0 0,-1-2 1 0 0,-1 0-1 0 0,-20 24 0 0 0,11-15-169 0 0,21-28 5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259 104 13823 0 0,'0'0'1062'0'0,"2"-1"-544"0"0,10-6 939 0 0,1 1-1 0 0,20-8 0 0 0,62-13 19 0 0,-48 15-1083 0 0,1 0-192 0 0,84-9-1 0 0,-79 18-14 0 0,-46 3-115 0 0,-1 0 0 0 0,0 1 0 0 0,1-1 0 0 0,-1 2 0 0 0,0-1 0 0 0,9 3-1 0 0,-14-3-48 0 0,0-1 0 0 0,0 1-1 0 0,0-1 1 0 0,0 1-1 0 0,0-1 1 0 0,0 1 0 0 0,0 0-1 0 0,0-1 1 0 0,0 1-1 0 0,0 0 1 0 0,-1 0 0 0 0,1 0-1 0 0,0 0 1 0 0,-1 0-1 0 0,1 0 1 0 0,0 0 0 0 0,-1 0-1 0 0,1 0 1 0 0,-1 0 0 0 0,1 0-1 0 0,-1 1 1 0 0,1 0-3 0 0,-1 0-1 0 0,0 0 1 0 0,0 0 0 0 0,0 0 0 0 0,-1 0 0 0 0,1 0-1 0 0,0 0 1 0 0,-1-1 0 0 0,1 1 0 0 0,-1 0 0 0 0,-1 3-1 0 0,-2 3 17 0 0,0 1 0 0 0,-1-1-1 0 0,-1 0 1 0 0,-5 7 0 0 0,9-13-15 0 0,-23 26 72 0 0,-1-1 0 0 0,-53 43 0 0 0,38-36-55 0 0,8-7 5 0 0,-1-1-1 0 0,-71 38 0 0 0,-82 26-22 0 0,159-78-18 0 0,0 1 0 0 0,0 1 0 0 0,2 2 0 0 0,0 0 0 0 0,-32 28 0 0 0,58-44 0 0 0,-1 0 0 0 0,1 0 0 0 0,0 0 0 0 0,0 0 0 0 0,-1 1 0 0 0,1-1 0 0 0,0 0 0 0 0,0 0 0 0 0,0 0 0 0 0,-1 1 0 0 0,1-1 0 0 0,0 0 0 0 0,0 0 0 0 0,0 1 0 0 0,0-1 0 0 0,0 0 0 0 0,0 0 0 0 0,-1 1 0 0 0,1-1 0 0 0,0 0 0 0 0,0 0 0 0 0,0 1 0 0 0,0-1 0 0 0,0 0 0 0 0,0 1 0 0 0,0-1 0 0 0,0 0 0 0 0,0 0 0 0 0,0 1 0 0 0,0-1 0 0 0,0 0 0 0 0,1 1 0 0 0,-1-1 0 0 0,0 0 0 0 0,0 0 0 0 0,0 1 0 0 0,0-1 0 0 0,0 0 0 0 0,0 0 0 0 0,1 1 0 0 0,-1-1 0 0 0,0 0 0 0 0,0 0 0 0 0,0 0 0 0 0,1 1 0 0 0,-1-1 0 0 0,0 0 0 0 0,0 0 0 0 0,1 0 0 0 0,-1 0 0 0 0,0 0 0 0 0,0 1 0 0 0,1-1 0 0 0,-1 0 0 0 0,0 0 0 0 0,1 0 0 0 0,-1 0 0 0 0,0 0 0 0 0,0 0 0 0 0,1 0 0 0 0,-1 0 0 0 0,0 0 0 0 0,1 0 0 0 0,-1 0 0 0 0,0 0 0 0 0,0 0 0 0 0,1 0 0 0 0,-1 0 0 0 0,22 3 18 0 0,0 1 0 0 0,0-2 0 0 0,0-1 0 0 0,34-3 0 0 0,-9 1 115 0 0,164-5 840 0 0,1 1-9 0 0,-212 5-993 0 0,7-1 39 0 0,0 2-1 0 0,0-1 1 0 0,11 3 0 0 0,-4 2-2977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336 298 8751 0 0,'12'-17'687'0'0,"0"1"-1"0"0,1 0 0 0 0,0 1 1 0 0,2 1-1 0 0,-1 0 0 0 0,2 1 1 0 0,22-15-1 0 0,128-68 6549 0 0,-67 42-6653 0 0,-100 54-583 0 0,1 0 0 0 0,0 0 0 0 0,0 0 0 0 0,0 0 0 0 0,-1 0 0 0 0,1 0-1 0 0,0 0 1 0 0,0 0 0 0 0,-1 0 0 0 0,1 0 0 0 0,0-1 0 0 0,0 1 0 0 0,0 0 0 0 0,0 0 0 0 0,-1 0 0 0 0,1 0-1 0 0,0 0 1 0 0,0-1 0 0 0,0 1 0 0 0,0 0 0 0 0,-1 0 0 0 0,1 0 0 0 0,0-1 0 0 0,0 1 0 0 0,0 0-1 0 0,0 0 1 0 0,0 0 0 0 0,0-1 0 0 0,0 1 0 0 0,0 0 0 0 0,0 0 0 0 0,0 0 0 0 0,0-1 0 0 0,0 1 0 0 0,0 0-1 0 0,0 0 1 0 0,0-1 0 0 0,0 1 0 0 0,0 0 0 0 0,0 0 0 0 0,0 0 0 0 0,0-1 0 0 0,0 1 0 0 0,0 0 0 0 0,0 0-1 0 0,0 0 1 0 0,0-1 0 0 0,1 1 0 0 0,-1 0 0 0 0,0 0 0 0 0,0 0 0 0 0,0-1 0 0 0,0 1 0 0 0,0 0-1 0 0,1 0 1 0 0,-1 0 0 0 0,0 0 0 0 0,0 0 0 0 0,0 0 0 0 0,1-1 0 0 0,-1 1 0 0 0,0 0 0 0 0,0 0 0 0 0,0 0-1 0 0,1 0 1 0 0,-1 0 0 0 0,-15-3-134 0 0,14 3 130 0 0,-18-1-135 0 0,0 1 0 0 0,0 0 0 0 0,0 2 1 0 0,-32 6-1 0 0,-75 24-86 0 0,89-21 233 0 0,-28 8 231 0 0,1 4 0 0 0,1 2 0 0 0,-96 55 0 0 0,158-80-236 0 0,-10 6 98 0 0,-1 2-1 0 0,-13 10 1 0 0,23-16-57 0 0,0-1 1 0 0,0 1-1 0 0,0 0 0 0 0,0 0 0 0 0,0 1 1 0 0,0-1-1 0 0,0 0 0 0 0,1 1 1 0 0,-1-1-1 0 0,1 1 0 0 0,0-1 0 0 0,0 1 1 0 0,0 0-1 0 0,0-1 0 0 0,0 1 1 0 0,0 0-1 0 0,0 4 0 0 0,1-6-11 0 0,1 1 0 0 0,-1-1-1 0 0,0 0 1 0 0,1 1 0 0 0,-1-1 0 0 0,1 0 0 0 0,-1 1-1 0 0,1-1 1 0 0,0 0 0 0 0,-1 0 0 0 0,1 0 0 0 0,0 0-1 0 0,0 1 1 0 0,0-1 0 0 0,0 0 0 0 0,0 0-1 0 0,0-1 1 0 0,0 1 0 0 0,0 0 0 0 0,1 0 0 0 0,-1 0-1 0 0,0-1 1 0 0,0 1 0 0 0,3 0 0 0 0,3 2 92 0 0,0 0 0 0 0,1-1 0 0 0,7 1 0 0 0,-12-2-83 0 0,24 3 83 0 0,1-2 0 0 0,-1 0-1 0 0,0-2 1 0 0,44-5 0 0 0,-36 2-129 0 0,63-13 0 0 0,-86 13-166 0 0,-1-1 0 0 0,1 1 0 0 0,-1-2 0 0 0,0 0 1 0 0,0 0-1 0 0,-1-1 0 0 0,0 0 0 0 0,0-1 0 0 0,11-8 0 0 0,-19 13 126 0 0,0 0 0 0 0,0-1 0 0 0,0 1 0 0 0,0 0 0 0 0,-1 0 0 0 0,1-1 0 0 0,-1 1-1 0 0,0-1 1 0 0,1 0 0 0 0,0-4 0 0 0,-2 7 43 0 0,0 0-1 0 0,1 0 1 0 0,-1 0-1 0 0,0 0 1 0 0,0-1-1 0 0,0 1 1 0 0,0 0-1 0 0,0 0 1 0 0,0 0-1 0 0,0 0 1 0 0,0-1-1 0 0,0 1 1 0 0,0 0-1 0 0,0 0 1 0 0,0 0-1 0 0,0 0 1 0 0,0-1-1 0 0,0 1 1 0 0,0 0-1 0 0,0 0 1 0 0,0 0-1 0 0,0 0 1 0 0,0-1-1 0 0,0 1 1 0 0,0 0-1 0 0,0 0 1 0 0,0 0-1 0 0,0 0 1 0 0,0-1-1 0 0,0 1 1 0 0,0 0-1 0 0,-1 0 1 0 0,1 0-1 0 0,0 0 1 0 0,0 0-1 0 0,0 0 1 0 0,0-1-1 0 0,0 1 1 0 0,0 0-1 0 0,-1 0 1 0 0,1 0-1 0 0,0 0 1 0 0,0 0-1 0 0,0 0 1 0 0,0 0-1 0 0,-1 0 1 0 0,1 0-1 0 0,0 0 1 0 0,0 0-1 0 0,0 0 1 0 0,0 0-1 0 0,-1 0 1 0 0,1 0-1 0 0,0 0 1 0 0,0 0-1 0 0,-1 0 1 0 0,-6 2 23 0 0,7-2-25 0 0,-9 5 51 0 0,0 1 1 0 0,1-1-1 0 0,-1 1 0 0 0,1 0 1 0 0,1 1-1 0 0,-1 0 0 0 0,-7 10 1 0 0,-1 0 58 0 0,-14 16 209 0 0,2 2-1 0 0,-48 76 1 0 0,20-26-112 0 0,44-70-200 0 0,0 0 0 0 0,0-1 0 0 0,-18 15 0 0 0,-2-3-3988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 12207 0 0,'0'0'562'0'0,"-1"-1"-18"0"0,-12-11 912 0 0,13 12-1412 0 0,0 0 1 0 0,0 0 0 0 0,0 0-1 0 0,0 0 1 0 0,0 0-1 0 0,0 0 1 0 0,0 0-1 0 0,0 0 1 0 0,0 0-1 0 0,0 0 1 0 0,0-1 0 0 0,0 1-1 0 0,0 0 1 0 0,0 0-1 0 0,0 0 1 0 0,0 0-1 0 0,0 0 1 0 0,0 0 0 0 0,0 0-1 0 0,0 0 1 0 0,0 0-1 0 0,0 0 1 0 0,0 0-1 0 0,0-1 1 0 0,0 1-1 0 0,0 0 1 0 0,0 0 0 0 0,0 0-1 0 0,1 0 1 0 0,-1 0-1 0 0,0 0 1 0 0,0 0-1 0 0,0 0 1 0 0,0 0 0 0 0,0 0-1 0 0,0 0 1 0 0,0 0-1 0 0,0 0 1 0 0,0 0-1 0 0,0 0 1 0 0,0 0-1 0 0,1 0 1 0 0,-1 0 0 0 0,0 0-1 0 0,0 0 1 0 0,0 0-1 0 0,0 0 1 0 0,0 0-1 0 0,0 0 1 0 0,0 0 0 0 0,0 0-1 0 0,0 0 1 0 0,0 0-1 0 0,1 0 1 0 0,-1 0-1 0 0,0 0 1 0 0,0 0 0 0 0,0 0-1 0 0,0 0 1 0 0,0 0-1 0 0,0 0 1 0 0,0 0-1 0 0,0 0 1 0 0,0 0-1 0 0,0 0 1 0 0,0 1 0 0 0,0-1-1 0 0,24 8 2865 0 0,-22-7-3571 0 0,1 1 730 0 0,0 0 0 0 0,1 0 0 0 0,-1 0 1 0 0,0 0-1 0 0,0 1 0 0 0,0-1 0 0 0,0 1 0 0 0,-1 0 0 0 0,1-1 1 0 0,-1 1-1 0 0,1 1 0 0 0,-1-1 0 0 0,0 0 0 0 0,0 0 0 0 0,-1 1 1 0 0,1-1-1 0 0,-1 1 0 0 0,1 0 0 0 0,-1-1 0 0 0,1 8 0 0 0,0 7 294 0 0,0 0 0 0 0,-1 0 0 0 0,-1 23 0 0 0,0-16-3 0 0,0 26 428 0 0,7 57-1 0 0,-5-93-689 0 0,0 0 0 0 0,2-1 1 0 0,-1 1-1 0 0,2-1 0 0 0,0 0 1 0 0,0 0-1 0 0,2 0 0 0 0,11 20 0 0 0,-13-28-62 0 0,-1 0 0 0 0,1 0 0 0 0,0 0 0 0 0,1-1 0 0 0,0 0 0 0 0,-1 0 0 0 0,2 0 0 0 0,-1-1-1 0 0,9 6 1 0 0,-3-5 98 0 0,0 0-1 0 0,1 0 0 0 0,-1-1 0 0 0,1-1 1 0 0,19 3-1 0 0,-31-5-41 0 0,1-2-23 0 0,4-1-87 0 0,-5 1-136 0 0,-12-14-818 0 0,7 13 949 0 0,0-1 0 0 0,0 1 0 0 0,0 0 0 0 0,0 1 0 0 0,-6-3 0 0 0,7 4 24 0 0,-17-6 0 0 0,14 3-4 0 0,0 1 0 0 0,-1 1 0 0 0,1-1 0 0 0,-1 1 1 0 0,1 0-1 0 0,-1 0 0 0 0,1 1 0 0 0,-1 0 0 0 0,0 0 0 0 0,1 0 0 0 0,-8 2 0 0 0,-10 3-31 0 0,-39 13 0 0 0,28-7 24 0 0,-214 43-192 0 0,162-47 150 0 0,72-5 54 0 0,0 0-1 0 0,-24-2 1 0 0,10 0 8 0 0,28 0-5 0 0,1 0 0 0 0,-1 0 1 0 0,1 0-1 0 0,-1 0 0 0 0,1 0 1 0 0,0 1-1 0 0,-1-1 0 0 0,1 0 0 0 0,-1 0 1 0 0,1 0-1 0 0,0 0 0 0 0,-1 1 1 0 0,1-1-1 0 0,-1 0 0 0 0,1 1 0 0 0,0-1 1 0 0,-1 0-1 0 0,1 0 0 0 0,0 1 1 0 0,0-1-1 0 0,-1 1 0 0 0,1-1 1 0 0,-8 17 117 0 0,8-16-112 0 0,1 1 1 0 0,-1-1-1 0 0,0 1 1 0 0,1-1-1 0 0,-1 1 0 0 0,1-1 1 0 0,-1 0-1 0 0,1 1 0 0 0,0-1 1 0 0,0 0-1 0 0,-1 1 0 0 0,1-1 1 0 0,0 0-1 0 0,0 0 0 0 0,0 0 1 0 0,2 2-1 0 0,0-1-7 0 0,0-1-1 0 0,-1 1 1 0 0,2 0-1 0 0,-1-1 1 0 0,0 1-1 0 0,0-1 1 0 0,0 0-1 0 0,1 0 1 0 0,-1-1-1 0 0,0 1 1 0 0,1 0-1 0 0,-1-1 1 0 0,5 0-1 0 0,6 0-113 0 0,24-3 0 0 0,-17-1-942 0 0,1-2-363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284 227 8751 0 0,'0'0'794'0'0,"-2"-2"-652"0"0,-4-4 1913 0 0,5 6-1843 0 0,1 0 0 0 0,0-1-1 0 0,0 1 1 0 0,-1 0 0 0 0,1 0 0 0 0,0-1-1 0 0,-1 1 1 0 0,1 0 0 0 0,0 0 0 0 0,0-1 0 0 0,0 1-1 0 0,-1 0 1 0 0,1-1 0 0 0,0 1 0 0 0,0 0-1 0 0,0-1 1 0 0,0 1 0 0 0,0 0 0 0 0,0-1 0 0 0,-1 1-1 0 0,1-1 1 0 0,0 1 0 0 0,0 0 0 0 0,0-1 0 0 0,0 1-1 0 0,0 0 1 0 0,0-1 0 0 0,1 1 0 0 0,-1 0-1 0 0,0-1 1 0 0,0 1 0 0 0,0-1 0 0 0,0 1 0 0 0,4-14 1411 0 0,1 9-1408 0 0,-1 1 1 0 0,1 0 0 0 0,0 0-1 0 0,0 1 1 0 0,0-1-1 0 0,0 1 1 0 0,9-4 0 0 0,0 0-31 0 0,28-14 241 0 0,64-25 0 0 0,49-6-236 0 0,-152 51-181 0 0,84-23 153 0 0,-73 21-73 0 0,-1 0 0 0 0,1 2 1 0 0,0 0-1 0 0,21 1 0 0 0,-32 0-68 0 0,0 0 0 0 0,0 0-1 0 0,0 1 1 0 0,-1-1 0 0 0,1 1 0 0 0,0 0 0 0 0,0 0-1 0 0,-1 0 1 0 0,1 0 0 0 0,-1 0 0 0 0,1 1-1 0 0,-1-1 1 0 0,0 1 0 0 0,1-1 0 0 0,-1 1 0 0 0,0 0-1 0 0,2 3 1 0 0,-2-3-12 0 0,-1-1-1 0 0,0 1 0 0 0,0 0 1 0 0,-1 0-1 0 0,1 0 1 0 0,0 0-1 0 0,-1 0 1 0 0,1 1-1 0 0,-1-1 0 0 0,1 0 1 0 0,-1 0-1 0 0,0 0 1 0 0,0 0-1 0 0,0 0 1 0 0,0 1-1 0 0,-1-1 1 0 0,1 0-1 0 0,-1 0 0 0 0,1 0 1 0 0,-1 0-1 0 0,1 0 1 0 0,-3 4-1 0 0,-2 4-3 0 0,0 0-1 0 0,-1-1 1 0 0,0 0-1 0 0,-1 0 1 0 0,0 0-1 0 0,0 0 0 0 0,-14 10 1 0 0,-65 49 102 0 0,58-48-85 0 0,-127 85 74 0 0,-30 23 3 0 0,-68 69-35 0 0,223-176-13 0 0,22-17-24 0 0,1 1 0 0 0,0 0 0 0 0,0 0 0 0 0,0 1 0 0 0,0 0 0 0 0,-7 8 0 0 0,7-2 40 0 0,1-4-69 0 0,6-6 37 0 0,0-2-26 0 0,0 0-1 0 0,0 1 1 0 0,0-1-1 0 0,0 1 1 0 0,0-1-1 0 0,0 1 1 0 0,0-1-1 0 0,0 0 1 0 0,0 1-1 0 0,0-1 1 0 0,1 1-1 0 0,-1-1 1 0 0,0 0-1 0 0,0 1 1 0 0,1-1-1 0 0,-1 0 1 0 0,0 1-1 0 0,0-1 1 0 0,1 0-1 0 0,-1 0 1 0 0,0 1-1 0 0,1-1 1 0 0,-1 0-1 0 0,0 0 1 0 0,1 1-1 0 0,-1-1 1 0 0,1 0-1 0 0,-1 0 1 0 0,0 0-1 0 0,1 0 1 0 0,12 6 99 0 0,1-5-34 0 0,0 0 0 0 0,0 0 0 0 0,0-1 0 0 0,0-1 0 0 0,24-4 0 0 0,-15 2 2 0 0,124-14 163 0 0,287-20 194 0 0,-409 37-505 0 0,1 1-1 0 0,0 1 1 0 0,34 8 0 0 0,-57-9-95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16127 0 0,'0'0'5358'0'0,"-1"2"-5205"0"0,-5 15-78 0 0,-17 32 0 0 0,2-5-80 0 0,-16 43-44 0 0,-34 88-1942 0 0,71-173 1073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13447 0 0,'0'0'1312'0'0,"4"10"-1168"0"0,1 4-144 0 0,5 5 0 0 0,2 0 0 0 0,3 1-640 0 0,10 11-160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15 6911 0 0,'-1'-9'732'0'0,"0"8"-492"0"0,0 0 0 0 0,0 1-1 0 0,-1-1 1 0 0,1 1-1 0 0,0-1 1 0 0,0 1-1 0 0,-1-1 1 0 0,1 1 0 0 0,-1 0-1 0 0,1-1 1 0 0,0 1-1 0 0,-1 0 1 0 0,1 0 0 0 0,-1 0-1 0 0,1 0 1 0 0,0 0-1 0 0,-1 1 1 0 0,1-1 0 0 0,-1 0-1 0 0,1 1 1 0 0,0-1-1 0 0,0 1 1 0 0,-1-1-1 0 0,-1 2 1 0 0,-6 2 2059 0 0,0 1 0 0 0,-11 7 0 0 0,16-9-2488 0 0,-156 106 1095 0 0,145-100-1000 0 0,-26 12-1 0 0,28-15 14 0 0,0 1 0 0 0,-18 12 0 0 0,29-16 28 0 0,0-1 52 0 0,1 0 1 0 0,0 1-1 0 0,0-1 1 0 0,0 1-1 0 0,0-1 1 0 0,1 1-1 0 0,-1 0 1 0 0,1-1-1 0 0,-1 1 1 0 0,1-1-1 0 0,0 1 1 0 0,0 0-1 0 0,0 0 1 0 0,0-1-1 0 0,1 1 1 0 0,-1-1-1 0 0,1 1 1 0 0,0 0-1 0 0,-1-1 1 0 0,1 1-1 0 0,3 4 1 0 0,-2-2 0 0 0,1 2 18 0 0,1 0-1 0 0,0 1 0 0 0,1-1 1 0 0,0-1-1 0 0,0 1 0 0 0,0-1 1 0 0,1 0-1 0 0,0 0 0 0 0,0 0 1 0 0,0-1-1 0 0,11 7 0 0 0,7 3 105 0 0,1-2-1 0 0,28 12 0 0 0,-3-2-3 0 0,-44-21-26 0 0,-1 2 0 0 0,1-1 0 0 0,0 1 0 0 0,-1-1 1 0 0,0 1-1 0 0,0 1 0 0 0,7 7 0 0 0,-10-10-74 0 0,-1 0-1 0 0,1 0 1 0 0,-1 0-1 0 0,0 0 1 0 0,0 0-1 0 0,0 0 1 0 0,0 0 0 0 0,0 1-1 0 0,0-1 1 0 0,-1 0-1 0 0,1 1 1 0 0,-1-1-1 0 0,1 1 1 0 0,-1-1-1 0 0,0 0 1 0 0,0 1-1 0 0,0-1 1 0 0,0 1-1 0 0,-1-1 1 0 0,1 1 0 0 0,-1-1-1 0 0,1 0 1 0 0,-2 4-1 0 0,-1 0-9 0 0,0 1 0 0 0,0-1-1 0 0,-1 1 1 0 0,1-1 0 0 0,-1 0 0 0 0,-1-1-1 0 0,1 1 1 0 0,-1-1 0 0 0,0 1 0 0 0,0-1 0 0 0,-7 4-1 0 0,3-3 27 0 0,0 0-1 0 0,0 0 0 0 0,-1-2 1 0 0,1 1-1 0 0,-1-1 0 0 0,-18 5 1 0 0,0-3 153 0 0,-1-1 1 0 0,0-1 0 0 0,0-2 0 0 0,-45-2-1 0 0,46-1 109 0 0,-53-9-1 0 0,70 8-263 0 0,0-1 0 0 0,0 0 0 0 0,0 0 0 0 0,0-2 0 0 0,1 1 0 0 0,-1-1 0 0 0,-12-9 0 0 0,20 12-83 0 0,1 1 0 0 0,0-1 0 0 0,1 1 0 0 0,-1-1 0 0 0,0 0 0 0 0,0 0-1 0 0,1 0 1 0 0,-1 0 0 0 0,1 0 0 0 0,0 0 0 0 0,-1-1 0 0 0,1 1 0 0 0,0 0 0 0 0,0-1 0 0 0,1 1-1 0 0,-2-5 1 0 0,1 3-167 0 0,1 1-1 0 0,0-1 1 0 0,0 1-1 0 0,1-1 1 0 0,-1 1-1 0 0,1-1 1 0 0,-1 1-1 0 0,1-1 1 0 0,0 1-1 0 0,0-1 1 0 0,3-3 0 0 0,7-15-1972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13935 0 0,'0'0'638'0'0,"-1"2"-14"0"0,-5 20-377 0 0,2-5-49 0 0,-10 27 1 0 0,-140 257 3577 0 0,57-150-2844 0 0,45-74-747 0 0,-137 200 128 0 0,70-105-265 0 0,9-24 2 0 0,-33 53 28 0 0,138-193-200 0 0,1 1-1 0 0,0-1 0 0 0,-6 18 1 0 0,9-24-1030 0 0,15-2-9998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656 131 7831 0 0,'0'0'706'0'0,"-4"-8"1879"0"0,2 4-857 0 0,1 1-1 0 0,0-1 1 0 0,0 1-1 0 0,-2-9 1 0 0,3 6-1297 0 0,0 1 1 0 0,0-1 0 0 0,1 0-1 0 0,1-8 1 0 0,3-22 141 0 0,-6 27-550 0 0,-3 1 19 0 0,3 7-44 0 0,0 1 0 0 0,0-1 0 0 0,0 0-1 0 0,-1 1 1 0 0,1-1 0 0 0,0 1-1 0 0,-1-1 1 0 0,1 1 0 0 0,0-1-1 0 0,-1 1 1 0 0,1 0 0 0 0,0 0 0 0 0,-1 0-1 0 0,1-1 1 0 0,0 1 0 0 0,-1 1-1 0 0,1-1 1 0 0,0 0 0 0 0,-1 0-1 0 0,1 0 1 0 0,-1 1 0 0 0,1-1 0 0 0,-2 1-1 0 0,-5 3-45 0 0,0-1 0 0 0,-13 8 1 0 0,12-6 24 0 0,-38 21-83 0 0,1 2-1 0 0,-80 65 0 0 0,81-56 97 0 0,-184 155 452 0 0,217-180-343 0 0,0 0 1 0 0,0 1-1 0 0,2 0 0 0 0,-16 25 0 0 0,24-34 41 0 0,14 2 272 0 0,-8-5-366 0 0,-1 0 0 0 0,1 0 0 0 0,0-1 0 0 0,0 0-1 0 0,0 1 1 0 0,0-2 0 0 0,0 1 0 0 0,-1 0 0 0 0,1-1 0 0 0,7-1 0 0 0,38-14 187 0 0,-43 13-195 0 0,57-24 280 0 0,113-69-1 0 0,1-1-768 0 0,-175 96 431 0 0,13-5-329 0 0,-13 8 171 0 0,-7 5 101 0 0,-5 5 45 0 0,2-3-216 0 0,0 1-1 0 0,1-1 1 0 0,0 2-1 0 0,-10 20 0 0 0,16-30-1033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208 513 5527 0 0,'0'0'423'0'0,"-2"1"-278"0"0,-3 6 742 0 0,-1 0-1 0 0,-1 0 1 0 0,1 0-1 0 0,-1-1 0 0 0,-1-1 1 0 0,1 1-1 0 0,-11 5 0 0 0,14-8-362 0 0,-1-1 0 0 0,0 0 0 0 0,0 0 0 0 0,0-1 0 0 0,0 1 0 0 0,0-1 0 0 0,0 0 0 0 0,0-1 0 0 0,0 1 0 0 0,-1-1 0 0 0,1 0 0 0 0,0 0 0 0 0,0-1 0 0 0,-10-1 0 0 0,12 1-372 0 0,0 0 0 0 0,0 0 0 0 0,0 0 0 0 0,0 0 0 0 0,1 0 0 0 0,-1 0 0 0 0,0-1 0 0 0,1 1 0 0 0,-1-1 0 0 0,1 0 0 0 0,0 0 0 0 0,-1 0 1 0 0,1 0-1 0 0,0 0 0 0 0,0 0 0 0 0,0-1 0 0 0,0 1 0 0 0,1-1 0 0 0,-1 1 0 0 0,1-1 0 0 0,-2-3 0 0 0,2 2-52 0 0,0 0 0 0 0,0 0 0 0 0,0 0 0 0 0,1 0 0 0 0,-1-1 0 0 0,1 1-1 0 0,0 0 1 0 0,0 0 0 0 0,1 0 0 0 0,-1 0 0 0 0,1 0 0 0 0,0 0 0 0 0,0 0 0 0 0,1 0 0 0 0,1-5 0 0 0,3-3-18 0 0,0 0 0 0 0,1 0 1 0 0,0 1-1 0 0,1 0 0 0 0,11-12 1 0 0,52-49 35 0 0,-35 38-190 0 0,12-11-797 0 0,1 3 0 0 0,2 1 0 0 0,2 4 1 0 0,89-49-1 0 0,-106 68-1702 0 0,-2 6-4709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724 114 9215 0 0,'15'-16'154'0'0,"19"-26"3618"0"0,-30 38-2700 0 0,-2-1 0 0 0,1 1 0 0 0,0-1 1 0 0,-1 0-1 0 0,0 0 0 0 0,0 0 0 0 0,2-9 0 0 0,-4 14-1041 0 0,0 0 0 0 0,0-1 1 0 0,0 1-1 0 0,0 0 0 0 0,0-1 0 0 0,0 1 1 0 0,-1 0-1 0 0,1-1 0 0 0,0 1 1 0 0,0 0-1 0 0,0 0 0 0 0,0-1 0 0 0,0 1 1 0 0,-1 0-1 0 0,1 0 0 0 0,0-1 0 0 0,0 1 1 0 0,0 0-1 0 0,-1 0 0 0 0,1-1 1 0 0,0 1-1 0 0,0 0 0 0 0,-1 0 0 0 0,1 0 1 0 0,0 0-1 0 0,-1-1 0 0 0,1 1 0 0 0,0 0 1 0 0,-1 0-1 0 0,1 0 0 0 0,0 0 0 0 0,0 0 1 0 0,-1 0-1 0 0,-10-1 15 0 0,6 1-24 0 0,0 1-1 0 0,0-1 1 0 0,0 1-1 0 0,0 1 1 0 0,0-1-1 0 0,0 1 1 0 0,0 0-1 0 0,-8 4 1 0 0,-36 26-77 0 0,39-25 37 0 0,-307 199-44 0 0,238-152 770 0 0,78-53-263 0 0,3-1-237 0 0,8-1-152 0 0,1 0-1 0 0,-1-1 1 0 0,0 0 0 0 0,0-1-1 0 0,0 1 1 0 0,-1-2-1 0 0,15-6 1 0 0,64-39-45 0 0,38-36-206 0 0,-111 74 150 0 0,-11 8 31 0 0,12-6-105 0 0,-15 10 101 0 0,-1-1 0 0 0,1 0 0 0 0,-1 1 0 0 0,0-1 0 0 0,1 0 0 0 0,-1 1 0 0 0,0-1 0 0 0,0 0 0 0 0,1 1 0 0 0,-1-1 0 0 0,0 1 0 0 0,0-1 0 0 0,0 1 0 0 0,1-1 0 0 0,-1 0 0 0 0,0 1 0 0 0,0-1 0 0 0,0 1 0 0 0,0-1 0 0 0,0 1 0 0 0,0 0 0 0 0,0-1 3 0 0,1 4-30 0 0,-1 0 1 0 0,0 0-1 0 0,0 0 0 0 0,-1 0 0 0 0,1 0 0 0 0,-1 0 1 0 0,0 0-1 0 0,0 0 0 0 0,-2 6 0 0 0,-18 35-19 0 0,17-38 55 0 0,-159 252-54 0 0,117-191 112 0 0,-213 287-34 0 0,256-350-14 0 0,-11 12 22 0 0,0-1 0 0 0,-1 1 1 0 0,-1-2-1 0 0,-30 23 0 0 0,37-34-16 0 0,8-7-27 0 0,4-6-153 0 0,-3 9 151 0 0,11-22-1123 0 0,7-7-427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78 12895 0 0,'0'0'998'0'0,"-1"1"-657"0"0,-5 3-58 0 0,6-4-152 0 0,0 1 1 0 0,0-1 0 0 0,0 0 0 0 0,-1 0 0 0 0,1 1 0 0 0,0-1-1 0 0,0 0 1 0 0,0 1 0 0 0,0-1 0 0 0,0 0 0 0 0,0 0-1 0 0,0 1 1 0 0,0-1 0 0 0,0 0 0 0 0,0 1 0 0 0,0-1 0 0 0,0 0-1 0 0,0 1 1 0 0,0-1 0 0 0,0 0 0 0 0,0 0 0 0 0,0 1-1 0 0,0-1 1 0 0,0 0 0 0 0,0 1 0 0 0,0-1 0 0 0,0 0 0 0 0,1 0-1 0 0,-1 1 1 0 0,0-1 0 0 0,0 0 0 0 0,0 0 0 0 0,1 1-1 0 0,-1-1 1 0 0,0 0 0 0 0,0 0 0 0 0,0 0 0 0 0,1 1 0 0 0,-1-1-1 0 0,0 0 1 0 0,0 0 0 0 0,1 0 0 0 0,9 7 1506 0 0,-3-4-1424 0 0,-1-1 0 0 0,1 0 0 0 0,0 0 0 0 0,0-1 0 0 0,0 0 0 0 0,-1 0 0 0 0,1 0-1 0 0,0-1 1 0 0,0 0 0 0 0,0 0 0 0 0,12-3 0 0 0,8-2 142 0 0,41-14 1 0 0,-64 18-329 0 0,76-28-67 0 0,-72 25-100 0 0,0 0 0 0 0,0 0 0 0 0,0-1 0 0 0,-1 0 0 0 0,1 0 0 0 0,-1-1 0 0 0,8-8 0 0 0,-15 14 87 0 0,0 0-1 0 0,1 0 1 0 0,-1 0-1 0 0,0-1 1 0 0,0 1-1 0 0,1 0 0 0 0,-1 0 1 0 0,0-1-1 0 0,0 1 1 0 0,1 0-1 0 0,-1 0 0 0 0,0-1 1 0 0,0 1-1 0 0,0 0 1 0 0,0-1-1 0 0,0 1 0 0 0,0 0 1 0 0,1-1-1 0 0,-1 1 1 0 0,0 0-1 0 0,0-1 0 0 0,0 1 1 0 0,0 0-1 0 0,0-1 1 0 0,0 1-1 0 0,0 0 0 0 0,0-1 1 0 0,-9 0-514 0 0,-15 8 81 0 0,0 2 39 0 0,1 1 0 0 0,-35 22 0 0 0,-40 35 316 0 0,43-30 150 0 0,7-5 79 0 0,-100 70 960 0 0,110-72-483 0 0,-60 58 0 0 0,92-81-499 0 0,0-1-1 0 0,0 1 1 0 0,0 1-1 0 0,-5 9 1 0 0,11-16-65 0 0,-1 0-1 0 0,0 1 1 0 0,1-1 0 0 0,-1 1 0 0 0,1-1-1 0 0,-1 1 1 0 0,1-1 0 0 0,0 1-1 0 0,-1-1 1 0 0,1 1 0 0 0,0-1-1 0 0,0 1 1 0 0,0-1 0 0 0,1 3 0 0 0,-1-3-8 0 0,1 0 0 0 0,-1 0 1 0 0,1 0-1 0 0,-1 0 1 0 0,1 0-1 0 0,0 0 0 0 0,-1 0 1 0 0,1 0-1 0 0,0-1 1 0 0,0 1-1 0 0,0 0 0 0 0,-1-1 1 0 0,1 1-1 0 0,0 0 1 0 0,0-1-1 0 0,0 1 0 0 0,0-1 1 0 0,0 0-1 0 0,0 1 1 0 0,0-1-1 0 0,0 0 0 0 0,0 1 1 0 0,2-1-1 0 0,7 1-75 0 0,0 1 0 0 0,0-2 0 0 0,0 1-1 0 0,0-2 1 0 0,20-2 0 0 0,52-14-1597 0 0,-65 13 855 0 0,46-11-6479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73 622 5527 0 0,'-18'10'620'0'0,"-11"5"36"0"0,10-11 5078 0 0,19-4-5511 0 0,-1 0 1 0 0,1 0 0 0 0,0 0-1 0 0,-1 0 1 0 0,1 0 0 0 0,0 0-1 0 0,-1-1 1 0 0,-1 0 1789 0 0,2 0-1790 0 0,0 1 1 0 0,0 0 0 0 0,-1-1-1 0 0,1 1 1 0 0,0 0 0 0 0,0 0-1 0 0,0-1 1 0 0,0 1 0 0 0,0 0-1 0 0,0-1 1 0 0,-1 1 0 0 0,1 0-1 0 0,0-1 1 0 0,0 1 0 0 0,0-11 1432 0 0,2 3-1188 0 0,0 0 1 0 0,1 1 0 0 0,-1-1-1 0 0,2 1 1 0 0,-1 0-1 0 0,1-1 1 0 0,0 2 0 0 0,9-14-1 0 0,4-1 27 0 0,26-24 1 0 0,11-6 48 0 0,89-65 0 0 0,71-30-375 0 0,-143 100-174 0 0,117-70-1641 0 0,-168 104-1024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32 10047 0 0,'0'0'463'0'0,"1"-1"-14"0"0,7-6-92 0 0,-1 1 0 0 0,1 0 0 0 0,11-6 3700 0 0,-32 27-2777 0 0,-14 11-51 0 0,6-6-468 0 0,1 0 0 0 0,-32 44 0 0 0,49-60-706 0 0,-24 41 562 0 0,25-41-526 0 0,0 1 1 0 0,0-1 0 0 0,0 1-1 0 0,1-1 1 0 0,0 1-1 0 0,0 0 1 0 0,0 0 0 0 0,0 6-1 0 0,1-9-43 0 0,1 0 0 0 0,-1 0-1 0 0,0 0 1 0 0,1-1 0 0 0,-1 1 0 0 0,1 0-1 0 0,-1 0 1 0 0,1-1 0 0 0,0 1 0 0 0,0-1-1 0 0,0 1 1 0 0,0-1 0 0 0,0 1 0 0 0,0-1-1 0 0,0 1 1 0 0,0-1 0 0 0,1 0 0 0 0,-1 0-1 0 0,0 1 1 0 0,2 0 0 0 0,0 0 17 0 0,1 0 0 0 0,-1 0 0 0 0,0-1 0 0 0,1 1 1 0 0,-1-1-1 0 0,1 1 0 0 0,7 0 0 0 0,-2 0 7 0 0,1-2 0 0 0,-1 1 1 0 0,1-1-1 0 0,-1-1 0 0 0,1 0 0 0 0,-1 0 0 0 0,12-3 0 0 0,-14 2-44 0 0,0 0-1 0 0,0 0 1 0 0,-1-1-1 0 0,1 0 0 0 0,0 0 1 0 0,-1 0-1 0 0,0-1 1 0 0,0 0-1 0 0,0 0 0 0 0,6-6 1 0 0,-11 8-22 0 0,1 0 1 0 0,-1 0-1 0 0,1-1 0 0 0,-1 1 1 0 0,0-1-1 0 0,0 1 0 0 0,0-1 1 0 0,0 0-1 0 0,0 1 1 0 0,0-1-1 0 0,-1 0 0 0 0,0 0 1 0 0,1 1-1 0 0,-1-1 0 0 0,0 0 1 0 0,0 0-1 0 0,0 1 1 0 0,-1-1-1 0 0,1 0 0 0 0,-1 0 1 0 0,-1-4-1 0 0,-2-7 26 0 0,-1 1 1 0 0,-12-23-1 0 0,17 36-32 0 0,-8-17-245 0 0,-20-27 1 0 0,27 43 76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43 11975 0 0,'93'-43'6120'0'0,"-92"56"-4780"0"0,-3-1-1124 0 0,-1-1-1 0 0,0 1 1 0 0,-1-1-1 0 0,0 0 1 0 0,-1 0-1 0 0,0-1 1 0 0,-7 11 0 0 0,4-5-42 0 0,-74 132 409 0 0,-7-3 0 0 0,-5-3 1 0 0,-214 241-1 0 0,192-258-532 0 0,-159 182-338 0 0,267-297-285 0 0,1 0-1 0 0,-12 21 1 0 0,18-29-1115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11519 0 0,'2'0'7642'0'0,"20"0"-5389"0"0,34-6 1 0 0,61-19-1324 0 0,-90 19-482 0 0,104-25 399 0 0,649-147 1603 0 0,-392 79-3947 0 0,-360 90 519 0 0,0-2 1 0 0,0-1 0 0 0,41-24-1 0 0,-27 9-807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13359 0 0,'-19'21'912'0'0,"1"1"0"0"0,-28 47 0 0 0,16-24 1136 0 0,-81 111 2605 0 0,-43 64-2731 0 0,-120 237-1169 0 0,240-396-753 0 0,-3-3 0 0 0,-3-1 0 0 0,-46 52 0 0 0,76-96 0 0 0,9-10 2 0 0,-1 0-1 0 0,-1 0 1 0 0,1 0-1 0 0,0-1 1 0 0,-1 1-1 0 0,1-1 0 0 0,-1 1 1 0 0,0-1-1 0 0,1 0 1 0 0,-7 3-1 0 0,8-4 75 0 0,1-3-61 0 0,0 0 0 0 0,0 0 0 0 0,0 0 0 0 0,1 0-1 0 0,-1 0 1 0 0,1 0 0 0 0,-1 0 0 0 0,1 0 0 0 0,0 1 0 0 0,0-1 0 0 0,0 0 0 0 0,2-2-1 0 0,3-5-12 0 0,1 0 0 0 0,0 1 0 0 0,1 0 0 0 0,0 1 0 0 0,17-13 0 0 0,-6 5-3 0 0,34-29-203 0 0,80-51 0 0 0,-93 70 81 0 0,90-51-266 0 0,-109 65 371 0 0,1 1 0 0 0,0 2 0 0 0,0 0 1 0 0,31-6-1 0 0,-48 13 47 0 0,0 0 0 0 0,0 0 0 0 0,0 1 0 0 0,0 0 0 0 0,0 0 1 0 0,0 0-1 0 0,0 1 0 0 0,0-1 0 0 0,0 1 0 0 0,0 0 0 0 0,0 1 0 0 0,0-1 1 0 0,-1 1-1 0 0,1 0 0 0 0,0 1 0 0 0,-1-1 0 0 0,0 1 0 0 0,5 3 0 0 0,-5-3-5 0 0,-1 0 0 0 0,0 0-1 0 0,0 0 1 0 0,-1 0 0 0 0,1 1-1 0 0,-1-1 1 0 0,1 1-1 0 0,-1 0 1 0 0,0 0 0 0 0,0 0-1 0 0,-1 0 1 0 0,1 0 0 0 0,-1 0-1 0 0,0 0 1 0 0,0 0-1 0 0,-1 1 1 0 0,1-1 0 0 0,-1 0-1 0 0,0 1 1 0 0,0-1-1 0 0,-1 6 1 0 0,0-1-205 0 0,-1 1 0 0 0,0-1 0 0 0,0 0 0 0 0,-1-1-1 0 0,-1 1 1 0 0,1 0 0 0 0,-8 11 0 0 0,-39 53-2409 0 0,36-55 2052 0 0,0 0-1517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391 254 4607 0 0,'11'-28'-1031'0'0,"-5"9"7730"0"0,0 0 0 0 0,3-27-1 0 0,-6 11-4215 0 0,-3 27-2343 0 0,0 8-142 0 0,0-1-1 0 0,0 1 1 0 0,0-1-1 0 0,0 1 0 0 0,0-1 1 0 0,0 1-1 0 0,-1 0 1 0 0,1-1-1 0 0,0 1 1 0 0,0-1-1 0 0,0 1 1 0 0,0 0-1 0 0,0-1 1 0 0,-1 1-1 0 0,1-1 1 0 0,0 1-1 0 0,0 0 1 0 0,-1-1-1 0 0,1 1 1 0 0,0 0-1 0 0,-1-1 1 0 0,1 1-1 0 0,0 0 1 0 0,-1 0-1 0 0,1-1 0 0 0,0 1 1 0 0,-1 0-1 0 0,1 0 1 0 0,0 0-1 0 0,-1-1 1 0 0,1 1-1 0 0,-1 0 1 0 0,1 0-1 0 0,-1 0 1 0 0,1 0-1 0 0,0 0 1 0 0,-1 0-1 0 0,1 0 1 0 0,-1 0-1 0 0,0 0-11 0 0,-1 0-25 0 0,-1 0-1 0 0,1 0 0 0 0,-1 0 0 0 0,1 0 0 0 0,0 0 0 0 0,-1 1 0 0 0,1-1 0 0 0,-1 1 1 0 0,1-1-1 0 0,0 1 0 0 0,-1 0 0 0 0,-2 2 0 0 0,-30 18-271 0 0,24-14 215 0 0,-49 34-149 0 0,-70 64 1 0 0,72-56 229 0 0,42-36 21 0 0,-19 21 0 0 0,30-30 18 0 0,1 1 0 0 0,0 0 0 0 0,0 1 0 0 0,1-1 0 0 0,0 1-1 0 0,-1-1 1 0 0,2 1 0 0 0,-4 7 0 0 0,6-12-16 0 0,0-1-1 0 0,0 1 1 0 0,0-1 0 0 0,0 0 0 0 0,0 1 0 0 0,0-1-1 0 0,0 0 1 0 0,0 1 0 0 0,1-1 0 0 0,-1 1 0 0 0,0-1 0 0 0,0 0-1 0 0,0 1 1 0 0,0-1 0 0 0,0 0 0 0 0,1 1 0 0 0,-1-1-1 0 0,0 0 1 0 0,0 1 0 0 0,1-1 0 0 0,-1 0 0 0 0,0 0-1 0 0,0 1 1 0 0,1-1 0 0 0,-1 0 0 0 0,0 0 0 0 0,1 1 0 0 0,-1-1-1 0 0,1 0 1 0 0,9 4 88 0 0,-4-3-68 0 0,-1-1-1 0 0,1 1 1 0 0,0-1-1 0 0,-1 0 1 0 0,1-1-1 0 0,0 1 1 0 0,-1-1-1 0 0,1 0 1 0 0,10-4-1 0 0,5-3-320 0 0,24-11 0 0 0,-29 11-101 0 0,16-7-1719 0 0,1 0-6042 0 0</inkml:trace>
  <inkml:trace contextRef="#ctx0" brushRef="#br0" timeOffset="1">539 411 10135 0 0,'1'-1'3431'0'0,"17"-17"2963"0"0,6-7-2811 0 0,-9 10-2989 0 0,32-23 0 0 0,218-134-118 0 0,-202 133-565 0 0,126-57-1 0 0,-187 94 103 0 0,1 1 0 0 0,0 0 0 0 0,0 0 0 0 0,0 1 0 0 0,0-1 0 0 0,0 1 0 0 0,0-1 0 0 0,0 1-1 0 0,0 0 1 0 0,0 0 0 0 0,0 0 0 0 0,0 1 0 0 0,0-1 0 0 0,0 1 0 0 0,0-1 0 0 0,0 1 0 0 0,3 1-1 0 0,-4-1 25 0 0,0 1-1 0 0,0-1 1 0 0,0 1-1 0 0,0-1 0 0 0,-1 1 1 0 0,1 0-1 0 0,0-1 0 0 0,-1 1 1 0 0,1 0-1 0 0,-1 0 0 0 0,0 0 1 0 0,1 0-1 0 0,-1 0 0 0 0,0 1 1 0 0,0-1-1 0 0,0 0 0 0 0,-1 0 1 0 0,1 1-1 0 0,-1-1 0 0 0,1 0 1 0 0,-1 1-1 0 0,1 2 0 0 0,-1 8 149 0 0,-1-1 0 0 0,1 1 0 0 0,-2-1-1 0 0,0 1 1 0 0,-5 18 0 0 0,4-21-136 0 0,0 0 0 0 0,1 0 0 0 0,0 0 0 0 0,1 0 0 0 0,0 1 0 0 0,1-1 0 0 0,0 0 0 0 0,0 0 0 0 0,4 15 0 0 0,-3-21-161 0 0,0-1 0 0 0,0 0 1 0 0,1 0-1 0 0,-1 0 0 0 0,1 0 0 0 0,0-1 0 0 0,0 1 0 0 0,0 0 1 0 0,0-1-1 0 0,0 1 0 0 0,1-1 0 0 0,-1 0 0 0 0,1 0 0 0 0,-1 0 0 0 0,1 0 1 0 0,6 3-1 0 0,0-1-1323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465 225 919 0 0,'0'0'17686'0'0,"2"-1"-16870"0"0,2-3-565 0 0,1 0 1 0 0,-1 0 0 0 0,0-1-1 0 0,0 1 1 0 0,0-1 0 0 0,-1 0-1 0 0,0 0 1 0 0,0 0 0 0 0,0 0-1 0 0,0 0 1 0 0,-1-1-1 0 0,0 1 1 0 0,0-1 0 0 0,0 0-1 0 0,1-11 1 0 0,-3 16-237 0 0,8-52 616 0 0,-8 48-589 0 0,0 0 0 0 0,0 0-1 0 0,-1 0 1 0 0,0-1 0 0 0,1 1-1 0 0,-2 0 1 0 0,1 0 0 0 0,-3-6-1 0 0,3 10-55 0 0,0-1-1 0 0,0 0 0 0 0,0 0 0 0 0,-1 0 0 0 0,1 1 0 0 0,-1-1 1 0 0,1 1-1 0 0,-1-1 0 0 0,1 1 0 0 0,-1 0 0 0 0,0-1 0 0 0,0 1 1 0 0,0 0-1 0 0,0 0 0 0 0,0 0 0 0 0,0 1 0 0 0,0-1 0 0 0,0 0 1 0 0,0 1-1 0 0,0-1 0 0 0,0 1 0 0 0,-1 0 0 0 0,1-1 0 0 0,0 1 0 0 0,0 0 1 0 0,-4 1-1 0 0,-2 0-103 0 0,-1 0 0 0 0,1 0-1 0 0,-1 1 1 0 0,1 0 0 0 0,-12 4 0 0 0,-7 6 22 0 0,0 0 0 0 0,1 2 0 0 0,0 1 0 0 0,-36 28 0 0 0,19-8-80 0 0,-57 60 0 0 0,94-90 177 0 0,-11 13 50 0 0,-21 28 0 0 0,34-41-39 0 0,1 0 0 0 0,-1 0 0 0 0,1 1 0 0 0,0 0 0 0 0,0 0-1 0 0,1-1 1 0 0,0 1 0 0 0,0 1 0 0 0,0-1 0 0 0,-1 11-1 0 0,3-16-2 0 0,0 1-1 0 0,0-1 0 0 0,0 0 0 0 0,0 0 1 0 0,0 0-1 0 0,0 1 0 0 0,0-1 0 0 0,1 0 1 0 0,-1 0-1 0 0,0 0 0 0 0,1 1 0 0 0,-1-1 0 0 0,1 0 1 0 0,-1 0-1 0 0,1 0 0 0 0,-1 0 0 0 0,1 0 1 0 0,0 0-1 0 0,-1 0 0 0 0,1 0 0 0 0,0 0 1 0 0,0 0-1 0 0,0-1 0 0 0,0 1 0 0 0,0 0 0 0 0,0 0 1 0 0,0-1-1 0 0,0 1 0 0 0,0-1 0 0 0,0 1 1 0 0,0-1-1 0 0,0 1 0 0 0,1-1 0 0 0,-1 0 0 0 0,0 1 1 0 0,0-1-1 0 0,0 0 0 0 0,1 0 0 0 0,-1 0 1 0 0,0 0-1 0 0,3 0 0 0 0,4-1 45 0 0,0 0-1 0 0,0 0 1 0 0,0-1-1 0 0,15-5 0 0 0,11-5 27 0 0,-2-2 0 0 0,0-1 0 0 0,38-24 0 0 0,83-70-404 0 0,-145 103 286 0 0,0 0-1 0 0,-1-1 0 0 0,1 0 1 0 0,-1-1-1 0 0,8-11 1 0 0,-24 20-28 0 0,2 2 73 0 0,0 0 1 0 0,0 1-1 0 0,0 0 0 0 0,0 0 0 0 0,0 0 0 0 0,-8 8 0 0 0,-35 36 82 0 0,34-31-58 0 0,11-12-13 0 0,-50 53 303 0 0,49-51-296 0 0,1 1 0 0 0,0-1 0 0 0,0 1 1 0 0,0 0-1 0 0,1 0 0 0 0,-5 14 0 0 0,9-21-24 0 0,-1 0 0 0 0,0 1 0 0 0,1-1-1 0 0,0 1 1 0 0,-1-1 0 0 0,1 0 0 0 0,0 1 0 0 0,0-1 0 0 0,0 1 0 0 0,0-1 0 0 0,0 1 0 0 0,0-1 0 0 0,0 1 0 0 0,1-1 0 0 0,-1 1 0 0 0,0-1-1 0 0,1 1 1 0 0,-1-1 0 0 0,1 0 0 0 0,0 2 0 0 0,0-2 1 0 0,0 0 0 0 0,0 0 0 0 0,0 0-1 0 0,0-1 1 0 0,0 1 0 0 0,1 0 0 0 0,-1-1 0 0 0,0 1-1 0 0,0-1 1 0 0,0 1 0 0 0,1-1 0 0 0,-1 1 0 0 0,0-1-1 0 0,0 0 1 0 0,1 0 0 0 0,-1 0 0 0 0,0 0 0 0 0,2 0 0 0 0,5 0-321 0 0,1-1 0 0 0,-1 0 1 0 0,1-1-1 0 0,-1 0 0 0 0,13-5 1 0 0,13-6-1644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8 20503 0 0,'0'0'936'0'0,"2"-1"-17"0"0,3-4-513 0 0,-4 3 510 0 0,-2 5-405 0 0,-4 12-306 0 0,-2-1-1 0 0,1-1 1 0 0,-2 1 0 0 0,-16 23-1 0 0,-47 49-22 0 0,34-42-67 0 0,-21 26-19 0 0,-205 275-504 0 0,220-270-2 0 0,39-67 277 0 0,1 0 1 0 0,0 0-1 0 0,0 0 0 0 0,0 0 0 0 0,1 1 1 0 0,1-1-1 0 0,-2 17 0 0 0,3-24 84 0 0,0 0 0 0 0,0 0 0 0 0,0 0 0 0 0,0-1 0 0 0,0 1 0 0 0,0 0 0 0 0,0 0 1 0 0,0 0-1 0 0,1 0 0 0 0,-1 0 0 0 0,0 0 0 0 0,1 0 0 0 0,-1-1 0 0 0,0 1 0 0 0,1 0 0 0 0,0 0 0 0 0,-1 0 0 0 0,1-1 0 0 0,-1 1 0 0 0,1 0 0 0 0,0-1 0 0 0,-1 1 0 0 0,1 0 0 0 0,1 0 0 0 0,0 0-43 0 0,0-1-1 0 0,-1 1 1 0 0,1-1-1 0 0,0 0 0 0 0,-1 1 1 0 0,1-1-1 0 0,0 0 1 0 0,-1 0-1 0 0,1 0 0 0 0,0 0 1 0 0,0-1-1 0 0,2 1 0 0 0,4-3-373 0 0,1 1 0 0 0,-1-1-1 0 0,16-8 1 0 0,12-8-1053 0 0,3-6-181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75 13903 0 0,'23'-27'1093'0'0,"-18"21"-394"0"0,0-1 0 0 0,10-9 0 0 0,-12 14-284 0 0,-1 0 0 0 0,0 0 0 0 0,1 1 0 0 0,0-1 0 0 0,-1 1 0 0 0,1-1 0 0 0,0 1 0 0 0,0 0 1 0 0,-1 0-1 0 0,1 0 0 0 0,4 0 0 0 0,-6 0-330 0 0,0 1 0 0 0,1 0 0 0 0,-1 0 1 0 0,0 0-1 0 0,1 0 0 0 0,-1 0 0 0 0,0 0 0 0 0,1 0 1 0 0,-1 0-1 0 0,0 0 0 0 0,1 1 0 0 0,-1-1 0 0 0,0 0 1 0 0,0 1-1 0 0,1-1 0 0 0,-1 1 0 0 0,0-1 0 0 0,0 1 1 0 0,0 0-1 0 0,0 0 0 0 0,0-1 0 0 0,0 1 0 0 0,1 2 1 0 0,0-1-15 0 0,-1-1 0 0 0,0 1 1 0 0,0 1-1 0 0,0-1 0 0 0,0 0 1 0 0,0 0-1 0 0,-1 0 0 0 0,1 0 1 0 0,-1 1-1 0 0,0-1 0 0 0,1 0 1 0 0,-1 4-1 0 0,0 4 36 0 0,-1 0 0 0 0,0-1 0 0 0,-1 1-1 0 0,0 0 1 0 0,-4 12 0 0 0,-4 5 67 0 0,-2 0 0 0 0,0-1-1 0 0,-32 47 1 0 0,-59 67 139 0 0,75-104-265 0 0,-203 248 156 0 0,76-91-192 0 0,147-182-12 0 0,8-11 0 0 0,-6 7-1 0 0,1 0-1 0 0,-1 0 1 0 0,2 0 0 0 0,-1 1-1 0 0,1 0 1 0 0,0 0 0 0 0,-2 9-1 0 0,5-17-26 0 0,1 1-1 0 0,0 0 0 0 0,0-1 0 0 0,0 1 0 0 0,0 0 0 0 0,-1-1 0 0 0,1 1 1 0 0,0 0-1 0 0,0 0 0 0 0,0-1 0 0 0,0 1 0 0 0,1 0 0 0 0,-1-1 0 0 0,0 1 0 0 0,0 0 1 0 0,0-1-1 0 0,0 1 0 0 0,1 0 0 0 0,-1-1 0 0 0,0 1 0 0 0,1-1 0 0 0,-1 1 1 0 0,0 0-1 0 0,1-1 0 0 0,-1 1 0 0 0,1-1 0 0 0,-1 1 0 0 0,1-1 0 0 0,-1 1 1 0 0,1-1-1 0 0,-1 0 0 0 0,1 1 0 0 0,0-1 0 0 0,-1 0 0 0 0,1 1 0 0 0,0-1 1 0 0,-1 0-1 0 0,1 1 0 0 0,0-1 0 0 0,-1 0 0 0 0,1 0 0 0 0,0 0 0 0 0,-1 0 0 0 0,1 0 1 0 0,0 0-1 0 0,-1 0 0 0 0,1 0 0 0 0,0 0 0 0 0,-1 0 0 0 0,2-1 0 0 0,18-1-752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13791 0 0,'0'0'630'0'0,"2"0"-13"0"0,1 0-295 0 0,-2 1-1132 0 0,4-1 2229 0 0,8 1 4586 0 0,-37 6-4479 0 0,1 0-1264 0 0,0 0-1 0 0,1 2 0 0 0,-28 15 0 0 0,-62 41-284 0 0,48-26 105 0 0,-94 61-68 0 0,123-75-15 0 0,2 2 0 0 0,-41 41 0 0 0,66-59 0 0 0,0 0-1 0 0,0 1 1 0 0,-6 11-1 0 0,11-17 5 0 0,0 1 0 0 0,1-1-1 0 0,0 1 1 0 0,0 0 0 0 0,0 0-1 0 0,1 0 1 0 0,-1 0 0 0 0,1 0 0 0 0,1 0-1 0 0,-1 6 1 0 0,1-9 10 0 0,0 0-1 0 0,0 1 1 0 0,1-1-1 0 0,0 0 1 0 0,-1 0 0 0 0,1 1-1 0 0,0-1 1 0 0,0 0-1 0 0,0 0 1 0 0,0 0-1 0 0,0 0 1 0 0,1 0 0 0 0,-1 0-1 0 0,1-1 1 0 0,-1 1-1 0 0,1 0 1 0 0,-1-1-1 0 0,1 1 1 0 0,0-1 0 0 0,0 1-1 0 0,0-1 1 0 0,0 0-1 0 0,0 0 1 0 0,0 0 0 0 0,3 1-1 0 0,5 2-40 0 0,0-1-1 0 0,1 0 0 0 0,-1 0 1 0 0,13 1-1 0 0,9-1-1082 0 0,55-2-1 0 0,-44-3-81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61 9215 0 0,'1'-2'707'0'0,"0"-3"-299"0"0,1 0 0 0 0,-1 0-1 0 0,-1 0 1 0 0,1 0 0 0 0,-1-10 0 0 0,0 15-125 0 0,0-1 1 0 0,0 0 0 0 0,-1 0 0 0 0,1 1-1 0 0,0-1 1 0 0,0 0 0 0 0,-1 0-1 0 0,1 1 1 0 0,-1-1 0 0 0,1 0 0 0 0,0 1-1 0 0,-1-1 1 0 0,1 1 0 0 0,-1-1-1 0 0,0 0 1 0 0,1 1 0 0 0,-1-1 0 0 0,1 1-1 0 0,-1-1 1 0 0,0 1 0 0 0,1 0-1 0 0,-1-1 1 0 0,0 1 0 0 0,0 0 0 0 0,1-1-1 0 0,-2 1 1 0 0,0-1-54 0 0,0 1 0 0 0,0-1 0 0 0,0 1 0 0 0,-1-1 0 0 0,1 1 0 0 0,0 0 0 0 0,-4 0 0 0 0,-7 4 63 0 0,0 0 0 0 0,1 0 0 0 0,0 1 1 0 0,-1 1-1 0 0,-18 12 0 0 0,18-10-211 0 0,-11 5-68 0 0,1 2 1 0 0,0 0 0 0 0,1 2-1 0 0,-37 36 1 0 0,35-29-15 0 0,2 1 0 0 0,0 1 0 0 0,2 1 0 0 0,0 1 0 0 0,-19 38 0 0 0,38-63 11 0 0,-1 1-1 0 0,1-1 0 0 0,-1 1 1 0 0,1 0-1 0 0,0-1 1 0 0,1 1-1 0 0,-1 0 0 0 0,1 0 1 0 0,-1 0-1 0 0,1-1 1 0 0,0 1-1 0 0,1 7 0 0 0,0-10-3 0 0,-1 1 0 0 0,1 0 1 0 0,0-1-1 0 0,-1 1 0 0 0,1 0 0 0 0,0-1 0 0 0,0 1 0 0 0,0-1 0 0 0,0 1 0 0 0,0-1 0 0 0,0 1 0 0 0,1-1 0 0 0,-1 0 0 0 0,0 0 0 0 0,1 0 0 0 0,-1 0 0 0 0,1 0 0 0 0,-1 0 0 0 0,1 0 0 0 0,0 0 0 0 0,-1 0 0 0 0,1-1 0 0 0,0 1 0 0 0,0-1 0 0 0,-1 1 0 0 0,1-1 0 0 0,0 0 0 0 0,2 1 0 0 0,5-1 80 0 0,-1 0 0 0 0,1 0 0 0 0,-1-1 0 0 0,1 0 0 0 0,-1 0 0 0 0,1-1 0 0 0,7-3 0 0 0,56-22 300 0 0,-71 27-385 0 0,13-7 4 0 0,1 0-1 0 0,-2-1 1 0 0,1-1-1 0 0,-1 0 1 0 0,-1-1 0 0 0,0 0-1 0 0,0-1 1 0 0,-1-1-1 0 0,0 1 1 0 0,-1-2-1 0 0,-1 1 1 0 0,0-2 0 0 0,0 1-1 0 0,-1-1 1 0 0,-1 0-1 0 0,0-1 1 0 0,-1 1-1 0 0,-1-1 1 0 0,-1-1 0 0 0,0 1-1 0 0,3-21 1 0 0,-6 28-420 0 0,1 0-1 0 0,-2 0 1 0 0,1 0 0 0 0,-1-1 0 0 0,-2-14-1 0 0,2 22-624 0 0,-10-3-4144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82 291 16759 0 0,'0'0'4062'0'0,"-2"0"-2827"0"0,-3 0-780 0 0,-1 0 0 0 0,0-1 0 0 0,1 1 0 0 0,-1-1-1 0 0,1-1 1 0 0,-1 1 0 0 0,-8-4 0 0 0,12 4-432 0 0,0 0 1 0 0,1 0 0 0 0,-1 0-1 0 0,1 0 1 0 0,-1 0 0 0 0,1 0-1 0 0,-1 0 1 0 0,1 0 0 0 0,0 0-1 0 0,0-1 1 0 0,-1 1 0 0 0,1 0-1 0 0,0-1 1 0 0,0 1 0 0 0,1-1-1 0 0,-1 0 1 0 0,0 1 0 0 0,0-1-1 0 0,1 0 1 0 0,-1 1-1 0 0,1-1 1 0 0,-1 0 0 0 0,1 0-1 0 0,0 1 1 0 0,0-1 0 0 0,0 0-1 0 0,0 0 1 0 0,0 1 0 0 0,0-4-1 0 0,1 0-37 0 0,1 0 0 0 0,-1 1 0 0 0,1-1 0 0 0,0 1 0 0 0,0 0 0 0 0,0-1 0 0 0,0 1 0 0 0,1 0-1 0 0,0 0 1 0 0,-1 0 0 0 0,2 1 0 0 0,-1-1 0 0 0,0 1 0 0 0,1-1 0 0 0,7-4 0 0 0,5-3-141 0 0,1 0 0 0 0,27-12 0 0 0,-33 18 81 0 0,-3 1 43 0 0,0 0-1 0 0,1 1 0 0 0,-1 0 1 0 0,1 0-1 0 0,0 1 0 0 0,-1 0 0 0 0,1 1 1 0 0,14-1-1 0 0,-17 2 32 0 0,0 1-1 0 0,0-1 1 0 0,1 1-1 0 0,-1 0 1 0 0,0 1-1 0 0,0 0 1 0 0,0 0-1 0 0,0 0 1 0 0,-1 0-1 0 0,1 1 1 0 0,0 0-1 0 0,-1 0 1 0 0,6 4-1 0 0,-6-2 38 0 0,1-1 0 0 0,-1 1-1 0 0,0-1 1 0 0,0 1-1 0 0,-1 1 1 0 0,0-1 0 0 0,0 1-1 0 0,0 0 1 0 0,5 10-1 0 0,-7-13-27 0 0,-1 1 0 0 0,0-1 0 0 0,0 1 0 0 0,0-1 0 0 0,0 1-1 0 0,-1 0 1 0 0,1 0 0 0 0,-1-1 0 0 0,0 1 0 0 0,0 0 0 0 0,0 0-1 0 0,-1-1 1 0 0,0 1 0 0 0,1 0 0 0 0,-1-1 0 0 0,0 1 0 0 0,-1 0-1 0 0,1-1 1 0 0,-3 6 0 0 0,1-5-4 0 0,1-1-1 0 0,-1 1 1 0 0,0-1-1 0 0,0 1 1 0 0,0-1-1 0 0,0 0 1 0 0,0 0 0 0 0,-1 0-1 0 0,1 0 1 0 0,-1-1-1 0 0,0 1 1 0 0,0-1-1 0 0,0 0 1 0 0,0-1 0 0 0,0 1-1 0 0,-1 0 1 0 0,1-1-1 0 0,-7 1 1 0 0,-3-3 23 0 0,10-2-6 0 0,4 1-19 0 0,-1 1-11 0 0,-1 0 0 0 0,1-1-1 0 0,1 1 1 0 0,-1-1 0 0 0,0 1 0 0 0,0-1-1 0 0,0 1 1 0 0,1-1 0 0 0,-1 0 0 0 0,1 1 0 0 0,-1-1-1 0 0,1 0 1 0 0,0 1 0 0 0,0-1 0 0 0,-1 0-1 0 0,1 1 1 0 0,1-1 0 0 0,-1 0 0 0 0,0 0-1 0 0,0 1 1 0 0,0-1 0 0 0,1 0 0 0 0,-1 1 0 0 0,1-1-1 0 0,0-1 1 0 0,1-2-29 0 0,0 0 0 0 0,0 0-1 0 0,1 1 1 0 0,-1-1 0 0 0,1 1 0 0 0,0-1-1 0 0,4-4 1 0 0,13-8-205 0 0,0 1 0 0 0,0 0 0 0 0,46-24 0 0 0,-65 39 231 0 0,210-109-442 0 0,-204 106 494 0 0,0 2 0 0 0,0-1-1 0 0,0 1 1 0 0,0 0 0 0 0,0 0-1 0 0,1 1 1 0 0,-1-1 0 0 0,14 1-1 0 0,-18 1 13 0 0,1 1 0 0 0,-1-1 0 0 0,1 1 0 0 0,0 0 0 0 0,-1 0 0 0 0,0 0 0 0 0,1 0-1 0 0,-1 0 1 0 0,1 1 0 0 0,-1-1 0 0 0,0 1 0 0 0,0 0 0 0 0,0 0 0 0 0,0 0 0 0 0,0 1 0 0 0,-1-1-1 0 0,1 1 1 0 0,-1-1 0 0 0,4 5 0 0 0,-2 0 9 0 0,0-1-1 0 0,0 1 1 0 0,-1 0 0 0 0,0 0-1 0 0,0 0 1 0 0,0 1 0 0 0,-1-1-1 0 0,0 0 1 0 0,-1 1-1 0 0,1 0 1 0 0,-2-1 0 0 0,1 1-1 0 0,-1 0 1 0 0,0-1 0 0 0,-1 1-1 0 0,-1 9 1 0 0,-1-1-101 0 0,-1-1 0 0 0,0 1 0 0 0,-1-1 1 0 0,-1-1-1 0 0,0 1 0 0 0,-15 24 0 0 0,20-37-401 0 0,1 0-659 0 0,-2 5-369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18 14191 0 0,'0'0'1076'0'0,"-1"-1"-726"0"0,-1-1-342 0 0,0 0 0 0 0,1 1 1 0 0,-1-1-1 0 0,0 1 0 0 0,0 0 1 0 0,0 0-1 0 0,0 0 0 0 0,0 0 1 0 0,-1 0-1 0 0,1 0 0 0 0,0 0 1 0 0,0 1-1 0 0,-1-1 0 0 0,1 1 1 0 0,0-1-1 0 0,-1 1 0 0 0,1 0 1 0 0,-4 0-1 0 0,-6 1 220 0 0,-1 0 0 0 0,-15 4 1 0 0,22-4-15 0 0,-27 6 116 0 0,0 1 0 0 0,1 1 0 0 0,0 3 0 0 0,-37 17 1 0 0,17-6-140 0 0,-28 13 85 0 0,70-31-243 0 0,1 1 0 0 0,-1 0 1 0 0,1 1-1 0 0,1 0 0 0 0,-13 12 0 0 0,19-18-29 0 0,1 0-1 0 0,0 1 1 0 0,0-1-1 0 0,0 0 0 0 0,0 0 1 0 0,0 0-1 0 0,1 0 1 0 0,-1 1-1 0 0,0-1 1 0 0,1 0-1 0 0,-1 1 1 0 0,0-1-1 0 0,1 1 1 0 0,0-1-1 0 0,-1 1 0 0 0,1-1 1 0 0,0 1-1 0 0,0-1 1 0 0,0 1-1 0 0,0-1 1 0 0,0 1-1 0 0,0-1 1 0 0,0 1-1 0 0,0-1 1 0 0,1 1-1 0 0,-1-1 0 0 0,1 2 1 0 0,1 0-1 0 0,-1-1 1 0 0,1 0-1 0 0,0 1 0 0 0,0-1 1 0 0,0 0-1 0 0,0 0 1 0 0,1 0-1 0 0,-1 0 0 0 0,0-1 1 0 0,1 1-1 0 0,0 0 0 0 0,-1-1 1 0 0,4 1-1 0 0,77 33 88 0 0,-55-25-15 0 0,0 1 0 0 0,-1 2 0 0 0,29 17 0 0 0,-53-28-34 0 0,0 0 1 0 0,0 1-1 0 0,0-1 1 0 0,0 1-1 0 0,0-1 1 0 0,-1 1-1 0 0,1 0 0 0 0,-1 0 1 0 0,3 4-1 0 0,-5-6-27 0 0,1 0-1 0 0,-1 0 1 0 0,0 0-1 0 0,1 0 1 0 0,-1 0-1 0 0,0 0 1 0 0,0 1-1 0 0,0-1 1 0 0,0 0-1 0 0,0 0 1 0 0,0 0-1 0 0,0 0 1 0 0,0 0-1 0 0,0 0 1 0 0,0 0-1 0 0,-1 0 1 0 0,1 0-1 0 0,0 0 1 0 0,-1 0 0 0 0,1 0-1 0 0,-1 0 1 0 0,1 0-1 0 0,-1-1 1 0 0,0 1-1 0 0,1 0 1 0 0,-1 0-1 0 0,0 0 1 0 0,1-1-1 0 0,-1 1 1 0 0,0 0-1 0 0,0-1 1 0 0,0 1-1 0 0,0-1 1 0 0,1 1-1 0 0,-1-1 1 0 0,-2 1-1 0 0,-4 3 119 0 0,0-1 0 0 0,0-1-1 0 0,0 1 1 0 0,0-1-1 0 0,-1 0 1 0 0,1-1 0 0 0,-8 1-1 0 0,-7 1 56 0 0,-36 7-14 0 0,-91 3-1 0 0,144-13-238 0 0,-2 1-100 0 0,0-1 1 0 0,0 0 0 0 0,0 0 0 0 0,0-1-1 0 0,0 1 1 0 0,0-2 0 0 0,0 1-1 0 0,-8-3 1 0 0,15 3 40 0 0,-1 1 0 0 0,0-1-1 0 0,0 1 1 0 0,1-1 0 0 0,-1 1 0 0 0,0-1-1 0 0,1 1 1 0 0,-1-1 0 0 0,0 0-1 0 0,1 1 1 0 0,-1-1 0 0 0,1 0 0 0 0,-1 1-1 0 0,1-1 1 0 0,-1 0 0 0 0,1 0 0 0 0,0 0-1 0 0,-1 1 1 0 0,1-1 0 0 0,0 0-1 0 0,0 0 1 0 0,0 0 0 0 0,-1-1 0 0 0,2-12-1598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3:4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1839 0 0,'-3'-5'15376'0'0,"9"6"-15328"0"0,0 2 1 0 0,-1-1-1 0 0,1 1 0 0 0,0-1 0 0 0,-1 1 1 0 0,1 1-1 0 0,-1-1 0 0 0,0 1 0 0 0,0 0 1 0 0,4 5-1 0 0,0-1 4 0 0,20 13 0 0 0,1-6 2 0 0,52 19 0 0 0,2 0 6 0 0,-78-31-55 0 0,-1 0-1 0 0,0 0 1 0 0,-1 0-1 0 0,1 0 1 0 0,0 1 0 0 0,-1 0-1 0 0,0 0 1 0 0,0 0 0 0 0,0 0-1 0 0,0 1 1 0 0,4 7-1 0 0,-6-9-3 0 0,0 0 0 0 0,-1 0 1 0 0,0 0-1 0 0,0 0 0 0 0,0 1 0 0 0,0-1 0 0 0,0 0 0 0 0,-1 0 0 0 0,1 0 0 0 0,-1 1 0 0 0,0-1 0 0 0,0 0 0 0 0,0 1 0 0 0,0-1 0 0 0,-1 0 0 0 0,1 0 0 0 0,-1 1 0 0 0,0-1 0 0 0,0 0 0 0 0,0 0 0 0 0,-3 5 1 0 0,-1 0 57 0 0,0 0 0 0 0,-1 0 1 0 0,0 0-1 0 0,-1-1 0 0 0,1 0 1 0 0,-1-1-1 0 0,-1 1 0 0 0,-14 9 1 0 0,-7 3 103 0 0,-33 14-1 0 0,61-32-159 0 0,-31 15 72 0 0,0-1 0 0 0,-59 19-1 0 0,83-32-84 0 0,6-2-202 0 0,9-8-1559 0 0,-6 6 1478 0 0,9-5-941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90 188 9759 0 0,'9'-4'10502'0'0,"-9"15"-10455"0"0,-2 0 0 0 0,0-1 0 0 0,0 1 0 0 0,-1-1 0 0 0,0 1 0 0 0,0-1 0 0 0,-1 0 0 0 0,-1 0 0 0 0,-7 12 0 0 0,9-17-33 0 0,2-4-8 0 0,-1 1-1 0 0,1 0 1 0 0,-1 0 0 0 0,1-1 0 0 0,-1 1 0 0 0,1-1 0 0 0,-1 1-1 0 0,0-1 1 0 0,-3 2 0 0 0,-18 10 92 0 0,21-13-34 0 0,2 0-60 0 0,-1 0 1 0 0,0 0 0 0 0,1 0-1 0 0,-1 0 1 0 0,0 0 0 0 0,1 0-1 0 0,-1 0 1 0 0,1 0 0 0 0,-1-1 0 0 0,0 1-1 0 0,1 0 1 0 0,-1 0 0 0 0,1-1-1 0 0,-1 1 1 0 0,1 0 0 0 0,-1-1-1 0 0,1 1 1 0 0,-1 0 0 0 0,1-1 0 0 0,-1 1-1 0 0,1-1 1 0 0,0 1 0 0 0,-1-1-1 0 0,1 1 1 0 0,0-1 0 0 0,-1 1-1 0 0,1-1 1 0 0,0 1 0 0 0,0-1 0 0 0,-1 0-1 0 0,1 1 1 0 0,0-1 0 0 0,0 1-1 0 0,0-1 1 0 0,0 0 0 0 0,0 1 0 0 0,0-1-1 0 0,0 1 1 0 0,0-1 0 0 0,0 0-1 0 0,0 1 1 0 0,0-1 0 0 0,0 0-1 0 0,1 0 1 0 0,-1-2-7 0 0,1 0 1 0 0,0 0-1 0 0,0 1 0 0 0,0-1 1 0 0,0 0-1 0 0,0 1 0 0 0,1-1 1 0 0,-1 1-1 0 0,3-3 0 0 0,9-9-5 0 0,0 1 0 0 0,1 0 0 0 0,0 1-1 0 0,23-15 1 0 0,-2 6-11 0 0,38-17 0 0 0,-64 33 25 0 0,78-34 444 0 0,-75 35-362 0 0,-1 0 0 0 0,1 1 0 0 0,-1 0 0 0 0,1 1 0 0 0,24-1 0 0 0,-34 3-48 0 0,0 0 0 0 0,0 0 0 0 0,1 0-1 0 0,-1 0 1 0 0,0 0 0 0 0,0 1 0 0 0,0-1-1 0 0,1 1 1 0 0,-1 0 0 0 0,0-1 0 0 0,0 1 0 0 0,0 0-1 0 0,0 0 1 0 0,0 0 0 0 0,0 1 0 0 0,0-1 0 0 0,0 0-1 0 0,-1 1 1 0 0,1-1 0 0 0,-1 1 0 0 0,1 0 0 0 0,-1 0-1 0 0,1-1 1 0 0,-1 1 0 0 0,2 3 0 0 0,-1-1-16 0 0,-1 0-1 0 0,0 1 1 0 0,0-1 0 0 0,0 0 0 0 0,-1 0 0 0 0,0 0 0 0 0,1 0 0 0 0,-1 1 0 0 0,-1-1 0 0 0,1 0-1 0 0,0 0 1 0 0,-3 9 0 0 0,-3 7 1 0 0,0 1 0 0 0,-1-1 0 0 0,-1-1 0 0 0,-1 1 1 0 0,-1-1-1 0 0,0-1 0 0 0,-1 0 0 0 0,-26 31 0 0 0,30-42 31 0 0,6-5 23 0 0,0-4-67 0 0,1 0-1 0 0,0 0 1 0 0,0 0 0 0 0,1 0-1 0 0,-1 0 1 0 0,0 1 0 0 0,0-1-1 0 0,1 0 1 0 0,-1 0 0 0 0,1 0-1 0 0,1-2 1 0 0,-2 3-12 0 0,8-16-80 0 0,0 1 0 0 0,1 0 0 0 0,1 0 0 0 0,20-24-1 0 0,-23 31 23 0 0,22-27-285 0 0,2 1-1 0 0,2 2 1 0 0,1 1 0 0 0,43-31-1 0 0,-73 60 306 0 0,3-3 6 0 0,1 0 1 0 0,-1 1 0 0 0,1 0 0 0 0,0 0 0 0 0,0 1-1 0 0,0 0 1 0 0,0 0 0 0 0,18-4 0 0 0,-25 7 47 0 0,0 1 1 0 0,1 0 0 0 0,-1 0-1 0 0,0 0 1 0 0,1 0-1 0 0,-1 1 1 0 0,0-1-1 0 0,1 0 1 0 0,-1 1 0 0 0,0-1-1 0 0,1 0 1 0 0,-1 1-1 0 0,0 0 1 0 0,0-1-1 0 0,1 1 1 0 0,-1 0 0 0 0,1 1-1 0 0,1 0 26 0 0,-1 0-1 0 0,0 0 1 0 0,0 1 0 0 0,0-1-1 0 0,0 1 1 0 0,0 0 0 0 0,2 3-1 0 0,0 3 69 0 0,0 0 0 0 0,-1 0 0 0 0,5 18 0 0 0,-4-11 93 0 0,1 0 0 0 0,0 0 0 0 0,9 18 0 0 0,-13-32-124 0 0,0 3 2 0 0,9 15-20 0 0,-6-12-36 0 0,-3-6-23 0 0,0 0-1 0 0,0 1 1 0 0,0-1 0 0 0,0 1 0 0 0,-1 0-1 0 0,1-1 1 0 0,-1 1 0 0 0,1 0-1 0 0,-1-1 1 0 0,0 1 0 0 0,0 0 0 0 0,0-1-1 0 0,-1 5 1 0 0,0-2-16 0 0,1-1 0 0 0,-1 0 1 0 0,0 0-1 0 0,-1 0 0 0 0,1 0 0 0 0,-1 0 0 0 0,0 0 0 0 0,0 0 1 0 0,-3 4-1 0 0,-26 31-224 0 0,15-20 146 0 0,2-3-428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413 753 3223 0 0,'-1'-1'240'0'0,"-17"-18"9721"0"0,0 10-3760 0 0,16 8-5921 0 0,0 1-1 0 0,0 0 0 0 0,0-1 1 0 0,-1 1-1 0 0,1 0 0 0 0,0 0 1 0 0,0 1-1 0 0,0-1 1 0 0,0 0-1 0 0,0 1 0 0 0,-1-1 1 0 0,1 1-1 0 0,0 0 0 0 0,-3 1 1 0 0,-2 3-705 0 0,-1 0 0 0 0,1 0 0 0 0,0 1 0 0 0,0 0 0 0 0,1 0 0 0 0,-10 13 0 0 0,5-7 1711 0 0,-106 121-1702 0 0,77-93 427 0 0,22-24 29 0 0,2 0-1 0 0,0 1 1 0 0,1 1 0 0 0,-24 37-1 0 0,35-49 28 0 0,3-5-26 0 0,0 1 0 0 0,1-1-1 0 0,-1 1 1 0 0,0-1 0 0 0,0 1 0 0 0,1-1-1 0 0,-1 1 1 0 0,0 3 0 0 0,1-5-24 0 0,1 0 1 0 0,-1 1 0 0 0,0-1-1 0 0,1 0 1 0 0,-1 1 0 0 0,0-1-1 0 0,1 0 1 0 0,-1 1-1 0 0,0-1 1 0 0,1 0 0 0 0,-1 1-1 0 0,0-1 1 0 0,1 0 0 0 0,-1 0-1 0 0,1 0 1 0 0,-1 1 0 0 0,1-1-1 0 0,-1 0 1 0 0,0 0-1 0 0,1 0 1 0 0,-1 0 0 0 0,1 0-1 0 0,0 0 1 0 0,11 2 132 0 0,-5-3-83 0 0,0 0 0 0 0,0 0 0 0 0,0 0 1 0 0,0-1-1 0 0,0 0 0 0 0,0 0 0 0 0,-1-1 0 0 0,1 0 0 0 0,7-4 0 0 0,7-5 48 0 0,25-21 0 0 0,-29 19-102 0 0,-1 0-1 0 0,0-1 1 0 0,-2-1-1 0 0,1 0 1 0 0,-2-1-1 0 0,0-1 1 0 0,-1 0-1 0 0,-1 0 0 0 0,-1-1 1 0 0,-1-1-1 0 0,9-25 1 0 0,-13 30-248 0 0,-2 1 0 0 0,3-20 0 0 0,-6 31 177 0 0,0 3 12 0 0,0-1 1 0 0,0 0-1 0 0,0 1 0 0 0,0-1 0 0 0,0 0 0 0 0,0 1 1 0 0,0-1-1 0 0,0 1 0 0 0,0-1 0 0 0,-1 0 0 0 0,1 1 1 0 0,0-1-1 0 0,0 1 0 0 0,0-1 0 0 0,-1 1 0 0 0,1-1 1 0 0,0 1-1 0 0,-1-1 0 0 0,1 1 0 0 0,-1-1 0 0 0,1 1 1 0 0,-1-1-1 0 0,1 1 0 0 0,-1 0 0 0 0,1-1 0 0 0,-1 1 1 0 0,1 0-1 0 0,-1-1 0 0 0,1 1 0 0 0,-1 0 0 0 0,1 0 1 0 0,-1-1-1 0 0,0 1 0 0 0,1 0 0 0 0,-1 0 0 0 0,1 0 1 0 0,-1 0-1 0 0,0 0 0 0 0,1 0 0 0 0,-1 0 0 0 0,0 0 1 0 0,-1 0-32 0 0,1 0 1 0 0,-1 0-1 0 0,0 0 1 0 0,1 0-1 0 0,-1 0 1 0 0,0 1-1 0 0,1-1 1 0 0,-1 1-1 0 0,1-1 1 0 0,-1 1-1 0 0,1 0 1 0 0,-1-1-1 0 0,1 1 1 0 0,-3 1 0 0 0,-2 5-1970 0 0</inkml:trace>
  <inkml:trace contextRef="#ctx0" brushRef="#br0" timeOffset="1">597 1061 17735 0 0,'0'0'812'0'0,"-1"0"-14"0"0,-27-2-388 0 0,17 3-4 0 0,9-1-120 0 0,0 0 1 0 0,0 1-1 0 0,-1-1 0 0 0,1 0 0 0 0,0-1 0 0 0,-1 1 1 0 0,1 0-1 0 0,0-1 0 0 0,-4 0 0 0 0,4 0 218 0 0,3-1-498 0 0,0 1 0 0 0,1-1 0 0 0,-1 0 0 0 0,0 1 0 0 0,0-1 0 0 0,1 1 0 0 0,-1-1 0 0 0,1 1 0 0 0,2-3 0 0 0,0 1-2 0 0,34-36 3 0 0,-11 11 9 0 0,0 0 1 0 0,2 2-1 0 0,57-39 0 0 0,-71 56-16 0 0,78-44 18 0 0,-82 48-11 0 0,0 0 0 0 0,0 1 0 0 0,0 0-1 0 0,1 1 1 0 0,-1 0 0 0 0,23-2-1 0 0,-30 5 8 0 0,-1 0-1 0 0,1 0 0 0 0,-1 0 1 0 0,1 1-1 0 0,-1-1 0 0 0,0 1 0 0 0,1 0 1 0 0,-1 0-1 0 0,0 0 0 0 0,1 1 1 0 0,-1-1-1 0 0,0 1 0 0 0,0 0 0 0 0,0 0 1 0 0,0 0-1 0 0,-1 0 0 0 0,1 0 0 0 0,-1 0 1 0 0,1 1-1 0 0,3 4 0 0 0,-3-3-9 0 0,-1 0 0 0 0,1 0 0 0 0,-1 0 0 0 0,0 0 0 0 0,0 0 0 0 0,-1 1 0 0 0,1-1 0 0 0,-1 0 0 0 0,0 1 0 0 0,0-1 0 0 0,0 1 0 0 0,-1 0 0 0 0,0-1 0 0 0,0 1 0 0 0,0 4 0 0 0,-2 4 15 0 0,0 0-1 0 0,-1-1 1 0 0,-1 1 0 0 0,0-1-1 0 0,-10 22 1 0 0,4-15-400 0 0,-1 0-1 0 0,-20 27 1 0 0,30-44-94 0 0</inkml:trace>
  <inkml:trace contextRef="#ctx0" brushRef="#br0" timeOffset="2">1950 140 6911 0 0,'8'-12'316'0'0,"-1"0"-1"0"0,2 0 0 0 0,14-16 0 0 0,3 5 3012 0 0,41-29 4743 0 0,-67 54-7918 0 0,-3 6-101 0 0,0 0 1 0 0,0 1 0 0 0,-1-1-1 0 0,0 0 1 0 0,-7 11 0 0 0,1-3 23 0 0,-278 466 2546 0 0,204-359-2175 0 0,-6 11-190 0 0,74-106-213 0 0,0 1 1 0 0,-21 58-1 0 0,34-79-47 0 0,0 1 0 0 0,1 0 0 0 0,0-1 0 0 0,-1 11 0 0 0,3-17-105 0 0,-1-1 1 0 0,1 1-1 0 0,0-1 0 0 0,0 1 1 0 0,0 0-1 0 0,0-1 1 0 0,1 1-1 0 0,-1-1 0 0 0,0 1 1 0 0,1-1-1 0 0,-1 1 0 0 0,1-1 1 0 0,-1 1-1 0 0,1-1 1 0 0,-1 1-1 0 0,1-1 0 0 0,0 0 1 0 0,0 1-1 0 0,0-1 1 0 0,0 0-1 0 0,0 0 0 0 0,0 0 1 0 0,0 0-1 0 0,0 0 0 0 0,1 0 1 0 0,-1 0-1 0 0,0 0 1 0 0,1 0-1 0 0,-1 0 0 0 0,0-1 1 0 0,2 2-1 0 0,7 0-4944 0 0</inkml:trace>
  <inkml:trace contextRef="#ctx0" brushRef="#br0" timeOffset="3">2024 633 12959 0 0,'-2'1'595'0'0,"-10"6"-325"0"0,1 1 0 0 0,1 0 0 0 0,-1 0-1 0 0,1 1 1 0 0,-16 18 0 0 0,22-21 119 0 0,-1-1 0 0 0,1 0 0 0 0,1 1 0 0 0,-1 0 0 0 0,1 0 0 0 0,-1 0 0 0 0,2 0 0 0 0,-1 1 0 0 0,1-1 0 0 0,0 1 0 0 0,0-1 0 0 0,1 1 0 0 0,-1 10 0 0 0,2-13-261 0 0,0 0-1 0 0,1-1 1 0 0,0 1-1 0 0,0 0 1 0 0,0-1-1 0 0,0 1 1 0 0,0-1-1 0 0,1 1 1 0 0,-1-1 0 0 0,1 1-1 0 0,0-1 1 0 0,3 4-1 0 0,4 4-13 0 0,19 19 0 0 0,-22-24-68 0 0,1 0-383 0 0,-1-1 0 0 0,1 1 0 0 0,0-2 0 0 0,1 1 1 0 0,-1-1-1 0 0,1 0 0 0 0,0 0 0 0 0,0-1 0 0 0,15 4 0 0 0,-7-4-1342 0 0</inkml:trace>
  <inkml:trace contextRef="#ctx0" brushRef="#br0" timeOffset="4">2365 685 10591 0 0,'0'0'964'0'0,"0"-1"-696"0"0,0 1-1 0 0,1-1 0 0 0,-1 0 1 0 0,0 0-1 0 0,0 1 0 0 0,0-1 1 0 0,-1 0-1 0 0,1 1 0 0 0,0-1 1 0 0,0 0-1 0 0,0 0 0 0 0,0 1 1 0 0,-1-2-1 0 0,0 2-1 0 0,1 0 1 0 0,-1-1-1 0 0,1 1 0 0 0,-1 0 0 0 0,1 0 1 0 0,-1 0-1 0 0,0-1 0 0 0,1 1 1 0 0,-1 0-1 0 0,0 0 0 0 0,1 0 0 0 0,-1 0 1 0 0,1 0-1 0 0,-1 0 0 0 0,0 0 1 0 0,-1 1-1 0 0,-12 4 710 0 0,-13 12-847 0 0,5 1 447 0 0,0 1-1 0 0,-25 30 1 0 0,21-22-369 0 0,-156 190 63 0 0,19 16 87 0 0,22-31-209 0 0,25-33-696 0 0,-72 92-3088 0 0,172-241-3500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116 161 3223 0 0,'0'0'14054'0'0,"0"2"-13492"0"0,-5 20 225 0 0,-1-1-1 0 0,-1-1 1 0 0,-14 31-1 0 0,-4 8 18 0 0,-24 60 286 0 0,49-119-1074 0 0,0 1 0 0 0,-1-1 0 0 0,1 1-1 0 0,0-1 1 0 0,0 1 0 0 0,-1-1 0 0 0,1 1 0 0 0,0-1-1 0 0,0 1 1 0 0,0-1 0 0 0,0 1 0 0 0,0-1 0 0 0,-1 1-1 0 0,1 0 1 0 0,0-1 0 0 0,0 1 0 0 0,1-1 0 0 0,-1 1-1 0 0,0-1 1 0 0,0 1 0 0 0,0 0 0 0 0,0-1 0 0 0,0 1-1 0 0,1-1 1 0 0,-1 1 0 0 0,0-1 0 0 0,0 1 0 0 0,1-1-1 0 0,-1 1 1 0 0,0-1 0 0 0,1 1 0 0 0,-1-1 0 0 0,0 0-1 0 0,1 1 1 0 0,-1-1 0 0 0,1 1 0 0 0,-1-1 0 0 0,1 0-1 0 0,-1 0 1 0 0,1 1 0 0 0,-1-1 0 0 0,1 0 0 0 0,-1 0-1 0 0,1 1 1 0 0,-1-1 0 0 0,1 0 0 0 0,0 0 0 0 0,-1 0-1 0 0,1 0 1 0 0,-1 0 0 0 0,1 0 0 0 0,0 0 0 0 0,3 0-6 0 0,-1 0-1 0 0,1-1 1 0 0,-1 1 0 0 0,0-1 0 0 0,1 1 0 0 0,5-3 0 0 0,3-3 37 0 0,-1 1 1 0 0,0-2 0 0 0,0 1 0 0 0,13-12-1 0 0,37-36 79 0 0,-26 22-88 0 0,-33 30-37 0 0,62-54-76 0 0,94-105 0 0 0,-147 148-146 0 0,0-1-1 0 0,-1 0 1 0 0,-1-1 0 0 0,0 0-1 0 0,7-18 1 0 0,-12 18-179 0 0,-4 10-2138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35 17935 0 0,'0'-1'63'0'0,"0"-1"0"0"0,0 1 0 0 0,0-1 0 0 0,-1 1-1 0 0,1-1 1 0 0,-1 1 0 0 0,1 0 0 0 0,0-1 0 0 0,-1 1 0 0 0,0 0-1 0 0,1-1 1 0 0,-1 1 0 0 0,0 0 0 0 0,0 0 0 0 0,0 0 0 0 0,0 0-1 0 0,0-1 1 0 0,0 1 0 0 0,0 1 0 0 0,0-1 0 0 0,0 0 0 0 0,0 0-1 0 0,-1 0 1 0 0,1 0 0 0 0,0 1 0 0 0,0-1 0 0 0,-1 1 0 0 0,1-1-1 0 0,-1 1 1 0 0,1 0 0 0 0,-2-1 0 0 0,-1 0 29 0 0,-1 1 1 0 0,1-1 0 0 0,-1 1-1 0 0,1 0 1 0 0,-1 0 0 0 0,1 1-1 0 0,0 0 1 0 0,-1-1-1 0 0,1 1 1 0 0,-1 1 0 0 0,1-1-1 0 0,0 0 1 0 0,0 1 0 0 0,0 0-1 0 0,0 0 1 0 0,0 0 0 0 0,0 1-1 0 0,1-1 1 0 0,-1 1-1 0 0,-4 5 1 0 0,-5 5-212 0 0,1 1 0 0 0,0 1 0 0 0,-16 27-1 0 0,-3 2-272 0 0,23-33 214 0 0,-1-1 1 0 0,-1 0-1 0 0,-13 11 0 0 0,22-20 172 0 0,-1 0 0 0 0,1 0 0 0 0,0 0 0 0 0,-1 0 0 0 0,1 0 0 0 0,0 1-1 0 0,0-1 1 0 0,0 0 0 0 0,0 0 0 0 0,0 1 0 0 0,0-1 0 0 0,0 1 0 0 0,0-1 0 0 0,0 3 0 0 0,-2 1 1 0 0,2-3 11 0 0,1 1 0 0 0,-1-1 0 0 0,0 1 0 0 0,1-1 0 0 0,-1 1 0 0 0,1-1-1 0 0,0 1 1 0 0,0-1 0 0 0,0 1 0 0 0,0 0 0 0 0,0-1 0 0 0,0 1 0 0 0,1-1 0 0 0,0 1 0 0 0,-1-1 0 0 0,1 1-1 0 0,0-1 1 0 0,1 4 0 0 0,2 2 64 0 0,0 0 0 0 0,1 0-1 0 0,10 13 1 0 0,24 25 283 0 0,-29-37-202 0 0,-1 1-1 0 0,-1 1 1 0 0,1-1-1 0 0,-2 1 1 0 0,1 0-1 0 0,-1 1 1 0 0,7 18-1 0 0,-13-28-129 0 0,-1 0 0 0 0,0 0 1 0 0,1 0-1 0 0,-1 0 0 0 0,0 0 0 0 0,0 0 0 0 0,0 0 0 0 0,-1 0 1 0 0,1 0-1 0 0,0 0 0 0 0,-1 0 0 0 0,1 0 0 0 0,-1 0 0 0 0,0 0 1 0 0,1 0-1 0 0,-1 0 0 0 0,0-1 0 0 0,0 1 0 0 0,0 0 0 0 0,-1 0 0 0 0,1-1 1 0 0,0 1-1 0 0,-1-1 0 0 0,1 1 0 0 0,-1-1 0 0 0,1 0 0 0 0,-1 1 1 0 0,1-1-1 0 0,-4 1 0 0 0,-2 2 34 0 0,1 0 0 0 0,-1 0-1 0 0,0-1 1 0 0,-1 0 0 0 0,1-1 0 0 0,-10 3 0 0 0,-6-1 7 0 0,0-1 0 0 0,0-1 1 0 0,-38-1-1 0 0,-70-12-703 0 0,123 10 554 0 0,-4 0-823 0 0,0-1 0 0 0,0-1 0 0 0,-18-5 0 0 0,12 1-954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349 120 15231 0 0,'0'0'1379'0'0,"0"2"-1048"0"0,-17 29 4154 0 0,18-30-4209 0 0,0 1-239 0 0,1-1 0 0 0,-1 0 0 0 0,0 0 0 0 0,1 0 0 0 0,-1 0 0 0 0,1 1 0 0 0,-1-2 0 0 0,1 1 0 0 0,-1 0 1 0 0,1 0-1 0 0,-1 0 0 0 0,1-1 0 0 0,0 1 0 0 0,0-1 0 0 0,-1 0 0 0 0,4 1 0 0 0,-1-1 5 0 0,0 0 0 0 0,1 0-1 0 0,-1 0 1 0 0,0-1 0 0 0,0 1 0 0 0,8-3-1 0 0,1-2 3 0 0,1-1-1 0 0,-1 0 0 0 0,16-9 1 0 0,-7 2-15 0 0,53-33 102 0 0,-69 41-167 0 0,0 1 1 0 0,0-1 0 0 0,0 0-1 0 0,-1-1 1 0 0,0 1-1 0 0,0-1 1 0 0,0 0 0 0 0,6-11-1 0 0,-11 17 22 0 0,0-1-1 0 0,0 1 1 0 0,1 0-1 0 0,-1-1 0 0 0,0 1 1 0 0,0 0-1 0 0,0-1 1 0 0,0 1-1 0 0,0-1 1 0 0,0 1-1 0 0,0 0 1 0 0,0-1-1 0 0,0 1 1 0 0,0 0-1 0 0,0-1 1 0 0,0 1-1 0 0,0-1 0 0 0,0 1 1 0 0,0 0-1 0 0,0-1 1 0 0,0 1-1 0 0,0 0 1 0 0,0-1-1 0 0,-1 1 1 0 0,1-1-1 0 0,0 1 1 0 0,0 0-1 0 0,0 0 1 0 0,-1-1-1 0 0,1 1 0 0 0,0 0 1 0 0,-1-1-1 0 0,1 1 1 0 0,0 0-1 0 0,0 0 1 0 0,-1 0-1 0 0,1-1 1 0 0,0 1-1 0 0,-1 0 1 0 0,1 0-1 0 0,0 0 1 0 0,-1 0-1 0 0,1-1 0 0 0,-1 1 1 0 0,1 0-1 0 0,0 0 1 0 0,-1 0-1 0 0,-17-1-407 0 0,7 3 283 0 0,0 0 0 0 0,1 1 0 0 0,-1 0-1 0 0,1 0 1 0 0,-12 6 0 0 0,-49 28-273 0 0,56-28 333 0 0,-116 58-40 0 0,-11 6 266 0 0,106-52 159 0 0,-60 46 0 0 0,90-63-225 0 0,1 1 0 0 0,1-1 1 0 0,-8 10-1 0 0,11-12 38 0 0,1-1-105 0 0,1 0 0 0 0,-1 0 0 0 0,1 0 0 0 0,0 0 1 0 0,0-1-1 0 0,-1 1 0 0 0,1 0 0 0 0,0 0 1 0 0,0-1-1 0 0,0 1 0 0 0,2 0 0 0 0,-2 0 10 0 0,4 2 2 0 0,0 0-1 0 0,0-1 1 0 0,0 0 0 0 0,0 0-1 0 0,0 0 1 0 0,0-1-1 0 0,0 0 1 0 0,8 1 0 0 0,45 2 145 0 0,-47-4-141 0 0,65-2-2144 0 0,119-17 0 0 0,-153 13 150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124 289 3679 0 0,'0'0'284'0'0,"7"23"19997"0"0,-8-23-19950 0 0,-4 0-304 0 0,0-1 0 0 0,0 0 1 0 0,1 0-1 0 0,-1-1 0 0 0,1 1 0 0 0,-1-1 0 0 0,1 0 0 0 0,-1 0 1 0 0,1 0-1 0 0,0-1 0 0 0,-4-3 0 0 0,-3-1 27 0 0,1-2 0 0 0,-18-18 0 0 0,26 25-64 0 0,0 0 0 0 0,-1-1 0 0 0,1 0 0 0 0,1 1 0 0 0,-1-1 0 0 0,0 0 0 0 0,1 0 0 0 0,-1 0 0 0 0,1 0 0 0 0,0 0 0 0 0,0 0 0 0 0,0 0 0 0 0,0-1 0 0 0,1 1 0 0 0,-1 0 0 0 0,1 0 0 0 0,0-1-1 0 0,0-5 1 0 0,1 4-10 0 0,1 0-1 0 0,-1 0 1 0 0,1 1-1 0 0,0-1 1 0 0,0 0-1 0 0,0 0 1 0 0,1 1-1 0 0,-1-1 0 0 0,1 1 1 0 0,0 0-1 0 0,5-5 1 0 0,1 0-34 0 0,-1 1 0 0 0,2-1 0 0 0,-1 2 0 0 0,1-1 0 0 0,0 2 0 0 0,1-1 1 0 0,-1 1-1 0 0,24-8 0 0 0,-7 4-5 0 0,1 1 0 0 0,48-8 0 0 0,-35 11 94 0 0,1 2 0 0 0,0 1-1 0 0,-1 2 1 0 0,1 2 0 0 0,75 12-1 0 0,-100-10 79 0 0,34 12-1 0 0,-44-13-80 0 0,0 1 0 0 0,0 1-1 0 0,0-1 1 0 0,0 1 0 0 0,-1 0-1 0 0,12 10 1 0 0,-16-13-29 0 0,-1 0 1 0 0,1 0-1 0 0,-1 0 0 0 0,0 1 1 0 0,0-1-1 0 0,0 0 0 0 0,0 1 0 0 0,0-1 1 0 0,0 1-1 0 0,0-1 0 0 0,0 1 0 0 0,0-1 1 0 0,-1 1-1 0 0,1-1 0 0 0,0 1 1 0 0,-1 0-1 0 0,0-1 0 0 0,1 1 0 0 0,-1 0 1 0 0,0 0-1 0 0,0-1 0 0 0,0 1 1 0 0,0 0-1 0 0,0 0 0 0 0,0-1 0 0 0,-1 1 1 0 0,1 0-1 0 0,-1-1 0 0 0,1 1 0 0 0,-1 0 1 0 0,1-1-1 0 0,-1 1 0 0 0,0-1 1 0 0,0 1-1 0 0,0-1 0 0 0,0 1 0 0 0,0-1 1 0 0,-2 2-1 0 0,-3 3 13 0 0,0 0 0 0 0,-1 0 1 0 0,0-1-1 0 0,0 0 0 0 0,0 0 0 0 0,-11 4 0 0 0,-65 32-191 0 0,-3-4 0 0 0,0-4-1 0 0,-175 42 1 0 0,249-73 71 0 0,-28 7-413 0 0,36-9 258 0 0,1 1-1 0 0,-1-1 1 0 0,1 0-1 0 0,0 0 1 0 0,-1 0-1 0 0,1-1 1 0 0,0 1-1 0 0,-1-1 1 0 0,-3-1-1 0 0,7 2 173 0 0,0 0-1 0 0,-1-1 0 0 0,1 1 1 0 0,0 0-1 0 0,0-1 1 0 0,-1 1-1 0 0,1 0 0 0 0,0-1 1 0 0,0 1-1 0 0,0-1 1 0 0,0 1-1 0 0,0 0 0 0 0,0-1 1 0 0,0 1-1 0 0,0-1 1 0 0,0 1-1 0 0,0 0 0 0 0,0-1 1 0 0,0 1-1 0 0,0-1 1 0 0,0 1-1 0 0,0 0 0 0 0,0-1 1 0 0,0 1-1 0 0,0-1 1 0 0,0 1-1 0 0,1-1 0 0 0,3-10-997 0 0,-1 5 691 0 0,1 1 1 0 0,0-1-1 0 0,-1 1 1 0 0,2 0-1 0 0,-1 1 0 0 0,0-1 1 0 0,7-4-1 0 0,39-28-959 0 0,-24 20 169 0 0,12-12-3152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16 5983 0 0,'2'0'464'0'0,"9"-5"-857"0"0,10-2 2872 0 0,3 4 5861 0 0,-23 4-7147 0 0,0-1-1112 0 0,0 1-1 0 0,0 0 1 0 0,0 0 0 0 0,0-1-1 0 0,0 1 1 0 0,-1 0 0 0 0,1 0-1 0 0,0 0 1 0 0,-1 0 0 0 0,1 0 0 0 0,0 0-1 0 0,-1 0 1 0 0,1 0 0 0 0,-1 0-1 0 0,0 0 1 0 0,1 0 0 0 0,-1 1 0 0 0,0-1-1 0 0,1 2 1 0 0,-1 1-8 0 0,0 0 1 0 0,0 0-1 0 0,-1 0 1 0 0,1-1-1 0 0,-1 1 1 0 0,-1 4-1 0 0,-2 6 21 0 0,-1-1-1 0 0,-9 18 0 0 0,-16 23 309 0 0,-2 0 0 0 0,-52 63 0 0 0,35-50-267 0 0,-6 3-103 0 0,-123 118 0 0 0,77-86-1022 0 0,94-95 132 0 0,0 1 0 0 0,-8 12 0 0 0,8-8-5826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126 127 4607 0 0,'-2'-4'243'0'0,"1"1"0"0"0,-1-1-1 0 0,0 1 1 0 0,0-1-1 0 0,0 1 1 0 0,-3-5-1 0 0,4 8 7 0 0,0-1 0 0 0,0 0-1 0 0,0 0 1 0 0,0 0 0 0 0,0 1-1 0 0,0-1 1 0 0,0 0 0 0 0,0 1-1 0 0,0-1 1 0 0,-1 1 0 0 0,1-1-1 0 0,0 1 1 0 0,0 0 0 0 0,-1-1-1 0 0,1 1 1 0 0,0 0 0 0 0,0 0-1 0 0,-1 0 1 0 0,1 0 0 0 0,0 0-1 0 0,0 0 1 0 0,-3 1 0 0 0,3 0-84 0 0,-1 0 0 0 0,1-1 0 0 0,0 2 1 0 0,0-1-1 0 0,0 0 0 0 0,0 0 1 0 0,0 0-1 0 0,0 0 0 0 0,0 1 0 0 0,0-1 1 0 0,0 0-1 0 0,0 1 0 0 0,1-1 1 0 0,-2 3-1 0 0,1 0 185 0 0,-8 16 349 0 0,1 1 0 0 0,0 0 0 0 0,2 1 0 0 0,-6 34 0 0 0,3-11-201 0 0,5-28-352 0 0,1 0 0 0 0,1 0 0 0 0,1 1 0 0 0,0-1 0 0 0,1 0 0 0 0,1 0 0 0 0,4 26 0 0 0,0-15 233 0 0,-1-1 0 0 0,-2 1-1 0 0,-1 38 1 0 0,-2-56-167 0 0,0-8 1404 0 0,2-4-1367 0 0,3-23 32 0 0,10-32 0 0 0,-11 47-218 0 0,1 0-1 0 0,0 1 1 0 0,0-1-1 0 0,1 1 1 0 0,0 1 0 0 0,10-13-1 0 0,10-8-62 0 0,2 1 0 0 0,2 2 0 0 0,45-34 0 0 0,-63 51-4 0 0,17-13-83 0 0,1 0 1 0 0,41-22-1 0 0,3 7 39 0 0,2 3 0 0 0,90-27 0 0 0,70-4-64 0 0,-134 43-4172 0 0,-88 20-3000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541 105 919 0 0,'8'-10'260'0'0,"-1"0"0"0"0,10-18 0 0 0,-9 12 2916 0 0,-3-2 3648 0 0,-5 18-6581 0 0,0-1 0 0 0,0 0 0 0 0,0 0 0 0 0,0 1 0 0 0,0-1 0 0 0,0 0 0 0 0,0 0 0 0 0,0 1 0 0 0,0-1 0 0 0,0 0 0 0 0,0 1 0 0 0,0-1 0 0 0,-1 0 0 0 0,1 0 0 0 0,0 1 0 0 0,0-1-1 0 0,-1 0 1 0 0,1 1 0 0 0,0-1 0 0 0,-2 0 0 0 0,2 0-135 0 0,-1 0 0 0 0,0 1 0 0 0,0-1-1 0 0,0 0 1 0 0,0 1 0 0 0,0-1 0 0 0,0 1-1 0 0,0 0 1 0 0,0-1 0 0 0,0 1 0 0 0,0 0-1 0 0,-2-1 1 0 0,-1 1-84 0 0,-1 0 0 0 0,1 0-1 0 0,-1 0 1 0 0,-9 2 0 0 0,-28 6 174 0 0,0 2 1 0 0,0 1-1 0 0,1 3 1 0 0,0 1-1 0 0,2 2 1 0 0,0 1-1 0 0,0 3 1 0 0,-60 43-1 0 0,82-51 281 0 0,0 1-1 0 0,-19 21 1 0 0,31-30-381 0 0,1 0 1 0 0,0 0 0 0 0,0 0 0 0 0,1 1 0 0 0,-1-1 0 0 0,1 1 0 0 0,0 0 0 0 0,1 0 0 0 0,0 1 0 0 0,-1-1 0 0 0,-1 13 0 0 0,4-18-78 0 0,0 1 0 0 0,0-1 0 0 0,0 1-1 0 0,0-1 1 0 0,0 1 0 0 0,0-1 0 0 0,0 1 0 0 0,0-1 0 0 0,1 1 0 0 0,-1-1 0 0 0,0 1 0 0 0,1-1 0 0 0,-1 0-1 0 0,1 1 1 0 0,0-1 0 0 0,0 0 0 0 0,-1 1 0 0 0,1-1 0 0 0,2 2 0 0 0,-1-1 7 0 0,0-1 0 0 0,0 1 0 0 0,0-1 0 0 0,0 0 0 0 0,0 0 0 0 0,0 0 0 0 0,0 0 0 0 0,0 0 0 0 0,0-1 0 0 0,0 1 0 0 0,5 0 1 0 0,3 0 72 0 0,0-1 0 0 0,1 0 0 0 0,-1 0 1 0 0,17-4-1 0 0,29-7 93 0 0,-1-3 0 0 0,0-2 0 0 0,61-28 0 0 0,-72 28-207 0 0,-42 15-54 0 0,-14 9-693 0 0,-11 9 547 0 0,10-9-224 0 0,1 1-1 0 0,-12 11 1 0 0,27-20-1071 0 0,12 2-443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18 11055 0 0,'8'-15'506'0'0,"-6"12"480"0"0,-3 6 653 0 0,-4 14 552 0 0,0 0 1 0 0,-9 17-1 0 0,-21 32 0 0 0,-49 59-1000 0 0,84-124-1183 0 0,-344 432 1889 0 0,277-351-2002 0 0,-68 113-1 0 0,110-152-656 0 0,24-41-106 0 0,4-2-1380 0 0,6-3 1265 0 0,0 0 0 0 0,0 0-1 0 0,-1-1 1 0 0,1 0 0 0 0,-1 0 0 0 0,0-1 0 0 0,9-6 0 0 0,-17 11 963 0 0,29-19-5422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11 6447 0 0,'0'0'499'0'0,"-12"-9"4932"0"0,10 9-5320 0 0,1-1 1 0 0,-1 1 0 0 0,0 0 0 0 0,0 0 0 0 0,0 0 0 0 0,0 0-1 0 0,0 0 1 0 0,1 0 0 0 0,-1 0 0 0 0,0 1 0 0 0,0-1 0 0 0,0 1-1 0 0,1-1 1 0 0,-3 2 0 0 0,1-1-70 0 0,1 1-1 0 0,0 0 1 0 0,0-1-1 0 0,0 1 1 0 0,0 0-1 0 0,0 0 1 0 0,1 0 0 0 0,-1 0-1 0 0,1 1 1 0 0,-3 2-1 0 0,-3 9 16 0 0,1 0 0 0 0,0 1 0 0 0,-6 24 0 0 0,3-9 83 0 0,-19 46 106 0 0,-2-2 1 0 0,-68 117-1 0 0,37-92-199 0 0,-91 112-1 0 0,33-51-44 0 0,118-158-318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5351 0 0,'10'-7'136'0'0,"1"0"-1"0"0,-1 1 0 0 0,2 1 0 0 0,-1-1 0 0 0,24-6 9460 0 0,-35 14-8544 0 0,-2 12-190 0 0,0 0 1 0 0,-1 0-1 0 0,0-1 0 0 0,-1 1 1 0 0,0-1-1 0 0,-10 20 1 0 0,5-12-210 0 0,-8 29 0 0 0,15-41-543 0 0,-3 10 115 0 0,1 0 1 0 0,-2 24-1 0 0,5-37-177 0 0,1-1 0 0 0,0 1 0 0 0,0 0 0 0 0,1-1 0 0 0,0 1 0 0 0,0-1 0 0 0,0 1-1 0 0,0-1 1 0 0,1 0 0 0 0,0 1 0 0 0,0-1 0 0 0,5 8 0 0 0,-6-12-16 0 0,1 1 0 0 0,-1 0 0 0 0,1-1 0 0 0,-1 1 0 0 0,1-1 0 0 0,0 1 0 0 0,0-1 0 0 0,0 0 0 0 0,-1 0 0 0 0,1 0 0 0 0,0 0 0 0 0,1 0 0 0 0,-1 0 0 0 0,0 0 0 0 0,0-1 0 0 0,0 1 0 0 0,0-1 0 0 0,0 0 0 0 0,1 1 0 0 0,-1-1 0 0 0,0 0 0 0 0,0 0 0 0 0,1-1 0 0 0,-1 1 0 0 0,0 0 0 0 0,4-2 0 0 0,3 0 100 0 0,0-1 0 0 0,0 0 0 0 0,-1 0 0 0 0,1-1 0 0 0,8-5 0 0 0,35-24 158 0 0,-2-3-1 0 0,69-62 1 0 0,-61 48-346 0 0,44-40-1135 0 0,-38 25-3084 0 0,-36 36-3984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229 121 14999 0 0,'0'0'1358'0'0,"1"2"-1118"0"0,2 2 108 0 0,-1 1-1 0 0,0-1 1 0 0,1 0 0 0 0,0 0 0 0 0,0 0 0 0 0,0 0 0 0 0,7 6 0 0 0,-7-8-116 0 0,-1-1-1 0 0,1 1 1 0 0,0 0-1 0 0,0-1 1 0 0,0 0 0 0 0,0 1-1 0 0,0-1 1 0 0,0-1-1 0 0,0 1 1 0 0,0 0-1 0 0,0-1 1 0 0,1 1 0 0 0,-1-1-1 0 0,3 0 1 0 0,10-1 68 0 0,-1 0 0 0 0,1-1 0 0 0,-1 0 0 0 0,0-2 0 0 0,0 0-1 0 0,0 0 1 0 0,20-10 0 0 0,8-7-330 0 0,43-28 0 0 0,-30 16-7 0 0,-46 27-218 0 0,0 0-1 0 0,0-1 0 0 0,16-14 1 0 0,-25 20-267 0 0,-16 1-526 0 0,2 1 851 0 0,0 1 0 0 0,0 1-1 0 0,0 0 1 0 0,-24 9-1 0 0,-50 27-19 0 0,58-25 248 0 0,-75 41 727 0 0,-120 84 0 0 0,151-91-394 0 0,67-45-321 0 0,-5 4 89 0 0,-19 16 0 0 0,28-22-111 0 0,0 1 0 0 0,0 0 0 0 0,1-1-1 0 0,-1 1 1 0 0,0 0 0 0 0,1 0 0 0 0,0 0 0 0 0,-1 0 0 0 0,1 0-1 0 0,0 0 1 0 0,0 1 0 0 0,0-1 0 0 0,0 0 0 0 0,0 1 0 0 0,1-1 0 0 0,-1 4-1 0 0,3-2 79 0 0,5 1-66 0 0,0 0 0 0 0,0-1 0 0 0,1 0 0 0 0,-1 0 0 0 0,1-1 0 0 0,0 0 0 0 0,0 0 0 0 0,0-1 0 0 0,13 2 0 0 0,6 0-45 0 0,47 1 1 0 0,22-7-2633 0 0,-51 0-3476 0 0,-14 1-599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 14191 0 0,'0'0'2416'0'0,"-3"-1"-1444"0"0,-5 1-610 0 0,-1 0-1 0 0,0 0 0 0 0,1 0 0 0 0,-1 1 1 0 0,0 1-1 0 0,1-1 0 0 0,-1 1 0 0 0,-8 4 1 0 0,-9 4 73 0 0,-32 16 0 0 0,15-4-157 0 0,1 2 1 0 0,1 2 0 0 0,1 1 0 0 0,-47 44 0 0 0,80-65-250 0 0,0 1 0 0 0,0 1 0 0 0,-8 12 0 0 0,13-17-18 0 0,-1 0 0 0 0,2 1 1 0 0,-1-1-1 0 0,0 1 0 0 0,1-1 0 0 0,-1 1 1 0 0,1 0-1 0 0,0 0 0 0 0,0-1 0 0 0,1 1 1 0 0,-1 5-1 0 0,1-8 0 0 0,1 0 0 0 0,0 0 0 0 0,-1 0 0 0 0,1 1 1 0 0,0-1-1 0 0,0 0 0 0 0,0 0 0 0 0,0-1 0 0 0,0 1 0 0 0,0 0 1 0 0,0 0-1 0 0,0 0 0 0 0,0-1 0 0 0,1 1 0 0 0,-1 0 0 0 0,0-1 1 0 0,0 1-1 0 0,2-1 0 0 0,-1 1 6 0 0,57 20 211 0 0,-42-16-161 0 0,0 1 0 0 0,0 1 0 0 0,17 9 0 0 0,-28-13-9 0 0,0 1-1 0 0,0 0 0 0 0,0 1 1 0 0,-1-1-1 0 0,1 1 1 0 0,-1 0-1 0 0,0 0 1 0 0,-1 1-1 0 0,1-1 1 0 0,-1 1-1 0 0,6 13 1 0 0,-8-14 1 0 0,0-1 0 0 0,0 1 1 0 0,-1 0-1 0 0,1 1 1 0 0,-1-1-1 0 0,-1 0 1 0 0,1 0-1 0 0,-1 0 1 0 0,0 0-1 0 0,0 1 1 0 0,0-1-1 0 0,-1 0 1 0 0,0 0-1 0 0,0 0 1 0 0,0 0-1 0 0,0 0 1 0 0,-3 6-1 0 0,2-6-6 0 0,0 0-1 0 0,0 0 1 0 0,-1-1 0 0 0,1 1-1 0 0,-1 0 1 0 0,0-1 0 0 0,-1 0-1 0 0,1 0 1 0 0,0 0 0 0 0,-1 0-1 0 0,0 0 1 0 0,0-1 0 0 0,0 1-1 0 0,-1-1 1 0 0,1 0 0 0 0,-1-1-1 0 0,0 1 1 0 0,1-1 0 0 0,-1 0-1 0 0,0 0 1 0 0,0 0 0 0 0,0-1-1 0 0,-1 0 1 0 0,1 0 0 0 0,0 0-1 0 0,0-1 1 0 0,-10 1 0 0 0,-11-3-519 0 0,-43-7 1 0 0,47 6-1767 0 0,9 1 680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73 7799 0 0,'2'-1'356'0'0,"60"-28"266"0"0,-60 28 48 0 0,-1 0 230 0 0,0 0-424 0 0,0 0-1 0 0,0 1 1 0 0,-1-1-1 0 0,1 0 1 0 0,0 0-1 0 0,-1 1 1 0 0,1-1-1 0 0,0 0 1 0 0,-1 0-1 0 0,1 0 1 0 0,-1 0-1 0 0,0 0 1 0 0,1 0-1 0 0,-1 0 1 0 0,0 0-1 0 0,1 0 1 0 0,-1 0-1 0 0,0 0 1 0 0,0 0-1 0 0,0-2 1 0 0,0 2-371 0 0,-1 0 0 0 0,0 0 1 0 0,1 0-1 0 0,-1 0 0 0 0,0 0 1 0 0,0 0-1 0 0,0 0 0 0 0,1 1 1 0 0,-1-1-1 0 0,0 0 0 0 0,0 0 1 0 0,0 1-1 0 0,0-1 0 0 0,0 1 1 0 0,-1-1-1 0 0,1 1 0 0 0,0-1 1 0 0,0 1-1 0 0,0 0 0 0 0,-2-1 0 0 0,-4 0-80 0 0,0-1 0 0 0,0 1 0 0 0,0 1 0 0 0,0-1-1 0 0,0 1 1 0 0,0 0 0 0 0,0 1 0 0 0,0 0 0 0 0,0 0-1 0 0,0 0 1 0 0,0 1 0 0 0,0 0 0 0 0,1 1 0 0 0,-1-1-1 0 0,1 1 1 0 0,-11 6 0 0 0,-7 6-37 0 0,1 1-1 0 0,-37 34 1 0 0,60-50 13 0 0,-14 11-22 0 0,-29 26-149 0 0,1 2 0 0 0,-47 56 0 0 0,86-91 169 0 0,0 0 1 0 0,-1 1-1 0 0,1 0 0 0 0,1 0 0 0 0,-1 0 0 0 0,1 0 1 0 0,0 1-1 0 0,0-1 0 0 0,0 0 0 0 0,0 8 0 0 0,1-10 6 0 0,1-1-1 0 0,0 1 0 0 0,0-1 0 0 0,0 0 0 0 0,0 1 1 0 0,1-1-1 0 0,-1 1 0 0 0,1-1 0 0 0,-1 0 1 0 0,1 1-1 0 0,0-1 0 0 0,0 0 0 0 0,0 0 1 0 0,0 1-1 0 0,0-1 0 0 0,1 0 0 0 0,-1 0 1 0 0,1 0-1 0 0,-1-1 0 0 0,1 1 0 0 0,0 0 1 0 0,-1 0-1 0 0,1-1 0 0 0,0 1 0 0 0,4 1 0 0 0,-1 0 36 0 0,1 0-1 0 0,0-1 0 0 0,0 1 0 0 0,0-1 0 0 0,0-1 0 0 0,0 1 0 0 0,1-1 0 0 0,-1 0 0 0 0,0 0 0 0 0,9-1 0 0 0,7-1 59 0 0,34-4 1 0 0,-20 0-60 0 0,-1-2 1 0 0,0-1-1 0 0,0-2 0 0 0,-1-1 1 0 0,0-2-1 0 0,-1-1 0 0 0,32-19 1 0 0,-57 28-53 0 0,0 0 0 0 0,0 0 0 0 0,0-1 0 0 0,-1 0 0 0 0,0-1 0 0 0,8-8 0 0 0,-13 12-9 0 0,0 0-1 0 0,0 0 0 0 0,0 0 0 0 0,0 0 0 0 0,0 0 0 0 0,-1 0 0 0 0,1 0 0 0 0,-1-1 0 0 0,0 1 0 0 0,0 0 0 0 0,0-1 0 0 0,0 1 0 0 0,-1-1 0 0 0,0 1 0 0 0,1-1 0 0 0,-1 0 0 0 0,0 1 0 0 0,-1-1 0 0 0,0-4 0 0 0,-1-2-78 0 0,-1-1 0 0 0,0 1 0 0 0,-1 0 0 0 0,0 0 0 0 0,-1 0 0 0 0,0 1 0 0 0,0 0 0 0 0,-1 0 0 0 0,0 0-1 0 0,-1 0 1 0 0,0 1 0 0 0,0 0 0 0 0,-1 1 0 0 0,0 0 0 0 0,0 0 0 0 0,0 0 0 0 0,-12-6 0 0 0,10 8-242 0 0,-1-1 0 0 0,0 1 0 0 0,0 0 0 0 0,-14-3 0 0 0,16 6-1641 0 0,1 1 1 0 0,-1 0-1 0 0,-15-1 0 0 0,14 2-2968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498 862 11055 0 0,'0'0'531'0'0,"-1"2"-227"0"0,0-1-285 0 0,1 0-1 0 0,-1-1 1 0 0,1 1 0 0 0,0 0-1 0 0,-1-1 1 0 0,1 1 0 0 0,0 0 0 0 0,-1 0-1 0 0,1-1 1 0 0,0 1 0 0 0,0 0-1 0 0,0 0 1 0 0,-1 0 0 0 0,1-1 0 0 0,0 1-1 0 0,0 0 1 0 0,0 0 0 0 0,1 1-1 0 0,-1 1-2 0 0,-3 4 32 0 0,2-6 674 0 0,10-7-98 0 0,-4 4-446 0 0,49-31 1423 0 0,103-71 3108 0 0,-148 96-4560 0 0,1-1 0 0 0,-1-1 0 0 0,-1 0-1 0 0,0 0 1 0 0,0 0 0 0 0,-1-1 0 0 0,0 0 0 0 0,-1 0-1 0 0,0-1 1 0 0,-1 0 0 0 0,0 0 0 0 0,-1 0 0 0 0,0-1-1 0 0,2-14 1 0 0,0-7-25 0 0,-1 1 0 0 0,-2-1 0 0 0,-1-48 0 0 0,-20-101-123 0 0,13 146-356 0 0,-3 0-1 0 0,-19-60 1 0 0,26 95 282 0 0,0 0 0 0 0,0-1 0 0 0,0 1 0 0 0,0 0 0 0 0,0 0-1 0 0,0 0 1 0 0,-1 0 0 0 0,1 0 0 0 0,-1 0 0 0 0,0 0 0 0 0,1 0 0 0 0,-4-2 0 0 0,4 4 33 0 0,0 0 1 0 0,0-1-1 0 0,0 1 1 0 0,0 0-1 0 0,0-1 1 0 0,0 1-1 0 0,0 0 0 0 0,0 0 1 0 0,0 0-1 0 0,0 0 1 0 0,0 0-1 0 0,0 0 0 0 0,-1 0 1 0 0,1 1-1 0 0,0-1 1 0 0,0 0-1 0 0,0 1 1 0 0,0-1-1 0 0,0 0 0 0 0,0 1 1 0 0,0-1-1 0 0,0 1 1 0 0,0-1-1 0 0,0 1 0 0 0,1 0 1 0 0,-1 0-1 0 0,0-1 1 0 0,0 1-1 0 0,-1 1 1 0 0,-5 6-139 0 0,0 0-1 0 0,0 0 1 0 0,1 1 0 0 0,0-1 0 0 0,0 2 0 0 0,1-1 0 0 0,-7 18 0 0 0,-21 74 163 0 0,29-89-23 0 0,-75 298 460 0 0,-24 80 676 0 0,87-345-919 0 0,-1-1 0 0 0,-2-1 0 0 0,-33 52-1 0 0,-88 112 645 0 0,-3-32-1002 0 0,143-175 173 0 0,-3 3-235 0 0,0 0 1 0 0,1 0 0 0 0,-1 0-1 0 0,0 0 1 0 0,0-1 0 0 0,0 1-1 0 0,-1-1 1 0 0,1 0 0 0 0,0 0-1 0 0,-1 0 1 0 0,0 0 0 0 0,-6 1-1 0 0,-3-1-6291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9671 0 0,'0'0'748'0'0,"2"1"-492"0"0,10 2 809 0 0,-1-1 0 0 0,0 0-1 0 0,1 0 1 0 0,0-1 0 0 0,-1-1-1 0 0,19-1 1 0 0,-23 1-767 0 0,51-4 1161 0 0,0-2-1 0 0,59-14 1 0 0,112-36-72 0 0,-202 49-1222 0 0,135-35-484 0 0,-92 26-5969 0 0,-21 4-1332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1508 6 16351 0 0,'0'0'752'0'0,"2"0"-20"0"0,17-5-382 0 0,-17 5 314 0 0,1 12 80 0 0,-3-8-692 0 0,1-1 1 0 0,-2 1 0 0 0,1 0 0 0 0,0-1 0 0 0,-1 1-1 0 0,0 0 1 0 0,1-1 0 0 0,-1 1 0 0 0,-1-1 0 0 0,1 1-1 0 0,-1-1 1 0 0,1 1 0 0 0,-1-1 0 0 0,-4 6 0 0 0,-4 3 79 0 0,0 1 0 0 0,-14 12 0 0 0,14-14-50 0 0,-11 9 48 0 0,0-2-1 0 0,-37 27 1 0 0,-53 24-79 0 0,66-42-27 0 0,-232 122 41 0 0,141-80-66 0 0,73-38-162 0 0,-1-3-1 0 0,-91 26 0 0 0,63-28-158 0 0,-112 15-1 0 0,114-32 350 0 0,78-8-17 0 0,0-2-1 0 0,-1 1 1 0 0,1-2-1 0 0,0 1 1 0 0,-14-5-1 0 0,24 5 4 0 0,0 1-1 0 0,0-1 1 0 0,0 1 0 0 0,0-1-1 0 0,0 0 1 0 0,0 0-1 0 0,0 0 1 0 0,1 0 0 0 0,-1 0-1 0 0,0-1 1 0 0,1 1 0 0 0,-1 0-1 0 0,1-1 1 0 0,-1 1-1 0 0,1-1 1 0 0,0 1 0 0 0,-1-1-1 0 0,1 0 1 0 0,0 0-1 0 0,0 1 1 0 0,0-1 0 0 0,0 0-1 0 0,1 0 1 0 0,-1 0 0 0 0,1 0-1 0 0,-1 0 1 0 0,1 0-1 0 0,-1 0 1 0 0,1 0 0 0 0,0 0-1 0 0,0 0 1 0 0,0 0-1 0 0,1-4 1 0 0,0-2 56 0 0,1 0 0 0 0,0 1 0 0 0,1-1 0 0 0,0 1 0 0 0,0 0-1 0 0,0 0 1 0 0,9-13 0 0 0,-1 5 15 0 0,1-1-1 0 0,0 1 1 0 0,1 1 0 0 0,18-16-1 0 0,64-46-85 0 0,-43 38-458 0 0,2 2 0 0 0,1 3 0 0 0,98-45 0 0 0,-142 74 399 0 0,1-1 0 0 0,-1 2-1 0 0,1-1 1 0 0,-1 2 0 0 0,18-3-1 0 0,-24 5 97 0 0,-1 0 0 0 0,1 0-1 0 0,-1 0 1 0 0,1 0 0 0 0,-1 1-1 0 0,1 0 1 0 0,-1 0 0 0 0,1 0-1 0 0,-1 0 1 0 0,0 1 0 0 0,0 0-1 0 0,0 0 1 0 0,0 0 0 0 0,0 0-1 0 0,0 0 1 0 0,0 1 0 0 0,5 4-1 0 0,-2 2 78 0 0,0-1 0 0 0,0 1 0 0 0,-1-1 0 0 0,0 2 0 0 0,0-1 0 0 0,-1 1 0 0 0,7 19 0 0 0,-1 1 273 0 0,9 45-1 0 0,-6 7 255 0 0,-11-58-454 0 0,1 0 0 0 0,1 0 0 0 0,1 0 1 0 0,2 0-1 0 0,11 25 0 0 0,-17-44-147 0 0,1-1-1 0 0,0 1 1 0 0,0-1 0 0 0,0 0 0 0 0,1 0-1 0 0,-1-1 1 0 0,1 1 0 0 0,0-1 0 0 0,0 1-1 0 0,0-1 1 0 0,1-1 0 0 0,-1 1 0 0 0,1 0-1 0 0,-1-1 1 0 0,1 0 0 0 0,0 0 0 0 0,0-1-1 0 0,0 1 1 0 0,0-1 0 0 0,0 0 0 0 0,0 0 0 0 0,8 0-1 0 0,10-1 103 0 0,-1 0-1 0 0,1-2 1 0 0,41-7-1 0 0,-40 5-84 0 0,151-29 242 0 0,52-7-253 0 0,-214 39-191 0 0,0 0-1 0 0,0 1 0 0 0,21 3 1 0 0,-32-2-96 0 0,7 8-369 0 0,-8-7 521 0 0,0-1-1 0 0,0 1 1 0 0,0 0-1 0 0,0-1 1 0 0,0 1-1 0 0,0 0 1 0 0,-1-1-1 0 0,1 1 1 0 0,-1 0-1 0 0,1 0 1 0 0,-1 0-1 0 0,0 0 1 0 0,0 0 0 0 0,1-1-1 0 0,-1 1 1 0 0,-1 2-1 0 0,1 1-413 0 0,-1 0 0 0 0,0 0-1 0 0,-1-1 1 0 0,-2 9 0 0 0,-2 1-718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373 246 10623 0 0,'0'0'2810'0'0,"0"3"-2264"0"0,-3 8-182 0 0,3-8 1283 0 0,2-5-1551 0 0,19-22 96 0 0,31-46 0 0 0,-31 40 75 0 0,-14 21-153 0 0,-1-1 0 0 0,0-1 1 0 0,5-10-1 0 0,-9 16-78 0 0,0 0-1 0 0,-1 0 1 0 0,1 0-1 0 0,-1 0 1 0 0,0 0 0 0 0,0 0-1 0 0,0 0 1 0 0,-1-1-1 0 0,0-5 1 0 0,0 10-30 0 0,0-1 0 0 0,0 1-1 0 0,-1 0 1 0 0,1 0 0 0 0,0 0 0 0 0,0-1 0 0 0,-1 1 0 0 0,1 0 0 0 0,-1 0-1 0 0,1 0 1 0 0,-1 0 0 0 0,1 0 0 0 0,-1 0 0 0 0,0 0 0 0 0,0 0-1 0 0,1 0 1 0 0,-1 0 0 0 0,0 0 0 0 0,0 0 0 0 0,0 0 0 0 0,-2-1 0 0 0,1 2-4 0 0,1-1 0 0 0,-1 0 1 0 0,0 1-1 0 0,0 0 0 0 0,0-1 1 0 0,1 1-1 0 0,-1 0 1 0 0,0 0-1 0 0,0 0 0 0 0,0 0 1 0 0,0 0-1 0 0,-3 1 0 0 0,-3 1-3 0 0,-1 1 0 0 0,1 0 0 0 0,1 0 0 0 0,-1 0 0 0 0,-8 6 0 0 0,-35 21-40 0 0,-53 41 0 0 0,65-42 11 0 0,-61 52-18 0 0,83-66 38 0 0,1 0 0 0 0,1 1 0 0 0,-22 31 0 0 0,33-41 28 0 0,0 0 0 0 0,1 1 0 0 0,0-1 0 0 0,0 1-1 0 0,0 0 1 0 0,1 0 0 0 0,-1 0 0 0 0,2 0 0 0 0,-1 0 0 0 0,1 1-1 0 0,0-1 1 0 0,1 0 0 0 0,0 14 0 0 0,1-16 5 0 0,0 0 0 0 0,0 0-1 0 0,0 0 1 0 0,0-1 0 0 0,1 1 0 0 0,0 0 0 0 0,0-1 0 0 0,0 1-1 0 0,0-1 1 0 0,1 0 0 0 0,0 1 0 0 0,0-1 0 0 0,0-1 0 0 0,0 1-1 0 0,1 0 1 0 0,-1-1 0 0 0,1 0 0 0 0,0 1 0 0 0,0-2 0 0 0,0 1-1 0 0,7 3 1 0 0,-6-3 17 0 0,1-1 0 0 0,-1 0 0 0 0,1 0 0 0 0,-1 0 0 0 0,1 0 1 0 0,0-1-1 0 0,0 0 0 0 0,0 0 0 0 0,0-1 0 0 0,0 0 0 0 0,0 0 0 0 0,0 0 0 0 0,0-1 0 0 0,0 1 0 0 0,6-3 0 0 0,-5 1 36 0 0,1-1-1 0 0,-1 0 1 0 0,0 0-1 0 0,0 0 1 0 0,0-1-1 0 0,-1 0 0 0 0,1-1 1 0 0,-1 1-1 0 0,0-1 1 0 0,0 0-1 0 0,7-9 1 0 0,1-2 45 0 0,-2 0 0 0 0,14-20 0 0 0,23-52 197 0 0,-43 76-314 0 0,0 0 7 0 0,-4 10 17 0 0,-3 4-76 0 0,-4 26 58 0 0,-11 32 0 0 0,8-32-15 0 0,-6 33 1 0 0,15-44-696 0 0,4-3-4511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110 266 16271 0 0,'-15'1'609'0'0,"-1"0"-1"0"0,-20 6 0 0 0,10-3 263 0 0,13-3 900 0 0,12-1-1724 0 0,1 0 1 0 0,0 0-1 0 0,0 0 0 0 0,0 0 0 0 0,0 0 1 0 0,0 0-1 0 0,0 0 0 0 0,0 0 0 0 0,0 0 1 0 0,-1 0-1 0 0,1 0 0 0 0,0 0 0 0 0,0 0 1 0 0,0 0-1 0 0,0 0 0 0 0,0 0 0 0 0,0 0 1 0 0,0 0-1 0 0,0 0 0 0 0,-1 0 0 0 0,1 0 1 0 0,0 0-1 0 0,0 0 0 0 0,0-1 0 0 0,0 1 0 0 0,0 0 1 0 0,0 0-1 0 0,0 0 0 0 0,0 0 0 0 0,0 0 1 0 0,0 0-1 0 0,0 0 0 0 0,0 0 0 0 0,0 0 1 0 0,0-1-1 0 0,0 1 0 0 0,0 0 0 0 0,0 0 1 0 0,0 0-1 0 0,0 0 0 0 0,0 0 0 0 0,0 0 1 0 0,0 0-1 0 0,0-1 0 0 0,0 1 0 0 0,0 0 1 0 0,0 0-1 0 0,17-17 961 0 0,20-10-1026 0 0,68-38-1 0 0,-29 19-246 0 0,-48 28 151 0 0,20-13-177 0 0,64-31 0 0 0,-108 60 289 0 0,-1 0 0 0 0,1 1 0 0 0,0-1 0 0 0,0 1 0 0 0,0 0 0 0 0,0 1 0 0 0,0-1 0 0 0,1 0 0 0 0,-1 1 0 0 0,0 0 0 0 0,0 0 0 0 0,6 1 0 0 0,-8 0 9 0 0,-1-1 1 0 0,1 1-1 0 0,-1 0 1 0 0,1-1-1 0 0,-1 1 1 0 0,1 0-1 0 0,-1 0 1 0 0,1 0-1 0 0,-1 0 1 0 0,0 0-1 0 0,1 0 1 0 0,-1 0-1 0 0,0 1 1 0 0,0-1-1 0 0,0 0 1 0 0,0 1-1 0 0,0-1 1 0 0,0 1-1 0 0,0-1 1 0 0,-1 1-1 0 0,1-1 1 0 0,0 1-1 0 0,-1 0 1 0 0,1-1-1 0 0,-1 1 1 0 0,0 0-1 0 0,0-1 1 0 0,0 1-1 0 0,1 0 1 0 0,-1 0-1 0 0,-1 2 1 0 0,1 6 60 0 0,-1 0-1 0 0,-1 0 1 0 0,1 0 0 0 0,-2-1 0 0 0,-3 13-1 0 0,-22 48 308 0 0,16-43-268 0 0,-41 77 192 0 0,34-69-232 0 0,10-14 11 0 0,23-25-945 0 0,5-5-188 0 0,5-6-58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334 310 16783 0 0,'-1'1'770'0'0,"-28"11"802"0"0,-45 14 1 0 0,54-20-412 0 0,1 0-823 0 0,-1-1 0 0 0,-20 3 0 0 0,34-7-317 0 0,0-1 0 0 0,0 1-1 0 0,0-1 1 0 0,0 0 0 0 0,0-1-1 0 0,0 1 1 0 0,0-1 0 0 0,0 0 0 0 0,0-1-1 0 0,0 1 1 0 0,-8-4 0 0 0,11 3-15 0 0,-1-1-1 0 0,1 1 1 0 0,0-1 0 0 0,0 0 0 0 0,0 1 0 0 0,0-1-1 0 0,0 0 1 0 0,1-1 0 0 0,-1 1 0 0 0,1 0-1 0 0,0-1 1 0 0,0 0 0 0 0,0 1 0 0 0,0-1 0 0 0,1 0-1 0 0,-1 0 1 0 0,0-7 0 0 0,0 3-3 0 0,1 0 0 0 0,-1 0 0 0 0,2 0 0 0 0,-1 0 0 0 0,1 0 0 0 0,1-1 0 0 0,2-15 0 0 0,-1 15 6 0 0,1 0 0 0 0,1 0 0 0 0,-1 0 0 0 0,1 1 0 0 0,1 0 0 0 0,-1-1-1 0 0,2 1 1 0 0,-1 1 0 0 0,1-1 0 0 0,0 1 0 0 0,0 0 0 0 0,13-10 0 0 0,-2 3-9 0 0,1 0 1 0 0,1 2-1 0 0,0 0 0 0 0,23-10 0 0 0,-31 17 10 0 0,0 0-1 0 0,0 1 0 0 0,0 0 1 0 0,1 0-1 0 0,-1 2 1 0 0,20-3-1 0 0,-23 4 49 0 0,0 1 0 0 0,1 0 0 0 0,-1 1 0 0 0,0 0 0 0 0,0 0-1 0 0,1 1 1 0 0,-1 0 0 0 0,0 0 0 0 0,-1 1 0 0 0,11 4 0 0 0,-1 3 3 0 0,0 0 0 0 0,0 0 0 0 0,-1 2 0 0 0,-1 0 0 0 0,0 1 0 0 0,0 0 0 0 0,-2 1 0 0 0,1 1 0 0 0,21 31 0 0 0,-29-36-46 0 0,-6-9-15 0 0,0-1 0 0 0,1 1 0 0 0,-1 0 0 0 0,0-1 0 0 0,1 1 0 0 0,-1 0 0 0 0,0-1 0 0 0,0 1 0 0 0,0 0 0 0 0,0 0 0 0 0,1-1 0 0 0,-1 1 0 0 0,0 0 0 0 0,0 0 0 0 0,0-1 0 0 0,-1 3 0 0 0,-3 0 0 0 0,3-3 0 0 0,-4 4-54 0 0,0 0 0 0 0,0-1 0 0 0,-1 0 0 0 0,0 0 0 0 0,1-1 0 0 0,-1 1 0 0 0,0-1 0 0 0,0-1 0 0 0,-11 3 0 0 0,-20 7-271 0 0,-140 71-2036 0 0,51-22-621 0 0,90-43 1496 0 0,34-16 148 0 0,16-9-9326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10943 0 0,'0'0'4248'0'0,"-1"2"-4041"0"0,-18 49 426 0 0,12-33-390 0 0,-9 31 0 0 0,-1 14-23 0 0,-2-2 1 0 0,-3 0 0 0 0,-58 113-1 0 0,-76 91 194 0 0,113-197-332 0 0,-29 41-18 0 0,-59 96 118 0 0,129-201-655 0 0,-5 8 1191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7831 0 0,'0'2'7950'0'0,"6"26"-5472"0"0,-4-20-2263 0 0,0-1-1 0 0,-1 1 0 0 0,0-1 0 0 0,0 1 1 0 0,-1-1-1 0 0,1 1 0 0 0,-2 0 0 0 0,1-1 1 0 0,-2 8-1 0 0,-4 6-67 0 0,-1 0 1 0 0,-1 0-1 0 0,0-1 1 0 0,-2 0-1 0 0,0-1 0 0 0,-18 25 1 0 0,-88 102 64 0 0,94-119-176 0 0,-44 47-429 0 0,-2-3 0 0 0,-4-2 0 0 0,-3-4 1 0 0,-94 63-1 0 0,140-108-342 0 0,27-19 335 0 0,17-5-2368 0 0,1-5-3000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34 204 2759 0 0,'7'-7'2679'0'0,"-3"5"-1640"0"0,-2 0 328 0 0,0 1 0 0 0,1-1 1 0 0,0 1-1 0 0,-1-1 0 0 0,1 1 0 0 0,0 0 0 0 0,-1 0 1 0 0,6-1-1 0 0,-7 5-951 0 0,1 3-307 0 0,0-1 1 0 0,0 1-1 0 0,0 0 1 0 0,-1 0-1 0 0,0 0 1 0 0,0 1-1 0 0,-1-1 0 0 0,0 0 1 0 0,0 0-1 0 0,0 0 1 0 0,-1 0-1 0 0,-2 12 1 0 0,-4 9 213 0 0,-16 43 0 0 0,6-20-96 0 0,7-19-98 0 0,2-9-78 0 0,-4 27 0 0 0,10-44-23 0 0,2 0 1 0 0,-1 0-1 0 0,0 0 1 0 0,1 1 0 0 0,0-1-1 0 0,0 0 1 0 0,1 0-1 0 0,0 0 1 0 0,0 0 0 0 0,2 10-1 0 0,-2-15-24 0 0,-1 0 0 0 0,1 1 1 0 0,-1-1-1 0 0,1 0 0 0 0,0 1 0 0 0,-1-1 0 0 0,1 0 0 0 0,-1 0 0 0 0,1 1 0 0 0,0-1 0 0 0,-1 0 1 0 0,1 0-1 0 0,0 0 0 0 0,-1 0 0 0 0,1 0 0 0 0,0 0 0 0 0,-1 0 0 0 0,1 0 0 0 0,1 0 1 0 0,-1 0 4 0 0,3-1 4 0 0,0 1 1 0 0,0-1-1 0 0,0 0 0 0 0,0 0 0 0 0,0 0 0 0 0,0 0 0 0 0,0-1 1 0 0,0 0-1 0 0,0 0 0 0 0,0 0 0 0 0,-1 0 0 0 0,4-3 1 0 0,7-6 63 0 0,20-20 0 0 0,-14 12-63 0 0,3-4 10 0 0,-1-1 1 0 0,22-32-1 0 0,24-26 51 0 0,-53 66-47 0 0,1-1-14 0 0,19-17 0 0 0,-34 33-82 0 0,0 2-60 0 0,1 6 107 0 0,-1-1 0 0 0,0 0 0 0 0,0 0 0 0 0,-1 1 1 0 0,0-1-1 0 0,0 7 0 0 0,0 16-43 0 0,1-23 63 0 0,1 17-5 0 0,1 0-1 0 0,8 30 0 0 0,-10-47 12 0 0,1 0 0 0 0,0 0 0 0 0,1 0 0 0 0,0 0 1 0 0,-1-1-1 0 0,2 1 0 0 0,-1-1 0 0 0,1 0 0 0 0,-1 0 0 0 0,2 0 0 0 0,-1 0 0 0 0,0-1 0 0 0,9 7 0 0 0,-10-9 5 0 0,1 0-1 0 0,-1-1 0 0 0,1 1 1 0 0,0-1-1 0 0,-1 0 0 0 0,1 0 1 0 0,0 0-1 0 0,0 0 0 0 0,7-1 1 0 0,36 0 32 0 0,-47 0-42 0 0,36-5 60 0 0,-22 2-56 0 0,-12 3 11 0 0,1 0 0 0 0,-1-1 0 0 0,0 1 0 0 0,0-1 0 0 0,0 1-1 0 0,0-1 1 0 0,0 0 0 0 0,0 0 0 0 0,0 0 0 0 0,0 0 0 0 0,-1 0 0 0 0,1 0 0 0 0,0 0-1 0 0,-1-1 1 0 0,3-1 0 0 0,0-1 50 0 0,33-32 854 0 0,61-77-1 0 0,-3 4-587 0 0,-47 60-910 0 0,3 1 0 0 0,112-79 1 0 0,-136 111-1262 0 0,-3 4-87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 10591 0 0,'-2'-1'819'0'0,"-11"0"-65"0"0,0 0-1 0 0,0 1 1 0 0,-1 0-1 0 0,1 1 1 0 0,0 1 0 0 0,0 0-1 0 0,0 1 1 0 0,-18 6 0 0 0,-1 2 445 0 0,0 2 1 0 0,-34 19-1 0 0,40-18-1078 0 0,1 1 0 0 0,0 2 0 0 0,-27 24 0 0 0,37-28-75 0 0,1 1 0 0 0,0 1 0 0 0,0 0 0 0 0,2 1 0 0 0,-19 29 0 0 0,29-40-46 0 0,-1 0 0 0 0,0 0 0 0 0,1 1 0 0 0,0-1 0 0 0,1 1 0 0 0,-1-1 0 0 0,0 8 0 0 0,1-11 0 0 0,1-1 0 0 0,0 1 0 0 0,0-1 0 0 0,0 1 0 0 0,0 0 0 0 0,0-1 0 0 0,1 1 0 0 0,-1-1 0 0 0,0 0 0 0 0,1 1 0 0 0,-1-1 0 0 0,1 1 0 0 0,-1-1 0 0 0,1 1 0 0 0,0-1 0 0 0,-1 0 0 0 0,1 1 0 0 0,0-1 0 0 0,0 0 0 0 0,0 0 0 0 0,0 0 0 0 0,0 0 0 0 0,0 0 0 0 0,0 0 0 0 0,1 0 0 0 0,-1 0 0 0 0,0 0 0 0 0,0 0 0 0 0,1-1 0 0 0,-1 1 0 0 0,1-1 0 0 0,1 2 0 0 0,7 0 21 0 0,1 0 0 0 0,-1 0 0 0 0,0-1 1 0 0,1-1-1 0 0,-1 1 0 0 0,1-2 0 0 0,-1 1 0 0 0,1-2 0 0 0,10-2 0 0 0,16-4 104 0 0,39-15 0 0 0,-74 22-123 0 0,87-32 164 0 0,-76 27-108 0 0,-1 0 0 0 0,0 0 1 0 0,0-1-1 0 0,20-17 0 0 0,-28 20-40 0 0,0 0 1 0 0,0 0-1 0 0,-1-1 0 0 0,1 1 0 0 0,-1-1 0 0 0,0 0 1 0 0,0 0-1 0 0,-1 0 0 0 0,1 0 0 0 0,-1 0 0 0 0,-1-1 1 0 0,1 1-1 0 0,0-1 0 0 0,-1 1 0 0 0,0-1 0 0 0,0-10 0 0 0,-2 12-3 0 0,1-1-1 0 0,-1 1 0 0 0,0-1 0 0 0,0 1 0 0 0,0-1 0 0 0,-1 1 0 0 0,1 0 0 0 0,-1-1 0 0 0,-3-4 0 0 0,-2-2-75 0 0,-16-20-1 0 0,17 24-67 0 0,0 0 0 0 0,-1 1-1 0 0,0-1 1 0 0,0 1 0 0 0,-15-9 0 0 0,16 11-309 0 0,0 1-1 0 0,-1 0 1 0 0,-8-3 0 0 0,10 5-442 0 0,0 0 0 0 0,0 0 0 0 0,0 0 1 0 0,0 0-1 0 0,-6 1 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137 123 6447 0 0,'13'-26'12918'0'0,"-26"42"-12587"0"0,1 0 0 0 0,0 1 0 0 0,2 0 0 0 0,0 1 0 0 0,-10 24 0 0 0,-3 3-35 0 0,12-24-186 0 0,-16 41 0 0 0,24-54-94 0 0,1 0-1 0 0,0 1 1 0 0,0-1-1 0 0,1 0 1 0 0,0 0 0 0 0,0 1-1 0 0,1-1 1 0 0,1 16-1 0 0,0-23 5 0 0,-1 1-1 0 0,0 0 0 0 0,1-1 1 0 0,-1 1-1 0 0,1 0 0 0 0,-1-1 1 0 0,1 1-1 0 0,0-1 0 0 0,0 1 1 0 0,0-1-1 0 0,0 1 0 0 0,0-1 1 0 0,0 0-1 0 0,0 1 0 0 0,0-1 1 0 0,0 0-1 0 0,1 0 0 0 0,-1 0 1 0 0,0 0-1 0 0,1 0 0 0 0,-1 0 1 0 0,1 0-1 0 0,-1 0 0 0 0,1-1 1 0 0,0 1-1 0 0,-1-1 0 0 0,1 1 1 0 0,0-1-1 0 0,-1 1 0 0 0,1-1 1 0 0,0 0-1 0 0,-1 0 0 0 0,1 0 1 0 0,0 0-1 0 0,0 0 0 0 0,-1 0 1 0 0,3-1-1 0 0,4 0 108 0 0,0-1-1 0 0,0 0 0 0 0,0 0 1 0 0,0-1-1 0 0,-1 0 1 0 0,12-5-1 0 0,9-8 92 0 0,0-1 0 0 0,-1-1 1 0 0,0-1-1 0 0,-2-2 0 0 0,0 0 0 0 0,-2-2 0 0 0,0 0 0 0 0,-1-2 0 0 0,28-42 0 0 0,-2-9-547 0 0,-13 18-1744 0 0,3 2-3682 0 0,-29 43 3887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 13415 0 0,'0'0'1216'0'0,"-2"-1"-1000"0"0,-3-2-117 0 0,4 3 285 0 0,-1 0-292 0 0,1 0 0 0 0,0 0 0 0 0,0 1 0 0 0,-1-1 1 0 0,1 1-1 0 0,0-1 0 0 0,-1 1 0 0 0,1 0 0 0 0,0-1 0 0 0,0 1 0 0 0,0 0 0 0 0,0 0 1 0 0,0 0-1 0 0,0 0 0 0 0,0 0 0 0 0,0 0 0 0 0,0 0 0 0 0,0 0 0 0 0,1 0 0 0 0,-1 0 1 0 0,0 0-1 0 0,1 0 0 0 0,-2 3 0 0 0,-1 5 152 0 0,-1-1 0 0 0,-2 14 1 0 0,2-8 90 0 0,-21 64 717 0 0,7-18-567 0 0,-3-1 0 0 0,-39 79-1 0 0,14-57-413 0 0,-4-2 0 0 0,-65 78-1 0 0,-42 22-348 0 0,115-127-1386 0 0,38-47 1013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110 340 5983 0 0,'0'0'911'0'0,"1"2"600"0"0,6 9 1421 0 0,-1 0 0 0 0,8 18 0 0 0,-12-24-2600 0 0,0-1 0 0 0,-1 0 0 0 0,0 1 0 0 0,0-1 0 0 0,0 1 0 0 0,0 5 0 0 0,-1-9-19 0 0,-8 19 335 0 0,8-19-607 0 0,-1 0 0 0 0,1 0 0 0 0,-1 0 0 0 0,1 0 0 0 0,-1 0 0 0 0,0 0 0 0 0,1 0 1 0 0,-1 0-1 0 0,0-1 0 0 0,0 1 0 0 0,0 0 0 0 0,0 0 0 0 0,0-1 0 0 0,0 1 0 0 0,0 0 0 0 0,0-1 0 0 0,0 1 0 0 0,0-1 1 0 0,0 1-1 0 0,0-1 0 0 0,0 0 0 0 0,0 1 0 0 0,0-1 0 0 0,0 0 0 0 0,-1 0 0 0 0,1 0 0 0 0,0 0 0 0 0,0 0 0 0 0,0 0 0 0 0,0 0 1 0 0,0 0-1 0 0,-1 0 0 0 0,1-1 0 0 0,0 1 0 0 0,0 0 0 0 0,0-1 0 0 0,0 1 0 0 0,-1-2 0 0 0,-4 0 127 0 0,0-1 0 0 0,0 0 0 0 0,0-1 0 0 0,1 1-1 0 0,-7-7 1 0 0,7 6-141 0 0,0 0 1 0 0,0 0-1 0 0,1-1 0 0 0,-1 0 0 0 0,1 0 0 0 0,0 0 1 0 0,1 0-1 0 0,-1-1 0 0 0,1 1 0 0 0,0-1 0 0 0,1 0 1 0 0,-1 0-1 0 0,1 0 0 0 0,0 0 0 0 0,1 0 0 0 0,-1 0 1 0 0,1-1-1 0 0,1 1 0 0 0,-1-1 0 0 0,1 1 0 0 0,0 0 1 0 0,0-1-1 0 0,1 1 0 0 0,0-1 0 0 0,0 1 0 0 0,1 0 1 0 0,-1 0-1 0 0,1 0 0 0 0,5-10 0 0 0,1 0-160 0 0,1 0-1 0 0,0 1 1 0 0,1 1-1 0 0,1-1 1 0 0,0 2-1 0 0,1-1 1 0 0,0 2-1 0 0,1-1 1 0 0,16-11-1 0 0,-10 11-58 0 0,1 0-1 0 0,0 1 0 0 0,0 1 0 0 0,2 1 0 0 0,-1 0 0 0 0,35-9 0 0 0,-37 14 154 0 0,0 1-1 0 0,0 1 1 0 0,29-1 0 0 0,-35 3 134 0 0,1 2 0 0 0,-1-1 0 0 0,1 2 0 0 0,-1 0 0 0 0,26 7 0 0 0,-35-8-39 0 0,1 1 0 0 0,-1 0 0 0 0,1 0 0 0 0,-1 1 0 0 0,1-1 0 0 0,-1 1 0 0 0,0 0 0 0 0,0 0 0 0 0,-1 0 0 0 0,1 1 0 0 0,-1-1 0 0 0,1 1 0 0 0,-1 0 0 0 0,0 0 0 0 0,-1 0 0 0 0,1 0 0 0 0,-1 0 0 0 0,1 1 0 0 0,-1-1 0 0 0,0 1 0 0 0,-1 0 0 0 0,1 0 0 0 0,-1-1 0 0 0,0 1 0 0 0,-1 0 0 0 0,1 0 0 0 0,-1 0 0 0 0,0 0 0 0 0,0 0 0 0 0,0 0 0 0 0,0 0 0 0 0,-1 0 0 0 0,0 0 0 0 0,-3 8 0 0 0,-4 4-33 0 0,-1 0-1 0 0,0-1 1 0 0,-1 0-1 0 0,-1 0 1 0 0,-1-1-1 0 0,0-1 1 0 0,-1 0-1 0 0,-1 0 1 0 0,0-2 0 0 0,-31 23-1 0 0,24-21-287 0 0,-1 0 1 0 0,-42 18-1 0 0,48-25 49 0 0,1-2 1 0 0,-1 0-1 0 0,0 0 0 0 0,0-2 1 0 0,-24 3-1 0 0,20-8-1638 0 0,19 2 1407 0 0,1 0 1 0 0,-1-1-1 0 0,0 1 0 0 0,0 0 0 0 0,0-1 0 0 0,1 1 0 0 0,-1-1 0 0 0,0 1 0 0 0,1-1 0 0 0,-1 1 0 0 0,0-1 0 0 0,0-1 0 0 0,-2-6-5649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5983 0 0,'-2'0'4451'0'0,"-3"2"-3912"0"0,0-1 0 0 0,1 1 0 0 0,-1 0 0 0 0,0 0 0 0 0,1 1 0 0 0,0 0 0 0 0,-1-1 1 0 0,1 1-1 0 0,0 1 0 0 0,1-1 0 0 0,-7 7 0 0 0,-4 7-303 0 0,-17 25-1 0 0,27-37 38 0 0,-147 250 1377 0 0,52-80-1196 0 0,71-129-357 0 0,-84 131 293 0 0,81-132-193 0 0,-69 74 1 0 0,-16-10-341 0 0,62-70-2960 0 0,37-29-3277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33 13591 0 0,'2'-1'622'0'0,"3"-3"116"0"0,1-1-682 0 0,0 0 0 0 0,0 1-1 0 0,9-6 1 0 0,-1 6 2673 0 0,-22 18-2173 0 0,1-6-509 0 0,-1 1-1 0 0,-1-2 0 0 0,1 1 0 0 0,-1-1 1 0 0,0-1-1 0 0,-1 1 0 0 0,-10 4 1 0 0,-3 3-14 0 0,-47 27-9 0 0,38-23-4 0 0,-38 26 0 0 0,26-9-17 0 0,-50 48 0 0 0,76-64 274 0 0,0 0 0 0 0,2 1 0 0 0,0 1 0 0 0,-25 44 0 0 0,37-59-156 0 0,1 1-1 0 0,0 0 1 0 0,1 0 0 0 0,-1 1-1 0 0,1-1 1 0 0,1 0 0 0 0,-2 14 0 0 0,3-19-96 0 0,-1 0 0 0 0,1 0 0 0 0,0 0 0 0 0,1 0 0 0 0,-1 0 0 0 0,0 0 0 0 0,1 0 0 0 0,-1 0 0 0 0,1 0 0 0 0,-1 0 1 0 0,1-1-1 0 0,0 1 0 0 0,0 0 0 0 0,0 0 0 0 0,0 0 0 0 0,0-1 0 0 0,0 1 0 0 0,0 0 0 0 0,1-1 0 0 0,-1 0 0 0 0,1 1 0 0 0,-1-1 1 0 0,1 0-1 0 0,-1 1 0 0 0,1-1 0 0 0,0 0 0 0 0,0 0 0 0 0,-1 0 0 0 0,1 0 0 0 0,0-1 0 0 0,0 1 0 0 0,0-1 0 0 0,2 1 1 0 0,1 0 30 0 0,0 0 1 0 0,0-1 0 0 0,0 0 0 0 0,0 0-1 0 0,1 0 1 0 0,-1-1 0 0 0,0 0 0 0 0,0 0-1 0 0,0 0 1 0 0,8-3 0 0 0,5-4 127 0 0,25-12 0 0 0,-35 16-149 0 0,57-29 133 0 0,-2-3-1 0 0,63-46 0 0 0,-102 63-178 0 0,-1-1 0 0 0,0-1 1 0 0,-2 0-1 0 0,34-45 0 0 0,-54 65-6 0 0,11-16-229 0 0,12-21-1 0 0,-22 34 126 0 0,1-1-1 0 0,-1 0 1 0 0,0-1-1 0 0,0 1 1 0 0,0 0-1 0 0,-1-1 1 0 0,0 1-1 0 0,0-1 1 0 0,0-6-1 0 0,-1 10 26 0 0,0 0-1 0 0,-1 0 0 0 0,1 1 1 0 0,0-1-1 0 0,-1 0 0 0 0,1 0 1 0 0,-1 0-1 0 0,0 1 0 0 0,0-1 1 0 0,0 0-1 0 0,0 1 0 0 0,0-1 1 0 0,0 1-1 0 0,0-1 1 0 0,0 1-1 0 0,0 0 0 0 0,-1-1 1 0 0,1 1-1 0 0,-1 0 0 0 0,-1-2 1 0 0,-3 0-258 0 0,0-1 1 0 0,0 1-1 0 0,-11-4 1 0 0,14 6 295 0 0,-1 0-154 0 0,1 0 0 0 0,0 1 0 0 0,0-1-1 0 0,0 1 1 0 0,-1 0 0 0 0,1 0 0 0 0,0 1 0 0 0,0-1 0 0 0,-1 0 0 0 0,1 1 0 0 0,-6 2 0 0 0,0 0-3716 0 0,-3 1-1210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14 11975 0 0,'1'-1'547'0'0,"10"-11"1545"0"0,-22 15 984 0 0,-2 2-1915 0 0,-20 11 0 0 0,-2 1-910 0 0,17-9-155 0 0,-168 73 349 0 0,131-54-443 0 0,-67 45-1 0 0,95-55 4 0 0,-8 6 60 0 0,0 1 0 0 0,2 1-1 0 0,-38 38 1 0 0,67-59-14 0 0,1-1-1 0 0,0 0 0 0 0,1 1 1 0 0,-1 0-1 0 0,1 0 1 0 0,0-1-1 0 0,-1 1 0 0 0,2 0 1 0 0,-4 9-1 0 0,5-12-27 0 0,1 1 0 0 0,-1-1 0 0 0,0 0-1 0 0,1 1 1 0 0,0-1 0 0 0,-1 1 0 0 0,1-1 0 0 0,0 0 0 0 0,-1 0-1 0 0,1 1 1 0 0,0-1 0 0 0,0 0 0 0 0,0 0 0 0 0,0 0 0 0 0,2 2-1 0 0,-2-2-6 0 0,4 3 7 0 0,0 0-1 0 0,0-1 0 0 0,1 1 0 0 0,-1-1 0 0 0,1 0 1 0 0,0 0-1 0 0,0-1 0 0 0,0 0 0 0 0,0 0 0 0 0,0 0 0 0 0,10 1 1 0 0,2-1-301 0 0,0 0 0 0 0,34-1-1 0 0,1-7-2686 0 0,-26 1-3803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2759 0 0,'-1'2'15474'0'0,"-7"8"-14976"0"0,0 1 0 0 0,-1-2 0 0 0,0 1 0 0 0,-1-1 0 0 0,-20 14 0 0 0,2 0-232 0 0,-96 70-122 0 0,78-61-140 0 0,-50 45 0 0 0,75-58 159 0 0,2 1 1 0 0,1 1-1 0 0,1 0 0 0 0,-24 40 0 0 0,40-61-141 0 0,1 1-1 0 0,0-1 0 0 0,0 1 1 0 0,0-1-1 0 0,0 1 1 0 0,0 0-1 0 0,0-1 1 0 0,0 1-1 0 0,0-1 0 0 0,0 1 1 0 0,0-1-1 0 0,0 1 1 0 0,0 0-1 0 0,0-1 1 0 0,0 1-1 0 0,1-1 0 0 0,-1 1 1 0 0,0-1-1 0 0,0 1 1 0 0,1-1-1 0 0,-1 1 0 0 0,0-1 1 0 0,1 1-1 0 0,-1-1 1 0 0,0 1-1 0 0,1-1 1 0 0,-1 0-1 0 0,1 1 0 0 0,-1-1 1 0 0,1 1-1 0 0,15 9 259 0 0,-9-7-225 0 0,0 0 1 0 0,0-1-1 0 0,1 0 0 0 0,-1 0 1 0 0,1 0-1 0 0,0-1 0 0 0,0-1 1 0 0,7 1-1 0 0,66-6 102 0 0,-48 2-119 0 0,63-5-535 0 0,0-5-4015 0 0,-75 9 2700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66 114 3223 0 0,'-12'-1'429'0'0,"0"0"-1"0"0,-14 1 0 0 0,11 1 10470 0 0,17-1-10599 0 0,5 2-131 0 0,1-1 0 0 0,0 0 0 0 0,-1 0 0 0 0,1-1 0 0 0,0 0 0 0 0,-1 0 1 0 0,10-2-1 0 0,57-13 851 0 0,-39 7-565 0 0,138-36 1196 0 0,-13 3-948 0 0,-118 34-766 0 0,-40 7-62 0 0,1 11-5120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7111 0 0,'0'0'1900'0'0,"0"2"-1272"0"0,0 6-82 0 0,-1 1 0 0 0,0-1-1 0 0,-1 1 1 0 0,0-1-1 0 0,0 0 1 0 0,-5 10-1 0 0,-25 51 1806 0 0,11-26-1262 0 0,-5 14-29 0 0,12-29-478 0 0,0 1 1 0 0,3 0-1 0 0,-16 60 0 0 0,26-86-482 0 0,0 0 0 0 0,1 1-1 0 0,-1-1 1 0 0,1 0 0 0 0,0 0-1 0 0,0 1 1 0 0,1-1 0 0 0,-1 0-1 0 0,0 0 1 0 0,1 1 0 0 0,0-1-1 0 0,1 4 1 0 0,-1-6 263 0 0,13 3 306 0 0,-6-2-557 0 0,0-1 1 0 0,1 0-1 0 0,-1-1 0 0 0,1 1 1 0 0,-1-2-1 0 0,1 1 0 0 0,-1-1 1 0 0,0 0-1 0 0,1-1 0 0 0,-1 0 1 0 0,0 0-1 0 0,0-1 0 0 0,13-6 0 0 0,-2 0-34 0 0,1-2 0 0 0,-2 0-1 0 0,0-1 1 0 0,20-17-1 0 0,102-97 96 0 0,-67 57-122 0 0,-55 52-1357 0 0,17-19-1 0 0,-30 30 930 0 0,-1 1 1 0 0,1-1-1 0 0,-1 0 0 0 0,-1 0 0 0 0,1-1 1 0 0,-1 1-1 0 0,0-1 0 0 0,2-8 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10623 0 0,'0'0'964'0'0,"2"2"-608"0"0,-1-1 11 0 0,1 0 0 0 0,-1 0-1 0 0,0-1 1 0 0,1 1 0 0 0,-1 0 0 0 0,0-1-1 0 0,1 1 1 0 0,-1-1 0 0 0,1 1 0 0 0,-1-1-1 0 0,1 0 1 0 0,-1 1 0 0 0,1-1-1 0 0,0 0 1 0 0,-1 0 0 0 0,1 0 0 0 0,-1 0-1 0 0,1 0 1 0 0,2-1 0 0 0,-1 0-90 0 0,0 0 0 0 0,0-1 0 0 0,0 1 0 0 0,0 0 0 0 0,-1-1 0 0 0,1 0 0 0 0,0 0 0 0 0,-1 1 0 0 0,1-1 0 0 0,1-3 0 0 0,19-20 1763 0 0,33-48 0 0 0,1-2-907 0 0,-20 32-992 0 0,35-40 287 0 0,-56 68-367 0 0,0 0 0 0 0,1 1 0 0 0,19-13 0 0 0,156-81-61 0 0,-164 94-344 0 0,1 2 0 0 0,41-12 0 0 0,-53 19 61 0 0,0 1 1 0 0,1 1 0 0 0,-1 1-1 0 0,1 0 1 0 0,29 1-1 0 0,-33 3-1109 0 0,-2 2-57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4607 0 0,'0'0'208'0'0,"-2"1"374"0"0,-1 1 339 0 0,0 1 0 0 0,0-1 0 0 0,0 1 0 0 0,0-1 0 0 0,0 1 0 0 0,1 0 0 0 0,-4 4 0 0 0,2-1-8 0 0,0 1 0 0 0,0-1 0 0 0,-3 10-1 0 0,0 5 175 0 0,-8 35 0 0 0,12-46-780 0 0,-24 132 1510 0 0,-2 9-1084 0 0,6-66-571 0 0,-56 140 0 0 0,58-179-165 0 0,-1-1-1 0 0,-2-1 1 0 0,-3-1-1 0 0,-46 59 1 0 0,16-41-24 0 0,49-53 21 0 0,0-1 0 0 0,-1 0-1 0 0,0 0 1 0 0,-1-1 0 0 0,-11 6 0 0 0,18-10 15 0 0,1-1 1 0 0,-1 0-1 0 0,0 0 0 0 0,0 0 1 0 0,0 0-1 0 0,1-1 0 0 0,-1 1 1 0 0,0-1-1 0 0,0 1 0 0 0,0-1 1 0 0,-5 0-1 0 0,7-1-5 0 0,0 1 0 0 0,0-1 0 0 0,0 1 1 0 0,0-1-1 0 0,0 1 0 0 0,0-1 0 0 0,0 0 0 0 0,0 1 1 0 0,0-1-1 0 0,0 0 0 0 0,0 0 0 0 0,0 1 0 0 0,1-1 0 0 0,-1 0 1 0 0,0 0-1 0 0,1 0 0 0 0,-1 0 0 0 0,0 0 0 0 0,1 0 0 0 0,-1 0 1 0 0,1 0-1 0 0,0-1 0 0 0,-1 1 0 0 0,1 0 0 0 0,0 0 0 0 0,0 0 1 0 0,-1 0-1 0 0,1-1 0 0 0,0 1 0 0 0,1-2 0 0 0,-2-6 18 0 0,2 1 0 0 0,-1-1 0 0 0,1 0 0 0 0,1 0 0 0 0,-1 1 0 0 0,6-17 0 0 0,25-49 3 0 0,-21 49-20 0 0,-1 3 1 0 0,2 0-1 0 0,0 1 1 0 0,1 0-1 0 0,2 1 1 0 0,0 0-1 0 0,1 1 1 0 0,1 1-1 0 0,0 1 1 0 0,1 0 0 0 0,1 1-1 0 0,1 1 1 0 0,38-21-1 0 0,-40 28-16 0 0,1 0 0 0 0,0 2 1 0 0,0 0-1 0 0,0 2 0 0 0,1 0 0 0 0,19-1 0 0 0,-22 3 10 0 0,0 2-1 0 0,0 0 1 0 0,25 3 0 0 0,51 12 71 0 0,-89-14-62 0 0,35 5 31 0 0,41 10 97 0 0,-70-14-123 0 0,0 1 0 0 0,0 1 1 0 0,0 0-1 0 0,-1 0 1 0 0,15 9-1 0 0,-22-12-13 0 0,0 1 0 0 0,0-1 0 0 0,0 0 0 0 0,0 1 0 0 0,-1 0 0 0 0,1-1 0 0 0,0 1 0 0 0,-1 0 0 0 0,1 0 0 0 0,-1 0 0 0 0,1 0 0 0 0,-1 0 0 0 0,0 0 0 0 0,0 1 0 0 0,0-1 0 0 0,0 0 0 0 0,0 1 0 0 0,-1-1 0 0 0,1 0 0 0 0,-1 1 0 0 0,1-1 0 0 0,-1 1 0 0 0,0-1 0 0 0,0 1 0 0 0,0-1 0 0 0,0 1 0 0 0,-1-1 0 0 0,1 1 0 0 0,-1-1 0 0 0,1 0 0 0 0,-1 1 0 0 0,0-1 0 0 0,0 0 0 0 0,0 1 0 0 0,0-1 0 0 0,0 0 0 0 0,0 0 0 0 0,-1 0 0 0 0,-2 3 0 0 0,-7 9 23 0 0,-1 0 0 0 0,-1-1 0 0 0,-1 0 0 0 0,0 0-1 0 0,0-2 1 0 0,-32 20 0 0 0,1-5 73 0 0,-60 24 0 0 0,62-32 28 0 0,0-2 1 0 0,-2-2-1 0 0,-77 14 0 0 0,95-23-46 0 0,6-1-39 0 0,0-1-1 0 0,-41 0 1 0 0,60-3-902 0 0,3-1-315 0 0,2-7-64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0,'1'2'6979'0'0,"3"8"-6521"0"0,0 0 1 0 0,1 0 0 0 0,1 0-1 0 0,-1-1 1 0 0,1 0-1 0 0,11 12 1 0 0,50 50 2773 0 0,-42-47-2877 0 0,-16-15-1458 0 0,1 1-1 0 0,0-1 1 0 0,1-1-1 0 0,0 0 1 0 0,0-1-1 0 0,0 0 1 0 0,22 10-1 0 0,-21-14-5412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4 16183 0 0,'2'-3'2284'0'0,"-221"284"1889"0"0,40-60-3158 0 0,-60 115-671 0 0,17 11-80 0 0,195-298-573 0 0,7-13-1876 0 0,-1-1-1 0 0,-50 62 1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8287 0 0,'0'0'756'0'0,"-2"0"-622"0"0,-25 5 3061 0 0,-46 14 1 0 0,-75 41-1125 0 0,71-22-1983 0 0,-100 67 0 0 0,166-98-23 0 0,1 1-1 0 0,-1 0 1 0 0,1 1-1 0 0,1 0 0 0 0,-1 0 1 0 0,2 1-1 0 0,-9 12 1 0 0,12-15 117 0 0,1 0 0 0 0,0 0 1 0 0,1 1-1 0 0,0-1 0 0 0,0 1 1 0 0,1 0-1 0 0,-1 0 0 0 0,2 0 0 0 0,-1 0 1 0 0,1 0-1 0 0,0 0 0 0 0,1 14 1 0 0,1-14-67 0 0,-1 1 0 0 0,2 0 0 0 0,-1 0 0 0 0,1-1 0 0 0,0 1 0 0 0,1-1 0 0 0,0 1 0 0 0,0-1 0 0 0,1 0 0 0 0,9 14 0 0 0,-10-17-76 0 0,1 0-1 0 0,-1-1 1 0 0,1 0-1 0 0,0 0 1 0 0,1 0-1 0 0,-1 0 0 0 0,1-1 1 0 0,-1 0-1 0 0,1 0 1 0 0,0 0-1 0 0,0 0 1 0 0,0-1-1 0 0,1 0 0 0 0,-1 0 1 0 0,1 0-1 0 0,-1-1 1 0 0,11 2-1 0 0,-3-2 95 0 0,0-1 0 0 0,-1 0 0 0 0,1 0 0 0 0,0-2 0 0 0,-1 1 0 0 0,16-5 0 0 0,23-10-1174 0 0,-2-3-4596 0 0,-7 0-1642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14 10591 0 0,'12'-13'8672'0'0,"-13"15"-8214"0"0,-26 60 38 0 0,-52 86 1 0 0,24-48-416 0 0,7-16-62 0 0,-4-2 0 0 0,-3-3 0 0 0,-68 75 0 0 0,-114 100 573 0 0,213-228-288 0 0,23-25-240 0 0,8-11-11 0 0,-4 6-70 0 0,7-10-195 0 0,1 1 1 0 0,1-1-1 0 0,25-20 0 0 0,47-31-606 0 0,-61 49 607 0 0,7-7 163 0 0,1 2 1 0 0,2 2-1 0 0,0 1 0 0 0,1 1 0 0 0,0 2 0 0 0,38-11 1 0 0,-66 24 100 0 0,-1 1 1 0 0,0 0-1 0 0,0 0 0 0 0,0 0 1 0 0,1 1-1 0 0,-1-1 1 0 0,0 1-1 0 0,1 1 1 0 0,-1-1-1 0 0,9 3 1 0 0,-11-2 16 0 0,0 0 0 0 0,0 0 0 0 0,0 1 0 0 0,0-1 0 0 0,-1 1 0 0 0,1 0 0 0 0,0 0-1 0 0,-1 0 1 0 0,1 0 0 0 0,-1 0 0 0 0,0 1 0 0 0,0-1 0 0 0,0 1 0 0 0,0-1 0 0 0,0 1 0 0 0,0 0 0 0 0,-1 0 0 0 0,2 3 0 0 0,0 2 45 0 0,0 1 0 0 0,0-1 1 0 0,-1 1-1 0 0,0 0 0 0 0,-1 0 1 0 0,0 0-1 0 0,0-1 0 0 0,-1 1 0 0 0,-1 12 1 0 0,-1-3-74 0 0,0 0 1 0 0,-2 0-1 0 0,-8 28 0 0 0,-9 1-683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11 14079 0 0,'0'0'646'0'0,"-1"0"-16"0"0,-7-3-415 0 0,-1 1 1 0 0,1 0-1 0 0,0 1 0 0 0,-1 0 0 0 0,1 0 0 0 0,0 1 0 0 0,-16 1 1 0 0,3 1 656 0 0,0 1 0 0 0,-21 5 1 0 0,25-3-550 0 0,-1 1 1 0 0,1 1-1 0 0,0 0 0 0 0,-25 16 1 0 0,-59 45-243 0 0,62-40-26 0 0,30-22 9 0 0,0 0 0 0 0,0 1 1 0 0,0 0-1 0 0,1 1 0 0 0,1-1 0 0 0,-1 2 0 0 0,1-1 0 0 0,-8 13 0 0 0,15-20-48 0 0,-1 0 0 0 0,1 0 0 0 0,0 0 0 0 0,-1 0 0 0 0,1 0 0 0 0,0 1 0 0 0,0-1 0 0 0,0 0 0 0 0,0 0 0 0 0,0 0 0 0 0,0 0 0 0 0,0 0-1 0 0,0 0 1 0 0,0 0 0 0 0,1 0 0 0 0,-1 0 0 0 0,0 0 0 0 0,1 0 0 0 0,-1 0 0 0 0,0 0 0 0 0,1 0 0 0 0,0 0 0 0 0,-1 0 0 0 0,1 0-1 0 0,-1 0 1 0 0,1 0 0 0 0,0-1 0 0 0,1 3 0 0 0,0-1 9 0 0,1-1 0 0 0,-1 1 1 0 0,0 0-1 0 0,1-1 0 0 0,-1 1 0 0 0,1-1 0 0 0,0 0 0 0 0,5 2 0 0 0,-1-1 0 0 0,0-1-1 0 0,1-1 0 0 0,-1 1 0 0 0,1-1 0 0 0,-1 0 1 0 0,1-1-1 0 0,13-2 0 0 0,53-18-2370 0 0,-36 10-3249 0 0,-9 3-859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14047 0 0,'0'0'5911'0'0,"0"-2"-5075"0"0,0-1-686 0 0,0 0 1 0 0,0-1-1 0 0,0 1 1 0 0,0 0-1 0 0,1-1 1 0 0,-1 1-1 0 0,1 0 1 0 0,0 0-1 0 0,0 0 1 0 0,0-1-1 0 0,0 1 1 0 0,0 0-1 0 0,1 0 0 0 0,0 1 1 0 0,-1-1-1 0 0,1 0 1 0 0,0 0-1 0 0,4-3 1 0 0,5-6 14 0 0,1 0 0 0 0,20-15 0 0 0,-17 14-14 0 0,21-16-241 0 0,0 1 1 0 0,66-37-1 0 0,-72 50-172 0 0,0 0 0 0 0,1 2 0 0 0,0 1 0 0 0,44-10 0 0 0,-71 21 278 0 0,1 0-1 0 0,-1 0 0 0 0,0 1 0 0 0,1 0 0 0 0,-1 0 0 0 0,0 0 1 0 0,1 0-1 0 0,-1 1 0 0 0,0-1 0 0 0,0 1 0 0 0,7 2 0 0 0,-9-2 4 0 0,0 0 0 0 0,0 0 0 0 0,0 0 0 0 0,-1 0 0 0 0,1 0 0 0 0,-1 0 0 0 0,1 1-1 0 0,-1-1 1 0 0,1 0 0 0 0,-1 1 0 0 0,0-1 0 0 0,1 1 0 0 0,-1-1 0 0 0,0 1 0 0 0,0 0 0 0 0,0 0-1 0 0,0-1 1 0 0,-1 1 0 0 0,1 0 0 0 0,0 0 0 0 0,-1 0 0 0 0,1 0 0 0 0,-1 0 0 0 0,0 0-1 0 0,0 0 1 0 0,0 0 0 0 0,0 2 0 0 0,0 8 48 0 0,-1-1 0 0 0,-1 1 1 0 0,0-1-1 0 0,0 0 0 0 0,-1 1 0 0 0,-5 10 0 0 0,-31 65 191 0 0,18-43-186 0 0,6-12-37 0 0,-16 39-193 0 0,30-69-451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9671 0 0,'0'0'748'0'0,"-2"1"-238"0"0,-70 53 6165 0 0,-29 42-3366 0 0,64-54-2640 0 0,2 2-1 0 0,-34 54 1 0 0,63-88-358 0 0,0 1-1 0 0,1 0 1 0 0,-5 13 0 0 0,9-22 6 0 0,2 0-302 0 0,1-1 1 0 0,-1 0-1 0 0,0 0 0 0 0,0 1 0 0 0,1-1 0 0 0,-1 0 1 0 0,0 0-1 0 0,1 0 0 0 0,-1-1 0 0 0,1 1 0 0 0,-1 0 1 0 0,1-1-1 0 0,0 1 0 0 0,2 0 0 0 0,2 0-60 0 0,0 0-1 0 0,0 0 0 0 0,0-1 1 0 0,1 1-1 0 0,-1-2 1 0 0,0 1-1 0 0,0-1 1 0 0,7-1-1 0 0,7-3-1476 0 0,20-7 1 0 0,-7 1-6230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1375 0 0,'-1'1'13331'0'0,"-37"56"-8537"0"0,-5 9-3749 0 0,41-63-1016 0 0,-51 97 567 0 0,46-81-564 0 0,0 0 0 0 0,1 1 1 0 0,1-1-1 0 0,-3 26 0 0 0,8-45-98 0 0,0 1-1 0 0,0 0 0 0 0,0-1 1 0 0,0 1-1 0 0,0 0 1 0 0,1-1-1 0 0,-1 1 1 0 0,0 0-1 0 0,0-1 0 0 0,1 1 1 0 0,-1-1-1 0 0,1 1 1 0 0,-1 0-1 0 0,0-1 1 0 0,1 1-1 0 0,-1-1 0 0 0,1 1 1 0 0,-1-1-1 0 0,1 1 1 0 0,-1-1-1 0 0,1 0 1 0 0,0 1-1 0 0,-1-1 1 0 0,1 1-1 0 0,-1-1 0 0 0,1 0 1 0 0,0 0-1 0 0,-1 1 1 0 0,1-1-1 0 0,0 0 1 0 0,-1 0-1 0 0,1 0 0 0 0,0 0 1 0 0,-1 0-1 0 0,2 0 1 0 0,-1 0 60 0 0,12 1-1276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186 160 11055 0 0,'1'2'4882'0'0,"0"1"-4466"0"0,0-1 1 0 0,1 0 0 0 0,-1 0-1 0 0,1 0 1 0 0,0 0-1 0 0,0 0 1 0 0,0 0 0 0 0,0 0-1 0 0,0 0 1 0 0,0-1 0 0 0,0 1-1 0 0,0-1 1 0 0,1 1 0 0 0,-1-1-1 0 0,0 0 1 0 0,1 0 0 0 0,2 1-1 0 0,1-1-240 0 0,-1 0 1 0 0,1 0-1 0 0,0 0 0 0 0,-1-1 0 0 0,1 0 0 0 0,0 0 1 0 0,9-1-1 0 0,29-7 88 0 0,1-3 1 0 0,-1-1 0 0 0,46-19-1 0 0,-68 23-283 0 0,72-29-463 0 0,-78 29 237 0 0,-1 0 0 0 0,0 0 0 0 0,24-19 0 0 0,-36 24 152 0 0,-1 1-1 0 0,1-1 1 0 0,-1 1 0 0 0,0-1-1 0 0,4-4 1 0 0,-6 6 71 0 0,0 1-1 0 0,0-1 1 0 0,0 1-1 0 0,0 0 1 0 0,0-1 0 0 0,0 1-1 0 0,0 0 1 0 0,0-1-1 0 0,0 1 1 0 0,0 0 0 0 0,-1-1-1 0 0,1 1 1 0 0,0 0-1 0 0,0-1 1 0 0,0 1-1 0 0,0 0 1 0 0,0-1 0 0 0,-1 1-1 0 0,1 0 1 0 0,0-1-1 0 0,0 1 1 0 0,-1 0 0 0 0,1 0-1 0 0,0-1 1 0 0,-1 1-1 0 0,1 0 1 0 0,0 0-1 0 0,0 0 1 0 0,-1 0 0 0 0,1-1-1 0 0,0 1 1 0 0,-1 0-1 0 0,-11-5-317 0 0,5 4 209 0 0,-1-1-1 0 0,1 2 1 0 0,-1-1-1 0 0,1 1 1 0 0,-1 0-1 0 0,1 1 1 0 0,-1 0-1 0 0,-7 2 1 0 0,-5 1-117 0 0,-34 13-1 0 0,19-2 249 0 0,1 1-1 0 0,-61 38 1 0 0,-57 54 793 0 0,127-90-602 0 0,-75 61 688 0 0,84-65-754 0 0,2 0 0 0 0,0 0-1 0 0,0 2 1 0 0,-12 18-1 0 0,22-28-84 0 0,0 1 0 0 0,0 0 0 0 0,1 0-1 0 0,0 0 1 0 0,0 0 0 0 0,1 1-1 0 0,-3 9 1 0 0,5-15-29 0 0,-1 0 1 0 0,1 0-1 0 0,0 0 0 0 0,0 0 0 0 0,0 0 1 0 0,0 0-1 0 0,0 0 0 0 0,0 1 0 0 0,1-1 0 0 0,-1 0 1 0 0,1 0-1 0 0,-1 0 0 0 0,1 0 0 0 0,0-1 1 0 0,-1 1-1 0 0,1 0 0 0 0,0 0 0 0 0,1 0 1 0 0,-1-1-1 0 0,0 1 0 0 0,0 0 0 0 0,1-1 1 0 0,-1 1-1 0 0,1-1 0 0 0,-1 0 0 0 0,1 1 1 0 0,-1-1-1 0 0,1 0 0 0 0,0 0 0 0 0,0 0 1 0 0,3 1-1 0 0,4 1 44 0 0,1 0 0 0 0,-1 0 0 0 0,1-1 0 0 0,-1-1 0 0 0,1 0 0 0 0,0 0 0 0 0,-1-1 0 0 0,17-1 0 0 0,9-3-267 0 0,36-10 0 0 0,-51 10-49 0 0,32-9-1308 0 0,0-2-3901 0 0,-1-4-1864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116 266 8143 0 0,'0'0'1714'0'0,"1"1"-1098"0"0,19 27 1780 0 0,-20-27-2220 0 0,0 1 0 0 0,1 0 0 0 0,-1-1 0 0 0,0 1 0 0 0,0-1 0 0 0,1 1 0 0 0,-1 0-1 0 0,-1-1 1 0 0,1 1 0 0 0,0 0 0 0 0,0-1 0 0 0,-1 1 0 0 0,0 2 0 0 0,0 0 203 0 0,0 2-68 0 0,-1 0 0 0 0,0-1 0 0 0,-1 1 0 0 0,1 0 0 0 0,-1-1 0 0 0,0 0 1 0 0,-1 1-1 0 0,1-1 0 0 0,-1 0 0 0 0,0-1 0 0 0,-5 6 0 0 0,-6 4 817 0 0,-34 23 1 0 0,27-21-320 0 0,21-15-621 0 0,-3 2 6 0 0,4-3-188 0 0,0 0 0 0 0,0 0-1 0 0,-1 0 1 0 0,1 0 0 0 0,0 0 0 0 0,0 0 0 0 0,0 0 0 0 0,0 0 0 0 0,0 0 0 0 0,0 0 0 0 0,0 0 0 0 0,0 1 0 0 0,0-1 0 0 0,0 0 0 0 0,0 0 0 0 0,0 0 0 0 0,0 0 0 0 0,0 0 0 0 0,-1 0 0 0 0,1 0-1 0 0,0 0 1 0 0,0 0 0 0 0,0 0 0 0 0,0 0 0 0 0,0 0 0 0 0,0 0 0 0 0,0 0 0 0 0,0 0 0 0 0,0 0 0 0 0,0 0 0 0 0,0 0 0 0 0,-1 0 0 0 0,1 0 0 0 0,0 0 0 0 0,0 0 0 0 0,0 0 0 0 0,0 0 0 0 0,0 0 0 0 0,0 0-1 0 0,0 0 1 0 0,0-1 0 0 0,0 1 0 0 0,0 0 0 0 0,0 0 0 0 0,0 0 0 0 0,0 0 0 0 0,0 0 0 0 0,-1 0 0 0 0,1 0 0 0 0,0 0 0 0 0,0 0 0 0 0,0 0 0 0 0,0 0 0 0 0,0 0 0 0 0,0 0 0 0 0,0-1 0 0 0,0 1-1 0 0,1-4 7 0 0,1-1 0 0 0,0 0 0 0 0,0 1 0 0 0,0-1 0 0 0,0 1 0 0 0,0 0 0 0 0,1 0 0 0 0,0 0 0 0 0,0 0 0 0 0,7-7 0 0 0,41-35 12 0 0,-38 36-25 0 0,82-63-63 0 0,-1 2-209 0 0,46-39-326 0 0,-116 93 485 0 0,1 1 0 0 0,1 1 0 0 0,55-22 0 0 0,-71 34 157 0 0,0 0 0 0 0,0 1 0 0 0,0 0 0 0 0,0 0 0 0 0,0 1 0 0 0,0 0 0 0 0,1 1-1 0 0,-1 0 1 0 0,0 1 0 0 0,0 0 0 0 0,0 1 0 0 0,0 0 0 0 0,11 3 0 0 0,-16-3-5 0 0,0-1 1 0 0,0 2-1 0 0,0-1 0 0 0,-1 0 1 0 0,1 1-1 0 0,0 0 1 0 0,-1 0-1 0 0,0 0 0 0 0,0 1 1 0 0,0 0-1 0 0,0-1 1 0 0,0 1-1 0 0,-1 1 0 0 0,1-1 1 0 0,-1 0-1 0 0,0 1 1 0 0,-1-1-1 0 0,1 1 0 0 0,-1 0 1 0 0,0 0-1 0 0,0 0 1 0 0,-1 0-1 0 0,1 1 0 0 0,-1-1 1 0 0,0 0-1 0 0,0 6 0 0 0,-1-3-23 0 0,0 0-1 0 0,0 0 1 0 0,-1 0-1 0 0,0 0 0 0 0,0-1 1 0 0,-1 1-1 0 0,0-1 0 0 0,-1 1 1 0 0,1-1-1 0 0,-1 1 0 0 0,-1-1 1 0 0,1 0-1 0 0,-8 8 1 0 0,-5 7 52 0 0,0-1 1 0 0,-31 29 0 0 0,26-28-22 0 0,6-9-26 0 0,-1 1 0 0 0,0-2 0 0 0,-1 0 0 0 0,-30 16 0 0 0,-27 18-376 0 0,73-45 163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75 4143 0 0,'0'0'319'0'0,"-1"2"145"0"0,0 4 1106 0 0,-1-1 1 0 0,1 0-1 0 0,0 1 0 0 0,0 8 1 0 0,1-11-1244 0 0,0-1-1 0 0,0 0 1 0 0,1 0 0 0 0,-1 0 0 0 0,0 0 0 0 0,1 0 0 0 0,0 0-1 0 0,-1-1 1 0 0,1 1 0 0 0,0 0 0 0 0,0 0 0 0 0,0 0 0 0 0,0 0-1 0 0,0-1 1 0 0,0 1 0 0 0,2 1 0 0 0,-1-2-201 0 0,0 0 0 0 0,-1 0 0 0 0,1 0 0 0 0,0-1 1 0 0,-1 1-1 0 0,1-1 0 0 0,0 1 0 0 0,0-1 0 0 0,0 0 0 0 0,0 0 0 0 0,0 1 0 0 0,-1-1 0 0 0,1-1 1 0 0,0 1-1 0 0,2 0 0 0 0,2-1 209 0 0,31 0 659 0 0,-1-2 0 0 0,71-14 1 0 0,66-33-354 0 0,-156 43-657 0 0,-1 1 0 0 0,0-2 0 0 0,0 0 0 0 0,-1-2 0 0 0,23-16 0 0 0,-38 26 7 0 0,0-1 0 0 0,0 1 0 0 0,0 0 1 0 0,0-1-1 0 0,0 1 0 0 0,0 0 0 0 0,0-1 0 0 0,0 1 0 0 0,0 0 0 0 0,0-1 0 0 0,0 1 0 0 0,0-1 1 0 0,0 1-1 0 0,0 0 0 0 0,0-1 0 0 0,0 1 0 0 0,0 0 0 0 0,-1-1 0 0 0,1 1 0 0 0,0 0 0 0 0,0-1 1 0 0,0 1-1 0 0,-1 0 0 0 0,1 0 0 0 0,0-1 0 0 0,0 1 0 0 0,-1 0 0 0 0,1 0 0 0 0,-1-1 0 0 0,0 0-15 0 0,0 1 0 0 0,0-1 0 0 0,-1 0 0 0 0,1 1 0 0 0,0-1-1 0 0,-1 1 1 0 0,1-1 0 0 0,0 1 0 0 0,-1 0 0 0 0,1-1 0 0 0,-1 1-1 0 0,1 0 1 0 0,-3 0 0 0 0,-22 2-187 0 0,17-1 131 0 0,-43 7-65 0 0,0 2-1 0 0,1 3 0 0 0,0 1 1 0 0,-69 31-1 0 0,-176 104 514 0 0,294-148-366 0 0,-10 5 94 0 0,0 2 1 0 0,0-1 0 0 0,0 2 0 0 0,-14 14-1 0 0,24-22-73 0 0,0 1 0 0 0,0 0 0 0 0,0 0 0 0 0,0 0-1 0 0,1 0 1 0 0,-1 1 0 0 0,1-1 0 0 0,0 0 0 0 0,-1 1-1 0 0,1-1 1 0 0,0 1 0 0 0,1-1 0 0 0,-1 1 0 0 0,0-1-1 0 0,1 1 1 0 0,-1 0 0 0 0,1-1 0 0 0,0 1 0 0 0,0 0-1 0 0,0-1 1 0 0,0 1 0 0 0,0 0 0 0 0,1-1 0 0 0,-1 1-1 0 0,1 0 1 0 0,0-1 0 0 0,-1 1 0 0 0,1-1 0 0 0,0 1-1 0 0,3 3 1 0 0,-1-2-3 0 0,0 0 0 0 0,0 0 0 0 0,0-1 0 0 0,1 1 0 0 0,0-1-1 0 0,-1 0 1 0 0,1 0 0 0 0,0 0 0 0 0,8 4 0 0 0,6 2 19 0 0,21 7-1 0 0,-25-11-5 0 0,8 3-110 0 0,1 0 0 0 0,1-2-1 0 0,-1-1 1 0 0,27 2-1 0 0,13-2-6808 0 0,-30-5-502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9151 0 0,'0'0'831'0'0,"-1"0"-686"0"0,-29 13 2182 0 0,0 2-1 0 0,-28 18 0 0 0,-17 18-481 0 0,6-5-811 0 0,-117 57-1 0 0,151-85-949 0 0,22-12 65 0 0,0 2 1 0 0,1 0-1 0 0,0 0 0 0 0,-18 17 1 0 0,28-24 320 0 0,15 0-49 0 0,5-2-295 0 0,-1 0-1 0 0,0-2 0 0 0,0 0 0 0 0,31-10 0 0 0,64-29 87 0 0,-64 18-223 0 0,-1-1 1 0 0,79-57-1 0 0,-67 42-304 0 0,-57 39-131 0 0,-4 5 168 0 0,-7 11 72 0 0,-16 20 111 0 0,0-4 74 0 0,-21 31-108 0 0,39-52-11 0 0,1-1 0 0 0,1 2 0 0 0,-1-1 0 0 0,-5 18 1 0 0,11-26-163 0 0,-4 15-399 0 0,4-17 461 0 0,0 1 0 0 0,0 0 0 0 0,0 0 0 0 0,0 0 0 0 0,0-1 0 0 0,1 1 0 0 0,-1 0 0 0 0,0-1 0 0 0,0 1 0 0 0,1 0 0 0 0,-1 0 0 0 0,0-1 0 0 0,1 2 0 0 0,6 6-6075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12319 0 0,'2'0'564'0'0,"17"-1"187"0"0,-16 0-262 0 0,0 1-1 0 0,-1-1 1 0 0,1 0 0 0 0,-1 0-1 0 0,0 0 1 0 0,1 0 0 0 0,-1 0-1 0 0,0-1 1 0 0,1 1 0 0 0,-1-1-1 0 0,0 1 1 0 0,0-1 0 0 0,0 0-1 0 0,0 0 1 0 0,-1 0 0 0 0,4-3-1 0 0,2-6 53 0 0,0 1 0 0 0,7-16 0 0 0,-5 7 454 0 0,5-3-815 0 0,0 0-1 0 0,1 1 1 0 0,2 1 0 0 0,0 0-1 0 0,1 1 1 0 0,1 1 0 0 0,0 0-1 0 0,1 2 1 0 0,1 0-1 0 0,45-24 1 0 0,95-57-5720 0 0,-97 56 1551 0 0,-35 24-3346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39 5527 0 0,'0'-6'79'0'0,"0"5"-51"0"0,0 0 0 0 0,0 0 0 0 0,0 0 0 0 0,0 0 0 0 0,0 0 0 0 0,1 0 0 0 0,-1 0 0 0 0,0-1-1 0 0,1 1 1 0 0,-1 0 0 0 0,0 0 0 0 0,1 0 0 0 0,-1 0 0 0 0,16-17 14947 0 0,-18 23-14166 0 0,0-3-2844 0 0,-257 408 6248 0 0,174-290-3722 0 0,-86 115-70 0 0,161-222-401 0 0,-173 238 147 0 0,180-246-298 0 0,0-1-1 0 0,1 0 1 0 0,0 0 0 0 0,0 1 0 0 0,0-1-1 0 0,-2 10 1 0 0,3-12-804 0 0,13 4-9022 0 0</inkml:trace>
  <inkml:trace contextRef="#ctx0" brushRef="#br0" timeOffset="1">599 772 9215 0 0,'0'0'707'0'0,"0"2"-218"0"0,-7 33 4317 0 0,3-16-2367 0 0,-3 33 0 0 0,7-46-2205 0 0,0 0-1 0 0,0 1 1 0 0,1-1-1 0 0,-1 1 0 0 0,1-1 1 0 0,1 0-1 0 0,-1 0 1 0 0,1 0-1 0 0,4 9 1 0 0,6 5 192 0 0,0 1 0 0 0,1-1 0 0 0,27 29 1 0 0,-20-24-283 0 0,-18-22-222 0 0,1 0 0 0 0,-1 0-1 0 0,1 0 1 0 0,0-1 0 0 0,0 1 0 0 0,0 0-1 0 0,1-1 1 0 0,-1 0 0 0 0,1 0 0 0 0,-1 0-1 0 0,1 0 1 0 0,-1-1 0 0 0,1 1 0 0 0,0-1-1 0 0,0 0 1 0 0,0 0 0 0 0,0-1 0 0 0,0 1-1 0 0,0-1 1 0 0,0 1 0 0 0,0-1 0 0 0,0-1-1 0 0,0 1 1 0 0,0 0 0 0 0,0-1 0 0 0,0 0-1 0 0,0 0 1 0 0,0 0 0 0 0,-1-1 0 0 0,1 1-1 0 0,3-3 1 0 0,42-19-2875 0 0,-21 8 826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0 13735 0 0,'0'0'630'0'0,"-2"0"-14"0"0,-2 1-573 0 0,-1 0 0 0 0,1 0 0 0 0,-1 0 0 0 0,1 1 0 0 0,0 0 0 0 0,0 0 0 0 0,0 0 0 0 0,-1 0 0 0 0,2 0 0 0 0,-1 1 0 0 0,-3 3 0 0 0,-26 13 1471 0 0,19-12-810 0 0,0 0-1 0 0,0 1 1 0 0,1 1-1 0 0,0 0 1 0 0,-16 14 0 0 0,-55 61 1164 0 0,54-52-1434 0 0,-77 99 905 0 0,61-71-854 0 0,-59 76 261 0 0,21-25-315 0 0,-113 116 0 0 0,-7-37-245 0 0,0 1-44 0 0,162-137-3823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59 919 0 0,'2'-1'67'0'0,"78"-50"14312"0"0,-66 45-12047 0 0,-13 5-2273 0 0,-1 1 0 0 0,0 0 1 0 0,0 0-1 0 0,1 1 0 0 0,-1-1 0 0 0,0 0 0 0 0,0 0 1 0 0,1 0-1 0 0,-1 0 0 0 0,0 0 0 0 0,0 0 1 0 0,0 0-1 0 0,1 0 0 0 0,-1 0 0 0 0,0 0 0 0 0,0 1 1 0 0,1-1-1 0 0,-1 0 0 0 0,0 0 0 0 0,0 0 1 0 0,0 0-1 0 0,0 1 0 0 0,0-1 0 0 0,1 0 0 0 0,-1 0 1 0 0,0 0-1 0 0,0 1 0 0 0,0-1 0 0 0,0 0 1 0 0,0 0-1 0 0,0 0 0 0 0,0 1 0 0 0,1 2 69 0 0,-1 0-1 0 0,0 0 1 0 0,-1 0-1 0 0,1 0 1 0 0,-1 0 0 0 0,1-1-1 0 0,-1 1 1 0 0,-1 3-1 0 0,-3 10 92 0 0,-2 0 0 0 0,1 0 0 0 0,-2-1 0 0 0,0 0 0 0 0,-14 19 0 0 0,-58 67 358 0 0,21-29-455 0 0,-190 239 273 0 0,233-294-620 0 0,2 2 0 0 0,0-1 0 0 0,-18 33 0 0 0,40-58-2224 0 0,1 0 1750 0 0,27-24-1167 0 0,6-9-20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309 140 10799 0 0,'0'0'5002'0'0,"2"-1"-4180"0"0,1-1-464 0 0,0-1 0 0 0,0 1 0 0 0,0-1 0 0 0,5-5 1 0 0,-6 4-194 0 0,2 1 1 0 0,-1-1 0 0 0,0 1 0 0 0,0 0-1 0 0,1 1 1 0 0,4-4 0 0 0,23-10 162 0 0,0 2 0 0 0,0 1 0 0 0,1 1 0 0 0,1 2 1 0 0,0 1-1 0 0,1 1 0 0 0,-1 3 0 0 0,38-3 0 0 0,-66 8-303 0 0,-1 0 0 0 0,1 0-1 0 0,-1 1 1 0 0,0-1 0 0 0,1 1-1 0 0,-1 0 1 0 0,0 0 0 0 0,1 1-1 0 0,-1-1 1 0 0,0 1 0 0 0,0 0-1 0 0,0 0 1 0 0,0 0 0 0 0,0 1-1 0 0,-1 0 1 0 0,1-1 0 0 0,-1 1-1 0 0,0 0 1 0 0,6 6 0 0 0,-7-6 15 0 0,0 0 0 0 0,0 0 0 0 0,-1 0 0 0 0,1 0 0 0 0,-1 0 0 0 0,1 0 0 0 0,-1 1 0 0 0,0-1 0 0 0,0 0 0 0 0,-1 1 0 0 0,1-1 0 0 0,-1 1 0 0 0,1-1 0 0 0,-1 0 0 0 0,0 1 0 0 0,0-1 0 0 0,-1 1 0 0 0,1-1 0 0 0,-1 1 0 0 0,0-1 0 0 0,0 0 0 0 0,0 1 0 0 0,0-1-1 0 0,0 0 1 0 0,-1 0 0 0 0,-1 4 0 0 0,-5 4 10 0 0,1 0 0 0 0,-2-1 0 0 0,0 1 0 0 0,0-2 0 0 0,0 1 0 0 0,-1-1-1 0 0,-1-1 1 0 0,0 0 0 0 0,0 0 0 0 0,-15 7 0 0 0,-12 5-210 0 0,-75 26-1 0 0,-44 3-193 0 0,-15 5-13 0 0,144-42 131 0 0,27-11 56 0 0,3 0-471 0 0,19 0 369 0 0,1-1-1 0 0,-1-1 0 0 0,39-7 0 0 0,20 0 171 0 0,-2 5 639 0 0,1 4 1 0 0,-1 4-1 0 0,135 25 1 0 0,-189-22-284 0 0,-22-7-176 0 0,-1 1-4 0 0,-1 0-41 0 0,0 1 1 0 0,0-1-1 0 0,1 0 0 0 0,-1 0 0 0 0,0 0 1 0 0,-1 0-1 0 0,1 1 0 0 0,0-1 1 0 0,-1 0-1 0 0,1 0 0 0 0,-1 0 0 0 0,0 0 1 0 0,1 0-1 0 0,-1 0 0 0 0,0 0 0 0 0,0 0 1 0 0,0 0-1 0 0,-1-1 0 0 0,1 1 0 0 0,0 0 1 0 0,-1-1-1 0 0,1 1 0 0 0,-1-1 1 0 0,-2 3-1 0 0,-6 5 69 0 0,-1-1 1 0 0,-21 12-1 0 0,24-15-87 0 0,-27 15 26 0 0,-2-3 0 0 0,0-1 0 0 0,-56 16-1 0 0,18-6-25 0 0,6-2 30 0 0,-69 27-6 0 0,131-48-29 0 0,-185 76 0 0 0,172-75-3 0 0,15-4 14 0 0,0 1 0 0 0,0 0 1 0 0,0 0-1 0 0,0 1 0 0 0,-5 2 0 0 0,9-4-6 0 0,1 0 1 0 0,0 0-1 0 0,-1 0 1 0 0,1-1-1 0 0,0 1 0 0 0,-1 0 1 0 0,1 0-1 0 0,0 0 0 0 0,0 0 1 0 0,-1 0-1 0 0,1 0 1 0 0,0-1-1 0 0,0 1 0 0 0,-1 0 1 0 0,1 0-1 0 0,0 0 0 0 0,0-1 1 0 0,-1 1-1 0 0,1 0 0 0 0,0 0 1 0 0,0-1-1 0 0,0 1 1 0 0,0 0-1 0 0,-1-1 0 0 0,1 1 1 0 0,0 0-1 0 0,0 0 0 0 0,0-1 1 0 0,0 1-1 0 0,0 0 1 0 0,0-1-1 0 0,-3-9 78 0 0,3 5-95 0 0,0 1-1 0 0,-1-1 1 0 0,2 0 0 0 0,-1 1 0 0 0,1-1 0 0 0,-1 1 0 0 0,1-1 0 0 0,0 1-1 0 0,1-1 1 0 0,-1 1 0 0 0,1 0 0 0 0,0 0 0 0 0,0 0 0 0 0,0 0-1 0 0,1 0 1 0 0,2-4 0 0 0,-4 7-277 0 0,7 11-3752 0 0,-2 3-1145 0 0,0 0-1474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16 2759 0 0,'1'-1'207'0'0,"21"-13"11805"0"0,-21 24-9563 0 0,-2-6-2271 0 0,1-1-1 0 0,-1 1 1 0 0,0-1-1 0 0,-1 0 1 0 0,1 1-1 0 0,0-1 1 0 0,-1 0-1 0 0,0 1 1 0 0,-2 2-1 0 0,-23 28 584 0 0,19-24-510 0 0,-39 42 624 0 0,-70 59-1 0 0,79-77-597 0 0,-3 1 22 0 0,1 3 1 0 0,-70 83-1 0 0,78-76-1863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82 7367 0 0,'0'0'568'0'0,"-2"-9"-352"0"0,2-10 5523 0 0,9 12-4876 0 0,1 0 0 0 0,0 0 0 0 0,0 1 1 0 0,20-8-1 0 0,-24 11-1198 0 0,1 1 0 0 0,-1 0 0 0 0,1 1 1 0 0,-1-1-1 0 0,1 1 0 0 0,-1 0 0 0 0,1 1 1 0 0,0 0-1 0 0,-1 0 0 0 0,11 1 0 0 0,-7 1-5029 0 0</inkml:trace>
  <inkml:trace contextRef="#ctx0" brushRef="#br0" timeOffset="1">11 472 14279 0 0,'-11'-11'6628'0'0,"31"-15"-5928"0"0,-13 21-994 0 0,-1 1-1 0 0,1 0 0 0 0,0 0 1 0 0,1 1-1 0 0,-1 0 0 0 0,15-5 1 0 0,-10 5-1370 0 0,2-2-4906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50 6447 0 0,'0'0'5672'0'0,"-1"2"-4088"0"0,-3 3-1411 0 0,1 0 0 0 0,-1 1 1 0 0,0-2-1 0 0,-1 1 0 0 0,1 0 0 0 0,-1-1 0 0 0,0 0 0 0 0,-6 4 0 0 0,-46 29 21 0 0,44-30-167 0 0,6-3 123 0 0,0 0-1 0 0,-1 0 1 0 0,-10 10-1 0 0,16-12-51 0 0,1-1 1 0 0,-1 1-1 0 0,0 0 1 0 0,0 0-1 0 0,1 1 0 0 0,-1-1 1 0 0,1 0-1 0 0,0 0 0 0 0,0 1 1 0 0,0-1-1 0 0,0 1 1 0 0,0-1-1 0 0,0 1 0 0 0,1-1 1 0 0,-1 1-1 0 0,1 3 1 0 0,0 0 34 0 0,0 0 0 0 0,1 0 1 0 0,0 0-1 0 0,0 0 1 0 0,0 0-1 0 0,1 0 0 0 0,0 0 1 0 0,0-1-1 0 0,0 1 1 0 0,1-1-1 0 0,0 1 0 0 0,0-1 1 0 0,0 0-1 0 0,1 0 0 0 0,0 0 1 0 0,0-1-1 0 0,7 7 1 0 0,-8-7-66 0 0,1-1 0 0 0,0 0 1 0 0,0 0-1 0 0,0 0 0 0 0,0 0 1 0 0,1-1-1 0 0,-1 1 0 0 0,1-1 0 0 0,-1 0 1 0 0,1 0-1 0 0,0-1 0 0 0,0 0 1 0 0,0 0-1 0 0,0 0 0 0 0,0 0 1 0 0,0-1-1 0 0,0 1 0 0 0,0-1 1 0 0,0-1-1 0 0,0 1 0 0 0,9-2 0 0 0,-1-3 57 0 0,1 0-1 0 0,-1 0 1 0 0,0-2-1 0 0,0 1 1 0 0,-1-2-1 0 0,1 1 1 0 0,-2-2-1 0 0,17-14 1 0 0,-21 17-61 0 0,-1 0 0 0 0,1-1-1 0 0,-2 0 1 0 0,1 0 0 0 0,-1 0 0 0 0,0-1 0 0 0,0 1 0 0 0,-1-1 0 0 0,0-1 0 0 0,-1 1 0 0 0,0 0-1 0 0,0-1 1 0 0,0 1 0 0 0,1-17 0 0 0,-4 19-209 0 0,0 1 0 0 0,0-1 0 0 0,-1 1-1 0 0,1-1 1 0 0,-1 1 0 0 0,-1 0 0 0 0,1-1 0 0 0,-1 1-1 0 0,0 0 1 0 0,0 0 0 0 0,-1 0 0 0 0,1 0 0 0 0,-1 1-1 0 0,0-1 1 0 0,0 1 0 0 0,-1-1 0 0 0,1 1 0 0 0,-1 0-1 0 0,0 1 1 0 0,0-1 0 0 0,0 0 0 0 0,-1 1 0 0 0,-4-3 0 0 0,3 2-158 0 0,0 1 1 0 0,0-1 0 0 0,-1 1 0 0 0,1 1-1 0 0,-1-1 1 0 0,0 1 0 0 0,0 0-1 0 0,0 1 1 0 0,0-1 0 0 0,0 1 0 0 0,0 1-1 0 0,0-1 1 0 0,0 1 0 0 0,0 1 0 0 0,0-1-1 0 0,0 1 1 0 0,-11 3 0 0 0,7 1-5269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 8031 0 0,'0'0'366'0'0,"2"0"-5"0"0,1-2-245 0 0,0-1 67 0 0,8-1 5591 0 0,-131 50-1335 0 0,101-38-3820 0 0,2 0 130 0 0,1 0 0 0 0,-29 19 0 0 0,37-21-482 0 0,-1 0 0 0 0,1 1 0 0 0,0 0 1 0 0,1 1-1 0 0,0 0 0 0 0,-9 12 0 0 0,15-19-230 0 0,0 1 0 0 0,0-1 1 0 0,0 1-1 0 0,0-1 0 0 0,0 1 0 0 0,1 0 1 0 0,-1 0-1 0 0,0 0 0 0 0,1-1 1 0 0,-1 1-1 0 0,1 0 0 0 0,0 0 0 0 0,-1 0 1 0 0,1 0-1 0 0,0 0 0 0 0,0 0 1 0 0,1 0-1 0 0,-1-1 0 0 0,0 1 0 0 0,0 0 1 0 0,2 2-1 0 0,-1-2-14 0 0,0 1 0 0 0,0-1 0 0 0,1 0 0 0 0,0 0 0 0 0,-1 0 0 0 0,1 0 0 0 0,0 0 0 0 0,0 0 0 0 0,0 0 0 0 0,0-1 0 0 0,0 1 0 0 0,0-1 0 0 0,4 2 0 0 0,4 2 3 0 0,0-1 0 0 0,0 0 0 0 0,0-1 0 0 0,1 0 0 0 0,-1 0 0 0 0,14 1 0 0 0,-14-3-12 0 0,0-1 1 0 0,0 0 0 0 0,0 0-1 0 0,1-1 1 0 0,-1 0 0 0 0,0-1-1 0 0,0 0 1 0 0,-1 0 0 0 0,1-1-1 0 0,0-1 1 0 0,-1 1 0 0 0,0-1-1 0 0,0-1 1 0 0,0 0 0 0 0,0 0-1 0 0,8-8 1 0 0,-9 5-3 0 0,-5 0-12 0 0,-3 5-19 0 0,-1 1 1 0 0,1-1-1 0 0,-1 1 0 0 0,0-1 0 0 0,0 1 0 0 0,0 0 1 0 0,0-1-1 0 0,0 1 0 0 0,0 0 0 0 0,-1 0 1 0 0,1 0-1 0 0,-1 0 0 0 0,1 0 0 0 0,-1 0 0 0 0,0 0 1 0 0,-2-2-1 0 0,-6-4-206 0 0,-19-13-1 0 0,25 19 204 0 0,-107-79-1618 0 0,110 80 1339 0 0,13 0-3758 0 0,3 0 2451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295 121 5527 0 0,'0'0'423'0'0,"0"-2"-278"0"0,3-4 90 0 0,-2 5 94 0 0,-1 0 0 0 0,1 0 0 0 0,0 0 0 0 0,0 1 1 0 0,-1-1-1 0 0,1 0 0 0 0,0 1 0 0 0,0-1 0 0 0,0 1 0 0 0,0-1 0 0 0,0 1 0 0 0,0-1 0 0 0,0 1 1 0 0,0-1-1 0 0,4 0 2644 0 0,-13 0-2046 0 0,3 2-777 0 0,-1-1-1 0 0,1 1 1 0 0,-1 0-1 0 0,1 0 1 0 0,0 1-1 0 0,-1-1 0 0 0,1 1 1 0 0,0 1-1 0 0,0-1 1 0 0,1 0-1 0 0,-1 1 1 0 0,0 0-1 0 0,1 0 1 0 0,-5 5-1 0 0,-6 5 145 0 0,1 2 0 0 0,-19 23 1 0 0,18-20-120 0 0,-11 11 10 0 0,-51 68 347 0 0,70-87-332 0 0,0 0 0 0 0,1 1 1 0 0,1-1-1 0 0,0 2 0 0 0,0-1 0 0 0,1 0 1 0 0,-4 22-1 0 0,7-31 61 0 0,2 0-5 0 0,2 0-208 0 0,-1 0 0 0 0,0 0 0 0 0,1 0 1 0 0,-1-1-1 0 0,1 1 0 0 0,0-1 0 0 0,0 0 0 0 0,-1 1 0 0 0,1-1 0 0 0,0 0 0 0 0,0-1 0 0 0,0 1 1 0 0,0 0-1 0 0,0-1 0 0 0,0 0 0 0 0,0 0 0 0 0,0 0 0 0 0,0 0 0 0 0,6-1 0 0 0,5 0 57 0 0,-1-2 1 0 0,1 1-1 0 0,14-6 0 0 0,86-35 381 0 0,-94 34-421 0 0,-1-1 0 0 0,0-1-1 0 0,27-21 1 0 0,-41 29-64 0 0,0-1 0 0 0,-1 0 0 0 0,0 0 0 0 0,0-1 0 0 0,0 1 0 0 0,-1-1 0 0 0,1 0 0 0 0,-1 0 0 0 0,0 0 0 0 0,0 0 0 0 0,-1-1 0 0 0,3-5 0 0 0,-4 6 1 0 0,0 1 0 0 0,-1-1 0 0 0,1 1 1 0 0,-1-1-1 0 0,0 1 0 0 0,0-1 0 0 0,0 1 1 0 0,-1-1-1 0 0,1 1 0 0 0,-1 0 0 0 0,0-1 1 0 0,0 1-1 0 0,-1 0 0 0 0,1-1 0 0 0,-1 1 1 0 0,-4-6-1 0 0,-7-12-135 0 0,-18-20 1 0 0,-12-21-799 0 0,39 56 442 0 0,0 0 0 0 0,0-1 0 0 0,1 0 0 0 0,0 1 0 0 0,1-1 0 0 0,-4-15 0 0 0,6 11-1239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887 475 919 0 0,'-63'44'334'0'0,"13"-9"5375"0"0,13-8 491 0 0,-1-1-1529 0 0,38-30-4476 0 0,2 0 0 0 0,-1 0 1 0 0,0 0-1 0 0,1 1 1 0 0,0-1-1 0 0,-1 1 0 0 0,1-1 1 0 0,1 1-1 0 0,-1 0 1 0 0,0-1-1 0 0,6-3 1 0 0,1-5 169 0 0,29-41-40 0 0,-2-2 0 0 0,-3-1 0 0 0,-2-2-1 0 0,30-78 1 0 0,-52 112-467 0 0,8-34-1 0 0,-15 50-38 0 0,0-1 0 0 0,-1 0 0 0 0,0 0 0 0 0,-1 0 0 0 0,0 0 0 0 0,0 0 0 0 0,-3-13 0 0 0,3 21 157 0 0,0 0 0 0 0,0 0 0 0 0,0 0 0 0 0,0 0-1 0 0,-1 0 1 0 0,1 0 0 0 0,0 0 0 0 0,0 0 0 0 0,-1 0 0 0 0,1 0 0 0 0,-1 1 0 0 0,1-1 0 0 0,-1 0 0 0 0,1 0 0 0 0,-1 0 0 0 0,1 1-1 0 0,-1-1 1 0 0,0 0 0 0 0,1 0 0 0 0,-1 1 0 0 0,0-1 0 0 0,0 1 0 0 0,0-1 0 0 0,1 0 0 0 0,-1 1 0 0 0,0 0 0 0 0,0-1 0 0 0,0 1-1 0 0,0-1 1 0 0,0 1 0 0 0,0 0 0 0 0,0 0 0 0 0,0 0 0 0 0,0 0 0 0 0,0-1 0 0 0,0 1 0 0 0,0 0 0 0 0,0 1 0 0 0,0-1 0 0 0,0 0-1 0 0,0 0 1 0 0,0 0 0 0 0,0 1 0 0 0,0-1 0 0 0,1 0 0 0 0,-1 1 0 0 0,-2 0 0 0 0,-3 2-15 0 0,1 0 1 0 0,-1 1 0 0 0,1 0-1 0 0,-1 0 1 0 0,-7 8-1 0 0,-8 9 25 0 0,2 1-1 0 0,0 1 0 0 0,1 1 1 0 0,-17 31-1 0 0,-51 109 228 0 0,69-129-142 0 0,-244 591 638 0 0,240-574-564 0 0,-2 0 0 0 0,-34 56 0 0 0,35-73-228 0 0,-1-1-1 0 0,-2 0 1 0 0,-49 48 0 0 0,58-65-711 0 0,-1 0 1 0 0,0-2 0 0 0,-1 0-1 0 0,-33 20 1 0 0,48-34 544 0 0,1 0-1 0 0,-1 0 1 0 0,1 0 0 0 0,-1 0-1 0 0,1 0 1 0 0,-1 0 0 0 0,0 0-1 0 0,0-1 1 0 0,1 0 0 0 0,-5 1-1 0 0,-5-4-1286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8751 0 0,'3'-43'760'0'0,"-2"33"2506"0"0,1 1 3420 0 0,6 19-5883 0 0,-6-9-676 0 0,1 3 0 0 0,1-2 1 0 0,0 1-1 0 0,-1 0 1 0 0,1-1-1 0 0,1 0 1 0 0,-1 1-1 0 0,0-2 1 0 0,0 1-1 0 0,1 0 1 0 0,5 0-1 0 0,8 2 230 0 0,24 1 0 0 0,-35-4-296 0 0,54 2 23 0 0,-1-2-1 0 0,0-3 1 0 0,1-2 0 0 0,114-24-1 0 0,-137 19-925 0 0,-2-3-49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 15807 0 0,'0'0'727'0'0,"0"-2"-22"0"0,0-3-405 0 0,0 4-26 0 0,0 4 40 0 0,-8 40 130 0 0,-1 0 0 0 0,-27 75 0 0 0,17-59-74 0 0,-28 85 680 0 0,-106 224 1 0 0,127-315-995 0 0,-2-1 1 0 0,-63 88-1 0 0,53-95-26 0 0,-53 50-1 0 0,-51 31-178 0 0,32-24-634 0 0,65-57-5354 0 0,25-25-353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11975 0 0,'0'0'923'0'0,"1"1"-447"0"0,10 5 321 0 0,-1-1 0 0 0,1-1-1 0 0,0 0 1 0 0,0-1 0 0 0,21 5 0 0 0,-6-4-215 0 0,42 1 0 0 0,-22-6 210 0 0,-1-1-1 0 0,52-11 0 0 0,90-24 322 0 0,-185 36-1113 0 0,219-58-1471 0 0,-159 35-6169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13359 0 0,'0'2'1027'0'0,"-4"20"-482"0"0,-1 0-1 0 0,-1-1 1 0 0,-15 38 0 0 0,-37 60 2015 0 0,43-90-2418 0 0,-111 202 930 0 0,49-92-853 0 0,-109 164 208 0 0,23-108-226 0 0,100-126-121 0 0,49-53 24 0 0,-27 22 0 0 0,39-37 87 0 0,3-3-65 0 0,1-4-70 0 0,1 0-1 0 0,0 1 1 0 0,1-1 0 0 0,-1 1-1 0 0,1-1 1 0 0,0 1 0 0 0,10-9-1 0 0,38-32 148 0 0,-41 37-154 0 0,-1 0-21 0 0,111-83 202 0 0,-108 83-240 0 0,1 1-1 0 0,0 0 0 0 0,0 2 0 0 0,1-1 1 0 0,0 2-1 0 0,0 0 0 0 0,23-4 0 0 0,-36 8 7 0 0,-1 1 0 0 0,1 0 0 0 0,0-1 0 0 0,-1 1 0 0 0,1 0 0 0 0,0 0-1 0 0,-1 0 1 0 0,1 1 0 0 0,0-1 0 0 0,-1 0 0 0 0,1 1 0 0 0,-1-1 0 0 0,1 1-1 0 0,-1-1 1 0 0,1 1 0 0 0,-1 0 0 0 0,1-1 0 0 0,-1 1 0 0 0,1 0 0 0 0,1 1 0 0 0,-2 0 7 0 0,0 0 0 0 0,0-1 0 0 0,0 1 0 0 0,0 0 1 0 0,0 0-1 0 0,0-1 0 0 0,0 1 0 0 0,0 0 1 0 0,-1 0-1 0 0,1 0 0 0 0,-1 0 0 0 0,1 0 1 0 0,-1 0-1 0 0,0 3 0 0 0,0 6 42 0 0,-1 0-1 0 0,0 0 0 0 0,-1 0 1 0 0,-4 18-1 0 0,6-29-43 0 0,-4 16 44 0 0,1 1 1 0 0,0-1-1 0 0,1 25 1 0 0,1-39-43 0 0,1-1-1 0 0,0 0 1 0 0,0 1-1 0 0,0-1 1 0 0,0 0-1 0 0,0 1 1 0 0,1-1 0 0 0,-1 0-1 0 0,0 0 1 0 0,1 1-1 0 0,-1-1 1 0 0,0 0-1 0 0,1 0 1 0 0,-1 1-1 0 0,1-1 1 0 0,0 0-1 0 0,0 0 1 0 0,-1 0 0 0 0,1 0-1 0 0,0 0 1 0 0,0 0-1 0 0,0 0 1 0 0,0 0-1 0 0,0 0 1 0 0,0-1-1 0 0,0 1 1 0 0,0 0-1 0 0,0-1 1 0 0,2 2 0 0 0,-1-2-18 0 0,1 1 0 0 0,0-1 0 0 0,-1 0 1 0 0,1 0-1 0 0,-1 0 0 0 0,1 0 1 0 0,-1 0-1 0 0,1 0 0 0 0,3-2 0 0 0,6-1-443 0 0,0 0-1 0 0,0-1 1 0 0,0-1-1 0 0,-1 0 1 0 0,0-1-1 0 0,0 0 1 0 0,15-10-1 0 0,68-62-3188 0 0,-51 40 1813 0 0,67-62-3708 0 0,-73 67 2236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12 6447 0 0,'0'0'499'0'0,"-2"2"-328"0"0,-2 1 9 0 0,1 1 1 0 0,-1-1 0 0 0,1 1-1 0 0,0 0 1 0 0,-4 6 0 0 0,4-5 827 0 0,0 1 0 0 0,1-1-1 0 0,-1 1 1 0 0,1-1 0 0 0,1 1 0 0 0,-3 9 0 0 0,1 22 3131 0 0,18-30-2759 0 0,-9-5-1179 0 0,0-1 0 0 0,0 0 0 0 0,0 0-1 0 0,0 0 1 0 0,1-1 0 0 0,-1 1 0 0 0,0-2 0 0 0,1 1-1 0 0,-1-1 1 0 0,0 0 0 0 0,0 0 0 0 0,1 0 0 0 0,8-5-1 0 0,2 0 98 0 0,0-2-1 0 0,0 0 0 0 0,21-14 0 0 0,-31 18-256 0 0,0-1 1 0 0,-1 0-1 0 0,1-1 0 0 0,6-6 1 0 0,-12 10-66 0 0,1 0 1 0 0,-1 0-1 0 0,1 0 1 0 0,-1 0-1 0 0,0 0 0 0 0,0 0 1 0 0,0 0-1 0 0,1-4 1 0 0,-1 5-15 0 0,-1 0 0 0 0,0-1 0 0 0,0 1 1 0 0,0 0-1 0 0,0 0 0 0 0,0 0 1 0 0,0 0-1 0 0,0 0 0 0 0,0 0 0 0 0,0 0 1 0 0,-1-1-1 0 0,1 1 0 0 0,0 0 0 0 0,-1 0 1 0 0,1 0-1 0 0,-1 0 0 0 0,1 0 1 0 0,-1 0-1 0 0,0-1 0 0 0,0 1-11 0 0,0 0 1 0 0,0 1-1 0 0,0-1 1 0 0,0 0-1 0 0,0 1 0 0 0,0-1 1 0 0,0 0-1 0 0,0 1 0 0 0,0-1 1 0 0,0 1-1 0 0,0 0 0 0 0,0-1 1 0 0,0 1-1 0 0,-1 0 0 0 0,1 0 1 0 0,0-1-1 0 0,0 1 0 0 0,0 0 1 0 0,0 0-1 0 0,-1 0 0 0 0,1 1 1 0 0,0-1-1 0 0,-2 0 0 0 0,-27 10-875 0 0,29-10 919 0 0,-39 17-462 0 0,0 2-1 0 0,1 1 1 0 0,-48 34 0 0 0,-80 76 802 0 0,146-111-131 0 0,0 1 0 0 0,2 1 0 0 0,0 1-1 0 0,1 1 1 0 0,-19 32 0 0 0,34-50-159 0 0,0 1 0 0 0,0 0 0 0 0,1 0 0 0 0,0-1 0 0 0,0 1 0 0 0,0 0 0 0 0,0 1 0 0 0,0 8 0 0 0,2-13-39 0 0,0-1 0 0 0,0 1 1 0 0,0 0-1 0 0,0 0 0 0 0,1-1 1 0 0,-1 1-1 0 0,0-1 0 0 0,1 1 0 0 0,-1 0 1 0 0,1-1-1 0 0,0 1 0 0 0,0-1 1 0 0,-1 1-1 0 0,3 2 0 0 0,-1-3 3 0 0,-1 1 1 0 0,1-1-1 0 0,0 1 0 0 0,0-1 0 0 0,0 0 0 0 0,0 0 1 0 0,-1 0-1 0 0,2 0 0 0 0,-1 0 0 0 0,0 0 1 0 0,0 0-1 0 0,0-1 0 0 0,5 1 0 0 0,6 1 53 0 0,1-1 1 0 0,-1 0-1 0 0,28-3 0 0 0,43-9 24 0 0,-82 11-86 0 0,51-10-297 0 0,0-3 1 0 0,65-24 0 0 0,-67 18-802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10 4143 0 0,'-3'-9'7155'0'0,"0"10"-6059"0"0,-1 1 0 0 0,1-1 0 0 0,-1 1-1 0 0,1 0 1 0 0,-6 3 0 0 0,-15 15 1152 0 0,-18 31-2529 0 0,32-38 796 0 0,-104 161-135 0 0,57-81-289 0 0,-130 160 110 0 0,-7 11-119 0 0,175-234-107 0 0,-212 310-958 0 0,230-340 963 0 0,-10 15-931 0 0,0-1-1 0 0,-2 0 1 0 0,-27 24-1 0 0,30-31-4988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146 422 6823 0 0,'0'0'615'0'0,"-1"1"-506"0"0,-52 53 2334 0 0,22-26-1846 0 0,19-18 69 0 0,1 0 0 0 0,-17 21 1570 0 0,22-22 1690 0 0,5-8-3800 0 0,1 0 0 0 0,-1-1 0 0 0,1 1 0 0 0,0 0 1 0 0,0 0-1 0 0,-1 0 0 0 0,1 0 0 0 0,0 0 0 0 0,0 0 0 0 0,0 0 1 0 0,0 0-1 0 0,0 0 0 0 0,0 2 0 0 0,0-2 450 0 0,2-1-384 0 0,6-3-75 0 0,-1 0 0 0 0,1 0-1 0 0,-1-1 1 0 0,0 0 0 0 0,0 0-1 0 0,11-9 1 0 0,37-37 166 0 0,-35 31-284 0 0,270-258 54 0 0,-214 208-51 0 0,64-61-82 0 0,-138 128 10 0 0,-4 4-70 0 0,-55 54 95 0 0,-8 7-41 0 0,-70 89 1 0 0,41-19 85 0 0,82-113 0 0 0,1 1 0 0 0,0 0 0 0 0,2 0 0 0 0,-13 44 0 0 0,21-62 2 0 0,1-1 0 0 0,-1 1 0 0 0,1 0 1 0 0,0-1-1 0 0,-1 1 0 0 0,1 0 0 0 0,1-1 0 0 0,-1 1 0 0 0,0 0 0 0 0,1-1 0 0 0,-1 1 0 0 0,1 0 0 0 0,1 3 1 0 0,-1-5-2 0 0,0 1 1 0 0,-1-1 0 0 0,1 0-1 0 0,0 0 1 0 0,0 1 0 0 0,0-1 0 0 0,0 0-1 0 0,0 0 1 0 0,1 0 0 0 0,-1 0 0 0 0,0 0-1 0 0,0-1 1 0 0,1 1 0 0 0,-1 0 0 0 0,0-1-1 0 0,1 1 1 0 0,-1 0 0 0 0,1-1 0 0 0,-1 0-1 0 0,1 1 1 0 0,-1-1 0 0 0,1 0 0 0 0,-1 0-1 0 0,1 0 1 0 0,1 0 0 0 0,7 0 6 0 0,0-1 0 0 0,0 0 0 0 0,-1-1 0 0 0,1 0 0 0 0,0-1 1 0 0,15-6-1 0 0,55-31 0 0 0,-46 22 34 0 0,48-25-39 0 0,-2-5 1 0 0,87-66-1 0 0,-108 63-8 0 0,105-115 0 0 0,-139 139-6 0 0,34-47-657 0 0,-58 73 469 0 0,-25 13-367 0 0,11-6 507 0 0,-1 1 1 0 0,-15 10 0 0 0,8 0 30 0 0,1 1 0 0 0,1 0 0 0 0,0 2 1 0 0,1 0-1 0 0,1 1 0 0 0,-15 26 0 0 0,14-19-1 0 0,-18 42 0 0 0,21-38-30 0 0,10-21 58 0 0,-28 58-15 0 0,30-60 25 0 0,0-1-1 0 0,1 1 1 0 0,-1 0-1 0 0,2-1 1 0 0,-1 1-1 0 0,0 11 1 0 0,3-9 1 0 0,-2-10-10 0 0,1-1 1 0 0,0 1-1 0 0,0 0 0 0 0,0-1 0 0 0,0 1 0 0 0,0 0 1 0 0,0-1-1 0 0,0 1 0 0 0,1 0 0 0 0,-1-1 0 0 0,0 1 1 0 0,0 0-1 0 0,0-1 0 0 0,1 1 0 0 0,-1 0 0 0 0,0-1 1 0 0,1 1-1 0 0,-1-1 0 0 0,0 1 0 0 0,1-1 0 0 0,-1 1 1 0 0,1-1-1 0 0,-1 1 0 0 0,1-1 0 0 0,-1 1 0 0 0,1 0 1 0 0,1 0 5 0 0,6 5-30 0 0,-1 0 0 0 0,1 0-1 0 0,-1 0 1 0 0,2-1 0 0 0,-1-1-1 0 0,0 1 1 0 0,1-1 0 0 0,14 4-1 0 0,-12-4-457 0 0,-10-3-481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14 103 17071 0 0,'-13'-12'2239'0'0,"16"10"-2097"0"0,0 0-1 0 0,0 1 1 0 0,0-1-1 0 0,1 0 1 0 0,-1 1 0 0 0,0 0-1 0 0,1 0 1 0 0,6-2 0 0 0,-1 1-49 0 0,37-10 245 0 0,1 3 0 0 0,52-4 0 0 0,98 1 769 0 0,-186 11-1088 0 0,166-4 438 0 0,56-4-337 0 0,-77-2-4488 0 0,-134 9-2644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10591 0 0,'0'0'819'0'0,"-1"1"-235"0"0,-21 24 4404 0 0,-16 23-348 0 0,-97 166-1743 0 0,102-152-4077 0 0,27-50-152 0 0,-1-2-68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 1839 0 0,'-1'3'134'0'0,"-1"15"344"0"0,-2 0 1 0 0,0-1 0 0 0,-1 1-1 0 0,0-1 1 0 0,-11 22 0 0 0,5-15 280 0 0,1-2 1023 0 0,-1-1 0 0 0,0 0 0 0 0,-27 36 1 0 0,30-47-629 0 0,7-8-846 0 0,-1 1 0 0 0,0-1 0 0 0,0 0 0 0 0,1 0 0 0 0,-1 0 0 0 0,0 0 0 0 0,-1 0 0 0 0,1 0 0 0 0,0 0 0 0 0,0-1 0 0 0,-1 1 0 0 0,1-1 0 0 0,-1 0 0 0 0,0 1 0 0 0,1-1 0 0 0,-1-1 0 0 0,-3 2 0 0 0,-4 0 2637 0 0,10-4-2575 0 0,-1 0-322 0 0,1-1-1 0 0,-1 1 1 0 0,1-1 0 0 0,0 1 0 0 0,0-1 0 0 0,0 0-1 0 0,1 1 1 0 0,-1-1 0 0 0,0 1 0 0 0,1-1 0 0 0,0 1-1 0 0,-1-1 1 0 0,1 1 0 0 0,0 0 0 0 0,0-1 0 0 0,1 1 0 0 0,-1 0-1 0 0,0-1 1 0 0,1 1 0 0 0,-1 0 0 0 0,4-3 0 0 0,3-4-65 0 0,0 1 1 0 0,0 0 0 0 0,17-12-1 0 0,11-5-282 0 0,2 1 0 0 0,0 3-1 0 0,2 0 1 0 0,55-19-1 0 0,-59 30 229 0 0,-33 9 97 0 0,0 1 0 0 0,-1-1 0 0 0,1 1 0 0 0,0 0 0 0 0,0 0 0 0 0,0 0 0 0 0,0 0 0 0 0,-1 1 0 0 0,1-1 0 0 0,4 2 0 0 0,-6-1 17 0 0,1 0 1 0 0,0 0-1 0 0,-1 0 0 0 0,1 1 1 0 0,0-1-1 0 0,-1 0 0 0 0,0 1 1 0 0,1-1-1 0 0,-1 1 1 0 0,0-1-1 0 0,0 1 0 0 0,0 0 1 0 0,2 3-1 0 0,8 23 291 0 0,-4 5-14 0 0,-6-21-196 0 0,5 19-61 0 0,-6-29-142 0 0,2-2-344 0 0,1 0 397 0 0,0 0-1 0 0,-1 0 0 0 0,1 0 0 0 0,-1-1 1 0 0,1 1-1 0 0,-1-1 0 0 0,1 1 0 0 0,-1-1 1 0 0,1 0-1 0 0,-1 0 0 0 0,0 0 1 0 0,1 0-1 0 0,-1-1 0 0 0,0 1 0 0 0,0-1 1 0 0,4-2-1 0 0,121-97 12 0 0,-112 89 3 0 0,1 0 1 0 0,0 1-1 0 0,1 1 0 0 0,0 0 1 0 0,0 1-1 0 0,1 1 0 0 0,19-6 1 0 0,-34 13 5 0 0,1 0-1 0 0,-1 0 1 0 0,0 0 0 0 0,1 1-1 0 0,-1 0 1 0 0,1-1 0 0 0,-1 1 0 0 0,1 1-1 0 0,-1-1 1 0 0,0 0 0 0 0,4 2-1 0 0,-5-2 5 0 0,0 1 0 0 0,-1 0 0 0 0,0-1 0 0 0,1 1 0 0 0,-1 0 0 0 0,1 0 0 0 0,-1 0-1 0 0,0 0 1 0 0,0 0 0 0 0,1 0 0 0 0,-1 1 0 0 0,0-1 0 0 0,0 0 0 0 0,0 1 0 0 0,0-1-1 0 0,-1 0 1 0 0,1 1 0 0 0,0-1 0 0 0,-1 1 0 0 0,1-1 0 0 0,-1 1 0 0 0,1-1 0 0 0,-1 1-1 0 0,1 0 1 0 0,-1 1 0 0 0,1 9 10 0 0,0 1 0 0 0,-1-1 0 0 0,0 0 0 0 0,-1 1 0 0 0,-1-1 0 0 0,0 0 0 0 0,0 0 0 0 0,-1 0 0 0 0,-1 0 0 0 0,0-1 0 0 0,-6 13 0 0 0,-3 4 16 0 0,-2-1 0 0 0,-1 0 0 0 0,-24 29 0 0 0,26-41-40 0 0,12-14-61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371 169 11055 0 0,'0'0'9492'0'0,"2"0"-8609"0"0,32-13-109 0 0,0 0-1 0 0,47-28 1 0 0,-8-4-1383 0 0,-63 38 455 0 0,0-1-1 0 0,0 0 1 0 0,-1 0-1 0 0,13-16 1 0 0,-20 23-186 0 0,-13 1-693 0 0,4 1 959 0 0,1 0 1 0 0,0 1-1 0 0,0-1 1 0 0,0 1-1 0 0,0 0 1 0 0,-8 5-1 0 0,-35 20-171 0 0,42-23 215 0 0,-109 73 322 0 0,-133 113 0 0 0,220-166-155 0 0,1 1-1 0 0,2 2 0 0 0,-41 50 1 0 0,63-72-103 0 0,1-1 0 0 0,0 1 0 0 0,0 0 0 0 0,1 0 0 0 0,-1 0 0 0 0,-1 5 0 0 0,3-8-23 0 0,1-1 0 0 0,0 0 0 0 0,-1 0 0 0 0,1 1 0 0 0,0-1 0 0 0,0 0 0 0 0,0 1 0 0 0,0-1 0 0 0,0 0 0 0 0,0 1 0 0 0,0-1 0 0 0,0 0 0 0 0,1 1 0 0 0,-1-1 0 0 0,0 0 0 0 0,1 0 0 0 0,-1 1 0 0 0,1-1 0 0 0,0 0 0 0 0,-1 0 0 0 0,1 0 0 0 0,0 0 0 0 0,-1 0 0 0 0,1 0 0 0 0,0 0 0 0 0,0 0 0 0 0,0 0 0 0 0,0 0 0 0 0,0 0 0 0 0,2 0 1 0 0,1 2 24 0 0,0-1 0 0 0,1 0 0 0 0,0-1 0 0 0,-1 1 0 0 0,1-1 0 0 0,0 0 0 0 0,0 0 0 0 0,0 0 0 0 0,0-1 0 0 0,6 0 0 0 0,10 0 95 0 0,22-4-1 0 0,-33 3-96 0 0,50-7-628 0 0,-1-2 0 0 0,106-34 0 0 0,-122 31-425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28 6911 0 0,'0'0'623'0'0,"0"-2"-514"0"0,-12-23 16879 0 0,7 31-19383 0 0,-3 4 2513 0 0,1 1-1 0 0,1 0 1 0 0,-1 0 0 0 0,-5 15-1 0 0,-15 51 766 0 0,11-30-647 0 0,11-33-359 0 0,0-1 1 0 0,-1 0-1 0 0,-1 0 0 0 0,-14 22 1 0 0,20-34-573 0 0,-5 4-988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529 911 12871 0 0,'0'0'3942'0'0,"2"0"-2537"0"0,2-1-990 0 0,-1 0-1 0 0,1-1 1 0 0,0 1-1 0 0,-1-1 1 0 0,1 0 0 0 0,-1 0-1 0 0,1 0 1 0 0,-1 0-1 0 0,4-5 1 0 0,28-28 1298 0 0,-21 20-1272 0 0,43-47 483 0 0,93-133 1 0 0,-114 142-970 0 0,102-159-699 0 0,-109 161 506 0 0,-2-1-1 0 0,27-72 1 0 0,-41 83-246 0 0,-13 38 420 0 0,1-1-1 0 0,-1 1 1 0 0,1 0-1 0 0,-1-1 1 0 0,0 1-1 0 0,0-1 0 0 0,0 1 1 0 0,-1-1-1 0 0,-1-5 1 0 0,2 8 55 0 0,0 1 0 0 0,0-1 0 0 0,-1 1 0 0 0,1-1 0 0 0,0 1 0 0 0,-1-1 0 0 0,1 1 0 0 0,0 0 0 0 0,-1-1 0 0 0,1 1 0 0 0,0-1 0 0 0,-1 1 0 0 0,1 0 0 0 0,-1-1 0 0 0,1 1 0 0 0,0 0 0 0 0,-1 0 0 0 0,1-1 0 0 0,-1 1 0 0 0,1 0 0 0 0,-1 0 0 0 0,1 0 0 0 0,-1-1 0 0 0,1 1 0 0 0,-1 0 0 0 0,0 0 0 0 0,1 0 0 0 0,-1 0 0 0 0,1 0 0 0 0,-1 0 0 0 0,1 0 0 0 0,-1 0 0 0 0,1 0 0 0 0,-1 0 0 0 0,1 1 0 0 0,-1-1 0 0 0,1 0 0 0 0,-1 0 0 0 0,1 0 0 0 0,-1 1 0 0 0,1-1 0 0 0,-1 0 0 0 0,1 1 0 0 0,-1-1 0 0 0,-21 16-258 0 0,21-15 252 0 0,-25 23-213 0 0,2 2 0 0 0,0 0 0 0 0,-23 35 0 0 0,-55 95-151 0 0,91-137 346 0 0,-235 399-28 0 0,163-271 236 0 0,-45 86-10 0 0,-47 63-40 0 0,97-192-167 0 0,62-87-396 0 0,1-1 0 0 0,-2 0 1 0 0,-31 21-1 0 0,48-36 425 0 0,-13 7-1377 0 0,-1-4-3368 0 0,2-5-1352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5983 0 0,'-6'-8'16847'0'0,"18"2"-15730"0"0,12 0-806 0 0,1 0 0 0 0,0 1 0 0 0,0 2 0 0 0,36-1 0 0 0,6-1-227 0 0,31-4-86 0 0,148-23-3006 0 0,-213 22 443 0 0,-4-1-4855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62 8751 0 0,'45'-62'11844'0'0,"-45"64"-11565"0"0,-2 23 94 0 0,-1-1 1 0 0,-1 0-1 0 0,-8 30 0 0 0,6-30-186 0 0,-6 18-115 0 0,-2-2 0 0 0,-22 45 0 0 0,22-52-38 0 0,-18 35-21 0 0,-2-1 0 0 0,-4-3 0 0 0,-2 0 0 0 0,-58 69-1 0 0,50-73-55 0 0,-75 91-295 0 0,122-150 331 0 0,-12 14-94 0 0,-14 21 0 0 0,24-32-43 0 0,1 0 1 0 0,-1 0-1 0 0,1 1 1 0 0,0-1-1 0 0,0 1 1 0 0,1-1-1 0 0,-1 1 1 0 0,1 0-1 0 0,0-1 1 0 0,-1 10-1 0 0,17-19-1181 0 0,5-3 646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61 13359 0 0,'1'-2'111'0'0,"-1"0"0"0"0,0 1 0 0 0,0-1 1 0 0,1 0-1 0 0,-1 0 0 0 0,0 0 0 0 0,-1 0 0 0 0,1 1 0 0 0,0-1 0 0 0,0 0 0 0 0,-1 0 0 0 0,1 0 0 0 0,-1 1 0 0 0,0-1 0 0 0,1 0 0 0 0,-1 1 0 0 0,0-1 0 0 0,0 0 1 0 0,0 1-1 0 0,0-1 0 0 0,0 1 0 0 0,0 0 0 0 0,-1-1 0 0 0,1 1 0 0 0,0 0 0 0 0,-1 0 0 0 0,1-1 0 0 0,-1 1 0 0 0,-1-1 0 0 0,-1 0 42 0 0,0 1-1 0 0,1-1 1 0 0,-1 1-1 0 0,0-1 1 0 0,0 1-1 0 0,0 1 1 0 0,0-1-1 0 0,0 0 1 0 0,0 1-1 0 0,0 0 1 0 0,0 0-1 0 0,0 0 1 0 0,0 0-1 0 0,0 1 0 0 0,0-1 1 0 0,0 1-1 0 0,0 0 1 0 0,0 0-1 0 0,0 1 1 0 0,1-1-1 0 0,-1 1 1 0 0,0 0-1 0 0,1 0 1 0 0,-1 0-1 0 0,1 0 1 0 0,0 1-1 0 0,0-1 1 0 0,0 1-1 0 0,0 0 1 0 0,0 0-1 0 0,1 0 1 0 0,-5 7-1 0 0,-5 15 88 0 0,1 1 0 0 0,-8 35 1 0 0,2-11-134 0 0,-19 53 415 0 0,-5-2 0 0 0,-5-2 0 0 0,-102 165 0 0 0,102-193-232 0 0,3 1 0 0 0,-52 122-1 0 0,79-154-227 0 0,-17 38-192 0 0,29-70-493 0 0,-1 0-1 0 0,0 0 0 0 0,-9 10 1 0 0,-8 4-4049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 11975 0 0,'0'0'7258'0'0,"0"0"-7112"0"0,0 0 0 0 0,0 0 0 0 0,0-1 0 0 0,0 1 1 0 0,-1 0-1 0 0,1 0 0 0 0,0-1 0 0 0,0 1 0 0 0,0 0 1 0 0,0-1-1 0 0,0 1 0 0 0,0 0 0 0 0,0 0 0 0 0,0-1 1 0 0,0 1-1 0 0,0 0 0 0 0,0-1 0 0 0,0 1 0 0 0,0 0 1 0 0,0-1-1 0 0,0 1 0 0 0,0 0 0 0 0,0-1 0 0 0,0 1 1 0 0,1 0-1 0 0,-1 0 0 0 0,0-1 0 0 0,0 1 1 0 0,0 0-1 0 0,0 0 0 0 0,1-1 0 0 0,9-5 82 0 0,0 0-1 0 0,1 1 0 0 0,0 0 1 0 0,0 1-1 0 0,0 0 1 0 0,0 1-1 0 0,1 0 1 0 0,18-2-1 0 0,99-4 543 0 0,-124 9-723 0 0,147 0-16 0 0,-56 1-922 0 0,-45 2-1949 0 0,-24 0-4329 0 0,-13-3 286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12351 0 0,'0'0'1119'0'0,"1"1"-850"0"0,11 34 1329 0 0,2 0-1 0 0,23 41 0 0 0,-24-56-1311 0 0,1 0-1 0 0,0-1 1 0 0,1 0-1 0 0,1-1 0 0 0,1-1 1 0 0,1-1-1 0 0,0 0 1 0 0,1-1-1 0 0,0-1 1 0 0,1-1-1 0 0,25 12 0 0 0,-38-22-298 0 0,-1 0-1 0 0,1 0 0 0 0,0 0 0 0 0,0-1 0 0 0,0 0 1 0 0,0-1-1 0 0,0 0 0 0 0,0 0 0 0 0,1 0 0 0 0,-1-1 0 0 0,0 0 1 0 0,0 0-1 0 0,1-1 0 0 0,7-2 0 0 0,-9 2-393 0 0,-1-1 1 0 0,1 0-1 0 0,-1 0 0 0 0,1 0 0 0 0,-1-1 1 0 0,8-5-1 0 0,3-4-1176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42 6447 0 0,'0'0'298'0'0,"-1"-2"-10"0"0,-5-13 72 0 0,5-3 13821 0 0,1 20-14106 0 0,-4 13-62 0 0,0 0 1 0 0,-1 0-1 0 0,-1 0 1 0 0,-11 20 0 0 0,10-21 96 0 0,0 0 1 0 0,2 0-1 0 0,-1 1 0 0 0,1 0 1 0 0,-2 15-1 0 0,7-27-55 0 0,-1 0 0 0 0,1 0 0 0 0,0 0-1 0 0,0 0 1 0 0,0 0 0 0 0,0 0 0 0 0,1 0 0 0 0,-1 0 0 0 0,1 0-1 0 0,0 0 1 0 0,0 0 0 0 0,0 0 0 0 0,0 0 0 0 0,0-1 0 0 0,1 1-1 0 0,2 4 1 0 0,-1-3-22 0 0,0-1-1 0 0,0 0 1 0 0,0-1-1 0 0,1 1 1 0 0,-1 0 0 0 0,1-1-1 0 0,-1 0 1 0 0,1 0-1 0 0,0 0 1 0 0,7 3-1 0 0,0-2-13 0 0,0 0-1 0 0,0-1 1 0 0,0 0 0 0 0,1-1-1 0 0,-1 0 1 0 0,0-1-1 0 0,1 0 1 0 0,11-2-1 0 0,-9 0 17 0 0,0-1 0 0 0,-1 0-1 0 0,1-1 1 0 0,-1 0-1 0 0,0-1 1 0 0,0-1-1 0 0,0 0 1 0 0,-1-1-1 0 0,15-10 1 0 0,-22 13 16 0 0,0 0 0 0 0,0-1-1 0 0,0 1 1 0 0,-1-1 0 0 0,1 0 0 0 0,-1 0 0 0 0,-1 0 0 0 0,1-1 0 0 0,4-10-1 0 0,-6 12-2 0 0,0 0-1 0 0,-1-1 0 0 0,0 0 0 0 0,0 1 0 0 0,0-1 0 0 0,0 0 0 0 0,-1 1 1 0 0,0-1-1 0 0,0 0 0 0 0,0 0 0 0 0,-1 1 0 0 0,0-1 0 0 0,1 0 1 0 0,-4-7-1 0 0,3 8-36 0 0,-1-1 0 0 0,0 1 0 0 0,0 0 0 0 0,0 0 0 0 0,-1 0 0 0 0,1 0 0 0 0,-1 0-1 0 0,0 1 1 0 0,0-1 0 0 0,0 1 0 0 0,-1 0 0 0 0,1-1 0 0 0,-1 2 0 0 0,1-1 0 0 0,-1 0 0 0 0,0 1 0 0 0,0 0 0 0 0,-1 0 0 0 0,1 0 0 0 0,0 0 0 0 0,0 1 0 0 0,-1-1 0 0 0,-4 0 0 0 0,-11-1-92 0 0,0 1 1 0 0,0 0-1 0 0,0 2 1 0 0,-22 1-1 0 0,4 0-154 0 0,2-3-402 0 0,36 2 610 0 0,0 0 0 0 0,0 0 0 0 0,-1 0 0 0 0,1 0 1 0 0,0 0-1 0 0,0 0 0 0 0,0 0 0 0 0,-1 0 0 0 0,1 0 0 0 0,0 0 0 0 0,0 0 1 0 0,0 0-1 0 0,-1-1 0 0 0,1 1 0 0 0,0 0 0 0 0,0 0 0 0 0,0 0 1 0 0,0 0-1 0 0,-1-1 0 0 0,1 1 0 0 0,0 0 0 0 0,0 0 0 0 0,0 0 0 0 0,0-1 1 0 0,0 1-1 0 0,0 0 0 0 0,0 0 0 0 0,0 0 0 0 0,0-1 0 0 0,0 1 1 0 0,-1 0-1 0 0,1 0 0 0 0,0 0 0 0 0,0-1 0 0 0,0 1 0 0 0,0 0 0 0 0,0 0 1 0 0,1-1-1 0 0,-1 1 0 0 0,0 0 0 0 0,0 0 0 0 0,0 0 0 0 0,0-1 1 0 0,0 1-1 0 0,0 0 0 0 0,0 0 0 0 0,6-9-990 0 0,4-2-331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87 5527 0 0,'2'-2'250'0'0,"22"-22"9483"0"0,-17 32-7974 0 0,-6-5-1583 0 0,0 0 0 0 0,1 0 0 0 0,-1 0 1 0 0,0 0-1 0 0,-1 0 0 0 0,1 0 1 0 0,0 0-1 0 0,-1 0 0 0 0,0 0 1 0 0,1 1-1 0 0,-1-1 0 0 0,-1 0 1 0 0,1 0-1 0 0,-1 4 0 0 0,-1 6 111 0 0,-1 0 1 0 0,-5 13-1 0 0,-32 88 504 0 0,16-48-255 0 0,-23 100 1 0 0,44-150-494 0 0,-2 22-1 0 0,5-33-35 0 0,0 0 1 0 0,0 0-1 0 0,0 0 1 0 0,1 0-1 0 0,-1 0 1 0 0,1 0-1 0 0,0-1 1 0 0,4 9-1 0 0,-5-12-2 0 0,1 0-1 0 0,-1 0 0 0 0,1 0 1 0 0,-1 0-1 0 0,1 0 0 0 0,0-1 1 0 0,-1 1-1 0 0,1 0 1 0 0,0 0-1 0 0,0-1 0 0 0,-1 1 1 0 0,1 0-1 0 0,0-1 0 0 0,0 1 1 0 0,0-1-1 0 0,0 1 1 0 0,0-1-1 0 0,0 1 0 0 0,2-1 1 0 0,-1 1 8 0 0,0-1-1 0 0,1 0 1 0 0,-1 0 0 0 0,0 0 0 0 0,1 0-1 0 0,-1 0 1 0 0,0 0 0 0 0,4-2 0 0 0,4-1 45 0 0,-1 0 0 0 0,1-1 0 0 0,10-6 0 0 0,-16 8-37 0 0,14-8 46 0 0,-1-1 0 0 0,0-1 0 0 0,20-18 0 0 0,42-46-31 0 0,-37 30-47 0 0,-23 24-37 0 0,1 1 0 0 0,37-30 0 0 0,4 8-165 0 0,-60 42 149 0 0,1 13-128 0 0,-2 1 163 0 0,-1 0 1 0 0,0 0-1 0 0,-1 0 0 0 0,-5 21 1 0 0,3-18 61 0 0,1 1 0 0 0,-2 18 0 0 0,5-25 3 0 0,-1 0 0 0 0,2 0 0 0 0,-1-1 0 0 0,2 1 0 0 0,-1 0 0 0 0,1 0 0 0 0,4 12 0 0 0,-4-18-7 0 0,0-1-1 0 0,-1 1 1 0 0,2 0-1 0 0,-1 0 1 0 0,0-1 0 0 0,1 1-1 0 0,-1-1 1 0 0,1 0-1 0 0,0 0 1 0 0,0 0 0 0 0,0 0-1 0 0,1 0 1 0 0,-1-1-1 0 0,1 0 1 0 0,-1 1 0 0 0,1-1-1 0 0,0 0 1 0 0,0-1 0 0 0,6 3-1 0 0,-1-2 31 0 0,0 0 0 0 0,0 0 1 0 0,0-1-1 0 0,0 0 0 0 0,1-1 0 0 0,-1 0 0 0 0,0 0 0 0 0,1-1 1 0 0,-1 0-1 0 0,14-4 0 0 0,-15 3-36 0 0,0-1 0 0 0,-1 0 0 0 0,1 0 1 0 0,-1 0-1 0 0,1-1 0 0 0,-1 0 0 0 0,0 0 0 0 0,0-1 0 0 0,-1 0 1 0 0,0 0-1 0 0,1 0 0 0 0,5-8 0 0 0,-1-2 131 0 0,0-1 0 0 0,0 0 0 0 0,10-24-1 0 0,20-55 484 0 0,6-12-273 0 0,-27 69-462 0 0,37-53 0 0 0,-45 75-222 0 0,1 0 0 0 0,0 1 1 0 0,2 0-1 0 0,-1 1 0 0 0,25-17 0 0 0,-31 25-280 0 0,-5 3 528 0 0,0 1 1 0 0,0 0-1 0 0,0 0 0 0 0,0 0 1 0 0,7-3-1 0 0,-9 4-306 0 0,0 1 1 0 0,1 0-1 0 0,-1-1 0 0 0,0 1 1 0 0,1 0-1 0 0,-1 0 1 0 0,0 0-1 0 0,0 0 0 0 0,1 0 1 0 0,-1 0-1 0 0,0 0 0 0 0,1 1 1 0 0,1-1-1 0 0,6 4-6270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202 151 4607 0 0,'0'0'354'0'0,"-2"0"-233"0"0,-8 2-791 0 0,-11 1 11526 0 0,13-1-6102 0 0,10-1-4281 0 0,2 1-324 0 0,0 0-1 0 0,0 0 1 0 0,1-1 0 0 0,-1 1-1 0 0,1-1 1 0 0,-1 0-1 0 0,1-1 1 0 0,-1 1 0 0 0,8-1-1 0 0,46-3 555 0 0,-42 1-553 0 0,22-4 216 0 0,53-13-1 0 0,-58 11-350 0 0,-14 3-9 0 0,0 0-1 0 0,0-2 1 0 0,-1 0-1 0 0,1 0 1 0 0,-2-2-1 0 0,1 0 1 0 0,25-19-1 0 0,-41 26-54 0 0,1-1-1 0 0,0 1 0 0 0,-1 0 1 0 0,0-1-1 0 0,1 0 0 0 0,-1 1 1 0 0,0-1-1 0 0,0 0 0 0 0,-1 0 1 0 0,1 0-1 0 0,1-6 0 0 0,-3 9 26 0 0,0-1 0 0 0,0 1 0 0 0,-1-1 0 0 0,1 0-1 0 0,-1 1 1 0 0,1-1 0 0 0,0 1 0 0 0,-1-1-1 0 0,1 1 1 0 0,-1 0 0 0 0,1-1 0 0 0,-1 1 0 0 0,1-1-1 0 0,-1 1 1 0 0,0 0 0 0 0,1 0 0 0 0,-2-1-1 0 0,1 1-24 0 0,-2-2-29 0 0,-1 0 0 0 0,1 1 0 0 0,-1 0 0 0 0,0 0 0 0 0,0 0 0 0 0,0 0 0 0 0,0 1 0 0 0,0-1 0 0 0,0 1 0 0 0,0 0 0 0 0,-5 1-1 0 0,-7 1-296 0 0,-22 5-1 0 0,29-6 271 0 0,-39 12-430 0 0,-73 29 1 0 0,56-17 332 0 0,21-10 357 0 0,1 2 1 0 0,1 2-1 0 0,1 2 0 0 0,-40 27 0 0 0,78-46-67 0 0,-1 1 0 0 0,1 0 0 0 0,0 0 1 0 0,0 0-1 0 0,0 0 0 0 0,1 0 0 0 0,-1 1 0 0 0,1-1 0 0 0,-1 1 0 0 0,1 0 0 0 0,0 0 0 0 0,-1 5 0 0 0,2-7-56 0 0,0 0 0 0 0,1 1 0 0 0,-1-1-1 0 0,1 0 1 0 0,-1 1 0 0 0,1-1 0 0 0,0 1 0 0 0,0-1-1 0 0,0 0 1 0 0,1 1 0 0 0,-1-1 0 0 0,0 1 0 0 0,1-1-1 0 0,0 0 1 0 0,-1 0 0 0 0,1 1 0 0 0,0-1-1 0 0,0 0 1 0 0,0 0 0 0 0,1 0 0 0 0,-1 0 0 0 0,0 0-1 0 0,4 3 1 0 0,-1 0-25 0 0,1-1 0 0 0,0 0 1 0 0,1 0-1 0 0,-1-1 0 0 0,1 1 0 0 0,-1-1 0 0 0,1 0 0 0 0,0-1 0 0 0,0 1 0 0 0,10 1 1 0 0,7 2-705 0 0,37 2 0 0 0,-60-8 678 0 0,43 5-1547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5983 0 0,'0'0'17819'0'0,"2"0"-17433"0"0,2-2-270 0 0,0-1 0 0 0,0 1 0 0 0,0-1 0 0 0,0 1 0 0 0,0-1 0 0 0,0 0 0 0 0,-1-1 0 0 0,0 1 0 0 0,6-7 0 0 0,3-7 23 0 0,10-18 0 0 0,0 0 50 0 0,6-2-152 0 0,1 2 1 0 0,2 1-1 0 0,64-55 1 0 0,-49 52-1144 0 0,2 2 1 0 0,79-44-1 0 0,-88 59-896 0 0,0 3-3401 0 0,-6 3-1193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63 4607 0 0,'0'2'208'0'0,"0"1"280"0"0,0 0-1 0 0,0 1 0 0 0,0-1 1 0 0,1 0-1 0 0,0 1 0 0 0,-1-1 1 0 0,1 0-1 0 0,0 1 0 0 0,0-1 0 0 0,1 0 1 0 0,-1 0-1 0 0,1 0 0 0 0,-1 0 1 0 0,1 0-1 0 0,0 0 0 0 0,0-1 1 0 0,0 1-1 0 0,1-1 0 0 0,-1 1 1 0 0,1-1-1 0 0,-1 0 0 0 0,1 0 0 0 0,0 0 1 0 0,0 0-1 0 0,0 0 0 0 0,0-1 1 0 0,0 1-1 0 0,0-1 0 0 0,6 2 1 0 0,-1-1 452 0 0,1 0 1 0 0,-1 0 0 0 0,18 1-1 0 0,21-4-738 0 0,-9 0 277 0 0,1-2-1 0 0,-1-1 0 0 0,0-3 1 0 0,51-14-1 0 0,-79 17-512 0 0,-1 1 0 0 0,0-1 0 0 0,0-1 0 0 0,12-8 0 0 0,-17 11 13 0 0,0-1 0 0 0,-1 0 0 0 0,1 0-1 0 0,-1 0 1 0 0,0-1 0 0 0,0 1-1 0 0,0-1 1 0 0,0 1 0 0 0,-1-1-1 0 0,1 0 1 0 0,3-8 0 0 0,-6 11 1 0 0,1 0 0 0 0,-1 0 0 0 0,0 0 0 0 0,0-1 0 0 0,1 1 0 0 0,-1 0 0 0 0,0 0 0 0 0,0 0 0 0 0,0 0 0 0 0,0 0 0 0 0,0 0 0 0 0,0 0 0 0 0,0 0 0 0 0,-1 0 1 0 0,1 0-1 0 0,0 0 0 0 0,-1-1 0 0 0,1 1 0 0 0,-1 0 0 0 0,1 0 0 0 0,-1 1 0 0 0,1-1 0 0 0,-1 0 0 0 0,1 0 0 0 0,-1 0 0 0 0,0 0 0 0 0,0 0 0 0 0,1 1 0 0 0,-1-1 0 0 0,0 0 0 0 0,0 1 0 0 0,0-1 0 0 0,0 0 0 0 0,0 1 1 0 0,0-1-1 0 0,0 1 0 0 0,0 0 0 0 0,0-1 0 0 0,0 1 0 0 0,0 0 0 0 0,-1-1 0 0 0,-4 0-34 0 0,0 0 1 0 0,1 0-1 0 0,-1 0 0 0 0,0 1 1 0 0,0 0-1 0 0,-8 1 0 0 0,-12 3 3 0 0,-1 1-1 0 0,1 1 1 0 0,0 1-1 0 0,-27 12 1 0 0,15-2-16 0 0,1 0 1 0 0,-36 24-1 0 0,-40 39 222 0 0,93-64-103 0 0,1 2 1 0 0,0 0-1 0 0,-19 26 0 0 0,33-38-17 0 0,1 0-1 0 0,-1 1 1 0 0,1 0-1 0 0,1 0 1 0 0,-1 0-1 0 0,1 1 1 0 0,1-1-1 0 0,-1 1 1 0 0,-1 9-1 0 0,4-14-26 0 0,-1 0 0 0 0,1 0 1 0 0,0 0-1 0 0,0 0 0 0 0,0 0 0 0 0,0 1 0 0 0,0-1 0 0 0,1 0 0 0 0,-1 0 0 0 0,1 0 0 0 0,0 0 0 0 0,0 0 0 0 0,0 0 0 0 0,1 0 0 0 0,-1-1 0 0 0,0 1 0 0 0,1 0 0 0 0,0-1 0 0 0,0 1 0 0 0,0-1 1 0 0,0 1-1 0 0,0-1 0 0 0,0 0 0 0 0,1 0 0 0 0,3 3 0 0 0,1-1 7 0 0,0-1 0 0 0,0 1 0 0 0,1-1-1 0 0,-1-1 1 0 0,1 1 0 0 0,0-1 0 0 0,-1-1 0 0 0,1 1 0 0 0,14 0 0 0 0,8-2 33 0 0,36-3 1 0 0,-65 3-49 0 0,115-14-641 0 0,-1-11-3917 0 0,-68 12-2760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29 10591 0 0,'5'-10'447'0'0,"-5"9"-81"0"0,1 0-1 0 0,-1 1 0 0 0,0-1 0 0 0,1 0 1 0 0,-1 0-1 0 0,0 0 0 0 0,1 0 1 0 0,-1 0-1 0 0,0 0 0 0 0,0 0 1 0 0,0 0-1 0 0,0 0 0 0 0,0-2 1 0 0,0 3-288 0 0,-1 0-1 0 0,1-1 1 0 0,-1 1 0 0 0,1-1 0 0 0,-1 1 0 0 0,0 0 0 0 0,1 0 0 0 0,-1-1 0 0 0,1 1 0 0 0,-1 0 0 0 0,0 0 0 0 0,1 0 0 0 0,-1-1 0 0 0,0 1 0 0 0,1 0 0 0 0,-1 0 0 0 0,0 0 0 0 0,1 0 0 0 0,-1 0 0 0 0,0 0 0 0 0,1 1 0 0 0,-2-1-1 0 0,-16 9 649 0 0,-14 18-215 0 0,13-5-228 0 0,0 1 1 0 0,2 1-1 0 0,-16 28 0 0 0,2-4 17 0 0,-158 271 1173 0 0,20 12-751 0 0,48-91-561 0 0,-10-22 41 0 0,97-164-85 0 0,4-5-137 0 0,29-47-118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12895 0 0,'0'0'1611'0'0,"2"2"-380"0"0,5 3-424 0 0,1 1 0 0 0,0-1 0 0 0,0 0 0 0 0,0-1 0 0 0,1 0 0 0 0,9 4 0 0 0,-3-3-275 0 0,0-1 1 0 0,1-1-1 0 0,16 2 1 0 0,10-2 384 0 0,77-4 1 0 0,-46-4-357 0 0,0-4-1 0 0,0-2 1 0 0,112-34-1 0 0,-131 27-545 0 0,0-1-1 0 0,0-4 0 0 0,-2-1 0 0 0,-1-3 1 0 0,53-38-1 0 0,-88 54-761 0 0,0-1 0 0 0,16-16 1 0 0,-10 2-6523 0 0,-10 10-566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85 469 6911 0 0,'0'0'528'0'0,"1"1"-341"0"0,0 9 312 0 0,-2 10 8694 0 0,-2-11-6202 0 0,-8-7-1629 0 0,8-2-1236 0 0,1 0 0 0 0,-1 0 0 0 0,1 0 0 0 0,-1-1 0 0 0,1 1 0 0 0,0 0 0 0 0,-1-1 0 0 0,1 0 0 0 0,0 0 0 0 0,-1 1-1 0 0,1-1 1 0 0,0-1 0 0 0,0 1 0 0 0,0 0 0 0 0,-1 0 0 0 0,2-1 0 0 0,-1 1 0 0 0,0-1 0 0 0,0 0 0 0 0,0 0 0 0 0,1 1 0 0 0,-1-1 0 0 0,-1-3 0 0 0,0 1 28 0 0,1-1 1 0 0,0 1-1 0 0,0-1 1 0 0,0 1-1 0 0,0-1 1 0 0,1 0 0 0 0,-1 0-1 0 0,1 0 1 0 0,0 0-1 0 0,0-6 1 0 0,1 1-86 0 0,1 0 1 0 0,0 0-1 0 0,0 0 1 0 0,0 0 0 0 0,2 1-1 0 0,-1-1 1 0 0,1 1-1 0 0,0-1 1 0 0,1 1-1 0 0,0 0 1 0 0,10-15-1 0 0,4-3 148 0 0,1 2 0 0 0,30-31 0 0 0,-30 36-268 0 0,0 0 0 0 0,2 2 0 0 0,1 1 0 0 0,0 0 1 0 0,0 2-1 0 0,2 0 0 0 0,0 2 0 0 0,1 0 0 0 0,0 2 0 0 0,28-9 0 0 0,-44 18-239 0 0,-1 0 0 0 0,1 0 0 0 0,0 1 0 0 0,0 0 0 0 0,0 1 0 0 0,14 0 0 0 0,-17 1-281 0 0,1 0 0 0 0,-1 0 0 0 0,0 0 0 0 0,1 1 0 0 0,-1 0 0 0 0,0 0 0 0 0,0 0 0 0 0,0 1 0 0 0,10 6 0 0 0,-1 2-1491 0 0,1-1-32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37 5527 0 0,'1'2'6248'0'0,"0"2"-5534"0"0,1-1 1 0 0,-1 1-1 0 0,0 0 0 0 0,-1-1 0 0 0,1 1 0 0 0,-1 0 0 0 0,0 0 0 0 0,0 3 1 0 0,0 0-31 0 0,-1 0 1 0 0,0 0 0 0 0,-4 13 0 0 0,-2 2-306 0 0,-19 36 0 0 0,12-30 416 0 0,-40 80 421 0 0,32-67-798 0 0,17-32-285 0 0,0-1 0 0 0,0 1 0 0 0,1 0 0 0 0,0 0 0 0 0,-5 19 0 0 0,9-26 43 0 0,0-1-154 0 0,1-1 1 0 0,-1 1-1 0 0,1-1 0 0 0,-1 1 1 0 0,1 0-1 0 0,-1-1 0 0 0,1 1 1 0 0,-1-1-1 0 0,1 0 0 0 0,0 1 1 0 0,-1-1-1 0 0,1 1 1 0 0,-1-1-1 0 0,1 0 0 0 0,0 1 1 0 0,0-1-1 0 0,0 0 0 0 0,14 5 171 0 0,-11-4-129 0 0,1-1 0 0 0,-1 0-1 0 0,1 1 1 0 0,-1-1 0 0 0,1-1 0 0 0,-1 1 0 0 0,1-1 0 0 0,-1 0 0 0 0,1 0 0 0 0,6-3 0 0 0,6-2 110 0 0,21-12 0 0 0,-26 11-108 0 0,33-16 62 0 0,-1-2 0 0 0,-1-2 0 0 0,-1-2-1 0 0,-2-2 1 0 0,-1-2 0 0 0,-1-1 0 0 0,56-68 0 0 0,-25 11-4484 0 0,-59 77 1661 0 0,-1-1-5013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70 14223 0 0,'2'1'654'0'0,"3"-2"-276"0"0,-3 1-344 0 0,0 0 0 0 0,0 0 1 0 0,-1 0-1 0 0,1 1 0 0 0,0-1 0 0 0,0 0 0 0 0,0 1 0 0 0,-1-1 0 0 0,1 1 1 0 0,0 0-1 0 0,-1-1 0 0 0,1 1 0 0 0,0 0 0 0 0,1 2 0 0 0,3 1 456 0 0,-1 0-1 0 0,1 0 1 0 0,-1 1 0 0 0,0 0-1 0 0,-1 0 1 0 0,1 0-1 0 0,-1 1 1 0 0,0 0 0 0 0,0-1-1 0 0,3 8 1 0 0,-6-12-436 0 0,-1 1 509 0 0,22 21 1254 0 0,-19-21-1765 0 0,-1-1 0 0 0,1 1 0 0 0,0-1 0 0 0,0 1-1 0 0,0-1 1 0 0,0 0 0 0 0,0 0 0 0 0,0 0 0 0 0,1-1 0 0 0,-1 1 0 0 0,0-1-1 0 0,0 0 1 0 0,1 0 0 0 0,3 0 0 0 0,6-1 27 0 0,0 0 0 0 0,16-4 0 0 0,-3-2-127 0 0,0-1-1 0 0,-1-1 1 0 0,0-1 0 0 0,0-2 0 0 0,-1 0-1 0 0,-1-1 1 0 0,0-2 0 0 0,-1 0 0 0 0,0-1-1 0 0,30-31 1 0 0,-51 46-128 0 0,-29-6-759 0 0,17 7 860 0 0,-1 0 0 0 0,0 1-1 0 0,1 0 1 0 0,-1 1-1 0 0,-15 5 1 0 0,-56 22-2 0 0,53-16 166 0 0,1 0 1 0 0,0 2-1 0 0,1 1 0 0 0,1 1 1 0 0,-35 30-1 0 0,16-10 171 0 0,-75 68 693 0 0,110-94-881 0 0,1 0-1 0 0,0 1 1 0 0,1 1-1 0 0,0-1 1 0 0,1 1 0 0 0,0 1-1 0 0,1 0 1 0 0,-5 14-1 0 0,9-22-54 0 0,2 0 0 0 0,-1 0-1 0 0,1 0 1 0 0,0 0 0 0 0,0 1-1 0 0,1-1 1 0 0,0 0 0 0 0,0 0-1 0 0,0 0 1 0 0,1 0 0 0 0,1 9-1 0 0,-1-11-4 0 0,1 0 0 0 0,-1 0 0 0 0,1-1 0 0 0,0 1 0 0 0,0 0 0 0 0,0-1 0 0 0,0 1 0 0 0,0-1 0 0 0,1 1 0 0 0,0-1 0 0 0,-1 0-1 0 0,1 0 1 0 0,1 0 0 0 0,-1-1 0 0 0,0 1 0 0 0,1-1 0 0 0,5 4 0 0 0,6 0 18 0 0,0 0 0 0 0,0 0-1 0 0,0-2 1 0 0,0 1 0 0 0,17 1-1 0 0,79 5 84 0 0,-64-8-804 0 0,0-3 0 0 0,69-8 1 0 0,-77 2-1273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8751 0 0,'0'0'794'0'0,"-5"7"-382"0"0,-65 63 6872 0 0,-124 105-5932 0 0,15-23-850 0 0,69-64-291 0 0,109-87-290 0 0,7-14-5299 0 0,4-3-576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15199 0 0,'6'-6'10329'0'0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6535 0 0,'0'0'592'0'0,"2"-1"-490"0"0,56-25 8328 0 0,-76 22-7415 0 0,18 4-1046 0 0,0 0 179 0 0,-1 0 0 0 0,1-1 0 0 0,-1 1 1 0 0,1 0-1 0 0,-1 0 0 0 0,1 0 0 0 0,0 0 1 0 0,-1 0-1 0 0,1 0 0 0 0,-1 0 0 0 0,1 0 1 0 0,-1 0-1 0 0,1 0 0 0 0,-1 0 0 0 0,1 0 0 0 0,0 1 1 0 0,-1-1-1 0 0,1 0 0 0 0,-1 0 0 0 0,1 0 1 0 0,0 1-1 0 0,-1-1 0 0 0,1 0 0 0 0,0 0 1 0 0,-1 1-1 0 0,1-1 0 0 0,0 0 0 0 0,-1 1 1 0 0,1-1-1 0 0,0 0 0 0 0,-1 1 0 0 0,1-1 1 0 0,0 0-1 0 0,0 1 0 0 0,0-1 0 0 0,-1 1 1 0 0,1 0-1 0 0,0 0-654 0 0,-8 15-111 0 0,8-15-53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40 2303 0 0,'1'2'2558'0'0,"1"2"-1659"0"0,-1-1 0 0 0,0 0 0 0 0,0 1 0 0 0,0-1 0 0 0,0 1-1 0 0,-1-1 1 0 0,1 7 0 0 0,-1-3-200 0 0,0 1 0 0 0,-1-1 0 0 0,-2 9 0 0 0,-2 6-201 0 0,-12 31 1 0 0,12-41 105 0 0,-126 393 1614 0 0,124-383-2105 0 0,0-1 0 0 0,-1 0-1 0 0,-1 0 1 0 0,-1-1 0 0 0,-14 21-1 0 0,23-39 1003 0 0,6-16-854 0 0,0 1 1 0 0,1 0 0 0 0,0 1-1 0 0,13-19 1 0 0,-11 19-157 0 0,11-20 24 0 0,43-65-26 0 0,-23 45-142 0 0,3 2 1 0 0,74-70-1 0 0,-88 95-68 0 0,26-24-145 0 0,-48 44 207 0 0,1 1-1 0 0,-1 0 1 0 0,1-1 0 0 0,0 2 0 0 0,1-1-1 0 0,11-3 1 0 0,-19 7 42 0 0,1 0 0 0 0,-1 1 0 0 0,0-1 0 0 0,1 0 0 0 0,-1 1 0 0 0,1-1 0 0 0,-1 1 0 0 0,0-1 0 0 0,0 0 0 0 0,1 1 0 0 0,-1-1 0 0 0,0 1 0 0 0,0-1 0 0 0,1 1 0 0 0,-1-1 0 0 0,0 1 0 0 0,0-1 0 0 0,0 1 0 0 0,0-1 0 0 0,0 1 0 0 0,0-1 0 0 0,0 1 0 0 0,0-1 0 0 0,0 1 0 0 0,0 0-2 0 0,1 5-2 0 0,-1 0-1 0 0,0 1 0 0 0,-1-1 1 0 0,1 0-1 0 0,-1 0 0 0 0,0 0 0 0 0,-1 0 1 0 0,1 0-1 0 0,-4 7 0 0 0,-4 9 24 0 0,-14 22-1 0 0,10-18 26 0 0,-43 75 35 0 0,30-55-37 0 0,-39 93-1 0 0,57-119 36 0 0,4-11 16 0 0,1 0-1 0 0,0 0 0 0 0,0 0 1 0 0,1 0-1 0 0,0 1 1 0 0,-1 13-1 0 0,15-20 167 0 0,-7-2-210 0 0,-1-1 1 0 0,0 0-1 0 0,1 0 0 0 0,-1 0 0 0 0,0-1 1 0 0,0 1-1 0 0,1-1 0 0 0,-1 0 0 0 0,0 0 0 0 0,0-1 1 0 0,0 1-1 0 0,0-1 0 0 0,0 0 0 0 0,0 0 1 0 0,4-3-1 0 0,7-5 105 0 0,-1 0-1 0 0,18-17 1 0 0,48-56 282 0 0,-25 23-202 0 0,101-121 14 0 0,-54 58-138 0 0,-55 70-401 0 0,96-111-2016 0 0,-138 157 1441 0 0,1 1-1 0 0,0 0 0 0 0,9-7 1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99 251 1839 0 0,'1'-1'4697'0'0,"10"-1"2618"0"0,20-4-1313 0 0,2-2-3928 0 0,-9 2-1750 0 0,25-4 0 0 0,-11 5-63 0 0,71-17 0 0 0,-99 19-295 0 0,1-1-1 0 0,0 0 1 0 0,-1-1-1 0 0,0 1 1 0 0,0-2-1 0 0,-1 0 1 0 0,1 0-1 0 0,-1-1 1 0 0,0 0-1 0 0,-1 0 1 0 0,9-10-1 0 0,-13 12-76 0 0,0 0 0 0 0,-1 0 0 0 0,0 0 0 0 0,0 0 0 0 0,-1-1 0 0 0,0 1 0 0 0,0-1 0 0 0,0 1 0 0 0,0-1 0 0 0,1-11 0 0 0,-3 16 87 0 0,0-1-1 0 0,1 1 1 0 0,-1-1-1 0 0,0 0 1 0 0,0 1-1 0 0,0-1 0 0 0,-1 0 1 0 0,1 1-1 0 0,0-1 1 0 0,-1 1-1 0 0,1-1 1 0 0,-1 0-1 0 0,1 1 0 0 0,-1-1 1 0 0,0 1-1 0 0,0-1 1 0 0,1 1-1 0 0,-1 0 1 0 0,0-1-1 0 0,0 1 0 0 0,-1 0 1 0 0,1 0-1 0 0,0 0 1 0 0,0 0-1 0 0,0 0 1 0 0,-1 0-1 0 0,1 0 0 0 0,-1 0 1 0 0,1 0-1 0 0,-1 0 1 0 0,1 1-1 0 0,-1-1 1 0 0,1 1-1 0 0,-1-1 0 0 0,1 1 1 0 0,-1 0-1 0 0,0-1 1 0 0,1 1-1 0 0,-1 0 1 0 0,0 0-1 0 0,1 0 0 0 0,-3 1 1 0 0,-6-1 2 0 0,1 1 0 0 0,-1 0 0 0 0,0 1 0 0 0,1 0 0 0 0,0 1 0 0 0,-1-1 0 0 0,-14 8 0 0 0,-59 37 16 0 0,51-28 56 0 0,-20 12-5 0 0,-49 38-1 0 0,83-55-17 0 0,0 2-1 0 0,1 0 0 0 0,1 0 0 0 0,0 2 0 0 0,-24 34 1 0 0,37-47 18 0 0,0 0 1 0 0,1 0-1 0 0,-1 0 1 0 0,1 0-1 0 0,0 0 1 0 0,1 1-1 0 0,-1-1 1 0 0,1 1-1 0 0,0-1 1 0 0,0 1 0 0 0,1-1-1 0 0,0 1 1 0 0,0-1-1 0 0,0 1 1 0 0,0 0-1 0 0,2 7 1 0 0,-1-9-18 0 0,1 0 1 0 0,-1 0-1 0 0,1 0 1 0 0,0 0-1 0 0,0 0 0 0 0,0 0 1 0 0,0-1-1 0 0,1 1 1 0 0,-1-1-1 0 0,1 1 1 0 0,0-1-1 0 0,0 0 1 0 0,0 0-1 0 0,1 0 0 0 0,-1-1 1 0 0,1 1-1 0 0,-1-1 1 0 0,1 0-1 0 0,0 0 1 0 0,0 0-1 0 0,6 2 1 0 0,4 0 45 0 0,-1-1 0 0 0,1 0 0 0 0,0-1 0 0 0,0 0 1 0 0,0-2-1 0 0,0 1 0 0 0,-1-2 0 0 0,1 0 1 0 0,16-3-1 0 0,16-5 220 0 0,59-19 0 0 0,-100 26-274 0 0,150-49-63 0 0,-150 49 5 0 0,0-1-732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19 3223 0 0,'10'-11'9979'0'0,"-10"10"-9833"0"0,0 1 1 0 0,0 0-1 0 0,0 0 0 0 0,0-1 1 0 0,0 1-1 0 0,0 0 1 0 0,0-1-1 0 0,0 1 0 0 0,0 0 1 0 0,0 0-1 0 0,-1-1 0 0 0,1 1 1 0 0,0 0-1 0 0,0 0 0 0 0,0-1 1 0 0,0 1-1 0 0,-1 0 1 0 0,1 0-1 0 0,0 0 0 0 0,0-1 1 0 0,0 1-1 0 0,-1 0 0 0 0,1 0 1 0 0,0 0-1 0 0,0 0 1 0 0,0-1-1 0 0,-1 1 0 0 0,1 0 1 0 0,0 0-1 0 0,-1 0 0 0 0,1 0 1 0 0,0 0-1 0 0,0 0 0 0 0,-1 0 1 0 0,1 0-1 0 0,0 0 1 0 0,0 0-1 0 0,-1 0 0 0 0,1 0 1 0 0,0 0-1 0 0,-1 0 0 0 0,1 0 1 0 0,-1 0-1 0 0,-19 7 930 0 0,9 0-1311 0 0,-19 13-1 0 0,-101 92-64 0 0,130-111 298 0 0,-51 47-194 0 0,10-9-64 0 0,-68 48 0 0 0,38-37 148 0 0,-98 64-142 0 0,123-80 417 0 0,-50 45 0 0 0,79-64-121 0 0,18-14-27 0 0,-1-1-1 0 0,1 1 1 0 0,-1-1 0 0 0,1 0-1 0 0,-1 1 1 0 0,1-1-1 0 0,0 1 1 0 0,-1-1 0 0 0,1 1-1 0 0,0-1 1 0 0,0 1-1 0 0,-1-1 1 0 0,1 1 0 0 0,0-1-1 0 0,0 1 1 0 0,0 0-1 0 0,0-1 1 0 0,0 1 0 0 0,0-1-1 0 0,-1 1 1 0 0,2 0 0 0 0,-1 1 43 0 0,-1 0 186 0 0,4 1 4 0 0,2 1-212 0 0,1 0 0 0 0,0-1 0 0 0,0 1 0 0 0,1-1 1 0 0,-1-1-1 0 0,0 1 0 0 0,1-1 0 0 0,0 0 0 0 0,-1 0 0 0 0,1-1 0 0 0,0 0 0 0 0,0 0 0 0 0,12 0 0 0 0,12-2-17 0 0,55-7 1 0 0,-69 6-8 0 0,31-4-79 0 0,1-2 0 0 0,-1-2-1 0 0,47-17 1 0 0,-73 20 48 0 0,115-47-5706 0 0,-101 34 3710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6447 0 0,'-2'1'5108'0'0,"-13"4"-3621"0"0,0 0-1 0 0,1 1 0 0 0,0 1 1 0 0,-17 11-1 0 0,-53 40-986 0 0,23-14 72 0 0,39-28-519 0 0,2 1 0 0 0,0 1 0 0 0,1 1 0 0 0,0 0 0 0 0,2 2 0 0 0,0 0-1 0 0,2 0 1 0 0,-26 47 0 0 0,37-58-13 0 0,0 0-1 0 0,0 0 0 0 0,-3 14 1 0 0,7-22-24 0 0,0 0 0 0 0,0 0 0 0 0,0-1 0 0 0,0 1 0 0 0,0 0 0 0 0,1 0 0 0 0,-1-1 0 0 0,1 1 0 0 0,-1 0 1 0 0,1 0-1 0 0,0-1 0 0 0,-1 1 0 0 0,1-1 0 0 0,0 1 0 0 0,0-1 0 0 0,0 1 0 0 0,0-1 0 0 0,1 1 0 0 0,-1-1 1 0 0,0 0-1 0 0,1 0 0 0 0,-1 0 0 0 0,0 0 0 0 0,1 0 0 0 0,2 2 0 0 0,1-1 22 0 0,0 0 0 0 0,-1 0 0 0 0,1-1 0 0 0,0 0 1 0 0,0 1-1 0 0,0-2 0 0 0,0 1 0 0 0,0-1 0 0 0,0 1 0 0 0,1-1 0 0 0,-1-1 0 0 0,0 1 0 0 0,0-1 0 0 0,9-2 0 0 0,6-3 25 0 0,1 0 0 0 0,22-11 0 0 0,-37 14-58 0 0,16-7-85 0 0,0-2 0 0 0,-1 0-1 0 0,-1-1 1 0 0,0-1 0 0 0,-1-1-1 0 0,0 0 1 0 0,-1-2 0 0 0,-1 0-1 0 0,-1-1 1 0 0,0-1 0 0 0,-2 0-1 0 0,0-1 1 0 0,-1-1 0 0 0,11-22-1 0 0,-19 32-22 0 0,-1 1-1 0 0,0-1 1 0 0,3-11-1 0 0,-6 17 9 0 0,0 0 0 0 0,0 0 0 0 0,0 0 0 0 0,-1 0 0 0 0,0-1 0 0 0,0 1 0 0 0,0 0 0 0 0,-2-8 0 0 0,2 10-252 0 0,-3 2-5 0 0,-4 0 233 0 0,1-1 0 0 0,0 1 0 0 0,-1 1-1 0 0,1-1 1 0 0,-1 1 0 0 0,0 0 0 0 0,1 0 0 0 0,-1 1-1 0 0,1 0 1 0 0,-9 2 0 0 0,-3 3-236 0 0,-1-1 0 0 0,-24 13 0 0 0,38-16 91 0 0,0 1 0 0 0,0 0 0 0 0,0 0 0 0 0,-6 5 0 0 0,1 1-864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53 363 6447 0 0,'0'0'499'0'0,"-3"2"-328"0"0,-17 17 571 0 0,16-16 789 0 0,-1 0 0 0 0,1 0-1 0 0,-1 0 1 0 0,-7 3 4837 0 0,13-21-5301 0 0,1 9-1016 0 0,-1 1 1 0 0,1 0 0 0 0,0 0 0 0 0,0 0 0 0 0,0 0 0 0 0,1 1 0 0 0,0-1 0 0 0,-1 1 0 0 0,2-1 0 0 0,3-4 0 0 0,8-7 207 0 0,20-17 0 0 0,-20 19-214 0 0,25-21-124 0 0,2 2 0 0 0,1 1 1 0 0,2 3-1 0 0,1 1 0 0 0,1 2 0 0 0,96-36 0 0 0,-132 57 62 0 0,-1 2-1 0 0,1-1 0 0 0,0 2 1 0 0,0-1-1 0 0,0 2 0 0 0,13-2 1 0 0,-21 3 31 0 0,0 0 1 0 0,0 0-1 0 0,0 1 1 0 0,0-1-1 0 0,-1 0 1 0 0,1 1-1 0 0,0 0 1 0 0,0-1-1 0 0,-1 1 1 0 0,1 0-1 0 0,-1 1 1 0 0,1-1-1 0 0,-1 0 1 0 0,1 1-1 0 0,-1-1 1 0 0,0 1 0 0 0,1 0-1 0 0,-1 0 1 0 0,0 0-1 0 0,0 0 1 0 0,-1 0-1 0 0,1 0 1 0 0,0 1-1 0 0,-1-1 1 0 0,1 0-1 0 0,-1 1 1 0 0,0-1-1 0 0,1 1 1 0 0,0 4-1 0 0,0 1 11 0 0,-1 0 0 0 0,0 0 0 0 0,0 0 0 0 0,0 0-1 0 0,-1 0 1 0 0,0 0 0 0 0,-1 0 0 0 0,-2 12 0 0 0,0-2 13 0 0,-2-1 0 0 0,-10 30 1 0 0,5-25-30 0 0,-1 0 0 0 0,-1-1 0 0 0,-1-1 0 0 0,-1 0 0 0 0,0 0 0 0 0,-34 33-1 0 0,46-51-280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61 5983 0 0,'2'-2'274'0'0,"6"-5"-167"0"0,-1-1 1 0 0,0 0-1 0 0,6-10 0 0 0,1 1 14962 0 0,-29 32-14790 0 0,-20 31 0 0 0,-7 7-289 0 0,-87 63 48 0 0,27-27-1 0 0,77-66-4 0 0,-73 79 170 0 0,88-87 374 0 0,12-12-457 0 0,1 1-101 0 0,0 0-1 0 0,0 0 1 0 0,1 0 0 0 0,-1 0-1 0 0,1-1 1 0 0,0 0 0 0 0,0 1-1 0 0,0-1 1 0 0,0-1 0 0 0,1 1-1 0 0,-1-1 1 0 0,1 0 0 0 0,0 0-1 0 0,0 0 1 0 0,-1 0 0 0 0,1-1-1 0 0,0 0 1 0 0,0 0 0 0 0,0 0-1 0 0,9 0 1 0 0,12-1-501 0 0,-1 0 1 0 0,1-1-1 0 0,37-8 0 0 0,-19 0-976 0 0,48-16-1 0 0,-66 17-593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15487 0 0,'0'0'4298'0'0,"-2"1"-3440"0"0,-3 3-638 0 0,0 1-1 0 0,0-1 1 0 0,1 1-1 0 0,0-1 1 0 0,0 1 0 0 0,0 0-1 0 0,-4 7 1 0 0,-22 44-274 0 0,27-49 99 0 0,-136 258 476 0 0,-19-10-94 0 0,34-93-362 0 0,33-47-46 0 0,74-93-86 0 0,2 1 0 0 0,0 0 0 0 0,1 1-1 0 0,-19 48 1 0 0,33-71 3 0 0,0 0-1 0 0,-1 0 1 0 0,1-1 0 0 0,0 1-1 0 0,0 0 1 0 0,0 0-1 0 0,0 0 1 0 0,-1-1 0 0 0,1 1-1 0 0,0 0 1 0 0,0 0-1 0 0,0 0 1 0 0,1 0 0 0 0,-1 1-1 0 0,0 0-285 0 0,0 1-995 0 0,4-3-1115 0 0,16 0-4235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58 8375 0 0,'3'0'382'0'0,"10"-4"4175"0"0,-14 16-3007 0 0,0 0 0 0 0,-4 20 1 0 0,-18 50 730 0 0,10-41-1613 0 0,5-15-394 0 0,-1 3 601 0 0,-9 53 0 0 0,18-79-787 0 0,0 1 0 0 0,0-1 1 0 0,0 1-1 0 0,0-1 0 0 0,1 1 1 0 0,0 3-1 0 0,1 0 75 0 0,-2-6-121 0 0,1 1 1 0 0,-1 0-1 0 0,1 0 0 0 0,0-1 0 0 0,0 1 1 0 0,0 0-1 0 0,0-1 0 0 0,0 1 0 0 0,0-1 1 0 0,1 1-1 0 0,-1-1 0 0 0,3 2 1 0 0,16 13 137 0 0,-19-15-153 0 0,3 1 10 0 0,-1 0-1 0 0,0 0 0 0 0,0 0 1 0 0,1-1-1 0 0,-1 0 0 0 0,1 0 1 0 0,-1 0-1 0 0,1 0 0 0 0,0 0 0 0 0,-1-1 1 0 0,1 1-1 0 0,0-1 0 0 0,-1 0 1 0 0,1 0-1 0 0,0-1 0 0 0,0 1 0 0 0,-1-1 1 0 0,1 0-1 0 0,-1 1 0 0 0,1-2 1 0 0,6-1-1 0 0,2-3 58 0 0,0 0-1 0 0,0-1 1 0 0,-1-1-1 0 0,15-11 1 0 0,157-140 320 0 0,-132 112-420 0 0,81-84-425 0 0,-109 106-377 0 0,-4 3-1550 0 0,-5 9-3674 0 0,-2 5-1099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8287 0 0,'-9'-2'7216'0'0,"20"0"-6102"0"0,175-45 1628 0 0,31-6-4871 0 0,-190 47-4150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221 371 14111 0 0,'0'0'646'0'0,"-1"3"-16"0"0,-15 62 4806 0 0,14-62-4698 0 0,1-2-574 0 0,0 1 1 0 0,-1 0 0 0 0,1 0 0 0 0,-1 0 0 0 0,1-1 0 0 0,-1 1 0 0 0,0-1 0 0 0,0 1-1 0 0,1-1 1 0 0,-1 0 0 0 0,0 0 0 0 0,0 0 0 0 0,-4 2 0 0 0,1-2-105 0 0,0 1 1 0 0,-1-1 0 0 0,1 0-1 0 0,-1 0 1 0 0,-8 0 0 0 0,3-1-176 0 0,0 0-1 0 0,-1-1 1 0 0,1-1 0 0 0,0 1 0 0 0,-15-6 0 0 0,23 6 58 0 0,0 0 1 0 0,-1 0 0 0 0,1-1 0 0 0,0 1-1 0 0,-1-1 1 0 0,1 0 0 0 0,0 0-1 0 0,0 0 1 0 0,0-1 0 0 0,1 1-1 0 0,-4-4 1 0 0,5 4 24 0 0,-1 0 0 0 0,1 1 1 0 0,0-1-1 0 0,0 0 0 0 0,0 0 0 0 0,0 0 1 0 0,0 0-1 0 0,1-1 0 0 0,-1 1 0 0 0,1 0 1 0 0,-1 0-1 0 0,1 0 0 0 0,0 0 0 0 0,0-1 1 0 0,0 1-1 0 0,0 0 0 0 0,0 0 0 0 0,0-1 1 0 0,1 1-1 0 0,0-3 0 0 0,4-9-47 0 0,0 0 0 0 0,0 1 0 0 0,2-1 1 0 0,-1 1-1 0 0,2 0 0 0 0,14-19 0 0 0,-1 6-93 0 0,45-43 0 0 0,-45 50 106 0 0,0 2-1 0 0,2 0 1 0 0,0 1 0 0 0,1 2-1 0 0,0 0 1 0 0,38-14-1 0 0,-32 16 43 0 0,1 2-1 0 0,1 1 0 0 0,-1 1 0 0 0,1 2 1 0 0,39-2-1 0 0,-58 7 70 0 0,-1 0-1 0 0,1 1 1 0 0,-1 1 0 0 0,1 0 0 0 0,22 6 0 0 0,-31-6-3 0 0,-1 0 1 0 0,1 1-1 0 0,-1-1 0 0 0,1 1 1 0 0,-1 0-1 0 0,1 0 1 0 0,-1 0-1 0 0,0 0 0 0 0,0 0 1 0 0,3 4-1 0 0,-4-4 13 0 0,0 0-1 0 0,-1 1 0 0 0,0-1 1 0 0,1 0-1 0 0,-1 0 1 0 0,0 1-1 0 0,0-1 0 0 0,0 0 1 0 0,0 1-1 0 0,0-1 1 0 0,-1 1-1 0 0,1 0 0 0 0,-1-1 1 0 0,0 1-1 0 0,0-1 0 0 0,0 5 1 0 0,-1 6 10 0 0,-1-1 1 0 0,0 0-1 0 0,-1 0 0 0 0,0-1 1 0 0,-1 1-1 0 0,-1 0 0 0 0,0-1 1 0 0,0 0-1 0 0,-1 0 0 0 0,0-1 1 0 0,-1 0-1 0 0,0 0 0 0 0,-11 12 1 0 0,-1-3-28 0 0,0 0 1 0 0,-1-1-1 0 0,-1-1 0 0 0,0-1 1 0 0,-26 14-1 0 0,23-17-38 0 0,-1-1 1 0 0,-40 13-1 0 0,4-2-16 0 0,46-18-121 0 0,12-5-79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15719 0 0,'0'0'1708'0'0,"1"3"-1518"0"0,1 1-132 0 0,-1 1 0 0 0,1-1 0 0 0,-1 1 0 0 0,0-1 0 0 0,0 1 0 0 0,-1 0 1 0 0,0-1-1 0 0,0 1 0 0 0,0 0 0 0 0,0-1 0 0 0,0 1 0 0 0,-1 0 0 0 0,-2 7 1 0 0,-3 9 198 0 0,-15 35 1 0 0,10-29-77 0 0,-109 248 1340 0 0,91-220-1420 0 0,-3-2 0 0 0,-70 91 0 0 0,46-80-72 0 0,-2-3 0 0 0,-2-2 0 0 0,-3-3-1 0 0,-78 53 1 0 0,114-91-29 0 0,-44 36 0 0 0,70-54-2 0 0,0 1-1 0 0,1-1 1 0 0,-1 0 0 0 0,1 1-1 0 0,-1 0 1 0 0,0-1-1 0 0,1 1 1 0 0,-1-1-1 0 0,1 1 1 0 0,0 0 0 0 0,-1-1-1 0 0,1 1 1 0 0,-1 0-1 0 0,1 0 1 0 0,0 0 0 0 0,0 0-8 0 0,0-1 0 0 0,1 1 0 0 0,-1-1 0 0 0,0 1 0 0 0,1-1 1 0 0,-1 0-1 0 0,1 1 0 0 0,-1-1 0 0 0,1 1 0 0 0,-1-1 1 0 0,0 0-1 0 0,1 1 0 0 0,0-1 0 0 0,-1 0 0 0 0,1 0 1 0 0,-1 0-1 0 0,1 1 0 0 0,-1-1 0 0 0,1 0 0 0 0,-1 0 0 0 0,1 0 1 0 0,0 0-1 0 0,0 0 0 0 0,17 2-239 0 0,-17-2 242 0 0,7 0-1178 0 0,0 0 1 0 0,1-1 0 0 0,-1 0 0 0 0,15-4-1 0 0,13-5-5115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88 5063 0 0,'0'0'791'0'0,"1"3"1013"0"0,1 4 300 0 0,1 0 0 0 0,1 1 1 0 0,5 7-1 0 0,-2-5-1316 0 0,0 1 1 0 0,1-1 0 0 0,9 8 0 0 0,-13-14-595 0 0,1-1 1 0 0,0 0-1 0 0,-1 0 1 0 0,1-1 0 0 0,0 1-1 0 0,1-1 1 0 0,-1 0-1 0 0,0-1 1 0 0,9 2-1 0 0,-6-1 6 0 0,1-1-1 0 0,-1 0 1 0 0,1 0-1 0 0,0-1 0 0 0,-1 0 1 0 0,1-1-1 0 0,13-3 1 0 0,4-1 347 0 0,29-12 1 0 0,-29 8-220 0 0,35-17-1 0 0,-51 21-297 0 0,-1 0 0 0 0,0 0 0 0 0,-1-1-1 0 0,1-1 1 0 0,-1 1 0 0 0,14-16 0 0 0,-8 4-224 0 0,-13 13 104 0 0,0 1-6 0 0,-1 3 34 0 0,1-1-1 0 0,0 1 1 0 0,-1-1 0 0 0,0 0-1 0 0,1 1 1 0 0,-1-1 0 0 0,0 0 0 0 0,0 1-1 0 0,0-1 1 0 0,0 0 0 0 0,0 0-1 0 0,0 1 1 0 0,0-1 0 0 0,0 0 0 0 0,-1 1-1 0 0,1-1 1 0 0,-1 1 0 0 0,1-1-1 0 0,-1 0 1 0 0,0 1 0 0 0,0-1 0 0 0,0 1-1 0 0,0 0 1 0 0,0-1 0 0 0,0 1-1 0 0,0 0 1 0 0,0-1 0 0 0,0 1 0 0 0,0 0-1 0 0,-1 0 1 0 0,1 0 0 0 0,0 0-1 0 0,-1 0 1 0 0,1 0 0 0 0,-1 1 0 0 0,1-1-1 0 0,-1 0 1 0 0,0 1 0 0 0,-2-1-1 0 0,-1-1-124 0 0,-2 0-1 0 0,1 1 1 0 0,0 0-1 0 0,0 0 1 0 0,0 0-1 0 0,0 1 1 0 0,-1 0-1 0 0,1 0 1 0 0,-10 2-1 0 0,0 1 90 0 0,0 1-1 0 0,1 1 0 0 0,0 0 1 0 0,0 1-1 0 0,0 0 0 0 0,1 2 1 0 0,0-1-1 0 0,0 2 0 0 0,1 0 1 0 0,-15 13-1 0 0,-96 97 1313 0 0,98-91-712 0 0,2 1 0 0 0,-31 50 0 0 0,51-72-434 0 0,0 1 0 0 0,0 0 0 0 0,1 0 0 0 0,0 0 0 0 0,0 0 0 0 0,1 0 0 0 0,0 1 0 0 0,0-1 0 0 0,1 1 0 0 0,0 0 0 0 0,1-1 0 0 0,1 11 0 0 0,-1-18-60 0 0,0 0 0 0 0,0 0 0 0 0,0 0 0 0 0,1 0 0 0 0,-1 0 0 0 0,0 0 0 0 0,1 0 0 0 0,-1 0 0 0 0,1 0 1 0 0,-1 0-1 0 0,1 0 0 0 0,-1 0 0 0 0,1-1 0 0 0,0 1 0 0 0,0 0 0 0 0,-1 0 0 0 0,2 0 0 0 0,1 2 25 0 0,1 1 17 0 0,0-1-1 0 0,0 1 1 0 0,1-1-1 0 0,-1 0 1 0 0,1 0-1 0 0,-1-1 1 0 0,1 0-1 0 0,0 1 1 0 0,0-1-1 0 0,0-1 1 0 0,0 1-1 0 0,1-1 1 0 0,-1 0-1 0 0,0 0 1 0 0,1-1-1 0 0,-1 1 1 0 0,0-1-1 0 0,8-1 1 0 0,10-1 127 0 0,0-1-1 0 0,41-10 1 0 0,-61 12-170 0 0,39-10-248 0 0,68-28 0 0 0,-14-8-2833 0 0,-75 34 1431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744 113 6911 0 0,'47'-63'582'0'0,"-10"14"9627"0"0,-135 158-8199 0 0,29-28-1823 0 0,16-22-58 0 0,4 2-1 0 0,2 2 0 0 0,-62 111 1 0 0,51-72-97 0 0,-40 77 10 0 0,74-132-30 0 0,-38 79 40 0 0,50-98-55 0 0,4-8-7 0 0,-1 0-1 0 0,-1 0 1 0 0,0-1-1 0 0,-2 0 0 0 0,-18 22 1 0 0,23-33-351 0 0,0 0 0 0 0,0-1 0 0 0,-1 1 0 0 0,0-2 0 0 0,-1 1 0 0 0,-13 7 0 0 0,20-13-1127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99 8951 0 0,'-3'0'407'0'0,"-1"0"-185"0"0,-2 0-77 0 0,-1-1 0 0 0,1 1 0 0 0,0 1 0 0 0,0-1 1 0 0,0 1-1 0 0,0 0 0 0 0,0 0 0 0 0,0 1 0 0 0,1 0 0 0 0,-1 0 0 0 0,0 0 0 0 0,1 1 0 0 0,-9 4 0 0 0,11-4 114 0 0,0 0 0 0 0,0 0-1 0 0,1 0 1 0 0,-1 0 0 0 0,1 0-1 0 0,0 1 1 0 0,0-1 0 0 0,0 1-1 0 0,0-1 1 0 0,1 1 0 0 0,-1 0 0 0 0,1 0-1 0 0,0 0 1 0 0,0-1 0 0 0,0 1-1 0 0,1 0 1 0 0,0 0 0 0 0,-1 5-1 0 0,1-5-123 0 0,0 0 0 0 0,1 0-1 0 0,-1-1 1 0 0,0 1 0 0 0,1 0-1 0 0,0 0 1 0 0,0-1-1 0 0,0 1 1 0 0,1-1 0 0 0,-1 1-1 0 0,1-1 1 0 0,-1 0 0 0 0,1 1-1 0 0,0-1 1 0 0,1 0 0 0 0,-1 0-1 0 0,0 0 1 0 0,1-1 0 0 0,4 5-1 0 0,-2-4-8 0 0,1 1-1 0 0,0-1 1 0 0,0-1 0 0 0,0 1-1 0 0,0-1 1 0 0,0 0 0 0 0,0 0-1 0 0,1-1 1 0 0,-1 0 0 0 0,0 0-1 0 0,1 0 1 0 0,-1-1 0 0 0,1 0-1 0 0,-1-1 1 0 0,9 0 0 0 0,10-4 261 0 0,-1 0 0 0 0,41-15 1 0 0,-32 9-104 0 0,205-74 1043 0 0,-112 38-980 0 0,57-6-38 0 0,-43 15-3214 0 0,-109 27 306 0 0,1-1-4533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7367 0 0,'0'0'667'0'0,"-1"3"-547"0"0,-4 6 633 0 0,0-1 0 0 0,0 1 0 0 0,-1-1 0 0 0,0 0 1 0 0,-14 13-1 0 0,-8 13 1451 0 0,-187 289 829 0 0,97-110-2151 0 0,-9 14-605 0 0,93-172-237 0 0,-84 101 0 0 0,107-145-20 0 0,0 0 0 0 0,0-1 0 0 0,-1-1 0 0 0,-21 15 0 0 0,31-23 477 0 0,0-16-220 0 0,3 10-244 0 0,0-1 0 0 0,0 1 0 0 0,0 0-1 0 0,1 0 1 0 0,0 0 0 0 0,0 0 0 0 0,4-8 0 0 0,24-35-6 0 0,-21 35-29 0 0,10-13-13 0 0,0 1 0 0 0,37-35 0 0 0,53-39-227 0 0,-107 97 236 0 0,18-15-55 0 0,0 1 0 0 0,28-17 1 0 0,-38 28 48 0 0,-1-1-1 0 0,1 2 1 0 0,0-1 0 0 0,1 1 0 0 0,-1 1 0 0 0,1 0 0 0 0,-1 0 0 0 0,12 0 0 0 0,-20 2 14 0 0,0 1 1 0 0,0 0-1 0 0,0 0 0 0 0,0 0 0 0 0,0 0 0 0 0,0 1 1 0 0,1-1-1 0 0,-1 0 0 0 0,-1 1 0 0 0,1 0 0 0 0,0-1 1 0 0,0 1-1 0 0,0 0 0 0 0,0 0 0 0 0,0 0 0 0 0,-1 0 1 0 0,4 2-1 0 0,-3-1 13 0 0,0 1 0 0 0,-1-1 0 0 0,1 0 0 0 0,0 1 0 0 0,-1-1 0 0 0,1 1 0 0 0,-1-1 0 0 0,0 1 0 0 0,0 0 0 0 0,0-1 0 0 0,1 5 0 0 0,0 4 47 0 0,-1 0 0 0 0,0 0 0 0 0,0 0 0 0 0,-1 0 0 0 0,-2 15 0 0 0,-3 12 274 0 0,-1-1 0 0 0,-1 0 0 0 0,-3 0 0 0 0,-25 66 0 0 0,33-99-265 0 0,-3 5-2228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158 193 4143 0 0,'2'3'2919'0'0,"0"-1"-1812"0"0,0 0 0 0 0,0 0 0 0 0,0 0 0 0 0,1 0 1 0 0,-1 0-1 0 0,1 0 0 0 0,-1 0 0 0 0,4 1 0 0 0,9 0-154 0 0,-7-4-620 0 0,-1 1 1 0 0,1-1-1 0 0,0-1 0 0 0,-1 0 1 0 0,1 0-1 0 0,-1 0 0 0 0,10-5 0 0 0,50-28 1155 0 0,-34 16-954 0 0,-24 14-438 0 0,77-46 532 0 0,-78 46-612 0 0,0-1-1 0 0,-1 0 1 0 0,1 0-1 0 0,-2-1 1 0 0,1 0-1 0 0,-1-1 1 0 0,11-15-1 0 0,-13 11-124 0 0,-4 9 86 0 0,1 0-68 0 0,-3 3-77 0 0,-5-2 79 0 0,-1 1 0 0 0,1 0 0 0 0,0 1 0 0 0,-1 0 0 0 0,1 0 0 0 0,0 0 0 0 0,-1 1 0 0 0,1 0 0 0 0,0 1 0 0 0,0-1 0 0 0,0 1 0 0 0,0 1 0 0 0,-10 4 0 0 0,-9 5-159 0 0,1 2 0 0 0,-29 19 0 0 0,-87 69 42 0 0,112-79 306 0 0,1 2 1 0 0,-44 50 0 0 0,66-67-39 0 0,0 0 0 0 0,0 0 0 0 0,1 1 0 0 0,0-1-1 0 0,1 1 1 0 0,0 1 0 0 0,-5 13 0 0 0,9-21-46 0 0,-1 1-1 0 0,1-1 0 0 0,-1 1 1 0 0,1-1-1 0 0,0 1 1 0 0,0-1-1 0 0,0 1 0 0 0,0-1 1 0 0,0 1-1 0 0,1-1 0 0 0,-1 1 1 0 0,1-1-1 0 0,0 0 1 0 0,1 5-1 0 0,0-5-11 0 0,-1 0-1 0 0,0 0 1 0 0,1-1 0 0 0,0 1-1 0 0,-1 0 1 0 0,1-1 0 0 0,0 1-1 0 0,0-1 1 0 0,0 0 0 0 0,0 1-1 0 0,0-1 1 0 0,0 0 0 0 0,0 0-1 0 0,0 0 1 0 0,1-1 0 0 0,-1 1-1 0 0,0-1 1 0 0,5 1 0 0 0,-1 1-126 0 0,1-2 0 0 0,1 1 0 0 0,12-2 0 0 0,10-2-4398 0 0,-26 3 3295 0 0,22-4-5561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3223 0 0,'2'-2'14639'0'0,"13"-12"-13293"0"0,0-1-1 0 0,-1-1 1 0 0,15-23 0 0 0,-5 8-457 0 0,-11 15-517 0 0,108-131 1473 0 0,-78 100-1691 0 0,48-42-1 0 0,-71 71-660 0 0,62-50 434 0 0,-38 38-2491 0 0,-31 23-964 0 0,22-9 0 0 0,-16 8-3579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267 115 13991 0 0,'2'0'639'0'0,"123"21"2060"0"0,-109-19-2127 0 0,0-1 0 0 0,0 0 0 0 0,0-2 0 0 0,-1 1 0 0 0,28-6 0 0 0,-35 4-464 0 0,0 1-1 0 0,-1-1 0 0 0,1-1 0 0 0,-1 0 1 0 0,0 0-1 0 0,0 0 0 0 0,0-1 0 0 0,0 0 1 0 0,0 0-1 0 0,-1 0 0 0 0,0-1 1 0 0,0 0-1 0 0,8-9 0 0 0,-11 10-119 0 0,-1 1 0 0 0,0-1 0 0 0,1 1 0 0 0,-2-1 0 0 0,1 0 0 0 0,0 0 0 0 0,-1 0 0 0 0,1 0 0 0 0,-1 0 1 0 0,1-6-1 0 0,-2 8 0 0 0,0 1 1 0 0,0 0 0 0 0,0 0-1 0 0,0 0 1 0 0,0 0 0 0 0,0 0-1 0 0,-1 0 1 0 0,1 0 0 0 0,0 0-1 0 0,0 0 1 0 0,-1 0 0 0 0,1 0 0 0 0,-1 0-1 0 0,1 0 1 0 0,-1 0 0 0 0,1 0-1 0 0,-1 0 1 0 0,-1-1 0 0 0,1 1 0 0 0,0 0 0 0 0,0 1 0 0 0,0-1 0 0 0,0 0 0 0 0,-1 1 0 0 0,1-1 0 0 0,0 1 1 0 0,-1-1-1 0 0,1 1 0 0 0,0 0 0 0 0,-1 0 0 0 0,1-1 0 0 0,-1 1 0 0 0,1 0 0 0 0,0 0 0 0 0,-1 0 1 0 0,1 0-1 0 0,-2 1 0 0 0,-11 1-63 0 0,-1 1 1 0 0,1 0-1 0 0,0 1 1 0 0,-22 10-1 0 0,-53 30-135 0 0,56-27 139 0 0,-31 17 3 0 0,1 3-1 0 0,1 3 0 0 0,-63 54 1 0 0,110-82 152 0 0,-20 23 0 0 0,32-31-51 0 0,0-1 1 0 0,0 1-1 0 0,0 0 0 0 0,0-1 0 0 0,1 1 0 0 0,0 1 0 0 0,0-1 0 0 0,0 0 1 0 0,0 0-1 0 0,1 1 0 0 0,-1-1 0 0 0,0 7 0 0 0,2-9-13 0 0,0 0-1 0 0,0 0 1 0 0,1 0-1 0 0,-1-1 1 0 0,0 1 0 0 0,1 0-1 0 0,-1 0 1 0 0,1-1-1 0 0,-1 1 1 0 0,1 0-1 0 0,0-1 1 0 0,0 1-1 0 0,0 0 1 0 0,0-1 0 0 0,0 1-1 0 0,0-1 1 0 0,0 0-1 0 0,1 1 1 0 0,-1-1-1 0 0,0 0 1 0 0,1 0-1 0 0,-1 0 1 0 0,1 0 0 0 0,-1 0-1 0 0,1 0 1 0 0,0 0-1 0 0,2 1 1 0 0,4 1 52 0 0,0-1 1 0 0,-1 0 0 0 0,1 0-1 0 0,16 1 1 0 0,12 0 2 0 0,0-2 0 0 0,56-5 0 0 0,65-19-404 0 0,-97 9-656 0 0,-25 3-3324 0 0,-28 10 2988 0 0,24-9-5408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34 7831 0 0,'27'-33'11008'0'0,"-20"43"-9840"0"0,-6-7-1071 0 0,0 0-1 0 0,0-1 1 0 0,-1 1-1 0 0,1 0 0 0 0,-1 0 1 0 0,0 0-1 0 0,1-1 1 0 0,-1 1-1 0 0,-1 0 1 0 0,1 0-1 0 0,0 0 1 0 0,-1 0-1 0 0,-1 4 0 0 0,-15 38 589 0 0,14-37-557 0 0,-10 21 70 0 0,-2-1 0 0 0,-23 34 0 0 0,-43 49 245 0 0,58-83-1899 0 0,-26 24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15463 0 0,'-2'1'706'0'0,"-9"2"-558"0"0,-1 2 0 0 0,1-1 0 0 0,0 2 0 0 0,1-1 0 0 0,-1 1 0 0 0,1 1 0 0 0,-19 15 0 0 0,17-11-30 0 0,-31 23 343 0 0,2 2-1 0 0,-63 72 1 0 0,41-25-26 0 0,3 2 1 0 0,-82 160-1 0 0,119-200-333 0 0,-106 199-16 0 0,126-237-365 0 0,-1-1 1 0 0,0-1-1 0 0,0 1 0 0 0,0-1 0 0 0,-1 1 0 0 0,0-1 1 0 0,0 0-1 0 0,-9 6 0 0 0,5-5-6160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48 692 8751 0 0,'-2'0'674'0'0,"-6"2"-439"0"0,2-2 340 0 0,0 1 0 0 0,0 0-1 0 0,0 1 1 0 0,-8 3 4015 0 0,14-5-4567 0 0,1 1 1 0 0,-1 0 0 0 0,0 0-1 0 0,1-1 1 0 0,-1 1 0 0 0,0 0-1 0 0,1-1 1 0 0,-1 1-1 0 0,1 0 1 0 0,-1-1 0 0 0,1 1-1 0 0,0-1 1 0 0,-1 1 0 0 0,1-1-1 0 0,0 1 1 0 0,-1-1 0 0 0,1 1-1 0 0,0-1 1 0 0,0 1 0 0 0,15 5 177 0 0,-8-4-42 0 0,0-1 0 0 0,0 0 0 0 0,0-1 0 0 0,0 0 0 0 0,0-1 0 0 0,0 1 0 0 0,0-1 0 0 0,0-1 0 0 0,8-2 0 0 0,10-4 253 0 0,32-13 1 0 0,32-20-119 0 0,-2-4-1 0 0,104-72 1 0 0,-167 100-517 0 0,-1-1-1 0 0,0-1 1 0 0,-2-1 0 0 0,0-1-1 0 0,-1-1 1 0 0,-2 0-1 0 0,0-2 1 0 0,20-33 0 0 0,-38 55-175 0 0,-3 2-389 0 0,1 1 765 0 0,-1-1-1 0 0,1 1 1 0 0,-1-1 0 0 0,1 1 0 0 0,0-1 0 0 0,-1 1 0 0 0,1 0 0 0 0,-1 0-1 0 0,1-1 1 0 0,0 1 0 0 0,0 0 0 0 0,-1 0 0 0 0,-1 2 0 0 0,-15 20-261 0 0,13-17 255 0 0,-98 132 601 0 0,81-104-354 0 0,2 0 0 0 0,-21 49 0 0 0,38-75-129 0 0,0 0 0 0 0,0 1 0 0 0,-2 12-1 0 0,4-19-34 0 0,1 1-1 0 0,0 0 1 0 0,0 0-1 0 0,-1 0 1 0 0,2 0-1 0 0,-1 0 1 0 0,0 0-1 0 0,1 0 1 0 0,-1-1-1 0 0,1 1 1 0 0,0 0-1 0 0,0 0 1 0 0,2 4-1 0 0,-2-6-14 0 0,0 0 0 0 0,0 0 0 0 0,0-1 1 0 0,0 1-1 0 0,0-1 0 0 0,1 1 0 0 0,-1-1 0 0 0,0 1 0 0 0,0-1 0 0 0,1 0 0 0 0,-1 1 0 0 0,0-1 0 0 0,1 0 0 0 0,-1 0 1 0 0,0 0-1 0 0,2 0 0 0 0,0 0 48 0 0,5 0-35 0 0,1 0 0 0 0,0-1 0 0 0,-1 0 0 0 0,1 0 0 0 0,-1-1 0 0 0,0 0 0 0 0,1-1 0 0 0,-1 0 0 0 0,8-4 0 0 0,11-6 298 0 0,32-22 1 0 0,-2 0-139 0 0,225-133-663 0 0,-239 138 345 0 0,-2-2 0 0 0,-1-2 0 0 0,-2-2-1 0 0,43-51 1 0 0,-39 32-367 0 0,51-85 0 0 0,-93 136 472 0 0,-4 5 0 0 0,-7 6 0 0 0,-10 12 0 0 0,1 1 0 0 0,-29 37 0 0 0,-28 51 0 0 0,70-98 0 0 0,-50 83 38 0 0,13-20-12 0 0,26-45-23 0 0,1 1 0 0 0,2 1 1 0 0,-14 39-1 0 0,21-48 14 0 0,2 0 1 0 0,1 0-1 0 0,1 1 1 0 0,0-1-1 0 0,0 44 1 0 0,5-52-73 0 0,0-12-11 0 0,-1 0 0 0 0,0-1 0 0 0,1 1 0 0 0,-1 0 0 0 0,1 0 0 0 0,-1 0 0 0 0,1 0-1 0 0,-1-1 1 0 0,1 1 0 0 0,-1 0 0 0 0,1-1 0 0 0,1 2 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14799 0 0,'0'0'1608'0'0,"4"11"-1608"0"0,0 3 0 0 0,0-1 0 0 0,0 1 0 0 0,0 0 64 0 0,3-1-6648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15 12439 0 0,'0'0'67'0'0,"1"-1"-1"0"0,-1 1 0 0 0,0 0 1 0 0,0-1-1 0 0,1 1 1 0 0,-1 0-1 0 0,0-1 0 0 0,0 1 1 0 0,0-1-1 0 0,0 1 1 0 0,1 0-1 0 0,-1-1 0 0 0,0 1 1 0 0,0-1-1 0 0,0 1 1 0 0,0-1-1 0 0,0 1 0 0 0,0 0 1 0 0,0-1-1 0 0,0 1 0 0 0,0-1 1 0 0,-1 1-1 0 0,1-1 1 0 0,-4 0 563 0 0,1 0 1 0 0,-1 0-1 0 0,0 0 0 0 0,0 1 1 0 0,1 0-1 0 0,-1 0 1 0 0,0 0-1 0 0,0 0 1 0 0,1 0-1 0 0,-8 2 1 0 0,4 0-343 0 0,1 1 0 0 0,-1-1 0 0 0,1 1 0 0 0,-1 0 1 0 0,-8 5-1 0 0,4 0-210 0 0,0 0 1 0 0,0 1-1 0 0,1 1 0 0 0,0-1 1 0 0,-12 16-1 0 0,19-23-18 0 0,-3 4-48 0 0,1 1-24 0 0,4-5-53 0 0,1 0-403 0 0,-3 15 47 0 0,2-8 341 0 0,-1 0 0 0 0,0 1-1 0 0,0-1 1 0 0,-1 0 0 0 0,0-1-1 0 0,-5 11 1 0 0,-51 83-805 0 0,56-97 852 0 0,0 0 1 0 0,1 0-1 0 0,-1 0 0 0 0,1 1 1 0 0,-2 9-1 0 0,4-4-27 0 0,0-9 60 0 0,1 1-1 0 0,0-1 1 0 0,0 0 0 0 0,0 0-1 0 0,0 0 1 0 0,0 0-1 0 0,0 0 1 0 0,1 0 0 0 0,-1 0-1 0 0,0-1 1 0 0,1 1 0 0 0,0 0-1 0 0,-1-1 1 0 0,1 1 0 0 0,0-1-1 0 0,0 1 1 0 0,0-1 0 0 0,0 0-1 0 0,0 0 1 0 0,0 0 0 0 0,0 0-1 0 0,0 0 1 0 0,0-1 0 0 0,3 1-1 0 0,7 3 28 0 0,0-2-1 0 0,0 0 0 0 0,16 1 1 0 0,-16-2 20 0 0,57 8 235 0 0,-62-8-216 0 0,0 1 1 0 0,-1 0-1 0 0,1 0 1 0 0,-1 1 0 0 0,1-1-1 0 0,-1 1 1 0 0,11 7 0 0 0,-15-8-47 0 0,-1-1 0 0 0,1 1 0 0 0,0-1 1 0 0,-1 1-1 0 0,1-1 0 0 0,-1 1 1 0 0,0 0-1 0 0,1 0 0 0 0,-1 0 1 0 0,0 0-1 0 0,0 0 0 0 0,0 0 1 0 0,0 0-1 0 0,-1 0 0 0 0,1 0 0 0 0,0 0 1 0 0,-1 0-1 0 0,0 0 0 0 0,1 1 1 0 0,-1-1-1 0 0,0 0 0 0 0,0 0 1 0 0,0 0-1 0 0,-1 1 0 0 0,1-1 1 0 0,0 0-1 0 0,-1 0 0 0 0,1 0 1 0 0,-1 0-1 0 0,0 0 0 0 0,0 0 0 0 0,0 0 1 0 0,0 0-1 0 0,0 0 0 0 0,-2 3 1 0 0,-2 2-15 0 0,0-1 0 0 0,0 0 0 0 0,0 0 1 0 0,-1-1-1 0 0,0 1 0 0 0,0-1 0 0 0,0 0 0 0 0,-1-1 1 0 0,-7 5-1 0 0,-5 0 143 0 0,-1-1 0 0 0,1-1 0 0 0,-1-1 0 0 0,-1 0-1 0 0,1-2 1 0 0,-1 0 0 0 0,-31 1 0 0 0,-13-2 348 0 0,-71-8-1 0 0,108 3-430 0 0,0-1 1 0 0,0-2 0 0 0,0 0-1 0 0,-44-16 1 0 0,68 19-37 0 0,1 1-1 0 0,0 0 1 0 0,-1-1 0 0 0,1 0-1 0 0,0 0 1 0 0,0 0 0 0 0,0 0-1 0 0,0 0 1 0 0,-5-6 0 0 0,7 7-148 0 0,0 0 0 0 0,1 0 1 0 0,-1 0-1 0 0,1 0 1 0 0,-1 0-1 0 0,1 0 0 0 0,-1 0 1 0 0,1-1-1 0 0,-1 1 1 0 0,1 0-1 0 0,0 0 0 0 0,0 0 1 0 0,0-3-1 0 0,0 3-384 0 0,0-1-1 0 0,0 0 1 0 0,1 0 0 0 0,-1 1 0 0 0,1-1-1 0 0,-1 0 1 0 0,1 1 0 0 0,-1-1-1 0 0,1 1 1 0 0,0-1 0 0 0,0 1 0 0 0,1-2-1 0 0,9-11-6793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14479 0 0,'0'0'2740'0'0,"-1"1"-2104"0"0,-5 2-360 0 0,0 1-1 0 0,1 0 0 0 0,0 0 1 0 0,-1 0-1 0 0,1 1 1 0 0,-7 8-1 0 0,-25 35 442 0 0,29-36-515 0 0,-157 246 1549 0 0,122-186-1526 0 0,-37 49-52 0 0,-103 118 0 0 0,131-174-137 0 0,-87 118 39 0 0,126-165-82 0 0,-18 35-1 0 0,30-51-224 0 0,15 6-1838 0 0,3-5 859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11519 0 0,'0'0'9544'0'0,"0"2"-8445"0"0,-1 5-886 0 0,1-1 0 0 0,-2 1 0 0 0,1-1 0 0 0,-1 1-1 0 0,0-1 1 0 0,0 0 0 0 0,-1 1 0 0 0,1-1 0 0 0,-5 5 0 0 0,-4 9-106 0 0,-20 23-1 0 0,-4 0-28 0 0,20-26 2 0 0,0 1 1 0 0,-20 35-1 0 0,29-42-79 0 0,6-9-235 0 0,2-1-693 0 0,-1 0 662 0 0,1 0-1 0 0,-1-1 1 0 0,1 1-1 0 0,0 0 1 0 0,-1-1 0 0 0,1 1-1 0 0,0-1 1 0 0,0 0-1 0 0,-1 1 1 0 0,1-1-1 0 0,0 0 1 0 0,0 0 0 0 0,2-1-1 0 0,10-3-7114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462 107 10135 0 0,'13'-17'368'0'0,"2"0"-1"0"0,29-28 1 0 0,-8 18 8067 0 0,-37 29-7983 0 0,-14 34 252 0 0,-32 51 0 0 0,21-41-571 0 0,-243 415 86 0 0,76-134-186 0 0,189-321-222 0 0,1 0 0 0 0,0 1 0 0 0,0 0 0 0 0,-2 10 0 0 0,5-15-1130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1206 61 3679 0 0,'4'-7'55'0'0,"-2"5"-21"0"0,0-1 0 0 0,-1 1 0 0 0,1 0 0 0 0,0-1 0 0 0,1 1 0 0 0,-1 0 0 0 0,4-2 0 0 0,-3 0 459 0 0,1 1 0 0 0,0 0 1 0 0,0 0-1 0 0,1 0 0 0 0,-1 0 0 0 0,0 1 0 0 0,7-3 0 0 0,4-2 9553 0 0,-16 19-9607 0 0,0 0 0 0 0,-1-1 1 0 0,0 1-1 0 0,-1 0 0 0 0,0-1 1 0 0,-6 15-1 0 0,-33 64 27 0 0,40-86-406 0 0,-40 73 340 0 0,-4-2 0 0 0,-60 75 0 0 0,-124 127 288 0 0,150-179-314 0 0,-128 203 1 0 0,188-263-384 0 0,-31 77 0 0 0,42-93-234 0 0,9-20-149 0 0,6-12-5527 0 0</inkml:trace>
  <inkml:trace contextRef="#ctx0" brushRef="#br0" timeOffset="1">0 681 11055 0 0,'0'0'1406'0'0,"2"2"-24"0"0,1 1-951 0 0,0 1 1 0 0,1-1-1 0 0,0 0 0 0 0,0-1 0 0 0,0 1 0 0 0,0 0 0 0 0,0-1 0 0 0,0 0 0 0 0,1 0 1 0 0,-1 0-1 0 0,1-1 0 0 0,-1 0 0 0 0,1 1 0 0 0,-1-2 0 0 0,8 2 0 0 0,10 0 82 0 0,0-2 1 0 0,25-1-1 0 0,-30 0-35 0 0,130-9 1047 0 0,-2-7 1 0 0,174-43-1 0 0,-172 24-1294 0 0,119-25-885 0 0,-213 53-1976 0 0,-51 8 896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0,'0'0'544'0'0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15575 0 0,'0'0'1732'0'0,"-2"2"-1336"0"0,-59 66 1576 0 0,34-38-1504 0 0,-98 124 1190 0 0,57-68-940 0 0,-160 200 682 0 0,66-64-908 0 0,91-122-383 0 0,-32 57-41 0 0,99-151-136 0 0,0 0 0 0 0,0 1 0 0 0,0 0-1 0 0,-5 14 1 0 0,9-19-232 0 0,16-5-4248 0 0,3-4-2628 0 0</inkml:trace>
  <inkml:trace contextRef="#ctx0" brushRef="#br0" timeOffset="1">728 632 3679 0 0,'0'0'284'0'0,"-1"2"176"0"0,-8 27 12059 0 0,11-27-11326 0 0,0-1-975 0 0,0 0 0 0 0,1 0 0 0 0,-1 0 0 0 0,1 0 0 0 0,-1 0 0 0 0,1 0 0 0 0,-1 0 0 0 0,1-1 0 0 0,-1 0 0 0 0,1 1 0 0 0,0-1 0 0 0,-1 0 0 0 0,5-1 0 0 0,3 0 380 0 0,0-1 0 0 0,13-3 1 0 0,6-2 110 0 0,19-4-246 0 0,0-2 0 0 0,0-2 0 0 0,63-30 0 0 0,-100 40-512 0 0,-1 1-108 0 0,-1 1 0 0 0,0-2 0 0 0,-1 0-1 0 0,1 0 1 0 0,11-9 0 0 0,-18 13-180 0 0,-26 2-430 0 0,1 1 411 0 0,0 1 0 0 0,-1 1 0 0 0,1 2 0 0 0,1 0 0 0 0,-1 1 0 0 0,-32 16 0 0 0,3 2 403 0 0,-90 60 1 0 0,82-46 129 0 0,7-5 294 0 0,-67 56-1 0 0,110-81-311 0 0,0 0 0 0 0,1 0 0 0 0,0 1 0 0 0,1 0 0 0 0,0 1-1 0 0,-8 15 1 0 0,14-23-111 0 0,0-1-1 0 0,1 1 1 0 0,0 0-1 0 0,0 0 0 0 0,0 0 1 0 0,0 0-1 0 0,0 0 1 0 0,0 1-1 0 0,1-1 0 0 0,0 0 1 0 0,-1 0-1 0 0,1 0 1 0 0,0 1-1 0 0,1-1 0 0 0,-1 0 1 0 0,0 0-1 0 0,1 0 1 0 0,0 0-1 0 0,0 1 0 0 0,0-1 1 0 0,0 0-1 0 0,0-1 1 0 0,1 1-1 0 0,-1 0 0 0 0,1 0 1 0 0,0 0-1 0 0,0-1 1 0 0,0 1-1 0 0,0-1 0 0 0,5 5 1 0 0,0-2 25 0 0,-1 0 0 0 0,1-1 0 0 0,1 0-1 0 0,-1 0 1 0 0,1 0 0 0 0,-1-1 0 0 0,1 0 0 0 0,15 4 0 0 0,-5-3 18 0 0,0-1-1 0 0,37 2 1 0 0,-19-5-196 0 0,53-5-1 0 0,-66 2-2062 0 0,36-10-1 0 0,-40 7-5594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15 10135 0 0,'0'0'778'0'0,"0"-1"-506"0"0,-1 0-63 0 0,0-1 1 0 0,0 2 0 0 0,0-1 0 0 0,0 0 0 0 0,0 0-1 0 0,0 0 1 0 0,0 0 0 0 0,0 0 0 0 0,0 1-1 0 0,0-1 1 0 0,0 1 0 0 0,0-1 0 0 0,0 1-1 0 0,-1-1 1 0 0,1 1 0 0 0,0-1 0 0 0,0 1-1 0 0,-1 0 1 0 0,1 0 0 0 0,0 0 0 0 0,-1 0 0 0 0,-1 0-1 0 0,-2 0 383 0 0,1 1 0 0 0,-1 0 0 0 0,0 0 0 0 0,-5 2 0 0 0,3-1-502 0 0,-27 9 288 0 0,0 2-1 0 0,-53 27 0 0 0,64-27-222 0 0,0 1 0 0 0,1 1 0 0 0,-27 23 0 0 0,-57 61 689 0 0,96-89-766 0 0,0 0 0 0 0,1 0-1 0 0,1 1 1 0 0,0 0 0 0 0,0 1-1 0 0,-8 17 1 0 0,14-24-50 0 0,0-1 1 0 0,1 0-1 0 0,-1 1 1 0 0,1-1 0 0 0,0 1-1 0 0,0 0 1 0 0,1-1-1 0 0,-1 1 1 0 0,1 0-1 0 0,0-1 1 0 0,0 1-1 0 0,1 0 1 0 0,0-1-1 0 0,-1 1 1 0 0,1-1-1 0 0,1 1 1 0 0,-1-1 0 0 0,1 1-1 0 0,0-1 1 0 0,0 0-1 0 0,0 0 1 0 0,5 8-1 0 0,-1-5 26 0 0,-1 0 0 0 0,2-1 0 0 0,-1 0 0 0 0,0 0 0 0 0,1 0 0 0 0,0-1 0 0 0,1 0 0 0 0,-1 0 0 0 0,1-1 0 0 0,0 0 0 0 0,0 0 0 0 0,0-1 0 0 0,0 0 0 0 0,1 0 0 0 0,-1-1 1 0 0,1 0-1 0 0,0-1 0 0 0,-1 0 0 0 0,1 0 0 0 0,0-1 0 0 0,14-1 0 0 0,-15 0-30 0 0,-1 1 0 0 0,0-2 0 0 0,0 1 1 0 0,1-1-1 0 0,-1 0 0 0 0,0-1 0 0 0,-1 1 0 0 0,1-1 1 0 0,0-1-1 0 0,-1 1 0 0 0,0-1 0 0 0,0-1 1 0 0,0 1-1 0 0,0-1 0 0 0,0 0 0 0 0,-1 0 1 0 0,0 0-1 0 0,0-1 0 0 0,-1 0 0 0 0,1 0 0 0 0,-1 0 1 0 0,-1 0-1 0 0,1-1 0 0 0,-1 1 0 0 0,0-1 1 0 0,2-8-1 0 0,0-4-36 0 0,-2 0-1 0 0,0 0 1 0 0,-1-1 0 0 0,0 1 0 0 0,-2-1 0 0 0,-2-20 0 0 0,-20-116-843 0 0,20 145 736 0 0,-7-22-641 0 0,8 31 472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63 684 15175 0 0,'0'0'1372'0'0,"-2"1"-1130"0"0,-30 10 139 0 0,10-5 5956 0 0,21-8-5849 0 0,0 0-402 0 0,0-1 0 0 0,0 0 1 0 0,0 0-1 0 0,1 0 0 0 0,-1 1 0 0 0,1-1 0 0 0,0 0 0 0 0,0 0 0 0 0,0 0 0 0 0,0 0 1 0 0,1 0-1 0 0,-1 0 0 0 0,1 1 0 0 0,-1-1 0 0 0,1 0 0 0 0,0 0 0 0 0,0 1 1 0 0,2-4-1 0 0,3-8 156 0 0,1 0 1 0 0,10-13-1 0 0,12-17-15 0 0,3 2-1 0 0,1 1 1 0 0,2 2 0 0 0,1 1-1 0 0,48-37 1 0 0,-21 27-147 0 0,89-52 1 0 0,76-27-1279 0 0,-222 124 1106 0 0,12-7-1553 0 0,32-11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10135 0 0,'0'0'778'0'0,"1"-1"-506"0"0,0-5 2382 0 0,0 11-2120 0 0,0 0 0 0 0,-1 0 0 0 0,0-1 0 0 0,0 1 0 0 0,0 0 1 0 0,-1 0-1 0 0,0 6 0 0 0,0-6-406 0 0,0 0 0 0 0,0 0 1 0 0,1 0-1 0 0,0 0 0 0 0,0 0 1 0 0,1 9-1 0 0,2-5 134 0 0,0 1 0 0 0,0 0 0 0 0,0-1 0 0 0,1 0 1 0 0,1 0-1 0 0,-1 0 0 0 0,2 0 0 0 0,-1-1 0 0 0,1 0 0 0 0,0 0 0 0 0,9 8 1 0 0,-11-12-369 0 0,1 0 0 0 0,-1 0 1 0 0,1-1-1 0 0,-1 1 0 0 0,1-1 1 0 0,0-1-1 0 0,1 1 0 0 0,-1-1 1 0 0,0 1-1 0 0,1-2 0 0 0,-1 1 1 0 0,1 0-1 0 0,0-1 0 0 0,-1 0 1 0 0,1-1-1 0 0,0 1 0 0 0,0-1 1 0 0,-1 0-1 0 0,1-1 0 0 0,11-1 1 0 0,6-4-1185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68 449 8751 0 0,'0'0'674'0'0,"-2"1"-438"0"0,-5 1 1009 0 0,0 1 1 0 0,0 0-1 0 0,0 1 1 0 0,1 0-1 0 0,-1 0 1 0 0,-11 9-1 0 0,17-12-789 0 0,-5 2 1981 0 0,7-2-2415 0 0,-1-1 0 0 0,0 0 0 0 0,0 0 0 0 0,1 0 1 0 0,-1 0-1 0 0,0 0 0 0 0,0 0 0 0 0,1 0 1 0 0,-1 0-1 0 0,0 0 0 0 0,0 0 0 0 0,1 0 0 0 0,-1 0 1 0 0,0 0-1 0 0,1 0 0 0 0,-1 0 0 0 0,0 0 1 0 0,0 0-1 0 0,1 0 0 0 0,-1 0 0 0 0,0 0 0 0 0,0-1 1 0 0,1 1-1 0 0,-1 0 0 0 0,0 0 0 0 0,0 0 1 0 0,1 0-1 0 0,-1 0 0 0 0,0-1 0 0 0,0 1 0 0 0,0 0 1 0 0,0 0-1 0 0,1-1 0 0 0,17-10 355 0 0,28-23-1 0 0,-14 10-209 0 0,11-7-8 0 0,149-112 113 0 0,-42 24-214 0 0,-115 95-60 0 0,1 1 1 0 0,58-28-1 0 0,-93 51 2 0 0,13-6-39 0 0,24-8 0 0 0,-35 13 34 0 0,1 0 0 0 0,-1 0 1 0 0,0 1-1 0 0,1-1 0 0 0,-1 1 0 0 0,0 0 0 0 0,1 0 0 0 0,-1 0 0 0 0,0 0 0 0 0,1 1 0 0 0,-1-1 0 0 0,0 1 0 0 0,0 0 0 0 0,4 1 0 0 0,-5-1 4 0 0,-1 0 0 0 0,0-1-1 0 0,1 1 1 0 0,-1 0 0 0 0,0 0 0 0 0,0 0-1 0 0,1 0 1 0 0,-1 1 0 0 0,0-1 0 0 0,0 0-1 0 0,0 0 1 0 0,-1 1 0 0 0,1-1 0 0 0,0 0-1 0 0,0 1 1 0 0,-1-1 0 0 0,2 3 0 0 0,-2-1-5 0 0,1 0 1 0 0,-1 1-1 0 0,1-1 1 0 0,-1 0-1 0 0,0 0 1 0 0,0 1-1 0 0,-1-1 1 0 0,0 4-1 0 0,-1 3-8 0 0,-1 1-1 0 0,0-1 1 0 0,-1 0 0 0 0,-5 11-1 0 0,-12 17 102 0 0,-2 0 1 0 0,-41 52-1 0 0,29-43-34 0 0,22-27-133 0 0,1 2 0 0 0,-13 29 1 0 0,8-15-8254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 16127 0 0,'0'0'62'0'0,"0"0"-1"0"0,0 0 0 0 0,0 0 1 0 0,0 0-1 0 0,0 0 0 0 0,0 0 1 0 0,0 0-1 0 0,0 0 0 0 0,-1 0 1 0 0,1 0-1 0 0,0 0 0 0 0,0 0 1 0 0,0 0-1 0 0,0 0 1 0 0,0 0-1 0 0,0 0 0 0 0,0 0 1 0 0,0 0-1 0 0,0 0 0 0 0,0 0 1 0 0,-1 0-1 0 0,1 0 0 0 0,0-1 1 0 0,0 1-1 0 0,0 0 0 0 0,0 0 1 0 0,0 0-1 0 0,0 0 0 0 0,0 0 1 0 0,0 0-1 0 0,0 0 0 0 0,0 0 1 0 0,0 0-1 0 0,0-1 0 0 0,0 1 1 0 0,0 0-1 0 0,0 0 1 0 0,0 0-1 0 0,0 0 0 0 0,0 0 1 0 0,0 0-1 0 0,0 0 0 0 0,0 0 1 0 0,0-1-1 0 0,0 1 0 0 0,0 0 1 0 0,0 0-1 0 0,0 0 0 0 0,0 0 1 0 0,0 0-1 0 0,0 0 0 0 0,0 0 1 0 0,0 0-1 0 0,1 0 0 0 0,-1-1 1 0 0,0 1-1 0 0,0 0 1 0 0,0 0-1 0 0,0 0 0 0 0,0 0 1 0 0,0 0-1 0 0,0 0 0 0 0,0 0 1 0 0,0 0-1 0 0,1 0 0 0 0,-15 5 1339 0 0,-17 11-969 0 0,-322 214-418 0 0,337-218 12 0 0,1 1 0 0 0,-25 25 0 0 0,33-30 0 0 0,0 0-1 0 0,1 1 0 0 0,0 0 1 0 0,1 0-1 0 0,-1 0 0 0 0,-6 19 1 0 0,11-26-16 0 0,0 0 0 0 0,0 1 1 0 0,1-1-1 0 0,-1 0 0 0 0,1 1 0 0 0,0-1 1 0 0,-1 0-1 0 0,1 1 0 0 0,0-1 0 0 0,0 1 1 0 0,1-1-1 0 0,-1 0 0 0 0,0 1 0 0 0,1-1 1 0 0,-1 0-1 0 0,1 1 0 0 0,0-1 0 0 0,0 0 1 0 0,0 0-1 0 0,0 0 0 0 0,1 3 0 0 0,1-3 17 0 0,-1 0 0 0 0,0 1 0 0 0,1-1-1 0 0,-1 0 1 0 0,1 0 0 0 0,0 0-1 0 0,0 0 1 0 0,0-1 0 0 0,0 1 0 0 0,0-1-1 0 0,0 0 1 0 0,0 0 0 0 0,0 0-1 0 0,6 1 1 0 0,8 1 124 0 0,0-1 0 0 0,0-1-1 0 0,0 0 1 0 0,0-1 0 0 0,25-4 0 0 0,-2-2 172 0 0,46-14 1 0 0,-69 15-251 0 0,0-1-1 0 0,-1 0 1 0 0,0-1 0 0 0,25-14-1 0 0,-31 14-40 0 0,0 0 0 0 0,0 0 1 0 0,-1-1-1 0 0,0 0 0 0 0,0-1 0 0 0,-1 1 0 0 0,12-17 0 0 0,-16 18 4 0 0,0 0 1 0 0,0 0-1 0 0,-1-1 1 0 0,0 1-1 0 0,0-1 1 0 0,0 0 0 0 0,-1 0-1 0 0,-1 0 1 0 0,1 0-1 0 0,-1 0 1 0 0,0-12-1 0 0,-1 13-47 0 0,0 1-1 0 0,-1-1 1 0 0,0 1-1 0 0,0 0 1 0 0,0-1-1 0 0,-1 1 1 0 0,0 0-1 0 0,0 0 1 0 0,0 0-1 0 0,-1 0 1 0 0,0 1-1 0 0,0-1 1 0 0,-1 1-1 0 0,1 0 1 0 0,-6-6-1 0 0,4 5-89 0 0,-1 1-1 0 0,0 0 1 0 0,0 0-1 0 0,0 0 1 0 0,0 1-1 0 0,-1 0 1 0 0,1 0-1 0 0,-14-5 1 0 0,14 7-366 0 0,1 1 1 0 0,-1-1-1 0 0,0 1 1 0 0,1 0-1 0 0,-1 1 1 0 0,0-1-1 0 0,-9 2 1 0 0,3 0-1064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11 4607 0 0,'2'0'354'0'0,"19"-7"84"0"0,-4 3 6951 0 0,-23 7-2977 0 0,-31 9-2164 0 0,32-10-2626 0 0,-20 7 494 0 0,0 1 0 0 0,-37 21 1 0 0,-43 35-83 0 0,-21 10-40 0 0,-34-9 6 0 0,158-66 0 0 0,-8 2-1 0 0,5-1-1 0 0,-1 1 1 0 0,0-1-1 0 0,1 1 0 0 0,0 0 0 0 0,-9 7 0 0 0,14-10 1 0 0,0 0 0 0 0,0 0 0 0 0,-1 0 0 0 0,1 0 0 0 0,0 0 1 0 0,0 0-1 0 0,0 0 0 0 0,0 0 0 0 0,0 0 0 0 0,0 0 0 0 0,0 0 0 0 0,0 0 0 0 0,0 0 0 0 0,0 0 0 0 0,0 0 0 0 0,0 0 0 0 0,0 0 0 0 0,0 1 0 0 0,0-1 0 0 0,0 0 0 0 0,-1 0 0 0 0,1 0 0 0 0,0 0 0 0 0,0 0 1 0 0,0 0-1 0 0,0 0 0 0 0,0 0 0 0 0,0 0 0 0 0,0 0 0 0 0,0 0 0 0 0,0 1 0 0 0,0-1 0 0 0,0 0 0 0 0,0 0 0 0 0,0 0 0 0 0,0 0 0 0 0,0 0 0 0 0,0 0 0 0 0,0 0 0 0 0,0 0 0 0 0,0 0 0 0 0,1 0 0 0 0,-1 0 1 0 0,0 0-1 0 0,0 1 0 0 0,0-1 0 0 0,0 0 0 0 0,0 0 0 0 0,0 0 0 0 0,0 0 0 0 0,0 0 0 0 0,0 0 0 0 0,0 0 0 0 0,0 0 0 0 0,0 0 0 0 0,0 0 0 0 0,0 0 0 0 0,0 0 0 0 0,0 0 0 0 0,1 0 0 0 0,-1 0 1 0 0,4 4-29 0 0,0 0 1 0 0,1 0-1 0 0,0-1 1 0 0,0 0-1 0 0,0 0 1 0 0,0 0 0 0 0,0-1-1 0 0,0 1 1 0 0,1-1-1 0 0,-1-1 1 0 0,10 3-1 0 0,12 2-32 0 0,32 1 0 0 0,-47-6 75 0 0,3 1-3 0 0,24 2-12 0 0,52 12 0 0 0,-81-13 52 0 0,0 0 0 0 0,0 0 0 0 0,0 0 1 0 0,0 2-1 0 0,-1-1 0 0 0,1 1 0 0 0,-1 0 1 0 0,-1 1-1 0 0,1 0 0 0 0,8 9 0 0 0,-15-13 131 0 0,-1 1 18 0 0,1 1-124 0 0,-1 0 1 0 0,0 1 0 0 0,0-1 0 0 0,-1 0 0 0 0,1 0 0 0 0,-1 1 0 0 0,0-1 0 0 0,0 0 0 0 0,0 1 0 0 0,-2 5 0 0 0,1-6-28 0 0,-1-1 1 0 0,0 1-1 0 0,0 0 0 0 0,0-1 0 0 0,-1 1 1 0 0,1-1-1 0 0,-1 1 0 0 0,0-1 0 0 0,0 0 1 0 0,0-1-1 0 0,0 1 0 0 0,-1 0 0 0 0,-5 2 0 0 0,0 1 68 0 0,-1 0 0 0 0,0-1-1 0 0,-21 7 1 0 0,-38 7-1 0 0,-114 18 1 0 0,-74-7-58 0 0,243-29-59 0 0,1 1 0 0 0,0-1 0 0 0,0-1 0 0 0,0 1 0 0 0,-1-2 0 0 0,1 0 0 0 0,-20-4 0 0 0,18-1 0 0 0,15 6 0 0 0,-1-1 0 0 0,1 1 0 0 0,0 0 0 0 0,-1 0 0 0 0,1-1 0 0 0,0 1 0 0 0,-1 0 0 0 0,1 0 0 0 0,0-1 0 0 0,-1 1 0 0 0,1 0 0 0 0,0-1 0 0 0,-1 1 0 0 0,1-1 0 0 0,0 1 0 0 0,0 0 0 0 0,0-1 0 0 0,-1 1 0 0 0,1-1 0 0 0,0 1 0 0 0,0 0 0 0 0,0-2 0 0 0,0 1-2 0 0,1-1-1 0 0,-1 1 1 0 0,1 0-1 0 0,-1-1 1 0 0,1 1 0 0 0,-1-1-1 0 0,1 1 1 0 0,0 0-1 0 0,0 0 1 0 0,0-1 0 0 0,0 1-1 0 0,0 0 1 0 0,0 0-1 0 0,0 0 1 0 0,0 0-1 0 0,0 0 1 0 0,1 0 0 0 0,-1 0-1 0 0,2 0 1 0 0,30-17-225 0 0,-29 17 192 0 0,11-6-314 0 0,0 0 1 0 0,1 2 0 0 0,18-5-1 0 0,4 6-5599 0 0,-17 4-312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0 13823 0 0,'0'0'2924'0'0,"0"3"-2136"0"0,-8 19-181 0 0,0 1 0 0 0,-1-1 1 0 0,-14 23-1 0 0,-42 61 238 0 0,38-64-456 0 0,-226 310 899 0 0,177-258-1165 0 0,-4-3 0 0 0,-140 123 0 0 0,-77 22-8844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71 14743 0 0,'-3'-3'167'0'0,"0"1"1"0"0,1 0-1 0 0,-1 0 0 0 0,-1 1 0 0 0,1-1 0 0 0,0 0 0 0 0,0 1 1 0 0,-1 0-1 0 0,1 0 0 0 0,-5-1 0 0 0,7 2-24 0 0,-1 0 0 0 0,0 0 0 0 0,1 0 0 0 0,-1 0-1 0 0,1 0 1 0 0,-1 1 0 0 0,0-1 0 0 0,1 1 0 0 0,-1-1 0 0 0,1 1 0 0 0,-1-1-1 0 0,1 1 1 0 0,0 0 0 0 0,-1 0 0 0 0,1 0 0 0 0,0 0 0 0 0,-1 0 0 0 0,1 0-1 0 0,0 0 1 0 0,0 0 0 0 0,0 0 0 0 0,0 0 0 0 0,0 1 0 0 0,0-1 0 0 0,-1 3 0 0 0,1-2-77 0 0,0 0 0 0 0,0 0 0 0 0,0 0 0 0 0,1-1 1 0 0,-1 1-1 0 0,0 0 0 0 0,1 1 0 0 0,-1-1 1 0 0,1 0-1 0 0,0 0 0 0 0,0 0 0 0 0,0 0 0 0 0,0 0 1 0 0,0 0-1 0 0,0 0 0 0 0,1 0 0 0 0,-1 0 1 0 0,1 0-1 0 0,-1 0 0 0 0,1 0 0 0 0,0 0 1 0 0,0 0-1 0 0,0 0 0 0 0,0 0 0 0 0,0 0 0 0 0,0 0 1 0 0,0-1-1 0 0,0 1 0 0 0,1-1 0 0 0,2 3 1 0 0,0 0-46 0 0,-1-1 0 0 0,1 0 0 0 0,0 0 0 0 0,0 0 0 0 0,1-1 0 0 0,-1 1 0 0 0,1-1 0 0 0,-1 0 0 0 0,1 0 0 0 0,0-1 0 0 0,-1 1 0 0 0,7 0 0 0 0,10 0 159 0 0,0-1 0 0 0,0-1 0 0 0,0 0 0 0 0,26-5 0 0 0,84-21 506 0 0,-66 12-513 0 0,53-8 104 0 0,90-20-217 0 0,-150 29-296 0 0,76-21-4117 0 0,-101 25-819 0 0,-5 5-1307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 5983 0 0,'8'-1'14323'0'0,"-31"6"-14054"0"0,1 1 0 0 0,0 2 0 0 0,1 0 0 0 0,-34 18 0 0 0,25-12-154 0 0,-220 128 510 0 0,235-133-493 0 0,1 0-1 0 0,0 2 0 0 0,0-1 1 0 0,1 2-1 0 0,1 0 1 0 0,-19 22-1 0 0,30-32 61 0 0,2-1 0 0 0,1 1-160 0 0,0 0 0 0 0,-1 0-1 0 0,1-1 1 0 0,0 1 0 0 0,0-1 0 0 0,0 1-1 0 0,0-1 1 0 0,1 0 0 0 0,-1 0 0 0 0,0 0-1 0 0,1 0 1 0 0,-1 0 0 0 0,0 0 0 0 0,1-1-1 0 0,-1 1 1 0 0,1-1 0 0 0,-1 0 0 0 0,1 1-1 0 0,-1-1 1 0 0,1 0 0 0 0,4-1 0 0 0,8 0 119 0 0,0-1 0 0 0,19-5 0 0 0,-34 7-151 0 0,39-9 75 0 0,0-1-1 0 0,-1-2 1 0 0,62-28 0 0 0,-78 29-153 0 0,-4 1-119 0 0,2 1-1 0 0,-1 1 0 0 0,35-10 1 0 0,-53 17-98 0 0,-7 21-1532 0 0,-14 9 85 0 0,10-18-1349 0 0,6-5 327 0 0,-4 4-3508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0 11519 0 0,'0'0'887'0'0,"1"2"-583"0"0,-1 1-165 0 0,0-1 1 0 0,0 0-1 0 0,0 1 1 0 0,0-1-1 0 0,-1 1 1 0 0,1-1-1 0 0,-1 0 0 0 0,1 1 1 0 0,-1-1-1 0 0,0 0 1 0 0,0 0-1 0 0,0 0 1 0 0,0 0-1 0 0,0 1 0 0 0,-1-1 1 0 0,-1 2-1 0 0,-5 5 591 0 0,0 0 0 0 0,-10 9 0 0 0,4-5-123 0 0,-77 80 719 0 0,4 4 0 0 0,-98 143 0 0 0,19-27-179 0 0,-17-13-468 0 0,136-151-633 0 0,-130 159-154 0 0,129-148-908 0 0,44-56 453 0 0,-4 4-5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19495 0 0,'0'0'3147'0'0,"3"0"-2590"0"0,38 3 502 0 0,47-4-1 0 0,-22-1-735 0 0,290-15 71 0 0,-120-13-4712 0 0,-201 25 2628 0 0,-5 1-208 0 0</inkml:trace>
  <inkml:trace contextRef="#ctx0" brushRef="#br0" timeOffset="1">1036 84 9215 0 0,'1'2'5606'0'0,"14"17"829"0"0,-4 0-3682 0 0,-10-15-2605 0 0,1 0 0 0 0,-1 0 0 0 0,0 0 0 0 0,0 1-1 0 0,0-1 1 0 0,-1 0 0 0 0,1 0 0 0 0,-1 1-1 0 0,-1 4 1 0 0,0 3-56 0 0,-1 0-1 0 0,0-1 1 0 0,-1 0-1 0 0,0 1 1 0 0,-1-1-1 0 0,0 0 1 0 0,-1-1-1 0 0,0 1 1 0 0,-1-1-1 0 0,-11 15 0 0 0,-1 0-124 0 0,-2-1-1 0 0,-40 38 0 0 0,42-46-1910 0 0,-35 26-1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11167 0 0,'0'0'1216'0'0,"0"12"-4504"0"0,0-1-680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25 18887 0 0,'0'0'863'0'0,"-4"-8"289"0"0,3 7-1127 0 0,1 0 0 0 0,-1 0 0 0 0,1 0-1 0 0,-1 0 1 0 0,1 0 0 0 0,-1 0 0 0 0,0 0 0 0 0,0 0 0 0 0,1 1 0 0 0,-1-1 0 0 0,0 0 0 0 0,0 0 0 0 0,0 1-1 0 0,0-1 1 0 0,0 1 0 0 0,0-1 0 0 0,0 1 0 0 0,0-1 0 0 0,0 1 0 0 0,0 0 0 0 0,0-1 0 0 0,-1 1 0 0 0,0 0-1 0 0,0 0 119 0 0,-1 0 0 0 0,1 0 0 0 0,0 0-1 0 0,-1 1 1 0 0,1-1 0 0 0,0 1-1 0 0,0 0 1 0 0,-1 0 0 0 0,1 0-1 0 0,-4 2 1 0 0,-3 3 226 0 0,-1 1 0 0 0,1 0 0 0 0,-13 13 0 0 0,22-20-375 0 0,-73 72 189 0 0,-71 63 190 0 0,139-133-382 0 0,0 1-15 0 0,-10 14-3 0 0,10-10-2 0 0,4-6-54 0 0,4 11-205 0 0,25 36 87 0 0,-18-33 66 0 0,-1 1 0 0 0,-1-1 1 0 0,12 32-1 0 0,-15-23 71 0 0,-7-14 139 0 0,0-1 46 0 0,2 0 213 0 0,-2 1 0 0 0,-4 15 1 0 0,5-21-329 0 0,1-1 76 0 0,0-3-79 0 0,-1 0 1 0 0,1 0-1 0 0,0 0 1 0 0,0 0-1 0 0,0 0 1 0 0,0 0-1 0 0,-1 0 1 0 0,1 0-1 0 0,0 0 1 0 0,0 0-1 0 0,0 0 0 0 0,0 1 1 0 0,0-1-1 0 0,-1 0 1 0 0,1 0-1 0 0,0 0 1 0 0,0 0-1 0 0,0 0 1 0 0,0 0-1 0 0,0 1 1 0 0,0-1-1 0 0,0 0 1 0 0,0 0-1 0 0,0 0 1 0 0,-1 0-1 0 0,1 1 1 0 0,0-1-1 0 0,0 0 0 0 0,0 0 1 0 0,0 0-1 0 0,0 1 1 0 0,0-1 2 0 0,0 1-1 0 0,0-1 1 0 0,0 1 0 0 0,0-1 0 0 0,-1 1-1 0 0,1-1 1 0 0,0 0 0 0 0,0 1 0 0 0,0-1-1 0 0,-1 1 1 0 0,1-1 0 0 0,0 0 0 0 0,-1 1-1 0 0,1-1 1 0 0,0 0 0 0 0,-1 1 0 0 0,1-1 0 0 0,-1 0-1 0 0,1 1 1 0 0,-1-1 0 0 0,-5 2 12 0 0,1 0 0 0 0,-1-1 1 0 0,0 0-1 0 0,0 0 1 0 0,1 0-1 0 0,-1-1 0 0 0,0 0 1 0 0,0 0-1 0 0,-8-1 0 0 0,-58-13 227 0 0,36 7-192 0 0,23 4-187 0 0,-50-10-3029 0 0,55 11 2696 0 0,1-1 1 0 0,0 0 0 0 0,0 0 0 0 0,0 0-1 0 0,0-1 1 0 0,-7-5 0 0 0,3-1-1157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6911 0 0,'0'1'5310'0'0,"-1"6"-4449"0"0,1 0 1 0 0,-1-1 0 0 0,-1 1-1 0 0,1-1 1 0 0,-1 1 0 0 0,0-1-1 0 0,-1 1 1 0 0,-4 8 0 0 0,-33 50-280 0 0,25-41 173 0 0,6-12-652 0 0,-1 1 1 0 0,0-2 0 0 0,0 1 0 0 0,-14 10 0 0 0,-50 38 34 0 0,51-44-200 0 0,-1-2-1 0 0,-1-1 1 0 0,0-1 0 0 0,0-1 0 0 0,-1-1 0 0 0,0-1 0 0 0,-37 7 0 0 0,50-14-42 0 0,0 0 1 0 0,-1-1 0 0 0,1 0-1 0 0,0-1 1 0 0,-1-1 0 0 0,1 0 0 0 0,0 0-1 0 0,-17-5 1 0 0,27 5 49 0 0,0 0 1 0 0,-1 0-1 0 0,1-1 0 0 0,0 1 0 0 0,0-1 0 0 0,1 1 0 0 0,-1-1 1 0 0,0 0-1 0 0,1 0 0 0 0,-4-4 0 0 0,5 5-95 0 0,11 2 442 0 0,-7 0-225 0 0,0 1 0 0 0,-1-1-1 0 0,1 0 1 0 0,-1 1 0 0 0,0-1 0 0 0,1 1-1 0 0,-1 0 1 0 0,0 0 0 0 0,0 0-1 0 0,0 0 1 0 0,0 0 0 0 0,-1 0 0 0 0,1 0-1 0 0,0 1 1 0 0,-1-1 0 0 0,0 1 0 0 0,2 4-1 0 0,1 2 68 0 0,0 1 0 0 0,-1 0 0 0 0,3 16 0 0 0,-3-13-45 0 0,-2 0-1 0 0,0 0 1 0 0,0 1 0 0 0,-1-1 0 0 0,-1 0-1 0 0,0 0 1 0 0,-1 1 0 0 0,0-1 0 0 0,-1 0-1 0 0,-1 0 1 0 0,0-1 0 0 0,-9 22-1 0 0,9-27-41 0 0,-47 101 291 0 0,48-103-339 0 0,-3 17 49 0 0,6-21-161 0 0,13 2-1942 0 0,-10-3 1098 0 0,1 0 0 0 0,-1-1 0 0 0,1 1 1 0 0,-1-1-1 0 0,1 0 0 0 0,4-1 0 0 0,8-5-5348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20 11519 0 0,'2'-1'887'0'0,"27"-17"4177"0"0,-29 20-4787 0 0,0 2-195 0 0,0-1-1 0 0,0 1 1 0 0,0 0-1 0 0,0 0 1 0 0,-1-1 0 0 0,0 1-1 0 0,1-1 1 0 0,-1 1-1 0 0,-1 0 1 0 0,1-1-1 0 0,0 0 1 0 0,-3 5-1 0 0,-5 6 454 0 0,-15 20 0 0 0,9-13-182 0 0,-217 321 3670 0 0,96-140-3102 0 0,62-98-793 0 0,-137 149 1 0 0,175-216-359 0 0,-71 55 0 0 0,39-45-8891 0 0,58-40 2278 0 0</inkml:trace>
  <inkml:trace contextRef="#ctx0" brushRef="#br0" timeOffset="1">18 699 12895 0 0,'-1'-2'998'0'0,"0"0"-822"0"0,-14-8 7770 0 0,29 10-6651 0 0,160-15 435 0 0,-100 6-1212 0 0,3 1-269 0 0,130-10 391 0 0,10 20-5341 0 0,-196-3 3624 0 0,2 0-1234 0 0,-7 3-2410 0 0,-4 0-1189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2303 0 0,'-1'2'12166'0'0,"-1"5"-10853"0"0,-1-1 0 0 0,1 0 0 0 0,-1 0 0 0 0,-6 10 0 0 0,-4 2-198 0 0,-19 21 0 0 0,-4 5 236 0 0,0 5-394 0 0,4-7-449 0 0,-29 51 0 0 0,24-21-745 0 0,36-71-543 0 0,13-7-6224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14 10135 0 0,'0'0'778'0'0,"-1"-1"-240"0"0,-2-1-28 0 0,0 1 1 0 0,0-1-1 0 0,-1 1 0 0 0,1-1 0 0 0,0 1 0 0 0,0 0 0 0 0,0 0 0 0 0,-1 1 0 0 0,1-1 1 0 0,-1 1-1 0 0,1-1 0 0 0,0 1 0 0 0,-1 0 0 0 0,1 0 0 0 0,-1 1 0 0 0,1-1 0 0 0,-7 2 0 0 0,-5 2 338 0 0,1 1-1 0 0,-25 11 1 0 0,30-12-562 0 0,-36 19 200 0 0,2 2-1 0 0,-54 39 1 0 0,73-45-337 0 0,2 1-1 0 0,0 0 0 0 0,-26 34 1 0 0,-9 7 37 0 0,47-49-129 0 0,-16 21-1 0 0,25-33-55 0 0,1 0 0 0 0,0 1-1 0 0,-1-1 1 0 0,1 1-1 0 0,0-1 1 0 0,-1 1-1 0 0,1-1 1 0 0,0 1-1 0 0,0-1 1 0 0,0 0 0 0 0,-1 1-1 0 0,1-1 1 0 0,0 1-1 0 0,0-1 1 0 0,0 1-1 0 0,0 0 1 0 0,0-1 0 0 0,0 1-1 0 0,1 1 0 0 0,0-1 1 0 0,0 0-1 0 0,0 0 0 0 0,0 0 1 0 0,0 1-1 0 0,1-1 0 0 0,-1-1 1 0 0,0 1-1 0 0,0 0 0 0 0,1 0 1 0 0,-1 0-1 0 0,1-1 0 0 0,-1 1 0 0 0,1 0 1 0 0,-1-1-1 0 0,3 1 0 0 0,30 6-18 0 0,-31-6 10 0 0,36 4-1689 0 0,42 1 1 0 0,-67-6 202 0 0,7 1-6206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31 8751 0 0,'31'-31'14295'0'0,"-29"43"-14062"0"0,-1-8-158 0 0,-1 1-1 0 0,0 0 1 0 0,0-1 0 0 0,-1 1-1 0 0,-1 8 1 0 0,-3 4 40 0 0,1-14-118 0 0,2-1 14 0 0,1 0-8 0 0,-1 0 0 0 0,1-1 0 0 0,0 1-1 0 0,-1 0 1 0 0,1-1 0 0 0,-1 1 0 0 0,1-1 0 0 0,-1 0 0 0 0,0 1 0 0 0,1-1 0 0 0,-1 0 0 0 0,0 0 0 0 0,0 0 0 0 0,0 0 0 0 0,0 0-1 0 0,-3 0 1 0 0,-2 1 1 0 0,-33 9-7 0 0,29-9 9 0 0,1 1 0 0 0,-19 7 0 0 0,8 0 59 0 0,0 0 0 0 0,1 2 0 0 0,1 1 0 0 0,0 0 0 0 0,1 1 0 0 0,0 1 0 0 0,1 1 0 0 0,-22 26 0 0 0,33-35 1 0 0,1 2-1 0 0,-1-1 1 0 0,-7 17-1 0 0,11-21-15 0 0,1 0-1 0 0,-1 0 1 0 0,1 0-1 0 0,0 0 0 0 0,0 0 1 0 0,0 0-1 0 0,1 0 0 0 0,-1 0 1 0 0,1 1-1 0 0,0-1 0 0 0,1 4 1 0 0,-1-7-41 0 0,0 0 0 0 0,1-1 1 0 0,-1 1-1 0 0,0-1 0 0 0,1 1 1 0 0,-1-1-1 0 0,0 1 0 0 0,1-1 1 0 0,-1 1-1 0 0,1-1 0 0 0,-1 0 0 0 0,1 1 1 0 0,-1-1-1 0 0,1 0 0 0 0,0 1 1 0 0,-1-1-1 0 0,1 0 0 0 0,-1 1 1 0 0,1-1-1 0 0,1 0 0 0 0,-1 1 21 0 0,6 1 9 0 0,-1 0 0 0 0,0 0 0 0 0,1 0 0 0 0,-1-1 0 0 0,1 0 0 0 0,0 0 0 0 0,-1-1 0 0 0,1 0 0 0 0,0 0 0 0 0,-1 0 0 0 0,1-1 0 0 0,0 0 0 0 0,10-3 0 0 0,9-4-28 0 0,48-20 0 0 0,-41 14-191 0 0,-8 5-276 0 0,0-2-1 0 0,-2-1 1 0 0,43-27 0 0 0,-63 37 54 0 0,-1 0 1 0 0,0 0-1 0 0,0 0 1 0 0,1 0-1 0 0,-2-1 0 0 0,1 1 1 0 0,0-1-1 0 0,0 1 1 0 0,-1-1-1 0 0,2-4 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20071 0 0,'0'0'919'0'0,"-2"1"-20"0"0,-20 10-724 0 0,0 1 1 0 0,1 1 0 0 0,1 1 0 0 0,0 1 0 0 0,-29 27 0 0 0,12-3 223 0 0,0 1 0 0 0,3 2-1 0 0,2 1 1 0 0,1 1 0 0 0,2 2-1 0 0,-33 74 1 0 0,-11 63 402 0 0,41-99-238 0 0,-80 153 1 0 0,98-216-561 0 0,0-1-1 0 0,-22 25 0 0 0,5-12-8737 0 0,21-23 583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275 253 5063 0 0,'0'0'11855'0'0,"3"2"-11391"0"0,5 2-113 0 0,0 1 0 0 0,0-1 0 0 0,0-1 0 0 0,14 5 0 0 0,-17-7-254 0 0,0 0 0 0 0,0 0 0 0 0,0 0-1 0 0,0-1 1 0 0,0 1 0 0 0,0-1 0 0 0,0 0 0 0 0,0-1-1 0 0,0 1 1 0 0,7-3 0 0 0,28-9 101 0 0,0-1 0 0 0,58-30 1 0 0,-57 22-252 0 0,0-1 1 0 0,72-55-1 0 0,-109 74 5 0 0,0-1 0 0 0,-1 1 0 0 0,1-1-1 0 0,-1 0 1 0 0,0 0 0 0 0,5-9 0 0 0,-8 12 27 0 0,0 0 1 0 0,1 0-1 0 0,-1 0 0 0 0,0 1 1 0 0,0-1-1 0 0,0 0 0 0 0,0 0 1 0 0,0 0-1 0 0,0 0 0 0 0,0 0 1 0 0,0 0-1 0 0,0 0 0 0 0,-1 1 1 0 0,1-1-1 0 0,0 0 1 0 0,0 0-1 0 0,-1 0 0 0 0,0-1 1 0 0,-8-13-403 0 0,6 13 353 0 0,0-1-1 0 0,0 1 0 0 0,0 0 0 0 0,0 0 1 0 0,0 0-1 0 0,0 0 0 0 0,-1 1 1 0 0,1-1-1 0 0,0 1 0 0 0,-1 0 1 0 0,0 0-1 0 0,1 0 0 0 0,-1 1 0 0 0,1-1 1 0 0,-1 1-1 0 0,0 0 0 0 0,1-1 1 0 0,-7 2-1 0 0,-7 1-82 0 0,0 0 0 0 0,-28 8 0 0 0,39-8 122 0 0,-12 2-75 0 0,-8 3-65 0 0,-1 0-1 0 0,-32 16 1 0 0,47-18 118 0 0,10-4 47 0 0,0-1 1 0 0,0 1 0 0 0,0 0 0 0 0,0 0-1 0 0,0 0 1 0 0,0 0 0 0 0,1 0 0 0 0,-1 0-1 0 0,0 1 1 0 0,0-1 0 0 0,1 1 0 0 0,-1-1 0 0 0,1 1-1 0 0,-1 0 1 0 0,0 2 0 0 0,-4 3-13 0 0,-71 89-328 0 0,34-39 300 0 0,10-20 37 0 0,-2-2 0 0 0,-64 52 0 0 0,55-51 167 0 0,-56 60-1 0 0,78-65 827 0 0,24-28-685 0 0,2 1-245 0 0,-1-1 1 0 0,1 0 0 0 0,0 0-1 0 0,0 0 1 0 0,0 0-1 0 0,0 0 1 0 0,0-1-1 0 0,1 1 1 0 0,-1-1 0 0 0,1-1-1 0 0,0 1 1 0 0,-1 0-1 0 0,1-1 1 0 0,0 0-1 0 0,0 0 1 0 0,9 0 0 0 0,9 0 107 0 0,-1-1 0 0 0,33-5 0 0 0,-47 5-132 0 0,68-12 456 0 0,91-24 0 0 0,-8 0 199 0 0,-87 20-345 0 0,18-4-274 0 0,-87 20-557 0 0,8 0-5009 0 0,-9 0 4092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2303 0 0,'11'-14'167'0'0,"5"-7"17017"0"0,-15 24-16991 0 0,1 12 41 0 0,0 0-1 0 0,-1 0 0 0 0,-1 30 1 0 0,-9 49 281 0 0,8-92-508 0 0,-1 34 20 0 0,1-1 1 0 0,4 42-1 0 0,1 8 1782 0 0,7-95-1236 0 0,-6 4-436 0 0,0-1 0 0 0,7-12 0 0 0,8-11-20 0 0,-7 14-89 0 0,19-24 11 0 0,2 2 1 0 0,55-50 0 0 0,-54 60-60 0 0,1 0 1 0 0,1 3 0 0 0,2 0-1 0 0,0 3 1 0 0,78-32 0 0 0,-111 52-65 0 0,101-35-858 0 0,-88 32-1528 0 0,32-5-1 0 0,-49 10 575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181 559 8287 0 0,'-1'2'7795'0'0,"-38"62"-1909"0"0,-3 4-5319 0 0,-29 57-231 0 0,67-116-453 0 0,-1-1 0 0 0,2 1 0 0 0,-1 0 1 0 0,1 0-1 0 0,1 0 0 0 0,0 0 0 0 0,0 1 0 0 0,0 11 0 0 0,2-18-1355 0 0,21-3-10172 0 0</inkml:trace>
  <inkml:trace contextRef="#ctx0" brushRef="#br0" timeOffset="1">611 1 4143 0 0,'-13'0'368'0'0,"-1"3"-296"0"0,-1 5-72 0 0,-1 4 0 0 0,1 5 2008 0 0,-1 5 384 0 0,4 5 72 0 0,1 4 24 0 0,-1-2-2088 0 0,6 0-400 0 0,2-2-112 0 0,4 0-3696 0 0,4 0-744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462 356 11055 0 0,'0'0'852'0'0,"-2"2"-344"0"0,-9 11 1496 0 0,-1-1 0 0 0,-26 22-1 0 0,19-20-1705 0 0,-1-2-1 0 0,0 0 0 0 0,0-1 0 0 0,-1-1 0 0 0,0-1 0 0 0,-40 11 0 0 0,42-15-15 0 0,-1 0 0 0 0,0-2 1 0 0,0 0-1 0 0,0-2 0 0 0,-35-1 0 0 0,52 0-267 0 0,1 0-1 0 0,-1 0 0 0 0,0 0 1 0 0,1-1-1 0 0,-1 0 0 0 0,0 1 1 0 0,1-1-1 0 0,-1 0 0 0 0,1 0 1 0 0,-1 0-1 0 0,1-1 1 0 0,-1 1-1 0 0,1 0 0 0 0,0-1 1 0 0,0 0-1 0 0,0 1 0 0 0,0-1 1 0 0,0 0-1 0 0,0 0 0 0 0,0 0 1 0 0,1-1-1 0 0,-1 1 1 0 0,1 0-1 0 0,-1 0 0 0 0,1-1 1 0 0,0 1-1 0 0,0-1 0 0 0,0 1 1 0 0,0-1-1 0 0,1 0 0 0 0,-1 1 1 0 0,1-1-1 0 0,-1 0 0 0 0,1 1 1 0 0,0-1-1 0 0,0 0 1 0 0,0 0-1 0 0,0 1 0 0 0,1-1 1 0 0,-1 0-1 0 0,1 1 0 0 0,0-1 1 0 0,1-4-1 0 0,4-6 9 0 0,0 0 0 0 0,1 0 1 0 0,0 0-1 0 0,1 1 0 0 0,1 0 0 0 0,0 0 0 0 0,11-11 0 0 0,6-2-49 0 0,48-38-1 0 0,-72 62 29 0 0,164-122-648 0 0,-132 101 314 0 0,1 2 1 0 0,1 1-1 0 0,42-17 1 0 0,-70 33 294 0 0,1 0 1 0 0,0 1 0 0 0,0 0-1 0 0,-1 0 1 0 0,1 1 0 0 0,0 0 0 0 0,0 0-1 0 0,14 2 1 0 0,-19-1 54 0 0,0 1 1 0 0,-1-1-1 0 0,1 1 1 0 0,-1 0-1 0 0,1 0 1 0 0,-1 0-1 0 0,1 1 1 0 0,-1-1-1 0 0,0 1 1 0 0,0 0-1 0 0,0 0 1 0 0,0 0-1 0 0,0 0 1 0 0,0 0-1 0 0,0 1 1 0 0,-1-1-1 0 0,1 1 1 0 0,-1 0 0 0 0,0 0-1 0 0,0 0 1 0 0,0 0-1 0 0,0 0 1 0 0,0 0-1 0 0,1 5 1 0 0,-1 0 31 0 0,1 0 0 0 0,-1 1 0 0 0,-1-1 0 0 0,0 1 0 0 0,0-1 0 0 0,-1 1 0 0 0,0 0 0 0 0,0-1 0 0 0,-1 1 0 0 0,0 0 0 0 0,0-1 0 0 0,-1 1 0 0 0,-5 13 0 0 0,1-6 48 0 0,0 0 1 0 0,-1-1-1 0 0,-1 0 1 0 0,0 0-1 0 0,-1-1 0 0 0,-13 16 1 0 0,0-4 5 0 0,-1-2 0 0 0,-1 0 0 0 0,-1-2 0 0 0,-1 0 0 0 0,-1-2 0 0 0,-1-1 0 0 0,0-1 1 0 0,-2-2-1 0 0,0 0 0 0 0,0-2 0 0 0,-1-2 0 0 0,-1-1 0 0 0,-45 10 0 0 0,63-17-397 0 0,1-1 0 0 0,0-1 0 0 0,-1-1 0 0 0,1 0-1 0 0,-1 0 1 0 0,-23-3 0 0 0,22-4-2036 0 0,8-5-4890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0 13359 0 0,'0'0'1210'0'0,"-2"2"-996"0"0,-113 124 5056 0 0,-11 12-4537 0 0,-79 73-501 0 0,19 18-43 0 0,119-133-258 0 0,-133 179-2775 0 0,139-201-155 0 0,59-71 2378 0 0,21-4-3578 0 0,3-4-301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42 4607 0 0,'2'-8'475'0'0,"-3"-11"-33"0"0,-2 5 8712 0 0,2 14-9078 0 0,-1 1 0 0 0,0-1 0 0 0,0 1 0 0 0,1-1 0 0 0,-1 1 0 0 0,0 0 0 0 0,1 0 0 0 0,-1 0 1 0 0,1 0-1 0 0,-1 0 0 0 0,1 0 0 0 0,-1 0 0 0 0,1 0 0 0 0,0 1 0 0 0,-1-1 0 0 0,1 0 0 0 0,0 1 0 0 0,0-1 0 0 0,-1 4 0 0 0,-17 31 355 0 0,4 6-83 0 0,1 1 0 0 0,-10 58 0 0 0,-7 23-180 0 0,10-65-145 0 0,-3-1 1 0 0,-2-1-1 0 0,-2-1 1 0 0,-50 71-1 0 0,-9-12 67 0 0,59-82 1 0 0,2 2 1 0 0,-32 54-1 0 0,53-79-67 0 0,4-8-13 0 0,4-3-778 0 0,2-1 532 0 0,-1 0-1 0 0,1 0 1 0 0,-1-1 0 0 0,1 1-1 0 0,-1-1 1 0 0,6-5-1 0 0,15-14-1236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48 10591 0 0,'0'0'5715'0'0,"2"2"-4258"0"0,3 4-1100 0 0,6 8 757 0 0,22 20 1 0 0,-28-30-946 0 0,-1 0-1 0 0,1-1 0 0 0,0 0 0 0 0,0 1 0 0 0,0-2 0 0 0,0 1 1 0 0,1-1-1 0 0,-1 1 0 0 0,8 1 0 0 0,0-2-19 0 0,0 0-1 0 0,0-1 0 0 0,0 0 1 0 0,0-1-1 0 0,0 0 1 0 0,0-1-1 0 0,0 0 1 0 0,19-6-1 0 0,-26 5-161 0 0,0 0-1 0 0,0-1 1 0 0,0 0-1 0 0,0 0 1 0 0,0 0-1 0 0,-1-1 1 0 0,1 0-1 0 0,-1 0 1 0 0,0 0 0 0 0,0-1-1 0 0,-1 1 1 0 0,1-1-1 0 0,-1 0 1 0 0,0-1-1 0 0,0 1 1 0 0,-1-1-1 0 0,0 0 1 0 0,0 1-1 0 0,0-2 1 0 0,2-5-1 0 0,-5 11-8 0 0,0 0-1 0 0,1-1 0 0 0,-1 1 0 0 0,0 0 0 0 0,0 0 0 0 0,0 0 0 0 0,0 0 0 0 0,0 0 0 0 0,0-1 0 0 0,-1 1 0 0 0,1 0 0 0 0,0 0 0 0 0,0 0 0 0 0,-1 0 0 0 0,1 0 0 0 0,-1 0 0 0 0,1 0 0 0 0,-1 0 1 0 0,1 0-1 0 0,-1 0 0 0 0,0 0 0 0 0,1 0 0 0 0,-1 0 0 0 0,0 0 0 0 0,0 1 0 0 0,0-1 0 0 0,0 0 0 0 0,0 0 0 0 0,0 1 0 0 0,0-1 0 0 0,0 1 0 0 0,0-1 0 0 0,0 1 0 0 0,0-1 0 0 0,0 1 0 0 0,0 0 1 0 0,0-1-1 0 0,0 1 0 0 0,0 0 0 0 0,-1 0 0 0 0,1 0 0 0 0,-1 0 0 0 0,-5 1-127 0 0,0 0-1 0 0,0 0 1 0 0,0 1 0 0 0,0 0 0 0 0,-12 6-1 0 0,-32 19-323 0 0,49-26 459 0 0,-34 22-321 0 0,-52 43 0 0 0,46-34 236 0 0,-72 60 396 0 0,88-69-165 0 0,2 1 0 0 0,-27 34-1 0 0,47-53-101 0 0,0 0 0 0 0,1 0 0 0 0,-1 1-1 0 0,1-1 1 0 0,1 1 0 0 0,-4 10 0 0 0,5-14-36 0 0,1-1 0 0 0,-1 0 0 0 0,1 1 0 0 0,0-1 0 0 0,0 0 0 0 0,-1 1 0 0 0,1-1 0 0 0,0 1 0 0 0,0-1 0 0 0,1 1 0 0 0,-1-1 0 0 0,0 0 1 0 0,0 1-1 0 0,1-1 0 0 0,-1 0 0 0 0,0 1 0 0 0,1-1 0 0 0,0 0 0 0 0,-1 1 0 0 0,1-1 0 0 0,0 0 0 0 0,-1 0 0 0 0,1 0 0 0 0,0 0 0 0 0,0 0 0 0 0,0 0 1 0 0,0 0-1 0 0,0 0 0 0 0,0 0 0 0 0,1 0 0 0 0,-1 0 0 0 0,0-1 0 0 0,0 1 0 0 0,0 0 0 0 0,2 0 0 0 0,3 1-245 0 0,0 0 0 0 0,1-1 0 0 0,-1 0 0 0 0,0 0 0 0 0,0-1 0 0 0,1 1 0 0 0,-1-1 0 0 0,7-1 0 0 0,4-1-2607 0 0,30-7 0 0 0,-8-2-2587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90 216 5527 0 0,'0'0'2251'0'0,"0"3"-372"0"0,-2 5-1164 0 0,1 0 1 0 0,-1 0-1 0 0,-1-1 1 0 0,1 1 0 0 0,-1-1-1 0 0,0 1 1 0 0,-1-1-1 0 0,-4 7 1 0 0,-8 9 730 0 0,-17 20 0 0 0,21-28 988 0 0,13-17-2251 0 0,1 0 0 0 0,-1 0 0 0 0,1 1 0 0 0,0-1 0 0 0,-1 0 0 0 0,1 1 0 0 0,4-3 0 0 0,4-4 201 0 0,192-173 702 0 0,-162 149-893 0 0,1 2-1 0 0,2 1 1 0 0,58-28-1 0 0,-94 53-194 0 0,0 1 1 0 0,0 0-1 0 0,0 1 0 0 0,0-1 1 0 0,0 1-1 0 0,0 1 0 0 0,14-2 1 0 0,-21 3-2 0 0,1 0 0 0 0,0 0 0 0 0,0 1 0 0 0,-1-1 0 0 0,1 0 0 0 0,0 0 0 0 0,0 1 0 0 0,-1-1 0 0 0,1 0 0 0 0,0 1 0 0 0,-1-1 0 0 0,1 1 0 0 0,0-1 0 0 0,-1 1 0 0 0,1-1 0 0 0,-1 1 0 0 0,1-1 0 0 0,-1 1 0 0 0,1-1 0 0 0,-1 1 0 0 0,0 0 0 0 0,1-1 0 0 0,-1 2 0 0 0,2 0-8 0 0,-1 1 1 0 0,1 0 0 0 0,-1 1-1 0 0,1-1 1 0 0,-1 0 0 0 0,0 1 0 0 0,0 0 0 0 0,0-1-1 0 0,-1 1 1 0 0,1 0 0 0 0,-1-1 0 0 0,0 1-1 0 0,0 0 1 0 0,0-1 0 0 0,-1 1 0 0 0,1 0 0 0 0,-2 5-1 0 0,-3 8-14 0 0,0-1-1 0 0,-7 18 0 0 0,11-31 29 0 0,-10 23-19 0 0,-1 0 0 0 0,-1-1 0 0 0,-1 0 0 0 0,-1-1-1 0 0,-1-1 1 0 0,-1 0 0 0 0,-1-1 0 0 0,-29 27 0 0 0,45-48-368 0 0,29-4-14351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12895 0 0,'0'0'595'0'0,"-2"0"-18"0"0,-3 1-517 0 0,0 1 0 0 0,1-1-1 0 0,-1 1 1 0 0,1 0-1 0 0,-1 0 1 0 0,1 0 0 0 0,-6 5-1 0 0,-30 23 2880 0 0,33-24-1996 0 0,-16 12 700 0 0,-25 26 0 0 0,41-36-1439 0 0,0 0 0 0 0,0 0 0 0 0,1 1 0 0 0,0 0 0 0 0,1 1 0 0 0,-8 17 0 0 0,-15 44 379 0 0,-32 76-44 0 0,53-133-465 0 0,-15 19 0 0 0,-13 23 20 0 0,33-54-142 0 0,14-2-600 0 0,-1-1 0 0 0,0 0 0 0 0,20-5 0 0 0,12-8-5370 0 0,-5-1-821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34 8751 0 0,'0'0'674'0'0,"0"3"-438"0"0,-8 27-32 0 0,-6 19 5023 0 0,-2 10 312 0 0,15-57-4773 0 0,2 1-41 0 0,-1-2-633 0 0,1 1 0 0 0,-1 0 0 0 0,0-1 0 0 0,1 1 0 0 0,0-1 0 0 0,-1 1 1 0 0,1-1-1 0 0,0 1 0 0 0,0-1 0 0 0,-1 0 0 0 0,1 1 0 0 0,0-1 0 0 0,0 0 0 0 0,1 0 0 0 0,-1 0 1 0 0,0 1-1 0 0,0-1 0 0 0,1-1 0 0 0,-1 1 0 0 0,0 0 0 0 0,1 0 0 0 0,-1 0 0 0 0,1-1 0 0 0,-1 1 1 0 0,1 0-1 0 0,-1-1 0 0 0,1 0 0 0 0,-1 1 0 0 0,1-1 0 0 0,0 0 0 0 0,-1 0 0 0 0,1 0 0 0 0,0 0 1 0 0,-1 0-1 0 0,3 0 0 0 0,15-2 99 0 0,0 0 0 0 0,0-1 0 0 0,0-1 0 0 0,-1 0 0 0 0,1-2 0 0 0,-1 0 0 0 0,32-16 0 0 0,-38 16-275 0 0,-1-1 0 0 0,0 0 1 0 0,0 0-1 0 0,0-1 0 0 0,-1-1 0 0 0,-1 0 0 0 0,1 0 1 0 0,-2-1-1 0 0,1 0 0 0 0,-1 0 0 0 0,-1-1 0 0 0,9-15 0 0 0,-16 25 51 0 0,1 1 0 0 0,0-1 0 0 0,-1 0-1 0 0,0 0 1 0 0,1 0 0 0 0,-1 0 0 0 0,1 0-1 0 0,-1 0 1 0 0,0-1 0 0 0,0 1-1 0 0,0 0 1 0 0,0 0 0 0 0,1 0 0 0 0,-1 0-1 0 0,-1 0 1 0 0,1 0 0 0 0,0 0-1 0 0,0 0 1 0 0,0 0 0 0 0,0 0 0 0 0,-1-2-1 0 0,0 2 4 0 0,0 0 0 0 0,0 0 0 0 0,0 1 1 0 0,0-1-1 0 0,0 0 0 0 0,0 1 0 0 0,0-1 0 0 0,0 1 0 0 0,0-1 0 0 0,0 1 0 0 0,-1-1 0 0 0,1 1 0 0 0,0 0 0 0 0,0-1 0 0 0,0 1 0 0 0,0 0 0 0 0,-1 0 0 0 0,-1 0 0 0 0,-7 0-90 0 0,0 0 1 0 0,0 1-1 0 0,0 0 0 0 0,-18 5 1 0 0,-39 16-111 0 0,52-17 179 0 0,-52 20-117 0 0,-126 66-1 0 0,151-67 237 0 0,2 2 0 0 0,0 2 0 0 0,-67 62 0 0 0,105-88-63 0 0,-13 12 94 0 0,-20 26-1 0 0,32-37-67 0 0,0 1 1 0 0,0 0 0 0 0,1 0-1 0 0,0 0 1 0 0,0 0 0 0 0,0 0-1 0 0,0 1 1 0 0,0-1 0 0 0,1 1-1 0 0,0-1 1 0 0,0 1 0 0 0,-1 7-1 0 0,5-7 91 0 0,2 0-88 0 0,0-2 1 0 0,0 1-1 0 0,1 0 1 0 0,-1-1-1 0 0,1 0 1 0 0,0 0-1 0 0,0-1 1 0 0,0 0-1 0 0,0 0 1 0 0,0 0-1 0 0,1-1 1 0 0,-1 0-1 0 0,1 0 1 0 0,-1 0-1 0 0,7-1 1 0 0,16 0 100 0 0,-1-2 1 0 0,32-5-1 0 0,-50 6-124 0 0,133-32-1133 0 0,-100 22-405 0 0,-32 8 587 0 0,-1 0 1 0 0,15-7-1 0 0,-5 0-1016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807 124 9439 0 0,'180'-120'2323'0'0,"-180"120"-2213"0"0,0 0-1 0 0,1-1 1 0 0,-1 1 0 0 0,0 0 0 0 0,0 0-1 0 0,0-1 1 0 0,1 1 0 0 0,-1 0-1 0 0,0 0 1 0 0,0 0 0 0 0,1 0-1 0 0,-1 0 1 0 0,0-1 0 0 0,0 1 0 0 0,1 0-1 0 0,-1 0 1 0 0,0 0 0 0 0,0 0-1 0 0,1 0 1 0 0,-1 0 0 0 0,0 0-1 0 0,1 0 1 0 0,-1 0 0 0 0,0 0 0 0 0,0 0-1 0 0,1 0 1 0 0,-1 0 0 0 0,0 0-1 0 0,1 0 1 0 0,-1 0 0 0 0,0 0 0 0 0,0 0-1 0 0,1 0 1 0 0,-1 1 0 0 0,1-1-1 0 0,-4 11 837 0 0,-13 20-749 0 0,15-30-125 0 0,-118 179 2072 0 0,70-110-1563 0 0,-74 115 562 0 0,-120 166-109 0 0,177-264-983 0 0,-10 14-94 0 0,-105 108 0 0 0,167-195-190 0 0,-53 55-107 0 0,29-22-3513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 11519 0 0,'-37'-8'1040'0'0,"21"8"-853"0"0,15 0-109 0 0,-1 0 1 0 0,1 0-1 0 0,0 1 0 0 0,-1-1 1 0 0,1 1-1 0 0,-1-1 0 0 0,1 1 1 0 0,-1-1-1 0 0,1 1 0 0 0,0 0 0 0 0,0 0 1 0 0,-1 0-1 0 0,1-1 0 0 0,0 1 1 0 0,0 0-1 0 0,0 1 0 0 0,0-1 1 0 0,0 0-1 0 0,0 0 0 0 0,0 0 1 0 0,0 1-1 0 0,1-1 0 0 0,-1 0 1 0 0,0 1-1 0 0,1-1 0 0 0,-1 0 1 0 0,1 1-1 0 0,-1-1 0 0 0,1 1 1 0 0,0-1-1 0 0,0 1 0 0 0,0-1 0 0 0,0 4 1 0 0,0-3 118 0 0,0 1-1 0 0,0 0 1 0 0,1 0 0 0 0,-1-1 0 0 0,1 1-1 0 0,-1-1 1 0 0,1 1 0 0 0,0 0 0 0 0,0-1-1 0 0,1 0 1 0 0,-1 1 0 0 0,0-1 0 0 0,1 0-1 0 0,0 1 1 0 0,-1-1 0 0 0,1 0 0 0 0,0 0-1 0 0,3 2 1 0 0,2 1-110 0 0,0-1 0 0 0,0 0 0 0 0,1-1 0 0 0,0 0 1 0 0,-1 0-1 0 0,1 0 0 0 0,0-1 0 0 0,15 2 0 0 0,1-1 223 0 0,41 0 0 0 0,-15-5 250 0 0,97-15 0 0 0,48-25 131 0 0,-170 36-627 0 0,181-49-1249 0 0,-157 38-393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12 9671 0 0,'4'-2'108'0'0,"-1"1"-1"0"0,0-1 0 0 0,1 1 1 0 0,-1-1-1 0 0,0 1 0 0 0,1 0 1 0 0,0 1-1 0 0,-1-1 0 0 0,1 1 1 0 0,-1-1-1 0 0,7 1 0 0 0,-5 3 1220 0 0,-2-1-1017 0 0,-1 1 1 0 0,-1-1-1 0 0,1 0 1 0 0,0 1-1 0 0,0 0 1 0 0,-1-1-1 0 0,0 1 1 0 0,1 0-1 0 0,-1 0 0 0 0,0-1 1 0 0,0 1-1 0 0,-1 0 1 0 0,1 5-1 0 0,0-3-50 0 0,-1 1 0 0 0,0-1-1 0 0,0 1 1 0 0,-1-1 0 0 0,0 1-1 0 0,-2 10 1 0 0,-4 3-74 0 0,-1 0 0 0 0,0 0 0 0 0,-13 20 0 0 0,21-38-166 0 0,-152 238 1036 0 0,41-70-101 0 0,85-126-842 0 0,-158 247 304 0 0,133-218-352 0 0,-113 122 0 0 0,144-174-64 0 0,0-1 1 0 0,-41 27-1 0 0,-66 31 81 0 0,125-76-60 0 0,3-4-16 0 0,4-7-54 0 0,1 1 0 0 0,0 0 1 0 0,0 0-1 0 0,1 1 0 0 0,0 0 0 0 0,11-10 0 0 0,55-45-241 0 0,-50 45 209 0 0,30-24-184 0 0,3 1 0 0 0,1 4-1 0 0,1 1 1 0 0,98-42 0 0 0,-139 72 294 0 0,26-7 0 0 0,-40 12 82 0 0,-1 4 175 0 0,1-1-205 0 0,-1 1 0 0 0,0-1 0 0 0,1 1 0 0 0,-1 0 0 0 0,-1 0 0 0 0,1 0 1 0 0,0 0-1 0 0,-1 1 0 0 0,1-1 0 0 0,-1 0 0 0 0,0 0 0 0 0,1 6 1 0 0,-1-4-17 0 0,-1 0 0 0 0,0 1 0 0 0,0-1 0 0 0,0 0 0 0 0,-1 1 0 0 0,1-1 0 0 0,-1 0 0 0 0,-3 7 0 0 0,-2 5 88 0 0,-13 26-1 0 0,3-5-49 0 0,8-25-175 0 0,7-11-582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76 2759 0 0,'2'-1'126'0'0,"1"-2"-109"0"0,-1 1 1 0 0,1-1-1 0 0,-1 1 1 0 0,0-1-1 0 0,0 0 1 0 0,0 1-1 0 0,0-1 1 0 0,2-6-1 0 0,15-31 16702 0 0,-30 38-14277 0 0,10 1-2417 0 0,0 1 0 0 0,0 0 0 0 0,0-1 0 0 0,-1 1 0 0 0,1 0 1 0 0,0 0-1 0 0,0 0 0 0 0,0 0 0 0 0,0 0 0 0 0,0 0 1 0 0,0 0-1 0 0,0 0 0 0 0,-2 1 0 0 0,-20 7 100 0 0,1 1 0 0 0,1 1 0 0 0,-25 15 0 0 0,14-4-125 0 0,2 0 0 0 0,-46 43 0 0 0,11-8 0 0 0,-43 34 0 0 0,87-70 0 0 0,1 1 0 0 0,-32 41 0 0 0,51-61 0 0 0,1 0 0 0 0,-1 0 0 0 0,0 0 0 0 0,1 0 0 0 0,-1 0 0 0 0,1 0 0 0 0,-1 0 0 0 0,1 0 0 0 0,-1 0 0 0 0,1 3 0 0 0,0-4 1 0 0,0 1-1 0 0,0-1 0 0 0,0 1 1 0 0,0-1-1 0 0,0 1 1 0 0,0-1-1 0 0,0 1 0 0 0,0-1 1 0 0,1 1-1 0 0,-1-1 1 0 0,0 1-1 0 0,0-1 1 0 0,0 0-1 0 0,1 1 0 0 0,-1-1 1 0 0,0 1-1 0 0,1-1 1 0 0,-1 0-1 0 0,0 1 0 0 0,1-1 1 0 0,-1 0-1 0 0,0 1 1 0 0,1-1-1 0 0,-1 0 1 0 0,1 1-1 0 0,0-1 0 0 0,15 2 25 0 0,-11-3-18 0 0,1 1 1 0 0,-1-2-1 0 0,1 1 0 0 0,5-3 0 0 0,8-4 20 0 0,-1-1 0 0 0,23-14-1 0 0,39-22 49 0 0,-78 44-46 0 0,-2 4-561 0 0,-1 1 488 0 0,1-1 0 0 0,-1 0 0 0 0,0 0 0 0 0,0 0-1 0 0,0 1 1 0 0,-1-1 0 0 0,1 0 0 0 0,-1-1 0 0 0,1 1 0 0 0,-4 3 0 0 0,-24 30-496 0 0,26-33 416 0 0,-5 6-1056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802 111 2303 0 0,'108'-90'224'0'0,"-104"85"1284"0"0,-3 4-201 0 0,1-1 1 0 0,-1 0-1 0 0,1 1 1 0 0,0-1-1 0 0,0 1 1 0 0,0-1-1 0 0,0 1 0 0 0,3-2 2932 0 0,-7 6-3674 0 0,-23 38 321 0 0,-47 58 0 0 0,-3 3 107 0 0,-253 419 1095 0 0,251-396-2072 0 0,-134 163 0 0 0,191-264-102 0 0,0-2-1 0 0,-1 0 1 0 0,-2-2 0 0 0,-33 26-1 0 0,54-45-17 0 0</inkml:trace>
  <inkml:trace contextRef="#ctx0" brushRef="#br0" timeOffset="1">47 805 15199 0 0,'-4'-2'455'0'0,"-19"-2"8429"0"0,24 4-8796 0 0,0 0 0 0 0,0 0-1 0 0,0-1 1 0 0,0 1 0 0 0,0 0 0 0 0,0-1 0 0 0,0 1 0 0 0,0-1 0 0 0,0 1 0 0 0,0-1-1 0 0,1-1 1 0 0,3-1 100 0 0,24-9 137 0 0,-1 2 1 0 0,2 0-1 0 0,-1 3 0 0 0,46-7 0 0 0,2-1-180 0 0,14-7-56 0 0,142-27-219 0 0,-106 37-730 0 0,-75 11-2323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68 15919 0 0,'13'-15'312'0'0,"-8"9"-144"0"0,0 0-1 0 0,1 0 1 0 0,-1 1 0 0 0,1-1-1 0 0,0 1 1 0 0,1 1-1 0 0,-1-1 1 0 0,8-3-1 0 0,-11 7 1567 0 0,-5 3-1122 0 0,-16 20-47 0 0,-1-1 0 0 0,-39 35 0 0 0,29-30-332 0 0,-289 285 857 0 0,12 51-858 0 0,160-163-168 0 0,13-15-64 0 0,126-170-24 0 0,5-12-104 0 0,19 5-623 0 0,-13-7 522 0 0,1 0-1 0 0,-1 0 0 0 0,1 0 0 0 0,-1 0 0 0 0,0-1 0 0 0,1 0 0 0 0,-1 0 0 0 0,0 0 0 0 0,1 0 0 0 0,6-4 0 0 0,28-11-1258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 10135 0 0,'0'0'778'0'0,"-1"-1"-506"0"0,0 0 35 0 0,0 0 0 0 0,0 0 1 0 0,0 0-1 0 0,-1 0 0 0 0,1 0 1 0 0,0 0-1 0 0,0 0 0 0 0,-1 0 1 0 0,1 1-1 0 0,-1-1 0 0 0,1 0 1 0 0,0 1-1 0 0,-1-1 0 0 0,1 1 1 0 0,-1 0-1 0 0,0-1 0 0 0,1 1 1 0 0,-1 0-1 0 0,1 0 1 0 0,-3 0-1 0 0,2 1-237 0 0,0-1 1 0 0,1 1-1 0 0,-1 0 1 0 0,1 0-1 0 0,-1-1 0 0 0,1 1 1 0 0,-1 0-1 0 0,1 0 1 0 0,0 1-1 0 0,0-1 0 0 0,-1 0 1 0 0,1 0-1 0 0,0 0 1 0 0,0 1-1 0 0,0-1 1 0 0,0 1-1 0 0,0-1 0 0 0,1 1 1 0 0,-2 2-1 0 0,-2 8-63 0 0,0-1 0 0 0,2 1 0 0 0,-1 0 0 0 0,2 0 0 0 0,-1 0 0 0 0,1 0 0 0 0,1 0 0 0 0,1 13-1 0 0,-1 27-4 0 0,-3-15 7 0 0,-1 0 0 0 0,-2-1 1 0 0,-2 0-1 0 0,-1 0 0 0 0,-2 0 0 0 0,-25 56 0 0 0,-56 71 180 0 0,-15-8 356 0 0,45-67-155 0 0,54-77-356 0 0,-60 97 478 0 0,55-85-445 0 0,2 1 0 0 0,1 0 0 0 0,-9 33 0 0 0,18-55-281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766 178 16039 0 0,'11'-16'346'0'0,"2"1"-1"0"0,-1 0 1 0 0,2 1-1 0 0,0 0 1 0 0,1 1-1 0 0,0 1 1 0 0,1 0-1 0 0,0 1 1 0 0,1 1-1 0 0,0 1 1 0 0,1 0-1 0 0,0 1 1 0 0,31-10 0 0 0,-37 16-169 0 0,-8 4-65 0 0,-12 10-29 0 0,6-9-81 0 0,-136 151 640 0 0,-49 61 24 0 0,181-208-646 0 0,-265 321 571 0 0,-23 26 86 0 0,266-311-532 0 0,-43 91 0 0 0,54-101-83 0 0,14-25 21 0 0,1-2-3812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4 178 14743 0 0,'-4'-23'1790'0'0,"4"21"-649"0"0,10-3 1403 0 0,-6 2-2001 0 0,19-6 96 0 0,0 1 1 0 0,0 0 0 0 0,0 2 0 0 0,41-5 0 0 0,36-11-449 0 0,-15-7 49 0 0,35-10 331 0 0,-106 35-605 0 0,1 1-1 0 0,0 1 1 0 0,0 0-1 0 0,0 1 1 0 0,0 1-1 0 0,18 1 0 0 0,-4 8-1794 0 0,-27-8 283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17391 0 0,'0'0'2804'0'0,"-2"3"-2640"0"0,-10 29 94 0 0,-3-2 1 0 0,0 1-1 0 0,-20 27 0 0 0,-66 84-5 0 0,93-130-169 0 0,1 0 1 0 0,0 0-1 0 0,-7 20 1 0 0,13-30 559 0 0,1-1-608 0 0,0 0-1 0 0,0 0 1 0 0,1 0 0 0 0,-1 0-1 0 0,0 0 1 0 0,1-1 0 0 0,-1 1-1 0 0,1 0 1 0 0,-1 0 0 0 0,1 0-1 0 0,0 0 1 0 0,-1-1-1 0 0,1 1 1 0 0,0 0 0 0 0,-1-1-1 0 0,1 1 1 0 0,0 0 0 0 0,0-1-1 0 0,-1 1 1 0 0,1-1 0 0 0,0 1-1 0 0,0-1 1 0 0,0 0 0 0 0,2 1-1 0 0,23 6 325 0 0,-8-7-285 0 0,0 0 0 0 0,0-2 0 0 0,-1 1 1 0 0,1-2-1 0 0,-1-1 0 0 0,1 0 0 0 0,-1-1 0 0 0,0-1 0 0 0,0 0 1 0 0,-1-1-1 0 0,0-1 0 0 0,18-12 0 0 0,-29 18-74 0 0,-3 1 5 0 0,0 0 0 0 0,0 0 0 0 0,0-1 0 0 0,0 1 0 0 0,0-1 0 0 0,-1 1 0 0 0,1-1-1 0 0,-1 1 1 0 0,3-4 0 0 0,-1 1 13 0 0,0 1 1 0 0,0 0-1 0 0,0-1 1 0 0,-1 0-1 0 0,0 1 0 0 0,0-1 1 0 0,0 0-1 0 0,0 0 0 0 0,0 0 1 0 0,-1 0-1 0 0,0-1 0 0 0,0 1 1 0 0,0 0-1 0 0,0-1 0 0 0,-1 1 1 0 0,0 0-1 0 0,0-1 0 0 0,0-6 1 0 0,-2-5 162 0 0,-1 0 0 0 0,-1 0 0 0 0,-9-26 0 0 0,-1-2 185 0 0,13 39-361 0 0,1 3-5 0 0,0 0-1 0 0,-1-1 1 0 0,1 1 0 0 0,-1 0-1 0 0,1 0 1 0 0,-1 0-1 0 0,0 0 1 0 0,0 0 0 0 0,0 0-1 0 0,0 0 1 0 0,0 1-1 0 0,0-1 1 0 0,0 0 0 0 0,0 1-1 0 0,-3-3 1 0 0,0 2-101 0 0,-1 1 0 0 0,0 0 1 0 0,1 0-1 0 0,-1 0 0 0 0,0 1 0 0 0,0 0 1 0 0,0 0-1 0 0,1 0 0 0 0,-1 0 0 0 0,0 1 1 0 0,0-1-1 0 0,0 1 0 0 0,-8 3 0 0 0,-5 3-797 0 0,0 0 0 0 0,-18 10-1 0 0,32-15 683 0 0,2-1-1088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 5527 0 0,'0'0'936'0'0,"-2"0"990"0"0,-2-1-1116 0 0,0 1 0 0 0,0 0 1 0 0,-1 0-1 0 0,1 0 0 0 0,0 1 1 0 0,0-1-1 0 0,0 1 0 0 0,0 0 1 0 0,0 0-1 0 0,0 1 0 0 0,-4 1 1 0 0,1 1-237 0 0,1-1-1 0 0,-1 1 1 0 0,1 0 0 0 0,1 1 0 0 0,-11 9-1 0 0,4-1-139 0 0,1 0 1 0 0,1 0-1 0 0,0 1 0 0 0,-15 29 0 0 0,2 2 239 0 0,14-24-527 0 0,-2 1 0 0 0,-1-2 0 0 0,-1 1 1 0 0,-26 32-1 0 0,11-21-526 0 0,27-31-2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14567 0 0,'0'0'640'0'0,"2"-11"304"0"0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12439 0 0,'0'0'2602'0'0,"-3"0"-1188"0"0,-6-1-884 0 0,-1 1-1 0 0,0 1 1 0 0,1-1-1 0 0,-1 1 0 0 0,1 1 1 0 0,-11 2-1 0 0,-60 21-657 0 0,60-18 490 0 0,4-2-252 0 0,-129 50 1136 0 0,120-44-967 0 0,14-7-173 0 0,0 1 1 0 0,0 1-1 0 0,0 0 0 0 0,1 0 1 0 0,-1 1-1 0 0,2 1 0 0 0,-14 11 0 0 0,15-9-95 0 0,6-8-74 0 0,2 0-22 0 0,0 1 69 0 0,0 0-1 0 0,0-1 1 0 0,1 1-1 0 0,-1 0 1 0 0,1-1-1 0 0,0 1 1 0 0,-1-1-1 0 0,1 1 1 0 0,0-1-1 0 0,1 1 1 0 0,-1-1-1 0 0,0 0 1 0 0,1 0-1 0 0,-1 1 1 0 0,3 1-1 0 0,1 1-14 0 0,-1-1 1 0 0,1 0-1 0 0,0 0 0 0 0,0-1 0 0 0,0 0 0 0 0,6 4 0 0 0,2 0 19 0 0,-1 1-1 0 0,0 0 0 0 0,-1 1 1 0 0,0 1-1 0 0,19 20 1 0 0,-17-14-4 0 0,1 1 1 0 0,-2 0 0 0 0,15 27 0 0 0,-25-40 15 0 0,8 20 0 0 0,-2-1 1 0 0,-8-17 4 0 0,-1-1 5 0 0,1-3 16 0 0,0 1-1 0 0,0 0 1 0 0,0 0 0 0 0,-1 0-1 0 0,1 0 1 0 0,-1-1 0 0 0,0 1-1 0 0,1 0 1 0 0,-1 0 0 0 0,0-1-1 0 0,-1 1 1 0 0,1-1 0 0 0,0 1-1 0 0,-1-1 1 0 0,0 0 0 0 0,1 1-1 0 0,-1-1 1 0 0,0 0 0 0 0,0 0-1 0 0,0 0 1 0 0,0 0 0 0 0,-1-1-1 0 0,1 1 1 0 0,0 0 0 0 0,-1-1-1 0 0,1 0 1 0 0,-1 0 0 0 0,0 1-1 0 0,1-1 1 0 0,-4 0 0 0 0,-7 2 126 0 0,0 0 1 0 0,-1-2 0 0 0,1 1 0 0 0,-1-2-1 0 0,-14 0 1 0 0,12 0-16 0 0,-258 7-261 0 0,272-7-1324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823 876 5527 0 0,'-1'2'423'0'0,"-1"3"73"0"0,0-1 0 0 0,0 0-1 0 0,0 1 1 0 0,1-1 0 0 0,-2 8 0 0 0,2-5 3078 0 0,4-7-2802 0 0,5 0-500 0 0,-1 0 0 0 0,0-1 0 0 0,0 1 1 0 0,0-1-1 0 0,0-1 0 0 0,0 0 0 0 0,0 0 0 0 0,0 0 0 0 0,-1-1 0 0 0,1 1 0 0 0,-1-2 0 0 0,10-5 0 0 0,9-8 660 0 0,39-33 0 0 0,-59 45-829 0 0,56-49 635 0 0,-3-3 0 0 0,-2-3 0 0 0,54-75 0 0 0,-46 55-466 0 0,18-24-40 0 0,-68 83-292 0 0,0 0 0 0 0,-1-2 0 0 0,11-26 0 0 0,-19 37-168 0 0,-1-1 0 0 0,0 0 0 0 0,-1-1-1 0 0,0 1 1 0 0,1-17 0 0 0,-4 23 11 0 0,1-1 0 0 0,-2 0 0 0 0,1 1 0 0 0,-1-1 0 0 0,0 1-1 0 0,0-1 1 0 0,-1 1 0 0 0,0-1 0 0 0,0 1 0 0 0,-6-13 0 0 0,7 19 206 0 0,0-1 0 0 0,-1 0 0 0 0,1 1-1 0 0,0-1 1 0 0,0 0 0 0 0,-1 1 0 0 0,1 0 0 0 0,-1-1 0 0 0,0 1 0 0 0,1 0 0 0 0,-1 0 0 0 0,0 0-1 0 0,0 0 1 0 0,1 0 0 0 0,-1 0 0 0 0,0 0 0 0 0,0 1 0 0 0,0-1 0 0 0,0 1 0 0 0,0-1 0 0 0,0 1-1 0 0,0 0 1 0 0,0 0 0 0 0,0 0 0 0 0,0 0 0 0 0,-4 1 0 0 0,-4 0 20 0 0,0 1 1 0 0,0 1-1 0 0,1 0 0 0 0,-12 5 1 0 0,9-4-32 0 0,0 1 15 0 0,1 0-1 0 0,-1 1 1 0 0,1 0 0 0 0,1 1-1 0 0,-1 0 1 0 0,1 0 0 0 0,0 1-1 0 0,1 1 1 0 0,0 0-1 0 0,0 0 1 0 0,1 0 0 0 0,-8 13-1 0 0,-189 302 108 0 0,46-65 8 0 0,114-193-23 0 0,-9 15 137 0 0,-89 101-1 0 0,-23-19 720 0 0,-25 27 1002 0 0,160-154-1692 0 0,-2-2 0 0 0,-46 38 0 0 0,-4-2-240 0 0,75-64-62 0 0,1 2 0 0 0,0-1 0 0 0,0 1 0 0 0,-6 9 0 0 0,11-15-170 0 0,-5 9-1323 0 0,5-8 882 0 0,-3 3 717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45 14887 0 0,'0'0'680'0'0,"-2"1"-10"0"0,-1 2-568 0 0,0-1 0 0 0,0 1 0 0 0,0 0 0 0 0,0 1 0 0 0,1-1 0 0 0,-1 0 0 0 0,1 1 0 0 0,0 0 0 0 0,0-1 0 0 0,0 1 0 0 0,0 0 0 0 0,1 0 0 0 0,-1 0 0 0 0,0 7 0 0 0,1-8-10 0 0,1-1 0 0 0,0 0 0 0 0,0 1 1 0 0,0-1-1 0 0,0 1 0 0 0,1-1 0 0 0,-1 1 1 0 0,1-1-1 0 0,-1 0 0 0 0,1 1 0 0 0,0-1 1 0 0,0 0-1 0 0,0 0 0 0 0,0 1 0 0 0,0-1 1 0 0,1 0-1 0 0,-1 0 0 0 0,1 0 1 0 0,-1 0-1 0 0,1-1 0 0 0,-1 1 0 0 0,1 0 1 0 0,0-1-1 0 0,0 1 0 0 0,0-1 0 0 0,0 1 1 0 0,4 1-1 0 0,3 1 94 0 0,0-1 1 0 0,0 1-1 0 0,1-1 1 0 0,-1-1-1 0 0,1 0 1 0 0,0 0-1 0 0,0-1 1 0 0,-1 0-1 0 0,18-1 1 0 0,11-2 408 0 0,43-9 1 0 0,-63 9-454 0 0,646-147 856 0 0,-626 138-3859 0 0,-20 5-1678 0 0,3 0-2856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37 12551 0 0,'10'-5'248'0'0,"-6"2"-83"0"0,1 1-1 0 0,0 0 0 0 0,0 0 0 0 0,-1 0 0 0 0,1 1 0 0 0,8-2 1 0 0,-10 2 981 0 0,-6 0-744 0 0,-8-3-227 0 0,0 1 1 0 0,0 1-1 0 0,-1 0 1 0 0,1 0 0 0 0,-1 1-1 0 0,1 0 1 0 0,-1 1-1 0 0,1 1 1 0 0,0 0 0 0 0,-1 0-1 0 0,1 1 1 0 0,-17 5 0 0 0,-14 6 838 0 0,-77 36 0 0 0,114-47-960 0 0,-29 14 476 0 0,-58 36 1 0 0,76-41-420 0 0,0 1 0 0 0,0 1 1 0 0,1 1-1 0 0,-26 29 0 0 0,40-41 132 0 0,12 9 146 0 0,-8-10-346 0 0,0 1 1 0 0,1 0-1 0 0,-1-1 0 0 0,1 0 0 0 0,0 0 0 0 0,-1 0 0 0 0,1 0 1 0 0,0 0-1 0 0,5 0 0 0 0,38-1 217 0 0,-35-1-192 0 0,18-2-5 0 0,0-1 0 0 0,0-1 0 0 0,31-11 0 0 0,-45 12-59 0 0,-7 2-375 0 0,-1-1 0 0 0,0 0 0 0 0,0 0 1 0 0,0-1-1 0 0,14-9 0 0 0,-32 19 1 0 0,-1 3-4440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66 13559 0 0,'8'-11'180'0'0,"-3"4"-30"0"0,-1 2-1 0 0,1-1 0 0 0,0 0 1 0 0,0 1-1 0 0,0 0 0 0 0,1 0 1 0 0,0 1-1 0 0,9-6 0 0 0,-13 8 1133 0 0,-2 4-1255 0 0,-1-1 0 0 0,1 0 1 0 0,-1 0-1 0 0,1 0 1 0 0,-1 0-1 0 0,1 1 1 0 0,-1-1-1 0 0,1 0 0 0 0,-1 0 1 0 0,0 0-1 0 0,-1 1 1 0 0,-3 4 28 0 0,-25 38 471 0 0,-3-2 0 0 0,-41 41 0 0 0,16-18 61 0 0,9-8-122 0 0,-209 249 1595 0 0,-60 95-1168 0 0,307-386-890 0 0,4-7-20 0 0,0 1-1 0 0,1 1 0 0 0,0-1 1 0 0,-5 13-1 0 0,10-20-486 0 0,5-3-1676 0 0,16-3-2711 0 0,6-3-1445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12751 0 0,'0'0'3816'0'0,"4"-2"-3680"0"0,-2 1-95 0 0,15-8 353 0 0,0-1 0 0 0,-1-1-1 0 0,21-16 1 0 0,-21 13-96 0 0,0 2-1 0 0,1 0 1 0 0,22-12-1 0 0,58-24 856 0 0,-90 45-1068 0 0,-1 0 1 0 0,1 1 0 0 0,0 0-1 0 0,-1 0 1 0 0,1 0-1 0 0,0 1 1 0 0,0 0-1 0 0,9 0 1 0 0,-11 2-119 0 0,0-1 0 0 0,0 1 0 0 0,0-1 0 0 0,-1 1 1 0 0,1 1-1 0 0,0-1 0 0 0,-1 1 0 0 0,1 0 0 0 0,-1 0 0 0 0,1 0 0 0 0,-1 1 0 0 0,7 4 1 0 0,21 19-2224 0 0,-22-17 410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14567 0 0,'0'0'1644'0'0,"-2"0"-1170"0"0,-4 1-269 0 0,1-1 1 0 0,0 1 0 0 0,0 0 0 0 0,0 1 0 0 0,0-1 0 0 0,0 1 0 0 0,0 0-1 0 0,1 0 1 0 0,-1 1 0 0 0,-8 5 0 0 0,-7 7 289 0 0,-19 17 0 0 0,16-12-273 0 0,-57 39 22 0 0,25-20-226 0 0,31-20-14 0 0,21-15 4 0 0,-7 9 40 0 0,10-11-44 0 0,-1-1 1 0 0,0 1-1 0 0,1 0 0 0 0,-1 0 0 0 0,1 0 0 0 0,0-1 0 0 0,-1 1 1 0 0,1 0-1 0 0,0 0 0 0 0,0 0 0 0 0,0 0 0 0 0,0-1 0 0 0,1 1 1 0 0,-1 0-1 0 0,0 0 0 0 0,2 2 0 0 0,-1-1-8 0 0,1 1 1 0 0,-1-1-1 0 0,1 0 0 0 0,0 1 1 0 0,1-1-1 0 0,-1 0 0 0 0,4 4 1 0 0,4 2-26 0 0,1 0 0 0 0,0-1 1 0 0,15 10-1 0 0,-25-17 29 0 0,6 3-11 0 0,62 44-132 0 0,-62-43 133 0 0,0 1 1 0 0,-1 1 0 0 0,0-1 0 0 0,0 1 0 0 0,0 0 0 0 0,-1 0 0 0 0,5 10 0 0 0,-2-1 9 0 0,-7-13 16 0 0,0-1 1 0 0,-1 1-1 0 0,1 0 0 0 0,-1-1 0 0 0,1 1 1 0 0,-1 0-1 0 0,0 0 0 0 0,0 0 0 0 0,0-1 1 0 0,0 1-1 0 0,-1 0 0 0 0,1 0 0 0 0,-1-1 0 0 0,0 1 1 0 0,0 0-1 0 0,-1 2 0 0 0,0-1 65 0 0,0-1-1 0 0,0 0 1 0 0,0 0 0 0 0,-1 0-1 0 0,1 0 1 0 0,-1 0 0 0 0,0-1-1 0 0,1 1 1 0 0,-1-1 0 0 0,-6 4-1 0 0,0-1 172 0 0,0 0-1 0 0,-1-1 1 0 0,1 0 0 0 0,-1-1-1 0 0,0 0 1 0 0,0 0 0 0 0,-20 1-1 0 0,-24 3 445 0 0,-49 4-102 0 0,88-11-631 0 0,1 0 0 0 0,0-1 0 0 0,0 0 0 0 0,0-1 0 0 0,-17-5 0 0 0,31 7-41 0 0,-1-1-1 0 0,1 1 1 0 0,0 0 0 0 0,-1-1-1 0 0,1 1 1 0 0,-1-1-1 0 0,1 1 1 0 0,0-1 0 0 0,0 1-1 0 0,-1-1 1 0 0,1 1-1 0 0,0-1 1 0 0,0 1 0 0 0,-1-1-1 0 0,1 1 1 0 0,0-1-1 0 0,0 0 1 0 0,0 1 0 0 0,0-1-1 0 0,0 1 1 0 0,0-1-1 0 0,0 1 1 0 0,0-1 0 0 0,0-1-1 0 0,0 2-106 0 0,4-14-2292 0 0,7-3-4849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219 131 7831 0 0,'0'0'706'0'0,"0"2"-578"0"0,-4 11 5985 0 0,4-10-4110 0 0,-3 7-847 0 0,2-7 1033 0 0,3-1-1576 0 0,-1 1-515 0 0,1-1 0 0 0,-1 0 0 0 0,1 0 0 0 0,0 1 0 0 0,-1-1-1 0 0,1 0 1 0 0,0 0 0 0 0,1-1 0 0 0,-1 1 0 0 0,0 0 0 0 0,0-1 0 0 0,1 0-1 0 0,-1 1 1 0 0,1-1 0 0 0,-1 0 0 0 0,1 0 0 0 0,-1 0 0 0 0,1 0 0 0 0,0-1 0 0 0,5 1-1 0 0,5 0 118 0 0,0 0-1 0 0,1-1 0 0 0,16-3 0 0 0,-7 2 33 0 0,8-1-122 0 0,0-2 0 0 0,57-13 0 0 0,-71 13-114 0 0,-2-2 0 0 0,1 0 0 0 0,-1 0-1 0 0,0-2 1 0 0,0 0 0 0 0,0 0-1 0 0,13-13 1 0 0,-10 8-80 0 0,-1-1 1 0 0,-1 0-1 0 0,-1-1 0 0 0,17-21 0 0 0,-30 33 0 0 0,-5 2-358 0 0,0-1 380 0 0,0 1 0 0 0,0 0 0 0 0,-1 0 0 0 0,1 0 0 0 0,0 0 0 0 0,-1 0 0 0 0,1 1 0 0 0,-1-1-1 0 0,1 1 1 0 0,0 0 0 0 0,-1 0 0 0 0,1 0 0 0 0,-1 1 0 0 0,1-1 0 0 0,-6 3 0 0 0,-8 1-159 0 0,-30 14 1 0 0,36-13 173 0 0,-92 36-215 0 0,-167 74 146 0 0,247-104 186 0 0,1 1 1 0 0,0 1-1 0 0,1 1 0 0 0,0 1 0 0 0,1 1 0 0 0,1 1 0 0 0,-24 26 0 0 0,38-36-3 0 0,0 0 0 0 0,0 1 0 0 0,1-1-1 0 0,1 1 1 0 0,-1 0 0 0 0,1-1 0 0 0,0 2-1 0 0,1-1 1 0 0,-2 13 0 0 0,2-14-38 0 0,1 1 1 0 0,1-1-1 0 0,-1 1 1 0 0,1-1-1 0 0,1 1 1 0 0,-1-1-1 0 0,1 1 1 0 0,1-1-1 0 0,-1 1 1 0 0,6 13-1 0 0,-5-17-31 0 0,1 1-1 0 0,0-1 1 0 0,-1 0-1 0 0,1 1 0 0 0,1-2 1 0 0,-1 1-1 0 0,1 0 1 0 0,-1-1-1 0 0,1 1 1 0 0,0-1-1 0 0,0 0 1 0 0,0 0-1 0 0,1-1 1 0 0,-1 1-1 0 0,9 3 0 0 0,5 0 11 0 0,-1-1 0 0 0,37 7 0 0 0,-39-9-35 0 0,4 0-140 0 0,0-1 0 0 0,0-1 0 0 0,0-1 0 0 0,31-3 0 0 0,33-10-3404 0 0,-50 5-3748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17967 0 0,'0'0'1984'0'0,"0"-18"-344"0"0,0 5 5392 0 0,0-1-6424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6911 0 0,'0'0'9563'0'0,"-2"2"-9023"0"0,-10 11-99 0 0,1 0-1 0 0,1 1 1 0 0,0 0 0 0 0,-10 19 0 0 0,-30 68 142 0 0,35-68-486 0 0,-23 50-96 0 0,-29 60 130 0 0,51-114-296 0 0,0-1 0 0 0,-37 46 0 0 0,43-64-1005 0 0,8-8 55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6447 0 0,'0'0'5451'0'0,"3"-1"-3914"0"0,14-1-873 0 0,0 0-1 0 0,-1 2 0 0 0,1 0 0 0 0,0 0 0 0 0,0 2 1 0 0,26 5-1 0 0,-14-2 303 0 0,32 1 0 0 0,-5-6-304 0 0,-1-3 0 0 0,1-2-1 0 0,-1-2 1 0 0,78-21 0 0 0,-108 22-549 0 0,521-147 1214 0 0,-482 132-1240 0 0,190-61 235 0 0,5 21-523 0 0,-193 53-1024 0 0,-63 8 617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10 8751 0 0,'2'-1'674'0'0,"6"-7"4140"0"0,-11 9-3364 0 0,-5 2-1305 0 0,0 0 1 0 0,0 1-1 0 0,1 0 1 0 0,-1 1-1 0 0,1-1 1 0 0,0 1-1 0 0,0 1 1 0 0,1-1-1 0 0,0 1 1 0 0,-6 7-1 0 0,-12 15 171 0 0,-21 33-1 0 0,24-30-28 0 0,-287 429 817 0 0,86-133-1170 0 0,218-322 61 0 0,-7 11-10 0 0,-2 0 0 0 0,0 0 0 0 0,0-2 1 0 0,-2 1-1 0 0,-21 16 0 0 0,26-26 26 0 0,8-4 42 0 0,2-3 11 0 0,2-5-44 0 0,0 0-1 0 0,0 0 1 0 0,0 1-1 0 0,1-1 1 0 0,0 1-1 0 0,0-1 1 0 0,1 1 0 0 0,8-11-1 0 0,41-46-146 0 0,-47 56 110 0 0,37-39-377 0 0,2 1-1 0 0,97-74 0 0 0,-124 106 327 0 0,1 1 0 0 0,1 1 0 0 0,25-11 0 0 0,-27 16 88 0 0,-16 6 5 0 0,-1 0 0 0 0,1 0-1 0 0,-1 0 1 0 0,1 0 0 0 0,-1 0-1 0 0,1 0 1 0 0,-1 0 0 0 0,1 0 0 0 0,-1 0-1 0 0,1 1 1 0 0,-1-1 0 0 0,0 0-1 0 0,1 1 1 0 0,-1 0 0 0 0,1-1-1 0 0,-1 1 1 0 0,0 0 0 0 0,0 0 0 0 0,1-1-1 0 0,-1 1 1 0 0,1 2 0 0 0,0-1 19 0 0,0 0 0 0 0,-1 0 0 0 0,1 1 0 0 0,-1-1 0 0 0,1 1 0 0 0,-1-1 0 0 0,0 1 0 0 0,0-1 0 0 0,0 1 0 0 0,0 4 0 0 0,1 4 94 0 0,-1-1 1 0 0,0 0-1 0 0,-1 1 1 0 0,0-1-1 0 0,-3 13 1 0 0,1-3-123 0 0,-2-1 1 0 0,-1 0 0 0 0,0 0-1 0 0,-1 0 1 0 0,-1-1 0 0 0,0 0-1 0 0,-2 0 1 0 0,0-1-1 0 0,-1 0 1 0 0,-1-1 0 0 0,0 0-1 0 0,-23 24 1 0 0,32-38-550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245 206 2303 0 0,'0'3'167'0'0,"1"32"8068"0"0,2-24-5561 0 0,-3-8-152 0 0,11 3-1049 0 0,-6-3-1186 0 0,-2-2-168 0 0,0-1 0 0 0,0 1 1 0 0,0-1-1 0 0,0 0 1 0 0,0 0-1 0 0,0 0 0 0 0,0 0 1 0 0,0 0-1 0 0,0-1 1 0 0,0 1-1 0 0,0-1 1 0 0,3-1-1 0 0,35-14 851 0 0,-39 15-919 0 0,34-16 332 0 0,0-2 0 0 0,37-26 0 0 0,-59 35-524 0 0,-1 0 0 0 0,1-1 0 0 0,-2-1 0 0 0,0 0 0 0 0,0-1 0 0 0,-1 0 0 0 0,15-24 0 0 0,-14 10-520 0 0,-12 27 639 0 0,0-1 1 0 0,0 1-1 0 0,0-1 1 0 0,0 0-1 0 0,0 1 1 0 0,0-1-1 0 0,0 1 0 0 0,0-1 1 0 0,0 0-1 0 0,0 1 1 0 0,0-1-1 0 0,-1 1 1 0 0,1-1-1 0 0,0 1 1 0 0,0-1-1 0 0,0 1 0 0 0,-1-1 1 0 0,1 1-1 0 0,0-1 1 0 0,-1 1-1 0 0,1-1 1 0 0,0 1-1 0 0,-1-1 1 0 0,1 1-1 0 0,-1 0 1 0 0,1-1-1 0 0,-1 1 0 0 0,-13-6-257 0 0,8 5 159 0 0,0 0 0 0 0,0 1 0 0 0,0 0 0 0 0,-1 1 0 0 0,1-1 0 0 0,0 1 0 0 0,-7 2 0 0 0,-43 15-476 0 0,23-6 484 0 0,1 2 0 0 0,1 2 1 0 0,0 0-1 0 0,-43 33 0 0 0,22-9 474 0 0,-70 68 1 0 0,103-88-87 0 0,-27 33 0 0 0,39-44-200 0 0,1 0 0 0 0,0 0 0 0 0,0 1 0 0 0,1 0 0 0 0,0 0 1 0 0,-5 18-1 0 0,9-25-57 0 0,0 0 1 0 0,1 0-1 0 0,-1 0 1 0 0,1 1-1 0 0,-1-1 1 0 0,1 0-1 0 0,0 0 1 0 0,0 0-1 0 0,1 0 1 0 0,-1 0-1 0 0,1 1 1 0 0,-1-1-1 0 0,1 0 1 0 0,0 0-1 0 0,0 0 1 0 0,0 0-1 0 0,3 3 0 0 0,-2-3 21 0 0,0 0-1 0 0,1 0 0 0 0,0 0 1 0 0,0 0-1 0 0,-1 0 0 0 0,2-1 0 0 0,-1 1 1 0 0,0-1-1 0 0,0 0 0 0 0,1 0 0 0 0,-1 0 1 0 0,5 1-1 0 0,5 2-120 0 0,1-1 1 0 0,0-1-1 0 0,0 0 0 0 0,0-1 0 0 0,0-1 1 0 0,22 1-1 0 0,1-4-4430 0 0,-1-4-1585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2 422 15983 0 0,'0'0'1446'0'0,"0"-2"-1068"0"0,-1-6 120 0 0,1-1 0 0 0,0 1 0 0 0,0-1 0 0 0,1 1 0 0 0,0-1 0 0 0,4-12 0 0 0,19-52 1164 0 0,-19 60-1537 0 0,1 0-1 0 0,1 0 1 0 0,0 1-1 0 0,0 0 1 0 0,1 0-1 0 0,1 1 1 0 0,20-20-1 0 0,-2 6-177 0 0,55-40-1 0 0,-67 55-172 0 0,-1 0 0 0 0,2 0 0 0 0,-1 2 0 0 0,1 0-1 0 0,32-12 1 0 0,-44 20-23 0 0,0-1 0 0 0,-1 1-1 0 0,1 0 1 0 0,-1 0 0 0 0,1 0-1 0 0,0 1 1 0 0,4 0 0 0 0,19 6-7206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83 14135 0 0,'0'0'2300'0'0,"1"3"-1450"0"0,2 8 40 0 0,-3-8 1045 0 0,3-1-1455 0 0,-1-1-350 0 0,1 1 0 0 0,0-1 1 0 0,-1 1-1 0 0,1-1 0 0 0,0 0 1 0 0,0 0-1 0 0,0 0 0 0 0,0-1 0 0 0,0 1 1 0 0,0-1-1 0 0,4 1 0 0 0,1-2 35 0 0,-1 1-1 0 0,0-1 1 0 0,0 0 0 0 0,11-2-1 0 0,0-3-5 0 0,-1 0 0 0 0,0-1 0 0 0,17-9 0 0 0,36-27-103 0 0,-69 43-65 0 0,-1-1 0 0 0,1 1 0 0 0,0-1 0 0 0,-1 1 0 0 0,1-1 0 0 0,0 1 0 0 0,-1-1 0 0 0,1 1 0 0 0,-1-1 0 0 0,1 1 0 0 0,-1-1 0 0 0,1 0 0 0 0,-1 1 0 0 0,0-1 0 0 0,1 0 0 0 0,0-1 0 0 0,0 0-18 0 0,0 0-62 0 0,-15-6-455 0 0,9 7 523 0 0,0-1 1 0 0,0 1-1 0 0,0 0 0 0 0,0 1 0 0 0,0-1 0 0 0,0 1 0 0 0,0 0 1 0 0,0 0-1 0 0,0 0 0 0 0,0 1 0 0 0,0 0 0 0 0,0 0 1 0 0,0 0-1 0 0,-5 2 0 0 0,-9 4-25 0 0,1 1 1 0 0,-22 12-1 0 0,31-15 22 0 0,-16 9 12 0 0,1 2 0 0 0,1 0 0 0 0,0 2 0 0 0,1 0 0 0 0,1 2 1 0 0,1 0-1 0 0,0 1 0 0 0,2 1 0 0 0,1 1 0 0 0,-18 29 0 0 0,30-43 47 0 0,0 0-1 0 0,0 0 1 0 0,1 1-1 0 0,0 0 1 0 0,1 0-1 0 0,0 0 1 0 0,-2 16-1 0 0,5-9 37 0 0,0-16-67 0 0,0 0 1 0 0,0 1 0 0 0,1-1-1 0 0,-1 0 1 0 0,0 0 0 0 0,1 0-1 0 0,-1 0 1 0 0,1 0 0 0 0,-1-1-1 0 0,1 1 1 0 0,0 0 0 0 0,-1 0-1 0 0,2 1 1 0 0,0 0 0 0 0,1-1-1 0 0,0 1 1 0 0,-1-1-1 0 0,1 0 1 0 0,0 1-1 0 0,0-1 1 0 0,-1 0-1 0 0,1-1 1 0 0,0 1 0 0 0,0 0-1 0 0,0-1 1 0 0,0 0-1 0 0,0 1 1 0 0,6-2-1 0 0,4 0-5 0 0,0 0-1 0 0,15-4 1 0 0,16-5-971 0 0,63-23 0 0 0,-42 9-140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685 762 8287 0 0,'0'0'639'0'0,"0"3"-415"0"0,-11 28 229 0 0,4-14 2130 0 0,-2 0 0 0 0,-14 22 3055 0 0,24-42-4900 0 0,32-37 762 0 0,44-45 1 0 0,0 1-1132 0 0,-60 64-338 0 0,227-280-115 0 0,-211 252-177 0 0,51-104 1 0 0,-54 94 22 0 0,-27 52 203 0 0,3-5-194 0 0,0 1 1 0 0,-1-1 0 0 0,-1-1-1 0 0,5-15 1 0 0,-8 25-99 0 0,-4 3-1 0 0,-9 3 274 0 0,1 1-1 0 0,-1 1 1 0 0,2-1 0 0 0,-1 2-1 0 0,1-1 1 0 0,-13 11 0 0 0,-58 55-28 0 0,73-64 75 0 0,-43 44 220 0 0,-86 112-1 0 0,-25 74 376 0 0,56-65-434 0 0,-38 57 176 0 0,99-165-240 0 0,-77 85 0 0 0,-51 48 32 0 0,116-132-85 0 0,45-53-6 0 0,-1 2 17 0 0,0 1 1 0 0,1 1-1 0 0,-17 29 0 0 0,27-42 6 0 0,-2 4-55 0 0,3-6-240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12959 0 0,'0'0'595'0'0,"1"0"-18"0"0,2-2-449 0 0,0 1 0 0 0,0 0 0 0 0,0 1 0 0 0,0-1 0 0 0,0 0 0 0 0,0 1 0 0 0,0-1 1 0 0,-1 1-1 0 0,1 0 0 0 0,0 0 0 0 0,0 1 0 0 0,0-1 0 0 0,0 0 0 0 0,0 1 0 0 0,0 0 0 0 0,0-1 0 0 0,0 1 0 0 0,0 1 0 0 0,-1-1 0 0 0,1 0 0 0 0,0 1 0 0 0,-1-1 0 0 0,1 1 0 0 0,-1 0 0 0 0,1-1 0 0 0,-1 1 0 0 0,0 0 0 0 0,0 1 0 0 0,0-1 0 0 0,0 0 0 0 0,0 1 0 0 0,-1-1 0 0 0,1 1 0 0 0,-1-1 0 0 0,1 1 0 0 0,-1 0 0 0 0,0 0 0 0 0,0-1 0 0 0,0 1 0 0 0,-1 0 0 0 0,1 0 0 0 0,-1 0 1 0 0,1 5-1 0 0,-1 5 53 0 0,-1 0 0 0 0,0-1 0 0 0,-1 1 0 0 0,0 0 0 0 0,-8 23 0 0 0,-1-5 72 0 0,-17 34 0 0 0,4-23-156 0 0,15-28-194 0 0,-10 24 1 0 0,18-36-655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6911 0 0,'2'-1'10828'0'0,"47"-26"-5790"0"0,32-9-4706 0 0,-43 21 274 0 0,75-30-91 0 0,2 5 1 0 0,2 5-1 0 0,126-21 0 0 0,-102 35-3288 0 0,-138 20 2378 0 0,1 1-1 0 0,-1 0 1 0 0,0 0 0 0 0,0 1-1 0 0,1-1 1 0 0,3 2 0 0 0,-1-1-711 0 0,-3-1-897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0 919 0 0,'1'2'67'0'0,"11"13"-30"0"0,-11-10 118 0 0,-1-2 136 0 0,1 0 529 0 0,0 1 1 0 0,-1-1-1 0 0,0 1 1 0 0,0-1-1 0 0,0 1 0 0 0,0-1 1 0 0,0 1-1 0 0,-1 0 1 0 0,1-1-1 0 0,-1 0 1 0 0,0 1-1 0 0,0-1 0 0 0,0 1 1 0 0,-3 3-1 0 0,-1 3-187 0 0,-1 0 1 0 0,0-1-1 0 0,0 0 0 0 0,-1 0 0 0 0,0 0 0 0 0,-11 8 0 0 0,-53 44 414 0 0,50-45-678 0 0,-294 238 3032 0 0,304-245-3259 0 0,0 0 0 0 0,0 1-1 0 0,-9 14 1 0 0,18-22 394 0 0,4 0-352 0 0,0 1-150 0 0,1-1 0 0 0,0 0 0 0 0,-1 0 0 0 0,1 0 0 0 0,0 0 0 0 0,0-1 0 0 0,1 1 0 0 0,-1-1 0 0 0,0 0 0 0 0,0 0 0 0 0,1 0 0 0 0,-1 0 0 0 0,0 0-1 0 0,1-1 1 0 0,-1 0 0 0 0,1 0 0 0 0,-1 1 0 0 0,5-2 0 0 0,10 0 69 0 0,0-2 0 0 0,23-4-1 0 0,-29 4-82 0 0,15-2 3 0 0,11-2-62 0 0,0-2 0 0 0,-1-1 0 0 0,51-21 0 0 0,-79 26-7 0 0,-1 1 0 0 0,1-1 0 0 0,-1-1 1 0 0,0 1-1 0 0,0-1 0 0 0,-1-1 0 0 0,0 1 0 0 0,0-1 0 0 0,10-13 0 0 0,-15 16 25 0 0,0 1-1 0 0,0-1 1 0 0,0 1 0 0 0,0-1-1 0 0,0 0 1 0 0,0 0-1 0 0,-1 1 1 0 0,0-1 0 0 0,0 0-1 0 0,0-1 1 0 0,0 1 0 0 0,-1 0-1 0 0,0 0 1 0 0,0 0 0 0 0,0 0-1 0 0,0 0 1 0 0,0 0-1 0 0,-1-1 1 0 0,0 1 0 0 0,0 0-1 0 0,0 0 1 0 0,0 0 0 0 0,-1 0-1 0 0,-3-7 1 0 0,-1 2-36 0 0,-1-1-1 0 0,1 1 1 0 0,-2 0 0 0 0,1 0 0 0 0,-1 1-1 0 0,-1 0 1 0 0,0 0 0 0 0,-10-7 0 0 0,13 11 29 0 0,-1 0 0 0 0,1 0 0 0 0,-1 0 0 0 0,0 0 0 0 0,0 1 0 0 0,0 1 0 0 0,-1-1 0 0 0,1 1 0 0 0,-1 0 0 0 0,1 1 0 0 0,-1 0 0 0 0,-15-1 0 0 0,0 7-317 0 0,22-5 101 0 0,0 0 0 0 0,0 0 0 0 0,0 0 0 0 0,0 0 0 0 0,0 1 0 0 0,0-1 0 0 0,0 0 0 0 0,0 1 0 0 0,0-1 0 0 0,0 1 0 0 0,1-1 1 0 0,-1 1-1 0 0,0-1 0 0 0,0 1 0 0 0,0 0 0 0 0,1-1 0 0 0,-1 1 0 0 0,0 0 0 0 0,0 1 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1 632 19607 0 0,'0'0'3377'0'0,"1"-2"-2705"0"0,15-21 832 0 0,29-34-1 0 0,84-72-383 0 0,-101 102-1092 0 0,-2-2 0 0 0,25-35 0 0 0,-25 30-6 0 0,41-41 0 0 0,-30 39-264 0 0,69-51 0 0 0,-94 78 159 0 0,1 0 0 0 0,1 2-1 0 0,-1-1 1 0 0,1 2-1 0 0,0 0 1 0 0,1 0-1 0 0,0 2 1 0 0,-1 0 0 0 0,2 0-1 0 0,17-1 1 0 0,-27 5-400 0 0,1-1 1 0 0,-1 2-1 0 0,0-1 1 0 0,0 1 0 0 0,11 2-1 0 0,3 4-1205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107 240 16327 0 0,'0'0'1839'0'0,"2"2"-1296"0"0,8 4 2 0 0,3 3-20 0 0,0-2 0 0 0,0 1 0 0 0,1-2 0 0 0,22 9 0 0 0,-19-10-371 0 0,1-1-1 0 0,0-1 1 0 0,0 0-1 0 0,0-2 1 0 0,0 0-1 0 0,0-1 1 0 0,0 0 0 0 0,0-2-1 0 0,0 0 1 0 0,0-1-1 0 0,0-1 1 0 0,0 0-1 0 0,-1-1 1 0 0,0-2-1 0 0,0 1 1 0 0,-1-2 0 0 0,0 0-1 0 0,0-1 1 0 0,0-1-1 0 0,-1 0 1 0 0,-1-1-1 0 0,0 0 1 0 0,15-17-1 0 0,-14 13-130 0 0,-1-1 0 0 0,20-32 0 0 0,-29 41-45 0 0,-2 1-1 0 0,1-1 1 0 0,-1-1-1 0 0,0 1 1 0 0,0 0-1 0 0,-1-1 1 0 0,0 1-1 0 0,0-1 1 0 0,-1 0-1 0 0,1-12 1 0 0,-2 20 11 0 0,0-1 1 0 0,0 1-1 0 0,0-1 0 0 0,0 1 1 0 0,0-1-1 0 0,-1 1 1 0 0,1 0-1 0 0,0-1 0 0 0,0 1 1 0 0,-1-1-1 0 0,1 1 0 0 0,0 0 1 0 0,0-1-1 0 0,-1 1 1 0 0,1 0-1 0 0,0-1 0 0 0,-1 1 1 0 0,1 0-1 0 0,0 0 1 0 0,-1-1-1 0 0,1 1 0 0 0,-1 0 1 0 0,1 0-1 0 0,-1 0 1 0 0,1-1-1 0 0,0 1 0 0 0,-1 0 1 0 0,1 0-1 0 0,-1 0 0 0 0,1 0 1 0 0,-1 0-1 0 0,0 0 1 0 0,-14 0-144 0 0,2 5 0 0 0,0 0 0 0 0,0 1 0 0 0,0 0 0 0 0,1 1 0 0 0,0 0 0 0 0,-13 11 0 0 0,10-8 42 0 0,-113 90-100 0 0,34-25 208 0 0,-108 67 327 0 0,182-130-242 0 0,0 2 1 0 0,2 0-1 0 0,-1 2 0 0 0,2 0 1 0 0,-27 32-1 0 0,42-46-50 0 0,0 0-1 0 0,1 0 0 0 0,-1 0 1 0 0,1 0-1 0 0,0 0 0 0 0,-1 1 1 0 0,1-1-1 0 0,0 0 1 0 0,1 1-1 0 0,-1-1 0 0 0,0 1 1 0 0,1-1-1 0 0,-1 1 1 0 0,1-1-1 0 0,0 1 0 0 0,-1-1 1 0 0,1 1-1 0 0,1-1 0 0 0,-1 1 1 0 0,0 0-1 0 0,1-1 1 0 0,-1 1-1 0 0,1-1 0 0 0,0 0 1 0 0,0 1-1 0 0,0-1 1 0 0,0 1-1 0 0,0-1 0 0 0,0 0 1 0 0,3 3-1 0 0,-1-1-11 0 0,1 0 1 0 0,-1-1-1 0 0,1 1 0 0 0,0-1 1 0 0,0 0-1 0 0,1 0 0 0 0,-1-1 1 0 0,0 1-1 0 0,1-1 0 0 0,0 0 1 0 0,-1 0-1 0 0,1-1 0 0 0,0 1 1 0 0,7 0-1 0 0,19 2-74 0 0,0-1 0 0 0,0-2 0 0 0,0-1 0 0 0,49-6-1 0 0,121-32-3689 0 0,-152 26 1062 0 0,4-2-4357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7367 0 0,'0'0'568'0'0,"-3"0"-373"0"0,-15 4 438 0 0,15 0-170 0 0,2-2-119 0 0,-1 0 1252 0 0,-3 9 1649 0 0,5-6-2118 0 0,2 1-828 0 0,0 0 0 0 0,1 0-1 0 0,-1 0 1 0 0,1-1 0 0 0,1 1 0 0 0,-1-1 0 0 0,1 0-1 0 0,0 0 1 0 0,7 7 0 0 0,3 1 397 0 0,0-2 1 0 0,20 13-1 0 0,-28-19-501 0 0,22 12 497 0 0,-1 3 0 0 0,-1 0 0 0 0,-1 1 0 0 0,25 27 0 0 0,-46-43-565 0 0,0 0 0 0 0,0 1 0 0 0,0-1 0 0 0,-1 1-1 0 0,0 0 1 0 0,4 7 0 0 0,-7-10-95 0 0,1-1 0 0 0,0 0 0 0 0,-1 1-1 0 0,1-1 1 0 0,-1 1 0 0 0,0-1 0 0 0,0 0 0 0 0,0 1-1 0 0,0-1 1 0 0,0 1 0 0 0,0-1 0 0 0,-1 1-1 0 0,1-1 1 0 0,-1 1 0 0 0,0-1 0 0 0,0 0-1 0 0,0 0 1 0 0,0 1 0 0 0,-2 3 0 0 0,-3 1 4 0 0,0 1 1 0 0,0-1 0 0 0,-1 0-1 0 0,0-1 1 0 0,0 0-1 0 0,0 0 1 0 0,-1 0 0 0 0,0-1-1 0 0,0 0 1 0 0,-1-1-1 0 0,1 1 1 0 0,-1-2 0 0 0,-9 4-1 0 0,-16 3 23 0 0,-1-1-1 0 0,-38 5 1 0 0,55-11-58 0 0,8-2 3 0 0,-10 3-129 0 0,1-1 0 0 0,-1 0-1 0 0,1-2 1 0 0,-33-1-1 0 0,50-1-1264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28 254 1375 0 0,'50'-91'21969'0'0,"-47"94"-21517"0"0,0 3-3502 0 0,-1 2 3161 0 0,0-1-1 0 0,0 1 1 0 0,-1 0 0 0 0,0-1-1 0 0,0 1 1 0 0,0 0 0 0 0,-1 0-1 0 0,-1 0 1 0 0,1 0 0 0 0,-1-1-1 0 0,0 1 1 0 0,-5 15 0 0 0,-4 7 236 0 0,-27 57 0 0 0,10-27 69 0 0,24-55-375 0 0,2-3 50 0 0,0 0 0 0 0,0 0 0 0 0,0 0 0 0 0,1 0 0 0 0,-1 0 1 0 0,0 0-1 0 0,1 0 0 0 0,-1 0 0 0 0,1 3 0 0 0,14-4 173 0 0,-8-2-213 0 0,-1 0 0 0 0,1 0-1 0 0,-1-1 1 0 0,1 1 0 0 0,-1-1 0 0 0,0 0-1 0 0,1-1 1 0 0,4-2 0 0 0,39-28 81 0 0,-29 19-108 0 0,65-50-102 0 0,-50 37-264 0 0,52-33 0 0 0,-76 55 90 0 0,-9 4-11 0 0,-3 4-465 0 0,-4 13 652 0 0,-13 32 1 0 0,10-30 210 0 0,-6 24 1 0 0,13-39-99 0 0,1-1-1 0 0,-1 1 1 0 0,1 0-1 0 0,0 0 1 0 0,0-1-1 0 0,0 1 1 0 0,0 0-1 0 0,1-1 1 0 0,-1 1-1 0 0,1 0 1 0 0,-1-1-1 0 0,1 1 1 0 0,0 0-1 0 0,0-1 1 0 0,2 3-1 0 0,-2-3-1 0 0,0-1 0 0 0,0 0 0 0 0,1 1 1 0 0,-1-1-1 0 0,1 0 0 0 0,-1 0 0 0 0,1 0 0 0 0,-1 0 0 0 0,1 0 0 0 0,0 0 0 0 0,-1 0 1 0 0,1-1-1 0 0,0 1 0 0 0,0 0 0 0 0,3 0 0 0 0,-3-1 27 0 0,4 2 35 0 0,0-1-1 0 0,0 0 1 0 0,0-1 0 0 0,0 1-1 0 0,0-1 1 0 0,12-2 0 0 0,38-8 334 0 0,-28 4-236 0 0,-5 2-119 0 0,-3 1-19 0 0,0-1-1 0 0,0-1 1 0 0,27-11-1 0 0,-41 14-61 0 0,-1 0 0 0 0,0-1 1 0 0,1 0-1 0 0,-2 0 0 0 0,1-1 0 0 0,0 1 0 0 0,-1-1 0 0 0,1 0 1 0 0,-1 0-1 0 0,0-1 0 0 0,0 1 0 0 0,-1-1 0 0 0,1 0 0 0 0,-1 0 0 0 0,0 0 1 0 0,4-9-1 0 0,3-17-61 0 0,-4 15 39 0 0,11-26 0 0 0,9-11 18 0 0,25-44-197 0 0,-44 86 99 0 0,0 1 0 0 0,1-1 0 0 0,0 1 1 0 0,0 0-1 0 0,1 1 0 0 0,12-10 0 0 0,-17 16-253 0 0,0 1 0 0 0,1-1 1 0 0,-1 1-1 0 0,1-1 0 0 0,-1 1 0 0 0,1 0 0 0 0,0 1 0 0 0,7-2 1 0 0,-9 2-1139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141 170 10591 0 0,'0'0'1402'0'0,"3"0"170"0"0,46-16 5952 0 0,1-3-4500 0 0,-18 6-2178 0 0,49-12-1 0 0,-63 21-690 0 0,70-18 131 0 0,-76 18-311 0 0,1-1-1 0 0,-1 0 1 0 0,1 0-1 0 0,16-11 1 0 0,-27 15-85 0 0,0 0 0 0 0,-1-1 0 0 0,1 1 0 0 0,0 0 0 0 0,0-1 0 0 0,-1 0 1 0 0,1 1-1 0 0,-1-1 0 0 0,1 0 0 0 0,-1 1 0 0 0,2-4 0 0 0,-4 4 77 0 0,1 0 0 0 0,-1 1 0 0 0,0-1 1 0 0,0 0-1 0 0,0 1 0 0 0,0-1 0 0 0,0 0 0 0 0,0 1 0 0 0,0-1 0 0 0,0 1 0 0 0,-1-1 0 0 0,1 0 7 0 0,-2 0-14 0 0,-1 0 0 0 0,1 0 1 0 0,-1 0-1 0 0,0 0 1 0 0,1 1-1 0 0,-1 0 0 0 0,0-1 1 0 0,-6 2-1 0 0,-34 4-158 0 0,23-1 162 0 0,-5-1 38 0 0,1 2 0 0 0,-1 1 0 0 0,1 1 1 0 0,1 1-1 0 0,-1 1 0 0 0,2 1 0 0 0,-1 1 0 0 0,1 1 0 0 0,1 1 0 0 0,0 1 0 0 0,1 1 0 0 0,0 1 0 0 0,-22 23 0 0 0,30-26 52 0 0,0 2 0 0 0,1-1 0 0 0,-19 31 0 0 0,28-39-33 0 0,-1 0 0 0 0,1 0 0 0 0,0 1 0 0 0,0 0 0 0 0,1 0 0 0 0,0-1 0 0 0,0 1 1 0 0,1 0-1 0 0,0 1 0 0 0,0-1 0 0 0,0 0 0 0 0,1 0 0 0 0,1 10 0 0 0,0-12 4 0 0,0 0-1 0 0,1 1 1 0 0,0-1-1 0 0,0 0 1 0 0,0 0-1 0 0,1 0 1 0 0,0 0-1 0 0,0-1 1 0 0,0 1-1 0 0,0-1 1 0 0,1 0-1 0 0,-1 0 1 0 0,1 0 0 0 0,0 0-1 0 0,8 5 1 0 0,-5-4 36 0 0,-1 0 0 0 0,1-1 0 0 0,0-1 0 0 0,0 1 0 0 0,0-1 0 0 0,1 0 0 0 0,-1-1 0 0 0,1 1 0 0 0,-1-2 0 0 0,12 3 0 0 0,6-3 73 0 0,-1 0 0 0 0,1-2 1 0 0,-1-1-1 0 0,0-1 0 0 0,0 0 0 0 0,0-2 0 0 0,0-1 0 0 0,0-1 0 0 0,27-12 0 0 0,-1-1-1792 0 0,-37 12 7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588 848 3679 0 0,'0'0'1538'0'0,"3"1"-252"0"0,8 3 68 0 0,-8-3-34 0 0,-1 0-196 0 0,3 5-474 0 0,0-1 1 0 0,0 1 0 0 0,0-1-1 0 0,-1 2 1 0 0,0-1 0 0 0,0 0-1 0 0,-1 1 1 0 0,0-1 0 0 0,0 1-1 0 0,-1 0 1 0 0,1 0 0 0 0,1 14 2945 0 0,5-31-3204 0 0,0 0 1 0 0,-2 0-1 0 0,1-1 1 0 0,6-12-1 0 0,22-49-108 0 0,-23 44-73 0 0,136-295-46 0 0,-110 237-338 0 0,34-83-721 0 0,-63 141 745 0 0,-1-1 1 0 0,-1 0-1 0 0,-2-1 0 0 0,3-30 0 0 0,-9 48-111 0 0,-1 10 105 0 0,1 0 0 0 0,0 0 1 0 0,0 0-1 0 0,0 1 0 0 0,0-1 0 0 0,0 0 1 0 0,1 0-1 0 0,0-3 0 0 0,-11 15-769 0 0,4-6 748 0 0,-28 31-287 0 0,3 2 0 0 0,1 0 0 0 0,-41 69 0 0 0,32-47 412 0 0,-83 138-8 0 0,98-152 102 0 0,1 1-1 0 0,-25 76 1 0 0,2 44 185 0 0,1-1-91 0 0,31-126-89 0 0,-1 1-1 0 0,-21 38 1 0 0,13-37 193 0 0,-58 76 0 0 0,-42 30 794 0 0,60-74-622 0 0,-61 78-129 0 0,83-108-637 0 0,39-41 14 0 0,0 0-295 0 0,-1 2 736 0 0,2-2-910 0 0,17-16-5360 0 0,3-3 804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56 167 5983 0 0,'-6'2'136'0'0,"1"0"-1"0"0,-1 1 0 0 0,-10 5 1 0 0,5 1-40 0 0,3 2 197 0 0,7-11-152 0 0,1 1 1 0 0,-1-1-1 0 0,1 1 0 0 0,0 0 1 0 0,0-1-1 0 0,-1 1 0 0 0,1 0 1 0 0,0-1-1 0 0,0 1 0 0 0,0 0 1 0 0,0 0-1 0 0,0-1 0 0 0,-1 1 1 0 0,2 0-1 0 0,-1 0 0 0 0,0-1 1 0 0,0 1-1 0 0,0 0 0 0 0,0-1 1 0 0,1 2-1 0 0,-1-1 339 0 0,0 0-298 0 0,0 0 0 0 0,0 0-1 0 0,0-1 1 0 0,0 1 0 0 0,0 0-1 0 0,0 0 1 0 0,0-1 0 0 0,1 1 0 0 0,-1 0-1 0 0,0 0 1 0 0,0-1 0 0 0,1 1 0 0 0,-1 0-1 0 0,1-1 1 0 0,-1 1 0 0 0,0 0 0 0 0,1-1-1 0 0,0 1 1 0 0,0 1 330 0 0,4 3 470 0 0,2-2-822 0 0,-1 0 1 0 0,0-1-1 0 0,1 0 1 0 0,0 0-1 0 0,0 0 1 0 0,-1-1 0 0 0,1 0-1 0 0,0 0 1 0 0,0-1-1 0 0,0 0 1 0 0,0 0-1 0 0,0 0 1 0 0,9-2 0 0 0,11-4 456 0 0,1-1 1 0 0,-1-1 0 0 0,34-15 0 0 0,75-42 1121 0 0,20-9-428 0 0,-117 59-1127 0 0,0 1 0 0 0,1 2 1 0 0,0 2-1 0 0,78-9 0 0 0,-110 19-723 0 0,-1 0 1 0 0,0 0-1 0 0,0 1 1 0 0,1 0-1 0 0,-1 0 0 0 0,12 4 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453 162 919 0 0,'2'-2'67'0'0,"16"-21"2490"0"0,24-35 6347 0 0,-34 44-8904 0 0,5-13 16 0 0,-12 16 29 0 0,-2 6-14 0 0,1 2 109 0 0,-2 1-54 0 0,1 0-48 0 0,-1 0 0 0 0,-1 1 0 0 0,1-1 0 0 0,0 1 0 0 0,0-1 0 0 0,-1 1 1 0 0,1 0-1 0 0,0 0 0 0 0,-1 0 0 0 0,1 0 0 0 0,-1 1 0 0 0,1-1 0 0 0,-1 1 0 0 0,0-1 1 0 0,1 1-1 0 0,-1 0 0 0 0,1 0 0 0 0,-1 0 0 0 0,0 1 0 0 0,1-1 0 0 0,-1 0 0 0 0,-3 2 1 0 0,-9 2 322 0 0,-1 0 0 0 0,-23 11 0 0 0,21-8-29 0 0,-39 16 613 0 0,1 3 0 0 0,-53 35 1 0 0,86-48-584 0 0,2 2 1 0 0,-27 22 0 0 0,39-30-193 0 0,1 1 0 0 0,0 1 0 0 0,1-1 0 0 0,0 1 0 0 0,0 0 0 0 0,1 1 0 0 0,-9 17 0 0 0,14-24-137 0 0,0-1 1 0 0,0 0-1 0 0,1 1 1 0 0,-1-1-1 0 0,1 0 1 0 0,-1 1-1 0 0,1-1 1 0 0,0 1 0 0 0,0-1-1 0 0,0 0 1 0 0,0 1-1 0 0,0-1 1 0 0,1 1-1 0 0,-1-1 1 0 0,1 0-1 0 0,-1 1 1 0 0,1-1 0 0 0,0 0-1 0 0,0 0 1 0 0,0 1-1 0 0,0-1 1 0 0,1 0-1 0 0,1 3 1 0 0,-2-4-22 0 0,0 0-1 0 0,0 0 1 0 0,0 0 0 0 0,0 0 0 0 0,-1-1 0 0 0,1 1 0 0 0,0 0-1 0 0,1 0 1 0 0,-1-1 0 0 0,0 1 0 0 0,0-1 0 0 0,0 1 0 0 0,0-1-1 0 0,0 1 1 0 0,2 0 0 0 0,3 1 19 0 0,2 1-11 0 0,1-1 0 0 0,-1 0 0 0 0,1 0 0 0 0,-1 0 0 0 0,1-1 1 0 0,-1 0-1 0 0,1-1 0 0 0,0 0 0 0 0,-1 0 0 0 0,1-1 0 0 0,14-3 0 0 0,8-3 13 0 0,55-21-1 0 0,-61 20-23 0 0,-1-1-125 0 0,0-1 0 0 0,33-19 0 0 0,-46 23-11 0 0,-1-1 0 0 0,0 0-1 0 0,-1 0 1 0 0,0-1 0 0 0,0 0 0 0 0,-1-1-1 0 0,11-13 1 0 0,-11 9-13 0 0,-6 10 532 0 0,-4 5-325 0 0,-6 4-54 0 0,-1 5-13 0 0,3 3 0 0 0,2 2 0 0 0,2-2-88 0 0,2-13 43 0 0,0 0 1 0 0,0-1-1 0 0,0 1 0 0 0,0 0 0 0 0,0 0 0 0 0,0-1 0 0 0,0 1 0 0 0,0 0 1 0 0,0 0-1 0 0,0-1 0 0 0,0 1 0 0 0,1 0 0 0 0,-1-1 0 0 0,0 1 1 0 0,1 0-1 0 0,-1-1 0 0 0,0 1 0 0 0,1 0 0 0 0,1 1-119 0 0,-1 1-1590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 7831 0 0,'0'0'603'0'0,"0"-2"-132"0"0,-1 1-159 0 0,1 1 1 0 0,0-1 0 0 0,0 1-1 0 0,0-1 1 0 0,-1 1 0 0 0,1-1-1 0 0,0 1 1 0 0,0-1 0 0 0,0 1-1 0 0,0-1 1 0 0,0 0 0 0 0,0 1-1 0 0,0-1 1 0 0,0 1 0 0 0,0-1-1 0 0,0 1 1 0 0,0-1-1 0 0,1 1 1 0 0,-1-1 0 0 0,0 1-1 0 0,0-1 1 0 0,0 1 0 0 0,1-1-1 0 0,-1 1 1 0 0,0-1 0 0 0,1 1-1 0 0,-1-1 1 0 0,1 1 0 0 0,4-6 154 0 0,-4 5-940 0 0,0 0 958 0 0,10-5-42 0 0,-9 6-472 0 0,-1-1 0 0 0,1 1-1 0 0,0 0 1 0 0,0 0 0 0 0,0 0 0 0 0,0 0 0 0 0,0 0 0 0 0,0 0-1 0 0,0 0 1 0 0,0 1 0 0 0,-1-1 0 0 0,4 2 0 0 0,-4-1-597 0 0,1 0 0 0 0,0 0 0 0 0,-1 0 1 0 0,1 0-1 0 0,0 0 0 0 0,-1 1 0 0 0,3 1 1 0 0,5 11-5181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11975 0 0,'0'0'1511'0'0,"-2"1"-96"0"0,-6 2-946 0 0,0 0 1 0 0,0 1 0 0 0,0 0 0 0 0,0 1-1 0 0,1-1 1 0 0,0 1 0 0 0,0 1 0 0 0,0 0-1 0 0,1 0 1 0 0,-11 12 0 0 0,5-4 390 0 0,1 1 0 0 0,0 1-1 0 0,2 0 1 0 0,-11 21 0 0 0,-5 26-2793 0 0,21-49 199 0 0,4-11 1364 0 0,-1 0-939 0 0,1 0-99 0 0,0 7-887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67 19639 0 0,'3'-14'311'0'0,"-1"2"311"0"0,2 0 0 0 0,5-14 1 0 0,-8 24-57 0 0,-1 5-246 0 0,-1 2-281 0 0,0 0 0 0 0,-1 0-1 0 0,1-1 1 0 0,-1 1 0 0 0,0 0-1 0 0,0-1 1 0 0,0 1 0 0 0,-5 6-1 0 0,-30 37-106 0 0,15-21 55 0 0,-308 447 311 0 0,276-385-227 0 0,-171 295 168 0 0,183-315-179 0 0,-6 12-3 0 0,35-56-43 0 0,12-20-17 0 0,0 0-83 0 0,-3 9-859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84 2303 0 0,'4'-7'517'0'0,"25"-38"-1269"0"0,-13 13 17418 0 0,-19 35-15798 0 0,-32 41-171 0 0,-34 55 0 0 0,4-4-342 0 0,-219 321 844 0 0,210-295-1042 0 0,-151 241 2 0 0,86-166-99 0 0,7-11-96 0 0,102-128-514 0 0,22-41 92 0 0,7-14-601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47 6447 0 0,'-17'8'487'0'0,"3"-2"-149"0"0,0 1-1 0 0,1 1 1 0 0,0 0 0 0 0,0 0 0 0 0,0 2-1 0 0,-12 11 1 0 0,-16 27 4785 0 0,36-43-4549 0 0,1 1-1 0 0,1 0 1 0 0,-1 0 0 0 0,1 0-1 0 0,0 1 1 0 0,-3 11 0 0 0,7-13-13 0 0,1-2-466 0 0,0-1 0 0 0,0 1 1 0 0,0-1-1 0 0,1 1 0 0 0,-1-1 0 0 0,1 0 1 0 0,0 0-1 0 0,0 0 0 0 0,0 0 0 0 0,0-1 0 0 0,0 1 1 0 0,0-1-1 0 0,0 1 0 0 0,0-1 0 0 0,0 0 1 0 0,7 1-1 0 0,6 0 181 0 0,-1-1 0 0 0,25 0 0 0 0,-38-1-255 0 0,38-1 371 0 0,-1-2 0 0 0,62-13 1 0 0,78-29 324 0 0,-142 35-647 0 0,182-54 224 0 0,224-49-939 0 0,-414 106-114 0 0,11 0-949 0 0,-15 7-3835 0 0,-8 5-967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5983 0 0,'-3'3'5398'0'0,"-13"12"-2770"0"0,-19 14 1 0 0,-51 30-573 0 0,53-38-1896 0 0,0 2 1 0 0,-38 36-1 0 0,50-40 125 0 0,1 1 0 0 0,1 1 0 0 0,1 1-1 0 0,-30 48 1 0 0,43-56-148 0 0,5-12-106 0 0,-1 0 0 0 0,0 0 0 0 0,1 1 0 0 0,-1-1 0 0 0,0 0-1 0 0,0 0 1 0 0,-1 0 0 0 0,0 2 0 0 0,3-2 58 0 0,1-1-67 0 0,-1 1 0 0 0,1 0 1 0 0,0-1-1 0 0,-1 0 0 0 0,1 1 0 0 0,0-1 0 0 0,0 0 0 0 0,0 0 0 0 0,0 0 0 0 0,0 0 1 0 0,0 0-1 0 0,0 0 0 0 0,0-1 0 0 0,3 1 0 0 0,-1 0 14 0 0,0-1 0 0 0,0 0 0 0 0,1 0 0 0 0,-1 0 0 0 0,0 0 0 0 0,0-1 0 0 0,5 0 0 0 0,8-4 114 0 0,-1-1 0 0 0,31-14-1 0 0,-24 9-26 0 0,33-12 122 0 0,-2-3 1 0 0,100-64-1 0 0,-123 64-149 0 0,-21 15-32 0 0,-10 10-64 0 0,0 0 0 0 0,1 0 0 0 0,-1 1 0 0 0,0-1 0 0 0,1 0 0 0 0,-1 0 0 0 0,0 0 0 0 0,0 0 0 0 0,0 1 0 0 0,1-1 0 0 0,-1 0 0 0 0,0 0 0 0 0,0-1 0 0 0,-1 1-11 0 0,0-1-1 0 0,1 1 0 0 0,-1 0 1 0 0,1-1-1 0 0,-1 1 0 0 0,0 0 1 0 0,0 0-1 0 0,0 0 0 0 0,0-1 1 0 0,0 1-1 0 0,0 0 1 0 0,0 0-1 0 0,0 1 0 0 0,0-1 1 0 0,-1 0-1 0 0,1 0 0 0 0,0 0 1 0 0,-1 1-1 0 0,1-1 0 0 0,-2 0 1 0 0,-3-1-61 0 0,0 0-1 0 0,0 0 1 0 0,-10-1 0 0 0,-27-1-527 0 0,29 3 18 0 0,0 0 0 0 0,0-1 1 0 0,0-1-1 0 0,-22-6 0 0 0,20 2-575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117 169 2759 0 0,'-1'2'207'0'0,"-19"35"3062"0"0,1 1 1 0 0,-18 58-1 0 0,8-22-700 0 0,20-45-722 0 0,8-26-418 0 0,1-1-1058 0 0,0 5 1210 0 0,2-6-560 0 0,6-15-158 0 0,9-25-327 0 0,-6 7-418 0 0,2 1-1 0 0,1 0 1 0 0,2 1 0 0 0,29-43-1 0 0,-34 57-119 0 0,1 2 0 0 0,0 0 0 0 0,1 0 0 0 0,1 1 0 0 0,0 1 0 0 0,1 0 0 0 0,0 1 0 0 0,1 0 0 0 0,29-14 0 0 0,-10 9-32 0 0,41-12 0 0 0,-57 22 17 0 0,0 1 0 0 0,1 1 0 0 0,38-3 0 0 0,-49 7 1 0 0,-1 1 0 0 0,0 0 0 0 0,0 0 0 0 0,12 3 0 0 0,-18-3-70 0 0,-1-1 0 0 0,1 1 1 0 0,-1 0-1 0 0,0-1 0 0 0,1 1 0 0 0,-1 0 0 0 0,0 0 0 0 0,1 0 0 0 0,-1 0 1 0 0,0 0-1 0 0,0 0 0 0 0,0 1 0 0 0,0-1 0 0 0,0 0 0 0 0,1 2 0 0 0,5 6-2574 0 0,3 3-4434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266 209 8751 0 0,'0'0'11552'0'0,"3"-1"-11149"0"0,7-3-131 0 0,1 0 0 0 0,0 1 0 0 0,1 0 0 0 0,18-2 1 0 0,15-3 243 0 0,-40 7-450 0 0,0 0-1 0 0,1 1 1 0 0,-1-1-1 0 0,8 2 1 0 0,18-2 235 0 0,2-1-157 0 0,-19 0-133 0 0,-2-4 0 0 0,-3-4 31 0 0,-8 8-36 0 0,2-3-1 0 0,-5-13-5 0 0,-3-5 0 0 0,0 0 0 0 0,-17-42 0 0 0,21 64-9 0 0,0-1 0 0 0,1 1 0 0 0,-1 0 0 0 0,0-1 0 0 0,0 1 0 0 0,0 0 0 0 0,0 0 0 0 0,0 0 0 0 0,-1 0 0 0 0,1 0 0 0 0,0 0 0 0 0,0 0 0 0 0,-1 0 0 0 0,1 0 0 0 0,0 0 0 0 0,-1 1 0 0 0,1-1 0 0 0,-1 1 0 0 0,1-1 0 0 0,-1 1 0 0 0,1 0 0 0 0,-1-1 0 0 0,0 1 0 0 0,1 0 0 0 0,-1 0 0 0 0,1 0 0 0 0,-1 0 0 0 0,1 0 0 0 0,-1 0 0 0 0,1 1 0 0 0,-3 0 0 0 0,-6 1-96 0 0,1 0 1 0 0,0 1 0 0 0,-16 7 0 0 0,23-8 89 0 0,-19 7-135 0 0,1 2 0 0 0,0 1 0 0 0,1 0 0 0 0,1 1 0 0 0,-22 20 0 0 0,-10 12 92 0 0,-66 61-48 0 0,91-82 107 0 0,16-17 1 0 0,1 1 0 0 0,-1 1 0 0 0,2-1 0 0 0,-1 2 0 0 0,1-1 0 0 0,-7 12 0 0 0,13-19 70 0 0,3 1 9 0 0,-1 1-46 0 0,1 0 0 0 0,0-1-1 0 0,0 1 1 0 0,1 0 0 0 0,-1-1-1 0 0,1 1 1 0 0,0-1 0 0 0,0 0-1 0 0,0 0 1 0 0,0 0 0 0 0,6 4-1 0 0,-2-3 16 0 0,-1 0-1 0 0,1-1 1 0 0,0 0-1 0 0,0 0 1 0 0,0 0-1 0 0,9 1 1 0 0,9 1 90 0 0,1-2 0 0 0,52 1 1 0 0,-63-3-118 0 0,28-1-134 0 0,0-2 0 0 0,43-6 0 0 0,-59 3-925 0 0,-1 0 0 0 0,32-12 1 0 0,-14 3-3244 0 0,-22 5-1537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641 104 9151 0 0,'3'-2'422'0'0,"24"-17"113"0"0,32-21-373 0 0,-28 22 850 0 0,10-6 3739 0 0,-40 26-4359 0 0,0 1-340 0 0,0-1 1 0 0,0 0-1 0 0,-1 1 1 0 0,1-1-1 0 0,-1 1 0 0 0,1-1 1 0 0,-1 1-1 0 0,0-1 1 0 0,0 1-1 0 0,0 0 1 0 0,0-1-1 0 0,-1 1 1 0 0,1-1-1 0 0,0 1 1 0 0,-1-1-1 0 0,0 0 1 0 0,0 1-1 0 0,0-1 1 0 0,-1 4-1 0 0,-5 7 173 0 0,0 0 0 0 0,-12 15 0 0 0,6-8 33 0 0,-54 94 863 0 0,-13 22-215 0 0,11-32-537 0 0,-87 140-94 0 0,21 11-223 0 0,77-108 253 0 0,34-83 232 0 0,-48 93 1 0 0,68-150-463 0 0,0 0 0 0 0,-1-1 1 0 0,0 1-1 0 0,0-1 0 0 0,-10 9 1 0 0,14-15-34 0 0,0 1 0 0 0,0 0 0 0 0,0-1 1 0 0,-1 1-1 0 0,1-1 0 0 0,0 1 0 0 0,0-1 0 0 0,0 0 0 0 0,0 1 1 0 0,-1-1-1 0 0,1 0 0 0 0,0 0 0 0 0,0 0 0 0 0,-1 0 1 0 0,1 0-1 0 0,0 0 0 0 0,0 0 0 0 0,0 0 0 0 0,-1 0 1 0 0,1-1-1 0 0,0 1 0 0 0,0 0 0 0 0,0-1 0 0 0,0 1 0 0 0,-1-1 1 0 0,1 0-1 0 0,0 1 0 0 0,0-1 0 0 0,0 0 0 0 0,0 1 1 0 0,0-1-1 0 0,1 0 0 0 0,-1 0 0 0 0,0 0 0 0 0,-1-1 0 0 0,0-3 47 0 0,-1 1 0 0 0,1-1 0 0 0,1 0 0 0 0,-1 1 0 0 0,1-1 0 0 0,0 0 0 0 0,0 0 0 0 0,0 0 0 0 0,0 0-1 0 0,1 0 1 0 0,0 0 0 0 0,1-7 0 0 0,1-8 60 0 0,8-35-1 0 0,-4 32-37 0 0,4-28-246 0 0,24-116-1441 0 0,-6 55-2708 0 0,-13 58-3166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12439 0 0,'0'-2'958'0'0,"6"-29"8321"0"0,-4 32-9189 0 0,6 2-421 0 0,0 0 0 0 0,0 1 0 0 0,0 0 0 0 0,-1 0 0 0 0,0 1 0 0 0,10 7-1 0 0,1 1-1310 0 0,-4-3 235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73 12439 0 0,'0'0'3494'0'0,"1"2"-2306"0"0,19 19 304 0 0,-18-19-1222 0 0,0-2 70 0 0,6 0-128 0 0,-1-1 0 0 0,0 1 1 0 0,0-2-1 0 0,0 1 0 0 0,0-1 0 0 0,0 0 0 0 0,0 0 0 0 0,0-1 1 0 0,0 0-1 0 0,-1 0 0 0 0,0-1 0 0 0,1 0 0 0 0,-1 0 0 0 0,-1 0 0 0 0,1-1 1 0 0,0 0-1 0 0,6-8 0 0 0,-4 1-170 0 0,-3-1-47 0 0,-5 1-78 0 0,-1 10-27 0 0,-1 2-9 0 0,-4 0 52 0 0,0 0-1 0 0,0 0 1 0 0,0 1-1 0 0,0 0 0 0 0,0 0 1 0 0,1 0-1 0 0,-1 1 1 0 0,0 0-1 0 0,1 0 1 0 0,-11 5-1 0 0,-7 5-157 0 0,-23 18 0 0 0,42-27 212 0 0,-56 39-152 0 0,3 3 0 0 0,-73 73 0 0 0,70-52 191 0 0,55-58 0 0 0,-1-1 0 0 0,1 1-1 0 0,1 0 1 0 0,-1 0 0 0 0,1 1-1 0 0,0-1 1 0 0,-2 12 0 0 0,7-15 17 0 0,1-2-27 0 0,0 0 0 0 0,1 0 1 0 0,-1 0-1 0 0,1 0 1 0 0,-1 0-1 0 0,1-1 0 0 0,0 0 1 0 0,0 1-1 0 0,1-1 0 0 0,-1 0 1 0 0,0 0-1 0 0,1-1 1 0 0,-1 1-1 0 0,1-1 0 0 0,-1 1 1 0 0,1-1-1 0 0,0 0 1 0 0,3 0-1 0 0,34 4-1217 0 0,0-5-3724 0 0,-1-3-1738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18775 0 0,'0'0'1699'0'0,"-14"-12"886"0"0,8 10-2590 0 0,1 4 177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334 933 12439 0 0,'16'-21'10172'0'0,"-23"35"-10011"0"0,-7 8-58 0 0,-2-1-1 0 0,0-1 0 0 0,-32 32 0 0 0,21-24 12 0 0,-7 7 30 0 0,-58 67-55 0 0,71-77-92 0 0,1 2 0 0 0,-18 32 0 0 0,28-40 3 0 0,5-1-16 0 0,4-3-61 0 0,1-15 75 0 0,0 0-1 0 0,0 0 1 0 0,0 0 0 0 0,0 0 0 0 0,0 1-1 0 0,0-1 1 0 0,0 0 0 0 0,0 0 0 0 0,0 0-1 0 0,0 1 1 0 0,0-1 0 0 0,0 0 0 0 0,0 0 0 0 0,0 0-1 0 0,0 0 1 0 0,0 1 0 0 0,0-1 0 0 0,0 0-1 0 0,0 0 1 0 0,1 0 0 0 0,-1 0 0 0 0,0 0-1 0 0,0 1 1 0 0,0-1 0 0 0,0 0 0 0 0,0 0-1 0 0,1 0 1 0 0,-1 0 0 0 0,0 0 0 0 0,0 0-1 0 0,6 4-1 0 0,1 0-1 0 0,-1-1 1 0 0,1 0-1 0 0,0 0 1 0 0,-1 0-1 0 0,1-1 1 0 0,0 0-1 0 0,1-1 1 0 0,-1 1-1 0 0,0-1 0 0 0,0-1 1 0 0,0 1-1 0 0,1-1 1 0 0,-1-1-1 0 0,0 1 1 0 0,10-3-1 0 0,17-2-1767 0 0,52-13 0 0 0,-53 7-5436 0 0</inkml:trace>
  <inkml:trace contextRef="#ctx0" brushRef="#br0" timeOffset="1">1743 15 11519 0 0,'1'-3'887'0'0,"2"-8"6350"0"0,-4 14-6910 0 0,0-1 0 0 0,0 0-1 0 0,-1 1 1 0 0,1-1 0 0 0,-1 0 0 0 0,0 1-1 0 0,0-1 1 0 0,-1 2 0 0 0,-5 5-231 0 0,-34 52-86 0 0,-59 120-1 0 0,-11 16-13 0 0,-95 95 31 0 0,78-115-1 0 0,-56 93 87 0 0,150-217-87 0 0,17-27-32 0 0,-2 3 18 0 0,1 1-1 0 0,1 0 0 0 0,2 1 1 0 0,-15 40-1 0 0,30-68-221 0 0,14-8-8327 0 0,1-4 2401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34 113 11055 0 0,'-1'-2'852'0'0,"-8"-12"301"0"0,-1 13 6269 0 0,9 2-7315 0 0,-1 0 0 0 0,1 0 1 0 0,0 0-1 0 0,0 1 0 0 0,0-1 1 0 0,0 1-1 0 0,0-1 0 0 0,1 1 1 0 0,-1-1-1 0 0,0 1 0 0 0,1-1 1 0 0,-1 1-1 0 0,1 0 0 0 0,-1-1 0 0 0,1 1 1 0 0,0 0-1 0 0,-1-1 0 0 0,1 1 1 0 0,0 0-1 0 0,0-1 0 0 0,1 3 1 0 0,-1-2-60 0 0,1 0 0 0 0,0 0 1 0 0,0-1-1 0 0,0 1 0 0 0,0 0 1 0 0,0-1-1 0 0,0 1 0 0 0,0-1 1 0 0,0 1-1 0 0,0-1 0 0 0,1 0 1 0 0,-1 1-1 0 0,1-1 0 0 0,-1 0 1 0 0,1 0-1 0 0,-1 0 0 0 0,1 0 1 0 0,0 0-1 0 0,-1 0 0 0 0,5 0 1 0 0,4 3 174 0 0,0-1 0 0 0,1-1-1 0 0,-1 0 1 0 0,1-1 0 0 0,16 1 0 0 0,57-5 598 0 0,-73 2-757 0 0,59-4 30 0 0,-1-3 0 0 0,-1-3-1 0 0,1-3 1 0 0,-2-3-1 0 0,119-47 1 0 0,-184 63-178 0 0,2 0-236 0 0,0-1 0 0 0,0 1 0 0 0,1-1 0 0 0,-2 0 0 0 0,1-1 0 0 0,0 1 0 0 0,0-1 0 0 0,-1 0 0 0 0,1 1 0 0 0,-1-2 0 0 0,0 1 0 0 0,3-4 0 0 0,2-8-7887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12439 0 0,'0'0'1422'0'0,"-1"3"-713"0"0,-21 69 2180 0 0,-47 102 1 0 0,36-105-2410 0 0,-2-2 1 0 0,-50 69 0 0 0,-70 77-64 0 0,142-196-386 0 0,-187 218 182 0 0,127-154-182 0 0,38-43 16 0 0,19-21-99 0 0,0 0 1 0 0,2 1 0 0 0,-20 30-1 0 0,32-45-658 0 0,4-2-552 0 0,-1 0 1093 0 0,0 0-1 0 0,0 0 0 0 0,0-1 1 0 0,0 1-1 0 0,0-1 1 0 0,0 1-1 0 0,0-1 1 0 0,0 1-1 0 0,3 0 1 0 0,-3-1-3 0 0,1 0 0 0 0,0 1 1 0 0,0-1-1 0 0,0 0 1 0 0,-1 0-1 0 0,1 0 1 0 0,0 0-1 0 0,3-1 1 0 0,17-5-1575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558 231 5983 0 0,'23'-43'695'0'0,"43"-58"0"0"0,-31 57 2878 0 0,4 1 4370 0 0,-52 50-7257 0 0,8-3-625 0 0,1 1 1 0 0,-1 0-1 0 0,1 0 0 0 0,0 1 0 0 0,0-1 1 0 0,0 1-1 0 0,1 0 0 0 0,0 0 0 0 0,-4 11 1 0 0,-3 3 181 0 0,-135 277 2020 0 0,-2 7-808 0 0,-26-15-1058 0 0,30-67-280 0 0,117-183-162 0 0,25-37-187 0 0,-11-1-1918 0 0,12-1 1927 0 0,0 1 0 0 0,-1-1 0 0 0,1 0 0 0 0,-1 0 0 0 0,1 0-1 0 0,0 0 1 0 0,-1 0 0 0 0,1 0 0 0 0,0 0 0 0 0,-1 0 0 0 0,1-1-1 0 0,0 1 1 0 0,-1 0 0 0 0,1 0 0 0 0,0 0 0 0 0,-1 0-1 0 0,1 0 1 0 0,0-1 0 0 0,0 1 0 0 0,-1 0 0 0 0,1 0 0 0 0,0 0-1 0 0,-1-1 1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 3223 0 0,'-3'-1'240'0'0,"-1"-1"-193"0"0,-2 0 84 0 0,-10-6 12007 0 0,22 11-11144 0 0,1-1 1 0 0,0 1-1 0 0,0-1 0 0 0,12 2 0 0 0,-8-2-459 0 0,1-1-1 0 0,15 0 1 0 0,5-3-840 0 0,38-8 0 0 0,-29 4 920 0 0,214-29 896 0 0,-157 27-1451 0 0,-95 8-1206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16615 0 0,'0'0'1506'0'0,"-2"1"-1209"0"0,-7 6-79 0 0,0 0 0 0 0,-14 12 0 0 0,-6 6-23 0 0,5-6-104 0 0,0 1-1 0 0,1 1 0 0 0,1 1 1 0 0,1 2-1 0 0,1 0 1 0 0,2 0-1 0 0,0 2 0 0 0,1 0 1 0 0,-16 36-1 0 0,29-52-52 0 0,0-1 0 0 0,1 1 0 0 0,0 0 0 0 0,1 1 0 0 0,0-1 0 0 0,0 0 0 0 0,0 15 0 0 0,3-23-8 0 0,-1-1 0 0 0,0 1 0 0 0,1 0 0 0 0,-1 0 0 0 0,1 0 0 0 0,0 0 0 0 0,-1-1 0 0 0,1 1 0 0 0,0 0 0 0 0,0-1 0 0 0,0 1 0 0 0,0 0 0 0 0,1-1 0 0 0,1 3 0 0 0,21 14 438 0 0,-18-14-358 0 0,0-1 1 0 0,1-1 0 0 0,0 1 0 0 0,-1-1 0 0 0,1-1 0 0 0,0 1-1 0 0,10 0 1 0 0,-1-1 48 0 0,-1 0 0 0 0,20-2 0 0 0,81-16 389 0 0,-111 16-510 0 0,0-1-1 0 0,0 0 1 0 0,0 0-1 0 0,-1 0 0 0 0,1-1 1 0 0,-1 1-1 0 0,1-1 0 0 0,-1 0 1 0 0,0 0-1 0 0,0-1 0 0 0,0 1 1 0 0,-1-1-1 0 0,4-4 0 0 0,-1 0 32 0 0,0 1 0 0 0,-1-2-1 0 0,0 1 1 0 0,0 0-1 0 0,-1-1 1 0 0,4-10-1 0 0,-6 9-13 0 0,0 0-1 0 0,0 0 1 0 0,-1-1-1 0 0,0 1 1 0 0,-1 0 0 0 0,0 0-1 0 0,0-1 1 0 0,-1 1-1 0 0,-1 0 1 0 0,0 0 0 0 0,0 0-1 0 0,-1 0 1 0 0,0 1-1 0 0,-1-1 1 0 0,-9-17-1 0 0,9 22-72 0 0,0 0 0 0 0,0 0-1 0 0,0 0 1 0 0,-1 0 0 0 0,0 1-1 0 0,0 0 1 0 0,0 0 0 0 0,0 0-1 0 0,-1 1 1 0 0,0 0 0 0 0,1 0-1 0 0,-1 0 1 0 0,0 1 0 0 0,-1 0-1 0 0,-11-3 1 0 0,6-1-614 0 0,10 5 421 0 0,-1-1-557 0 0,6-2-1920 0 0,1-1 1770 0 0,-1 1 1 0 0,1-1-1 0 0,-1 1 0 0 0,1 0 1 0 0,7-5-1 0 0,12-8-4869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11055 0 0,'0'0'852'0'0,"-2"2"-560"0"0,-11 9 595 0 0,11-10-333 0 0,1 1-1 0 0,-1 0 0 0 0,1 0 0 0 0,0 0 0 0 0,-1 0 0 0 0,1 0 0 0 0,0 0 1 0 0,0 1-1 0 0,0-1 0 0 0,1 0 0 0 0,-1 1 0 0 0,0-1 0 0 0,1 0 1 0 0,-1 4-1 0 0,3 9-484 0 0,-2-13-3 0 0,1 0 0 0 0,0-1 0 0 0,0 1 0 0 0,0-1 0 0 0,-1 1 0 0 0,2-1 0 0 0,-1 1 0 0 0,0-1 0 0 0,0 1 0 0 0,0-1 0 0 0,1 0 0 0 0,-1 0 0 0 0,1 0 0 0 0,-1 0 0 0 0,2 1 0 0 0,-1 0 24 0 0,2 0 35 0 0,0 0 1 0 0,0 0-1 0 0,0 0 0 0 0,0 0 1 0 0,8 1-1 0 0,5 4 195 0 0,-17-7-307 0 0,1 0-1 0 0,0 0 1 0 0,0 1 0 0 0,0-1 0 0 0,-1 0-1 0 0,1 0 1 0 0,0 0 0 0 0,0 0-1 0 0,0 1 1 0 0,-1-1 0 0 0,1-1-1 0 0,0 1 1 0 0,0 0 0 0 0,0 0-1 0 0,-1 0 1 0 0,1 0 0 0 0,0 0-1 0 0,1-1 1 0 0,1 0 2 0 0,8-1-489 0 0,0 0 0 0 0,13-5-1 0 0,-23 7 331 0 0,0 0 0 0 0,0-1 0 0 0,0 1-1 0 0,0-1 1 0 0,0 1 0 0 0,0-1-1 0 0,0 1 1 0 0,-1-1 0 0 0,1 0-1 0 0,0 1 1 0 0,0-1 0 0 0,-1 0 0 0 0,1 0-1 0 0,-1 1 1 0 0,1-1 0 0 0,0-1-1 0 0,1-1-308 0 0,0 1-1050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37 5527 0 0,'1'-2'250'0'0,"1"0"-163"0"0,1-1-5 0 0,6-14 89 0 0,-8 4 4694 0 0,-10 14-3929 0 0,0 0 1 0 0,0 0-1 0 0,0 1 0 0 0,0 0 0 0 0,1 0 1 0 0,-15 7-1 0 0,-53 28-919 0 0,45-21 480 0 0,-34 17-311 0 0,3 2-1 0 0,-59 43 1 0 0,-87 87 289 0 0,151-113-91 0 0,-72 84 1 0 0,107-110-129 0 0,2 1-1 0 0,-20 34 0 0 0,32-47-152 0 0,0 1-1 0 0,1-1 1 0 0,1 1 0 0 0,1 1-1 0 0,0-1 1 0 0,-4 26-1 0 0,8-34-82 0 0,0 0-1 0 0,1 0 1 0 0,0 0-1 0 0,0-1 1 0 0,1 1-1 0 0,0 0 1 0 0,0 0-1 0 0,1 0 1 0 0,0-1-1 0 0,0 1 1 0 0,4 8-1 0 0,-1-5 38 0 0,0-1-1 0 0,1 0 1 0 0,0 0 0 0 0,1-1-1 0 0,-1 1 1 0 0,15 12-1 0 0,-1-5 34 0 0,0 0 0 0 0,1-1-1 0 0,1 0 1 0 0,1-2-1 0 0,29 12 1 0 0,-34-16-308 0 0,0-1-1 0 0,1-2 0 0 0,-1 1 1 0 0,2-2-1 0 0,19 3 0 0 0,-10-6-1141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37 15343 0 0,'9'-8'281'0'0,"28"-17"1158"0"0,-31 22 283 0 0,-7 4-668 0 0,-11 10-335 0 0,-24 17-519 0 0,-241 152 608 0 0,3-2-727 0 0,27 22-27 0 0,232-186-22 0 0,0 1 0 0 0,1 1 0 0 0,1 0 0 0 0,1 1 0 0 0,0 1 0 0 0,1-1 1 0 0,-14 34-1 0 0,24-48-24 0 0,-1 0 0 0 0,1 1-1 0 0,0-1 1 0 0,0 1 0 0 0,1-1 0 0 0,-1 1 0 0 0,1 0 0 0 0,-1-1-1 0 0,1 1 1 0 0,0 0 0 0 0,1-1 0 0 0,-1 1 0 0 0,1-1 0 0 0,-1 1-1 0 0,1 0 1 0 0,0-1 0 0 0,0 0 0 0 0,3 6 0 0 0,-1-5-4 0 0,-1 0 0 0 0,1 0 0 0 0,0 0 0 0 0,1 0 0 0 0,-1 0 0 0 0,1-1 0 0 0,0 1 0 0 0,0-1 0 0 0,0 0 0 0 0,0 0 0 0 0,0-1 0 0 0,9 5 0 0 0,0-2-114 0 0,0 0-1 0 0,1-1 0 0 0,-1 0 1 0 0,1-1-1 0 0,23 2 0 0 0,-13-3-1543 0 0,24-1-1 0 0,-15-3-5044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 15751 0 0,'0'0'2619'0'0,"-2"-1"-2126"0"0,-3 0-376 0 0,0 1-1 0 0,0-1 1 0 0,1 1 0 0 0,-1 0-1 0 0,0 0 1 0 0,0 1 0 0 0,1-1-1 0 0,-1 1 1 0 0,0 0 0 0 0,1 1-1 0 0,-1-1 1 0 0,1 1 0 0 0,-1 0-1 0 0,-4 2 1 0 0,-9 6 241 0 0,-33 23 1 0 0,-140 120 619 0 0,148-112-846 0 0,1 1 0 0 0,-39 53-1 0 0,73-84-107 0 0,0 0 0 0 0,-6 13 0 0 0,12-19-17 0 0,0-1 0 0 0,0 1 0 0 0,0 0-1 0 0,0 0 1 0 0,1 0 0 0 0,0 0 0 0 0,0 0 0 0 0,0 7-1 0 0,1-10-5 0 0,0 0 0 0 0,0 0-1 0 0,0-1 1 0 0,0 1-1 0 0,1 0 1 0 0,-1-1-1 0 0,1 1 1 0 0,-1 0 0 0 0,1-1-1 0 0,0 1 1 0 0,-1-1-1 0 0,1 1 1 0 0,0-1-1 0 0,0 1 1 0 0,0-1-1 0 0,0 1 1 0 0,3 1 0 0 0,-2-1-1 0 0,1 0 0 0 0,0 0 0 0 0,-1-1 0 0 0,1 1 0 0 0,0-1 1 0 0,0 1-1 0 0,0-1 0 0 0,6 2 0 0 0,2-1 0 0 0,-1-1 0 0 0,1 1 0 0 0,-1-2-1 0 0,21 0 1 0 0,-14-1 20 0 0,0-1 0 0 0,0-1 0 0 0,0-1 0 0 0,0 0 0 0 0,-1-1 0 0 0,0 0 0 0 0,0-2 0 0 0,0 0 0 0 0,23-14 0 0 0,-31 16-9 0 0,1-1 0 0 0,-1-1 0 0 0,0 1 1 0 0,0-1-1 0 0,-1-1 0 0 0,0 1 0 0 0,0-1 0 0 0,-1-1 0 0 0,0 1 0 0 0,0-1 0 0 0,-1 0 0 0 0,0 0 1 0 0,-1-1-1 0 0,0 1 0 0 0,0-1 0 0 0,-1 0 0 0 0,2-11 0 0 0,3-64-1788 0 0,-4 35 292 0 0,-2 30-149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52 696 5063 0 0,'-1'1'390'0'0,"-20"14"112"0"0,14-9 1963 0 0,1 0-1 0 0,-10 12 2653 0 0,16-15-4098 0 0,0-2-945 0 0,0-1 0 0 0,0 0 0 0 0,0 1 0 0 0,-1-1 0 0 0,1 0 0 0 0,0 1 0 0 0,0-1 0 0 0,0 1 0 0 0,0-1 0 0 0,0 0 0 0 0,0 1 0 0 0,0-1 0 0 0,1 0 0 0 0,-1 1 0 0 0,0-1 0 0 0,0 0 0 0 0,0 1 0 0 0,0-1 0 0 0,0 1 0 0 0,0-1 0 0 0,1 0 0 0 0,-1 0 0 0 0,0 1 0 0 0,1 0 0 0 0,4-1 77 0 0,0 1 0 0 0,0-1 0 0 0,0 0-1 0 0,0 0 1 0 0,0 0 0 0 0,0-1 0 0 0,-1 0 0 0 0,1 0 0 0 0,9-3 0 0 0,-5 1 21 0 0,0-1 0 0 0,0-1 0 0 0,-1 0 0 0 0,11-7 0 0 0,45-37 144 0 0,-1-3 0 0 0,-3-3 0 0 0,56-66 0 0 0,-84 85-365 0 0,-13 13-62 0 0,1 1 0 0 0,39-32 1 0 0,-50 46 189 0 0,-3 3-1115 0 0,-8 15 430 0 0,-53 98 550 0 0,32-67 56 0 0,-23 60 0 0 0,40-84 14 0 0,0 1-1 0 0,1-1 0 0 0,-4 31 1 0 0,10-35 12 0 0,-1-12-20 0 0,1 0 0 0 0,0 0-1 0 0,-1 0 1 0 0,1 0-1 0 0,0-1 1 0 0,0 1 0 0 0,-1 0-1 0 0,1-1 1 0 0,0 1 0 0 0,0-1-1 0 0,0 1 1 0 0,0 0 0 0 0,0-1-1 0 0,0 0 1 0 0,0 1 0 0 0,0-1-1 0 0,0 0 1 0 0,0 1 0 0 0,0-1-1 0 0,0 0 1 0 0,0 0 0 0 0,0 0-1 0 0,0 0 1 0 0,0 0 0 0 0,0 0-1 0 0,0 0 1 0 0,0-1 0 0 0,0 1-1 0 0,1 0 1 0 0,-1 0 0 0 0,0-1-1 0 0,1 0 1 0 0,6-2 53 0 0,0 0-1 0 0,15-8 1 0 0,-17 8 25 0 0,55-30 136 0 0,-2-3 1 0 0,-2-2-1 0 0,61-52 0 0 0,-58 37-360 0 0,-2-3 0 0 0,-3-3 0 0 0,58-78 0 0 0,-35 23-515 0 0,-54 79 406 0 0,-20 29 172 0 0,-12 17 54 0 0,0-1-1 0 0,0 1 1 0 0,1 0 0 0 0,-7 16 0 0 0,2-5 27 0 0,-35 61 223 0 0,-67 168-1 0 0,104-225-225 0 0,2 0-1 0 0,-10 52 1 0 0,17-71 1 0 0,0 0 0 0 0,0 1 1 0 0,0-1-1 0 0,1 0 0 0 0,1 0 0 0 0,-1 0 0 0 0,1 1 0 0 0,0-1 1 0 0,1 0-1 0 0,0 0 0 0 0,0 0 0 0 0,0 0 0 0 0,1-1 0 0 0,0 1 1 0 0,0-1-1 0 0,6 9 0 0 0,-6-11-265 0 0,0-1 1 0 0,1 0-1 0 0,-1-1 1 0 0,1 1-1 0 0,-1 0 1 0 0,1-1-1 0 0,0 0 1 0 0,0 0-1 0 0,0 0 1 0 0,0 0-1 0 0,0-1 0 0 0,0 0 1 0 0,0 1-1 0 0,1-1 1 0 0,-1-1-1 0 0,0 1 1 0 0,1-1-1 0 0,-1 0 1 0 0,0 0-1 0 0,8-1 1 0 0,10-2-1592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16 274 5983 0 0,'1'3'464'0'0,"-1"4"-160"0"0,1 0-1 0 0,-1 0 1 0 0,0 0-1 0 0,-1 0 1 0 0,0 0-1 0 0,0 0 0 0 0,0-1 1 0 0,-1 1-1 0 0,0 0 1 0 0,0-1-1 0 0,-6 11 6121 0 0,9-20-6228 0 0,0 1 0 0 0,0 0 1 0 0,1-1-1 0 0,-1 1 0 0 0,0 0 1 0 0,1 0-1 0 0,0 0 0 0 0,-1-1 1 0 0,5-2-1 0 0,-4 2 23 0 0,142-136 1041 0 0,-92 92-1112 0 0,48-36-36 0 0,-82 71-114 0 0,0 0 1 0 0,1 2-1 0 0,0 0 1 0 0,21-8-1 0 0,-33 16 125 0 0,-1 0 0 0 0,1 1-1 0 0,0 0 1 0 0,-1 0 0 0 0,14 0-1 0 0,-19 4 140 0 0,1 4-160 0 0,-1 0 1 0 0,0 0 0 0 0,0 0-1 0 0,-1 0 1 0 0,0 1 0 0 0,0-1-1 0 0,-1 0 1 0 0,1 0 0 0 0,-2 0 0 0 0,-2 12-1 0 0,-5 8 168 0 0,-17 38-1 0 0,2-6-42 0 0,-16 60-735 0 0,39-116-370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10591 0 0,'0'0'819'0'0,"-3"1"-295"0"0,-6 3 149 0 0,0 0 0 0 0,0 0 0 0 0,1 1 0 0 0,-1 0 0 0 0,1 1 0 0 0,0 0 1 0 0,0 0-1 0 0,1 1 0 0 0,-7 7 0 0 0,-10 13 155 0 0,-24 35 0 0 0,25-32-415 0 0,-17 28 54 0 0,3 0 0 0 0,2 3 0 0 0,-28 65 0 0 0,-67 201 128 0 0,129-324-596 0 0,-43 122 71 0 0,-26 68 7 0 0,55-160-42 0 0,-1 0-1 0 0,-1-1 1 0 0,-35 48 0 0 0,40-65-376 0 0,0-1 0 0 0,-1 0 1 0 0,0 0-1 0 0,-1-2 0 0 0,0 1 0 0 0,-28 17 1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111 234 10591 0 0,'-21'-7'336'0'0,"14"5"-234"0"0,0-1 0 0 0,0 1 0 0 0,0 1 0 0 0,0-1 0 0 0,0 1 0 0 0,0 1 0 0 0,-8-1 0 0 0,-2 5 241 0 0,17-4-222 0 0,0 0 0 0 0,-1 0 0 0 0,1 0 0 0 0,-1 0 0 0 0,1 1 1 0 0,-1-1-1 0 0,1 0 0 0 0,-1 0 0 0 0,1 0 0 0 0,0 1 0 0 0,-1-1 0 0 0,1 0 0 0 0,0 0 0 0 0,-1 1 1 0 0,1-1-1 0 0,0 0 0 0 0,-1 1 0 0 0,1-1 0 0 0,0 1 0 0 0,-1-1 0 0 0,1 0 0 0 0,0 1 0 0 0,0-1 0 0 0,-1 1 1 0 0,2 0 117 0 0,-1-1 1 0 0,0 1 0 0 0,0-1 0 0 0,1 0 0 0 0,-1 1-1 0 0,0-1 1 0 0,0 0 0 0 0,1 1 0 0 0,-1-1-1 0 0,0 0 1 0 0,1 1 0 0 0,-1-1 0 0 0,1 0 0 0 0,-1 0-1 0 0,0 1 1 0 0,1-1 0 0 0,-1 0 0 0 0,1 0 0 0 0,0 1-1 0 0,17 3 3434 0 0,-7-2-4995 0 0,15-2 1513 0 0,0-2-1 0 0,0 0 0 0 0,0-2 0 0 0,32-8 0 0 0,-34 7-49 0 0,220-57 904 0 0,-104 25-619 0 0,-72 20-254 0 0,163-39 111 0 0,1 18-178 0 0,-230 38-108 0 0,10-2-17 0 0,0 1 1 0 0,1 0-1 0 0,-1 1 1 0 0,0 1 0 0 0,1-1-1 0 0,-1 2 1 0 0,21 5-1 0 0,-31-7-95 0 0,-1 0-1 0 0,0 1 1 0 0,1-1-1 0 0,-1 1 1 0 0,0-1-1 0 0,0 1 1 0 0,1 0-1 0 0,-1-1 1 0 0,0 1-1 0 0,0 0 0 0 0,0 0 1 0 0,0 0-1 0 0,0 0 1 0 0,0 0-1 0 0,0 0 1 0 0,0 0-1 0 0,0 0 1 0 0,-1 1-1 0 0,1-1 1 0 0,0 0-1 0 0,-1 0 1 0 0,1 1-1 0 0,-1-1 0 0 0,1 0 1 0 0,-1 1-1 0 0,0-1 1 0 0,1 0-1 0 0,-1 1 1 0 0,0-1-1 0 0,0 1 1 0 0,0-1-1 0 0,0 1 1 0 0,0-1-1 0 0,0 0 0 0 0,-1 1 1 0 0,1-1-1 0 0,-1 2 1 0 0,-6 20-7560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30 239 3679 0 0,'3'0'167'0'0,"8"0"-88"0"0,0 1 0 0 0,0-1-1 0 0,16 5 1 0 0,-2-1 2843 0 0,24 5 6524 0 0,4 1-4718 0 0,-35-8-3888 0 0,0-1 0 0 0,-1-1 0 0 0,25-2 0 0 0,-32 0-693 0 0,-1 0-1 0 0,0 0 0 0 0,0 0 1 0 0,0-1-1 0 0,0-1 1 0 0,0 0-1 0 0,0 0 1 0 0,7-5-1 0 0,0-2-106 0 0,-1 1 1 0 0,0-2-1 0 0,-1 0 1 0 0,20-21-1 0 0,-29 27-30 0 0,0 0-1 0 0,0 0 1 0 0,0-1-1 0 0,-1 1 1 0 0,0-1 0 0 0,-1 0-1 0 0,1-1 1 0 0,-1 1-1 0 0,-1-1 1 0 0,1 1-1 0 0,-1-1 1 0 0,0 0 0 0 0,0-8-1 0 0,-2 15-5 0 0,1-1 0 0 0,-1 1 0 0 0,0 0-1 0 0,0 0 1 0 0,0-1 0 0 0,0 1 0 0 0,0 0 0 0 0,0 0-1 0 0,-1-1 1 0 0,1 1 0 0 0,0 0 0 0 0,0 0 0 0 0,-1 0 0 0 0,1-1-1 0 0,-1 1 1 0 0,1 0 0 0 0,-1 0 0 0 0,0 0 0 0 0,1 0 0 0 0,-1 0-1 0 0,0 0 1 0 0,0 0 0 0 0,0 0 0 0 0,0 0 0 0 0,1 1-1 0 0,-1-1 1 0 0,0 0 0 0 0,-1 0 0 0 0,1 1 0 0 0,0-1 0 0 0,0 1-1 0 0,0-1 1 0 0,0 1 0 0 0,0-1 0 0 0,-1 1 0 0 0,1 0 0 0 0,0-1-1 0 0,0 1 1 0 0,0 0 0 0 0,-1 0 0 0 0,1 0 0 0 0,0 0-1 0 0,0 0 1 0 0,-3 1 0 0 0,-3 0-42 0 0,0 0 0 0 0,0 1-1 0 0,0 0 1 0 0,0 0 0 0 0,0 1-1 0 0,-8 4 1 0 0,-26 15-1047 0 0,0 2 0 0 0,-46 37 0 0 0,-66 69 1011 0 0,127-106 151 0 0,-27 34 0 0 0,46-50-70 0 0,0 0-1 0 0,1 1 0 0 0,0 0 1 0 0,1 1-1 0 0,0-1 1 0 0,0 1-1 0 0,1 0 0 0 0,-4 15 1 0 0,8-24-4 0 0,-1 1 0 0 0,1-1 0 0 0,0 1 0 0 0,-1-1 0 0 0,1 1 0 0 0,0-1 1 0 0,0 1-1 0 0,0-1 0 0 0,0 1 0 0 0,0-1 0 0 0,1 1 0 0 0,-1-1 0 0 0,0 1 0 0 0,1-1 1 0 0,-1 1-1 0 0,1-1 0 0 0,-1 1 0 0 0,1-1 0 0 0,0 0 0 0 0,0 1 0 0 0,-1-1 0 0 0,1 0 0 0 0,0 1 1 0 0,0-1-1 0 0,0 0 0 0 0,0 0 0 0 0,1 0 0 0 0,-1 0 0 0 0,0 0 0 0 0,0 0 0 0 0,1-1 0 0 0,-1 1 1 0 0,0 0-1 0 0,3 0 0 0 0,3 2-1 0 0,0-2 0 0 0,0 1 0 0 0,1-1 0 0 0,-1 0 0 0 0,15 0 0 0 0,-2-2-405 0 0,0 0 0 0 0,0-2 0 0 0,0 0 0 0 0,0-1 0 0 0,20-7 0 0 0,9-4-7095 0 0</inkml:trace>
  <inkml:trace contextRef="#ctx0" brushRef="#br0" timeOffset="1">831 1 14279 0 0,'0'0'6031'0'0,"2"3"-5562"0"0,5 8-267 0 0,1 0-1 0 0,1-1 1 0 0,-1 0-1 0 0,11 9 1 0 0,46 37 1788 0 0,-35-31-1243 0 0,94 76 1439 0 0,35 26-1282 0 0,-22-20-671 0 0,-9-12-101 0 0,-111-85-213 0 0,0 0 0 0 0,1-2 0 0 0,0 0-1 0 0,1-1 1 0 0,0-1 0 0 0,0 0 0 0 0,23 3 0 0 0,-41-9 26 0 0,0 0 0 0 0,0 0 0 0 0,-1 1 0 0 0,1-1 0 0 0,0 0 0 0 0,0 0 0 0 0,0 0 0 0 0,0 0 0 0 0,0 0 0 0 0,-1 0 1 0 0,1 0-1 0 0,0-1 0 0 0,0 1 0 0 0,1 0 0 0 0,0-1-212 0 0,1 0-1221 0 0,1-9-1617 0 0,-1 5 2417 0 0,2-12-1263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18863 0 0,'0'0'1706'0'0,"-1"3"-1405"0"0,-9 34-245 0 0,5-16 36 0 0,-1 0 0 0 0,-1-1-1 0 0,-1 0 1 0 0,-12 21 0 0 0,8-22 20 0 0,-1-1 1 0 0,0 0 0 0 0,-2-1-1 0 0,0 0 1 0 0,-1-2 0 0 0,-1 0 0 0 0,0 0-1 0 0,-1-2 1 0 0,-23 14 0 0 0,-22 8 434 0 0,-100 41 0 0 0,118-56-453 0 0,-121 46-56 0 0,166-66-41 0 0,0 0 0 0 0,0 0 0 0 0,0 0-1 0 0,0 0 1 0 0,0 0 0 0 0,0 0 0 0 0,0 0 0 0 0,0 0 0 0 0,0 0 0 0 0,0 1 0 0 0,0-1 0 0 0,0 0-1 0 0,0 0 1 0 0,0 0 0 0 0,0 0 0 0 0,0 0 0 0 0,0 0 0 0 0,0 0 0 0 0,0 0 0 0 0,0 0 0 0 0,0 0 0 0 0,0 0-1 0 0,0 0 1 0 0,0 0 0 0 0,0 1 0 0 0,0-1 0 0 0,0 0 0 0 0,0 0 0 0 0,0 0 0 0 0,0 0 0 0 0,0 0 0 0 0,0 0-1 0 0,0 0 1 0 0,0 0 0 0 0,0 0 0 0 0,0 0 0 0 0,0 0 0 0 0,0 0 0 0 0,0 0 0 0 0,0 0 0 0 0,0 0 0 0 0,0 1-1 0 0,5 1-188 0 0,1-1 0 0 0,0 1 0 0 0,0-1 0 0 0,0 0 0 0 0,8 1 0 0 0,34-4-5501 0 0,5-5-1515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103 16583 0 0,'8'-12'376'0'0,"0"-1"1"0"0,1 2-1 0 0,1-1 0 0 0,0 1 0 0 0,0 1 0 0 0,1-1 0 0 0,16-10 1 0 0,-25 20-43 0 0,-3 4-435 0 0,-6 12 56 0 0,-1 0 0 0 0,0-1 1 0 0,-1 0-1 0 0,-13 17 0 0 0,-50 53 402 0 0,28-35 159 0 0,-7 10 28 0 0,-169 214 1380 0 0,125-143-1329 0 0,-124 186-226 0 0,99-101-297 0 0,119-213-444 0 0,-3 6 448 0 0</inkml:trace>
  <inkml:trace contextRef="#ctx0" brushRef="#br0" timeOffset="1">119 687 13823 0 0,'-7'-3'321'0'0,"0"1"-1"0"0,0 1 1 0 0,0-1-1 0 0,0 1 1 0 0,-1 0-1 0 0,1 1 1 0 0,0 0 0 0 0,0 0-1 0 0,-1 1 1 0 0,1-1-1 0 0,0 2 1 0 0,0-1-1 0 0,0 1 1 0 0,-11 4 3463 0 0,31 5-2803 0 0,-9-9-939 0 0,0 0 0 0 0,1 0 0 0 0,-1-1 0 0 0,1 1-1 0 0,-1-1 1 0 0,1 0 0 0 0,-1 0 0 0 0,1-1 0 0 0,7 1-1 0 0,45-3 203 0 0,-41 1-175 0 0,92-11 709 0 0,141-35 1 0 0,-113 19-457 0 0,-16 6-190 0 0,75-14-105 0 0,-134 21-1021 0 0,68-25 1 0 0,-67 17-779 0 0,0-2-83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15663 0 0,'-8'3'187'0'0,"1"1"0"0"0,-1 0 0 0 0,1 0-1 0 0,-1 0 1 0 0,1 1 0 0 0,1 0-1 0 0,-1 1 1 0 0,1-1 0 0 0,-7 9 0 0 0,0 0 69 0 0,2 1-1 0 0,0 0 1 0 0,-10 18 0 0 0,12-17-78 0 0,1 0-1 0 0,1 1 1 0 0,1 0 0 0 0,0 0-1 0 0,1 0 1 0 0,1 1 0 0 0,1 0-1 0 0,0-1 1 0 0,2 1-1 0 0,0 0 1 0 0,0 1 0 0 0,4 20-1 0 0,1-8-66 0 0,1 1-1 0 0,1-1 0 0 0,2-1 0 0 0,2 0 1 0 0,0 0-1 0 0,17 33 0 0 0,5 3 148 0 0,93 210 1540 0 0,-103-218-1189 0 0,-2 1 1 0 0,22 115-1 0 0,-39-154-511 0 0,-1 1 1 0 0,0-1-1 0 0,-2 1 0 0 0,0 0 1 0 0,-2-1-1 0 0,0 1 0 0 0,-1 0 1 0 0,-12 38-1 0 0,11-47-51 0 0,0 0 0 0 0,-1-1 0 0 0,0 1 0 0 0,-1-1 0 0 0,-1 0 0 0 0,0-1 0 0 0,0 0 0 0 0,-1 0 0 0 0,0 0 0 0 0,0-1 0 0 0,-1 0 0 0 0,-1-1 0 0 0,1 0 0 0 0,-2 0 0 0 0,-18 10 0 0 0,6-6-38 0 0,0-2 0 0 0,-1-1 0 0 0,0-1 0 0 0,0-1 0 0 0,0-1 0 0 0,-1-1-1 0 0,0-1 1 0 0,0-2 0 0 0,-1 0 0 0 0,-35-3 0 0 0,60 1-425 0 0,-8 0 547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5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6911 0 0,'0'0'4812'0'0,"-2"1"-4541"0"0,-3 1-116 0 0,1 0 0 0 0,-1 0 0 0 0,1 1 0 0 0,-1-1 0 0 0,1 1 0 0 0,0 0 0 0 0,-4 4 0 0 0,6-5 90 0 0,1 0 13 0 0,-1 5-123 0 0,0-1 0 0 0,0 1 0 0 0,1 0 1 0 0,-1-1-1 0 0,2 1 0 0 0,-1 0 0 0 0,1 0 0 0 0,0 0 1 0 0,0-1-1 0 0,1 1 0 0 0,2 10 0 0 0,0 7-10 0 0,-4-18-110 0 0,-1 0 1 0 0,-2 25 60 0 0,-1 0 1 0 0,-11 36-1 0 0,-24 58 433 0 0,8-31-59 0 0,-38 107-42 0 0,62-181-379 0 0,-1 0 0 0 0,0-1 0 0 0,-2 0-1 0 0,-15 22 1 0 0,17-29-25 0 0,-1 3 39 0 0,-1 7-26 0 0,3-6-17 0 0,-9 23 0 0 0,4-5 0 0 0,7-22 0 0 0,1-2 14 0 0,3-8 676 0 0,1-5-659 0 0,1-1 0 0 0,-1 1-1 0 0,0 0 1 0 0,1 0 0 0 0,-1 0 0 0 0,1 0-1 0 0,0 0 1 0 0,0-1 0 0 0,0 1 0 0 0,0 0-1 0 0,2-4 1 0 0,-2-2 8 0 0,0 1-39 0 0,0 5 0 0 0,0 1 0 0 0,0-1 0 0 0,0 1 0 0 0,0-1 0 0 0,1 1 0 0 0,-1-1 0 0 0,1 1 0 0 0,-1-1 0 0 0,3-4 0 0 0,46-125-873 0 0,-48 130 866 0 0,1-5-36 0 0,-1 3 23 0 0,1 1 1 0 0,0-1 0 0 0,-1 1-1 0 0,1 0 1 0 0,1-1 0 0 0,-1 1 0 0 0,0 0-1 0 0,1 0 1 0 0,-1 1 0 0 0,6-5-1 0 0,-5 3 13 0 0,18-9-39 0 0,-6 5 22 0 0,1 1 1 0 0,0 0-1 0 0,21-5 0 0 0,-22 6 10 0 0,0 0 0 0 0,0-1 0 0 0,22-13 0 0 0,-11 5 10 0 0,-14 9 32 0 0,1 0 0 0 0,0 1 0 0 0,1 0 0 0 0,0 1 0 0 0,-1 1 0 0 0,1 0 0 0 0,0 0 0 0 0,1 2 0 0 0,16-1 0 0 0,-26 2 64 0 0,0 1-59 0 0,7 8 69 0 0,-8-7-88 0 0,-3-1-11 0 0,0 0 0 0 0,0 0 1 0 0,1 0-1 0 0,-1 1 0 0 0,0-1 1 0 0,0 0-1 0 0,0 0 0 0 0,-1 1 0 0 0,1-1 1 0 0,0 1-1 0 0,0-1 0 0 0,-1 1 1 0 0,1-1-1 0 0,-1 1 0 0 0,1 1 1 0 0,1 2 20 0 0,-1-1 1 0 0,1 1-1 0 0,-1 0 1 0 0,0 0-1 0 0,-1 0 1 0 0,1 0-1 0 0,-1 0 1 0 0,0 0-1 0 0,0 0 1 0 0,-1 0-1 0 0,1 0 1 0 0,-3 7-1 0 0,1 8 80 0 0,1-13-53 0 0,0 0-1 0 0,0 0 1 0 0,0 0 0 0 0,-1-1 0 0 0,0 1 0 0 0,-4 7 0 0 0,-55 96 773 0 0,54-101-720 0 0,-1-1 0 0 0,1 1 0 0 0,-2-1-1 0 0,1-1 1 0 0,-1 0 0 0 0,-18 12 0 0 0,-2 2 169 0 0,17-12-179 0 0,-73 52 257 0 0,76-55-342 0 0,-1-1 1 0 0,0 0-1 0 0,0 0 1 0 0,0-1-1 0 0,0 0 0 0 0,-1-1 1 0 0,-14 2-1 0 0,22-4-1 0 0,0-1 1 0 0,1 0-1 0 0,-1 0 0 0 0,0-1 0 0 0,0 1 1 0 0,0-1-1 0 0,1 1 0 0 0,-1-1 0 0 0,0 0 1 0 0,1 0-1 0 0,-1 0 0 0 0,1 0 0 0 0,-1 0 1 0 0,1-1-1 0 0,-1 1 0 0 0,1-1 0 0 0,0 1 0 0 0,-4-4 1 0 0,-2-4 57 0 0,0 0 1 0 0,1 0 0 0 0,-9-13-1 0 0,-9-10 23 0 0,18 24-88 0 0,4 4-2 0 0,-1 0 0 0 0,1 1-1 0 0,-1-1 1 0 0,0 1 0 0 0,0 0 0 0 0,0 1 0 0 0,0-1 0 0 0,-1 1 0 0 0,-5-3 0 0 0,9 5-5 0 0,0 0 0 0 0,1 0 0 0 0,-1 0 0 0 0,0-1 0 0 0,1 1 0 0 0,-1 0 0 0 0,0 1 0 0 0,1-1 0 0 0,-1 0 0 0 0,0 0 0 0 0,1 0 0 0 0,-1 0 0 0 0,0 0 0 0 0,1 1 0 0 0,-1-1 0 0 0,0 0 0 0 0,1 1 0 0 0,-1-1 0 0 0,1 0 0 0 0,-1 1 0 0 0,1-1 0 0 0,-1 1 0 0 0,1-1 0 0 0,-1 1 0 0 0,1-1 0 0 0,-1 1 0 0 0,1-1 0 0 0,-1 2 0 0 0,0-1-14 0 0,0 0 0 0 0,0 1-1 0 0,0-1 1 0 0,0 0 0 0 0,1 1-1 0 0,-1-1 1 0 0,0 1 0 0 0,1 0-1 0 0,-1-1 1 0 0,1 1 0 0 0,-1-1 0 0 0,1 3-1 0 0,0-3-34 0 0,0 0-1 0 0,0 1 0 0 0,0-1 1 0 0,0 0-1 0 0,1 0 0 0 0,-1 1 0 0 0,0-1 1 0 0,1 0-1 0 0,-1 0 0 0 0,1 1 1 0 0,-1-1-1 0 0,1 0 0 0 0,0 0 1 0 0,1 1-1 0 0,-1 0-322 0 0,0-1-1 0 0,0-1 1 0 0,0 1 0 0 0,0 0-1 0 0,0 0 1 0 0,1 0 0 0 0,-1 0-1 0 0,0-1 1 0 0,1 1-1 0 0,-1-1 1 0 0,0 1 0 0 0,1-1-1 0 0,-1 1 1 0 0,3-1 0 0 0,15 1-5792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1375 0 0,'0'0'9207'0'0,"-1"2"-8183"0"0,-18 16 105 0 0,13-13-796 0 0,1 0 1 0 0,-11 12-1 0 0,-14 19 683 0 0,28-34-916 0 0,0 0 83 0 0,0 0 0 0 0,-1 0 0 0 0,1 0 0 0 0,0 0 0 0 0,-1 0 0 0 0,-4 1 0 0 0,3 0-108 0 0,-19 15 232 0 0,0 2 1 0 0,-31 34-1 0 0,5-4-154 0 0,28-30-49 0 0,2 1 1 0 0,0 1-1 0 0,1 1 1 0 0,-29 50 0 0 0,36-52-18 0 0,1 0 1 0 0,0 0-1 0 0,2 1 1 0 0,1 0 0 0 0,0 1-1 0 0,2-1 1 0 0,0 1 0 0 0,2 0-1 0 0,0 1 1 0 0,2-1-1 0 0,0 0 1 0 0,2 1 0 0 0,4 29-1 0 0,-3-47-67 0 0,-2 22 52 0 0,0-14-13 0 0,0-9 9 0 0,-1 4 15 0 0,0-6 19 0 0,1 7-92 0 0,0-7 233 0 0,0 0 0 0 0,0 0 0 0 0,0 0 0 0 0,0 0-1 0 0,0 0 1 0 0,1 0 0 0 0,-1 0 0 0 0,2 3 0 0 0,-1-3 33 0 0,1-2-17 0 0,2 2-146 0 0,0 0 1 0 0,0-1-1 0 0,1 0 1 0 0,-1 0-1 0 0,0 0 1 0 0,1-1-1 0 0,-1 0 1 0 0,1 1 0 0 0,-1-1-1 0 0,1-1 1 0 0,0 1-1 0 0,-1-1 1 0 0,7 0-1 0 0,-9 0 492 0 0,-2-2-546 0 0,1-11-121 0 0,-4 9 4 0 0,2 3 23 0 0,0 0-126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37 5527 0 0,'0'0'423'0'0,"1"-1"-278"0"0,30-20 8765 0 0,-30 20-8356 0 0,12-12 2384 0 0,-14 14-2722 0 0,-26 16-68 0 0,2 1 1 0 0,-28 25 0 0 0,-36 32-149 0 0,23-20-16 0 0,62-51-111 0 0,1-1-83 0 0,8-3 131 0 0,-2 0 98 0 0,13 0-32 0 0,1 0 1 0 0,-1 1 0 0 0,1 1-1 0 0,-1 0 1 0 0,29 8-1 0 0,-9-1 13 0 0,-3 0 304 0 0,-32-9-210 0 0,1 1-13 0 0,0 0-43 0 0,-1 0 0 0 0,1 0 0 0 0,-1-1 0 0 0,1 1 0 0 0,-1 0 0 0 0,1 0 0 0 0,-1 1 0 0 0,0-1 0 0 0,0 0 0 0 0,0 0 0 0 0,1 1 0 0 0,-1-1 0 0 0,0 0 0 0 0,-1 1 0 0 0,1-1 0 0 0,0 1 0 0 0,0-1 0 0 0,-1 1-1 0 0,1 0 1 0 0,-1-1 0 0 0,1 1 0 0 0,-1 0 0 0 0,1-1 0 0 0,-1 1 0 0 0,0 0 0 0 0,0 0 0 0 0,0-1 0 0 0,0 1 0 0 0,0 0 0 0 0,-1-1 0 0 0,1 1 0 0 0,0 0 0 0 0,-1-1 0 0 0,-1 4 0 0 0,-5 10 53 0 0,-1 0 0 0 0,-1 0 1 0 0,0-1-1 0 0,-1 0 0 0 0,-15 16 0 0 0,6-7 0 0 0,18-21-48 0 0,-1 0 1 0 0,1-1 0 0 0,0 1 0 0 0,-1 0 0 0 0,1-1 0 0 0,-1 1-1 0 0,1-1 1 0 0,-1 1 0 0 0,0-1 0 0 0,1 0 0 0 0,-1 0 0 0 0,0 0-1 0 0,0 0 1 0 0,0 0 0 0 0,0 0 0 0 0,0 0 0 0 0,0-1-1 0 0,0 1 1 0 0,-1-1 0 0 0,1 1 0 0 0,0-1 0 0 0,0 0 0 0 0,0 0-1 0 0,0 0 1 0 0,-1 0 0 0 0,1 0 0 0 0,0 0 0 0 0,0-1 0 0 0,0 1-1 0 0,0-1 1 0 0,-3-1 0 0 0,-36-15 425 0 0,31 12-356 0 0,0 0 0 0 0,-11-3 0 0 0,9 4-118 0 0,5 2-8 0 0,1 0-1 0 0,-1 0 1 0 0,0 0-1 0 0,0 1 1 0 0,0 0-1 0 0,0 1 1 0 0,0-1-1 0 0,0 1 1 0 0,-1 1-1 0 0,1-1 1 0 0,-7 2-1 0 0,12-1-79 0 0,2-1 7 0 0,0 0 82 0 0,-1 0 0 0 0,1 0 0 0 0,-1 1 0 0 0,1-1 0 0 0,0 0 0 0 0,0 0 0 0 0,-1 1 0 0 0,1-1 0 0 0,0 0 0 0 0,-1 1 0 0 0,1-1 0 0 0,0 0 0 0 0,0 0 0 0 0,0 1 0 0 0,-1-1 0 0 0,1 1 0 0 0,0-1 0 0 0,0 0 0 0 0,0 1 0 0 0,0 0 0 0 0,-2 1-870 0 0,50-6-105 0 0,23-13-5692 0 0,-52 13 4433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 7367 0 0,'8'-4'6218'0'0,"-17"7"-4993"0"0,-1 1 0 0 0,-14 3 0 0 0,14-4-920 0 0,0-1 0 0 0,0 2-1 0 0,-10 4 1 0 0,-36 19 212 0 0,37-19-297 0 0,1 0 0 0 0,0 2 0 0 0,1 0 0 0 0,0 1-1 0 0,0 1 1 0 0,-16 14 0 0 0,31-24-205 0 0,0 1-1 0 0,-1 0 0 0 0,1 0 1 0 0,0-1-1 0 0,1 1 0 0 0,-1 1 1 0 0,0-1-1 0 0,1 0 0 0 0,0 0 1 0 0,-1 1-1 0 0,1-1 0 0 0,1 0 1 0 0,-1 1-1 0 0,0-1 0 0 0,1 1 1 0 0,0-1-1 0 0,0 1 0 0 0,0-1 1 0 0,0 1-1 0 0,0 0 0 0 0,1-1 1 0 0,1 6-1 0 0,-1-4 8 0 0,1-1-1 0 0,0 0 1 0 0,-1 1-1 0 0,2-1 1 0 0,-1 0-1 0 0,0 0 1 0 0,1 0-1 0 0,0 0 1 0 0,0-1-1 0 0,0 1 1 0 0,0-1 0 0 0,0 1-1 0 0,1-1 1 0 0,0 0-1 0 0,0-1 1 0 0,5 4-1 0 0,1-1 61 0 0,1 0-1 0 0,-1-2 0 0 0,1 1 1 0 0,-1-1-1 0 0,1-1 1 0 0,0 0-1 0 0,0 0 1 0 0,0-1-1 0 0,19-1 1 0 0,-10-1-571 0 0,26-4 0 0 0,17-9-5174 0 0,-22 2-967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14279 0 0,'0'0'1103'0'0,"1"-1"-567"0"0,67-17 3425 0 0,38 1-2453 0 0,-18 3-709 0 0,319-37 299 0 0,-268 37-8572 0 0,-107 10 663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5527 0 0,'0'0'423'0'0,"-22"-16"13990"0"0,23 18-14158 0 0,14 28 131 0 0,2-2 0 0 0,0 0 0 0 0,23 27 1 0 0,12 20 169 0 0,-36-51-650 0 0,0-1 0 0 0,22 22 0 0 0,-30-36 42 0 0,0-1 1 0 0,1 0-1 0 0,0 0 0 0 0,0-1 0 0 0,1 0 1 0 0,0-1-1 0 0,19 9 0 0 0,-23-12-457 0 0,0-1 0 0 0,1 0 0 0 0,0 0 0 0 0,-1 0 0 0 0,1-1 0 0 0,0 0 0 0 0,0-1 0 0 0,10 0 0 0 0,-1-1-5950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82 1839 0 0,'47'-55'980'0'0,"-24"32"10502"0"0,-23 22-11392 0 0,0 1 1 0 0,0 0-1 0 0,1 0 1 0 0,-1 0-1 0 0,0-1 0 0 0,0 1 1 0 0,0 0-1 0 0,1 0 1 0 0,-1 0-1 0 0,0 0 0 0 0,0-1 1 0 0,1 1-1 0 0,-1 0 1 0 0,0 0-1 0 0,0 0 0 0 0,0 0 1 0 0,1 0-1 0 0,-1 0 0 0 0,0 0 1 0 0,1 0-1 0 0,-1 0 1 0 0,0 0-1 0 0,0 0 0 0 0,1 0 1 0 0,-1 0-1 0 0,1 3-60 0 0,0 1 0 0 0,0 0-1 0 0,-1-1 1 0 0,1 1 0 0 0,-1 0-1 0 0,0-1 1 0 0,0 1 0 0 0,-1 0 0 0 0,1-1-1 0 0,-1 1 1 0 0,-1 4 0 0 0,-15 46 519 0 0,9-30-253 0 0,-35 92 667 0 0,-15 57 84 0 0,40-99-580 0 0,-18 70 136 0 0,24-105-504 0 0,-28 61 0 0 0,25-69-53 0 0,6-15-61 0 0,1 1 0 0 0,1-1 0 0 0,1 2 0 0 0,-8 28 0 0 0,14-44-76 0 0,12-4-9521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24 5527 0 0,'0'-1'423'0'0,"12"-21"15714"0"0,-13 23-16042 0 0,-1 0-1 0 0,1 1 0 0 0,-1 0 1 0 0,1-1-1 0 0,0 1 1 0 0,0 0-1 0 0,-2 3 1 0 0,0-1 30 0 0,-14 25 3 0 0,1 1 0 0 0,1 0 0 0 0,-12 37 0 0 0,19-47-188 0 0,7-19-82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148 183 1839 0 0,'0'0'83'0'0,"0"2"360"0"0,0 25 9129 0 0,0-25-8310 0 0,0 0-512 0 0,0-1-626 0 0,1 1 0 0 0,-1 0 0 0 0,0 1 1 0 0,0-1-1 0 0,1 0 0 0 0,-2 0 0 0 0,1 0 1 0 0,0 0-1 0 0,0 0 0 0 0,-1 0 0 0 0,1 0 0 0 0,-1 0 1 0 0,1 0-1 0 0,-1-1 0 0 0,0 1 0 0 0,0 0 1 0 0,0 0-1 0 0,0 0 0 0 0,0-1 0 0 0,0 1 1 0 0,0 0-1 0 0,-1-1 0 0 0,1 1 0 0 0,-1-1 1 0 0,1 0-1 0 0,-1 1 0 0 0,1-1 0 0 0,-1 0 0 0 0,0 0 1 0 0,0 0-1 0 0,1 0 0 0 0,-1 0 0 0 0,0-1 1 0 0,0 1-1 0 0,0 0 0 0 0,0-1 0 0 0,0 1 1 0 0,-3-1-1 0 0,-5 2 120 0 0,6-1-164 0 0,0 0 1 0 0,0 0 0 0 0,0 0 0 0 0,0-1-1 0 0,0 0 1 0 0,0 1 0 0 0,-1-1 0 0 0,1-1-1 0 0,0 1 1 0 0,0-1 0 0 0,0 0-1 0 0,-7-2 1 0 0,9 2-71 0 0,1 1 0 0 0,0-1 0 0 0,-1-1 0 0 0,1 1-1 0 0,0 0 1 0 0,0 0 0 0 0,0 0 0 0 0,0-1 0 0 0,0 1 0 0 0,0 0 0 0 0,0-1-1 0 0,0 1 1 0 0,1-1 0 0 0,-1 1 0 0 0,0-1 0 0 0,1 1 0 0 0,-1-1 0 0 0,1 0-1 0 0,0 1 1 0 0,0-1 0 0 0,-1 1 0 0 0,1-1 0 0 0,0 0 0 0 0,0 1 0 0 0,1-1-1 0 0,-1 0 1 0 0,0-1 0 0 0,2-6 47 0 0,0 1 0 0 0,0-1 0 0 0,5-12 0 0 0,-7 20-57 0 0,8-16-9 0 0,1 0 0 0 0,0 0 0 0 0,1 1 0 0 0,1 1 0 0 0,1-1-1 0 0,15-15 1 0 0,-25 28 9 0 0,2-1-8 0 0,0 1-1 0 0,0 0 0 0 0,0-1 1 0 0,0 1-1 0 0,0 0 0 0 0,1 1 1 0 0,-1-1-1 0 0,1 1 0 0 0,0 0 1 0 0,0 0-1 0 0,7-1 0 0 0,3-1-25 0 0,0 1-1 0 0,24-1 0 0 0,-11 0 36 0 0,-20 2 7 0 0,0 1 0 0 0,0 0 0 0 0,-1 0 1 0 0,1 1-1 0 0,0 0 0 0 0,0 1 0 0 0,12 1 0 0 0,-19-1 64 0 0,1 0-45 0 0,-1-1 0 0 0,1 2 0 0 0,-1-1 0 0 0,1 0 1 0 0,-1 0-1 0 0,0 0 0 0 0,1 1 0 0 0,-1-1 0 0 0,2 3 1 0 0,-2-1 11 0 0,0 0 1 0 0,0 0 0 0 0,0-1 0 0 0,-1 1-1 0 0,1 0 1 0 0,-1 0 0 0 0,1 0 0 0 0,-1 0-1 0 0,0 0 1 0 0,0 0 0 0 0,-1 0 0 0 0,1 0-1 0 0,-1 0 1 0 0,1 0 0 0 0,-1 0 0 0 0,0 0-1 0 0,0 0 1 0 0,-2 4 0 0 0,-2 4 83 0 0,0-1 0 0 0,-1 0-1 0 0,-10 14 1 0 0,3-7-94 0 0,-1 0 0 0 0,0-1 0 0 0,-2-1 0 0 0,1 0 0 0 0,-2-1 0 0 0,0-1 0 0 0,-1-1 0 0 0,0 0 0 0 0,-37 17-1 0 0,26-15-672 0 0,13-6 570 0 0,-31 11 1 0 0,41-17-1624 0 0,-1-1 0 0 0,1 1 0 0 0,-1-1-1 0 0,-12 0 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6911 0 0,'-1'1'7587'0'0,"-5"4"-7311"0"0,0 0-1 0 0,0 0 1 0 0,1 1 0 0 0,0 0 0 0 0,0-1 0 0 0,1 2-1 0 0,0-1 1 0 0,0 0 0 0 0,-4 10 0 0 0,1 0-167 0 0,1 1 0 0 0,-8 33 0 0 0,3-9-53 0 0,-1-1-1 0 0,-2-1 1 0 0,-2 0-1 0 0,-2-1 1 0 0,-23 37 0 0 0,9-20 339 0 0,2 2 1 0 0,-26 65-1 0 0,35-51-167 0 0,21-70-340 0 0,1 7-2005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99 6447 0 0,'0'0'499'0'0,"-1"2"-328"0"0,-48 66 10559 0 0,51-67-10550 0 0,-2 0-160 0 0,1 0 1 0 0,-1-1 0 0 0,0 1-1 0 0,1 0 1 0 0,-1-1 0 0 0,0 1-1 0 0,1-1 1 0 0,-1 1-1 0 0,1-1 1 0 0,-1 1 0 0 0,1-1-1 0 0,-1 1 1 0 0,1-1-1 0 0,0 1 1 0 0,-1-1 0 0 0,1 1-1 0 0,-1-1 1 0 0,1 0 0 0 0,1 1-1 0 0,-1 0 50 0 0,0-1-52 0 0,-1 1-1 0 0,1-1 1 0 0,-1 1 0 0 0,1-1 0 0 0,-1 1 0 0 0,1-1 0 0 0,0 1 0 0 0,-1-1 0 0 0,1 1 0 0 0,0-1 0 0 0,-1 0 0 0 0,1 0 0 0 0,0 1 0 0 0,-1-1 0 0 0,1 0 0 0 0,0 0 0 0 0,-1 0 0 0 0,1 0 0 0 0,0 1 0 0 0,-1-1 0 0 0,1 0 0 0 0,0 0 0 0 0,0-1 0 0 0,20 2 257 0 0,-14-3-224 0 0,1-1 0 0 0,-1 1-1 0 0,1-1 1 0 0,-1 0 0 0 0,0-1 0 0 0,0 0-1 0 0,8-6 1 0 0,-6 5-1 0 0,25-18 55 0 0,0-2-1 0 0,-2 0 0 0 0,50-52 1 0 0,-81 76-164 0 0,-12 0-509 0 0,6 1 496 0 0,1 0 0 0 0,0 0 0 0 0,-1 1 0 0 0,1 0 0 0 0,-1 0 0 0 0,1 0 0 0 0,0 0 0 0 0,-7 4 0 0 0,-34 19-312 0 0,32-17 281 0 0,-5 2 79 0 0,1 2 0 0 0,0 0 0 0 0,0 0 0 0 0,1 2 0 0 0,1 0 0 0 0,-25 27 0 0 0,-33 57 405 0 0,63-83-181 0 0,2 0-1 0 0,0 1 0 0 0,1 0 0 0 0,0 0 0 0 0,-5 21 0 0 0,11-33-101 0 0,0 1 0 0 0,0-1 0 0 0,0 1 0 0 0,1 0 0 0 0,-1-1 0 0 0,1 1 0 0 0,1 7 0 0 0,0-9-62 0 0,1-1 1 0 0,0 1-1 0 0,-1-1 0 0 0,1 1 0 0 0,0-1 1 0 0,0 0-1 0 0,0 0 0 0 0,0 0 0 0 0,0 0 1 0 0,3 1-1 0 0,0 0 5 0 0,0 0 0 0 0,1-1 0 0 0,-1 0-1 0 0,0 0 1 0 0,0-1 0 0 0,1 1 0 0 0,-1-1 0 0 0,6-1 0 0 0,44-7 134 0 0,-24 3-104 0 0,56-9-297 0 0,17-3-3421 0 0,-89 16 1659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2759 0 0,'0'0'14704'0'0,"0"2"-14376"0"0,0 3-266 0 0,-1 0 0 0 0,0 1-1 0 0,0-1 1 0 0,-1 0 0 0 0,1 0 0 0 0,-1 0-1 0 0,0 0 1 0 0,0 0 0 0 0,-3 5 0 0 0,-31 44 650 0 0,22-33-610 0 0,-40 49-102 0 0,15-22 0 0 0,11-12-17 0 0,-26 38-75 0 0,47-64 82 0 0,1 1 1 0 0,0 0-1 0 0,1 0 0 0 0,0 0 0 0 0,-4 17 0 0 0,8-25 32 0 0,1 0-1 0 0,-1 0 1 0 0,1-1 0 0 0,0 1-1 0 0,-1 0 1 0 0,1 0-1 0 0,0 0 1 0 0,1-1 0 0 0,0 6-1 0 0,2 0 33 0 0,-2-5-7 0 0,0 0 1 0 0,1 0 0 0 0,-1 0 0 0 0,1 0 0 0 0,0-1 0 0 0,0 1 0 0 0,0 0 0 0 0,0-1 0 0 0,0 0 0 0 0,0 1 0 0 0,1-1 0 0 0,-1 0 0 0 0,1 0 0 0 0,0-1-1 0 0,-1 1 1 0 0,1 0 0 0 0,0-1 0 0 0,4 2 0 0 0,-2-1 52 0 0,0 0 26 0 0,0 0 0 0 0,0-1 1 0 0,0 1-1 0 0,0-1 0 0 0,0 0 0 0 0,0-1 0 0 0,1 1 0 0 0,-1-1 0 0 0,0 0 0 0 0,11-1 1 0 0,1-3 296 0 0,-1 1 1 0 0,18-7 0 0 0,-18 4-62 0 0,29-4 0 0 0,-22 6-181 0 0,34-11 1 0 0,-18 4-112 0 0,-34 10-64 0 0,0-1-1 0 0,-1-1 1 0 0,1 1-1 0 0,0-1 1 0 0,-1 1 0 0 0,1-1-1 0 0,-1 0 1 0 0,0-1-1 0 0,0 1 1 0 0,0-1-1 0 0,-1 0 1 0 0,1 0-1 0 0,-1 0 1 0 0,4-6 0 0 0,4-8-46 0 0,-1 0 0 0 0,9-25 1 0 0,-10 24-77 0 0,-6 13 18 0 0,3-7-529 0 0,-6 12 608 0 0,0 0-1 0 0,0 0 1 0 0,0 0-1 0 0,0 1 1 0 0,0-1-1 0 0,0 0 1 0 0,-1 0-1 0 0,1 0 1 0 0,0 1-1 0 0,0-1 1 0 0,-1 0-1 0 0,1 0 1 0 0,0 1-1 0 0,-1-1 1 0 0,1 0-1 0 0,-1 1 0 0 0,1-1 1 0 0,-1 0-1 0 0,1 1 1 0 0,-1-1-1 0 0,0 1 1 0 0,1-1-1 0 0,-1 1 1 0 0,1-1-1 0 0,-1 1 1 0 0,0-1-1 0 0,0 1 1 0 0,1 0-1 0 0,-1-1 1 0 0,0 1-1 0 0,-1 0 1 0 0,-1-1-36 0 0,0 1 1 0 0,0-1-1 0 0,-1 1 1 0 0,1 0-1 0 0,-6 1 1 0 0,2-1-132 0 0,-3 1-154 0 0,1 0 0 0 0,-1 1 0 0 0,-18 4 1 0 0,19-3 18 0 0,0-1 0 0 0,0 0 0 0 0,-16 1 0 0 0,21-2 232 0 0,0 0-1 0 0,1 0 1 0 0,-1 1 0 0 0,1-1-1 0 0,-5 4 1 0 0,7-5 89 0 0,-7 6 58 0 0,-1 0 0 0 0,1 0 0 0 0,1 1-1 0 0,-1 0 1 0 0,1 1 0 0 0,1 0 0 0 0,-1 0 0 0 0,1 0 0 0 0,0 0-1 0 0,-8 18 1 0 0,11-18 141 0 0,0 0-1 0 0,1 0 0 0 0,-3 8 1 0 0,5-14 179 0 0,0 0-293 0 0,0 0 0 0 0,0 0-1 0 0,1 1 1 0 0,-1-1 0 0 0,0 0 0 0 0,1 0-1 0 0,0 0 1 0 0,1 4 0 0 0,0-4-72 0 0,0-1 1 0 0,0 1 0 0 0,0-1-1 0 0,0 0 1 0 0,0 0 0 0 0,0 1-1 0 0,1-1 1 0 0,-1 0-1 0 0,0-1 1 0 0,1 1 0 0 0,-1 0-1 0 0,1-1 1 0 0,-1 1-1 0 0,1-1 1 0 0,-1 0 0 0 0,4 0-1 0 0,3 0-6 0 0,0 0-1 0 0,0-1 1 0 0,14-3-1 0 0,8-4-1689 0 0,0-2-1 0 0,-1-1 0 0 0,35-18 1 0 0,-32 11-355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10623 0 0,'0'0'488'0'0,"-2"0"-12"0"0,-1 0-356 0 0,1 0-106 0 0,1 0 0 0 0,-1 0 0 0 0,0 1-1 0 0,1-1 1 0 0,-1 0 0 0 0,1 1 0 0 0,-1-1 0 0 0,1 1 0 0 0,-1 0 0 0 0,1-1 0 0 0,-1 1 0 0 0,1 0 0 0 0,-2 1 0 0 0,2-2 127 0 0,1 0 1 0 0,0 1-1 0 0,-1-1 1 0 0,1 0-1 0 0,0 0 1 0 0,-1 1-1 0 0,1-1 1 0 0,0 0-1 0 0,-1 1 1 0 0,1-1-1 0 0,0 0 1 0 0,0 1-1 0 0,-1-1 1 0 0,1 0-1 0 0,0 1 1 0 0,0-1-1 0 0,0 1 1 0 0,0-1-1 0 0,-1 1 1 0 0,1-1-1 0 0,0 0 1 0 0,0 1-1 0 0,0-1 0 0 0,0 1 1 0 0,0-1-1 0 0,0 1 1 0 0,0-1-1 0 0,0 0 1 0 0,0 1-1 0 0,8 15 1215 0 0,-3-10-1174 0 0,-1-1 0 0 0,1 0 0 0 0,6 5 0 0 0,7 3 253 0 0,0-1-1 0 0,40 19 1 0 0,-1-1 94 0 0,23 15 178 0 0,44 28 430 0 0,-107-62-962 0 0,-1 1 0 0 0,-1 1 0 0 0,0 0 0 0 0,0 1 1 0 0,12 17-1 0 0,-20-20-129 0 0,1 0 0 0 0,-2 0 0 0 0,0 1 0 0 0,0-1 0 0 0,-1 2 0 0 0,0-1 0 0 0,-2 0 0 0 0,1 1 1 0 0,-1 0-1 0 0,-1 0 0 0 0,0 0 0 0 0,-1 0 0 0 0,0 0 0 0 0,-1 0 0 0 0,-1 0 0 0 0,-2 15 0 0 0,0-6-32 0 0,-1 0 0 0 0,-1 0 0 0 0,-2-1 0 0 0,0 0-1 0 0,-1 0 1 0 0,0-1 0 0 0,-2 0 0 0 0,-21 33 0 0 0,13-30-27 0 0,-1-1 0 0 0,0-1 0 0 0,-2-1 1 0 0,-25 19-1 0 0,-37 39-30 0 0,76-70 18 0 0,0 1-1 0 0,1 0 1 0 0,-8 14 0 0 0,14-22-497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3223 0 0,'0'0'4163'0'0,"9"-8"1174"0"0,2-5-869 0 0,-7 4-2788 0 0,-4 7-1570 0 0,1 0-1 0 0,-1 0 1 0 0,1 0-1 0 0,0 0 0 0 0,-1 0 1 0 0,1 0-1 0 0,0 1 1 0 0,0-1-1 0 0,0 0 1 0 0,1 1-1 0 0,-1-1 1 0 0,0 0-1 0 0,1 1 1 0 0,-1 0-1 0 0,1-1 0 0 0,-1 1 1 0 0,1 0-1 0 0,0-1 1 0 0,-1 1-1 0 0,1 0 1 0 0,2-1-1 0 0,-2 1-143 0 0,0 0 0 0 0,0 0 0 0 0,0 0 0 0 0,0 1 0 0 0,0-1 0 0 0,0 0 0 0 0,1 1 0 0 0,-1-1 0 0 0,0 1 0 0 0,2 0 0 0 0,13 2-5773 0 0,-7 1-684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6:2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 2303 0 0,'-2'1'548'0'0,"-12"13"3677"0"0,-18 18 2741 0 0,11-14-5786 0 0,19-17-804 0 0,-3 1 2152 0 0,19-16-2773 0 0,2 0-1 0 0,0 2 1 0 0,0-1 0 0 0,28-14-1 0 0,-42 26-734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9:4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2303 0 0,'0'0'2920'0'0,"2"2"-1424"0"0,3 2-777 0 0,-3-2-629 0 0,0-1-1 0 0,0 1 1 0 0,0-1-1 0 0,1 1 0 0 0,-1-1 1 0 0,1 0-1 0 0,-1 0 1 0 0,1 0-1 0 0,-1 0 1 0 0,1 0-1 0 0,4 1 0 0 0,-1-1-99 0 0,-1 0 0 0 0,0-1-1 0 0,0 1 1 0 0,1-1-1 0 0,-1 0 1 0 0,0 0 0 0 0,1 0-1 0 0,-1-1 1 0 0,0 0-1 0 0,0 0 1 0 0,7-2 0 0 0,6-4 20 0 0,31-15 1 0 0,-18 8 447 0 0,-20 10-53 0 0,1 1 0 0 0,-1 0 0 0 0,1 1 0 0 0,0 0 0 0 0,0 1 0 0 0,18 0 0 0 0,-9 0-35 0 0,-12 2-292 0 0,0-1 0 0 0,-1 1 0 0 0,1 0 0 0 0,0 1-1 0 0,14 5 1 0 0,-12-4-46 0 0,1 0 0 0 0,18 2 0 0 0,29 1-5 0 0,83 3 23 0 0,59-14 174 0 0,-170 6 126 0 0,0 1 0 0 0,0 2-1 0 0,53 14 1 0 0,-83-18-341 0 0,21 6 265 0 0,23 10 0 0 0,6 1 1 0 0,-44-15-242 0 0,28 9 85 0 0,0-1 0 0 0,1-2 0 0 0,69 6 0 0 0,-53-13-67 0 0,1-1 0 0 0,0-3-1 0 0,-1-2 1 0 0,57-13 0 0 0,17-12 95 0 0,-85 21-30 0 0,-1 1-1 0 0,2 3 1 0 0,-1 1-1 0 0,82 4 1 0 0,35 3 314 0 0,29-5-365 0 0,-92-3-66 0 0,57-2 175 0 0,30-6 425 0 0,-98 5-388 0 0,99-14 56 0 0,-150 18-260 0 0,105-6 83 0 0,-129 10-69 0 0,113 3 125 0 0,54 3 163 0 0,-73-3-205 0 0,131-12 0 0 0,-211 8-104 0 0,-5-1 0 0 0,-1 1 0 0 0,0 1 0 0 0,1 0 0 0 0,22 4 0 0 0,-32-2 0 0 0,-3-2 0 0 0,43-5 0 0 0,-35 5-2177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14743 0 0,'0'0'4831'0'0,"-1"2"-4648"0"0,-16 23 334 0 0,-1 0 0 0 0,-1-2 1 0 0,-42 40-1 0 0,10-10-330 0 0,11-11-65 0 0,-54 41 1 0 0,53-49-62 0 0,-54 46 7 0 0,64-54-1776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33 5983 0 0,'88'-33'12096'0'0,"-92"40"-10496"0"0,3-6-2077 0 0,-32 41 1169 0 0,18-23-174 0 0,-20 30 0 0 0,30-41-425 0 0,1-1 0 0 0,1 1 0 0 0,-1 0 1 0 0,1 0-1 0 0,0 0 0 0 0,1 1 0 0 0,0-1 0 0 0,-1 10 1 0 0,0 20-35 0 0,2-17-20 0 0,-2 1 0 0 0,0 0-1 0 0,-10 34 1 0 0,2-29-86 0 0,0 1 1 0 0,-2-2-1 0 0,-30 47 0 0 0,-58 63-225 0 0,87-119-48 0 0,-25 21 0 0 0,15-15-421 0 0,22-21 285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5983 0 0,'0'0'11839'0'0,"2"0"-11112"0"0,51-2 669 0 0,-1-2 1 0 0,58-12 0 0 0,102-32 262 0 0,-114 22-1225 0 0,2 5 0 0 0,129-11 0 0 0,-209 31-445 0 0,0 0 0 0 0,0 2 0 0 0,20 3 0 0 0,-29-3-99 0 0,-1 2 1 0 0,1-1-1 0 0,-1 1 0 0 0,1 1 1 0 0,-1 0-1 0 0,19 11 0 0 0,-25-12-42 0 0,0 0-1 0 0,-1 0 0 0 0,1 0 0 0 0,-1 1 0 0 0,6 6 0 0 0,-6-6-32 0 0,-1-2-251 0 0,1 2-80 0 0,0 1-94 0 0,8-9-4425 0 0,-1-5 3085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8287 0 0,'0'0'2324'0'0,"3"-1"-718"0"0,12-1 574 0 0,26-7 1 0 0,45-20-292 0 0,-20 6-477 0 0,202-53 1907 0 0,-38 30-2441 0 0,-139 31-882 0 0,100-31 0 0 0,53-40-936 0 0,-84 21-4606 0 0,-128 52 3659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334 782 14711 0 0,'0'0'1480'0'0,"2"0"-1357"0"0,3 1-20 0 0,-1 0 0 0 0,1 0 1 0 0,-1-1-1 0 0,1 0 0 0 0,-1 0 0 0 0,1 0 1 0 0,-1-1-1 0 0,1 1 0 0 0,-1-1 0 0 0,0 0 1 0 0,1 0-1 0 0,-1-1 0 0 0,0 0 0 0 0,1 1 0 0 0,4-4 1 0 0,10-5 1099 0 0,32-24-1 0 0,-45 30-1207 0 0,93-59 1499 0 0,6-5-708 0 0,-71 43-688 0 0,-1-2-1 0 0,-1-1 1 0 0,-2-2 0 0 0,32-38-1 0 0,-42 42-96 0 0,-1-1 0 0 0,-1 0-1 0 0,-1-2 1 0 0,-2 0-1 0 0,23-60 1 0 0,-33 73-134 0 0,-2 1 0 0 0,0-1 0 0 0,0 0 0 0 0,-1 0 0 0 0,-1 0 0 0 0,-2-28 0 0 0,1 42 113 0 0,0-1 0 0 0,0 1 0 0 0,0 0 0 0 0,-1 0 0 0 0,1 0-1 0 0,-1 0 1 0 0,1 0 0 0 0,-1-1 0 0 0,0 1 0 0 0,0 0 0 0 0,0 0 0 0 0,0 1 0 0 0,0-1-1 0 0,0 0 1 0 0,0 0 0 0 0,-1 0 0 0 0,1 1 0 0 0,-1-1 0 0 0,1 1 0 0 0,-4-3 0 0 0,3 3 8 0 0,0 0 1 0 0,0 0 0 0 0,0 1-1 0 0,0-1 1 0 0,0 1 0 0 0,0 0 0 0 0,0 0-1 0 0,0-1 1 0 0,-1 1 0 0 0,1 1 0 0 0,0-1-1 0 0,0 0 1 0 0,0 0 0 0 0,0 1-1 0 0,0-1 1 0 0,0 1 0 0 0,0 0 0 0 0,0-1-1 0 0,0 1 1 0 0,0 0 0 0 0,-2 2 0 0 0,-32 18-58 0 0,1 1 1 0 0,1 2 0 0 0,-35 33-1 0 0,25-16 58 0 0,2 2-1 0 0,-50 66 1 0 0,-62 107-33 0 0,124-172 42 0 0,-115 190 2 0 0,117-182 0 0 0,3 2 0 0 0,-29 92 0 0 0,52-140 3 0 0,-47 141 123 0 0,40-126-75 0 0,0 0-1 0 0,-2-1 1 0 0,0-1-1 0 0,-25 34 1 0 0,-5-11 34 0 0,40-41-130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16 164 10591 0 0,'-16'-8'11068'0'0,"18"7"-10491"0"0,23-4 34 0 0,0-2-1 0 0,27-12 0 0 0,2 0-170 0 0,-30 12-461 0 0,281-74 1627 0 0,-263 74-2075 0 0,73-3 0 0 0,-84 10-695 0 0,-1 2 1 0 0,1 1 0 0 0,35 7 0 0 0,-27-1-547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 5063 0 0,'0'0'390'0'0,"-1"-1"-252"0"0,-23-2 10772 0 0,22 3-11692 0 0,11-18 900 0 0,-7 16-92 0 0,0 0 1 0 0,-1 0-1 0 0,1 0 1 0 0,0 0-1 0 0,0 1 1 0 0,0-1 0 0 0,0 0-1 0 0,1 1 1 0 0,-1 0-1 0 0,0-1 1 0 0,1 1-1 0 0,5-2 2418 0 0,-5 13-2178 0 0,-3-10-161 0 0,0 0 0 0 0,1 1-1 0 0,-1-1 1 0 0,0 0 0 0 0,0 1-1 0 0,0-1 1 0 0,0 0-1 0 0,0 1 1 0 0,0-1 0 0 0,0 0-1 0 0,0 1 1 0 0,0-1 0 0 0,0 0-1 0 0,0 1 1 0 0,0-1 0 0 0,0 0-1 0 0,0 1 1 0 0,0-1-1 0 0,0 0 1 0 0,0 1 0 0 0,0-1-1 0 0,0 0 1 0 0,-1 1 0 0 0,1-1-1 0 0,0 0 1 0 0,0 1 0 0 0,-1-1-1 0 0,3 2-70 0 0,-1 0 1 0 0,0 0-1 0 0,0 0 0 0 0,1 0 0 0 0,-2 0 0 0 0,1 1 1 0 0,0-1-1 0 0,1 3 0 0 0,-1 3 46 0 0,1-1 0 0 0,-1 1 0 0 0,-1 0 0 0 0,1 9 0 0 0,-1-15 77 0 0,1 8-1070 0 0,8-17-4384 0 0,2-4-1778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12751 0 0,'0'0'1966'0'0,"-2"1"-1328"0"0,-28 10-125 0 0,2 1 0 0 0,-1 1 0 0 0,1 1-1 0 0,-49 35 1 0 0,57-34-275 0 0,0 1 0 0 0,1 0 0 0 0,1 2 1 0 0,-31 38-1 0 0,36-38-87 0 0,1-1 0 0 0,0 2 0 0 0,2-1 0 0 0,0 1 0 0 0,1 1 0 0 0,-7 25 0 0 0,14-40-85 0 0,1 1-1 0 0,-1-1 1 0 0,2 1 0 0 0,-1 0-1 0 0,1 0 1 0 0,-1 0-1 0 0,2-1 1 0 0,-1 1 0 0 0,1 0-1 0 0,0 0 1 0 0,0-1-1 0 0,0 1 1 0 0,3 6 0 0 0,-3-9-14 0 0,1 0 1 0 0,-1 0 0 0 0,1 0 0 0 0,0 0 0 0 0,0 0-1 0 0,0 0 1 0 0,0 0 0 0 0,0-1 0 0 0,1 1 0 0 0,-1-1-1 0 0,1 0 1 0 0,0 1 0 0 0,0-1 0 0 0,-1-1-1 0 0,1 1 1 0 0,0 0 0 0 0,1-1 0 0 0,-1 1 0 0 0,0-1-1 0 0,0 0 1 0 0,1 0 0 0 0,-1 0 0 0 0,4 0-1 0 0,8 0 113 0 0,-1 0-1 0 0,0-1 0 0 0,0-1 0 0 0,0 0 0 0 0,0-1 0 0 0,27-7 0 0 0,81-34 323 0 0,-105 37-432 0 0,23-10 17 0 0,-1-1 0 0 0,51-31 0 0 0,-75 38-74 0 0,-1 0 1 0 0,1-1 0 0 0,-2 0 0 0 0,1-1-1 0 0,-2 0 1 0 0,1-1 0 0 0,-2-1-1 0 0,15-21 1 0 0,-23 30-17 0 0,-1 1 0 0 0,1-1-1 0 0,-1 0 1 0 0,0 1 0 0 0,0-1 0 0 0,-1 0 0 0 0,1 0-1 0 0,-1 0 1 0 0,0 0 0 0 0,-1 0 0 0 0,1-1-1 0 0,-1-5 1 0 0,-1 7-4 0 0,1 1-1 0 0,-1-1 0 0 0,0 1 1 0 0,0-1-1 0 0,0 1 1 0 0,0 0-1 0 0,0 0 0 0 0,-1 0 1 0 0,0-1-1 0 0,1 1 0 0 0,-1 1 1 0 0,0-1-1 0 0,-1 0 1 0 0,1 0-1 0 0,0 1 0 0 0,-1-1 1 0 0,1 1-1 0 0,-1 0 0 0 0,-4-3 1 0 0,-2 0-42 0 0,-1-1 0 0 0,0 1 0 0 0,-1 1 1 0 0,1 0-1 0 0,-1 1 0 0 0,1 0 0 0 0,-1 0 0 0 0,0 1 0 0 0,0 1 1 0 0,-1 0-1 0 0,-20 0 0 0 0,-8 3-647 0 0,-74 14 0 0 0,97-15-218 0 0,17-1 896 0 0,0 0 0 0 0,0 0 0 0 0,0 0 0 0 0,0 0 0 0 0,0 0 0 0 0,-1 0 0 0 0,1 0 0 0 0,0 0 0 0 0,0 0 0 0 0,0 0 0 0 0,0 0 0 0 0,0 0 0 0 0,0 0 0 0 0,0 0-1 0 0,0 0 1 0 0,0 0 0 0 0,0 0 0 0 0,0-1 0 0 0,0 1 0 0 0,0 0 0 0 0,0 0 0 0 0,0 0 0 0 0,0 0 0 0 0,0 0 0 0 0,-1 0 0 0 0,1 0 0 0 0,0 0 0 0 0,0 0 0 0 0,0 0 0 0 0,0-1 0 0 0,0 1-1 0 0,0 0 1 0 0,0 0 0 0 0,0 0 0 0 0,0 0 0 0 0,1 0 0 0 0,-1 0 0 0 0,0 0 0 0 0,0 0 0 0 0,0 0 0 0 0,0-1 0 0 0,0 1 0 0 0,0 0 0 0 0,0 0 0 0 0,0 0 0 0 0,0 0 0 0 0,0 0 0 0 0,0 0 0 0 0,0 0-1 0 0,0 0 1 0 0,0 0 0 0 0,0 0 0 0 0,0 0 0 0 0,0 0 0 0 0,1 0 0 0 0,-1 0 0 0 0,0 0 0 0 0,0 0 0 0 0,0-1 0 0 0,0 1 0 0 0,0 0 0 0 0,0 0 0 0 0,0 0 0 0 0,26-14-5650 0 0,-3 4 231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49 17711 0 0,'4'-8'292'0'0,"15"-23"1304"0"0,-18 31-1560 0 0,-1-1 0 0 0,0 1 0 0 0,1 0 0 0 0,-1-1 0 0 0,0 1-1 0 0,0 0 1 0 0,0-1 0 0 0,1 1 0 0 0,-1 0 0 0 0,0-1 0 0 0,0 1 0 0 0,0-1 0 0 0,0 1 0 0 0,0 0-1 0 0,0-1 1 0 0,0 1 0 0 0,0-1 0 0 0,1 1 0 0 0,-2-1 0 0 0,1 0 0 0 0,-6 0 2059 0 0,-14 10-975 0 0,12-4-1075 0 0,1 0 0 0 0,0 1 0 0 0,0 0-1 0 0,0 0 1 0 0,-7 10 0 0 0,-29 40 117 0 0,29-37-107 0 0,-11 19-32 0 0,2 1 0 0 0,2 1 0 0 0,-24 64 0 0 0,16-38-171 0 0,-10 25 130 0 0,-32 69 21 0 0,22-74-360 0 0,37-66 217 0 0,11-18-195 0 0,14-2-4361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76 3223 0 0,'40'-12'1427'0'0,"55"-26"0"0"0,-69 28 1004 0 0,-5 1 55 0 0,-7 3 3863 0 0,-20 17-4711 0 0,4-6-1324 0 0,-14 17 438 0 0,-1 0-1 0 0,0-2 0 0 0,-2 0 0 0 0,-36 32 1 0 0,22-22-334 0 0,-93 78 171 0 0,6-3-470 0 0,37-33-130 0 0,55-48-594 0 0,-51 35 1 0 0,57-50 140 0 0,2-1-83 0 0,14-5 535 0 0,1 3 31 0 0,4-4 473 0 0,3-2-288 0 0,20 3 130 0 0,-1 0 0 0 0,0-2-1 0 0,1-1 1 0 0,22-2 0 0 0,296-26 1722 0 0,-301 23-1952 0 0,67 0 0 0 0,-99 5-99 0 0,-3 0-16 0 0,0 1-1 0 0,0 0 1 0 0,0-1 0 0 0,0 1 0 0 0,0 1 0 0 0,7 2 0 0 0,-9-4-379 0 0,-7 13-3127 0 0,-2-2 1633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7367 0 0,'0'0'2332'0'0,"0"3"-598"0"0,0 1-1282 0 0,-1 0 1 0 0,1 0-1 0 0,-1 0 0 0 0,0 0 1 0 0,0 0-1 0 0,0 0 1 0 0,-1 0-1 0 0,0 0 1 0 0,-2 5-1 0 0,-25 34 560 0 0,3-7-168 0 0,-50 97 479 0 0,-129 201 20 0 0,184-305-1227 0 0,-96 126 171 0 0,115-153-354 0 0,5-3-485 0 0,24-14-2088 0 0,-12 2-3808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52 2759 0 0,'-8'2'248'0'0,"-2"0"2240"0"0,1 1-1 0 0,-12 5 1 0 0,2 0 809 0 0,12-4-1260 0 0,12 0 534 0 0,12 0-1220 0 0,-10-4-1222 0 0,1-1 0 0 0,0 0 0 0 0,-1-1 0 0 0,1 0 0 0 0,-1 0 0 0 0,1 0 0 0 0,9-5 0 0 0,7-2 96 0 0,16-5-52 0 0,-12 3-383 0 0,0 2 1 0 0,1 1-1 0 0,38-5 1 0 0,-51 11-710 0 0,13-1-5341 0 0,-15 3 576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72 487 3679 0 0,'-22'20'343'0'0,"15"-13"757"0"0,0-1 0 0 0,-13 9 0 0 0,5-4 5848 0 0,19-15-6311 0 0,-2 2-649 0 0,79-80 1621 0 0,-42 43-1090 0 0,142-113 790 0 0,-29 28-786 0 0,-124 99-192 0 0,1 0 0 0 0,1 3-1 0 0,1 0 1 0 0,35-17 0 0 0,-64 38-294 0 0,1-1 1 0 0,0 1-1 0 0,-1 0 1 0 0,1 0 0 0 0,0 0-1 0 0,0 0 1 0 0,-1 1 0 0 0,1-1-1 0 0,0 1 1 0 0,0 0 0 0 0,0-1-1 0 0,0 1 1 0 0,0 1-1 0 0,0-1 1 0 0,0 0 0 0 0,-1 1-1 0 0,1-1 1 0 0,0 1 0 0 0,0 0-1 0 0,4 2 1 0 0,-4-1-25 0 0,0 0 1 0 0,0 0-1 0 0,-1 0 1 0 0,1 0-1 0 0,-1 1 0 0 0,1-1 1 0 0,-1 1-1 0 0,0-1 1 0 0,0 1-1 0 0,0 0 1 0 0,0 0-1 0 0,0 0 0 0 0,-1 0 1 0 0,1 0-1 0 0,-1 1 1 0 0,2 5-1 0 0,1 9-7 0 0,-1 1-1 0 0,0-1 1 0 0,-1 1-1 0 0,-1-1 1 0 0,-2 26 0 0 0,-15 92 104 0 0,14-120-85 0 0,-1-1 1 0 0,-1 0-1 0 0,0 0 0 0 0,-2 0 0 0 0,1 0 0 0 0,-2-1 1 0 0,0 0-1 0 0,0 0 0 0 0,-1-1 0 0 0,-19 24 0 0 0,14-20-4 0 0,-2-1-1 0 0,0 0 0 0 0,-1-1 1 0 0,0-1-1 0 0,-2 0 0 0 0,1-1 0 0 0,-1-1 1 0 0,-1-1-1 0 0,-22 10 0 0 0,-6-2-300 0 0,-2-2 0 0 0,0-2 0 0 0,0-2 0 0 0,-79 10 0 0 0,126-23 255 0 0,-4 1-340 0 0,0 0 0 0 0,0-1 0 0 0,0 0 0 0 0,0 0 0 0 0,0 0 0 0 0,-11-2 0 0 0,7-2-839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41 14279 0 0,'0'-2'1103'0'0,"2"-9"-651"0"0,2-6-279 0 0,-3 6 4475 0 0,10 20-3922 0 0,-9-6-701 0 0,-1-1 1 0 0,1 1 0 0 0,-1 0 0 0 0,0-1 0 0 0,0 1 0 0 0,0 0-1 0 0,0 0 1 0 0,0 0 0 0 0,-1 0 0 0 0,1 0 0 0 0,-1 0 0 0 0,0 0 0 0 0,0 0-1 0 0,0 0 1 0 0,0 0 0 0 0,-1 0 0 0 0,1 0 0 0 0,-1 0 0 0 0,-1 4-1 0 0,-2 7 37 0 0,-2 1 0 0 0,-10 21 0 0 0,11-26-22 0 0,-5 10-12 0 0,-1-1-1 0 0,-1 0 1 0 0,-1-1-1 0 0,-1-1 1 0 0,0 0 0 0 0,-1-1-1 0 0,-1 0 1 0 0,-23 17-1 0 0,-22 12 111 0 0,-71 41-1 0 0,84-57-120 0 0,-151 89-675 0 0,60-37 258 0 0,144-83 397 0 0,0 0 0 0 0,-1 1 0 0 0,1-1 0 0 0,0 1 0 0 0,0 0 1 0 0,6 0-1 0 0,18-4 68 0 0,44-14 850 0 0,95-12 0 0 0,77 5 901 0 0,-218 23-1654 0 0,-20 2-132 0 0,8 0 68 0 0,1 0-1 0 0,-1 0 1 0 0,21 3 0 0 0,-24 0-98 0 0,-3 4 0 0 0,-2 4-16 0 0,-4-3-427 0 0,1 0-1 0 0,-2 1 0 0 0,1-1 1 0 0,-1 1-1 0 0,3 10 1 0 0,-5-17 298 0 0,0-1 0 0 0,0 1 0 0 0,0-1 0 0 0,0 1 0 0 0,1-1 0 0 0,-1 1 0 0 0,0-1 0 0 0,0 1 0 0 0,1-1 0 0 0,-1 1 0 0 0,0-1 0 0 0,1 0 0 0 0,-1 1 0 0 0,0-1 0 0 0,1 0 0 0 0,-1 1 0 0 0,1-1 0 0 0,-1 0 0 0 0,1 1 0 0 0,1 0-923 0 0,7 7-6087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14423 0 0,'0'0'1450'0'0,"12"3"246"0"0,-3 1 2662 0 0,-9-2-4304 0 0,-3 4-56 0 0,2-2-46 0 0,0 2 51 0 0,1-4 869 0 0,-1 0-914 0 0,0 6 253 0 0,-1-1-1 0 0,0 1 0 0 0,0-1 0 0 0,-7 13 0 0 0,8-18 651 0 0,9-2-967 0 0,-1-1 0 0 0,0 0 0 0 0,1-1 0 0 0,-1 1 0 0 0,0-2 0 0 0,9-2-1 0 0,21-13-3216 0 0,-25 10 1696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15775 0 0,'0'0'5504'0'0,"0"2"-5282"0"0,-1 3-138 0 0,1 1 1 0 0,-1-1 0 0 0,0 1 0 0 0,-1-1 0 0 0,1 1 0 0 0,-1-1 0 0 0,-5 9 0 0 0,-22 38 265 0 0,16-30-225 0 0,-122 180 412 0 0,11-19-445 0 0,124-183-91 0 0,-10 15 11 0 0,1 1 0 0 0,1 0 1 0 0,0 0-1 0 0,1 1 1 0 0,-7 25-1 0 0,14-42-12 0 0,-1 1 0 0 0,1 0 0 0 0,0-1 0 0 0,0 1 0 0 0,0-1 0 0 0,0 1 0 0 0,0 0 0 0 0,-1-1 0 0 0,1 1 0 0 0,0 0 0 0 0,1-1 0 0 0,-1 1 0 0 0,0-1 0 0 0,0 1 0 0 0,0 0 0 0 0,0-1 0 0 0,0 1 0 0 0,1 0 0 0 0,-1-1 0 0 0,0 1 0 0 0,0-1 0 0 0,2 2 0 0 0,3-1 0 0 0,-4-1 0 0 0,4 0-216 0 0,0 1-1 0 0,1-1 1 0 0,-1 1 0 0 0,1-2 0 0 0,-1 1-1 0 0,1 0 1 0 0,-1-1 0 0 0,1 0-1 0 0,-1-1 1 0 0,0 1 0 0 0,1-1-1 0 0,-1 0 1 0 0,6-3 0 0 0,6-2-1302 0 0,-3 2-5424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0 455 0 0,'-1'2'10438'0'0,"-7"14"-7814"0"0,7-15-2215 0 0,1 1-8 0 0,0 0-259 0 0,0-1 0 0 0,1 0 0 0 0,-1 0 0 0 0,0 0-1 0 0,1 1 1 0 0,-1-1 0 0 0,1 0 0 0 0,-1 0 0 0 0,1 0 0 0 0,-1 0-1 0 0,1 0 1 0 0,0 0 0 0 0,0 0 0 0 0,0 0 0 0 0,-1 0 0 0 0,1 0-1 0 0,0-1 1 0 0,0 1 0 0 0,0 0 0 0 0,0 0 0 0 0,0-1-1 0 0,0 1 1 0 0,1-1 0 0 0,0 1 0 0 0,37 17 944 0 0,-27-13-638 0 0,-2-1-315 0 0,1 0 0 0 0,-1 1-1 0 0,-1 1 1 0 0,1 0 0 0 0,-1 0-1 0 0,0 1 1 0 0,0 0 0 0 0,-1 0-1 0 0,0 1 1 0 0,0 0 0 0 0,8 11-1 0 0,-6-5-2 0 0,8 11 189 0 0,21 38 0 0 0,-35-56-289 0 0,0 0 0 0 0,-1 1 0 0 0,0-1 1 0 0,0 1-1 0 0,-1 0 0 0 0,0 0 0 0 0,-1 0 1 0 0,1 0-1 0 0,-2 0 0 0 0,1 12 0 0 0,-2-14-27 0 0,0-1-1 0 0,0 0 1 0 0,0 0-1 0 0,-1 0 1 0 0,0 0-1 0 0,0 0 1 0 0,0 0-1 0 0,-1 0 1 0 0,1-1-1 0 0,-1 1 1 0 0,0-1-1 0 0,-1 0 1 0 0,1 0-1 0 0,-6 5 1 0 0,-6 5-152 0 0,-1-1 0 0 0,-22 15 1 0 0,28-21 40 0 0,-3 2-355 0 0,0-1 0 0 0,-1 0 1 0 0,-20 7-1 0 0,25-11-696 0 0,-1-1 1 0 0,1 0-1 0 0,-16 2 1 0 0,11-3-4493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18 8751 0 0,'1'-2'674'0'0,"11"-14"1923"0"0,-16 27-120 0 0,-6 6-1578 0 0,-20 26-1 0 0,-3 7-328 0 0,4 1-238 0 0,-168 305 1709 0 0,-2 14-1685 0 0,145-282-210 0 0,-70 89 0 0 0,124-177-147 0 0,-44 53 135 0 0,24-33-5716 0 0,12-13-625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8751 0 0,'0'0'399'0'0,"1"-1"-4"0"0,17-8 114 0 0,-1 1 0 0 0,1 1 1 0 0,0 1-1 0 0,24-6 0 0 0,4-1 2122 0 0,24-9-485 0 0,286-84 2148 0 0,-184 76-3780 0 0,-45 10-1683 0 0,-103 15-672 0 0,-1 0-4954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 16847 0 0,'0'0'382'0'0,"2"-1"54"0"0,0 0-365 0 0,0 1 1 0 0,0-1 0 0 0,0 1 0 0 0,0-1 0 0 0,0 1 0 0 0,0 0 0 0 0,0 0 0 0 0,0 0 0 0 0,0 0 0 0 0,-1 1 0 0 0,1-1-1 0 0,0 0 1 0 0,0 1 0 0 0,2 0 0 0 0,-3-1-47 0 0,-1 1-1 0 0,1-1 0 0 0,-1 1 1 0 0,1-1-1 0 0,-1 1 1 0 0,1-1-1 0 0,-1 1 0 0 0,1-1 1 0 0,-1 1-1 0 0,0 0 1 0 0,1-1-1 0 0,-1 1 0 0 0,0-1 1 0 0,0 1-1 0 0,1 0 1 0 0,-1-1-1 0 0,0 1 0 0 0,0 0 1 0 0,0 1-1 0 0,1 0 66 0 0,2 8 8 0 0,-1 1 0 0 0,0-1 1 0 0,0 0-1 0 0,-1 1 1 0 0,-1-1-1 0 0,0 1 1 0 0,0-1-1 0 0,-1 0 0 0 0,0 1 1 0 0,-1-1-1 0 0,-4 13 1 0 0,-5 15 4 0 0,-26 59 1 0 0,32-86-70 0 0,-48 112 121 0 0,-126 211 0 0 0,-22-46-62 0 0,126-182 10 0 0,92-120-293 0 0,-4 5 130 0 0,17-16-84 0 0,126-98-512 0 0,-137 109 573 0 0,1 0-11 0 0,-1 1 0 0 0,2 0-1 0 0,0 2 1 0 0,39-17 0 0 0,-57 27 103 0 0,-1 1 1 0 0,1-1 0 0 0,0 0 0 0 0,0 1 0 0 0,0 0 0 0 0,0-1 0 0 0,0 1 0 0 0,0 0 0 0 0,0 1-1 0 0,0-1 1 0 0,0 0 0 0 0,0 1 0 0 0,0 0 0 0 0,-1 0 0 0 0,1 0 0 0 0,5 2 0 0 0,-4 0 89 0 0,1 0 0 0 0,-1 0 0 0 0,1 1 0 0 0,-1-1 0 0 0,0 1 1 0 0,0 0-1 0 0,5 7 0 0 0,-6-7-18 0 0,-1 1-1 0 0,1-1 1 0 0,0 1 0 0 0,-1 0-1 0 0,0 0 1 0 0,2 6 0 0 0,5 13-13 0 0,0-4-1320 0 0,-8-18 479 0 0,5 4-3311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109 109 12959 0 0,'0'0'1172'0'0,"1"3"-966"0"0,8 15 426 0 0,-7-13-248 0 0,1 1 1 0 0,0-1-1 0 0,0 0 0 0 0,6 9 0 0 0,-7-13-298 0 0,-1 1-1 0 0,1-1 0 0 0,0 1 1 0 0,-1-1-1 0 0,1 1 0 0 0,0-1 1 0 0,0 0-1 0 0,0 0 0 0 0,0 0 0 0 0,0 0 1 0 0,0 0-1 0 0,0 0 0 0 0,1-1 1 0 0,-1 1-1 0 0,0-1 0 0 0,0 0 1 0 0,3 1-1 0 0,5-1 148 0 0,-1 0-1 0 0,1-1 1 0 0,0 0 0 0 0,-1-1 0 0 0,0 0 0 0 0,1 0-1 0 0,13-6 1 0 0,62-33 701 0 0,-40 19-627 0 0,36-22-10 0 0,-71 37-291 0 0,0 0 0 0 0,0 0 0 0 0,0-1 1 0 0,-1-1-1 0 0,10-10 0 0 0,-18 17-134 0 0,-33 4-484 0 0,16 3 396 0 0,0 1 0 0 0,0 0 0 0 0,-29 17 0 0 0,-42 33-229 0 0,56-35 392 0 0,-114 84-108 0 0,120-84 145 0 0,0 2 0 0 0,1 0 0 0 0,-27 36-1 0 0,46-52 17 0 0,0 0 0 0 0,1 0 0 0 0,0 0 0 0 0,0 1 0 0 0,0 0 0 0 0,-2 7 0 0 0,6-13 0 0 0,-1-1 0 0 0,1 1 0 0 0,0 0 0 0 0,-1-1 0 0 0,1 1 0 0 0,0-1 0 0 0,0 1 0 0 0,0-1 0 0 0,0 1 0 0 0,0-1 0 0 0,1 1 0 0 0,-1-1 0 0 0,0 1 0 0 0,1-1 0 0 0,-1 1 0 0 0,2 1 0 0 0,-1-1 0 0 0,0-1 0 0 0,0 0 0 0 0,0 0 0 0 0,0 0 0 0 0,0 0 0 0 0,1 0 0 0 0,-1-1 0 0 0,0 1 0 0 0,0 0 0 0 0,1 0 0 0 0,-1-1 0 0 0,1 1 0 0 0,-1-1 0 0 0,0 1 0 0 0,1-1 0 0 0,-1 0 0 0 0,1 0 0 0 0,-1 1 0 0 0,1-1 0 0 0,2 0 0 0 0,8 0 3 0 0,0-1-1 0 0,1 0 1 0 0,-1 0 0 0 0,14-5-1 0 0,49-15-241 0 0,-47 12-104 0 0,67-19-1450 0 0,-31 10-2725 0 0,-6 1-946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146 313 2759 0 0,'-14'25'1144'0'0,"-26"37"0"0"0,34-54-11 0 0,-1 0 0 0 0,0 0 0 0 0,0-1 1 0 0,-1 0-1 0 0,0 0 0 0 0,0-1 0 0 0,-17 10 1 0 0,25-16-1013 0 0,-1 1 0 0 0,1-1 0 0 0,0 0 0 0 0,-1 0 0 0 0,1 1 0 0 0,-1-1 0 0 0,1 0 0 0 0,-1 0 0 0 0,1 0 0 0 0,0 0 0 0 0,-1 0 0 0 0,1 1 0 0 0,-1-1 0 0 0,1 0 0 0 0,-1 0 0 0 0,1 0 1 0 0,-1 0-1 0 0,1 0 0 0 0,-1 0 0 0 0,1-1 0 0 0,-1 1 0 0 0,1 0 0 0 0,0 0 0 0 0,-1 0 0 0 0,1 0 0 0 0,-1 0 0 0 0,0-1 0 0 0,1 0-37 0 0,-1 1 0 0 0,1-1 0 0 0,0 0 0 0 0,-1 1 0 0 0,1-1 1 0 0,0 1-1 0 0,0-1 0 0 0,0 0 0 0 0,-1 0 0 0 0,1 1 0 0 0,0-1 0 0 0,0 0 0 0 0,0 1 0 0 0,0-1 0 0 0,0 0 0 0 0,0 0 0 0 0,1-3 140 0 0,0-1-1 0 0,-1 1 0 0 0,2 0 1 0 0,-1 0-1 0 0,3-7 0 0 0,8-8 306 0 0,1 1 0 0 0,1 0-1 0 0,30-32 1 0 0,-29 34-308 0 0,25-24 7 0 0,59-47 0 0 0,52-26-105 0 0,-146 110-120 0 0,7-6 5 0 0,1 0 1 0 0,1 0-1 0 0,-1 2 0 0 0,1-1 1 0 0,23-7-1 0 0,-35 15 3 0 0,0-1-1 0 0,1 0 1 0 0,-1 1 0 0 0,0 0-1 0 0,0-1 1 0 0,1 1-1 0 0,-1 0 1 0 0,0 0 0 0 0,1 0-1 0 0,-1 1 1 0 0,0-1-1 0 0,0 0 1 0 0,1 1 0 0 0,-1 0-1 0 0,0-1 1 0 0,0 1 0 0 0,0 0-1 0 0,0 0 1 0 0,0 0-1 0 0,0 1 1 0 0,0-1 0 0 0,0 0-1 0 0,0 1 1 0 0,0-1-1 0 0,-1 1 1 0 0,1-1 0 0 0,-1 1-1 0 0,1 0 1 0 0,-1 0-1 0 0,0 0 1 0 0,1 0 0 0 0,-1 0-1 0 0,0 0 1 0 0,0 0 0 0 0,1 3-1 0 0,1 5 51 0 0,0 0 1 0 0,-1-1-1 0 0,0 1 0 0 0,0 0 0 0 0,-1 0 1 0 0,-1 0-1 0 0,0 12 0 0 0,-5 55 364 0 0,-14 76 1 0 0,17-142-415 0 0,0 0 0 0 0,1 0 0 0 0,1 0 0 0 0,0 19 0 0 0,1-28-27 0 0,-1 1 0 0 0,1 0 0 0 0,-1-1 0 0 0,1 1 0 0 0,0 0 0 0 0,0-1 0 0 0,0 1 0 0 0,0-1 0 0 0,0 1 0 0 0,1-1-1 0 0,-1 0 1 0 0,1 0 0 0 0,-1 1 0 0 0,1-1 0 0 0,0 0 0 0 0,0 0 0 0 0,0-1 0 0 0,0 1 0 0 0,0 0 0 0 0,0-1 0 0 0,1 1-1 0 0,-1-1 1 0 0,0 0 0 0 0,5 2 0 0 0,1 0-373 0 0,1-1 1 0 0,0 0-1 0 0,0 0 0 0 0,17 1 0 0 0,15-4-5889 0 0,-8-4-788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13 620 2759 0 0,'0'0'126'0'0,"-1"2"-5"0"0,-1 0 339 0 0,1 1 0 0 0,-1-1-1 0 0,1 1 1 0 0,0-1 0 0 0,0 1-1 0 0,0 0 1 0 0,1-1 0 0 0,-1 1-1 0 0,1 0 1 0 0,-1 0 0 0 0,1 0 0 0 0,0-1-1 0 0,0 1 1 0 0,0 0 0 0 0,0 0-1 0 0,1 0 1 0 0,-1 0 0 0 0,1-1-1 0 0,0 1 1 0 0,0 0 0 0 0,0-1 0 0 0,1 5-1 0 0,-2-7-439 0 0,1 1 145 0 0,0 0-1 0 0,-1 0 1 0 0,1 0 0 0 0,0 0-1 0 0,0 0 1 0 0,0 0 0 0 0,-1 0-1 0 0,1 0 1 0 0,0-1-1 0 0,0 1 1 0 0,0 0 0 0 0,0-1-1 0 0,1 1 1 0 0,-1 0-1 0 0,0-1 1 0 0,0 1 0 0 0,0-1-1 0 0,0 0 1 0 0,1 1-1 0 0,-1-1 1 0 0,0 0 0 0 0,0 0-1 0 0,3 0 1 0 0,27-2 980 0 0,-20 0-836 0 0,-1 0-1 0 0,0-2 0 0 0,1 1 1 0 0,-1-1-1 0 0,0 0 0 0 0,12-8 1 0 0,54-40 760 0 0,-25 17-776 0 0,79-60-166 0 0,0 0-231 0 0,-95 73-11 0 0,-16 12-21 0 0,-1-1-1 0 0,-1-2 1 0 0,23-19 0 0 0,-34 26 78 0 0,-4 4 3 0 0,2-3 34 0 0,-3 4-38 0 0,-11 12-112 0 0,-19 21 177 0 0,-48 70-1 0 0,65-83 12 0 0,0 0 0 0 0,2 2 0 0 0,0-1-1 0 0,2 1 1 0 0,-10 34 0 0 0,17-52-16 0 0,1-1-1 0 0,-1 1 0 0 0,1 0 1 0 0,-1-1-1 0 0,1 1 0 0 0,0 0 1 0 0,0-1-1 0 0,0 1 0 0 0,1-1 1 0 0,-1 1-1 0 0,1 0 0 0 0,-1-1 1 0 0,1 1-1 0 0,0-1 1 0 0,0 1-1 0 0,0-1 0 0 0,2 3 1 0 0,-2-3 5 0 0,0-1 0 0 0,0 0 0 0 0,1 1 1 0 0,-1-1-1 0 0,1 0 0 0 0,-1 1 0 0 0,1-1 0 0 0,-1 0 1 0 0,1 0-1 0 0,0 0 0 0 0,0-1 0 0 0,-1 1 1 0 0,1 0-1 0 0,0-1 0 0 0,0 1 0 0 0,0-1 1 0 0,0 1-1 0 0,0-1 0 0 0,0 0 0 0 0,0 0 0 0 0,0 0 1 0 0,-1 0-1 0 0,5-1 0 0 0,20-3 23 0 0,-1-1 0 0 0,1-2 0 0 0,-1 0-1 0 0,-1-2 1 0 0,0-1 0 0 0,0-1 0 0 0,38-23 0 0 0,143-111 182 0 0,-190 133-209 0 0,58-44-66 0 0,-3-4-1 0 0,-2-4 1 0 0,69-84 0 0 0,-135 147 52 0 0,22-31-221 0 0,-23 29 197 0 0,1 1-1 0 0,-1-1 1 0 0,1 0 0 0 0,-1 0 0 0 0,0 1-1 0 0,0-1 1 0 0,0 0 0 0 0,0 0-1 0 0,-1 0 1 0 0,1-5 0 0 0,-1 8 31 0 0,0-1 0 0 0,0 0-1 0 0,0 1 1 0 0,0-1 0 0 0,0 0 0 0 0,0 1 0 0 0,-1-1 0 0 0,1 1 0 0 0,0-1 0 0 0,0 0-1 0 0,-1 1 1 0 0,1-1 0 0 0,0 1 0 0 0,0-1 0 0 0,-1 1 0 0 0,1-1 0 0 0,-1 1-1 0 0,1-1 1 0 0,-1 1 0 0 0,1-1 0 0 0,0 1 0 0 0,-1-1 0 0 0,0 1 0 0 0,1 0 0 0 0,-1-1-1 0 0,1 1 1 0 0,-1 0 0 0 0,1-1 0 0 0,-1 1 0 0 0,0 0 0 0 0,1 0 0 0 0,-1 0-1 0 0,1 0 1 0 0,-1 0 0 0 0,0-1 0 0 0,1 1 0 0 0,-1 0 0 0 0,0 0 0 0 0,1 1 0 0 0,-1-1-1 0 0,0 0 1 0 0,1 0 0 0 0,-1 0 0 0 0,1 0 0 0 0,-1 0 0 0 0,-1 1 0 0 0,-2 0-11 0 0,-1 1 1 0 0,0 0 0 0 0,1-1 0 0 0,-9 6 0 0 0,7-3 0 0 0,1 0 0 0 0,-1 1 0 0 0,1-1 0 0 0,0 1 0 0 0,-8 10 0 0 0,-20 32-49 0 0,27-37 47 0 0,-39 64-25 0 0,-35 81 0 0 0,21-38 43 0 0,41-84 5 0 0,-44 94 66 0 0,60-123-36 0 0,0 1 1 0 0,1 0 0 0 0,0-1 0 0 0,0 1 0 0 0,0 0 0 0 0,0 0 0 0 0,1 0 0 0 0,-1 0 0 0 0,2 5 0 0 0,-1-8-15 0 0,1 0 0 0 0,1 0-1 0 0,-1 0 1 0 0,0 0 0 0 0,0 0 0 0 0,1 0 0 0 0,-1-1 0 0 0,1 1-1 0 0,0-1 1 0 0,-1 1 0 0 0,1-1 0 0 0,0 1 0 0 0,0-1 0 0 0,0 0-1 0 0,4 2 1 0 0,-1-1-43 0 0,-1 0 0 0 0,1-1 0 0 0,-1 1 0 0 0,1-1 0 0 0,0 0 0 0 0,0 0 0 0 0,-1-1 0 0 0,1 0 0 0 0,0 1 0 0 0,6-2-1 0 0,14-2-5906 0 0,-12 2-564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26 1375 0 0,'2'0'107'0'0,"9"-3"1530"0"0,0-1 1 0 0,0 0-1 0 0,20-10 7072 0 0,-31 16-7795 0 0,-2 6-589 0 0,0 0 1 0 0,0-1-1 0 0,-1 1 0 0 0,0-1 1 0 0,-1 1-1 0 0,1-1 1 0 0,-5 7-1 0 0,-37 49 725 0 0,29-42-738 0 0,-49 67 642 0 0,-38 51-147 0 0,14-13-420 0 0,-91 137-166 0 0,177-259-226 0 0,-2 5 11 0 0,-1-1 0 0 0,1 1 0 0 0,0 1 0 0 0,1-1 0 0 0,0 1 0 0 0,-3 11 0 0 0,7-19-151 0 0,2-3-77 0 0,5-1 52 0 0,-1-1 0 0 0,0 0 0 0 0,0 0 1 0 0,-1-1-1 0 0,1 0 0 0 0,-1 0 1 0 0,0 0-1 0 0,6-5 0 0 0,-3 2-266 0 0,26-23-1190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271 527 2303 0 0,'-38'21'231'0'0,"-44"16"-1"0"0,-2-7 5863 0 0,20-9-2504 0 0,62-21-2356 0 0,1-12-477 0 0,2 8-621 0 0,0-1 0 0 0,0 1 0 0 0,0 0 0 0 0,0 0 0 0 0,1-1 0 0 0,-1 1 0 0 0,1 0 0 0 0,3-4 0 0 0,22-30 538 0 0,-15 21-406 0 0,32-41 509 0 0,2 1 0 0 0,4 3 0 0 0,1 2 0 0 0,111-87 0 0 0,-134 119-736 0 0,0 0 0 0 0,1 2 1 0 0,0 1-1 0 0,2 2 0 0 0,0 0 0 0 0,1 3 0 0 0,0 0 1 0 0,1 2-1 0 0,0 2 0 0 0,0 1 0 0 0,53-5 1 0 0,-75 11 12 0 0,-1 1 0 0 0,0 0 1 0 0,1 1-1 0 0,-1 0 0 0 0,0 1 0 0 0,0 0 1 0 0,0 0-1 0 0,0 1 0 0 0,14 6 1 0 0,-19-7-28 0 0,0 1 0 0 0,0 0 0 0 0,-1 0 0 0 0,1 0 0 0 0,-1 1 0 0 0,0-1 0 0 0,0 1 0 0 0,0 0 0 0 0,0 0 1 0 0,-1 0-1 0 0,1 1 0 0 0,-1 0 0 0 0,0-1 0 0 0,0 1 0 0 0,-1 0 0 0 0,0 0 0 0 0,1 0 0 0 0,-2 1 0 0 0,2 5 0 0 0,0 0 9 0 0,-2 0-1 0 0,0 1 1 0 0,0-1-1 0 0,-1 1 0 0 0,0 0 1 0 0,-1-1-1 0 0,0 1 1 0 0,-5 16-1 0 0,-4 9 55 0 0,-18 43 0 0 0,14-45-50 0 0,-1-2 1 0 0,-2 0-1 0 0,-36 50 0 0 0,15-31 36 0 0,-57 58 0 0 0,82-96-49 0 0,-1-1 0 0 0,0 0 1 0 0,-1-1-1 0 0,-28 16 0 0 0,31-21-2 0 0,0-1 1 0 0,0 0-1 0 0,0-2 0 0 0,-1 1 0 0 0,0-1 1 0 0,1-1-1 0 0,-21 3 0 0 0,-13-4-509 0 0,0-1 1 0 0,0-3-1 0 0,-60-10 0 0 0,53 6-1945 0 0,38 4-2278 0 0,1 0-1351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26 4607 0 0,'35'-10'282'0'0,"25"-5"11900"0"0,-60 17-10856 0 0,0 1-1202 0 0,0 0 0 0 0,0 0 0 0 0,0 0-1 0 0,0 0 1 0 0,0-1 0 0 0,-1 1 0 0 0,0 0 0 0 0,1 0 0 0 0,-1 0 0 0 0,0-1 0 0 0,-1 1 0 0 0,1 0 0 0 0,-2 3 0 0 0,-4 4 427 0 0,-15 19-1 0 0,8-12-96 0 0,-76 90 1268 0 0,74-89-1475 0 0,6-6-157 0 0,-9 8 39 0 0,2 0 0 0 0,0 2 0 0 0,-26 44 0 0 0,42-64-268 0 0,13 2-4273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21 3679 0 0,'0'0'284'0'0,"-2"-1"-186"0"0,-2-2 425 0 0,0 1 0 0 0,0-1 1 0 0,0 1-1 0 0,-1 0 0 0 0,1 1 1 0 0,-1-1-1 0 0,1 1 1 0 0,-1 0-1 0 0,1 0 0 0 0,-1 0 1 0 0,0 0-1 0 0,0 1 0 0 0,0 0 1 0 0,-6 1-1 0 0,-9 1 1439 0 0,0 0 1 0 0,-21 6-1 0 0,33-6-2267 0 0,-54 12 1636 0 0,-71 27 1 0 0,98-28-1024 0 0,1 2-1 0 0,1 2 0 0 0,-45 28 1 0 0,72-41-290 0 0,0 1 0 0 0,0-1 1 0 0,0 1-1 0 0,1 0 0 0 0,-7 9 0 0 0,11-13-18 0 0,1-1 0 0 0,-1 0 0 0 0,1 1 0 0 0,0-1 0 0 0,-1 1 0 0 0,1-1 0 0 0,0 1 0 0 0,-1 0 0 0 0,1-1 0 0 0,0 1 0 0 0,0-1 0 0 0,0 1 0 0 0,-1-1 0 0 0,1 1 0 0 0,0 0 0 0 0,0-1 0 0 0,0 2 0 0 0,1-1 0 0 0,-1 1 0 0 0,1-1 0 0 0,-1 0 0 0 0,1 1 0 0 0,0-1 0 0 0,0 0 0 0 0,0 0 0 0 0,0 1 0 0 0,0-1 0 0 0,0 0 0 0 0,0 0 0 0 0,0 0 0 0 0,1 0 0 0 0,-1-1 0 0 0,0 1 0 0 0,0 0 0 0 0,3 1 0 0 0,29 12 0 0 0,-23-11 0 0 0,155 70-52 0 0,-146-62 49 0 0,0 0 0 0 0,-1 1 1 0 0,-1 0-1 0 0,1 2 0 0 0,-2 0 0 0 0,19 21 0 0 0,-32-32 43 0 0,-1 0 1 0 0,1 1-1 0 0,-1-1 0 0 0,0 1 1 0 0,0-1-1 0 0,0 1 0 0 0,-1 0 0 0 0,1 0 1 0 0,1 7-1 0 0,-3-10 5 0 0,-1 1 0 0 0,1-1 0 0 0,-1 0 0 0 0,1 0 0 0 0,-1 0 0 0 0,0 1 0 0 0,1-1 1 0 0,-1 0-1 0 0,0 0 0 0 0,0 0 0 0 0,0 0 0 0 0,0 0 0 0 0,0 0 0 0 0,0-1 0 0 0,0 1 0 0 0,0 0 0 0 0,0 0 0 0 0,-2 0 1 0 0,2 0-6 0 0,-5 2 108 0 0,1 0 0 0 0,-1-1-1 0 0,0 1 1 0 0,0-1 0 0 0,0-1-1 0 0,0 1 1 0 0,-12 1 0 0 0,-48 1 378 0 0,48-4-438 0 0,-41 1-333 0 0,-47 2 960 0 0,54 5-3044 0 0,40-5 263 0 0,0 0 1 0 0,-14 7-1 0 0,6-1-5030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10 11231 0 0,'0'0'3930'0'0,"2"0"-3010"0"0,7 0-130 0 0,0 0 0 0 0,-1-1 1 0 0,1 0-1 0 0,0-1 1 0 0,9-3-1 0 0,-16 5 14 0 0,-4 1-729 0 0,-63 31 63 0 0,-95 47-513 0 0,-36 23-518 0 0,53-26 323 0 0,143-76 572 0 0,0 0 0 0 0,0 0-1 0 0,0 0 1 0 0,0 0 0 0 0,-1 0 0 0 0,1 0 0 0 0,0 1 0 0 0,0-1-1 0 0,0 0 1 0 0,0 0 0 0 0,-1 0 0 0 0,1 0 0 0 0,0 0 0 0 0,0 0 0 0 0,0 0-1 0 0,0 0 1 0 0,-1 0 0 0 0,1 0 0 0 0,0 0 0 0 0,0 1 0 0 0,0-1 0 0 0,0 0-1 0 0,0 0 1 0 0,0 0 0 0 0,0 0 0 0 0,-1 0 0 0 0,1 1 0 0 0,0-1-1 0 0,0 0 1 0 0,0 0 0 0 0,0 0 0 0 0,0 0 0 0 0,0 1 0 0 0,0-1 0 0 0,0 0-1 0 0,0 0 1 0 0,0 0 0 0 0,0 0 0 0 0,0 1 0 0 0,0-1 0 0 0,0 0-1 0 0,0 0 1 0 0,0 0 0 0 0,0 0 0 0 0,0 1 0 0 0,0-1 0 0 0,0 0 0 0 0,0 0-1 0 0,0 0 1 0 0,0 0 0 0 0,1 0 0 0 0,-1 1 0 0 0,0-1 0 0 0,0 0-1 0 0,0 0 1 0 0,0 0 0 0 0,0 0 0 0 0,1 1 0 0 0,14 4 16 0 0,25 0-28 0 0,59-5 21 0 0,14 0-63 0 0,-89 2 130 0 0,-1 0 0 0 0,39 9 1 0 0,-57-9-32 0 0,1-1 0 0 0,-1 1 1 0 0,0 0-1 0 0,0 1 0 0 0,-1-1 1 0 0,1 1-1 0 0,0 0 1 0 0,-1 0-1 0 0,0 0 0 0 0,0 0 1 0 0,0 1-1 0 0,7 7 1 0 0,-9-8-22 0 0,0-1 0 0 0,-1 1 1 0 0,1-1-1 0 0,-1 1 1 0 0,0 0-1 0 0,1 0 1 0 0,-1-1-1 0 0,0 1 1 0 0,-1 0-1 0 0,1 0 1 0 0,-1 0-1 0 0,1 0 0 0 0,-1 0 1 0 0,0 0-1 0 0,0 0 1 0 0,0 0-1 0 0,0 0 1 0 0,-1 0-1 0 0,1 0 1 0 0,-1 0-1 0 0,0 0 1 0 0,0 0-1 0 0,0 0 0 0 0,-1 3 1 0 0,-1-1 0 0 0,-1 1 0 0 0,1-1 0 0 0,-1 0 0 0 0,0 0 1 0 0,0-1-1 0 0,0 1 0 0 0,0-1 0 0 0,-1 0 0 0 0,0 0 0 0 0,-6 4 1 0 0,-8 4 105 0 0,-31 13 0 0 0,36-18-87 0 0,-16 5 10 0 0,-2-1 1 0 0,1-1-1 0 0,-1-2 1 0 0,-57 8-1 0 0,71-14-79 0 0,1 0 0 0 0,-1-1 0 0 0,0-1-1 0 0,1-1 1 0 0,-1 0 0 0 0,1-1 0 0 0,-1-1 0 0 0,1-1-1 0 0,-26-9 1 0 0,38 11-127 0 0,1 0-1 0 0,0 0 0 0 0,0-1 1 0 0,0 1-1 0 0,0-1 1 0 0,0 0-1 0 0,1 0 1 0 0,-1 0-1 0 0,1-1 1 0 0,0 1-1 0 0,0-1 0 0 0,-4-7 1 0 0,6 10-490 0 0,1-1-199 0 0,0-7-807 0 0,2-1-348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256 128 10591 0 0,'0'0'819'0'0,"-2"1"-534"0"0,-25 17 1241 0 0,18-12-487 0 0,0-1 0 0 0,-12 12 0 0 0,-55 52 786 0 0,-35 33-1227 0 0,161-163-880 0 0,-32 42 274 0 0,1 1-1 0 0,1 0 1 0 0,1 2 0 0 0,0 0-1 0 0,1 2 1 0 0,0 0 0 0 0,2 1-1 0 0,-1 2 1 0 0,2 0 0 0 0,38-11-1 0 0,-49 19 229 0 0,0 1-1 0 0,0 0 0 0 0,0 1 1 0 0,1 1-1 0 0,-1 0 1 0 0,0 1-1 0 0,0 1 0 0 0,0 0 1 0 0,0 1-1 0 0,0 0 0 0 0,0 1 1 0 0,19 8-1 0 0,-21-6-136 0 0,-1 0 10 0 0,3 3 8 0 0,-13-3-107 0 0,-1-4 18 0 0,1 1-32 0 0,0-1 0 0 0,-1 1 1 0 0,1-1-1 0 0,-1 1 0 0 0,0-1 0 0 0,1 1 1 0 0,-1 0-1 0 0,0-1 0 0 0,-1 1 0 0 0,1 0 1 0 0,0-1-1 0 0,-1 1 0 0 0,0-1 0 0 0,1 1 1 0 0,-1-1-1 0 0,0 1 0 0 0,0-1 1 0 0,-1 1-1 0 0,1-1 0 0 0,0 0 0 0 0,-1 0 1 0 0,1 0-1 0 0,-1 0 0 0 0,0 0 0 0 0,0 0 1 0 0,0 0-1 0 0,-3 2 0 0 0,0 0-111 0 0,-1 0-1 0 0,0 0 1 0 0,0-1-1 0 0,0 0 0 0 0,0 0 1 0 0,-1 0-1 0 0,1-1 1 0 0,-1 0-1 0 0,-8 1 1 0 0,7-2 35 0 0,7-1 93 0 0,1-1-1 0 0,0 1 1 0 0,0 0 0 0 0,-1-1 0 0 0,1 1-1 0 0,0 0 1 0 0,0-1 0 0 0,0 1-1 0 0,-1-1 1 0 0,1 1 0 0 0,0 0 0 0 0,0-1-1 0 0,0 1 1 0 0,0-1 0 0 0,0 1 0 0 0,0-1-1 0 0,0 1 1 0 0,0 0 0 0 0,0-1-1 0 0,0 1 1 0 0,0-1 0 0 0,0 1 0 0 0,0-1-1 0 0,0 1 4 0 0,2-4-5 0 0,-1-1 0 0 0,1 1 0 0 0,0 0 0 0 0,0 0 1 0 0,0 1-1 0 0,1-1 0 0 0,-1 0 0 0 0,1 1 0 0 0,0-1 0 0 0,0 1 0 0 0,6-5 0 0 0,-1 0 0 0 0,15-16-18 0 0,1 2-1 0 0,0 0 0 0 0,48-30 0 0 0,-55 41 84 0 0,1 1-1 0 0,0 1 1 0 0,0 1 0 0 0,1 0-1 0 0,0 2 1 0 0,1 0-1 0 0,24-4 1 0 0,-31 8 137 0 0,1 0 1 0 0,-1 1 0 0 0,1 0 0 0 0,0 1 0 0 0,22 3 0 0 0,-32-2-146 0 0,0-1 0 0 0,-1 1 1 0 0,1 0-1 0 0,0 0 0 0 0,0 1 0 0 0,-1-1 0 0 0,1 1 0 0 0,-1-1 0 0 0,1 1 0 0 0,-1 0 0 0 0,0 1 1 0 0,0-1-1 0 0,0 1 0 0 0,0-1 0 0 0,0 1 0 0 0,-1 0 0 0 0,1 0 0 0 0,-1 0 0 0 0,1 0 1 0 0,-1 0-1 0 0,0 1 0 0 0,-1-1 0 0 0,1 1 0 0 0,1 4 0 0 0,-1-3-29 0 0,-2 1-1 0 0,1-1 1 0 0,-1 0 0 0 0,1 0-1 0 0,-1 0 1 0 0,-1 0 0 0 0,1 0-1 0 0,-1 1 1 0 0,0-1 0 0 0,0 0-1 0 0,0 0 1 0 0,-4 6 0 0 0,-2 8 72 0 0,-18 31 0 0 0,6-19-48 0 0,-27 33 0 0 0,44-62-57 0 0,1-1-104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53 8751 0 0,'1'-1'674'0'0,"25"-29"4775"0"0,-26 30-5372 0 0,0 0 0 0 0,1-1 0 0 0,-1 1 0 0 0,0 0 0 0 0,0-1 0 0 0,0 1 0 0 0,0 0 0 0 0,1-1 0 0 0,-1 1 0 0 0,0 0 0 0 0,0-1 0 0 0,0 1 0 0 0,0 0 0 0 0,0-1 0 0 0,0 1 0 0 0,0 0 0 0 0,0-1 0 0 0,0 1 0 0 0,0-1 0 0 0,0 1 0 0 0,0 0 0 0 0,0-1 0 0 0,0 1 0 0 0,0 0 0 0 0,0-1 1 0 0,-1 1-1 0 0,1 0 0 0 0,0-1 0 0 0,0 1 0 0 0,0 0 0 0 0,0-1 0 0 0,-1 1 0 0 0,1 0 0 0 0,0 0 0 0 0,0-1 0 0 0,-1 1 0 0 0,1 0 0 0 0,0 0 0 0 0,-1-1 0 0 0,1 1 0 0 0,-1 0 0 0 0,0-1-34 0 0,0 0 1 0 0,-1 0-1 0 0,1 0 0 0 0,-1 0 1 0 0,1 1-1 0 0,-1-1 0 0 0,1 1 1 0 0,-4-2-1 0 0,-5 2-33 0 0,0-1-1 0 0,0 2 1 0 0,0-1-1 0 0,0 1 1 0 0,0 1-1 0 0,-16 4 1 0 0,-57 22-30 0 0,39-9-5 0 0,2 1 1 0 0,1 3 0 0 0,0 1-1 0 0,2 2 1 0 0,-54 46-1 0 0,84-65 37 0 0,0 1 0 0 0,0 0 0 0 0,1 0 0 0 0,0 1-1 0 0,1 0 1 0 0,0 0 0 0 0,0 1 0 0 0,-5 10 0 0 0,11-19 14 0 0,1 0 0 0 0,0 0 1 0 0,-1 0-1 0 0,1 0 0 0 0,0 0 1 0 0,-1 0-1 0 0,1 0 0 0 0,0 0 0 0 0,0 0 1 0 0,0 1-1 0 0,0-1 0 0 0,0 0 0 0 0,0 0 1 0 0,0 0-1 0 0,0 0 0 0 0,0 0 1 0 0,0 0-1 0 0,1 0 0 0 0,-1 0 0 0 0,1 0 1 0 0,-1 0-1 0 0,1 2 0 0 0,0-2 17 0 0,1 0 0 0 0,-1 0-1 0 0,0 0 1 0 0,0 0 0 0 0,0 0 0 0 0,1-1 0 0 0,-1 1-1 0 0,0 0 1 0 0,1-1 0 0 0,-1 1 0 0 0,0-1-1 0 0,1 1 1 0 0,-1-1 0 0 0,3 1 0 0 0,3 0 141 0 0,0-1 0 0 0,0 0-1 0 0,0 0 1 0 0,0 0 0 0 0,12-3 0 0 0,20-6 678 0 0,72-28-1 0 0,-80 26-693 0 0,-3-1-60 0 0,-1-1 1 0 0,34-20-1 0 0,-54 28-125 0 0,-5 4-65 0 0,-9 22-722 0 0,3-14 743 0 0,3-6 38 0 0,0 1 0 0 0,0 0 0 0 0,0-1 0 0 0,0 1 0 0 0,0 0 0 0 0,1 0 0 0 0,-1 0 0 0 0,1-1 0 0 0,-1 1 0 0 0,1 0 0 0 0,0 0 0 0 0,-1 3 1 0 0,0 3-74 0 0,0-6-127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5 5527 0 0,'4'-5'3476'0'0,"-58"77"6931"0"0,-75 100-8464 0 0,65-82-1345 0 0,-48 61-198 0 0,91-125-479 0 0,-76 100-82 0 0,73-92-1363 0 0,-35 64-1 0 0,58-96 36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19 1375 0 0,'10'-18'21475'0'0,"-14"24"-23191"0"0,-34 57 2128 0 0,-16 27 217 0 0,-83 105 0 0 0,-1-28-94 0 0,-184 237-39 0 0,300-374-699 0 0,-28 55-1 0 0,49-83-41 0 0,15-8-4771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161 130 11055 0 0,'0'0'2659'0'0,"2"0"-999"0"0,18-2 1217 0 0,38 2-1 0 0,-38 1-2422 0 0,0-1 0 0 0,32-5-1 0 0,-25-1-398 0 0,-1-1 0 0 0,33-14 0 0 0,-8 3-34 0 0,-44 15-40 0 0,-1 1-1 0 0,1-1 1 0 0,0-1 0 0 0,11-7 0 0 0,-16 10-38 0 0,0-1 0 0 0,1 0 0 0 0,-1 0 1 0 0,0 0-1 0 0,0-1 0 0 0,0 1 0 0 0,0 0 1 0 0,0-1-1 0 0,0 1 0 0 0,-1-1 0 0 0,1 0 1 0 0,-1 1-1 0 0,2-7 0 0 0,-3 9 37 0 0,0 0 0 0 0,0-1 0 0 0,0 1 0 0 0,0-1 0 0 0,-1 1 0 0 0,1 0 0 0 0,0-1 0 0 0,0 1 0 0 0,-1 0 0 0 0,1-1 0 0 0,0 1 0 0 0,0 0-1 0 0,-1-1 1 0 0,1 1 0 0 0,0 0 0 0 0,-1 0 0 0 0,1-1 0 0 0,0 1 0 0 0,-1 0 0 0 0,1 0 0 0 0,-1 0 0 0 0,1 0 0 0 0,0-1 0 0 0,-1 1 0 0 0,1 0 0 0 0,-1 0 0 0 0,-11-3-132 0 0,6 3 109 0 0,-1-1 1 0 0,1 2-1 0 0,-1-1 1 0 0,1 1-1 0 0,-1 0 1 0 0,-9 2 0 0 0,-39 16-168 0 0,-83 47 343 0 0,102-47-80 0 0,-41 23 238 0 0,-75 56 0 0 0,149-96-276 0 0,-1 1 1 0 0,1-1-1 0 0,0 1 0 0 0,1 0 0 0 0,-1 0 1 0 0,0 0-1 0 0,1 0 0 0 0,0 0 0 0 0,0 0 1 0 0,-3 7-1 0 0,4-9-11 0 0,1 0 0 0 0,-1 1 0 0 0,1-1 0 0 0,0 0 0 0 0,-1 1 0 0 0,1-1 0 0 0,0 1 0 0 0,0-1 0 0 0,0 1 0 0 0,0-1 0 0 0,0 0 0 0 0,0 1-1 0 0,1-1 1 0 0,-1 1 0 0 0,0-1 0 0 0,1 0 0 0 0,-1 1 0 0 0,1-1 0 0 0,-1 0 0 0 0,1 1 0 0 0,0-1 0 0 0,0 0 0 0 0,-1 0 0 0 0,1 0 0 0 0,0 0 0 0 0,0 0 0 0 0,0 0 0 0 0,0 0 0 0 0,0 0 0 0 0,1 0 0 0 0,-1 0 0 0 0,1 1 0 0 0,2 0-103 0 0,0 0 1 0 0,0 0-1 0 0,1 0 1 0 0,-1 0-1 0 0,0-1 1 0 0,6 2-1 0 0,29 3-4639 0 0,-36-5 4046 0 0,35 3-5983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1375 0 0,'0'0'16344'0'0,"0"3"-15766"0"0,-2 29 783 0 0,1-15-753 0 0,1 0 0 0 0,3 24 0 0 0,-2-32-515 0 0,0 0 1 0 0,1-1 0 0 0,1 1-1 0 0,-1-1 1 0 0,1 1 0 0 0,1-1-1 0 0,4 9 1 0 0,-7-15-221 0 0,1 1-1 0 0,0-1 1 0 0,-1 0 0 0 0,1 0 0 0 0,0 0 0 0 0,0 0-1 0 0,1 0 1 0 0,-1 0 0 0 0,0 0 0 0 0,0-1 0 0 0,1 1-1 0 0,-1-1 1 0 0,1 1 0 0 0,0-1 0 0 0,-1 0 0 0 0,1 0 0 0 0,0 0-1 0 0,0-1 1 0 0,-1 1 0 0 0,1-1 0 0 0,0 1 0 0 0,0-1-1 0 0,0 0 1 0 0,0 0 0 0 0,0 0 0 0 0,3-1 0 0 0,17-3-6743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14 562 5527 0 0,'-1'0'7870'0'0,"-4"-6"-5504"0"0,4 3-1866 0 0,0 1 0 0 0,0-1 0 0 0,0 0 0 0 0,0 1 0 0 0,0-1 0 0 0,1 0 0 0 0,-1 0 0 0 0,1 0 0 0 0,0 0 0 0 0,0 1 0 0 0,0-4 0 0 0,5-36 830 0 0,-3 29-615 0 0,1 1-467 0 0,0 0 0 0 0,0 0 0 0 0,1 0 0 0 0,1 0 0 0 0,0 1 0 0 0,1-1 0 0 0,0 1 0 0 0,0 1 0 0 0,1-1 0 0 0,1 1 0 0 0,0 0 0 0 0,13-12 0 0 0,13-10-170 0 0,1 2 1 0 0,40-26-1 0 0,-48 37-135 0 0,14-10-595 0 0,2 1 1 0 0,69-32-1 0 0,-86 49-767 0 0,34-10 0 0 0,-1 6-5589 0 0,-24 8 342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33 8751 0 0,'2'-1'674'0'0,"20"-12"-422"0"0,10-6 6041 0 0,-31 21-5936 0 0,-1 1-248 0 0,1 0-1 0 0,-1 0 0 0 0,0 0 1 0 0,0-1-1 0 0,0 1 0 0 0,0 0 1 0 0,0 0-1 0 0,0 0 0 0 0,-1 0 1 0 0,0-1-1 0 0,0 1 0 0 0,1 0 1 0 0,-1 0-1 0 0,-1-1 0 0 0,1 1 1 0 0,-3 4-1 0 0,-5 7 485 0 0,-19 23 0 0 0,12-16-71 0 0,-228 284 3552 0 0,109-147-3163 0 0,-119 129-347 0 0,158-191-609 0 0,-87 114 0 0 0,178-203-439 0 0,0-1-1 0 0,1 1 0 0 0,-7 15 1 0 0,10-21-414 0 0</inkml:trace>
  <inkml:trace contextRef="#ctx0" brushRef="#br0" timeOffset="1">55 700 3223 0 0,'-54'-22'16443'0'0,"57"19"-15193"0"0,6-3-1623 0 0,-1 0 953 0 0,1 1 1 0 0,-1 0 0 0 0,1 1-1 0 0,0 0 1 0 0,18-6-1 0 0,59-10 66 0 0,-71 18-464 0 0,521-95 859 0 0,-495 90-1232 0 0,263-58-8812 0 0,-234 42 1797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0 14567 0 0,'0'0'1123'0'0,"-1"3"-623"0"0,-2 9 45 0 0,-1 0 0 0 0,0-1 0 0 0,-1 0 0 0 0,-12 21 1 0 0,-33 45 961 0 0,21-36-891 0 0,25-34-525 0 0,-175 255 2514 0 0,126-192-1994 0 0,-100 101 1 0 0,18-41-211 0 0,-59 59-204 0 0,174-168-167 0 0,-87 96 180 0 0,106-116-30 0 0,5-1-136 0 0,1-1 0 0 0,-1 0 0 0 0,0 0 0 0 0,1 0 0 0 0,-1 0-1 0 0,8-4 1 0 0,-3 1-1 0 0,133-66 144 0 0,-57 26-228 0 0,256-123-952 0 0,-257 132 668 0 0,-71 31 273 0 0,1 0 0 0 0,0 0 0 0 0,0 2 0 0 0,18-2 0 0 0,-29 4 47 0 0,1-1 1 0 0,-1 2-1 0 0,1-1 1 0 0,0 0 0 0 0,6 3-1 0 0,-8 0-43 0 0,-2 2 55 0 0,0 1 0 0 0,0-1-1 0 0,-1 1 1 0 0,0-1 0 0 0,0 0 0 0 0,0 1 0 0 0,-1-1-1 0 0,1 0 1 0 0,-1 0 0 0 0,0 0 0 0 0,-1 0 0 0 0,1 0-1 0 0,-1-1 1 0 0,-4 7 0 0 0,-8 8 162 0 0,-32 34 0 0 0,40-46-133 0 0,-11 12 49 0 0,-26 28 181 0 0,39-42-251 0 0,1 1 0 0 0,0 0 0 0 0,0 0 0 0 0,1 0 0 0 0,-1 0 0 0 0,-3 11 0 0 0,6-6-308 0 0,2-10 150 0 0,0 0 1 0 0,-1 0-1 0 0,1 0 0 0 0,0 0 1 0 0,0 0-1 0 0,0 0 1 0 0,-1 0-1 0 0,1-1 1 0 0,0 1-1 0 0,0 0 0 0 0,0 0 1 0 0,0-1-1 0 0,1 1 1 0 0,-1-1-1 0 0,0 1 1 0 0,0-1-1 0 0,2 1 0 0 0,-2-1-58 0 0,15 6-1426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51 14943 0 0,'1'-1'687'0'0,"0"-1"-444"0"0,8-15 425 0 0,-5 8-510 0 0,-4 7 524 0 0,-1-1 643 0 0,-1-5 51 0 0,0 7-1318 0 0,0 0 1 0 0,-1 0-1 0 0,1 0 0 0 0,0 0 0 0 0,0 0 1 0 0,-1 0-1 0 0,1 1 0 0 0,0-1 1 0 0,-1 1-1 0 0,1-1 0 0 0,0 1 1 0 0,-1 0-1 0 0,1 0 0 0 0,-1 0 1 0 0,1 1-1 0 0,0-1 0 0 0,-1 0 1 0 0,1 1-1 0 0,0 0 0 0 0,-1-1 1 0 0,1 1-1 0 0,-2 1 0 0 0,-9 4 57 0 0,0 0 0 0 0,-20 14 0 0 0,18-10 12 0 0,-41 23 550 0 0,1 3 1 0 0,-60 51-1 0 0,106-79-556 0 0,1 0 0 0 0,0 0 0 0 0,0 1 0 0 0,1 0 0 0 0,0 0-1 0 0,1 0 1 0 0,0 1 0 0 0,-6 13 0 0 0,11-22-112 0 0,1 0 1 0 0,-1 0-1 0 0,1 0 0 0 0,0 0 0 0 0,0 0 0 0 0,-1 1 0 0 0,1-1 1 0 0,0 0-1 0 0,0 0 0 0 0,0 0 0 0 0,0 0 0 0 0,0 0 1 0 0,0 1-1 0 0,0-1 0 0 0,0 0 0 0 0,1 0 0 0 0,-1 0 1 0 0,0 0-1 0 0,1 0 0 0 0,-1 0 0 0 0,1 0 0 0 0,-1 0 1 0 0,1 0-1 0 0,0 1 0 0 0,1 0-10 0 0,0-1 0 0 0,-1 0 0 0 0,1 1 0 0 0,0-1 0 0 0,0 0 0 0 0,-1 0 0 0 0,1 0 0 0 0,0 0 0 0 0,0-1 0 0 0,0 1 0 0 0,0 0 0 0 0,3 0 0 0 0,6 0-180 0 0,0 0-1 0 0,0 0 1 0 0,20-2 0 0 0,10-2-1552 0 0,0-2 0 0 0,0-2-1 0 0,0-1 1 0 0,61-22 0 0 0,-71 18-509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93 191 5527 0 0,'-1'1'423'0'0,"-23"22"38"0"0,-44 34 15678 0 0,75-62-14800 0 0,16-11-1184 0 0,42-18 282 0 0,1 3-1 0 0,79-26 1 0 0,3 0-64 0 0,-135 51-374 0 0,93-35-37 0 0,-88 35 36 0 0,-1 1 0 0 0,1 1 1 0 0,0 0-1 0 0,21-1 0 0 0,-38 5 9 0 0,0 0 0 0 0,0 0 1 0 0,1 0-1 0 0,-1 0 0 0 0,0 0 0 0 0,0 0 0 0 0,0 0 1 0 0,0 0-1 0 0,0 0 0 0 0,0 0 0 0 0,0 1 0 0 0,0-1 0 0 0,0 0 1 0 0,0 1-1 0 0,0-1 0 0 0,0 1 0 0 0,0-1 0 0 0,0 1 0 0 0,0 0 1 0 0,0-1-1 0 0,0 1 0 0 0,0 0 0 0 0,-1 0 0 0 0,2 1 1 0 0,-1-1 0 0 0,-1 1 1 0 0,1-1 0 0 0,-1 1 0 0 0,0-1 0 0 0,0 1 0 0 0,0-1 0 0 0,1 0-1 0 0,-1 1 1 0 0,-1-1 0 0 0,1 1 0 0 0,0-1 0 0 0,0 1 0 0 0,0-1 0 0 0,-1 1 0 0 0,0 2-1 0 0,-3 5 42 0 0,-1 1 0 0 0,0-1-1 0 0,-11 17 1 0 0,-38 46 345 0 0,-22 35 169 0 0,65-90-470 0 0,-2 4 95 0 0,-19 42 0 0 0,29-57-174 0 0,1 1 1 0 0,0-1 0 0 0,0 1-1 0 0,0 0 1 0 0,1-1 0 0 0,0 1-1 0 0,1 0 1 0 0,-1 0 0 0 0,1 0-1 0 0,0 0 1 0 0,2 10 0 0 0,-1-13 6 0 0,1 0 1 0 0,-1-1-1 0 0,1 1 1 0 0,-1 0-1 0 0,1 0 0 0 0,0-1 1 0 0,1 1-1 0 0,-1-1 1 0 0,1 0-1 0 0,-1 0 1 0 0,1 0-1 0 0,0 0 1 0 0,0 0-1 0 0,0 0 1 0 0,1-1-1 0 0,-1 1 1 0 0,1-1-1 0 0,-1 0 0 0 0,6 2 1 0 0,-1 0-557 0 0,1 0 0 0 0,17 4 1 0 0,16-1-6760 0 0,-17-4-1041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76 10943 0 0,'70'-39'1085'0'0,"-3"2"7548"0"0,-69 38-8153 0 0,-29 15-246 0 0,1 1 1 0 0,1 2-1 0 0,-40 32 1 0 0,18-13-286 0 0,-316 217-2588 0 0,339-236 2167 0 0,-121 71-2076 0 0,174-112 2482 0 0,-5 10 75 0 0,2 0 0 0 0,0 1 0 0 0,0 1-1 0 0,1 1 1 0 0,0 1 0 0 0,0 1 0 0 0,40-6-1 0 0,-47 10 121 0 0,1 2 0 0 0,0 0 0 0 0,0 0 0 0 0,0 2 0 0 0,0 0-1 0 0,-1 1 1 0 0,1 0 0 0 0,0 2 0 0 0,-1 0 0 0 0,0 1-1 0 0,31 13 1 0 0,-42-16-59 0 0,0 1 0 0 0,0 0 0 0 0,0 1 0 0 0,0-1 0 0 0,-1 1 0 0 0,1 0-1 0 0,-1 0 1 0 0,0 0 0 0 0,0 0 0 0 0,-1 1 0 0 0,1 0 0 0 0,-1 0 0 0 0,0 0 0 0 0,3 7 0 0 0,-4-8-34 0 0,-1 0 1 0 0,0 0 0 0 0,0 0 0 0 0,0 0 0 0 0,0 1 0 0 0,-1-1 0 0 0,0 0 0 0 0,0 0 0 0 0,0 0 0 0 0,0 1 0 0 0,0-1 0 0 0,-1 0 0 0 0,0 0 0 0 0,0 0 0 0 0,0 0 0 0 0,0 0-1 0 0,-1 0 1 0 0,0 0 0 0 0,0 0 0 0 0,-3 5 0 0 0,1-3 43 0 0,-1 0 0 0 0,0 0 0 0 0,0-1 0 0 0,-1 1-1 0 0,1-1 1 0 0,-10 7 0 0 0,-41 23 347 0 0,22-15-245 0 0,-10 7-160 0 0,-2-2-1 0 0,0-2 1 0 0,-1-2 0 0 0,-71 20-1 0 0,80-30-65 0 0,-1-2-1 0 0,0-2 0 0 0,0-1 1 0 0,-1-2-1 0 0,-50-2 0 0 0,84-2 42 0 0,0-1-1 0 0,0 0 1 0 0,0 0-1 0 0,1 0 1 0 0,-1-1-1 0 0,0 1 1 0 0,-6-4-1 0 0,12 4-7 0 0,0 1 0 0 0,0-1-1 0 0,0 0 1 0 0,0 1 0 0 0,1-1 0 0 0,-1 1-1 0 0,0-1 1 0 0,0 1 0 0 0,0-1-1 0 0,0 1 1 0 0,0-1 0 0 0,1 1 0 0 0,-1-1-1 0 0,0 1 1 0 0,1-1 0 0 0,-1 1 0 0 0,0-1-1 0 0,1 1 1 0 0,-1-1 0 0 0,0 1 8 0 0,4-5-305 0 0,1 1 0 0 0,-1 0 0 0 0,10-8 0 0 0,5-1-932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31 11975 0 0,'15'-28'1478'0'0,"-25"26"899"0"0,3 2-2028 0 0,1 1-1 0 0,-1 0 1 0 0,0 0-1 0 0,0 1 1 0 0,1 0-1 0 0,-1 0 1 0 0,1 1 0 0 0,0-1-1 0 0,-7 5 1 0 0,-7 3-171 0 0,-101 45 316 0 0,97-42-425 0 0,1 1 1 0 0,-41 32 0 0 0,49-34-38 0 0,1 0 1 0 0,1 2 0 0 0,1 0 0 0 0,-16 21 0 0 0,24-28-29 0 0,-1 0 0 0 0,1-1 1 0 0,1 2-1 0 0,-1-1 0 0 0,1 0 0 0 0,1 1 1 0 0,-1-1-1 0 0,1 1 0 0 0,1 0 1 0 0,-1 0-1 0 0,1-1 0 0 0,0 17 1 0 0,1-22 34 0 0,0 1 1 0 0,1-1 0 0 0,-1 1 0 0 0,0 0 0 0 0,1-1 0 0 0,0 1 0 0 0,-1-1 0 0 0,1 1 0 0 0,0-1 0 0 0,0 0 0 0 0,1 1 0 0 0,-1-1 0 0 0,0 0-1 0 0,1 0 1 0 0,-1 1 0 0 0,1-1 0 0 0,0-1 0 0 0,0 1 0 0 0,0 0 0 0 0,0 0 0 0 0,0-1 0 0 0,0 1 0 0 0,0-1 0 0 0,0 1 0 0 0,1-1 0 0 0,-1 0 0 0 0,1 0-1 0 0,-1 0 1 0 0,1 0 0 0 0,-1-1 0 0 0,1 1 0 0 0,-1-1 0 0 0,1 1 0 0 0,3-1 0 0 0,3 0 97 0 0,0 0-1 0 0,0 0 1 0 0,-1-1 0 0 0,1-1-1 0 0,0 1 1 0 0,-1-1 0 0 0,1-1-1 0 0,-1 0 1 0 0,9-4-1 0 0,-2 0 8 0 0,0 0-1 0 0,-1-1 0 0 0,0 0 0 0 0,0-2 0 0 0,-1 1 0 0 0,13-13 0 0 0,-23 18-181 0 0,1 1 1 0 0,-1 0-1 0 0,0-1 1 0 0,0 0-1 0 0,-1 0 1 0 0,1 0-1 0 0,-1 0 1 0 0,0 0-1 0 0,0 0 1 0 0,0-1 0 0 0,0 1-1 0 0,-1 0 1 0 0,1-1-1 0 0,-1 0 1 0 0,-1 1-1 0 0,1-1 1 0 0,-1 0-1 0 0,1 1 1 0 0,-1-1-1 0 0,-1 0 1 0 0,1 0-1 0 0,-1 1 1 0 0,1-1-1 0 0,-1 1 1 0 0,-3-7-1 0 0,-14-32-1748 0 0,6 16-2257 0 0,8 15-2448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268 345 1375 0 0,'-2'1'66'0'0,"-16"7"104"0"0,-31 10 1 0 0,1-4 2935 0 0,10-3 2192 0 0,-6 0-1112 0 0,36-9-3946 0 0,1-1 0 0 0,-1 0 1 0 0,0-1-1 0 0,1 1 0 0 0,-1-1 1 0 0,-13-2-1 0 0,20 1 163 0 0,1 0-197 0 0,1-4-180 0 0,0 1 0 0 0,1 0 0 0 0,-1 0 0 0 0,1 0 0 0 0,0 1 0 0 0,0-1 0 0 0,0 0 0 0 0,1 1 0 0 0,0-1 0 0 0,-1 1 0 0 0,1 0 0 0 0,4-4 0 0 0,8-6 137 0 0,22-15 0 0 0,-23 18-139 0 0,10-8 271 0 0,1 2 1 0 0,1 0-1 0 0,0 2 0 0 0,53-20 1 0 0,-66 29-167 0 0,0 1 0 0 0,1 0 1 0 0,-1 1-1 0 0,1 1 1 0 0,0 0-1 0 0,0 1 0 0 0,-1 0 1 0 0,1 1-1 0 0,0 1 1 0 0,0 0-1 0 0,0 1 0 0 0,23 6 1 0 0,-34-8-77 0 0,-1 1 0 0 0,1 0-1 0 0,0 0 1 0 0,0 1 0 0 0,0-1 0 0 0,-1 1 0 0 0,1-1 0 0 0,-1 1 0 0 0,1 0-1 0 0,-1 0 1 0 0,0 0 0 0 0,0 0 0 0 0,0 0 0 0 0,0 0 0 0 0,0 1-1 0 0,0-1 1 0 0,-1 1 0 0 0,1-1 0 0 0,-1 1 0 0 0,1 0 0 0 0,-1 0 0 0 0,0-1-1 0 0,0 1 1 0 0,-1 0 0 0 0,1 0 0 0 0,0 0 0 0 0,-1 0 0 0 0,0 0-1 0 0,0 0 1 0 0,0 0 0 0 0,0 0 0 0 0,0 0 0 0 0,0 0 0 0 0,-1 0 0 0 0,0 0-1 0 0,1 0 1 0 0,-1 0 0 0 0,0 0 0 0 0,0-1 0 0 0,-1 1 0 0 0,1 0-1 0 0,-1-1 1 0 0,-1 4 0 0 0,-5 3-13 0 0,0 0-1 0 0,0 0 1 0 0,-1-1 0 0 0,0 0-1 0 0,0 0 1 0 0,-1-1 0 0 0,0 0-1 0 0,0-1 1 0 0,-1 0 0 0 0,-15 6-1 0 0,16-9-39 0 0,9-3 0 0 0,1 0 0 0 0,0 1 0 0 0,-1-1 0 0 0,1 0 0 0 0,-1 0 0 0 0,1 0 0 0 0,0 0 0 0 0,-1 0 0 0 0,1 0 0 0 0,-1 0 0 0 0,1 0 0 0 0,0-1 0 0 0,-1 1 0 0 0,1 0 0 0 0,-1 0 0 0 0,1 0 0 0 0,0 0 0 0 0,-1 0 0 0 0,1-1 0 0 0,0 1 0 0 0,-1 0 0 0 0,1-2 1 0 0,0 0 0 0 0,0 0 0 0 0,0 1 0 0 0,0-1 1 0 0,0 0-1 0 0,0 0 0 0 0,1 1 0 0 0,-1-1 0 0 0,1 0 0 0 0,-1 1 0 0 0,1-1 0 0 0,0 0 0 0 0,0 1 0 0 0,0-1 0 0 0,1-1 0 0 0,5-8-119 0 0,1 0-1 0 0,-1 1 1 0 0,2 0-1 0 0,15-16 1 0 0,46-31-590 0 0,-29 24 191 0 0,68-50-600 0 0,-58 47 693 0 0,-25 16 281 0 0,39-20 1 0 0,-56 35 232 0 0,1 0 0 0 0,-1 1 0 0 0,1 0 1 0 0,0 1-1 0 0,1 0 0 0 0,-1 1 0 0 0,0 0 0 0 0,15-1 1 0 0,-21 3-6 0 0,0 0 0 0 0,0 0 1 0 0,0 1-1 0 0,0-1 0 0 0,-1 1 1 0 0,1 0-1 0 0,0 0 0 0 0,0 0 1 0 0,0 0-1 0 0,0 0 0 0 0,-1 1 1 0 0,1 0-1 0 0,-1 0 0 0 0,1 0 1 0 0,4 4-1 0 0,-5-3-12 0 0,1 1 0 0 0,-1 0 0 0 0,0 0 0 0 0,0 0-1 0 0,0 0 1 0 0,0 0 0 0 0,-1 0 0 0 0,1 1 0 0 0,-1-1 0 0 0,0 1 0 0 0,1 5 0 0 0,-1 0 11 0 0,1 1 0 0 0,-2 0 0 0 0,1 0 1 0 0,-2 0-1 0 0,1 0 0 0 0,-1 0 0 0 0,-1 0 1 0 0,0 0-1 0 0,-1 0 0 0 0,-4 16 0 0 0,0-9-14 0 0,0-1 0 0 0,-1-1 0 0 0,-1 1 0 0 0,-1-1 0 0 0,0-1 0 0 0,-1 1 0 0 0,-17 19 0 0 0,14-15-82 0 0,12-19-288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294 192 12439 0 0,'0'0'3831'0'0,"2"1"-2452"0"0,4 1-998 0 0,1-1 0 0 0,-1 1 0 0 0,1-1 0 0 0,-1-1 0 0 0,1 1 0 0 0,-1-1 0 0 0,1 0 1 0 0,-1-1-1 0 0,1 1 0 0 0,-1-1 0 0 0,11-3 0 0 0,4-3-69 0 0,-1-1-1 0 0,23-11 1 0 0,-7 3-39 0 0,-11 5-227 0 0,38-23-1 0 0,-55 29-156 0 0,1-1 0 0 0,-1 0-1 0 0,0 0 1 0 0,0-1 0 0 0,-1 0 0 0 0,0-1-1 0 0,10-13 1 0 0,-17 21 80 0 0,1-1 1 0 0,0 1-1 0 0,-1-1 0 0 0,1 0 1 0 0,-1 0-1 0 0,1 1 0 0 0,-1-1 1 0 0,0 0-1 0 0,1 0 0 0 0,-1 1 1 0 0,0-1-1 0 0,1 0 0 0 0,-1 0 1 0 0,0 0-1 0 0,0 1 0 0 0,0-1 1 0 0,0 0-1 0 0,0 0 0 0 0,0 0 1 0 0,0 0-1 0 0,0 0 0 0 0,0 1 1 0 0,0-1-1 0 0,0 0 0 0 0,-1 0 1 0 0,1 0-1 0 0,0 1 0 0 0,-1-1 1 0 0,1 0-1 0 0,0 0 0 0 0,-1 1 1 0 0,0-2-1 0 0,-1 1-11 0 0,1 0 0 0 0,0 0 0 0 0,-1 1 0 0 0,1-1 0 0 0,-1 0 0 0 0,1 1 0 0 0,-1-1 0 0 0,0 1 0 0 0,1 0 0 0 0,-1 0 0 0 0,1-1 0 0 0,-1 1 0 0 0,0 0 0 0 0,1 0 0 0 0,-1 1 0 0 0,1-1 0 0 0,-3 0 0 0 0,-6 3-34 0 0,-1-1-1 0 0,1 1 1 0 0,0 1 0 0 0,0 0-1 0 0,-17 9 1 0 0,-46 32-334 0 0,58-36 390 0 0,-294 202 503 0 0,308-210-482 0 0,-83 63 69 0 0,74-55-45 0 0,1 0 0 0 0,-1 1 0 0 0,2 0 0 0 0,-1 0 0 0 0,-12 22 0 0 0,20-31-17 0 0,0 1-1 0 0,0-1 0 0 0,0 1 1 0 0,0 0-1 0 0,1-1 1 0 0,-1 1-1 0 0,0 0 0 0 0,1-1 1 0 0,0 1-1 0 0,-1 0 1 0 0,1-1-1 0 0,0 1 1 0 0,0 0-1 0 0,0 0 0 0 0,0 0 1 0 0,0-1-1 0 0,0 1 1 0 0,1 0-1 0 0,-1 0 0 0 0,1-1 1 0 0,-1 1-1 0 0,1 0 1 0 0,-1-1-1 0 0,2 3 1 0 0,0-2 9 0 0,0 0 0 0 0,0 0 0 0 0,0 0 0 0 0,1 0 0 0 0,-1 0 0 0 0,1 0 0 0 0,-1-1 0 0 0,1 1 0 0 0,-1-1 0 0 0,1 1 0 0 0,0-1 0 0 0,0 0 0 0 0,4 1 0 0 0,6 1 38 0 0,1 0-1 0 0,-1-1 1 0 0,1-1-1 0 0,21 0 1 0 0,58-6 41 0 0,-67 2-81 0 0,106-12-1220 0 0,-93 9 474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35 919 0 0,'1'-1'67'0'0,"-1"0"-58"0"0,1-1 0 0 0,-1 1 0 0 0,1 0 0 0 0,-1 0 0 0 0,0-1 0 0 0,0 1 0 0 0,0 0 0 0 0,0-1 0 0 0,0 1-1 0 0,0 0 1 0 0,0 0 0 0 0,0-2 0 0 0,-1 2 256 0 0,1 0 0 0 0,0 0 0 0 0,-1 1-1 0 0,1-1 1 0 0,0 0 0 0 0,-1 0 0 0 0,1 1-1 0 0,-1-1 1 0 0,1 0 0 0 0,-1 1 0 0 0,-2-4 2633 0 0,6 4-685 0 0,4-2-930 0 0,12 0 7770 0 0,-30 7-8649 0 0,-28 12-173 0 0,1 1 0 0 0,-51 34 0 0 0,55-29-231 0 0,1 2 0 0 0,-55 54 0 0 0,-47 69 0 0 0,117-129-9 0 0,2 2 0 0 0,0 0 0 0 0,2 1 0 0 0,0 0-1 0 0,1 1 1 0 0,-16 42 0 0 0,28-62 13 0 0,0-1 0 0 0,0 1 0 0 0,0 0-1 0 0,1-1 1 0 0,-1 1 0 0 0,1 0 0 0 0,0-1 0 0 0,0 1 0 0 0,0 0-1 0 0,0-1 1 0 0,0 1 0 0 0,1 0 0 0 0,-1-1 0 0 0,1 1 0 0 0,-1-1-1 0 0,1 1 1 0 0,0-1 0 0 0,0 1 0 0 0,1-1 0 0 0,-1 1-1 0 0,0-1 1 0 0,1 0 0 0 0,-1 0 0 0 0,1 0 0 0 0,0 0 0 0 0,-1 0-1 0 0,1 0 1 0 0,3 2 0 0 0,2 1-83 0 0,0-1 0 0 0,1 1-1 0 0,-1-2 1 0 0,1 1 0 0 0,0-1 0 0 0,0 0 0 0 0,13 3 0 0 0,17 3-2600 0 0,-17-7-3664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5983 0 0,'-1'2'464'0'0,"-41"26"2032"0"0,-2 5 5725 0 0,22-18-7391 0 0,1 2 1 0 0,-31 30-1 0 0,36-30-841 0 0,-20 17 0 0 0,30-29-95 0 0,-1 0 0 0 0,0 0 1 0 0,0-1-1 0 0,-1 0 0 0 0,1 0 0 0 0,-13 4 1 0 0,4-3-103 0 0,0-2 1 0 0,0 0 0 0 0,0-1 0 0 0,0-1 0 0 0,-1 0 0 0 0,1-1 0 0 0,0-1 0 0 0,-1 0 0 0 0,1-1-1 0 0,0-1 1 0 0,-20-6 0 0 0,27 6 237 0 0,0-1-1 0 0,0 1 0 0 0,-11-8 1 0 0,19 11 200 0 0,0-1 18 0 0,1 0-1 0 0,-1 0 1 0 0,1-1-1 0 0,0 1 1 0 0,-1 0 0 0 0,1 0-1 0 0,0 0 1 0 0,0 0-1 0 0,-1 0 1 0 0,1 0-1 0 0,0-3 1 0 0,3 5-193 0 0,0 0 1 0 0,0 1 0 0 0,0-1-1 0 0,0 1 1 0 0,0-1-1 0 0,-1 1 1 0 0,1 0 0 0 0,0 0-1 0 0,-1 0 1 0 0,0 1-1 0 0,0-1 1 0 0,1 0-1 0 0,-1 1 1 0 0,2 3 0 0 0,-2-2 4 0 0,1 1 1 0 0,-1 0 0 0 0,0 0 0 0 0,-1 0 0 0 0,1 0 0 0 0,-1 0 0 0 0,0 0-1 0 0,1 6 1 0 0,-1 3 56 0 0,-1 0 0 0 0,-1 0-1 0 0,0 0 1 0 0,0 0 0 0 0,-7 25-1 0 0,-28 126 1740 0 0,36-163-1656 0 0,0-1 0 0 0,0 6-23 0 0,0-5-127 0 0,12-4-2214 0 0,1-3 533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9 6911 0 0,'0'0'528'0'0,"-2"0"-53"0"0,-12 3 1620 0 0,0 1 1 0 0,1 0-1 0 0,-26 11 1 0 0,-38 26-129 0 0,71-38-1817 0 0,-28 15 219 0 0,2 2 1 0 0,-38 30 0 0 0,58-39-341 0 0,0-1 0 0 0,0 1 0 0 0,2 1 0 0 0,-1 0 0 0 0,1 1 0 0 0,1 0 0 0 0,0 0 0 0 0,-8 16 0 0 0,15-24-29 0 0,1-1 0 0 0,-1 0 0 0 0,1 1 0 0 0,-2 8 0 0 0,3 1 0 0 0,1-12 7 0 0,0 1-1 0 0,0-1 0 0 0,0 0 1 0 0,0 1-1 0 0,0-1 1 0 0,1 0-1 0 0,-1 0 0 0 0,1 0 1 0 0,-1 0-1 0 0,1 0 1 0 0,0-1-1 0 0,0 1 1 0 0,0 0-1 0 0,0-1 0 0 0,0 1 1 0 0,0-1-1 0 0,0 0 1 0 0,1 0-1 0 0,-1 0 0 0 0,0 0 1 0 0,1 0-1 0 0,-1 0 1 0 0,0-1-1 0 0,1 1 0 0 0,-1-1 1 0 0,4 1-1 0 0,4 0 113 0 0,1 0 0 0 0,0-1 0 0 0,-1 0 0 0 0,20-3 0 0 0,0-2 117 0 0,-1-1 1 0 0,0-1-1 0 0,-1-2 0 0 0,38-16 1 0 0,-57 21-276 0 0,-1-1 0 0 0,0 0 1 0 0,0 0-1 0 0,0 0 1 0 0,-1-1-1 0 0,0 0 0 0 0,0-1 1 0 0,0 0-1 0 0,-1 0 1 0 0,0 0-1 0 0,0-1 1 0 0,-1 0-1 0 0,0 0 0 0 0,0 0 1 0 0,-1 0-1 0 0,0-1 1 0 0,-1 0-1 0 0,1 0 1 0 0,-2 0-1 0 0,1 0 0 0 0,-1-1 1 0 0,-1 1-1 0 0,0 0 1 0 0,0-1-1 0 0,-1 1 1 0 0,0-1-1 0 0,-1 1 0 0 0,0-1 1 0 0,-3-16-1 0 0,-1 5-776 0 0,-9-23 0 0 0,13 43 243 0 0,-2-6-1798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172 343 5063 0 0,'0'0'390'0'0,"-2"0"-252"0"0,-30 0 2959 0 0,-25 0 4781 0 0,20-3-6878 0 0,34 3-916 0 0,-1-1 0 0 0,1 0 0 0 0,-1 0 0 0 0,1 0 0 0 0,0 0 0 0 0,0-1 0 0 0,0 1 0 0 0,0-1 0 0 0,0 0 0 0 0,-3-2 0 0 0,5 3 64 0 0,0 0-116 0 0,0-1-1 0 0,1 0 1 0 0,-1 0 0 0 0,1 0 0 0 0,0 0-1 0 0,-1 0 1 0 0,1 0 0 0 0,0 1 0 0 0,0-1-1 0 0,0-3 1 0 0,1 2-51 0 0,0-1 0 0 0,-1 1 0 0 0,1 0 1 0 0,1 0-1 0 0,-1-1 0 0 0,0 1 0 0 0,1 0 0 0 0,-1 0 0 0 0,5-5 0 0 0,21-24-208 0 0,-21 26 182 0 0,9-9-57 0 0,1 1 1 0 0,0 1-1 0 0,1 1 1 0 0,1 0-1 0 0,0 1 1 0 0,33-15-1 0 0,-36 20 158 0 0,1 1 0 0 0,-1 0 0 0 0,1 1 0 0 0,0 0 0 0 0,0 1 0 0 0,1 1 0 0 0,26 0 0 0 0,-37 2 47 0 0,-1 1 0 0 0,0-1 0 0 0,0 1 0 0 0,0 0 0 0 0,0 0 0 0 0,0 1 0 0 0,0-1 0 0 0,0 1 0 0 0,0 0 0 0 0,0 0 0 0 0,-1 1 0 0 0,1 0-1 0 0,-1-1 1 0 0,0 1 0 0 0,0 1 0 0 0,0-1 0 0 0,0 1 0 0 0,0-1 0 0 0,-1 1 0 0 0,1 0 0 0 0,-1 1 0 0 0,0-1 0 0 0,-1 0 0 0 0,1 1 0 0 0,-1 0 0 0 0,0-1 0 0 0,0 1 0 0 0,0 0-1 0 0,0 0 1 0 0,-1 0 0 0 0,0 0 0 0 0,0 0 0 0 0,0 8 0 0 0,-1-8 13 0 0,-1-1-64 0 0,-6 11 91 0 0,5-11-109 0 0,1-1-28 0 0,0-1 1 0 0,-1 0-1 0 0,1 0 1 0 0,0 0-1 0 0,-1 0 1 0 0,0 0-1 0 0,1-1 1 0 0,-1 1-1 0 0,0 0 1 0 0,0-1-1 0 0,-2 2 1 0 0,2-1-97 0 0,0-1 1 0 0,0 0-1 0 0,0 1 0 0 0,0-1 1 0 0,0 0-1 0 0,0 0 0 0 0,0-1 1 0 0,-1 1-1 0 0,1 0 0 0 0,0-1 1 0 0,0 1-1 0 0,-1-1 0 0 0,1 0 1 0 0,0 0-1 0 0,-1 0 0 0 0,-3 0 1 0 0,11-22-790 0 0,-2 16 768 0 0,0-1-1 0 0,1 1 1 0 0,0 0 0 0 0,0 0-1 0 0,9-10 1 0 0,29-26-112 0 0,-36 37 210 0 0,16-14 58 0 0,1 1-1 0 0,1 1 1 0 0,1 1-1 0 0,1 1 1 0 0,0 1 0 0 0,50-19-1 0 0,-61 28 139 0 0,-1 1 1 0 0,1 0-1 0 0,-1 1 0 0 0,23-2 0 0 0,-29 4-47 0 0,1 1 0 0 0,-1 0 0 0 0,0 0 1 0 0,1 1-1 0 0,-1 0 0 0 0,0 0 0 0 0,0 1 0 0 0,0 0 0 0 0,13 5 0 0 0,-18-5-123 0 0,1 0-1 0 0,-1-1 1 0 0,0 1-1 0 0,0 0 1 0 0,0 0-1 0 0,0 1 1 0 0,0-1-1 0 0,0 1 1 0 0,-1-1-1 0 0,1 1 0 0 0,-1 0 1 0 0,0 0-1 0 0,0 0 1 0 0,0 0-1 0 0,0 1 1 0 0,0-1-1 0 0,-1 0 1 0 0,1 1-1 0 0,-1-1 0 0 0,0 1 1 0 0,0-1-1 0 0,0 6 1 0 0,-1-4-11 0 0,0 0 0 0 0,0 1-1 0 0,0-1 1 0 0,-1 1 0 0 0,0-1 0 0 0,0 0 0 0 0,0 0 0 0 0,0 0 0 0 0,-1 0 0 0 0,0 0 0 0 0,0 0 0 0 0,-1 0-1 0 0,1 0 1 0 0,-7 7 0 0 0,-5 6-208 0 0,-1-1-1 0 0,-1 0 1 0 0,0-1-1 0 0,-2-1 1 0 0,-19 14 0 0 0,35-28-221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142 274 12439 0 0,'-1'0'566'0'0,"-32"1"2275"0"0,-54 12 0 0 0,69-10-1799 0 0,16-3-236 0 0,4 1-690 0 0,-1 1-113 0 0,3 1-71 0 0,1 0 0 0 0,-1 0 1 0 0,1 0-1 0 0,0-1 0 0 0,0 1 1 0 0,0-1-1 0 0,0 0 0 0 0,6 1 1 0 0,-9-2 128 0 0,0 0 0 0 0,0-1 0 0 0,0 1 0 0 0,0 0 0 0 0,0-1-1 0 0,0 0 1 0 0,0 1 0 0 0,-1-1 0 0 0,1 0 0 0 0,0 0 0 0 0,0 0 0 0 0,0 0 0 0 0,0-1 0 0 0,0 1 0 0 0,0-1 0 0 0,3 0 0 0 0,4-1 892 0 0,-8 2-816 0 0,0-1 0 0 0,0 1 0 0 0,0 0 0 0 0,0-1 0 0 0,-1 1 0 0 0,1-1 0 0 0,0 0 0 0 0,0 1 0 0 0,0-1 0 0 0,0 0 0 0 0,-1 1 0 0 0,1-1 0 0 0,0 0 0 0 0,0-1 0 0 0,1 0 586 0 0,-6 13-888 0 0,-3 5 156 0 0,-2 1 0 0 0,0-1 1 0 0,-1-1-1 0 0,-1 0 0 0 0,-12 14 0 0 0,-7 10 11 0 0,29-38 62 0 0,2-2-8 0 0,72-101 443 0 0,-38 55-446 0 0,2 2 1 0 0,71-68-1 0 0,-77 86-151 0 0,43-28 0 0 0,-56 43 46 0 0,1 1 0 0 0,1 1 0 0 0,0 0 0 0 0,22-6 0 0 0,-41 16 51 0 0,8-4-44 0 0,1 1-1 0 0,1 1 1 0 0,-1-1-1 0 0,11 0 0 0 0,-18 3 39 0 0,-1 0-1 0 0,1 0 0 0 0,0 0 0 0 0,0 0 0 0 0,-1 1 1 0 0,1-1-1 0 0,0 1 0 0 0,-1 0 0 0 0,1-1 1 0 0,-1 1-1 0 0,1 0 0 0 0,0 1 0 0 0,-1-1 1 0 0,0 0-1 0 0,1 1 0 0 0,-1-1 0 0 0,0 1 0 0 0,0 0 1 0 0,0 0-1 0 0,3 3 0 0 0,-3-3 14 0 0,0 1 0 0 0,0 0 0 0 0,0 0-1 0 0,-1 0 1 0 0,1 0 0 0 0,-1 1 0 0 0,0-1 0 0 0,1 0 0 0 0,-1 1 0 0 0,-1-1-1 0 0,1 0 1 0 0,-1 1 0 0 0,1 4 0 0 0,-1-1 20 0 0,0-1 0 0 0,-1 1 0 0 0,0-1 0 0 0,0 1 0 0 0,-1-1 0 0 0,-3 11 0 0 0,0-3 22 0 0,-2 0 0 0 0,1-1 0 0 0,-2 0 0 0 0,0 0 0 0 0,-15 18 0 0 0,12-18 27 0 0,-17 16 0 0 0,-9 7 34 0 0,46-64-288 0 0,-5 19 129 0 0,1 0-1 0 0,0 0 0 0 0,1 1 1 0 0,-1-1-1 0 0,2 1 1 0 0,-1 1-1 0 0,1-1 0 0 0,15-12 1 0 0,7-2-69 0 0,37-22 0 0 0,-19 13 35 0 0,-33 21 53 0 0,0 1 0 0 0,1 1 0 0 0,0 0 0 0 0,0 0 0 0 0,1 2 0 0 0,26-8-1 0 0,-28 12 8 0 0,-1 4-18 0 0,-10-1 34 0 0,1 1 6 0 0,7 12-43 0 0,-3-1 123 0 0,-2 0-1 0 0,10 25 1 0 0,-7-17-31 0 0,-2 5-9 0 0,-6-19-32 0 0,1-1 1 0 0,0 1-1 0 0,0-1 0 0 0,0 1 1 0 0,5 8-1 0 0,3 6 47 0 0,-8-16-43 0 0,-1-1 0 0 0,0 0 0 0 0,0 1-1 0 0,0-1 1 0 0,0 1 0 0 0,-1-1 0 0 0,1 1-1 0 0,-1-1 1 0 0,0 1 0 0 0,-1-1-1 0 0,1 1 1 0 0,-1-1 0 0 0,0 1 0 0 0,-2 5-1 0 0,0-2-75 0 0,-1 0 0 0 0,0-1-1 0 0,0 0 1 0 0,-1 0 0 0 0,-7 9-1 0 0,-7 12-2205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10135 0 0,'0'0'778'0'0,"-2"0"-506"0"0,-4 0 375 0 0,0 1 1 0 0,1 0-1 0 0,-1 0 1 0 0,0 1 0 0 0,1 0-1 0 0,-1 0 1 0 0,1 0 0 0 0,-10 6-1 0 0,-42 29 2193 0 0,26-15-2404 0 0,10-8-252 0 0,1 0-1 0 0,1 1 1 0 0,1 0 0 0 0,0 2-1 0 0,-21 25 1 0 0,29-30-104 0 0,1 1 1 0 0,1 0-1 0 0,0 0 0 0 0,1 1 0 0 0,0 0 0 0 0,1 0 1 0 0,1 0-1 0 0,0 1 0 0 0,1 0 0 0 0,0 0 0 0 0,2 0 1 0 0,-3 27-1 0 0,6-23 32 0 0,2-16-90 0 0,-1-1 4 0 0,0 0 16 0 0,0 1 1 0 0,0-1-1 0 0,1 0 1 0 0,-1 0-1 0 0,0 0 1 0 0,1 0 0 0 0,-1-1-1 0 0,1 1 1 0 0,-1-1-1 0 0,1 1 1 0 0,0-1-1 0 0,-1 0 1 0 0,1 0-1 0 0,0 0 1 0 0,0-1-1 0 0,0 1 1 0 0,0-1-1 0 0,0 1 1 0 0,0-1-1 0 0,0 0 1 0 0,0 0-1 0 0,0 0 1 0 0,0-1-1 0 0,0 1 1 0 0,0-1 0 0 0,4-1-1 0 0,4-1 94 0 0,-1 0-1 0 0,0-1 1 0 0,0 0-1 0 0,-1-1 1 0 0,1 0 0 0 0,10-8-1 0 0,-11 7-74 0 0,0-1-1 0 0,0-1 1 0 0,0 0 0 0 0,-1 0-1 0 0,-1 0 1 0 0,0-1 0 0 0,12-18-1 0 0,-9 9-20 0 0,0-1 0 0 0,-1-1-1 0 0,7-26 1 0 0,-4 8-81 0 0,-8 23-335 0 0,0 0 1 0 0,1 1-1 0 0,1 0 0 0 0,10-19 0 0 0,-13 28-520 0 0,3-5 159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141 299 8287 0 0,'0'0'639'0'0,"-2"0"-415"0"0,-30 3 1319 0 0,18-4 1387 0 0,0 1-1 0 0,0-2 1 0 0,-24-5-1 0 0,37 7-2869 0 0,-1 0-1 0 0,1 0 1 0 0,0 0 0 0 0,0-1-1 0 0,0 1 1 0 0,-1 0 0 0 0,1-1-1 0 0,0 1 1 0 0,0-1 0 0 0,0 0-1 0 0,0 1 1 0 0,0-1 0 0 0,0 0-1 0 0,0 0 1 0 0,0 1 0 0 0,0-1-1 0 0,0 0 1 0 0,0 0 0 0 0,1 0-1 0 0,-1 0 1 0 0,0 0 0 0 0,1 0-1 0 0,-1 0 1 0 0,1-1 0 0 0,-1 1-1 0 0,1 0 1 0 0,-1 0 0 0 0,1 0-1 0 0,0 0 1 0 0,0-1 0 0 0,-1 1-1 0 0,1 0 1 0 0,0 0 0 0 0,0-1-1 0 0,0 1 1 0 0,0 0 0 0 0,1 0-1 0 0,-1-1 1 0 0,0 1 0 0 0,0 0-1 0 0,1 0 1 0 0,-1 0 0 0 0,2-3-1 0 0,0-2-21 0 0,1 0-1 0 0,1 1 0 0 0,-1-1 1 0 0,1 1-1 0 0,0-1 0 0 0,0 1 1 0 0,5-4-1 0 0,11-9-13 0 0,0 1 1 0 0,1 0-1 0 0,35-20 1 0 0,75-33-307 0 0,-115 63 251 0 0,1 0 0 0 0,0 0 0 0 0,1 2-1 0 0,0 0 1 0 0,-1 1 0 0 0,1 1 0 0 0,1 1 0 0 0,-1 0-1 0 0,23 1 1 0 0,-38 2 31 0 0,0-1 0 0 0,0 0 0 0 0,0 1 0 0 0,0 0 0 0 0,0 0 0 0 0,0 0 0 0 0,5 2 0 0 0,6 5 41 0 0,-11-3-13 0 0,-2-2-6 0 0,0 1-9 0 0,1-1 1 0 0,-1 1 0 0 0,1-1-1 0 0,-1 1 1 0 0,0 0-1 0 0,-1 0 1 0 0,1 0-1 0 0,0 0 1 0 0,-1-1 0 0 0,0 1-1 0 0,0 0 1 0 0,0 0-1 0 0,-1 0 1 0 0,-1 5-1 0 0,-1 7 48 0 0,-1-1 0 0 0,-9 19-1 0 0,4-8 8 0 0,8-24-67 0 0,1 0 0 0 0,-1 1 0 0 0,1-1-1 0 0,0 0 1 0 0,0 1 0 0 0,0-1 0 0 0,0 0 0 0 0,1 5-1 0 0,0 14-87 0 0,-5-4-391 0 0,2-10-202 0 0,1 0 0 0 0,0 0 0 0 0,0 0 1 0 0,0 0-1 0 0,1 0 0 0 0,1 12 0 0 0,-1-17-923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15463 0 0,'-1'1'706'0'0,"-7"3"-533"0"0,0 0 1 0 0,1 0 0 0 0,0 0-1 0 0,0 1 1 0 0,-11 11 0 0 0,-31 34-13 0 0,37-38 193 0 0,-49 58 1171 0 0,-59 87 0 0 0,-41 86 246 0 0,76-102-1104 0 0,67-108-491 0 0,2 1 1 0 0,-16 49-1 0 0,29-76-527 0 0,1-1 0 0 0,0 1 0 0 0,1 0 0 0 0,0 0 0 0 0,0 0 0 0 0,0 0 0 0 0,1 0 0 0 0,0 0 0 0 0,0 0 0 0 0,1 0 0 0 0,-1 0 0 0 0,2-1 0 0 0,1 8 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435 101 14223 0 0,'0'0'654'0'0,"-1"2"-17"0"0,-13 22-602 0 0,3-7 764 0 0,1 1 1 0 0,1 1-1 0 0,0-1 0 0 0,-7 25 1 0 0,14-33-535 0 0,0-1 1 0 0,0 1-1 0 0,1-1 1 0 0,0 1-1 0 0,1 0 1 0 0,0-1 0 0 0,0 1-1 0 0,1-1 1 0 0,4 20-1 0 0,-3-22-198 0 0,0 0 0 0 0,1 1 0 0 0,0-1-1 0 0,1-1 1 0 0,-1 1 0 0 0,1 0 0 0 0,0-1 0 0 0,1 0-1 0 0,0 0 1 0 0,0 0 0 0 0,0 0 0 0 0,0-1 0 0 0,7 5-1 0 0,-8-7-159 0 0,-1-1 0 0 0,1 0-1 0 0,-1 0 1 0 0,1 0 0 0 0,-1-1-1 0 0,1 1 1 0 0,0-1 0 0 0,0 0-1 0 0,0 0 1 0 0,0 0 0 0 0,0 0-1 0 0,0-1 1 0 0,0 0 0 0 0,0 0-1 0 0,0 0 1 0 0,8-1 0 0 0,-5 0-904 0 0,0-1 0 0 0,0 0 1 0 0,0 0-1 0 0,-1-1 0 0 0,1 0 0 0 0,0 0 1 0 0,-1 0-1 0 0,11-8 0 0 0,8-9-4463 0 0</inkml:trace>
  <inkml:trace contextRef="#ctx0" brushRef="#br0" timeOffset="1">953 52 6911 0 0,'33'-52'8778'0'0,"-45"60"-7626"0"0,-2 1-744 0 0,0 1 1 0 0,2 0 0 0 0,-18 19 0 0 0,-32 40 664 0 0,50-56-831 0 0,-232 287 2895 0 0,169-206-2578 0 0,-38 66-25 0 0,16-22-399 0 0,-40 32-32 0 0,-12 15-2536 0 0,135-166 1398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84 11111 0 0,'0'0'507'0'0,"1"-2"-6"0"0,0-1-472 0 0,1 0 0 0 0,-1 0-1 0 0,1 0 1 0 0,0 0 0 0 0,0 0-1 0 0,1 1 1 0 0,-1-1 0 0 0,8-11 8703 0 0,-47 79-8516 0 0,3 1 0 0 0,3 1 1 0 0,-32 101-1 0 0,61-160-147 0 0,0 0 0 0 0,1 1 0 0 0,0-1 1 0 0,1 0-1 0 0,-1 1 0 0 0,2-1 0 0 0,-1 0 0 0 0,1 1 0 0 0,2 10 1 0 0,-2-16-29 0 0,0 0 1 0 0,0 0-1 0 0,0 0 1 0 0,0-1-1 0 0,1 1 1 0 0,-1 0-1 0 0,1-1 0 0 0,-1 1 1 0 0,1-1-1 0 0,0 0 1 0 0,0 1-1 0 0,4 2 1 0 0,-4-4-8 0 0,0 1 0 0 0,0-1 0 0 0,0 0 0 0 0,0 0 0 0 0,0 0 0 0 0,0-1 0 0 0,1 1 0 0 0,-1 0 0 0 0,0-1 0 0 0,0 1 0 0 0,1-1 0 0 0,-1 0 0 0 0,0 0 0 0 0,1 0 0 0 0,-1 0 0 0 0,0 0 0 0 0,0-1 0 0 0,4 0 0 0 0,5-2 52 0 0,0 0-1 0 0,0-1 1 0 0,0 0 0 0 0,-1-1-1 0 0,15-8 1 0 0,47-37 119 0 0,-38 26-167 0 0,24-19 1 0 0,-1-2 0 0 0,55-57-1 0 0,-96 85-126 0 0,-1 0 0 0 0,-1-1 0 0 0,21-34 0 0 0,-27 40-116 0 0,-2-1 0 0 0,1 0 0 0 0,-2 0 0 0 0,0 0 0 0 0,-1-1 0 0 0,0 1 0 0 0,3-18 0 0 0,-7 9-1945 0 0,0 20 920 0 0,-6-1-1679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59 919 0 0,'15'-11'67'0'0,"-8"-9"474"0"0,9 0 13166 0 0,-15 15-11563 0 0,-1 3-897 0 0,-2 2-139 0 0,-3-1-897 0 0,0 1 1 0 0,0 0 0 0 0,0 1-1 0 0,-1-1 1 0 0,1 1 0 0 0,0 0-1 0 0,1 0 1 0 0,-9 3 0 0 0,-43 19 83 0 0,37-14-159 0 0,-2 0-128 0 0,0 2 0 0 0,1 0 0 0 0,0 1 1 0 0,1 0-1 0 0,0 2 0 0 0,1 1 0 0 0,1 0 1 0 0,1 1-1 0 0,-22 26 0 0 0,35-39-9 0 0,1 1 0 0 0,-1 0 0 0 0,1 0 0 0 0,0 1 0 0 0,0-1 0 0 0,1 0 0 0 0,-1 1-1 0 0,1-1 1 0 0,0 1 0 0 0,0-1 0 0 0,0 1 0 0 0,1 0 0 0 0,0-1 0 0 0,0 1 0 0 0,0 0 0 0 0,0-1 0 0 0,1 1 0 0 0,0-1 0 0 0,-1 1-1 0 0,4 6 1 0 0,2 6-10 0 0,1 0-1 0 0,1 0 1 0 0,19 29-1 0 0,-3-4 28 0 0,-20-35-2 0 0,22 47 120 0 0,-25-50-105 0 0,1 0 0 0 0,-1 1 0 0 0,0-1 0 0 0,0 1 0 0 0,0 0 0 0 0,0-1 0 0 0,-1 1 0 0 0,0 0 0 0 0,0 7 0 0 0,-1-10-6 0 0,1 0-1 0 0,0-1 0 0 0,-1 1 0 0 0,0-1 0 0 0,1 1 0 0 0,-1-1 1 0 0,0 0-1 0 0,0 1 0 0 0,0-1 0 0 0,0 0 0 0 0,0 1 0 0 0,0-1 0 0 0,0 0 1 0 0,0 0-1 0 0,0 0 0 0 0,-1 0 0 0 0,1 0 0 0 0,0 0 0 0 0,-1 0 0 0 0,1-1 1 0 0,-1 1-1 0 0,1 0 0 0 0,-1-1 0 0 0,1 1 0 0 0,-1-1 0 0 0,1 0 0 0 0,-1 1 1 0 0,-2-1-1 0 0,-3 1 51 0 0,-2-1 0 0 0,1 1 0 0 0,0-2 0 0 0,-8 0 0 0 0,13 1-61 0 0,-120-17 100 0 0,35 4-3590 0 0,65 10 1791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77 15487 0 0,'0'0'1408'0'0,"0"2"-1162"0"0,-1 10 414 0 0,0 0 1 0 0,-6 22 0 0 0,1-5 495 0 0,5-27-269 0 0,27 5-298 0 0,-21-7-571 0 0,0 0 0 0 0,0-1 0 0 0,0 0 0 0 0,0-1 1 0 0,0 1-1 0 0,0-1 0 0 0,-1 0 0 0 0,1 0 0 0 0,0 0 0 0 0,4-4 0 0 0,8-5-20 0 0,19-16 1 0 0,-20 14-6 0 0,38-32-237 0 0,-48 40 156 0 0,-1-1-1 0 0,0 1 0 0 0,-1-1 1 0 0,1 1-1 0 0,-1-1 0 0 0,0-1 1 0 0,4-8-1 0 0,-8 15 70 0 0,-1 0 0 0 0,1-1 0 0 0,0 1 0 0 0,0 0 0 0 0,0-1 0 0 0,-1 1 0 0 0,1 0 0 0 0,0 0 0 0 0,0-1 0 0 0,-1 1 0 0 0,1 0 0 0 0,0 0 0 0 0,0 0 0 0 0,-1 0-1 0 0,1-1 1 0 0,0 1 0 0 0,-1 0 0 0 0,1 0 0 0 0,0 0 0 0 0,-1 0 0 0 0,1 0 0 0 0,0 0 0 0 0,-1 0 0 0 0,1 0 0 0 0,0 0 0 0 0,-1 0 0 0 0,0 0 0 0 0,-3 0-61 0 0,0 0 1 0 0,0 0 0 0 0,0 1-1 0 0,0-1 1 0 0,0 1-1 0 0,0 0 1 0 0,0 0-1 0 0,0 1 1 0 0,-3 1 0 0 0,-36 20-221 0 0,29-15 283 0 0,-44 27 96 0 0,-57 45 0 0 0,-48 51 644 0 0,141-112-610 0 0,21-19-113 0 0,-19 16 156 0 0,0 1 0 0 0,1 1 0 0 0,-22 28 0 0 0,40-45-146 0 0,0 0 1 0 0,0 0 0 0 0,0 1 0 0 0,0-1 0 0 0,1 0-1 0 0,-1 1 1 0 0,0-1 0 0 0,1 1 0 0 0,-1-1 0 0 0,1 1-1 0 0,-1-1 1 0 0,1 1 0 0 0,0-1 0 0 0,0 1 0 0 0,0-1-1 0 0,0 1 1 0 0,0 0 0 0 0,0 2 0 0 0,1-3-6 0 0,-1 0 1 0 0,1 0-1 0 0,0 1 0 0 0,-1-1 1 0 0,1 0-1 0 0,0 0 1 0 0,0 0-1 0 0,0 0 0 0 0,0 0 1 0 0,0 0-1 0 0,0 0 0 0 0,0 0 1 0 0,0 0-1 0 0,0-1 1 0 0,0 1-1 0 0,0 0 0 0 0,1-1 1 0 0,-1 1-1 0 0,0-1 1 0 0,0 1-1 0 0,1-1 0 0 0,1 1 1 0 0,7 1 7 0 0,1-1 1 0 0,-1 1-1 0 0,1-1 1 0 0,-1-1-1 0 0,1 0 1 0 0,19-3-1 0 0,66-17-279 0 0,-77 15 157 0 0,41-10-1490 0 0,1-2-5384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 9071 0 0,'0'0'816'0'0,"-15"-6"659"0"0,-24-2 2744 0 0,32 7-2558 0 0,11 4 1139 0 0,14 5-1484 0 0,-18-8-1395 0 0,81 39 79 0 0,9 4 0 0 0,-36-22 0 0 0,-25-8 0 0 0,37 9 0 0 0,-20-11 0 0 0,-21-5 0 0 0,-1 0 0 0 0,30 12 0 0 0,-51-16 0 0 0,0-1 0 0 0,1 1 0 0 0,-1 0 0 0 0,0 0 0 0 0,0 0 0 0 0,0 0 0 0 0,-1 1 0 0 0,4 3 0 0 0,3 3 0 0 0,-6-4 0 0 0,1 10 0 0 0,0-4 0 0 0,-1-4 11 0 0,-3-5 185 0 0,-1-2-141 0 0,-6-1-45 0 0,4 1-10 0 0,0 0 0 0 0,1 0 0 0 0,-1 0 0 0 0,0 0 0 0 0,1 1 0 0 0,-1 0 0 0 0,1-1 0 0 0,-1 1 0 0 0,0 0 0 0 0,1 0 0 0 0,0 0 0 0 0,-1 1 0 0 0,1-1 0 0 0,0 0 0 0 0,0 1 0 0 0,-3 2 0 0 0,-6 4 0 0 0,-8 2 0 0 0,-36 15 0 0 0,12-7 0 0 0,-270 136 14 0 0,190-101 612 0 0,121-52-562 0 0,2-1-66 0 0,0 0 0 0 0,0 0 0 0 0,-1 0 0 0 0,1 0 0 0 0,0 1 0 0 0,0-1 0 0 0,0 0 0 0 0,0 0 0 0 0,0 0 0 0 0,0 0 0 0 0,0 0 0 0 0,0 0 0 0 0,-1 0 0 0 0,1 0 0 0 0,0 0 0 0 0,0 1-1 0 0,0-1 1 0 0,0 0 0 0 0,0 0 0 0 0,0 0 0 0 0,0 0 0 0 0,0 0 0 0 0,0 0 0 0 0,0 0 0 0 0,0 1 0 0 0,0-1 0 0 0,0 0 0 0 0,0 0 0 0 0,0 0 0 0 0,0 0 0 0 0,0 0 0 0 0,0 1 0 0 0,0-1 0 0 0,0 0 0 0 0,0 0 0 0 0,0 0 0 0 0,0 0 0 0 0,0 0 0 0 0,5 3 22 0 0,8-2-1141 0 0,3-3-3996 0 0,3-3-1738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289 285 4607 0 0,'-2'1'354'0'0,"-26"28"90"0"0,2-1 5056 0 0,0-6 889 0 0,-4-4-3477 0 0,27-17-2785 0 0,1 0 0 0 0,-1 0-1 0 0,1 0 1 0 0,-1 0 0 0 0,1-1 0 0 0,-1 1 0 0 0,0-1-1 0 0,1 1 1 0 0,-1-1 0 0 0,0 0 0 0 0,0 0-1 0 0,1 0 1 0 0,-1-1 0 0 0,0 1 0 0 0,1 0-1 0 0,-1-1 1 0 0,0 0 0 0 0,1 0 0 0 0,-1 0 0 0 0,1 0-1 0 0,-1 0 1 0 0,-3-3 0 0 0,2 2-64 0 0,1 0 0 0 0,0-1 0 0 0,0 1 0 0 0,0-1 0 0 0,1 0 0 0 0,-1 0 0 0 0,1 0 0 0 0,0 0 0 0 0,-1 0 0 0 0,1-1 1 0 0,1 1-1 0 0,-1-1 0 0 0,0 1 0 0 0,1-1 0 0 0,0 0 0 0 0,0 0 0 0 0,0 1 0 0 0,0-1 0 0 0,0-5 0 0 0,0 3-58 0 0,0 0 0 0 0,0 0 0 0 0,1-1 0 0 0,0 1 0 0 0,0 0 0 0 0,0 0 0 0 0,1 0 1 0 0,-1 0-1 0 0,2 0 0 0 0,-1 0 0 0 0,1 0 0 0 0,0 0 0 0 0,0 0 0 0 0,0 0 0 0 0,1 1 0 0 0,0-1 0 0 0,0 1 0 0 0,6-8 0 0 0,6-4-54 0 0,0 1-1 0 0,0 0 1 0 0,2 1-1 0 0,0 1 1 0 0,0 0-1 0 0,1 2 0 0 0,1 0 1 0 0,0 1-1 0 0,1 1 1 0 0,0 0-1 0 0,1 2 1 0 0,-1 0-1 0 0,2 2 1 0 0,-1 0-1 0 0,1 1 1 0 0,-1 1-1 0 0,1 1 1 0 0,1 1-1 0 0,-1 2 1 0 0,26 1-1 0 0,-30 1 75 0 0,-1 0 1 0 0,1 1-1 0 0,-1 1 0 0 0,0 1 0 0 0,16 6 0 0 0,-25-8 29 0 0,-1 0 0 0 0,-1 1 0 0 0,1-1 0 0 0,0 1-1 0 0,-1 1 1 0 0,0-1 0 0 0,0 1 0 0 0,0 0-1 0 0,0 1 1 0 0,-1-1 0 0 0,0 1 0 0 0,0 0-1 0 0,7 13 1 0 0,-10-17-31 0 0,-1 1 1 0 0,0 0-1 0 0,0 0 0 0 0,0 0 0 0 0,0-1 0 0 0,0 1 1 0 0,-1 0-1 0 0,0 0 0 0 0,1 0 0 0 0,-1 0 0 0 0,0 1 1 0 0,0-1-1 0 0,-1 0 0 0 0,0 4 0 0 0,0-2 3 0 0,-1-1 0 0 0,1 1 0 0 0,-1-1-1 0 0,0 1 1 0 0,-1-1 0 0 0,1 1 0 0 0,-1-1-1 0 0,-3 4 1 0 0,-4 3 25 0 0,0 0-1 0 0,-1-1 0 0 0,0 0 1 0 0,-24 16-1 0 0,9-10-4 0 0,-1-1 0 0 0,0-1 1 0 0,-48 17-1 0 0,-91 17-152 0 0,23-20-480 0 0,119-25 72 0 0,0-1 1 0 0,0-1-1 0 0,-47-4 1 0 0,68 3 259 0 0,1 0 0 0 0,0 0 0 0 0,0-1 0 0 0,-1 1 0 0 0,1-1 0 0 0,0 1 0 0 0,0-1 0 0 0,-1 0 0 0 0,1 1 0 0 0,0-1 0 0 0,0 0 0 0 0,0-1 0 0 0,0 1 0 0 0,0 0 0 0 0,1-1 0 0 0,-1 1 0 0 0,0-1 0 0 0,1 1 0 0 0,-3-3 0 0 0,1-9-6305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11055 0 0,'-2'0'852'0'0,"-9"2"-529"0"0,1 1-1 0 0,0 0 0 0 0,0 0 1 0 0,0 1-1 0 0,0 1 0 0 0,1 0 1 0 0,-17 11-1 0 0,-62 52 3775 0 0,64-49-3782 0 0,-18 16 425 0 0,2 2 1 0 0,-62 74-1 0 0,82-85-504 0 0,1 0 0 0 0,1 2 0 0 0,1 0 0 0 0,2 1 0 0 0,-23 60 0 0 0,-26 135 40 0 0,36-130-1046 0 0,15-55-5513 0 0,12-34 4535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69 3223 0 0,'0'0'11998'0'0,"1"2"-10682"0"0,1 11-887 0 0,0-1 0 0 0,-1 1 0 0 0,0 0 0 0 0,-1 0 0 0 0,-1-1 0 0 0,-3 24 0 0 0,-21 78 495 0 0,23-104-821 0 0,-11 41 145 0 0,-26 110 122 0 0,32-125-321 0 0,2 1-1 0 0,-1 53 1 0 0,7-77 11 0 0,0-12-57 0 0,0 0-1 0 0,-1-1 1 0 0,1 1 0 0 0,-1-1-1 0 0,1 1 1 0 0,0 0-1 0 0,0-1 1 0 0,-1 0-1 0 0,1 1 1 0 0,0-1 0 0 0,0 1-1 0 0,-1-1 1 0 0,1 0-1 0 0,0 0 1 0 0,0 1 0 0 0,0-1-1 0 0,0 0 1 0 0,-1 0-1 0 0,1 0 1 0 0,0 0 0 0 0,0 0-1 0 0,0 0 1 0 0,0 0-1 0 0,0 0 1 0 0,0 0 0 0 0,-1 0-1 0 0,1-1 1 0 0,0 1-1 0 0,0 0 1 0 0,0-1-1 0 0,1 0 1 0 0,3-1 23 0 0,0 0 0 0 0,0-1 0 0 0,8-4 0 0 0,6-8 61 0 0,-1 0 1 0 0,26-27-1 0 0,-18 15-32 0 0,26-24 32 0 0,70-66 115 0 0,-24 23 3 0 0,-45 41-101 0 0,73-55-1 0 0,-70 67-475 0 0,1 2 0 0 0,62-30-1 0 0,-114 66 262 0 0,-1 1-1 0 0,1 0 1 0 0,-1 1 0 0 0,1-1-1 0 0,0 1 1 0 0,-1 0-1 0 0,1 0 1 0 0,0 0-1 0 0,8 1 1 0 0,12 4-2737 0 0,-15-1-3494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557 122 15863 0 0,'-4'-9'212'0'0,"0"0"-1"0"0,-1 1 1 0 0,0 0-1 0 0,0 0 1 0 0,0 0-1 0 0,-1 1 1 0 0,-1 0-1 0 0,1 0 1 0 0,-1 0-1 0 0,0 1 1 0 0,-14-10-1 0 0,16 13-198 0 0,0 0 1 0 0,0 0-1 0 0,-1 1 1 0 0,1 0-1 0 0,-1 0 0 0 0,0 0 1 0 0,1 1-1 0 0,-1 0 0 0 0,0 0 1 0 0,0 0-1 0 0,0 0 1 0 0,0 1-1 0 0,0 0 0 0 0,0 1 1 0 0,0-1-1 0 0,0 1 0 0 0,1 0 1 0 0,-1 1-1 0 0,-10 3 1 0 0,-1 2-166 0 0,-1 1 1 0 0,1 1-1 0 0,0 1 1 0 0,-17 12-1 0 0,-57 53 89 0 0,72-59 152 0 0,-1 2 210 0 0,0 1-1 0 0,-18 24 1 0 0,29-32-54 0 0,1 0-1 0 0,1 0 0 0 0,-1 1 0 0 0,2 0 0 0 0,0 1 0 0 0,-5 13 0 0 0,10-24-165 0 0,0 1 0 0 0,0 0 0 0 0,0 0 0 0 0,1-1 1 0 0,0 1-1 0 0,-1 0 0 0 0,1 0 0 0 0,0 0 0 0 0,0 0 0 0 0,1 5 0 0 0,0-7-40 0 0,-1 0-1 0 0,1 0 0 0 0,-1 1 0 0 0,1-1 0 0 0,-1 0 1 0 0,1 0-1 0 0,0 0 0 0 0,0 0 0 0 0,0 0 1 0 0,-1 0-1 0 0,1 0 0 0 0,0 0 0 0 0,0 0 1 0 0,0 0-1 0 0,1 0 0 0 0,-1-1 0 0 0,0 1 0 0 0,0 0 1 0 0,0-1-1 0 0,0 1 0 0 0,1-1 0 0 0,-1 1 1 0 0,0-1-1 0 0,1 0 0 0 0,-1 1 0 0 0,2-1 0 0 0,6 1 90 0 0,1 0 0 0 0,0-1-1 0 0,0 0 1 0 0,-1-1-1 0 0,1 0 1 0 0,0 0-1 0 0,-1-1 1 0 0,10-3-1 0 0,77-30 269 0 0,-74 26-300 0 0,140-63-514 0 0,-118 54-444 0 0,-43 17 517 0 0,-3 1-127 0 0,1 0 373 0 0,-1 1-1 0 0,0-1 0 0 0,1 1 0 0 0,-1-1 0 0 0,0 1 0 0 0,1 0 1 0 0,-1 0-1 0 0,-1 1 0 0 0,1-1-22 0 0,-21 10-387 0 0,1 1 0 0 0,0 1 0 0 0,-38 30 0 0 0,38-23-272 0 0,21-19-375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32 15199 0 0,'7'-30'1747'0'0,"-6"29"-1118"0"0,-3 2 191 0 0,-3 2-532 0 0,0 1 0 0 0,0 0 0 0 0,0 1 0 0 0,0-1 0 0 0,1 1 0 0 0,-6 6 0 0 0,-22 36-280 0 0,21-30 131 0 0,-102 169 473 0 0,29-47-251 0 0,-253 391 67 0 0,205-330-1533 0 0,121-181 226 0 0,10-18 345 0 0,4-2-1430 0 0,33-21-3756 0 0,-11 6 634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14711 0 0,'-2'1'672'0'0,"-10"7"-417"0"0,0 1-1 0 0,0 0 0 0 0,1 1 0 0 0,0 0 1 0 0,1 0-1 0 0,1 1 0 0 0,-1 1 0 0 0,-13 23 1 0 0,-3 8 799 0 0,-23 58 1 0 0,40-83-854 0 0,2 1 1 0 0,-8 29-1 0 0,13-42-77 0 0,1 1 0 0 0,-1 0-1 0 0,2 0 1 0 0,-1 0 0 0 0,1 1-1 0 0,0-1 1 0 0,0 0 0 0 0,1 0-1 0 0,0 0 1 0 0,3 11 0 0 0,-3-16-58 0 0,0 0 0 0 0,0 0 0 0 0,1 0 0 0 0,-1 0 0 0 0,0 0 0 0 0,1 0 0 0 0,-1 0 0 0 0,1 0 0 0 0,0 0 0 0 0,0-1 0 0 0,0 1 0 0 0,0-1 0 0 0,0 1 0 0 0,0-1 0 0 0,0 0 0 0 0,0 0 0 0 0,0 0 0 0 0,0 0 0 0 0,1 0 0 0 0,-1 0 0 0 0,1-1 0 0 0,-1 1 0 0 0,0-1 0 0 0,1 0 0 0 0,-1 1 0 0 0,5-2 0 0 0,3 1 159 0 0,0 0-1 0 0,0-1 0 0 0,0 0 0 0 0,0-1 1 0 0,11-3-1 0 0,-3 0-38 0 0,-2-1 0 0 0,1-1 0 0 0,-1-1 0 0 0,0 0 0 0 0,29-20-1 0 0,-22 10-141 0 0,0 0-1 0 0,38-43 0 0 0,-5-4-895 0 0,-23 18-6837 0 0,-18 24 110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38 167 11055 0 0,'0'0'852'0'0,"1"1"-560"0"0,1 0-158 0 0,10 6 1578 0 0,0 0 0 0 0,14 5 0 0 0,-21-11-1271 0 0,0 1 0 0 0,0 0 0 0 0,0-1 0 0 0,1 0 0 0 0,-1 0 0 0 0,0-1 0 0 0,1 0 0 0 0,10 0 0 0 0,11-5 543 0 0,1 0 1 0 0,47-18-1 0 0,-31 10-553 0 0,101-39 97 0 0,-120 41-543 0 0,0-2-1 0 0,-1 0 1 0 0,35-26-1 0 0,-38 19-250 0 0,-20 19-137 0 0,-12-6-641 0 0,9 7 962 0 0,-1-1 0 0 0,1 1 0 0 0,-1 0 0 0 0,1 0 0 0 0,-1 0-1 0 0,0 0 1 0 0,1 1 0 0 0,-1-1 0 0 0,1 1 0 0 0,-1-1 0 0 0,1 1 0 0 0,-5 2 0 0 0,-32 16-511 0 0,24-11 357 0 0,-51 26-225 0 0,-128 71 688 0 0,141-71 240 0 0,1 2 1 0 0,-65 59-1 0 0,113-91-412 0 0,0 0 0 0 0,0 0 0 0 0,0 1 0 0 0,1 0-1 0 0,0-1 1 0 0,0 1 0 0 0,0 0 0 0 0,0 1 0 0 0,-2 6 0 0 0,5-10-29 0 0,-1 1 0 0 0,0-1 0 0 0,1 0 0 0 0,0 1 0 0 0,-1-1 0 0 0,1 1 0 0 0,0-1 0 0 0,0 1 0 0 0,0-1 0 0 0,1 0 0 0 0,-1 1 0 0 0,1-1 0 0 0,-1 1 0 0 0,1-1 0 0 0,0 0 0 0 0,0 1 0 0 0,0-1 0 0 0,0 0 0 0 0,0 0 0 0 0,0 0 0 0 0,0 0 0 0 0,1 0 0 0 0,-1 0 0 0 0,3 2 0 0 0,3 2 13 0 0,-1-1 0 0 0,1 0 0 0 0,0 0 1 0 0,1-1-1 0 0,-1 1 0 0 0,1-2 0 0 0,14 6 0 0 0,-1-2 77 0 0,41 8 0 0 0,-2-5-2179 0 0,-33-6-1554 0 0,38 0-1 0 0,-39-5-2996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4143 0 0,'0'0'319'0'0,"-2"1"-210"0"0,-5 1 1845 0 0,-1 1-1 0 0,0-2 1 0 0,-13 2-1 0 0,-13 3 3184 0 0,13 0-4448 0 0,8 1-200 0 0,-1 1 0 0 0,1 0 0 0 0,0 0 0 0 0,1 1 0 0 0,-20 20 0 0 0,11-8 13 0 0,1 1 0 0 0,-18 27 0 0 0,34-43-469 0 0,0 0 1 0 0,0 1-1 0 0,0-1 0 0 0,1 1 0 0 0,0 0 1 0 0,-3 10-1 0 0,5-15-20 0 0,0 1 1 0 0,1 0 0 0 0,-1-1-1 0 0,1 1 1 0 0,0 0 0 0 0,0 0-1 0 0,0 0 1 0 0,0-1-1 0 0,0 1 1 0 0,1 0 0 0 0,-1 0-1 0 0,1-1 1 0 0,0 1-1 0 0,0 0 1 0 0,0-1 0 0 0,0 1-1 0 0,0-1 1 0 0,0 1 0 0 0,1-1-1 0 0,2 3 1 0 0,42 48 182 0 0,-23-29-62 0 0,37 51-1 0 0,-55-67-31 0 0,0 0 0 0 0,-1 0-1 0 0,0 1 1 0 0,0-1 0 0 0,-1 1 0 0 0,0 0 0 0 0,0 0 0 0 0,-1 0 0 0 0,0 0-1 0 0,0 0 1 0 0,-1 13 0 0 0,-1-18-47 0 0,0 1-1 0 0,0-1 0 0 0,-1 0 1 0 0,1 1-1 0 0,-1-1 1 0 0,0 0-1 0 0,0 0 0 0 0,-1 0 1 0 0,0 0-1 0 0,1 0 1 0 0,-1 0-1 0 0,0 0 1 0 0,-1-1-1 0 0,-2 4 0 0 0,1-2 9 0 0,1-1-1 0 0,-2-1 0 0 0,1 1 0 0 0,0-1 0 0 0,-1 1 0 0 0,1-1 1 0 0,-1 0-1 0 0,0-1 0 0 0,-9 4 0 0 0,-4 0 33 0 0,0-1-1 0 0,0-1 1 0 0,-1-1-1 0 0,0-1 1 0 0,-24 1-1 0 0,-147 1 291 0 0,92-3-2034 0 0,-1 2-5856 0 0,60-1-291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68 10303 0 0,'-16'-4'551'0'0,"-31"-11"-1"0"0,13 3 61 0 0,28 10-349 0 0,-9-2 823 0 0,1-1 0 0 0,-1-1 1 0 0,-26-14 1716 0 0,31 35-2436 0 0,4-8-309 0 0,-14 25 108 0 0,-70 99 602 0 0,48-74-252 0 0,-13 15 279 0 0,8-11 190 0 0,46-60-760 0 0,11 8 189 0 0,-6-7-376 0 0,-1 0-1 0 0,1-1 0 0 0,-1 0 0 0 0,1 0 1 0 0,-1 0-1 0 0,1 0 0 0 0,0-1 0 0 0,0 1 1 0 0,-1-1-1 0 0,1 0 0 0 0,0 0 0 0 0,-1-1 0 0 0,5 0 1 0 0,9-1 130 0 0,24-9 1 0 0,-32 9-112 0 0,38-12-10 0 0,0-2 0 0 0,-1-1 0 0 0,-1-3 0 0 0,50-29-1 0 0,-86 43-143 0 0,0 0-1 0 0,0 0 0 0 0,-1-1 1 0 0,1 0-1 0 0,-1-1 0 0 0,-1 0 0 0 0,12-14 1 0 0,-17 19 51 0 0,0 0 1 0 0,-1 0 0 0 0,1 0-1 0 0,0 0 1 0 0,-1 0 0 0 0,0 0-1 0 0,0 0 1 0 0,0-1 0 0 0,0 1-1 0 0,0 0 1 0 0,-1-1 0 0 0,1 1-1 0 0,-1 0 1 0 0,0-1 0 0 0,0 1-1 0 0,0-1 1 0 0,0 1 0 0 0,-1 0-1 0 0,0-1 1 0 0,1 1 0 0 0,-1 0-1 0 0,0-1 1 0 0,-1 1 0 0 0,1 0-1 0 0,0 0 1 0 0,-1 0 0 0 0,0 0 0 0 0,-3-4-1 0 0,2 3-21 0 0,0 0 0 0 0,-1 0 0 0 0,0 0 0 0 0,0 0-1 0 0,0 1 1 0 0,-1-1 0 0 0,1 1 0 0 0,-1 0 0 0 0,0 1 0 0 0,1-1 0 0 0,-1 1-1 0 0,0 0 1 0 0,-1 0 0 0 0,1 0 0 0 0,0 1 0 0 0,0-1 0 0 0,-1 2-1 0 0,1-1 1 0 0,-7 0 0 0 0,0 1-80 0 0,-1 1 0 0 0,1 0 0 0 0,-1 1 0 0 0,1 0 0 0 0,0 1-1 0 0,0 1 1 0 0,-15 5 0 0 0,-18 8-440 0 0,43-16 188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761 765 13559 0 0,'0'-2'622'0'0,"11"-30"-52"0"0,1 0 1 0 0,19-38-1 0 0,40-59 1870 0 0,-5 10-1613 0 0,17-66-85 0 0,-34 69-444 0 0,-37 93-243 0 0,-8 15-76 0 0,0 1 0 0 0,-1-1 0 0 0,0 0 1 0 0,4-15-1 0 0,-7 23 11 0 0,-1 0-1 0 0,1-1 1 0 0,-1 1 0 0 0,1 0-1 0 0,-1 0 1 0 0,1-1 0 0 0,-1 1-1 0 0,1 0 1 0 0,-1 0 0 0 0,1 0 0 0 0,-1-1-1 0 0,1 1 1 0 0,-1 0 0 0 0,0 0-1 0 0,1 0 1 0 0,-1 0 0 0 0,1 0-1 0 0,-1 0 1 0 0,1 0 0 0 0,-1 0 0 0 0,0 1-1 0 0,1-1 5 0 0,-5 0-35 0 0,0 1 0 0 0,0 0 0 0 0,0 1 0 0 0,0-1 0 0 0,1 1 0 0 0,-1 0 0 0 0,1 0 0 0 0,-1 1 0 0 0,1-1 0 0 0,-7 6 0 0 0,-5 5-78 0 0,-18 17-1 0 0,29-25 100 0 0,-134 147-13 0 0,11 11 224 0 0,50-61 83 0 0,12-17-11 0 0,4 3 0 0 0,4 2-1 0 0,4 3 1 0 0,4 2 0 0 0,-42 115-1 0 0,62-125 68 0 0,-22 56 8 0 0,47-130-340 0 0,-1-1 0 0 0,0 0 0 0 0,0-1 0 0 0,-1 0 0 0 0,0 0 0 0 0,0 0 0 0 0,-1 0 0 0 0,0-1 0 0 0,-16 11 0 0 0,-13 4-2388 0 0,-4-7-3476 0 0,21-12-14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0 919 0 0,'-2'1'67'0'0,"1"-1"-161"0"0,-10 2 2198 0 0,8-2-67 0 0,0 1 0 0 0,0 0 0 0 0,0 0 0 0 0,0 0 0 0 0,0 0 0 0 0,-4 3 0 0 0,0 1-321 0 0,2 2-3536 0 0,4-6 2367 0 0,1 1-156 0 0,0 1-301 0 0,1 1 0 0 0,-1-1 0 0 0,1 0 1 0 0,0 1-1 0 0,0-1 0 0 0,0 0 0 0 0,0 1 1 0 0,0-1-1 0 0,1 0 0 0 0,0 0 0 0 0,3 5 1 0 0,3 3 71 0 0,17 17 1 0 0,-6-8-97 0 0,-6-5-58 0 0,1 0 98 0 0,-1 2 0 0 0,0-1-1 0 0,13 24 1 0 0,-24-35-81 0 0,0-1 1 0 0,1 0-1 0 0,-1 1 0 0 0,-1 0 1 0 0,1-1-1 0 0,-1 1 0 0 0,0 0 1 0 0,0 0-1 0 0,0 0 0 0 0,-1 0 1 0 0,1 0-1 0 0,-1 0 0 0 0,0 0 1 0 0,-1 0-1 0 0,1 0 0 0 0,-1 0 1 0 0,0-1-1 0 0,0 1 0 0 0,-3 6 1 0 0,0-2 38 0 0,-1-1 1 0 0,0 0 0 0 0,0 0 0 0 0,0-1-1 0 0,-1 1 1 0 0,0-1 0 0 0,-1 0 0 0 0,0-1 0 0 0,0 1-1 0 0,0-1 1 0 0,-1-1 0 0 0,1 1 0 0 0,-1-2 0 0 0,-1 1-1 0 0,-10 4 1 0 0,-1-1-142 0 0,0-1-1 0 0,-1-1 1 0 0,0-1-1 0 0,0-1 1 0 0,-36 3 0 0 0,56-7 51 0 0,-2 1-140 0 0,0-1 0 0 0,0 1 0 0 0,-1-1 0 0 0,1 0 0 0 0,0 0 0 0 0,0 0 0 0 0,-1-1 0 0 0,1 1 1 0 0,0-1-1 0 0,0 0 0 0 0,0 0 0 0 0,0 0 0 0 0,0 0 0 0 0,-5-3 0 0 0,8 4 16 0 0,-1-1 1 0 0,1 0-1 0 0,0 1 0 0 0,0-1 1 0 0,0 1-1 0 0,0-1 0 0 0,0 0 0 0 0,0 1 1 0 0,0-1-1 0 0,0 0 0 0 0,0 1 1 0 0,0-1-1 0 0,0 1 0 0 0,0-1 1 0 0,0 0-1 0 0,1 1 0 0 0,-1-1 1 0 0,1 0-1 0 0,-1 0-222 0 0,5-13-1283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10135 0 0,'0'0'778'0'0,"0"2"-173"0"0,-1 1-58 0 0,0 0 0 0 0,0 0-1 0 0,1-1 1 0 0,0 1 0 0 0,-1 0 0 0 0,1 0-1 0 0,0 0 1 0 0,0 0 0 0 0,1 0 0 0 0,-1 0-1 0 0,1 0 1 0 0,-1-1 0 0 0,1 1 0 0 0,2 5-1 0 0,-1-4-239 0 0,0 0 0 0 0,0 1 0 0 0,1-1 0 0 0,0 0 0 0 0,0 0-1 0 0,0 0 1 0 0,1-1 0 0 0,4 5 0 0 0,-1-2-189 0 0,1 0 0 0 0,0-1 0 0 0,0 0 0 0 0,0 0 0 0 0,1-1 0 0 0,-1 0 1 0 0,1 0-1 0 0,0-1 0 0 0,11 2 0 0 0,27 2 292 0 0,0-1 1 0 0,93-3 0 0 0,-87-5-1545 0 0,0-2 0 0 0,78-17 1 0 0,-69 6-6705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1768 47 13359 0 0,'-18'-36'1448'0'0,"18"35"-1431"0"0,0 0-1 0 0,-1 1 1 0 0,1-1 0 0 0,-1 0-1 0 0,1 0 1 0 0,-1 1-1 0 0,1-1 1 0 0,-1 0 0 0 0,0 1-1 0 0,1-1 1 0 0,-1 1-1 0 0,0-1 1 0 0,-1 0-1 0 0,-3 1 728 0 0,4 0-370 0 0,-4 1 106 0 0,-1 0 0 0 0,1 0 1 0 0,0 0-1 0 0,0 1 1 0 0,0-1-1 0 0,0 1 0 0 0,0 0 1 0 0,0 1-1 0 0,0-1 0 0 0,-8 7 1 0 0,2-1-331 0 0,1 0 1 0 0,0 1 0 0 0,-11 11-1 0 0,-21 30 623 0 0,-41 65 1 0 0,48-64-510 0 0,-63 72 1 0 0,68-94-228 0 0,0-2 1 0 0,-2 0-1 0 0,0-2 0 0 0,-2-2 1 0 0,-1 0-1 0 0,-1-3 0 0 0,0-1 1 0 0,-62 22-1 0 0,-308 96 199 0 0,337-119-213 0 0,-1-3 0 0 0,0-3 1 0 0,-1-3-1 0 0,-71-1 0 0 0,121-8-19 0 0,-37-5-1 0 0,51 4-13 0 0,0-1 0 0 0,0 1 0 0 0,-1-1 0 0 0,1-1 0 0 0,1 1 0 0 0,-1-1-1 0 0,0 0 1 0 0,-10-8 0 0 0,16 10 0 0 0,-1 0 1 0 0,1 0-1 0 0,-1-1 0 0 0,1 1 0 0 0,0-1 0 0 0,0 0 1 0 0,-1 1-1 0 0,1-1 0 0 0,0 0 0 0 0,1 0 1 0 0,-1 1-1 0 0,0-1 0 0 0,0 0 0 0 0,1 0 0 0 0,-1 0 1 0 0,1 0-1 0 0,0 0 0 0 0,-1 0 0 0 0,1 0 0 0 0,0 0 1 0 0,0 0-1 0 0,0 0 0 0 0,1 0 0 0 0,-1 0 1 0 0,0 0-1 0 0,1 0 0 0 0,-1 0 0 0 0,1 0 0 0 0,0 0 1 0 0,0 1-1 0 0,1-4 0 0 0,2-3-58 0 0,1 1 0 0 0,-1-1 1 0 0,1 1-1 0 0,0 1 0 0 0,1-1 0 0 0,8-7 0 0 0,-1 2 5 0 0,1 1 1 0 0,1 0-1 0 0,0 2 0 0 0,1-1 1 0 0,0 2-1 0 0,0 0 1 0 0,1 1-1 0 0,-1 1 0 0 0,2 0 1 0 0,-1 1-1 0 0,1 1 0 0 0,26-3 1 0 0,-9 4 154 0 0,1 1 1 0 0,0 1 0 0 0,-1 2-1 0 0,1 2 1 0 0,47 10-1 0 0,-51-6 97 0 0,-1 1-1 0 0,-1 2 1 0 0,31 15-1 0 0,84 46 541 0 0,-97-45-473 0 0,-25-15-192 0 0,1-1 1 0 0,-1-1-1 0 0,1-1 0 0 0,1-1 0 0 0,-1-2 1 0 0,1 0-1 0 0,33 2 0 0 0,-14-5 46 0 0,0-3-1 0 0,1-1 1 0 0,56-10-1 0 0,-76 9-488 0 0,41 2 0 0 0,-50 1 268 0 0,-10 0-314 0 0,0 0 1 0 0,0 1-1 0 0,0 0 1 0 0,-1 1-1 0 0,1-1 0 0 0,7 3 1 0 0,-3 0-1183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9215 0 0,'0'0'831'0'0,"1"1"-686"0"0,9 10 662 0 0,-1 0 0 0 0,0 0 0 0 0,0 1 0 0 0,-2 0-1 0 0,0 1 1 0 0,0-1 0 0 0,-1 1 0 0 0,0 1-1 0 0,-1-1 1 0 0,-1 1 0 0 0,0 0 0 0 0,2 16 0 0 0,0 18 785 0 0,-2 0 0 0 0,-3 63 0 0 0,-1-70-649 0 0,0-27-856 0 0,-1 1-1 0 0,0-1 1 0 0,-1 1 0 0 0,-1-1-1 0 0,0 0 1 0 0,-1 0 0 0 0,-10 25-1 0 0,9-29-163 0 0,-1 0 1 0 0,0 0-1 0 0,0 0 0 0 0,-1 0 0 0 0,0-1 0 0 0,-1 0 0 0 0,1-1 1 0 0,-2 0-1 0 0,1 0 0 0 0,-14 9 0 0 0,9-8-651 0 0,-1 0 0 0 0,-1-1 0 0 0,1 0 0 0 0,-2-1 0 0 0,1-1 0 0 0,-23 6 0 0 0,18-7-1088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638 126 4143 0 0,'8'-19'-17'0'0,"19"-31"-1"0"0,-23 44 296 0 0,0 1-1 0 0,1-1 0 0 0,0 0 0 0 0,8-6 0 0 0,-10 9 429 0 0,0 1-1 0 0,0 0 0 0 0,0 0 0 0 0,1 0 1 0 0,5-3-1 0 0,-5 4 289 0 0,0 0-1 0 0,0 0 1 0 0,0 0 0 0 0,0 0 0 0 0,0 1-1 0 0,5-1 1 0 0,-8 4-673 0 0,0 2-217 0 0,-1 0 1 0 0,1 0-1 0 0,-1 0 0 0 0,0 0 0 0 0,0 0 1 0 0,-1 1-1 0 0,0-1 0 0 0,0 0 0 0 0,0 0 0 0 0,0 0 1 0 0,-2 4-1 0 0,-5 11 270 0 0,-14 25 0 0 0,14-29-243 0 0,-131 210 1379 0 0,43-77-910 0 0,-196 280-37 0 0,265-392-393 0 0,-3 0 0 0 0,-1-2 0 0 0,-2-2 0 0 0,-36 30 0 0 0,67-62 453 0 0,3-3-550 0 0,2-8-88 0 0,1 1-1 0 0,0-1 1 0 0,1 1-1 0 0,0 0 1 0 0,9-12-1 0 0,38-44-369 0 0,-30 38 242 0 0,13-17-88 0 0,2 2 0 0 0,1 2 0 0 0,2 1 0 0 0,61-44 1 0 0,-91 77 230 0 0,0 0 0 0 0,0 0 0 0 0,1 1 0 0 0,0 0 1 0 0,0 1-1 0 0,0 0 0 0 0,1 1 0 0 0,-1 0 0 0 0,1 1 1 0 0,17-1-1 0 0,-19 3 25 0 0,0-1 0 0 0,1 2 0 0 0,-1 0 0 0 0,0 0 1 0 0,1 0-1 0 0,-1 2 0 0 0,0-1 0 0 0,0 1 0 0 0,-1 1 0 0 0,1-1 1 0 0,-1 2-1 0 0,12 6 0 0 0,32 32 435 0 0,-47-39-419 0 0,-3-2-10 0 0,0 0 1 0 0,0 0 0 0 0,0 1 0 0 0,-1-1-1 0 0,1 1 1 0 0,2 2 0 0 0,-5-4-18 0 0,1 0 1 0 0,0 0-1 0 0,-1 0 0 0 0,1 0 0 0 0,-1 1 1 0 0,0-1-1 0 0,1 0 0 0 0,-1 0 1 0 0,0 1-1 0 0,0-1 0 0 0,1 0 0 0 0,-1 0 1 0 0,0 0-1 0 0,0 1 0 0 0,-1-1 0 0 0,1 0 1 0 0,0 0-1 0 0,0 1 0 0 0,0-1 1 0 0,-1 0-1 0 0,0 2 0 0 0,-17 50 356 0 0,14-36-323 0 0,-1-1 0 0 0,-1 0 0 0 0,-1 0 0 0 0,0-1 0 0 0,-1 0 0 0 0,0 0 0 0 0,-14 18-1 0 0,7-17 23 0 0,-1 0 0 0 0,0 0 0 0 0,-2-2-1 0 0,-36 24 1 0 0,-83 38 237 0 0,118-67-284 0 0,0 0 0 0 0,-23 6 0 0 0,35-13-16 0 0,0 0-1 0 0,0-1 0 0 0,0 1 0 0 0,-1-1 0 0 0,1-1 0 0 0,-1 0 0 0 0,1 0 0 0 0,-1 0 0 0 0,-10-2 0 0 0,16 1-10 0 0,0 1-1 0 0,1-1 1 0 0,-1 1-1 0 0,0-1 1 0 0,1 0-1 0 0,-1 1 1 0 0,1-1-1 0 0,-1 0 1 0 0,1 0-1 0 0,-1 0 0 0 0,1 0 1 0 0,0 0-1 0 0,-1-1 1 0 0,1 1-1 0 0,0 0 1 0 0,0-1-1 0 0,0 1 1 0 0,0 0-1 0 0,-1-3 1 0 0,1 1-19 0 0,0 1 1 0 0,0-1 0 0 0,0 0-1 0 0,1 1 1 0 0,-1-1 0 0 0,1 0-1 0 0,0 0 1 0 0,0 1-1 0 0,0-1 1 0 0,0 0 0 0 0,1-4-1 0 0,0 2-35 0 0,0 0-1 0 0,1 0 1 0 0,-1 0-1 0 0,1 0 1 0 0,0 0-1 0 0,0 0 1 0 0,1 0-1 0 0,0 1 1 0 0,-1-1 0 0 0,1 1-1 0 0,1 0 1 0 0,5-6-1 0 0,-5 7-470 0 0,0 0-1 0 0,0 0 1 0 0,0 1 0 0 0,8-4-1 0 0,4 0-1029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23 10135 0 0,'-2'0'778'0'0,"-19"-9"-1092"0"0,14 7 1257 0 0,1-1 1 0 0,-1 1-1 0 0,0 0 0 0 0,-7-2 0 0 0,11 4-553 0 0,0 0 1 0 0,0 0-1 0 0,0 0 0 0 0,1 0 1 0 0,-1 0-1 0 0,0 1 1 0 0,0-1-1 0 0,1 1 1 0 0,-1 0-1 0 0,0 0 0 0 0,1 0 1 0 0,-1 0-1 0 0,1 0 1 0 0,-5 3-1 0 0,2 0-260 0 0,0 0-1 0 0,0 0 0 0 0,0 0 1 0 0,0 1-1 0 0,0 0 0 0 0,1 0 1 0 0,0 0-1 0 0,0 0 0 0 0,1 1 1 0 0,-1-1-1 0 0,1 1 1 0 0,1 0-1 0 0,-4 7 0 0 0,3-3-74 0 0,1 0 1 0 0,-1-1-1 0 0,2 1 0 0 0,-1 0 0 0 0,1 0 0 0 0,1 0 0 0 0,1 20 0 0 0,0-25-11 0 0,0-1 1 0 0,0 1-1 0 0,0 0 0 0 0,1 0 0 0 0,0-1 1 0 0,0 1-1 0 0,0-1 0 0 0,0 0 0 0 0,1 1 1 0 0,0-1-1 0 0,0 0 0 0 0,0 0 0 0 0,0-1 0 0 0,0 1 1 0 0,1-1-1 0 0,0 1 0 0 0,-1-1 0 0 0,1 0 1 0 0,1-1-1 0 0,6 5 0 0 0,2-1 141 0 0,1 0 0 0 0,0 0 1 0 0,-1-1-1 0 0,2-1 0 0 0,23 4 0 0 0,-22-6-27 0 0,0 0 0 0 0,1-2-1 0 0,-1 1 1 0 0,0-2 0 0 0,20-3 0 0 0,-23 1-58 0 0,-1-1 1 0 0,1 0-1 0 0,-1-1 1 0 0,0 0 0 0 0,17-10-1 0 0,-16 8-61 0 0,11-7-125 0 0,-2-1-1 0 0,0-1 0 0 0,0-1 1 0 0,-2 0-1 0 0,0-2 0 0 0,28-34 1 0 0,-39 42-1090 0 0,0-1 0 0 0,-1 0 0 0 0,10-20 0 0 0,-9 12-6839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9215 0 0,'-2'0'5403'0'0,"-1"2"-5167"0"0,-1-1 0 0 0,0 1 1 0 0,1-1-1 0 0,-1 1 0 0 0,1 0 0 0 0,-1 0 0 0 0,1 1 1 0 0,0-1-1 0 0,0 1 0 0 0,0-1 0 0 0,1 1 0 0 0,-4 4 1 0 0,-6 8-56 0 0,-13 19-1 0 0,19-25 57 0 0,-111 197 1337 0 0,52-85-852 0 0,-97 175 581 0 0,114-205-1156 0 0,22-40-129 0 0,-2 0-1 0 0,-52 70 1 0 0,44-85-2158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78 16127 0 0,'0'-2'1242'0'0,"-1"-1"-766"0"0,-1-21-249 0 0,3 13 3868 0 0,-1 11-3980 0 0,1-1-1 0 0,0 0 1 0 0,0 0-1 0 0,0 1 1 0 0,0-1-1 0 0,0 0 1 0 0,-1 1-1 0 0,1-1 1 0 0,0 1-1 0 0,0-1 1 0 0,0 1-1 0 0,1-1 1 0 0,-1 1-1 0 0,0 0 1 0 0,0 0 0 0 0,0-1-1 0 0,0 1 1 0 0,0 0-1 0 0,0 0 1 0 0,2 0-1 0 0,-1 0 100 0 0,33-3 498 0 0,50 2-1 0 0,-2 1-372 0 0,31-6-55 0 0,213-7 119 0 0,-152 10-505 0 0,68 0-2800 0 0,-212 5 1537 0 0,-8 2-46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174 135 10135 0 0,'-1'-1'778'0'0,"-2"-1"-560"0"0,0 0 0 0 0,1 1 0 0 0,-1-1 0 0 0,0 0 1 0 0,0 1-1 0 0,0 0 0 0 0,0-1 0 0 0,0 1 0 0 0,-1 0 1 0 0,1 1-1 0 0,0-1 0 0 0,0 1 0 0 0,-1-1 1 0 0,-4 1-1 0 0,6 0-31 0 0,-1 1 1 0 0,1-1-1 0 0,-1 1 0 0 0,1 0 1 0 0,-1 0-1 0 0,1 0 1 0 0,-1 0-1 0 0,1 0 0 0 0,0 0 1 0 0,0 1-1 0 0,-1-1 1 0 0,1 1-1 0 0,0 0 0 0 0,1-1 1 0 0,-1 1-1 0 0,0 0 1 0 0,0 0-1 0 0,1 0 0 0 0,-3 5 1 0 0,-3 4 70 0 0,1 2 0 0 0,0-1-1 0 0,-8 25 1 0 0,-7 41 287 0 0,19-69-496 0 0,-4 17 191 0 0,0 0 0 0 0,2 1 0 0 0,1 0 0 0 0,2 0 0 0 0,0 0 0 0 0,6 49 0 0 0,-5-74 860 0 0,2-2-905 0 0,6-3-107 0 0,0-1 0 0 0,0 0 0 0 0,-1 0 0 0 0,0 0 0 0 0,0-1 0 0 0,0 0 0 0 0,0-1 0 0 0,7-7 0 0 0,46-57 68 0 0,-26 29-151 0 0,-31 38-3 0 0,71-76-71 0 0,-59 64-6 0 0,1 1-1 0 0,0 1 1 0 0,21-13 0 0 0,-17 16-77 0 0,-19 9 64 0 0,0 3 0 0 0,0-2 82 0 0,0 1-1 0 0,0-1 0 0 0,-1 1 1 0 0,1-1-1 0 0,-1 1 0 0 0,1-1 1 0 0,0 1-1 0 0,-1 0 1 0 0,1-1-1 0 0,-1 1 0 0 0,1 0 1 0 0,-1 0-1 0 0,0-1 0 0 0,1 1 1 0 0,-1 0-1 0 0,0 0 1 0 0,1-1-1 0 0,-1 1 0 0 0,0 0 1 0 0,0 0-1 0 0,0 0 0 0 0,0 0 1 0 0,0 0-1 0 0,0 3-19 0 0,1 13 7 0 0,-1 0 1 0 0,-1 0 0 0 0,-5 31-1 0 0,-1 7 87 0 0,6-40-16 0 0,-2 69 141 0 0,3-74-159 0 0,1-1 0 0 0,0 1 0 0 0,0-1-1 0 0,1 1 1 0 0,1-1 0 0 0,4 13 0 0 0,-6-20-10 0 0,0-1 0 0 0,0 1 0 0 0,0-1 0 0 0,0 1 0 0 0,0-1 0 0 0,1 1 1 0 0,-1-1-1 0 0,0 0 0 0 0,1 0 0 0 0,-1 0 0 0 0,1 1 0 0 0,0-1 0 0 0,-1-1 0 0 0,3 2 0 0 0,24 7 229 0 0,-21-8-199 0 0,0 0 0 0 0,0-1 0 0 0,1 0 0 0 0,-1 0 0 0 0,0 0 0 0 0,0-1 0 0 0,1 0 0 0 0,-1 0 0 0 0,0-1 0 0 0,0 0 0 0 0,13-6 0 0 0,2-3 54 0 0,0-1 0 0 0,24-17 0 0 0,-21 13 31 0 0,3-3-63 0 0,-1-1-1 0 0,-1-2 1 0 0,37-38 0 0 0,58-81 357 0 0,-25 27-273 0 0,-76 93-255 0 0,0 1 1 0 0,35-26-1 0 0,-42 36 32 0 0,0 1-1 0 0,1 1 1 0 0,0 0 0 0 0,0 1-1 0 0,30-11 1 0 0,-38 17-127 0 0,-1-1 1 0 0,0 1-1 0 0,1 0 0 0 0,-1 1 0 0 0,1-1 1 0 0,9 1-1 0 0,-12 1-689 0 0,0-1 0 0 0,0 1 1 0 0,0-1-1 0 0,0 1 0 0 0,0 0 0 0 0,0 0 0 0 0,0 1 1 0 0,3 1-1 0 0,6 4-5940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212 279 11519 0 0,'0'0'887'0'0,"1"-2"-311"0"0,2-3 102 0 0,0 0-1 0 0,0-1 1 0 0,0 2-1 0 0,1-1 1 0 0,-1 0 0 0 0,1 1-1 0 0,0-1 1 0 0,1 1 0 0 0,-1 0-1 0 0,1 1 1 0 0,0-1 0 0 0,5-2-1 0 0,30-16 431 0 0,68-27 0 0 0,-5 4-804 0 0,-94 40-303 0 0,66-35 120 0 0,-66 35-196 0 0,0-1 0 0 0,0-1 0 0 0,0 0 0 0 0,-1 0 0 0 0,10-11 0 0 0,-16 16-133 0 0,-5 1-275 0 0,-1 0 410 0 0,0 0-1 0 0,-1 1 0 0 0,1 0 0 0 0,0-1 0 0 0,-1 1 0 0 0,1 1 0 0 0,0-1 0 0 0,-1 1 0 0 0,1-1 0 0 0,-7 3 1 0 0,-5 3-51 0 0,-23 10 1 0 0,23-9 74 0 0,-239 111-45 0 0,185-80 354 0 0,-100 70 0 0 0,165-104-208 0 0,0 0-1 0 0,0 0 1 0 0,0 0 0 0 0,1 1 0 0 0,-1 0 0 0 0,-5 8-1 0 0,9-12-31 0 0,1 0 0 0 0,-1 0-1 0 0,0 0 1 0 0,1 0 0 0 0,-1 1-1 0 0,1-1 1 0 0,-1 0 0 0 0,1 0-1 0 0,0 0 1 0 0,0 1 0 0 0,-1-1-1 0 0,1 0 1 0 0,0 0 0 0 0,0 1-1 0 0,0-1 1 0 0,0 0 0 0 0,0 0-1 0 0,0 1 1 0 0,1-1 0 0 0,-1 0-1 0 0,0 0 1 0 0,1 1 0 0 0,-1-1-1 0 0,1 0 1 0 0,-1 0 0 0 0,1 0-1 0 0,-1 0 1 0 0,1 0 0 0 0,0 0-1 0 0,0 0 1 0 0,-1 0 0 0 0,1 0-1 0 0,0 0 1 0 0,0 0 0 0 0,0 0-1 0 0,0 0 1 0 0,0-1 0 0 0,0 1-1 0 0,2 0 1 0 0,3 3 42 0 0,0-2-1 0 0,0 1 1 0 0,0-1 0 0 0,1 0-1 0 0,-1 0 1 0 0,0-1-1 0 0,13 1 1 0 0,48 0 148 0 0,-48-2-148 0 0,89-2-100 0 0,108-17-1 0 0,-143 11-1550 0 0,-39 2-78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76 12551 0 0,'0'0'1135'0'0,"-2"2"-932"0"0,-7 11 221 0 0,0 0 1 0 0,1 0 0 0 0,0 1 0 0 0,1 0 0 0 0,1 1-1 0 0,0-1 1 0 0,-4 18 0 0 0,2 0 732 0 0,2 1 1 0 0,-4 46-1 0 0,7-57-812 0 0,1-9-266 0 0,1 0 1 0 0,0 1 0 0 0,0-1-1 0 0,3 18 1 0 0,-2-29-70 0 0,0 1-1 0 0,1-1 1 0 0,-1 0-1 0 0,1 1 1 0 0,0-1-1 0 0,-1 0 1 0 0,1 1-1 0 0,0-1 1 0 0,0 0-1 0 0,0 0 1 0 0,1 0 0 0 0,-1 0-1 0 0,0 0 1 0 0,1 0-1 0 0,0 0 1 0 0,-1-1-1 0 0,1 1 1 0 0,0 0-1 0 0,0-1 1 0 0,0 1-1 0 0,0-1 1 0 0,0 0 0 0 0,0 0-1 0 0,0 0 1 0 0,0 0-1 0 0,0 0 1 0 0,1 0-1 0 0,-1 0 1 0 0,0-1-1 0 0,4 1 1 0 0,-1-1 14 0 0,0 0 0 0 0,0 0 0 0 0,1 0 0 0 0,-1-1 0 0 0,0 0-1 0 0,0 0 1 0 0,0-1 0 0 0,0 1 0 0 0,0-1 0 0 0,0 0 0 0 0,5-3 0 0 0,5-3 66 0 0,29-21 1 0 0,159-143-1312 0 0,-194 165 727 0 0,-7 6 33 0 0,-4 2-511 0 0,-2 5 1092 0 0,0 0-1 0 0,0 0 1 0 0,1 0 0 0 0,0 1 0 0 0,0-1-1 0 0,1 1 1 0 0,-4 13 0 0 0,-2 4 371 0 0,5-17-331 0 0,0 0 0 0 0,1 1-1 0 0,-1-1 1 0 0,2 1 0 0 0,-1-1-1 0 0,1 1 1 0 0,0-1 0 0 0,1 13-1 0 0,1-18-110 0 0,-1 0 0 0 0,1 0 0 0 0,0 0 0 0 0,0 0-1 0 0,0 0 1 0 0,1-1 0 0 0,-1 1 0 0 0,0 0-1 0 0,1-1 1 0 0,-1 1 0 0 0,1-1 0 0 0,-1 0 0 0 0,1 1-1 0 0,1 0 1 0 0,-1-1 14 0 0,3 3 23 0 0,0-1-1 0 0,0-1 1 0 0,1 1-1 0 0,-1-1 1 0 0,1 0 0 0 0,-1 0-1 0 0,1 0 1 0 0,0-1-1 0 0,0 0 1 0 0,-1 0-1 0 0,1-1 1 0 0,7 1 0 0 0,5-1 118 0 0,-1-1 1 0 0,34-6 0 0 0,-31 3-138 0 0,0-1 0 0 0,-1-1 0 0 0,27-12 0 0 0,-35 13-55 0 0,0 0 0 0 0,-1-1 0 0 0,0-1 0 0 0,0 0 1 0 0,0 0-1 0 0,-1-1 0 0 0,10-11 0 0 0,-7 6 5 0 0,-1-1-1 0 0,-1-1 1 0 0,14-24-1 0 0,17-49 80 0 0,-3 6-54 0 0,14-2-970 0 0,-49 80 395 0 0,0-1-1 0 0,0 0 1 0 0,1 1 0 0 0,-1 0 0 0 0,1 0-1 0 0,0 0 1 0 0,0 0 0 0 0,0 0-1 0 0,9-4 1 0 0,-2 0-6470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24 4607 0 0,'0'0'208'0'0,"1"-2"-9"0"0,18-19 10504 0 0,-37 33-10046 0 0,-2 4-525 0 0,1 0-1 0 0,1 1 1 0 0,1 1 0 0 0,0 1 0 0 0,1 1-1 0 0,1 0 1 0 0,1 0 0 0 0,1 2 0 0 0,1 0-1 0 0,-11 25 1 0 0,21-41-107 0 0,0-1 0 0 0,0 1 0 0 0,0 0 1 0 0,1-1-1 0 0,0 1 0 0 0,0 0 0 0 0,0 0 0 0 0,1 0 0 0 0,0 0 0 0 0,1 7 0 0 0,-1-11 7 0 0,1 1 1 0 0,0-1-1 0 0,-1 1 0 0 0,1-1 0 0 0,0 1 0 0 0,0-1 0 0 0,1 0 0 0 0,-1 0 1 0 0,0 0-1 0 0,1 1 0 0 0,-1-1 0 0 0,1-1 0 0 0,0 1 0 0 0,0 0 1 0 0,0 0-1 0 0,0-1 0 0 0,0 1 0 0 0,0-1 0 0 0,0 1 0 0 0,0-1 0 0 0,0 0 1 0 0,1 0-1 0 0,-1 0 0 0 0,1 0 0 0 0,4 1 0 0 0,1-1 46 0 0,0 1 0 0 0,0-1 0 0 0,0-1 1 0 0,0 0-1 0 0,0 0 0 0 0,0 0 0 0 0,1-1 0 0 0,-1 0 0 0 0,12-4 0 0 0,5-3 58 0 0,40-17 1 0 0,-52 20-118 0 0,-1-1 0 0 0,0 0 0 0 0,-1-1 0 0 0,0-1 0 0 0,0 0 0 0 0,-1 0 1 0 0,1-1-1 0 0,9-12 0 0 0,-16 17-34 0 0,-1 0 0 0 0,0 0 1 0 0,0 0-1 0 0,0-1 0 0 0,0 1 0 0 0,-1-1 1 0 0,0 0-1 0 0,0 1 0 0 0,0-1 1 0 0,0 0-1 0 0,-1-1 0 0 0,0 1 0 0 0,0 0 1 0 0,0 0-1 0 0,-1 0 0 0 0,0-1 0 0 0,0 1 1 0 0,0 0-1 0 0,0 0 0 0 0,-1-1 0 0 0,0 1 1 0 0,0 0-1 0 0,-3-8 0 0 0,1 4-11 0 0,-1 1 0 0 0,1 0-1 0 0,-2 0 1 0 0,1 0-1 0 0,-7-8 1 0 0,8 12-8 0 0,0 1 1 0 0,0 0-1 0 0,0 0 0 0 0,0 0 1 0 0,-1 1-1 0 0,1-1 0 0 0,-1 1 1 0 0,0-1-1 0 0,1 1 0 0 0,-1 1 1 0 0,0-1-1 0 0,-9-2 0 0 0,-4 0-365 0 0,0 1 0 0 0,0 1 0 0 0,-34 0 0 0 0,49 2 183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39 2303 0 0,'2'-1'167'0'0,"34"-19"1681"0"0,4 2 12608 0 0,-40 20-14065 0 0,1 1-333 0 0,-1 0 0 0 0,0 0 0 0 0,0 0 0 0 0,0-1 0 0 0,0 1 1 0 0,-1 0-1 0 0,1 0 0 0 0,-1-1 0 0 0,0 1 0 0 0,1 0 1 0 0,-1-1-1 0 0,0 1 0 0 0,-1 0 0 0 0,1-1 0 0 0,0 1 1 0 0,-1-1-1 0 0,0 0 0 0 0,1 0 0 0 0,-5 4 0 0 0,-4 7 128 0 0,-26 21 1 0 0,-94 65 271 0 0,5-4 511 0 0,121-92-832 0 0,1 0 0 0 0,-1 1 0 0 0,1-1-1 0 0,-1 1 1 0 0,1 0 0 0 0,1 0 0 0 0,-1 0-1 0 0,-3 8 1 0 0,5-10 175 0 0,6 9 189 0 0,-3-8-465 0 0,0-1 1 0 0,1 1-1 0 0,0 0 0 0 0,-1-1 0 0 0,1 0 0 0 0,0 1 0 0 0,0-1 0 0 0,0-1 0 0 0,0 1 0 0 0,1 0 0 0 0,-1-1 0 0 0,0 1 0 0 0,1-1 0 0 0,-1 0 0 0 0,8 1 0 0 0,4 1 31 0 0,1-1 0 0 0,19 0-1 0 0,-35-2-64 0 0,27 1 14 0 0,-1-2 0 0 0,0 0 0 0 0,0-2 0 0 0,36-7 0 0 0,-58 9-14 0 0,1-1-1 0 0,-1 1 1 0 0,1-1-1 0 0,-1 0 1 0 0,0 0-1 0 0,0-1 1 0 0,0 1-1 0 0,0-1 1 0 0,0 0 0 0 0,0 0-1 0 0,-1 0 1 0 0,5-6-1 0 0,-3 2 5 0 0,0 1 1 0 0,-1-1-1 0 0,1 0 0 0 0,-2-1 1 0 0,1 1-1 0 0,4-13 0 0 0,-2-4 10 0 0,0 0 0 0 0,-2 0 0 0 0,3-45 0 0 0,-7 66-138 0 0,0 1 1 0 0,0 0-1 0 0,0-1 0 0 0,0 1 1 0 0,0 0-1 0 0,-1-1 0 0 0,1 1 1 0 0,-1 0-1 0 0,1 0 0 0 0,-1-1 0 0 0,0 1 1 0 0,0 0-1 0 0,0 0 0 0 0,0 0 1 0 0,0 0-1 0 0,0 0 0 0 0,-1 0 1 0 0,-2-2-1 0 0,2 1-125 0 0,-1 1-1 0 0,0 0 1 0 0,0 1 0 0 0,0-1 0 0 0,0 0 0 0 0,0 1-1 0 0,0 0 1 0 0,0-1 0 0 0,0 1 0 0 0,-1 1 0 0 0,-3-2 0 0 0,6 2-1095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10135 0 0,'9'-1'11195'0'0,"-9"2"-11004"0"0,4 16 1533 0 0,-5 22-2501 0 0,-9 34 983 0 0,-1 23 79 0 0,12-73-61 0 0,-1-21-104 0 0,9 9 285 0 0,-7-9-349 0 0,0-1 0 0 0,1 1-1 0 0,-1-1 1 0 0,1 1-1 0 0,-1-1 1 0 0,1 0-1 0 0,0 0 1 0 0,-1 0 0 0 0,1-1-1 0 0,0 1 1 0 0,-1-1-1 0 0,1 1 1 0 0,0-1-1 0 0,0 0 1 0 0,0 0-1 0 0,0 0 1 0 0,-1 0 0 0 0,1-1-1 0 0,3 0 1 0 0,8-2 195 0 0,0 0 1 0 0,18-7 0 0 0,-28 8-196 0 0,30-12 248 0 0,0-2 0 0 0,62-40 1 0 0,-87 50-277 0 0,29-18-4 0 0,-2-1 0 0 0,47-44-1 0 0,-62 48-1135 0 0,-2-1 1 0 0,17-25-1 0 0,-8 10-6863 0 0,-13 18 1337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 8751 0 0,'0'0'674'0'0,"0"-2"-438"0"0,-4-6 2010 0 0,-11 12 4320 0 0,-1 6-4568 0 0,12-6-1958 0 0,0 0 0 0 0,0 0-1 0 0,1 0 1 0 0,-5 6 0 0 0,-3 9 131 0 0,1 1 1 0 0,1 0-1 0 0,-8 23 1 0 0,-6 15 135 0 0,20-52-274 0 0,-115 236 661 0 0,78-167-611 0 0,-58 80 1 0 0,-4-23 70 0 0,49-65-106 0 0,41-52-77 0 0,4-7-102 0 0,2 1-1 0 0,-1-1 1 0 0,1 1 0 0 0,0 1-1 0 0,1-1 1 0 0,0 1 0 0 0,-5 14-1 0 0,9-23-6 0 0,1 0-1 0 0,0 0 0 0 0,0 0 1 0 0,0 0-1 0 0,0 0 1 0 0,0 0-1 0 0,0 0 0 0 0,0 0 1 0 0,0 0-1 0 0,0-1 1 0 0,1 1-1 0 0,-1 0 0 0 0,0 0 1 0 0,1 0-1 0 0,-1 0 1 0 0,0 0-1 0 0,1 0 1 0 0,-1 0-1 0 0,1-1 0 0 0,1 2 1 0 0,10 7-4798 0 0,3-5-1042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2 384 7831 0 0,'0'0'17613'0'0,"0"-2"-17454"0"0,-1-11-91 0 0,0 1-1 0 0,1-1 1 0 0,1 0 0 0 0,0 0-1 0 0,0 1 1 0 0,6-23-1 0 0,-3 21-90 0 0,1 0-1 0 0,0 0 1 0 0,1 0-1 0 0,0 1 1 0 0,1 0-1 0 0,1 0 1 0 0,0 0-1 0 0,12-13 0 0 0,-7 10-92 0 0,1 1 0 0 0,0 1 0 0 0,1 1 0 0 0,1 0-1 0 0,25-17 1 0 0,-32 25 91 0 0,-1 0 0 0 0,1 1 0 0 0,-1 0 1 0 0,1 0-1 0 0,0 1 0 0 0,1 1 0 0 0,-1-1 0 0 0,0 1 0 0 0,1 1 0 0 0,0 0 0 0 0,-1 0 0 0 0,1 1 1 0 0,-1 0-1 0 0,1 1 0 0 0,0 0 0 0 0,-1 0 0 0 0,1 1 0 0 0,-1 0 0 0 0,0 1 0 0 0,0 0 0 0 0,0 0 1 0 0,0 1-1 0 0,0 0 0 0 0,-1 1 0 0 0,0 0 0 0 0,11 8 0 0 0,11 8-41 0 0,-13-10-1 0 0,-1 1-1 0 0,0 1 0 0 0,0 0 1 0 0,-1 0-1 0 0,22 28 0 0 0,-36-39 66 0 0,1 0 1 0 0,-1 0-1 0 0,0 0 0 0 0,0 0 1 0 0,0 0-1 0 0,0 0 0 0 0,-1 0 0 0 0,1 1 1 0 0,0-1-1 0 0,-1 0 0 0 0,1 0 1 0 0,-1 0-1 0 0,0 1 0 0 0,0-1 1 0 0,0 0-1 0 0,0 1 0 0 0,0-1 0 0 0,-1 0 1 0 0,1 0-1 0 0,-1 1 0 0 0,1-1 1 0 0,-1 0-1 0 0,0 0 0 0 0,0 0 1 0 0,1 0-1 0 0,-2 0 0 0 0,1 0 0 0 0,0 0 1 0 0,0 0-1 0 0,-1 0 0 0 0,-2 2 1 0 0,-5 5 70 0 0,1-1 0 0 0,-2 0 1 0 0,1-1-1 0 0,-19 11 1 0 0,20-13-18 0 0,-26 16 73 0 0,0-2 0 0 0,-49 20 0 0 0,52-25-124 0 0,-52 33-1 0 0,44-24-37 0 0,37-22-148 0 0,-4 0-261 0 0,2 0-235 0 0,5-9 164 0 0,0 2 235 0 0,2-1 1 0 0,-1 0-1 0 0,1 1 1 0 0,0-1-1 0 0,0 1 1 0 0,6-9-1 0 0,28-35-2902 0 0,-21 30-458 0 0,9-13-2432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16 12463 0 0,'1'-1'572'0'0,"39"-13"363"0"0,-40 14-852 0 0,1-1 1 0 0,0 1-1 0 0,-1 0 0 0 0,1 0 1 0 0,-1 0-1 0 0,1 0 0 0 0,-1 0 1 0 0,1 1-1 0 0,0-1 0 0 0,-1 0 1 0 0,1 0-1 0 0,-1 0 0 0 0,1 0 1 0 0,-1 1-1 0 0,1-1 0 0 0,-1 0 1 0 0,1 0-1 0 0,-1 1 0 0 0,1-1 1 0 0,-1 0-1 0 0,1 1 0 0 0,-1-1 1 0 0,1 1-1 0 0,-1-1 0 0 0,0 0 1 0 0,1 1-1 0 0,-1-1 1 0 0,0 1-1 0 0,1-1 0 0 0,-1 2 1 0 0,7 15 1368 0 0,-6-13-1314 0 0,-1 1 0 0 0,1-1 0 0 0,-2 0 0 0 0,1 1 1 0 0,0-1-1 0 0,-1 1 0 0 0,0-1 0 0 0,0 0 0 0 0,0 0 0 0 0,0 1 0 0 0,-1-1 1 0 0,1 0-1 0 0,-1 0 0 0 0,-4 5 0 0 0,-4 7 156 0 0,0-1-1 0 0,-14 15 1 0 0,20-26-223 0 0,-149 157 1492 0 0,-15-10-1005 0 0,39-38-345 0 0,80-68-193 0 0,-176 175 115 0 0,215-208-133 0 0,0 1-1 0 0,0 0 1 0 0,1 1 0 0 0,1 0-1 0 0,-8 17 1 0 0,14-26-8 0 0,0-1 1 0 0,0 1-1 0 0,0 0 1 0 0,1-1-1 0 0,0 1 1 0 0,0 0-1 0 0,1 0 1 0 0,-1 0-1 0 0,1-1 1 0 0,0 1-1 0 0,0 0 1 0 0,0 0-1 0 0,1 0 0 0 0,0 0 1 0 0,0-1-1 0 0,0 1 1 0 0,1 0-1 0 0,-1-1 1 0 0,1 1-1 0 0,0-1 1 0 0,3 6-1 0 0,-2-7-32 0 0,-1 0-1 0 0,0-1 1 0 0,1 1 0 0 0,0-1-1 0 0,-1 1 1 0 0,1-1 0 0 0,0 0-1 0 0,0 0 1 0 0,1 0 0 0 0,-1-1-1 0 0,0 1 1 0 0,0-1 0 0 0,1 0-1 0 0,4 2 1 0 0,-2-2-460 0 0,0 0-1 0 0,0 0 0 0 0,1 0 1 0 0,-1 0-1 0 0,0-1 0 0 0,0 0 1 0 0,10-2-1 0 0,2-1-6441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5527 0 0,'0'0'8246'0'0,"0"2"-7381"0"0,1 7-447 0 0,0 0 1 0 0,-1 0-1 0 0,0 0 0 0 0,0 0 1 0 0,-1 1-1 0 0,0-1 1 0 0,-1 0-1 0 0,0 0 0 0 0,-1 0 1 0 0,0-1-1 0 0,-6 14 0 0 0,-5 7-235 0 0,-2-1-1 0 0,-19 26 0 0 0,2-5 299 0 0,-65 97-22 0 0,-35 58-397 0 0,127-193-198 0 0,1 0 0 0 0,0 0-1 0 0,-3 12 1 0 0,8-20-184 0 0,4-6-1441 0 0,15-13 179 0 0,6-8-66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8751 0 0,'0'0'674'0'0,"0"-2"-438"0"0,2-9 995 0 0,0 1 0 0 0,0-1 1 0 0,1 1-1 0 0,0 0 0 0 0,6-12 1 0 0,8-8-486 0 0,0 1 1 0 0,2 1-1 0 0,34-41 1 0 0,80-65-567 0 0,-101 106-180 0 0,0 2 0 0 0,40-23 0 0 0,-50 36 0 0 0,1 0 0 0 0,1 1 0 0 0,0 2 0 0 0,37-11 0 0 0,-48 18 112 0 0,0 0 0 0 0,0 2 0 0 0,0 0 0 0 0,1 0 0 0 0,-1 1 0 0 0,0 1 0 0 0,0 0 0 0 0,1 0 0 0 0,-1 2 0 0 0,0 0 0 0 0,-1 0 0 0 0,1 1 0 0 0,-1 1 0 0 0,1 0 0 0 0,19 11 0 0 0,-18-8 28 0 0,8 3 143 0 0,40 29 0 0 0,-57-36-268 0 0,0 0 0 0 0,0 0 1 0 0,0 1-1 0 0,0-1 1 0 0,-1 1-1 0 0,0 1 1 0 0,0-1-1 0 0,0 0 1 0 0,-1 1-1 0 0,0 0 1 0 0,0 0-1 0 0,4 10 1 0 0,-7-14-13 0 0,0 1-1 0 0,1-1 1 0 0,-1 1 0 0 0,0 0 0 0 0,0-1 0 0 0,0 1-1 0 0,0-1 1 0 0,-1 1 0 0 0,1 0 0 0 0,-1-1-1 0 0,0 1 1 0 0,0-1 0 0 0,0 1 0 0 0,0-1 0 0 0,0 0-1 0 0,0 1 1 0 0,0-1 0 0 0,-1 0 0 0 0,1 0 0 0 0,-4 4-1 0 0,-3 3-4 0 0,-1-1 0 0 0,0 0 0 0 0,-12 9-1 0 0,14-12 7 0 0,-61 47-94 0 0,-111 63 0 0 0,130-88 45 0 0,-1-3 0 0 0,0-2 0 0 0,-74 21 0 0 0,47-18-86 0 0,-41 10-306 0 0,116-35 93 0 0,17-3-2326 0 0,-10 2 2296 0 0,18-8-886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66 118 17047 0 0,'-8'-3'273'0'0,"3"1"-91"0"0,-1 0 0 0 0,1 0 0 0 0,-1 1 0 0 0,1 0 0 0 0,-1 0 0 0 0,0 0 0 0 0,1 1 0 0 0,-9-1 1520 0 0,28 3-1471 0 0,10-4-173 0 0,-1 0 0 0 0,-1-2 0 0 0,26-6 0 0 0,-10 1 0 0 0,196-45-111 0 0,-204 47-598 0 0,37-7-630 0 0,-23 10-4360 0 0,-22 6-141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16327 0 0,'0'0'1846'0'0,"1"0"-1268"0"0,33-5 1041 0 0,35 0-1 0 0,-26 2-1212 0 0,112-12-253 0 0,-90 5-6559 0 0,-33 4-536 0 0</inkml:trace>
  <inkml:trace contextRef="#ctx0" brushRef="#br0" timeOffset="1">1309 9 6911 0 0,'0'0'528'0'0,"-1"-2"-341"0"0,-4-4 3202 0 0,-12 10 7187 0 0,15-3-10248 0 0,0 0 1 0 0,1 0-1 0 0,-1 0 1 0 0,0 0-1 0 0,1 0 1 0 0,-1 1-1 0 0,-1 2 1 0 0,0-1-365 0 0,1 0 1 0 0,0 0-1 0 0,1 0 0 0 0,-1 0 1 0 0,1 0-1 0 0,-1 1 0 0 0,1-1 1 0 0,0 1-1 0 0,0-1 0 0 0,0 1 0 0 0,1-1 1 0 0,-1 6-1 0 0,2 11-463 0 0,5-6-3196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440 112 5983 0 0,'2'-3'110'0'0,"8"-25"786"0"0,-8 13 1731 0 0,-10 1 6891 0 0,0 16-9461 0 0,8-2 263 0 0,-21 7-199 0 0,2 1-1 0 0,-1 1 1 0 0,1 0 0 0 0,0 1-1 0 0,1 2 1 0 0,0-1-1 0 0,-21 20 1 0 0,-106 109-265 0 0,124-118 203 0 0,4-3-55 0 0,0 1 0 0 0,0 0 0 0 0,-18 34 0 0 0,33-52 41 0 0,0 1 1 0 0,1 0-1 0 0,0 0 0 0 0,0 0 0 0 0,-1 0 0 0 0,2 0 0 0 0,-1 1 1 0 0,0-1-1 0 0,1 0 0 0 0,-1 0 0 0 0,1 1 0 0 0,0-1 1 0 0,0 0-1 0 0,0 0 0 0 0,1 1 0 0 0,-1-1 0 0 0,2 4 0 0 0,-2-5 14 0 0,1 0 0 0 0,0 0 0 0 0,0 0 0 0 0,1 0 0 0 0,-1 0 0 0 0,0 0 0 0 0,1 0 0 0 0,-1-1 0 0 0,1 1 0 0 0,-1 0 0 0 0,1-1 0 0 0,0 0 0 0 0,0 1 0 0 0,0-1 0 0 0,-1 0 0 0 0,1 0 0 0 0,1 1 0 0 0,-1-2 0 0 0,0 1 0 0 0,0 0 0 0 0,0 0 0 0 0,0-1 0 0 0,1 1 0 0 0,3 0 0 0 0,9 0 132 0 0,1 0-1 0 0,-1-1 1 0 0,1-1-1 0 0,-1 0 1 0 0,0-1-1 0 0,29-8 1 0 0,-4-2 42 0 0,52-23 0 0 0,-59 21-157 0 0,38-23 0 0 0,-57 28-60 0 0,0 0 0 0 0,-1-1 0 0 0,0 0 0 0 0,-1-1 0 0 0,12-13 0 0 0,-5 2-64 0 0,20-29 0 0 0,-32 41 29 0 0,-1 0-1 0 0,-1 0 1 0 0,0-1-1 0 0,0 0 1 0 0,-1 0 0 0 0,3-12-1 0 0,-4 9-91 0 0,2-7-117 0 0,4-30-1 0 0,-8 46 83 0 0,0 0 0 0 0,-1 0 0 0 0,0 0 0 0 0,0 0 0 0 0,-1 0 1 0 0,1 0-1 0 0,-1 0 0 0 0,0 1 0 0 0,-1-1 0 0 0,1 0 0 0 0,-1 0 0 0 0,-2-4 0 0 0,3 7-82 0 0,0 1 0 0 0,0-1 0 0 0,0 0 0 0 0,-1 1 0 0 0,1-1 0 0 0,-1 1 0 0 0,1-1 0 0 0,-1 1 0 0 0,0 0 0 0 0,1 0 0 0 0,-1-1 0 0 0,0 1 0 0 0,0 1 0 0 0,0-1 1 0 0,0 0-1 0 0,0 0 0 0 0,0 1 0 0 0,0-1 0 0 0,0 1 0 0 0,0-1 0 0 0,0 1 0 0 0,0 0 0 0 0,0 0 0 0 0,0 0 0 0 0,0 0 0 0 0,0 0 0 0 0,0 0 0 0 0,0 1 0 0 0,0-1 0 0 0,-3 2 0 0 0,-10 3-5464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8287 0 0,'12'10'11576'0'0,"-7"-30"-10863"0"0,0-1-1 0 0,-2 0 1 0 0,2-31-1 0 0,-2 25-373 0 0,7-38 0 0 0,-8 55-286 0 0,1 1 0 0 0,0 0 0 0 0,0 0 0 0 0,1 1 0 0 0,0-1 0 0 0,1 1 0 0 0,11-16 0 0 0,-6 12-51 0 0,1 0 0 0 0,0 1 0 0 0,1 1 0 0 0,0 0 0 0 0,1 0 0 0 0,0 1 0 0 0,1 1 0 0 0,0 0-1 0 0,28-11 1 0 0,9 0-96 0 0,85-18 0 0 0,-42 12-177 0 0,-73 19-140 0 0,1 1-1 0 0,0 1 0 0 0,0 1 1 0 0,0 0-1 0 0,26 2 1 0 0,-15 2-800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218 226 13359 0 0,'-2'-10'429'0'0,"-1"0"-1"0"0,0 1 0 0 0,-1-1 1 0 0,0 1-1 0 0,0 0 1 0 0,-10-14-1 0 0,11 12 4446 0 0,2-7-3444 0 0,2 16-1379 0 0,0-1-1 0 0,0 1 1 0 0,0 0 0 0 0,1-1-1 0 0,-1 1 1 0 0,0 0 0 0 0,1 0-1 0 0,0 0 1 0 0,0 0 0 0 0,-1 0-1 0 0,1 0 1 0 0,0 1 0 0 0,0-1 0 0 0,0 1-1 0 0,1-1 1 0 0,-1 1 0 0 0,5-2-1 0 0,5-3 133 0 0,28-9 0 0 0,-32 12-119 0 0,48-13-190 0 0,-1 3-1 0 0,100-12 0 0 0,-143 23 102 0 0,0 2 0 0 0,0-1 0 0 0,-1 1-1 0 0,1 1 1 0 0,12 2 0 0 0,-21-3 21 0 0,0 1 1 0 0,0 0-1 0 0,-1-1 0 0 0,1 1 1 0 0,0 0-1 0 0,-1 0 0 0 0,1 0 1 0 0,0 1-1 0 0,-1-1 1 0 0,0 1-1 0 0,1-1 0 0 0,-1 1 1 0 0,0 0-1 0 0,0 0 1 0 0,0 0-1 0 0,0 0 0 0 0,0 0 1 0 0,0 0-1 0 0,0 1 0 0 0,-1-1 1 0 0,1 0-1 0 0,-1 1 1 0 0,0 0-1 0 0,0-1 0 0 0,0 1 1 0 0,1 3-1 0 0,-1 1 13 0 0,0 1 0 0 0,-1 0-1 0 0,0 0 1 0 0,0 0 0 0 0,-1 0 0 0 0,0 0-1 0 0,0 0 1 0 0,-1 0 0 0 0,0-1 0 0 0,0 1-1 0 0,-1-1 1 0 0,0 1 0 0 0,-7 13 0 0 0,0-6 25 0 0,1 1 1 0 0,-2-1 0 0 0,0-1-1 0 0,-26 26 1 0 0,17-22-17 0 0,-1 0-1 0 0,-1-2 1 0 0,-35 21 0 0 0,-78 33 69 0 0,40-22-61 0 0,14-10-26 0 0,-14 8 0 0 0,80-39 2 0 0,11-5-3 0 0,-1 0-1 0 0,1 0 1 0 0,1 0-1 0 0,-1 1 1 0 0,0-1 0 0 0,0 1-1 0 0,1 0 1 0 0,-4 5-1 0 0,18-5-51 0 0,4-1 102 0 0,0-1 0 0 0,0-1 0 0 0,0 0 1 0 0,0-1-1 0 0,0-1 0 0 0,15-3 0 0 0,5 0 36 0 0,110-17 224 0 0,74-8 294 0 0,-64 25-456 0 0,-90 12-3506 0 0,-53-5 1734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51 125 10135 0 0,'-51'-16'11262'0'0,"54"16"-10806"0"0,27-1 278 0 0,34-7 0 0 0,-18 2-453 0 0,176-31 135 0 0,-75 10-243 0 0,170-2-173 0 0,-300 29 0 0 0,-1 0 0 0 0,0 1 0 0 0,22 4 0 0 0,-26-1 0 0 0,-3 2-13 0 0,-7-3-41 0 0,-1-3 54 0 0,0 1-1 0 0,-1 0 1 0 0,1-1-1 0 0,-1 1 1 0 0,1 0-1 0 0,-1-1 1 0 0,0 1-1 0 0,1 0 1 0 0,-1 0-1 0 0,0-1 0 0 0,1 1 1 0 0,-1 0-1 0 0,0 0 1 0 0,0 0-1 0 0,0 0 1 0 0,0-1-1 0 0,1 1 1 0 0,-1 0-1 0 0,-1 0 1 0 0,1 0-1 0 0,0 0 0 0 0,0 0 1 0 0,-1 2-1 0 0,1 5 6 0 0,-1 0-1 0 0,0 0 0 0 0,0-1 1 0 0,-1 1-1 0 0,0-1 0 0 0,-1 1 1 0 0,1-1-1 0 0,-1 0 1 0 0,-1 0-1 0 0,-5 10 0 0 0,-6 6 34 0 0,-30 33-1 0 0,24-31-17 0 0,-251 279 645 0 0,203-222-414 0 0,61-71-198 0 0,7-8-10 0 0,4-3-91 0 0,5-1-55 0 0,1 0 1 0 0,0 0-1 0 0,-1-1 1 0 0,1 0-1 0 0,-1 0 1 0 0,15-7-1 0 0,48-26-2558 0 0,-29 12 957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5983 0 0,'0'0'15956'0'0,"-1"2"-15120"0"0,-7 35 1532 0 0,7-29-2231 0 0,-1 0 1 0 0,0-1-1 0 0,0 1 0 0 0,0-1 0 0 0,-1 1 0 0 0,-3 6 0 0 0,-5 3-110 0 0,-1 0-1 0 0,0-1 1 0 0,-1 0 0 0 0,-1-1-1 0 0,-16 14 1 0 0,-82 61 69 0 0,76-66-96 0 0,19-13 0 0 0,0 0 0 0 0,-17 17 0 0 0,34-28-1 0 0,-1 0 1 0 0,1 1-1 0 0,0-1 0 0 0,-1 0 0 0 0,1 0 0 0 0,0 1 1 0 0,-1-1-1 0 0,1 0 0 0 0,0 1 0 0 0,-1-1 1 0 0,1 0-1 0 0,0 1 0 0 0,0-1 0 0 0,-1 1 0 0 0,1-1 1 0 0,0 0-1 0 0,0 1 0 0 0,0-1 0 0 0,0 1 1 0 0,0-1-1 0 0,0 0 0 0 0,0 1 0 0 0,-1-1 0 0 0,1 1 1 0 0,0-1-1 0 0,0 1 0 0 0,1-1 0 0 0,-1 0 1 0 0,0 2-1 0 0,3 1-43 0 0,-1-2 40 0 0,0 1 0 0 0,0-1-1 0 0,0 0 1 0 0,0 0-1 0 0,0 0 1 0 0,0 0-1 0 0,0 0 1 0 0,0 0-1 0 0,1-1 1 0 0,3 2 0 0 0,27 1-38 0 0,-25-2 39 0 0,35 1 33 0 0,0-2 0 0 0,81-10 0 0 0,84-28 136 0 0,-86 14-95 0 0,-94 20-20 0 0,0 1 0 0 0,0 1 1 0 0,46 3-1 0 0,-71-1-626 0 0,5 1 1179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38 9671 0 0,'-7'-37'13008'0'0,"7"37"-12798"0"0,-11 10 2550 0 0,-12 23-4959 0 0,19-28 3236 0 0,-66 113-736 0 0,30-47-122 0 0,-281 422 966 0 0,238-370-947 0 0,49-68-85 0 0,2 1 0 0 0,-36 93 1 0 0,63-136-100 0 0,-5 23 0 0 0,2-2-50 0 0,7-32-72 0 0,21 11-1764 0 0,-7-12 41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5527 0 0,'0'0'498'0'0,"1"-2"-406"0"0,13-18 1145 0 0,11-9 12040 0 0,-27 41-13021 0 0,0-2-337 0 0,0-1-60 0 0,-1 0 0 0 0,0 0 0 0 0,0 0 0 0 0,-1-1 0 0 0,-7 12 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204 209 11167 0 0,'0'0'1016'0'0,"2"-1"-836"0"0,-1 1-145 0 0,-1 0 0 0 0,1 0-1 0 0,0 0 1 0 0,0 0-1 0 0,0 0 1 0 0,0 0 0 0 0,0 0-1 0 0,-1-1 1 0 0,1 1 0 0 0,0 0-1 0 0,0-1 1 0 0,0 1-1 0 0,-1 0 1 0 0,1-1 0 0 0,4-3 4343 0 0,-4 6-3760 0 0,1 2-472 0 0,-1 0 0 0 0,0 0 0 0 0,-1 1 0 0 0,1-1 0 0 0,-1 0 0 0 0,0 0 0 0 0,0 1 0 0 0,0-1 0 0 0,-1 0-1 0 0,1 0 1 0 0,-1 0 0 0 0,0 0 0 0 0,0 0 0 0 0,-1 0 0 0 0,1 0 0 0 0,-5 8 0 0 0,-3 6 178 0 0,-2 1 1 0 0,-14 18-1 0 0,17-26-202 0 0,-110 165 654 0 0,75-110-552 0 0,42-64 136 0 0,4-14-231 0 0,-2 10-106 0 0,7-17-2 0 0,1 1-1 0 0,0 0 0 0 0,18-25 1 0 0,41-47-591 0 0,-55 74 481 0 0,35-45-1195 0 0,103-101 0 0 0,-125 140 1129 0 0,1 1 0 0 0,1 1 0 0 0,1 2 1 0 0,0 1-1 0 0,2 1 0 0 0,0 1 0 0 0,51-16 0 0 0,-75 29 247 0 0,0 0 0 0 0,0 1 0 0 0,0 0 0 0 0,0 0 0 0 0,0 0-1 0 0,1 1 1 0 0,-1 0 0 0 0,0 0 0 0 0,0 1 0 0 0,1 0 0 0 0,-1 0 0 0 0,9 3 0 0 0,-13-2-31 0 0,1-1 0 0 0,-1 1 0 0 0,0-1 0 0 0,0 1 0 0 0,1 0 0 0 0,-1 0 0 0 0,0 0 0 0 0,-1 1 0 0 0,1-1 0 0 0,0 1 0 0 0,-1-1 0 0 0,1 1 0 0 0,-1 0 0 0 0,0 0 0 0 0,0 0 0 0 0,0 0 0 0 0,0 1 0 0 0,0-1 0 0 0,-1 0 0 0 0,0 1 0 0 0,1-1 0 0 0,-1 1 0 0 0,-1 0 0 0 0,1-1 0 0 0,0 7 1 0 0,0 3 67 0 0,-1 0 0 0 0,-1 0 1 0 0,0 0-1 0 0,-1 0 0 0 0,0-1 0 0 0,-1 1 1 0 0,0-1-1 0 0,-1 1 0 0 0,-1-1 1 0 0,-10 21-1 0 0,-5 3 112 0 0,-50 68-1 0 0,38-63-214 0 0,-10 13-997 0 0,19-15-3531 0 0,17-26-2168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31 10135 0 0,'0'0'10272'0'0,"-1"3"-9729"0"0,-4 8-348 0 0,-1-1 0 0 0,0 1-1 0 0,0-1 1 0 0,-1-1 0 0 0,-14 16 0 0 0,-1 3-83 0 0,-26 35-59 0 0,-49 70 89 0 0,85-113-126 0 0,0 1-1 0 0,1 0 0 0 0,1 1 1 0 0,-13 42-1 0 0,22-60 26 0 0,0 0-1 0 0,0 1 1 0 0,0-1-1 0 0,1 1 0 0 0,0-1 1 0 0,-1 1-1 0 0,2 0 1 0 0,-1-1-1 0 0,0 1 1 0 0,3 8-1 0 0,-2-11-16 0 0,-1 0 0 0 0,1 0 0 0 0,0 0 0 0 0,0 0 0 0 0,0-1 0 0 0,1 1 0 0 0,-1 0 0 0 0,0 0 0 0 0,1-1 0 0 0,-1 1 0 0 0,1-1 0 0 0,-1 1 0 0 0,1-1 0 0 0,0 0 0 0 0,0 0 0 0 0,-1 1-1 0 0,1-1 1 0 0,0-1 0 0 0,0 1 0 0 0,0 0 0 0 0,0 0 0 0 0,0-1 0 0 0,0 1 0 0 0,4 0 0 0 0,5 0 141 0 0,0 0 0 0 0,0-1 0 0 0,0 0 0 0 0,-1-1 0 0 0,1 0 0 0 0,0-1 0 0 0,16-4 0 0 0,-4-1 83 0 0,0-1 0 0 0,29-14 0 0 0,-43 17-234 0 0,1-1 1 0 0,-1 1-1 0 0,0-1 0 0 0,-1-1 0 0 0,1 0 0 0 0,-1 0 0 0 0,-1-1 1 0 0,1 0-1 0 0,-1 0 0 0 0,-1-1 0 0 0,1 0 0 0 0,-2 0 1 0 0,1 0-1 0 0,-1-1 0 0 0,-1 1 0 0 0,1-1 0 0 0,-2-1 1 0 0,5-17-1 0 0,-4 9-174 0 0,-1 0-1 0 0,-1 1 1 0 0,-1-1 0 0 0,0 0 0 0 0,-1 0 0 0 0,-2 0 0 0 0,0 0-1 0 0,0 0 1 0 0,-12-35 0 0 0,-22-70-5722 0 0,34 116 4644 0 0,1 6-2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70 2759 0 0,'-2'-43'266'0'0,"-1"26"3314"0"0,3 16-3318 0 0,0 1 0 0 0,0 0 0 0 0,0-1 0 0 0,0 1-1 0 0,0-1 1 0 0,-1 1 0 0 0,1 0 0 0 0,0-1 0 0 0,0 1 0 0 0,-2-3 2620 0 0,1 2-2620 0 0,1 1-1 0 0,0 0 1 0 0,-1 0 0 0 0,1 0 0 0 0,0-1 0 0 0,-1 1 0 0 0,1 0 0 0 0,0 0 0 0 0,-1 0 0 0 0,1 0 0 0 0,-1 0 0 0 0,1 0 0 0 0,0 0 0 0 0,-1 0 0 0 0,1 0 0 0 0,-1 0 0 0 0,1 0 0 0 0,0 0 0 0 0,-1 0-1 0 0,1 0 1 0 0,0 0 0 0 0,-1 0 0 0 0,1 0 0 0 0,0 0 0 0 0,-1 1 0 0 0,1-1 0 0 0,-1 0 0 0 0,-17 13 2232 0 0,16-11-2769 0 0,-6 5 428 0 0,1 1-1 0 0,0 0 1 0 0,0 0 0 0 0,1 1-1 0 0,-10 17 1 0 0,-21 52 29 0 0,29-58-101 0 0,-65 161 161 0 0,-49 103-168 0 0,46-144 80 0 0,-186 252 1 0 0,222-336 159 0 0,7-9-1733 0 0,9-18-5220 0 0,16-21-129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34 218 10135 0 0,'-2'0'778'0'0,"-29"-6"8536"0"0,34 6-8127 0 0,314-49 3016 0 0,-226 34-3677 0 0,214-56 220 0 0,-18 3-1651 0 0,-252 62-95 0 0,-7 4-57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4 9215 0 0,'0'0'2674'0'0,"-8"-2"1199"0"0,3 2-3617 0 0,1-1 1 0 0,-1 1-1 0 0,0 0 0 0 0,0 0 0 0 0,0 0 1 0 0,1 1-1 0 0,-1 0 0 0 0,0 0 1 0 0,0 0-1 0 0,1 0 0 0 0,-6 3 1 0 0,-7 3-177 0 0,-24 14 1 0 0,41-20-73 0 0,-27 16 124 0 0,1 2 0 0 0,0 1-1 0 0,-44 47 1 0 0,68-65-131 0 0,-46 45 7 0 0,-62 81 0 0 0,96-109-2 0 0,-14 27 0 0 0,24-38 13 0 0,0 0 0 0 0,0 0 1 0 0,1 0-1 0 0,0 1 0 0 0,1-1 1 0 0,-2 14-1 0 0,4-20 16 0 0,0 0-1 0 0,0 1 1 0 0,0-1 0 0 0,0 0 0 0 0,0 0-1 0 0,1 0 1 0 0,-1 0 0 0 0,1 0 0 0 0,-1 1-1 0 0,1-1 1 0 0,0 0 0 0 0,0 0 0 0 0,0-1-1 0 0,0 1 1 0 0,0 0 0 0 0,2 3 0 0 0,-2-5-10 0 0,0 0 1 0 0,-1 1-1 0 0,1-1 1 0 0,0 1-1 0 0,-1-1 1 0 0,1 0 0 0 0,0 0-1 0 0,-1 1 1 0 0,1-1-1 0 0,0 0 1 0 0,-1 0-1 0 0,1 0 1 0 0,0 0 0 0 0,0 0-1 0 0,-1 0 1 0 0,1 0-1 0 0,0 0 1 0 0,0 0-1 0 0,0 0 1 0 0,2 0 65 0 0,4 0 37 0 0,0-1 0 0 0,0 1-1 0 0,0-1 1 0 0,0 0 0 0 0,0-1 0 0 0,0 0-1 0 0,0 0 1 0 0,12-6 0 0 0,5-4 154 0 0,24-16 0 0 0,-11 5-136 0 0,112-69 209 0 0,-126 75-366 0 0,0-1 1 0 0,-2-1 0 0 0,0-1-1 0 0,20-24 1 0 0,-37 39-74 0 0,-1-1 0 0 0,1 1 0 0 0,-1-1 0 0 0,0 0-1 0 0,0 0 1 0 0,-1 0 0 0 0,1 0 0 0 0,-1 0 0 0 0,-1 0 0 0 0,1 0 0 0 0,0-12 0 0 0,-2 15 11 0 0,1 1-1 0 0,-1-1 1 0 0,-1 1 0 0 0,1-1-1 0 0,0 1 1 0 0,-1-1-1 0 0,1 1 1 0 0,-1-1 0 0 0,1 1-1 0 0,-1 0 1 0 0,0-1-1 0 0,0 1 1 0 0,0 0 0 0 0,-1 0-1 0 0,1-1 1 0 0,0 1-1 0 0,-1 0 1 0 0,0 0 0 0 0,1 0-1 0 0,-1 1 1 0 0,0-1-1 0 0,0 0 1 0 0,0 1 0 0 0,0-1-1 0 0,0 1 1 0 0,0 0 0 0 0,0-1-1 0 0,-1 1 1 0 0,1 0-1 0 0,0 1 1 0 0,-1-1 0 0 0,-3-1-1 0 0,0 1-481 0 0,-1 1-1 0 0,1-1 1 0 0,-1 1 0 0 0,1 0-1 0 0,-1 1 1 0 0,-6 1-1 0 0,-3 1-1156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14943 0 0,'0'0'1358'0'0,"-1"0"-1118"0"0,-8 4-408 0 0,0-1 954 0 0,0 1 0 0 0,1 0 0 0 0,-1 0 0 0 0,-8 7 0 0 0,1 1-210 0 0,0 0 0 0 0,0 1 0 0 0,-21 24 0 0 0,28-27-567 0 0,1 1-1 0 0,0 0 1 0 0,1 0 0 0 0,0 0-1 0 0,-7 15 1 0 0,13-24-8 0 0,0 1 0 0 0,0 0 0 0 0,0-1 0 0 0,0 1 0 0 0,0 0 0 0 0,0 0 0 0 0,1 0 0 0 0,0 0 0 0 0,-1 0-1 0 0,1 0 1 0 0,0 0 0 0 0,1 0 0 0 0,-1 0 0 0 0,0 0 0 0 0,1 0 0 0 0,-1 0 0 0 0,1-1 0 0 0,0 1 0 0 0,0 0 0 0 0,0 0 0 0 0,1-1 0 0 0,-1 1 0 0 0,1 0 0 0 0,-1-1-1 0 0,1 1 1 0 0,0-1 0 0 0,0 0 0 0 0,0 0 0 0 0,4 4 0 0 0,43 29-14 0 0,-31-23-1 0 0,-1 0 0 0 0,20 20 0 0 0,-32-28 12 0 0,-1 0 0 0 0,0 1 1 0 0,0 0-1 0 0,0 0 0 0 0,-1 0 0 0 0,0 0 0 0 0,0 1 0 0 0,0-1 0 0 0,-1 1 0 0 0,1 0 0 0 0,-1 0 0 0 0,1 8 0 0 0,-2-11 8 0 0,-1-1 0 0 0,1 1 0 0 0,-1-1 0 0 0,0 1 1 0 0,0 0-1 0 0,0-1 0 0 0,0 1 0 0 0,-1-1 0 0 0,1 1 0 0 0,-1 0 0 0 0,1-1 0 0 0,-1 1 0 0 0,0-1 0 0 0,0 1 0 0 0,0-1 0 0 0,0 0 1 0 0,-3 4-1 0 0,2-4 14 0 0,0 1 1 0 0,-1-1-1 0 0,1 0 1 0 0,-1 0-1 0 0,0 0 1 0 0,1 0-1 0 0,-1 0 1 0 0,0 0 0 0 0,0-1-1 0 0,0 1 1 0 0,-7 1-1 0 0,-4 0 63 0 0,-1 0-1 0 0,1-1 0 0 0,-1 0 1 0 0,-28-1-1 0 0,-14-1 23 0 0,-140-5-258 0 0,151 2-907 0 0,28 2-8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6911 0 0,'0'0'4222'0'0,"0"1"-3708"0"0,-18 121 1664 0 0,-36 167-964 0 0,34-218-789 0 0,-3-2 0 0 0,-55 115 0 0 0,70-170-410 0 0,-15 18-1 0 0,0 1-232 0 0,22-32-614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24 13823 0 0,'0'-3'384'0'0,"-1"2"-302"0"0,1 0-1 0 0,0 0 1 0 0,0 0-1 0 0,0-1 1 0 0,0 1-1 0 0,0 0 1 0 0,0 0-1 0 0,1 0 1 0 0,-1 0-1 0 0,0 0 1 0 0,0 0-1 0 0,1 0 1 0 0,-1 0-1 0 0,2-4 3217 0 0,-3 7-1440 0 0,-6 14-936 0 0,-10 23-1277 0 0,-96 238 446 0 0,27-73 141 0 0,-86 178 64 0 0,143-331-321 0 0,-1-2 1 0 0,-3-1-1 0 0,-2-2 0 0 0,-2-1 1 0 0,-66 63-1 0 0,90-97-283 0 0,-1 0 1 0 0,0-1-1 0 0,0 0 1 0 0,-23 11 0 0 0,16-11-1219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19175 0 0,'0'0'878'0'0,"0"-1"-20"0"0,4-7-548 0 0,5-3-265 0 0,-4 11 2 0 0,-3 0 3 0 0,4-1 267 0 0,1 1 0 0 0,-1 0 1 0 0,1 1-1 0 0,-1-1 0 0 0,0 1 0 0 0,11 3 0 0 0,2 0 206 0 0,223 27 1553 0 0,-199-29-1974 0 0,-1-2-1 0 0,0-1 1 0 0,77-14-1 0 0,-61 4-1004 0 0,-1-3 0 0 0,0-3 0 0 0,-1-2 0 0 0,-1-2 0 0 0,97-53 0 0 0,-88 33-692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0 919 0 0,'-2'1'3607'0'0,"-3"3"-1267"0"0,1 1-1 0 0,-1-1 1 0 0,1 1 0 0 0,-6 7-1 0 0,1 3-781 0 0,-11 25-1 0 0,-5 7-779 0 0,16-30-448 0 0,1 0 0 0 0,-12 34 0 0 0,5-8 17 0 0,-204 414 1458 0 0,178-383-1632 0 0,-76 107-1 0 0,57-104-87 0 0,-4-3-1 0 0,-128 116 1 0 0,105-110 53 0 0,110-91-70 0 0,-8 4-88 0 0,187-125-778 0 0,-50 28-50 0 0,-150 103 835 0 0,39-25-274 0 0,1 2 0 0 0,59-23 1 0 0,-98 46 318 0 0,0 0 0 0 0,0 0 1 0 0,0 0-1 0 0,0 1 1 0 0,5-1-1 0 0,-6 1 90 0 0,7 30 524 0 0,-8-24-571 0 0,-1 0 0 0 0,0 0-1 0 0,-1 0 1 0 0,0 0 0 0 0,0-1-1 0 0,0 1 1 0 0,0 0 0 0 0,-1 0 0 0 0,0-1-1 0 0,-5 9 1 0 0,-3 6 199 0 0,-20 28 1 0 0,3-6-22 0 0,-2 5-98 0 0,-26 51 164 0 0,50-88-442 0 0,1 0 1 0 0,0 0 0 0 0,1 0-1 0 0,0 1 1 0 0,0-1 0 0 0,1 1-1 0 0,-1 20 1 0 0,3-29-358 0 0,14 0-4560 0 0,1-4-1711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393 153 8287 0 0,'2'0'3118'0'0,"3"2"-1774"0"0,0-1 0 0 0,0 0 1 0 0,1 0-1 0 0,-1 0 0 0 0,9-1 1 0 0,-5 0-321 0 0,0-1 0 0 0,15-3 0 0 0,1-3-362 0 0,32-12 0 0 0,-50 16-347 0 0,21-7 37 0 0,1 0-275 0 0,0-1 0 0 0,-1-1 0 0 0,-1-1 0 0 0,26-18 0 0 0,-48 27-191 0 0,1-1 1 0 0,-2 1-1 0 0,1-1 0 0 0,6-8 0 0 0,-11 13 99 0 0,1-2-265 0 0,-25-3-880 0 0,14 6 1055 0 0,-1 1 1 0 0,1 0-1 0 0,0 1 1 0 0,0-1-1 0 0,1 2 0 0 0,-11 4 1 0 0,-54 31-212 0 0,64-34 267 0 0,-64 36-31 0 0,-166 98 67 0 0,177-98 380 0 0,-98 82 0 0 0,159-121-351 0 0,-10 8 155 0 0,-17 20 0 0 0,27-27-148 0 0,-1 0 0 0 0,1 0 0 0 0,0 0-1 0 0,0 0 1 0 0,0 1 0 0 0,0-1 0 0 0,1 0 0 0 0,-1 1 0 0 0,1 0-1 0 0,0-1 1 0 0,0 1 0 0 0,-1 5 0 0 0,2-8-17 0 0,0 0 1 0 0,0 1 0 0 0,0-1 0 0 0,0 0-1 0 0,0 1 1 0 0,1-1 0 0 0,-1 0-1 0 0,0 1 1 0 0,1-1 0 0 0,-1 0-1 0 0,1 0 1 0 0,-1 1 0 0 0,1-1-1 0 0,0 0 1 0 0,-1 0 0 0 0,1 0-1 0 0,0 0 1 0 0,0 0 0 0 0,0 0-1 0 0,-1 0 1 0 0,3 2 0 0 0,-1-2-1 0 0,1 0 0 0 0,-1 1-1 0 0,1-1 1 0 0,-1 0 0 0 0,1 0 0 0 0,0 0 0 0 0,-1 0 0 0 0,1-1 0 0 0,5 1 0 0 0,5 0-56 0 0,0-1 0 0 0,-1 0 1 0 0,21-4-1 0 0,-31 4 31 0 0,97-15-2237 0 0,-47 5 925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1 648 6447 0 0,'1'-2'12770'0'0,"36"-92"-5904"0"0,36-44-5117 0 0,-49 100-1766 0 0,2 1 0 0 0,2 2 0 0 0,1 0 0 0 0,62-55-1 0 0,-64 66-903 0 0,2 2-1 0 0,1 1 0 0 0,0 1 0 0 0,1 1 0 0 0,1 2 1 0 0,50-18-1 0 0,-69 30-162 0 0,1 1 1 0 0,17-3-1 0 0,-2 3-792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617 114 1839 0 0,'29'-20'73'0'0,"-18"13"803"0"0,0 0-1 0 0,9-9 0 0 0,-6 3 2048 0 0,-2 3 471 0 0,-1-1 1 0 0,14-18 3048 0 0,-35 28-4836 0 0,5 1-1489 0 0,0 1 0 0 0,0 0-1 0 0,0 0 1 0 0,0 0 0 0 0,0 0-1 0 0,0 1 1 0 0,0 0 0 0 0,-7 4-1 0 0,-37 24 173 0 0,35-21-247 0 0,-209 120-64 0 0,-10-16-19 0 0,226-109 40 0 0,1-2 3 0 0,-14 10-22 0 0,18-11-61 0 0,12 6-117 0 0,-6-4 145 0 0,18 8-139 0 0,-1-2 0 0 0,1 0 0 0 0,40 9 0 0 0,-12-3-44 0 0,-28-8 180 0 0,0 1-1 0 0,-1 1 1 0 0,-1 1 0 0 0,28 18-1 0 0,-38-21 161 0 0,-1 0 1 0 0,0 0-1 0 0,0 1 0 0 0,0 0 1 0 0,-1 1-1 0 0,-1 0 0 0 0,1 0 1 0 0,-1 0-1 0 0,-1 1 0 0 0,8 15 0 0 0,-11-20 76 0 0,-1 0-1 0 0,0 0 0 0 0,0 0 0 0 0,-1 0 0 0 0,1 0 0 0 0,-1 0 0 0 0,1 8 0 0 0,-3-12-124 0 0,1 1 0 0 0,0 0 0 0 0,0-1 0 0 0,0 1 0 0 0,-1-1 0 0 0,1 1 0 0 0,-1 0 0 0 0,0-1 0 0 0,1 1 0 0 0,-1-1 0 0 0,0 1 0 0 0,0-1 0 0 0,0 0 0 0 0,0 1 0 0 0,0-1 0 0 0,0 0 0 0 0,0 0 0 0 0,0 0 0 0 0,0 1 0 0 0,-1-1 1 0 0,1 0-1 0 0,0-1 0 0 0,-1 1 0 0 0,1 0 0 0 0,-1 0 0 0 0,1-1 0 0 0,-1 1 0 0 0,-1 0 0 0 0,-18 7 217 0 0,0-2-1 0 0,-1 0 1 0 0,-24 3 0 0 0,-67 3-106 0 0,83-9-148 0 0,-27 1-158 0 0,0-2 0 0 0,-63-5 0 0 0,115 2-25 0 0,-22-2-299 0 0,26 2 229 0 0,-1 1 0 0 0,1 0 0 0 0,0-1 0 0 0,-1 1 0 0 0,1-1 0 0 0,0 1 0 0 0,0-1 0 0 0,0 1 0 0 0,0-1 0 0 0,-1 0 0 0 0,1 0 0 0 0,0 1 0 0 0,0-1 0 0 0,0 0 0 0 0,-1-2 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22111 0 0,'0'0'5312'0'0,"6"9"-5312"0"0,-1 1 0 0 0,5-2-272 0 0,0-1 152 0 0,-1 1-1112 0 0,1-2-224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 2759 0 0,'0'-1'8307'0'0,"-6"-2"-6772"0"0,4 2-1293 0 0,0 1 0 0 0,1-1 0 0 0,-1 1 0 0 0,0-1 1 0 0,0 1-1 0 0,0 0 0 0 0,0 0 0 0 0,1 0 0 0 0,-1 0 1 0 0,0 0-1 0 0,0 0 0 0 0,0 0 0 0 0,0 1 0 0 0,1-1 1 0 0,-1 1-1 0 0,0-1 0 0 0,0 1 0 0 0,1-1 0 0 0,-1 1 0 0 0,0 0 1 0 0,1 0-1 0 0,-1 0 0 0 0,1 0 0 0 0,-1 0 0 0 0,1 1 1 0 0,-1-1-1 0 0,1 0 0 0 0,-1 2 0 0 0,-4 5-175 0 0,1-1 0 0 0,0 1 1 0 0,0 0-1 0 0,-5 14 0 0 0,-2 4 668 0 0,-18 26-583 0 0,-3-2 0 0 0,-1-1 0 0 0,-70 76 0 0 0,90-110-276 0 0,-144 153-2962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19 137 13903 0 0,'-13'-18'1262'0'0,"7"4"-689"0"0,6 8-377 0 0,1 1 1919 0 0,0 4-2000 0 0,1-1 1 0 0,-1 1 0 0 0,0 0 0 0 0,0 0 0 0 0,1 0 0 0 0,-1 0-1 0 0,0 0 1 0 0,1 0 0 0 0,-1 0 0 0 0,1 0 0 0 0,-1 0 0 0 0,1 1-1 0 0,3-2 1 0 0,-4 1 19 0 0,11-3 71 0 0,0 1 1 0 0,0 0 0 0 0,0 1 0 0 0,0 0 0 0 0,1 1 0 0 0,13 0 0 0 0,13-2 259 0 0,17-2 98 0 0,351-28 1585 0 0,-222 33-2039 0 0,-7 0-69 0 0,-119 1-365 0 0,21-1-718 0 0,-70-1 898 0 0,-1 0 0 0 0,0 0 0 0 0,1-1 0 0 0,-1-1 1 0 0,0 1-1 0 0,10-5 0 0 0,-11 2-896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9 254 5527 0 0,'0'0'423'0'0,"-2"-1"-278"0"0,-4-8 5135 0 0,7 7-4897 0 0,0 0 0 0 0,0 0-1 0 0,1 1 1 0 0,-1-1 0 0 0,1 0 0 0 0,0 1-1 0 0,-1-1 1 0 0,1 1 0 0 0,0-1-1 0 0,0 1 1 0 0,0 0 0 0 0,0 0-1 0 0,3-1 1 0 0,34-12 1389 0 0,-15 7-1282 0 0,323-92 2386 0 0,7 31-1556 0 0,-236 52-1639 0 0,1 4 1 0 0,0 6-1 0 0,138 11 1 0 0,-181 4-2494 0 0,-45-5 1194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383 113 5983 0 0,'15'-20'567'0'0,"23"-29"-443"0"0,-15 15 5292 0 0,-21 25-1275 0 0,-4 9-4105 0 0,0 0-1 0 0,0 0 0 0 0,0 1 1 0 0,0-1-1 0 0,0 0 1 0 0,0 1-1 0 0,0 0 0 0 0,1-1 1 0 0,-1 1-1 0 0,0 0 1 0 0,0 0-1 0 0,1 0 1 0 0,-1 0-1 0 0,0 0 0 0 0,1 0 1 0 0,-1 1-1 0 0,1-1 1 0 0,-1 0-1 0 0,1 1 0 0 0,0-1 1 0 0,-2 3-1 0 0,-5 6 32 0 0,-13 22 1 0 0,18-27-22 0 0,-11 19 53 0 0,2 0-1 0 0,1 1 1 0 0,1 1-1 0 0,-10 35 1 0 0,-18 111 321 0 0,26-107-285 0 0,-9 26 15 0 0,-4-2-1 0 0,-3 0 0 0 0,-42 86 1 0 0,48-125-122 0 0,-44 107 90 0 0,26-68-462 0 0,39-87 120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113 260 2303 0 0,'-9'0'200'0'0,"-4"1"1750"0"0,-22 6 9114 0 0,19-3-8240 0 0,12-3-2744 0 0,1 1 1 0 0,-1 0-1 0 0,0 0 1 0 0,0 1-1 0 0,1-1 1 0 0,-1 1-1 0 0,1 0 1 0 0,-6 6-1 0 0,8-8-52 0 0,0 0 104 0 0,8-13 388 0 0,3-3-289 0 0,2 0 1 0 0,0 1-1 0 0,22-20 1 0 0,-17 17-120 0 0,11-8-17 0 0,0 2 1 0 0,2 0-1 0 0,1 2 0 0 0,0 1 0 0 0,2 2 1 0 0,51-22-1 0 0,-73 35 58 0 0,0 1 0 0 0,1 1 0 0 0,-1 0 0 0 0,1 0 0 0 0,0 1 0 0 0,18-1 1 0 0,-25 3-103 0 0,0 0 0 0 0,0 0 0 0 0,0 0 0 0 0,-1 1 0 0 0,1-1 0 0 0,0 1 0 0 0,0 0 0 0 0,0 1 0 0 0,-1-1 0 0 0,1 1 0 0 0,-1 0 0 0 0,1 0 0 0 0,-1 0 0 0 0,0 1 0 0 0,0 0 0 0 0,0-1 0 0 0,0 1 0 0 0,6 7 0 0 0,-8-8-48 0 0,-1 0 1 0 0,0 0-1 0 0,1 0 0 0 0,-1 0 0 0 0,0 0 1 0 0,0 0-1 0 0,0 1 0 0 0,-1-1 0 0 0,1 0 1 0 0,0 1-1 0 0,-1-1 0 0 0,1 0 0 0 0,-1 1 0 0 0,0-1 1 0 0,0 4-1 0 0,-1-1 5 0 0,1 0 0 0 0,-1 0 0 0 0,0-1 0 0 0,-1 1 0 0 0,1 0 0 0 0,-1-1 1 0 0,-3 6-1 0 0,-3 5 12 0 0,-1-1-1 0 0,-1 0 1 0 0,-14 17 0 0 0,23-31-20 0 0,-24 28-114 0 0,-19 23-875 0 0,40-46 700 0 0,1 0 0 0 0,-1 0-1 0 0,1 1 1 0 0,1-1 0 0 0,-1 1-1 0 0,1 0 1 0 0,0 0 0 0 0,-2 7 0 0 0,3-3-7029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206 174 919 0 0,'0'2'514'0'0,"-8"29"7354"0"0,1-3-2341 0 0,6-23-5077 0 0,0 0-1 0 0,1 0 0 0 0,-1-1 1 0 0,2 7-1 0 0,-1-7-179 0 0,0 1-1 0 0,0-1 0 0 0,1 0 0 0 0,0 0 1 0 0,0 0-1 0 0,2 6 0 0 0,-2-8-230 0 0,0-1-1 0 0,0 0 1 0 0,0 1-1 0 0,0-1 1 0 0,0 0-1 0 0,0 0 1 0 0,0 0-1 0 0,0 0 1 0 0,1 0-1 0 0,-1 0 1 0 0,0 0-1 0 0,0 0 1 0 0,1 0-1 0 0,-1-1 1 0 0,1 1-1 0 0,-1-1 1 0 0,1 1-1 0 0,-1-1 1 0 0,1 1-1 0 0,2-1 1 0 0,2 1 77 0 0,0 0 0 0 0,1-1 1 0 0,-1 1-1 0 0,1-2 1 0 0,-1 1-1 0 0,0-1 1 0 0,1 0-1 0 0,-1 0 0 0 0,8-3 1 0 0,5-3 170 0 0,29-15 1 0 0,-19 8-87 0 0,26-15-146 0 0,-1-2 0 0 0,66-50 1 0 0,-35 21-829 0 0,-81 58 723 0 0,28-22-548 0 0,-30 22 496 0 0,0 0 0 0 0,0 0 0 0 0,-1 1 0 0 0,1-1 0 0 0,0-1 0 0 0,-1 1 0 0 0,0 0-1 0 0,1 0 1 0 0,-1 0 0 0 0,0-1 0 0 0,0 1 0 0 0,0-4 0 0 0,0 4-355 0 0,-15-3-1051 0 0,12 4 1399 0 0,-1 0 0 0 0,1 0 0 0 0,0 1 0 0 0,0-1-1 0 0,-1 0 1 0 0,1 1 0 0 0,-4-1 0 0 0,-2 1-60 0 0,-1 1 0 0 0,1-1 1 0 0,0 1-1 0 0,0 1 0 0 0,-10 2 1 0 0,-42 16-192 0 0,36-11 466 0 0,-20 6 211 0 0,-58 30 0 0 0,81-34-171 0 0,0 2 1 0 0,1 0-1 0 0,1 1 0 0 0,-29 27 1 0 0,-190 221 1215 0 0,227-250-1371 0 0,-25 35 86 0 0,33-43-44 0 0,0 1 0 0 0,1 0-1 0 0,-1 0 1 0 0,1 0 0 0 0,0 0 0 0 0,0 0 0 0 0,-2 11 0 0 0,4-14 168 0 0,9 9 299 0 0,-6-8-441 0 0,0-1 0 0 0,0 0-1 0 0,0 0 1 0 0,0 0-1 0 0,1 0 1 0 0,-1-1 0 0 0,1 1-1 0 0,-1-1 1 0 0,1 0 0 0 0,7 1-1 0 0,2 0 175 0 0,24 0 0 0 0,-15-1-80 0 0,34-1 196 0 0,94-12 0 0 0,-5 0-964 0 0,-114 11-145 0 0,-3-2-51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4143 0 0,'-3'-2'126'0'0,"-10"-4"607"0"0,12 6-422 0 0,1 0 1 0 0,-1-1-1 0 0,1 1 0 0 0,-1 0 1 0 0,0 0-1 0 0,1 0 0 0 0,-1 0 1 0 0,1 0-1 0 0,-1 0 0 0 0,0 0 1 0 0,1 0-1 0 0,-1 0 0 0 0,0 0 1 0 0,1 0-1 0 0,-1 0 1 0 0,1 0-1 0 0,-1 0 0 0 0,0 1 1 0 0,1-1-1 0 0,-1 0 0 0 0,1 0 1 0 0,-1 1-1 0 0,1-1 0 0 0,-1 0 1 0 0,0 1-1 0 0,0 0-40 0 0,1 0 0 0 0,-1 0 0 0 0,1 0-1 0 0,-1 0 1 0 0,1 0 0 0 0,-1 0 0 0 0,1 0 0 0 0,0 0 0 0 0,-1 0 0 0 0,1 0 0 0 0,0 0 0 0 0,0 0 0 0 0,0 2-1 0 0,0 1-105 0 0,0 1 0 0 0,0-1 0 0 0,0 0 0 0 0,1 1 0 0 0,0-1-1 0 0,2 6 1 0 0,4 5 100 0 0,0 0-1 0 0,2-1 1 0 0,0-1-1 0 0,0 1 1 0 0,13 13 0 0 0,-3-3 101 0 0,12 14 116 0 0,1-3 0 0 0,40 36 0 0 0,79 56 35 0 0,-113-97-446 0 0,-11-9-23 0 0,-14-12-94 0 0,17 16 0 0 0,-28-24-127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12895 0 0,'0'0'998'0'0,"-2"0"-657"0"0,-2 1-104 0 0,-1 1-1 0 0,0-1 1 0 0,0 1-1 0 0,1 0 1 0 0,-1 0 0 0 0,1 0-1 0 0,-1 1 1 0 0,1 0 0 0 0,-5 4-1 0 0,-6 5 1274 0 0,-14 17-1 0 0,9-9-1494 0 0,-77 77 340 0 0,-53 48-409 0 0,111-116-126 0 0,26-19-313 0 0,-20 17 0 0 0,32-26 51 0 0,55-48-5023 0 0,-17 17 3850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605 186 12495 0 0,'0'0'2731'0'0,"9"-7"-368"0"0,2-18-1334 0 0,-7 18-807 0 0,0-1 0 0 0,-1 1 0 0 0,0 0 0 0 0,-1-1 0 0 0,3-10 0 0 0,-4 11-181 0 0,0 0 1 0 0,0 1-1 0 0,-1-1 1 0 0,0 0-1 0 0,0 0 1 0 0,-3-11 0 0 0,3 16-40 0 0,-1 0 0 0 0,1 0 0 0 0,-1 0 0 0 0,0 0 0 0 0,0 1 0 0 0,0-1 0 0 0,0 0 0 0 0,0 0 0 0 0,0 0 0 0 0,0 1 0 0 0,-1-1 0 0 0,1 1 0 0 0,0-1 0 0 0,-1 1 0 0 0,0-1 0 0 0,1 1 0 0 0,-1 0 0 0 0,0 0 0 0 0,1 0 0 0 0,-1 0 0 0 0,0 0 0 0 0,0 0 0 0 0,0 1 0 0 0,0-1 0 0 0,0 0 0 0 0,-2 1 0 0 0,-3-1-10 0 0,1 0-1 0 0,-1 0 0 0 0,1 1 1 0 0,-1 1-1 0 0,1-1 0 0 0,-1 1 1 0 0,1 0-1 0 0,-1 0 0 0 0,1 1 1 0 0,-11 3-1 0 0,-4 4-8 0 0,-34 21 0 0 0,32-18 65 0 0,-50 32 248 0 0,1 2 1 0 0,-107 91-1 0 0,162-122-171 0 0,-24 27 0 0 0,35-36-73 0 0,1 1 0 0 0,0-1-1 0 0,1 1 1 0 0,-1 0 0 0 0,1 1 0 0 0,1-1-1 0 0,-5 14 1 0 0,7-19-34 0 0,0 0 0 0 0,1 0 1 0 0,-1 0-1 0 0,1 0 0 0 0,-1 0 0 0 0,1 0 0 0 0,0 0 0 0 0,0 0 0 0 0,0 0 0 0 0,0 0 1 0 0,1 0-1 0 0,-1 0 0 0 0,0 0 0 0 0,1 0 0 0 0,-1 0 0 0 0,1 0 0 0 0,0 0 1 0 0,0 0-1 0 0,0-1 0 0 0,0 1 0 0 0,0 0 0 0 0,0 0 0 0 0,0-1 0 0 0,0 1 0 0 0,1-1 1 0 0,-1 1-1 0 0,1-1 0 0 0,-1 1 0 0 0,1-1 0 0 0,0 0 0 0 0,-1 0 0 0 0,1 0 1 0 0,2 1-1 0 0,1 0 6 0 0,1 1 1 0 0,0-2-1 0 0,0 1 0 0 0,-1-1 1 0 0,1 0-1 0 0,0 0 1 0 0,0 0-1 0 0,0-1 1 0 0,0 0-1 0 0,8-1 0 0 0,10-3-37 0 0,0 0 0 0 0,-1-2 0 0 0,1 0 0 0 0,33-15-1 0 0,88-48-805 0 0,-100 46 393 0 0,-35 18 114 0 0,9-4-282 0 0,25-17 1 0 0,-38 22-193 0 0,0-1 0 0 0,-1 1-1 0 0,1-1 1 0 0,6-9 0 0 0,-5 5-1062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44 305 5063 0 0,'1'1'390'0'0,"1"0"-314"0"0,-1-1-52 0 0,0 0-1 0 0,0 0 1 0 0,0 1 0 0 0,0-1-1 0 0,0 0 1 0 0,0 0-1 0 0,0 0 1 0 0,0 0-1 0 0,0 0 1 0 0,0 0-1 0 0,14-1 12567 0 0,-20-1-11465 0 0,-51-18-111 0 0,55 19-950 0 0,-1 0-8 0 0,2 1-55 0 0,-1-1 0 0 0,0 1 0 0 0,1-1 1 0 0,-1 1-1 0 0,1-1 0 0 0,-1 1 0 0 0,1-1 1 0 0,-1 1-1 0 0,1-1 0 0 0,-1 1 0 0 0,1-1 1 0 0,0 1-1 0 0,-1-1 0 0 0,1 0 1 0 0,0 1-1 0 0,0-1 0 0 0,-1 0 0 0 0,1 1 1 0 0,0-1-1 0 0,0 0 0 0 0,0 0 0 0 0,0 1 1 0 0,0-1-1 0 0,0 0 0 0 0,0 1 0 0 0,0-1 1 0 0,0 0-1 0 0,0 0 0 0 0,0 1 1 0 0,0-1-1 0 0,0 0 0 0 0,1 1 0 0 0,-1-1 1 0 0,1 0-1 0 0,0-1 4 0 0,0 0 0 0 0,1 0 1 0 0,-1 0-1 0 0,1 0 0 0 0,0 0 0 0 0,3-2 1 0 0,-3 2-5 0 0,6-5-5 0 0,0 1 0 0 0,1 0 0 0 0,0 0-1 0 0,0 1 1 0 0,12-5 0 0 0,52-17-31 0 0,-50 19 31 0 0,51-22 307 0 0,45-14 802 0 0,-106 41-1002 0 0,1 0-1 0 0,-1 0 1 0 0,1 1 0 0 0,0 1-1 0 0,0 0 1 0 0,27 2 0 0 0,-26 2 10 0 0,-3 3-20 0 0,-10-5-90 0 0,0 1-1 0 0,-1-1 0 0 0,1 1 0 0 0,-1 0 0 0 0,1-1 0 0 0,-1 1 0 0 0,0 0 0 0 0,3 3 0 0 0,0 10-2 0 0,-6-10 0 0 0,1-3 0 0 0,-1 2 0 0 0,0 0 0 0 0,0 0 0 0 0,0 0 0 0 0,-1 0 0 0 0,1 0 0 0 0,-1 0 0 0 0,0-1 0 0 0,-1 1 0 0 0,1-1 0 0 0,0 0 0 0 0,-1 0 0 0 0,-5 3 0 0 0,0 1 0 0 0,-1-2 0 0 0,0 1 0 0 0,-21 7 0 0 0,29-12 2 0 0,-14 0-16 0 0,16-1 11 0 0,0-1-1 0 0,0 1 1 0 0,-1 0-1 0 0,1-1 1 0 0,0 1 0 0 0,0-1-1 0 0,0 1 1 0 0,0-1-1 0 0,0 1 1 0 0,0 0-1 0 0,-1-1 1 0 0,1 1-1 0 0,0-1 1 0 0,0 1 0 0 0,1-1-1 0 0,-1 1 1 0 0,0-1-1 0 0,0 1 1 0 0,0-1-1 0 0,0 0 1 0 0,0 1-2 0 0,1-2-13 0 0,0-1 0 0 0,0 0 0 0 0,0 1 1 0 0,0 0-1 0 0,0-1 0 0 0,0 1 0 0 0,1 0 0 0 0,-1-1 1 0 0,1 1-1 0 0,0 0 0 0 0,3-3 0 0 0,25-20-200 0 0,-13 11 83 0 0,5-3-86 0 0,1 0 0 0 0,1 1 0 0 0,0 2 0 0 0,0 0-1 0 0,2 2 1 0 0,0 0 0 0 0,44-12 0 0 0,-63 22 216 0 0,0 0 0 0 0,0 1 0 0 0,0 0 0 0 0,1 0 0 0 0,-1 0 0 0 0,0 1 0 0 0,0 0 0 0 0,1 1 0 0 0,7 1 0 0 0,-12-1 66 0 0,0 0-1 0 0,0-1 0 0 0,0 2 1 0 0,-1-1-1 0 0,1 0 1 0 0,0 1-1 0 0,-1-1 1 0 0,1 1-1 0 0,-1 0 1 0 0,1 0-1 0 0,-1 0 1 0 0,0 0-1 0 0,0 0 1 0 0,0 0-1 0 0,0 1 0 0 0,0-1 1 0 0,0 1-1 0 0,-1-1 1 0 0,1 1-1 0 0,-1 0 1 0 0,0-1-1 0 0,0 1 1 0 0,2 5-1 0 0,-2-2 62 0 0,1-1 0 0 0,-1 0 0 0 0,0 1 1 0 0,-1-1-1 0 0,1 1 0 0 0,-1 0 0 0 0,-1 7 0 0 0,-1-1-43 0 0,-1 1 0 0 0,0-1-1 0 0,-7 15 1 0 0,-3-8-654 0 0,9-14-394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0 14855 0 0,'0'0'680'0'0,"0"2"-10"0"0,-3 12-541 0 0,-1-1 1 0 0,0 0 0 0 0,0 0 0 0 0,-13 23 0 0 0,-31 47 1297 0 0,34-61-1019 0 0,-38 61 281 0 0,-3-3 0 0 0,-3-2 1 0 0,-114 115-1 0 0,-201 206-938 0 0,369-395 87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14479 0 0,'2'-8'314'0'0,"1"0"-1"0"0,0 0 1 0 0,0 0-1 0 0,0 0 1 0 0,1 1-1 0 0,0 0 0 0 0,0-1 1 0 0,1 1-1 0 0,10-12 1 0 0,-6 10-6 0 0,0 1-1 0 0,0 0 1 0 0,1 0 0 0 0,0 1-1 0 0,0 0 1 0 0,14-6 0 0 0,0 2 17 0 0,0 1 1 0 0,1 1 0 0 0,0 1-1 0 0,0 2 1 0 0,47-7 0 0 0,-46 9-200 0 0,1 2 1 0 0,-1 0 0 0 0,51 4-1 0 0,-70-1-84 0 0,1 0 1 0 0,-1 0-1 0 0,0 1 0 0 0,0 0 0 0 0,0 0 0 0 0,0 1 0 0 0,0-1 0 0 0,-1 2 1 0 0,1-1-1 0 0,-1 1 0 0 0,0 0 0 0 0,0 0 0 0 0,0 0 0 0 0,-1 1 0 0 0,1 0 1 0 0,-1 0-1 0 0,0 1 0 0 0,0 0 0 0 0,4 6 0 0 0,-6-6-2 0 0,0 0 0 0 0,0 0 0 0 0,0 0 0 0 0,-1 0-1 0 0,0 0 1 0 0,0 1 0 0 0,-1-1 0 0 0,1 1 0 0 0,-2-1 0 0 0,1 1-1 0 0,0 8 1 0 0,-2-5-5 0 0,0-1 0 0 0,0 0-1 0 0,-1 0 1 0 0,0 0 0 0 0,-1 0 0 0 0,0 0-1 0 0,-5 12 1 0 0,-1-5-6 0 0,0 0-1 0 0,-1-1 1 0 0,0 0-1 0 0,-1-1 1 0 0,-1 0-1 0 0,0 0 1 0 0,-25 20-1 0 0,12-15 29 0 0,0-1 0 0 0,-1-1 0 0 0,-53 25 0 0 0,33-22-434 0 0,-79 23 1 0 0,122-42-41 0 0,-1 0-1 0 0,0 0 1 0 0,0-1 0 0 0,0 1 0 0 0,0-1 0 0 0,0 0 0 0 0,0 0-1 0 0,-6-1 1 0 0,4-13-10983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1 919 0 0,'0'3'723'0'0,"0"7"1588"0"0,-1 0 0 0 0,0 1-1 0 0,-1-1 1 0 0,-3 10 0 0 0,0-2 630 0 0,-12 27 1 0 0,-47 72-286 0 0,54-101-2557 0 0,-175 280 1689 0 0,-3 19-1339 0 0,170-280-503 0 0,-71 151-2220 0 0,89-185 1616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60 175 4607 0 0,'0'0'208'0'0,"0"2"-9"0"0,0 0 395 0 0,0 0-1 0 0,0 0 1 0 0,1-1 0 0 0,-1 1-1 0 0,0 0 1 0 0,0 0 0 0 0,1 0-1 0 0,-1 0 1 0 0,1-1 0 0 0,0 1-1 0 0,0 0 1 0 0,-1-1 0 0 0,1 1-1 0 0,0-1 1 0 0,0 1 0 0 0,0-1-1 0 0,1 1 1 0 0,-1-1-1 0 0,0 1 1 0 0,1-1 0 0 0,-1 0-1 0 0,3 2 1 0 0,-2-2-498 0 0,-1 0 0 0 0,1-1 0 0 0,0 1 0 0 0,0-1 0 0 0,-1 1 0 0 0,1-1 0 0 0,0 1 0 0 0,0-1 0 0 0,3 0 1 0 0,9-1 567 0 0,0-1 0 0 0,0-1 0 0 0,-1 0 0 0 0,24-8 0 0 0,-14 4-350 0 0,35-13 96 0 0,77-39-1 0 0,-44 18-204 0 0,-82 38-207 0 0,50-24-75 0 0,-53 24 62 0 0,0-1 0 0 0,-1 1 0 0 0,1-1 0 0 0,0 0 0 0 0,-1-1 0 0 0,8-8 0 0 0,-11 11-96 0 0,-4 2-94 0 0,-3-2 139 0 0,0 1 0 0 0,0 0 0 0 0,-1 0 0 0 0,1 1-1 0 0,0 0 1 0 0,-1 0 0 0 0,1 0 0 0 0,0 0 0 0 0,-1 1 0 0 0,1 0-1 0 0,0 0 1 0 0,-6 2 0 0 0,-12 4-8 0 0,-27 13-1 0 0,49-20 72 0 0,-51 23 12 0 0,1 2 0 0 0,2 1 0 0 0,0 4 0 0 0,-69 53 0 0 0,102-69-5 0 0,-9 6 21 0 0,-29 31 0 0 0,48-45-12 0 0,1 0-1 0 0,0 0 1 0 0,0 1 0 0 0,0 0 0 0 0,1 0 0 0 0,0 1 0 0 0,0-1 0 0 0,1 1-1 0 0,0 0 1 0 0,-3 10 0 0 0,5-15-7 0 0,1 1-1 0 0,-1 0 1 0 0,1 0 0 0 0,0 0-1 0 0,0 0 1 0 0,0 0-1 0 0,1-1 1 0 0,-1 1-1 0 0,1 0 1 0 0,0 0 0 0 0,0 0-1 0 0,0-1 1 0 0,0 1-1 0 0,4 6 1 0 0,-2-5 22 0 0,0-1 1 0 0,0 0-1 0 0,1 0 1 0 0,-1 1-1 0 0,1-2 1 0 0,0 1-1 0 0,0 0 1 0 0,1-1-1 0 0,7 5 1 0 0,-3-3-176 0 0,1 0 0 0 0,0-1 1 0 0,0 0-1 0 0,0-1 1 0 0,0 0-1 0 0,0 0 1 0 0,0-1-1 0 0,1-1 0 0 0,-1 1 1 0 0,16-2-1 0 0,4-2-5171 0 0,4-1-1760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7367 0 0,'0'0'568'0'0,"2"0"-48"0"0,5 1 889 0 0,0 0 0 0 0,0 0 0 0 0,0-1 0 0 0,7-1-1 0 0,30-6 1471 0 0,43-22-2547 0 0,-49 15 547 0 0,-27 10-740 0 0,337-109 1952 0 0,-320 107-2327 0 0,-27 6 105 0 0,1 0-1 0 0,-1 0 1 0 0,1 0 0 0 0,-1 0-1 0 0,1 0 1 0 0,-1 0-1 0 0,1 1 1 0 0,-1-1-1 0 0,0 0 1 0 0,1 1 0 0 0,-1-1-1 0 0,0 1 1 0 0,1 0-1 0 0,-1-1 1 0 0,2 2 0 0 0,-2-1-119 0 0,-1-1 0 0 0,0 1 0 0 0,1-1 0 0 0,-1 0 0 0 0,0 1 1 0 0,1-1-1 0 0,-1 1 0 0 0,0-1 0 0 0,0 1 0 0 0,1-1 1 0 0,-1 1-1 0 0,0-1 0 0 0,0 1 0 0 0,0-1 0 0 0,0 1 0 0 0,0-1 1 0 0,1 1-1 0 0,-1-1 0 0 0,0 1 0 0 0,0 2-1107 0 0,2 9-4323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47 351 2303 0 0,'15'-61'1055'0'0,"6"-13"13035"0"0,-20 78-11522 0 0,-1 15-1206 0 0,-2 26-1614 0 0,-8 17 532 0 0,-28 99 0 0 0,9-44-186 0 0,25-102-83 0 0,25-98 398 0 0,61-158 136 0 0,-66 204-448 0 0,1 0 0 0 0,2 1 1 0 0,2 2-1 0 0,31-43 0 0 0,-41 63-95 0 0,22-22-1 0 0,-28 31-2 0 0,0 1-1 0 0,0 0 0 0 0,1 1 0 0 0,-1-1 0 0 0,1 1 0 0 0,0 0 1 0 0,0 0-1 0 0,7-2 0 0 0,-2 2-15 0 0,0 1 0 0 0,0 0-1 0 0,0 1 1 0 0,0 0 0 0 0,0 1 0 0 0,0 0 0 0 0,1 1 0 0 0,-1 0 0 0 0,14 3-1 0 0,3 3-11 0 0,-1 0 0 0 0,39 17 0 0 0,-37-12-900 0 0,0 1 0 0 0,49 31 1 0 0,-69-38-154 0 0,-1-1 0 0 0,14 5 0 0 0,-5-3-582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69 11431 0 0,'0'0'1032'0'0,"-1"2"-845"0"0,-13 20-266 0 0,9-15 987 0 0,0 0-1 0 0,1 0 1 0 0,-1 0-1 0 0,2 1 1 0 0,-1 0-1 0 0,1 0 1 0 0,-3 13-1 0 0,5-19-209 0 0,2 0-553 0 0,0 0 1 0 0,1 0-1 0 0,-1 0 1 0 0,0 0 0 0 0,1 0-1 0 0,-1 0 1 0 0,1-1 0 0 0,1 3-1 0 0,0-3-59 0 0,0 1-1 0 0,-1-1 0 0 0,1 1 1 0 0,0-1-1 0 0,0 0 1 0 0,0 0-1 0 0,0 0 0 0 0,0-1 1 0 0,0 1-1 0 0,0-1 1 0 0,0 1-1 0 0,0-1 0 0 0,0 0 1 0 0,0 0-1 0 0,0-1 1 0 0,0 1-1 0 0,0-1 1 0 0,5 0-1 0 0,6-3 120 0 0,1 0 1 0 0,17-9-1 0 0,-6 2-134 0 0,-2-1-1 0 0,0-2 1 0 0,0 0 0 0 0,-1-2 0 0 0,-1 0 0 0 0,-1-2 0 0 0,20-20-1 0 0,-39 36-84 0 0,1-1 0 0 0,-1 1 0 0 0,-1 0 0 0 0,1-1 0 0 0,0 1-1 0 0,0-1 1 0 0,1-5 0 0 0,-3 8 8 0 0,0-1 1 0 0,0 1-1 0 0,0-1 0 0 0,-1 1 1 0 0,1-1-1 0 0,0 1 0 0 0,-1 0 1 0 0,1-1-1 0 0,0 1 0 0 0,-1 0 1 0 0,1-1-1 0 0,0 1 0 0 0,-1 0 1 0 0,1-1-1 0 0,-1 1 0 0 0,1 0 0 0 0,0 0 1 0 0,-1 0-1 0 0,1-1 0 0 0,-1 1 1 0 0,1 0-1 0 0,-1 0 0 0 0,1 0 1 0 0,-1 0-1 0 0,0 0-8 0 0,-3-1-22 0 0,0 0 0 0 0,0 0 0 0 0,0 1 1 0 0,0-1-1 0 0,0 1 0 0 0,0 0 0 0 0,0 0 0 0 0,0 1 0 0 0,0-1 0 0 0,-4 2 0 0 0,-41 12-361 0 0,48-13 389 0 0,-34 12-271 0 0,1 2 0 0 0,-45 26 0 0 0,-61 47-171 0 0,107-66 449 0 0,-22 13-58 0 0,3-3 101 0 0,3 3 1 0 0,-48 41-1 0 0,90-70 4 0 0,0 1 0 0 0,0 0 0 0 0,0 0 0 0 0,1 1 0 0 0,-8 13 0 0 0,13-20-38 0 0,1 0-1 0 0,-1-1 1 0 0,1 1 0 0 0,0 0-1 0 0,-1 0 1 0 0,1-1-1 0 0,0 1 1 0 0,0 0 0 0 0,-1 0-1 0 0,1-1 1 0 0,0 1-1 0 0,0 0 1 0 0,0 0 0 0 0,0-1-1 0 0,0 1 1 0 0,0 0-1 0 0,0 0 1 0 0,1 0 0 0 0,-1-1-1 0 0,0 1 1 0 0,0 0-1 0 0,0 0 1 0 0,1-1 0 0 0,-1 1-1 0 0,0 0 1 0 0,2 1-1 0 0,-1-1 6 0 0,0 0 0 0 0,1 0 0 0 0,-1 0 0 0 0,1 0-1 0 0,-1 0 1 0 0,1 0 0 0 0,-1 0 0 0 0,1 0-1 0 0,0-1 1 0 0,-1 1 0 0 0,4 0 0 0 0,5 1 42 0 0,0 0 0 0 0,0-1 0 0 0,12 0 0 0 0,-21-1-53 0 0,269-12 722 0 0,-159 3-2126 0 0,-50 5-4089 0 0,-3-2-1833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45 10591 0 0,'4'-8'1104'0'0,"2"-7"-939"0"0,3-6 9796 0 0,-8 23-9588 0 0,0 8-354 0 0,0-1 1 0 0,0 0 0 0 0,-1 1-1 0 0,0-1 1 0 0,0 0 0 0 0,-3 14-1 0 0,-15 57-38 0 0,15-70 26 0 0,-74 221 19 0 0,-20-7 65 0 0,-45 77-113 0 0,-110 254 255 0 0,240-524-220 0 0,-32 73 531 0 0,36-89-422 0 0,0 0 0 0 0,-1 0 0 0 0,-1-1 1 0 0,-16 20-1 0 0,16-25-42 0 0,8-7 11 0 0,1-2-86 0 0,1 0 1 0 0,-1 0-1 0 0,1-1 1 0 0,-1 1-1 0 0,0 0 1 0 0,1 0-1 0 0,-1 0 1 0 0,1-1-1 0 0,-1 1 1 0 0,1 0-1 0 0,-1-1 1 0 0,1 1-1 0 0,-1 0 1 0 0,1-1-1 0 0,-1 1 1 0 0,1-1-1 0 0,0 1 1 0 0,-1-1-1 0 0,1 1 1 0 0,-1-1-1 0 0,1 1 1 0 0,0-1-1 0 0,-1 0 1 0 0,-4-15-5 0 0,4 7 1 0 0,0-1 0 0 0,1 0 0 0 0,0 1 0 0 0,1-1 0 0 0,0 1 0 0 0,3-15 0 0 0,20-58-287 0 0,63-140-3830 0 0,-55 155 2557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17623 0 0,'0'0'4613'0'0,"1"2"-4426"0"0,43 68-809 0 0,-16-20-6048 0 0,-14-25 154 0 0</inkml:trace>
  <inkml:trace contextRef="#ctx0" brushRef="#br0" timeOffset="1">299 497 2759 0 0,'0'0'126'0'0,"2"-1"-5"0"0,4-4 262 0 0,0 1 0 0 0,0 0 1 0 0,8-3-1 0 0,21-7 4703 0 0,-12 9 966 0 0,27-4 1 0 0,-14 4-3430 0 0,-1-3-4490 0 0,-28 6 1931 0 0,0 0 0 0 0,-1-1 0 0 0,1 0 0 0 0,-1 0 0 0 0,0-1 0 0 0,9-5-1 0 0,-14 7-43 0 0,1 1-1 0 0,0-1 1 0 0,0 1 0 0 0,-1-1-1 0 0,1 0 1 0 0,-1 0-1 0 0,1 0 1 0 0,-1 0-1 0 0,0 0 1 0 0,2-3-1 0 0,-3 4-15 0 0,0 0 1 0 0,1 0-1 0 0,-1 0 0 0 0,0-1 1 0 0,0 1-1 0 0,0 0 0 0 0,0 0 1 0 0,0 0-1 0 0,0-1 0 0 0,0 1 1 0 0,0 0-1 0 0,0 0 0 0 0,-1-1 1 0 0,1 1-1 0 0,0 0 0 0 0,-1 0 1 0 0,1 0-1 0 0,-1 0 0 0 0,1 0 1 0 0,-2-2-1 0 0,1 2-13 0 0,0 0-1 0 0,0 0 1 0 0,0 0 0 0 0,0 0-1 0 0,0 0 1 0 0,0 0 0 0 0,-1 0-1 0 0,1 0 1 0 0,0 1 0 0 0,0-1-1 0 0,-1 1 1 0 0,1-1-1 0 0,0 1 1 0 0,-1-1 0 0 0,1 1-1 0 0,0 0 1 0 0,-1-1 0 0 0,1 1-1 0 0,-1 0 1 0 0,1 0 0 0 0,0 0-1 0 0,-1 0 1 0 0,1 0-1 0 0,-1 1 1 0 0,-1-1 0 0 0,-5 2-89 0 0,1 0 0 0 0,-1 1-1 0 0,-9 4 1 0 0,12-5 61 0 0,-43 21-391 0 0,-63 42 1 0 0,85-47 448 0 0,0 1 0 0 0,2 1 0 0 0,0 2-1 0 0,1 0 1 0 0,1 2 0 0 0,1 0 0 0 0,2 1 0 0 0,0 1-1 0 0,-16 31 1 0 0,28-44 43 0 0,0 1-1 0 0,-9 24 1 0 0,15-34-49 0 0,-1-1 1 0 0,1 1 0 0 0,0 0-1 0 0,1 1 1 0 0,-1-1 0 0 0,1 0-1 0 0,-1 0 1 0 0,1 0 0 0 0,0 0-1 0 0,1 0 1 0 0,-1 0 0 0 0,1 0-1 0 0,0 0 1 0 0,0 0 0 0 0,2 5-1 0 0,-2-6-15 0 0,0-1-1 0 0,1 0 0 0 0,0 0 0 0 0,-1 0 1 0 0,1 0-1 0 0,0-1 0 0 0,0 1 0 0 0,0 0 0 0 0,0-1 1 0 0,0 1-1 0 0,1-1 0 0 0,-1 0 0 0 0,0 0 0 0 0,1 0 1 0 0,-1 0-1 0 0,1 0 0 0 0,-1 0 0 0 0,1-1 1 0 0,-1 1-1 0 0,5 0 0 0 0,4 0-36 0 0,0-1 0 0 0,0 0 0 0 0,17-2 0 0 0,4-2-735 0 0,0-2 1 0 0,0-1-1 0 0,59-22 0 0 0,-20 1-6194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9671 0 0,'-153'66'4001'0'0,"95"-39"562"0"0,-14 7-821 0 0,-71 43 0 0 0,138-74-3684 0 0,1 0-1 0 0,-1 0 1 0 0,1 1-1 0 0,0 0 1 0 0,0-1-1 0 0,0 1 1 0 0,0 1-1 0 0,1-1 1 0 0,-5 7 0 0 0,7-9-62 0 0,0 0 0 0 0,0 0 0 0 0,1 0 0 0 0,-1 0 0 0 0,0 1 0 0 0,1-1 0 0 0,-1 0 0 0 0,1 0 0 0 0,0 1 0 0 0,0-1 0 0 0,-1 0 0 0 0,2 0 0 0 0,-1 1 0 0 0,0-1 0 0 0,0 0 0 0 0,1 1 0 0 0,-1-1 0 0 0,1 0 0 0 0,0 0 0 0 0,-1 0 0 0 0,1 0 0 0 0,0 0 0 0 0,1 0 0 0 0,-1 0 0 0 0,2 3 0 0 0,1 0-42 0 0,1 0 1 0 0,0 0-1 0 0,0 0 1 0 0,1-1-1 0 0,-1 0 0 0 0,1 0 1 0 0,0 0-1 0 0,0 0 1 0 0,0-1-1 0 0,1 0 0 0 0,8 2 1 0 0,4 1-131 0 0,-1 0 1 0 0,37 4 0 0 0,-22-5-287 0 0,0-2 1 0 0,0-2-1 0 0,0 0 1 0 0,0-3-1 0 0,1 0 1 0 0,32-8-1 0 0,-29 1-1274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49 5983 0 0,'7'-12'160'0'0,"-3"7"30"0"0,-1 0 0 0 0,0-1 0 0 0,0 1 0 0 0,4-11 9029 0 0,-10 25-5117 0 0,-5 6-3694 0 0,2-6-74 0 0,-177 313 1850 0 0,-34 63-1551 0 0,170-293-575 0 0,-161 271-119 0 0,162-295-80 0 0,-50 68-707 0 0,66-96-1356 0 0</inkml:trace>
  <inkml:trace contextRef="#ctx0" brushRef="#br0" timeOffset="1">147 768 18023 0 0,'-24'9'757'0'0,"-41"18"302"0"0,59-24-952 0 0,0 0 1 0 0,1 1-1 0 0,-1-1 0 0 0,1 1 0 0 0,0 0 0 0 0,0 0 0 0 0,1 0 0 0 0,-7 8 0 0 0,11-11-33 0 0,-1-1 0 0 0,1 1 0 0 0,-1-1 0 0 0,1 1 0 0 0,-1 0 0 0 0,1-1 0 0 0,0 1 0 0 0,-1 0 0 0 0,1-1 0 0 0,0 1 0 0 0,0 0 0 0 0,0-1 0 0 0,0 1 0 0 0,-1 0 0 0 0,1 0 0 0 0,0-1 0 0 0,0 1 0 0 0,0 0 0 0 0,0 0 0 0 0,0-1 0 0 0,1 1 0 0 0,-1 0 0 0 0,0-1 0 0 0,1 2 0 0 0,-1-1 3 0 0,1 0 0 0 0,0 0 1 0 0,0 0-1 0 0,0 0 0 0 0,-1 0 1 0 0,1 0-1 0 0,0-1 0 0 0,0 1 1 0 0,0 0-1 0 0,0-1 0 0 0,0 1 0 0 0,1 0 1 0 0,1 0-1 0 0,2 0 63 0 0,0 1-1 0 0,1-1 1 0 0,-1 0-1 0 0,0 0 1 0 0,9 0-1 0 0,32-3 449 0 0,61-9-1 0 0,45-16-101 0 0,-82 13-260 0 0,306-69 61 0 0,-67 13-647 0 0,-236 54-930 0 0,-7 1-415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3679 0 0,'0'0'284'0'0,"-1"1"-186"0"0,-27 30 2417 0 0,23-27-1711 0 0,0 1 0 0 0,0 0 0 0 0,0 1 0 0 0,1-1 0 0 0,-1 1 0 0 0,1 0 1 0 0,1 0-1 0 0,-5 10 0 0 0,-28 68 409 0 0,-83 144 0 0 0,33-71-681 0 0,-93 248-149 0 0,117-249-263 0 0,61-155-312 0 0,11-11-1915 0 0,2-1 659 0 0,1-2-64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636 148 2759 0 0,'11'-16'791'0'0,"31"-47"-2121"0"0,-25 29 3205 0 0,-6 0 9156 0 0,-16 34-9725 0 0,5-1-1271 0 0,-1 1 0 0 0,1 0 1 0 0,-1 0-1 0 0,1 0 0 0 0,-1 0 0 0 0,1 0 0 0 0,-1 0 0 0 0,1 0 0 0 0,-1 0 1 0 0,1 1-1 0 0,0-1 0 0 0,-1 0 0 0 0,1 0 0 0 0,-1 0 0 0 0,1 0 1 0 0,-1 1-1 0 0,1-1 0 0 0,0 0 0 0 0,-1 0 0 0 0,1 1 0 0 0,0-1 0 0 0,-1 1 1 0 0,-14 10 187 0 0,1 1 1 0 0,1 1 0 0 0,0 0 0 0 0,-16 21 0 0 0,-39 65 41 0 0,-119 251 1012 0 0,172-319-1114 0 0,-104 258 717 0 0,24 9-122 0 0,89-278-1361 0 0,-1 1 1 0 0,-1-1-1 0 0,-13 23 0 0 0,17-36 226 0 0,1-1 0 0 0,-1 0 0 0 0,0-1 0 0 0,-1 1-1 0 0,1-1 1 0 0,-1 0 0 0 0,0 0 0 0 0,-1 0 0 0 0,1-1 0 0 0,-1 0 0 0 0,0 0 0 0 0,0 0 0 0 0,-11 5 0 0 0,5-5-5669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3679 0 0,'0'0'15724'0'0,"2"0"-15120"0"0,83-1 304 0 0,0-4-1 0 0,100-18 1 0 0,-143 15-1450 0 0,98-20 1536 0 0,-72 9-3318 0 0,-2-6-5125 0 0,-47 15 1639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15087 0 0,'0'0'1366'0'0,"-1"2"-1126"0"0,-11 31 840 0 0,2 1 0 0 0,-11 53 1 0 0,-1 74 2120 0 0,23-128-5602 0 0,0-11 362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0,'0'0'320'0'0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 10191 0 0,'0'0'920'0'0,"1"-1"-754"0"0,1-5-32 0 0,-1 5 465 0 0,1-8 4333 0 0,-7 12-4844 0 0,-3 2-26 0 0,0 0 0 0 0,0 0 0 0 0,0 0-1 0 0,1 1 1 0 0,0 0 0 0 0,0 1 0 0 0,-11 13 0 0 0,-4 13 170 0 0,1 2 1 0 0,1 0 0 0 0,2 1 0 0 0,-22 66 0 0 0,39-100-219 0 0,-3 9 206 0 0,0 0 1 0 0,1 1 0 0 0,0 0 0 0 0,-2 22 0 0 0,5-32 19 0 0,1 0-184 0 0,0-1-1 0 0,0 0 1 0 0,0 1 0 0 0,0-1-1 0 0,0 0 1 0 0,0 0 0 0 0,1 0-1 0 0,-1 0 1 0 0,1 0 0 0 0,-1 0-1 0 0,0 0 1 0 0,1 0-1 0 0,0 0 1 0 0,-1-1 0 0 0,1 1-1 0 0,-1 0 1 0 0,1-1 0 0 0,0 0-1 0 0,-1 1 1 0 0,1-1 0 0 0,0 0-1 0 0,-1 0 1 0 0,1 0-1 0 0,0 0 1 0 0,0 0 0 0 0,2-1-1 0 0,5 0 112 0 0,0-1-1 0 0,-1 0 1 0 0,16-6-1 0 0,3-3-1 0 0,0-1-1 0 0,33-22 1 0 0,48-37 205 0 0,-106 70-370 0 0,8-6 1 0 0,0-1 0 0 0,0 0 0 0 0,-1 0 0 0 0,0-1 0 0 0,0 0 0 0 0,-1 0 0 0 0,13-20 0 0 0,-19 26-2 0 0,0 0-1 0 0,-1 0 1 0 0,1 0 0 0 0,-1 0 0 0 0,0-1 0 0 0,0 1 0 0 0,0 0 0 0 0,0-1-1 0 0,0 1 1 0 0,-1-1 0 0 0,0 1 0 0 0,1-1 0 0 0,-1 1 0 0 0,-1-1-1 0 0,1 0 1 0 0,0 1 0 0 0,-1-1 0 0 0,0 1 0 0 0,0 0 0 0 0,0-1-1 0 0,0 1 1 0 0,0 0 0 0 0,-1-1 0 0 0,1 1 0 0 0,-1 0 0 0 0,0 0-1 0 0,0 0 1 0 0,0 0 0 0 0,0 1 0 0 0,-1-1 0 0 0,1 0 0 0 0,-4-1-1 0 0,2 0-50 0 0,-1 0 0 0 0,0 1 0 0 0,0 0 0 0 0,0 0 0 0 0,0 1 0 0 0,0-1 0 0 0,0 1 0 0 0,-1 0 0 0 0,1 1 0 0 0,-1-1-1 0 0,1 1 1 0 0,-1 0 0 0 0,1 0 0 0 0,-1 1 0 0 0,0 0 0 0 0,0 0 0 0 0,-6 1 0 0 0,-10 1-143 0 0,1 2 0 0 0,-1 1 1 0 0,-21 7-1 0 0,39-11 172 0 0,-10 4-78 0 0,1 1 0 0 0,1 0 0 0 0,-1 0 1 0 0,-14 11-1 0 0,10-7-201 0 0,16-9 70 0 0,31-2-6588 0 0,-8-4 1024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408 243 3223 0 0,'-1'1'1667'0'0,"-19"19"8473"0"0,35-23-9362 0 0,-7 2-565 0 0,-6 0-163 0 0,0 0 1 0 0,0 0 0 0 0,0 0 0 0 0,0 0 0 0 0,1 0 0 0 0,-1-1 0 0 0,-1 1 0 0 0,1-1 0 0 0,0 1-1 0 0,0-1 1 0 0,-1 0 0 0 0,1 0 0 0 0,0 1 0 0 0,-1-1 0 0 0,0 0 0 0 0,2-4 0 0 0,2-3 76 0 0,-1-1 1 0 0,5-16-1 0 0,-3 7-72 0 0,1-2-21 0 0,-2-1 0 0 0,0 1 0 0 0,-2-1 0 0 0,2-25 0 0 0,-5 45-49 0 0,0 1 1 0 0,1 0 0 0 0,-1-1 0 0 0,0 1 0 0 0,0 0 0 0 0,0-1 0 0 0,-1 1 0 0 0,1 0 0 0 0,0-1 0 0 0,0 1 0 0 0,-1 0-1 0 0,1-1 1 0 0,-1 1 0 0 0,1 0 0 0 0,-1 0 0 0 0,0 0 0 0 0,1-1 0 0 0,-1 1 0 0 0,0 0 0 0 0,-1-1 0 0 0,1 1-6 0 0,-1 0-1 0 0,1 1 1 0 0,0-1 0 0 0,-1 1 0 0 0,1-1 0 0 0,-1 1 0 0 0,1 0 0 0 0,0-1 0 0 0,-1 1 0 0 0,1 0 0 0 0,-1 0 0 0 0,1 0 0 0 0,-1 0 0 0 0,1 0 0 0 0,-1 0-1 0 0,1 1 1 0 0,-1-1 0 0 0,-2 1 0 0 0,-10 3-17 0 0,-1 2-1 0 0,1-1 1 0 0,0 1 0 0 0,0 1-1 0 0,0 1 1 0 0,1 0 0 0 0,-15 12-1 0 0,-79 73 36 0 0,96-82-1 0 0,-28 26 123 0 0,2 2 0 0 0,-62 82 0 0 0,95-115-96 0 0,0 0-1 0 0,0 0 0 0 0,1 0 0 0 0,0 1 1 0 0,0-1-1 0 0,0 1 0 0 0,1 0 0 0 0,0 0 1 0 0,0 0-1 0 0,-1 8 0 0 0,3-14-16 0 0,0 0 1 0 0,0 0-1 0 0,0 0 0 0 0,0 0 0 0 0,0 0 1 0 0,0 0-1 0 0,0 0 0 0 0,1-1 0 0 0,-1 1 0 0 0,0 0 1 0 0,0 0-1 0 0,1 0 0 0 0,-1 0 0 0 0,1 0 0 0 0,-1 0 1 0 0,1 0-1 0 0,-1 0 0 0 0,1-1 0 0 0,0 1 0 0 0,-1 0 1 0 0,1-1-1 0 0,1 2 0 0 0,0-1 14 0 0,0 0 0 0 0,-1 0 0 0 0,1 0 0 0 0,0 0 1 0 0,0-1-1 0 0,0 1 0 0 0,0-1 0 0 0,0 1 0 0 0,0-1 0 0 0,3 0 0 0 0,4 0 62 0 0,0-1-1 0 0,-1 1 1 0 0,1-2-1 0 0,9-2 1 0 0,12-6 109 0 0,0-1 0 0 0,0-2-1 0 0,-1-1 1 0 0,36-24 0 0 0,-4 4-84 0 0,-44 24-103 0 0,20-14 0 0 0,-37 23-5 0 0,-2 2 0 0 0,-7 2 0 0 0,-12 7 0 0 0,2 2 63 0 0,1 1-1 0 0,1 0 0 0 0,0 2 1 0 0,-24 25-1 0 0,40-37-2 0 0,0-2-59 0 0,1-1-1 0 0,0 0 0 0 0,0 0 1 0 0,0 0-1 0 0,0 0 1 0 0,0 1-1 0 0,0-1 1 0 0,0 0-1 0 0,0 0 0 0 0,0 0 1 0 0,0 1-1 0 0,0-1 1 0 0,0 0-1 0 0,0 0 1 0 0,0 1-1 0 0,0-1 0 0 0,0 0 1 0 0,0 0-1 0 0,0 0 1 0 0,0 1-1 0 0,0-1 1 0 0,0 0-1 0 0,0 0 0 0 0,0 0 1 0 0,0 1-1 0 0,0-1 1 0 0,1 0-1 0 0,0 1 1 0 0,1 0 1 0 0,0 0-1 0 0,0 0 0 0 0,-1-1 0 0 0,1 1 0 0 0,0-1 1 0 0,0 1-1 0 0,0-1 0 0 0,0 0 0 0 0,0 0 0 0 0,0 0 0 0 0,0 0 1 0 0,0 0-1 0 0,3 0 0 0 0,35-6-377 0 0,-33 5 110 0 0,22-5-523 0 0,4-2-46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34 5063 0 0,'1'-2'232'0'0,"7"-19"32"0"0,-8 21-230 0 0,1 0-1 0 0,-1 0 1 0 0,0-1-1 0 0,0 1 1 0 0,0 0-1 0 0,0 0 1 0 0,0-1-1 0 0,0 1 1 0 0,0 0-1 0 0,1-1 0 0 0,-1 1 1 0 0,0 0-1 0 0,0 0 1 0 0,0-1-1 0 0,0 1 1 0 0,0 0-1 0 0,0-1 1 0 0,0 1-1 0 0,0 0 1 0 0,-1-1-1 0 0,1 1 0 0 0,0 0 1 0 0,0 0-1 0 0,0-1 1 0 0,0 1-1 0 0,0 0 1 0 0,0 0-1 0 0,-1-1 1 0 0,1 1-1 0 0,0 0 1 0 0,0 0-1 0 0,0-1 0 0 0,0 1 1 0 0,-1 0-1 0 0,1 0 1 0 0,0 0-1 0 0,0-1 1 0 0,-1 1-1 0 0,1 0 1 0 0,0 0-1 0 0,0 0 1 0 0,-1 0-1 0 0,1 0 0 0 0,0-1 1 0 0,-1 1-1 0 0,1 0 1 0 0,0 0-1 0 0,-1 0 1 0 0,1 0-1 0 0,0 0 1 0 0,0 0-1 0 0,-1 0 1 0 0,1 0-1 0 0,0 0 0 0 0,-1 0 1 0 0,1 0-1 0 0,0 1 1 0 0,0-1-1 0 0,-1 0 1 0 0,1 0-1 0 0,0 0 1 0 0,-1 0-1 0 0,1 0 1 0 0,0 1-1 0 0,-6 0 896 0 0,1 0 0 0 0,0 0 0 0 0,0 1-1 0 0,0 0 1 0 0,-6 3 0 0 0,3-1-165 0 0,1 1 1 0 0,-12 9-1 0 0,1 2-543 0 0,-22 26 0 0 0,32-34-97 0 0,-24 30 146 0 0,1 1-1 0 0,-26 46 1 0 0,-46 91 558 0 0,32-51-346 0 0,-20 32-159 0 0,-116 187-36 0 0,185-313-843 0 0,-1 0-1 0 0,-37 38 1 0 0,45-55-1328 0 0,-1-2-3787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12439 0 0,'-2'0'566'0'0,"0"0"-433"0"0,-1 0 0 0 0,1 0 1 0 0,0 0-1 0 0,0 0 1 0 0,-1 1-1 0 0,1-1 0 0 0,0 1 1 0 0,0 0-1 0 0,-1-1 1 0 0,1 1-1 0 0,0 0 0 0 0,0 0 1 0 0,0 0-1 0 0,0 1 1 0 0,0-1-1 0 0,0 0 0 0 0,1 1 1 0 0,-1 0-1 0 0,0-1 1 0 0,1 1-1 0 0,-1 0 0 0 0,1 0 1 0 0,-1-1-1 0 0,1 1 1 0 0,0 0-1 0 0,0 1 0 0 0,0-1 1 0 0,0 0-1 0 0,0 0 1 0 0,1 0-1 0 0,-1 0 0 0 0,0 1 1 0 0,1-1-1 0 0,0 0 1 0 0,0 1-1 0 0,-1-1 0 0 0,1 0 1 0 0,1 1-1 0 0,-1-1 1 0 0,0 0-1 0 0,1 1 1 0 0,-1-1-1 0 0,1 0 0 0 0,-1 0 1 0 0,1 0-1 0 0,0 1 1 0 0,0-1-1 0 0,0 0 0 0 0,0 0 1 0 0,1 0-1 0 0,-1 0 1 0 0,0-1-1 0 0,1 1 0 0 0,-1 0 1 0 0,1 0-1 0 0,2 1 1 0 0,2 1 12 0 0,0 1 1 0 0,1-1 0 0 0,0-1 0 0 0,0 1 0 0 0,0-1-1 0 0,0 0 1 0 0,1-1 0 0 0,-1 1 0 0 0,14 1 0 0 0,-2-1 178 0 0,1-1-1 0 0,33-1 1 0 0,3-3-90 0 0,80-16-1 0 0,55-21 69 0 0,39-19-1442 0 0,-153 41-138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1759 0 9215 0 0,'0'0'707'0'0,"-2"2"-464"0"0,-34 33 745 0 0,-1-1 0 0 0,-2-2 0 0 0,-2-2 1 0 0,-78 45-1 0 0,-27-8-30 0 0,61-30-143 0 0,-297 132 649 0 0,-42 4-1384 0 0,375-155 25 0 0,0-2 0 0 0,-2-3 0 0 0,0-2 0 0 0,-76 7 1 0 0,117-17 36 0 0,-1 0 0 0 0,0-1 1 0 0,1-1-1 0 0,-1 0 0 0 0,1 0 1 0 0,-1-1-1 0 0,-13-4 0 0 0,22 5-118 0 0,1 1 0 0 0,0-1 0 0 0,0 0 1 0 0,-1 1-1 0 0,1-1 0 0 0,0 0 0 0 0,0 0 0 0 0,0 1 0 0 0,0-1 0 0 0,0 0 0 0 0,0 0 0 0 0,0 0 0 0 0,0 0 0 0 0,0-1 1 0 0,1 1-1 0 0,-1 0 0 0 0,0 0 0 0 0,1 0 0 0 0,-1-1 0 0 0,1 1 0 0 0,-1 0 0 0 0,1 0 0 0 0,0-1 0 0 0,-1 1 0 0 0,1-1 1 0 0,0 1-1 0 0,0 0 0 0 0,0-1 0 0 0,0 1 0 0 0,0 0 0 0 0,0-1 0 0 0,0 1 0 0 0,1-1 0 0 0,-1 1 0 0 0,0 0 0 0 0,1 0 0 0 0,-1-1 1 0 0,1 1-1 0 0,-1 0 0 0 0,2-2 0 0 0,1-4 33 0 0,1 1-1 0 0,0-1 1 0 0,1 1 0 0 0,-1-1-1 0 0,11-9 1 0 0,7-6-62 0 0,2 1-1 0 0,0 1 0 0 0,1 1 1 0 0,1 2-1 0 0,1 0 0 0 0,1 2 1 0 0,0 1-1 0 0,59-21 0 0 0,-48 23-49 0 0,0 2-1 0 0,0 1 1 0 0,1 3-1 0 0,0 1 0 0 0,0 1 1 0 0,65 4-1 0 0,-96 1 80 0 0,0 0 0 0 0,-1 0 0 0 0,1 1 0 0 0,-1 0 0 0 0,0 1 1 0 0,1 0-1 0 0,-1 0 0 0 0,0 1 0 0 0,0 0 0 0 0,-1 0 0 0 0,1 1 0 0 0,-1 0 0 0 0,0 0 0 0 0,-1 1 0 0 0,11 10 0 0 0,0 4 252 0 0,0 1-1 0 0,-1 1 0 0 0,22 41 1 0 0,-31-51-196 0 0,0 0 0 0 0,1-1 0 0 0,0 0 0 0 0,0-1 0 0 0,2 0-1 0 0,-1 0 1 0 0,17 13 0 0 0,-18-18-48 0 0,1 1-1 0 0,-1-2 1 0 0,1 1-1 0 0,0-1 1 0 0,0 0-1 0 0,0-1 1 0 0,0 0-1 0 0,1 0 1 0 0,-1-1-1 0 0,1 0 1 0 0,12 0-1 0 0,35-1 121 0 0,1-3-1 0 0,74-11 1 0 0,2 0-1279 0 0,-120 13-1062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8751 0 0,'1'-1'8926'0'0,"15"-4"-8190"0"0,-1 1 0 0 0,1 1 0 0 0,0 1 0 0 0,26-2 0 0 0,-8 2-231 0 0,143-2 257 0 0,-64 5-483 0 0,-2-9-1258 0 0,-27 1-1792 0 0,-68 7-4255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11055 0 0,'0'0'852'0'0,"0"-2"-560"0"0,1-2 43 0 0,0 1 1 0 0,0-1-1 0 0,1 1 0 0 0,-1-1 0 0 0,1 1 0 0 0,0 0 0 0 0,0-1 0 0 0,0 1 1 0 0,0 0-1 0 0,0 0 0 0 0,1 1 0 0 0,-1-1 0 0 0,1 0 0 0 0,0 1 0 0 0,0-1 1 0 0,0 1-1 0 0,0 0 0 0 0,0 0 0 0 0,1 0 0 0 0,-1 1 0 0 0,0-1 0 0 0,1 1 1 0 0,-1 0-1 0 0,5-2 0 0 0,26-5 108 0 0,0 2-1 0 0,1 0 1 0 0,0 3-1 0 0,-1 1 1 0 0,1 1 0 0 0,0 2-1 0 0,56 8 1 0 0,-42-2-484 0 0,-27-5-819 0 0,1 2-1 0 0,0 0 1 0 0,-1 1 0 0 0,30 12 0 0 0,-39-11-902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1375 0 0,'0'0'66'0'0,"3"-1"-8"0"0,2 0 1340 0 0,25-11 16074 0 0,-47 26-17186 0 0,1-1-128 0 0,15-11 474 0 0,4-2-226 0 0,12-6-76 0 0,20-11-194 0 0,-23 10-123 0 0,-6 3 5 0 0,0 1 1 0 0,0-1 0 0 0,1 1-1 0 0,11-3 1 0 0,-18 6-19 0 0,-1 0 0 0 0,1 0 0 0 0,0 0 0 0 0,0 0-1 0 0,0 1 1 0 0,0-1 0 0 0,0 0 0 0 0,0 0 0 0 0,0 0 0 0 0,0 0-1 0 0,0 0 1 0 0,0 1 0 0 0,0-1 0 0 0,0 0 0 0 0,0 0 0 0 0,0 0-1 0 0,0 0 1 0 0,0 1 0 0 0,0-1 0 0 0,0 0 0 0 0,0 0 0 0 0,0 0-1 0 0,0 0 1 0 0,0 1 0 0 0,0-1 0 0 0,0 0 0 0 0,0 0 0 0 0,0 0-1 0 0,0 0 1 0 0,0 1 0 0 0,0-1 0 0 0,0 0 0 0 0,0 0 0 0 0,0 0-1 0 0,1 0 1 0 0,-1 0 0 0 0,0 0 0 0 0,0 1 0 0 0,0-1 0 0 0,0 0-1 0 0,0 0 1 0 0,1 0 0 0 0,-1 0 0 0 0,0 0 0 0 0,0 0 0 0 0,0 0-1 0 0,0 0 1 0 0,0 0 0 0 0,1 0 0 0 0,-1 0 0 0 0,0 0 0 0 0,0 0-1 0 0,0 0 1 0 0,0 0 0 0 0,1 0 0 0 0,-1 0 0 0 0,0 0 0 0 0,0 0-1 0 0,0 0 1 0 0,0 0 0 0 0,1 0 0 0 0,-1 0 0 0 0,0 0 0 0 0,0 0-1 0 0,-7 13-36 0 0,6-13 32 0 0,-10 14 53 0 0,-19 17 0 0 0,23-24 73 0 0,6-5-40 0 0,2-3 15 0 0,14-10-1117 0 0,3-2-5113 0 0,-7 4-588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5983 0 0,'-2'0'2754'0'0,"-28"11"3583"0"0,1 5-4177 0 0,-27 28-2937 0 0,33-25 1366 0 0,-64 46-354 0 0,-44 38 115 0 0,112-86-54 0 0,1 0 0 0 0,0 2 0 0 0,2 0 0 0 0,-22 31 0 0 0,34-43-138 0 0,0 0 1 0 0,0 0-1 0 0,1 0 0 0 0,0 1 0 0 0,0-1 0 0 0,0 1 0 0 0,1 0 1 0 0,1 0-1 0 0,-2 11 0 0 0,2-15-97 0 0,1-1 1 0 0,0 1-1 0 0,1-1 1 0 0,-1 1 0 0 0,1-1-1 0 0,-1 0 1 0 0,1 1-1 0 0,0-1 1 0 0,0 0-1 0 0,0 1 1 0 0,1-1-1 0 0,-1 0 1 0 0,1 0-1 0 0,0 0 1 0 0,0 0-1 0 0,0 0 1 0 0,0-1-1 0 0,0 1 1 0 0,1-1-1 0 0,-1 1 1 0 0,1-1 0 0 0,-1 0-1 0 0,1 0 1 0 0,4 2-1 0 0,0 0 33 0 0,-1-1 0 0 0,1 0 1 0 0,0-1-1 0 0,1 0 0 0 0,-1 0 0 0 0,0-1 0 0 0,0 1 0 0 0,1-2 1 0 0,-1 1-1 0 0,12-1 0 0 0,4-1 93 0 0,-1-2-1 0 0,27-5 1 0 0,-10-1-93 0 0,0-1-1 0 0,72-31 1 0 0,-86 30-215 0 0,0-2 0 0 0,-1-1 0 0 0,-1 0 1 0 0,0-2-1 0 0,24-22 0 0 0,-39 30 18 0 0,1-1 0 0 0,-2 0 0 0 0,0-1 0 0 0,0 0 0 0 0,0 0 0 0 0,-1 0-1 0 0,-1-1 1 0 0,0 0 0 0 0,0 0 0 0 0,-1 0 0 0 0,4-21 0 0 0,-5 18 66 0 0,0-1 0 0 0,-1 1 0 0 0,-1 0 0 0 0,-1-1 0 0 0,0 1 0 0 0,0-1 0 0 0,-2 1 0 0 0,0 0 0 0 0,-5-21 1 0 0,6 32-1 0 0,-1-1 0 0 0,1 1 0 0 0,-1 0 0 0 0,1 0 0 0 0,-1 0 1 0 0,0 0-1 0 0,0 0 0 0 0,0 0 0 0 0,0 1 0 0 0,-1-1 1 0 0,1 1-1 0 0,-1-1 0 0 0,0 1 0 0 0,1 0 0 0 0,-1 0 1 0 0,0 0-1 0 0,0 0 0 0 0,0 1 0 0 0,-1-1 0 0 0,1 1 0 0 0,0 0 1 0 0,-1 0-1 0 0,1 0 0 0 0,-6 0 0 0 0,-2-1-112 0 0,1 1 0 0 0,-1 1 1 0 0,1 0-1 0 0,-1 0 0 0 0,0 1 0 0 0,-20 5 0 0 0,26-5 68 0 0,0 1 1 0 0,1 0 0 0 0,-1-1-1 0 0,0 2 1 0 0,1-1-1 0 0,0 1 1 0 0,-1-1 0 0 0,1 1-1 0 0,0 0 1 0 0,0 1-1 0 0,1-1 1 0 0,-8 8 0 0 0,11-10 39 0 0,0-1 0 0 0,0 0 0 0 0,-1 1 0 0 0,1-1 0 0 0,0 0 0 0 0,0 1 0 0 0,0-1 0 0 0,0 1 0 0 0,-1-1 0 0 0,1 0 0 0 0,0 1 0 0 0,0-1 0 0 0,0 1 0 0 0,0-1 0 0 0,0 0 0 0 0,0 1 1 0 0,0-1-1 0 0,0 1 0 0 0,0-1 0 0 0,0 1 0 0 0,5 11-10485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8207 0 0,'0'0'5343'0'0,"1"-2"-4726"0"0,2-2-383 0 0,0 0-1 0 0,0 0 1 0 0,0 1-1 0 0,0-1 1 0 0,1 1-1 0 0,-1 0 1 0 0,1-1-1 0 0,0 2 1 0 0,0-1-1 0 0,0 0 1 0 0,1 1-1 0 0,-1 0 1 0 0,0 0-1 0 0,8-2 1 0 0,-10 3 175 0 0,-1 1-447 0 0,1 0 0 0 0,0 0 0 0 0,0 0 0 0 0,0 1 0 0 0,0-1 0 0 0,0 1-1 0 0,-1-1 1 0 0,1 1 0 0 0,0-1 0 0 0,0 1 0 0 0,-1 0 0 0 0,1 0 0 0 0,-1 0 0 0 0,1 0-1 0 0,-1 0 1 0 0,1 0 0 0 0,-1 0 0 0 0,1 1 0 0 0,-1-1 0 0 0,0 0 0 0 0,2 3 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12 10135 0 0,'2'-1'778'0'0,"0"-1"-634"0"0,22-6 8651 0 0,-31 16-6998 0 0,-14 9-1784 0 0,0-8 170 0 0,1 0-1 0 0,-40 10 1 0 0,5-1-93 0 0,-42 13-86 0 0,-1-4 0 0 0,-120 16-1 0 0,165-34-47 0 0,-86 2 0 0 0,99-14-162 0 0,38 2 116 0 0,8-4-1465 0 0,6-4 1127 0 0,25-7-247 0 0,-47 31 605 0 0,-14 9 246 0 0,-37 29 0 0 0,36-33 52 0 0,-41 44 0 0 0,22-13 548 0 0,43-50-402 0 0,1 0-345 0 0,0 0 1 0 0,1-1 0 0 0,-1 1-1 0 0,0 0 1 0 0,1 0 0 0 0,-1 0 0 0 0,0-1-1 0 0,1 1 1 0 0,-1 0 0 0 0,1-1 0 0 0,-1 1-1 0 0,2 1 1 0 0,4 0 18 0 0,0 1-1 0 0,1-1 1 0 0,-1-1-1 0 0,1 1 1 0 0,-1-1-1 0 0,1 0 1 0 0,0 0-1 0 0,12-1 0 0 0,58-8 96 0 0,-56 5-117 0 0,2 0-6 0 0,259-22 26 0 0,-252 25-64 0 0,1 1-1 0 0,-1 2 1 0 0,1 0 0 0 0,-1 2 0 0 0,0 2 0 0 0,-1 1-1 0 0,35 13 1 0 0,-41-12-16 0 0,-2 2-1 0 0,29 16 1 0 0,-45-23 28 0 0,1-1 0 0 0,-1 1 0 0 0,1 1 0 0 0,-1-1 0 0 0,-1 1 0 0 0,1 0 0 0 0,0 0 0 0 0,-1 0 0 0 0,0 1-1 0 0,-1 0 1 0 0,1-1 0 0 0,-1 1 0 0 0,3 8 0 0 0,-5-12 14 0 0,-1 0 0 0 0,0 0 0 0 0,1 0 0 0 0,-1 0 1 0 0,0 1-1 0 0,0-1 0 0 0,0 0 0 0 0,-1 0 0 0 0,1 0 0 0 0,0 1 0 0 0,-1-1 0 0 0,1 0 0 0 0,-1 0 0 0 0,0 0 0 0 0,0 0 0 0 0,0 0 0 0 0,0 0 1 0 0,0 0-1 0 0,0 0 0 0 0,0-1 0 0 0,-2 3 0 0 0,-1 0 19 0 0,1-1 1 0 0,0 0-1 0 0,0 0 1 0 0,-1 0-1 0 0,0 0 1 0 0,0 0-1 0 0,0-1 1 0 0,-8 5-1 0 0,-26 6 213 0 0,-2-1-1 0 0,-79 13 0 0 0,39-10-203 0 0,-152 45 14 0 0,175-44-47 0 0,17-7-22 0 0,24-6-29 0 0,-29 10-1 0 0,44-13-50 0 0,4 0-1434 0 0,13-4-87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57 5983 0 0,'13'-6'487'0'0,"0"-1"-1"0"0,14-3 1 0 0,-6 2 2542 0 0,-2-1 3602 0 0,-20 7-6556 0 0,-1 1-1 0 0,0 0 1 0 0,0 0 0 0 0,0 0-1 0 0,0 0 1 0 0,-1 0-1 0 0,1 0 1 0 0,-3 0-1 0 0,4 1-65 0 0,-8-2 85 0 0,-1 0 1 0 0,0 1-1 0 0,0 0 0 0 0,0 1 0 0 0,0 0 0 0 0,0 0 0 0 0,0 1 1 0 0,0 0-1 0 0,-15 5 0 0 0,-9 3 125 0 0,-44 19 0 0 0,64-22-165 0 0,-15 5 347 0 0,-1 2 0 0 0,2 2 1 0 0,0 0-1 0 0,-28 22 0 0 0,52-35-264 0 0,1 1 1 0 0,-1 0-1 0 0,1 0 0 0 0,0 0 0 0 0,0 0 0 0 0,0 0 1 0 0,0 1-1 0 0,1-1 0 0 0,-1 1 0 0 0,-1 4 0 0 0,3-7 79 0 0,7 11 171 0 0,-3-10-356 0 0,-1 1-1 0 0,1 0 1 0 0,-1-1-1 0 0,1 0 0 0 0,0 1 1 0 0,0-1-1 0 0,0 0 1 0 0,0 0-1 0 0,0-1 1 0 0,0 1-1 0 0,0-1 1 0 0,6 2-1 0 0,3 1 70 0 0,1-1 0 0 0,12 2 0 0 0,-17-3-242 0 0,0-2 0 0 0,0 1 0 0 0,-1-1 0 0 0,1 0 0 0 0,0-1 0 0 0,0 0-1 0 0,0 0 1 0 0,-1 0 0 0 0,1-1 0 0 0,-1 0 0 0 0,1-1 0 0 0,-1 0 0 0 0,0 0 0 0 0,0-1 0 0 0,0 1 0 0 0,0-1 0 0 0,-1-1-1 0 0,1 1 1 0 0,-1-1 0 0 0,10-11 0 0 0,-8 8 156 0 0,-7 7-7 0 0,1 0 1 0 0,-1-1-1 0 0,0 1 1 0 0,1 0-1 0 0,-1 0 1 0 0,1 0-1 0 0,0 1 1 0 0,-1-1 0 0 0,1 0-1 0 0,-1 0 1 0 0,1 1-1 0 0,0-1 1 0 0,0 1-1 0 0,3-1 1 0 0,1 1 9 0 0,-3-2-5 0 0,-2 1-18 0 0,1 1 0 0 0,-1-1-1 0 0,0 1 1 0 0,1 0-1 0 0,-1 0 1 0 0,0-1 0 0 0,1 1-1 0 0,-1 0 1 0 0,0 0 0 0 0,1 0-1 0 0,-1 0 1 0 0,3 1 0 0 0,19 2-2605 0 0,-11-1-4108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13359 0 0,'0'-2'3071'0'0,"0"-5"-1559"0"0,1 1 0 0 0,-1-1 0 0 0,1 0 0 0 0,3-10 1 0 0,-3 12-1397 0 0,1 0 0 0 0,0 0 0 0 0,1 0 0 0 0,-1 1 0 0 0,1-1 0 0 0,0 1 0 0 0,0 0 0 0 0,0 0 0 0 0,0 0 0 0 0,1 0 0 0 0,5-4 0 0 0,7-6-91 0 0,1 1 0 0 0,1 1 0 0 0,1 0 0 0 0,-1 1 0 0 0,2 1 0 0 0,-1 1 0 0 0,24-7 0 0 0,35-13-308 0 0,74-25-1190 0 0,-147 52 1432 0 0,1 1-1 0 0,0 0 1 0 0,-1 0 0 0 0,1 0-1 0 0,0 0 1 0 0,0 1-1 0 0,0 0 1 0 0,-1 0 0 0 0,11 2-1 0 0,-13-1 51 0 0,-1 0 0 0 0,1-1 0 0 0,0 1 1 0 0,-1 0-1 0 0,1 1 0 0 0,-1-1 0 0 0,0 0 0 0 0,1 1 0 0 0,-1-1 0 0 0,0 1 0 0 0,0 0 0 0 0,0 0 0 0 0,0 0 0 0 0,0 0 0 0 0,-1 0 0 0 0,1 0 0 0 0,0 0 0 0 0,-1 1 1 0 0,0-1-1 0 0,1 0 0 0 0,-1 1 0 0 0,1 4 0 0 0,2 5 108 0 0,-2 0 1 0 0,1 0-1 0 0,-1 1 1 0 0,-1-1-1 0 0,-1 1 1 0 0,1-1-1 0 0,-2 1 1 0 0,-3 21-1 0 0,3-17-73 0 0,2-14-76 0 0,1-1 12 0 0,-2-2-108 0 0,1 1 0 0 0,-1 0 0 0 0,1 0 0 0 0,-1 0 0 0 0,1 0 0 0 0,0-1 0 0 0,-1 1 0 0 0,1 0 0 0 0,0-1 0 0 0,0 1 0 0 0,0-1 0 0 0,-1 1-1 0 0,1 0 1 0 0,0-1 0 0 0,0 0 0 0 0,0 1 0 0 0,0-1 0 0 0,0 0 0 0 0,0 1 0 0 0,0-1 0 0 0,0 0 0 0 0,0 0 0 0 0,0 0 0 0 0,2 0 0 0 0,12-1-1559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232 259 8751 0 0,'0'0'674'0'0,"2"2"-201"0"0,54 68 10060 0 0,-55-70-10466 0 0,-1 0-1 0 0,0 1 0 0 0,1-1 1 0 0,-1 0-1 0 0,0 1 1 0 0,1-1-1 0 0,-1 0 0 0 0,0 1 1 0 0,1-1-1 0 0,-1 1 1 0 0,0-1-1 0 0,0 0 1 0 0,0 1-1 0 0,1-1 0 0 0,-1 1 1 0 0,0-1-1 0 0,0 1 1 0 0,0-1-1 0 0,1 2 1592 0 0,-39-8-1222 0 0,1-2-1 0 0,-53-18 1 0 0,78 21-425 0 0,0 0-1 0 0,0 0 1 0 0,0-2 0 0 0,1 1-1 0 0,0-1 1 0 0,-17-15 0 0 0,24 19-9 0 0,1 0 1 0 0,0 0-1 0 0,1-1 1 0 0,-1 1-1 0 0,0-1 1 0 0,1 0 0 0 0,0 1-1 0 0,0-1 1 0 0,0 0-1 0 0,-2-7 1 0 0,3 8-2 0 0,1 0-1 0 0,-1 0 1 0 0,1 0 0 0 0,0 0 0 0 0,0 0 0 0 0,0 0 0 0 0,0 0-1 0 0,1 0 1 0 0,-1 0 0 0 0,1 0 0 0 0,0 0 0 0 0,-1 0 0 0 0,2 0 0 0 0,-1 1-1 0 0,0-1 1 0 0,3-4 0 0 0,1-1-39 0 0,0 1-1 0 0,1 0 0 0 0,0 0 1 0 0,0 0-1 0 0,1 1 1 0 0,0 0-1 0 0,0 0 1 0 0,0 1-1 0 0,1 0 1 0 0,0 0-1 0 0,12-5 1 0 0,11-3-611 0 0,56-17 0 0 0,-79 28 528 0 0,8-3-31 0 0,0 1 1 0 0,1 0-1 0 0,-1 2 0 0 0,1 0 1 0 0,0 1-1 0 0,0 0 1 0 0,0 1-1 0 0,0 1 0 0 0,27 5 1 0 0,2 6 528 0 0,66 24 0 0 0,-73-22-38 0 0,39 17 500 0 0,-76-31-350 0 0,-7 10-396 0 0,-1-4-73 0 0,-1 0 0 0 0,1 0 0 0 0,-1-1 0 0 0,0 1 0 0 0,0-2-1 0 0,-16 8 1 0 0,3-1-12 0 0,-33 18-282 0 0,-1-2 0 0 0,-103 35-1 0 0,126-52-397 0 0,-42 7 1 0 0,71-16 574 0 0,0-1 0 0 0,0 0 0 0 0,0 0 0 0 0,1 0 0 0 0,-1 0 0 0 0,0 0 0 0 0,0 0 0 0 0,0 0 0 0 0,1-1 0 0 0,-4 0 0 0 0,5 1 40 0 0,0-1 1 0 0,0 1 0 0 0,0-1-1 0 0,0 1 1 0 0,0-1 0 0 0,0 1-1 0 0,0-1 1 0 0,0 1 0 0 0,0-1-1 0 0,0 1 1 0 0,0-1-1 0 0,1 1 1 0 0,-1-1 0 0 0,0 1-1 0 0,0-1 1 0 0,0 1 0 0 0,1-1-1 0 0,-1 1 1 0 0,0 0-1 0 0,1-1 1 0 0,-1 0 0 0 0,0 1-20 0 0,5-6-720 0 0,-1 1-1 0 0,1 0 1 0 0,11-9 0 0 0,7-6-1014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6911 0 0,'-2'0'528'0'0,"-14"6"784"0"0,-1 1 1 0 0,2 0-1 0 0,-1 0 0 0 0,1 2 0 0 0,0 0 0 0 0,-25 21 0 0 0,-32 34 2978 0 0,28-21-4370 0 0,11-8 470 0 0,2 1 1 0 0,1 2-1 0 0,2 0 0 0 0,2 2 0 0 0,1 2 1 0 0,3 0-1 0 0,-27 68 0 0 0,46-102-424 0 0,-1 0 0 0 0,1 0 1 0 0,-2 0-1 0 0,1-1 0 0 0,-1 1 0 0 0,0-1 0 0 0,0 0 0 0 0,-1 0 0 0 0,-11 9 0 0 0,10-10-1175 0 0,-1 0 0 0 0,-13 7 0 0 0,7-5-710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451 128 3223 0 0,'0'0'143'0'0,"-2"0"-3"0"0,-6-1-565 0 0,3-1 2479 0 0,-1 2 1 0 0,1-1-1 0 0,0 0 1 0 0,0 1-1 0 0,-8 1 1 0 0,-6 4-1841 0 0,-1 3 119 0 0,1 2 0 0 0,0 0 0 0 0,0 1 0 0 0,-17 14 0 0 0,-63 58 322 0 0,69-53-458 0 0,1 2 0 0 0,-40 59 0 0 0,63-84-47 0 0,0 2 1 0 0,1-1 0 0 0,0 1-1 0 0,1-1 1 0 0,0 2 0 0 0,0-1-1 0 0,-2 10 1 0 0,5-17-90 0 0,0 1-1 0 0,1 0 1 0 0,0 0-1 0 0,0 0 1 0 0,-1-1 0 0 0,2 1-1 0 0,-1 0 1 0 0,0 0-1 0 0,1 0 1 0 0,-1 0-1 0 0,1-1 1 0 0,0 1 0 0 0,-1 0-1 0 0,2-1 1 0 0,-1 1-1 0 0,0 0 1 0 0,0-1 0 0 0,1 1-1 0 0,-1-1 1 0 0,1 0-1 0 0,0 0 1 0 0,0 1 0 0 0,0-1-1 0 0,0 0 1 0 0,0-1-1 0 0,0 1 1 0 0,1 0 0 0 0,3 2-1 0 0,0-1 24 0 0,1 0 0 0 0,-1 0 0 0 0,1-1 0 0 0,-1 0 0 0 0,1 0 0 0 0,0 0-1 0 0,0-1 1 0 0,0 0 0 0 0,9 0 0 0 0,11-1 156 0 0,27-3 1 0 0,-50 3-218 0 0,41-4 45 0 0,0-2 1 0 0,67-18-1 0 0,-88 17-49 0 0,0-1 0 0 0,-1-1 0 0 0,0-1 0 0 0,0-1 0 0 0,-1-1-1 0 0,24-17 1 0 0,-37 22-36 0 0,-1 0 0 0 0,1-1-1 0 0,-1 0 1 0 0,0 0 0 0 0,-1-1 0 0 0,0 0 0 0 0,0 0-1 0 0,-1-1 1 0 0,-1 0 0 0 0,1 0 0 0 0,-1 0-1 0 0,6-20 1 0 0,-8 17-7 0 0,0 1 0 0 0,0-1 0 0 0,-2 0 0 0 0,1 0 0 0 0,-2 0 0 0 0,0 0 0 0 0,0-1 0 0 0,-1 1 0 0 0,-1 0 0 0 0,-6-24 0 0 0,2 15-141 0 0,-1 0 1 0 0,-1 0-1 0 0,-2 1 0 0 0,-19-35 0 0 0,28 54 134 0 0,-1-1 0 0 0,1 1 0 0 0,-1 0 0 0 0,0 0 0 0 0,0 0 0 0 0,0 0 0 0 0,0 0 0 0 0,0 0 0 0 0,0 0 0 0 0,0 1 0 0 0,-1-1 0 0 0,1 1 0 0 0,0-1 0 0 0,-1 1 0 0 0,0 0 0 0 0,1 0 0 0 0,-1 0 0 0 0,1 0 0 0 0,-1 1 0 0 0,0-1 0 0 0,0 1 0 0 0,1 0 0 0 0,-1-1 0 0 0,0 1 0 0 0,0 1 0 0 0,0-1 0 0 0,1 0 0 0 0,-1 1 0 0 0,0-1 0 0 0,1 1 0 0 0,-1 0 0 0 0,0 0 0 0 0,1 0 0 0 0,-5 2 0 0 0,-14 8-151 0 0,0 1 0 0 0,1 0-1 0 0,1 2 1 0 0,0 0 0 0 0,0 2 0 0 0,2 0 0 0 0,0 0 0 0 0,1 2 0 0 0,-17 23 0 0 0,29-35-753 0 0,0 0 1 0 0,0 0 0 0 0,1 0 0 0 0,0 1 0 0 0,-4 12-1 0 0,2 6-4817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5527 0 0,'0'0'19509'0'0,"-1"2"-19542"0"0,-1 2 29 0 0,-1-1 0 0 0,0 1 0 0 0,0-1 0 0 0,0 0 0 0 0,-1 0 0 0 0,1 0 0 0 0,-1 0 0 0 0,0-1 0 0 0,-5 4 0 0 0,0 0-13 0 0,1 0-1 0 0,-1 0 1 0 0,-10 11 0 0 0,18-16-149 0 0,4-1-164 0 0,1-1 191 0 0,-1 0 0 0 0,0 0 0 0 0,1 0 0 0 0,-1 0 0 0 0,0 0 0 0 0,5-3 0 0 0,5-2-668 0 0,18-6-932 0 0,4-1-77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80 10591 0 0,'46'-49'1990'0'0,"-13"21"3587"0"0,-26 25-2359 0 0,-7 9-2346 0 0,-8 16-1339 0 0,6-18 813 0 0,-26 50 275 0 0,-3-2-1 0 0,-53 71 1 0 0,22-33-214 0 0,18-28-250 0 0,25-37-100 0 0,0 1 0 0 0,2 1 1 0 0,2 0-1 0 0,-20 46 0 0 0,34-69-52 0 0,0-1 0 0 0,0 1 0 0 0,0 0-1 0 0,0-1 1 0 0,1 1 0 0 0,0 0 0 0 0,-1-1 0 0 0,1 1-1 0 0,1 4 1 0 0,-1-7-41 0 0,1-1 0 0 0,-1 1 0 0 0,0-1 0 0 0,1 1 0 0 0,-1-1 0 0 0,0 1 0 0 0,1-1 0 0 0,-1 1 0 0 0,1-1 0 0 0,-1 1 0 0 0,1-1 0 0 0,-1 0 0 0 0,1 1 0 0 0,-1-1 0 0 0,1 0 0 0 0,-1 1 0 0 0,1-1 0 0 0,0 0 0 0 0,-1 0 0 0 0,1 0 0 0 0,0 1 0 0 0,1-1-420 0 0,15 4-5281 0 0,4-1-1958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15199 0 0,'0'0'1172'0'0,"1"1"-664"0"0,14 22 263 0 0,-1 1 1 0 0,-1 0-1 0 0,12 31 0 0 0,-20-40-732 0 0,0 0 0 0 0,-1 0 0 0 0,0 1 0 0 0,-2-1-1 0 0,1 1 1 0 0,-2-1 0 0 0,0 20 0 0 0,-2-22 132 0 0,0 0 1 0 0,0 0-1 0 0,-1-1 0 0 0,-1 1 1 0 0,0-1-1 0 0,-1 1 0 0 0,0-1 1 0 0,-1 0-1 0 0,0 0 0 0 0,-1-1 0 0 0,0 0 1 0 0,-1 0-1 0 0,0 0 0 0 0,-1-1 1 0 0,0 0-1 0 0,0 0 0 0 0,-1-1 1 0 0,-1 0-1 0 0,0 0 0 0 0,0-1 1 0 0,0-1-1 0 0,-21 12 0 0 0,20-14-129 0 0,1 0 1 0 0,-1-1-1 0 0,-1 0 0 0 0,1 0 1 0 0,-1-1-1 0 0,1-1 0 0 0,-15 2 1 0 0,-33-2-895 0 0,34-4-5343 0 0,8 0-1329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6 9671 0 0,'0'0'748'0'0,"-1"-1"-492"0"0,-3-3-42 0 0,3 4-5 0 0,0-1 0 0 0,0 1 0 0 0,0 0 0 0 0,0 1 0 0 0,0-1 0 0 0,0 0 0 0 0,-1 0 0 0 0,1 0 0 0 0,0 1 0 0 0,0-1 0 0 0,0 0 0 0 0,0 1 0 0 0,1-1 0 0 0,-3 2 0 0 0,1-1 216 0 0,-4 1-5 0 0,0 1 0 0 0,0 1 1 0 0,0-1-1 0 0,0 1 0 0 0,0 0 1 0 0,1 1-1 0 0,-1-1 0 0 0,1 1 1 0 0,0 0-1 0 0,1 0 0 0 0,-7 9 1 0 0,-111 156 2146 0 0,68-92-2135 0 0,-325 427 271 0 0,361-482-687 0 0,0-1 1 0 0,-2 0-1 0 0,-35 30 0 0 0,55-52-15 0 0,-1 1 0 0 0,1-1-1 0 0,-1 0 1 0 0,1 1-1 0 0,-1-1 1 0 0,1 0 0 0 0,-1 1-1 0 0,1-1 1 0 0,-1 0 0 0 0,1 0-1 0 0,-1 1 1 0 0,1-1-1 0 0,-1 0 1 0 0,0 0 0 0 0,1 0-1 0 0,-1 0 1 0 0,1 0-1 0 0,-1 0 1 0 0,0 0 0 0 0,1 0-1 0 0,-2 0 1 0 0,-2-4-4 0 0,4 4 3 0 0,-1-1-2 0 0,0-1 1 0 0,0 1-1 0 0,1 0 0 0 0,-1 0 1 0 0,0-1-1 0 0,1 1 0 0 0,-1 0 0 0 0,0-1 1 0 0,1 1-1 0 0,0 0 0 0 0,-1-1 0 0 0,1 1 1 0 0,0-1-1 0 0,0 1 0 0 0,0-1 0 0 0,0 1 1 0 0,0 0-1 0 0,0-3 0 0 0,6-29-42 0 0,-4 25 41 0 0,4-16-22 0 0,2 0-1 0 0,1 0 0 0 0,0 1 1 0 0,2 0-1 0 0,1 1 1 0 0,0 0-1 0 0,2 1 1 0 0,0 0-1 0 0,2 2 0 0 0,0-1 1 0 0,1 2-1 0 0,1 0 1 0 0,0 1-1 0 0,2 1 1 0 0,0 0-1 0 0,34-19 0 0 0,-37 26 17 0 0,0 2-1 0 0,0-1 1 0 0,0 2-1 0 0,1 0 1 0 0,0 1-1 0 0,29-3 1 0 0,-34 6 4 0 0,1 1 0 0 0,0 0 0 0 0,-1 1 0 0 0,1 1-1 0 0,0 0 1 0 0,-1 1 0 0 0,1 1 0 0 0,-1 0 0 0 0,21 7 0 0 0,-29-8 15 0 0,-1 1-1 0 0,1-1 1 0 0,0 1-1 0 0,-1-1 1 0 0,0 1 0 0 0,1 0-1 0 0,-1 1 1 0 0,-1-1-1 0 0,1 1 1 0 0,0 0-1 0 0,-1 0 1 0 0,0 0 0 0 0,0 0-1 0 0,0 1 1 0 0,0-1-1 0 0,-1 1 1 0 0,1 0 0 0 0,-1-1-1 0 0,-1 1 1 0 0,1 0-1 0 0,1 10 1 0 0,-1-7 9 0 0,-2 0 0 0 0,1 0 0 0 0,-1 0 0 0 0,0 1 0 0 0,-1-1 0 0 0,0 0 0 0 0,0 0 0 0 0,-1 0 0 0 0,0 0 0 0 0,0-1 0 0 0,-1 1 0 0 0,0 0 0 0 0,-6 10 0 0 0,0-3 133 0 0,-1 0 0 0 0,0-1-1 0 0,-1-1 1 0 0,-25 25 0 0 0,9-14 170 0 0,-42 29 0 0 0,55-43-294 0 0,-1-1 0 0 0,0-1 0 0 0,0 0 0 0 0,-1-1 0 0 0,0-1 0 0 0,0-1 0 0 0,-22 5 1 0 0,27-7-33 0 0,1-2 1 0 0,-1 0-1 0 0,0 0 1 0 0,0 0-1 0 0,0-2 1 0 0,0 1 0 0 0,0-1-1 0 0,1-1 1 0 0,-1 0-1 0 0,0-1 1 0 0,1 0 0 0 0,-16-6-1 0 0,22 7-38 0 0,1 0 0 0 0,-1 1 0 0 0,1-1 0 0 0,0 0 0 0 0,0-1 0 0 0,0 1 0 0 0,0 0 0 0 0,0-1 0 0 0,-4-5 0 0 0,7 7-125 0 0,-1 0 0 0 0,0 0 0 0 0,1 0 1 0 0,-1 0-1 0 0,1 0 0 0 0,-1-1 0 0 0,1 1 0 0 0,0 0 1 0 0,-1-1-1 0 0,1 1 0 0 0,0 0 0 0 0,0-3 0 0 0,0 3-366 0 0,0-1-1 0 0,0 0 0 0 0,1 1 0 0 0,-1-1 0 0 0,1 0 0 0 0,-1 1 1 0 0,1-1-1 0 0,0 1 0 0 0,0-1 0 0 0,-1 1 0 0 0,3-3 1 0 0,8-10-6245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18887 0 0,'-25'4'1313'0'0,"19"-3"-1145"0"0,0 1 1 0 0,0-1 0 0 0,-1-1-1 0 0,-9 1 2900 0 0,24-6-2499 0 0,-1 0-869 0 0,0 1 0 0 0,0 0 0 0 0,1 0-1 0 0,-1 1 1 0 0,1 0 0 0 0,9-3 0 0 0,-3 3-1263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43 9215 0 0,'-2'0'5100'0'0,"-2"1"-4473"0"0,0-1 0 0 0,0 0 0 0 0,0 1 0 0 0,1 0 0 0 0,-1 0 0 0 0,0 0 0 0 0,-6 3 0 0 0,4-1-304 0 0,0 0 0 0 0,0 1 0 0 0,1 0 0 0 0,-6 4 0 0 0,4-2-194 0 0,1 0 0 0 0,-1 0-1 0 0,1 1 1 0 0,1 0-1 0 0,0 0 1 0 0,0 0 0 0 0,-5 9-1 0 0,6-7-3 0 0,-2 0-43 0 0,1 1 0 0 0,0 1 0 0 0,1-1-1 0 0,0 0 1 0 0,1 1 0 0 0,0 0 0 0 0,0 0 0 0 0,-1 19-1 0 0,4-26-54 0 0,0-1 0 0 0,0 1-1 0 0,0-1 1 0 0,0 1 0 0 0,0-1-1 0 0,1 0 1 0 0,0 1 0 0 0,-1-1-1 0 0,1 1 1 0 0,2 3 0 0 0,0 0 58 0 0,-2-5-37 0 0,1 0 1 0 0,-1 0-1 0 0,0 0 0 0 0,1-1 0 0 0,0 1 1 0 0,-1 0-1 0 0,1-1 0 0 0,0 1 1 0 0,0-1-1 0 0,0 0 0 0 0,0 0 0 0 0,0 1 1 0 0,2 0-1 0 0,4 2 140 0 0,-3 0-57 0 0,1-1-1 0 0,-1 0 1 0 0,1 0 0 0 0,0 0-1 0 0,0-1 1 0 0,7 3-1 0 0,-11-5-103 0 0,1 1-1 0 0,0-1 1 0 0,-1 0-1 0 0,1 1 0 0 0,-1-1 1 0 0,1 0-1 0 0,-1-1 1 0 0,1 1-1 0 0,-1 0 0 0 0,1-1 1 0 0,-1 1-1 0 0,1-1 1 0 0,-1 0-1 0 0,1 0 1 0 0,-1 0-1 0 0,0 0 0 0 0,1 0 1 0 0,2-3-1 0 0,107-86 234 0 0,32-23-351 0 0,-12 30-1251 0 0,-40 32-3895 0 0,-72 42 3207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 15031 0 0,'0'0'1358'0'0,"-2"1"-1118"0"0,-29 19 325 0 0,1 2 1 0 0,1 1 0 0 0,1 2 0 0 0,1 0 0 0 0,-42 52 0 0 0,-100 160 2112 0 0,-18 82-1364 0 0,81-128-1112 0 0,81-151-153 0 0,-55 70-1 0 0,64-91-226 0 0,-1-1 0 0 0,-1 0 0 0 0,-1-1-1 0 0,0-1 1 0 0,-27 17 0 0 0,34-28-1211 0 0,0-2-413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15663 0 0,'0'0'4928'0'0,"3"-1"-3141"0"0,24-8-760 0 0,1 2 0 0 0,0 0 1 0 0,29-3-1 0 0,90-4-592 0 0,-87 10-78 0 0,-47 3-391 0 0,354-34 625 0 0,5-30-4925 0 0,-294 46 2389 0 0,-15 3-21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233 165 18919 0 0,'0'0'1712'0'0,"-1"2"-1409"0"0,-97 106 1641 0 0,54-58-1172 0 0,-28 33 46 0 0,56-64-722 0 0,15-17-9 0 0,11-11 61 0 0,185-155 212 0 0,-150 125-483 0 0,1 1 1 0 0,69-42-1 0 0,-88 64 71 0 0,1 1-1 0 0,0 2 0 0 0,1 0 1 0 0,0 2-1 0 0,1 2 1 0 0,39-9-1 0 0,-59 17 58 0 0,0-1 0 0 0,0 2 1 0 0,0-1-1 0 0,0 1 0 0 0,13 2 0 0 0,-20-2-1 0 0,0 0 0 0 0,0 1-1 0 0,0-1 1 0 0,0 1 0 0 0,-1 0-1 0 0,1 0 1 0 0,0 0 0 0 0,0 0-1 0 0,-1 0 1 0 0,1 1 0 0 0,-1-1-1 0 0,1 1 1 0 0,-1 0 0 0 0,0-1 0 0 0,1 1-1 0 0,-1 0 1 0 0,0 0 0 0 0,0 1-1 0 0,0-1 1 0 0,-1 0 0 0 0,1 1-1 0 0,2 3 1 0 0,-3-3 21 0 0,-1 0-1 0 0,1 0 0 0 0,-1 0 1 0 0,0 0-1 0 0,0 0 1 0 0,0 0-1 0 0,0 0 1 0 0,0-1-1 0 0,0 1 1 0 0,-1 0-1 0 0,1 0 1 0 0,-1 0-1 0 0,0 0 0 0 0,-2 5 1 0 0,-2 3 110 0 0,-1 0 0 0 0,-7 11 0 0 0,-7 6 192 0 0,-42 46 0 0 0,10-13-213 0 0,46-55-121 0 0,4-3-12 0 0,-1 1-1 0 0,1-1 0 0 0,0 1 0 0 0,-1-1 0 0 0,1 1 1 0 0,-1 4-1 0 0,2-7-279 0 0,1 0 0 0 0,-1 0 0 0 0,1 0 0 0 0,0 0 1 0 0,-1 0-1 0 0,1 1 0 0 0,0-1 0 0 0,0 0 0 0 0,0 0 0 0 0,0 0 0 0 0,0 1 1 0 0,0-1-1 0 0,0 1 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16039 0 0,'0'0'1812'0'0,"-2"2"-1249"0"0,-56 44 1904 0 0,22-19-1816 0 0,-62 63-1 0 0,-33 55-446 0 0,122-136-131 0 0,1 1 1 0 0,0 0-1 0 0,1 1 1 0 0,0-1-1 0 0,0 1 1 0 0,2 1-1 0 0,-1-1 1 0 0,1 1-1 0 0,-3 13 0 0 0,7-24 546 0 0,3 1-558 0 0,0-1 0 0 0,-1 0 0 0 0,1 0 0 0 0,0 0 0 0 0,-1 0 0 0 0,1-1-1 0 0,0 1 1 0 0,0 0 0 0 0,0-1 0 0 0,0 1 0 0 0,0-1 0 0 0,0 1 0 0 0,0-1 0 0 0,0 0 0 0 0,0 0 0 0 0,0 0-1 0 0,0 0 1 0 0,3-1 0 0 0,4-1 111 0 0,0 1-1 0 0,14-7 0 0 0,-19 7-102 0 0,21-8 64 0 0,1-2-1 0 0,-2-1 1 0 0,1 0-1 0 0,-2-2 1 0 0,0-1-1 0 0,31-26 1 0 0,-13 5-210 0 0,-2-2 0 0 0,43-54 0 0 0,-58 69-1084 0 0,-23 22 666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26 9215 0 0,'0'-3'270'0'0,"-2"-20"8320"0"0,2 32-6683 0 0,1 24-2174 0 0,-2-24 405 0 0,-1-1 0 0 0,-1 1-1 0 0,0-1 1 0 0,0 0 0 0 0,0 0-1 0 0,-6 10 1 0 0,-32 46 552 0 0,21-35-392 0 0,-192 265 1863 0 0,135-192-1681 0 0,6-7-184 0 0,-160 163 0 0 0,50-105-225 0 0,160-136-100 0 0,19-16-165 0 0,17-13-8464 0 0,1-1 1711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93 16871 0 0,'-18'0'367'0'0,"0"1"-1"0"0,0 0 0 0 0,0 1 1 0 0,-19 5-1 0 0,-31 9 4359 0 0,70-15-4053 0 0,3 1-491 0 0,1-1 0 0 0,-1 1-1 0 0,0-1 1 0 0,0 0-1 0 0,0-1 1 0 0,1 1-1 0 0,6-1 1 0 0,42-5 296 0 0,-29 3-253 0 0,86-8 430 0 0,319-32-123 0 0,-221 19-390 0 0,-14 2-1829 0 0,-66 3-5797 0 0,-84 10-443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1375 0 0,'-2'-12'13956'0'0,"1"11"-13462"0"0,1 0 0 0 0,0 0 0 0 0,-1 0 0 0 0,1 0 0 0 0,0 0-1 0 0,0-1 1 0 0,0 1 0 0 0,0 0 0 0 0,0 0 0 0 0,0 0 0 0 0,0 0-1 0 0,0 0 1 0 0,1 0 0 0 0,-1-2 0 0 0,1 3-334 0 0,0-1 0 0 0,0 1 0 0 0,1 0 0 0 0,-1 0 0 0 0,0 0-1 0 0,0 0 1 0 0,0-1 0 0 0,0 1 0 0 0,0 1 0 0 0,0-1 0 0 0,0 0 0 0 0,1 0 0 0 0,-1 0 0 0 0,1 1 0 0 0,3 0-572 0 0,8 1 518 0 0,0 1 0 0 0,0 0 0 0 0,-1 1 0 0 0,22 10 0 0 0,-34-14-146 0 0,0 0-1 0 0,1 0 0 0 0,-1 1 0 0 0,1-1 0 0 0,-1 0 0 0 0,0 0 1 0 0,1 1-1 0 0,-1-1 0 0 0,0 0 0 0 0,1 1 0 0 0,-1-1 0 0 0,0 1 1 0 0,1-1-1 0 0,-1 0 0 0 0,0 1 0 0 0,0-1 0 0 0,0 1 0 0 0,1-1 1 0 0,-1 1-1 0 0,0 0 0 0 0,0 0-116 0 0,1 0-478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78 9671 0 0,'0'0'1032'0'0,"-2"-13"-1032"0"0,0 1 0 0 0,4 2 2992 0 0,2 1 560 0 0,1-1 120 0 0,5 2 16 0 0,4 2-2816 0 0,3 2-560 0 0,6 2-120 0 0,3-1-10568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541 160 2303 0 0,'-1'-1'167'0'0,"-3"-2"171"0"0,1 1-1 0 0,-1 0 1 0 0,0 0-1 0 0,0 0 1 0 0,1 0 0 0 0,-1 1-1 0 0,0-1 1 0 0,-1 1-1 0 0,1 0 1 0 0,0 0-1 0 0,0 1 1 0 0,0-1-1 0 0,-1 1 1 0 0,1 0 0 0 0,0 0-1 0 0,0 0 1 0 0,0 1-1 0 0,-1 0 1 0 0,1-1-1 0 0,0 1 1 0 0,0 1 0 0 0,0-1-1 0 0,-6 3 1 0 0,-3 3 1004 0 0,-1 0 0 0 0,1 1-1 0 0,0 0 1 0 0,0 1 0 0 0,-15 14 0 0 0,-13 14-1398 0 0,1 1 0 0 0,2 3 0 0 0,2 1 0 0 0,2 1 0 0 0,-51 85 0 0 0,73-107 80 0 0,2 1-1 0 0,0 0 0 0 0,1 0 0 0 0,-9 40 1 0 0,15-48-3 0 0,0 1 0 0 0,2-1 0 0 0,-1 0 0 0 0,2 0 0 0 0,0 1 1 0 0,1-1-1 0 0,0 0 0 0 0,1 1 0 0 0,4 15 0 0 0,-4-24-4 0 0,0 1 1 0 0,1-1-1 0 0,0 0 0 0 0,0 0 1 0 0,0 0-1 0 0,1 0 0 0 0,0-1 0 0 0,0 1 1 0 0,0-1-1 0 0,0 0 0 0 0,1 0 0 0 0,0-1 1 0 0,0 1-1 0 0,1-1 0 0 0,-1 0 0 0 0,1-1 1 0 0,0 1-1 0 0,0-1 0 0 0,0 0 0 0 0,0-1 1 0 0,0 1-1 0 0,1-1 0 0 0,-1 0 0 0 0,1-1 1 0 0,-1 0-1 0 0,1 0 0 0 0,0 0 0 0 0,0-1 1 0 0,-1 0-1 0 0,1 0 0 0 0,0-1 1 0 0,0 1-1 0 0,-1-1 0 0 0,1-1 0 0 0,7-2 1 0 0,16-7 48 0 0,-1-1 0 0 0,0-1 0 0 0,-1-1 0 0 0,-1-2 0 0 0,39-29 0 0 0,114-111 143 0 0,-137 115-125 0 0,-3-2 0 0 0,36-50 0 0 0,-60 71-138 0 0,-1 0-1 0 0,-1-2 0 0 0,-1 1 0 0 0,-2-2 1 0 0,0 1-1 0 0,13-48 0 0 0,-21 61-48 0 0,-1 0-1 0 0,-1 0 0 0 0,0-1 1 0 0,0 1-1 0 0,-1-1 0 0 0,0 1 1 0 0,-1 0-1 0 0,-1-1 0 0 0,0 1 1 0 0,0 0-1 0 0,-1 0 0 0 0,-8-20 1 0 0,7 22 16 0 0,0 1 0 0 0,-1 0 0 0 0,0 0 0 0 0,0 0 0 0 0,0 0 1 0 0,-1 1-1 0 0,0 0 0 0 0,-1 0 0 0 0,0 1 0 0 0,0 0 0 0 0,0 0 0 0 0,0 1 1 0 0,-1-1-1 0 0,0 2 0 0 0,0-1 0 0 0,-11-3 0 0 0,9 5 65 0 0,1 0-1 0 0,-1 1 1 0 0,0 0-1 0 0,0 0 0 0 0,-1 1 1 0 0,1 1-1 0 0,0 0 1 0 0,0 0-1 0 0,0 1 1 0 0,-1 0-1 0 0,1 1 1 0 0,0 0-1 0 0,0 0 1 0 0,1 1-1 0 0,-1 1 0 0 0,-9 4 1 0 0,6-2 41 0 0,1 0 0 0 0,-1 1-1 0 0,1 1 1 0 0,1 0 0 0 0,0 1 0 0 0,0 0 0 0 0,0 0 0 0 0,1 1-1 0 0,1 0 1 0 0,0 1 0 0 0,-9 13 0 0 0,14-17-158 0 0,0 0 1 0 0,0 0 0 0 0,0 1-1 0 0,1 0 1 0 0,1-1-1 0 0,-1 1 1 0 0,1 0 0 0 0,0 0-1 0 0,1 0 1 0 0,-1 14-1 0 0,3-2-5333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2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8 168 2303 0 0,'-7'2'14904'0'0,"71"-21"-13483"0"0,-21 6-994 0 0,124-41 683 0 0,-15 3-769 0 0,-114 41-401 0 0,-1 1 1 0 0,44-3-1 0 0,-74 11-141 0 0,0 1 0 0 0,0-1-1 0 0,12 2 1 0 0,-17 0-395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69 196 7831 0 0,'1'-12'372'0'0,"2"-1"-1"0"0,-1 1 1 0 0,2 0-1 0 0,7-20 1 0 0,-7 23 483 0 0,0 0 0 0 0,1 1 0 0 0,0 0 0 0 0,0 0 0 0 0,1 0 0 0 0,10-10 0 0 0,-15 16-624 0 0,-2 4-162 0 0,-54 127 1708 0 0,-18 50 887 0 0,71-171-2392 0 0,1 0 0 0 0,-1 0 0 0 0,1 0 0 0 0,1 0 0 0 0,0 11 0 0 0,0-18-225 0 0,12 4 690 0 0,-7-4-637 0 0,0-1 0 0 0,0 0 1 0 0,0 0-1 0 0,0 0 0 0 0,1 0 0 0 0,-1-1 0 0 0,0 0 0 0 0,0 0 0 0 0,0 0 1 0 0,-1-1-1 0 0,9-3 0 0 0,6-4 134 0 0,27-17 0 0 0,-21 12-76 0 0,15-9-157 0 0,-2-1 0 0 0,0-1 0 0 0,34-33 0 0 0,-64 51-91 0 0,0-1-1 0 0,-1 0 1 0 0,0-1 0 0 0,-1 1 0 0 0,0-1-1 0 0,9-20 1 0 0,21-61-1894 0 0,-28 66 459 0 0,-2 5-3606 0 0,0-1-1509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70 5983 0 0,'23'-18'314'0'0,"21"-16"1604"0"0,-40 32-1170 0 0,1-1 1 0 0,-1 1-1 0 0,1 0 1 0 0,-1 0-1 0 0,6-1 1 0 0,4-1 3974 0 0,-14 7-4051 0 0,-2 4-480 0 0,0 1 1 0 0,0-1 0 0 0,0 0 0 0 0,-1 0-1 0 0,0 0 1 0 0,-1 0 0 0 0,-4 7 0 0 0,-35 47 818 0 0,32-47-746 0 0,-76 91 400 0 0,33-42-610 0 0,-358 402 277 0 0,386-435-590 0 0,15-18-137 0 0,0 1 1 0 0,-18 15 0 0 0,27-27-58 0 0,16-18-11571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168 390 919 0 0,'-52'28'95'0'0,"20"-10"6772"0"0,-51 39 2675 0 0,94-64-8824 0 0,0 0 0 0 0,-1-1 0 0 0,17-15-1 0 0,-6 5-186 0 0,126-112 268 0 0,-90 78-495 0 0,-16 16-174 0 0,2 1-1 0 0,2 2 0 0 0,1 2 1 0 0,59-29-1 0 0,-87 51-126 0 0,1 1 1 0 0,0 0-1 0 0,1 1 0 0 0,-1 2 0 0 0,1 0 0 0 0,30-4 1 0 0,-43 9-11 0 0,0-1 0 0 0,1 1 1 0 0,-1 0-1 0 0,0 0 0 0 0,0 1 1 0 0,1 0-1 0 0,-1 1 0 0 0,0-1 1 0 0,0 1-1 0 0,0 1 0 0 0,-1-1 1 0 0,1 1-1 0 0,0 1 0 0 0,-1-1 1 0 0,0 1-1 0 0,0 0 0 0 0,0 0 1 0 0,0 1-1 0 0,0-1 0 0 0,-1 1 1 0 0,7 9-1 0 0,-8-8 5 0 0,0 0 0 0 0,-1 0 1 0 0,0 0-1 0 0,0 1 0 0 0,0 0 0 0 0,-1-1 0 0 0,0 1 0 0 0,0 0 0 0 0,0 0 1 0 0,-1 0-1 0 0,0 0 0 0 0,-1 1 0 0 0,0-1 0 0 0,0 0 0 0 0,0 0 0 0 0,-3 11 0 0 0,1-1 82 0 0,-2 0 0 0 0,-1-1 0 0 0,0 0-1 0 0,0 0 1 0 0,-16 28 0 0 0,2-11 277 0 0,-41 50 0 0 0,14-20-205 0 0,37-52-147 0 0,0 0 0 0 0,0-1 0 0 0,-1 0 0 0 0,0-1 0 0 0,-1 0 0 0 0,0 0 0 0 0,0-1 0 0 0,-1-1 0 0 0,0 0 0 0 0,-1 0 0 0 0,1-1 0 0 0,-23 7 0 0 0,-8 0-159 0 0,0-3 0 0 0,-72 9 0 0 0,45-11-203 0 0,0-4-1 0 0,-80-6 1 0 0,108 2-1709 0 0,58 0-3308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173 105 9871 0 0,'7'-9'1055'0'0,"20"-11"3994"0"0,-27 21-4992 0 0,1 9 280 0 0,-1 1-1 0 0,-1-1 1 0 0,0 1-1 0 0,0-1 1 0 0,-5 13-1 0 0,-10 27 326 0 0,-38 80 1 0 0,-35 42-22 0 0,57-114-283 0 0,25-41-128 0 0,7-15 2 0 0,3-4 43 0 0,21-25 701 0 0,-13 14-962 0 0,149-152 812 0 0,-130 138-824 0 0,0 2 0 0 0,2 1-1 0 0,61-35 1 0 0,80-28 11 0 0,-40 21-178 0 0,-119 58 30 0 0,83-39-415 0 0,-79 40-322 0 0,0 0-1 0 0,1 1 0 0 0,26-4 0 0 0,-43 9-695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63 9215 0 0,'0'0'707'0'0,"0"-2"-464"0"0,0-20 1554 0 0,-2 3 4546 0 0,-4 10-5747 0 0,6 8-576 0 0,-1 0 0 0 0,1 0 1 0 0,-1 0-1 0 0,0 0 1 0 0,1 0-1 0 0,-1 1 1 0 0,0-1-1 0 0,0 0 1 0 0,0 1-1 0 0,1-1 1 0 0,-3 0-1 0 0,-3 1-48 0 0,4 0 45 0 0,-4 1-25 0 0,0-1 0 0 0,-1 1 0 0 0,1 1 0 0 0,-1-1 0 0 0,1 1 0 0 0,0 0 0 0 0,-8 4 0 0 0,-41 23-149 0 0,41-21 106 0 0,-36 24 204 0 0,-79 66-1 0 0,84-62 271 0 0,40-32-359 0 0,-38 33 404 0 0,39-34-334 0 0,1 1 0 0 0,0 0 0 0 0,-1 0-1 0 0,1 0 1 0 0,1 0 0 0 0,-1 0 0 0 0,1 1-1 0 0,-4 8 1 0 0,5-12-103 0 0,1 0-1 0 0,0 0 0 0 0,-1 1 1 0 0,1-1-1 0 0,0 0 0 0 0,0 0 1 0 0,0 0-1 0 0,-1 1 0 0 0,1-1 1 0 0,1 0-1 0 0,-1 0 0 0 0,0 0 1 0 0,0 1-1 0 0,0-1 0 0 0,1 0 1 0 0,-1 0-1 0 0,0 0 0 0 0,1 0 1 0 0,-1 0-1 0 0,1 1 0 0 0,1 0 1 0 0,-1 0 4 0 0,0-1 1 0 0,1 0-1 0 0,-1 0 1 0 0,0 0-1 0 0,1-1 1 0 0,-1 1 0 0 0,1 0-1 0 0,-1 0 1 0 0,1-1-1 0 0,-1 1 1 0 0,1-1 0 0 0,0 1-1 0 0,-1-1 1 0 0,3 0-1 0 0,2 1 25 0 0,0-1-1 0 0,1 0 0 0 0,-1 0 1 0 0,1-1-1 0 0,-1 0 0 0 0,0 0 1 0 0,8-2-1 0 0,6-5-39 0 0,0 0 0 0 0,32-20 0 0 0,-11 5-41 0 0,-39 22-83 0 0,-1 3-299 0 0,6 25 266 0 0,-7-25 43 0 0,1 0-885 0 0,0 0 579 0 0,0-1 1 0 0,1 1 0 0 0,-1 0 0 0 0,1 0 0 0 0,-1-1 0 0 0,1 1-1 0 0,1 1 1 0 0,6 1-6285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24 7367 0 0,'5'-6'220'0'0,"15"-12"9308"0"0,-21 28-9219 0 0,0 0 1 0 0,-1 0-1 0 0,-1 0 0 0 0,1-1 0 0 0,-1 1 0 0 0,-1-1 0 0 0,-6 13 0 0 0,0 1-2 0 0,-71 156 181 0 0,-143 231 0 0 0,189-351-472 0 0,-100 158-246 0 0,91-141-243 0 0,27-42-5394 0 0,13-24-299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8287 0 0,'-8'6'282'0'0,"0"1"-1"0"0,1-1 1 0 0,0 1-1 0 0,0 0 0 0 0,1 1 1 0 0,-9 11-1 0 0,-28 53 3723 0 0,35-56-3296 0 0,0 0 0 0 0,1 0 1 0 0,1 0-1 0 0,1 1 1 0 0,-7 32-1 0 0,12-48-629 0 0,0 1 0 0 0,-1 0 0 0 0,1-1 0 0 0,0 1 0 0 0,0 0 0 0 0,0-1 1 0 0,1 1-1 0 0,-1 0 0 0 0,0-1 0 0 0,1 1 0 0 0,-1 0 0 0 0,1-1 0 0 0,-1 1 0 0 0,1-1 0 0 0,0 1 0 0 0,0-1 0 0 0,0 1 0 0 0,0-1 0 0 0,0 1 0 0 0,0-1 0 0 0,1 2 0 0 0,0-2 13 0 0,1 1 0 0 0,-1-1 0 0 0,0 0 0 0 0,1 1 0 0 0,-1-1-1 0 0,0 0 1 0 0,1-1 0 0 0,-1 1 0 0 0,1 0 0 0 0,0-1 0 0 0,-1 1 0 0 0,1-1 0 0 0,3 0 0 0 0,9 0 153 0 0,1 0 1 0 0,0-1 0 0 0,-1-1-1 0 0,0-1 1 0 0,20-5 0 0 0,-5-2-81 0 0,48-21-1 0 0,-52 18-55 0 0,0-2-1 0 0,0 0 0 0 0,43-36 0 0 0,-3-8-1425 0 0,-6-3-4246 0 0,-38 36 1605 0 0,-13 12-986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11231 0 0,'0'2'514'0'0,"5"8"19"0"0,-2 1 0 0 0,0 0 0 0 0,0 0 0 0 0,-1 0 0 0 0,0 0 0 0 0,0 14 0 0 0,0-6 1432 0 0,5 25 0 0 0,-7-42-1893 0 0,1 0-1 0 0,0 1 1 0 0,-1-1 0 0 0,1 0 0 0 0,0 0-1 0 0,0 0 1 0 0,0 0 0 0 0,0 0-1 0 0,1 0 1 0 0,-1 0 0 0 0,0-1 0 0 0,1 1-1 0 0,-1 0 1 0 0,1-1 0 0 0,0 1 0 0 0,0-1-1 0 0,-1 1 1 0 0,1-1 0 0 0,0 0-1 0 0,0 0 1 0 0,0 0 0 0 0,0 0 0 0 0,1 0-1 0 0,-1 0 1 0 0,0-1 0 0 0,0 1 0 0 0,0-1-1 0 0,1 1 1 0 0,-1-1 0 0 0,0 0-1 0 0,3 0 1 0 0,6-1 62 0 0,1 0-1 0 0,-1 0 1 0 0,0-2-1 0 0,0 1 0 0 0,11-5 1 0 0,-6 2-22 0 0,7-2-39 0 0,1-1-1 0 0,-2-1 1 0 0,1-1 0 0 0,25-16-1 0 0,-22 10-83 0 0,-2-2 0 0 0,-1 0 0 0 0,35-35-1 0 0,-87 64-561 0 0,-18 13 365 0 0,1 2-1 0 0,-73 53 1 0 0,86-52 359 0 0,1 0-1 0 0,1 2 1 0 0,2 2-1 0 0,-39 50 1 0 0,64-75-129 0 0,0 0 0 0 0,0 0 1 0 0,1 1-1 0 0,0-1 0 0 0,0 1 0 0 0,-3 12 0 0 0,5-17-32 0 0,1-1 0 0 0,-1 1-1 0 0,1 0 1 0 0,0-1-1 0 0,0 1 1 0 0,0 0-1 0 0,0 0 1 0 0,0-1 0 0 0,0 1-1 0 0,0 0 1 0 0,0-1-1 0 0,1 1 1 0 0,-1 0 0 0 0,1-1-1 0 0,-1 1 1 0 0,1 0-1 0 0,0-1 1 0 0,-1 1 0 0 0,1-1-1 0 0,0 1 1 0 0,0-1-1 0 0,0 0 1 0 0,0 1 0 0 0,0-1-1 0 0,1 0 1 0 0,-1 0-1 0 0,0 0 1 0 0,1 1 0 0 0,-1-1-1 0 0,0-1 1 0 0,1 1-1 0 0,-1 0 1 0 0,3 1 0 0 0,1-1-270 0 0,0 1 0 0 0,-1-1 0 0 0,1 0 0 0 0,0-1 0 0 0,0 1 0 0 0,0-1 0 0 0,9 0 0 0 0,17-2-6970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46 5527 0 0,'-2'1'8075'0'0,"-115"109"-3927"0"0,53-52-2296 0 0,-86 101 1 0 0,146-154-1767 0 0,0-1-1 0 0,1 1 0 0 0,-1 0 1 0 0,1 0-1 0 0,0 0 0 0 0,1 1 1 0 0,-1-1-1 0 0,1 1 0 0 0,-2 5 0 0 0,5-10-58 0 0,-1 0 0 0 0,0 1 0 0 0,1-1 0 0 0,-1 0-1 0 0,1 0 1 0 0,-1 0 0 0 0,1 0 0 0 0,-1 0 0 0 0,1 0-1 0 0,0-1 1 0 0,-1 1 0 0 0,1 0 0 0 0,0 0 0 0 0,0 0-1 0 0,0-1 1 0 0,0 1 0 0 0,0 0 0 0 0,0-1 0 0 0,-1 1-1 0 0,3 0 1 0 0,2 1 46 0 0,-1 0 0 0 0,1 0 0 0 0,-1-1 0 0 0,1 1 0 0 0,-1-1 0 0 0,1 0 0 0 0,0-1 0 0 0,0 1 0 0 0,0-1 0 0 0,-1 0 0 0 0,8-1 0 0 0,8-1 220 0 0,27-7 0 0 0,-41 7-274 0 0,14-2-18 0 0,-1-2-1 0 0,1 0 1 0 0,-1-1-1 0 0,0-1 0 0 0,-1-1 1 0 0,0-1-1 0 0,0-1 1 0 0,-1 0-1 0 0,25-21 0 0 0,-38 28-49 0 0,0 1 0 0 0,-1-1 0 0 0,0 1-1 0 0,0-1 1 0 0,0 0 0 0 0,0 0 0 0 0,0-1 0 0 0,-1 1-1 0 0,0 0 1 0 0,0-1 0 0 0,0 1 0 0 0,-1-1-1 0 0,1 0 1 0 0,-1 0 0 0 0,0 0 0 0 0,0 1-1 0 0,-1-1 1 0 0,0 0 0 0 0,0 0 0 0 0,0 0-1 0 0,0 0 1 0 0,-1 0 0 0 0,1 0 0 0 0,-3-5-1 0 0,-3-10-349 0 0,0 0-1 0 0,-2 1 0 0 0,-1 0 1 0 0,-16-27-1 0 0,-1-3-421 0 0,15 15-580 0 0,10 32 237 0 0,6-7-2498 0 0,2 1-1658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658 873 15231 0 0,'50'-33'2138'0'0,"-6"-2"571"0"0,-18 14-1529 0 0,-9 7-884 0 0,-1-1 0 0 0,0-1 0 0 0,-2 0-1 0 0,25-35 1 0 0,37-80-282 0 0,-61 100-138 0 0,-1-1 0 0 0,-2-1-1 0 0,-1 0 1 0 0,-2 0 0 0 0,-1-1 0 0 0,-2 0-1 0 0,-1-1 1 0 0,-1 1 0 0 0,-2-42 0 0 0,-2 50 85 0 0,1 11-54 0 0,-1 0 1 0 0,0-1 0 0 0,-1 1-1 0 0,-1 0 1 0 0,-1 0 0 0 0,-7-28-1 0 0,10 43 88 0 0,-1 0 0 0 0,1-1 0 0 0,0 1 0 0 0,-1-1 0 0 0,1 1 0 0 0,-1-1 0 0 0,1 1-1 0 0,0 0 1 0 0,-1-1 0 0 0,1 1 0 0 0,-1 0 0 0 0,1 0 0 0 0,-1-1 0 0 0,1 1 0 0 0,-1 0 0 0 0,1 0 0 0 0,-1 0-1 0 0,1 0 1 0 0,-1-1 0 0 0,0 1 0 0 0,1 0 0 0 0,-1 0 0 0 0,1 0 0 0 0,-1 0 0 0 0,1 0 0 0 0,-2 1 0 0 0,-12 2-87 0 0,10-1 78 0 0,0 1 1 0 0,0 0-1 0 0,1 0 0 0 0,-1 0 1 0 0,1 0-1 0 0,-1 0 0 0 0,1 1 1 0 0,0 0-1 0 0,-3 5 1 0 0,-21 40-37 0 0,26-48 49 0 0,-260 467 915 0 0,113-194-168 0 0,5-7 82 0 0,95-193-694 0 0,-2-2 0 0 0,-4-2 0 0 0,-89 90 0 0 0,118-136-2235 0 0,-36 25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41 10423 0 0,'59'-40'5386'0'0,"-88"76"-3848"0"0,-24 7-1221 0 0,-1-1 0 0 0,-3-3 0 0 0,-80 41 0 0 0,-201 135-98 0 0,331-210-210 0 0,-82 56 357 0 0,-100 89 0 0 0,176-137-245 0 0,0 0-1 0 0,-20 26 1 0 0,29-33-87 0 0,-1 1 1 0 0,1 0-1 0 0,0 0 1 0 0,1 0-1 0 0,-1 0 1 0 0,2 0-1 0 0,-1 1 1 0 0,-3 14-1 0 0,6-19-29 0 0,0 0 0 0 0,-1 0-1 0 0,1 0 1 0 0,0 0 0 0 0,1-1 0 0 0,-1 1-1 0 0,0 0 1 0 0,1 0 0 0 0,0 0 0 0 0,-1 0-1 0 0,1-1 1 0 0,0 1 0 0 0,1 0 0 0 0,-1-1-1 0 0,3 6 1 0 0,-1-5 6 0 0,0 0 0 0 0,0 0-1 0 0,0 0 1 0 0,0 0 0 0 0,0-1 0 0 0,0 1-1 0 0,1-1 1 0 0,0 0 0 0 0,-1 1 0 0 0,5 0-1 0 0,3 1 24 0 0,1 0 0 0 0,0 0 0 0 0,0-2 0 0 0,0 1 0 0 0,0-2 0 0 0,20 2 0 0 0,32-5-666 0 0,-1-3-1 0 0,100-20 0 0 0,-134 20-542 0 0,11-2-416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61 144 2303 0 0,'-2'0'167'0'0,"-27"-3"619"0"0,0 4 17033 0 0,53 12-16486 0 0,-16-11-1217 0 0,-1 0-1 0 0,1-1 1 0 0,0 0-1 0 0,1 0 0 0 0,-1-1 1 0 0,0 0-1 0 0,12-2 1 0 0,59-14 774 0 0,-42 8-465 0 0,471-104 148 0 0,-466 100-1993 0 0,-6 0-461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6703 0 0,'0'0'608'0'0,"17"-5"13187"0"0,-17 5-13776 0 0,1 0 1 0 0,-1 0-1 0 0,0 0 1 0 0,0 0-1 0 0,1 0 1 0 0,-1 0-1 0 0,0 0 1 0 0,0 0-1 0 0,0 0 1 0 0,1 0-1 0 0,-1 0 1 0 0,0 0-1 0 0,0 0 1 0 0,0 0 0 0 0,1 1-1 0 0,-1-1 1 0 0,0 0-1 0 0,0 0 1 0 0,0 0-1 0 0,1 0 1 0 0,-1 1-1 0 0,0-1 1 0 0,0 0-1 0 0,0 0 1 0 0,0 0-1 0 0,0 0 1 0 0,0 1-1 0 0,1-1 1 0 0,-1 0-1 0 0,0 0 1 0 0,0 1-1 0 0,0-1 1 0 0,0 0-1 0 0,0 0 1 0 0,0 0-1 0 0,0 1 1 0 0,0-1-1 0 0,0 0 1 0 0,0 1-1 0 0,-7 9 243 0 0,-22 13-230 0 0,23-19 88 0 0,76-36 595 0 0,-32 16-668 0 0,-6 4-45 0 0,-32 12-5 0 0,0 1-1 0 0,1-1 0 0 0,-1 1 1 0 0,0 0-1 0 0,1-1 0 0 0,-1 1 1 0 0,0 0-1 0 0,0-1 0 0 0,0 1 1 0 0,0 0-1 0 0,1-1 0 0 0,-1 1 1 0 0,0 0-1 0 0,0-1 0 0 0,0 2 1 0 0,-1 3 41 0 0,1-1 0 0 0,-1 1 0 0 0,0-1 1 0 0,0 1-1 0 0,0-1 0 0 0,-1 1 0 0 0,0-1 0 0 0,0 1 0 0 0,0-1 1 0 0,0 0-1 0 0,0 0 0 0 0,-5 5 0 0 0,-4 5 153 0 0,-25 23 0 0 0,26-27-125 0 0,-24 28 28 0 0,33-37 118 0 0,2-2-224 0 0,0-1-1 0 0,0 0 0 0 0,0 0 0 0 0,0 1 0 0 0,1-1 1 0 0,-1 1-1 0 0,0-1 0 0 0,3-1 0 0 0,-1 0-24 0 0,12-12-867 0 0,0 0 1 0 0,1 1-1 0 0,27-18 0 0 0,-28 23-562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74 919 0 0,'0'-7'15463'0'0,"-5"8"-15280"0"0,0 0 1 0 0,0 1-1 0 0,0 0 1 0 0,0 0-1 0 0,1 0 1 0 0,-1 0-1 0 0,0 1 0 0 0,-7 5 1 0 0,-2 3 188 0 0,-16 18 1 0 0,18-17-190 0 0,-25 19-1 0 0,-10 5 245 0 0,-55 56 0 0 0,62-55-97 0 0,20-18-42 0 0,1 0 1 0 0,-18 25-1 0 0,28-32-111 0 0,0 1 0 0 0,2 0 0 0 0,-1 0 1 0 0,1 0-1 0 0,-6 21 0 0 0,11-31-144 0 0,1 1 0 0 0,1-1 0 0 0,-1 1-1 0 0,0 0 1 0 0,1-1 0 0 0,0 1 0 0 0,0 0 0 0 0,0 0-1 0 0,0-1 1 0 0,1 1 0 0 0,-1 0 0 0 0,1-1 0 0 0,0 1-1 0 0,0-1 1 0 0,1 1 0 0 0,-1-1 0 0 0,0 1 0 0 0,1-1-1 0 0,0 0 1 0 0,0 0 0 0 0,0 0 0 0 0,0 0 0 0 0,1 0-1 0 0,-1 0 1 0 0,1 0 0 0 0,0-1 0 0 0,-1 1 0 0 0,1-1-1 0 0,0 0 1 0 0,0 0 0 0 0,1 0 0 0 0,-1 0 0 0 0,0-1-1 0 0,1 1 1 0 0,-1-1 0 0 0,1 0 0 0 0,-1 0 0 0 0,1 0-1 0 0,4 0 1 0 0,5-1 25 0 0,0 0 0 0 0,-1-1 0 0 0,1 0 0 0 0,-1-1 0 0 0,1-1 0 0 0,-1 0 0 0 0,0 0 1 0 0,0-1-1 0 0,0-1 0 0 0,0 0 0 0 0,11-8 0 0 0,16-10-32 0 0,61-47-1 0 0,-92 64-29 0 0,32-28-114 0 0,-1-1-1 0 0,-1-2 1 0 0,-2-1 0 0 0,41-58-1 0 0,-68 84-43 0 0,-1-1 0 0 0,0 0 0 0 0,-1 0 0 0 0,0-1 0 0 0,6-22 0 0 0,-10 30 61 0 0,-1-1 0 0 0,-1 1 0 0 0,1-1 0 0 0,-1 0 0 0 0,0 0 0 0 0,-1 1 0 0 0,0-1 0 0 0,0 0 0 0 0,0 0-1 0 0,-1 0 1 0 0,0 0 0 0 0,0 1 0 0 0,-1-1 0 0 0,-3-9 0 0 0,4 14 49 0 0,0-1 0 0 0,0 1 0 0 0,-1 0-1 0 0,1-1 1 0 0,-1 1 0 0 0,1 0 0 0 0,-1 0 0 0 0,0 0-1 0 0,0 0 1 0 0,0 0 0 0 0,0 1 0 0 0,0-1 0 0 0,-1 1-1 0 0,1-1 1 0 0,-5-1 0 0 0,3 1-4 0 0,0 1-1 0 0,0 0 1 0 0,0 0-1 0 0,0 0 1 0 0,0 1-1 0 0,-1-1 1 0 0,1 1 0 0 0,0 0-1 0 0,-6 1 1 0 0,-2 1-13 0 0,-1 0 1 0 0,1 2-1 0 0,0-1 1 0 0,-1 1-1 0 0,-19 10 1 0 0,2 2-8 0 0,1 2 0 0 0,-34 25 0 0 0,62-42 71 0 0,0-1 1 0 0,0 1-1 0 0,0 0 1 0 0,1 0-1 0 0,-1-1 1 0 0,0 1 0 0 0,0 0-1 0 0,0 0 1 0 0,1 0-1 0 0,-1 0 1 0 0,0 0 0 0 0,1 0-1 0 0,-1 0 1 0 0,1 0-1 0 0,-1 0 1 0 0,1 0 0 0 0,0 1-1 0 0,-1 1 1 0 0,1-2-25 0 0,0-1 0 0 0,0 1 0 0 0,0 0 0 0 0,1 0 0 0 0,-1 0 0 0 0,0 0 0 0 0,1 0 0 0 0,-1 0 0 0 0,0-1 0 0 0,1 1 1 0 0,-1 0-1 0 0,1 0 0 0 0,-1-1 0 0 0,1 1 0 0 0,0 0 0 0 0,-1-1 0 0 0,1 1 0 0 0,1 1 0 0 0,2 0-262 0 0,0 1 1 0 0,0-1-1 0 0,1 0 1 0 0,-1 0-1 0 0,1 0 0 0 0,-1 0 1 0 0,8 1-1 0 0,15 1-1890 0 0,5-3-3121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207 169 5527 0 0,'-74'40'2221'0'0,"22"-18"3606"0"0,28-10-1168 0 0,26-13-3951 0 0,52-35 1389 0 0,34-18-1057 0 0,-19 22-920 0 0,0 3-1 0 0,2 3 0 0 0,113-26 0 0 0,-170 48-117 0 0,0 1 0 0 0,0 1-1 0 0,1 0 1 0 0,-1 1-1 0 0,1 1 1 0 0,21 2-1 0 0,-35-2-1 0 0,0 0 0 0 0,0 0-1 0 0,0 0 1 0 0,-1 0 0 0 0,1 0-1 0 0,0 0 1 0 0,0 0 0 0 0,0 1-1 0 0,0-1 1 0 0,0 0 0 0 0,0 1 0 0 0,-1-1-1 0 0,1 1 1 0 0,0-1 0 0 0,0 1-1 0 0,-1-1 1 0 0,1 1 0 0 0,0-1-1 0 0,0 1 1 0 0,-1 0 0 0 0,1-1 0 0 0,-1 1-1 0 0,1 0 1 0 0,-1 0 0 0 0,1 0-1 0 0,-1-1 1 0 0,1 1 0 0 0,-1 0-1 0 0,0 0 1 0 0,1 0 0 0 0,-1 0 0 0 0,0 0-1 0 0,0 0 1 0 0,0-1 0 0 0,0 1-1 0 0,0 0 1 0 0,0 0 0 0 0,0 0 0 0 0,0 0-1 0 0,0 0 1 0 0,0 0 0 0 0,0 0-1 0 0,0 0 1 0 0,-1 0 0 0 0,1-1-1 0 0,-1 3 1 0 0,-2 4 8 0 0,-1-1 0 0 0,1 1 0 0 0,-1-1-1 0 0,-8 10 1 0 0,10-14 0 0 0,-23 29 230 0 0,-54 50-1 0 0,-38 20-16 0 0,71-62-150 0 0,-25 20 110 0 0,-136 87 1 0 0,45-36 10 0 0,173-104-128 0 0,2-2 26 0 0,0-1-1 0 0,1-1 1 0 0,0-1 0 0 0,-1 0 0 0 0,1 0 0 0 0,14-2-1 0 0,15 1 112 0 0,110 17 527 0 0,-34-2-462 0 0,-94-13-313 0 0,0-2 0 0 0,44-4 0 0 0,-34-1-1659 0 0,62-21 0 0 0,-71 19 145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161 140 4607 0 0,'-18'0'935'0'0,"0"1"-1"0"0,-31 6 0 0 0,43-6-182 0 0,-1 0-1 0 0,1 1 1 0 0,0 0-1 0 0,0 0 1 0 0,0 1-1 0 0,0 0 1 0 0,0 0-1 0 0,0 0 1 0 0,1 1-1 0 0,-9 7 1 0 0,12-10 25 0 0,28 7 472 0 0,-12-7-836 0 0,1-1 0 0 0,-1 0 0 0 0,0-1 0 0 0,0-1 0 0 0,0 0-1 0 0,18-6 1 0 0,-3 3 97 0 0,222-41 229 0 0,242-50 690 0 0,-449 84-1415 0 0,-26 7-7 0 0,1 0 0 0 0,-1 1 0 0 0,1 1 0 0 0,37-1 0 0 0,-56 4-10 0 0,0 1 0 0 0,1-1-1 0 0,-1 0 1 0 0,0 0 0 0 0,0 1-1 0 0,0-1 1 0 0,1 0-1 0 0,-1 1 1 0 0,0-1 0 0 0,0 0-1 0 0,0 1 1 0 0,0-1-1 0 0,0 0 1 0 0,0 1 0 0 0,0-1-1 0 0,0 0 1 0 0,0 1 0 0 0,0-1-1 0 0,0 0 1 0 0,0 1-1 0 0,0-1 1 0 0,0 0 0 0 0,0 1-1 0 0,0-1 1 0 0,0 0-1 0 0,0 1 1 0 0,-2 10-32 0 0,-4 6 14 0 0,-1 0 1 0 0,-10 20-1 0 0,1-5 8 0 0,6-10 14 0 0,-81 164 53 0 0,77-162-43 0 0,0-2-1 0 0,-2 0 0 0 0,0-1 1 0 0,-2-1-1 0 0,-34 32 0 0 0,-90 82 190 0 0,108-103-400 0 0,10-12-2711 0 0,19-15 1377 0 0,-4 2-5434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15487 0 0,'0'0'1408'0'0,"-2"1"-1162"0"0,-87 62 2263 0 0,61-39-1987 0 0,2 1 0 0 0,1 2 0 0 0,1 0 0 0 0,2 1 0 0 0,-23 37 0 0 0,-13 31-302 0 0,48-83-209 0 0,6-8 9 0 0,0 0 0 0 0,1 0-1 0 0,0 0 1 0 0,0 0 0 0 0,0 1-1 0 0,-2 5 1 0 0,3-8 44 0 0,-2 3 0 0 0,4-5 168 0 0,4 3-213 0 0,1-1 1 0 0,0 1-1 0 0,0-1 0 0 0,1 0 0 0 0,-1 0 1 0 0,0-1-1 0 0,1 1 0 0 0,0-1 0 0 0,0 0 0 0 0,0-1 1 0 0,-1 0-1 0 0,12 1 0 0 0,4 0 52 0 0,0-1 1 0 0,29-2-1 0 0,-8-3-62 0 0,0-1 0 0 0,0-3 0 0 0,0-1 0 0 0,70-25 0 0 0,-86 25-146 0 0,26-10-360 0 0,-47 17 146 0 0,-1-1 0 0 0,0 1 0 0 0,1-1 0 0 0,-1 0 0 0 0,0 1 0 0 0,0-2 0 0 0,-1 1 0 0 0,6-6 0 0 0,-3 0-1693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39 2303 0 0,'4'-39'14602'0'0,"-7"39"-14439"0"0,1 1 0 0 0,-1-1 0 0 0,0 0 1 0 0,0 1-1 0 0,1-1 0 0 0,-1 1 0 0 0,0 0 1 0 0,1 0-1 0 0,-1 0 0 0 0,1 1 0 0 0,-1-1 0 0 0,1 0 1 0 0,0 1-1 0 0,0-1 0 0 0,-1 1 0 0 0,1 0 1 0 0,0 0-1 0 0,-2 3 0 0 0,-6 5 35 0 0,0 1-1 0 0,-9 13 1 0 0,-165 275 2016 0 0,132-207-1828 0 0,-73 103 405 0 0,27-45-118 0 0,30-50-145 0 0,-1 2-46 0 0,56-79-383 0 0,0 0 0 0 0,-15 43 0 0 0,24-53-57 0 0,5-3-148 0 0,0-9-96 0 0,0 0 1 0 0,1 0 0 0 0,-1-1-1 0 0,0 1 1 0 0,1 0-1 0 0,-1-1 1 0 0,1 1 0 0 0,-1 0-1 0 0,0-1 1 0 0,1 0-1 0 0,0 1 1 0 0,-1-1 0 0 0,1 0-1 0 0,-1 0 1 0 0,1 0-1 0 0,-1 0 1 0 0,2 0-1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509 214 6911 0 0,'21'-25'535'0'0,"-14"16"545"0"0,0 0 1 0 0,0 0-1 0 0,0-1 1 0 0,8-19 0 0 0,-10 18-254 0 0,-1 3-225 0 0,-1 0-1 0 0,1 0 0 0 0,-2 0 0 0 0,3-12 0 0 0,-4 19-526 0 0,-1-1 0 0 0,0 0 0 0 0,0 1 0 0 0,0-1-1 0 0,0 0 1 0 0,0 1 0 0 0,0-1 0 0 0,0 0 0 0 0,0 1 0 0 0,-1-1-1 0 0,1 0 1 0 0,-1 1 0 0 0,1-1 0 0 0,-1 1 0 0 0,0-1 0 0 0,1 1-1 0 0,-1-1 1 0 0,0 1 0 0 0,0-1 0 0 0,0 1 0 0 0,0 0 0 0 0,0-1-1 0 0,0 1 1 0 0,-1 0 0 0 0,1 0 0 0 0,0 0 0 0 0,-1 0 0 0 0,-1-1 0 0 0,-4-1-24 0 0,0 0 1 0 0,0 1-1 0 0,0 0 1 0 0,0 0-1 0 0,0 0 1 0 0,0 1-1 0 0,-1 0 1 0 0,1 1-1 0 0,0 0 1 0 0,-1 0-1 0 0,1 0 1 0 0,-1 1-1 0 0,-8 2 1 0 0,-1 0-62 0 0,1 2 1 0 0,0 0 0 0 0,0 0 0 0 0,-26 14-1 0 0,15-4 3 0 0,1 2 0 0 0,-40 31 1 0 0,-41 48-34 0 0,91-82 73 0 0,-54 57 168 0 0,64-64-110 0 0,0 0 1 0 0,1 1-1 0 0,0 0 0 0 0,0 0 1 0 0,1 0-1 0 0,0 0 0 0 0,0 1 1 0 0,-3 11-1 0 0,7-19-65 0 0,-1 0 0 0 0,1 1 0 0 0,0-1 0 0 0,-1 0 0 0 0,1 0 0 0 0,0 1 0 0 0,0-1 0 0 0,0 0 0 0 0,0 0 0 0 0,0 0 0 0 0,0 1 0 0 0,1-1 0 0 0,-1 0 0 0 0,0 0-1 0 0,0 0 1 0 0,1 1 0 0 0,-1-1 0 0 0,1 0 0 0 0,-1 0 0 0 0,1 0 0 0 0,0 0 0 0 0,-1 0 0 0 0,2 1 0 0 0,-1-1 6 0 0,1 0 0 0 0,-1 0 0 0 0,0 0 0 0 0,1 0 0 0 0,0-1 0 0 0,-1 1 0 0 0,1-1 0 0 0,-1 1 1 0 0,1-1-1 0 0,0 1 0 0 0,-1-1 0 0 0,1 0 0 0 0,0 0 0 0 0,2 0 0 0 0,5 0 84 0 0,0-1 0 0 0,0-1 0 0 0,0 1 0 0 0,17-7 0 0 0,5-4 45 0 0,-1-2 0 0 0,0-2-1 0 0,-2 0 1 0 0,32-24 0 0 0,-6 4-152 0 0,44-29-582 0 0,-96 63 401 0 0,-4 5-609 0 0,-23 34 384 0 0,8-14 346 0 0,1 0 1 0 0,2 1 0 0 0,-22 48-1 0 0,32-62-90 0 0,5-9 48 0 0,-1-1 0 0 0,1 1 0 0 0,0-1 0 0 0,-1 1 0 0 0,1-1 1 0 0,-1 0-1 0 0,1 1 0 0 0,0-1 0 0 0,0 0 0 0 0,-1 1 0 0 0,1-1 0 0 0,0 0 0 0 0,-1 0 0 0 0,1 0 1 0 0,0 0-1 0 0,0 0 0 0 0,1 0 0 0 0,15-1-894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2 11975 0 0,'-8'-2'1244'0'0,"2"3"-930"0"0,0-1 0 0 0,0 1 1 0 0,0 1-1 0 0,0-1 0 0 0,1 1 0 0 0,-1 0 0 0 0,0 0 0 0 0,1 0 0 0 0,-1 1 0 0 0,1 0 0 0 0,0 0 0 0 0,0 1 1 0 0,0-1-1 0 0,0 1 0 0 0,-4 5 0 0 0,-8 8 524 0 0,1 1 0 0 0,-20 28 0 0 0,25-31-759 0 0,-38 54 815 0 0,-60 112 1 0 0,-22 84-474 0 0,-84 144-822 0 0,184-359 44 0 0,-37 55-619 0 0,56-89-219 0 0,-1-1 0 0 0,-16 15 0 0 0,13-16-561 0 0,1-6-18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5527 0 0,'-1'1'423'0'0,"-8"8"-1061"0"0,3-4 1701 0 0,0 1 0 0 0,0 1 0 0 0,0-1 0 0 0,-8 15 0 0 0,13-20-720 0 0,0 1 0 0 0,0 0-1 0 0,0 0 1 0 0,0 0 0 0 0,1 0-1 0 0,-1 0 1 0 0,1 0 0 0 0,-1 0 0 0 0,1 0-1 0 0,0 0 1 0 0,0 0 0 0 0,-1 1-1 0 0,2-1 1 0 0,-1 0 0 0 0,0 0 0 0 0,0 0-1 0 0,1 0 1 0 0,-1 0 0 0 0,1 0 0 0 0,0 0-1 0 0,-1 0 1 0 0,1 0 0 0 0,0 0-1 0 0,0 0 1 0 0,0-1 0 0 0,2 3 0 0 0,2 1-98 0 0,-1 0 1 0 0,1-1-1 0 0,0 1 1 0 0,0-1 0 0 0,1-1-1 0 0,-1 1 1 0 0,1-1-1 0 0,0 1 1 0 0,0-2 0 0 0,0 1-1 0 0,0-1 1 0 0,0 0-1 0 0,14 3 1 0 0,3-1 68 0 0,0-1 1 0 0,38 0-1 0 0,-17-4-37 0 0,0-1-1 0 0,0-3 1 0 0,68-16 0 0 0,127-47-202 0 0,-151 41-909 0 0,-30 8-5106 0 0,-6 0-2075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263 126 1375 0 0,'0'0'66'0'0,"13"-19"15988"0"0,-13 18-15775 0 0,-11 7 818 0 0,-7 4-935 0 0,1 1-1 0 0,1 1 0 0 0,0 1 1 0 0,0 0-1 0 0,-13 16 1 0 0,-64 80-140 0 0,59-67-5 0 0,31-38-9 0 0,-1 0-1 0 0,1 0 1 0 0,0 1 0 0 0,0-1-1 0 0,1 1 1 0 0,-4 9 0 0 0,4-3 13 0 0,6-2 22 0 0,-3-7-31 0 0,1-1 1 0 0,0 1 0 0 0,0-1 0 0 0,0 0-1 0 0,0 1 1 0 0,0-1 0 0 0,0 0 0 0 0,0 0 0 0 0,1 0-1 0 0,-1 0 1 0 0,0-1 0 0 0,1 1 0 0 0,-1-1 0 0 0,0 1-1 0 0,1-1 1 0 0,-1 0 0 0 0,1 0 0 0 0,-1 0 0 0 0,1 0-1 0 0,-1 0 1 0 0,0 0 0 0 0,4-2 0 0 0,5 0 64 0 0,0-1-1 0 0,0 0 1 0 0,14-6 0 0 0,-7 1-37 0 0,-1-1 1 0 0,0 0-1 0 0,-1-1 1 0 0,0 0-1 0 0,0-2 1 0 0,-1 0-1 0 0,-1 0 0 0 0,0-1 1 0 0,-1-1-1 0 0,15-20 1 0 0,-20 24-98 0 0,-1 0 0 0 0,-1-1 1 0 0,0 0-1 0 0,0 0 0 0 0,-1 0 0 0 0,-1 0 1 0 0,0-1-1 0 0,-1 0 0 0 0,0 0 1 0 0,0 0-1 0 0,-1 0 0 0 0,-1-1 0 0 0,0 1 1 0 0,-1 0-1 0 0,0-1 0 0 0,-1 1 1 0 0,-2-13-1 0 0,3 23 18 0 0,0 0 0 0 0,-1 0 0 0 0,1 1 0 0 0,-1-1-1 0 0,1 0 1 0 0,-1 0 0 0 0,1 0 0 0 0,-1 0 0 0 0,0 1 0 0 0,0-1 0 0 0,0 0 0 0 0,0 1 0 0 0,0-1 0 0 0,-1 0 0 0 0,1 1 0 0 0,0 0-1 0 0,-1-1 1 0 0,1 1 0 0 0,-1 0 0 0 0,1 0 0 0 0,-1 0 0 0 0,0 0 0 0 0,1 0 0 0 0,-1 0 0 0 0,0 0 0 0 0,0 0 0 0 0,1 1 0 0 0,-1-1 0 0 0,0 1-1 0 0,0-1 1 0 0,0 1 0 0 0,0 0 0 0 0,0 0 0 0 0,0 0 0 0 0,0 0 0 0 0,0 0 0 0 0,0 0 0 0 0,0 0 0 0 0,0 1 0 0 0,-3 0 0 0 0,-1 1-46 0 0,-1 0 1 0 0,1 1 0 0 0,0 0-1 0 0,0 0 1 0 0,0 0 0 0 0,1 0 0 0 0,-1 1-1 0 0,1 0 1 0 0,0 0 0 0 0,-9 9 0 0 0,13-12 48 0 0,0 0 1 0 0,1 0 0 0 0,-1-1 0 0 0,1 1 0 0 0,-1 0 0 0 0,1 0 0 0 0,-1 0-1 0 0,1 0 1 0 0,-1 0 0 0 0,1 0 0 0 0,0 0 0 0 0,0 0 0 0 0,-1 0 0 0 0,1 0-1 0 0,0 0 1 0 0,0 0 0 0 0,0 0 0 0 0,0 0 0 0 0,0 0 0 0 0,0 0 0 0 0,0 0-1 0 0,1 0 1 0 0,-1 0 0 0 0,0 0 0 0 0,0 0 0 0 0,2 1 0 0 0,-1 0-157 0 0,0 0 0 0 0,0-1 0 0 0,0 1 0 0 0,1 0 0 0 0,-1-1 0 0 0,1 1 0 0 0,-1-1 0 0 0,1 1 0 0 0,-1-1 0 0 0,1 0 1 0 0,3 2-1 0 0,10 6-1170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1552 109 7367 0 0,'77'-27'530'0'0,"-34"13"1923"0"0,-1-1 0 0 0,74-37 4740 0 0,-128 65-6027 0 0,-20 15-975 0 0,-27 15 239 0 0,-66 41 282 0 0,-256 111-192 0 0,264-139-456 0 0,27-15-64 0 0,-121 36 0 0 0,-131 3-767 0 0,257-64 620 0 0,-87 10-447 0 0,141-24 562 0 0,0-1 0 0 0,0-2 0 0 0,-47-6 0 0 0,76 7 26 0 0,0 0-1 0 0,0-1 1 0 0,0 1 0 0 0,0-1-1 0 0,0 1 1 0 0,0-1-1 0 0,0 0 1 0 0,0 0 0 0 0,0 0-1 0 0,0 0 1 0 0,1 0-1 0 0,-4-3 1 0 0,5 4 2 0 0,-1-1 1 0 0,1 0-1 0 0,-1 0 1 0 0,1 1-1 0 0,-1-1 0 0 0,1 0 1 0 0,0 0-1 0 0,-1 0 1 0 0,1 0-1 0 0,0 0 1 0 0,0 0-1 0 0,0 1 0 0 0,0-1 1 0 0,0 0-1 0 0,0 0 1 0 0,0 0-1 0 0,0 0 0 0 0,0 0 1 0 0,0 0-1 0 0,0 0 1 0 0,1 0-1 0 0,-1 0 1 0 0,0 1-1 0 0,0-1 0 0 0,1 0 1 0 0,-1 0-1 0 0,1 0 1 0 0,-1 1-1 0 0,2-2 1 0 0,2-5-33 0 0,1 0 0 0 0,0 1 0 0 0,0 0 0 0 0,1 0 0 0 0,11-8 0 0 0,35-24-178 0 0,-32 25 169 0 0,21-15 112 0 0,2 1 0 0 0,1 3 0 0 0,1 2 0 0 0,1 1 0 0 0,0 3-1 0 0,2 2 1 0 0,0 2 0 0 0,0 1 0 0 0,53-5 0 0 0,-86 16 31 0 0,1 1-1 0 0,-1 0 1 0 0,0 2 0 0 0,1-1-1 0 0,-1 2 1 0 0,0 0 0 0 0,26 7-1 0 0,-32-7-59 0 0,-1 1-1 0 0,0 1 0 0 0,0 0 1 0 0,-1 0-1 0 0,1 0 0 0 0,-1 1 1 0 0,0 0-1 0 0,0 0 0 0 0,0 1 1 0 0,-1 0-1 0 0,0 0 0 0 0,0 0 1 0 0,-1 1-1 0 0,10 15 0 0 0,-3 1-2 0 0,-1 1-1 0 0,-1 0 1 0 0,-1 1-1 0 0,10 46 1 0 0,-10-36 40 0 0,21 54 0 0 0,-28-83-44 0 0,1-1 0 0 0,-1 1 0 0 0,2 0-1 0 0,-1-1 1 0 0,0 0 0 0 0,1 0 0 0 0,8 9-1 0 0,-8-11 2 0 0,0-1 0 0 0,-1 1 0 0 0,1-1 0 0 0,0 0-1 0 0,0 0 1 0 0,0 0 0 0 0,0 0 0 0 0,1-1 0 0 0,-1 1 0 0 0,0-1-1 0 0,8 1 1 0 0,2-1 49 0 0,-1 0 0 0 0,0 0 0 0 0,1-2 0 0 0,-1 0 0 0 0,22-4 0 0 0,66-20 169 0 0,-33 6-174 0 0,-25 9-57 0 0,237-46 98 0 0,-267 55-203 0 0,0 0-1 0 0,0 0 1 0 0,-1 2 0 0 0,15 1-1 0 0,-25-2-129 0 0,2 9-938 0 0,-4-8 1006 0 0,1 0-1 0 0,-1 0 1 0 0,1 0 0 0 0,-1 0-1 0 0,0 0 1 0 0,1 0-1 0 0,-1 1 1 0 0,0-1 0 0 0,0 0-1 0 0,0 0 1 0 0,0 1 0 0 0,-3 10-1350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8751 0 0,'0'0'12102'0'0,"1"-1"-11238"0"0,8-1-550 0 0,-1 0 1 0 0,1 0-1 0 0,-1 1 1 0 0,1 1-1 0 0,0-1 1 0 0,0 1-1 0 0,9 2 1 0 0,22-2-14 0 0,123-10-365 0 0,-94 3-3309 0 0,-51 5-4325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6 120 18111 0 0,'0'0'828'0'0,"-1"0"-17"0"0,-3-1-386 0 0,3 0 307 0 0,12-8 1145 0 0,-1 4-1582 0 0,0 0 0 0 0,1 1 0 0 0,-1 0 0 0 0,22-5-1 0 0,-7 3-138 0 0,223-50-304 0 0,-140 40-7224 0 0,-71 12 101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9671 0 0,'0'0'748'0'0,"0"2"-492"0"0,3 5 620 0 0,-2 1-1 0 0,1-1 0 0 0,-1 1 0 0 0,0-1 1 0 0,-1 0-1 0 0,1 1 0 0 0,-1-1 0 0 0,-1 1 1 0 0,0-1-1 0 0,0 1 0 0 0,0-1 1 0 0,-1 1-1 0 0,-3 6 0 0 0,2-6-658 0 0,0 0 0 0 0,-1 0-1 0 0,0-1 1 0 0,0 1 0 0 0,-1-1 0 0 0,1 0-1 0 0,-8 6 1 0 0,4-1-194 0 0,-1-1-1 0 0,-6 15 1 0 0,11-21-56 0 0,3-3-333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80 6911 0 0,'0'0'528'0'0,"-2"-1"-341"0"0,-2-1 653 0 0,-1 0 0 0 0,1 0 0 0 0,-1 1 0 0 0,1 0 0 0 0,-1 0 0 0 0,0 0 0 0 0,0 0-1 0 0,1 1 1 0 0,-10 0 0 0 0,5 1 207 0 0,-1 0 0 0 0,1 1-1 0 0,0 0 1 0 0,-14 5-1 0 0,1 2-550 0 0,1 0-1 0 0,1 2 0 0 0,-26 17 0 0 0,18-8-464 0 0,1 1 0 0 0,1 1 0 0 0,2 1 1 0 0,0 1-1 0 0,1 1 0 0 0,2 1 0 0 0,0 2 0 0 0,-25 44 0 0 0,41-64-32 0 0,1 1 1 0 0,0 0-1 0 0,0-1 0 0 0,1 1 0 0 0,0 1 0 0 0,-2 12 1 0 0,4-19 2 0 0,1-1 0 0 0,0 0 0 0 0,0 0 0 0 0,0 1 0 0 0,0-1 0 0 0,0 0 0 0 0,0 1 0 0 0,0-1 1 0 0,1 0-1 0 0,-1 0 0 0 0,1 1 0 0 0,0-1 0 0 0,-1 0 0 0 0,1 0 0 0 0,0 0 0 0 0,0 0 0 0 0,1 0 1 0 0,-1 0-1 0 0,0 0 0 0 0,1 0 0 0 0,-1-1 0 0 0,1 1 0 0 0,-1 0 0 0 0,1-1 0 0 0,0 1 0 0 0,0-1 0 0 0,0 0 1 0 0,-1 0-1 0 0,1 1 0 0 0,1-1 0 0 0,-1 0 0 0 0,3 0 0 0 0,3 2-2 0 0,0-1-1 0 0,1-1 1 0 0,-1 0-1 0 0,1 0 1 0 0,-1 0 0 0 0,14-2-1 0 0,3-1 33 0 0,24-6-1 0 0,-22 3 5 0 0,0-2-1 0 0,-1-1 1 0 0,0 0-1 0 0,0-3 1 0 0,-1 0-1 0 0,0-1 1 0 0,23-16-1 0 0,-39 21 0 0 0,0 1-1 0 0,0-1 1 0 0,-1-1 0 0 0,0 0-1 0 0,0 0 1 0 0,-1 0 0 0 0,10-17-1 0 0,-13 19-20 0 0,-1 0 1 0 0,0 0-1 0 0,0 0 0 0 0,0-1 1 0 0,-1 1-1 0 0,0-1 0 0 0,-1 0 1 0 0,1 0-1 0 0,-1 0 0 0 0,0 0 1 0 0,-1 0-1 0 0,0 0 0 0 0,-1-9 0 0 0,0 4-9 0 0,-2 0-1 0 0,1 0 0 0 0,-2 1 0 0 0,0-1 1 0 0,0 0-1 0 0,-1 1 0 0 0,0 0 0 0 0,-1 0 0 0 0,0 1 1 0 0,-1 0-1 0 0,0 0 0 0 0,-1 0 0 0 0,0 1 1 0 0,0 0-1 0 0,-1 0 0 0 0,-10-7 0 0 0,6 7-161 0 0,1 0-1 0 0,-2 0 0 0 0,1 2 1 0 0,-1 0-1 0 0,0 0 1 0 0,0 1-1 0 0,-1 1 0 0 0,0 0 1 0 0,0 1-1 0 0,0 1 0 0 0,0 0 1 0 0,-20-1-1 0 0,26 4-502 0 0,0 1-1 0 0,-15 2 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62 20215 0 0,'0'-16'871'0'0,"-4"-18"450"0"0,1 26-1249 0 0,3 7-44 0 0,0 1-1 0 0,0 0 1 0 0,-1 0-1 0 0,1-1 1 0 0,0 1 0 0 0,0 0-1 0 0,-1 0 1 0 0,1 0-1 0 0,0-1 1 0 0,0 1 0 0 0,-1 0-1 0 0,1 0 1 0 0,0 0-1 0 0,-1 0 1 0 0,1-1-1 0 0,0 1 1 0 0,-1 0 0 0 0,1 0-1 0 0,0 0 1 0 0,-1 0-1 0 0,1 0 1 0 0,0 0-1 0 0,-1 0 1 0 0,1 0 0 0 0,-1 0-1 0 0,1 0 1 0 0,0 0-1 0 0,-1 0 1 0 0,1 1-1 0 0,0-1 1 0 0,-1 0 0 0 0,-9 4 410 0 0,5 0-333 0 0,-1 0 0 0 0,1 0 0 0 0,0 1-1 0 0,0-1 1 0 0,1 1 0 0 0,-1 1 0 0 0,1-1-1 0 0,-3 6 1 0 0,-27 50 163 0 0,33-58-231 0 0,-114 279 686 0 0,110-268-716 0 0,-21 56 35 0 0,-49 154 564 0 0,72-212-509 0 0,0 0-1 0 0,1 0 1 0 0,0 0 0 0 0,1 0 0 0 0,0 0 0 0 0,1 1 0 0 0,2 21-1 0 0,-2-32-400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15407 0 0,'0'0'1394'0'0,"2"-1"-1150"0"0,2-1-19 0 0,0 0 1 0 0,-1 0 0 0 0,1 1 0 0 0,1-1 0 0 0,-1 1 0 0 0,0 0-1 0 0,0 0 1 0 0,1 0 0 0 0,6 0 0 0 0,2 1 340 0 0,0 0 1 0 0,26 5-1 0 0,-16 3-1026 0 0,-21-8 165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6447 0 0,'0'0'10560'0'0,"0"2"-10082"0"0,0 2-343 0 0,0 0 1 0 0,0 0 0 0 0,0 1 0 0 0,-1-1 0 0 0,1 0 0 0 0,-1 0 0 0 0,0 0-1 0 0,0 0 1 0 0,-4 7 0 0 0,-19 39 337 0 0,16-34-382 0 0,-89 188 45 0 0,68-123-1626 0 0,25-69 148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13159 0 0,'0'0'1187'0'0,"1"1"-878"0"0,5 4-22 0 0,-1 0 1 0 0,1-1-1 0 0,0-1 0 0 0,1 1 0 0 0,-1-1 1 0 0,1 0-1 0 0,-1 0 0 0 0,1 0 0 0 0,0-1 0 0 0,13 2 1 0 0,4 0 265 0 0,-1-1 1 0 0,26 0-1 0 0,-10-3 230 0 0,-1-2-1 0 0,57-10 0 0 0,75-25 606 0 0,-22 5-688 0 0,-137 30-642 0 0,56-11 14 0 0,0 3 1 0 0,80-2 0 0 0,-142 12-133 0 0,0 0-1 0 0,-1 0 1 0 0,1 1 0 0 0,0-1 0 0 0,0 1 0 0 0,6 2-1 0 0,-10-2 17 0 0,0-1-1 0 0,-1 1 0 0 0,1-1 1 0 0,0 1-1 0 0,-1 0 0 0 0,1-1 1 0 0,-1 1-1 0 0,1 0 0 0 0,0 0 1 0 0,-1-1-1 0 0,0 1 0 0 0,1 0 1 0 0,-1 0-1 0 0,1 0 0 0 0,-1-1 1 0 0,0 1-1 0 0,0 0 0 0 0,1 0 1 0 0,-1 2-1 0 0,1 15-1700 0 0,-1-18 1670 0 0,0 24-6618 0 0,0-12 494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14567 0 0,'0'0'1320'0'0,"1"0"-1082"0"0,193-17 4009 0 0,-127 13-3188 0 0,108-5 679 0 0,225-21-836 0 0,12-6-3362 0 0,-378 36 640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172 227 12031 0 0,'0'0'1091'0'0,"-1"1"-899"0"0,-3 4-4 0 0,0-1 0 0 0,-1 0 1 0 0,1 1-1 0 0,-1-2 0 0 0,0 1 0 0 0,0-1 0 0 0,0 1 1 0 0,0-1-1 0 0,-7 2 0 0 0,0 0 497 0 0,0 0 0 0 0,-1-1-1 0 0,-15 3 1 0 0,25-6-537 0 0,0-1 0 0 0,0 1 0 0 0,1 0 0 0 0,-1-1 0 0 0,0 0 0 0 0,0 1 0 0 0,0-1 0 0 0,0 0 0 0 0,0-1 0 0 0,1 1 0 0 0,-1 0 0 0 0,0-1 0 0 0,0 0 0 0 0,0 1 0 0 0,-5-4 0 0 0,7 3 56 0 0,3-8 80 0 0,-1 5-261 0 0,1 0 0 0 0,0 0 0 0 0,-1 0 0 0 0,1 1-1 0 0,0-1 1 0 0,1 0 0 0 0,-1 1 0 0 0,1 0 0 0 0,-1-1 0 0 0,1 1-1 0 0,5-3 1 0 0,6-6-40 0 0,19-13-1 0 0,-22 18 35 0 0,13-10-77 0 0,1 0 0 0 0,1 2 0 0 0,1 1 0 0 0,0 1 0 0 0,45-15 0 0 0,-70 28 73 0 0,0-1 0 0 0,0 1 0 0 0,0-1 0 0 0,0 1 1 0 0,0 0-1 0 0,0 0 0 0 0,0 0 0 0 0,0 0 0 0 0,0 0 0 0 0,1 0 0 0 0,-1 1 0 0 0,0-1 0 0 0,-1 1 0 0 0,1-1 0 0 0,0 1 0 0 0,0 0 0 0 0,0 0 0 0 0,0 0 0 0 0,0 0 1 0 0,-1 0-1 0 0,1 0 0 0 0,0 0 0 0 0,-1 0 0 0 0,1 1 0 0 0,-1-1 0 0 0,1 1 0 0 0,-1-1 0 0 0,0 1 0 0 0,0 0 0 0 0,0-1 0 0 0,0 1 0 0 0,0 0 0 0 0,0 0 0 0 0,0 0 1 0 0,0 2-1 0 0,0 0-1 0 0,0-1 0 0 0,0 1 0 0 0,0 0 0 0 0,-1 0 0 0 0,1 0 0 0 0,-1 0 0 0 0,0 0 0 0 0,-1 0 0 0 0,1 0 0 0 0,-1 0 0 0 0,1 0 1 0 0,-1 0-1 0 0,0-1 0 0 0,-1 1 0 0 0,1 0 0 0 0,-1-1 0 0 0,0 1 0 0 0,1-1 0 0 0,-1 1 0 0 0,-5 4 0 0 0,2-1 48 0 0,4-6-10 0 0,4-12-876 0 0,2 1 756 0 0,0 0-1 0 0,0 0 1 0 0,1 0 0 0 0,1 1-1 0 0,-1 0 1 0 0,1 1 0 0 0,1-1-1 0 0,0 1 1 0 0,0 1 0 0 0,11-9-1 0 0,0 2-64 0 0,-1 2 1 0 0,2 0-1 0 0,0 1 0 0 0,23-9 0 0 0,-34 16 187 0 0,1 1 1 0 0,-1 0-1 0 0,1 0 0 0 0,0 1 0 0 0,0 0 1 0 0,19 0-1 0 0,-26 1-36 0 0,0 1 1 0 0,0 1-1 0 0,0-1 1 0 0,0 0-1 0 0,0 1 0 0 0,0-1 1 0 0,1 1-1 0 0,-2 0 1 0 0,1 0-1 0 0,0 0 1 0 0,0 1-1 0 0,0-1 0 0 0,0 0 1 0 0,-1 1-1 0 0,1 0 1 0 0,-1 0-1 0 0,1 0 1 0 0,-1 0-1 0 0,0 0 0 0 0,0 0 1 0 0,0 1-1 0 0,0-1 1 0 0,0 1-1 0 0,0-1 1 0 0,-1 1-1 0 0,3 3 1 0 0,-2 1 50 0 0,0-1 0 0 0,0 1 0 0 0,-1-1 0 0 0,0 1 0 0 0,0 0 1 0 0,0 0-1 0 0,-1-1 0 0 0,0 1 0 0 0,-1 0 0 0 0,1 0 0 0 0,-1-1 1 0 0,0 1-1 0 0,-1 0 0 0 0,-2 6 0 0 0,-1 1 32 0 0,0-1 1 0 0,-1 0-1 0 0,0 0 1 0 0,-1-1-1 0 0,-15 21 1 0 0,17-26-90 0 0,2-1-106 0 0,2-5-405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108 227 16783 0 0,'-2'0'770'0'0,"-28"4"450"0"0,-39 1 0 0 0,67-5-279 0 0,2 0-937 0 0,0 0 0 0 0,-1 0 0 0 0,1 0 1 0 0,0 0-1 0 0,0 0 0 0 0,-1 0 0 0 0,1 0 0 0 0,0-1 0 0 0,0 1 1 0 0,0 0-1 0 0,-1 0 0 0 0,1 0 0 0 0,0 0 0 0 0,0-1 0 0 0,0 1 1 0 0,0 0-1 0 0,-1 0 0 0 0,1 0 0 0 0,0-1 0 0 0,0 1 1 0 0,0 0-1 0 0,0 0 0 0 0,0 0 0 0 0,0-1 0 0 0,0 1 0 0 0,0 0 1 0 0,0 0-1 0 0,0-1 0 0 0,0 1 0 0 0,0 0 0 0 0,0 0 0 0 0,0-1 1 0 0,0 1-1 0 0,0 0 0 0 0,0 0 0 0 0,0-1 0 0 0,0 1 1 0 0,0 0-1 0 0,0 0 0 0 0,0-1 0 0 0,0 1 0 0 0,0 0 0 0 0,0 0 1 0 0,1-1-1 0 0,4-9 31 0 0,13-8-220 0 0,1 2 1 0 0,1 0 0 0 0,0 0-1 0 0,35-18 1 0 0,-26 16 16 0 0,-29 17 170 0 0,35-21-54 0 0,55-27 1 0 0,-80 44 132 0 0,1 1 1 0 0,-1 0-1 0 0,1 1 1 0 0,0 0 0 0 0,0 1-1 0 0,0 0 1 0 0,0 0-1 0 0,1 1 1 0 0,-1 1 0 0 0,16 1-1 0 0,-26-1-63 0 0,-1 0 0 0 0,1 0 0 0 0,-1 0 1 0 0,1 1-1 0 0,0-1 0 0 0,-1 0 0 0 0,1 1 0 0 0,-1-1 0 0 0,1 1 0 0 0,-1-1 0 0 0,1 0 0 0 0,-1 1 0 0 0,1-1 0 0 0,-1 1 0 0 0,0-1 0 0 0,1 1 1 0 0,-1 0-1 0 0,0-1 0 0 0,1 1 0 0 0,-1-1 0 0 0,0 1 0 0 0,1 1 0 0 0,0-1 37 0 0,0 4-10 0 0,1 0-1 0 0,0 0 1 0 0,-1 0 0 0 0,0 0-1 0 0,0 0 1 0 0,-1 0 0 0 0,1 0-1 0 0,-1 0 1 0 0,0 0 0 0 0,0 0-1 0 0,-1 0 1 0 0,1 0 0 0 0,-3 9-1 0 0,-3 7 132 0 0,-15 37-1 0 0,20-53-151 0 0,-13 24 166 0 0,-23 40 1 0 0,4-9-172 0 0,32-58-110 0 0,13 3-6342 0 0,5-4-538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18 11519 0 0,'0'0'887'0'0,"0"-2"-583"0"0,1 1-170 0 0,-1 0 0 0 0,1 0 0 0 0,-1 1 0 0 0,0-1 0 0 0,1 0 0 0 0,-1 0 0 0 0,0 0 1 0 0,0 0-1 0 0,0 0 0 0 0,0 0 0 0 0,0 0 0 0 0,0 0 0 0 0,0-1 0 0 0,0 2-14 0 0,0 0-1 0 0,0-1 1 0 0,-1 1-1 0 0,1 0 1 0 0,0 0-1 0 0,0 0 1 0 0,0 0-1 0 0,-1 0 1 0 0,1 0-1 0 0,0 0 1 0 0,0 0 0 0 0,-1 0-1 0 0,1 0 1 0 0,0 0-1 0 0,0 0 1 0 0,0 0-1 0 0,-1 0 1 0 0,1 0-1 0 0,0 0 1 0 0,0 0-1 0 0,-1 0 1 0 0,1 0 0 0 0,0 1-1 0 0,0-1 1 0 0,0 0-1 0 0,-1 0 1 0 0,1 0-1 0 0,0 0 1 0 0,0 0-1 0 0,0 0 1 0 0,0 1-1 0 0,-1-1 1 0 0,1 0 0 0 0,-3 3 1058 0 0,-1 0 0 0 0,1 0 1 0 0,0 1-1 0 0,-6 6 0 0 0,-133 240-1178 0 0,96-163 0 0 0,2-4 0 0 0,-59 107 0 0 0,-16-11 0 0 0,84-136 0 0 0,-70 68 0 0 0,54-71-627 0 0,49-39-78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 8287 0 0,'-6'0'148'0'0,"-1"1"-1"0"0,1 0 1 0 0,0 0-1 0 0,0 1 0 0 0,0-1 1 0 0,0 1-1 0 0,0 1 1 0 0,-7 3 2195 0 0,12-5-1812 0 0,1 0-1 0 0,-1 0 1 0 0,1 0 0 0 0,0 0 0 0 0,-1-1-1 0 0,1 1 1 0 0,0 0 0 0 0,0 0 0 0 0,-1 0-1 0 0,1 0 1 0 0,0 0 0 0 0,0 0-1 0 0,0 0 1 0 0,0 0 0 0 0,0 0 0 0 0,0 0-1 0 0,1 0 1 0 0,-1 1 0 0 0,4 1-382 0 0,1 1 0 0 0,-1-1 0 0 0,1 0 0 0 0,0-1 0 0 0,0 1 0 0 0,0-1 0 0 0,0 0 0 0 0,0 0 0 0 0,1-1 0 0 0,-1 1 0 0 0,0-1 0 0 0,10 0 0 0 0,7 1 126 0 0,39-2 1 0 0,47-10 3 0 0,132-28 0 0 0,-23 2-1363 0 0,-201 34-541 0 0,33 1-1 0 0,-6 6-3890 0 0,-29-2-238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53 1839 0 0,'1'2'10334'0'0,"0"4"-9445"0"0,0 0 0 0 0,1 0 1 0 0,0 1-1 0 0,0-1 0 0 0,0-1 0 0 0,1 1 1 0 0,0 0-1 0 0,8 10 0 0 0,-8-12-765 0 0,1 1 0 0 0,-1-1 0 0 0,1-1 0 0 0,0 1 0 0 0,1 0 0 0 0,-1-1 0 0 0,1 0 0 0 0,-1 0 0 0 0,1 0 0 0 0,0-1 0 0 0,0 0 0 0 0,0 0-1 0 0,0 0 1 0 0,1 0 0 0 0,-1-1 0 0 0,0 0 0 0 0,9 1 0 0 0,1-1-5 0 0,0 0 1 0 0,0-2-1 0 0,-1 1 0 0 0,1-2 1 0 0,0 0-1 0 0,0-1 0 0 0,-1 0 0 0 0,0-2 1 0 0,1 1-1 0 0,15-9 0 0 0,-26 11-110 0 0,0 0 1 0 0,0 0-1 0 0,0-1 1 0 0,0 1-1 0 0,0-1 0 0 0,-1 0 1 0 0,0 0-1 0 0,1-1 0 0 0,-1 1 1 0 0,-1-1-1 0 0,1 1 0 0 0,0-1 1 0 0,-1 0-1 0 0,4-7 0 0 0,-5 9-23 0 0,0 0 0 0 0,-1 0-1 0 0,1 0 1 0 0,-1 0 0 0 0,1 0 0 0 0,-1 0-1 0 0,0 0 1 0 0,0 0 0 0 0,0 0-1 0 0,0-1 1 0 0,0 1 0 0 0,0 0 0 0 0,0 0-1 0 0,-1 0 1 0 0,1 0 0 0 0,-1 0-1 0 0,0 0 1 0 0,1 0 0 0 0,-1 1-1 0 0,0-1 1 0 0,0 0 0 0 0,0 0 0 0 0,-1 0-1 0 0,1 1 1 0 0,0-1 0 0 0,0 1-1 0 0,-1-1 1 0 0,1 1 0 0 0,-1-1 0 0 0,0 1-1 0 0,1 0 1 0 0,-1 0 0 0 0,0 0-1 0 0,-2-1 1 0 0,-2-1-88 0 0,-1 0 1 0 0,0 0-1 0 0,-1 1 0 0 0,1 0 0 0 0,0 0 1 0 0,-1 1-1 0 0,1 0 0 0 0,-1 0 0 0 0,1 1 0 0 0,-1 0 1 0 0,1 0-1 0 0,-13 3 0 0 0,-4 1-118 0 0,-1 1 0 0 0,-34 13 1 0 0,27-7 137 0 0,1 2 1 0 0,-1 1 0 0 0,-29 19 0 0 0,42-21 97 0 0,1 1-1 0 0,0 0 1 0 0,0 1 0 0 0,2 1 0 0 0,-26 29 0 0 0,38-40 17 0 0,0 1-1 0 0,1 0 0 0 0,-1 1 1 0 0,1-1-1 0 0,1 0 1 0 0,-1 1-1 0 0,1 0 1 0 0,0-1-1 0 0,-2 11 0 0 0,3-13-17 0 0,1-1-1 0 0,0 1 0 0 0,0 0 0 0 0,0 0 0 0 0,0-1 1 0 0,0 1-1 0 0,0 0 0 0 0,1 0 0 0 0,-1-1 0 0 0,1 1 1 0 0,0 0-1 0 0,0-1 0 0 0,0 1 0 0 0,0-1 1 0 0,0 1-1 0 0,1-1 0 0 0,-1 0 0 0 0,1 1 0 0 0,-1-1 1 0 0,1 0-1 0 0,0 0 0 0 0,0 0 0 0 0,3 2 1 0 0,2 2 47 0 0,0-2 0 0 0,1 1 0 0 0,-1-1 0 0 0,1 0 0 0 0,0 0 0 0 0,17 4 0 0 0,15 1-1196 0 0,-1-5-4282 0 0,-7-3-1338 0 0</inkml:trace>
  <inkml:trace contextRef="#ctx0" brushRef="#br0" timeOffset="1">678 454 2759 0 0,'0'-2'7294'0'0,"0"-17"-4300"0"0,1 0-1 0 0,1 0 1 0 0,7-29 0 0 0,-3 29-1813 0 0,0-1-1 0 0,1 1 1 0 0,11-22 0 0 0,-8 23-1342 0 0,1 0 0 0 0,0 0 0 0 0,2 1 0 0 0,-1 1 0 0 0,2 0 0 0 0,0 0 0 0 0,1 2 0 0 0,1 0 0 0 0,0 1 0 0 0,1 0 1 0 0,0 1-1 0 0,1 1 0 0 0,24-11 0 0 0,5 2-3586 0 0,-23 10-3917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5983 0 0,'0'0'542'0'0,"-1"2"-446"0"0,-1 12-632 0 0,-2 13 6504 0 0,-14 45 1 0 0,9-48-5084 0 0,-46 85 1745 0 0,25-53-1921 0 0,-270 432 780 0 0,110-246-2025 0 0,139-186-1948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10159 0 0,'1'-16'368'0'0,"0"0"0"0"0,-3-18 0 0 0,2 25 81 0 0,-1 1-1 0 0,2-1 1 0 0,-1 0-1 0 0,1 0 1 0 0,0 1-1 0 0,1-1 0 0 0,0 1 1 0 0,1 0-1 0 0,0-1 1 0 0,0 1-1 0 0,0 0 1 0 0,1 0-1 0 0,0 1 1 0 0,1-1-1 0 0,0 1 1 0 0,9-11-1 0 0,6-5-63 0 0,2 1-1 0 0,1 1 1 0 0,31-23 0 0 0,-24 20-356 0 0,2 2 1 0 0,60-34-1 0 0,-80 50-7 0 0,1 0 0 0 0,0 1-1 0 0,0 0 1 0 0,0 1 0 0 0,0 1-1 0 0,1 0 1 0 0,-1 0-1 0 0,1 2 1 0 0,0 0 0 0 0,-1 0-1 0 0,19 2 1 0 0,-27 0 47 0 0,1-1 1 0 0,0 2-1 0 0,-1-1 1 0 0,1 1-1 0 0,-1-1 0 0 0,0 2 1 0 0,1-1-1 0 0,-1 0 1 0 0,0 1-1 0 0,0 0 1 0 0,-1 0-1 0 0,1 1 0 0 0,-1-1 1 0 0,1 1-1 0 0,-1 0 1 0 0,0 0-1 0 0,0 1 0 0 0,-1-1 1 0 0,1 1-1 0 0,-1-1 1 0 0,0 1-1 0 0,-1 0 1 0 0,1 1-1 0 0,-1-1 0 0 0,0 0 1 0 0,0 1-1 0 0,0-1 1 0 0,1 10-1 0 0,-1-1 29 0 0,0 0 0 0 0,0 0-1 0 0,-2 0 1 0 0,1 0 0 0 0,-2 0 0 0 0,0 0 0 0 0,-1-1-1 0 0,0 1 1 0 0,-1 0 0 0 0,0-1 0 0 0,-6 15-1 0 0,4-18-51 0 0,1 0-1 0 0,-1 0 0 0 0,0 0 0 0 0,-1 0 1 0 0,0-1-1 0 0,-1 0 0 0 0,0 0 0 0 0,0-1 1 0 0,-1 0-1 0 0,0 0 0 0 0,0-1 0 0 0,-1 0 1 0 0,0 0-1 0 0,-12 6 0 0 0,2-3 17 0 0,0-1 1 0 0,0-1-1 0 0,-1-1 0 0 0,-24 5 0 0 0,30-9-272 0 0,-1 0 0 0 0,0-1 0 0 0,0-1 0 0 0,0 0 0 0 0,0-1 0 0 0,-23-3 0 0 0,21-1-5501 0 0,2-2-1931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17935 0 0,'0'0'2756'0'0,"1"-1"-1868"0"0,5-7-179 0 0,-1 1 0 0 0,0-1 0 0 0,0 0 0 0 0,-1 0 0 0 0,7-17-1 0 0,-6 11-522 0 0,2-1-1 0 0,-1 1 0 0 0,2 0 0 0 0,11-16 0 0 0,42-50-220 0 0,-54 71 71 0 0,31-36-266 0 0,2 2 0 0 0,56-48-1 0 0,-75 73-209 0 0,1 2 0 0 0,33-19 0 0 0,-40 27-131 0 0,1 0 1 0 0,-1 1-1 0 0,2 1 1 0 0,30-8-1 0 0,-42 13 193 0 0,-1 0 0 0 0,0 1-1 0 0,1 0 1 0 0,-1 0 0 0 0,1 0-1 0 0,7 1 1 0 0,4 3-1566 0 0</inkml:trace>
  <inkml:trace contextRef="#ctx0" brushRef="#br0" timeOffset="1">643 244 1839 0 0,'0'2'134'0'0,"-2"16"249"0"0,-4 11 7151 0 0,2-13-1406 0 0,4-16-5936 0 0,0 1 0 0 0,0 0 1 0 0,0 0-1 0 0,0 0 0 0 0,0 0 0 0 0,0 0 0 0 0,0 0 1 0 0,1 0-1 0 0,-1 0 0 0 0,0-1 0 0 0,1 1 1 0 0,-1 0-1 0 0,0 0 0 0 0,1 0 0 0 0,-1-1 1 0 0,1 1-1 0 0,-1 0 0 0 0,1 0 0 0 0,-1-1 0 0 0,1 1 1 0 0,0 0-1 0 0,-1-1 0 0 0,1 1 0 0 0,0-1 1 0 0,-1 1-1 0 0,1-1 0 0 0,0 1 0 0 0,0-1 0 0 0,1 1 1 0 0,1 0-42 0 0,0 1 1 0 0,0-1 0 0 0,0 0 0 0 0,0 0-1 0 0,7 1 1 0 0,7-2 289 0 0,0 0-1 0 0,0-1 1 0 0,0-1-1 0 0,28-7 1 0 0,-44 9-421 0 0,17-4 3 0 0,-1-1 1 0 0,1-1-1 0 0,-1 0 1 0 0,-1-1 0 0 0,1-1-1 0 0,-1-1 1 0 0,-1 0-1 0 0,0-1 1 0 0,0-1-1 0 0,0 0 1 0 0,-2-1-1 0 0,1-1 1 0 0,-2 0 0 0 0,16-19-1 0 0,-25 28-74 0 0,0-1 0 0 0,-1 1 0 0 0,1 0-1 0 0,-1-1 1 0 0,1 0 0 0 0,-2 0 0 0 0,1 0 0 0 0,1-5-1 0 0,-3 9 31 0 0,1 0-1 0 0,-1-1 1 0 0,0 1-1 0 0,0 0 0 0 0,0 0 1 0 0,0 0-1 0 0,0-1 1 0 0,-1 1-1 0 0,1 0 0 0 0,0 0 1 0 0,-1 0-1 0 0,1 0 1 0 0,0 0-1 0 0,-1 0 0 0 0,1-1 1 0 0,-2 0-1 0 0,1 1 6 0 0,0 0 0 0 0,0 0 0 0 0,0 0 0 0 0,0 0 0 0 0,-1 0 0 0 0,1 0 0 0 0,0 1 0 0 0,-1-1-1 0 0,1 0 1 0 0,0 1 0 0 0,-1-1 0 0 0,1 1 0 0 0,-1 0 0 0 0,1-1 0 0 0,0 1 0 0 0,-4 0 0 0 0,-6-1-135 0 0,-1 1-1 0 0,0 1 1 0 0,0 0 0 0 0,0 1 0 0 0,0 0-1 0 0,1 0 1 0 0,-1 1 0 0 0,-15 7 0 0 0,-4 3-69 0 0,-50 29 1 0 0,45-21 191 0 0,2 2 0 0 0,-37 30 0 0 0,54-38 52 0 0,0 0 0 0 0,2 1 0 0 0,0 1 0 0 0,1 0 0 0 0,-20 32 0 0 0,30-41 3 0 0,0-1-1 0 0,0 1 1 0 0,1 0 0 0 0,0 0 0 0 0,0 0 0 0 0,1 0 0 0 0,0 0-1 0 0,0 0 1 0 0,1 9 0 0 0,0-13-17 0 0,1-1-1 0 0,0 1 1 0 0,1-1-1 0 0,-1 1 1 0 0,1-1-1 0 0,-1 0 0 0 0,1 1 1 0 0,0-1-1 0 0,0 0 1 0 0,0 1-1 0 0,1-1 1 0 0,-1 0-1 0 0,1 0 1 0 0,0 0-1 0 0,0 0 1 0 0,0-1-1 0 0,0 1 1 0 0,0 0-1 0 0,1-1 1 0 0,-1 0-1 0 0,1 1 1 0 0,-1-1-1 0 0,1 0 1 0 0,5 3-1 0 0,-2-2 1 0 0,0-1 0 0 0,0 0-1 0 0,1 1 1 0 0,-1-2 0 0 0,0 1 0 0 0,1-1-1 0 0,-1 0 1 0 0,1 0 0 0 0,-1-1-1 0 0,14-1 1 0 0,3-1-450 0 0,40-10 0 0 0,-55 11 267 0 0,39-10-481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13823 0 0,'0'0'2226'0'0,"-1"2"-1400"0"0,-80 256 4831 0 0,48-165-5263 0 0,-4-1 0 0 0,-4-2 0 0 0,-65 106 0 0 0,8-47-382 0 0,31-52-13 0 0,52-73-281 0 0,-1 0 0 0 0,-2-2-1 0 0,0 0 1 0 0,-1-1 0 0 0,-1-1-1 0 0,-36 27 1 0 0,40-37-5139 0 0,3-4-1774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96 19983 0 0,'-2'-1'918'0'0,"-3"0"-315"0"0,3 1-538 0 0,0-1 0 0 0,-1 1-1 0 0,1 0 1 0 0,0 0 0 0 0,-1 0 0 0 0,1 0-1 0 0,-1 0 1 0 0,1 0 0 0 0,0 1 0 0 0,-5 0 0 0 0,5 0 268 0 0,2 1 239 0 0,0-2-536 0 0,-1 1-1 0 0,1-1 1 0 0,0 1 0 0 0,0-1-1 0 0,0 1 1 0 0,0-1 0 0 0,0 1-1 0 0,0-1 1 0 0,-1 1 0 0 0,1-1-1 0 0,0 1 1 0 0,1-1 0 0 0,-1 1-1 0 0,0-1 1 0 0,0 1 0 0 0,0-1-1 0 0,0 1 1 0 0,0-1-1 0 0,1 2 1 0 0,2 0 38 0 0,0-1-1 0 0,0 1 1 0 0,0 0-1 0 0,0-1 1 0 0,0 0-1 0 0,0 0 1 0 0,0 0-1 0 0,1 0 1 0 0,-1 0-1 0 0,0-1 1 0 0,4 1-1 0 0,42-1 378 0 0,-33 0-309 0 0,52-4 395 0 0,104-19-1 0 0,65-29-1137 0 0,-76 15-4460 0 0,-129 31-2613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11055 0 0,'0'0'9895'0'0,"-1"2"-9814"0"0,-4 7-9 0 0,1-1-1 0 0,-1 0 1 0 0,0 0-1 0 0,-1 0 0 0 0,0-1 1 0 0,0 1-1 0 0,-12 9 1 0 0,-60 44 104 0 0,3-2-120 0 0,61-46-2 0 0,4-5 43 0 0,1 1 0 0 0,1 0 1 0 0,-1 0-1 0 0,2 0 0 0 0,-13 20 1 0 0,19-29-78 0 0,1 1 0 0 0,0-1 1 0 0,-1 1-1 0 0,1-1 0 0 0,0 1 1 0 0,-1 0-1 0 0,1-1 0 0 0,0 1 1 0 0,0 0-1 0 0,0-1 1 0 0,-1 1-1 0 0,1-1 0 0 0,0 1 1 0 0,0 0-1 0 0,0-1 0 0 0,0 1 1 0 0,0 0-1 0 0,0-1 1 0 0,1 1-1 0 0,-1 0 0 0 0,0-1 1 0 0,0 1-1 0 0,0 0 0 0 0,1-1 1 0 0,-1 1-1 0 0,0-1 1 0 0,0 1-1 0 0,1 0 0 0 0,-1-1 1 0 0,1 1-1 0 0,-1-1 0 0 0,0 1 1 0 0,1-1-1 0 0,-1 1 1 0 0,1-1-1 0 0,-1 0 0 0 0,1 1 1 0 0,-1-1-1 0 0,1 1 0 0 0,0-1 1 0 0,-1 0-1 0 0,1 0 1 0 0,-1 1-1 0 0,1-1 0 0 0,0 0 1 0 0,-1 0-1 0 0,1 0 0 0 0,0 0 1 0 0,-1 0-1 0 0,1 0 1 0 0,0 0-1 0 0,0 0 0 0 0,6 1 68 0 0,-1-1-1 0 0,1 0 1 0 0,12-2-1 0 0,-17 2-62 0 0,25-6 65 0 0,0-1-1 0 0,0-2 0 0 0,-1 0 1 0 0,27-14-1 0 0,-40 17-59 0 0,-3 2-22 0 0,48-19-5 0 0,-47 21-3 0 0,-2 10 0 0 0,-7-5-102 0 0,0 0 0 0 0,0 0-1 0 0,0-1 1 0 0,0 1 0 0 0,1 0-1 0 0,-1-1 1 0 0,1 0 0 0 0,0 1 0 0 0,-1-1-1 0 0,1 0 1 0 0,0-1 0 0 0,0 1-1 0 0,1 0 1 0 0,-1-1 0 0 0,0 0-1 0 0,0 1 1 0 0,1-1 0 0 0,-1-1 0 0 0,1 1-1 0 0,-1 0 1 0 0,1-1 0 0 0,-1 0-1 0 0,1 0 1 0 0,4 0 0 0 0,11-2-1205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596 659 8495 0 0,'0'0'766'0'0,"1"-1"-628"0"0,19-13 647 0 0,-15 11-426 0 0,0 0 0 0 0,0-1 0 0 0,0 1 0 0 0,-1-1 0 0 0,1 0-1 0 0,-1 0 1 0 0,7-9 0 0 0,-5 4-32 0 0,0 1-1 0 0,1 0 0 0 0,0 1 1 0 0,0 0-1 0 0,15-11 1 0 0,9-9 114 0 0,168-183 1958 0 0,-172 178-2156 0 0,-6 7-278 0 0,-1-1 0 0 0,0 0 1 0 0,23-46-1 0 0,-41 68-63 0 0,0 0 0 0 0,-1-1-1 0 0,1 1 1 0 0,-1-1 0 0 0,0 0 0 0 0,0 1 0 0 0,-1-1 0 0 0,1 0-1 0 0,-1 1 1 0 0,0-1 0 0 0,0 0 0 0 0,-1 1 0 0 0,0-1 0 0 0,1 0-1 0 0,-4-7 1 0 0,3 9 59 0 0,0 0 1 0 0,0 0-1 0 0,-1 0 0 0 0,1 1 1 0 0,-1-1-1 0 0,0 0 0 0 0,0 1 0 0 0,0-1 1 0 0,0 1-1 0 0,0 0 0 0 0,0 0 1 0 0,0 0-1 0 0,-1 0 0 0 0,1 0 0 0 0,-1 0 1 0 0,0 1-1 0 0,0-1 0 0 0,1 1 1 0 0,-1 0-1 0 0,0 0 0 0 0,0 0 0 0 0,0 0 1 0 0,0 0-1 0 0,-4 0 0 0 0,-4 1 17 0 0,0 0 1 0 0,0 0-1 0 0,0 1 0 0 0,0 1 0 0 0,1-1 0 0 0,-1 2 0 0 0,0 0 0 0 0,1 0 0 0 0,-1 1 0 0 0,1 0 1 0 0,0 1-1 0 0,0 0 0 0 0,1 0 0 0 0,0 1 0 0 0,0 0 0 0 0,-15 14 0 0 0,4 2 186 0 0,-33 48 0 0 0,3-4 52 0 0,15-21-168 0 0,1 1-1 0 0,3 2 1 0 0,-40 80-1 0 0,-48 168-13 0 0,110-272-22 0 0,-1-1 0 0 0,-1 0-1 0 0,-1-1 1 0 0,-27 39 0 0 0,5-17 28 0 0,-45 44 0 0 0,46-52-199 0 0,-40 60-1 0 0,52-64-205 0 0,16-22 100 0 0,-1-1 0 0 0,0 1 0 0 0,-1-2 0 0 0,0 1-1 0 0,-15 13 1 0 0,12-12-397 0 0,4-5-81 0 0,0 0 0 0 0,0-1 1 0 0,-10 7-1 0 0,14-10-89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10135 0 0,'0'0'778'0'0,"0"3"-305"0"0,-13 60 4654 0 0,8-34-3435 0 0,-18 54 1 0 0,-81 165 700 0 0,79-197-2357 0 0,-3-1 0 0 0,-59 78 0 0 0,-18-4-955 0 0,85-104 49 0 0,-1 0-1 0 0,-1-1 1 0 0,-38 25 0 0 0,47-37-737 0 0,6-3-2411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8287 0 0,'0'0'639'0'0,"-2"1"-415"0"0,-2 1 334 0 0,1 0 0 0 0,-1 0 0 0 0,1 1 0 0 0,0-1 0 0 0,-1 1 0 0 0,1 0 0 0 0,0 0 0 0 0,1 0 0 0 0,-1 0 0 0 0,1 1 0 0 0,-1-1 0 0 0,-1 4 0 0 0,-6 12 1460 0 0,-9 21 0 0 0,13-26-2020 0 0,-214 403 3602 0 0,159-308-3378 0 0,-19 38-173 0 0,-71 124 41 0 0,21-80-3434 0 0</inkml:trace>
  <inkml:trace contextRef="#ctx0" brushRef="#br0" timeOffset="1">224 553 17911 0 0,'-2'-1'820'0'0,"-4"1"-703"0"0,0 0 0 0 0,0 0 0 0 0,1 1 0 0 0,-1-1 0 0 0,0 1 1 0 0,0 1-1 0 0,0-1 0 0 0,1 1 0 0 0,-1 0 0 0 0,-7 3 0 0 0,-7 6 626 0 0,-26 15 0 0 0,44-25-625 0 0,0 1 1 0 0,0-1 0 0 0,0 1 0 0 0,0-1 0 0 0,0 1 0 0 0,0 0 0 0 0,0 0 0 0 0,0 0 0 0 0,1 0 0 0 0,-1 0 0 0 0,1 0 0 0 0,-1 0 0 0 0,1 1-1 0 0,-2 3 1 0 0,3-5-69 0 0,0 1 0 0 0,0-1 0 0 0,0 0 0 0 0,0 1 0 0 0,0-1 0 0 0,0 0 0 0 0,0 0 0 0 0,1 1 0 0 0,-1-1 0 0 0,0 0 0 0 0,1 0 0 0 0,-1 1 0 0 0,1-1 0 0 0,-1 0 0 0 0,1 0 0 0 0,0 0 0 0 0,0 0 0 0 0,-1 0 0 0 0,1 0 0 0 0,0 0 0 0 0,0 0 0 0 0,0 0 0 0 0,0 0 0 0 0,0 0 0 0 0,0-1 0 0 0,0 1 0 0 0,0 0 0 0 0,0-1 0 0 0,0 1 0 0 0,3 0 0 0 0,4 3 67 0 0,0-1 0 0 0,1 0 0 0 0,-1 0 0 0 0,1-1 0 0 0,0-1 0 0 0,-1 1 0 0 0,17 0 0 0 0,63-4 153 0 0,-87 1-266 0 0,247-36 87 0 0,-27 2-4094 0 0,-189 33 2338 0 0</inkml:trace>
  <inkml:trace contextRef="#ctx0" brushRef="#br0" timeOffset="2">808 776 5063 0 0,'0'0'232'0'0,"0"2"-13"0"0,6 16 4776 0 0,0 1-1 0 0,4 36 1 0 0,-9-43-2291 0 0,-1 24 1 0 0,-1-26-2375 0 0,0 0 1 0 0,-5 18 0 0 0,5-24-289 0 0,-5 21-28 0 0,-2-1-1 0 0,0 0 0 0 0,-2 0 0 0 0,-13 24 0 0 0,12-24-1333 0 0,5-9-5862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0,'0'0'5312'0'0,"6"14"-3680"0"0,-1-1-1264 0 0,3 1-248 0 0,0 0-56 0 0,3-1 0 0 0,3 1-64 0 0,0-1 0 0 0,1 1 0 0 0,5-4-6000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 7367 0 0,'0'1'10420'0'0,"0"3"-9881"0"0,0-1 1 0 0,-1 1-1 0 0,1-1 0 0 0,-1 0 0 0 0,0 0 0 0 0,0 1 1 0 0,-1-1-1 0 0,1 0 0 0 0,-2 3 0 0 0,-20 29 690 0 0,11-18-663 0 0,-8 14-431 0 0,-29 46 371 0 0,43-65-447 0 0,0 1 0 0 0,0-1 1 0 0,2 1-1 0 0,-7 21 0 0 0,11-32-28 0 0,-1 1 0 0 0,1-1 0 0 0,0 1 0 0 0,-1-1 1 0 0,1 1-1 0 0,0-1 0 0 0,0 1 0 0 0,1-1 0 0 0,-1 1 0 0 0,1-1 0 0 0,-1 1 0 0 0,1-1 0 0 0,0 0 0 0 0,0 1 0 0 0,0-1 0 0 0,0 0 1 0 0,0 1-1 0 0,0-1 0 0 0,0 0 0 0 0,1 0 0 0 0,0 0 0 0 0,-1 0 0 0 0,3 2 0 0 0,-2-3 8 0 0,1 1 0 0 0,-1 0-1 0 0,1-1 1 0 0,-1 0 0 0 0,1 1 0 0 0,0-1-1 0 0,-1 0 1 0 0,1 0 0 0 0,0-1 0 0 0,0 1-1 0 0,0-1 1 0 0,-1 1 0 0 0,1-1 0 0 0,0 0 0 0 0,0 0-1 0 0,0 0 1 0 0,0 0 0 0 0,0-1 0 0 0,0 1-1 0 0,3-2 1 0 0,-2 1-8 0 0,0 0-1 0 0,0-1 1 0 0,0 1-1 0 0,0-1 1 0 0,0 0-1 0 0,0 0 1 0 0,0-1-1 0 0,-1 1 1 0 0,1-1-1 0 0,-1 0 0 0 0,0 0 1 0 0,0 0-1 0 0,0 0 1 0 0,0 0-1 0 0,0-1 1 0 0,2-4-1 0 0,2-4 13 0 0,-1-1 0 0 0,-1 0-1 0 0,8-22 1 0 0,-4 6-71 0 0,-7 24-346 0 0,1 1 0 0 0,-1-1 0 0 0,1 1 1 0 0,0 0-1 0 0,0 0 0 0 0,0 0 0 0 0,0 1 0 0 0,1-1 0 0 0,-1 1 0 0 0,1 0 0 0 0,8-6 0 0 0,-8 6-579 0 0,9-7-7404 0 0</inkml:trace>
  <inkml:trace contextRef="#ctx0" brushRef="#br0" timeOffset="1">543 279 10135 0 0,'0'0'778'0'0,"-2"2"-506"0"0,-11 7-47 0 0,-12 6 5750 0 0,13-8 2494 0 0,26-11-7932 0 0,26-11-238 0 0,56-28-1 0 0,-60 25-239 0 0,102-59-27 0 0,1 0 0 0 0,-109 62-43 0 0,60-26-86 0 0,-78 37 86 0 0,0-1 0 0 0,1 2-1 0 0,0 0 1 0 0,0 0-1 0 0,16-1 1 0 0,-26 4 9 0 0,-1 0 0 0 0,0 0 0 0 0,1 0 0 0 0,-1 0-1 0 0,0 0 1 0 0,0 1 0 0 0,1-1 0 0 0,-1 1 0 0 0,0-1 0 0 0,0 1 0 0 0,0 0 0 0 0,0 0 0 0 0,0 0-1 0 0,0 0 1 0 0,0 0 0 0 0,3 3 0 0 0,-4-3 0 0 0,1 1 1 0 0,-1-1-1 0 0,0 1 1 0 0,-1-1-1 0 0,1 1 0 0 0,0 0 1 0 0,0-1-1 0 0,-1 1 0 0 0,1 0 1 0 0,-1-1-1 0 0,1 1 0 0 0,-1 0 1 0 0,0 0-1 0 0,1 0 1 0 0,-1 0-1 0 0,0-1 0 0 0,0 1 1 0 0,-1 0-1 0 0,1 0 0 0 0,0 0 1 0 0,-1 1-1 0 0,-6 23 57 0 0,0 0 0 0 0,-2 0 0 0 0,-1-1 0 0 0,-15 27 1 0 0,12-28-1 0 0,2 1 0 0 0,1 0 0 0 0,1 1 1 0 0,-7 30-1 0 0,15-52-50 0 0,1-1-1 0 0,-1 1 1 0 0,1 0-1 0 0,0-1 1 0 0,0 1-1 0 0,1 0 1 0 0,-1-1-1 0 0,1 1 1 0 0,1 6-1 0 0,-1-8-70 0 0,0 0 0 0 0,0 0-1 0 0,-1-1 1 0 0,1 1-1 0 0,0 0 1 0 0,1-1 0 0 0,-1 1-1 0 0,0-1 1 0 0,0 1-1 0 0,1-1 1 0 0,-1 0 0 0 0,1 1-1 0 0,-1-1 1 0 0,1 0-1 0 0,-1 0 1 0 0,1 0-1 0 0,0 0 1 0 0,0-1 0 0 0,-1 1-1 0 0,4 1 1 0 0,10 0-721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9671 0 0,'0'0'11203'0'0,"-2"2"-10935"0"0,-3 2-188 0 0,1 0 1 0 0,-1 0 0 0 0,1 0-1 0 0,0 1 1 0 0,0 0-1 0 0,-5 8 1 0 0,-19 37-39 0 0,8-12-23 0 0,-15 19-63 0 0,-1-1 0 0 0,-4-2-1 0 0,-78 84 1 0 0,117-136-67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1 919 0 0,'0'0'80'0'0,"-8"9"-80"0"0,0-1 0 0 0,2 2 0 0 0,2 1 1712 0 0,4 3 328 0 0,2 1 64 0 0,2-1-4640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191 230 11631 0 0,'-54'44'1226'0'0,"-22"16"690"0"0,73-58-1708 0 0,-7 6 676 0 0,-1-1 1 0 0,0 0 0 0 0,-12 5-1 0 0,21-11 572 0 0,3-4-1174 0 0,5-8-157 0 0,1 0 0 0 0,0 0 0 0 0,0 0 1 0 0,1 1-1 0 0,18-18 0 0 0,54-44-94 0 0,-80 72-31 0 0,40-34-5 0 0,66-42 0 0 0,-99 71 13 0 0,100-55-101 0 0,-93 53 185 0 0,1 1 1 0 0,-1 0-1 0 0,1 1 1 0 0,0 1-1 0 0,1 0 1 0 0,16-1-1 0 0,-30 4-49 0 0,0 1-1 0 0,1 0 1 0 0,-1 0-1 0 0,1 0 1 0 0,-1 0-1 0 0,1 0 1 0 0,-1 1-1 0 0,0-1 0 0 0,1 1 1 0 0,-1-1-1 0 0,0 1 1 0 0,1 0-1 0 0,-1 0 1 0 0,0 0-1 0 0,0 0 1 0 0,0 0-1 0 0,0 1 1 0 0,0-1-1 0 0,0 1 1 0 0,2 1-1 0 0,-2 0 5 0 0,0-1 0 0 0,-1 1 1 0 0,1 0-1 0 0,-1 0 0 0 0,1 0 0 0 0,-1-1 0 0 0,0 2 0 0 0,0-1 0 0 0,-1 0 0 0 0,1 0 0 0 0,0 0 1 0 0,-1 0-1 0 0,0 0 0 0 0,0 6 0 0 0,0-1 16 0 0,-1 1 0 0 0,0-1 0 0 0,-1 0-1 0 0,0 0 1 0 0,0 1 0 0 0,-1-2 0 0 0,0 1 0 0 0,0 0 0 0 0,-1 0 0 0 0,0-1 0 0 0,0 0 0 0 0,-6 7-1 0 0,-9 11-61 0 0,-43 43 0 0 0,11-14-1727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389 468 14255 0 0,'0'0'5020'0'0,"-1"1"-4417"0"0,-10 4-319 0 0,-1-1 1 0 0,1 0-1 0 0,-1 0 0 0 0,0-1 1 0 0,-23 2-1 0 0,9 0-181 0 0,1-1-154 0 0,1-1 0 0 0,-32 1 0 0 0,43-4 3 0 0,1-1 0 0 0,-1 0 1 0 0,0-1-1 0 0,1 0 0 0 0,0-1 0 0 0,-17-5 0 0 0,25 6 42 0 0,0 0 0 0 0,-1 0 0 0 0,1-1 0 0 0,0 1 0 0 0,0-1 1 0 0,1 0-1 0 0,-1 0 0 0 0,0 0 0 0 0,1 0 0 0 0,-5-6 0 0 0,7 7 20 0 0,0 0 0 0 0,-1 0-1 0 0,1 0 1 0 0,0 0 0 0 0,0 0 0 0 0,0 0 0 0 0,0-1 0 0 0,0 1 0 0 0,1 0 0 0 0,-1-1 0 0 0,1 1-1 0 0,-1 0 1 0 0,1-1 0 0 0,0 1 0 0 0,0-1 0 0 0,0 1 0 0 0,0-1 0 0 0,0 1 0 0 0,1-1-1 0 0,-1 1 1 0 0,2-5 0 0 0,4-6 49 0 0,0 0-1 0 0,1 1 1 0 0,0-1 0 0 0,1 1-1 0 0,0 0 1 0 0,1 1 0 0 0,15-15-1 0 0,5-2-24 0 0,50-36-1 0 0,-47 42-59 0 0,0 1-1 0 0,2 2 1 0 0,64-27-1 0 0,115-27 48 0 0,-197 68 23 0 0,0 1-1 0 0,0 1 1 0 0,28-2 0 0 0,-34 5-20 0 0,-1 0 1 0 0,0 0-1 0 0,0 1 0 0 0,0 0 0 0 0,0 1 1 0 0,0 0-1 0 0,14 5 0 0 0,-20-6-14 0 0,-1 1-1 0 0,0-1 0 0 0,1 0 1 0 0,-1 1-1 0 0,0-1 1 0 0,0 1-1 0 0,0 0 0 0 0,0-1 1 0 0,0 1-1 0 0,0 0 1 0 0,0 0-1 0 0,-1 0 1 0 0,1 1-1 0 0,-1-1 0 0 0,1 0 1 0 0,-1 1-1 0 0,0-1 1 0 0,0 1-1 0 0,0-1 1 0 0,0 1-1 0 0,-1-1 0 0 0,1 1 1 0 0,-1 0-1 0 0,1-1 1 0 0,-1 1-1 0 0,0 0 0 0 0,0-1 1 0 0,0 4-1 0 0,-1 3 10 0 0,0 0-1 0 0,-1 0 0 0 0,0 0 1 0 0,0-1-1 0 0,-1 1 0 0 0,0-1 1 0 0,-5 10-1 0 0,0-4 3 0 0,0 0-1 0 0,0-1 1 0 0,-2 0-1 0 0,1-1 1 0 0,-2 0-1 0 0,0-1 1 0 0,0 0-1 0 0,-26 19 1 0 0,-7 0 17 0 0,-63 33 0 0 0,46-29-55 0 0,24-13-1006 0 0,0-1 1 0 0,-61 22-1 0 0,82-38-4015 0 0,2-3-1496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56 919 0 0,'44'-55'14996'0'0,"-50"60"-14708"0"0,4-3 114 0 0,-43 36 537 0 0,22-19-896 0 0,-29 30 1 0 0,-9 23 31 0 0,-68 104 0 0 0,-31 93-57 0 0,60-63 93 0 0,49-98-19 0 0,17-18 98 0 0,4-13-1764 0 0,23-61 139 0 0</inkml:trace>
  <inkml:trace contextRef="#ctx0" brushRef="#br0" timeOffset="1">735 792 20935 0 0,'0'0'960'0'0,"-3"3"-21"0"0,-34 35-717 0 0,-2-2-1 0 0,-45 31 1 0 0,-12 12-162 0 0,-16 13-7 0 0,84-66-114 0 0,26-24-320 0 0,19-5-13742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199 144 11487 0 0,'2'-1'528'0'0,"7"-4"-390"0"0,1-1 0 0 0,-1 0 0 0 0,-1-1 0 0 0,16-14 0 0 0,16-12 930 0 0,-5 10 1869 0 0,39-19 1944 0 0,-79 57-4189 0 0,-2-2-533 0 0,-1 0 0 0 0,0-1 0 0 0,-1 0 1 0 0,-1 0-1 0 0,0-1 0 0 0,-13 11 0 0 0,-4 7 50 0 0,-232 268 856 0 0,218-241-745 0 0,39-53-128 0 0,4 10-25 0 0,-2-13-163 0 0,0 1 1 0 0,0-1 0 0 0,1 1 0 0 0,-1-1-1 0 0,0 1 1 0 0,1-1 0 0 0,-1 1-1 0 0,0-1 1 0 0,1 1 0 0 0,-1-1-1 0 0,1 1 1 0 0,-1-1 0 0 0,1 0 0 0 0,-1 1-1 0 0,1-1 1 0 0,-1 0 0 0 0,1 1-1 0 0,-1-1 1 0 0,1 0 0 0 0,-1 0 0 0 0,1 1-1 0 0,-1-1 1 0 0,2 0 0 0 0,0 1 11 0 0,3 0-14 0 0,1 1 0 0 0,-1-1 0 0 0,0 0 0 0 0,0 0 0 0 0,1-1-1 0 0,-1 1 1 0 0,1-1 0 0 0,-1-1 0 0 0,0 1 0 0 0,8-2 0 0 0,9-2-560 0 0,25-9 0 0 0,-34 9-170 0 0,14-4-977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45 10591 0 0,'34'-45'10348'0'0,"-57"69"-10073"0"0,-36 26-1 0 0,16-13-186 0 0,-28 21-41 0 0,-80 50-1 0 0,134-95 31 0 0,15-12 240 0 0,4-1-244 0 0,9-1-41 0 0,-1 0 0 0 0,0 0 0 0 0,1-1 0 0 0,-1 0 0 0 0,13-5 0 0 0,50-23-65 0 0,-58 23-24 0 0,27-13-327 0 0,-26 12 21 0 0,0 0 1 0 0,26-8-1 0 0,-30 15-257 0 0,-11 1 607 0 0,-1 1 0 0 0,0-1 0 0 0,1 1 1 0 0,-1-1-1 0 0,1 1 0 0 0,-1-1 0 0 0,0 1 1 0 0,1-1-1 0 0,-1 1 0 0 0,0-1 1 0 0,0 1-1 0 0,1-1 0 0 0,-1 1 0 0 0,0-1 1 0 0,0 2-1 0 0,2 12 12 0 0,-4 0 61 0 0,-1 0 0 0 0,-1 0 0 0 0,0-1 1 0 0,-10 24-1 0 0,13-35-119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4607 0 0,'20'-35'1593'0'0,"2"2"0"0"0,1 0 0 0 0,30-33 0 0 0,-49 61-1267 0 0,7-8 150 0 0,1 0 0 0 0,0 1 0 0 0,1 0 0 0 0,0 1 0 0 0,1 0 0 0 0,0 1 0 0 0,24-13 0 0 0,-28 18-281 0 0,0 1 0 0 0,0 0 0 0 0,1 1-1 0 0,0 0 1 0 0,0 0 0 0 0,0 1 0 0 0,0 0 0 0 0,0 1 0 0 0,0 1 0 0 0,0-1 0 0 0,0 2 0 0 0,20 2 0 0 0,-7 2-50 0 0,-1 0-1 0 0,0 1 0 0 0,-1 1 1 0 0,1 2-1 0 0,21 10 1 0 0,-33-13-90 0 0,0 0 1 0 0,-1 1-1 0 0,0 0 1 0 0,0 0-1 0 0,0 1 1 0 0,-1 1 0 0 0,0 0-1 0 0,0 0 1 0 0,-1 0-1 0 0,-1 1 1 0 0,9 14 0 0 0,-13-20-36 0 0,-1 0 0 0 0,0 0 0 0 0,-1 1 0 0 0,1-1 1 0 0,-1 0-1 0 0,0 1 0 0 0,0-1 0 0 0,0 0 1 0 0,0 1-1 0 0,-1-1 0 0 0,0 1 0 0 0,0-1 1 0 0,0 1-1 0 0,-1 7 0 0 0,-1-7 20 0 0,1 0 0 0 0,-1 0 0 0 0,0 0 0 0 0,0 0 0 0 0,-1 0 0 0 0,1 0 0 0 0,-1 0 0 0 0,0-1-1 0 0,-1 0 1 0 0,1 0 0 0 0,-1 0 0 0 0,-4 4 0 0 0,-7 5 155 0 0,-1 0 0 0 0,0-1 0 0 0,-1-1 0 0 0,-36 17 0 0 0,-78 27 140 0 0,120-51-329 0 0,-7 3 4 0 0,-1 0 1 0 0,0-2-1 0 0,0 0 0 0 0,0-1 0 0 0,-33 2 1 0 0,51-6-70 0 0,-11 0 12 0 0,12 0 0 0 0,0 0 0 0 0,-1 0-1 0 0,1 0 1 0 0,0 0 0 0 0,-1 0-1 0 0,1 0 1 0 0,0 0 0 0 0,-1-1 0 0 0,1 1-1 0 0,0 0 1 0 0,0 0 0 0 0,-1 0 0 0 0,1 0-1 0 0,0 0 1 0 0,0 0 0 0 0,-1-1-1 0 0,1 1 1 0 0,0 0 0 0 0,0 0 0 0 0,-1 0-1 0 0,1 0 1 0 0,0-1 0 0 0,0 1 0 0 0,0 0-1 0 0,-1 0 1 0 0,1-1 0 0 0,0 1 0 0 0,0 0-1 0 0,0 0 1 0 0,0-1 0 0 0,0 1-1 0 0,0-1 1 0 0,1-11-845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42 18167 0 0,'17'-40'2016'0'0,"-17"39"-1573"0"0,-2 2 90 0 0,-2 2-396 0 0,-1 1 0 0 0,1-1 0 0 0,-1 1 0 0 0,1 0 0 0 0,0 1 0 0 0,1-1 0 0 0,-1 1 0 0 0,1 0 0 0 0,0 0 0 0 0,-3 5 0 0 0,-4 6 9 0 0,-43 65 400 0 0,-17 23 98 0 0,-74 146 1 0 0,-9 100-517 0 0,76-173-143 0 0,21-50-285 0 0,16-39-964 0 0,21-52-1643 0 0,14-25 1345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28 109 11055 0 0,'0'0'852'0'0,"-2"1"-560"0"0,1-1-143 0 0,-16 7-203 0 0,9-1 2767 0 0,9-4-2489 0 0,-1-1-1 0 0,0 1 1 0 0,0 0-1 0 0,1 0 1 0 0,-1 0-1 0 0,1-1 0 0 0,-1 1 1 0 0,1 0-1 0 0,0 0 1 0 0,0-1-1 0 0,0 1 1 0 0,0-1-1 0 0,0 1 1 0 0,0-1-1 0 0,0 1 0 0 0,0-1 1 0 0,1 0-1 0 0,-1 1 1 0 0,1-1-1 0 0,-1 0 1 0 0,1 0-1 0 0,-1 0 1 0 0,1 0-1 0 0,-1 0 0 0 0,1-1 1 0 0,0 1-1 0 0,0 0 1 0 0,-1-1-1 0 0,1 1 1 0 0,2 0-1 0 0,3 0-36 0 0,1 0-1 0 0,-1 0 0 0 0,0 0 1 0 0,1-1-1 0 0,-1 0 1 0 0,10-1-1 0 0,46-10 786 0 0,70-20 1 0 0,-50 9-621 0 0,297-55 31 0 0,-323 68-715 0 0,61-6-1627 0 0,-104 14 1674 0 0,1 1 0 0 0,-1 0-1 0 0,0 1 1 0 0,1 1 0 0 0,-1 0-1 0 0,14 4 1 0 0,-11 0-1403 0 0</inkml:trace>
  <inkml:trace contextRef="#ctx0" brushRef="#br0" timeOffset="1">931 185 2759 0 0,'0'0'126'0'0,"0"2"-5"0"0,0 4 1178 0 0,1 0 0 0 0,-1 0 0 0 0,1 0 0 0 0,0 0 0 0 0,1 0 0 0 0,0 0-1 0 0,0 0 1 0 0,0 0 0 0 0,0 0 0 0 0,1-1 0 0 0,4 6 0 0 0,15 19 34 0 0,-20-27-1169 0 0,1 0 0 0 0,-1-1 0 0 0,1 1 0 0 0,0-1 0 0 0,0 0-1 0 0,0 0 1 0 0,1 0 0 0 0,-1 0 0 0 0,0 0 0 0 0,1-1 0 0 0,-1 0 0 0 0,1 1 0 0 0,-1-1 0 0 0,1-1 0 0 0,0 1 0 0 0,-1 0 0 0 0,1-1 0 0 0,0 0-1 0 0,5 0 1 0 0,6-1 289 0 0,0-1-1 0 0,0-1 1 0 0,23-7-1 0 0,-18 4-167 0 0,15-5-156 0 0,0-2 0 0 0,-1-2 0 0 0,-1-1-1 0 0,39-26 1 0 0,-60 35-265 0 0,0-1-1 0 0,0-1 1 0 0,19-18 0 0 0,-31 27 123 0 0,0 0 1 0 0,1 0-1 0 0,-1-1 1 0 0,0 1-1 0 0,0 0 1 0 0,1 0 0 0 0,-1 0-1 0 0,0-1 1 0 0,0 1-1 0 0,1 0 1 0 0,-1 0-1 0 0,0-1 1 0 0,0 1-1 0 0,0 0 1 0 0,0-1-1 0 0,0 1 1 0 0,1 0-1 0 0,-1-1 1 0 0,0 1-1 0 0,0 0 1 0 0,0 0 0 0 0,0-1-1 0 0,0 1 1 0 0,0 0-1 0 0,0-1 1 0 0,0 1-1 0 0,0 0 1 0 0,0-1-1 0 0,0 1 1 0 0,0 0-1 0 0,0-1 1 0 0,-1 1-1 0 0,1 0 1 0 0,0-1 0 0 0,0 1-1 0 0,0 0 1 0 0,0 0-1 0 0,0-1 1 0 0,-1 1-1 0 0,1 0 1 0 0,0 0-1 0 0,0-1 1 0 0,-1 1-1 0 0,1 0 1 0 0,0 0-1 0 0,0 0 1 0 0,-1-1-1 0 0,1 1 1 0 0,0 0 0 0 0,0 0-1 0 0,-1 0 1 0 0,1 0-1 0 0,0 0 1 0 0,-1 0-1 0 0,1-1 1 0 0,0 1-1 0 0,-1 0 1 0 0,1 0-1 0 0,-20-2-298 0 0,7 4 217 0 0,1 0-1 0 0,0 1 0 0 0,0 1 1 0 0,0 0-1 0 0,-13 6 1 0 0,-58 33-50 0 0,57-28 84 0 0,-149 85-16 0 0,131-71 113 0 0,-73 61 1 0 0,116-90-35 0 0,-7 7 45 0 0,1-1 0 0 0,0 1 1 0 0,1 0-1 0 0,-1 0 0 0 0,-9 17 0 0 0,15-24-43 0 0,1 1-1 0 0,0-1 0 0 0,-1 1 1 0 0,1 0-1 0 0,0-1 1 0 0,0 1-1 0 0,-1 0 1 0 0,1-1-1 0 0,0 1 1 0 0,0 0-1 0 0,0-1 0 0 0,0 1 1 0 0,0 0-1 0 0,0 0 1 0 0,0-1-1 0 0,0 1 1 0 0,1 1-1 0 0,-1-1-2 0 0,1 1-1 0 0,0-1 1 0 0,0 0 0 0 0,0 0-1 0 0,0 0 1 0 0,0 1 0 0 0,0-1-1 0 0,0 0 1 0 0,1-1 0 0 0,-1 1-1 0 0,0 0 1 0 0,1 0-1 0 0,-1 0 1 0 0,0-1 0 0 0,1 1-1 0 0,-1-1 1 0 0,1 1 0 0 0,-1-1-1 0 0,1 0 1 0 0,1 1 0 0 0,34 2-274 0 0,-1-5-1050 0 0,4-5-471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30 14567 0 0,'0'-2'664'0'0,"1"1"-464"0"0,1-2 3 0 0,-4-10 472 0 0,2 12-555 0 0,0 1 0 0 0,0-1 0 0 0,0 1 0 0 0,0 0 0 0 0,0-1 0 0 0,-1 1 0 0 0,1-1 0 0 0,0 1 0 0 0,0-1 0 0 0,-1 1 0 0 0,1-1-1 0 0,0 1 1 0 0,-1 0 0 0 0,1-1 0 0 0,0 1 0 0 0,-1 0 0 0 0,1-1 0 0 0,0 1 0 0 0,-1 0 0 0 0,1 0 0 0 0,-1-1 0 0 0,1 1 0 0 0,-1 0 0 0 0,1 0 0 0 0,-1-1 0 0 0,1 1 0 0 0,-1 0 0 0 0,-1 0 53 0 0,1 0 0 0 0,-1 0-1 0 0,1 0 1 0 0,-1 0 0 0 0,1 0 0 0 0,0 1-1 0 0,-1-1 1 0 0,1 1 0 0 0,-3 0-1 0 0,-3 2 231 0 0,0 1-1 0 0,-11 7 1 0 0,17-10-320 0 0,-55 37 701 0 0,-60 55 1 0 0,74-52-667 0 0,38-36-108 0 0,0 0 1 0 0,0 0-1 0 0,0 0 0 0 0,1 0 0 0 0,0 1 1 0 0,0-1-1 0 0,-2 9 0 0 0,3-4 1 0 0,5-2 19 0 0,1-5-45 0 0,-1 0-1 0 0,1 0 0 0 0,0-1 1 0 0,0 1-1 0 0,1-1 0 0 0,-1 0 1 0 0,0 0-1 0 0,1 0 0 0 0,-1-1 0 0 0,8 2 1 0 0,7 4-39 0 0,1 1 8 0 0,0 0 0 0 0,-1 2-1 0 0,31 20 1 0 0,-44-26 42 0 0,0 1-1 0 0,0-1 0 0 0,-1 1 1 0 0,0 0-1 0 0,0 1 0 0 0,0-1 1 0 0,-1 1-1 0 0,0 0 0 0 0,0 0 1 0 0,0 0-1 0 0,-1 1 0 0 0,0-1 0 0 0,0 1 1 0 0,3 12-1 0 0,-3-6 65 0 0,0 1 0 0 0,-1-1 0 0 0,0 20 0 0 0,-2-26 34 0 0,-1 0-1 0 0,1 0 0 0 0,-2 0 1 0 0,1 0-1 0 0,-1 0 0 0 0,0 0 1 0 0,0-1-1 0 0,-5 11 0 0 0,3-9 42 0 0,-1 0-1 0 0,1 0 0 0 0,-1-1 1 0 0,-8 10-1 0 0,10-13-96 0 0,0-1 0 0 0,-1 0 0 0 0,1-1 0 0 0,-1 1 0 0 0,0-1 0 0 0,1 1 0 0 0,-1-1 0 0 0,0 0 0 0 0,0-1 0 0 0,0 1 0 0 0,-5 1 0 0 0,-7 1 40 0 0,-1-1 0 0 0,0-1 0 0 0,0 0 0 0 0,0-1 0 0 0,0-1 0 0 0,0 0 0 0 0,-17-3 0 0 0,13 0-386 0 0,0-1-1 0 0,0-1 0 0 0,1-1 1 0 0,0 0-1 0 0,-25-13 0 0 0,24 8-599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 6447 0 0,'4'-5'13187'0'0,"-10"5"-13164"0"0,0 1 0 0 0,0 0 0 0 0,0 0 0 0 0,0 0 1 0 0,0 1-1 0 0,1 0 0 0 0,-1 0 0 0 0,1 1 0 0 0,-1-1 0 0 0,1 1 0 0 0,0 0 0 0 0,0 1 1 0 0,0-1-1 0 0,-4 5 0 0 0,-10 9-88 0 0,2 1-1 0 0,-18 22 1 0 0,11-12 45 0 0,13-16 13 0 0,-31 36-13 0 0,-73 103 0 0 0,110-143 49 0 0,0 0 0 0 0,1 1 0 0 0,0-1 0 0 0,-4 14 0 0 0,7-20-19 0 0,1 0 1 0 0,-1 1-1 0 0,1-1 0 0 0,-1 0 1 0 0,1 1-1 0 0,0-1 1 0 0,0 1-1 0 0,0-1 1 0 0,0 1-1 0 0,0-1 1 0 0,1 0-1 0 0,-1 1 0 0 0,1-1 1 0 0,0 0-1 0 0,-1 1 1 0 0,1-1-1 0 0,0 0 1 0 0,0 0-1 0 0,0 0 0 0 0,3 4 1 0 0,2-3 106 0 0,0-1-72 0 0,1 0 1 0 0,0-1-1 0 0,-1 0 0 0 0,1 0 0 0 0,0-1 1 0 0,0 1-1 0 0,0-2 0 0 0,11-1 0 0 0,-5 0 66 0 0,-1-1-1 0 0,0 0 0 0 0,0-1 0 0 0,15-7 0 0 0,-3-1 66 0 0,-1-1 0 0 0,0-1 1 0 0,41-34-1 0 0,58-64 57 0 0,-110 99-213 0 0,0 0 1 0 0,-2-1-1 0 0,1 0 0 0 0,-2 0 1 0 0,0-1-1 0 0,-1 0 0 0 0,10-27 1 0 0,-15 35-13 0 0,-2 1 0 0 0,1-1 0 0 0,-1 0 0 0 0,0 0 0 0 0,-1 0 1 0 0,1-9-1 0 0,-1 13-8 0 0,-1-1-1 0 0,1 1 1 0 0,0 0 0 0 0,-1 0 0 0 0,0 0-1 0 0,0 0 1 0 0,0 0 0 0 0,0 0 0 0 0,0 0 0 0 0,-1 0-1 0 0,1 1 1 0 0,-1-1 0 0 0,1 0 0 0 0,-1 1 0 0 0,0-1-1 0 0,-3-2 1 0 0,3 4-22 0 0,1 0 1 0 0,-1 0-1 0 0,0 0 0 0 0,0 0 0 0 0,0 0 1 0 0,0 0-1 0 0,0 0 0 0 0,0 1 1 0 0,-1-1-1 0 0,1 1 0 0 0,0-1 0 0 0,0 1 1 0 0,0 0-1 0 0,-1 0 0 0 0,1 0 0 0 0,0 0 1 0 0,0 0-1 0 0,0 0 0 0 0,0 1 1 0 0,-1-1-1 0 0,1 1 0 0 0,0 0 0 0 0,0-1 1 0 0,0 1-1 0 0,-2 1 0 0 0,-5 3-560 0 0,1-1-1 0 0,0 1 1 0 0,0 1-1 0 0,-7 6 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65 16183 0 0,'-15'-7'738'0'0,"12"6"-14"0"0,-12-5-434 0 0,14 6-67 0 0,0-1 0 0 0,0 1 0 0 0,-1-1 1 0 0,1 1-1 0 0,0-1 0 0 0,0 1 0 0 0,0 0 0 0 0,-1-1 0 0 0,1 1 0 0 0,0 0 0 0 0,0 0 0 0 0,0 0 0 0 0,-1 0 0 0 0,1 0 0 0 0,0 0 0 0 0,0 0 1 0 0,-1 1-1 0 0,-1 0 0 0 0,1 0-162 0 0,0 0 0 0 0,0 0 0 0 0,0 1 0 0 0,1-1 0 0 0,-1 1 0 0 0,0-1 0 0 0,1 1 1 0 0,-1 0-1 0 0,1 0 0 0 0,-2 2 0 0 0,-43 73 12 0 0,26-47-73 0 0,-44 69 0 0 0,53-80 0 0 0,1 0 0 0 0,1 1 0 0 0,-9 29 0 0 0,16-43 18 0 0,1 1 0 0 0,0 0 0 0 0,0 0 0 0 0,0 8-1 0 0,1-13 246 0 0,2 0-127 0 0,3 0-77 0 0,-1 0-1 0 0,1-1 0 0 0,0 0 1 0 0,-1 1-1 0 0,1-1 1 0 0,0-1-1 0 0,0 1 0 0 0,-1-1 1 0 0,1 0-1 0 0,0 0 1 0 0,0 0-1 0 0,0 0 1 0 0,0-1-1 0 0,-1 0 0 0 0,1 0 1 0 0,5-2-1 0 0,8-3 91 0 0,-1-1-1 0 0,33-17 1 0 0,-17 4-103 0 0,-1-2 0 0 0,0-1 0 0 0,-2-1 0 0 0,-1-2 1 0 0,-1 0-1 0 0,-1-2 0 0 0,40-55 0 0 0,-55 68-39 0 0,-2-1 0 0 0,1 0 0 0 0,-2-1 0 0 0,0 0-1 0 0,-1 0 1 0 0,7-25 0 0 0,-15 41-143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93 269 9215 0 0,'0'0'422'0'0,"-1"-1"-13"0"0,1 1-362 0 0,-1 0 0 0 0,1 0 0 0 0,0-1 0 0 0,-1 1-1 0 0,1 0 1 0 0,0 0 0 0 0,-1-1 0 0 0,1 1 0 0 0,0 0 0 0 0,-1 0 0 0 0,1 0-1 0 0,-1 0 1 0 0,1-1 0 0 0,0 1 0 0 0,-1 0 0 0 0,1 0 0 0 0,-1 0 0 0 0,1 0 0 0 0,-1 0-1 0 0,1 0 1 0 0,0 0 0 0 0,-1 0 0 0 0,1 0 0 0 0,-1 1 0 0 0,1-1 0 0 0,-1 0 0 0 0,1 0-1 0 0,0 0 1 0 0,-1 0 0 0 0,1 1 0 0 0,-1-1 0 0 0,-7 8 1043 0 0,7-7-855 0 0,-3 3 196 0 0,1 0 0 0 0,-1 1-1 0 0,1 0 1 0 0,0-1 0 0 0,1 1 0 0 0,-1 1-1 0 0,1-1 1 0 0,-2 7 0 0 0,-11 45 159 0 0,13-48-374 0 0,1-6-201 0 0,-18 101 184 0 0,17-87-168 0 0,1 0 0 0 0,0-1-1 0 0,1 1 1 0 0,3 19 0 0 0,-3-33 734 0 0,2-3-129 0 0,0-1-493 0 0,1 1 0 0 0,0-1 0 0 0,-1 1 0 0 0,1-1 0 0 0,-1 0 0 0 0,1 0 0 0 0,-1 0 0 0 0,1-1 0 0 0,-1 1 0 0 0,0 0 0 0 0,0-1 0 0 0,0 0 0 0 0,0 1 0 0 0,0-1 0 0 0,0 0 0 0 0,0 0 0 0 0,0 0 0 0 0,1-3 0 0 0,7-9 580 0 0,14-27 1 0 0,-10 16-297 0 0,14-20 10 0 0,3 2 0 0 0,1 0 0 0 0,2 3 0 0 0,2 0 0 0 0,61-52 0 0 0,-53 56-326 0 0,51-40 44 0 0,-73 59-205 0 0,0 2 0 0 0,36-17 0 0 0,-51 29-187 0 0,0 0-1 0 0,1 1 0 0 0,-1-1 1 0 0,1 1-1 0 0,0 1 0 0 0,0-1 1 0 0,0 1-1 0 0,-1 1 0 0 0,1 0 1 0 0,0 0-1 0 0,9 1 0 0 0,-2 1-1163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90 333 6911 0 0,'0'0'528'0'0,"0"2"-53"0"0,0 5 328 0 0,1 2 364 0 0,-1-1 0 0 0,0 1 0 0 0,-1-1 0 0 0,0 1 0 0 0,-1 0 0 0 0,1-1 0 0 0,-6 13 0 0 0,-14 30 1723 0 0,20-48-2794 0 0,-1-1-1 0 0,1 1 1 0 0,-1-1-1 0 0,1 1 1 0 0,-1-1-1 0 0,0 0 1 0 0,-4 4-1 0 0,-1 2-76 0 0,2-3 50 0 0,5-5-56 0 0,0 1 1 0 0,-1-1-1 0 0,1 0 0 0 0,-1 0 1 0 0,1 0-1 0 0,0 1 0 0 0,-1-1 1 0 0,1 0-1 0 0,-1 0 0 0 0,1 0 1 0 0,0 0-1 0 0,-1 0 0 0 0,1 0 1 0 0,-1 0-1 0 0,1 0 0 0 0,-1 0 1 0 0,1 0-1 0 0,-1 0 0 0 0,1 0 0 0 0,0 0 1 0 0,-1 0-1 0 0,1 0 0 0 0,-1-1 1 0 0,1 1-1 0 0,0 0 0 0 0,-1 0 1 0 0,1 0-1 0 0,-1-1 0 0 0,1 1 1 0 0,0 0-1 0 0,-1-1 0 0 0,1 1 1 0 0,-1-1-1 0 0,-9-10 325 0 0,9 8-282 0 0,0 0-1 0 0,1 0 1 0 0,-1 0 0 0 0,0 0 0 0 0,1 0 0 0 0,-1 0-1 0 0,1 0 1 0 0,0 0 0 0 0,0 0 0 0 0,0 0 0 0 0,1 0-1 0 0,-1 0 1 0 0,2-6 0 0 0,14-36 298 0 0,-16 44-351 0 0,10-21 133 0 0,0 1-1 0 0,2-1 0 0 0,1 2 0 0 0,23-31 1 0 0,-10 20-87 0 0,57-52 0 0 0,-60 64-44 0 0,0 1 0 0 0,0 2 0 0 0,2 0 0 0 0,0 2 0 0 0,1 0 0 0 0,0 2 0 0 0,1 1 0 0 0,0 1 0 0 0,50-11-1 0 0,-73 21-10 0 0,0-1 0 0 0,-1 1 0 0 0,1 0-1 0 0,0 0 1 0 0,0 0 0 0 0,0 0 0 0 0,0 1-1 0 0,0-1 1 0 0,0 1 0 0 0,0 0 0 0 0,-1 1-1 0 0,1-1 1 0 0,0 1 0 0 0,-1-1 0 0 0,1 1-1 0 0,5 4 1 0 0,-1 0-634 0 0,-1 1 0 0 0,1-1 0 0 0,-1 1 0 0 0,-1 1 0 0 0,8 8 0 0 0,-6-5-6891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247 164 1375 0 0,'0'0'21308'0'0,"2"-1"-20783"0"0,172-68 150 0 0,-148 58-868 0 0,-1-2-1 0 0,46-30 1 0 0,-68 41 142 0 0,-1 1 10 0 0,-1 0 0 0 0,1 0-1 0 0,-1 0 1 0 0,1-1 0 0 0,-1 1-1 0 0,0 0 1 0 0,0 0 0 0 0,1-1-1 0 0,0-1 1 0 0,-4 2-2 0 0,1 0-1 0 0,-1 0 0 0 0,0 0 1 0 0,1 0-1 0 0,-1 0 0 0 0,0 0 1 0 0,0 1-1 0 0,0-1 0 0 0,0 1 1 0 0,-4-1-1 0 0,-7 0 6 0 0,-1 1 0 0 0,0 0-1 0 0,1 1 1 0 0,-1 0 0 0 0,1 1 0 0 0,-1 1-1 0 0,-15 5 1 0 0,-1 1-33 0 0,1 3 0 0 0,-29 14-1 0 0,14-5 112 0 0,6-3 188 0 0,-69 44 0 0 0,97-55-198 0 0,1 0 0 0 0,0 0 0 0 0,0 1 0 0 0,0 1 0 0 0,1-1 0 0 0,1 1 0 0 0,-1 1 0 0 0,2-1 0 0 0,-1 1 0 0 0,1 0 0 0 0,-8 18 0 0 0,13-24-22 0 0,0-1 0 0 0,0 0-1 0 0,0 1 1 0 0,0-1 0 0 0,0 0-1 0 0,1 1 1 0 0,0-1 0 0 0,0 1-1 0 0,-1-1 1 0 0,2 1 0 0 0,-1-1-1 0 0,0 0 1 0 0,1 1 0 0 0,0-1 0 0 0,-1 1-1 0 0,2-1 1 0 0,-1 0 0 0 0,3 7-1 0 0,-2-7 3 0 0,1 1 0 0 0,0-1-1 0 0,0 1 1 0 0,0-1-1 0 0,0 0 1 0 0,1 0 0 0 0,-1 0-1 0 0,1-1 1 0 0,-1 1 0 0 0,1-1-1 0 0,0 0 1 0 0,0 0 0 0 0,0 0-1 0 0,7 2 1 0 0,2 0-93 0 0,2-1 0 0 0,-1 0 0 0 0,0 0 0 0 0,19 0 0 0 0,57-4-2979 0 0,-49-2-4072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19 9671 0 0,'0'0'440'0'0,"1"-2"-5"0"0,0 0-351 0 0,12-10 7151 0 0,-12 12-7139 0 0,-1 0 1 0 0,0-1-1 0 0,0 1 1 0 0,1 0 0 0 0,-1 0-1 0 0,0 0 1 0 0,1 0-1 0 0,-1 0 1 0 0,0-1 0 0 0,1 1-1 0 0,-1 0 1 0 0,0 0-1 0 0,0 0 1 0 0,1 0 0 0 0,-1 0-1 0 0,0 0 1 0 0,1 0-1 0 0,-1 0 1 0 0,0 0 0 0 0,1 0-1 0 0,-1 0 1 0 0,0 0-1 0 0,1 0 1 0 0,-1 0 0 0 0,0 0-1 0 0,1 1 1 0 0,-1-1-1 0 0,0 0 1 0 0,0 0 0 0 0,1 0-1 0 0,-1 1 1 0 0,12 3 2122 0 0,-12-4-2194 0 0,1 0-1 0 0,-1 1 1 0 0,1-1-1 0 0,-1 0 1 0 0,1 1-1 0 0,-1-1 0 0 0,0 1 1 0 0,1-1-1 0 0,-1 0 1 0 0,1 1-1 0 0,-1-1 1 0 0,0 1-1 0 0,1-1 1 0 0,-1 1-1 0 0,0-1 1 0 0,0 1-1 0 0,0-1 1 0 0,1 1-1 0 0,-1-1 1 0 0,0 1-1 0 0,0-1 1 0 0,0 1-1 0 0,0-1 1 0 0,0 1-1 0 0,0 0 0 0 0,0-1 1 0 0,0 1-1 0 0,0-1 1 0 0,0 1-1 0 0,0-1 1 0 0,0 1-1 0 0,0-1 1 0 0,0 1-1 0 0,-1-1 1 0 0,1 2-1 0 0,-9 21 222 0 0,8-21-340 0 0,-3 5 80 0 0,-1 0 0 0 0,0 0-1 0 0,0 0 1 0 0,0-1 0 0 0,-1 1-1 0 0,-10 8 1 0 0,-14 16-15 0 0,21-20 29 0 0,-71 96 0 0 0,73-95 0 0 0,0 0 0 0 0,1 0 0 0 0,0 1 0 0 0,0 0 0 0 0,2 0 0 0 0,0 0 0 0 0,-4 21 0 0 0,7-32 0 0 0,1 0 0 0 0,0 0 0 0 0,0 0 0 0 0,0 0 0 0 0,0 0-1 0 0,0 0 1 0 0,0 0 0 0 0,0-1 0 0 0,1 1 0 0 0,-1 0 0 0 0,1 0 0 0 0,0 0 0 0 0,-1 0 0 0 0,1-1-1 0 0,0 1 1 0 0,0 0 0 0 0,0-1 0 0 0,0 1 0 0 0,0 0 0 0 0,0-1 0 0 0,1 1 0 0 0,1 0-1 0 0,1 2 3 0 0,1-1 0 0 0,-1 0 0 0 0,1-1 0 0 0,0 1 0 0 0,0-1 0 0 0,9 3 0 0 0,1 0 26 0 0,27 4 0 0 0,4 0-31 0 0,-29-2 4 0 0,-16-3 4 0 0,-1-3 0 0 0,0 0 0 0 0,0 0 1 0 0,0 0 0 0 0,0 0 0 0 0,0 0-1 0 0,0 0 1 0 0,0 0 0 0 0,0 0-1 0 0,0 0 1 0 0,0 0 0 0 0,-1 0-1 0 0,1 0 1 0 0,0 0 0 0 0,-1 0-1 0 0,1 0 1 0 0,-1 0 0 0 0,1 0 0 0 0,-1 0-1 0 0,1 0 1 0 0,-1-1 0 0 0,1 1-1 0 0,-1 0 1 0 0,0 0 0 0 0,-1 0-1 0 0,2 0 4 0 0,-8 6 34 0 0,0 0 0 0 0,0 0 0 0 0,0-1 0 0 0,-1 0 0 0 0,0-1-1 0 0,0 1 1 0 0,-1-2 0 0 0,0 1 0 0 0,1-2 0 0 0,-1 1 0 0 0,-18 3 0 0 0,-8 0 58 0 0,0-2 0 0 0,-37 1-1 0 0,36-4-71 0 0,16 1 3 0 0,1-2-1 0 0,-1-1 1 0 0,-21-2-1 0 0,39 2-259 0 0,5-3-1732 0 0,-1 0 1046 0 0,1 0 1 0 0,0 0-1 0 0,0 0 1 0 0,0 0-1 0 0,0 1 0 0 0,1-1 1 0 0,4-4-1 0 0,13-6-5901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36 8751 0 0,'17'-11'316'0'0,"-10"6"-117"0"0,1 1 1 0 0,-1 0 0 0 0,1 0 0 0 0,16-3 9461 0 0,-24 12-9443 0 0,0 0-1 0 0,-1-1 0 0 0,0 1 1 0 0,-1 0-1 0 0,1 0 0 0 0,-1-1 1 0 0,1 1-1 0 0,-1-1 1 0 0,-1 0-1 0 0,-3 7 0 0 0,-6 7 28 0 0,-17 18 0 0 0,10-13 50 0 0,5-4-101 0 0,2 0 0 0 0,0 1 0 0 0,1 0 0 0 0,0 1 0 0 0,2 0 0 0 0,1 0 0 0 0,-11 45 0 0 0,18-61-175 0 0,0 1 0 0 0,0-1 1 0 0,1 1-1 0 0,0 0 0 0 0,0-1 0 0 0,0 1 0 0 0,1 0 0 0 0,1 6 0 0 0,-1-10-2 0 0,-1 0-1 0 0,1-1 0 0 0,0 1 0 0 0,-1 0 0 0 0,1 0 0 0 0,0-1 0 0 0,0 1 0 0 0,0-1 1 0 0,0 1-1 0 0,0-1 0 0 0,1 1 0 0 0,-1-1 0 0 0,0 0 0 0 0,1 1 0 0 0,-1-1 0 0 0,0 0 1 0 0,1 0-1 0 0,0 0 0 0 0,-1 0 0 0 0,1 0 0 0 0,0 0 0 0 0,-1-1 0 0 0,1 1 0 0 0,0-1 1 0 0,0 1-1 0 0,-1-1 0 0 0,1 1 0 0 0,2-1 0 0 0,8 0 111 0 0,-1 0 0 0 0,0-1 0 0 0,1-1 0 0 0,-1 1 0 0 0,0-2 0 0 0,0 1 0 0 0,0-2 0 0 0,0 1 0 0 0,-1-2 1 0 0,1 1-1 0 0,14-10 0 0 0,11-9 106 0 0,57-46 1 0 0,-78 57-241 0 0,35-33-465 0 0,18-13-2836 0 0,-56 49 1433 0 0,-1-1 0 0 0,20-21 0 0 0,-15 13 127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80 13735 0 0,'-27'23'601'0'0,"0"1"0"0"0,2 1 0 0 0,1 1 1 0 0,-33 47-1 0 0,23-24 159 0 0,-40 75 1 0 0,67-112-639 0 0,3-5-57 0 0,1-1 0 0 0,-1 1-1 0 0,1-1 1 0 0,1 1 0 0 0,-1 0-1 0 0,1 0 1 0 0,-2 12 0 0 0,4-17-53 0 0,0-1 0 0 0,0 0 0 0 0,0 0 0 0 0,0 1 0 0 0,0-1 0 0 0,1 0 0 0 0,-1 0 0 0 0,0 0 0 0 0,1 1-1 0 0,-1-1 1 0 0,1 0 0 0 0,-1 0 0 0 0,1 0 0 0 0,-1 0 0 0 0,1 0 0 0 0,0 0 0 0 0,0 0 0 0 0,0 0 0 0 0,-1 0 0 0 0,1 0 0 0 0,2 1 0 0 0,-1-1 16 0 0,0 0 0 0 0,0 0-1 0 0,0-1 1 0 0,0 1 0 0 0,0 0 0 0 0,0-1-1 0 0,0 1 1 0 0,0-1 0 0 0,1 0 0 0 0,-1 1-1 0 0,3-1 1 0 0,4-1 97 0 0,0 0 0 0 0,0 0 0 0 0,0-1 0 0 0,14-4 0 0 0,6-5 145 0 0,1-1 1 0 0,-1-1-1 0 0,-1-1 0 0 0,48-33 0 0 0,94-88-11 0 0,-129 95-552 0 0,-2-1 1 0 0,64-88-1 0 0,-61 74-2296 0 0,-22 28-4110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14223 0 0,'0'0'4543'0'0,"0"2"-3956"0"0,1 4-375 0 0,-1 0 1 0 0,0 0 0 0 0,-1 0 0 0 0,0 0 0 0 0,0 0 0 0 0,0 0 0 0 0,0 0 0 0 0,-1 0 0 0 0,-4 10 0 0 0,-28 53 774 0 0,31-65-902 0 0,-245 416 1888 0 0,212-361-1884 0 0,-112 178 390 0 0,128-209-547 0 0,11-16-116 0 0,-14 24 0 0 0,21-33 139 0 0,1 0 0 0 0,-1 1 0 0 0,1-1 0 0 0,0 0 0 0 0,0 0 0 0 0,0 1 0 0 0,0-1 0 0 0,1 0 0 0 0,-1 1 0 0 0,1-1 0 0 0,0 1 0 0 0,0-1 0 0 0,1 6-1 0 0,0-9-81 0 0,-1 0 0 0 0,1 1 0 0 0,-1-1-1 0 0,1 0 1 0 0,0 1 0 0 0,-1-1 0 0 0,1 0-1 0 0,0 0 1 0 0,-1 1 0 0 0,1-1-1 0 0,0 0 1 0 0,0 0 0 0 0,-1 0 0 0 0,1 0-1 0 0,0 0 1 0 0,-1 0 0 0 0,1 0 0 0 0,1 0-1 0 0,-1-1-373 0 0,20-1-4837 0 0,7-5-1474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726 108 11055 0 0,'12'-17'455'0'0,"2"2"-1"0"0,0 0 1 0 0,0 0-1 0 0,2 2 1 0 0,16-13-1 0 0,-22 20 5615 0 0,-10 9-5494 0 0,-3 5-385 0 0,1 0 1 0 0,-1 0-1 0 0,0 0 0 0 0,0-1 1 0 0,-8 12-1 0 0,-27 38 74 0 0,15-25-114 0 0,-459 676 896 0 0,435-640-972 0 0,-37 60 127 0 0,41-55-83 0 0,-23 44 1 0 0,59-103-196 0 0,5-12 25 0 0,0 1 0 0 0,1 0 0 0 0,0 0 0 0 0,-1-1 0 0 0,1 1-1 0 0,0 0 1 0 0,0 0 0 0 0,1 0 0 0 0,-2 3 0 0 0,2-5 34 0 0,0-1 0 0 0,0 0 0 0 0,0 0 0 0 0,0 1 0 0 0,0-1 0 0 0,0 0 1 0 0,0 0-1 0 0,0 1 0 0 0,-1-1 0 0 0,1 0 0 0 0,0 0 0 0 0,0 1 0 0 0,0-1 0 0 0,0 0 0 0 0,-1 0 1 0 0,1 0-1 0 0,0 1 0 0 0,0-1 0 0 0,0 0 0 0 0,-1 0 0 0 0,1 0 0 0 0,0 0 0 0 0,0 0 0 0 0,-1 0 1 0 0,1 1-1 0 0,0-1 0 0 0,0 0 0 0 0,-1 0 0 0 0,1 0 0 0 0,-1 0 0 0 0,-2-14-11202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7831 0 0,'2'2'7138'0'0,"0"0"-6369"0"0,1 1 1 0 0,-1-1-1 0 0,1 0 1 0 0,0 0 0 0 0,-1 0-1 0 0,1 0 1 0 0,0 0-1 0 0,4 1 1 0 0,0 0-151 0 0,-1 0 0 0 0,1-1 0 0 0,10 2 0 0 0,4-1-179 0 0,36 0 1 0 0,-50-3-45 0 0,95 0 662 0 0,113-16 0 0 0,99-30-951 0 0,-210 28-1610 0 0,-37 3-6091 0 0,-30 6-493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3223 0 0,'-2'2'11971'0'0,"1"0"-11690"0"0,-1 0 0 0 0,0 1 0 0 0,1 0 0 0 0,-1-1 1 0 0,1 1-1 0 0,0 0 0 0 0,-1-1 0 0 0,2 1 0 0 0,-1 0 0 0 0,0 0 0 0 0,0 0 1 0 0,1 0-1 0 0,0 0 0 0 0,-1 5 0 0 0,2 8 179 0 0,2 25 1 0 0,-1-25 46 0 0,3 130 359 0 0,-2-24-680 0 0,-3-121-179 0 0,0-1-1 0 0,0 1 1 0 0,0-1 0 0 0,0 0-1 0 0,0 1 1 0 0,0-1 0 0 0,0 1-1 0 0,0-1 1 0 0,1 0-1 0 0,-1 1 1 0 0,0-1 0 0 0,0 0-1 0 0,0 1 1 0 0,0-1 0 0 0,1 0-1 0 0,-1 1 1 0 0,0-1-1 0 0,0 0 1 0 0,1 1 0 0 0,-1-1-1 0 0,0 0 1 0 0,0 0 0 0 0,1 1-1 0 0,-1-1 1 0 0,0 0 0 0 0,1 0-1 0 0,-1 1 1 0 0,0-1-1 0 0,1 0 1 0 0,-1 0 0 0 0,1 0-1 0 0,-1 0 1 0 0,0 0 0 0 0,1 0-1 0 0,0 1 1 0 0,0-2 8 0 0,1 1 0 0 0,0 0-1 0 0,-1 0 1 0 0,1-1 0 0 0,-1 1 0 0 0,1-1 0 0 0,-1 1 0 0 0,1-1 0 0 0,2-1 0 0 0,3-3 45 0 0,0 1 0 0 0,12-11 0 0 0,12-15 80 0 0,50-65 0 0 0,-17 18-257 0 0,-54 66 62 0 0,0 1 0 0 0,1 0 1 0 0,23-17-1 0 0,-33 26-8 0 0,10 9 250 0 0,-6 3-97 0 0,0 0-1 0 0,-1 1 1 0 0,0-1 0 0 0,-1 1-1 0 0,3 21 1 0 0,-4-17-27 0 0,1-1 0 0 0,1 0 1 0 0,8 21-1 0 0,-9-29-28 0 0,0-1 1 0 0,1 1-1 0 0,0-1 1 0 0,1 0 0 0 0,-1 0-1 0 0,1-1 1 0 0,0 1-1 0 0,0-1 1 0 0,1 0-1 0 0,0-1 1 0 0,-1 1 0 0 0,10 4-1 0 0,-11-7-16 0 0,0 1-1 0 0,0-1 0 0 0,0 0 1 0 0,1-1-1 0 0,-1 1 1 0 0,1-1-1 0 0,-1 0 1 0 0,1 0-1 0 0,-1-1 0 0 0,1 1 1 0 0,0-1-1 0 0,-1 0 1 0 0,1 0-1 0 0,0 0 1 0 0,-1-1-1 0 0,1 0 0 0 0,-1 0 1 0 0,1 0-1 0 0,-1 0 1 0 0,9-4-1 0 0,-8 2 2 0 0,-1 0-1 0 0,1 0 1 0 0,-1 0-1 0 0,0-1 1 0 0,0 0-1 0 0,0 1 1 0 0,0-1 0 0 0,5-9-1 0 0,23-41 169 0 0,-22 36-168 0 0,10-16-1 0 0,2 1-1 0 0,1 1 1 0 0,28-32 0 0 0,-8 11 42 0 0,-32 38-222 0 0,0 0 1 0 0,1 0-1 0 0,1 1 1 0 0,27-22-1 0 0,-37 34-95 0 0,-1 0 0 0 0,0 1 0 0 0,1-1 0 0 0,-1 1 0 0 0,1 0 0 0 0,-1 0 0 0 0,1 0 0 0 0,0 0-1 0 0,-1 0 1 0 0,1 0 0 0 0,0 1 0 0 0,-1-1 0 0 0,1 1 0 0 0,0 0 0 0 0,0 0 0 0 0,0 0 0 0 0,-1 0-1 0 0,1 1 1 0 0,0-1 0 0 0,0 1 0 0 0,-1-1 0 0 0,6 3 0 0 0,6 4-1595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88 11055 0 0,'0'0'506'0'0,"-1"-1"-10"0"0,-1-1-349 0 0,1-1-1 0 0,-1 1 1 0 0,0 0 0 0 0,0 0 0 0 0,-1 1 0 0 0,1-1 0 0 0,0 0 0 0 0,0 1-1 0 0,-1-1 1 0 0,1 1 0 0 0,-1 0 0 0 0,0 0 0 0 0,1 0 0 0 0,-4-1 0 0 0,1 1 276 0 0,1 0 1 0 0,-1 1 0 0 0,0 0 0 0 0,1 0-1 0 0,-1 0 1 0 0,0 0 0 0 0,1 1 0 0 0,-5 0-1 0 0,-9 4 788 0 0,1 1 0 0 0,0 0 1 0 0,-26 14-1 0 0,22-10-2077 0 0,0 0 947 0 0,0 1-1 0 0,0 1 0 0 0,-33 25 1 0 0,49-33-67 0 0,-1 0 0 0 0,1 1 1 0 0,0 0-1 0 0,0 0 0 0 0,0 1 1 0 0,1-1-1 0 0,0 1 0 0 0,0 0 0 0 0,0 0 1 0 0,1 0-1 0 0,0 1 0 0 0,0-1 1 0 0,1 1-1 0 0,-1 0 0 0 0,1 0 1 0 0,1 0-1 0 0,-1 7 0 0 0,1-11-2 0 0,1 0 1 0 0,0 0-1 0 0,0 0 0 0 0,1 0 0 0 0,-1 0 0 0 0,1 0 0 0 0,-1 0 1 0 0,1 0-1 0 0,0 0 0 0 0,0 0 0 0 0,0 0 0 0 0,1 0 1 0 0,-1 0-1 0 0,1-1 0 0 0,-1 1 0 0 0,3 2 0 0 0,-1-2 31 0 0,0 0-1 0 0,1 0 0 0 0,-1 0 1 0 0,1-1-1 0 0,-1 1 0 0 0,1-1 1 0 0,0 0-1 0 0,0 0 1 0 0,0 0-1 0 0,5 1 0 0 0,8 2 114 0 0,0-1-1 0 0,0-1 1 0 0,0-1-1 0 0,27 0 1 0 0,-44-2-156 0 0,13 1 119 0 0,1-1 0 0 0,-1 0-1 0 0,0-1 1 0 0,1 0 0 0 0,15-4 0 0 0,-25 4-97 0 0,-1-1-1 0 0,1 1 0 0 0,-1 0 1 0 0,1-1-1 0 0,-1 0 0 0 0,0 1 1 0 0,1-1-1 0 0,-1-1 1 0 0,0 1-1 0 0,0 0 0 0 0,0-1 1 0 0,-1 0-1 0 0,1 1 1 0 0,-1-1-1 0 0,1 0 0 0 0,-1 0 1 0 0,0-1-1 0 0,0 1 1 0 0,0 0-1 0 0,-1-1 0 0 0,1 1 1 0 0,1-8-1 0 0,0-5 16 0 0,-1 1-1 0 0,0-1 1 0 0,-1 0-1 0 0,-1 0 1 0 0,-1 0-1 0 0,-3-20 1 0 0,0-32-54 0 0,4 41-1063 0 0,1 1 0 0 0,7-38 0 0 0,-8 63 13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48 3223 0 0,'0'-2'240'0'0,"4"-28"104"0"0,-4 16 9099 0 0,-7 13-4391 0 0,6 1-4979 0 0,1-1 0 0 0,-1 1-1 0 0,0 0 1 0 0,1 0 0 0 0,-1 0 0 0 0,0 0 0 0 0,1 0 0 0 0,-1 0-1 0 0,0 0 1 0 0,1 0 0 0 0,-1 0 0 0 0,0 1 0 0 0,1-1 0 0 0,-1 0 0 0 0,1 0-1 0 0,-1 1 1 0 0,0-1 0 0 0,0 1 0 0 0,-4 2 99 0 0,-1 1 1 0 0,1 0-1 0 0,0 0 1 0 0,0 0-1 0 0,0 1 1 0 0,-7 10-1 0 0,-23 35 44 0 0,27-37-67 0 0,-3 4 34 0 0,0 1-1 0 0,2 1 1 0 0,-14 35 0 0 0,19-41-127 0 0,1-1 1 0 0,0 0-1 0 0,0 1 0 0 0,2 0 0 0 0,-1 0 1 0 0,2-1-1 0 0,0 19 0 0 0,0-28-30 0 0,1 0 0 0 0,-1 0 1 0 0,1 0-1 0 0,-1 0 0 0 0,1-1 0 0 0,0 1 0 0 0,0 0 0 0 0,0-1 1 0 0,0 1-1 0 0,1 0 0 0 0,-1-1 0 0 0,1 0 0 0 0,-1 1 0 0 0,1-1 0 0 0,0 0 1 0 0,0 0-1 0 0,0 0 0 0 0,0 0 0 0 0,0 0 0 0 0,0 0 0 0 0,1-1 0 0 0,-1 1 1 0 0,1-1-1 0 0,-1 1 0 0 0,1-1 0 0 0,0 0 0 0 0,-1 0 0 0 0,1 0 1 0 0,0-1-1 0 0,0 1 0 0 0,-1 0 0 0 0,1-1 0 0 0,0 0 0 0 0,0 0 0 0 0,0 0 1 0 0,0 0-1 0 0,0 0 0 0 0,-1-1 0 0 0,1 1 0 0 0,0-1 0 0 0,0 0 1 0 0,0 1-1 0 0,2-3 0 0 0,18-6 299 0 0,-1-2 0 0 0,-1 0 0 0 0,0-2 0 0 0,0 0 0 0 0,24-22 0 0 0,86-87 542 0 0,-124 116-866 0 0,3-3-68 0 0,0-1 0 0 0,-1 0 0 0 0,-1 0 1 0 0,0-1-1 0 0,0 0 0 0 0,10-19 0 0 0,-9 14-2418 0 0,-3 5-2612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 16039 0 0,'1'-1'731'0'0,"3"-2"1191"0"0,-4 5-764 0 0,-5 10-421 0 0,-13 17-573 0 0,-76 131 1334 0 0,49-79-1367 0 0,2-7-132 0 0,-6 12 39 0 0,-94 127 0 0 0,9-59-38 0 0,84-99-18 0 0,23-25-142 0 0,-15 17-492 0 0,17-15-2876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38 335 11055 0 0,'0'0'2939'0'0,"0"3"-964"0"0,-1 0-797 0 0,1 1 0 0 0,-1 0 0 0 0,0-1 0 0 0,0 1-1 0 0,-3 5 1 0 0,3-8-119 0 0,-16-9-516 0 0,16 7-549 0 0,-1-1 1 0 0,1 1 0 0 0,0-1 0 0 0,0 1-1 0 0,1-1 1 0 0,-1 0 0 0 0,0 1-1 0 0,0-1 1 0 0,1 0 0 0 0,-1 1-1 0 0,1-1 1 0 0,-1 0 0 0 0,1 0 0 0 0,0 0-1 0 0,0-2 1 0 0,-1-2-69 0 0,1 1 0 0 0,0-1 0 0 0,2-9-1 0 0,1 0-184 0 0,1 1 0 0 0,1 0 0 0 0,0 0 0 0 0,1 1 0 0 0,10-19 0 0 0,-3 11-182 0 0,0 0 0 0 0,25-27 0 0 0,-28 37 334 0 0,1 0-1 0 0,0 1 0 0 0,1 0 1 0 0,23-15-1 0 0,-26 19 192 0 0,1 1 0 0 0,0 0 0 0 0,0 0-1 0 0,0 1 1 0 0,0 1 0 0 0,1-1-1 0 0,15-1 1 0 0,-21 4-47 0 0,-1 1 1 0 0,1 0-1 0 0,-1 1 0 0 0,1-1 0 0 0,-1 1 0 0 0,1 0 1 0 0,-1 0-1 0 0,6 2 0 0 0,34 15 56 0 0,-40-16-73 0 0,14 7 123 0 0,0 1-1 0 0,-1 1 1 0 0,-1 0-1 0 0,1 1 1 0 0,-2 1-1 0 0,0 0 1 0 0,0 1 0 0 0,-1 1-1 0 0,-1 0 1 0 0,20 31-1 0 0,-31-43-124 0 0,0 1 0 0 0,0-1 0 0 0,0 1 0 0 0,-1 0 0 0 0,1-1 0 0 0,-1 1 0 0 0,0 0 0 0 0,0 0 0 0 0,-1 0 0 0 0,1 0 0 0 0,-1 0 0 0 0,0 0 0 0 0,0 0 0 0 0,0 0 0 0 0,0-1 0 0 0,-1 1 0 0 0,1 0 0 0 0,-3 5 0 0 0,1-4-1 0 0,0 0 0 0 0,0 0 0 0 0,-1 0 0 0 0,0 0 0 0 0,0-1 0 0 0,0 1 0 0 0,-1-1 0 0 0,0 0 0 0 0,1 0 0 0 0,-2 0 0 0 0,1-1 0 0 0,-8 6 0 0 0,-8 4 38 0 0,-1 0 0 0 0,-1-2 0 0 0,0-1 0 0 0,-30 10 0 0 0,-97 23-1054 0 0,116-35 136 0 0,6-2-814 0 0,1-2-3680 0 0,5-2-1321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27 9671 0 0,'21'-13'400'0'0,"-8"4"1373"0"0,-4 4 3934 0 0,-12 18-4724 0 0,0-6-861 0 0,0-1 0 0 0,0 1 0 0 0,-1-1 0 0 0,1 1 0 0 0,-10 10 0 0 0,-28 28 38 0 0,14-16-37 0 0,-226 275 374 0 0,221-263-464 0 0,-218 297 363 0 0,125-127 784 0 0,120-202-1160 0 0,0 0 0 0 0,-10 13 0 0 0,1-8-5760 0 0,2-5-1116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22 9671 0 0,'1'-1'440'0'0,"-1"1"-390"0"0,0-1-1 0 0,0 1 1 0 0,1 0-1 0 0,-1 0 1 0 0,0-1-1 0 0,0 1 1 0 0,0 0-1 0 0,0-1 0 0 0,1 1 1 0 0,-1 0-1 0 0,0-1 1 0 0,0 1-1 0 0,0 0 1 0 0,0-1-1 0 0,0 1 1 0 0,0 0-1 0 0,0-1 1 0 0,0 1-1 0 0,0 0 0 0 0,0-1 1 0 0,0 1-1 0 0,0 0 1 0 0,0-1-1 0 0,0 1 1 0 0,0 0-1 0 0,0-1 1 0 0,0 1-1 0 0,0 0 1 0 0,-1-1-1 0 0,1 1 0 0 0,0 0 1 0 0,0-1-1 0 0,0 1 1 0 0,-1 0-1 0 0,1 0 1 0 0,0-1-1 0 0,0 1 1 0 0,-1 0-1 0 0,1 0 1 0 0,0-1-1 0 0,-2 0 1763 0 0,-11 1-710 0 0,1 2 0 0 0,0-1 0 0 0,0 1 0 0 0,0 1-1 0 0,-20 7 1 0 0,-56 28-1340 0 0,57-24 565 0 0,-16 8-330 0 0,-58 37 0 0 0,82-44-27 0 0,1 1 0 0 0,1 1 0 0 0,0 1 0 0 0,-24 26 0 0 0,38-36 59 0 0,-1 1-1 0 0,2 0 1 0 0,-1 0 0 0 0,1 0-1 0 0,1 1 1 0 0,0 0-1 0 0,0 0 1 0 0,1 0 0 0 0,0 0-1 0 0,-3 13 1 0 0,7-21 3 0 0,0 1 0 0 0,-1 0 1 0 0,1 0-1 0 0,0 0 0 0 0,0-1 0 0 0,1 1 1 0 0,-1 0-1 0 0,0 0 0 0 0,1-1 0 0 0,0 1 1 0 0,0 0-1 0 0,-1-1 0 0 0,2 1 0 0 0,-1 0 1 0 0,0-1-1 0 0,3 5 0 0 0,-1-4 25 0 0,-1 0 0 0 0,1 0 0 0 0,0-1 0 0 0,0 1 1 0 0,0-1-1 0 0,1 0 0 0 0,-1 1 0 0 0,0-2 0 0 0,1 1 0 0 0,6 3 0 0 0,0-2 52 0 0,1 0 0 0 0,-1-1 0 0 0,0 0 0 0 0,1-1 0 0 0,-1 0 0 0 0,1 0 0 0 0,0-1 0 0 0,10-2 0 0 0,5-1 55 0 0,-1-1-1 0 0,1-2 1 0 0,-1 0 0 0 0,-1-2-1 0 0,40-18 1 0 0,-46 17-121 0 0,0 0 0 0 0,-1-2 0 0 0,0 0 0 0 0,-1 0 0 0 0,0-2 0 0 0,-1 0 0 0 0,26-28-1 0 0,-35 34-73 0 0,-1 0-1 0 0,0-1 1 0 0,0 1-1 0 0,-1-1 1 0 0,0 0-1 0 0,0 0 1 0 0,0 0-1 0 0,-1-1 1 0 0,-1 1-1 0 0,1-1 1 0 0,-1 1-1 0 0,-1-1 1 0 0,0 0-1 0 0,0 0 1 0 0,0 0-1 0 0,-1 0 1 0 0,-1 0-1 0 0,0 0 1 0 0,0 0-1 0 0,0 1 0 0 0,-1-1 1 0 0,-1 0-1 0 0,1 1 1 0 0,-1-1-1 0 0,-1 1 1 0 0,0 0-1 0 0,-7-12 1 0 0,-21-30-1666 0 0,31 49 1415 0 0,-8-5-300 0 0,7 6 557 0 0,1 0 0 0 0,0 0 1 0 0,-1 0-1 0 0,1 0 1 0 0,0 0-1 0 0,0 0 1 0 0,-1 1-1 0 0,1-1 1 0 0,0 0-1 0 0,0 1 1 0 0,-1-1-1 0 0,1 1 0 0 0,0 0 1 0 0,0-1-1 0 0,0 1 1 0 0,0 0-1 0 0,0 0 1 0 0,0 0-1 0 0,0-1 1 0 0,0 1-1 0 0,-1 2 1 0 0,-19 26-309 0 0,14-19 92 0 0,2-3-169 0 0,1 1 0 0 0,0-1 1 0 0,1 1-1 0 0,-4 9 0 0 0,-1 7-5997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5983 0 0,'-2'2'274'0'0,"-20"23"941"0"0,1 1 1 0 0,-24 38 0 0 0,5-6 3787 0 0,-113 157 722 0 0,-62 118-4286 0 0,45-6-1324 0 0,167-319-264 0 0,2-6-562 0 0,3 3-1019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16759 0 0,'0'0'1514'0'0,"-1"0"-1242"0"0,-2 0-176 0 0,1 1 1 0 0,-1-1 0 0 0,1 0 0 0 0,0 1 0 0 0,0 0 0 0 0,-1 0-1 0 0,1-1 1 0 0,0 1 0 0 0,0 1 0 0 0,0-1 0 0 0,0 0 0 0 0,0 0-1 0 0,0 1 1 0 0,0-1 0 0 0,0 1 0 0 0,1 0 0 0 0,-1-1 0 0 0,1 1 0 0 0,-1 0-1 0 0,1 0 1 0 0,-2 2 0 0 0,-3 7 358 0 0,0 1 0 0 0,-9 22 1 0 0,3-5-299 0 0,-2-5-129 0 0,0 0 1 0 0,-1-1-1 0 0,-1-1 0 0 0,-1-1 1 0 0,-1 0-1 0 0,-26 22 0 0 0,16-20-16 0 0,-1-2 0 0 0,-41 22 0 0 0,43-27 241 0 0,1 0 0 0 0,1 2-1 0 0,-39 34 1 0 0,61-49-136 0 0,1 0 0 0 0,-1 0-1 0 0,0 1 1 0 0,1-1 0 0 0,0 1 0 0 0,-4 7-1 0 0,5-9 68 0 0,2-1-30 0 0,3 4-130 0 0,-1-1 0 0 0,1 1 0 0 0,0-1 0 0 0,0 0 0 0 0,0-1 0 0 0,0 1 0 0 0,1-1 0 0 0,-1 1 0 0 0,1-2 0 0 0,0 1 0 0 0,0 0 0 0 0,0-1 0 0 0,1 0 0 0 0,-1 0 0 0 0,8 2 0 0 0,5 0-11 0 0,0-1 1 0 0,1 0-1 0 0,26-1 0 0 0,-14-2-506 0 0,-1-1 1 0 0,1-1-1 0 0,-1-2 0 0 0,0-2 1 0 0,54-16-1 0 0,-53 11-995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28 16351 0 0,'1'-1'752'0'0,"2"-2"-310"0"0,14-18 251 0 0,-16 18 1225 0 0,-5 4-821 0 0,-12 9-581 0 0,-20 18-720 0 0,-12 10 299 0 0,-93 59 0 0 0,83-65-95 0 0,-3 2 257 0 0,1 2 0 0 0,-61 50 0 0 0,111-77-26 0 0,0 0 0 0 0,0 0 0 0 0,2 1 1 0 0,-17 22-1 0 0,23-27-157 0 0,-1-1-1 0 0,1 1 1 0 0,0-1 0 0 0,0 1 0 0 0,0 0 0 0 0,1 0 0 0 0,-2 5 0 0 0,3-7-37 0 0,-1 0 1 0 0,1-1 0 0 0,0 1-1 0 0,0 0 1 0 0,0-1 0 0 0,1 1-1 0 0,-1 0 1 0 0,1-1 0 0 0,-1 1-1 0 0,1-1 1 0 0,0 1 0 0 0,0-1-1 0 0,0 1 1 0 0,2 3 0 0 0,0-3-8 0 0,-1 0 1 0 0,1 0-1 0 0,0 0 1 0 0,0 0 0 0 0,0-1-1 0 0,0 1 1 0 0,0-1-1 0 0,0 0 1 0 0,1 0-1 0 0,0 0 1 0 0,-1 0-1 0 0,1-1 1 0 0,0 1 0 0 0,-1-1-1 0 0,1 0 1 0 0,6 1-1 0 0,2 0-83 0 0,-1-1-1 0 0,1 0 1 0 0,0 0-1 0 0,17-3 1 0 0,40-8-1542 0 0,-22-1-4391 0 0,-5 0-1548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14743 0 0,'0'0'1658'0'0,"0"2"-1200"0"0,-2 6 104 0 0,-1 0-1 0 0,0 0 1 0 0,-1 0-1 0 0,0 0 1 0 0,0-1-1 0 0,0 1 1 0 0,-1-1-1 0 0,-9 11 1 0 0,-13 20 303 0 0,14-14-707 0 0,1 0 1 0 0,0 1-1 0 0,2 0 1 0 0,1 1-1 0 0,1 0 1 0 0,-7 41-1 0 0,14-60-108 0 0,1 1 0 0 0,-1 0 0 0 0,1 0-1 0 0,0 0 1 0 0,1 0 0 0 0,0-1 0 0 0,4 16 0 0 0,-4-21-24 0 0,-1-1 1 0 0,1 0 0 0 0,0 0-1 0 0,-1 1 1 0 0,1-1 0 0 0,0 0-1 0 0,0 0 1 0 0,0 0 0 0 0,0 0-1 0 0,0 0 1 0 0,0 0-1 0 0,0-1 1 0 0,0 1 0 0 0,0 0-1 0 0,0 0 1 0 0,1-1 0 0 0,-1 1-1 0 0,0-1 1 0 0,0 1 0 0 0,1-1-1 0 0,-1 1 1 0 0,0-1 0 0 0,1 0-1 0 0,-1 0 1 0 0,3 1-1 0 0,1-1 61 0 0,0 0-1 0 0,0 0 0 0 0,0-1 1 0 0,0 1-1 0 0,5-2 0 0 0,8-3 85 0 0,0-1 0 0 0,-1 0-1 0 0,1-1 1 0 0,-2-1-1 0 0,23-14 1 0 0,-5 0-16 0 0,44-38 1 0 0,-64 47-191 0 0,0 0 0 0 0,-1-1 0 0 0,-1-1 0 0 0,0 0 0 0 0,-1-1 0 0 0,-1 0 0 0 0,0 0-1 0 0,-1-1 1 0 0,-1 0 0 0 0,-1-1 0 0 0,0 0 0 0 0,8-34 0 0 0,-6 15-2060 0 0,-9 35 446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2303 0 0,'4'4'14660'0'0,"-3"-3"-14146"0"0,-1-1 1 0 0,1 1-1 0 0,0-1 1 0 0,-1 0-1 0 0,1 1 1 0 0,0-1 0 0 0,-1 0-1 0 0,1 0 1 0 0,0 0-1 0 0,0 1 1 0 0,-1-1-1 0 0,1 0 1 0 0,0 0-1 0 0,1 0 1 0 0,16-5 1734 0 0,-9 1-2638 0 0,0-1 0 0 0,10-7 0 0 0,-16 10 1030 0 0,34-25-31 0 0,50-48-1 0 0,-27 21-353 0 0,5-2-1 0 0,75-61 48 0 0,-100 86-308 0 0,70-40 0 0 0,-91 60 41 0 0,1 2-1 0 0,34-12 1 0 0,-43 17-713 0 0,0 1 1 0 0,18-1-1 0 0,-22 3-678 0 0,0 1 1 0 0,0 0-1 0 0,0 0 0 0 0,0 0 0 0 0,7 3 0 0 0,4 2-6573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7 10591 0 0,'0'0'4618'0'0,"9"-6"-2177"0"0,-8 6-2383 0 0,0 0 1 0 0,-1 0-1 0 0,1-1 0 0 0,0 1 1 0 0,0 0-1 0 0,-1 0 0 0 0,1 0 1 0 0,0 0-1 0 0,0 0 0 0 0,-1 1 1 0 0,1-1-1 0 0,0 0 0 0 0,0 0 1 0 0,-1 0-1 0 0,1 1 0 0 0,0-1 1 0 0,0 0-1 0 0,-1 1 0 0 0,1-1 1 0 0,-1 1-1 0 0,1-1 1 0 0,0 1-1 0 0,-1-1 0 0 0,1 1 1 0 0,-1-1-1 0 0,1 1 0 0 0,0 0 1 0 0,0 1 25 0 0,0 0 0 0 0,0 0 0 0 0,-1 0 0 0 0,1 0 0 0 0,0 0 0 0 0,-1 0 0 0 0,0 0-1 0 0,1 0 1 0 0,-1 4 0 0 0,0 4 47 0 0,0 0-1 0 0,-1 0 0 0 0,-3 14 1 0 0,-2 0-61 0 0,-2 0 0 0 0,0-1 1 0 0,-1 0-1 0 0,-1-1 0 0 0,-1 0 1 0 0,-19 27-1 0 0,-94 117 534 0 0,121-162-596 0 0,-118 144 315 0 0,-187 178 1 0 0,244-271-91 0 0,-87 58 0 0 0,128-95 11 0 0,22-17 177 0 0,1-3-394 0 0,0 0-1 0 0,1 0 1 0 0,-1 0-1 0 0,1 0 1 0 0,0 0-1 0 0,-1 0 1 0 0,1 0-1 0 0,0 0 0 0 0,0 0 1 0 0,0 1-1 0 0,1-1 1 0 0,-1 0-1 0 0,3-2 1 0 0,22-21 82 0 0,-19 19-69 0 0,194-157 41 0 0,-159 134-124 0 0,1 2 0 0 0,1 1-1 0 0,51-19 1 0 0,-33 17-8 0 0,31-11-82 0 0,-76 33 114 0 0,0 1 0 0 0,0 0 0 0 0,30-3 0 0 0,-42 8 25 0 0,0 0 0 0 0,0 0-1 0 0,1 1 1 0 0,-1 0 0 0 0,0 0 0 0 0,0 0-1 0 0,0 1 1 0 0,0 0 0 0 0,0-1 0 0 0,0 2-1 0 0,-1-1 1 0 0,1 1 0 0 0,-1-1 0 0 0,1 1-1 0 0,-1 0 1 0 0,0 1 0 0 0,0-1 0 0 0,0 1-1 0 0,-1 0 1 0 0,1 0 0 0 0,-1 0 0 0 0,5 9-1 0 0,-4-8 4 0 0,-1 0 0 0 0,0 0-1 0 0,0 1 1 0 0,-1-1-1 0 0,1 1 1 0 0,-1 0-1 0 0,-1-1 1 0 0,1 1-1 0 0,-1 0 1 0 0,0 0-1 0 0,0 0 1 0 0,-1 0-1 0 0,0 0 1 0 0,0 0-1 0 0,0 1 1 0 0,-1-1-1 0 0,1 0 1 0 0,-2 0-1 0 0,-2 9 1 0 0,0-6 14 0 0,0 0 1 0 0,-1 0-1 0 0,0-1 1 0 0,-1 1-1 0 0,0-1 1 0 0,0 0-1 0 0,-1-1 1 0 0,-8 8-1 0 0,3-5-7 0 0,0 0-1 0 0,0-2 1 0 0,-1 1-1 0 0,-23 10 1 0 0,-6-1 18 0 0,-1-2 0 0 0,-71 15 1 0 0,85-23 9 0 0,-14 4 7 0 0,-38 8 4 0 0,77-19-90 0 0,-1 0 0 0 0,1-1 0 0 0,-1 1 0 0 0,1-1 0 0 0,-1 0 0 0 0,1-1 0 0 0,-1 1 0 0 0,1-1 0 0 0,0 0 0 0 0,-7-2 0 0 0,11 3-25 0 0,-1 0 0 0 0,1 0 0 0 0,0 0 0 0 0,0-1 0 0 0,-1 1 0 0 0,1 0-1 0 0,0 0 1 0 0,0-1 0 0 0,0 1 0 0 0,-1 0 0 0 0,1 0 0 0 0,0-1 0 0 0,0 1 0 0 0,0 0 0 0 0,0 0 0 0 0,0-1-1 0 0,0 1 1 0 0,0 0 0 0 0,0-1 0 0 0,0 1 0 0 0,0 0 0 0 0,0-1 0 0 0,0 1 0 0 0,0 0 0 0 0,0-1-1 0 0,0 1 1 0 0,0 0 0 0 0,0-1 0 0 0,0 0-144 0 0,3-10-957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10591 0 0,'0'0'488'0'0,"-1"3"-12"0"0,-10 27-652 0 0,6-20 781 0 0,1 1 1 0 0,1-1-1 0 0,-4 14 0 0 0,7-20-266 0 0,-1 0 0 0 0,1 0 0 0 0,0 0 0 0 0,0 0 0 0 0,0 0 0 0 0,0 0-1 0 0,1 1 1 0 0,0-1 0 0 0,0 0 0 0 0,0-1 0 0 0,0 1 0 0 0,0 0 0 0 0,3 4 0 0 0,0-1 38 0 0,1 0 0 0 0,0 0 0 0 0,0 0 0 0 0,1 0 0 0 0,0-1 0 0 0,0 0 0 0 0,0 0 0 0 0,1 0 0 0 0,0-1 0 0 0,0 0 0 0 0,0-1 0 0 0,1 0 0 0 0,10 5 0 0 0,11 3-49 0 0,2-1-1 0 0,35 8 1 0 0,-63-18-358 0 0,32 7-567 0 0,-11-4-2683 0 0,-13-2-246 0 0,12 2-3952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16783 0 0,'0'0'1522'0'0,"0"2"-1250"0"0,-3 16 68 0 0,2-11-41 0 0,-1 1 0 0 0,1-1 0 0 0,-1 0 0 0 0,0 0 0 0 0,-5 11 0 0 0,-10 11 339 0 0,-1 0 0 0 0,-1-2 0 0 0,-31 35 0 0 0,-77 68 255 0 0,37-39-354 0 0,-164 209 274 0 0,245-288-822 0 0,-116 164 203 0 0,99-135-363 0 0,2 1 1 0 0,-26 64-1 0 0,49-104-310 0 0,11 0-2294 0 0,1-4 845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 14655 0 0,'2'0'671'0'0,"23"-5"224"0"0,-9 4-616 0 0,-12 3-333 0 0,1 0 2323 0 0,-10 12-1674 0 0,2-9-507 0 0,-1 0 1 0 0,0 1 0 0 0,0-2-1 0 0,-1 1 1 0 0,1 0 0 0 0,-1-1-1 0 0,-6 4 1 0 0,-41 26 491 0 0,37-25-438 0 0,-150 81 202 0 0,133-73-306 0 0,-86 49 28 0 0,113-63-63 0 0,1 0 1 0 0,0 0-1 0 0,0 0 1 0 0,0 1 0 0 0,0 0-1 0 0,1 0 1 0 0,-1 0-1 0 0,1 0 1 0 0,-5 8 0 0 0,8-10 19 0 0,-1-1 0 0 0,1 1 0 0 0,-1-1 0 0 0,1 1 0 0 0,0-1 0 0 0,0 1 0 0 0,0-1 0 0 0,0 1 0 0 0,0-1 0 0 0,0 1 0 0 0,0-1 0 0 0,0 1 0 0 0,0 0 0 0 0,1-1 0 0 0,-1 1 0 0 0,1-1 0 0 0,-1 0 0 0 0,2 2 0 0 0,13 22 258 0 0,-9-16-221 0 0,0-1-1 0 0,1 0 0 0 0,0 0 1 0 0,1 0-1 0 0,0-1 1 0 0,0 0-1 0 0,1-1 0 0 0,-1 0 1 0 0,1 0-1 0 0,16 7 0 0 0,-11-8-30 0 0,-1-1-1 0 0,1 0 0 0 0,0-1 0 0 0,0-1 1 0 0,1 0-1 0 0,-1-1 0 0 0,0-1 0 0 0,19-1 1 0 0,16-4-295 0 0,50-13 0 0 0,-77 14-66 0 0,9-2-1299 0 0,31-12 0 0 0,-21 3-5271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18 1375 0 0,'10'-17'16076'0'0,"-12"18"-15948"0"0,-14 13 51 0 0,0 2-1 0 0,0 0 1 0 0,2 1-1 0 0,0 0 0 0 0,-12 21 1 0 0,-2 1 40 0 0,-71 91 351 0 0,-151 216 664 0 0,167-222-637 0 0,-81 130 2081 0 0,163-252-1796 0 0,3-4-850 0 0,0 0-1 0 0,0 1 1 0 0,1 0 0 0 0,-1-1 0 0 0,0 1 0 0 0,4-1 0 0 0,6-3-18 0 0,19-15-32 0 0,40-34 0 0 0,-14 10-286 0 0,-19 18-78 0 0,0 2 0 0 0,2 2 0 0 0,64-27 0 0 0,-88 43 163 0 0,25-6-1 0 0,-35 11 181 0 0,0 0 0 0 0,0 0 0 0 0,0 0 0 0 0,0 1-1 0 0,1 0 1 0 0,-1 0 0 0 0,9 2 0 0 0,-4 2-25 0 0,-1 4 48 0 0,-7-4 36 0 0,0 0 1 0 0,-1 1-1 0 0,1-1 0 0 0,-1 1 0 0 0,0 0 0 0 0,0 0 1 0 0,-1 0-1 0 0,1 0 0 0 0,-1 0 0 0 0,1 9 0 0 0,-1 7 258 0 0,-1 29 0 0 0,0-24-144 0 0,2 110-145 0 0,-2-135-1183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363 152 1375 0 0,'16'-8'2624'0'0,"-1"-1"1830"0"0,-13 8-3685 0 0,2-1-258 0 0,1 0-1 0 0,0 0 1 0 0,-1-1 0 0 0,8-5-1 0 0,-10 6-267 0 0,1 0 0 0 0,-1 0 0 0 0,1 0 0 0 0,-1 1 1 0 0,1-1-1 0 0,2 0 0 0 0,7-4 279 0 0,30-18 1590 0 0,-15 6-714 0 0,-20 12-868 0 0,-6 6-493 0 0,-1 0 0 0 0,0 0 0 0 0,1-1 0 0 0,-1 1-1 0 0,0 0 1 0 0,0-1 0 0 0,1 1 0 0 0,-1 0 0 0 0,0-1-1 0 0,0 1 1 0 0,1 0 0 0 0,-1-1 0 0 0,0 1 0 0 0,0-1 0 0 0,0 1-1 0 0,0 0 1 0 0,0-1 0 0 0,0 1 0 0 0,0-1 0 0 0,0 1-1 0 0,0 0 1 0 0,0-1 0 0 0,0 1 0 0 0,0-1 0 0 0,0 1 0 0 0,0 0-1 0 0,0-1 1 0 0,0 1 0 0 0,0-1 0 0 0,0 1 0 0 0,-1 0-1 0 0,1-1 1 0 0,0 1 0 0 0,0 0 0 0 0,-1-1 0 0 0,-11-13 617 0 0,8 9-706 0 0,2 3 58 0 0,-1 1 0 0 0,1-1 1 0 0,-1 0-1 0 0,0 1 0 0 0,1-1 0 0 0,-1 1 0 0 0,0 0 0 0 0,0 0 0 0 0,0 0 1 0 0,0 0-1 0 0,0 0 0 0 0,0 1 0 0 0,0-1 0 0 0,0 1 0 0 0,0 0 0 0 0,-4 0 1 0 0,-7 0-10 0 0,0 1 0 0 0,-16 4 0 0 0,6 0 20 0 0,0 1-1 0 0,0 1 1 0 0,1 1-1 0 0,0 1 0 0 0,1 1 1 0 0,0 1-1 0 0,0 2 1 0 0,-27 19-1 0 0,23-13 177 0 0,1 2 0 0 0,0 1 0 0 0,2 0-1 0 0,-36 46 1 0 0,56-65-158 0 0,1 0 0 0 0,0 1 0 0 0,1-1 0 0 0,-1 0 0 0 0,0 1 0 0 0,1-1 0 0 0,0 1-1 0 0,0-1 1 0 0,0 1 0 0 0,-1 5 0 0 0,2-9-24 0 0,0 1-1 0 0,0 0 1 0 0,0 0-1 0 0,0-1 1 0 0,1 1-1 0 0,-1 0 1 0 0,0 0-1 0 0,0-1 1 0 0,1 1-1 0 0,-1 0 1 0 0,0-1-1 0 0,1 1 1 0 0,-1-1 0 0 0,1 1-1 0 0,-1 0 1 0 0,1-1-1 0 0,-1 1 1 0 0,1-1-1 0 0,-1 1 1 0 0,2 0-1 0 0,-1 0 25 0 0,1 1-9 0 0,1 0 0 0 0,-1 0 0 0 0,0 0-1 0 0,1 0 1 0 0,-1 0 0 0 0,1-1 0 0 0,0 1-1 0 0,-1-1 1 0 0,1 0 0 0 0,0 0 0 0 0,0 0 0 0 0,0 0-1 0 0,0 0 1 0 0,0-1 0 0 0,0 1 0 0 0,0-1 0 0 0,6 0-1 0 0,4 0 47 0 0,1-1-1 0 0,22-5 0 0 0,-22 3-57 0 0,30-7 13 0 0,-1-2 1 0 0,0-2-1 0 0,46-23 0 0 0,-21 9-12 0 0,-39 16-429 0 0,-16 6-179 0 0,1 0-1 0 0,25-6 1 0 0,-37 12-45 0 0,10 0-4778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77 17047 0 0,'-7'-1'280'0'0,"-1"1"-1"0"0,0-1 1 0 0,0 1-1 0 0,0 1 1 0 0,-12 2-1 0 0,17-3-218 0 0,-1 1-1 0 0,1 0 0 0 0,-1 0 1 0 0,1 0-1 0 0,0 0 1 0 0,0 1-1 0 0,-1 0 1 0 0,1-1-1 0 0,0 1 1 0 0,0 0-1 0 0,1 0 1 0 0,-1 1-1 0 0,0-1 1 0 0,-3 4-1 0 0,6-5 326 0 0,8 8 191 0 0,-5-7-539 0 0,1 0-1 0 0,0 0 1 0 0,-1 0 0 0 0,1-1-1 0 0,0 0 1 0 0,0 1 0 0 0,0-1-1 0 0,0-1 1 0 0,0 1 0 0 0,0 0-1 0 0,5-1 1 0 0,9 0 212 0 0,21-2 0 0 0,-31 1-147 0 0,250-41 749 0 0,-135 17-634 0 0,-15 3-542 0 0,-40 8-601 0 0,97-9 1 0 0,-158 22 132 0 0,1 1-1 0 0,0 0 1 0 0,-1 1 0 0 0,1 0 0 0 0,0 0-1 0 0,14 4 1 0 0,-21-4 533 0 0,1-1-1 0 0,-1 1 1 0 0,1 0-1 0 0,-1-1 1 0 0,0 1-1 0 0,1 0 1 0 0,-1 0 0 0 0,0 0-1 0 0,0 0 1 0 0,0 0-1 0 0,1 0 1 0 0,-1 0-1 0 0,0 1 1 0 0,0-1-1 0 0,-1 0 1 0 0,2 3 0 0 0,-1-3 81 0 0,-1 1 0 0 0,0 0 1 0 0,1-1-1 0 0,-1 1 1 0 0,0-1-1 0 0,0 1 1 0 0,0 0-1 0 0,0-1 1 0 0,0 1-1 0 0,-1 0 1 0 0,1-1-1 0 0,-1 1 1 0 0,1-1-1 0 0,-1 1 1 0 0,1 0-1 0 0,-1-1 1 0 0,0 1-1 0 0,1-1 1 0 0,-3 2-1 0 0,-5 10 142 0 0,-1-1-1 0 0,-19 21 0 0 0,18-23 1761 0 0,1 1 1 0 0,0 1-1 0 0,-11 17 0 0 0,19-28-1540 0 0,1 1 0 0 0,-1-1 0 0 0,1 0 0 0 0,-1 0 1 0 0,1 0-1 0 0,0 1 0 0 0,-1-1 0 0 0,1 0 0 0 0,0 0 0 0 0,0 1 0 0 0,0-1 0 0 0,0 0 0 0 0,0 0 1 0 0,0 1-1 0 0,0-1 0 0 0,0 0 0 0 0,1 0 0 0 0,-1 0 0 0 0,0 1 0 0 0,1-1 0 0 0,-1 0 1 0 0,1 0-1 0 0,-1 0 0 0 0,1 0 0 0 0,0 0 0 0 0,0 0 0 0 0,-1 0 0 0 0,1 0 0 0 0,0 0 0 0 0,0 0 1 0 0,0 0-1 0 0,0 0 0 0 0,0 0 0 0 0,0-1 0 0 0,0 1 0 0 0,0 0 0 0 0,0-1 0 0 0,2 1 0 0 0,1 1 18 0 0,1 1 0 0 0,-1-2 0 0 0,1 1 0 0 0,0-1 0 0 0,0 1 0 0 0,-1-1-1 0 0,1 0 1 0 0,9 0 0 0 0,3-1-26 0 0,0 0 0 0 0,-1-2 0 0 0,1 1 0 0 0,0-2 0 0 0,0 0 0 0 0,-1-1 0 0 0,0-1 0 0 0,1 0 0 0 0,16-10 0 0 0,-31 15-222 0 0,-1-1 0 0 0,0 0 0 0 0,0 1-1 0 0,0-1 1 0 0,0 0 0 0 0,1 0 0 0 0,-1 0 0 0 0,0 0 0 0 0,-1 0 0 0 0,1 0-1 0 0,0 0 1 0 0,0-1 0 0 0,0 1 0 0 0,-1 0 0 0 0,1 0 0 0 0,0-1-1 0 0,-1 1 1 0 0,1 0 0 0 0,-1-1 0 0 0,1-2 0 0 0,-1 3 7 0 0,0 1 0 0 0,0-1 0 0 0,-1 0 0 0 0,1 0-1 0 0,0 0 1 0 0,0 0 0 0 0,-1 0 0 0 0,1 0 0 0 0,0 0 0 0 0,-1 1 0 0 0,1-1 0 0 0,-1 0 0 0 0,1 0 0 0 0,-1 0 0 0 0,0 1 0 0 0,1-1 0 0 0,-1 0 0 0 0,0 1-1 0 0,1-1 1 0 0,-1 1 0 0 0,0-1 0 0 0,0 1 0 0 0,1-1 0 0 0,-1 1 0 0 0,0-1 0 0 0,0 1 0 0 0,0 0 0 0 0,0-1 0 0 0,0 1 0 0 0,0 0 0 0 0,0 0 0 0 0,-1 0-1 0 0,-5-2-73 0 0,0 2 0 0 0,-1-1-1 0 0,0 1 1 0 0,1 0-1 0 0,-1 0 1 0 0,1 1 0 0 0,-1 0-1 0 0,1 1 1 0 0,-1-1-1 0 0,1 1 1 0 0,-7 4-1 0 0,-12 4-16 0 0,-38 23-1 0 0,31-14 267 0 0,1 1 0 0 0,1 2 1 0 0,0 2-1 0 0,2 0 0 0 0,-51 56 0 0 0,72-70-44 0 0,0 1 0 0 0,1 0 0 0 0,0 0-1 0 0,0 0 1 0 0,1 1 0 0 0,1 0 0 0 0,0 0 0 0 0,0 1 0 0 0,-4 22-1 0 0,8-30-59 0 0,1 0-1 0 0,-1 1 0 0 0,1-1 1 0 0,0 0-1 0 0,0 1 0 0 0,1-1 0 0 0,-1 1 1 0 0,1-1-1 0 0,1 0 0 0 0,-1 0 1 0 0,3 7-1 0 0,-2-8-16 0 0,1 0-1 0 0,-1 0 1 0 0,0 0-1 0 0,1-1 1 0 0,0 1 0 0 0,0-1-1 0 0,0 0 1 0 0,0 0 0 0 0,1 0-1 0 0,-1 0 1 0 0,1 0 0 0 0,0-1-1 0 0,-1 0 1 0 0,1 0 0 0 0,6 3-1 0 0,1-1 13 0 0,-1-1 0 0 0,1 0 0 0 0,-1-1-1 0 0,1 0 1 0 0,0 0 0 0 0,-1-1 0 0 0,1 0 0 0 0,12-2-1 0 0,12-1-12 0 0,40-9-1 0 0,-28 4-254 0 0,33-7-1068 0 0,-29 1-4409 0 0,-11 3-1186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174 285 10591 0 0,'-2'2'819'0'0,"-19"15"709"0"0,-28 17 0 0 0,37-27-362 0 0,1 0 0 0 0,-2-1 1 0 0,1-1-1 0 0,-21 7 1 0 0,17-9 809 0 0,11-6 323 0 0,8-4-1425 0 0,0 3-769 0 0,0-1 1 0 0,1 1-1 0 0,0 0 0 0 0,0 0 0 0 0,0 1 1 0 0,0-1-1 0 0,6-3 0 0 0,35-19 27 0 0,-22 14-58 0 0,143-87-99 0 0,80-44-1453 0 0,-244 142 1468 0 0,19-11-179 0 0,1 1 0 0 0,41-15 0 0 0,-62 25 190 0 0,0 1 0 0 0,0 0 0 0 0,0 0-1 0 0,1-1 1 0 0,-1 1 0 0 0,0 0 0 0 0,0 0 0 0 0,0 0-1 0 0,0 0 1 0 0,0 0 0 0 0,0 0 0 0 0,0 0 0 0 0,0 1 0 0 0,0-1-1 0 0,0 0 1 0 0,0 1 0 0 0,0-1 0 0 0,0 0 0 0 0,0 1-1 0 0,0-1 1 0 0,2 2 0 0 0,-2-1 2 0 0,0 0 1 0 0,0 1-1 0 0,0-1 0 0 0,0 0 1 0 0,0 1-1 0 0,0-1 0 0 0,-1 1 1 0 0,1-1-1 0 0,0 1 0 0 0,-1-1 1 0 0,1 1-1 0 0,0 3 0 0 0,-1 2 18 0 0,1 1-1 0 0,-1 0 0 0 0,0 0 1 0 0,-2 13-1 0 0,-2 0 106 0 0,-1 0 0 0 0,0 0-1 0 0,-2 0 1 0 0,-18 36 0 0 0,15-35-2 0 0,0 1 0 0 0,2 0 0 0 0,-8 35 0 0 0,15-57-177 0 0,1 1 0 0 0,0-1 0 0 0,0 0 0 0 0,0 1 0 0 0,0-1 0 0 0,0 1 0 0 0,0-1 0 0 0,0 1 0 0 0,0-1 0 0 0,0 0-1 0 0,1 2 1 0 0,0-2-99 0 0,-1 0-1 0 0,1 0 0 0 0,-1-1 0 0 0,1 1 0 0 0,-1 0 1 0 0,1-1-1 0 0,-1 1 0 0 0,1-1 0 0 0,0 1 1 0 0,-1-1-1 0 0,1 1 0 0 0,0-1 0 0 0,0 1 0 0 0,-1-1 1 0 0,1 0-1 0 0,0 1 0 0 0,0-1 0 0 0,0 0 0 0 0,-1 0 1 0 0,3 1-1 0 0,8-1-7834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12439 0 0,'0'0'8474'0'0,"-1"2"-8052"0"0,-111 114 1672 0 0,10-11-1471 0 0,66-65-487 0 0,0-1-8 0 0,-46 69 0 0 0,79-105-122 0 0,-10 21 11 0 0,13-23-14 0 0,0-1 1 0 0,0 1-1 0 0,0 0 0 0 0,-1-1 1 0 0,1 1-1 0 0,0-1 0 0 0,0 1 1 0 0,0 0-1 0 0,0-1 0 0 0,0 1 1 0 0,0-1-1 0 0,0 1 0 0 0,0 0 1 0 0,0-1-1 0 0,1 1 0 0 0,-1-1 1 0 0,0 2-1 0 0,2-1 2 0 0,-1 1 0 0 0,0-1 0 0 0,1 0-1 0 0,-1 0 1 0 0,1 0 0 0 0,0 0 0 0 0,-1 0 0 0 0,1 0-1 0 0,0 0 1 0 0,0 0 0 0 0,-1 0 0 0 0,1-1-1 0 0,0 1 1 0 0,0-1 0 0 0,4 1 0 0 0,31 1 43 0 0,-9-4-563 0 0,51-11-1 0 0,26-14-4170 0 0,-75 17 2542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278 125 9671 0 0,'0'0'12991'0'0,"3"-1"-12522"0"0,180-36 1594 0 0,59-16-2242 0 0,-230 49-69 0 0,0 0 1 0 0,1 0-1 0 0,13-9 0 0 0,-24 12 56 0 0,-3 1 176 0 0,1 0-1 0 0,0-1 1 0 0,0 1-1 0 0,-1-1 1 0 0,1 1-1 0 0,0 0 1 0 0,-1-1-1 0 0,1 1 1 0 0,-1 0-1 0 0,1-1 1 0 0,-1 1-1 0 0,1 0 1 0 0,0 0-1 0 0,-1-1 1 0 0,1 1-1 0 0,-1 0 1 0 0,1 0-1 0 0,-1 0 1 0 0,1 0-1 0 0,-1 0 1 0 0,1 0-1 0 0,-1 0 1 0 0,0 0-1 0 0,-12-2-59 0 0,-6 2 16 0 0,0 0-1 0 0,0 2 1 0 0,1 0-1 0 0,-1 1 1 0 0,-28 8-1 0 0,-89 38 18 0 0,109-38 53 0 0,-34 14 159 0 0,2 3 0 0 0,-105 68 0 0 0,143-82-86 0 0,0 1-1 0 0,1 1 0 0 0,-23 26 1 0 0,37-37-43 0 0,1 1 0 0 0,0-1 0 0 0,1 1 1 0 0,-1 1-1 0 0,1-1 0 0 0,0 1 0 0 0,1-1 1 0 0,0 1-1 0 0,0 0 0 0 0,0 0 0 0 0,1 0 1 0 0,0 1-1 0 0,0-1 0 0 0,1 1 0 0 0,-1 13 0 0 0,3-15-15 0 0,0 0-1 0 0,0 1 0 0 0,0-1 1 0 0,1 0-1 0 0,0 0 0 0 0,0 0 1 0 0,1-1-1 0 0,0 1 0 0 0,0-1 1 0 0,0 1-1 0 0,1-1 0 0 0,-1 0 0 0 0,1 0 1 0 0,0 0-1 0 0,1-1 0 0 0,-1 1 1 0 0,1-1-1 0 0,0 0 0 0 0,9 5 1 0 0,-2-1 15 0 0,1 0 1 0 0,0-1-1 0 0,1-1 1 0 0,0-1-1 0 0,0 1 1 0 0,0-2 0 0 0,19 4-1 0 0,1-2 57 0 0,42 2-1 0 0,-62-7-257 0 0,0-1 1 0 0,-1-1-1 0 0,1 0 0 0 0,-1-1 1 0 0,1 0-1 0 0,15-6 0 0 0,-2-1-475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14 919 0 0,'6'-14'17643'0'0,"-15"24"-17295"0"0,6-8-283 0 0,-25 32 389 0 0,2 0 0 0 0,-24 42 1 0 0,-9 13-243 0 0,-223 280 21 0 0,1-43-115 0 0,97-138-178 0 0,181-186-212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400 143 9671 0 0,'0'0'748'0'0,"1"3"-492"0"0,2 10 1131 0 0,-1 0-1 0 0,0 0 0 0 0,0 0 0 0 0,-2 26 1 0 0,0-19 105 0 0,3 21 0 0 0,-2-39-61 0 0,1 0-1143 0 0,1-1-247 0 0,0 1 0 0 0,0-1 0 0 0,0 0 0 0 0,0 0 0 0 0,0 0 0 0 0,0-1 0 0 0,0 1-1 0 0,0-1 1 0 0,1 1 0 0 0,-1-1 0 0 0,0 0 0 0 0,0 0 0 0 0,0-1 0 0 0,0 1 0 0 0,1-1 0 0 0,-1 1 0 0 0,0-1 0 0 0,0 0 0 0 0,5-3 0 0 0,7-2 18 0 0,-1-2 1 0 0,24-16-1 0 0,-23 15-24 0 0,5-4-14 0 0,0-1-1 0 0,-1-1 1 0 0,32-33 0 0 0,-44 41-62 0 0,-1 0-1 0 0,0-1 1 0 0,0 0-1 0 0,-1 0 1 0 0,0 0 0 0 0,0-1-1 0 0,-1 0 1 0 0,0 0 0 0 0,-1 0-1 0 0,0 0 1 0 0,0 0 0 0 0,2-15-1 0 0,-5 22 23 0 0,0 0 0 0 0,0 1 0 0 0,0-1 0 0 0,1 1 0 0 0,-2-1 0 0 0,1 0 0 0 0,0 1 0 0 0,0-1 0 0 0,0 0 0 0 0,-1 1 0 0 0,1-1 0 0 0,-1 1 0 0 0,1-1 0 0 0,-1 1 0 0 0,0-1 0 0 0,1 1 0 0 0,-1 0 0 0 0,0-1 0 0 0,0 1 0 0 0,-1-2-1 0 0,0 2-5 0 0,1 0 0 0 0,-1 0 0 0 0,1 1 0 0 0,-1-1 0 0 0,0 0 0 0 0,1 1 0 0 0,-1-1 1 0 0,0 1-1 0 0,1 0 0 0 0,-1-1 0 0 0,0 1 0 0 0,0 0 0 0 0,1 0 0 0 0,-1 0 0 0 0,0 0 0 0 0,1 0 0 0 0,-1 0 0 0 0,-3 1-1 0 0,-11 3-112 0 0,1 0-1 0 0,-1 1 0 0 0,1 1 0 0 0,0 0 0 0 0,0 1 0 0 0,0 1 0 0 0,-23 16 0 0 0,-4 8-56 0 0,-41 40 0 0 0,26-21 58 0 0,-42 31 115 0 0,-102 95 179 0 0,192-168-93 0 0,0 1 1 0 0,0 0 0 0 0,-10 18-1 0 0,16-23-14 0 0,1 0-1 0 0,-1 1 1 0 0,1-1-1 0 0,0 0 0 0 0,0 1 1 0 0,1-1-1 0 0,-1 1 1 0 0,1 0-1 0 0,1-1 1 0 0,-1 8-1 0 0,4-7 135 0 0,1-2-130 0 0,1-1 0 0 0,0 1 0 0 0,1-1-1 0 0,-1 0 1 0 0,0 0 0 0 0,1 0 0 0 0,0-1-1 0 0,0 1 1 0 0,0-1 0 0 0,0-1 0 0 0,0 1 0 0 0,0-1-1 0 0,0-1 1 0 0,0 1 0 0 0,0-1 0 0 0,9 0 0 0 0,12-2 111 0 0,0-1 1 0 0,39-9-1 0 0,-62 11-152 0 0,30-7-283 0 0,0-2 0 0 0,-1-2 0 0 0,0 0 0 0 0,31-18 0 0 0,0 0-3357 0 0,-33 15 1508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59 3223 0 0,'17'-58'15275'0'0,"-20"57"-15125"0"0,0 1 1 0 0,1 0-1 0 0,-1 1 0 0 0,0-1 1 0 0,1 0-1 0 0,-1 1 0 0 0,1 0 1 0 0,-1 0-1 0 0,0-1 0 0 0,1 1 1 0 0,0 1-1 0 0,-1-1 0 0 0,1 0 1 0 0,0 1-1 0 0,-1-1 0 0 0,1 1 1 0 0,-2 2-1 0 0,-7 5-20 0 0,2 1 1 0 0,-12 14-1 0 0,3-2 89 0 0,-20 20 53 0 0,19-20-177 0 0,-37 34 0 0 0,5-9-25 0 0,31-28-47 0 0,0 0 0 0 0,-36 23 0 0 0,6-7 30 0 0,40-26-42 0 0,9-7-10 0 0,1-1 0 0 0,0 0 0 0 0,-1 0 0 0 0,1 1 0 0 0,0-1 0 0 0,0 0 0 0 0,0 1 1 0 0,0-1-1 0 0,0 0 0 0 0,0 0 0 0 0,1 1 0 0 0,-1-1 0 0 0,0 0 0 0 0,1 0 0 0 0,-1 1 0 0 0,0-1 0 0 0,1 0 0 0 0,0 0 0 0 0,-1 0 0 0 0,1 0 0 0 0,0 0 0 0 0,-1 1 0 0 0,1-1 0 0 0,0-1 0 0 0,0 1 0 0 0,2 2 0 0 0,3 3 11 0 0,1-1-1 0 0,12 10 1 0 0,-14-12-11 0 0,72 46-1 0 0,15 10 0 0 0,-78-48 11 0 0,-6-2 45 0 0,-7-9-54 0 0,-1 0 0 0 0,0 0 1 0 0,0 0-1 0 0,0 0 0 0 0,0 0 0 0 0,0 0 1 0 0,0 1-1 0 0,0-1 0 0 0,0 0 0 0 0,0 0 1 0 0,0 0-1 0 0,0 0 0 0 0,0 0 1 0 0,1 0-1 0 0,-1 0 0 0 0,0 0 0 0 0,0 0 1 0 0,0 1-1 0 0,0-1 0 0 0,0 0 0 0 0,0 0 1 0 0,0 0-1 0 0,0 0 0 0 0,0 0 0 0 0,0 0 1 0 0,0 0-1 0 0,0 1 0 0 0,0-1 0 0 0,0 0 1 0 0,0 0-1 0 0,0 0 0 0 0,-1 0 1 0 0,1 0-1 0 0,0 0 0 0 0,0 0 0 0 0,0 1 1 0 0,0-1-1 0 0,0 0 0 0 0,0 0 0 0 0,0 0 1 0 0,0 0-1 0 0,0 0 0 0 0,-3 4 50 0 0,0 0 0 0 0,0 0 0 0 0,-1 0 0 0 0,1-1 0 0 0,-1 0 0 0 0,0 0 0 0 0,0 0 0 0 0,0 0 0 0 0,0 0 0 0 0,-1-1 0 0 0,1 1 0 0 0,-1-1 0 0 0,-8 2 0 0 0,-10 4 84 0 0,-38 6 1 0 0,34-9-70 0 0,-68 20 38 0 0,54-13-518 0 0,-79 12 1 0 0,119-24 298 0 0,-14 1 4 0 0,15-1 15 0 0,-1 0 0 0 0,1 0 0 0 0,-1 0 0 0 0,1 0 0 0 0,-1 0 0 0 0,1-1 0 0 0,-1 1 0 0 0,1 0 0 0 0,-1 0 0 0 0,1 0 0 0 0,-1 0 0 0 0,1-1 0 0 0,0 1 0 0 0,-1 0 0 0 0,1 0 0 0 0,-1-1 0 0 0,1 1 0 0 0,-1 0 1 0 0,1-1-1 0 0,0 1 0 0 0,-1 0 0 0 0,1-1 0 0 0,0 1 0 0 0,0-1 0 0 0,-1 0 0 0 0,-2-10-1244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14423 0 0,'0'0'2250'0'0,"-3"0"-1497"0"0,-3 1-399 0 0,0-1 1 0 0,0 1-1 0 0,0 1 1 0 0,0-1-1 0 0,0 1 1 0 0,-10 4-1 0 0,-37 20 1256 0 0,38-18-1313 0 0,-38 21 159 0 0,-73 52 1 0 0,110-69-461 0 0,1 1 1 0 0,1 0-1 0 0,-21 25 0 0 0,28-26-54 0 0,7-10 54 0 0,-1 0 0 0 0,1 1 0 0 0,0-1 1 0 0,-1 0-1 0 0,1 0 0 0 0,0 1 0 0 0,1-1 0 0 0,-1 0 1 0 0,0 0-1 0 0,1 0 0 0 0,-1 1 0 0 0,1-1 0 0 0,-1 0 0 0 0,1 0 1 0 0,0 0-1 0 0,0 0 0 0 0,0 0 0 0 0,0 0 0 0 0,1 0 1 0 0,-1 0-1 0 0,0-1 0 0 0,1 1 0 0 0,1 1 0 0 0,5 6-1 0 0,1-1-1 0 0,0-1 1 0 0,11 8-1 0 0,-14-10-20 0 0,19 13 29 0 0,-7-6-9 0 0,0 1 0 0 0,-1 1 0 0 0,24 26 0 0 0,-37-36 12 0 0,0 0 0 0 0,-1 0 1 0 0,0 1-1 0 0,0-1 1 0 0,0 1-1 0 0,-1 0 0 0 0,1 0 1 0 0,-1 0-1 0 0,0 0 1 0 0,-1 1-1 0 0,1-1 0 0 0,-1 0 1 0 0,0 1-1 0 0,0-1 1 0 0,-1 1-1 0 0,1-1 0 0 0,-1 1 1 0 0,-1-1-1 0 0,0 10 0 0 0,-1-9 15 0 0,0 0 0 0 0,-1-1-1 0 0,1 1 1 0 0,-1-1-1 0 0,0 1 1 0 0,0-1-1 0 0,-1 0 1 0 0,1 0 0 0 0,-1 0-1 0 0,0 0 1 0 0,-1-1-1 0 0,1 0 1 0 0,-1 0-1 0 0,-9 6 1 0 0,-2 1 137 0 0,-1 0 0 0 0,-1-2 1 0 0,-23 10-1 0 0,13-8 94 0 0,1-2 0 0 0,-53 10 0 0 0,-59-2 381 0 0,137-17-635 0 0,-31 1-362 0 0,31-1 324 0 0,1 0-1 0 0,0 0 1 0 0,0 0 0 0 0,0-1 0 0 0,0 1 0 0 0,0 0 0 0 0,-1 0 0 0 0,1-1 0 0 0,0 1 0 0 0,0-1-1 0 0,0 1 1 0 0,0-1 0 0 0,0 1 0 0 0,0-1 0 0 0,0 1 0 0 0,0-1 0 0 0,0 0 0 0 0,1 0 0 0 0,-1 0-1 0 0,0 1 1 0 0,0-1 0 0 0,1 0 0 0 0,-1 0 0 0 0,0-1 0 0 0,0-9-1399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0 12439 0 0,'0'0'4596'0'0,"-4"1"-4309"0"0,-3 2-245 0 0,-1 1 1 0 0,1-1-1 0 0,-1 1 0 0 0,1 0 0 0 0,0 1 1 0 0,1 0-1 0 0,-1 0 0 0 0,1 0 1 0 0,0 1-1 0 0,-10 12 0 0 0,-31 45 853 0 0,-44 82 1 0 0,52-80-539 0 0,-31 53 246 0 0,-44 70 241 0 0,56-102-521 0 0,-199 278 411 0 0,199-298-654 0 0,-111 96 0 0 0,77-67-3388 0 0,28-27-1326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64 3223 0 0,'-6'-2'9'0'0,"-1"0"0"0"0,1 1 0 0 0,0-1 0 0 0,0 1 0 0 0,-1 1 0 0 0,1-1 0 0 0,0 1 0 0 0,-1 0 0 0 0,1 0 0 0 0,0 1 0 0 0,-1 0 0 0 0,1 0 0 0 0,0 1 0 0 0,-12 4 0 0 0,9-2 301 0 0,0 0 0 0 0,0 1 0 0 0,1 1 1 0 0,0-1-1 0 0,0 1 0 0 0,0 1 1 0 0,1-1-1 0 0,-13 15 0 0 0,12-12 783 0 0,1 1 1 0 0,0-1-1 0 0,0 1 0 0 0,1 1 1 0 0,1-1-1 0 0,-1 1 1 0 0,-3 13-1 0 0,8-20-891 0 0,0 0 1 0 0,0 0 0 0 0,0 0-1 0 0,1 1 1 0 0,-1-1-1 0 0,1 0 1 0 0,0 0-1 0 0,0 1 1 0 0,1-1 0 0 0,0 5-1 0 0,0-6-181 0 0,0 0-1 0 0,0 0 1 0 0,0 0 0 0 0,1-1-1 0 0,-1 1 1 0 0,1 0 0 0 0,-1-1-1 0 0,1 1 1 0 0,0-1-1 0 0,0 0 1 0 0,0 0 0 0 0,0 0-1 0 0,1 0 1 0 0,-1 0 0 0 0,5 3-1 0 0,1 0 122 0 0,0-2 0 0 0,0 1-1 0 0,1-1 1 0 0,0 0 0 0 0,-1-1 0 0 0,1 1-1 0 0,0-2 1 0 0,0 0 0 0 0,15 1 0 0 0,11-2 362 0 0,38-4 1 0 0,-64 3-420 0 0,26-3 224 0 0,-1-2 1 0 0,0-1-1 0 0,36-13 0 0 0,98-42 236 0 0,-88 31-271 0 0,261-93 589 0 0,-176 59-2514 0 0,-121 45-401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3679 0 0,'0'0'167'0'0,"-2"3"-7"0"0,-25 41 344 0 0,-29 73 12396 0 0,30-60-11215 0 0,-5 12-426 0 0,-71 134 581 0 0,58-129-1592 0 0,-69 111 10 0 0,96-161-251 0 0,-97 134 79 0 0,89-129-70 0 0,0 0-1 0 0,-2-1 1 0 0,-31 23-1 0 0,36-32-15 0 0,2-3-1 0 0,-44 29 0 0 0,53-39 2 0 0,-1 0 1 0 0,0-1 0 0 0,-1 0 0 0 0,1-1 0 0 0,-1 0 0 0 0,-25 3 0 0 0,38-7-1 0 0,1 0 0 0 0,-1 0-1 0 0,0 0 1 0 0,0 0 0 0 0,0 0 0 0 0,0 0 0 0 0,0 0 0 0 0,0 0 0 0 0,0 0-1 0 0,0 0 1 0 0,0 0 0 0 0,0 0 0 0 0,0 0 0 0 0,0 0 0 0 0,0-1 0 0 0,0 1-1 0 0,0 0 1 0 0,0 0 0 0 0,0 0 0 0 0,0 0 0 0 0,0 0 0 0 0,0 0 0 0 0,0 0-1 0 0,0 0 1 0 0,0 0 0 0 0,0 0 0 0 0,0 0 0 0 0,0-1 0 0 0,0 1 0 0 0,0 0-1 0 0,0 0 1 0 0,0 0 0 0 0,0 0 0 0 0,0 0 0 0 0,0 0 0 0 0,0 0 0 0 0,0 0-1 0 0,0 0 1 0 0,0 0 0 0 0,0 0 0 0 0,0 0 0 0 0,0 0 0 0 0,0-1 0 0 0,0 1-1 0 0,0 0 1 0 0,0 0 0 0 0,0 0 0 0 0,-1 0 0 0 0,1 0 0 0 0,0 0 0 0 0,0 0-1 0 0,0 0 1 0 0,0 0 0 0 0,0 0 0 0 0,0 0 0 0 0,0 0 0 0 0,0 0 0 0 0,0 0-1 0 0,0 0 1 0 0,0 0 0 0 0,0 0 0 0 0,-1 0 0 0 0,1 0 0 0 0,0 0 0 0 0,0 0-1 0 0,0 0 1 0 0,0 0 0 0 0,0 0 0 0 0,0 0 0 0 0,1-5 21 0 0,1-1 0 0 0,0 1 0 0 0,0 0 0 0 0,0 0 0 0 0,1 0 0 0 0,0 0 0 0 0,0 1 0 0 0,0-1 0 0 0,0 1 0 0 0,1-1 0 0 0,5-4 0 0 0,9-8 16 0 0,26-18 0 0 0,-34 27-45 0 0,112-89-135 0 0,53-39-976 0 0,-123 99 599 0 0,83-44 0 0 0,-130 78 558 0 0,-1 1 1 0 0,1 0-1 0 0,-1 0 1 0 0,1 0 0 0 0,0 1-1 0 0,0 0 1 0 0,-1-1-1 0 0,1 2 1 0 0,10-1 0 0 0,-13 1 3 0 0,0 0 0 0 0,0 0 0 0 0,0 1 0 0 0,0-1 0 0 0,0 1-1 0 0,0 0 1 0 0,0 0 0 0 0,0 0 0 0 0,0 0 0 0 0,0 0 0 0 0,0 0 0 0 0,0 0 0 0 0,-1 1 0 0 0,1-1 0 0 0,-1 0 0 0 0,1 1 0 0 0,-1 0 0 0 0,1-1 0 0 0,-1 1 0 0 0,0 0 0 0 0,0 0 0 0 0,0-1 0 0 0,0 1 0 0 0,2 4 0 0 0,-1 1 21 0 0,1 0-1 0 0,-1 0 0 0 0,0 0 1 0 0,-1 1-1 0 0,0-1 1 0 0,0 0-1 0 0,-1 1 1 0 0,0-1-1 0 0,0 1 0 0 0,0-1 1 0 0,-3 13-1 0 0,-3 7 97 0 0,-18 48 0 0 0,14-49 7 0 0,-47 102 331 0 0,6-16-383 0 0,48-100-392 0 0,-1 2-4016 0 0,3-11 1962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323 152 12607 0 0,'-9'-2'1143'0'0,"3"1"-979"0"0,-15-1 11 0 0,16 2 3088 0 0,16-1-2008 0 0,137-13-65 0 0,-33-1-658 0 0,159-42 0 0 0,-78 13-98 0 0,-193 44-423 0 0,69-13 92 0 0,-61 12-105 0 0,0 0-1 0 0,0 1 1 0 0,1 0-1 0 0,13 2 1 0 0,-25-2-4 0 0,0 0 1 0 0,1 1 0 0 0,-1-1 0 0 0,0 0 0 0 0,0 0 0 0 0,0 1 0 0 0,0-1 0 0 0,0 0 0 0 0,0 0 0 0 0,0 1 0 0 0,0-1 0 0 0,1 0 0 0 0,-1 0 0 0 0,0 1 0 0 0,0-1 0 0 0,0 0 0 0 0,0 0 0 0 0,0 1 0 0 0,-1-1 0 0 0,1 0 0 0 0,0 1 0 0 0,0-1 0 0 0,0 0 0 0 0,0 0 0 0 0,0 1 0 0 0,0-1 0 0 0,0 0 0 0 0,0 0 0 0 0,-1 1 0 0 0,1-1-1 0 0,0 0 1 0 0,0 0 0 0 0,-1 1 0 0 0,-4 8-101 0 0,-2-3 66 0 0,-1 0-1 0 0,0 0 1 0 0,0-1 0 0 0,0 1-1 0 0,-1-2 1 0 0,1 0 0 0 0,-1 0-1 0 0,-13 4 1 0 0,-9 5 31 0 0,-48 22-34 0 0,-135 64 24 0 0,155-68 14 0 0,-85 59-1 0 0,-182 136-645 0 0,248-174 630 0 0,51-36 8 0 0,0 2 1 0 0,1 0-1 0 0,-28 28 0 0 0,42-32 29 0 0,11-12 136 0 0,3-2-80 0 0,3 3 18 0 0,1 0-1 0 0,1 0 1 0 0,-1-1 0 0 0,0 0-1 0 0,1 0 1 0 0,-1-1-1 0 0,12 2 1 0 0,51-1 519 0 0,-53-2-455 0 0,206-6 1570 0 0,1 1-440 0 0,-170 4-1214 0 0,36 1-28 0 0,-78 1-55 0 0,-9-1-171 0 0,-24-3-8461 0 0,6 3 1759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79 10135 0 0,'14'-11'245'0'0,"3"-3"122"0"0,1 2-1 0 0,26-16 0 0 0,-40 26 2645 0 0,-4 2-2861 0 0,0 0 0 0 0,1 0 0 0 0,-1 0 0 0 0,0-1 0 0 0,2 0 1501 0 0,-2 1-1501 0 0,0 0 0 0 0,0-1 0 0 0,0 1 0 0 0,0 0 1 0 0,1 0-1 0 0,-1 0 0 0 0,0-1 0 0 0,0 1 0 0 0,0 0 0 0 0,0 0 0 0 0,0 0 0 0 0,0-1 0 0 0,0 1 0 0 0,0 0 0 0 0,0 0 0 0 0,0-1 0 0 0,0 1 1 0 0,0 0-1 0 0,0 0 0 0 0,0 0 0 0 0,0-1 0 0 0,-6-1 2758 0 0,0 1-3943 0 0,1 0 1055 0 0,0 1 0 0 0,0 0 1 0 0,0 0-1 0 0,-1 0 0 0 0,1 1 1 0 0,0 0-1 0 0,0 0 0 0 0,0 0 0 0 0,0 0 1 0 0,0 1-1 0 0,0 0 0 0 0,-6 4 1 0 0,-7 3 60 0 0,-30 24 1 0 0,31-21-72 0 0,-15 12 9 0 0,1 2-1 0 0,0 1 1 0 0,-28 35-1 0 0,-72 98 132 0 0,128-156-100 0 0,0 0 1 0 0,0 0-1 0 0,0 0 0 0 0,0 1 0 0 0,1-1 0 0 0,0 1 0 0 0,0-1 1 0 0,0 1-1 0 0,0 0 0 0 0,-1 6 0 0 0,3-10-32 0 0,0 0-1 0 0,0 0 0 0 0,0 0 1 0 0,0 0-1 0 0,1 0 1 0 0,-1 0-1 0 0,0 0 0 0 0,0 0 1 0 0,1 0-1 0 0,-1-1 1 0 0,0 1-1 0 0,1 0 0 0 0,-1 0 1 0 0,1 0-1 0 0,0 0 1 0 0,-1-1-1 0 0,1 1 1 0 0,-1 0-1 0 0,1 0 0 0 0,0-1 1 0 0,0 1-1 0 0,1 1 1 0 0,0-2-2 0 0,0 1 0 0 0,0 0 0 0 0,0 0 1 0 0,-1-1-1 0 0,2 1 0 0 0,-1-1 0 0 0,0 1 1 0 0,0-1-1 0 0,0 0 0 0 0,3 0 1 0 0,2-1-1 0 0,-1 1 1 0 0,1-1 0 0 0,0-1 0 0 0,-1 1-1 0 0,13-5 1 0 0,66-36-1068 0 0,-56 24-314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10135 0 0,'0'0'12119'0'0,"0"-2"-11199"0"0,1-2-737 0 0,0 0 1 0 0,0 1-1 0 0,1-1 1 0 0,-1 1 0 0 0,1-1-1 0 0,-1 1 1 0 0,1 0-1 0 0,0-1 1 0 0,1 1-1 0 0,3-4 1 0 0,32-33 226 0 0,-16 19-154 0 0,-2 2-235 0 0,2 0 0 0 0,0 1-1 0 0,25-16 1 0 0,78-38-12 0 0,132-46-900 0 0,-250 115 826 0 0,-5 2 39 0 0,1 0-1 0 0,-1 0 1 0 0,1 0 0 0 0,-1 0 0 0 0,1 1 0 0 0,0-1 0 0 0,-1 1 0 0 0,1-1 0 0 0,0 1 0 0 0,-1 0-1 0 0,1 0 1 0 0,5 1 0 0 0,4 4-74 0 0,-10-3 100 0 0,0-1 0 0 0,0 1 0 0 0,-1 0 0 0 0,1 0 0 0 0,-1 0 0 0 0,1 0 0 0 0,-1 1 0 0 0,0-1 0 0 0,0 0 0 0 0,0 0 0 0 0,0 1 1 0 0,0-1-1 0 0,0 1 0 0 0,-1-1 0 0 0,1 1 0 0 0,-1-1 0 0 0,0 1 0 0 0,0-1 0 0 0,0 1 0 0 0,0 4 0 0 0,-1 6 71 0 0,-1 1 0 0 0,-6 21 0 0 0,6-23 8 0 0,-2 4-7 0 0,0-1 9 0 0,0 1-1 0 0,1 0 0 0 0,1 0 0 0 0,1 1 0 0 0,0-1 1 0 0,2 19-1 0 0,-1-33-102 0 0,1-1 0 0 0,-1 1 0 0 0,1 0 0 0 0,-1-1 1 0 0,1 1-1 0 0,0 0 0 0 0,0-1 0 0 0,0 1 0 0 0,0-1 1 0 0,0 0-1 0 0,0 1 0 0 0,0-1 0 0 0,0 0 0 0 0,1 1 0 0 0,-1-1 1 0 0,2 1-1 0 0,-2-1-206 0 0,0-1 0 0 0,0 1 0 0 0,0-1 1 0 0,0 1-1 0 0,0-1 0 0 0,0 1 0 0 0,1-1 0 0 0,-1 0 0 0 0,0 1 1 0 0,0-1-1 0 0,0 0 0 0 0,0 0 0 0 0,0 0 0 0 0,1 0 0 0 0,-1 0 1 0 0,2 0-1 0 0,12-4-7555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60 5063 0 0,'0'0'390'0'0,"-2"2"-252"0"0,-24 21 773 0 0,5-4 4082 0 0,-19 25 3931 0 0,43-45-8344 0 0,14-5-24 0 0,0 0 0 0 0,0-1 0 0 0,26-16 0 0 0,23-10-28 0 0,-34 20-305 0 0,-4 1-69 0 0,0 1 1 0 0,1 2-1 0 0,34-7 0 0 0,-37 11-99 0 0,0 2 0 0 0,1 1 0 0 0,34 1-1 0 0,-52 2-53 0 0,0 0-1 0 0,1 0 0 0 0,-1 0 1 0 0,0 1-1 0 0,0 1 0 0 0,-1-1 1 0 0,1 2-1 0 0,0-1 0 0 0,-1 1 1 0 0,0 0-1 0 0,0 1 0 0 0,0 0 1 0 0,8 6-1 0 0,-13-7 0 0 0,1-1 0 0 0,-1 0 0 0 0,0 1 0 0 0,0 0 0 0 0,-1-1 0 0 0,1 1 0 0 0,-1 0 0 0 0,0 1 0 0 0,0-1 0 0 0,0 0 0 0 0,0 1 0 0 0,-1-1 0 0 0,0 0 0 0 0,0 1 0 0 0,0 0 0 0 0,0-1 0 0 0,-1 1 0 0 0,0 0 0 0 0,0-1 0 0 0,0 1 0 0 0,0 0 0 0 0,-1-1 0 0 0,0 1 0 0 0,-2 8 0 0 0,0-4 0 0 0,0-1 0 0 0,-1 1 0 0 0,0-1 0 0 0,0 0 0 0 0,-1 0 0 0 0,0 0 0 0 0,0-1 0 0 0,-1 0 0 0 0,0 0 0 0 0,0 0 0 0 0,-13 10 0 0 0,-12 7 31 0 0,0-1-1 0 0,-39 19 1 0 0,49-30 29 0 0,-2-2 1 0 0,0 0 0 0 0,0-2-1 0 0,-36 9 1 0 0,5-8-112 0 0,-1-1 0 0 0,0-3 0 0 0,-1-3 0 0 0,1-2 0 0 0,-64-8 0 0 0,31 4-1281 0 0,146 5 1261 0 0,1 3-1 0 0,-1 2 1 0 0,-1 2-1 0 0,1 4 1 0 0,70 23-1 0 0,-98-26 133 0 0,-6-2 52 0 0,0 1 0 0 0,0 1-1 0 0,33 18 1 0 0,-56-26-104 0 0,1 0-1 0 0,-1-1 1 0 0,0 1 0 0 0,0 0 0 0 0,0 0-1 0 0,0 0 1 0 0,1 0 0 0 0,-1 0-1 0 0,-1 1 1 0 0,1-1 0 0 0,0 0-1 0 0,0 0 1 0 0,0 1 0 0 0,-1-1-1 0 0,1 0 1 0 0,0 1 0 0 0,-1-1-1 0 0,0 0 1 0 0,1 1 0 0 0,-1-1 0 0 0,0 1-1 0 0,1-1 1 0 0,-1 1 0 0 0,0-1-1 0 0,0 1 1 0 0,0-1 0 0 0,0 1-1 0 0,-1-1 1 0 0,1 1 0 0 0,0-1-1 0 0,-1 1 1 0 0,1-1 0 0 0,-1 0-1 0 0,1 1 1 0 0,-1-1 0 0 0,0 1-1 0 0,1-1 1 0 0,-3 2 0 0 0,-2 5 22 0 0,0-1 0 0 0,-1 0 1 0 0,-1 0-1 0 0,-11 11 0 0 0,12-12 10 0 0,-20 17 26 0 0,-1-1 0 0 0,-51 31 0 0 0,-66 27 417 0 0,116-65-273 0 0,-8 3 3 0 0,0-3 0 0 0,-1 0 0 0 0,0-3 0 0 0,-63 13 1 0 0,44-15 46 0 0,-1-3 1 0 0,-89 1 0 0 0,121-9-202 0 0,0 0-1 0 0,-41-10 1 0 0,40 4-3 0 0,21 1-62 0 0,3 3 17 0 0,1 2 6 0 0,3-1-135 0 0,5-4-188 0 0,-1 1 1 0 0,1 0-1 0 0,0 1 0 0 0,0-1 0 0 0,0 1 1 0 0,0 1-1 0 0,1 0 0 0 0,0 0 1 0 0,-1 0-1 0 0,15-2 0 0 0,3 0-1223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89 12895 0 0,'32'-38'1129'0'0,"12"-13"4286"0"0,-46 54-5119 0 0,-83 119 1559 0 0,53-74-1436 0 0,-1-1 0 0 0,-50 53 0 0 0,36-55-349 0 0,-86 65 0 0 0,-64 25 22 0 0,169-117-2193 0 0,1 1 0 0 0,-45 42-1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348 102 5063 0 0,'-22'5'133'0'0,"1"0"0"0"0,0 1 1 0 0,-30 14-1 0 0,21-8 112 0 0,-135 61 8575 0 0,162-72-8694 0 0,0 1 1 0 0,-1 0-1 0 0,1 0 1 0 0,0 0-1 0 0,1 0 0 0 0,-1 1 1 0 0,0-1-1 0 0,1 1 1 0 0,-3 3-1 0 0,4-5-59 0 0,0 1 0 0 0,0-1 0 0 0,0 1 0 0 0,1 0 0 0 0,-1-1 0 0 0,1 1 0 0 0,-1 0 0 0 0,1-1 0 0 0,-1 1 0 0 0,1 0 0 0 0,0-1 0 0 0,0 1 0 0 0,0 0 0 0 0,0 0 0 0 0,0-1 0 0 0,1 1 0 0 0,-1 0 0 0 0,0 0 0 0 0,1-1 0 0 0,-1 1 0 0 0,2 1 0 0 0,-1 1 0 0 0,1 0 0 0 0,0 0-1 0 0,1-1 1 0 0,-1 1 0 0 0,1 0-1 0 0,-1-1 1 0 0,1 0 0 0 0,0 0-1 0 0,0 0 1 0 0,1 0 0 0 0,-1 0-1 0 0,1-1 1 0 0,-1 1 0 0 0,1-1-1 0 0,0 0 1 0 0,0 0 0 0 0,0 0-1 0 0,0-1 1 0 0,0 0 0 0 0,0 1-1 0 0,5 0 1 0 0,9 1 87 0 0,0-1 0 0 0,1 0 0 0 0,28-1 0 0 0,-46-1-141 0 0,26 0 152 0 0,0-1 0 0 0,0-1 0 0 0,0-2 1 0 0,50-12-1 0 0,-67 12-130 0 0,-1 1 0 0 0,1-1-1 0 0,-1-1 1 0 0,0 1 0 0 0,0-2 0 0 0,-1 1 0 0 0,9-8 0 0 0,-12 9-18 0 0,0-1 1 0 0,-1 1-1 0 0,0-1 0 0 0,0-1 0 0 0,0 1 0 0 0,0 0 0 0 0,-1-1 0 0 0,1 0 0 0 0,-2 0 1 0 0,1 0-1 0 0,3-12 0 0 0,-4 12-1 0 0,-1 1 1 0 0,-1-1-1 0 0,1 0 1 0 0,-1 1-1 0 0,1-1 1 0 0,-2 0 0 0 0,1 1-1 0 0,-1-1 1 0 0,0 1-1 0 0,0-1 1 0 0,0 1-1 0 0,-1-1 1 0 0,-2-6-1 0 0,0 4-39 0 0,0 1-1 0 0,0-1 1 0 0,-1 1-1 0 0,1 0 0 0 0,-2 1 1 0 0,1-1-1 0 0,-1 1 1 0 0,-10-9-1 0 0,9 9-201 0 0,0 0 0 0 0,0 1 0 0 0,-1 0-1 0 0,0 0 1 0 0,0 1 0 0 0,0 0 0 0 0,-1 0 0 0 0,1 1 0 0 0,-1 0 0 0 0,0 1 0 0 0,0-1-1 0 0,0 2 1 0 0,0-1 0 0 0,0 1 0 0 0,0 1 0 0 0,-1 0 0 0 0,-10 1 0 0 0,-2 4-869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10679 0 0,'-2'0'490'0'0,"-21"3"-252"0"0,6-1 366 0 0,-30 8-1 0 0,40-8-272 0 0,1 0-1 0 0,-1 1 0 0 0,1-1 0 0 0,0 2 1 0 0,0-1-1 0 0,0 1 0 0 0,-10 8 1 0 0,-19 17 319 0 0,2 2 0 0 0,1 1 1 0 0,2 1-1 0 0,1 2 1 0 0,-29 44-1 0 0,54-72-502 0 0,0 1 0 0 0,1-1 0 0 0,0 1 0 0 0,0-1 0 0 0,1 1 0 0 0,-1 0 0 0 0,0 11 0 0 0,3-18-104 0 0,0 0 1 0 0,0 0-1 0 0,0 0 0 0 0,0 0 1 0 0,0 1-1 0 0,0-1 0 0 0,1 0 1 0 0,-1 0-1 0 0,0 0 0 0 0,1 0 0 0 0,-1 0 1 0 0,1 0-1 0 0,-1 0 0 0 0,1 0 1 0 0,0 0-1 0 0,-1 0 0 0 0,1 0 1 0 0,0-1-1 0 0,0 1 0 0 0,0 0 0 0 0,-1 0 1 0 0,1-1-1 0 0,0 1 0 0 0,0 0 1 0 0,0-1-1 0 0,2 2 0 0 0,0-1 62 0 0,1 1 1 0 0,0-1-1 0 0,-1 1 0 0 0,1-1 0 0 0,7 1 1 0 0,-3-1-17 0 0,1-1 1 0 0,-1 0 0 0 0,1-1 0 0 0,-1 1-1 0 0,1-2 1 0 0,-1 1 0 0 0,1-1 0 0 0,9-4 0 0 0,65-27 284 0 0,-82 32-370 0 0,31-14 98 0 0,-1-1 1 0 0,50-35-1 0 0,-77 48-123 0 0,0 0-1 0 0,0 0 0 0 0,-1 0 1 0 0,0-1-1 0 0,1 1 0 0 0,-1-1 0 0 0,-1 0 1 0 0,1 0-1 0 0,0 0 0 0 0,-1 0 1 0 0,0 0-1 0 0,2-6 0 0 0,-4 9-18 0 0,1-1-1 0 0,-1 1 0 0 0,0 0 1 0 0,0 0-1 0 0,0-1 0 0 0,0 1 1 0 0,0 0-1 0 0,0-1 1 0 0,0 1-1 0 0,0 0 0 0 0,0-1 1 0 0,-1 1-1 0 0,1 0 1 0 0,0 0-1 0 0,-1-1 0 0 0,1 1 1 0 0,-1 0-1 0 0,0 0 1 0 0,1 0-1 0 0,-1 0 0 0 0,0-1 1 0 0,0 1-1 0 0,-1-1 0 0 0,0 0-235 0 0,0 0-1 0 0,-1-1 0 0 0,0 1 1 0 0,0 0-1 0 0,1 0 0 0 0,-1 1 1 0 0,-4-2-1 0 0,-21-7-6273 0 0,12 6 614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 10591 0 0,'0'0'964'0'0,"-2"-1"-794"0"0,-5 0 241 0 0,0 0-1 0 0,0 1 1 0 0,0-1 0 0 0,0 1 0 0 0,1 1 0 0 0,-1-1 0 0 0,0 1 0 0 0,0 0-1 0 0,0 1 1 0 0,1 0 0 0 0,-1 0 0 0 0,-6 3 0 0 0,-20 8-208 0 0,0 2-1 0 0,1 1 1 0 0,1 2 0 0 0,0 1-1 0 0,2 1 1 0 0,0 2 0 0 0,1 0-1 0 0,2 2 1 0 0,-48 55 0 0 0,70-75-156 0 0,1 1 1 0 0,-1 0 0 0 0,1 0-1 0 0,0 1 1 0 0,1-1 0 0 0,-1 1-1 0 0,-2 9 1 0 0,6-9 53 0 0,1-3-79 0 0,1 0 0 0 0,0 0-1 0 0,0 0 1 0 0,0 0 0 0 0,0 0-1 0 0,0-1 1 0 0,1 1 0 0 0,-1-1 0 0 0,1 0-1 0 0,-1 0 1 0 0,1 0 0 0 0,0 0-1 0 0,0-1 1 0 0,0 1 0 0 0,0-1 0 0 0,0 0-1 0 0,0 0 1 0 0,0-1 0 0 0,0 1-1 0 0,6-1 1 0 0,10 0 74 0 0,0-1-1 0 0,-1 0 0 0 0,22-5 1 0 0,-27 4-36 0 0,29-4 147 0 0,53-16 0 0 0,-83 18-170 0 0,0 0 1 0 0,-1-1-1 0 0,0 0 0 0 0,0-1 1 0 0,0 0-1 0 0,0-1 0 0 0,-1 0 1 0 0,16-14-1 0 0,-24 18-39 0 0,0 0 0 0 0,-1 0 0 0 0,1 0 0 0 0,-1 0 0 0 0,1-1-1 0 0,-1 1 1 0 0,0-1 0 0 0,0 1 0 0 0,-1-1 0 0 0,1 0 0 0 0,-1 0 0 0 0,0 0 0 0 0,1 1-1 0 0,-2-1 1 0 0,1 0 0 0 0,0-1 0 0 0,-1 1 0 0 0,0 0 0 0 0,0 0 0 0 0,0 0 0 0 0,-2-6 0 0 0,1 3-11 0 0,-1 0 0 0 0,0 0 1 0 0,-1 1-1 0 0,1-1 1 0 0,-1 1-1 0 0,-1 0 1 0 0,1 0-1 0 0,-1 0 1 0 0,0 0-1 0 0,0 1 0 0 0,-10-10 1 0 0,-7-4-700 0 0,12 11-1343 0 0,-16-18 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737 699 12439 0 0,'15'-24'1422'0'0,"-11"17"-667"0"0,-1-1-1 0 0,0 0 1 0 0,-1 1 0 0 0,4-15 0 0 0,1-7-423 0 0,3-3 6 0 0,-3 10 145 0 0,10-23 0 0 0,5-6 297 0 0,29-106 0 0 0,-42 119-746 0 0,-2-1 0 0 0,-1 0 0 0 0,1-64 0 0 0,-6 97-88 0 0,-1-1 0 0 0,-1 0 0 0 0,1 1 0 0 0,-1-1 0 0 0,0 0 0 0 0,-1 1 0 0 0,-3-11 0 0 0,5 17 30 0 0,0-1 0 0 0,-1 1 0 0 0,1 0 0 0 0,-1-1-1 0 0,1 1 1 0 0,-1 0 0 0 0,1-1 0 0 0,-1 1 0 0 0,1 0 0 0 0,-1-1-1 0 0,1 1 1 0 0,-1 0 0 0 0,0 0 0 0 0,1 0 0 0 0,-1 0 0 0 0,1-1-1 0 0,-1 1 1 0 0,0 0 0 0 0,1 0 0 0 0,-1 0 0 0 0,1 0 0 0 0,-1 0-1 0 0,0 1 1 0 0,-1-1-62 0 0,-1 0-20 0 0,-1 1 1 0 0,1-1 0 0 0,-1 1 0 0 0,1 0 0 0 0,-1 0 0 0 0,1 0 0 0 0,0 1 0 0 0,-1-1 0 0 0,1 1-1 0 0,0 0 1 0 0,-4 2 0 0 0,-32 29-605 0 0,35-30 659 0 0,-26 26-405 0 0,-46 57 1 0 0,-18 41 449 0 0,62-82 84 0 0,-29 41 353 0 0,-78 150 0 0 0,112-183-171 0 0,3 2 0 0 0,2 1 0 0 0,3 1 0 0 0,-17 79 0 0 0,34-121-164 0 0,-7 32 768 0 0,-23 68 0 0 0,27-99-829 0 0,-1-1 0 0 0,-1 0 0 0 0,-1-1 0 0 0,0 0 0 0 0,-1 0 0 0 0,0 0 0 0 0,-1-1 0 0 0,-15 15 1 0 0,-22 13-1596 0 0,13-17-3600 0 0,3-6-1126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15199 0 0,'0'-2'696'0'0,"-5"-21"4530"0"0,7 25-3895 0 0,3 2-1267 0 0,0 0 0 0 0,1-1 0 0 0,-1 1 0 0 0,1-1 0 0 0,-1 0 0 0 0,1-1 0 0 0,0 1 0 0 0,11 2 0 0 0,-6-3-1 0 0,0 0 1 0 0,1 0 0 0 0,0-1 0 0 0,14-1 0 0 0,7-2 87 0 0,0-2 0 0 0,46-11 0 0 0,46-11 202 0 0,108-25-72 0 0,-218 47-669 0 0,69-16 73 0 0,-75 19-1594 0 0,1 0 0 0 0,-1 1 0 0 0,18 0 0 0 0,-11 2-5027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8 12895 0 0,'0'-5'922'0'0,"0"5"-912"0"0,0 0 1 0 0,0 0 0 0 0,0 0 0 0 0,0 0 0 0 0,0-1 0 0 0,0 1-1 0 0,0 0 1 0 0,0 0 0 0 0,0 0 0 0 0,0 0 0 0 0,0 0 0 0 0,0 0 0 0 0,0 0-1 0 0,0 0 1 0 0,0 0 0 0 0,0 0 0 0 0,0-1 0 0 0,0 1 0 0 0,0 0-1 0 0,0 0 1 0 0,0 0 0 0 0,0 0 0 0 0,0 0 0 0 0,1 0 0 0 0,-1 0 0 0 0,0 0-1 0 0,0 0 1 0 0,0 0 0 0 0,0 0 0 0 0,0 0 0 0 0,0-1 0 0 0,0 1-1 0 0,0 0 1 0 0,0 0 0 0 0,0 0 0 0 0,0 0 0 0 0,0 0 0 0 0,0 0 0 0 0,1 0-1 0 0,-1 0 1 0 0,0 0 0 0 0,0 0 0 0 0,0 0 0 0 0,0 0 0 0 0,0 0-1 0 0,0 0 1 0 0,0 0 0 0 0,0 0 0 0 0,0 0 0 0 0,0 0 0 0 0,1 0 0 0 0,-1 0-1 0 0,0 0 1 0 0,0 0 0 0 0,0 0 0 0 0,0 0 0 0 0,0 0 0 0 0,0 0 0 0 0,0 0-1 0 0,0 0 1 0 0,0 0 0 0 0,0 1 0 0 0,0-1 0 0 0,1 0 0 0 0,-1 0-1 0 0,0 0 1 0 0,8 12 109 0 0,-7-11-110 0 0,0 0 0 0 0,0 1 0 0 0,-1-1 0 0 0,1 0 0 0 0,-1 1 0 0 0,1-1 0 0 0,-1 1 0 0 0,0-1 0 0 0,1 4 0 0 0,-2 2-6 0 0,1 0 1 0 0,-1 1-1 0 0,0-1 0 0 0,-1 0 0 0 0,1 1 0 0 0,-2-1 0 0 0,-3 9 1 0 0,-26 51 164 0 0,21-46-61 0 0,-13 28 187 0 0,-134 253 2415 0 0,117-234-1913 0 0,-2-1 0 0 0,-68 78 0 0 0,73-101-591 0 0,-193 235 629 0 0,199-236-862 0 0,10-15-164 0 0,0 1 0 0 0,2 1 0 0 0,-27 54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10 104 11375 0 0,'0'0'522'0'0,"-2"0"-13"0"0,-5 0 1610 0 0,9 0-1059 0 0,32-2 766 0 0,51-9 0 0 0,-25 2-1040 0 0,179-22 1107 0 0,125-14-1058 0 0,-282 40-3448 0 0,-69 5 1210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15199 0 0,'0'0'1172'0'0,"0"-2"-646"0"0,0-7 2459 0 0,3 8-2688 0 0,5-1-183 0 0,0 0 0 0 0,0 0 0 0 0,0 1 0 0 0,0 0 0 0 0,0 1-1 0 0,0 0 1 0 0,13 1 0 0 0,62 14 1828 0 0,-23-3-1284 0 0,-19-6-576 0 0,0-3 1 0 0,1-1 0 0 0,64-6-1 0 0,-80 1-45 0 0,0 0 0 0 0,0-3 0 0 0,0 0 0 0 0,-1-1 0 0 0,0-1 0 0 0,42-21 0 0 0,3-10-1704 0 0,-2-4 0 0 0,-2-2 0 0 0,-2-4-1 0 0,72-69 1 0 0,-90 76-461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21 6447 0 0,'48'-21'7998'0'0,"-47"22"-7964"0"0,-1 0 0 0 0,1 0 1 0 0,-1 0-1 0 0,0 0 0 0 0,1 1 1 0 0,-1-1-1 0 0,0 0 0 0 0,0 0 1 0 0,0 0-1 0 0,0 2 0 0 0,0-1 15 0 0,1 4 49 0 0,-1 0-1 0 0,-1 0 1 0 0,1-1-1 0 0,-1 1 1 0 0,0 0-1 0 0,0 0 1 0 0,0-1-1 0 0,-5 11 1 0 0,-23 44 987 0 0,18-38-670 0 0,-182 334 3217 0 0,136-256-2978 0 0,-92 131 181 0 0,118-185-702 0 0,-158 212 1531 0 0,168-229-1457 0 0,20-26 93 0 0,3-4-242 0 0,6-3-122 0 0,0 1 0 0 0,-1-1 0 0 0,1-1 0 0 0,-1 1-1 0 0,0-1 1 0 0,0 0 0 0 0,11-12 0 0 0,1-4-389 0 0,17-25 1 0 0,14-16-282 0 0,-43 55 685 0 0,1-1 0 0 0,-1 2 0 0 0,1-1 1 0 0,0 1-1 0 0,15-8 0 0 0,-11 7 50 0 0,-10 6 99 0 0,1 2 72 0 0,-1-1-143 0 0,0 0 0 0 0,0 1 0 0 0,0 0 0 0 0,0-1 0 0 0,0 1-1 0 0,0 0 1 0 0,0 0 0 0 0,-1 0 0 0 0,1 1 0 0 0,0-1-1 0 0,-1 0 1 0 0,1 1 0 0 0,0-1 0 0 0,-1 0 0 0 0,0 1-1 0 0,1 0 1 0 0,-1-1 0 0 0,0 1 0 0 0,0 0 0 0 0,0 0 0 0 0,0 0-1 0 0,1 3 1 0 0,4 13 20 0 0,-1 0-1 0 0,-1 0 1 0 0,-1 0-1 0 0,0 1 1 0 0,-2-1 0 0 0,0 20-1 0 0,0-13 143 0 0,1-1-1 0 0,5 27 1 0 0,-5-37-180 0 0,-1-12-119 0 0,14 2-6883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197 106 11055 0 0,'3'-1'506'0'0,"0"-1"-337"0"0,0-1-4 0 0,19 0 175 0 0,-6 3-106 0 0,-5 2 1778 0 0,0 2 0 0 0,15 5 0 0 0,-18-5-1460 0 0,0-1 1 0 0,0-1 0 0 0,0 1 0 0 0,1-1-1 0 0,-1 0 1 0 0,15 0 0 0 0,-7-2-349 0 0,-1-1 0 0 0,0-1-1 0 0,1 0 1 0 0,-1-1 0 0 0,0-1 0 0 0,0 0 0 0 0,0-1 0 0 0,-1-1 0 0 0,28-15-1 0 0,-39 20-216 0 0,0-1 0 0 0,0-1 0 0 0,0 1 0 0 0,0 0 0 0 0,-1-1 0 0 0,1 1-1 0 0,-1-1 1 0 0,1 0 0 0 0,-1 0 0 0 0,0 0 0 0 0,0 0 0 0 0,0 0-1 0 0,-1 0 1 0 0,3-7 0 0 0,-3 9 0 0 0,-1 0 0 0 0,0 1-1 0 0,0-1 1 0 0,0 0 0 0 0,0 0 0 0 0,0 0 0 0 0,0 0-1 0 0,-1 0 1 0 0,1 1 0 0 0,0-1 0 0 0,0 0-1 0 0,-1 0 1 0 0,1 0 0 0 0,0 0 0 0 0,-1 1 0 0 0,1-1-1 0 0,-1 0 1 0 0,1 0 0 0 0,-1 1 0 0 0,1-1-1 0 0,-1 0 1 0 0,1 1 0 0 0,-1-1 0 0 0,0 0-1 0 0,-17-10-175 0 0,12 10 67 0 0,0 0 0 0 0,0 0-1 0 0,0 0 1 0 0,-1 0 0 0 0,1 1-1 0 0,0 0 1 0 0,0 1 0 0 0,0-1 0 0 0,0 1-1 0 0,-8 2 1 0 0,-6 2-486 0 0,-34 14 0 0 0,23-5 539 0 0,0 1-1 0 0,1 2 1 0 0,1 1 0 0 0,-32 25 0 0 0,23-12 558 0 0,1 2 1 0 0,-42 48-1 0 0,71-72-387 0 0,0 0-1 0 0,0 0 0 0 0,1 1 0 0 0,1-1 0 0 0,-1 2 0 0 0,2-1 0 0 0,-1 1 0 0 0,-7 22 0 0 0,13-32-87 0 0,-1 1 1 0 0,1 0-1 0 0,0 0 0 0 0,-1 0 1 0 0,1-1-1 0 0,0 1 1 0 0,0 0-1 0 0,0 0 1 0 0,0 0-1 0 0,1 0 0 0 0,-1 0 1 0 0,0-1-1 0 0,1 1 1 0 0,-1 0-1 0 0,1 0 0 0 0,0-1 1 0 0,0 1-1 0 0,-1 0 1 0 0,1-1-1 0 0,0 1 1 0 0,0-1-1 0 0,1 1 0 0 0,-1-1 1 0 0,0 1-1 0 0,0-1 1 0 0,1 0-1 0 0,-1 1 1 0 0,1-1-1 0 0,-1 0 0 0 0,1 0 1 0 0,-1 0-1 0 0,1 0 1 0 0,0-1-1 0 0,-1 1 0 0 0,1 0 1 0 0,3 0-1 0 0,4 1 28 0 0,0 0 0 0 0,0 0 0 0 0,1-1 0 0 0,-1-1 0 0 0,18 0 0 0 0,8-3-152 0 0,0-1 1 0 0,41-11-1 0 0,68-25-1567 0 0,-140 39 1626 0 0,69-21-780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96 15119 0 0,'7'-10'168'0'0,"-1"0"0"0"0,1 1 0 0 0,1-1 0 0 0,0 2 0 0 0,0-1 0 0 0,0 1 0 0 0,1 1 0 0 0,1-1 0 0 0,12-7 0 0 0,-20 14 78 0 0,-2 4 68 0 0,-1 4-216 0 0,-1 0 0 0 0,1 0 0 0 0,-1 0 0 0 0,-1 0 0 0 0,1 0 0 0 0,-7 11 0 0 0,-28 42-29 0 0,22-37-21 0 0,-153 221 1878 0 0,44-66-311 0 0,60-84-958 0 0,-91 140 170 0 0,79-107-625 0 0,-156 240 28 0 0,228-361-233 0 0,-64 86-461 0 0,58-82-2425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202 144 5063 0 0,'-19'-5'208'0'0,"-1"1"-1"0"0,0 1 0 0 0,-23-1 1 0 0,33 4 661 0 0,1 0 0 0 0,0 1 0 0 0,-13 3 0 0 0,15-3 662 0 0,0 1-1 0 0,0 0 1 0 0,0 1-1 0 0,1 0 1 0 0,-7 4 0 0 0,11-6-335 0 0,2 1-835 0 0,1 0-340 0 0,-1 0 1 0 0,1 0-1 0 0,0 0 0 0 0,0 0 1 0 0,0 0-1 0 0,0-1 0 0 0,0 1 1 0 0,0 0-1 0 0,0-1 0 0 0,1 1 1 0 0,-1-1-1 0 0,1 0 1 0 0,-1 1-1 0 0,1-1 0 0 0,-1 0 1 0 0,1 0-1 0 0,0 0 0 0 0,-1 0 1 0 0,1 0-1 0 0,0 0 0 0 0,0 0 1 0 0,0-1-1 0 0,0 1 1 0 0,0-1-1 0 0,0 1 0 0 0,0-1 1 0 0,2 0-1 0 0,7 1 61 0 0,0 0-1 0 0,0-1 1 0 0,21-4-1 0 0,-17 3 11 0 0,307-53 2619 0 0,-182 26-1862 0 0,210-54 62 0 0,-306 70-885 0 0,-35 10-146 0 0,-7 1-142 0 0,1 0 0 0 0,0 0 1 0 0,-1 0-1 0 0,1 0 0 0 0,0 1 1 0 0,0-1-1 0 0,-1 1 0 0 0,1 0 1 0 0,0 0-1 0 0,0 0 0 0 0,0 0 1 0 0,-1 0-1 0 0,1 1 0 0 0,0-1 1 0 0,0 1-1 0 0,-1 0 1 0 0,1 0-1 0 0,2 1 0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15631 0 0,'0'0'2492'0'0,"0"3"-1610"0"0,-1 9-524 0 0,-1-1 0 0 0,0 0 0 0 0,0 0 0 0 0,-1 1 0 0 0,0-2 1 0 0,-1 1-1 0 0,0 0 0 0 0,-1-1 0 0 0,0 1 0 0 0,-1-1 1 0 0,-8 12-1 0 0,-8 7 65 0 0,0-1-1 0 0,-37 35 1 0 0,-19 11 84 0 0,33-33-317 0 0,-62 74 0 0 0,105-112-386 0 0,-3 4 410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27 272 12439 0 0,'0'0'958'0'0,"-1"2"-625"0"0,0-1-261 0 0,1 1 1 0 0,-1-1-1 0 0,1 0 0 0 0,-1 0 1 0 0,0 0-1 0 0,0 0 1 0 0,1 0-1 0 0,-1 0 0 0 0,0 0 1 0 0,0 0-1 0 0,0 0 0 0 0,0 0 1 0 0,-2 1-1 0 0,-9 9 10138 0 0,18-21-8975 0 0,16-18-1617 0 0,4 1 275 0 0,1 1 0 0 0,2 2 0 0 0,0 1 0 0 0,63-38 0 0 0,-78 55-70 0 0,-1 0 0 0 0,21-5 0 0 0,-8 2-188 0 0,-25 9 356 0 0,0-1-1 0 0,-1 1 1 0 0,1 0-1 0 0,0 0 1 0 0,0 0-1 0 0,-1 0 1 0 0,1 0-1 0 0,0 0 1 0 0,-1 1-1 0 0,1-1 1 0 0,0 0 0 0 0,0 0-1 0 0,-1 0 1 0 0,1 1-1 0 0,0-1 1 0 0,-1 0-1 0 0,1 1 1 0 0,-1-1-1 0 0,1 0 1 0 0,0 1-1 0 0,0 0 1 0 0,1 0-7 0 0,10 7 16 0 0,-2 2 0 0 0,-5-2 16 0 0,-1-1-1 0 0,1 1 1 0 0,5 16-1 0 0,-6-16 83 0 0,-3-6-1 0 0,-1-1-83 0 0,0 0 0 0 0,0 0 0 0 0,0 0 0 0 0,1-1 0 0 0,-1 1 0 0 0,0 0 0 0 0,1 0 0 0 0,-1 0 0 0 0,0-1 0 0 0,1 1 0 0 0,-1 0 0 0 0,2 1 0 0 0,-1-1 19 0 0,0 2 79 0 0,1-1 0 0 0,-1-1-72 0 0,-1 1 0 0 0,1-1 0 0 0,0 0-1 0 0,0 0 1 0 0,0 0 0 0 0,1 1 0 0 0,-1-1-1 0 0,0 0 1 0 0,0-1 0 0 0,1 1 0 0 0,-1 0 0 0 0,0 0-1 0 0,1 0 1 0 0,-1-1 0 0 0,1 1 0 0 0,-1-1 0 0 0,1 1-1 0 0,2 0 1 0 0,0-1-47 0 0,1 0 0 0 0,-1 0 0 0 0,0 0 0 0 0,0 0 0 0 0,0 0 0 0 0,0-1 0 0 0,5-1 1 0 0,2-1-71 0 0,0-1 1 0 0,0 0-1 0 0,0-1 1 0 0,17-10 0 0 0,-5-1 42 0 0,27-24 0 0 0,-36 28 19 0 0,0 0 0 0 0,1 1 0 0 0,0 1 0 0 0,0 0-1 0 0,29-12 1 0 0,-35 18 4 0 0,0 1 1 0 0,1 0-1 0 0,-1 0 0 0 0,1 1 1 0 0,11-1-1 0 0,2 3 37 0 0,-18 2-10 0 0,-1 0-5 0 0,10 7 0 0 0,-5 5-11 0 0,-3 3 0 0 0,-5-9 23 0 0,-1 0-1 0 0,0 0 0 0 0,0 0 1 0 0,-1 0-1 0 0,1 0 1 0 0,-2 0-1 0 0,1 0 1 0 0,-4 10-1 0 0,-27 62 304 0 0,15-40-246 0 0,11-26-64 0 0,1-3-33 0 0,4-9-69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211 155 7831 0 0,'0'0'603'0'0,"2"-1"-396"0"0,5-3 175 0 0,-6 3-332 0 0,-1 1 0 0 0,1-1 0 0 0,0 1 0 0 0,0-1-1 0 0,0 1 1 0 0,0-1 0 0 0,0 1 0 0 0,-1-1 0 0 0,1 1 0 0 0,0 0-1 0 0,0-1 1 0 0,0 1 0 0 0,2 0 0 0 0,5 0 2246 0 0,15-4 1908 0 0,33-8-1598 0 0,31-14 549 0 0,-72 23-2969 0 0,-1 0 1 0 0,0-1-1 0 0,0-1 0 0 0,0-1 1 0 0,0 0-1 0 0,-1-1 0 0 0,0 0 1 0 0,19-15-1 0 0,-20 12-127 0 0,1 1-1 0 0,-9 3-49 0 0,0-6 25 0 0,-4 12-35 0 0,0 0-1 0 0,0 0 1 0 0,0 0-1 0 0,0 0 0 0 0,0 0 1 0 0,0 0-1 0 0,0 0 1 0 0,0 0-1 0 0,0 0 1 0 0,0 0-1 0 0,-1 0 1 0 0,1 0-1 0 0,0 0 1 0 0,0 0-1 0 0,0 0 1 0 0,0 1-1 0 0,0-1 1 0 0,0 0-1 0 0,0 0 1 0 0,0 0-1 0 0,0 0 0 0 0,0 0 1 0 0,0 0-1 0 0,0-1 1 0 0,0 1-1 0 0,0 0 1 0 0,-1 0-1 0 0,1 0 1 0 0,0 0-1 0 0,0 0 1 0 0,0 0-1 0 0,0 0 1 0 0,0 0-1 0 0,0 0 1 0 0,0 0-1 0 0,0 0 1 0 0,0 0-1 0 0,0 0 0 0 0,0 0 1 0 0,0 0-1 0 0,0 0 1 0 0,0 0-1 0 0,0 0 1 0 0,0 0-1 0 0,0 0 1 0 0,0 0-1 0 0,0 0 1 0 0,0 0-1 0 0,0 0 1 0 0,0-1-1 0 0,0 1 1 0 0,0 0-1 0 0,0 0 1 0 0,0 0-1 0 0,0 0 0 0 0,0 0 1 0 0,0 0-1 0 0,0 0 1 0 0,0 0-1 0 0,0 0 1 0 0,0 0-1 0 0,0 0 1 0 0,0 0-1 0 0,0 0 1 0 0,0 0-1 0 0,0 0 1 0 0,0-1-1 0 0,-10 2-70 0 0,1 0-1 0 0,0 1 1 0 0,-1 0-1 0 0,1 0 1 0 0,0 1-1 0 0,-12 5 1 0 0,-56 29-324 0 0,63-30 343 0 0,-55 32 295 0 0,1 3 1 0 0,3 3-1 0 0,-75 66 0 0 0,130-103-125 0 0,0 1-1 0 0,1 0 1 0 0,0 0-1 0 0,-13 18 0 0 0,21-25-97 0 0,0 0 1 0 0,-1 0-1 0 0,1 0 0 0 0,0 0 0 0 0,0 0 1 0 0,0 0-1 0 0,0 0 0 0 0,1 0 0 0 0,-1 0 0 0 0,0 1 1 0 0,1-1-1 0 0,0 0 0 0 0,-1 0 0 0 0,1 1 1 0 0,0-1-1 0 0,0 0 0 0 0,0 0 0 0 0,1 1 1 0 0,-1-1-1 0 0,0 0 0 0 0,1 0 0 0 0,0 0 0 0 0,-1 1 1 0 0,1-1-1 0 0,0 0 0 0 0,0 0 0 0 0,0 0 1 0 0,0 0-1 0 0,1 0 0 0 0,-1-1 0 0 0,0 1 0 0 0,1 0 1 0 0,0 0-1 0 0,2 1 0 0 0,1 2 13 0 0,1-1-1 0 0,0-1 1 0 0,-1 1-1 0 0,2-1 1 0 0,-1 0-1 0 0,0 0 1 0 0,1-1-1 0 0,-1 0 1 0 0,1 0-1 0 0,12 2 1 0 0,6-1 163 0 0,41 0 1 0 0,-41-3-166 0 0,19 1-961 0 0,-1-2-1 0 0,0-2 1 0 0,54-10 0 0 0,-66 6-7096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90 6447 0 0,'1'-3'298'0'0,"1"-5"-95"0"0,0 2-164 0 0,-1 1 0 0 0,1 0 0 0 0,0 0 0 0 0,6-10 0 0 0,-3 3-68 0 0,9-19 14772 0 0,-13 34-14688 0 0,0 0 0 0 0,-1 1 1 0 0,1-1-1 0 0,-1 0 0 0 0,1 0 1 0 0,-1 0-1 0 0,0 0 0 0 0,0 0 1 0 0,0 1-1 0 0,-1-1 0 0 0,1 0 1 0 0,-1 0-1 0 0,1 0 0 0 0,-1 0 1 0 0,-2 3-1 0 0,-1 7 55 0 0,-1-1-1 0 0,-8 13 1 0 0,4-8-28 0 0,-1-1 1 0 0,0 0-1 0 0,-1-1 0 0 0,-1 0 0 0 0,0-1 0 0 0,-2 0 0 0 0,1-1 1 0 0,-1 0-1 0 0,-1-1 0 0 0,-25 16 0 0 0,-73 36-35 0 0,111-62-798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632 907 14279 0 0,'0'0'1103'0'0,"3"-1"-720"0"0,10-2 2903 0 0,-11 3-2851 0 0,1-1-352 0 0,0 0 1 0 0,-1-1-1 0 0,1 1 1 0 0,-1 0-1 0 0,1-1 0 0 0,-1 1 1 0 0,0-1-1 0 0,1 0 1 0 0,-1 0-1 0 0,0 0 1 0 0,0 0-1 0 0,0 0 0 0 0,0 0 1 0 0,-1 0-1 0 0,1-1 1 0 0,1-3-1 0 0,4-7 254 0 0,-1 0 0 0 0,5-17 0 0 0,4-6-78 0 0,56-110-478 0 0,150-223-1 0 0,-41 111-3654 0 0,-177 254 3799 0 0,-47 64 230 0 0,21-23 24 0 0,-82 120 512 0 0,-327 453 2472 0 0,397-547-2972 0 0,-41 97 1 0 0,51-102-85 0 0,-3 0 1 0 0,-49 74-1 0 0,57-103-91 0 0,-2-1 0 0 0,-2-1-1 0 0,0-1 1 0 0,-44 36 0 0 0,49-46 0 0 0,-5 5 34 0 0,-2-2 1 0 0,0 0-1 0 0,-48 25 0 0 0,49-33-278 0 0,21-11-82 0 0,2 1-340 0 0,3-4-43 0 0,0-2 278 0 0,1 0 0 0 0,0 1 0 0 0,0-1 0 0 0,1 0 0 0 0,3-4 1 0 0,10-15-1512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98 11311 0 0,'-2'0'522'0'0,"-60"-13"3923"0"0,76 11-3428 0 0,115-22 835 0 0,200-28-76 0 0,-307 50-1799 0 0,11-1-242 0 0,0 1 1 0 0,50 4 0 0 0,-81-2-421 0 0,-12 9-3178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58 14279 0 0,'-8'0'189'0'0,"1"-1"-1"0"0,-1 1 1 0 0,1 1-1 0 0,-1-1 0 0 0,1 1 1 0 0,-1 1-1 0 0,1-1 1 0 0,-11 5-1 0 0,12-4 130 0 0,1 0-1 0 0,0 1 1 0 0,0 0-1 0 0,0 0 0 0 0,1 0 1 0 0,-1 0-1 0 0,1 1 1 0 0,0 0-1 0 0,0 0 1 0 0,0 0-1 0 0,-5 7 1 0 0,7-8 946 0 0,2-1-1211 0 0,1 0 0 0 0,-1 0 0 0 0,0 0 1 0 0,0 0-1 0 0,1 0 0 0 0,-1 0 0 0 0,1-1 1 0 0,0 1-1 0 0,0 0 0 0 0,-1 0 0 0 0,1 0 1 0 0,0 0-1 0 0,1-1 0 0 0,-1 1 0 0 0,0 0 1 0 0,0-1-1 0 0,1 1 0 0 0,-1-1 0 0 0,1 0 1 0 0,-1 1-1 0 0,1-1 0 0 0,-1 0 0 0 0,1 0 1 0 0,0 0-1 0 0,0 0 0 0 0,0 0 0 0 0,0-1 1 0 0,-1 1-1 0 0,1 0 0 0 0,0-1 1 0 0,4 1-1 0 0,6 1 98 0 0,-1-1 0 0 0,1 0 1 0 0,0 0-1 0 0,15-2 0 0 0,-20 0-45 0 0,99-7 799 0 0,192-41-1 0 0,-215 33-732 0 0,46-11-1113 0 0,-103 20-214 0 0,0-1 1 0 0,43-20-1 0 0,-29 5-413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0 15575 0 0,'0'0'1410'0'0,"-2"2"-1112"0"0,-15 19 128 0 0,0 0 0 0 0,1 1 0 0 0,-19 36-1 0 0,10-16 44 0 0,-90 149 1105 0 0,-81 103-365 0 0,-82 24-853 0 0,170-199-263 0 0,102-114-91 0 0,-13 19-15 0 0,18-22-51 0 0,5-2-197 0 0,4-1-24 0 0,1-1 0 0 0,-1 1 0 0 0,1-2-1 0 0,-1 1 1 0 0,1-1 0 0 0,-1 0 0 0 0,0-1 0 0 0,9-5 0 0 0,23-13-1053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603 126 10591 0 0,'9'-21'576'0'0,"24"-40"0"0"0,-32 58-379 0 0,0 1-1 0 0,0 0 1 0 0,1 0-1 0 0,-1 1 1 0 0,0-1 0 0 0,1 0-1 0 0,-1 0 1 0 0,1 1-1 0 0,0-1 1 0 0,0 1-1 0 0,-1-1 1 0 0,1 1-1 0 0,0 0 1 0 0,0-1-1 0 0,0 1 1 0 0,0 0 0 0 0,1 0-1 0 0,-1 1 1 0 0,3-2-1 0 0,5-1 1140 0 0,15-6 1308 0 0,-23 8-1265 0 0,-3 2-1353 0 0,1 0 1 0 0,-1 0 0 0 0,0 0 0 0 0,1 0-1 0 0,-1 0 1 0 0,1 0 0 0 0,-1 1 0 0 0,1-1-1 0 0,0 0 1 0 0,-1 2 0 0 0,-1 6 28 0 0,-6 5 72 0 0,1 1 1 0 0,-2-1 0 0 0,-19 25-1 0 0,-37 35 469 0 0,19-25-248 0 0,10-7-66 0 0,-138 171 1011 0 0,91-94-644 0 0,-69 136 1 0 0,137-223-574 0 0,2 2 0 0 0,0 0 0 0 0,2 0 1 0 0,2 1-1 0 0,-6 42 0 0 0,-8 77 121 0 0,20-140-202 0 0,2-11-192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56 156 10591 0 0,'-44'-23'1134'0'0,"32"20"3582"0"0,16 4-3214 0 0,20 4-1112 0 0,0-2-1 0 0,1-1 1 0 0,-1-1 0 0 0,1-1-1 0 0,43-6 1 0 0,124-30 1169 0 0,-187 35-1513 0 0,285-84 1398 0 0,-258 73-2555 0 0,-30 11-430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 6911 0 0,'3'0'528'0'0,"4"-2"-235"0"0,5 0 526 0 0,1 0 0 0 0,19-1 3688 0 0,-32 5-4370 0 0,0 1 1 0 0,-1-1 0 0 0,1 1-1 0 0,-1 0 1 0 0,0-1-1 0 0,1 1 1 0 0,-1-1 0 0 0,0 0-1 0 0,-1 1 1 0 0,1-1 0 0 0,0 0-1 0 0,-1 0 1 0 0,1 0 0 0 0,-1 0-1 0 0,0 0 1 0 0,0 0 0 0 0,-3 3-1 0 0,-4 2 5 0 0,-1 0 0 0 0,-16 9 0 0 0,11-7 84 0 0,-16 10 106 0 0,-5 3 823 0 0,-53 43-1 0 0,28-10 1822 0 0,62-52-2503 0 0,-1-1-423 0 0,1 1 0 0 0,0 0 0 0 0,0-1 0 0 0,0 1 0 0 0,0-1-1 0 0,0 0 1 0 0,0 1 0 0 0,1-1 0 0 0,-1 0 0 0 0,1 0 0 0 0,0 1-1 0 0,-1-1 1 0 0,3 1 0 0 0,0 0-4 0 0,-1-1 0 0 0,0 0 0 0 0,1 0 0 0 0,-1 0 0 0 0,1 0 0 0 0,-1-1 0 0 0,1 1 0 0 0,0-1 0 0 0,5 1 0 0 0,7 1-6 0 0,0 0 0 0 0,0-1 0 0 0,0 0-1 0 0,0-2 1 0 0,0 0 0 0 0,0-1 0 0 0,1 0 0 0 0,-1-1 0 0 0,0-1 0 0 0,-1-1 0 0 0,1 0 0 0 0,-1-1 0 0 0,21-9-1 0 0,-34 13-50 0 0,0-1 0 0 0,0 1 0 0 0,0 0 0 0 0,0-1 0 0 0,-1 1 0 0 0,1-1 0 0 0,-1 0 0 0 0,1 1 0 0 0,-1-1 0 0 0,1 0 0 0 0,-1 0 0 0 0,0 0 0 0 0,2-4 0 0 0,7-29-147 0 0,-9 30 153 0 0,3-14-50 0 0,1-34-1 0 0,1-9-12 0 0,-4 56 78 0 0,-1-13 38 0 0,-1-3-126 0 0,0 22 40 0 0,0 0 0 0 0,0-1 0 0 0,0 1 0 0 0,0 0 0 0 0,-1-1 0 0 0,1 1 0 0 0,0 0 0 0 0,0 0 0 0 0,0-1 0 0 0,0 1 0 0 0,0 0 0 0 0,0-1 0 0 0,-1 1 0 0 0,1 0 0 0 0,0 0 0 0 0,0-1 0 0 0,-1 1 0 0 0,1 0 0 0 0,0 0 0 0 0,0-1 0 0 0,-1 1 0 0 0,1 0 0 0 0,0 0 0 0 0,0 0 0 0 0,-1 0 0 0 0,1-1 0 0 0,0 1 0 0 0,-1 0 0 0 0,1 0 0 0 0,0 0 0 0 0,-1 0 0 0 0,1 0 0 0 0,0 0 0 0 0,-1 0-1 0 0,-18 2-831 0 0,-28 13-549 0 0,36-11 732 0 0,-30 13-2544 0 0,23-8-2976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69 10103 0 0,'0'0'3874'0'0,"0"3"-3330"0"0,-1 19 251 0 0,-1 0 0 0 0,-7 37 0 0 0,-18 45 965 0 0,9-36-899 0 0,10-36-422 0 0,3-15 43 0 0,1 1 0 0 0,0 0 0 0 0,-2 35 0 0 0,9-52-208 0 0,3 0-197 0 0,0-1-1 0 0,0 0 1 0 0,-1 0-1 0 0,1 0 0 0 0,0-1 1 0 0,0 0-1 0 0,-1 0 0 0 0,1 0 1 0 0,0-1-1 0 0,-1 0 0 0 0,1 0 1 0 0,5-3-1 0 0,13-7 125 0 0,29-19 1 0 0,-44 25-143 0 0,68-47-191 0 0,133-121 0 0 0,-202 166-13 0 0,0 1 0 0 0,1 1 0 0 0,0-1 1 0 0,0 1-1 0 0,1 1 0 0 0,0 0 0 0 0,0 0 0 0 0,19-6 0 0 0,-28 15-31 0 0,0 2 126 0 0,0 1-1 0 0,-1-1 0 0 0,0 0 1 0 0,0 1-1 0 0,-1-1 1 0 0,0 1-1 0 0,-1 7 0 0 0,-16 48-171 0 0,6-26 163 0 0,-1 9-11 0 0,3-12 80 0 0,1 1 1 0 0,-5 36-1 0 0,14-67 162 0 0,1-1 29 0 0,0 0-153 0 0,0 0 1 0 0,0 0-1 0 0,0 0 0 0 0,0-1 0 0 0,1 1 1 0 0,-1 0-1 0 0,1-1 0 0 0,-1 1 0 0 0,1-1 1 0 0,-1 0-1 0 0,1 1 0 0 0,-1-1 0 0 0,1 0 1 0 0,3 1-1 0 0,-1 0 35 0 0,0-1 1 0 0,0 1-1 0 0,0-1 0 0 0,0 0 1 0 0,0-1-1 0 0,8 2 0 0 0,4-3 222 0 0,0 1-1 0 0,31-7 0 0 0,-43 6-260 0 0,12-2 49 0 0,0-1-1 0 0,0-1 0 0 0,-1 0 1 0 0,0-2-1 0 0,0 1 1 0 0,0-2-1 0 0,-1 0 1 0 0,0-1-1 0 0,0 0 1 0 0,-1-1-1 0 0,23-22 0 0 0,-27 24-69 0 0,-1-1 0 0 0,1-1 0 0 0,6-10 0 0 0,-13 16-19 0 0,1 0 1 0 0,-1-1-1 0 0,0 1 0 0 0,-1 0 0 0 0,1-1 0 0 0,-1 1 0 0 0,0-1 0 0 0,0 1 0 0 0,0-1 1 0 0,0 0-1 0 0,-1-6 0 0 0,-1-17 16 0 0,-5-37 0 0 0,5 59-68 0 0,0-1 0 0 0,1 1-1 0 0,-1-1 1 0 0,1 1 0 0 0,1-1 0 0 0,-1 1 0 0 0,1-1 0 0 0,1 1 0 0 0,-1 0-1 0 0,1-1 1 0 0,0 1 0 0 0,0 0 0 0 0,1 0 0 0 0,0 0 0 0 0,0 1 0 0 0,0-1 0 0 0,1 1-1 0 0,-1-1 1 0 0,8-6 0 0 0,1-2-1151 0 0,0 1 0 0 0,1 0 0 0 0,20-14 0 0 0,-28 25-330 0 0,7-1-122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495 154 6447 0 0,'1'-2'122'0'0,"1"0"-1"0"0,-1 0 1 0 0,1 1-1 0 0,-1-1 1 0 0,1 0 0 0 0,0 0-1 0 0,0 1 1 0 0,0-1-1 0 0,0 1 1 0 0,0 0-1 0 0,0-1 1 0 0,0 1-1 0 0,0 0 1 0 0,0 0-1 0 0,1 0 1 0 0,-1 1-1 0 0,0-1 1 0 0,1 0-1 0 0,-1 1 1 0 0,5-1-1 0 0,23 0 3785 0 0,-10 1-1808 0 0,27 1 0 0 0,-42-1-1917 0 0,-1 0 1 0 0,1 0 0 0 0,-1-1 0 0 0,1 0 0 0 0,-1 1 0 0 0,1-1 0 0 0,-1-1 0 0 0,0 1 0 0 0,1-1 0 0 0,-1 0-1 0 0,0 0 1 0 0,0 0 0 0 0,4-3 0 0 0,-4 3-136 0 0,0-1 0 0 0,-1 0 0 0 0,1 0 0 0 0,0 0 0 0 0,-1-1 0 0 0,0 1 0 0 0,0-1 0 0 0,0 0 0 0 0,0 0 0 0 0,-1 0 0 0 0,0 0 0 0 0,1 0 0 0 0,-1-1 0 0 0,-1 1 0 0 0,3-6 0 0 0,-3-3-84 0 0,-1 11-2 0 0,0 1 0 0 0,-1 0 0 0 0,1-1 0 0 0,0 1 0 0 0,-1 0 0 0 0,1-1 0 0 0,-1 1 0 0 0,1 0 0 0 0,-1-1 0 0 0,0 1 0 0 0,0 0 0 0 0,1 0 0 0 0,-1 0 1 0 0,0 0-1 0 0,0 0 0 0 0,0 0 0 0 0,0 0 0 0 0,0 0 0 0 0,0 0 0 0 0,0 0 0 0 0,-1 1 0 0 0,1-1 0 0 0,0 0 0 0 0,0 1 0 0 0,-1-1 0 0 0,1 1 0 0 0,0 0 1 0 0,-1-1-1 0 0,1 1 0 0 0,0 0 0 0 0,-1 0 0 0 0,-1-1 0 0 0,-3 1-86 0 0,0 0-1 0 0,-1 0 1 0 0,1 0 0 0 0,0 1 0 0 0,0 0-1 0 0,-6 2 1 0 0,-7 3-4 0 0,0 1-1 0 0,1 1 1 0 0,0 1 0 0 0,-22 14-1 0 0,-13 7 57 0 0,-219 107 552 0 0,204-103-328 0 0,32-17 75 0 0,1 2 0 0 0,-35 23-1 0 0,67-39-146 0 0,0-1 1 0 0,0 1-1 0 0,1-1 0 0 0,-1 1 0 0 0,-4 6 1 0 0,6-7 235 0 0,4 0 6 0 0,5 4-217 0 0,0-1-1 0 0,1 0 0 0 0,-1-1 1 0 0,1 0-1 0 0,0 0 0 0 0,0-1 1 0 0,0 0-1 0 0,1-1 0 0 0,17 3 1 0 0,12-1-197 0 0,44-1 0 0 0,-65-3-150 0 0,53 0-626 0 0,2-4-60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20 559 3679 0 0,'-2'2'284'0'0,"-15"17"16254"0"0,17-21-15718 0 0,7-23-377 0 0,1 0 1 0 0,1 1 0 0 0,1 0 0 0 0,2 0 0 0 0,0 2 0 0 0,1-1 0 0 0,30-37 0 0 0,-23 36-395 0 0,1 1-1 0 0,1 1 0 0 0,1 1 0 0 0,1 1 0 0 0,1 1 1 0 0,34-19-1 0 0,16-2-1545 0 0,117-45 0 0 0,-130 60-1401 0 0,-39 17 736 0 0,1 1-1 0 0,34-7 1 0 0,-35 10 442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22 6447 0 0,'0'0'499'0'0,"1"3"-328"0"0,4 21 20 0 0,-3-9 2351 0 0,1 0-1 0 0,10 26 1 0 0,-11-36-2224 0 0,0-1 1 0 0,0 0 0 0 0,0 0 0 0 0,1 0-1 0 0,-1 0 1 0 0,1-1 0 0 0,0 1 0 0 0,0-1-1 0 0,0 1 1 0 0,1-1 0 0 0,-1 0 0 0 0,1-1-1 0 0,0 1 1 0 0,4 2 0 0 0,0-1-94 0 0,-1-1 0 0 0,1 0 1 0 0,0-1-1 0 0,0 0 0 0 0,1 0 1 0 0,-1-1-1 0 0,16 1 0 0 0,-3-1 312 0 0,40-6 0 0 0,-48 3-450 0 0,-1 0 1 0 0,0-1 0 0 0,0-1-1 0 0,0 0 1 0 0,-1 0 0 0 0,1-1-1 0 0,-1-1 1 0 0,0 0-1 0 0,-1 0 1 0 0,1-1 0 0 0,-1-1-1 0 0,-1 1 1 0 0,1-2 0 0 0,-1 1-1 0 0,-1-1 1 0 0,0-1 0 0 0,13-17-1 0 0,-20 24-79 0 0,1 0-1 0 0,0 0 0 0 0,-1-1 1 0 0,1 1-1 0 0,-1-1 1 0 0,1-5-1 0 0,-3-3-72 0 0,0 10 30 0 0,-1 1 1 0 0,1-1-1 0 0,0 0 1 0 0,-1 1-1 0 0,1-1 1 0 0,-1 1-1 0 0,0 0 1 0 0,1 0-1 0 0,-1-1 0 0 0,0 1 1 0 0,0 0-1 0 0,0 0 1 0 0,0 1-1 0 0,0-1 1 0 0,0 0-1 0 0,0 1 1 0 0,0-1-1 0 0,0 1 1 0 0,0-1-1 0 0,0 1 1 0 0,0 0-1 0 0,0 0 0 0 0,0 0 1 0 0,0 0-1 0 0,-4 1 1 0 0,-7 1-161 0 0,1 0 0 0 0,0 1 0 0 0,-12 4 0 0 0,22-7 185 0 0,-61 21-249 0 0,1 2 1 0 0,1 3-1 0 0,-66 39 0 0 0,93-46 270 0 0,-73 45 115 0 0,86-50-80 0 0,0 1 1 0 0,-33 31-1 0 0,31-18 198 0 0,22-26-116 0 0,3 0 33 0 0,3 2-61 0 0,0-1-1 0 0,0 0 0 0 0,0 0 1 0 0,0 0-1 0 0,1-1 0 0 0,-1 0 1 0 0,1 0-1 0 0,-1 0 0 0 0,10 1 1 0 0,59 6 401 0 0,-57-8-497 0 0,194 12-731 0 0,-70-13-3063 0 0,-109-1 1871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36 919 0 0,'2'-2'67'0'0,"6"-7"-54"0"0,3 0 342 0 0,28-7 6580 0 0,-34 16-4610 0 0,-2 2-1895 0 0,9 1 657 0 0,-11 0-724 0 0,1 2-182 0 0,-1 0 0 0 0,0 1 0 0 0,0-1 0 0 0,0 0 0 0 0,-1 1 0 0 0,1-1 0 0 0,-1 0 0 0 0,-1 1-1 0 0,1-1 1 0 0,-1 0 0 0 0,0 1 0 0 0,0-1 0 0 0,0 0 0 0 0,-4 10 0 0 0,-5 9 799 0 0,-23 42-1 0 0,23-47-669 0 0,-26 44 1196 0 0,-83 109 1 0 0,-61 47 134 0 0,88-111-966 0 0,34-38-256 0 0,-181 234 376 0 0,217-268-807 0 0,2 0 0 0 0,-17 40 0 0 0,36-74-238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6447 0 0,'2'2'8210'0'0,"1"0"-7868"0"0,1 0 0 0 0,0 0 1 0 0,0 0-1 0 0,0-1 0 0 0,0 0 1 0 0,0 1-1 0 0,0-1 0 0 0,0 0 1 0 0,0-1-1 0 0,0 1 0 0 0,1-1 1 0 0,-1 0-1 0 0,0 0 0 0 0,0 0 1 0 0,7-2-1 0 0,-9 2-297 0 0,247-22 4345 0 0,-124 16-5023 0 0,0 7-3592 0 0,-104 1-3047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115 231 15287 0 0,'-3'-1'119'0'0,"-10"-2"345"0"0,1 0 0 0 0,-15 0 1 0 0,22 2-438 0 0,1 1 0 0 0,-1 0 1 0 0,0 1-1 0 0,1-1 1 0 0,-1 1-1 0 0,0 0 0 0 0,1 0 1 0 0,-1 1-1 0 0,-4 1 1 0 0,8-3 83 0 0,1 0 1 0 0,0 0 0 0 0,-1 0-1 0 0,1 0 1 0 0,0 0-1 0 0,-1 1 1 0 0,1-1 0 0 0,0 0-1 0 0,-1 0 1 0 0,1 0 0 0 0,0 0-1 0 0,0 0 1 0 0,-1 1 0 0 0,1-1-1 0 0,0 0 1 0 0,-1 0 0 0 0,1 0-1 0 0,0 1 1 0 0,0-1 0 0 0,-1 0-1 0 0,1 0 1 0 0,0 1 0 0 0,0-1-1 0 0,0 0 1 0 0,0 1-1 0 0,-1-1 1 0 0,1 0 0 0 0,0 1-1 0 0,0-1 1 0 0,0 0 0 0 0,0 0-1 0 0,0 1 1 0 0,0-1 0 0 0,0 1-1 0 0,10 5 2339 0 0,-9-5-2853 0 0,4 1 550 0 0,-1 0-1 0 0,1-1 0 0 0,0 1 1 0 0,0-1-1 0 0,0-1 1 0 0,0 1-1 0 0,0-1 0 0 0,0 1 1 0 0,0-1-1 0 0,0-1 1 0 0,7 0-1 0 0,8-3 386 0 0,29-8 1 0 0,-38 9-375 0 0,388-89 1705 0 0,4 23-1950 0 0,-393 67 86 0 0,207-37-765 0 0,-162 26 312 0 0,-40 8-271 0 0,0 1 0 0 0,0 1 1 0 0,1 1-1 0 0,16-1 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249 567 2303 0 0,'-10'9'-254'0'0,"-24"13"-1"0"0,22-15 1622 0 0,0-1 1 0 0,-17 7 0 0 0,22-11-510 0 0,0 1 0 0 0,0-1 0 0 0,0-1 0 0 0,0 1 0 0 0,0-1 0 0 0,-1 0 0 0 0,1-1 0 0 0,-1 0 0 0 0,1 0 0 0 0,0 0 0 0 0,-1-1 0 0 0,1 0 0 0 0,-9-3 0 0 0,14 3-665 0 0,-1 0 1 0 0,1 0-1 0 0,-1 0 1 0 0,1-1 0 0 0,0 1-1 0 0,0-1 1 0 0,-1 0 0 0 0,1 0-1 0 0,0 1 1 0 0,0-1-1 0 0,1-1 1 0 0,-1 1 0 0 0,0 0-1 0 0,1 0 1 0 0,-1-1 0 0 0,1 1-1 0 0,0 0 1 0 0,0-1 0 0 0,0 0-1 0 0,0 1 1 0 0,0-1-1 0 0,0 1 1 0 0,1-1 0 0 0,-1 0-1 0 0,1 0 1 0 0,0 1 0 0 0,0-1-1 0 0,0 0 1 0 0,0 0-1 0 0,0 1 1 0 0,1-1 0 0 0,-1 0-1 0 0,1 1 1 0 0,0-1 0 0 0,0 0-1 0 0,0 1 1 0 0,0-1 0 0 0,0 1-1 0 0,3-5 1 0 0,4-5 116 0 0,1-1 0 0 0,0 1 0 0 0,1 1 0 0 0,0 0 0 0 0,16-14 0 0 0,65-45 366 0 0,-40 32-507 0 0,367-256-726 0 0,-363 254-603 0 0,-47 33 522 0 0,-6 6 184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252 201 9215 0 0,'0'0'831'0'0,"-2"2"-686"0"0,-39 28 743 0 0,28-22 1296 0 0,1 1-1 0 0,0 0 0 0 0,-20 22 1 0 0,-5 16-962 0 0,3 1 0 0 0,-33 62 0 0 0,65-108-666 0 0,4 0-271 0 0,-1-1-236 0 0,0 1-1 0 0,0-1 1 0 0,1 0-1 0 0,-1 0 0 0 0,0 0 1 0 0,1 0-1 0 0,-1 0 0 0 0,1-1 1 0 0,-1 1-1 0 0,1 0 0 0 0,0-1 1 0 0,-1 1-1 0 0,1-1 1 0 0,3 1-1 0 0,-1 0 90 0 0,0-1 0 0 0,0 0-1 0 0,0 0 1 0 0,0 0 0 0 0,8-2 0 0 0,5-3 265 0 0,-1 0 1 0 0,20-8-1 0 0,-22 7-328 0 0,-3 1-16 0 0,24-8 137 0 0,-1-1 0 0 0,33-21-1 0 0,-19 6-160 0 0,73-61 0 0 0,-93 65-38 0 0,-1-1 1 0 0,-1-1 0 0 0,34-46-1 0 0,-48 55-505 0 0,37-46-755 0 0,-14 23-6707 0 0,-14 20 158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530 120 9671 0 0,'0'0'875'0'0,"-1"3"-719"0"0,-16 50 1320 0 0,6-23 8349 0 0,10-24-9119 0 0,1-5-648 0 0,-1-1 0 0 0,1 0 0 0 0,0 1-1 0 0,0-1 1 0 0,0 0 0 0 0,0 1 0 0 0,-1-1 0 0 0,1 0 0 0 0,0 1 0 0 0,0-1 0 0 0,0 0 0 0 0,0 1 0 0 0,0-1 0 0 0,0 1 0 0 0,0-1 0 0 0,0 0 0 0 0,0 1 0 0 0,0-1 0 0 0,1 0 0 0 0,-1 1 0 0 0,0-1 0 0 0,0 0-1 0 0,0 1 1 0 0,0-1 0 0 0,0 0 0 0 0,1 1 0 0 0,-1-1 0 0 0,0 0 0 0 0,1 1 0 0 0,0 1 27 0 0,1 0 0 0 0,0-1 1 0 0,0 1-1 0 0,0 0 0 0 0,0-1 0 0 0,0 0 0 0 0,0 1 1 0 0,0-1-1 0 0,1 0 0 0 0,-1 0 0 0 0,0 0 0 0 0,6 0 0 0 0,-3 1 0 0 0,1-2 0 0 0,0 1 0 0 0,0-1 0 0 0,0 0 0 0 0,7 0 0 0 0,3-3 27 0 0,1 1-1 0 0,-1-2 1 0 0,18-6 0 0 0,-5-1-18 0 0,-1 0-1 0 0,52-32 0 0 0,45-40-358 0 0,-73 47 10 0 0,-40 28 179 0 0,-3 2-141 0 0,0 0-1 0 0,12-12 1 0 0,-20 17 17 0 0,-17 0-952 0 0,-11 1 1048 0 0,-142 39-290 0 0,85-16 385 0 0,47-14 20 0 0,0 3 0 0 0,2 1-1 0 0,0 2 1 0 0,0 1 0 0 0,-58 37-1 0 0,43-21 197 0 0,1 3 0 0 0,2 1-1 0 0,-73 73 1 0 0,91-78-67 0 0,-109 126 151 0 0,133-150-262 0 0,1 0 0 0 0,-8 14-1 0 0,11-18 38 0 0,3-1 7 0 0,1 1-51 0 0,1 0-1 0 0,-1 0 0 0 0,1-1 1 0 0,0 1-1 0 0,-1-1 0 0 0,1 0 1 0 0,1 0-1 0 0,-1 0 1 0 0,0-1-1 0 0,0 1 0 0 0,1-1 1 0 0,-1 0-1 0 0,0-1 1 0 0,9 2-1 0 0,10-1 213 0 0,39-2-1 0 0,-37 0-77 0 0,97-7 225 0 0,-52 3-330 0 0,42-11 65 0 0,-11 1-241 0 0,-84 13-401 0 0,-1 2 1 0 0,1 0-1 0 0,-1 0 0 0 0,19 4 1 0 0,-32-3-159 0 0,4 0 575 0 0,1 2-6669 0 0,3 0-302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17567 0 0,'0'0'9168'0'0,"2"3"-8928"0"0,7 12-416 0 0,-5-5-3215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53 8495 0 0,'0'0'3535'0'0,"-2"2"-3166"0"0,-8 9 301 0 0,1 1 0 0 0,1 1-1 0 0,0-1 1 0 0,0 1 0 0 0,1 1 0 0 0,-8 22-1 0 0,-38 143-32 0 0,23-70-551 0 0,-1-14-13 0 0,-22 79-21 0 0,52-174-13 0 0,1 1 0 0 0,0-1 0 0 0,0 0-1 0 0,0 1 1 0 0,0-1 0 0 0,0 1 0 0 0,0-1 0 0 0,0 0-1 0 0,-1 1 1 0 0,1-1 0 0 0,0 1 0 0 0,0-1 0 0 0,0 0-1 0 0,0 1 1 0 0,1-1 0 0 0,-1 0 0 0 0,0 1 0 0 0,0-1-1 0 0,0 1 1 0 0,0-1 0 0 0,0 0 0 0 0,0 1 0 0 0,1-1-1 0 0,-1 0 1 0 0,0 1 0 0 0,9-4 399 0 0,15-18-201 0 0,-19 16-73 0 0,94-96 233 0 0,-8 6-338 0 0,16-20-3 0 0,-15 14-48 0 0,-84 92-8 0 0,-3 4 0 0 0,0 1 0 0 0,0-1 0 0 0,1 1 0 0 0,0 0 0 0 0,-1 0 0 0 0,10-4 0 0 0,-15 8 0 0 0,1-1 0 0 0,0 1 0 0 0,0-1 0 0 0,-1 1 0 0 0,1 0 0 0 0,0-1 0 0 0,0 1 0 0 0,-1 0 0 0 0,1 0 0 0 0,0 0 0 0 0,0 0 0 0 0,0-1 0 0 0,1 1 0 0 0,0 1 0 0 0,0 0 0 0 0,-1-1 0 0 0,1 1 0 0 0,0 0 0 0 0,-1 0 0 0 0,1 0 0 0 0,-1 0-1 0 0,1 0 1 0 0,-1 0 0 0 0,1 0 0 0 0,-1 0 0 0 0,0 1 0 0 0,1-1 0 0 0,-1 0 0 0 0,0 1 0 0 0,0-1 0 0 0,0 1 0 0 0,0 0 0 0 0,0-1-1 0 0,-1 1 1 0 0,2 3 0 0 0,0-1 7 0 0,-1 1 0 0 0,0-1 0 0 0,0 1 0 0 0,0 0 0 0 0,0-1 0 0 0,-1 1 0 0 0,0 9 0 0 0,-7 54 3 0 0,-3 30 54 0 0,5-51-64 0 0,3-31 0 0 0,1-1 0 0 0,0 20 0 0 0,0-28 0 0 0,1-4 0 0 0,0 0 0 0 0,0 1 0 0 0,0-1 0 0 0,0 0 0 0 0,1 1 0 0 0,-1-1 0 0 0,2 5 0 0 0,2 9 0 0 0,1-3 0 0 0,4-3 0 0 0,2-3 11 0 0,-8-8 16 0 0,0 1 0 0 0,0-1 0 0 0,0 1 0 0 0,0-1 0 0 0,0 0 0 0 0,0 0 0 0 0,0 0 0 0 0,0 0 0 0 0,0-1 0 0 0,-1 1 0 0 0,1-1-1 0 0,0 0 1 0 0,0 0 0 0 0,0 0 0 0 0,-1 0 0 0 0,1-1 0 0 0,3-1 0 0 0,4-3 73 0 0,-1 0 0 0 0,-1 0 0 0 0,13-11 0 0 0,68-78 159 0 0,-74 81-222 0 0,-1-1 1 0 0,-1-1-1 0 0,0 0 0 0 0,15-26 1 0 0,41-68 295 0 0,117-145 0 0 0,-176 243-330 0 0,-4 4-8 0 0,1 1-1 0 0,-1-1 0 0 0,2 1 1 0 0,-1 0-1 0 0,1 1 0 0 0,0 0 1 0 0,0 0-1 0 0,12-6 0 0 0,-18 11-235 0 0,1 3-318 0 0,0 2 321 0 0,0 0 0 0 0,-1 0-1 0 0,1 0 1 0 0,-1 0 0 0 0,1 0-1 0 0,-1 1 1 0 0,-1-1 0 0 0,1 1-1 0 0,-1-1 1 0 0,2 10 0 0 0,-2 11-1037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212 213 15631 0 0,'0'0'3692'0'0,"2"0"-3468"0"0,22-1-87 0 0,-1-1 1 0 0,1-1-1 0 0,-1-1 0 0 0,0-2 0 0 0,0 0 1 0 0,0-1-1 0 0,-1-1 0 0 0,0-1 0 0 0,-1-1 0 0 0,0-1 1 0 0,24-17-1 0 0,-32 18-94 0 0,-3-2-33 0 0,-7 8-10 0 0,-2 3 0 0 0,0-1 0 0 0,0 0 0 0 0,0 0 0 0 0,0 0 0 0 0,0 0 0 0 0,-1 0 0 0 0,1 0 0 0 0,-1 0 0 0 0,1-4 0 0 0,0 3 0 0 0,-1 0 0 0 0,1 1 0 0 0,-1-1 0 0 0,0 0 0 0 0,0 0 0 0 0,0 0 0 0 0,0 0 0 0 0,-1-4 0 0 0,-4-6 0 0 0,5 11-4 0 0,-1 0-1 0 0,0 1 1 0 0,0-1-1 0 0,0 1 1 0 0,0 0 0 0 0,0-1-1 0 0,0 1 1 0 0,0 0-1 0 0,-1 0 1 0 0,1-1-1 0 0,0 1 1 0 0,-1 0-1 0 0,1 0 1 0 0,-1 1-1 0 0,1-1 1 0 0,-1 0 0 0 0,-2-1-1 0 0,1 2-15 0 0,0-1 0 0 0,-1 0 0 0 0,1 1 0 0 0,0 0 0 0 0,-1 0 0 0 0,1 0 0 0 0,0 0 0 0 0,-6 1 0 0 0,-2 1-40 0 0,1 1 0 0 0,-1 0 0 0 0,1 1 0 0 0,-16 8 0 0 0,4 0-40 0 0,0 1 0 0 0,-32 26 0 0 0,-37 38-210 0 0,59-48 235 0 0,-67 65-22 0 0,84-78 80 0 0,2 0 1 0 0,0 1 0 0 0,1 0-1 0 0,-15 28 1 0 0,25-42 18 0 0,1 0-1 0 0,-1 0 0 0 0,1 1 1 0 0,0-1-1 0 0,0 1 0 0 0,0-1 1 0 0,0 1-1 0 0,1 0 0 0 0,0-1 1 0 0,-1 1-1 0 0,1-1 0 0 0,1 1 1 0 0,-1 0-1 0 0,0-1 0 0 0,1 1 1 0 0,0-1-1 0 0,1 5 0 0 0,0-3 5 0 0,0-1-1 0 0,1 1 1 0 0,-1-1-1 0 0,1 0 1 0 0,0 0-1 0 0,0 0 1 0 0,0 0 0 0 0,1-1-1 0 0,-1 1 1 0 0,1-1-1 0 0,0 0 1 0 0,5 3-1 0 0,8 4 67 0 0,0 0 0 0 0,1-1 1 0 0,0-1-1 0 0,0-1 0 0 0,1 0 0 0 0,24 4 0 0 0,-1-2 14 0 0,78 5 1 0 0,-101-13-1128 0 0,-1-1 0 0 0,31-3 0 0 0,-20-2-5354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45 2759 0 0,'8'-7'73'0'0,"-1"1"0"0"0,1-1 0 0 0,11-5-1 0 0,1 0 13721 0 0,-22 14-13402 0 0,-14 11-140 0 0,0 0-1 0 0,0-1 1 0 0,-24 13-1 0 0,-8 5 243 0 0,-33 25 231 0 0,-163 120 678 0 0,202-143-1304 0 0,28-22-80 0 0,0 1 0 0 0,0 1-1 0 0,1 0 1 0 0,0 0-1 0 0,1 1 1 0 0,-10 15 0 0 0,14-15 4 0 0,8-13-20 0 0,0 0 0 0 0,0 0 0 0 0,0 1-1 0 0,0-1 1 0 0,0 0 0 0 0,-1 0 0 0 0,1 0 0 0 0,0 0 0 0 0,0 1-1 0 0,0-1 1 0 0,0 0 0 0 0,0 0 0 0 0,0 0 0 0 0,0 0-1 0 0,0 1 1 0 0,0-1 0 0 0,0 0 0 0 0,0 0 0 0 0,0 0 0 0 0,0 1-1 0 0,0-1 1 0 0,0 0 0 0 0,0 0 0 0 0,0 0 0 0 0,1 0-1 0 0,-1 0 1 0 0,0 1 0 0 0,0-1 0 0 0,0 0 0 0 0,0 0 0 0 0,0 0-1 0 0,0 1 1 0 0,3 2 12 0 0,0 1 0 0 0,-1-1 0 0 0,1 0 0 0 0,0 0 0 0 0,1 0 0 0 0,-1 0 0 0 0,0 0 0 0 0,1-1 0 0 0,0 1 0 0 0,-1-1 0 0 0,1 0 0 0 0,0 0 0 0 0,0-1 0 0 0,0 1 0 0 0,0-1-1 0 0,5 2 1 0 0,11 1 8 0 0,1 0-1 0 0,23 1 1 0 0,-33-4-24 0 0,45 3-180 0 0,93-5-1 0 0,-13-14-3008 0 0,-95 7 1639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51 8751 0 0,'2'-3'399'0'0,"-1"0"-256"0"0,12-18 251 0 0,-2 8 2987 0 0,-10 13-3037 0 0,-1-1-1 0 0,0 1 1 0 0,0-1-1 0 0,1 1 1 0 0,-1 0 0 0 0,0-1-1 0 0,0 1 1 0 0,0-1 0 0 0,1 1-1 0 0,-1-1 1 0 0,0 1-1 0 0,0-1 1 0 0,0 1 0 0 0,0-1-1 0 0,0 1 1 0 0,0-1 0 0 0,0 1-1 0 0,0-1 1 0 0,0 0-1 0 0,-1 1-215 0 0,0 0 0 0 0,0 0-1 0 0,0 0 1 0 0,0 0 0 0 0,0 0-1 0 0,1 0 1 0 0,-1 0 0 0 0,0 0-1 0 0,0 1 1 0 0,0-1-1 0 0,0 0 1 0 0,1 0 0 0 0,-3 1-1 0 0,-31 16-697 0 0,0 4 666 0 0,0 1 1 0 0,1 2-1 0 0,1 1 1 0 0,-51 53-1 0 0,66-58-96 0 0,-29 40 0 0 0,41-52 0 0 0,-1 1 0 0 0,2-1 0 0 0,-1 1 0 0 0,1 0 0 0 0,1 0 0 0 0,0 1 0 0 0,0-1 0 0 0,-2 12 0 0 0,6-5 0 0 0,-1-13 0 0 0,1-1 0 0 0,0 0 0 0 0,0 1 0 0 0,0-1 0 0 0,0 0 0 0 0,0 0 0 0 0,0 0 0 0 0,0 0 0 0 0,1 0 0 0 0,-1 0 0 0 0,1 0 0 0 0,-1 0 0 0 0,1 0 0 0 0,0-1 0 0 0,0 1 0 0 0,0-1 0 0 0,0 1 0 0 0,0-1 0 0 0,0 0 0 0 0,0 0 0 0 0,0 0 0 0 0,0 0 0 0 0,1 0 0 0 0,-1 0 0 0 0,0-1 0 0 0,1 1 0 0 0,-1-1 0 0 0,1 1 0 0 0,-1-1 0 0 0,3 0 0 0 0,6 0 0 0 0,0 0 0 0 0,0-1 0 0 0,0 0 0 0 0,0 0 0 0 0,13-4 0 0 0,-5 0 7 0 0,1-1 1 0 0,-1 0-1 0 0,0-2 0 0 0,0 0 1 0 0,-1-1-1 0 0,0-1 0 0 0,0-1 1 0 0,30-24-1 0 0,-35 23-3 0 0,0 0 1 0 0,-1-1-1 0 0,0 0 0 0 0,-1-1 1 0 0,-1-1-1 0 0,0 0 0 0 0,-1 0 1 0 0,0 0-1 0 0,-2-1 0 0 0,10-27 0 0 0,-11 27-122 0 0,-2 0-1 0 0,1 0 1 0 0,-2-1-1 0 0,3-30 0 0 0,-8 33-483 0 0,2 12 90 0 0,-12 2-7492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123 388 13703 0 0,'-2'0'630'0'0,"-30"3"103"0"0,22-2-448 0 0,1 0-1 0 0,-15 0 1 0 0,21-1 12 0 0,0 0 0 0 0,0-1 1 0 0,0 1-1 0 0,1-1 0 0 0,-1 0 1 0 0,0 0-1 0 0,0 0 0 0 0,0 0 0 0 0,1 0 1 0 0,-1-1-1 0 0,1 1 0 0 0,-4-3 1 0 0,5 2-215 0 0,0 1 1 0 0,0 0 0 0 0,1-1-1 0 0,-1 1 1 0 0,0 0-1 0 0,1-1 1 0 0,0 1 0 0 0,-1-1-1 0 0,1 0 1 0 0,0 1 0 0 0,-1-1-1 0 0,1 1 1 0 0,0-1 0 0 0,0 1-1 0 0,0-1 1 0 0,1-2 0 0 0,-1-1 110 0 0,1-2-128 0 0,0 0 1 0 0,0 0 0 0 0,0 0 0 0 0,1 0 0 0 0,0 1 0 0 0,0-1 0 0 0,1 0-1 0 0,0 1 1 0 0,0-1 0 0 0,0 1 0 0 0,7-8 0 0 0,5-7 223 0 0,32-33 0 0 0,-28 35-390 0 0,0 1-1 0 0,1 0 1 0 0,1 1 0 0 0,1 2-1 0 0,0 0 1 0 0,1 1 0 0 0,1 1-1 0 0,0 2 1 0 0,0 0 0 0 0,42-11-1 0 0,-49 18-113 0 0,23-2-1 0 0,-34 6 162 0 0,6 8 39 0 0,-10-6 22 0 0,0 1 0 0 0,0 0-1 0 0,0 0 1 0 0,0 0 0 0 0,-1 0 0 0 0,1 1-1 0 0,-1-1 1 0 0,0 0 0 0 0,0 1-1 0 0,0-1 1 0 0,0 1 0 0 0,-1-1 0 0 0,1 1-1 0 0,-1-1 1 0 0,0 1 0 0 0,0-1 0 0 0,0 1-1 0 0,-1-1 1 0 0,1 1 0 0 0,-3 6-1 0 0,-1 7 130 0 0,-2 0-1 0 0,-12 29 1 0 0,14-38-110 0 0,-16 34 132 0 0,13-30-120 0 0,0 1 0 0 0,1 0 1 0 0,-7 25-1 0 0,11-25-15 0 0,1-9-296 0 0,1 0 1 0 0,0 0 0 0 0,-1 0-1 0 0,2-1 1 0 0,-1 1-1 0 0,2 6 1 0 0,-2-7-1576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74 4607 0 0,'4'-6'68'0'0,"-3"4"-31"0"0,0 0 1 0 0,0 0 0 0 0,0 0-1 0 0,0 0 1 0 0,1 1 0 0 0,-1-1 0 0 0,1 0-1 0 0,2-2 1 0 0,10-10 253 0 0,-2-2 8136 0 0,-3 4-5720 0 0,-8 10-2255 0 0,2-2 2056 0 0,-12 11-2482 0 0,-1 1-1 0 0,1 0 1 0 0,0 1-1 0 0,-12 15 1 0 0,-1 0-26 0 0,-18 15-30 0 0,-69 49 0 0 0,69-58 5 0 0,2 1-1 0 0,-56 60 1 0 0,69-62-7 0 0,-30 47 0 0 0,44-58 19 0 0,1 0 1 0 0,0 1-1 0 0,1 0 0 0 0,-8 28 0 0 0,15-40 9 0 0,1-1 0 0 0,-1 1-1 0 0,2-1 1 0 0,-1 1-1 0 0,1-1 1 0 0,0 1 0 0 0,0-1-1 0 0,0 1 1 0 0,1 0 0 0 0,0-1-1 0 0,1 0 1 0 0,-1 1 0 0 0,3 5-1 0 0,0-3 49 0 0,0-1 1 0 0,0 1-1 0 0,1-1 0 0 0,0-1 0 0 0,1 1 0 0 0,-1-1 0 0 0,1 0 0 0 0,11 10 0 0 0,-5-7 54 0 0,-1-1 0 0 0,2 0 0 0 0,-1 0 0 0 0,1-2 0 0 0,0 0 0 0 0,1 0 0 0 0,-1-1 0 0 0,1-1 0 0 0,1 0 0 0 0,-1-1 0 0 0,21 4 0 0 0,-24-6-84 0 0,-9-1-23 0 0,0 0 1 0 0,0-1 0 0 0,0 1-1 0 0,1-1 1 0 0,-1 0 0 0 0,0 0-1 0 0,0 0 1 0 0,0 0 0 0 0,0 0-1 0 0,1 0 1 0 0,-1 0 0 0 0,3-2 0 0 0,-4 2-447 0 0,0 0 1 0 0,0-1 0 0 0,0 1-1 0 0,1 0 1 0 0,-1-1 0 0 0,0 1-1 0 0,0-1 1 0 0,0 0 0 0 0,0 1-1 0 0,0-1 1 0 0,0 0 0 0 0,0 0-1 0 0,0-1 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15 14279 0 0,'0'0'1103'0'0,"1"-3"-720"0"0,6-8 5278 0 0,-23 13-4720 0 0,4 1-862 0 0,0 0 0 0 0,1 1-1 0 0,0 0 1 0 0,-1 1 0 0 0,2 0-1 0 0,-1 0 1 0 0,1 1 0 0 0,-18 13-1 0 0,-4 8-35 0 0,-34 33-1 0 0,54-48 2 0 0,-25 24-10 0 0,-42 54-1 0 0,61-67-33 0 0,6-9 0 0 0,0 2 0 0 0,1 0 0 0 0,0 0 0 0 0,1 1 0 0 0,1 0 0 0 0,-8 23 0 0 0,14-34 3 0 0,1-4-5 0 0,1 0 1 0 0,1 0-1 0 0,-1 1 0 0 0,0-1 1 0 0,1 0-1 0 0,-1 1 1 0 0,1-1-1 0 0,-1 1 1 0 0,1-1-1 0 0,0 4 0 0 0,0 11-67 0 0,5-1 12 0 0,-4-14 49 0 0,1 1 1 0 0,0-1-1 0 0,-1 1 1 0 0,1-1-1 0 0,0 1 1 0 0,0-1-1 0 0,0 0 1 0 0,1 0-1 0 0,-1 0 1 0 0,1 0-1 0 0,-1-1 1 0 0,1 1-1 0 0,-1 0 1 0 0,5 1-1 0 0,-3-2-12 0 0,1 1 0 0 0,0-1-1 0 0,0 0 1 0 0,-1 0 0 0 0,1-1-1 0 0,0 0 1 0 0,0 1 0 0 0,6-2-1 0 0,6-1-285 0 0,1-2 0 0 0,-1 1 0 0 0,32-13-1 0 0,-42 13 120 0 0,13-4-2989 0 0,19-11 0 0 0,-8 3-3311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 14599 0 0,'0'0'664'0'0,"-3"-1"-8"0"0,1 0-627 0 0,-1 0 0 0 0,1 1 0 0 0,-1-1 0 0 0,0 1 0 0 0,1-1 0 0 0,-1 1 0 0 0,0 0 0 0 0,0 0 0 0 0,1 0 0 0 0,-1 0 0 0 0,0 0-1 0 0,1 1 1 0 0,-6 1 0 0 0,0 0 397 0 0,2 0-123 0 0,0 0 0 0 0,-1 0 0 0 0,1 1-1 0 0,0 0 1 0 0,1 0 0 0 0,-1 1 0 0 0,0-1 0 0 0,1 1 0 0 0,0 1 0 0 0,0-1-1 0 0,0 1 1 0 0,-8 10 0 0 0,0 2 108 0 0,1 1-1 0 0,0 1 1 0 0,-8 19 0 0 0,-24 64 244 0 0,5-12-476 0 0,-112 215-880 0 0,117-231-2756 0 0,26-57 1714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138 154 6911 0 0,'-1'-2'528'0'0,"-15"-7"-440"0"0,3 8 4253 0 0,9 1-2842 0 0,-11 4 4449 0 0,-3 10-4952 0 0,11-9-669 0 0,2 0-313 0 0,0 0 0 0 0,1 0 0 0 0,-1 0 1 0 0,1 1-1 0 0,0 0 0 0 0,1-1 0 0 0,-1 1 0 0 0,1 0 0 0 0,0 1 1 0 0,1-1-1 0 0,-1 1 0 0 0,-1 11 0 0 0,-1 2-19 0 0,1 1 0 0 0,-1 39 0 0 0,4-52 5 0 0,1 1 0 0 0,0-1 0 0 0,1 1 0 0 0,0-1 0 0 0,0 0 0 0 0,1 1 0 0 0,0-1 0 0 0,5 12 0 0 0,-6-18 16 0 0,-1 0 0 0 0,1 0 0 0 0,0 0 0 0 0,0 0 0 0 0,0 0 0 0 0,1 0 0 0 0,-1 0 0 0 0,0 0 0 0 0,1-1 0 0 0,-1 1 0 0 0,1 0 0 0 0,-1-1 1 0 0,1 1-1 0 0,0-1 0 0 0,0 0 0 0 0,-1 0 0 0 0,4 2 0 0 0,-2-1 14 0 0,-1-2 0 0 0,-1 1 1 0 0,1 0 0 0 0,-1 0-1 0 0,1-1 1 0 0,-1 1 0 0 0,1-1-1 0 0,-1 1 1 0 0,1-1 0 0 0,0 0-1 0 0,-1 1 1 0 0,1-1 0 0 0,-1 0-1 0 0,1 0 1 0 0,0 0-1 0 0,-1 0 1 0 0,3-1 0 0 0,22-7 551 0 0,-26 8-569 0 0,10-4 179 0 0,-1 0-1 0 0,-1-1 1 0 0,1 0 0 0 0,-1-1 0 0 0,0 0 0 0 0,0 0-1 0 0,0-1 1 0 0,9-11 0 0 0,5-8 147 0 0,22-34 0 0 0,5-6-58 0 0,29-27-293 0 0,34-42-5101 0 0,-85 106-2234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171 203 12351 0 0,'2'1'564'0'0,"14"5"187"0"0,2 4-724 0 0,-15-7-4 0 0,-2 0 28 0 0,1-1 895 0 0,-1 1-394 0 0,-1-2-352 0 0,0 0-85 0 0,0 0 0 0 0,0 0 0 0 0,0-1 0 0 0,0 1 0 0 0,0 0 0 0 0,1 0 0 0 0,-1 0 0 0 0,0-1 0 0 0,0 1-1 0 0,1 0 1 0 0,-1 0 0 0 0,1 1 0 0 0,-3 0 453 0 0,-2 1-283 0 0,-1 0-1 0 0,1 0 0 0 0,-1 0 1 0 0,0 0-1 0 0,0-1 1 0 0,0 0-1 0 0,0 0 0 0 0,-1 0 1 0 0,1-1-1 0 0,0 1 1 0 0,-1-1-1 0 0,1-1 0 0 0,-7 1 1 0 0,-7-1 619 0 0,0 0-1 0 0,-28-6 1 0 0,26 3-510 0 0,-7-5 500 0 0,24-4-744 0 0,4 10-159 0 0,0 0 0 0 0,0-1 0 0 0,1 1 0 0 0,-1 0 0 0 0,0-1 0 0 0,1 1 1 0 0,-1 0-1 0 0,1-1 0 0 0,0 1 0 0 0,0 0 0 0 0,0 0 0 0 0,0 0 0 0 0,0 0 0 0 0,0 0 0 0 0,0 0 1 0 0,1 0-1 0 0,-1 0 0 0 0,1 0 0 0 0,2-2 0 0 0,6-6-99 0 0,0 1 0 0 0,13-9 0 0 0,-17 13 47 0 0,32-25-209 0 0,50-37-421 0 0,-72 56 559 0 0,1 1 0 0 0,0 1 1 0 0,28-12-1 0 0,-29 16 61 0 0,15 0-41 0 0,-18 8 100 0 0,-5 1 7 0 0,-4-3 5 0 0,1 0 0 0 0,-1 1 1 0 0,0 0-1 0 0,0 0 0 0 0,1 0 0 0 0,-2 0 0 0 0,1 1 0 0 0,6 4 0 0 0,-8-4-6 0 0,0-1-1 0 0,0 0 1 0 0,0 1-1 0 0,0 0 1 0 0,-1-1-1 0 0,1 1 1 0 0,1 5-1 0 0,-3-7 5 0 0,4 14-9 0 0,-4-8 11 0 0,-1 1 0 0 0,1 0 0 0 0,-2-1 0 0 0,1 1 0 0 0,-1-1 0 0 0,0 1 0 0 0,0-1 0 0 0,-6 11 0 0 0,-31 56 0 0 0,31-61 0 0 0,-5 8 11 0 0,0-1-1 0 0,-2 0 1 0 0,0-1 0 0 0,-1-1-1 0 0,-22 19 1 0 0,31-30-9 0 0,4-5 5 0 0,1 1-1 0 0,-1-1 1 0 0,0 0 0 0 0,1 0 0 0 0,-1-1-1 0 0,0 1 1 0 0,-1-1 0 0 0,1 1 0 0 0,0-1-1 0 0,-5 1 1 0 0,-6 2 41 0 0,2-3-49 0 0,11-2-11 0 0,1 1 0 0 0,0-1 1 0 0,-1 1-1 0 0,1-1 0 0 0,-1 1 1 0 0,1-1-1 0 0,0 1 0 0 0,-1-1 1 0 0,1 1-1 0 0,0-1 0 0 0,-1 1 1 0 0,1-1-1 0 0,0 0 0 0 0,0 1 1 0 0,0-1-1 0 0,0 0 0 0 0,-1 1 1 0 0,1-1-1 0 0,0 1 0 0 0,0-1 1 0 0,1-1-1 0 0,-2 2-57 0 0,2-16-1265 0 0,4-3-425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28 11519 0 0,'2'-2'887'0'0,"-1"0"-741"0"0,0 0 0 0 0,1 0 0 0 0,-1 0 0 0 0,1 1 0 0 0,-1-1 0 0 0,1 0 0 0 0,0 1 0 0 0,-1-1 0 0 0,1 1 0 0 0,0 0 0 0 0,0 0 0 0 0,0 0 0 0 0,3-2-1 0 0,2 0 3372 0 0,-6 4-3506 0 0,-1-1 0 0 0,1 1 0 0 0,-1 0 0 0 0,1-1 0 0 0,-1 1 0 0 0,0-1 0 0 0,1 1 0 0 0,-1 0 1 0 0,0-1-1 0 0,0 1 0 0 0,1 0 0 0 0,-1-1 0 0 0,0 1 0 0 0,0 0 0 0 0,0-1 0 0 0,0 1 0 0 0,0 0 0 0 0,0 0 0 0 0,0-1 0 0 0,0 2 0 0 0,-2 15 54 0 0,-1-7 38 0 0,-1 1 0 0 0,0-1 1 0 0,-1 0-1 0 0,-11 18 0 0 0,-31 37 386 0 0,24-34-220 0 0,-210 244 935 0 0,139-171-1143 0 0,43-47-41 0 0,-58 67 39 0 0,90-98-141 0 0,0 0-1 0 0,2 0 1 0 0,-15 33-1 0 0,28-52-145 0 0,1 1 0 0 0,1-1 0 0 0,-1 1 0 0 0,-2 16 0 0 0,5-22-1092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56 10135 0 0,'0'0'919'0'0,"-1"2"-759"0"0,-13 38-81 0 0,6-20 10595 0 0,43-13-9139 0 0,-13-9-1420 0 0,0-1 0 0 0,0 0-1 0 0,-1-1 1 0 0,1-2 0 0 0,37-14 0 0 0,-55 19-199 0 0,-1-1-1 0 0,1 1 1 0 0,-1 0-1 0 0,0-1 1 0 0,0 0-1 0 0,0 1 1 0 0,0-1-1 0 0,0 0 1 0 0,0-1-1 0 0,0 1 1 0 0,0-1-1 0 0,-1 1 1 0 0,0-1-1 0 0,1 0 1 0 0,-1 1-1 0 0,0-1 1 0 0,0-1-1 0 0,-1 1 1 0 0,1 0-1 0 0,0 0 1 0 0,-1-1-1 0 0,0 1 1 0 0,1-4-1 0 0,-2 5-19 0 0,-1-1 28 0 0,0 2 66 0 0,-1-1 1 0 0,1 1-1 0 0,0-1 0 0 0,-1 1 1 0 0,1 0-1 0 0,-1-1 0 0 0,1 1 0 0 0,-1 0 1 0 0,0 0-1 0 0,0 0 0 0 0,1 0 0 0 0,-1 0 1 0 0,0 1-1 0 0,0-1 0 0 0,-3 0 1 0 0,1 0-6 0 0,0 1 0 0 0,0 0 1 0 0,0-1-1 0 0,-1 2 0 0 0,1-1 1 0 0,0 0-1 0 0,-5 2 0 0 0,-7 2-20 0 0,1 1 1 0 0,-31 13-1 0 0,36-13 36 0 0,-7 3-1 0 0,0 1 0 0 0,0 1 0 0 0,1 1 0 0 0,0 0 0 0 0,-16 16 0 0 0,-2 5 0 0 0,-29 36 0 0 0,56-60 32 0 0,1 1-1 0 0,0-1 1 0 0,0 2-1 0 0,1-1 1 0 0,0 0-1 0 0,0 1 1 0 0,-4 18-1 0 0,7-22 2 0 0,0 1 0 0 0,0 0 0 0 0,1 0 0 0 0,0 0 0 0 0,1 0 0 0 0,0 0 0 0 0,0 1 0 0 0,0-1 0 0 0,1 0-1 0 0,0 0 1 0 0,0 0 0 0 0,4 9 0 0 0,-4-11-14 0 0,1 0-1 0 0,0 0 1 0 0,0 0 0 0 0,1 0-1 0 0,-1 0 1 0 0,1 0 0 0 0,0-1-1 0 0,0 1 1 0 0,1-1 0 0 0,0 0-1 0 0,-1 0 1 0 0,1 0 0 0 0,0-1-1 0 0,1 1 1 0 0,-1-1 0 0 0,1 0-1 0 0,-1 0 1 0 0,7 3 0 0 0,6-2 34 0 0,-8-3-38 0 0,0-1 0 0 0,0-1 0 0 0,-1 0 0 0 0,1 0 0 0 0,0 0 0 0 0,-1-1 0 0 0,9-3 0 0 0,-1-1-536 0 0,-1 0 0 0 0,28-15 1 0 0,-12 2-1030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10423 0 0,'0'0'6318'0'0,"1"3"-6089"0"0,1 2-186 0 0,-1 0 0 0 0,0 1 1 0 0,0-1-1 0 0,0 0 0 0 0,0 0 0 0 0,-1 0 0 0 0,0 1 1 0 0,0-1-1 0 0,-1 0 0 0 0,1 0 0 0 0,-1 1 0 0 0,0-1 1 0 0,-3 6-1 0 0,-3 13 97 0 0,-17 34 0 0 0,18-44-92 0 0,-14 28 33 0 0,-3-1-1 0 0,-1-1 0 0 0,-1-1 1 0 0,-34 39-1 0 0,-134 132 0 0 0,101-121-254 0 0,-64 66-142 0 0,120-118 215 0 0,25-28-129 0 0,1 1 0 0 0,1 1 0 0 0,-1-1-1 0 0,-10 18 1 0 0,16-15-1870 0 0,4-11 1238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8 102 5063 0 0,'0'0'232'0'0,"-1"2"-13"0"0,-1 1-182 0 0,-3 17 209 0 0,5-19-118 0 0,0 0 0 0 0,0 0 0 0 0,0-1 0 0 0,0 1-1 0 0,0 0 1 0 0,1 0 0 0 0,-1 0 0 0 0,0 0 0 0 0,1 0 0 0 0,-1 0 0 0 0,0-1 0 0 0,1 1 0 0 0,-1 0 0 0 0,1 0 0 0 0,-1-1 0 0 0,1 1 0 0 0,-1 0 0 0 0,2 0 0 0 0,-1 1 290 0 0,2 1-123 0 0,-1 0-1 0 0,1 0 1 0 0,0 0 0 0 0,0-1 0 0 0,0 1-1 0 0,0-1 1 0 0,0 0 0 0 0,0 0-1 0 0,1 0 1 0 0,-1 0 0 0 0,1 0-1 0 0,0-1 1 0 0,-1 0 0 0 0,7 2 0 0 0,2-1 177 0 0,1 1 1 0 0,-1-2 0 0 0,16 1 0 0 0,58-2 1081 0 0,0-4-1 0 0,0-3 1 0 0,166-37 0 0 0,16-43-1596 0 0,-226 70-1794 0 0,-14 3-3286 0 0,-5 1-996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13735 0 0,'0'0'1246'0'0,"-3"2"-1028"0"0,-54 57 466 0 0,25-24 16 0 0,-136 171 1576 0 0,73-84-1602 0 0,-19 22-289 0 0,-45 55-229 0 0,118-155-272 0 0,-2-1 1 0 0,-56 44-1 0 0,99-87 99 0 0,0 0 0 0 0,-1 1 0 0 0,1-1 0 0 0,0 0 0 0 0,-1 1 0 0 0,1-1 0 0 0,0 0-1 0 0,-1 0 1 0 0,1 1 0 0 0,0-1 0 0 0,-1 0 0 0 0,1 0 0 0 0,-1 0 0 0 0,1 0 0 0 0,-1 1 0 0 0,1-1 0 0 0,0 0-1 0 0,-1 0 1 0 0,1 0 0 0 0,-1 0 0 0 0,1 0 0 0 0,-1 0 0 0 0,1 0 0 0 0,-1 0 0 0 0,1 0 0 0 0,0-1 0 0 0,-1 1 0 0 0,1 0-1 0 0,-1 0 1 0 0,1 0 0 0 0,-1 0 0 0 0,1-1 0 0 0,0 1 0 0 0,-1 0 0 0 0,1 0 0 0 0,0-1 0 0 0,-1 1 0 0 0,1 0-1 0 0,0-1 1 0 0,-1 1 0 0 0,1 0 0 0 0,0-1 0 0 0,0 1 0 0 0,-1 0 0 0 0,1-1 0 0 0,0 0 0 0 0,-1-1-25 0 0,0 0 1 0 0,0 1 0 0 0,1-1 0 0 0,-1 0-1 0 0,1 0 1 0 0,0 0 0 0 0,-1 0 0 0 0,1 0-1 0 0,0-2 1 0 0,1-2 6 0 0,0 1-1 0 0,0 0 1 0 0,1 1-1 0 0,-1-1 0 0 0,1 0 1 0 0,0 0-1 0 0,1 1 1 0 0,-1-1-1 0 0,1 1 1 0 0,0 0-1 0 0,4-6 1 0 0,6-6-15 0 0,21-19 0 0 0,-31 33 46 0 0,17-16-23 0 0,2 0 0 0 0,0 2 0 0 0,1 0 0 0 0,1 2 0 0 0,48-22 0 0 0,-7 10-175 0 0,77-21 0 0 0,-142 47 201 0 0,14-4-22 0 0,-1 0 0 0 0,1 1 0 0 0,0 0 0 0 0,27-1 0 0 0,-37 4 58 0 0,-1 0 0 0 0,1 0 0 0 0,-1 1 1 0 0,1-1-1 0 0,-1 1 0 0 0,1 0 0 0 0,-1 0 1 0 0,0 0-1 0 0,1 1 0 0 0,-1-1 0 0 0,0 1 1 0 0,0-1-1 0 0,0 1 0 0 0,0 0 0 0 0,-1 0 1 0 0,1 1-1 0 0,0-1 0 0 0,-1 0 0 0 0,1 1 1 0 0,-1 0-1 0 0,0 0 0 0 0,0-1 0 0 0,0 1 1 0 0,0 0-1 0 0,1 5 0 0 0,-1-3 23 0 0,0 0 0 0 0,0 1 0 0 0,-1-1-1 0 0,0 0 1 0 0,0 1 0 0 0,0-1 0 0 0,-1 1-1 0 0,0-1 1 0 0,0 1 0 0 0,0-1 0 0 0,-1 1-1 0 0,0-1 1 0 0,0 1 0 0 0,0-1 0 0 0,-1 1-1 0 0,1-1 1 0 0,-1 0 0 0 0,-1 0 0 0 0,-3 8 0 0 0,-4 3 43 0 0,-1 1 1 0 0,0-2 0 0 0,-1 1-1 0 0,-16 16 1 0 0,19-24-136 0 0,1 0 0 0 0,-1 0 0 0 0,-14 9 0 0 0,21-15-243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33 174 2303 0 0,'18'-11'-1122'0'0,"14"-8"4287"0"0,-27 16-1936 0 0,0 1 0 0 0,1 0-1 0 0,-1 0 1 0 0,0 1 0 0 0,1-1-1 0 0,-1 1 1 0 0,1 1 0 0 0,10-1 0 0 0,-13 1-1047 0 0,14 0 621 0 0,1 0-1 0 0,-1-1 1 0 0,0-1 0 0 0,1 0 0 0 0,29-9-1 0 0,-34 5-543 0 0,1-1 0 0 0,-1 0 0 0 0,0-1 0 0 0,-1 0-1 0 0,0-1 1 0 0,15-14 0 0 0,-26 23-259 0 0,17-17 62 0 0,-16 13-60 0 0,4-6-27 0 0,-6 10 15 0 0,-1-1 0 0 0,1 1 0 0 0,0-1 0 0 0,0 1 0 0 0,0-1 1 0 0,-1 1-1 0 0,1-1 0 0 0,0 1 0 0 0,-1-1 0 0 0,1 1 0 0 0,0 0 0 0 0,-1-1 0 0 0,1 1 1 0 0,0 0-1 0 0,-1-1 0 0 0,1 1 0 0 0,-1 0 0 0 0,1-1 0 0 0,-1 1 0 0 0,1 0 0 0 0,-1 0 1 0 0,1 0-1 0 0,-1-1 0 0 0,0 1-7 0 0,-2-1-21 0 0,0 0-1 0 0,0 0 0 0 0,0 0 1 0 0,0 1-1 0 0,0-1 0 0 0,0 1 0 0 0,0 0 1 0 0,0 0-1 0 0,0 0 0 0 0,-1 0 0 0 0,1 0 1 0 0,-5 2-1 0 0,-39 12-448 0 0,35-10 391 0 0,-11 4 42 0 0,0 2 1 0 0,1 0-1 0 0,0 1 0 0 0,1 2 0 0 0,-28 21 1 0 0,33-22 54 0 0,1 1 0 0 0,0 0 1 0 0,1 2-1 0 0,0-1 0 0 0,2 2 0 0 0,0 0 1 0 0,-12 20-1 0 0,22-33 3 0 0,0 1 0 0 0,1-1 0 0 0,-1 1 0 0 0,1-1 1 0 0,-1 1-1 0 0,1 0 0 0 0,0 0 0 0 0,0 0 0 0 0,1 0 0 0 0,-1 0 0 0 0,1 0 0 0 0,0 0 1 0 0,0 0-1 0 0,1 0 0 0 0,-1 0 0 0 0,1 0 0 0 0,1 5 0 0 0,-1-5 2 0 0,1 0 0 0 0,0 0 0 0 0,0-1 0 0 0,0 1 0 0 0,1 0 0 0 0,-1-1 0 0 0,1 1 0 0 0,0-1 0 0 0,0 0 0 0 0,0 0 0 0 0,0 0 0 0 0,1-1 0 0 0,-1 1 0 0 0,1-1 0 0 0,7 4 1 0 0,-1-1-391 0 0,1-1 1 0 0,0-1 0 0 0,0 1 0 0 0,0-2 0 0 0,0 0 0 0 0,0 0 0 0 0,1-1 0 0 0,20-1 0 0 0,6-1-5975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10591 0 0,'0'0'819'0'0,"-1"-2"-534"0"0,-3-3 3867 0 0,15 1-2290 0 0,216-25-641 0 0,-29 6-512 0 0,-178 20-823 0 0,152-24 441 0 0,-57 17-4021 0 0,-95 10-2265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0,'0'0'11830'0'0,"0"0"-11639"0"0,1 0 1 0 0,0 0-1 0 0,0 0 1 0 0,-1 0 0 0 0,1 0-1 0 0,0 0 1 0 0,0 0-1 0 0,-1 0 1 0 0,1 0-1 0 0,0 0 1 0 0,0 0 0 0 0,-1 1-1 0 0,1-1 1 0 0,0 0-1 0 0,0 1 1 0 0,9 10 171 0 0,-1 0 1 0 0,0 0-1 0 0,0 1 1 0 0,8 16-1 0 0,24 57 818 0 0,-26-52-704 0 0,28 45 0 0 0,-21-45-345 0 0,2-1 1 0 0,37 39-1 0 0,-44-54-98 0 0,0 0 0 0 0,2-2 0 0 0,0 0 0 0 0,0-1 0 0 0,27 13 0 0 0,-38-23-15 0 0,13 8 113 0 0,1-1 0 0 0,0 0 1 0 0,1-2-1 0 0,-1-1 0 0 0,2-1 0 0 0,27 5 0 0 0,-49-11-14 0 0,-18-9-12788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5527 0 0,'0'0'13152'0'0,"0"-2"-12496"0"0,0-3-575 0 0,0 0 0 0 0,0 0 0 0 0,1 1 0 0 0,0-1 0 0 0,0 0 0 0 0,0 1 0 0 0,0-1 0 0 0,1 1 0 0 0,0-1-1 0 0,0 1 1 0 0,0 0 0 0 0,0 0 0 0 0,1-1 0 0 0,0 2 0 0 0,4-6 0 0 0,6-7-49 0 0,0 1 1 0 0,21-17-1 0 0,8-2 20 0 0,2 2 0 0 0,0 2 0 0 0,72-35 0 0 0,-100 56-524 0 0,2 1-1 0 0,-1 1 0 0 0,1 0 1 0 0,0 2-1 0 0,35-7 0 0 0,-50 11-1165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127 121 10679 0 0,'0'0'971'0'0,"3"1"-668"0"0,46 22 3178 0 0,-46-22-3315 0 0,0-1 1 0 0,-1 1 0 0 0,1-1-1 0 0,0 0 1 0 0,0 0-1 0 0,0 0 1 0 0,-1 0-1 0 0,1 0 1 0 0,0 0-1 0 0,5-2 1 0 0,-1 1 166 0 0,-5 0-286 0 0,44-5 1886 0 0,61-16-1 0 0,-95 19-1682 0 0,63-21 531 0 0,-65 20-769 0 0,0 0 1 0 0,0-1-1 0 0,0 0 1 0 0,-1-1-1 0 0,9-6 0 0 0,-16 11-117 0 0,-1-10-784 0 0,-1 9 830 0 0,-1 1-1 0 0,1 0 1 0 0,0 0 0 0 0,-1 0 0 0 0,0 0 0 0 0,1 0-1 0 0,-1 0 1 0 0,0 0 0 0 0,0 0 0 0 0,1 0-1 0 0,-1 0 1 0 0,0 0 0 0 0,0 0 0 0 0,0 0 0 0 0,0 1-1 0 0,0-1 1 0 0,0 0 0 0 0,-2 0 0 0 0,1 0-56 0 0,-3-2-6 0 0,-1 0 1 0 0,1 0-1 0 0,-1 1 1 0 0,0 0-1 0 0,0 0 0 0 0,-1 1 1 0 0,1 0-1 0 0,0 0 1 0 0,0 0-1 0 0,-1 1 1 0 0,1-1-1 0 0,0 2 0 0 0,0-1 1 0 0,-1 1-1 0 0,-10 2 1 0 0,-5 2 81 0 0,1 1 1 0 0,0 1 0 0 0,-24 12-1 0 0,-5 6 137 0 0,0 3-1 0 0,-64 48 0 0 0,105-70-34 0 0,1 1-1 0 0,-1 0 1 0 0,1 0 0 0 0,0 0-1 0 0,1 1 1 0 0,0 0-1 0 0,-9 14 1 0 0,14-19-29 0 0,1 0-1 0 0,-1 0 1 0 0,1 1-1 0 0,-1-1 1 0 0,1 0 0 0 0,0 1-1 0 0,0-1 1 0 0,1 1-1 0 0,-1-1 1 0 0,1 1 0 0 0,-1-1-1 0 0,1 1 1 0 0,0-1-1 0 0,1 1 1 0 0,-1-1 0 0 0,1 1-1 0 0,-1-1 1 0 0,1 1-1 0 0,0-1 1 0 0,0 1 0 0 0,1-1-1 0 0,-1 0 1 0 0,1 0-1 0 0,-1 1 1 0 0,1-1 0 0 0,3 3-1 0 0,0 1-11 0 0,1-1 0 0 0,0 0 0 0 0,0 0 0 0 0,0-1 0 0 0,1 0-1 0 0,0 0 1 0 0,0-1 0 0 0,0 0 0 0 0,0 0 0 0 0,1 0 0 0 0,14 4 0 0 0,8 1 66 0 0,53 9 1 0 0,-80-17-89 0 0,179 24-7266 0 0,-166-25 1580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0,'0'0'248'0'0,"0"18"-248"0"0,0-1 0 0 0,0 5 1112 0 0,4-1 168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94 12151 0 0,'0'0'555'0'0,"1"-2"-12"0"0,1-1-513 0 0,0 0 1 0 0,0 0-1 0 0,0 0 1 0 0,0-1-1 0 0,-1 1 1 0 0,3-6-1 0 0,-2 2 105 0 0,-1 5 554 0 0,0 0 228 0 0,11-27 2917 0 0,-11 27-3441 0 0,3-12 1400 0 0,-4 14-1771 0 0,1 0 1 0 0,-1 0-1 0 0,0 0 0 0 0,0-1 0 0 0,0 1 0 0 0,0 0 0 0 0,0 0 0 0 0,0 0 1 0 0,0-1-1 0 0,0 1 0 0 0,1 0 0 0 0,-1 0 0 0 0,0-1 0 0 0,0 1 1 0 0,0 0-1 0 0,0 0 0 0 0,0-1 0 0 0,0 1 0 0 0,0 0 0 0 0,0 0 1 0 0,0 0-1 0 0,-1-1 0 0 0,1 1 0 0 0,0 0 0 0 0,0 0 0 0 0,0-1 1 0 0,0 1-1 0 0,0 0 0 0 0,0 0 0 0 0,0 0 0 0 0,0-1 0 0 0,-1 1 1 0 0,1 0-1 0 0,0 0 0 0 0,0 0 0 0 0,0-1 0 0 0,-12 4 630 0 0,-11 6-652 0 0,-27 17 0 0 0,4-3 0 0 0,-245 105-376 0 0,283-125 306 0 0,0 1 0 0 0,0 0 0 0 0,1 0 0 0 0,0 1 0 0 0,0 0 0 0 0,-7 7 0 0 0,12-11-130 0 0,2 0 158 0 0,-1 0 0 0 0,1-1 0 0 0,0 1 0 0 0,0 0 0 0 0,0-1 0 0 0,-1 1 0 0 0,1 0 0 0 0,0-1 0 0 0,0 1 0 0 0,0 0 0 0 0,0-1 0 0 0,0 1 0 0 0,0 0 0 0 0,0-1 0 0 0,1 1 0 0 0,-1 0 0 0 0,0-1 0 0 0,0 1 0 0 0,1 0 0 0 0,-1-1 0 0 0,1 2 0 0 0,6 2-10 0 0,1 0 0 0 0,-1 0 1 0 0,1 0-1 0 0,1-1 0 0 0,-1-1 1 0 0,0 1-1 0 0,1-1 0 0 0,8 1 1 0 0,-6-1 3 0 0,-1 0 0 0 0,1 1-1 0 0,-1 0 1 0 0,0 0 0 0 0,12 7 0 0 0,-13-4 95 0 0,-1-1 0 0 0,-1 2 0 0 0,1-1-1 0 0,-1 1 1 0 0,11 13 0 0 0,20 19 176 0 0,-34-36-140 0 0,-1 1 0 0 0,1 0 0 0 0,-1 0 0 0 0,1 0-1 0 0,-1 1 1 0 0,0-1 0 0 0,-1 1 0 0 0,1 0 0 0 0,-1 0 0 0 0,0 0 0 0 0,0 0-1 0 0,-1 0 1 0 0,2 7 0 0 0,-3-7-9 0 0,-7 6-48 0 0,4-8-11 0 0,-1 0 0 0 0,1 0 0 0 0,-1 0 0 0 0,0-1 0 0 0,0 1 0 0 0,0-1 0 0 0,0 0 0 0 0,0 0 0 0 0,0-1 0 0 0,-1 1 0 0 0,-8 1 0 0 0,-8 1 98 0 0,-25 1-1 0 0,39-4-96 0 0,-47 2-26 0 0,-74-7-1 0 0,53 1-191 0 0,-14-3-77 0 0,-12 1-564 0 0,98 5 587 0 0,20 4-4148 0 0,-10-3 4096 0 0,18 4-620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48 9215 0 0,'1'-1'707'0'0,"31"-46"6505"0"0,-33 51-7111 0 0,0 0 1 0 0,0 0-1 0 0,0 0 1 0 0,0 0-1 0 0,-1-1 0 0 0,0 1 1 0 0,1 0-1 0 0,-5 5 1 0 0,0 2 8 0 0,-124 248 908 0 0,37-88-644 0 0,65-126-241 0 0,-56 68 0 0 0,3-24 54 0 0,-105 88 0 0 0,124-122-275 0 0,-105 122 1 0 0,164-174-49 0 0,-4 7-2075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4143 0 0,'0'0'191'0'0,"-2"1"-11"0"0,-12 18 7285 0 0,15-17-7182 0 0,1 1-1 0 0,0-1 1 0 0,0 0-1 0 0,0 0 1 0 0,0 0 0 0 0,0 0-1 0 0,0 0 1 0 0,0 0-1 0 0,1-1 1 0 0,-1 1-1 0 0,1-1 1 0 0,-1 0-1 0 0,1 0 1 0 0,0 1-1 0 0,0-2 1 0 0,-1 1-1 0 0,1 0 1 0 0,6 0-1 0 0,4 1 172 0 0,1-1-1 0 0,26-2 0 0 0,-11-1 431 0 0,23 0 439 0 0,72-13 0 0 0,-29 2-688 0 0,234-26-911 0 0,-283 36-1115 0 0,-27 2-42 0 0,-1-1-1 0 0,1 0 0 0 0,30-8 0 0 0,-17-1-221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11743 0 0,'0'0'1068'0'0,"-3"0"-877"0"0,0 0-175 0 0,-19 5 101 0 0,-36 11 2055 0 0,-58 26 0 0 0,98-33-2085 0 0,0 1-1 0 0,0 0 0 0 0,1 2 1 0 0,1 0-1 0 0,0 1 0 0 0,0 0 1 0 0,2 2-1 0 0,-15 16 1 0 0,11-8 237 0 0,2 0 1 0 0,-21 39 0 0 0,35-59-294 0 0,1-1 1 0 0,0 0-1 0 0,1 0 0 0 0,-1 1 0 0 0,0-1 0 0 0,1 0 0 0 0,-1 1 0 0 0,1-1 1 0 0,0 1-1 0 0,0 3 0 0 0,2-4 58 0 0,2 0-47 0 0,-1 1-1 0 0,0-1 1 0 0,1-1 0 0 0,0 1-1 0 0,-1 0 1 0 0,1-1-1 0 0,0 0 1 0 0,0 0 0 0 0,-1 0-1 0 0,1 0 1 0 0,0 0-1 0 0,0-1 1 0 0,0 0-1 0 0,0 0 1 0 0,0 0 0 0 0,0 0-1 0 0,0-1 1 0 0,0 1-1 0 0,0-1 1 0 0,4-1 0 0 0,12-4 182 0 0,0-1 0 0 0,32-16 0 0 0,-31 13-106 0 0,17-6 8 0 0,-1-2 0 0 0,-1-1 0 0 0,54-40 0 0 0,-81 51-240 0 0,-15 10-146 0 0,-17 14-188 0 0,16-10 299 0 0,1-1 0 0 0,-1 1 0 0 0,1 1 0 0 0,1-1 1 0 0,-1 1-1 0 0,-7 12 0 0 0,12-17-211 0 0,2 1 81 0 0,-1-1 1 0 0,1 0-1 0 0,0 1 0 0 0,0-1 0 0 0,0 1 1 0 0,0-1-1 0 0,0 0 0 0 0,0 0 0 0 0,1 0 1 0 0,-1 0-1 0 0,1 0 0 0 0,2 3 0 0 0,10 6-1065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42 4607 0 0,'14'-21'208'0'0,"-8"9"-9"0"0,-8 3 7037 0 0,-4 11-6893 0 0,-1 1 1 0 0,0-1-1 0 0,1 1 0 0 0,0 0 1 0 0,0 1-1 0 0,0 0 0 0 0,0 0 1 0 0,0 0-1 0 0,1 0 1 0 0,-1 1-1 0 0,-5 7 0 0 0,-9 10-261 0 0,-23 36-1 0 0,22-29 457 0 0,-98 126 842 0 0,-72 99 88 0 0,-47 75-921 0 0,91-152-435 0 0,137-166-115 0 0,-39 38-246 0 0,22-24-1651 0 0,25-23 840 0 0</inkml:trace>
  <inkml:trace contextRef="#ctx0" brushRef="#br0" timeOffset="1">0 692 13359 0 0,'2'-2'612'0'0,"0"-1"-485"0"0,1 1 1 0 0,0-1-1 0 0,0 1 0 0 0,1-1 0 0 0,-1 1 0 0 0,1 0 1 0 0,-1 0-1 0 0,1 1 0 0 0,-1-1 0 0 0,1 1 0 0 0,0 0 1 0 0,0 0-1 0 0,6-1 0 0 0,9-1 1609 0 0,30-1 1 0 0,-29 3-632 0 0,44-1 185 0 0,1 2-1 0 0,108 15 1 0 0,-121-7-1296 0 0,42 5-754 0 0,-31-7-2952 0 0,-37-5-3562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155 326 17735 0 0,'0'0'812'0'0,"-2"-2"-14"0"0,-3-4-378 0 0,5 5-299 0 0,-1 1 1 0 0,0-1 0 0 0,1 1 0 0 0,-1-1 0 0 0,0 1 0 0 0,1 0 0 0 0,-1-1-1 0 0,0 1 1 0 0,1 0 0 0 0,-1 0 0 0 0,0-1 0 0 0,0 1 0 0 0,1 0 0 0 0,-1 0 0 0 0,0 0-1 0 0,0 0 1 0 0,1 0 0 0 0,-1 0 0 0 0,0 0 0 0 0,0 0 0 0 0,1 0 0 0 0,-1 0-1 0 0,0 0 1 0 0,0 1 0 0 0,1-1 0 0 0,-2 1 0 0 0,0-1-10 0 0,0 1 0 0 0,1 0 0 0 0,-1 0 0 0 0,0 0-1 0 0,0 0 1 0 0,1 0 0 0 0,-1 0 0 0 0,1 1 0 0 0,-1-1 0 0 0,-1 3 0 0 0,-4 5-37 0 0,1 0 0 0 0,0 1 0 0 0,1-1 0 0 0,0 1 0 0 0,-4 13-1 0 0,-14 56-98 0 0,18-57 25 0 0,0-6-311 0 0,-13 29-1 0 0,0-9-3359 0 0</inkml:trace>
  <inkml:trace contextRef="#ctx0" brushRef="#br0" timeOffset="1">496 27 4143 0 0,'13'-15'408'0'0,"1"7"-408"0"0,1 4 1072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41 6911 0 0,'1'-1'528'0'0,"2"0"-386"0"0,0 0-256 0 0,11-16 3192 0 0,-13 17-2770 0 0,-1-1 1 0 0,0 1-1 0 0,1-1 1 0 0,-1 1-1 0 0,0 0 1 0 0,0-1-1 0 0,0 1 1 0 0,1-1-1 0 0,-1 1 1 0 0,0-1-1 0 0,0 1 1 0 0,0-1-1 0 0,0 1 1 0 0,0-1-1 0 0,0 1 1 0 0,0 0-1 0 0,0-1 1 0 0,0 1-1 0 0,0-1 1 0 0,0 1-1 0 0,0-1 1 0 0,0 1-1 0 0,0-1 1 0 0,0 1-1 0 0,-1-1 1 0 0,1 0-149 0 0,-1 0 0 0 0,0 1 1 0 0,1-1-1 0 0,-1 1 0 0 0,0-1 0 0 0,1 1 1 0 0,-1-1-1 0 0,0 1 0 0 0,0 0 1 0 0,1-1-1 0 0,-1 1 0 0 0,0 0 0 0 0,0 0 1 0 0,-1-1-1 0 0,-3 1-95 0 0,1-1-1 0 0,0 1 1 0 0,-1 0 0 0 0,1 0 0 0 0,0 0-1 0 0,-7 2 1 0 0,-1 2 0 0 0,0 0-1 0 0,0 1 1 0 0,0 1-1 0 0,1 0 1 0 0,-1 0-1 0 0,2 1 1 0 0,-1 1-1 0 0,1 0 1 0 0,0 0-1 0 0,0 1 1 0 0,1 0-1 0 0,1 0 1 0 0,-1 1-1 0 0,1 1 1 0 0,-8 14-1 0 0,-3 5-644 0 0,-40 50 0 0 0,57-78 356 0 0,-7 8-197 0 0,2 2 330 0 0,7-11 84 0 0,0 1 0 0 0,0-1 0 0 0,-1 0 0 0 0,1 0 0 0 0,0 0 0 0 0,0 0-1 0 0,0 0 1 0 0,0 0 0 0 0,1 1 0 0 0,-1-1 0 0 0,1 1 0 0 0,0 2-39 0 0,1 0 0 0 0,0 0 0 0 0,0-1-1 0 0,1 1 1 0 0,-1-1 0 0 0,1 0 0 0 0,-1 1 0 0 0,1-1 0 0 0,0 0 0 0 0,0 0 0 0 0,1-1-1 0 0,6 5 1 0 0,7 4-133 0 0,26 11 0 0 0,-27-14 142 0 0,5 2-4 0 0,33 24 0 0 0,-31-16 34 0 0,-16-11 112 0 0,3 1 3294 0 0,-11-6-3386 0 0,1 0 0 0 0,0 0 0 0 0,-1 0 0 0 0,1 0 0 0 0,-1 0 1 0 0,0 0-1 0 0,0-1 0 0 0,1 1 0 0 0,-1 0 0 0 0,0 0 0 0 0,-1-1 0 0 0,1 1 0 0 0,0-1 1 0 0,0 1-1 0 0,-1-1 0 0 0,1 1 0 0 0,-1-1 0 0 0,1 0 0 0 0,-1 1 0 0 0,-2 0 0 0 0,-4 3 33 0 0,1-1-1 0 0,-1 0 1 0 0,-10 3-1 0 0,-24 6-409 0 0,0-2 0 0 0,-1-1-1 0 0,-48 3 1 0 0,71-10 259 0 0,-17 1-1497 0 0,-44-2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57 5983 0 0,'0'0'464'0'0,"2"-1"-305"0"0,9-10-249 0 0,2-3 4489 0 0,22-16 2489 0 0,-34 42-6182 0 0,-2-6-638 0 0,1-1 1 0 0,-1 1 0 0 0,-1-1 0 0 0,1 1 0 0 0,-1-1 0 0 0,0 0-1 0 0,0 0 1 0 0,0 1 0 0 0,-1-2 0 0 0,1 1 0 0 0,-1 0-1 0 0,-5 5 1 0 0,-6 8 105 0 0,-28 26-1 0 0,35-37-132 0 0,-53 51 83 0 0,-3-3 0 0 0,-2-2 0 0 0,-95 57 0 0 0,140-97-133 0 0,1 0 0 0 0,0 2 1 0 0,1 0-1 0 0,1 1 0 0 0,-25 29 0 0 0,29-31-139 0 0,-9 13-387 0 0,21-25 351 0 0,15-8-11616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18 12551 0 0,'-2'-15'572'0'0,"2"12"1952"0"0,-2 6-2212 0 0,-154 253 3767 0 0,76-140-3486 0 0,-116 128-1 0 0,40-77-664 0 0,94-102-216 0 0,43-46-309 0 0,2 2-1 0 0,0 0 0 0 0,2 0 1 0 0,-20 36-1 0 0,34-54-562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39 4607 0 0,'-23'-5'289'0'0,"15"2"-266"0"0,1 2-1 0 0,-1-1 1 0 0,1 1 0 0 0,-1 0 0 0 0,1 0 0 0 0,-16 2-1 0 0,-5 4 1121 0 0,-12 9 10390 0 0,41-12-11193 0 0,0 1-281 0 0,0-1 0 0 0,0-1 0 0 0,0 1-1 0 0,0 0 1 0 0,0 0 0 0 0,0 0 0 0 0,1 0 0 0 0,-1-1-1 0 0,1 1 1 0 0,-1-1 0 0 0,1 1 0 0 0,0-1 0 0 0,-1 0-1 0 0,1 0 1 0 0,0 1 0 0 0,0-1 0 0 0,0 0 0 0 0,0-1-1 0 0,0 1 1 0 0,0 0 0 0 0,0 0 0 0 0,5 0 0 0 0,5 1 178 0 0,1 0 1 0 0,22 1-1 0 0,-34-3-232 0 0,249-6 1335 0 0,0-25-856 0 0,-139 12-482 0 0,-53 8-856 0 0,1 2 0 0 0,71-2 1 0 0,-108 11-642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7367 0 0,'-33'20'2763'0'0,"-50"39"1"0"0,73-50-2045 0 0,0 0 0 0 0,1 0 0 0 0,0 0 1 0 0,1 1-1 0 0,0 1 0 0 0,1-1 1 0 0,-1 1-1 0 0,-8 20 0 0 0,4-1-485 0 0,2-1-1 0 0,1 1 0 0 0,1 1 1 0 0,-5 48-1 0 0,12-74-609 0 0,0 1 528 0 0,3 2-6203 0 0,1 5-89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7831 0 0,'0'0'8091'0'0,"-3"2"-7099"0"0,-96 78 1636 0 0,37-35-1980 0 0,3 2 1 0 0,-59 60-1 0 0,111-100-613 0 0,0 1 0 0 0,1-1-1 0 0,0 1 1 0 0,0 1 0 0 0,1-1-1 0 0,0 1 1 0 0,0 0 0 0 0,1 0-1 0 0,1 0 1 0 0,-1 1 0 0 0,1 0-1 0 0,-2 13 1 0 0,5-22-33 0 0,0-1 1 0 0,0 1 0 0 0,0 0-1 0 0,1 0 1 0 0,-1-1 0 0 0,0 1-1 0 0,0 0 1 0 0,1-1 0 0 0,-1 1-1 0 0,0 0 1 0 0,1-1 0 0 0,-1 1-1 0 0,1 0 1 0 0,-1-1 0 0 0,1 1-1 0 0,-1-1 1 0 0,1 1 0 0 0,-1-1-1 0 0,1 1 1 0 0,1 0 0 0 0,-1 0 5 0 0,2 1-1 0 0,0 1-1 0 0,0-1 1 0 0,0 0 0 0 0,1 0 0 0 0,-1-1-1 0 0,0 1 1 0 0,1-1 0 0 0,-1 0 0 0 0,1 0-1 0 0,0 0 1 0 0,-1 0 0 0 0,1 0 0 0 0,5-1 0 0 0,8 1-304 0 0,27-1 0 0 0,-29-1-123 0 0,1 0-100 0 0,23 0-5272 0 0,-12-1-572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5 3223 0 0,'0'0'12716'0'0,"-2"-1"-12097"0"0,-9 0-485 0 0,1-1 1 0 0,-1 2-1 0 0,0 0 0 0 0,0 0 1 0 0,0 1-1 0 0,0 0 1 0 0,1 0-1 0 0,-1 2 0 0 0,1-1 1 0 0,-1 1-1 0 0,1 1 0 0 0,0 0 1 0 0,-19 10-1 0 0,-14 14-47 0 0,1 2 0 0 0,1 3-1 0 0,-49 48 1 0 0,75-65-44 0 0,5-1-33 0 0,10-14-3 0 0,-1-1 1 0 0,1 1-1 0 0,-1 0 0 0 0,1 0 1 0 0,-1 0-1 0 0,1-1 0 0 0,0 1 0 0 0,0 0 1 0 0,-1 0-1 0 0,1 0 0 0 0,0 0 1 0 0,0 0-1 0 0,0 0 0 0 0,0 0 0 0 0,0 0 1 0 0,0-1-1 0 0,0 1 0 0 0,0 0 1 0 0,1 0-1 0 0,-1 0 0 0 0,0 0 0 0 0,1 0 1 0 0,0 1-1 0 0,-1-1 20 0 0,1 0-1 0 0,0 0 1 0 0,0 0-1 0 0,0 0 1 0 0,0 0 0 0 0,1-1-1 0 0,-1 1 1 0 0,0 0 0 0 0,0-1-1 0 0,0 1 1 0 0,1-1-1 0 0,-1 1 1 0 0,0-1 0 0 0,2 1-1 0 0,5 1 119 0 0,0-1-1 0 0,0 0 0 0 0,1-1 1 0 0,9 0-1 0 0,19-3 0 0 0,-1-2-1 0 0,0-1 0 0 0,0-1 1 0 0,0-2-1 0 0,51-21 0 0 0,-72 24-244 0 0,0 0 0 0 0,0-1 0 0 0,0-1 0 0 0,-1 0-1 0 0,-1-1 1 0 0,19-14 0 0 0,-26 14-634 0 0,-16 14 487 0 0,-21 16 115 0 0,9-4 35 0 0,-38 38 0 0 0,60-55 84 0 0,0 0-1 0 0,0 0 1 0 0,0 0 0 0 0,0 0-1 0 0,0 0 1 0 0,0 0-1 0 0,0 0 1 0 0,0 0 0 0 0,0 0-1 0 0,0 0 1 0 0,0 0 0 0 0,0 0-1 0 0,-1 0 1 0 0,1 0-1 0 0,0 0 1 0 0,0 1 0 0 0,0-1-1 0 0,0 0 1 0 0,0 0-1 0 0,0 0 1 0 0,0 0 0 0 0,0 0-1 0 0,0 0 1 0 0,0 0-1 0 0,0 0 1 0 0,0 0 0 0 0,0 0-1 0 0,0 1 1 0 0,0-1-1 0 0,0 0 1 0 0,0 0 0 0 0,0 0-1 0 0,0 0 1 0 0,0 0-1 0 0,0 0 1 0 0,0 0 0 0 0,0 0-1 0 0,0 0 1 0 0,1 0 0 0 0,-1 0-1 0 0,0 0 1 0 0,0 1-1 0 0,0-1 1 0 0,0 0 0 0 0,0 0-1 0 0,0 0 1 0 0,0 0-1 0 0,0 0 1 0 0,0 0 0 0 0,0 0-1 0 0,0 0 1 0 0,0 0-1 0 0,0 0 1 0 0,1 0 0 0 0,-1 0-1 0 0,0 0 1 0 0,0 0-1 0 0,0 0 1 0 0,0 0 0 0 0,0 0-1 0 0,0 0 1 0 0,0 0 0 0 0,14 10-4380 0 0,7 0-1482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14335 0 0,'0'0'1755'0'0,"-1"2"-1550"0"0,-17 23 212 0 0,-2 0-1 0 0,0-2 1 0 0,-30 27-1 0 0,-17 19 440 0 0,1 12 26 0 0,3 3 0 0 0,-54 98 0 0 0,51-70-542 0 0,-52 83 120 0 0,101-169-334 0 0,0 1 0 0 0,-15 36 0 0 0,28-53-74 0 0,0 0 0 0 0,0 0 0 0 0,1 1 1 0 0,1 0-1 0 0,0-1 0 0 0,0 1 0 0 0,1 0 1 0 0,0 0-1 0 0,1 0 0 0 0,1 12 0 0 0,0-18-147 0 0,-1 1-38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323 338 919 0 0,'-2'1'371'0'0,"-17"19"12898"0"0,20-17-12726 0 0,-1-1-505 0 0,1 1 141 0 0,0 0 0 0 0,0 0 0 0 0,0 0 0 0 0,0 0 0 0 0,1 0 0 0 0,-1 0 0 0 0,1-1 0 0 0,-1 1 0 0 0,1 0 0 0 0,0-1 1 0 0,0 1-1 0 0,0-1 0 0 0,1 0 0 0 0,-1 1 0 0 0,3 1 0 0 0,1-1-35 0 0,0-1 1 0 0,1 0 0 0 0,-1 0 0 0 0,0 0-1 0 0,1-1 1 0 0,-1 0 0 0 0,1 0 0 0 0,-1-1-1 0 0,1 0 1 0 0,-1 0 0 0 0,1 0 0 0 0,0-1-1 0 0,11-2 1 0 0,29-9 311 0 0,0-2 0 0 0,-1-2 0 0 0,83-41 0 0 0,-107 45-384 0 0,0 0 0 0 0,22-17-1 0 0,-37 24-66 0 0,1-1-1 0 0,-1-1 1 0 0,0 1 0 0 0,0-1-1 0 0,-1 0 1 0 0,0-1-1 0 0,0 0 1 0 0,7-13-1 0 0,-12 18-27 0 0,0 0 0 0 0,0-1 0 0 0,0 1 1 0 0,0-1-1 0 0,0 1 0 0 0,-1-1 0 0 0,1 1 0 0 0,-1-1 0 0 0,0 1 0 0 0,0-1 0 0 0,-1 0 0 0 0,1 1 0 0 0,-1-1 0 0 0,0 1 0 0 0,1-1 1 0 0,-1 1-1 0 0,-1 0 0 0 0,1-1 0 0 0,-1 1 0 0 0,1 0 0 0 0,-1 0 0 0 0,0 0 0 0 0,0 0 0 0 0,-3-3 0 0 0,-4-5-253 0 0,0 1 1 0 0,0 0-1 0 0,-1 1 0 0 0,-22-16 0 0 0,24 20 173 0 0,0 0 0 0 0,0 0 1 0 0,0 1-1 0 0,-1 0 0 0 0,0 1 0 0 0,0 0 0 0 0,0 0 0 0 0,0 1 0 0 0,0 0 1 0 0,0 0-1 0 0,-1 1 0 0 0,1 0 0 0 0,0 1 0 0 0,-1 0 0 0 0,1 1 0 0 0,-1 0 1 0 0,-12 3-1 0 0,-1 2 13 0 0,1 0 0 0 0,-1 2-1 0 0,2 1 1 0 0,-1 1 0 0 0,-36 22 0 0 0,28-12-172 0 0,1 2 0 0 0,-36 35 0 0 0,48-42 136 0 0,-20 22-21 0 0,1 2 0 0 0,2 1 0 0 0,2 1-1 0 0,-46 80 1 0 0,33-37 111 0 0,39-72 30 0 0,1 1 0 0 0,0-1 0 0 0,2 1 0 0 0,-1 0 0 0 0,-1 14 0 0 0,5-24 33 0 0,-1 0-1 0 0,1 0 0 0 0,0 0 0 0 0,0 0 0 0 0,1 0 1 0 0,-1 0-1 0 0,1 0 0 0 0,-1 0 0 0 0,1 0 1 0 0,0 0-1 0 0,0 0 0 0 0,0-1 0 0 0,0 1 1 0 0,1 0-1 0 0,-1-1 0 0 0,1 1 0 0 0,1 2 1 0 0,0-2 70 0 0,0 0-1 0 0,1 0 1 0 0,-1 0 0 0 0,1-1 0 0 0,-1 1 0 0 0,1-1 0 0 0,0 0 0 0 0,0 0 0 0 0,0 0 0 0 0,6 2 0 0 0,3-1 128 0 0,-1 0 1 0 0,0-1-1 0 0,1 0 1 0 0,0-1-1 0 0,-1 0 1 0 0,1-1-1 0 0,15-2 1 0 0,58-12 651 0 0,107-31 1 0 0,-122 27-1645 0 0,-9-1-2442 0 0,-31 7-3145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64 12671 0 0,'0'0'579'0'0,"0"-2"-15"0"0,-1-12 741 0 0,1 14-1253 0 0,0 0 0 0 0,0 0 0 0 0,0-1 0 0 0,0 1 1 0 0,0 0-1 0 0,0 0 0 0 0,0 0 0 0 0,-1 0 0 0 0,1 0 1 0 0,0 0-1 0 0,0 0 0 0 0,0 0 0 0 0,0 0 0 0 0,0-1 0 0 0,0 1 1 0 0,0 0-1 0 0,0 0 0 0 0,0 0 0 0 0,0 0 0 0 0,0 0 1 0 0,0 0-1 0 0,0 0 0 0 0,-1 0 0 0 0,1 0 0 0 0,0 0 0 0 0,0 0 1 0 0,0 0-1 0 0,0 0 0 0 0,0 0 0 0 0,0 0 0 0 0,0 0 1 0 0,0 0-1 0 0,0 0 0 0 0,-1 0 0 0 0,1 0 0 0 0,0 0 0 0 0,0 0 1 0 0,0 0-1 0 0,0 0 0 0 0,0 0 0 0 0,0 0 0 0 0,0 0 1 0 0,0 0-1 0 0,-1 0 0 0 0,1 0 0 0 0,0 0 0 0 0,0 0 0 0 0,-8 11 2721 0 0,8-9-3471 0 0,-7 12 852 0 0,1-1 1 0 0,0 1-1 0 0,1 0 1 0 0,-4 21 0 0 0,-8 62 333 0 0,9-40-220 0 0,-2 33-77 0 0,2-7-34 0 0,8-80 915 0 0,12-10-956 0 0,-1-1-79 0 0,-1-1 0 0 0,17-20 0 0 0,-5 6-24 0 0,23-22 0 0 0,2 2 0 0 0,1 2 0 0 0,3 3-1 0 0,83-50 1 0 0,-62 51-102 0 0,133-50 1 0 0,-158 68-3519 0 0,-34 14 2047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16415 0 0,'0'0'5432'0'0,"-2"3"-5023"0"0,-14 18-167 0 0,2 0-1 0 0,1 1 0 0 0,-16 34 0 0 0,8-14-20 0 0,2-8-219 0 0,-2-1 1 0 0,-41 51 0 0 0,40-57-1115 0 0,-35 56 0 0 0,56-80 60 0 0,22-1-4747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377 276 10303 0 0,'0'0'472'0'0,"0"2"-9"0"0,-1 5-314 0 0,0 0 0 0 0,-1-1 0 0 0,0 1 1 0 0,0-1-1 0 0,-1 0 0 0 0,1 0 0 0 0,-1 0 0 0 0,-1 0 0 0 0,1 0 0 0 0,-1 0 1 0 0,0-1-1 0 0,-8 9 0 0 0,-2-1 837 0 0,0 0 0 0 0,0-1 0 0 0,-23 13 0 0 0,30-19-556 0 0,5-3-389 0 0,-14 9 420 0 0,12-10-453 0 0,0 0 0 0 0,0-1 0 0 0,0 1 0 0 0,0-1 0 0 0,0 0 0 0 0,-1 0 0 0 0,1 0 0 0 0,0 0 0 0 0,-1-1 0 0 0,1 0 0 0 0,0 0 0 0 0,-1 0 0 0 0,1-1 0 0 0,0 1 0 0 0,-1-1 0 0 0,1 0 1 0 0,-8-3-1 0 0,5 2-1 0 0,0-1 0 0 0,-1 0 0 0 0,1 0 0 0 0,1-1 0 0 0,-1 1 0 0 0,0-2 0 0 0,1 1 0 0 0,0-1 0 0 0,-8-7 1 0 0,5 2 45 0 0,0 0 0 0 0,1 0 0 0 0,0-1 1 0 0,1 0-1 0 0,0-1 0 0 0,-6-13 0 0 0,12 21-31 0 0,-1 1-1 0 0,1-1 0 0 0,-1 0 1 0 0,1 0-1 0 0,0 0 0 0 0,1 0 0 0 0,-1 0 1 0 0,1 0-1 0 0,0 0 0 0 0,0-1 1 0 0,0 1-1 0 0,0 0 0 0 0,1 0 1 0 0,-1 0-1 0 0,1 0 0 0 0,0 0 0 0 0,1 0 1 0 0,-1 0-1 0 0,1 1 0 0 0,-1-1 1 0 0,1 0-1 0 0,0 1 0 0 0,0-1 1 0 0,4-3-1 0 0,3-3-4 0 0,1 0 0 0 0,0 1 0 0 0,1 0 1 0 0,0 0-1 0 0,0 1 0 0 0,24-11 0 0 0,81-32-449 0 0,-63 29 179 0 0,54-20-134 0 0,-83 34 315 0 0,1 0 0 0 0,36-5 0 0 0,-52 12 152 0 0,0 0 0 0 0,1 1 1 0 0,-1 0-1 0 0,0 0 0 0 0,1 1 1 0 0,-1 0-1 0 0,0 1 0 0 0,0 0 1 0 0,0 1-1 0 0,0-1 0 0 0,9 5 0 0 0,-12-4-15 0 0,-1 0 0 0 0,1 0 0 0 0,-1 1 0 0 0,0-1-1 0 0,0 1 1 0 0,0 0 0 0 0,-1 0 0 0 0,1 1-1 0 0,-1-1 1 0 0,0 1 0 0 0,0 0 0 0 0,-1 0-1 0 0,1 1 1 0 0,-1-1 0 0 0,0 1 0 0 0,-1-1-1 0 0,4 10 1 0 0,-5-11-66 0 0,0 0-1 0 0,-1 0 1 0 0,1 0-1 0 0,-1 0 1 0 0,0 0-1 0 0,0 1 1 0 0,0-1 0 0 0,0 0-1 0 0,-1 0 1 0 0,0 0-1 0 0,0 0 1 0 0,0 0-1 0 0,0 0 1 0 0,-1 0-1 0 0,1 0 1 0 0,-1 0-1 0 0,0 0 1 0 0,0-1-1 0 0,0 1 1 0 0,-1-1 0 0 0,1 0-1 0 0,-1 1 1 0 0,-5 4-1 0 0,-7 5-8 0 0,0 0 0 0 0,-1-1 0 0 0,-31 18 0 0 0,24-15 21 0 0,-85 46-110 0 0,61-37-5672 0 0,47-24 5673 0 0,-18 8-5974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11951 0 0,'0'0'1083'0'0,"2"0"-799"0"0,23-1 899 0 0,0-1 0 0 0,0-1 0 0 0,27-7 1 0 0,75-26 1097 0 0,-50 14-1214 0 0,65-19 97 0 0,161-39-547 0 0,-180 49-3307 0 0,-106 27 1031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 11055 0 0,'1'-3'852'0'0,"3"-6"-414"0"0,-4 9-422 0 0,0 0 0 0 0,0 0 0 0 0,0 0 1 0 0,0 0-1 0 0,0 0 0 0 0,0 0 1 0 0,0 0-1 0 0,-1 0 0 0 0,1 0 0 0 0,0 0 1 0 0,0 0-1 0 0,0 0 0 0 0,0 0 1 0 0,0 0-1 0 0,0 0 0 0 0,0 0 0 0 0,0 0 1 0 0,0 0-1 0 0,0 0 0 0 0,0 0 0 0 0,0 0 1 0 0,0 0-1 0 0,0 0 0 0 0,0 0 1 0 0,0 0-1 0 0,0 0 0 0 0,-1 0 0 0 0,1 0 1 0 0,0 0-1 0 0,0 0 0 0 0,0 0 1 0 0,0 0-1 0 0,0 0 0 0 0,0 0 0 0 0,0 0 1 0 0,0 0-1 0 0,0 0 0 0 0,0 0 0 0 0,0-1 1 0 0,0 1-1 0 0,0 0 0 0 0,0 0 1 0 0,0 0-1 0 0,0 0 0 0 0,0 0 0 0 0,0 0 1 0 0,0 0-1 0 0,-18 7 803 0 0,1 2 1 0 0,-1 0-1 0 0,-25 18 1 0 0,8-4-694 0 0,6-5-99 0 0,-48 38 1 0 0,63-43-25 0 0,-1 1-1 0 0,2 0 1 0 0,0 1 0 0 0,-18 26 0 0 0,-24 47-38 0 0,4 2-1 0 0,-50 119 1 0 0,25-42-1041 0 0,-3 5-5447 0 0,73-156 5300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332 139 2303 0 0,'14'-9'22024'0'0,"-7"14"-25202"0"0,4 5 3235 0 0,-6-6 6 0 0,0 1 0 0 0,1-1 1 0 0,8 6-1 0 0,-12-9-55 0 0,1 0-1 0 0,-1 0 1 0 0,0 0 0 0 0,0-1 0 0 0,1 1-1 0 0,-1 0 1 0 0,1-1 0 0 0,-1 0 0 0 0,1 1-1 0 0,-1-1 1 0 0,0 0 0 0 0,1 0 0 0 0,-1-1-1 0 0,3 1 1 0 0,3-2 6 0 0,-1 0 1 0 0,1-1-1 0 0,-1 0 0 0 0,0 0 0 0 0,0-1 1 0 0,0 1-1 0 0,-1-1 0 0 0,8-6 0 0 0,-2 0 18 0 0,0 0 0 0 0,21-24 0 0 0,-29 29-44 0 0,0-1 0 0 0,0 1-1 0 0,-1-1 1 0 0,0-1 0 0 0,0 1-1 0 0,0 0 1 0 0,2-10 0 0 0,-5 15 8 0 0,0 0 0 0 0,1 1 0 0 0,-1-1 0 0 0,0 0 0 0 0,0 0 0 0 0,1 0 0 0 0,-1 0 0 0 0,0 1 0 0 0,0-1 0 0 0,0 0 0 0 0,0 0 0 0 0,0 0 0 0 0,0 0 0 0 0,-1 1 0 0 0,1-1 0 0 0,0 0 0 0 0,0 0 0 0 0,-1 0 0 0 0,1 0 0 0 0,0 1 0 0 0,-1-1 0 0 0,1 0 0 0 0,-1 1 0 0 0,1-1 0 0 0,-1 0 0 0 0,1 1 0 0 0,-1-1 0 0 0,1 0 0 0 0,-1 1 0 0 0,0-1 0 0 0,1 1 0 0 0,-1-1 0 0 0,0 1 0 0 0,1-1 0 0 0,-1 1 0 0 0,0 0 0 0 0,0-1 0 0 0,1 1 0 0 0,-1 0 0 0 0,0-1 0 0 0,0 1 0 0 0,0 0 0 0 0,0 0 0 0 0,1 0 0 0 0,-1 0 0 0 0,-1 0 0 0 0,-3 0-50 0 0,1 0 0 0 0,-1 0 0 0 0,0 0 0 0 0,1 1 0 0 0,-1 0 0 0 0,-6 2 0 0 0,-10 5-93 0 0,1 1 0 0 0,1 1 0 0 0,-20 14-1 0 0,4-4 57 0 0,-54 32-19 0 0,-123 93 0 0 0,208-141 100 0 0,-12 9-15 0 0,-29 28-1 0 0,42-37 25 0 0,0-1 1 0 0,0 0-1 0 0,0 1 1 0 0,1 0-1 0 0,-1 0 0 0 0,1 0 1 0 0,0 0-1 0 0,0 0 0 0 0,0 0 1 0 0,1 1-1 0 0,0-1 0 0 0,0 0 1 0 0,0 1-1 0 0,-1 6 1 0 0,4-5-72 0 0,1-3 37 0 0,-1-1 1 0 0,0 0 0 0 0,1 0 0 0 0,0 0 0 0 0,-1 0 0 0 0,1-1 0 0 0,0 1 0 0 0,0-1-1 0 0,0 0 1 0 0,0 1 0 0 0,0-1 0 0 0,0-1 0 0 0,0 1 0 0 0,5 0 0 0 0,3 0-1327 0 0,0 0 0 0 0,0-1 0 0 0,15-2 0 0 0,15-2-4713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132 320 9671 0 0,'-2'1'440'0'0,"-32"10"179"0"0,8-4-630 0 0,21-6 614 0 0,-1 1 0 0 0,1-1 0 0 0,-1-1-1 0 0,-9 1 1 0 0,-2 0 2513 0 0,17-1-3016 0 0,-1 0 1 0 0,1 0-1 0 0,-1 0 0 0 0,1 1 1 0 0,0-1-1 0 0,-1 0 1 0 0,1 0-1 0 0,0 0 1 0 0,-1 0-1 0 0,1 0 1 0 0,-1-1-1 0 0,1 1 1 0 0,0 0-1 0 0,-1 0 1 0 0,1 0-1 0 0,0 0 1 0 0,-1 0-1 0 0,1 0 1 0 0,0-1-1 0 0,-1 1 1 0 0,1 0-1 0 0,0 0 0 0 0,-1 0 1 0 0,1-1-1 0 0,0 1 1 0 0,-1-1-1 0 0,-5-1 1840 0 0,8-2-1290 0 0,3-7-494 0 0,0 1 0 0 0,1 0 0 0 0,0 1 0 0 0,1-1 0 0 0,0 1-1 0 0,1 1 1 0 0,-1-1 0 0 0,2 1 0 0 0,-1 1 0 0 0,16-11 0 0 0,-11 8-148 0 0,25-18-95 0 0,1 2 1 0 0,70-36-1 0 0,148-38-636 0 0,-257 100 722 0 0,0 0 0 0 0,0 0-1 0 0,0 0 1 0 0,0 0 0 0 0,0 0 0 0 0,0 0-1 0 0,1 0 1 0 0,-1 0 0 0 0,0 0 0 0 0,0 0-1 0 0,0 0 1 0 0,0 0 0 0 0,0 0-1 0 0,1 0 1 0 0,-1 0 0 0 0,0 0 0 0 0,0 0-1 0 0,0 0 1 0 0,0 0 0 0 0,0 0 0 0 0,1 0-1 0 0,-1 0 1 0 0,0 0 0 0 0,0 0 0 0 0,0 0-1 0 0,0 0 1 0 0,0 0 0 0 0,0 0 0 0 0,1 0-1 0 0,-1 0 1 0 0,0 0 0 0 0,0 1-1 0 0,0-1 1 0 0,0 0 0 0 0,0 0 0 0 0,0 0-1 0 0,0 0 1 0 0,2 3 15 0 0,0-1 0 0 0,-1 0 0 0 0,0 1-1 0 0,0-1 1 0 0,0 1 0 0 0,0-1 0 0 0,0 1 0 0 0,0 0 0 0 0,-1-1-1 0 0,1 1 1 0 0,-1 0 0 0 0,0-1 0 0 0,1 1 0 0 0,-1 0 0 0 0,-1 0-1 0 0,1-1 1 0 0,0 1 0 0 0,-1 0 0 0 0,1-1 0 0 0,-2 4 0 0 0,-1 6 72 0 0,-1 0 1 0 0,0-1 0 0 0,-8 17-1 0 0,-12 19 262 0 0,-40 59-1 0 0,49-84-307 0 0,2 0 0 0 0,0 1 0 0 0,-17 43 0 0 0,22-44-17 0 0,9-17-29 0 0,0-2-28 0 0,1 14-1034 0 0,4-3-3609 0 0,-4-11 2650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315 125 7831 0 0,'2'-1'603'0'0,"17"-19"-76"0"0,-17 18 150 0 0,0-1 0 0 0,0 0 0 0 0,0 0 0 0 0,0 0 0 0 0,-1 0 0 0 0,0 0 0 0 0,1 0 0 0 0,-1 0 0 0 0,0 0 0 0 0,-1 0 0 0 0,1-1 0 0 0,0 1 0 0 0,-1-5 0 0 0,0 1 59 0 0,0 0 0 0 0,0 1 0 0 0,-1-1 0 0 0,0 1 0 0 0,-3-11 0 0 0,4 15 832 0 0,-1 1-1289 0 0,0 1-274 0 0,1-1 0 0 0,0 1 1 0 0,-1 0-1 0 0,1-1 0 0 0,0 1 1 0 0,-1 0-1 0 0,1 0 0 0 0,0-1 1 0 0,-1 1-1 0 0,1 0 0 0 0,-1 0 1 0 0,1 0-1 0 0,0 0 0 0 0,-1 0 1 0 0,1-1-1 0 0,-1 1 0 0 0,1 0 1 0 0,-1 0-1 0 0,-1 1-4 0 0,-1 0 0 0 0,1-1 0 0 0,0 1 0 0 0,0 0 0 0 0,0 0 0 0 0,0 1 0 0 0,0-1 0 0 0,1 0 0 0 0,-1 1 0 0 0,0-1 0 0 0,0 1 0 0 0,1-1 0 0 0,-3 5 0 0 0,-22 28-8 0 0,20-25 1 0 0,-103 154-124 0 0,46-65 79 0 0,3 5 51 0 0,29-46 0 0 0,21-39 0 0 0,6-2 0 0 0,4-15 0 0 0,0 0 0 0 0,0 0 0 0 0,0 0 0 0 0,0 0 0 0 0,1 0 0 0 0,-1 0 0 0 0,0 0 0 0 0,1-1 0 0 0,-1 1 0 0 0,1 0 0 0 0,-1 0 0 0 0,1 0 0 0 0,-1 0 0 0 0,1 0 0 0 0,2 1-32 0 0,-1 0 0 0 0,0 0 0 0 0,1 0-1 0 0,-1-1 1 0 0,1 1 0 0 0,0-1 0 0 0,-1 0 0 0 0,1 1 0 0 0,0-1-1 0 0,0-1 1 0 0,0 1 0 0 0,0 0 0 0 0,0-1 0 0 0,0 1 0 0 0,0-1-1 0 0,0 0 1 0 0,0 0 0 0 0,0 0 0 0 0,0-1 0 0 0,3 0-1 0 0,7-1-748 0 0,0 0 0 0 0,0-1-1 0 0,15-6 1 0 0,-3 0-6826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90 16671 0 0,'0'0'3940'0'0,"1"2"-3641"0"0,1 1-208 0 0,-1 0 1 0 0,1 1-1 0 0,0-2 1 0 0,0 1-1 0 0,1 0 1 0 0,-1 0-1 0 0,0-1 0 0 0,1 1 1 0 0,0-1-1 0 0,0 0 1 0 0,-1 1-1 0 0,1-2 1 0 0,0 1-1 0 0,1 0 1 0 0,-1 0-1 0 0,6 1 0 0 0,-8-2-64 0 0,0-1-1 0 0,0 0 0 0 0,0 0 0 0 0,0 1 0 0 0,1-1 0 0 0,-1 0 0 0 0,0 0 0 0 0,0 0 0 0 0,0 0 0 0 0,1 0 0 0 0,-1 0 0 0 0,0-1 0 0 0,0 1 0 0 0,0 0 0 0 0,2-1 0 0 0,3-1 52 0 0,16-2 109 0 0,0-1-1 0 0,0-2 1 0 0,25-10-1 0 0,59-34 436 0 0,-95 45-645 0 0,0 0 0 0 0,15-12 0 0 0,-24 17-135 0 0,0-1-15 0 0,-2 2 143 0 0,0-1 0 0 0,0 1-1 0 0,1 0 1 0 0,-1 0 0 0 0,0-1-1 0 0,1 1 1 0 0,-1 0 0 0 0,0-1-1 0 0,0 1 1 0 0,0 0 0 0 0,1-1 0 0 0,-1 1-1 0 0,0 0 1 0 0,0-1 0 0 0,0 1-1 0 0,0 0 1 0 0,0-1 0 0 0,0 1-1 0 0,1-1 1 0 0,-1 1 0 0 0,0 0 0 0 0,0-1-1 0 0,0 1 1 0 0,0-1 0 0 0,-1 1-1 0 0,1 0 1 0 0,0-1 0 0 0,0 1-1 0 0,0-1 1 0 0,0 1 0 0 0,0-1 0 0 0,-1 1-1 0 0,0-1 0 0 0,1 1 0 0 0,-1 0 0 0 0,0-1 0 0 0,1 1 0 0 0,-1 0 0 0 0,0-1 0 0 0,0 1 0 0 0,1 0 0 0 0,-1 0 0 0 0,0 0 0 0 0,0 0 0 0 0,1 0 0 0 0,-3 0 0 0 0,-3 0-117 0 0,0 0 1 0 0,-1 1 0 0 0,-9 2-1 0 0,-5 3-100 0 0,0 1-1 0 0,-38 19 0 0 0,-37 27 139 0 0,96-52 110 0 0,-29 17 59 0 0,2 1 1 0 0,0 2-1 0 0,1 0 0 0 0,-45 51 0 0 0,66-67 11 0 0,0 1-1 0 0,1 0 1 0 0,0 1-1 0 0,0-1 1 0 0,0 1-1 0 0,1-1 1 0 0,0 1-1 0 0,-4 13 1 0 0,7-19-45 0 0,0 1 1 0 0,-1-1 0 0 0,1 0 0 0 0,0 1 0 0 0,0-1-1 0 0,0 0 1 0 0,0 0 0 0 0,0 1 0 0 0,1-1 0 0 0,-1 0-1 0 0,0 0 1 0 0,0 1 0 0 0,1-1 0 0 0,0 2 0 0 0,1 2 42 0 0,1 3-28 0 0,0 0 0 0 0,0 0 0 0 0,0 0-1 0 0,1-1 1 0 0,1 0 0 0 0,-1 1 0 0 0,1-1-1 0 0,0-1 1 0 0,1 1 0 0 0,-1-1-1 0 0,1 0 1 0 0,8 6 0 0 0,-5-5 5 0 0,1 0 1 0 0,-1-1 0 0 0,1 0-1 0 0,0 0 1 0 0,1-1-1 0 0,-1-1 1 0 0,1 1 0 0 0,15 2-1 0 0,-12-4-192 0 0,1 0 1 0 0,0-2-1 0 0,0 0 0 0 0,0 0 0 0 0,16-2 1 0 0,73-14-1070 0 0,-90 13 1144 0 0,3-2-861 0 0,-1-1 1 0 0,25-9-1 0 0,-26 8 99 0 0,16-6-902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72 4143 0 0,'13'-14'144'0'0,"-6"6"-11"0"0,-1 0 0 0 0,1-1-1 0 0,13-23 7972 0 0,-25 40-6574 0 0,-11 19-1671 0 0,-140 196 2978 0 0,62-69-2277 0 0,2-3-456 0 0,-44 61-194 0 0,14 27-770 0 0,115-225 722 0 0,-16 46-784 0 0,17-40-563 0 0,-11 21 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5527 0 0,'0'0'2631'0'0,"3"1"-1500"0"0,8 3-636 0 0,1 0 0 0 0,0-2 0 0 0,1 1 0 0 0,-1-1 0 0 0,0-1 0 0 0,18 0 0 0 0,11-7 1038 0 0,80-20 0 0 0,38-25 263 0 0,-6 2-621 0 0,-32 20-508 0 0,133-16 0 0 0,-232 42-2051 0 0,40-13 1 0 0,-27 4-320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11255 0 0,'0'0'1023'0'0,"-3"1"-842"0"0,-1 0-152 0 0,-1 2 0 0 0,1-1 0 0 0,0 0-1 0 0,0 1 1 0 0,0 0 0 0 0,0 0 0 0 0,0 0-1 0 0,0 1 1 0 0,1-1 0 0 0,-6 8 0 0 0,-4 7 359 0 0,-12 21 0 0 0,16-25-239 0 0,-157 303 1862 0 0,133-250-1692 0 0,-35 96 102 0 0,-5 9-343 0 0,55-141-59 0 0,-1 0 1 0 0,-2-1 0 0 0,-2-1-1 0 0,0-1 1 0 0,-48 43-1 0 0,46-49-41 0 0,-1-2 0 0 0,-1-1 0 0 0,-44 24 0 0 0,58-37 22 0 0,12-5 0 0 0,1-1 0 0 0,0 0 0 0 0,0 0 0 0 0,0 0 0 0 0,-1 0 0 0 0,1 0 0 0 0,0 0 0 0 0,0 0 0 0 0,-1 0 0 0 0,1 0 0 0 0,0 1 0 0 0,0-1 0 0 0,-1 0 0 0 0,1 0 0 0 0,0 0 0 0 0,0 0 0 0 0,0 0 0 0 0,-1 0 0 0 0,1-1 0 0 0,0 1 0 0 0,0 0 0 0 0,-1 0 0 0 0,1 0 0 0 0,0 0 0 0 0,0 0 0 0 0,0 0 0 0 0,-1 0 0 0 0,1 0 0 0 0,0 0 0 0 0,0-1 0 0 0,-1 1 0 0 0,3-2 0 0 0,-1 0 0 0 0,0 1 0 0 0,1-1 0 0 0,-1 0 0 0 0,1 1 0 0 0,-1-1 0 0 0,1 1 0 0 0,0 0 0 0 0,2-2 0 0 0,2-2 0 0 0,186-133-512 0 0,-47 36-1009 0 0,-139 98 1429 0 0,49-35-607 0 0,-49 36 689 0 0,0-1 0 0 0,1 1 0 0 0,-1 0 0 0 0,1 1 0 0 0,0 0 0 0 0,-1 0 0 0 0,10-2 0 0 0,-13 4 144 0 0,6 7 239 0 0,-4-4-288 0 0,-2 0-8 0 0,-1-1 1 0 0,0 1-1 0 0,0-1 0 0 0,0 1 0 0 0,0 0 0 0 0,0 0 1 0 0,0 0-1 0 0,-1 0 0 0 0,1 0 0 0 0,-1 0 0 0 0,0 0 0 0 0,0 1 1 0 0,0-1-1 0 0,-1 0 0 0 0,1 1 0 0 0,-1-1 0 0 0,0 0 0 0 0,1 1 1 0 0,-2-1-1 0 0,1 1 0 0 0,-1 3 0 0 0,-1 5 51 0 0,0 0-1 0 0,-1 0 1 0 0,-1 0 0 0 0,-6 15-1 0 0,-2-1 20 0 0,-4 25-598 0 0,14-45-161 0 0,1-4-48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61 3223 0 0,'0'0'604'0'0,"0"-3"1091"0"0,0 0-177 0 0,0-1 0 0 0,-1 1 0 0 0,0-1 0 0 0,0 0 0 0 0,-2-5 1 0 0,-3-2-1387 0 0,-4 1 40 0 0,7 8-166 0 0,-1 1-1 0 0,1-1 1 0 0,0 1-1 0 0,-1 0 1 0 0,1 1-1 0 0,-1-1 0 0 0,1 0 1 0 0,-1 1-1 0 0,0 0 1 0 0,1 0-1 0 0,-5 1 1 0 0,-40 6-182 0 0,20-1 96 0 0,1 2 1 0 0,-1 1 0 0 0,2 1 0 0 0,0 2 0 0 0,0 0 0 0 0,1 2-1 0 0,-31 21 1 0 0,46-27 163 0 0,0 0 0 0 0,0 1 0 0 0,0 1 0 0 0,1-1 0 0 0,-11 17 0 0 0,19-24 348 0 0,1-1-368 0 0,0 0-1 0 0,0 0 1 0 0,0 1-1 0 0,0-1 1 0 0,0 0 0 0 0,0 0-1 0 0,0 1 1 0 0,1-1-1 0 0,-1 0 1 0 0,0 0-1 0 0,1 0 1 0 0,-1 1-1 0 0,1-1 1 0 0,0 0-1 0 0,-1 0 1 0 0,1 0-1 0 0,0 0 1 0 0,-1 0 0 0 0,1 0-1 0 0,0 0 1 0 0,0 0-1 0 0,0 0 1 0 0,0-1-1 0 0,0 1 1 0 0,2 1-1 0 0,0-1 6 0 0,0 0 0 0 0,0 0 0 0 0,1-1 0 0 0,-1 1 0 0 0,0 0 0 0 0,1-1-1 0 0,-1 0 1 0 0,5 0 0 0 0,13-2 190 0 0,1-1 0 0 0,-1-1 1 0 0,0 0-1 0 0,0-2 0 0 0,38-15 0 0 0,13-15-24 0 0,-69 35-325 0 0,-4 4-1738 0 0,-5 17 1576 0 0,-8 19 140 0 0,13-34 64 0 0,1 6-4 0 0,0-10 33 0 0,0 0 0 0 0,0 0 0 0 0,1 0 0 0 0,-1-1 0 0 0,0 1 0 0 0,0 0-1 0 0,0 0 1 0 0,0-1 0 0 0,1 1 0 0 0,-1 0 0 0 0,0-1 0 0 0,1 1 0 0 0,-1 0 0 0 0,1-1-1 0 0,-1 1 1 0 0,1 0 0 0 0,-1-1 0 0 0,1 1 0 0 0,0 0 0 0 0,0 0-47 0 0,1 2-862 0 0,15 7-7872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99 4143 0 0,'21'-20'852'0'0,"39"-30"-1"0"0,-24 22 10828 0 0,-37 31-11213 0 0,-1 6-370 0 0,-1 0 0 0 0,0 0 0 0 0,-1-1-1 0 0,1 1 1 0 0,-7 9 0 0 0,-30 43 133 0 0,21-33-103 0 0,-257 415 839 0 0,-53 60-820 0 0,233-359-347 0 0,68-98 11 0 0,-26 59 0 0 0,47-89-1770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47 106 8287 0 0,'-3'1'382'0'0,"-40"14"8503"0"0,51-16-8472 0 0,-1 0-1 0 0,1 0 1 0 0,0-1 0 0 0,-1 0 0 0 0,1-1 0 0 0,11-5-1 0 0,1-1 74 0 0,70-23 224 0 0,108-23 1 0 0,-182 52-843 0 0,23-1-1 0 0,-5 3-2897 0 0,-32 1 1342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47 190 12895 0 0,'-7'-1'370'0'0,"6"1"-281"0"0,-1 0-1 0 0,1 0 0 0 0,-1 0 0 0 0,1 0 0 0 0,0 0 0 0 0,-1 0 0 0 0,1 0 0 0 0,-1 0 0 0 0,1 1 0 0 0,-2 0 0 0 0,-13 5 412 0 0,13-1-156 0 0,3-3-100 0 0,-1-2-138 0 0,1 1 0 0 0,0-1 1 0 0,-1 1-1 0 0,1 0 0 0 0,0-1 0 0 0,0 1 0 0 0,-1-1 1 0 0,1 1-1 0 0,0 0 0 0 0,0-1 0 0 0,0 1 0 0 0,0 0 1 0 0,0-1-1 0 0,0 1 0 0 0,0 0 0 0 0,0-1 0 0 0,0 1 1 0 0,0 0-1 0 0,1-1 0 0 0,-1 1 0 0 0,0 0 0 0 0,0-1 1 0 0,1 2-1 0 0,6 10 824 0 0,-5-10-861 0 0,0-1 1 0 0,0 1 0 0 0,0 0 0 0 0,0-1-1 0 0,0 0 1 0 0,0 1 0 0 0,1-1 0 0 0,-1 0 0 0 0,0 0-1 0 0,1 0 1 0 0,-1-1 0 0 0,1 1 0 0 0,-1-1 0 0 0,0 1-1 0 0,5-1 1 0 0,5 1 82 0 0,0-1-1 0 0,12-2 0 0 0,-16 2-39 0 0,69-10 718 0 0,0-3 0 0 0,85-26-1 0 0,349-131-575 0 0,-491 162-2499 0 0,-4 0-5425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 11375 0 0,'0'0'1866'0'0,"-3"0"-1161"0"0,0 2-533 0 0,-1-1 0 0 0,1 1 0 0 0,-1 0 0 0 0,1 0 0 0 0,0 0 0 0 0,-1 0 0 0 0,1 1 0 0 0,0-1 0 0 0,-5 6 1 0 0,-24 32 45 0 0,21-24-73 0 0,-108 162 1227 0 0,64-89-873 0 0,-84 116 2 0 0,-169 190 0 0 0,118-162-577 0 0,178-216-69 0 0,-9 19-1 0 0,0-1-1531 0 0,20-34 201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21 6447 0 0,'2'-2'499'0'0,"9"-7"4164"0"0,-24 3-3307 0 0,10 5-1226 0 0,0 0 1 0 0,1 1-1 0 0,-1-1 1 0 0,0 1-1 0 0,0-1 1 0 0,0 1 0 0 0,1 0-1 0 0,-1 0 1 0 0,0 0-1 0 0,0 1 1 0 0,0-1-1 0 0,1 1 1 0 0,-1-1-1 0 0,-5 3 1 0 0,4-1 48 0 0,-1 0 0 0 0,1 1 1 0 0,-1-1-1 0 0,1 1 0 0 0,0 0 0 0 0,0 1 1 0 0,-6 5-1 0 0,0 3 120 0 0,0 0 0 0 0,1 0 0 0 0,0 1 0 0 0,-10 21 1 0 0,-139 246 938 0 0,153-271-1210 0 0,-51 86 232 0 0,-160 295 751 0 0,-29 80-447 0 0,229-439-547 0 0,-4 7 22 0 0,-1-1 1 0 0,-2-1-1 0 0,-29 35 1 0 0,31-48-290 0 0,19-22 89 0 0,-10-5-3790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8751 0 0,'0'0'674'0'0,"3"0"-438"0"0,103-5 5908 0 0,14-1-2694 0 0,-30-5-1350 0 0,157-38 0 0 0,-215 41-3191 0 0,-18 4-106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12407 0 0,'0'0'1126'0'0,"-3"1"-929"0"0,-26 9 804 0 0,0 1-1 0 0,0 2 1 0 0,2 0 0 0 0,-1 2-1 0 0,-44 33 1 0 0,60-40-797 0 0,1 2 0 0 0,1 0 0 0 0,-1 0 0 0 0,2 1 0 0 0,-14 18 0 0 0,20-25-162 0 0,1 0 1 0 0,-1 0-1 0 0,1 0 1 0 0,0 0 0 0 0,0 0-1 0 0,0 1 1 0 0,1-1-1 0 0,0 1 1 0 0,0-1 0 0 0,0 1-1 0 0,0-1 1 0 0,1 1 0 0 0,-1 0-1 0 0,1-1 1 0 0,0 1-1 0 0,1 0 1 0 0,-1-1 0 0 0,1 1-1 0 0,0 0 1 0 0,0-1 0 0 0,2 5-1 0 0,-2-7-39 0 0,0 1 0 0 0,0-1 1 0 0,1 0-1 0 0,-1 0 0 0 0,1 0 0 0 0,-1-1 0 0 0,1 1 0 0 0,-1 0 0 0 0,1 0 0 0 0,0-1 1 0 0,0 1-1 0 0,0-1 0 0 0,0 0 0 0 0,0 1 0 0 0,0-1 0 0 0,0 0 0 0 0,0 0 1 0 0,1 0-1 0 0,-1-1 0 0 0,0 1 0 0 0,4 0 0 0 0,3 1 22 0 0,1-1 1 0 0,0-1-1 0 0,20-1 0 0 0,-17 1-14 0 0,12-2 5 0 0,-1-1-1 0 0,0-1 1 0 0,0-1-1 0 0,0-1 1 0 0,-1-2-1 0 0,0 0 0 0 0,0-1 1 0 0,41-24-1 0 0,-56 29-16 0 0,-1 0 0 0 0,0-1 0 0 0,0 0 0 0 0,-1 0 1 0 0,0-1-1 0 0,0 0 0 0 0,0 0 0 0 0,0 0 0 0 0,-1 0 0 0 0,0-1 0 0 0,-1 0 0 0 0,7-12 0 0 0,-8 4-60 0 0,-3 13 48 0 0,0-1 1 0 0,0 0-1 0 0,-1 0 0 0 0,1 0 1 0 0,-1 1-1 0 0,1-1 0 0 0,-1 0 1 0 0,0 1-1 0 0,0-1 0 0 0,0 0 1 0 0,0 1-1 0 0,-1 0 0 0 0,1-1 1 0 0,-1 1-1 0 0,-3-4 1 0 0,2 3-28 0 0,0 0-1 0 0,0 1 1 0 0,0-1 0 0 0,-1 1 0 0 0,1 0 0 0 0,-1 0 0 0 0,1 0 0 0 0,-1 0 0 0 0,-6-1 0 0 0,-6-1-215 0 0,1 1 1 0 0,-1 0-1 0 0,0 1 0 0 0,-21 1 1 0 0,36 1 235 0 0,-72-1-1889 0 0,42 1-3097 0 0,9 0-738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 9671 0 0,'0'0'748'0'0,"2"-2"-492"0"0,4-4 12 0 0,-3 4 554 0 0,-1 0-1 0 0,0 1 0 0 0,0-1 1 0 0,1 1-1 0 0,-1 0 0 0 0,1-1 1 0 0,3 0-1 0 0,0 0 3103 0 0,-10 17-3272 0 0,-3 5-446 0 0,-2 0 0 0 0,0-1 1 0 0,-18 30-1 0 0,13-25-146 0 0,-34 49 24 0 0,-2 7-181 0 0,20-33-64 0 0,19-31-1253 0 0,1 0 0 0 0,-8 19 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24 3679 0 0,'2'-2'284'0'0,"21"-19"14314"0"0,-25 21-14025 0 0,-22 7-278 0 0,0 2 0 0 0,1 0 0 0 0,0 1-1 0 0,0 1 1 0 0,-26 18 0 0 0,-2 2-117 0 0,-20 14-97 0 0,63-40-112 0 0,1 1 0 0 0,-1 1 0 0 0,1-1 0 0 0,0 1 0 0 0,1 0 0 0 0,-6 9 0 0 0,11-14-21 0 0,0-1 0 0 0,0 1 0 0 0,1 0 1 0 0,-1 0-1 0 0,0-1 0 0 0,1 1 0 0 0,0 0 1 0 0,-1 0-1 0 0,1 0 0 0 0,0-1 1 0 0,0 1-1 0 0,0 0 0 0 0,0 2 0 0 0,0-2 33 0 0,0 0-143 0 0,2 0 2 0 0,9 7 99 0 0,-1 0 1 0 0,1-1-1 0 0,0 0 0 0 0,14 7 0 0 0,-8-5 43 0 0,-1 0 1 0 0,0 2-1 0 0,-1 0 0 0 0,-1 1 1 0 0,0 0-1 0 0,18 22 0 0 0,-9-8 5 0 0,-15-20 13 0 0,-1 1 1 0 0,9 13-1 0 0,-10-11 19 0 0,2 3 3 0 0,-7-4 97 0 0,-1-7-71 0 0,1-1-1 0 0,-1 1 1 0 0,0 0-1 0 0,0 0 1 0 0,1 0-1 0 0,-1 0 0 0 0,-1 0 1 0 0,1-1-1 0 0,0 1 1 0 0,0 0-1 0 0,-1 0 1 0 0,1 0-1 0 0,-1 0 1 0 0,1-1-1 0 0,-1 1 1 0 0,0 0-1 0 0,0-1 1 0 0,0 1-1 0 0,0 0 1 0 0,-2 2-1 0 0,1-2 45 0 0,0 0 0 0 0,-1 0 0 0 0,1 0-1 0 0,-1 0 1 0 0,0 0 0 0 0,1-1 0 0 0,-1 1 0 0 0,0-1 0 0 0,0 0-1 0 0,0 0 1 0 0,0 0 0 0 0,-6 1 0 0 0,-32 6-40 0 0,-1-3 1 0 0,0-1-1 0 0,0-2 0 0 0,0-2 1 0 0,-1-1-1 0 0,-70-13 0 0 0,82 5-2854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150 392 5527 0 0,'0'0'423'0'0,"-1"2"-278"0"0,-6 6 318 0 0,0-1 0 0 0,0 1 0 0 0,-1-1-1 0 0,0-1 1 0 0,-17 12 0 0 0,-11 9 1606 0 0,-14 10 2735 0 0,50-39-4439 0 0,-1-5-287 0 0,2 0 1 0 0,-1 1 0 0 0,1-1-1 0 0,0 1 1 0 0,0 0-1 0 0,1-1 1 0 0,-1 1-1 0 0,2 0 1 0 0,-1 0-1 0 0,1 0 1 0 0,-1 0 0 0 0,2 0-1 0 0,-1 1 1 0 0,1-1-1 0 0,4-4 1 0 0,10-13 314 0 0,43-41 0 0 0,-55 59-209 0 0,40-39-407 0 0,85-60 1 0 0,-97 81-28 0 0,2 1-1 0 0,0 2 0 0 0,59-23 1 0 0,-54 27 352 0 0,2 2 0 0 0,65-12 1 0 0,-103 25 11 0 0,1 0 1 0 0,0 1 0 0 0,-1 0-1 0 0,1 0 1 0 0,0 0 0 0 0,-1 1-1 0 0,1 0 1 0 0,0 0 0 0 0,6 2-1 0 0,-11-3-86 0 0,0 1-1 0 0,0-1 0 0 0,0 1 1 0 0,-1-1-1 0 0,1 1 1 0 0,0-1-1 0 0,0 1 0 0 0,0-1 1 0 0,-1 1-1 0 0,1 0 1 0 0,0-1-1 0 0,-1 1 0 0 0,1 0 1 0 0,-1 0-1 0 0,1 0 1 0 0,-1-1-1 0 0,1 1 0 0 0,0 1 1 0 0,1 2 58 0 0,-1-2-49 0 0,1 1 0 0 0,-1 0 0 0 0,0-1 0 0 0,1 1 0 0 0,-1 0 0 0 0,-1 0 0 0 0,1 0 0 0 0,0 0 0 0 0,-1 0 0 0 0,1 0 0 0 0,-1 0 0 0 0,0 0 0 0 0,0 0 0 0 0,0 0 0 0 0,0 0 0 0 0,-1 0 0 0 0,1 0 0 0 0,-1 0 0 0 0,0 0 0 0 0,0 0 1 0 0,-2 5-1 0 0,-3 4 42 0 0,0-1 1 0 0,-1 0 0 0 0,-14 19 0 0 0,9-14 97 0 0,-35 44 602 0 0,-74 72 1 0 0,4-4-2663 0 0,115-126 627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41 10591 0 0,'0'0'819'0'0,"1"-3"-534"0"0,2-10 5194 0 0,-6 13-5430 0 0,0 0-1 0 0,0 0 1 0 0,-1 0 0 0 0,1 1-1 0 0,0-1 1 0 0,0 1 0 0 0,0 0 0 0 0,0-1-1 0 0,0 1 1 0 0,0 1 0 0 0,0-1-1 0 0,0 0 1 0 0,0 1 0 0 0,0 0-1 0 0,0-1 1 0 0,1 1 0 0 0,-1 0 0 0 0,-2 4-1 0 0,-25 29 51 0 0,1 2 0 0 0,3 1 0 0 0,-33 60 0 0 0,37-53-99 0 0,-18 48 0 0 0,37-88 0 0 0,-4 23 0 0 0,5-11 19 0 0,3-16-8 0 0,-1 0 1 0 0,0 0 0 0 0,1 1-1 0 0,-1-1 1 0 0,1 0-1 0 0,-1 0 1 0 0,1 0-1 0 0,-1 0 1 0 0,1 0 0 0 0,0 0-1 0 0,0 0 1 0 0,0 0-1 0 0,-1 0 1 0 0,1 0-1 0 0,0 0 1 0 0,0 0 0 0 0,0-1-1 0 0,2 2 1 0 0,0 0 17 0 0,0-1 0 0 0,0 0 0 0 0,-1 0-1 0 0,1 0 1 0 0,0 0 0 0 0,0-1 0 0 0,5 1 0 0 0,3 0 88 0 0,-1-1-1 0 0,0-1 1 0 0,17-2-1 0 0,-8 0-23 0 0,0-1 0 0 0,0-1 0 0 0,-1-1 0 0 0,0-1 0 0 0,0 0 0 0 0,0-1 0 0 0,17-11 0 0 0,-28 15-86 0 0,0-1 0 0 0,0 0 0 0 0,-1 0 0 0 0,1-1 1 0 0,-1 1-1 0 0,-1-1 0 0 0,1-1 0 0 0,-1 1 0 0 0,0-1 0 0 0,0 0 1 0 0,-1 0-1 0 0,0 0 0 0 0,-1-1 0 0 0,1 1 0 0 0,-1-1 1 0 0,-1 0-1 0 0,1 0 0 0 0,1-15 0 0 0,-3 9-25 0 0,0 1 0 0 0,-1-1 1 0 0,-1 0-1 0 0,0 0 0 0 0,-1 1 0 0 0,-1-1 0 0 0,-5-18 0 0 0,4 21-68 0 0,0-1 0 0 0,-1 1-1 0 0,0 0 1 0 0,0 1 0 0 0,-1-1-1 0 0,-1 1 1 0 0,1 1 0 0 0,-16-17-1 0 0,18 22-70 0 0,1 1-1 0 0,-2 0 1 0 0,1 0-1 0 0,0 1 0 0 0,0-1 1 0 0,-1 1-1 0 0,1 0 1 0 0,-1 0-1 0 0,0 0 1 0 0,0 1-1 0 0,0-1 1 0 0,0 1-1 0 0,0 0 1 0 0,0 1-1 0 0,0-1 1 0 0,0 1-1 0 0,0 0 0 0 0,-9 2 1 0 0,12-2-1456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 13359 0 0,'0'0'1027'0'0,"-1"-1"-670"0"0,-1 0-328 0 0,0 0-1 0 0,0 0 0 0 0,1 0 1 0 0,-1 0-1 0 0,0 1 1 0 0,0-1-1 0 0,0 1 0 0 0,0-1 1 0 0,0 1-1 0 0,0 0 1 0 0,0 0-1 0 0,0 0 0 0 0,0 0 1 0 0,-3 0-1 0 0,1 1 135 0 0,-1 0-1 0 0,1 0 0 0 0,0 0 1 0 0,0 1-1 0 0,-1 0 1 0 0,-3 2-1 0 0,-3 3 245 0 0,0 0 1 0 0,1 0-1 0 0,-18 17 0 0 0,-6 10-84 0 0,2 1-1 0 0,2 1 0 0 0,2 1 1 0 0,-47 79-1 0 0,-140 356 235 0 0,156-331-378 0 0,33-80-142 0 0,-7 21-774 0 0,-73 128 1 0 0,105-209 686 0 0,-33 49-478 0 0,30-44 171 0 0,-1 0 0 0 0,0 0 1 0 0,0-1-1 0 0,0 0 0 0 0,-12 9 1 0 0,4-8-1278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 11687 0 0,'0'0'532'0'0,"-5"-6"187"0"0,-16-6-214 0 0,18 12-395 0 0,1 0-1 0 0,0 0 0 0 0,0 0 0 0 0,0 0 1 0 0,-1 0-1 0 0,1 0 0 0 0,0 1 1 0 0,0-1-1 0 0,0 1 0 0 0,0 0 1 0 0,0-1-1 0 0,0 1 0 0 0,0 0 0 0 0,0 0 1 0 0,0 0-1 0 0,-3 3 0 0 0,2-2-39 0 0,0 1 0 0 0,1-1 0 0 0,0 1 0 0 0,0 0 0 0 0,0 0 0 0 0,0 0-1 0 0,0 0 1 0 0,1 0 0 0 0,-3 6 0 0 0,1 1 76 0 0,0 0 1 0 0,1-1-1 0 0,0 1 1 0 0,1 0-1 0 0,0 0 0 0 0,1 17 1 0 0,0-13 62 0 0,2 0 0 0 0,0 0 0 0 0,0 0 0 0 0,1-1 1 0 0,1 1-1 0 0,0-1 0 0 0,1 0 0 0 0,1 0 0 0 0,13 24 1 0 0,-14-29-161 0 0,1-1 1 0 0,-1 1-1 0 0,1-1 1 0 0,1 0-1 0 0,-1-1 1 0 0,1 1 0 0 0,1-2-1 0 0,-1 1 1 0 0,1-1-1 0 0,0 0 1 0 0,0 0 0 0 0,0-1-1 0 0,0 0 1 0 0,1 0-1 0 0,17 4 1 0 0,-9-5-292 0 0,1 0 0 0 0,-1-2 0 0 0,1 0 0 0 0,-1-1 0 0 0,28-3 0 0 0,-20 0-689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14279 0 0,'0'0'1103'0'0,"2"-2"-563"0"0,2 0-200 0 0,-1 0 0 0 0,1 0 1 0 0,0 1-1 0 0,1-1 0 0 0,-1 1 1 0 0,0 0-1 0 0,0 0 0 0 0,9 0 0 0 0,40 0 1364 0 0,-23 1-1283 0 0,313-2 3642 0 0,-200 4-4301 0 0,201-23-1 0 0,-263 6-4955 0 0,-70 12 4274 0 0,11 0-1382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61 7831 0 0,'10'-36'834'0'0,"2"12"7722"0"0,-11 24-8460 0 0,0 1 1 0 0,0-1-1 0 0,0 1 1 0 0,0 0-1 0 0,0-1 1 0 0,0 1-1 0 0,0 0 1 0 0,-1-1-1 0 0,1 1 1 0 0,0 0-1 0 0,0 0 1 0 0,1 1-1 0 0,-1 0 58 0 0,2 1-99 0 0,0 0 0 0 0,-1 1 1 0 0,0-1-1 0 0,1 1 1 0 0,-1-1-1 0 0,-1 1 1 0 0,1-1-1 0 0,0 1 1 0 0,-1 0-1 0 0,0 0 0 0 0,0 0 1 0 0,0 0-1 0 0,0 0 1 0 0,-1 0-1 0 0,0 0 1 0 0,1 0-1 0 0,-2 8 0 0 0,-1 4 25 0 0,-1 0 0 0 0,0-1 0 0 0,-7 19 0 0 0,8-25-31 0 0,-119 322 1179 0 0,94-269-941 0 0,-69 114 1 0 0,-57 44-51 0 0,111-171-187 0 0,-72 68 0 0 0,64-69-26 0 0,-44 55 0 0 0,89-98-25 0 0,-11 19-35 0 0,15-22-162 0 0,18-4-12943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14743 0 0,'0'0'1335'0'0,"1"4"-999"0"0,0-1-202 0 0,0 1-1 0 0,1-1 1 0 0,-1 1 0 0 0,1-1 0 0 0,0 0-1 0 0,0 0 1 0 0,0 0 0 0 0,0 0-1 0 0,1 0 1 0 0,-1 0 0 0 0,1 0 0 0 0,0-1-1 0 0,-1 1 1 0 0,1-1 0 0 0,0 0-1 0 0,1 0 1 0 0,-1 0 0 0 0,0 0 0 0 0,1-1-1 0 0,-1 1 1 0 0,6 1 0 0 0,9 3 513 0 0,-1-2-1 0 0,1 1 1 0 0,21 1 0 0 0,-19-4-243 0 0,0-1 0 0 0,0-1 0 0 0,0 0 0 0 0,37-7 0 0 0,79-23 531 0 0,-85 17-718 0 0,148-43 172 0 0,-76 20-1225 0 0,-122 36 810 0 0,80-21-1867 0 0,-69 19 1415 0 0,0 0 0 0 0,-1 1 0 0 0,1 0 0 0 0,21 2 0 0 0,-20 2-1107 0 0,-5 1-539 0 0,5 3 473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312 338 11663 0 0,'-50'48'1340'0'0,"-99"74"-1"0"0,57-63 2566 0 0,81-55-2802 0 0,9-4-896 0 0,-1 1 1027 0 0,1-19 42 0 0,1 16-1179 0 0,0-1-1 0 0,1 1 1 0 0,0-1 0 0 0,-1 1-1 0 0,1-1 1 0 0,1-5-1 0 0,0 1 100 0 0,1 0 0 0 0,0 0 0 0 0,0 0 0 0 0,1 0 0 0 0,0 1 0 0 0,0-1 0 0 0,8-10 0 0 0,34-43 430 0 0,-29 40-412 0 0,22-23-1 0 0,1 2 0 0 0,55-45-1 0 0,-54 51-170 0 0,29-23-958 0 0,91-58 0 0 0,-157 114 248 0 0,-2 1 504 0 0,0 1 0 0 0,-1-1 0 0 0,1 1-1 0 0,0-1 1 0 0,0 1 0 0 0,0 0 0 0 0,0-1 0 0 0,-1 1-1 0 0,1 0 1 0 0,0 0 0 0 0,0-1 0 0 0,0 1-1 0 0,0 0 1 0 0,0 0 0 0 0,0 0 0 0 0,0 0-1 0 0,1 0 1 0 0,13 0-1620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89 7367 0 0,'-1'2'334'0'0,"-6"7"-635"0"0,-35 41 1264 0 0,-17 30 5608 0 0,45-59-3449 0 0,-20 44 0 0 0,26-47-2929 0 0,-7 27-1 0 0,8-10 419 0 0,6-32-459 0 0,3-1-7 0 0,4 9 27 0 0,0-8 117 0 0,2-1-169 0 0,-1-1-1 0 0,1-1 0 0 0,0 1 0 0 0,0-1 1 0 0,0 0-1 0 0,0-1 0 0 0,0 0 0 0 0,0 0 1 0 0,0-1-1 0 0,15-5 0 0 0,10-6 289 0 0,37-19 0 0 0,-48 22-214 0 0,4-2-139 0 0,-1-2 0 0 0,0 0 0 0 0,-1-1 0 0 0,0-2 0 0 0,-1-1 0 0 0,33-33 0 0 0,-39 31-1066 0 0,-1 0 0 0 0,-1-2 0 0 0,-1 0 0 0 0,11-24 1 0 0,19-28-3696 0 0,-27 49-2150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113 170 9671 0 0,'0'0'748'0'0,"0"3"-214"0"0,-2 2 296 0 0,-1 10 223 0 0,2-5 5360 0 0,2-9-6344 0 0,-1 0 1 0 0,0 0 0 0 0,0-1-1 0 0,0 1 1 0 0,1 0 0 0 0,-1-1-1 0 0,0 1 1 0 0,1 0 0 0 0,-1-1-1 0 0,0 1 1 0 0,1-1 0 0 0,-1 1-1 0 0,1 0 1 0 0,-1-1 0 0 0,1 1 0 0 0,-1-1-1 0 0,1 1 1 0 0,0-1 0 0 0,-1 0-1 0 0,1 1 1 0 0,-1-1 0 0 0,1 1-1 0 0,0-1 1 0 0,-1 0 0 0 0,1 0-1 0 0,0 1 1 0 0,0-1 0 0 0,-1 0-1 0 0,1 0 1 0 0,0 0 0 0 0,1 0-1 0 0,1 1 90 0 0,1-1 0 0 0,-1 1 0 0 0,1-1 0 0 0,-1 0-1 0 0,5 0 1 0 0,13-5 233 0 0,0 0-1 0 0,-1-1 0 0 0,0-1 1 0 0,0-1-1 0 0,-1-1 1 0 0,20-12-1 0 0,-27 14-381 0 0,-1 1 0 0 0,0-2-1 0 0,-1 1 1 0 0,0-2 0 0 0,0 1-1 0 0,0-1 1 0 0,-1-1 0 0 0,-1 0-1 0 0,0 0 1 0 0,9-14 0 0 0,-16 21-75 0 0,0 1-1 0 0,0 0 1 0 0,0-1 0 0 0,0 1 0 0 0,-1 0 0 0 0,1-1 0 0 0,-1 1 0 0 0,0-1-1 0 0,0 1 1 0 0,0-1 0 0 0,0 1 0 0 0,0-1 0 0 0,-1-3 0 0 0,1 5-262 0 0,-2-1-136 0 0,-1 1 359 0 0,0-1 0 0 0,-1 1 0 0 0,1-1 0 0 0,-1 1 0 0 0,0 0 0 0 0,1 1 0 0 0,-1-1 0 0 0,0 0 0 0 0,1 1 0 0 0,-1 0 0 0 0,0 0 0 0 0,1 0 0 0 0,-1 1 0 0 0,0-1 0 0 0,1 1 0 0 0,-1 0 0 0 0,0 0 0 0 0,-3 1 0 0 0,-7 3 1 0 0,0 1 1 0 0,0 0-1 0 0,-16 10 1 0 0,8-2 173 0 0,0 1-1 0 0,1 1 1 0 0,-30 29 0 0 0,-49 65 559 0 0,92-100-526 0 0,0 0 0 0 0,1 0 0 0 0,-1 1 0 0 0,2 0 0 0 0,0 1 0 0 0,0 0 0 0 0,1 0 0 0 0,-5 20 0 0 0,8-27-68 0 0,1-1 0 0 0,1 1 1 0 0,-1 0-1 0 0,1-1 0 0 0,-1 1 1 0 0,1 0-1 0 0,1 0 0 0 0,-1-1 1 0 0,1 1-1 0 0,0-1 1 0 0,0 1-1 0 0,0 0 0 0 0,0-1 1 0 0,1 0-1 0 0,0 1 0 0 0,0-1 1 0 0,0 0-1 0 0,0 0 1 0 0,1 0-1 0 0,-1 0 0 0 0,1 0 1 0 0,0-1-1 0 0,1 1 0 0 0,-1-1 1 0 0,0 0-1 0 0,8 5 0 0 0,3 2-38 0 0,1-1-1 0 0,0-1 0 0 0,1-1 0 0 0,-1 0 0 0 0,2-1 0 0 0,19 5 0 0 0,-3-3-1228 0 0,0-2-1 0 0,40 2 1 0 0,-23-4-6204 0 0</inkml:trace>
  <inkml:trace contextRef="#ctx0" brushRef="#br0" timeOffset="1">908 572 10591 0 0,'-2'-1'819'0'0,"-20"-10"-1173"0"0,17 9 1376 0 0,0 1 0 0 0,0 0-1 0 0,0 0 1 0 0,0 0 0 0 0,0 1 0 0 0,-1-1 0 0 0,1 1-1 0 0,0 0 1 0 0,0 1 0 0 0,0-1 0 0 0,-7 3 0 0 0,-18 8 759 0 0,-15 9-550 0 0,41-17-1216 0 0,3-3-11 0 0,-1 1 0 0 0,1 0 0 0 0,0-1 0 0 0,0 1 0 0 0,-1 0 0 0 0,1-1 0 0 0,0 0 0 0 0,-1 1 0 0 0,1-1 0 0 0,0 0 0 0 0,-1 0 0 0 0,1 1-1 0 0,-3-1 1 0 0,2 0-233 0 0,18-8-12327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51 10247 0 0,'0'0'3311'0'0,"1"4"-2816"0"0,0 4-156 0 0,0 1 1 0 0,0 0 0 0 0,-1-1 0 0 0,0 1 0 0 0,-1 0-1 0 0,-2 16 1 0 0,-41 111 1332 0 0,11-38-1062 0 0,-22 115-12 0 0,40-151-504 0 0,-21 140 65 0 0,22-108-148 0 0,11-78 53 0 0,6-16-10 0 0,0 0-43 0 0,0-1 0 0 0,0 1 0 0 0,-1-1 0 0 0,1 1 0 0 0,0-1 0 0 0,0 0 0 0 0,-1 0 0 0 0,1 0 0 0 0,-1 0 0 0 0,1-1 0 0 0,-1 1 0 0 0,1-1 0 0 0,-1 0 0 0 0,0 1 0 0 0,0-1 0 0 0,0 0 0 0 0,0 0 0 0 0,3-3 0 0 0,2-6 28 0 0,1 1-1 0 0,10-23 1 0 0,-10 19-36 0 0,47-91 110 0 0,-23 43-97 0 0,63-93 1 0 0,-69 119-20 0 0,1 2 0 0 0,2 0 0 0 0,65-56 0 0 0,-77 77-45 0 0,-1 5 23 0 0,-15 8 19 0 0,1 0 0 0 0,-1 0 0 0 0,0-1 1 0 0,0 1-1 0 0,0 0 0 0 0,1 0 0 0 0,-1 0 0 0 0,0 1 0 0 0,0-1 1 0 0,3 1-1 0 0,-2 0 0 0 0,1 0 1 0 0,-1 0-1 0 0,1 1 1 0 0,-1 0-1 0 0,0-1 1 0 0,1 1 0 0 0,-1 0-1 0 0,0 0 1 0 0,0 0-1 0 0,0 0 1 0 0,-1 1-1 0 0,1-1 1 0 0,0 0-1 0 0,-1 1 1 0 0,0-1-1 0 0,1 1 1 0 0,-1 0-1 0 0,0-1 1 0 0,1 5-1 0 0,2 7-22 0 0,-1 0 0 0 0,3 22 0 0 0,-5-31 27 0 0,1 22 130 0 0,0 1 0 0 0,-2-1 0 0 0,-3 28 0 0 0,-16 82 443 0 0,13-101-487 0 0,-15 92 214 0 0,20-115-288 0 0,0-10 1522 0 0,2-4-1488 0 0,0 0 0 0 0,-1 1 0 0 0,1-1-1 0 0,0 0 1 0 0,-1 1 0 0 0,1-1 0 0 0,0 1 0 0 0,0-1 0 0 0,0 1-1 0 0,0-1 1 0 0,1 0 0 0 0,3-1 65 0 0,11-11 155 0 0,0 0 0 0 0,26-29 0 0 0,-7 5-79 0 0,190-208 220 0 0,-70 72-409 0 0,50-24-571 0 0,-175 173 293 0 0,1 1 1 0 0,1 1-1 0 0,0 2 1 0 0,2 1-1 0 0,49-19 1 0 0,-77 35 91 0 0,0 1 0 0 0,0 0 0 0 0,1 0 0 0 0,-1 0 0 0 0,1 1 0 0 0,-1 0 0 0 0,1 0 0 0 0,11 1 0 0 0,-17 0 100 0 0,0 0 0 0 0,-1 1 1 0 0,1-1-1 0 0,0 0 1 0 0,-1 1-1 0 0,1-1 1 0 0,0 0-1 0 0,-1 1 1 0 0,1-1-1 0 0,0 1 1 0 0,-1-1-1 0 0,1 1 1 0 0,-1-1-1 0 0,1 1 1 0 0,-1 0-1 0 0,1-1 1 0 0,-1 1-1 0 0,0 0 1 0 0,1-1-1 0 0,-1 1 1 0 0,0 0-1 0 0,1 1 1 0 0,0-1-439 0 0,4 17-4117 0 0,-6 2-1279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341 138 1839 0 0,'0'0'4192'0'0,"0"2"-2821"0"0,0 11 2500 0 0,2-11-3026 0 0,1 1-466 0 0,0 0 1 0 0,0-1-1 0 0,1 1 0 0 0,-1-1 0 0 0,1 0 1 0 0,-1 0-1 0 0,1 0 0 0 0,0-1 0 0 0,0 1 1 0 0,4 0-1 0 0,48 12 1999 0 0,-45-12-2129 0 0,16 4 479 0 0,1-2 1 0 0,39 2 0 0 0,-47-8-638 0 0,-5-2-48 0 0,-9 1-49 0 0,-2 0 0 0 0,1 0 0 0 0,0 0 0 0 0,-1-1 0 0 0,1 1 1 0 0,-1-1-1 0 0,0 0 0 0 0,0 0 0 0 0,-1-1 0 0 0,1 1 0 0 0,4-9 1 0 0,-3 5-131 0 0,-1 0 1 0 0,0 0 0 0 0,-1 0-1 0 0,0-1 1 0 0,0 1 0 0 0,3-15-1 0 0,-6 20 51 0 0,0 0 0 0 0,1 0-1 0 0,-1 1 1 0 0,0-1 0 0 0,0 0-1 0 0,0 1 1 0 0,-1-1 0 0 0,1 0-1 0 0,-1 1 1 0 0,1-1 0 0 0,-1 0 0 0 0,0 1-1 0 0,0-1 1 0 0,0 1 0 0 0,0-1-1 0 0,-1 1 1 0 0,1 0 0 0 0,-1-1-1 0 0,1 1 1 0 0,-4-4 0 0 0,2 4-81 0 0,0-1-1 0 0,0 1 1 0 0,0 0 0 0 0,-1 0 0 0 0,1 1-1 0 0,0-1 1 0 0,-1 1 0 0 0,1-1-1 0 0,-1 1 1 0 0,0 0 0 0 0,1 0 0 0 0,-1 0-1 0 0,0 1 1 0 0,-6-1 0 0 0,-10 2-154 0 0,-1 0-1 0 0,1 1 1 0 0,0 1 0 0 0,-1 1-1 0 0,1 0 1 0 0,1 2 0 0 0,-1 0 0 0 0,-24 13-1 0 0,10-3 285 0 0,0 3 0 0 0,1 0 0 0 0,-47 38 0 0 0,48-30 247 0 0,1 1-1 0 0,2 1 0 0 0,1 1 0 0 0,1 2 0 0 0,-26 39 1 0 0,49-65-110 0 0,0 1 1 0 0,0 0-1 0 0,0 0 1 0 0,1 0 0 0 0,0 0-1 0 0,1 0 1 0 0,-1 1-1 0 0,1 0 1 0 0,-1 8-1 0 0,3-13-43 0 0,0 0-1 0 0,0 0 0 0 0,0 0 0 0 0,0 0 0 0 0,1 0 1 0 0,-1 0-1 0 0,1 0 0 0 0,0 0 0 0 0,-1 0 0 0 0,1 0 1 0 0,1-1-1 0 0,-1 1 0 0 0,0 0 0 0 0,1-1 0 0 0,-1 1 1 0 0,1-1-1 0 0,0 1 0 0 0,0-1 0 0 0,0 0 0 0 0,0 0 1 0 0,0 0-1 0 0,1 0 0 0 0,-1 0 0 0 0,0 0 0 0 0,1-1 1 0 0,0 1-1 0 0,2 1 0 0 0,9 3 208 0 0,1 0-1 0 0,-1-1 1 0 0,1 0 0 0 0,28 4-1 0 0,63 2 506 0 0,116-13 115 0 0,-108-1-796 0 0,64-6-1509 0 0,-131 5 586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26 534 4143 0 0,'0'0'319'0'0,"-1"3"46"0"0,0 8 977 0 0,1-8 450 0 0,0 0 89 0 0,3 7-226 0 0,0 0 0 0 0,7 13 0 0 0,-9-20-1075 0 0,-1-2-509 0 0,0-1-1 0 0,1 1 1 0 0,-1 0-1 0 0,0 0 1 0 0,0-1 0 0 0,1 1-1 0 0,-1 0 1 0 0,1-1-1 0 0,-1 1 1 0 0,1 0-1 0 0,-1-1 1 0 0,2 2-1 0 0,0 1 2681 0 0,-4-3-2673 0 0,0 0 0 0 0,0 0 0 0 0,0 0-1 0 0,0-1 1 0 0,0 1 0 0 0,0-1 0 0 0,1 0-1 0 0,-1 1 1 0 0,0-1 0 0 0,0 0 0 0 0,0 0-1 0 0,1 0 1 0 0,-1 0 0 0 0,1 0 0 0 0,-1 0 0 0 0,1-1-1 0 0,-1 1 1 0 0,1-1 0 0 0,0 1 0 0 0,-1-1-1 0 0,1 1 1 0 0,0-1 0 0 0,0 1 0 0 0,0-1-1 0 0,0 0 1 0 0,1 0 0 0 0,-2-2 0 0 0,1 0-19 0 0,0 0 0 0 0,0 0 0 0 0,0-1 0 0 0,0 1 0 0 0,1-1 0 0 0,-1 1 0 0 0,1 0 0 0 0,0-1 1 0 0,0 1-1 0 0,1-1 0 0 0,1-4 0 0 0,2-5 32 0 0,1-1 0 0 0,0 2 0 0 0,1-1 0 0 0,1 1 1 0 0,0-1-1 0 0,1 2 0 0 0,18-24 0 0 0,-1 5-65 0 0,1 1 0 0 0,2 1 0 0 0,0 1 0 0 0,37-26 0 0 0,-18 19 0 0 0,2 2 0 0 0,62-31 0 0 0,-82 49-54 0 0,0 1 0 0 0,0 2 0 0 0,1 1 0 0 0,1 2 0 0 0,0 1 0 0 0,0 1 0 0 0,53-5 0 0 0,-70 12-213 0 0,-12 0-576 0 0,0 1-250 0 0,6 6-749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455 153 11519 0 0,'-2'-1'887'0'0,"-4"0"-682"0"0,-1 0-1 0 0,1 0 1 0 0,-1 1 0 0 0,-9 0 0 0 0,4 0 6627 0 0,13 1-6807 0 0,-1 0 1 0 0,1 0-1 0 0,-1 0 0 0 0,1 0 1 0 0,0 0-1 0 0,-1 0 0 0 0,1-1 1 0 0,0 1-1 0 0,0 0 0 0 0,0 0 1 0 0,0-1-1 0 0,1 2 0 0 0,0-1 22 0 0,2 3-3 0 0,1-1 0 0 0,0 0 0 0 0,1 0 0 0 0,-1-1-1 0 0,1 1 1 0 0,-1-1 0 0 0,1 0 0 0 0,0-1 0 0 0,7 2 0 0 0,7 0 44 0 0,28 1 0 0 0,-35-4-51 0 0,25-3 1 0 0,-35 3-35 0 0,19-4 58 0 0,-18 1-65 0 0,-2 0 7 0 0,0 1 3 0 0,-1 1-1 0 0,1 0 1 0 0,-1-1-1 0 0,1 1 1 0 0,-1-1-1 0 0,0 0 1 0 0,1 0-1 0 0,-1 1 1 0 0,0-1-1 0 0,0 0 1 0 0,-1 0-1 0 0,1 0 1 0 0,0 0 0 0 0,-1 0-1 0 0,1 0 1 0 0,-1 0-1 0 0,1 0 1 0 0,-1 0-1 0 0,0 0 1 0 0,0-1-1 0 0,0 1 1 0 0,0 0-1 0 0,0 0 1 0 0,-1 0-1 0 0,0-3 1 0 0,-1-1 5 0 0,0 1 0 0 0,0-1 1 0 0,0 1-1 0 0,-1 0 0 0 0,0 0 1 0 0,0 0-1 0 0,0 1 0 0 0,-5-6 1 0 0,-1-2-10 0 0,-2 1 0 0 0,0 0 0 0 0,0 0 0 0 0,-14-9 0 0 0,15 14-2 0 0,0 2 0 0 0,-10 1-25 0 0,14 4 9 0 0,1 0 4 0 0,-14 2-23 0 0,0 0 0 0 0,0 2-1 0 0,0 0 1 0 0,-24 10 0 0 0,-1-1-85 0 0,13-4 73 0 0,1 2 0 0 0,0 0 0 0 0,0 2-1 0 0,1 1 1 0 0,-32 23 0 0 0,37-22 53 0 0,12-8-18 0 0,1 0 0 0 0,0 0 0 0 0,0 1-1 0 0,-11 12 1 0 0,19-17 11 0 0,0 0-1 0 0,0 0 1 0 0,0 0-1 0 0,1 0 1 0 0,-1 0-1 0 0,1 1 1 0 0,0-1-1 0 0,1 1 1 0 0,-1-1-1 0 0,1 1 1 0 0,0 0 0 0 0,0 0-1 0 0,0-1 1 0 0,1 1-1 0 0,0 0 1 0 0,0 6-1 0 0,1-6 4 0 0,0 1 0 0 0,0-1-1 0 0,0 1 1 0 0,1-1-1 0 0,0 0 1 0 0,0 1 0 0 0,0-1-1 0 0,1 0 1 0 0,0 0 0 0 0,0-1-1 0 0,0 1 1 0 0,0-1 0 0 0,1 1-1 0 0,0-1 1 0 0,0 0 0 0 0,0 0-1 0 0,5 3 1 0 0,10 8 160 0 0,2-1-1 0 0,33 18 1 0 0,-43-27-59 0 0,25 13 189 0 0,56 19 0 0 0,-68-28-206 0 0,-23-9-80 0 0,75 26 132 0 0,-65-22-129 0 0,0-2 1 0 0,0 0-1 0 0,0 0 0 0 0,1-1 1 0 0,11 0-1 0 0,-5-4-9 0 0,5-3 0 0 0,-17 3 0 0 0,-2-1 0 0 0,1 0 2 0 0,0 1 1 0 0,-1-1-1 0 0,1 0 0 0 0,-1 0 0 0 0,0 0 1 0 0,0 0-1 0 0,4-6 0 0 0,22-37-1961 0 0,-14 19-3945 0 0,-6 12-387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5063 0 0,'-1'2'10575'0'0,"0"2"-10435"0"0,0 1-1 0 0,-1-1 1 0 0,0 0-1 0 0,1 0 1 0 0,-2 0-1 0 0,1 0 1 0 0,0 0 0 0 0,-1 0-1 0 0,0 0 1 0 0,0-1-1 0 0,0 1 1 0 0,0-1 0 0 0,0 0-1 0 0,-7 5 1 0 0,-8 4 2 0 0,-36 21 0 0 0,26-18 99 0 0,-32 20-215 0 0,-3-2 1 0 0,0-3 0 0 0,-2-3 0 0 0,-1-3 0 0 0,-110 25 0 0 0,160-47 1 0 0,1 0-1 0 0,-1-1 1 0 0,-29-3-1 0 0,5 1-674 0 0,36 12 989 0 0,3-5-219 0 0,0-1-1 0 0,0 1 1 0 0,0-1-1 0 0,1 1 1 0 0,0-1-1 0 0,0 1 1 0 0,1-1-1 0 0,1 7 1 0 0,12 45 784 0 0,-3-20-365 0 0,-6-13-207 0 0,-1 0 0 0 0,-1 1-1 0 0,-1-1 1 0 0,-1 0-1 0 0,-4 48 1 0 0,2-66-286 0 0,0-1-1 0 0,0 0 1 0 0,0 0-1 0 0,-1 0 0 0 0,0 0 1 0 0,0 0-1 0 0,-1 0 1 0 0,1 0-1 0 0,-1-1 1 0 0,-4 6-1 0 0,-1-1-92 0 0,0-1 0 0 0,0 0-1 0 0,-14 11 1 0 0,21-18-655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20 11519 0 0,'0'0'887'0'0,"2"-2"-583"0"0,-1 0-1233 0 0,9-13 8240 0 0,-18 21-6421 0 0,3-3-849 0 0,2 1 1 0 0,-1 0 0 0 0,0 0-1 0 0,1 0 1 0 0,0 0 0 0 0,0 0-1 0 0,-4 9 1 0 0,-15 36 178 0 0,17-35-181 0 0,-45 124 73 0 0,-15 37 1 0 0,-22 15-113 0 0,-27 65 0 0 0,28-55 416 0 0,-72 203 952 0 0,141-349-416 0 0,16-51 488 0 0,0-6-1199 0 0,-2-7-187 0 0,0 1 0 0 0,0-1 0 0 0,1 1 0 0 0,0-1-1 0 0,1 0 1 0 0,-1-15 0 0 0,5-65-43 0 0,-2 73-36 0 0,50-506-5532 0 0,-40 446 4270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9671 0 0,'0'0'1048'0'0,"-13"6"-1048"0"0,7 13 1680 0 0,2 0 312 0 0,2 1 64 0 0,4-3-8432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257 118 12439 0 0,'0'0'1126'0'0,"-3"2"-929"0"0,1-1-1439 0 0,-7 6 1128 0 0,-8 7 4635 0 0,11-8-61 0 0,20-12-2872 0 0,117-77-407 0 0,-104 65-1098 0 0,23-14-175 0 0,-47 30-17 0 0,-18-3-1230 0 0,9 4 1281 0 0,1 1-1 0 0,-1-1 0 0 0,0 1 1 0 0,0 0-1 0 0,0 1 1 0 0,0 0-1 0 0,0-1 1 0 0,0 2-1 0 0,1-1 1 0 0,-9 4-1 0 0,-4 2-60 0 0,-32 17 1 0 0,24-8 99 0 0,1 1 1 0 0,0 1-1 0 0,-40 39 0 0 0,43-33 59 0 0,1 1 0 0 0,1 0 0 0 0,-20 35 0 0 0,34-51-22 0 0,0 0-1 0 0,1 0 1 0 0,0 1-1 0 0,1 0 1 0 0,0 0-1 0 0,0 0 1 0 0,1 0-1 0 0,1 1 1 0 0,0-1-1 0 0,0 1 1 0 0,1 0-1 0 0,0-1 1 0 0,0 1-1 0 0,2 0 1 0 0,-1 0 0 0 0,1-1-1 0 0,1 1 1 0 0,0 0-1 0 0,0-1 1 0 0,5 11-1 0 0,-6-18-196 0 0,1 0 0 0 0,-1 1 0 0 0,1-1-1 0 0,0-1 1 0 0,0 1 0 0 0,0 0 0 0 0,0 0 0 0 0,0-1-1 0 0,4 4 1 0 0,8 5-853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441 844 13359 0 0,'0'-2'1027'0'0,"3"-8"5910"0"0,-5 11-6254 0 0,-20 8-419 0 0,1 1 0 0 0,-39 25 0 0 0,12-6-218 0 0,16-12-36 0 0,-13 8 29 0 0,-49 34 0 0 0,82-50-34 0 0,1-1 0 0 0,0 2 0 0 0,1-1 0 0 0,0 1 1 0 0,0 1-1 0 0,1 0 0 0 0,1 0 0 0 0,0 1 0 0 0,-8 14 0 0 0,14-20-7 0 0,-1 0 1 0 0,1 0-1 0 0,0 0 0 0 0,0 0 1 0 0,1 0-1 0 0,0 1 0 0 0,0-1 1 0 0,0 0-1 0 0,1 1 0 0 0,0-1 1 0 0,0 0-1 0 0,1 1 0 0 0,0-1 1 0 0,0 1-1 0 0,0-1 0 0 0,1 0 1 0 0,0 0-1 0 0,4 10 0 0 0,-3-10-1 0 0,1 0 0 0 0,0 0-1 0 0,0 0 1 0 0,0 0 0 0 0,1 0-1 0 0,-1-1 1 0 0,1 0 0 0 0,1 0-1 0 0,-1 0 1 0 0,1 0 0 0 0,0-1 0 0 0,0 0-1 0 0,0 0 1 0 0,0-1 0 0 0,1 0-1 0 0,7 3 1 0 0,4 0-151 0 0,-1-1-1 0 0,1-1 0 0 0,0 0 1 0 0,0-2-1 0 0,1 0 1 0 0,-1-1-1 0 0,0 0 0 0 0,20-3 1 0 0,-23 0-594 0 0,0-1 0 0 0,0 0 0 0 0,0 0 0 0 0,0-2 0 0 0,-1 0 0 0 0,15-7 1 0 0,8-8-1187 0 0</inkml:trace>
  <inkml:trace contextRef="#ctx0" brushRef="#br0" timeOffset="1">1815 0 15983 0 0,'0'0'1446'0'0,"-1"4"-1192"0"0,-4 5-228 0 0,1 0 0 0 0,-2-1 0 0 0,1 1 0 0 0,-1-1 0 0 0,0 0 0 0 0,-1-1 0 0 0,-13 13 0 0 0,-60 45 468 0 0,63-52-416 0 0,-52 41 218 0 0,2 3 0 0 0,3 2-1 0 0,3 4 1 0 0,-60 78 0 0 0,-283 434 737 0 0,382-537-966 0 0,-20 48 0 0 0,26-50-39 0 0,-34 54 0 0 0,49-88-134 0 0,-1-1-67 0 0,-8 6-2028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74 194 6911 0 0,'-27'-15'715'0'0,"14"12"-172"0"0,12 3-119 0 0,0 0 1 0 0,-1 0-1 0 0,1 0 0 0 0,0 1 1 0 0,0-1-1 0 0,0 0 1 0 0,0 1-1 0 0,-1-1 0 0 0,1 1 1 0 0,0-1-1 0 0,0 1 1 0 0,0-1-1 0 0,0 1 1 0 0,0 0-1 0 0,0-1 0 0 0,0 1 1 0 0,0 0-1 0 0,0 0 1 0 0,1 0-1 0 0,-1 0 0 0 0,-1 1 1 0 0,-5 13 5306 0 0,5-6-5973 0 0,2-7 279 0 0,0-1-1 0 0,0 1 0 0 0,0-1 1 0 0,0 1-1 0 0,1 0 1 0 0,-1-1-1 0 0,1 1 0 0 0,-1-1 1 0 0,1 1-1 0 0,0-1 1 0 0,-1 1-1 0 0,1-1 0 0 0,0 0 1 0 0,0 1-1 0 0,2 1 1 0 0,-2-1 33 0 0,4 1 66 0 0,4 0-54 0 0,0-1 0 0 0,0 1 0 0 0,1-2 0 0 0,-1 1 0 0 0,1-1-1 0 0,-1-1 1 0 0,12 0 0 0 0,72-10 825 0 0,-78 8-766 0 0,520-96 1541 0 0,-470 84-1639 0 0,99-24-9 0 0,-120 26-639 0 0,70-31-1 0 0,-99 36-506 0 0,-1-1 0 0 0,20-14 0 0 0,-32 20-512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 10479 0 0,'0'0'480'0'0,"3"0"-10"0"0,29-3-284 0 0,-29 3-20 0 0,0-1 0 0 0,0 1-1 0 0,-1 1 1 0 0,1-1 0 0 0,0 0-1 0 0,0 1 1 0 0,0-1-1 0 0,0 1 1 0 0,-1 0 0 0 0,1 0-1 0 0,0 0 1 0 0,-1 0 0 0 0,1 1-1 0 0,-1-1 1 0 0,1 1 0 0 0,2 1-1 0 0,-4-1-40 0 0,1 0 0 0 0,-1-1 0 0 0,0 1 0 0 0,1 0 0 0 0,-1-1 0 0 0,0 1 0 0 0,0 0 0 0 0,0 0 0 0 0,-1 0 0 0 0,1 0 0 0 0,0 0 0 0 0,-1 0 0 0 0,1 0 0 0 0,-1 0 0 0 0,0 1 0 0 0,0-1 0 0 0,0 0 0 0 0,0 0 0 0 0,0 0 0 0 0,0 0 0 0 0,0 0 0 0 0,-1 0 0 0 0,0 3 0 0 0,-3 8 12 0 0,-1-1 0 0 0,-1 0 0 0 0,0-1 0 0 0,0 0 0 0 0,-1 0 0 0 0,-1 0 0 0 0,-9 10 0 0 0,1 1-29 0 0,-332 419 1190 0 0,340-432-1292 0 0,-49 55 72 0 0,-122 106 0 0 0,46-54-255 0 0,135-114 74 0 0,-1-1-223 0 0,0 1 0 0 0,1-1-1 0 0,-1 0 1 0 0,1 0-1 0 0,-1 0 1 0 0,0 0 0 0 0,1 0-1 0 0,0 0 1 0 0,-1 0 0 0 0,1-1-1 0 0,-1 1 1 0 0,1 0 0 0 0,0-1-1 0 0,0 0 1 0 0,-1 1 0 0 0,4-1-1 0 0,23 0-5805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57 3223 0 0,'10'-8'146'0'0,"0"2"-1"0"0,1 0 1 0 0,-1 0-1 0 0,1 0 0 0 0,1 2 1 0 0,-1-1-1 0 0,1 2 0 0 0,20-5 1 0 0,-19 6 1648 0 0,0 0 0 0 0,0 1 0 0 0,0 1 0 0 0,20 2 0 0 0,-30-2-811 0 0,-4 4-902 0 0,-4 5 6 0 0,-1 1 1 0 0,1-1-1 0 0,-2-1 0 0 0,-8 12 1 0 0,-37 34 896 0 0,17-18-268 0 0,-235 309 2600 0 0,100-117-2176 0 0,-25 16 100 0 0,166-204-990 0 0,1 2 0 0 0,-34 68-1 0 0,56-97-246 0 0,0 0 0 0 0,0 0 0 0 0,1 0 0 0 0,1 1-1 0 0,0 0 1 0 0,1-1 0 0 0,0 1 0 0 0,1 1 0 0 0,1-1-1 0 0,0 20 1 0 0,1-31-258 0 0,-2-22-12078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11055 0 0,'0'0'852'0'0,"2"0"-560"0"0,6 0-35 0 0,-1 0 0 0 0,0 0 0 0 0,0 1 0 0 0,11 2 0 0 0,-8-1 906 0 0,1 0 1 0 0,13 0 0 0 0,25-4 1043 0 0,82-12 0 0 0,47-21-578 0 0,-117 22-927 0 0,2-2-283 0 0,39-7-404 0 0,-47 14-2219 0 0,71-1 0 0 0,-105 9 641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 12607 0 0,'0'0'1143'0'0,"3"0"-940"0"0,7 0-149 0 0,6 1 314 0 0,-14 0 104 0 0,-2-1-438 0 0,0 0-1 0 0,0 1 1 0 0,0-1-1 0 0,0 0 1 0 0,1 1-1 0 0,-1-1 1 0 0,0 0-1 0 0,0 1 1 0 0,0-1-1 0 0,0 0 0 0 0,0 1 1 0 0,0-1-1 0 0,0 0 1 0 0,1 0-1 0 0,-1 1 1 0 0,0-1-1 0 0,0 0 1 0 0,1 0-1 0 0,-1 1 1 0 0,0-1-1 0 0,0 0 1 0 0,1 1-1 0 0,-1-1-2 0 0,1 0 0 0 0,-1 0 1 0 0,0 1-1 0 0,1-1 0 0 0,-1 0 0 0 0,0 1 0 0 0,0-1 0 0 0,1 0 1 0 0,-1 1-1 0 0,0-1 0 0 0,0 0 0 0 0,0 1 0 0 0,1-1 0 0 0,-1 1 1 0 0,0-1-1 0 0,0 0 0 0 0,0 1 0 0 0,0-1 0 0 0,0 1 0 0 0,0-1 1 0 0,0 0-1 0 0,0 1 0 0 0,0-1 0 0 0,0 1 0 0 0,0-1 0 0 0,0 0 1 0 0,0 1-1 0 0,0-1 0 0 0,0 1 0 0 0,-1-1 0 0 0,0 6 160 0 0,-1-1 0 0 0,1 1-1 0 0,-2-1 1 0 0,1 0 0 0 0,-1 0 0 0 0,1 0-1 0 0,-1 0 1 0 0,-1 0 0 0 0,1-1 0 0 0,-1 1-1 0 0,1-1 1 0 0,-1 0 0 0 0,0 0 0 0 0,-1 0-1 0 0,1-1 1 0 0,-7 5 0 0 0,2-2 20 0 0,-52 42 1126 0 0,53-41-1049 0 0,1 0 1 0 0,0 1-1 0 0,0 0 0 0 0,1 0 0 0 0,-8 12 0 0 0,13-18-224 0 0,0 0-1 0 0,1 1 1 0 0,-1-1-1 0 0,0 1 1 0 0,1-1-1 0 0,0 1 1 0 0,0-1 0 0 0,-1 1-1 0 0,2-1 1 0 0,-1 1-1 0 0,0-1 1 0 0,0 1-1 0 0,1-1 1 0 0,-1 1-1 0 0,1-1 1 0 0,0 1 0 0 0,0-1-1 0 0,0 0 1 0 0,0 1-1 0 0,0-1 1 0 0,0 0-1 0 0,3 4 1 0 0,-3-6-46 0 0,1 3 28 0 0,0-1-1 0 0,0 0 1 0 0,0 0-1 0 0,0 1 1 0 0,0-2-1 0 0,0 1 1 0 0,1 0-1 0 0,-1 0 1 0 0,1-1-1 0 0,0 1 1 0 0,-1-1-1 0 0,1 0 0 0 0,0 0 1 0 0,0 0-1 0 0,-1 0 1 0 0,1 0-1 0 0,0-1 1 0 0,6 1-1 0 0,4 0 108 0 0,0-1-1 0 0,25-3 0 0 0,-28 2-108 0 0,54-3 114 0 0,-33 3-50 0 0,-1-1 1 0 0,37-8-1 0 0,-54 7-124 0 0,-12 2 11 0 0,-1 1 1 0 0,1 0-1 0 0,0 0 0 0 0,-1 0 1 0 0,1-1-1 0 0,-1 1 0 0 0,1 0 1 0 0,-1-1-1 0 0,1 1 0 0 0,-1-1 1 0 0,1 1-1 0 0,-1 0 0 0 0,1-1 1 0 0,-1 1-1 0 0,0-1 0 0 0,1 1 1 0 0,-1-1-1 0 0,0 1 0 0 0,1-1 1 0 0,-1 1-1 0 0,1-2 0 0 0,-1 1-21 0 0,0 1 3 0 0,1-1 0 0 0,-1 0 1 0 0,0 0-1 0 0,0 1 0 0 0,1-1 1 0 0,-1 0-1 0 0,0 0 1 0 0,0 0-1 0 0,0 1 0 0 0,0-1 1 0 0,0 0-1 0 0,0 0 0 0 0,0 0 1 0 0,0 1-1 0 0,-1-1 0 0 0,1 0 1 0 0,0 0-1 0 0,0 1 0 0 0,-1-1 1 0 0,0-1-1 0 0,1 0-52 0 0,-2-4-23 0 0,0 1-1 0 0,0 0 0 0 0,-1-1 1 0 0,0 1-1 0 0,0 1 1 0 0,0-1-1 0 0,0 0 0 0 0,-1 1 1 0 0,1-1-1 0 0,-1 1 1 0 0,0 0-1 0 0,-8-5 1 0 0,-6-4-470 0 0,-37-21 1 0 0,26 18 320 0 0,16 8 56 0 0,0-1 0 0 0,1 0 0 0 0,0-1 0 0 0,1 0 0 0 0,0 0 0 0 0,-10-13 0 0 0,20 22 40 0 0,0 0-1 0 0,1 0 1 0 0,-1-1 0 0 0,0 1-1 0 0,0 0 1 0 0,0 0-1 0 0,1 0 1 0 0,-1 0 0 0 0,1-1-1 0 0,-1 1 1 0 0,1 0-1 0 0,-1-1 1 0 0,1 1 0 0 0,0 0-1 0 0,0-1 1 0 0,-1 1-1 0 0,1-1 1 0 0,0 1 0 0 0,0 0-1 0 0,0-1 1 0 0,1 1-1 0 0,-1 0 1 0 0,0-1 0 0 0,0 1-1 0 0,1 0 1 0 0,-1-1-1 0 0,1 1 1 0 0,0-2 0 0 0,8-9-6259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0 13327 0 0,'0'0'1210'0'0,"-4"1"-996"0"0,-34 8 499 0 0,-67 24 0 0 0,79-23-405 0 0,-35 11 291 0 0,-8 2 183 0 0,0 3 0 0 0,-67 37 0 0 0,98-41-737 0 0,2 1 0 0 0,1 1 0 0 0,1 2 0 0 0,-58 58 0 0 0,-136 175-46 0 0,190-209 5 0 0,3 2 1 0 0,3 1 0 0 0,-41 88 0 0 0,66-125 75 0 0,1 0 1 0 0,1 1 0 0 0,0-1 0 0 0,1 1 0 0 0,1 0 0 0 0,0 0-1 0 0,2 1 1 0 0,0 29 0 0 0,1-37 45 0 0,2 0 0 0 0,-1-1 0 0 0,1 1 0 0 0,0 0 0 0 0,1-1 0 0 0,0 1 1 0 0,1-1-1 0 0,0 0 0 0 0,0 0 0 0 0,1-1 0 0 0,0 1 0 0 0,0-1 0 0 0,1 0 0 0 0,0 0 0 0 0,1-1 0 0 0,12 12 0 0 0,-4-8 98 0 0,0 1-1 0 0,1-2 1 0 0,1 0 0 0 0,0-1-1 0 0,19 8 1 0 0,5-2 72 0 0,47 12-1 0 0,-79-24-271 0 0,1-1 0 0 0,0 0 0 0 0,0-1 0 0 0,13 1 0 0 0,-20-2-32 0 0,1 1 0 0 0,-1-1-1 0 0,0-1 1 0 0,1 1 0 0 0,-1 0-1 0 0,0-1 1 0 0,0 1 0 0 0,1-1-1 0 0,-1 0 1 0 0,0 0 0 0 0,0-1-1 0 0,0 1 1 0 0,0-1 0 0 0,0 1-1 0 0,3-3 1 0 0,2-1-40 0 0,17-13-2439 0 0,-13 9 1166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6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9 144 3679 0 0,'0'0'284'0'0,"-6"-7"3387"0"0,5 6-3372 0 0,1 0-1 0 0,0-1 1 0 0,-1 1 0 0 0,1 0-1 0 0,0 0 1 0 0,0 0-1 0 0,0-1 1 0 0,0 1 0 0 0,0 0-1 0 0,0 0 1 0 0,0 0 0 0 0,0-1-1 0 0,1 1 1 0 0,-1 0-1 0 0,0 0 1 0 0,1 0 0 0 0,-1-1-1 0 0,1 1 1 0 0,0-2-1 0 0,1 1-27 0 0,0-1-1 0 0,0 1 0 0 0,0-1 0 0 0,0 1 1 0 0,1 0-1 0 0,-1 0 0 0 0,5-4 0 0 0,-1 3-23 0 0,0-1 1 0 0,1 1-1 0 0,-1 0 0 0 0,0 0 0 0 0,1 0 0 0 0,0 1 0 0 0,7-1 0 0 0,182-16 3091 0 0,-97 12-2478 0 0,336-28-1796 0 0,-406 31-104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75 9095 0 0,'0'0'415'0'0,"3"-2"-7"0"0,20-10-247 0 0,4-1 1425 0 0,0 2 0 0 0,1 1 0 0 0,46-10 0 0 0,-60 15-780 0 0,-12 4 676 0 0,-3 2-1472 0 0,0 0 1 0 0,0 0-1 0 0,0 0 0 0 0,0-1 0 0 0,0 1 1 0 0,0 0-1 0 0,0 0 0 0 0,-1-1 0 0 0,-1 2 1 0 0,1-1 1 0 0,-143 74 153 0 0,23-13-125 0 0,-64 26-40 0 0,104-52 0 0 0,-81 49 0 0 0,120-59 0 0 0,14-9 0 0 0,0 1 0 0 0,1 1 0 0 0,-28 26 0 0 0,52-42 0 0 0,1 1 0 0 0,-1 0 0 0 0,1-1 0 0 0,0 1 0 0 0,0 1 0 0 0,-3 6 0 0 0,1 6 0 0 0,5-13 0 0 0,0 0 0 0 0,1 1 0 0 0,-1-1 0 0 0,1 0 0 0 0,0 1 0 0 0,0-1 0 0 0,1 0 0 0 0,-1 0 0 0 0,1 0 0 0 0,0 0 0 0 0,0 0 0 0 0,0-1 0 0 0,0 1 0 0 0,5 5 0 0 0,4 4 0 0 0,0-1 0 0 0,20 16 0 0 0,-9-8 0 0 0,-12-10-8 0 0,29 27-50 0 0,48 36 0 0 0,-85-71-83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7831 0 0,'0'0'603'0'0,"-3"0"-396"0"0,-6-1 663 0 0,0 2 0 0 0,1-1 0 0 0,-1 1 0 0 0,0 0 0 0 0,0 1 0 0 0,-9 3 0 0 0,4 0-501 0 0,1 1 1 0 0,0 0-1 0 0,0 0 0 0 0,1 1 0 0 0,-20 15 0 0 0,26-17-262 0 0,0 0 0 0 0,0 1 0 0 0,0 0 0 0 0,1 0 0 0 0,-1 1 0 0 0,2-1 0 0 0,-1 1 0 0 0,1 0 0 0 0,0 1 0 0 0,0-1 0 0 0,-3 10 0 0 0,6-14-79 0 0,1-1 1 0 0,-1 1-1 0 0,1-1 0 0 0,0 1 0 0 0,0-1 1 0 0,0 0-1 0 0,0 1 0 0 0,0-1 1 0 0,0 1-1 0 0,0-1 0 0 0,1 1 1 0 0,-1-1-1 0 0,1 1 0 0 0,0-1 1 0 0,0 0-1 0 0,0 0 0 0 0,0 1 0 0 0,0-1 1 0 0,0 0-1 0 0,1 0 0 0 0,-1 0 1 0 0,1 0-1 0 0,3 3 0 0 0,2 3 187 0 0,2-1-1 0 0,-1 0 1 0 0,1-1-1 0 0,10 6 0 0 0,-4-3-8 0 0,-15-8-195 0 0,1-1 0 0 0,0 1 0 0 0,-1-1 0 0 0,1 0 0 0 0,0 1 0 0 0,0-1 0 0 0,0 0 1 0 0,0 1-1 0 0,-1-1 0 0 0,1 0 0 0 0,0 0 0 0 0,0 0 0 0 0,0 0 0 0 0,1 0 0 0 0,1 1 19 0 0,0-1 65 0 0,0 0-7 0 0,-1 0-50 0 0,0 0 1 0 0,0 0-1 0 0,0-1 1 0 0,0 1 0 0 0,0-1-1 0 0,0 1 1 0 0,0-1-1 0 0,0 0 1 0 0,2-1-1 0 0,-2 0 34 0 0,-2-13 29 0 0,1 3-50 0 0,-6-16 14 0 0,3 19-90 0 0,1 1 1 0 0,0-1-1 0 0,0-9 1 0 0,1 14-59 0 0,0 0 0 0 0,1 0 0 0 0,-1 0 0 0 0,1 0 0 0 0,0 1 0 0 0,0-1 0 0 0,1 0 0 0 0,-1 0 0 0 0,1 1 0 0 0,2-5 0 0 0,1-2-448 0 0,1 1 0 0 0,0 0 1 0 0,0 0-1 0 0,1 1 1 0 0,0 0-1 0 0,1 0 1 0 0,-1 1-1 0 0,1 0 1 0 0,1 0-1 0 0,17-11 1 0 0,-7 10-1152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51 297 7831 0 0,'0'0'990'0'0,"-2"2"-37"0"0,1-1-584 0 0,-1 0 1 0 0,0-1-1 0 0,0 1 1 0 0,1 0-1 0 0,-1-1 1 0 0,0 1-1 0 0,0-1 1 0 0,0 1-1 0 0,-3-1 1 0 0,3 0 136 0 0,0 0-287 0 0,-11-2 540 0 0,11 0-286 0 0,1-1-397 0 0,0 2 25 0 0,0-1 1 0 0,0 0 0 0 0,0 1 0 0 0,1-1 0 0 0,-1 1-1 0 0,0-1 1 0 0,1 0 0 0 0,-1 0 0 0 0,1 1 0 0 0,0-1-1 0 0,-1 0 1 0 0,1 0 0 0 0,0 1 0 0 0,0-1-1 0 0,0 0 1 0 0,0 0 0 0 0,1 0 0 0 0,-1 1 0 0 0,0-1-1 0 0,2-2 1 0 0,4-7 47 0 0,1 0 0 0 0,1 1 0 0 0,0 1-1 0 0,0-1 1 0 0,1 1 0 0 0,13-10 0 0 0,67-45 67 0 0,-62 45-178 0 0,-1 1-38 0 0,1 2 0 0 0,30-14 0 0 0,-43 24 0 0 0,0 0 0 0 0,1 1 0 0 0,-1 1 0 0 0,1 0 0 0 0,0 1 0 0 0,20-2 0 0 0,-30 5 10 0 0,-1 0 0 0 0,0 0 0 0 0,1 0-1 0 0,-1 0 1 0 0,0 1 0 0 0,0 0 0 0 0,1 0 0 0 0,-1 0-1 0 0,0 0 1 0 0,0 1 0 0 0,0 0 0 0 0,0 0 0 0 0,-1 0 0 0 0,1 0-1 0 0,0 0 1 0 0,-1 1 0 0 0,1-1 0 0 0,-1 1 0 0 0,5 6-1 0 0,-5-6 22 0 0,-1 0-1 0 0,0 1 1 0 0,0-1-1 0 0,0 1 0 0 0,-1-1 1 0 0,1 1-1 0 0,-1 0 1 0 0,0-1-1 0 0,0 1 1 0 0,0 0-1 0 0,0 0 0 0 0,-1 0 1 0 0,0 0-1 0 0,1-1 1 0 0,-1 1-1 0 0,-1 0 0 0 0,1 0 1 0 0,-1 0-1 0 0,1 0 1 0 0,-1 0-1 0 0,-3 7 1 0 0,-1 5 146 0 0,-2-1 1 0 0,0 1 0 0 0,0-1 0 0 0,-2 0-1 0 0,0-1 1 0 0,0 0 0 0 0,-2 0 0 0 0,-20 21 0 0 0,14-19-139 0 0,6-7-14 0 0,1 1 0 0 0,-15 19 0 0 0,10-8-1169 0 0,14-19 580 0 0,24 6-7764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6911 0 0,'0'0'994'0'0,"2"-1"472"0"0,14-5 412 0 0,-1 1-1 0 0,0 1 1 0 0,1 0-1 0 0,16-1 1 0 0,70-4 429 0 0,6-1-1198 0 0,-44 3-804 0 0,-41 5-905 0 0,0-1 1 0 0,24-5 0 0 0,-29 2-1332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460 114 1375 0 0,'24'-16'128'0'0,"4"-2"2830"0"0,0 1 0 0 0,1 1-1 0 0,1 2 1 0 0,45-15-1 0 0,-72 28-1953 0 0,0 1-524 0 0,-2 0-225 0 0,-1-1-82 0 0,1 1 0 0 0,0 0-1 0 0,0 0 1 0 0,0-1 0 0 0,-1 1 0 0 0,1 0 0 0 0,0 0-1 0 0,0 0 1 0 0,0 0 0 0 0,0 0 0 0 0,-1 0 0 0 0,3 0 0 0 0,-4 4 4 0 0,-1 4-124 0 0,0-1-1 0 0,-1 1 1 0 0,0-1 0 0 0,0 1 0 0 0,0-1 0 0 0,-1 0 0 0 0,0 0-1 0 0,-6 6 1 0 0,-45 53 172 0 0,18-25-116 0 0,-117 160 57 0 0,25-15-130 0 0,111-158-8 0 0,-9 15-23 0 0,-30 66 1 0 0,-11 51-8 0 0,51-119 3 0 0,9-25-84 0 0,0-1 0 0 0,-1 0 0 0 0,0 0 0 0 0,-2-1 0 0 0,1 0 0 0 0,-2-1 0 0 0,-15 14 0 0 0,26-25-89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10591 0 0,'0'0'1310'0'0,"4"-1"-380"0"0,31-4 1898 0 0,50-2-1 0 0,-59 7-1832 0 0,0-2 0 0 0,1-1 0 0 0,-1-1 1 0 0,48-13-1 0 0,87-27 1010 0 0,-124 35-1833 0 0,251-41-180 0 0,-268 48-601 0 0,98-12-7726 0 0,-99 13 2055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26 164 5527 0 0,'2'2'4114'0'0,"5"3"-3260"0"0,0 0 0 0 0,1-1 1 0 0,0 0-1 0 0,0 0 0 0 0,0 0 1 0 0,1-1-1 0 0,13 3 0 0 0,-2-1-59 0 0,0-1 0 0 0,27 2 1 0 0,-26-6-389 0 0,1 0 0 0 0,-1-1 0 0 0,0-1 0 0 0,0-1 0 0 0,-1 0 0 0 0,26-9 0 0 0,-17 2-122 0 0,0-1 0 0 0,0-1 0 0 0,42-25 0 0 0,-65 33-272 0 0,0 0-1 0 0,0 0 1 0 0,0-1 0 0 0,10-9 0 0 0,-8 2 29 0 0,-5-2-31 0 0,-3 12-27 0 0,0 0 1 0 0,0 0-1 0 0,-1-1 0 0 0,1 1 0 0 0,-1 0 0 0 0,1 0 0 0 0,-1 0 1 0 0,0 0-1 0 0,0 0 0 0 0,1 0 0 0 0,-2 0 0 0 0,1 0 1 0 0,0 0-1 0 0,0 0 0 0 0,0 0 0 0 0,-4-2 0 0 0,2 1-47 0 0,0 1-1 0 0,0-1 1 0 0,-1 1-1 0 0,1 0 1 0 0,-1 0-1 0 0,1 0 1 0 0,-1 0-1 0 0,-6-1 1 0 0,1 0-86 0 0,-1 1 0 0 0,1 0 0 0 0,-1 1 1 0 0,1 0-1 0 0,-1 0 0 0 0,0 1 0 0 0,-10 1 1 0 0,-6 3 46 0 0,1 1 0 0 0,0 1 0 0 0,0 1 1 0 0,1 1-1 0 0,0 1 0 0 0,0 1 0 0 0,1 1 1 0 0,0 2-1 0 0,-33 23 0 0 0,42-25 177 0 0,0 1 0 0 0,0 0-1 0 0,2 1 1 0 0,0 0 0 0 0,0 1-1 0 0,1 1 1 0 0,1 0 0 0 0,0 0-1 0 0,1 1 1 0 0,1 0 0 0 0,-11 31-1 0 0,16-38-16 0 0,0 1 0 0 0,1-1 0 0 0,0 1 0 0 0,1 0 1 0 0,0 0-1 0 0,0-1 0 0 0,1 1 0 0 0,2 15 0 0 0,1-19 1 0 0,4 0-44 0 0,0 1 0 0 0,0-1 0 0 0,1-1 0 0 0,0 1 0 0 0,0-1 0 0 0,0-1 0 0 0,0 0 0 0 0,1 0 0 0 0,0 0 0 0 0,0-1 0 0 0,0 0 0 0 0,18 2 0 0 0,-5-1-108 0 0,1-2 0 0 0,0-1 0 0 0,-1 0 0 0 0,34-5 0 0 0,-32 1-851 0 0,27-7 1 0 0,-3-4-5550 0 0,-27 5 977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11743 0 0,'0'0'1068'0'0,"0"3"-877"0"0,-1 14 451 0 0,1 0 0 0 0,1 0 0 0 0,0 0 0 0 0,2-1 0 0 0,-1 1 0 0 0,2 0 0 0 0,1-1 0 0 0,0 0 0 0 0,9 19 0 0 0,-8-22-438 0 0,1 0-1 0 0,1-1 1 0 0,0 0 0 0 0,0 0-1 0 0,1-1 1 0 0,1 0 0 0 0,0 0-1 0 0,1-1 1 0 0,-1-1 0 0 0,2 0-1 0 0,21 14 1 0 0,-9-9-11 0 0,1-1 1 0 0,0-1-1 0 0,1-1 0 0 0,0-2 1 0 0,33 9-1 0 0,-35-13-78 0 0,0-2 0 0 0,0 0 1 0 0,35 0-1 0 0,-31-5-173 0 0,-25 1 27 0 0,0 0-99 0 0,-1-3-87 0 0,-1 4 209 0 0,-1-1-1 0 0,0 1 0 0 0,0 0 0 0 0,0 0 1 0 0,1 0-1 0 0,-1 0 0 0 0,0 0 1 0 0,0-1-1 0 0,0 1 0 0 0,0 0 0 0 0,1 0 1 0 0,-1 0-1 0 0,0-1 0 0 0,0 1 1 0 0,0 0-1 0 0,0 0 0 0 0,0-1 1 0 0,0 1-1 0 0,0 0 0 0 0,0 0 0 0 0,0-1 1 0 0,0 1-1 0 0,0 0 0 0 0,0 0 1 0 0,0 0-1 0 0,0-1 0 0 0,0 1 0 0 0,0 0 1 0 0,0 0-1 0 0,0-1 0 0 0,0 1 1 0 0,0 0-1 0 0,0-1 0 0 0,-1-2-279 0 0,-1 0-1 0 0,1 0 1 0 0,-1 1 0 0 0,0-1-1 0 0,0 0 1 0 0,0 1-1 0 0,0-1 1 0 0,0 1 0 0 0,-1-1-1 0 0,-3-2 1 0 0,-5-5-3494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 9671 0 0,'-2'-1'73'0'0,"-1"0"-1"0"0,1 0 0 0 0,-1 1 1 0 0,1-1-1 0 0,0 1 1 0 0,-1-1-1 0 0,1 1 0 0 0,-1 0 1 0 0,1 0-1 0 0,-1 0 0 0 0,1 0 1 0 0,-1 1-1 0 0,1-1 0 0 0,-5 2 1 0 0,-4 2 233 0 0,0 0 1 0 0,-10 6-1 0 0,-4 1 1457 0 0,17-8-1172 0 0,-1 1 0 0 0,1 0 0 0 0,0 1 0 0 0,0 0 0 0 0,-12 9 0 0 0,12-7-417 0 0,0 1-1 0 0,1-1 1 0 0,0 1 0 0 0,0 1-1 0 0,1-1 1 0 0,0 1-1 0 0,1 1 1 0 0,0-1-1 0 0,0 1 1 0 0,1-1 0 0 0,0 1-1 0 0,0 0 1 0 0,-2 16-1 0 0,1 6 371 0 0,-2 46 1 0 0,5-35-254 0 0,1-38-255 0 0,1 1-1 0 0,-1 0 0 0 0,0 0 1 0 0,-1 0-1 0 0,1-1 0 0 0,-1 1 1 0 0,0-1-1 0 0,-1 1 0 0 0,1-1 1 0 0,-5 6-1 0 0,5-8-185 0 0,0 0-1 0 0,0-1 1 0 0,-1 1 0 0 0,1-1-1 0 0,-1 0 1 0 0,1 0 0 0 0,-1 0-1 0 0,0 0 1 0 0,0 0-1 0 0,0 0 1 0 0,0-1 0 0 0,0 0-1 0 0,0 1 1 0 0,0-1-1 0 0,0 0 1 0 0,-1-1 0 0 0,1 1-1 0 0,0-1 1 0 0,-5 1 0 0 0,-19-2-3481 0 0,25 0 2663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12895 0 0,'0'0'4010'0'0,"-2"2"-3158"0"0,-16 17-180 0 0,-2 0 0 0 0,-41 31 1 0 0,38-33-323 0 0,0 2 0 0 0,-33 36 1 0 0,29-23 78 0 0,3 2 1 0 0,-26 46-1 0 0,-33 80 458 0 0,68-132-801 0 0,-70 152 427 0 0,48-104-377 0 0,10-24-37 0 0,22-39-520 0 0,-6 11 912 0 0,2-12-9706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 8031 0 0,'0'0'727'0'0,"-10"-10"-476"0"0,9 9 67 0 0,-1 0 1 0 0,1 0-1 0 0,0 0 1 0 0,0 0-1 0 0,0-1 1 0 0,0 1-1 0 0,0 0 1 0 0,0 0-1 0 0,1-1 1 0 0,-1 1-1 0 0,0-1 1 0 0,1 1-1 0 0,-1 0 1 0 0,1-1-1 0 0,-1 1 1 0 0,1-1-1 0 0,0-1 1 0 0,0 1 312 0 0,0 2-617 0 0,0-1 1 0 0,0 1 0 0 0,0 0 0 0 0,0-1-1 0 0,0 1 1 0 0,0 0 0 0 0,0-1 0 0 0,0 1 0 0 0,0 0-1 0 0,1-1 1 0 0,-1 1 0 0 0,0 0 0 0 0,0-1-1 0 0,0 1 1 0 0,1 0 0 0 0,-1-1 0 0 0,0 1-1 0 0,0 0 1 0 0,1 0 0 0 0,-1-1 0 0 0,0 1 0 0 0,1 0-1 0 0,-1 0 1 0 0,0 0 0 0 0,1-1 0 0 0,-1 1-1 0 0,0 0 1 0 0,1 0 0 0 0,-1 0 0 0 0,1 0-1 0 0,-1 0 1 0 0,0 0 0 0 0,1 0 0 0 0,-1 0 0 0 0,0 0-1 0 0,1 0 1 0 0,-1 0 0 0 0,1 0 0 0 0,15-2 339 0 0,-14 3-323 0 0,1 0-1 0 0,-1-1 0 0 0,0 1 1 0 0,1 0-1 0 0,-1 1 0 0 0,0-1 1 0 0,0 0-1 0 0,0 1 0 0 0,0-1 1 0 0,0 1-1 0 0,0-1 0 0 0,0 1 1 0 0,-1 0-1 0 0,1 0 0 0 0,0 0 1 0 0,1 4-1 0 0,4 4 23 0 0,-1 1 0 0 0,5 13 0 0 0,-5-10-32 0 0,19 39-20 0 0,51 99 9 0 0,-70-140 4 0 0,90 142 89 0 0,-94-152-103 0 0,14 21 0 0 0,0-1 0 0 0,-1 2 0 0 0,17 35 0 0 0,-29-52 0 0 0,-1-1 0 0 0,1 1 0 0 0,-1 0 0 0 0,0 0 0 0 0,-1 0 0 0 0,1 0 0 0 0,-2 1 0 0 0,1-1 0 0 0,-1 0 0 0 0,0 0 0 0 0,0 1 0 0 0,-1-1 0 0 0,0 0 0 0 0,0 0 0 0 0,-1 0 0 0 0,0 0 0 0 0,0 0 0 0 0,-4 9 0 0 0,-4 0 72 0 0,1 0 0 0 0,-2 0-1 0 0,0-2 1 0 0,-1 1 0 0 0,-1-1 0 0 0,0-1-1 0 0,0 0 1 0 0,-1-1 0 0 0,-1-1-1 0 0,-27 16 1 0 0,-13 4-148 0 0,-103 42-1 0 0,157-73 61 0 0,-7 3-12 0 0,7-2-52 0 0,14-11-277 0 0,54-34-2942 0 0,-54 36 2921 0 0,30-17-1012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70 12895 0 0,'-3'0'998'0'0,"-13"-1"-586"0"0,9 6 4337 0 0,11-4-4017 0 0,5 2-466 0 0,0-1 1 0 0,1 0 0 0 0,-1 0-1 0 0,1-1 1 0 0,17 0-1 0 0,55-7 947 0 0,-55 4-836 0 0,215-12 1789 0 0,-36 2-1044 0 0,-182 11-1005 0 0,1 0-105 0 0,0-1 0 0 0,0-1-1 0 0,-1-2 1 0 0,1 0 0 0 0,27-10 0 0 0,-46 13-109 0 0,0 0-216 0 0,0-1 0 0 0,-1 1 0 0 0,1-1 0 0 0,5-4-1 0 0,-9 6-848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7:4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4607 0 0,'-31'-19'11280'0'0,"32"21"-11153"0"0,0 1-1 0 0,0-1 1 0 0,0 0-1 0 0,0 1 1 0 0,0-1-1 0 0,1 0 1 0 0,-1 0-1 0 0,4 4 1 0 0,0-1-36 0 0,95 130 895 0 0,148 152 1 0 0,-186-224-319 0 0,75 83 1197 0 0,-127-134-1549 0 0,-1 1-1 0 0,0-1 1 0 0,-1 1-1 0 0,0 1 1 0 0,10 25 0 0 0,-16-34-241 0 0,0 1 1 0 0,0 0-1 0 0,-1 0 1 0 0,1 0-1 0 0,-2 0 1 0 0,1 0-1 0 0,-1 0 1 0 0,0 0 0 0 0,0 1-1 0 0,0-1 1 0 0,-1 0-1 0 0,0 0 1 0 0,0 0-1 0 0,-1 0 1 0 0,1 0-1 0 0,-1 0 1 0 0,-4 7-1 0 0,-1-2-9 0 0,0 1 0 0 0,-1-1 0 0 0,-1 0 0 0 0,0-1-1 0 0,0 0 1 0 0,-1-1 0 0 0,0 1 0 0 0,-1-2 0 0 0,-12 9-1 0 0,-13 6 72 0 0,-61 28-1 0 0,17-15 4 0 0,34-16-30 0 0,-50 30 0 0 0,77-39-81 0 0,0 2 1 0 0,0 0-1 0 0,-19 20 1 0 0,32-27-55 0 0,0-1 0 0 0,1 2 1 0 0,0-1-1 0 0,0 1 1 0 0,0-1-1 0 0,1 2 0 0 0,0-1 1 0 0,1 0-1 0 0,-1 1 0 0 0,1-1 1 0 0,1 1-1 0 0,-3 10 0 0 0,5-15-72 0 0,-1 0 0 0 0,1 0 0 0 0,0 0 0 0 0,0 0 0 0 0,1 0 0 0 0,-1 0 0 0 0,1 0 0 0 0,-1 0-1 0 0,1 0 1 0 0,0-1 0 0 0,3 7 0 0 0,-4-7-724 0 0,2 0-38 0 0,11 15-621 0 0,-12-15 896 0 0,-17 1-6088 0 0,5 0 6520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48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0 161 919 0 0,'0'0'10602'0'0,"1"2"-10493"0"0,-1 2-255 0 0,1 0 0 0 0,-1 0-1 0 0,1 0 1 0 0,-1 0 0 0 0,-1 6 3582 0 0,4-8-3101 0 0,-1-1 0 0 0,1 1 0 0 0,-1-1 0 0 0,1 1 0 0 0,-1 0 0 0 0,0 0 0 0 0,4 4 0 0 0,-4-4-213 0 0,8 11 116 0 0,-5-2-164 0 0,-3 2 4 0 0,-3 1-11 0 0,-1-4-43 0 0,2-7 285 0 0,0-3-266 0 0,0 1 0 0 0,1 0 0 0 0,-1 0 0 0 0,1 0 0 0 0,-1 0 0 0 0,1 0 0 0 0,-1 0 0 0 0,1 0 0 0 0,-1-1 0 0 0,1 1 0 0 0,0 0 0 0 0,-1 0 0 0 0,1-1 0 0 0,0 1 0 0 0,0-1 0 0 0,-1 1 0 0 0,1 0 0 0 0,0-1 0 0 0,0 0 0 0 0,0 1 0 0 0,0-1 0 0 0,0 1 0 0 0,0-1 0 0 0,0 0 0 0 0,0 0 0 0 0,0 0 1 0 0,0 1-1 0 0,0-1 0 0 0,0 0 0 0 0,1 0 0 0 0,10-4-33 0 0,-1 0-22 0 0,-9 3-52 0 0,0 4-468 0 0,7 17 395 0 0,1-5 57 0 0,2 1 41 0 0,-5-8 50 0 0,-5-6 40 0 0,0 0 0 0 0,1 0 0 0 0,-1 0 0 0 0,1-1 1 0 0,-1 1-1 0 0,1-1 0 0 0,0 0 0 0 0,-1 0 0 0 0,1 0 0 0 0,0 0 0 0 0,0 0 1 0 0,0-1-1 0 0,0 1 0 0 0,0-1 0 0 0,0 0 0 0 0,5 0 0 0 0,-6 0 212 0 0,8-1 440 0 0,-13 0-697 0 0,-17 7-24 0 0,18-5 3 0 0,-4 1-98 0 0,1 0 0 0 0,-1 1 0 0 0,1 0 0 0 0,0 0 0 0 0,-8 6 1877 0 0,10-8-1805 0 0,0 1 0 0 0,0 0 1 0 0,0-1-1 0 0,0 1 1 0 0,0 1-1 0 0,1-1 0 0 0,-4 3 1 0 0,4-2-29 0 0,-3 1-25 0 0,3-2 76 0 0,-1 0 0 0 0,1 0 1 0 0,0 0-1 0 0,1 1 0 0 0,-1-1 1 0 0,0 0-1 0 0,1 1 0 0 0,-1 0 1 0 0,1-1-1 0 0,0 1 0 0 0,-2 4 1 0 0,-4 16 202 0 0,7-21 663 0 0,2-1-751 0 0,1 0-51 0 0,0 1-4 0 0,-1-1 0 0 0,1 0 0 0 0,0 0 0 0 0,-1 0 0 0 0,1 0 1 0 0,0 0-1 0 0,3 0 0 0 0,-8-5-158 0 0,2 3 111 0 0,0 1-1 0 0,0-1 0 0 0,0 1 0 0 0,0-1 1 0 0,0 1-1 0 0,0-1 0 0 0,0 1 1 0 0,0-1-1 0 0,0 1 0 0 0,0 0 0 0 0,-1-1 1 0 0,1 1-1 0 0,0-1 0 0 0,0 1 1 0 0,0-1-1 0 0,-1 1 0 0 0,1 0 0 0 0,0-1 1 0 0,-1 1-1 0 0,1 0 0 0 0,-1-1 1 0 0,-1 0-25 0 0,-1 0 1 0 0,0 0-1 0 0,1 0 1 0 0,-1 0-1 0 0,0 1 1 0 0,0-1-1 0 0,0 1 1 0 0,1 0-1 0 0,-1 0 1 0 0,0 0 0 0 0,0 0-1 0 0,0 0 1 0 0,1 0-1 0 0,-1 1 1 0 0,0 0-1 0 0,0-1 1 0 0,1 1-1 0 0,-1 0 1 0 0,0 0 0 0 0,1 1-1 0 0,-1-1 1 0 0,-2 2-1 0 0,3-2-59 0 0,6-1-105 0 0,-1 0 185 0 0,1-1 0 0 0,-1 1 1 0 0,1-1-1 0 0,-1 0 0 0 0,1 0 1 0 0,-1-1-1 0 0,0 1 0 0 0,1-1 1 0 0,-1 0-1 0 0,5-3 0 0 0,4-4 115 0 0,16-17-1 0 0,-14 13-30 0 0,-1 1-19 0 0,0 0 0 0 0,-1 0 1 0 0,0-2-1 0 0,-1 1 0 0 0,-1-2 0 0 0,0 1 1 0 0,-1-1-1 0 0,0-1 0 0 0,7-18 1 0 0,-4 1-60 0 0,-8 15-146 0 0,-5 15 95 0 0,0 1 1 0 0,1 0-126 0 0,-2 0-175 0 0,2 2 330 0 0,0-1 1 0 0,-1 1-1 0 0,1-1 1 0 0,-1 1-1 0 0,1-1 1 0 0,-1 1 0 0 0,1 0-1 0 0,-1-1 1 0 0,0 1-1 0 0,1 0 1 0 0,-1-1 0 0 0,1 1-1 0 0,-1 0 1 0 0,0 0-1 0 0,1 0 1 0 0,-1-1-1 0 0,0 1 1 0 0,1 0 0 0 0,-1 0-1 0 0,0 0 1 0 0,1 0-1 0 0,-1 0 1 0 0,0 0 0 0 0,1 1-1 0 0,-1-1 1 0 0,0 0-1 0 0,1 0 1 0 0,-1 0-1 0 0,0 1 1 0 0,1-1 0 0 0,-2 1-1 0 0,-5 2-38 0 0,1 0-1 0 0,-1 1 0 0 0,0 0 1 0 0,1 1-1 0 0,-9 7 0 0 0,7-3-17 0 0,4 2-10 0 0,5-10 98 0 0,-1 0 0 0 0,0-1 0 0 0,0 1 0 0 0,0 0 0 0 0,0 0 0 0 0,1 0 1 0 0,-1-1-1 0 0,0 1 0 0 0,1 0 0 0 0,-1 0 0 0 0,0-1 0 0 0,1 1 0 0 0,-1 0 0 0 0,1-1 1 0 0,-1 1-1 0 0,1 0 0 0 0,0-1 0 0 0,-1 1 0 0 0,1-1 0 0 0,0 1 0 0 0,-1-1 1 0 0,1 1-1 0 0,0 0 0 0 0,1-1 29 0 0,1 1 0 0 0,-1 0-1 0 0,0-1 1 0 0,0 1 0 0 0,0-1 0 0 0,0 0 0 0 0,0 1 0 0 0,0-1 0 0 0,3-1-1 0 0,1 1 102 0 0,0-1-1 0 0,0 0 0 0 0,1 0 0 0 0,-1-1 0 0 0,10-3 0 0 0,-10 2-40 0 0,1-1-1 0 0,-1 1 0 0 0,1-2 1 0 0,-1 1-1 0 0,-1 0 0 0 0,1-1 1 0 0,0 0-1 0 0,-1-1 0 0 0,0 1 1 0 0,7-11-1 0 0,-6 6-76 0 0,0-1 0 0 0,0 1-1 0 0,-1-1 1 0 0,0 0 0 0 0,6-22 0 0 0,-8 20 22 0 0,-1 2-42 0 0,-2 9-53 0 0,2 2-284 0 0,24 0 141 0 0,-12 0 185 0 0,1 0 11 0 0,0-5 0 0 0,-2-4-10 0 0,-12 8 5 0 0,17-12-46 0 0,-5-3 53 0 0,-4 8-2 0 0,-1 4 15 0 0,-6 4 54 0 0,1 0-1 0 0,0 0-89 0 0,0 1 0 0 0,1 0 0 0 0,-1 0 0 0 0,0 0 0 0 0,1 0 0 0 0,-1 0 0 0 0,5 4 0 0 0,-6-4-56 0 0,1 1-218 0 0,-3-2 250 0 0,0 0 0 0 0,0 0 0 0 0,0 0-1 0 0,0 1 1 0 0,1-1 0 0 0,-1 0 0 0 0,0 0 0 0 0,0 0 0 0 0,0 0 0 0 0,1 0 0 0 0,-1 0 0 0 0,0 1 0 0 0,0-1 0 0 0,0 0 0 0 0,1 0-1 0 0,-1 0 1 0 0,0 0 0 0 0,0 0 0 0 0,1 0 0 0 0,-1 0 0 0 0,0 0 0 0 0,0 0 0 0 0,1 0 0 0 0,-1 0 0 0 0,0 0 0 0 0,0 0 0 0 0,1 0-1 0 0,-1 0 1 0 0,0 0 0 0 0,0 0 0 0 0,0 0 0 0 0,1 0 0 0 0,-1-1 0 0 0,0 1 0 0 0,0 0 0 0 0,1 0 0 0 0,-1 0 0 0 0,0-1 0 0 0,4-15-4733 0 0,-3-9-1554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1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454 167 5639 0 0,'0'0'4616'0'0,"3"-1"-3993"0"0,2 1-772 0 0,14-1 5427 0 0,-17 1-5174 0 0,0-1 0 0 0,1 0-59 0 0,7-3 56 0 0,-8 1-34 0 0,0 1 1 0 0,0-1-1 0 0,0 1 1 0 0,-1-1-1 0 0,1 1 1 0 0,-1-1-1 0 0,2-3 1 0 0,6-17 20 0 0,-9 19-86 0 0,2-9 9 0 0,-2-2 32 0 0,0 8-42 0 0,-1 0 1 0 0,0 0-1 0 0,0 0 1 0 0,0 0 0 0 0,-3-7-1 0 0,3 12 0 0 0,0-1-4 0 0,-6-8-76 0 0,6 10-9 0 0,-2 0-12 0 0,3 0 96 0 0,0 1-1 0 0,0-1 1 0 0,-1 1-1 0 0,1-1 1 0 0,0 1 0 0 0,-1-1-1 0 0,1 1 1 0 0,-1 0-1 0 0,1-1 1 0 0,0 1-1 0 0,-1 0 1 0 0,1-1-1 0 0,-1 1 1 0 0,1 0-1 0 0,-1 0 1 0 0,1-1 0 0 0,-1 1-1 0 0,1 0 1 0 0,-1 0-1 0 0,1 0 1 0 0,-2-1-1 0 0,-1 0-22 0 0,2 0 24 0 0,0 1 0 0 0,0-1 1 0 0,0 1-1 0 0,0-1 1 0 0,-1 1-1 0 0,1 0 0 0 0,0 0 1 0 0,0-1-1 0 0,0 1 0 0 0,-1 0 1 0 0,1 0-1 0 0,0 0 1 0 0,0 0-1 0 0,-1 1 0 0 0,1-1 1 0 0,0 0-1 0 0,-2 1 1 0 0,-7 1-7 0 0,1 1 1 0 0,0 0 0 0 0,0 0-1 0 0,0 1 1 0 0,1 0 0 0 0,-11 7 0 0 0,-48 36 16 0 0,31-20-12 0 0,-80 63-12 0 0,98-73 67 0 0,1 1 1 0 0,0 0 0 0 0,-27 40 0 0 0,33-38 133 0 0,0 1 1 0 0,2 1-1 0 0,-13 40 1 0 0,0 0 353 0 0,22-61-425 0 0,-1-1-91 0 0,1 0 0 0 0,0 1 0 0 0,0-1 0 0 0,0 0 1 0 0,-1 0-1 0 0,1 0 0 0 0,0 1 0 0 0,0-1 0 0 0,0 0 1 0 0,-1 0-1 0 0,1 1 0 0 0,0-1 0 0 0,0 0 0 0 0,0 0 1 0 0,0 1-1 0 0,0-1 0 0 0,0 0 0 0 0,0 0 0 0 0,0 1 1 0 0,0-1-1 0 0,0 0 0 0 0,0 0 0 0 0,0 1 0 0 0,0-1 1 0 0,0 0-1 0 0,0 1 0 0 0,0-1 0 0 0,0 0 0 0 0,0 0 1 0 0,0 1-1 0 0,0-1 0 0 0,0 0 0 0 0,0 0 0 0 0,1 1 1 0 0,9 5 177 0 0,14-3-77 0 0,28-10 464 0 0,-39 4-385 0 0,1 1 0 0 0,-1 0 0 0 0,0 1 0 0 0,1 1 0 0 0,-1 0 0 0 0,24 4 0 0 0,-36-4-119 0 0,11-2 92 0 0,-5 0-88 0 0,0-1-1 0 0,0 0 1 0 0,0-1-1 0 0,-1 1 1 0 0,1-1-1 0 0,-1 0 1 0 0,0-1-1 0 0,0 1 1 0 0,0-1-1 0 0,-1-1 1 0 0,7-7-1 0 0,7-11 83 0 0,24-40 1 0 0,-17 26-226 0 0,-14 18-17 0 0,29-36-168 0 0,-20 22 240 0 0,-19 31 0 0 0,3-6-2 0 0,1 0-1 0 0,1 0 0 0 0,9-10 1 0 0,-11 13-56 0 0,-3 5-29 0 0,-15 15-74 0 0,9-9 146 0 0,-89 104-102 0 0,20-22 117 0 0,27-30 0 0 0,40-51 0 0 0,4-4 0 0 0,0 0 0 0 0,0 0 0 0 0,0 1 0 0 0,1-1 0 0 0,-1 0 0 0 0,0 1 0 0 0,1-1 0 0 0,0 1 0 0 0,-1-1 0 0 0,1 1 0 0 0,0 0 0 0 0,1 0 0 0 0,-1-1 0 0 0,0 1 0 0 0,1 0 0 0 0,-1 4 0 0 0,1-5-3 0 0,-1-1 1 0 0,1-1-1 0 0,0 1 0 0 0,0-1 1 0 0,0 1-1 0 0,0-1 0 0 0,0 1 1 0 0,0-1-1 0 0,0 1 0 0 0,0-1 1 0 0,0 1-1 0 0,0-1 0 0 0,0 1 1 0 0,0-1-1 0 0,1 1 0 0 0,-1-1 1 0 0,0 1-1 0 0,0-1 1 0 0,1 2-1 0 0,0 0 5 0 0,0-1 0 0 0,0 1-1 0 0,1 0 1 0 0,-1 0 0 0 0,1 0 0 0 0,0-1 0 0 0,-1 1 0 0 0,1-1 0 0 0,0 1-1 0 0,0-1 1 0 0,0 0 0 0 0,0 0 0 0 0,0 1 0 0 0,0-1 0 0 0,0-1 0 0 0,4 2-1 0 0,-1-1 18 0 0,0 0 0 0 0,0-1 0 0 0,0 1 0 0 0,0-1-1 0 0,6-1 1 0 0,0 1 0 0 0,0-1-93 0 0,0 0 1 0 0,1-1 0 0 0,-1 0 0 0 0,0-1 0 0 0,0 0 0 0 0,15-6 0 0 0,12-8-7810 0 0,-29 12 1896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1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9095 0 0,'0'0'6802'0'0,"2"1"-6252"0"0,3 0-360 0 0,0 1-1 0 0,0 0 0 0 0,0 0 0 0 0,0 1 1 0 0,-1 0-1 0 0,1 0 0 0 0,-1 0 0 0 0,1 0 1 0 0,-1 0-1 0 0,0 1 0 0 0,-1 0 0 0 0,5 5 1 0 0,-2-2-85 0 0,-1 1 1 0 0,0 0 0 0 0,-1 0-1 0 0,1 1 1 0 0,-2-1 0 0 0,5 14-1 0 0,-5-10-74 0 0,0 0 0 0 0,-1 0 0 0 0,-1 1 0 0 0,0-1-1 0 0,0 0 1 0 0,-1 1 0 0 0,-1-1 0 0 0,-2 16 0 0 0,0-13 24 0 0,0 0 0 0 0,-1 0 0 0 0,0-1 1 0 0,-1 1-1 0 0,-1-1 0 0 0,-10 18 0 0 0,9-21-1 0 0,-1 0-1 0 0,0 0 0 0 0,-1-1 0 0 0,0 0 1 0 0,-1-1-1 0 0,-21 17 0 0 0,2-6-260 0 0,-44 24 0 0 0,56-38-1890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1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21 9559 0 0,'0'0'860'0'0,"0"-2"-705"0"0,3-10 2952 0 0,-3 12-3060 0 0,0-1-1 0 0,0 1 1 0 0,0 0 0 0 0,0 0 0 0 0,0 0 0 0 0,0-1 0 0 0,0 1 0 0 0,0 0 0 0 0,0 0 0 0 0,0 0 0 0 0,0 0 0 0 0,0-1 0 0 0,0 1 0 0 0,0 0 0 0 0,0 0 0 0 0,0 0-1 0 0,0 0 1 0 0,-1-1 0 0 0,1 1 0 0 0,0 0 0 0 0,0 0 0 0 0,0 0 0 0 0,0 0 0 0 0,0 0 0 0 0,-1-1 0 0 0,1 1 0 0 0,0 0 0 0 0,0 0 0 0 0,0 0 0 0 0,0 0 0 0 0,-1 0-1 0 0,1 0 1 0 0,0 0 0 0 0,0 0 0 0 0,-1 0 0 0 0,-10-2 1035 0 0,-6 3-511 0 0,14-1-520 0 0,0 1 1 0 0,-1 0-1 0 0,1-1 0 0 0,0 1 1 0 0,0 0-1 0 0,0 1 0 0 0,0-1 0 0 0,-5 3 1 0 0,-38 23 186 0 0,32-17-173 0 0,1 0 0 0 0,0 2-1 0 0,0 0 1 0 0,2 0 0 0 0,-13 17-1 0 0,15-20-64 0 0,6-5 0 0 0,-1-1 0 0 0,1 1 0 0 0,0 0 0 0 0,0 1 0 0 0,0-1 0 0 0,-3 8 0 0 0,2 0 0 0 0,7 2 0 0 0,4-3-13 0 0,4-4-58 0 0,-2-5 45 0 0,0 0-1 0 0,0 0 0 0 0,1-1 1 0 0,-1 0-1 0 0,0 0 0 0 0,1-1 1 0 0,-1 0-1 0 0,14-3 1 0 0,33 1 29 0 0,-31 3-5 0 0,-16-1 213 0 0,-1 0 0 0 0,1 0 0 0 0,0 1 0 0 0,12 3 1 0 0,-20-3-192 0 0,0-1 1 0 0,0 1 0 0 0,0-1 0 0 0,0 0 0 0 0,0 1 0 0 0,0 0-1 0 0,0-1 1 0 0,0 1 0 0 0,-1-1 0 0 0,1 1 0 0 0,0 0 0 0 0,0 0-1 0 0,-1 0 1 0 0,1-1 0 0 0,-1 1 0 0 0,1 0 0 0 0,0 0 0 0 0,-1 0-1 0 0,0 0 1 0 0,1 0 0 0 0,-1 0 0 0 0,0 0 0 0 0,1 0-1 0 0,-1 0 1 0 0,0 0 0 0 0,0 0 0 0 0,0 0 0 0 0,0 0 0 0 0,0 0-1 0 0,0 0 1 0 0,0 0 0 0 0,0 0 0 0 0,0 2 0 0 0,-1 0-8 0 0,0 0 1 0 0,0 0-1 0 0,0 0 1 0 0,0 0-1 0 0,0 0 0 0 0,-1 0 1 0 0,1-1-1 0 0,-1 1 1 0 0,-3 4-1 0 0,-22 21 66 0 0,-1-2 1 0 0,-1-1-1 0 0,-37 25 0 0 0,56-43-76 0 0,-14 8 13 0 0,0-1 0 0 0,0-1 0 0 0,-53 19 0 0 0,71-30-16 0 0,-8 3 0 0 0,0-1 0 0 0,-17 3 0 0 0,1-1 0 0 0,13-1 3 0 0,16-5-10 0 0,-30 0 86 0 0,19 0-36 0 0,4-1-21 0 0,6 1 86 0 0,6 0-1635 0 0,0 1 818 0 0,0 0 0 0 0,0 0 1 0 0,-1 0-1 0 0,1 0 0 0 0,4 2 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69 12895 0 0,'1'-2'595'0'0,"4"-9"-142"0"0,1 0 0 0 0,1 1-1 0 0,-1 0 1 0 0,14-14 2597 0 0,-18 28-3014 0 0,0 1 0 0 0,-1 0 0 0 0,0 1 0 0 0,1-1 0 0 0,-2 0 0 0 0,1 0-1 0 0,-1 0 1 0 0,1 1 0 0 0,-1-1 0 0 0,-1 0 0 0 0,1 0 0 0 0,-1 1 0 0 0,-1 4 0 0 0,-3 10 55 0 0,-14 37 0 0 0,18-56-88 0 0,-17 40 93 0 0,-31 52-1 0 0,5-10-22 0 0,44-82-73 0 0,-211 466 412 0 0,183-398-298 0 0,-10 27-85 0 0,37-94-144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61 4143 0 0,'0'-1'319'0'0,"6"-14"-451"0"0,3-8 3706 0 0,1 1 10081 0 0,-14 33-13447 0 0,-37 82-56 0 0,22-46-357 0 0,18-45-19 0 0,6-2-2343 0 0,-3 0 1981 0 0,0 0 0 0 0,0-1-1 0 0,0 1 1 0 0,0-1 0 0 0,1 1 0 0 0,-1-1 0 0 0,0 0-1 0 0,3-1 1 0 0,10-8-5294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79 261 9615 0 0,'0'0'4591'0'0,"-7"5"-3710"0"0,2-2-535 0 0,1-1 0 0 0,-1 0 0 0 0,0 0-1 0 0,0 0 1 0 0,0 0 0 0 0,0-1 0 0 0,0 0-1 0 0,-10 1 1 0 0,14-2-306 0 0,1-1 0 0 0,-1 1-1 0 0,0 0 1 0 0,0-1 0 0 0,1 1 0 0 0,-1 0-1 0 0,0-1 1 0 0,1 1 0 0 0,-1-1-1 0 0,1 1 1 0 0,-1-1 0 0 0,0 1 0 0 0,1-1-1 0 0,-1 1 1 0 0,1-1 0 0 0,0 0-1 0 0,-1 1 1 0 0,1-1 0 0 0,-1 0 0 0 0,1 1-1 0 0,0-1 1 0 0,0 0 0 0 0,-1-1 0 0 0,-4-17 332 0 0,5 11-324 0 0,1 0 1 0 0,-1 0 0 0 0,1 0 0 0 0,1 0 0 0 0,-1 0 0 0 0,6-13 0 0 0,-1 5 27 0 0,0 1 0 0 0,11-19 0 0 0,-11 24-65 0 0,0 0-1 0 0,1 1 1 0 0,0-1 0 0 0,1 2-1 0 0,-1-1 1 0 0,2 1-1 0 0,10-9 1 0 0,-14 13-17 0 0,1 0 0 0 0,0 0 0 0 0,0 1 0 0 0,1 0 0 0 0,-1 0 0 0 0,0 0 0 0 0,1 1-1 0 0,0 0 1 0 0,0 0 0 0 0,-1 1 0 0 0,1-1 0 0 0,0 2 0 0 0,8-1 0 0 0,-4 1 19 0 0,-1 0 1 0 0,16 4-1 0 0,-23-4-23 0 0,1 1 0 0 0,-1 0 0 0 0,0 0 0 0 0,1 0 0 0 0,-1 1 0 0 0,0-1 0 0 0,0 1 0 0 0,0 0 0 0 0,0 0 0 0 0,0 0 0 0 0,3 3 0 0 0,1 4-43 0 0,1 5 40 0 0,-8-9 14 0 0,-1-2 0 0 0,2 7 11 0 0,-2-1-1 0 0,1 0 0 0 0,-1 0 1 0 0,-1 0-1 0 0,0 0 1 0 0,0 0-1 0 0,-1 0 1 0 0,0 0-1 0 0,0-1 0 0 0,-1 0 1 0 0,0 1-1 0 0,0-1 1 0 0,-1 0-1 0 0,0-1 0 0 0,-1 1 1 0 0,-7 7-1 0 0,-12 11 69 0 0,-1-1-1 0 0,-52 39 0 0 0,57-48-71 0 0,-69 51-41 0 0,88-65-104 0 0,6-15-1953 0 0,4-2 120 0 0,3-2-4000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8287 0 0,'0'0'6074'0'0,"-7"6"-5692"0"0,-3 3-202 0 0,1 1 0 0 0,0 0-1 0 0,0 0 1 0 0,-12 22-1 0 0,-23 50 121 0 0,29-52-259 0 0,-75 159 573 0 0,-32 59-365 0 0,97-207-2493 0 0,14-26 906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 5063 0 0,'-5'5'10240'0'0,"19"-3"-7808"0"0,28-3-2946 0 0,-39 1 1087 0 0,162-14 1618 0 0,-44 2-2885 0 0,-41 8-4460 0 0,-71 4-920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10135 0 0,'0'0'3816'0'0,"3"10"315"0"0,-1-8-4082 0 0,0-1 0 0 0,0 1 0 0 0,1-1 0 0 0,-1 0 0 0 0,0 1 0 0 0,1-1 0 0 0,-1 0 0 0 0,1 0 0 0 0,-1-1 0 0 0,1 1 0 0 0,-1 0 0 0 0,1-1 0 0 0,0 0 0 0 0,-1 0 0 0 0,1 1 1 0 0,0-2-1 0 0,-1 1 0 0 0,1 0 0 0 0,0 0 0 0 0,-1-1 0 0 0,1 1 0 0 0,-1-1 0 0 0,1 0 0 0 0,2-1 0 0 0,9-4 266 0 0,0 0 1 0 0,0-1 0 0 0,13-9-1 0 0,-17 10-270 0 0,4-2-105 0 0,-1-1 0 0 0,24-20 1 0 0,-32 25 39 0 0,-1 0 1 0 0,0 0 0 0 0,0-1 0 0 0,-1 1 0 0 0,1-1 0 0 0,-1 0 0 0 0,0 0-1 0 0,0 0 1 0 0,-1-1 0 0 0,1 1 0 0 0,1-7 0 0 0,-4 11-84 0 0,-2 2-356 0 0,0 1 432 0 0,0-1 0 0 0,0 0 0 0 0,0 0-1 0 0,-1 0 1 0 0,-3 1 0 0 0,-7 4-47 0 0,4-1 64 0 0,1 1 1 0 0,1 1-1 0 0,-1-1 0 0 0,1 1 1 0 0,0 1-1 0 0,0-1 0 0 0,-9 16 1 0 0,-35 62-42 0 0,49-80 51 0 0,-10 16-1 0 0,-29 61-4 0 0,37-71 7 0 0,0 0 1 0 0,0 0 0 0 0,1 0-1 0 0,0 1 1 0 0,-1 17 0 0 0,3-27 9 0 0,1-1 1 0 0,0 1 0 0 0,1 0-1 0 0,-1-1 1 0 0,0 1 0 0 0,0 0-1 0 0,1-1 1 0 0,-1 1 0 0 0,1-1-1 0 0,-1 1 1 0 0,1-1 0 0 0,0 1 0 0 0,-1-1-1 0 0,1 1 1 0 0,0-1 0 0 0,0 1-1 0 0,2 1 1 0 0,-1-1 8 0 0,1 0-1 0 0,-1 0 1 0 0,1 0 0 0 0,-1 0 0 0 0,1-1-1 0 0,0 1 1 0 0,-1-1 0 0 0,7 2 0 0 0,-1 0 33 0 0,0-1 0 0 0,1-1 0 0 0,-1 1 0 0 0,1-1 0 0 0,-1-1 0 0 0,10 0 0 0 0,23-1 324 0 0,-18 1-390 0 0,-1-1 0 0 0,34-6 1 0 0,-44 3-588 0 0,1-1-44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5527 0 0,'0'0'13168'0'0,"-2"1"-13050"0"0,-15 9-96 0 0,0 0 0 0 0,-1-2 1 0 0,0 0-1 0 0,-1-1 0 0 0,0-1 1 0 0,0-1-1 0 0,-21 4 0 0 0,-8-2-571 0 0,-1 3 0 0 0,-58 19-1 0 0,105-29-904 0 0,5-3 522 0 0,12-9 167 0 0,22-14 358 0 0,-12 9 134 0 0,-15 9 261 0 0,0 0-1 0 0,1 1 1 0 0,0 1-1 0 0,17-8 2330 0 0,-37 25-1793 0 0,-61 50 282 0 0,37-34-481 0 0,1 2 0 0 0,2 1 0 0 0,-38 47 0 0 0,51-53 148 0 0,16-22 158 0 0,0 0-433 0 0,0 3-216 0 0,12-3 671 0 0,10-2-1088 0 0,220-4-653 0 0,-181-2 1448 0 0,42 0 303 0 0,-101 5-654 0 0,1 1 0 0 0,-1 0 0 0 0,0 1 0 0 0,1-1 0 0 0,-1 0 0 0 0,0 0 0 0 0,1 0 0 0 0,-1 1 0 0 0,0-1 0 0 0,1 1 0 0 0,-1-1 0 0 0,0 1 1 0 0,0-1-1 0 0,0 1 0 0 0,2 1 0 0 0,-2-1-1 0 0,0 0 1 0 0,-1-1-1 0 0,1 1 0 0 0,-1 0 1 0 0,1 0-1 0 0,-1 0 1 0 0,0-1-1 0 0,1 1 1 0 0,-1 0-1 0 0,0 0 1 0 0,0 0-1 0 0,1 0 0 0 0,-1 0 1 0 0,0 0-1 0 0,0-1 1 0 0,0 1-1 0 0,0 2 1 0 0,-1 1 25 0 0,1 0 1 0 0,-1 0 0 0 0,0 0-1 0 0,-1 0 1 0 0,1 0 0 0 0,-4 6-1 0 0,4-8-18 0 0,-10 21 189 0 0,-1-1 0 0 0,-1-1 1 0 0,-1 0-1 0 0,-20 22 0 0 0,22-29 9 0 0,0-1 1 0 0,-1-1-1 0 0,-1 0 0 0 0,0-1 1 0 0,-1 0-1 0 0,-24 13 0 0 0,-25 3 802 0 0,52-24-845 0 0,0 0-1 0 0,-1 0 1 0 0,1-1 0 0 0,0-1-1 0 0,-25 0 1 0 0,21-3-105 0 0,14 1-59 0 0,-1 0 0 0 0,0 1 0 0 0,1-1 0 0 0,-1 1 0 0 0,1 0 0 0 0,-1-1-1 0 0,0 1 1 0 0,-5 1 0 0 0,-13 1-81 0 0,13-2 12 0 0,1 0 1 0 0,-1 1 0 0 0,1 0 0 0 0,0 0 0 0 0,0 1 0 0 0,-10 3-1 0 0,5 3-537 0 0,19-6-1335 0 0,23-4-415 0 0,-15 0 1502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11951 0 0,'0'0'1952'0'0,"2"-1"-1226"0"0,13-9 458 0 0,-1-1 0 0 0,17-16 0 0 0,1-1 388 0 0,-28 25-1341 0 0,5-4 553 0 0,0-1-1 0 0,-1 1 0 0 0,10-13 2449 0 0,-27 26-3103 0 0,5-3-214 0 0,0 1 0 0 0,0-1 0 0 0,1 1 0 0 0,-1 0 0 0 0,1 0 0 0 0,0 0 0 0 0,-3 5 0 0 0,4-6-27 0 0,1-1 0 0 0,-1 1 0 0 0,1 0 0 0 0,0 0 0 0 0,0 0 0 0 0,0-1 0 0 0,0 1 0 0 0,1 0 0 0 0,-1 0 0 0 0,1 0 0 0 0,0 1 0 0 0,-1-1 0 0 0,2 4 0 0 0,2 4-1760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8:2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 11487 0 0,'0'0'1040'0'0,"-9"0"-832"0"0,-34 1 9455 0 0,49-11-8981 0 0,-4 7-778 0 0,1 0-1 0 0,0 0 0 0 0,0 0 0 0 0,0 1 0 0 0,4-4 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0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3223 0 0,'0'0'3128'0'0,"-2"0"-3001"0"0,-18 0 760 0 0,-13 7 859 0 0,30-7-823 0 0,-1 1-397 0 0,-5 4 6621 0 0,2 16-6981 0 0,-1-1 0 0 0,-1 0-1 0 0,-11 19 1 0 0,10-22-36 0 0,1 1-1 0 0,1 0 1 0 0,0 1 0 0 0,2 0 0 0 0,-8 30 0 0 0,0 4-308 0 0,13-50-78 0 0,5-14-5636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0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93 11831 0 0,'0'0'1160'0'0,"0"-14"-1032"0"0,0 2-128 0 0,0-3 0 0 0,0 3 1056 0 0,-2-3-480 0 0,0 3 8 0 0,0 1-64 0 0,15 9-384 0 0,1 6-1648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0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5063 0 0,'0'0'4858'0'0,"-2"1"-3452"0"0,-21 8 187 0 0,14-6-1244 0 0,0 1 0 0 0,0 0 0 0 0,0 0 0 0 0,1 0-1 0 0,-1 1 1 0 0,1 1 0 0 0,-10 8 0 0 0,11-7-229 0 0,-25 25 126 0 0,-30 38 0 0 0,19-21-187 0 0,17-19-42 0 0,17-19-17 0 0,8-10 0 0 0,0 0 0 0 0,1 0 0 0 0,0-1 0 0 0,-1 1 0 0 0,1 0 0 0 0,-1 0 0 0 0,1 0 0 0 0,0-1 0 0 0,-1 1 0 0 0,1 0 0 0 0,0 0 0 0 0,0 1 0 0 0,0-1-3 0 0,1 0 0 0 0,-1 0-1 0 0,0 0 1 0 0,1 0 0 0 0,-1-1-1 0 0,1 1 1 0 0,0 0 0 0 0,-1 0-1 0 0,1-1 1 0 0,-1 1 0 0 0,1 0-1 0 0,0-1 1 0 0,0 1 0 0 0,-1-1-1 0 0,1 1 1 0 0,0-1 0 0 0,0 1-1 0 0,0-1 1 0 0,0 0 0 0 0,0 1-1 0 0,0-1 1 0 0,-1 0 0 0 0,1 0-1 0 0,0 0 1 0 0,0 0 0 0 0,0 1-1 0 0,2-2 1 0 0,12 1-50 0 0,-6-1 50 0 0,-2-1 0 0 0,1-1 0 0 0,0 1 0 0 0,11-7 0 0 0,-3 2 4 0 0,34-9-1 0 0,-44 14-2 0 0,1 0-1 0 0,-1 1 0 0 0,1 0 1 0 0,12 0-1 0 0,-15 1-5 0 0,0 1 0 0 0,0-1 0 0 0,0 1-1 0 0,1 0 1 0 0,3 2 0 0 0,-6-2 6 0 0,11 5 2 0 0,-3 3 0 0 0,-7-5 6 0 0,-2-3-22 0 0,9 19 176 0 0,-8-16 99 0 0,-1 0 1 0 0,1 0 0 0 0,-1 0-1 0 0,0 0 1 0 0,0 0 0 0 0,0 0-1 0 0,0 0 1 0 0,-1 1 0 0 0,1-1-1 0 0,-2 7 1 0 0,1-3-263 0 0,0-5-101 0 0,0 0 1 0 0,-1 0 0 0 0,1 1-1 0 0,-1-1 1 0 0,0 0 0 0 0,0 0-1 0 0,0 0 1 0 0,-1 0-1 0 0,1 0 1 0 0,0 0 0 0 0,-4 5-1 0 0,-2 1 173 0 0,-16 16 0 0 0,10-11-73 0 0,2-1 67 0 0,-1-1-1 0 0,0-1 0 0 0,0 0 1 0 0,-18 11-1 0 0,22-16-9 0 0,-1-1-1 0 0,0-1 1 0 0,0 1 0 0 0,0-1-1 0 0,-1-1 1 0 0,0 0-1 0 0,1 0 1 0 0,-13 1 0 0 0,13-3 46 0 0,1 0 0 0 0,0-1 1 0 0,-1 0-1 0 0,1 0 1 0 0,0-1-1 0 0,0 0 0 0 0,-1 0 1 0 0,-13-5-1 0 0,13-1 127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3679 0 0,'0'0'10188'0'0,"2"1"-9896"0"0,0 0-202 0 0,-1 0-1 0 0,1 0 1 0 0,0 1-1 0 0,-1-1 0 0 0,1 1 1 0 0,-1-1-1 0 0,0 1 1 0 0,0 0-1 0 0,0 0 0 0 0,0-1 1 0 0,0 1-1 0 0,0 0 1 0 0,0 0-1 0 0,0 0 0 0 0,-1 0 1 0 0,1 0-1 0 0,-1 0 1 0 0,1 0-1 0 0,-1 0 0 0 0,0 4 1 0 0,1 4 5 0 0,-1 1-1 0 0,-3 20 1 0 0,2-24 14 0 0,-3 22 13 0 0,-5 81 261 0 0,15-8-308 0 0,-5-88-32 0 0,1 0-22 0 0,-2 15 838 0 0,-1-47-225 0 0,3 9-522 0 0,-1 0 0 0 0,2 0-1 0 0,-1 0 1 0 0,2 0 0 0 0,-1 1 0 0 0,1 0-1 0 0,6-10 1 0 0,39-55 189 0 0,-25 40-269 0 0,37-48 10 0 0,17-28-7 0 0,-70 98-35 0 0,-4 2-13 0 0,-3 7-56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31 194 4143 0 0,'0'0'1495'0'0,"2"-1"-311"0"0,3-5-180 0 0,1 1 0 0 0,0 0 1 0 0,0 0-1 0 0,1 1 0 0 0,0 0 0 0 0,9-5 0 0 0,-6 5-374 0 0,1 0 0 0 0,13-3 0 0 0,-11 4-505 0 0,0 0-47 0 0,0 0-1 0 0,0-1 1 0 0,0 0 0 0 0,-1-1-1 0 0,0 0 1 0 0,0-1 0 0 0,22-14-1 0 0,-14 2-77 0 0,-17 15 2 0 0,4-5 50 0 0,-3-1-42 0 0,-4-4-10 0 0,0 10-1 0 0,-1-2 4 0 0,-10-8-23 0 0,9 11-11 0 0,0 1 0 0 0,-1-1 0 0 0,1 1 0 0 0,0 0 0 0 0,0-1 0 0 0,-1 1 0 0 0,1 0 0 0 0,-1 0 0 0 0,1 1 0 0 0,-1-1 0 0 0,1 0 0 0 0,-1 1 0 0 0,1 0 1 0 0,-1-1-1 0 0,1 1 0 0 0,-1 0 0 0 0,0 0 0 0 0,1 1 0 0 0,-1-1 0 0 0,1 1 0 0 0,-1-1 0 0 0,-3 2 0 0 0,-7 2-25 0 0,1 1-1 0 0,0 0 1 0 0,-14 8-1 0 0,14-7 29 0 0,-2 1 14 0 0,0 1-1 0 0,1 1 1 0 0,0 0 0 0 0,0 1-1 0 0,1 0 1 0 0,0 1-1 0 0,1 1 1 0 0,0-1 0 0 0,-14 22-1 0 0,18-22 15 0 0,2 2 0 0 0,4-7 43 0 0,0 0 0 0 0,1 0 0 0 0,0 0 0 0 0,0 1 0 0 0,0-1 0 0 0,1 0 0 0 0,0 0 0 0 0,0 0 0 0 0,0 0 0 0 0,1 0 0 0 0,3 9 0 0 0,0-3 76 0 0,1-1 1 0 0,0 0-1 0 0,0 0 0 0 0,14 17 0 0 0,21 17 273 0 0,-27-32-317 0 0,-8-12-76 0 0,-4-1 11 0 0,2 1-135 0 0,0 0 0 0 0,0 1 0 0 0,0-1-1 0 0,0-1 1 0 0,1 1 0 0 0,-1 0 0 0 0,0-1-1 0 0,0 0 1 0 0,0 0 0 0 0,1 0 0 0 0,-1-1-1 0 0,0 1 1 0 0,5-2 0 0 0,6-3-5390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2 349 5983 0 0,'0'0'464'0'0,"0"2"-305"0"0,-1 33 2241 0 0,0-28 2755 0 0,2-11-3497 0 0,3-17-374 0 0,6-28-718 0 0,1-69 753 0 0,-9 85-844 0 0,-2 25-362 0 0,1 4-86 0 0,-1-1 0 0 0,1 0 0 0 0,0 1 1 0 0,0-1-1 0 0,0 0 0 0 0,1 1 1 0 0,2-7-1 0 0,-2 8-26 0 0,0 0 0 0 0,-1 0 0 0 0,1 0 0 0 0,1 0 1 0 0,-1 0-1 0 0,0 0 0 0 0,1 0 0 0 0,0 1 0 0 0,-1-1 0 0 0,1 1 0 0 0,0 0 0 0 0,6-4 0 0 0,6-1-2 0 0,23-10 0 0 0,-28 13 2 0 0,37-13-64 0 0,59-12-1 0 0,-96 26 2 0 0,-8 3-150 0 0,0 1-11 0 0,10 3-1638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10567 0 0,'0'0'956'0'0,"3"0"-786"0"0,20 2 291 0 0,-33 9 536 0 0,-50 45 1165 0 0,38-38-1435 0 0,-22 26 0 0 0,-1 8 9 0 0,-68 74 8 0 0,104-116-734 0 0,-37 38 113 0 0,-67 53 0 0 0,-55 8-404 0 0,157-102 257 0 0,9-6-159 0 0,12-7-1817 0 0,-6 3 1602 0 0,13-8-821 0 0,5-1-12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0,'0'0'10143'0'0,"2"1"-9810"0"0,5 5-74 0 0,0 0 0 0 0,-1 0 0 0 0,0 1-1 0 0,0 0 1 0 0,-1 0 0 0 0,0 0 0 0 0,8 15-1 0 0,24 63 1260 0 0,-4-8-923 0 0,-31-74-610 0 0,0 1 0 0 0,0-1 0 0 0,0 0 1 0 0,1 0-1 0 0,-1 0 0 0 0,1 0 0 0 0,5 5 0 0 0,-7-7-138 0 0,1 0 1 0 0,-1 0-1 0 0,0 0 0 0 0,1-1 0 0 0,-1 1 0 0 0,1 0 1 0 0,-1-1-1 0 0,1 1 0 0 0,-1-1 0 0 0,1 0 1 0 0,-1 1-1 0 0,1-1 0 0 0,0 0 0 0 0,-1 0 0 0 0,1 0 1 0 0,-1 0-1 0 0,1 0 0 0 0,0 0 0 0 0,-1-1 1 0 0,1 1-1 0 0,2-1 0 0 0,12-6-5506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58 1375 0 0,'0'-2'2474'0'0,"1"-23"5944"0"0,0 15-7516 0 0,-1 8-60 0 0,3-13 1432 0 0,-3 15-2250 0 0,0 0 1 0 0,0 0-1 0 0,0 0 1 0 0,0 0-1 0 0,1 0 1 0 0,-1 0 0 0 0,0 0-1 0 0,0 0 1 0 0,0 0-1 0 0,0-1 1 0 0,0 1-1 0 0,0 0 1 0 0,0 0 0 0 0,0 0-1 0 0,0 0 1 0 0,0 0-1 0 0,0 0 1 0 0,0 0-1 0 0,0 0 1 0 0,0-1 0 0 0,0 1-1 0 0,0 0 1 0 0,0 0-1 0 0,0 0 1 0 0,0 0-1 0 0,0 0 1 0 0,0 0 0 0 0,0 0-1 0 0,0 0 1 0 0,0-1-1 0 0,0 1 1 0 0,-1 0-1 0 0,1 0 1 0 0,0 0 0 0 0,0 0-1 0 0,0 0 1 0 0,0 0-1 0 0,0 0 1 0 0,0 0-1 0 0,0 0 1 0 0,0 0 0 0 0,0 0-1 0 0,0-1 1 0 0,-1 1-1 0 0,1 0 1 0 0,0 0-1 0 0,0 0 1 0 0,0 0 0 0 0,0 0-1 0 0,0 0 1 0 0,0 0-1 0 0,0 0 1 0 0,0 0-1 0 0,-1 0 1 0 0,1 0-1 0 0,0 0 1 0 0,0 0 0 0 0,0 0-1 0 0,0 0 1 0 0,0 0-1 0 0,0 0 1 0 0,0 0-1 0 0,-1 0 1 0 0,1 0 0 0 0,0 1-1 0 0,0-1 1 0 0,0 0-1 0 0,0 0 1 0 0,-8 10 275 0 0,-6 20-437 0 0,-67 201 105 0 0,62-167 16 0 0,-17 111 0 0 0,24-66-12 0 0,-5 39-34 0 0,15-140 9 0 0,0 1 1 0 0,0-2-1 0 0,-1 1 1 0 0,0 0 0 0 0,0 0-1 0 0,-1-1 1 0 0,0 0 0 0 0,0 0-1 0 0,-1 0 1 0 0,-6 8-1 0 0,7-11 4 0 0,-1 1 0 0 0,1-1 1 0 0,-1 0-1 0 0,0 0 0 0 0,0 0 0 0 0,0-1 0 0 0,0 0 0 0 0,-1 0 0 0 0,0 0 0 0 0,1-1 0 0 0,-1 1 0 0 0,0-2 0 0 0,0 1 0 0 0,-7 1 0 0 0,0-3-91 0 0,12 0 107 0 0,0 0 0 0 0,1 0 0 0 0,-1 0 1 0 0,0 0-1 0 0,0-1 0 0 0,1 1 0 0 0,-1 0 0 0 0,0 0 0 0 0,0-1 1 0 0,1 1-1 0 0,-1-1 0 0 0,0 1 0 0 0,1 0 0 0 0,-1-1 0 0 0,0 1 1 0 0,1-1-1 0 0,-1 0 0 0 0,1 1 0 0 0,-1-1 0 0 0,1 1 0 0 0,-1-1 1 0 0,1 0-1 0 0,0 1 0 0 0,-1-1 0 0 0,1 0 0 0 0,0 0 1 0 0,-1 1-1 0 0,1-1 0 0 0,0 0 0 0 0,0 0 0 0 0,0 1 0 0 0,0-1 1 0 0,0 0-1 0 0,-1 0 0 0 0,1 0 0 0 0,1 1 0 0 0,-1-1 0 0 0,0 0 1 0 0,0-1-1 0 0,0 2 18 0 0,4-12-716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7855 0 0,'0'0'714'0'0,"-2"1"-586"0"0,-24 13-102 0 0,14-9 405 0 0,1 1-1 0 0,-21 15 1 0 0,29-19-127 0 0,-1 1 0 0 0,1-1 0 0 0,-1 0 0 0 0,0 0 0 0 0,0 0-1 0 0,0 0 1 0 0,-7 1 0 0 0,-15 7 1267 0 0,-173 91-189 0 0,168-85-1382 0 0,-43 30 0 0 0,60-35 0 0 0,0 0 0 0 0,0 0 0 0 0,1 2 0 0 0,-21 24 0 0 0,34-36 0 0 0,-1-1 0 0 0,1 0 0 0 0,0 0 0 0 0,0 1 0 0 0,-1-1 0 0 0,1 0 0 0 0,0 0 0 0 0,0 1 0 0 0,-1-1 0 0 0,1 0 0 0 0,0 1 0 0 0,0-1 0 0 0,0 1 0 0 0,0-1 0 0 0,-1 0 0 0 0,1 1 0 0 0,0-1 0 0 0,0 0 0 0 0,0 1 0 0 0,0-1 0 0 0,0 1 0 0 0,0-1 0 0 0,0 0 0 0 0,0 1 0 0 0,0-1 0 0 0,1 1 4 0 0,1 0-1 0 0,-1-1 0 0 0,0 1 0 0 0,1-1 1 0 0,-1 0-1 0 0,0 1 0 0 0,1-1 1 0 0,-1 0-1 0 0,0 0 0 0 0,1 0 0 0 0,-1 0 1 0 0,0 0-1 0 0,1 0 0 0 0,-1 0 1 0 0,1 0-1 0 0,0-1 0 0 0,32-6 104 0 0,-26 6-78 0 0,117-38 132 0 0,-27 7-4 0 0,-78 27-139 0 0,-1 1 1 0 0,1 0 0 0 0,22 0-1 0 0,-34 4 27 0 0,0 0 0 0 0,-1 1 0 0 0,1 0 0 0 0,-1 0 0 0 0,1 1 1 0 0,-1 0-1 0 0,1 0 0 0 0,6 4 0 0 0,6 3 326 0 0,26 16-1 0 0,-25-13-174 0 0,-19-10 431 0 0,2 1 431 0 0,-3-3-1103 0 0,-1 0 1 0 0,1 0 0 0 0,0 1-1 0 0,-1-1 1 0 0,1 0 0 0 0,-1 0 0 0 0,1 0-1 0 0,-1 1 1 0 0,1-1 0 0 0,-1 0 0 0 0,1 1-1 0 0,-1-1 1 0 0,1 1 0 0 0,-1-1 0 0 0,0 0-1 0 0,1 1 1 0 0,0 0 0 0 0,-1 1 77 0 0,1 0 0 0 0,0 0 0 0 0,0 0 0 0 0,-1 0 0 0 0,1 0 0 0 0,-1 1 0 0 0,0-1 0 0 0,0 0 0 0 0,1 0 0 0 0,-2 0 0 0 0,1 1 0 0 0,0-1 0 0 0,0 0 0 0 0,-1 0 0 0 0,1 0 0 0 0,-1 3 0 0 0,-2 1 17 0 0,0 0 1 0 0,0 1-1 0 0,-1-2 0 0 0,1 1 0 0 0,-1 0 0 0 0,0-1 0 0 0,-1 1 1 0 0,1-1-1 0 0,-1 0 0 0 0,-10 7 0 0 0,-7 4 52 0 0,-33 19 0 0 0,39-25-46 0 0,-10 5 10 0 0,0-1 0 0 0,-1-1 0 0 0,-1-1-1 0 0,0-2 1 0 0,0-1 0 0 0,-1-1 0 0 0,0-1-1 0 0,-42 4 1 0 0,67-10-57 0 0,-5-1 5 0 0,0 1 0 0 0,0-1 0 0 0,0 0 0 0 0,0-1 0 0 0,0 0 0 0 0,0-1 0 0 0,1 1 0 0 0,-18-7 0 0 0,26 7-15 0 0,-1 0 1 0 0,0 0-1 0 0,1 0 0 0 0,-1 0 1 0 0,1 0-1 0 0,-1 0 1 0 0,1-1-1 0 0,-1 1 0 0 0,1 0 1 0 0,0 0-1 0 0,0 0 1 0 0,0-1-1 0 0,-1 1 0 0 0,1 0 1 0 0,0 0-1 0 0,1-3 0 0 0,-1 4-8 0 0,1-3-41 0 0,0 0 0 0 0,0 0 0 0 0,0 0 0 0 0,0 1 0 0 0,1-1 0 0 0,-1 0 0 0 0,1 1 0 0 0,0-1-1 0 0,0 1 1 0 0,0 0 0 0 0,0 0 0 0 0,0-1 0 0 0,0 1 0 0 0,3-2 0 0 0,7-5-870 0 0,0 0 0 0 0,0 1 0 0 0,1 0-1 0 0,0 1 1 0 0,26-11 0 0 0,-20 11-575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12671 0 0,'0'0'2152'0'0,"-1"4"-1734"0"0,-20 64 392 0 0,-14 82 1 0 0,18-75-315 0 0,-80 355-9 0 0,86-383-526 0 0,-2-1-1 0 0,-2-1 1 0 0,-1 0 0 0 0,-3-1 0 0 0,-2-1 0 0 0,-48 74 0 0 0,68-116-205 0 0,-6 5-2433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5983 0 0,'0'0'542'0'0,"4"-1"-446"0"0,169-34 7871 0 0,-103 16-5845 0 0,116-48-1 0 0,-163 57-1831 0 0,190-73 2019 0 0,-195 79-2218 0 0,-1 1 1 0 0,1 0-1 0 0,0 1 1 0 0,32 1-1 0 0,-44 4-756 0 0,-5-3 494 0 0,-1 0 0 0 0,0 0 1 0 0,0 1-172 0 0,1-1 171 0 0,-1 0 0 0 0,0 0 0 0 0,0 0 0 0 0,0 1 0 0 0,1-1 0 0 0,-1 0 0 0 0,0 0 0 0 0,0 0 0 0 0,1 0 0 0 0,-1 0 0 0 0,0 0 0 0 0,1 0 0 0 0,-1 0 0 0 0,0 0 0 0 0,0 0 0 0 0,1 0 0 0 0,-1 0 0 0 0,0 0 1 0 0,1 0-1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84 460 5983 0 0,'0'0'274'0'0,"-2"2"-6"0"0,-3 2-196 0 0,-1 0 0 0 0,0-1 0 0 0,-8 4 0 0 0,-21 9 5455 0 0,20-10 231 0 0,15-19-5225 0 0,2 6-391 0 0,0 0-1 0 0,0 1 0 0 0,1-1 0 0 0,0 1 1 0 0,0-1-1 0 0,5-6 0 0 0,4-8 198 0 0,6-14 104 0 0,1 0 1 0 0,1 1-1 0 0,3 1 0 0 0,39-45 0 0 0,-60 75-435 0 0,78-81 29 0 0,-62 68-324 0 0,0 1 0 0 0,37-25 0 0 0,-1 7-3001 0 0,-37 25-3320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45 4607 0 0,'0'0'2151'0'0,"-3"1"-252"0"0,-2 1-1107 0 0,0 0-1 0 0,0 1 1 0 0,0 0 0 0 0,-7 4 0 0 0,-34 32-226 0 0,27-22-141 0 0,6-4 34 0 0,1 0 0 0 0,1 0 1 0 0,0 1-1 0 0,1 1 0 0 0,-11 20 0 0 0,7-11 210 0 0,13-23-644 0 0,0 0-1 0 0,0 1 1 0 0,1-1-1 0 0,-1 1 1 0 0,1-1-1 0 0,-1 1 0 0 0,1-1 1 0 0,0 1-1 0 0,0-1 1 0 0,-1 1-1 0 0,1-1 1 0 0,0 1-1 0 0,0-1 1 0 0,1 1-1 0 0,-1 0 1 0 0,0-1-1 0 0,0 1 0 0 0,1-1 1 0 0,-1 1-1 0 0,1-1 1 0 0,-1 0-1 0 0,1 1 1 0 0,0-1-1 0 0,-1 1 1 0 0,1-1-1 0 0,0 0 1 0 0,0 0-1 0 0,0 1 0 0 0,0-1 1 0 0,0 0-1 0 0,0 0 1 0 0,0 0-1 0 0,1 0 1 0 0,2 1-1 0 0,-3-1 12 0 0,1 0 0 0 0,-1-1 0 0 0,1 1 0 0 0,-1-1 0 0 0,1 0-1 0 0,-1 1 1 0 0,1-1 0 0 0,0 0 0 0 0,-1 0 0 0 0,1 0 0 0 0,0 0 0 0 0,-1 0 0 0 0,1 0-1 0 0,3-1 1 0 0,0 0 82 0 0,2 0 11 0 0,0-1 1 0 0,0 1-1 0 0,0-1 0 0 0,-1 0 1 0 0,1-1-1 0 0,-1 0 0 0 0,0 0 0 0 0,0 0 1 0 0,0-1-1 0 0,0 1 0 0 0,0-1 1 0 0,-1-1-1 0 0,0 1 0 0 0,7-8 0 0 0,-3 1-29 0 0,-1 1 0 0 0,0-1 0 0 0,0 0-1 0 0,-1-1 1 0 0,-1 0 0 0 0,8-21 0 0 0,-12 28-84 0 0,0 0 1 0 0,-1 0 0 0 0,0 0-1 0 0,0 0 1 0 0,0-1 0 0 0,-1 1-1 0 0,1-8 1 0 0,-8-42-216 0 0,2 25-526 0 0,5 20-27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27 226 8751 0 0,'0'0'1948'0'0,"-1"3"-818"0"0,-25 27 5916 0 0,28-33-6971 0 0,11-21-6 0 0,2 1 0 0 0,1 1 0 0 0,1 0 1 0 0,1 1-1 0 0,1 1 0 0 0,0 1 0 0 0,2 1 0 0 0,0 0 1 0 0,44-27-1 0 0,-25 22 519 0 0,-38 22-27 0 0,-1 3-551 0 0,0-1 0 0 0,1 1 0 0 0,-1 0 0 0 0,0 0 0 0 0,0 0 0 0 0,0 0 0 0 0,0 0 0 0 0,0 0 0 0 0,0 0 0 0 0,0 0 0 0 0,-1 0-1 0 0,1 0 1 0 0,-1 0 0 0 0,0 0 0 0 0,1 0 0 0 0,-1 1 0 0 0,0-1 0 0 0,0 0 0 0 0,-1 0 0 0 0,1 0 0 0 0,0 0 0 0 0,-1 1 0 0 0,0 2 0 0 0,-2 4 29 0 0,-1 1 1 0 0,0-1-1 0 0,-10 17 1 0 0,4-9 46 0 0,-37 82 106 0 0,40-81-381 0 0,1 0 0 0 0,0 0 1 0 0,-5 31-1 0 0,11-47-180 0 0,4 1-146 0 0,-4-2 417 0 0,1-1 1 0 0,-1 0 0 0 0,0 1-1 0 0,0-1 1 0 0,1 1-1 0 0,-1-1 1 0 0,0 0 0 0 0,1 1-1 0 0,-1-1 1 0 0,0 1 0 0 0,1-1-1 0 0,-1 0 1 0 0,0 0-1 0 0,1 1 1 0 0,-1-1 0 0 0,1 0-1 0 0,-1 0 1 0 0,1 1 0 0 0,11 3-1657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59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63 8431 0 0,'0'0'766'0'0,"1"-2"-628"0"0,2-5 1700 0 0,-1 0 0 0 0,0 0 0 0 0,1-10 2335 0 0,-4 15-3836 0 0,-13-14-417 0 0,13 15 175 0 0,-13-2 220 0 0,1 4-177 0 0,9 1-135 0 0,1-1-1 0 0,-1 1 1 0 0,1 0-1 0 0,0-1 1 0 0,0 1 0 0 0,0 1-1 0 0,0-1 1 0 0,0 0-1 0 0,0 1 1 0 0,1-1-1 0 0,-4 5 1 0 0,-3 4-6 0 0,-11 20 1 0 0,11-18 4 0 0,3-2-2 0 0,-1 0 0 0 0,2 0 0 0 0,-6 15 0 0 0,9-21 0 0 0,0 0 0 0 0,1 1 0 0 0,-1-1 0 0 0,1 0 0 0 0,1 1 0 0 0,-1-1 0 0 0,1 0 0 0 0,0 1 0 0 0,0-1 0 0 0,1 7 0 0 0,3 1 0 0 0,4 0-10 0 0,-8-12 6 0 0,1 0 0 0 0,0-1 0 0 0,0 1 0 0 0,0 0 0 0 0,0-1 0 0 0,0 1 0 0 0,0-1 1 0 0,0 1-1 0 0,0-1 0 0 0,2 1 0 0 0,1 0 3 0 0,-1 0 0 0 0,1-1 0 0 0,-1 0 0 0 0,1 0 0 0 0,-1 0 0 0 0,1 0 0 0 0,-1 0 0 0 0,1-1 0 0 0,-1 1 0 0 0,1-1 0 0 0,-1 0 0 0 0,1 0 0 0 0,-1-1 0 0 0,0 1 0 0 0,5-3 0 0 0,-2 0 13 0 0,1 0-1 0 0,0 0 1 0 0,-1-1-1 0 0,0 0 1 0 0,11-11-1 0 0,-3 3-11 0 0,-6 1 0 0 0,-6 6 0 0 0,-1 6 3 0 0,-1-1 0 0 0,0 1 0 0 0,0 0 0 0 0,0 0 0 0 0,1-1 1 0 0,-1 1-1 0 0,0 0 0 0 0,0 0 0 0 0,0-1 0 0 0,0 1 0 0 0,1 0 0 0 0,-1-1 0 0 0,0 1 0 0 0,0 0 0 0 0,0-1 0 0 0,0 1 0 0 0,0 0 0 0 0,0-1 0 0 0,0 1 0 0 0,0-1 0 0 0,0 1 0 0 0,0 0 0 0 0,0-1 1 0 0,0 1-1 0 0,0 0 0 0 0,0-1 0 0 0,-1 1 0 0 0,1 0 0 0 0,0-1 0 0 0,0 1 0 0 0,-10 4-10 0 0,-12 17-70 0 0,17-12 61 0 0,-1 0-1 0 0,1 1 1 0 0,1 0 0 0 0,-1 0-1 0 0,2 0 1 0 0,-1 0 0 0 0,2 1-1 0 0,-3 11 1 0 0,-5 91-757 0 0,7-67 210 0 0,2-33 318 0 0,-11 184-2134 0 0,11-139 2646 0 0,10 82 0 0 0,34 98 2423 0 0,-40-222-2411 0 0,0-2 547 0 0,-1 1-1 0 0,-1 0 1 0 0,-1 19-1 0 0,-2-35-750 0 0,-22-10-73 0 0,2-1 0 0 0,-1 0 0 0 0,-21-18 0 0 0,-17-8-10 0 0,-100-63 160 0 0,153 95-148 0 0,-1 0 0 0 0,1-1 0 0 0,-14-13 0 0 0,13 6-40 0 0,10 10-76 0 0,0 4 41 0 0,1-4-159 0 0,12-8-1288 0 0,5 1-3321 0 0,7 0-2043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2:15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5959 0 0,'0'0'1302'0'0,"1"1"-1230"0"0,2 0-67 0 0,0 0-1 0 0,0 0 1 0 0,0 0 0 0 0,0 0 0 0 0,0 0 0 0 0,0-1-1 0 0,0 1 1 0 0,0-1 0 0 0,0 0 0 0 0,0 0 0 0 0,0 0-1 0 0,0 0 1 0 0,0-1 0 0 0,0 1 0 0 0,0-1 0 0 0,0 0-1 0 0,4-1 1 0 0,3-1-17 0 0,107-23 481 0 0,-96 24 54 0 0,-1 0 1 0 0,1 1 0 0 0,38 4-1 0 0,-26 2-410 0 0,1 1 1 0 0,-1 2-1 0 0,37 13 0 0 0,-53-16-45 0 0,-1-2 0 0 0,1 0-1 0 0,0-1 1 0 0,1-1-1 0 0,-1-1 1 0 0,24-1 0 0 0,4-1 50 0 0,-24 2-1208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29 13039 0 0,'0'0'1186'0'0,"-1"1"-909"0"0,-1 4-48 0 0,0-1-1 0 0,-1 0 1 0 0,1 0 0 0 0,-1 1-1 0 0,0-2 1 0 0,0 1 0 0 0,-7 6-1 0 0,-31 23 336 0 0,4-4-285 0 0,36-27-270 0 0,-12 9 118 0 0,1 1-1 0 0,-16 21 0 0 0,26-30-97 0 0,-1 0-1 0 0,1 1 1 0 0,0-1-1 0 0,0 1 1 0 0,0-1-1 0 0,1 1 1 0 0,-1 0-1 0 0,1-1 1 0 0,0 1-1 0 0,0 0 1 0 0,0 0 0 0 0,1 0-1 0 0,-1 0 1 0 0,1 0-1 0 0,0 0 1 0 0,1 7-1 0 0,-1-9 60 0 0,18 10 350 0 0,-13-10-325 0 0,-1-1 0 0 0,1 0 0 0 0,0 1 1 0 0,-1-2-1 0 0,1 1 0 0 0,0 0 1 0 0,0-1-1 0 0,6 0 0 0 0,41-6 547 0 0,-38 4-467 0 0,-6 0-168 0 0,-1 1 1 0 0,1-1 0 0 0,0-1-1 0 0,0 0 1 0 0,-1 0 0 0 0,0 0-1 0 0,1-1 1 0 0,-1 0 0 0 0,-1 0 0 0 0,1-1-1 0 0,11-10 1 0 0,-10 7-60 0 0,-1 1 0 0 0,0-1 0 0 0,-1 0 0 0 0,0-1 0 0 0,0 1 0 0 0,-1-1 0 0 0,0-1 0 0 0,7-17 0 0 0,-11 20-72 0 0,1 1 0 0 0,-1 0 0 0 0,0-1-1 0 0,-1 1 1 0 0,0-1 0 0 0,0 1 0 0 0,0-1 0 0 0,-1 1-1 0 0,0-1 1 0 0,0 1 0 0 0,-1-1 0 0 0,1 1 0 0 0,-1 0-1 0 0,-1 0 1 0 0,1 0 0 0 0,-5-7 0 0 0,5 11 95 0 0,1 1 0 0 0,-1 0-1 0 0,1-1 1 0 0,-1 1 0 0 0,0 0 0 0 0,0 0 0 0 0,0 0-1 0 0,0 0 1 0 0,0 1 0 0 0,0-1 0 0 0,0 0 0 0 0,0 1 0 0 0,0-1-1 0 0,0 1 1 0 0,0 0 0 0 0,0 0 0 0 0,0 0 0 0 0,-4 0-1 0 0,-1 0 239 0 0,-1 1-1 0 0,1 0 1 0 0,-15 3-1 0 0,-9 6-2315 0 0,30-9 1278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54 6447 0 0,'0'-1'298'0'0,"-17"-38"5671"0"0,16 25-2526 0 0,4 23-3357 0 0,-1 0 0 0 0,0-1 0 0 0,-1 1 0 0 0,2 18 0 0 0,-4 41 549 0 0,1-30-178 0 0,-1-5 41 0 0,3 0 0 0 0,0-1 0 0 0,11 46 0 0 0,-10-65-374 0 0,1 1 0 0 0,0-1 1 0 0,1 0-1 0 0,1-1 0 0 0,0 0 0 0 0,0 0 1 0 0,1 0-1 0 0,1 0 0 0 0,0-1 1 0 0,18 18-1 0 0,-6-8-3 0 0,-5-8-54 0 0,0 2 0 0 0,-2 0 0 0 0,20 28 0 0 0,-32-41-34 0 0,0-2-31 0 0,-1 0 0 0 0,0 1-1 0 0,0-1 1 0 0,1 1-1 0 0,-1-1 1 0 0,0 1 0 0 0,0-1-1 0 0,0 1 1 0 0,0-1-1 0 0,0 1 1 0 0,1-1 0 0 0,-1 1-1 0 0,0-1 1 0 0,0 1 0 0 0,0-1-1 0 0,-1 1 1 0 0,1 0-1 0 0,0 12 121 0 0,0-13-119 0 0,0 1-1 0 0,0-1 1 0 0,0 0-1 0 0,0 0 1 0 0,0 0-1 0 0,0 1 1 0 0,1-1-1 0 0,-1 0 0 0 0,0 0 1 0 0,0 0-1 0 0,0 0 1 0 0,0 1-1 0 0,0-1 1 0 0,0 0-1 0 0,1 0 1 0 0,-1 0-1 0 0,0 0 1 0 0,0 1-1 0 0,0-1 1 0 0,0 0-1 0 0,1 0 1 0 0,-1 0-1 0 0,0 0 1 0 0,0 0-1 0 0,0 0 1 0 0,1 0-1 0 0,-1 0 1 0 0,0 0-1 0 0,0 0 1 0 0,0 0-1 0 0,1 0 0 0 0,-1 0 1 0 0,0 0-1 0 0,0 0 1 0 0,0 0-1 0 0,1 0 1 0 0,-1 0-1 0 0,0 0 1 0 0,0 0-1 0 0,0 0 1 0 0,1 0-1 0 0,-1 0 1 0 0,0 0-1 0 0,0 0 1 0 0,0 0-1 0 0,1 0 1 0 0,-1-1-1 0 0,9-3 99 0 0,-1-2-101 0 0,-8 6 0 0 0,0-1 0 0 0,1 1 0 0 0,-1 0 0 0 0,1-1 0 0 0,-1 1 0 0 0,0-1 0 0 0,1 1 0 0 0,-1 0 0 0 0,0-1 0 0 0,0 1 0 0 0,1-1 0 0 0,-1 1 0 0 0,0-1 0 0 0,0 1 0 0 0,0-1 0 0 0,1 0 0 0 0,-1 1 0 0 0,0-1 0 0 0,0 1 0 0 0,0-1 0 0 0,0 1 0 0 0,0-1 0 0 0,0 1 0 0 0,0-1 0 0 0,0 1 0 0 0,0-1 0 0 0,-1 0 0 0 0,1 1 0 0 0,0-1 0 0 0,0 1 0 0 0,0-1 0 0 0,-1 1 0 0 0,1-1 0 0 0,0 1 0 0 0,0-1 0 0 0,-1 1 0 0 0,1 0 0 0 0,0-1 0 0 0,-1 1 0 0 0,0-1 0 0 0,1 0 0 0 0,-2 0 0 0 0,1-1 0 0 0,0 1 1 0 0,-1 0-1 0 0,1 0 0 0 0,-1 0 0 0 0,1 0 0 0 0,-1 0 0 0 0,1 0 0 0 0,-1 0 1 0 0,0 0-1 0 0,0 1 0 0 0,1-1 0 0 0,-1 0 0 0 0,0 1 0 0 0,0 0 1 0 0,0-1-1 0 0,1 1 0 0 0,-1 0 0 0 0,-2 0 0 0 0,-39 2-9 0 0,35-1 3 0 0,-365 11-54 0 0,349-12 55 0 0,-1 2 0 0 0,1 0 1 0 0,0 1-1 0 0,-46 13 0 0 0,54-11 35 0 0,1 1 0 0 0,1 0 1 0 0,-1 1-1 0 0,1 1 0 0 0,0 0 1 0 0,1 0-1 0 0,0 2 0 0 0,0 0 1 0 0,-13 13-1 0 0,25-22 39 0 0,3-1-12 0 0,5-1-86 0 0,-1-1-1 0 0,0 0 1 0 0,0 0-1 0 0,0 0 1 0 0,0-1-1 0 0,7-4 1 0 0,35-24-728 0 0,-34 21 578 0 0,79-63-3484 0 0,-64 49 1927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753 118 3223 0 0,'2'-1'240'0'0,"7"-2"604"0"0,-1-1 1 0 0,0-1-1 0 0,-1 1 0 0 0,1-1 0 0 0,-1-1 0 0 0,0 1 0 0 0,12-13 0 0 0,4-2 866 0 0,28-23 3294 0 0,-49 40-3641 0 0,-21 20-1337 0 0,0-1 1 0 0,-1 0 0 0 0,-42 23 0 0 0,-74 31-211 0 0,77-41-31 0 0,44-21 160 0 0,-171 94-420 0 0,-9 8 359 0 0,72-44 80 0 0,98-48 139 0 0,23-17 258 0 0,13 3-220 0 0,-4-1-120 0 0,2-2-14 0 0,-1 1 0 0 0,0-1 1 0 0,0-1-1 0 0,1 0 0 0 0,-1 0 1 0 0,0 0-1 0 0,14-3 0 0 0,59-18 54 0 0,-53 13-34 0 0,13-3-6 0 0,0 1 0 0 0,0 3 0 0 0,0 1 0 0 0,62 0 0 0 0,-80 7-61 0 0,-1 0 1 0 0,1 1-1 0 0,-1 2 1 0 0,0 0-1 0 0,0 1 1 0 0,0 2-1 0 0,-1 0 1 0 0,0 1-1 0 0,39 21 1 0 0,-55-26-3 0 0,0 1 0 0 0,1-1 0 0 0,-1 1 1 0 0,0 0-1 0 0,-1 1 0 0 0,1-1 0 0 0,-1 1 1 0 0,0 0-1 0 0,0 0 0 0 0,0 0 0 0 0,-1 1 1 0 0,1-1-1 0 0,3 12 0 0 0,-5-12-5 0 0,0 0 0 0 0,-1 1-1 0 0,0-1 1 0 0,0 1 0 0 0,-1 0-1 0 0,1-1 1 0 0,-1 1 0 0 0,0-1-1 0 0,-1 1 1 0 0,1 0 0 0 0,-1-1-1 0 0,0 1 1 0 0,-1-1 0 0 0,1 1 0 0 0,-5 8-1 0 0,2-6 22 0 0,0 0 0 0 0,-1 0 0 0 0,-1 0 0 0 0,1-1 0 0 0,-1 0 0 0 0,0 0 0 0 0,-11 9 0 0 0,0-1 96 0 0,0-1 0 0 0,-20 11 0 0 0,-173 96 375 0 0,157-95-431 0 0,-1-2 0 0 0,-62 18 1 0 0,93-36 54 0 0,0 0 1 0 0,0-2 0 0 0,-1-1-1 0 0,1 0 1 0 0,-1-2 0 0 0,-34-3 0 0 0,53 2-46 0 0,0 0 1 0 0,1-1-1 0 0,-1 0 0 0 0,0 0 1 0 0,1-1-1 0 0,-1 1 1 0 0,1-1-1 0 0,-1 0 1 0 0,1 0-1 0 0,0 0 1 0 0,0-1-1 0 0,0 0 1 0 0,-7-5-1 0 0,6-3 48 0 0,5 10-79 0 0,0 0 0 0 0,-1 1 0 0 0,1-1 1 0 0,0 0-1 0 0,0 1 0 0 0,-1-1 1 0 0,1 0-1 0 0,0 1 0 0 0,-1-1 1 0 0,1 0-1 0 0,0 1 0 0 0,-1-1 0 0 0,1 1 1 0 0,-1-1-1 0 0,1 1 0 0 0,-2-1 1 0 0,3-1-90 0 0,0 0-13 0 0,0 0 1 0 0,-1 0-1 0 0,1 0 1 0 0,0 0 0 0 0,1 0-1 0 0,-1 1 1 0 0,0-1 0 0 0,0 0-1 0 0,1 1 1 0 0,-1-1 0 0 0,1 1-1 0 0,0 0 1 0 0,-1-1 0 0 0,1 1-1 0 0,0 0 1 0 0,0 0-1 0 0,-1 0 1 0 0,1 0 0 0 0,0 0-1 0 0,0 1 1 0 0,0-1 0 0 0,0 0-1 0 0,0 1 1 0 0,0 0 0 0 0,4-1-1 0 0,11 0-1379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225 105 2759 0 0,'0'0'126'0'0,"-1"1"-5"0"0,-21 2 4055 0 0,3 2 1151 0 0,7 3-5122 0 0,7-1-184 0 0,3-5-21 0 0,1 1 0 0 0,-1-1 0 0 0,1 1 0 0 0,0-1 0 0 0,0 1 0 0 0,0 0 0 0 0,0-1 0 0 0,-1 7 0 0 0,-1 2 0 0 0,-8 10 190 0 0,-24 35-1 0 0,5-9 80 0 0,19-28-50 0 0,-28 52 1021 0 0,34-61-845 0 0,0 1 0 0 0,1 0 0 0 0,1-1 1 0 0,-4 23-1 0 0,7-33-368 0 0,0 1 1 0 0,0 0-1 0 0,0-1 0 0 0,0 1 1 0 0,0 0-1 0 0,0 0 0 0 0,1-1 0 0 0,-1 1 1 0 0,0 0-1 0 0,0-1 0 0 0,1 1 1 0 0,-1 0-1 0 0,0-1 0 0 0,1 1 1 0 0,-1 0-1 0 0,1-1 0 0 0,-1 1 1 0 0,1-1-1 0 0,-1 1 0 0 0,1-1 1 0 0,0 1-1 0 0,-1-1 0 0 0,1 1 1 0 0,-1-1-1 0 0,1 0 0 0 0,0 1 1 0 0,-1-1-1 0 0,2 1 0 0 0,20 4 370 0 0,-16-5-316 0 0,1 0-1 0 0,0 0 1 0 0,-1-1-1 0 0,1 0 1 0 0,-1 0-1 0 0,1 0 1 0 0,-1-1-1 0 0,0 0 1 0 0,1 0-1 0 0,7-5 1 0 0,8-5 208 0 0,29-20 0 0 0,-37 22-181 0 0,167-127 112 0 0,-165 124-242 0 0,-1-1-1 0 0,-1 0 1 0 0,-1-1-1 0 0,0 0 1 0 0,-1-1-1 0 0,15-24 1 0 0,-26 38-5 0 0,0 0 0 0 0,0-1 1 0 0,0 1-1 0 0,0 0 0 0 0,0 0 0 0 0,-1 0 0 0 0,1 0 1 0 0,-1-1-1 0 0,1 1 0 0 0,-1 0 0 0 0,0-1 0 0 0,0 1 1 0 0,0 0-1 0 0,0 0 0 0 0,0-1 0 0 0,-1 1 0 0 0,1 0 1 0 0,-2-4-1 0 0,1 3-27 0 0,-1 1 1 0 0,1-1-1 0 0,-1 1 1 0 0,1 0-1 0 0,-1-1 1 0 0,0 1-1 0 0,0 0 1 0 0,0 0-1 0 0,-1 0 1 0 0,1 0 0 0 0,0 1-1 0 0,-5-4 1 0 0,-5 0-123 0 0,1 0 0 0 0,-1 1 0 0 0,0 0 1 0 0,0 0-1 0 0,-19-2 0 0 0,10 4 122 0 0,0 1 0 0 0,0 1 0 0 0,0 0 0 0 0,0 2 0 0 0,1 1 0 0 0,-1 0 0 0 0,-35 11 0 0 0,47-11 28 0 0,7-2-110 0 0,13-10-160 0 0,-8 7 242 0 0,43-30-1264 0 0,-14 13 52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34 14743 0 0,'2'-6'222'0'0,"-2"5"-125"0"0,1 0-1 0 0,-1 0 1 0 0,1 0-1 0 0,-1 0 1 0 0,0 0-1 0 0,0 0 1 0 0,1 0-1 0 0,-1-1 1 0 0,0 1-1 0 0,0 0 1 0 0,0 0 0 0 0,0 0-1 0 0,0-2 1 0 0,0 2-87 0 0,-1 1 0 0 0,1 0 0 0 0,0-1 1 0 0,0 1-1 0 0,0-1 0 0 0,0 1 0 0 0,0-1 0 0 0,-1 1 1 0 0,1-1-1 0 0,0 1 0 0 0,0 0 0 0 0,-1-1 1 0 0,1 1-1 0 0,0-1 0 0 0,-1 1 0 0 0,1 0 1 0 0,0-1-1 0 0,-1 1 0 0 0,1 0 0 0 0,-1 0 0 0 0,1-1 1 0 0,0 1-1 0 0,-1 0 0 0 0,1 0 0 0 0,-1-1 1 0 0,1 1-1 0 0,-1 0 0 0 0,1 0 0 0 0,-1 0 1 0 0,1 0-1 0 0,-1 0 0 0 0,1 0 0 0 0,-1 0 1 0 0,1 0-1 0 0,-1 0 0 0 0,1 0 0 0 0,-1 0 0 0 0,1 0 1 0 0,-1 0-1 0 0,1 0 0 0 0,0 1 0 0 0,-1-1 1 0 0,1 0-1 0 0,-1 0 0 0 0,0 1 82 0 0,-5 1 137 0 0,0 1 1 0 0,1 0 0 0 0,-1 0 0 0 0,1 1 0 0 0,0-1 0 0 0,0 1 0 0 0,-7 8 0 0 0,0-2-168 0 0,-11 10-58 0 0,2 2 0 0 0,0 0 0 0 0,2 1-1 0 0,0 1 1 0 0,2 1 0 0 0,-22 40 0 0 0,-68 171-31 0 0,63-130-42 0 0,-99 217-1182 0 0,82-207-800 0 0,59-113 1946 0 0,-7 13-845 0 0,5-6-2811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3223 0 0,'0'0'143'0'0,"-1"1"386"0"0,-41 29 8671 0 0,-19 23-6860 0 0,49-42-2212 0 0,0 2-1 0 0,1 0 1 0 0,1 0-1 0 0,0 1 1 0 0,1 0 0 0 0,0 0-1 0 0,1 1 1 0 0,-10 25-1 0 0,17-35-68 0 0,-1 0 1 0 0,1 1-1 0 0,0-1 0 0 0,0 0 0 0 0,1 0 0 0 0,0 0 0 0 0,0 1 1 0 0,0-1-1 0 0,0 0 0 0 0,1 0 0 0 0,0 0 0 0 0,0 1 1 0 0,0-1-1 0 0,1 0 0 0 0,-1 0 0 0 0,6 9 0 0 0,-5-10 22 0 0,0-1-1 0 0,1 1 1 0 0,0 0 0 0 0,0-1-1 0 0,0 1 1 0 0,0-1-1 0 0,0 0 1 0 0,1 0-1 0 0,-1 0 1 0 0,1-1-1 0 0,0 1 1 0 0,0-1 0 0 0,0 0-1 0 0,0 0 1 0 0,0 0-1 0 0,0-1 1 0 0,1 1-1 0 0,-1-1 1 0 0,6 1 0 0 0,-4-2 33 0 0,-1 1 0 0 0,0-1 0 0 0,0-1 0 0 0,1 1 1 0 0,-1-1-1 0 0,0 0 0 0 0,0 0 0 0 0,0 0 0 0 0,0-1 1 0 0,0 1-1 0 0,0-1 0 0 0,0-1 0 0 0,0 1 1 0 0,-1-1-1 0 0,1 1 0 0 0,-1-1 0 0 0,7-7 0 0 0,5-4 3 0 0,0-2 0 0 0,26-34 0 0 0,-23 26-173 0 0,15-26-533 0 0,4-4-631 0 0,-18 32-351 0 0,1-1-401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10135 0 0,'0'0'778'0'0,"-2"0"-373"0"0,-2 0-163 0 0,0 1 1 0 0,0 0-1 0 0,0-1 0 0 0,0 2 0 0 0,0-1 1 0 0,0 0-1 0 0,0 1 0 0 0,1 0 1 0 0,-1-1-1 0 0,1 2 0 0 0,-1-1 1 0 0,1 0-1 0 0,0 1 0 0 0,-5 4 0 0 0,-5 5-30 0 0,-22 29 0 0 0,33-38-190 0 0,-26 35 99 0 0,2 1 0 0 0,2 1 0 0 0,-23 51 0 0 0,-47 135 529 0 0,44-98-383 0 0,-154 335 109 0 0,121-285-584 0 0,80-173-238 0 0,-2 5 493 0 0,4-3-5264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11975 0 0,'0'0'1811'0'0,"2"2"-1235"0"0,0 2-447 0 0,1-1-1 0 0,1 0 1 0 0,-1 0-1 0 0,0 0 1 0 0,1 0 0 0 0,0 0-1 0 0,-1-1 1 0 0,1 1 0 0 0,0-1-1 0 0,0 0 1 0 0,1 0 0 0 0,-1-1-1 0 0,0 1 1 0 0,1-1-1 0 0,-1 0 1 0 0,0 0 0 0 0,6 0-1 0 0,11 1 256 0 0,0-1 0 0 0,29-2-1 0 0,-41 1-293 0 0,35-3 503 0 0,68-14 0 0 0,44-19 340 0 0,-137 31-819 0 0,62-17 279 0 0,-40 9-317 0 0,1 3 0 0 0,-1 1-1 0 0,57-4 1 0 0,-94 12-316 0 0,0 1 0 0 0,0 0 0 0 0,0 1 0 0 0,0-1 0 0 0,0 1 0 0 0,0-1-1 0 0,0 1 1 0 0,-1 0 0 0 0,1 1 0 0 0,0-1 0 0 0,5 4 0 0 0,-8-4 22 0 0,0-1 0 0 0,-1 1 0 0 0,1 0 0 0 0,0 0 0 0 0,-1 0 1 0 0,1 0-1 0 0,-1 0 0 0 0,0 0 0 0 0,1 0 0 0 0,-1 0 0 0 0,0 0 0 0 0,1 0 0 0 0,-1 0 0 0 0,0 0 1 0 0,0 0-1 0 0,0 2 0 0 0,0-1-239 0 0,0 7-1181 0 0</inkml:trace>
  <inkml:trace contextRef="#ctx0" brushRef="#br0" timeOffset="1">851 103 1839 0 0,'0'2'2810'0'0,"1"2"-1291"0"0,-1 1 0 0 0,1 0 1 0 0,-1-1-1 0 0,0 1 0 0 0,-1 7 0 0 0,-9 26 1744 0 0,3-21-2692 0 0,0 0 1 0 0,-11 18 0 0 0,-122 196 1027 0 0,118-188-2217 0 0,21-41-127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1375 0 0,'-2'2'7843'0'0,"-35"36"-3771"0"0,15-15-3729 0 0,1 1-1 0 0,-17 28 1 0 0,-1 2-39 0 0,-19 32 421 0 0,50-73-566 0 0,0 1 0 0 0,2 1 1 0 0,-1-1-1 0 0,-5 23 0 0 0,11-34-130 0 0,1-1 1 0 0,-1 1-1 0 0,1 0 0 0 0,-1-1 0 0 0,1 1 0 0 0,0 0 1 0 0,0 0-1 0 0,1-1 0 0 0,-1 1 0 0 0,0 0 0 0 0,1-1 1 0 0,-1 1-1 0 0,1-1 0 0 0,0 1 0 0 0,0 0 0 0 0,0-1 0 0 0,2 3 1 0 0,-2-3 8 0 0,0-1 0 0 0,1 1 1 0 0,-1-1-1 0 0,1 1 1 0 0,-1-1-1 0 0,1 0 0 0 0,-1 0 1 0 0,1 1-1 0 0,0-1 1 0 0,-1-1-1 0 0,1 1 0 0 0,0 0 1 0 0,0 0-1 0 0,0 0 0 0 0,0-1 1 0 0,0 1-1 0 0,0-1 1 0 0,0 0-1 0 0,0 0 0 0 0,0 1 1 0 0,0-1-1 0 0,0 0 1 0 0,3-1-1 0 0,7-1 194 0 0,1-1 0 0 0,-2-1 0 0 0,1 0 0 0 0,0 0 1 0 0,-1-1-1 0 0,0 0 0 0 0,0-1 0 0 0,0-1 0 0 0,17-13 0 0 0,-22 15-199 0 0,0 0 1 0 0,0-1-1 0 0,-1 1 0 0 0,0-1 0 0 0,0 0 0 0 0,0 0 0 0 0,-1-1 1 0 0,0 1-1 0 0,0-1 0 0 0,-1 0 0 0 0,0 0 0 0 0,0 0 1 0 0,-1-1-1 0 0,1 1 0 0 0,-2-1 0 0 0,1 1 0 0 0,-1-1 1 0 0,0 0-1 0 0,-1 1 0 0 0,0-1 0 0 0,0 0 0 0 0,0 1 0 0 0,-1-1 1 0 0,0 0-1 0 0,-1 1 0 0 0,-2-10 0 0 0,-33-65 90 0 0,16 38-7586 0 0,17 35 1651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1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62 297 10591 0 0,'0'0'819'0'0,"-1"1"-534"0"0,-23 22 679 0 0,19-17 71 0 0,-1-1 0 0 0,0 1-1 0 0,-14 9 1568 0 0,23-26-1808 0 0,-1 4-663 0 0,0 1 0 0 0,1-1 0 0 0,0 1 0 0 0,1 0-1 0 0,-1 0 1 0 0,1 0 0 0 0,0 1 0 0 0,9-11 0 0 0,47-39 146 0 0,-31 31-192 0 0,6-9-119 0 0,1 3-1 0 0,2 1 1 0 0,1 2 0 0 0,67-36-1 0 0,-102 61 37 0 0,0 0 18 0 0,0 0 0 0 0,0 0-1 0 0,0 0 1 0 0,1 1 0 0 0,-1 0 0 0 0,1 0-1 0 0,4-1 1 0 0,0 13 235 0 0,-6-6-239 0 0,0 0 0 0 0,0 1 1 0 0,-1 0-1 0 0,0-1 0 0 0,0 1 0 0 0,0 0 1 0 0,-1 0-1 0 0,2 11 0 0 0,-1 6 65 0 0,-1 24 1 0 0,-1-9-46 0 0,0-21-139 0 0,-1-1 0 0 0,-4 29 1 0 0,2-29-39 0 0,1 0 1 0 0,0 0 0 0 0,2 17 0 0 0,0-28-451 0 0,1-1 0 0 0,-1 1 0 0 0,1 0-1 0 0,0-1 1 0 0,1 1 0 0 0,-1-1 0 0 0,1 1 0 0 0,3 6 0 0 0,-1-4-1156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13 919 0 0,'0'0'21277'0'0,"2"-1"-21189"0"0,10-7-558 0 0,-10 5-833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 17279 0 0,'-7'-3'1566'0'0,"-1"0"-1290"0"0,-6-4 876 0 0,14 7-1132 0 0,0 0 1 0 0,-1 0-1 0 0,1-1 1 0 0,0 1 0 0 0,0 0-1 0 0,0 0 1 0 0,0 0-1 0 0,0 0 1 0 0,0 0-1 0 0,0 0 1 0 0,0 0 0 0 0,0 0-1 0 0,0 0 1 0 0,0 0-1 0 0,0 0 1 0 0,0 0 0 0 0,0 0-1 0 0,0 0 1 0 0,0-1-1 0 0,0 1 1 0 0,0 0 0 0 0,0 0-1 0 0,0 0 1 0 0,1 0-1 0 0,-1 0 1 0 0,0 0 0 0 0,0 0-1 0 0,0 0 1 0 0,0 0-1 0 0,0 0 1 0 0,0 0-1 0 0,0 0 1 0 0,0 0 0 0 0,0 0-1 0 0,0 0 1 0 0,0 0-1 0 0,0 0 1 0 0,0 0 0 0 0,0 0-1 0 0,0-1 1 0 0,0 1-1 0 0,0 0 1 0 0,0 0 0 0 0,1 0-1 0 0,-1 0 1 0 0,0 0-1 0 0,0 0 1 0 0,0 0-1 0 0,0 0 1 0 0,0 0 0 0 0,0 0-1 0 0,0 0 1 0 0,0 0-1 0 0,0 0 1 0 0,0 0 0 0 0,0 0-1 0 0,0 1 1 0 0,0-1-1 0 0,0 0 1 0 0,1 0 0 0 0,-1 0-1 0 0,0 0 1 0 0,0 0-1 0 0,0 0 1 0 0,0 0-1 0 0,0 0 1 0 0,0 0 0 0 0,6-1-387 0 0,-6 1 368 0 0,11-5-1385 0 0,-4 3-3178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10735 0 0,'0'0'4491'0'0,"-1"2"-4194"0"0,-20 32 243 0 0,14-24-350 0 0,1-1-1 0 0,-9 18 0 0 0,1 3 7 0 0,9-22-73 0 0,1 1 1 0 0,0 0-1 0 0,0 0 0 0 0,1 0 0 0 0,0 0 0 0 0,1 0 0 0 0,0 1 0 0 0,-1 10 0 0 0,3-19-88 0 0,0 1 0 0 0,1-1 1 0 0,-1 0-1 0 0,0 0 0 0 0,1 0 0 0 0,-1 0 0 0 0,1 1 0 0 0,-1-1 0 0 0,1 0 0 0 0,-1 0 0 0 0,1 0 1 0 0,0 0-1 0 0,-1 0 0 0 0,1 0 0 0 0,0 0 0 0 0,0-1 0 0 0,0 1 0 0 0,0 0 0 0 0,0 0 0 0 0,0-1 1 0 0,0 1-1 0 0,0 0 0 0 0,0-1 0 0 0,0 1 0 0 0,0-1 0 0 0,0 1 0 0 0,1-1 0 0 0,-1 0 0 0 0,0 0 1 0 0,2 1-1 0 0,4 0 121 0 0,1 0 1 0 0,-1 0-1 0 0,12-1 1 0 0,-16 0-88 0 0,10-1 28 0 0,0-1 0 0 0,1 0 0 0 0,-1-1 0 0 0,0-1 1 0 0,0 0-1 0 0,-1 0 0 0 0,1-2 0 0 0,-1 1 0 0 0,13-9 0 0 0,-21 11-88 0 0,0 1 0 0 0,0-1 0 0 0,-1 0 0 0 0,1 0 0 0 0,-1 0 0 0 0,1 0 0 0 0,-1-1-1 0 0,0 1 1 0 0,0-1 0 0 0,0 0 0 0 0,-1 0 0 0 0,0 0 0 0 0,4-6 0 0 0,-6 9-18 0 0,0 0-1 0 0,0 0 1 0 0,0 0 0 0 0,1 0-1 0 0,-1 1 1 0 0,0-1 0 0 0,0 0-1 0 0,0 0 1 0 0,0 0-1 0 0,-1 0 1 0 0,1 0 0 0 0,0 0-1 0 0,0 0 1 0 0,0 0-1 0 0,-1 0 1 0 0,1 0 0 0 0,0 1-1 0 0,-1-1 1 0 0,1 0 0 0 0,-1 0-1 0 0,1 0 1 0 0,-1 1-1 0 0,0-1 1 0 0,1 0 0 0 0,-1 1-1 0 0,0-1 1 0 0,1 0-1 0 0,-1 1 1 0 0,0-1 0 0 0,0 1-1 0 0,1-1 1 0 0,-1 1 0 0 0,0-1-1 0 0,0 1 1 0 0,0 0-1 0 0,-1-1 1 0 0,2 1-12 0 0,-7-2-62 0 0,0 0 0 0 0,0 0-1 0 0,0 1 1 0 0,0 0 0 0 0,1 0-1 0 0,-1 1 1 0 0,0 0 0 0 0,-14 1-1 0 0,15 0-10 0 0,-1-1-1 0 0,1 1 0 0 0,0-1 1 0 0,-1-1-1 0 0,1 1 1 0 0,-1-1-1 0 0,1 0 0 0 0,0-1 1 0 0,-11-3-1 0 0,16 4-315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28 1839 0 0,'0'0'83'0'0,"2"-1"-6"0"0,32-24 2433 0 0,-31 25 792 0 0,8-2 3857 0 0,-11 5-6563 0 0,-2 8-295 0 0,0 0 0 0 0,0-1 1 0 0,-1 1-1 0 0,-1 0 0 0 0,0-1 0 0 0,-5 11 0 0 0,1-3 4 0 0,-49 136 601 0 0,0 2-852 0 0,40-117-56 0 0,-40 69 0 0 0,-73 76 97 0 0,25-37-46 0 0,71-97-50 0 0,-73 117-14 0 0,106-165-197 0 0,4-5-1548 0 0,15-10 740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34 5527 0 0,'0'-9'568'0'0,"0"8"-337"0"0,-1 0 0 0 0,1 0-1 0 0,0-1 1 0 0,0 1 0 0 0,0 0-1 0 0,-1 0 1 0 0,1 0 0 0 0,0 0-1 0 0,-1 1 1 0 0,1-1-1 0 0,-1 0 1 0 0,1 0 0 0 0,-1 0-1 0 0,0 0 1 0 0,1 0 0 0 0,-1 0-1 0 0,0 1 1 0 0,1-1 0 0 0,-1 0-1 0 0,0 1 1 0 0,0-1-1 0 0,0 1 1 0 0,0-1 0 0 0,0 0-1 0 0,0 1 1 0 0,0 0 0 0 0,0-1-1 0 0,0 1 1 0 0,0 0 0 0 0,0-1-1 0 0,0 1 1 0 0,0 0-1 0 0,0 0 1 0 0,0 0 0 0 0,0 0-1 0 0,0 0 1 0 0,0 0 0 0 0,0 0-1 0 0,0 0 1 0 0,-1 1 0 0 0,-4 0 295 0 0,1 0 0 0 0,0 1 0 0 0,-1-1 0 0 0,1 1 0 0 0,0 1 0 0 0,-7 3 0 0 0,-4 4-313 0 0,1 1-1 0 0,0 1 1 0 0,1 0 0 0 0,0 1-1 0 0,1 0 1 0 0,0 1 0 0 0,-13 21 0 0 0,5-4 21 0 0,1 0 1 0 0,-26 60-1 0 0,25-40 46 0 0,-28 102 0 0 0,3 57-164 0 0,37-163-96 0 0,-3 2-20 0 0,-1 0 0 0 0,-3-1 0 0 0,-29 58 0 0 0,38-90-98 0 0,-2-1 0 0 0,0 0 0 0 0,-20 25 0 0 0,1-9-2504 0 0,27-30 2451 0 0,1-1 0 0 0,0 1 0 0 0,-1-1 0 0 0,1 0 1 0 0,-1 1-1 0 0,1-1 0 0 0,-1 0 0 0 0,1 0 0 0 0,-1 1 1 0 0,0-1-1 0 0,1 0 0 0 0,-1 0 0 0 0,1 0 0 0 0,-1 1 1 0 0,1-1-1 0 0,-1 0 0 0 0,0 0 0 0 0,1 0 0 0 0,-1 0 1 0 0,0 0-1 0 0,-1 0-704 0 0,-11-1-4937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43 9671 0 0,'0'0'748'0'0,"-2"1"-492"0"0,-2 1-474 0 0,-6 3 1167 0 0,0 0 0 0 0,-11 8-1 0 0,19-11-100 0 0,1-1-772 0 0,1 0-1 0 0,0 0 1 0 0,0 0-1 0 0,-1-1 1 0 0,1 1-1 0 0,0 0 1 0 0,0 0-1 0 0,0 0 1 0 0,0 0-1 0 0,0 0 1 0 0,0 0-1 0 0,0 0 1 0 0,1 0-1 0 0,-1 0 1 0 0,0 1-1 0 0,4 1 72 0 0,-1 0-1 0 0,0-1 1 0 0,0 1 0 0 0,1-1-1 0 0,0 0 1 0 0,-1 0-1 0 0,1 0 1 0 0,0 0-1 0 0,0-1 1 0 0,0 1 0 0 0,0-1-1 0 0,0 0 1 0 0,0 0-1 0 0,8 0 1 0 0,9 1 550 0 0,35-2 0 0 0,-40-1-522 0 0,5 0 141 0 0,1-1 0 0 0,-1-1 0 0 0,38-11-1 0 0,58-27 574 0 0,21-5-161 0 0,-120 43-2799 0 0,22-2 1 0 0,-29 4 307 0 0,-8 1-317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42 14079 0 0,'0'0'1276'0'0,"-7"-5"-1024"0"0,5 4-178 0 0,0 0-1 0 0,0 0 1 0 0,0 1-1 0 0,0-1 0 0 0,1 1 1 0 0,-1 0-1 0 0,0-1 1 0 0,0 1-1 0 0,0 0 0 0 0,0 0 1 0 0,0 0-1 0 0,0 0 1 0 0,0 1-1 0 0,0-1 1 0 0,0 0-1 0 0,0 1 0 0 0,0 0 1 0 0,0-1-1 0 0,0 1 1 0 0,1 0-1 0 0,-1 0 1 0 0,0 0-1 0 0,1 0 0 0 0,-1 0 1 0 0,0 0-1 0 0,1 1 1 0 0,-1-1-1 0 0,0 2 1 0 0,-5 4-84 0 0,1 0 0 0 0,0 0 0 0 0,0 0 0 0 0,-7 14 0 0 0,8-11-2 0 0,0 1 0 0 0,1 0-1 0 0,0 0 1 0 0,1 0 0 0 0,-3 18-1 0 0,-6 18 15 0 0,8-33 23 0 0,0-1-1 0 0,2 1 1 0 0,-1 0-1 0 0,0 26 1 0 0,3-39 332 0 0,18 13 795 0 0,-15-14-1052 0 0,-1 1 0 0 0,1-1 0 0 0,-1 1 0 0 0,1-1 0 0 0,0 0 0 0 0,-1 0 0 0 0,1 0-1 0 0,-1 0 1 0 0,1-1 0 0 0,0 1 0 0 0,-1-1 0 0 0,5-1 0 0 0,31-13 608 0 0,-29 11-515 0 0,27-12 2 0 0,-1-2 0 0 0,-1-1-1 0 0,52-39 1 0 0,-81 54-189 0 0,1-1 1 0 0,-1 0-1 0 0,0 0 1 0 0,0 0-1 0 0,0-1 1 0 0,-1 0-1 0 0,0 1 0 0 0,4-8 1 0 0,-7 10-7 0 0,0 1-1 0 0,0-1 1 0 0,0 1 0 0 0,0-1 0 0 0,-1 0 0 0 0,1 1-1 0 0,-1-1 1 0 0,1 0 0 0 0,-1 0 0 0 0,0 1 0 0 0,0-1 0 0 0,0 0-1 0 0,0 0 1 0 0,-1 0 0 0 0,1 1 0 0 0,-1-1 0 0 0,0 0-1 0 0,1 1 1 0 0,-1-1 0 0 0,-1 0 0 0 0,1 1 0 0 0,0-1-1 0 0,-2-2 1 0 0,-3-2-103 0 0,1 0 0 0 0,-1 1 0 0 0,0 0-1 0 0,0 0 1 0 0,-1 0 0 0 0,0 1 0 0 0,0 0 0 0 0,0 0-1 0 0,0 1 1 0 0,-1-1 0 0 0,0 2 0 0 0,0-1 0 0 0,0 1-1 0 0,0 0 1 0 0,0 1 0 0 0,-1 0 0 0 0,1 1 0 0 0,-1-1-1 0 0,-10 1 1 0 0,18 1-209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24 18887 0 0,'-1'-1'863'0'0,"-5"-5"16"0"0,4 4-826 0 0,0 0-1 0 0,0 0 1 0 0,0 0 0 0 0,0 1 0 0 0,-1-1 0 0 0,1 1-1 0 0,-6-3 3472 0 0,21 22-4924 0 0,-6-4-4223 0 0,0 0-1901 0 0</inkml:trace>
  <inkml:trace contextRef="#ctx0" brushRef="#br0" timeOffset="1">22 614 15663 0 0,'-5'-7'1392'0'0,"0"0"-1112"0"0,-2-1-280 0 0,3 0 0 0 0,4-3 1536 0 0,2 0 248 0 0,1-1 48 0 0,3 0 16 0 0,-1 1-1272 0 0,0 0-256 0 0,1 2-56 0 0,1 1-8 0 0,-2 0-256 0 0,4 3-280 0 0,0 2 152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0 717 3223 0 0,'0'0'7730'0'0,"2"-1"-6832"0"0,19-6-22 0 0,-12 2 4012 0 0,-2 17-3100 0 0,-6-11-1751 0 0,0 0 0 0 0,0 0 0 0 0,-1 0-1 0 0,2 0 1 0 0,-1 0 0 0 0,0 0 0 0 0,0 0-1 0 0,0-1 1 0 0,0 1 0 0 0,0 0 0 0 0,1-1-1 0 0,-1 1 1 0 0,0-1 0 0 0,1 0 0 0 0,-1 1-1 0 0,0-1 1 0 0,3 0 0 0 0,-1 0 19 0 0,0 0 0 0 0,0 0 0 0 0,0 0 0 0 0,0-1 0 0 0,0 0-1 0 0,0 1 1 0 0,-1-1 0 0 0,4-2 0 0 0,6-2 104 0 0,-1-2-1 0 0,0 1 1 0 0,11-10-1 0 0,-14 10-78 0 0,32-23 394 0 0,65-66-1 0 0,25-44-280 0 0,-4 4-9 0 0,-36 44-169 0 0,-103 108-26 0 0,-1 1 0 0 0,2 0 0 0 0,1 1 0 0 0,-15 32 0 0 0,-36 100-65 0 0,39-91 64 0 0,14-38-5 0 0,2 1 0 0 0,0 0 0 0 0,-3 26 0 0 0,10-49 16 0 0,0 1 0 0 0,-1 0 1 0 0,1 0-1 0 0,0-1 0 0 0,0 1 0 0 0,0 0 0 0 0,0-1 0 0 0,0 1 0 0 0,0 0 1 0 0,0 0-1 0 0,0-1 0 0 0,0 1 0 0 0,0 0 0 0 0,0 0 0 0 0,0-1 1 0 0,1 1-1 0 0,-1 0 0 0 0,0 0 0 0 0,0-1 0 0 0,1 1 0 0 0,-1 0 0 0 0,1-1 1 0 0,-1 1-1 0 0,0-1 0 0 0,1 1 0 0 0,-1 0 0 0 0,1-1 0 0 0,-1 1 0 0 0,1-1 1 0 0,0 1-1 0 0,-1-1 0 0 0,1 0 0 0 0,0 1 0 0 0,-1-1 0 0 0,1 0 1 0 0,0 1-1 0 0,-1-1 0 0 0,1 0 0 0 0,1 1 0 0 0,0-1 6 0 0,0 1 15 0 0,0-1-1 0 0,1 1 1 0 0,-1-1-1 0 0,0 0 1 0 0,1 0 0 0 0,-1 0-1 0 0,1 0 1 0 0,-1 0-1 0 0,0-1 1 0 0,1 1-1 0 0,-1-1 1 0 0,0 1-1 0 0,1-1 1 0 0,1-1 0 0 0,34-17 235 0 0,-24 11-177 0 0,76-46 121 0 0,133-103 0 0 0,-151 100-200 0 0,-3-2 0 0 0,-2-4 0 0 0,105-125 0 0 0,-168 182-1 0 0,2-2-1 0 0,0 0-1 0 0,0 0 1 0 0,-1-1-1 0 0,5-11 1 0 0,-29 29-196 0 0,4 1 133 0 0,1 1-1 0 0,1 1 0 0 0,0 0 1 0 0,-21 25-1 0 0,-38 60-40 0 0,32-41 93 0 0,-26 38 19 0 0,54-75-25 0 0,1 1 0 0 0,-17 40 0 0 0,26-54 14 0 0,0 1 0 0 0,0 0-1 0 0,0-1 1 0 0,1 1 0 0 0,0 0 0 0 0,0 0 0 0 0,1 0 0 0 0,0 0 0 0 0,0 0-1 0 0,0 0 1 0 0,1 0 0 0 0,0-1 0 0 0,3 10 0 0 0,-2-10 21 0 0,1-1 0 0 0,-1 1 0 0 0,1-1-1 0 0,0 1 1 0 0,0-1 0 0 0,1 0 0 0 0,0 0 0 0 0,0 0 0 0 0,0-1 0 0 0,0 0 0 0 0,1 1 0 0 0,-1-1 0 0 0,1-1 0 0 0,0 1 0 0 0,7 3-1 0 0,0 0 61 0 0,0-1-1 0 0,1 0 0 0 0,0 0 0 0 0,0-1 0 0 0,14 3 0 0 0,-21-7-56 0 0,0 0-1 0 0,-1 0 0 0 0,1 0 1 0 0,0-1-1 0 0,0 0 1 0 0,0 0-1 0 0,-1-1 0 0 0,1 0 1 0 0,0 0-1 0 0,0 0 1 0 0,-1 0-1 0 0,1-1 0 0 0,-1 0 1 0 0,10-4-1 0 0,-9 2 21 0 0,-4 2-38 0 0,0 1 0 0 0,0 0 1 0 0,0 0-1 0 0,0 0 0 0 0,0 0 1 0 0,0 0-1 0 0,5-1 0 0 0,-5 1-79 0 0,-1 1-233 0 0,0 0 0 0 0,1 0 1 0 0,-1 1-1 0 0,0-1 0 0 0,1 0 1 0 0,-1 0-1 0 0,0 1 1 0 0,1-1-1 0 0,-1 1 0 0 0,0-1 1 0 0,0 1-1 0 0,1 0 0 0 0,-1-1 1 0 0,0 1-1 0 0,0 0 0 0 0,0 0 1 0 0,1 1-1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4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98 508 3223 0 0,'0'0'2316'0'0,"-9"4"538"0"0,-14 15 214 0 0,9-8-1830 0 0,0-1 0 0 0,-24 15 2288 0 0,40-36-2952 0 0,1 3-448 0 0,0 0 1 0 0,0 0 0 0 0,0 0 0 0 0,1 0 0 0 0,0 1 0 0 0,6-8-1 0 0,36-42 255 0 0,-23 29-215 0 0,11-13-46 0 0,2 1 0 0 0,48-42 0 0 0,68-61-120 0 0,-129 122 0 0 0,4-3 0 0 0,45-32 0 0 0,-61 49 0 0 0,-11 6 0 0 0,0 1 0 0 0,0 0 0 0 0,0 0 0 0 0,0-1 0 0 0,0 1 0 0 0,1 0 0 0 0,-1 0 0 0 0,0 0 0 0 0,0 0 0 0 0,0-1 0 0 0,0 1 0 0 0,0 0 0 0 0,1 0 0 0 0,-1 0 0 0 0,0 0 0 0 0,0 0 0 0 0,0-1 0 0 0,0 1 0 0 0,1 0 0 0 0,-1 0 0 0 0,0 0 0 0 0,0 0 0 0 0,0 0 0 0 0,1 0 0 0 0,-1 0 0 0 0,0 0 0 0 0,0 0 0 0 0,1 0 0 0 0,-1 0 0 0 0,0 0 0 0 0,0 0 0 0 0,0 0 0 0 0,1 0 0 0 0,-1 0 0 0 0,0 0 0 0 0,0 0 0 0 0,1 0 0 0 0,-6 17 0 0 0,5-16 0 0 0,-48 165 0 0 0,44-147 31 0 0,0-1 0 0 0,0 1 0 0 0,0 37 0 0 0,6 57 531 0 0,0-84-400 0 0,2 79 234 0 0,-4-105-348 0 0,1-2-58 0 0,-1 0 1 0 0,1-1-1 0 0,-1 1 0 0 0,1 0 1 0 0,-1 0-1 0 0,1-1 0 0 0,0 1 0 0 0,-1 0 1 0 0,1-1-1 0 0,0 1 0 0 0,0-1 1 0 0,-1 1-1 0 0,1-1 0 0 0,0 1 0 0 0,0-1 1 0 0,0 0-1 0 0,0 1 0 0 0,0-1 1 0 0,0 0-1 0 0,-1 0 0 0 0,1 1 0 0 0,0-1 1 0 0,0 0-1 0 0,0 0 0 0 0,0 0 1 0 0,0 0-1 0 0,0 0 0 0 0,0 0 0 0 0,0-1 1 0 0,0 1-1 0 0,0 0 0 0 0,0 0 0 0 0,0-1 1 0 0,-1 1-1 0 0,1 0 0 0 0,1-2 1 0 0,-2 2 4 0 0,2 0-82 0 0,-1-1 1 0 0,0 1-1 0 0,0-1 0 0 0,0 0 0 0 0,0 0 0 0 0,0 1 1 0 0,0-1-1 0 0,0 0 0 0 0,0 0 0 0 0,0 0 0 0 0,-1 0 1 0 0,1 0-1 0 0,0 0 0 0 0,-1 0 0 0 0,1 0 0 0 0,0-1 1 0 0,-1 1-1 0 0,1-2 0 0 0,2-9-6318 0 0,-3 1 915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10999 0 0,'0'0'1306'0'0,"2"-1"-596"0"0,5-3 153 0 0,4-3-159 0 0,-1 1 0 0 0,1 0 0 0 0,0 1 0 0 0,17-5 0 0 0,44-17 1135 0 0,6 0 339 0 0,-64 23-1892 0 0,0 1 0 0 0,0 1 0 0 0,20-2 0 0 0,-26 5-281 0 0,0 0 0 0 0,0 0 0 0 0,11 3-1 0 0,-11-2-660 0 0,0 0 0 0 0,0-1 0 0 0,11 1 0 0 0,-10-2-1171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14 102 1375 0 0,'-14'1'14602'0'0,"40"-9"-12433"0"0,-9 2-1589 0 0,21-6-57 0 0,-19 5 14 0 0,2 1 0 0 0,-1 1 1 0 0,0 0-1 0 0,40-2 0 0 0,-39 7-1429 0 0,21-3-1 0 0,-33 2 207 0 0,0-2-1 0 0,0 1 1 0 0,16-7 0 0 0,6-5-1256 0 0,-1 0-10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28 602 3223 0 0,'-2'1'240'0'0,"-23"25"14308"0"0,45-18-12580 0 0,-17-8-1868 0 0,0 0 0 0 0,1 0 0 0 0,-1 0 0 0 0,0 0 0 0 0,0-1 0 0 0,0 1 0 0 0,1-1-1 0 0,-1 0 1 0 0,0 0 0 0 0,0-1 0 0 0,5-2 0 0 0,33-21 455 0 0,-33 19-465 0 0,29-22 205 0 0,40-38-1 0 0,-14 11-211 0 0,-53 47-76 0 0,215-173 29 0 0,-201 164-149 0 0,-10 7-133 0 0,23-21 1 0 0,-35 30 102 0 0,-3 2-199 0 0,0 1 292 0 0,0-1 1 0 0,0 1 0 0 0,0-1 0 0 0,0 1 0 0 0,-1-1-1 0 0,1 1 1 0 0,-3 1 0 0 0,0 2-47 0 0,-67 71-20 0 0,-7 9 17 0 0,63-67 85 0 0,0 1 1 0 0,-19 35-1 0 0,20-23 11 0 0,13-29 4 0 0,1 0 0 0 0,0 0 0 0 0,-1 1 1 0 0,1-1-1 0 0,0 0 0 0 0,0 0 0 0 0,0 0 0 0 0,0 0 1 0 0,0 0-1 0 0,0 0 0 0 0,1 0 0 0 0,-1 0 0 0 0,1 3 1 0 0,0-5 6 0 0,-1 1 1 0 0,1-1 0 0 0,-1 1 0 0 0,1-1 0 0 0,-1 1 0 0 0,1-1-1 0 0,0 1 1 0 0,-1-1 0 0 0,1 1 0 0 0,0-1 0 0 0,-1 0 0 0 0,1 1-1 0 0,0-1 1 0 0,-1 0 0 0 0,1 0 0 0 0,0 0 0 0 0,-1 1 0 0 0,1-1 0 0 0,1 0-1 0 0,14 0 82 0 0,-1-2 36 0 0,0-1-1 0 0,0-1 1 0 0,0 0-1 0 0,0-1 1 0 0,25-12-1 0 0,-12 5 14 0 0,-25 11-130 0 0,111-48 191 0 0,-89 36-180 0 0,0 0 0 0 0,31-24-1 0 0,85-71-19 0 0,-123 93-47 0 0,0 0 0 0 0,-2-1 0 0 0,24-28 1 0 0,35-60-602 0 0,-34 47 358 0 0,-22 36 107 0 0,-19 20 103 0 0,-9 12-148 0 0,-10 13 202 0 0,0 1 0 0 0,2 0-1 0 0,-15 31 1 0 0,-13 18-13 0 0,-32 53 39 0 0,35-55 0 0 0,35-59 0 0 0,-19 31 0 0 0,25-40 0 0 0,-1 0 0 0 0,0 0 0 0 0,1 0 0 0 0,0 0 0 0 0,0 0 0 0 0,0 0 0 0 0,0 0 0 0 0,1 0 0 0 0,0 6 0 0 0,0-8 1 0 0,0-1 1 0 0,0 0-1 0 0,1 1 0 0 0,-1-1 0 0 0,0 0 1 0 0,1 1-1 0 0,-1-1 0 0 0,1 0 0 0 0,0 0 0 0 0,-1 1 1 0 0,1-1-1 0 0,0 0 0 0 0,0 0 0 0 0,0 0 1 0 0,0 0-1 0 0,0 0 0 0 0,0 0 0 0 0,0 0 0 0 0,0 0 1 0 0,0-1-1 0 0,0 1 0 0 0,1 0 0 0 0,-1-1 1 0 0,0 1-1 0 0,1 0 0 0 0,-1-1 0 0 0,0 0 0 0 0,1 1 1 0 0,-1-1-1 0 0,0 0 0 0 0,3 0 0 0 0,5 1 45 0 0,-1 0 0 0 0,1-1 0 0 0,0-1 0 0 0,8-1 0 0 0,-6 1 60 0 0,10-1 36 0 0,-10 0-107 0 0,1 1-1 0 0,0 1 1 0 0,0-1-1 0 0,0 2 1 0 0,0 0-1 0 0,0 0 1 0 0,21 6 0 0 0,17 11-3435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0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5063 0 0,'0'0'390'0'0,"1"-2"-252"0"0,3-5 118 0 0,-4 6 305 0 0,1 0-1 0 0,0 0 0 0 0,-1 0 1 0 0,1 0-1 0 0,0 0 0 0 0,0 0 1 0 0,0 0-1 0 0,0 0 0 0 0,-1 0 1 0 0,1 1-1 0 0,2-2 0 0 0,14-4 1893 0 0,21 2-2926 0 0,-22 3 1240 0 0,124-23 122 0 0,-65 15-558 0 0,130-18-310 0 0,-136 19-12 0 0,90 0-1 0 0,-11 2 521 0 0,-139 5-438 0 0,186-8 1452 0 0,-166 9-1493 0 0,0 2 0 0 0,0 1 0 0 0,0 2 0 0 0,47 13 0 0 0,-61-14-79 0 0,0-1 1 0 0,0 0-1 0 0,1-1 1 0 0,-1 0-1 0 0,1-2 1 0 0,20-1-1 0 0,94-16 148 0 0,-26 2 18 0 0,122-1-71 0 0,-16 15-66 0 0,-21 2 0 0 0,201-27-72 0 0,-126 5 144 0 0,92 0-72 0 0,-264 17 1 0 0,183-3 62 0 0,-210 7-92 0 0,80-12 0 0 0,8 0 181 0 0,81 7 26 0 0,-44 10-52 0 0,-40 2 232 0 0,100-17-188 0 0,-80 1 135 0 0,-9 8-145 0 0,71-4 49 0 0,-30-5-155 0 0,-156 9 0 0 0,25-1 270 0 0,75-5 427 0 0,-32 2-410 0 0,-98 4-337 0 0,9 0 46 0 0,0-2 1 0 0,33-7 0 0 0,-34 3 17 0 0,-15 3 60 0 0,1 2-1 0 0,0-1 1 0 0,-1 1-1 0 0,1 1 0 0 0,0-1 1 0 0,16 1-1 0 0,4 6-47 0 0,-21-3-80 0 0,0 2 0 0 0,-1-1 11 0 0,-5-2 31 0 0,2 1-20 0 0,-3-1 139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16007 0 0,'0'0'5014'0'0,"-1"2"-4853"0"0,-125 196 609 0 0,68-110-679 0 0,-17 24-799 0 0,74-110 288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307 187 3679 0 0,'0'0'167'0'0,"-1"1"-7"0"0,-11 5-207 0 0,-5-6 12909 0 0,17 0-12702 0 0,4-11 249 0 0,-2 7-237 0 0,1 1 0 0 0,-1 0 1 0 0,1 0-1 0 0,0 0 0 0 0,0 1 0 0 0,0-1 1 0 0,0 1-1 0 0,0-1 0 0 0,1 1 0 0 0,5-3 1 0 0,40-16 542 0 0,-46 20-684 0 0,109-46 596 0 0,36-12-151 0 0,-134 54-450 0 0,-1 1 1 0 0,1 1-1 0 0,1 0 1 0 0,-1 0-1 0 0,0 2 1 0 0,17-1-1 0 0,-19 4-26 0 0,-4 2 0 0 0,-7-2 0 0 0,-1-1 0 0 0,0 1 0 0 0,1 0 0 0 0,-1-1 0 0 0,0 1 0 0 0,0-1 0 0 0,0 1 0 0 0,0-1 0 0 0,0 1 0 0 0,-1 0 0 0 0,1-1 0 0 0,0 1 0 0 0,-1-1 0 0 0,1 1 0 0 0,-1-1 0 0 0,1 1 0 0 0,-1-1 0 0 0,-1 3 0 0 0,-18 25 0 0 0,-5-3 0 0 0,-2-1 0 0 0,0-2 0 0 0,-48 32 0 0 0,35-26 0 0 0,-140 94-486 0 0,173-119 323 0 0,0 0 0 0 0,0 0 1 0 0,-15 5-1 0 0,18-7 60 0 0,2-1-97 0 0,3-3-441 0 0,0 0 596 0 0,0 0 1 0 0,-1 0 0 0 0,1 0-1 0 0,0 1 1 0 0,0-1 0 0 0,1 0 0 0 0,-1 1-1 0 0,0-1 1 0 0,2-1 0 0 0,-1 1-8 0 0,7-7 13 0 0,0 0-1 0 0,0 1 1 0 0,1 0-1 0 0,0 0 1 0 0,1 1-1 0 0,-1 1 1 0 0,1 0-1 0 0,1 0 1 0 0,-1 1 0 0 0,1 1-1 0 0,0 0 1 0 0,0 0-1 0 0,0 1 1 0 0,20-2-1 0 0,-27 4 57 0 0,-1 1-1 0 0,0 1 0 0 0,1-1 1 0 0,-1 0-1 0 0,1 1 0 0 0,-1 0 1 0 0,0 0-1 0 0,1 0 0 0 0,5 3 1 0 0,-8-3 1 0 0,0 0 0 0 0,0 1 1 0 0,0-1-1 0 0,0 0 0 0 0,0 1 1 0 0,-1-1-1 0 0,1 1 0 0 0,0-1 1 0 0,-1 1-1 0 0,0 0 0 0 0,1 0 0 0 0,-1 0 1 0 0,0-1-1 0 0,0 1 0 0 0,0 1 1 0 0,0-1-1 0 0,0 0 0 0 0,0 0 1 0 0,-1 0-1 0 0,2 4 0 0 0,0 9 152 0 0,-1 1 0 0 0,-1 0 0 0 0,0 0 0 0 0,0 0-1 0 0,-2-1 1 0 0,0 1 0 0 0,-8 29 0 0 0,7-35-133 0 0,0 0 1 0 0,0 0-1 0 0,-1-1 1 0 0,0 0-1 0 0,-1 1 1 0 0,0-1-1 0 0,-1-1 1 0 0,0 1-1 0 0,0-1 1 0 0,-1 0-1 0 0,1 0 1 0 0,-2-1-1 0 0,1 0 1 0 0,-1 0-1 0 0,0-1 1 0 0,-13 8-1 0 0,7-6 69 0 0,-1-1 0 0 0,1 0 0 0 0,-1-1 0 0 0,-1-1 0 0 0,1 0 0 0 0,-17 3 0 0 0,-98 10 592 0 0,107-16-548 0 0,-1-1 1 0 0,1 0-1 0 0,-1-2 0 0 0,1-1 1 0 0,0-1-1 0 0,-39-9 0 0 0,61 12-167 0 0,0-1-1 0 0,-1 1 1 0 0,1 0 0 0 0,0-1-1 0 0,0 1 1 0 0,0-1-1 0 0,-1 0 1 0 0,1 1 0 0 0,0-1-1 0 0,0 0 1 0 0,0 1-1 0 0,0-1 1 0 0,0 0 0 0 0,0 0-1 0 0,1 0 1 0 0,-1 0-1 0 0,0 0 1 0 0,0 0 0 0 0,0-2-1 0 0,1 1-160 0 0,0 1 0 0 0,1 0-1 0 0,-1-1 1 0 0,1 1 0 0 0,0 0 0 0 0,0-1-1 0 0,-1 1 1 0 0,1 0 0 0 0,0 0 0 0 0,0 0-1 0 0,0 0 1 0 0,2-2 0 0 0,7-6-1017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96 919 0 0,'-39'12'-115'0'0,"2"-1"7554"0"0,24-11-3147 0 0,-9 4-2799 0 0,18-3-678 0 0,2-1-65 0 0,56-13 5624 0 0,110-34-5782 0 0,-35 14-504 0 0,-51 15-506 0 0,-22 7-830 0 0,-18 9-3262 0 0,-27 2-1682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10135 0 0,'1'-1'8080'0'0,"6"-3"-7325"0"0,-1 1-1 0 0,1 0 0 0 0,0 0 0 0 0,13-4 1 0 0,-10 5-500 0 0,0 1 0 0 0,0-1 0 0 0,0 2 0 0 0,1-1 1 0 0,16 3-1 0 0,17 1-355 0 0,0-3-1 0 0,0-1 1 0 0,0-2 0 0 0,0-2 0 0 0,49-12-1 0 0,-23 1-3453 0 0,-37 9-3601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5983 0 0,'0'2'5086'0'0,"2"32"579"0"0,-1-24-5153 0 0,-1 0 0 0 0,0 0 0 0 0,0 0 1 0 0,0 0-1 0 0,-5 20 0 0 0,-7 7 37 0 0,-1-1 0 0 0,-35 68-1 0 0,-55 60 854 0 0,10-43-3207 0 0,91-120 332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261 147 6447 0 0,'0'0'586'0'0,"-2"1"-486"0"0,-30 7 11548 0 0,35-10-11224 0 0,204-87 2104 0 0,-157 72-2229 0 0,1 2 1 0 0,68-11-1 0 0,-109 24-252 0 0,-3 1-28 0 0,-1 0 1 0 0,1 0-1 0 0,0 0 0 0 0,-1 1 1 0 0,1 0-1 0 0,0 0 1 0 0,-1 1-1 0 0,9 1 0 0 0,-6 4 35 0 0,-9-5-53 0 0,0 0-1 0 0,1 0 1 0 0,-1 1 0 0 0,0-1-1 0 0,0 0 1 0 0,1 1 0 0 0,-1-1 0 0 0,0 0-1 0 0,0 1 1 0 0,-1-1 0 0 0,1 0 0 0 0,0 1-1 0 0,0-1 1 0 0,-1 0 0 0 0,1 0-1 0 0,0 1 1 0 0,-1-1 0 0 0,1 0 0 0 0,-1 0-1 0 0,0 0 1 0 0,1 0 0 0 0,-1 0 0 0 0,0 1-1 0 0,-1 0 1 0 0,-24 27 69 0 0,23-27-54 0 0,-72 64 140 0 0,-122 81-1 0 0,88-69-208 0 0,26-19-71 0 0,30-23-172 0 0,-56 50-1 0 0,52-42-220 0 0,34-27 60 0 0,22-16 303 0 0,2 0-124 0 0,2 1 293 0 0,-1-1 0 0 0,1 1 0 0 0,0-1 0 0 0,-1 0 0 0 0,1 0 0 0 0,0 0 0 0 0,0-1 0 0 0,0 1 0 0 0,-1 0 0 0 0,1-1 0 0 0,0 0 0 0 0,0 0 0 0 0,0 0 0 0 0,5-1 0 0 0,2 1 37 0 0,47-3 482 0 0,82-14 0 0 0,21-2 375 0 0,-28 20-98 0 0,-116 0-731 0 0,-8-1-53 0 0,-3 0-7 0 0,0 1 0 0 0,0 0 0 0 0,0 0 0 0 0,0 0 0 0 0,-1 0 0 0 0,1 0 0 0 0,5 3-1 0 0,-2-1-57 0 0,-7-2-209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13735 0 0,'0'0'7500'0'0,"0"2"-7241"0"0,-3 2-159 0 0,0 0 0 0 0,0 1 1 0 0,0-1-1 0 0,0 0 0 0 0,-1-1 1 0 0,1 1-1 0 0,-1-1 0 0 0,0 1 1 0 0,0-1-1 0 0,-6 3 0 0 0,-6 4 172 0 0,-26 12-1 0 0,-174 71-59 0 0,-6-18-1589 0 0,198-69 916 0 0,0-1 0 0 0,-29 3-1 0 0,45-7 298 0 0,0-1 0 0 0,0 0 1 0 0,0 0-1 0 0,0-1 0 0 0,0 0 0 0 0,1 0 0 0 0,-1-1 0 0 0,0 0 0 0 0,1 0 0 0 0,-1-1 0 0 0,-7-4 1 0 0,14 6 80 0 0,-1 0 1 0 0,0 0-1 0 0,0 0 1 0 0,0 0 0 0 0,1-1-1 0 0,-1 1 1 0 0,1-1 0 0 0,-1 1-1 0 0,1-1 1 0 0,0 1-1 0 0,-1-1 1 0 0,1 0 0 0 0,0 0-1 0 0,0 0 1 0 0,0 0 0 0 0,0 0-1 0 0,1 0 1 0 0,-1 0 0 0 0,0 0-1 0 0,1 0 1 0 0,0 0-1 0 0,-1 0 1 0 0,1 0 0 0 0,0 0-1 0 0,0 0 1 0 0,0-3 0 0 0,0 4 30 0 0,0 0 1 0 0,0 1 0 0 0,0-1 0 0 0,1 1 0 0 0,-1-1 0 0 0,0 0 0 0 0,0 1 0 0 0,0-1 0 0 0,0 0-1 0 0,1 1 1 0 0,-1-1 0 0 0,0 1 0 0 0,1-1 0 0 0,-1 0 0 0 0,0 1 0 0 0,1-1 0 0 0,-1 1 0 0 0,1-1-1 0 0,-1 1 1 0 0,2-1 0 0 0,-2 1 30 0 0,1 0-1 0 0,-1 0 1 0 0,0 0-1 0 0,1 0 1 0 0,-1 0-1 0 0,1 1 1 0 0,-1-1-1 0 0,0 0 1 0 0,1 0-1 0 0,-1 1 1 0 0,0-1-1 0 0,1 0 1 0 0,-1 0-1 0 0,0 1 1 0 0,0-1-1 0 0,1 0 0 0 0,-1 1 1 0 0,0-1-1 0 0,0 0 1 0 0,1 1-1 0 0,-1-1 1 0 0,0 0-1 0 0,0 1 1 0 0,2 3 38 0 0,0-1 1 0 0,-1 1-1 0 0,0 0 0 0 0,0-1 1 0 0,1 7-1 0 0,-2 19 762 0 0,-1 0-1 0 0,-2 0 0 0 0,-13 56 0 0 0,10-58 33 0 0,-2-1 765 0 0,-1-6-1346 0 0,8-18-145 0 0,3-1-79 0 0,-1 0-1 0 0,1 0 1 0 0,0 0 0 0 0,-1 0 0 0 0,1 0 0 0 0,0 0-1 0 0,0 0 1 0 0,0-1 0 0 0,-1 1 0 0 0,1-1-1 0 0,3 1 1 0 0,18 2-377 0 0,1-1-1 0 0,-1-1 0 0 0,40-3 1 0 0,-3 0-145 0 0,-7 3 672 0 0,0 2 1 0 0,0 3 0 0 0,78 18-1 0 0,-126-23-105 0 0,9 2 184 0 0,-1 0-1 0 0,0 1 0 0 0,0 0 1 0 0,-1 1-1 0 0,14 8 0 0 0,-23-12-178 0 0,0 1 1 0 0,-1 0-1 0 0,1 0 0 0 0,-1 0 0 0 0,0 0 1 0 0,0 0-1 0 0,0 0 0 0 0,0 0 0 0 0,0 1 1 0 0,0-1-1 0 0,0 1 0 0 0,-1-1 0 0 0,1 1 0 0 0,-1 0 1 0 0,0 0-1 0 0,0-1 0 0 0,0 1 0 0 0,0 0 1 0 0,0 0-1 0 0,-1 0 0 0 0,1 0 0 0 0,-1 0 1 0 0,0 0-1 0 0,0 0 0 0 0,0 0 0 0 0,0 0 1 0 0,0 0-1 0 0,-2 6 0 0 0,0-3 19 0 0,0 1 0 0 0,-1-1 0 0 0,1 0 1 0 0,-1 0-1 0 0,-1 0 0 0 0,1 0 0 0 0,-1-1 0 0 0,0 1 0 0 0,0-1 0 0 0,0 0 0 0 0,-7 6 0 0 0,-9 6 177 0 0,-33 24 1 0 0,35-29-139 0 0,7-3-56 0 0,-2-2 0 0 0,1 1-1 0 0,-1-2 1 0 0,0 0 0 0 0,-1 0 0 0 0,1-1-1 0 0,-1-1 1 0 0,0 0 0 0 0,0-1 0 0 0,-1-1-1 0 0,1 0 1 0 0,-22 0 0 0 0,5-1-6 0 0,1-2 1 0 0,-1-1-1 0 0,1-1 1 0 0,0-2-1 0 0,0-1 1 0 0,0-1-1 0 0,-29-12 1 0 0,57 19-25 0 0,22-11-15843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4143 0 0,'0'0'8320'0'0,"0"2"-7566"0"0,-6 27-278 0 0,3-19-21 0 0,1 0 0 0 0,-1 15 1 0 0,3-21-330 0 0,0 0 1 0 0,1 0-1 0 0,-1 0 1 0 0,0 0 0 0 0,1 0-1 0 0,0 0 1 0 0,0-1-1 0 0,0 1 1 0 0,1 0 0 0 0,2 4-1 0 0,1 0 120 0 0,0 0 0 0 0,0 0 0 0 0,1 0 0 0 0,0-1 0 0 0,1 0 0 0 0,0-1 0 0 0,10 9 0 0 0,5 1 500 0 0,30 17 0 0 0,-47-31-688 0 0,0 1 0 0 0,-1 0 0 0 0,1 1-1 0 0,-1-1 1 0 0,0 1 0 0 0,0-1 0 0 0,0 1 0 0 0,-1 1 0 0 0,1-1-1 0 0,-1 0 1 0 0,4 7 0 0 0,-6-7-54 0 0,0-1-1 0 0,1 0 1 0 0,-2 0-1 0 0,1 0 1 0 0,0 1-1 0 0,-1-1 1 0 0,1 1-1 0 0,-1-1 1 0 0,0 0-1 0 0,0 1 1 0 0,0-1-1 0 0,-1 1 1 0 0,1-1-1 0 0,-1 0 1 0 0,0 0-1 0 0,0 1 1 0 0,0-1-1 0 0,0 0 1 0 0,-3 4-1 0 0,-1 4-80 0 0,-2 0 1 0 0,0 0-1 0 0,0-1 0 0 0,-1 0 0 0 0,0-1 1 0 0,0 0-1 0 0,-1 0 0 0 0,-13 10 1 0 0,-8 3-521 0 0,-49 27 0 0 0,68-43-11 0 0,-22 9-1 0 0,22-11 106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6911 0 0,'0'0'8072'0'0,"-1"2"-7504"0"0,-39 86 2123 0 0,-9 72-290 0 0,5-7-1793 0 0,32-117-542 0 0,-2-1 1 0 0,-23 40-1 0 0,-100 168-326 0 0,101-178-2824 0 0,29-56 1617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34 5983 0 0,'4'-7'256'0'0,"1"1"0"0"0,0 0 0 0 0,8-9 11803 0 0,-19 30-11186 0 0,-23 47-348 0 0,16-37-349 0 0,-14 40-1 0 0,-13 46-63 0 0,-87 171 0 0 0,9-87 131 0 0,47-84 84 0 0,47-69-132 0 0,1 0 1 0 0,-31 80-1 0 0,53-117-178 0 0,-1 0 3 0 0,1 0-1 0 0,-1 0 1 0 0,1 1 0 0 0,0 6-1 0 0,1-9-10 0 0,-1-1 34 0 0,3-4-150 0 0,4-2-333 0 0,-1 0 0 0 0,0-1 0 0 0,0 0 0 0 0,-1 0 0 0 0,5-6 0 0 0,5-7-992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1004 1839 0 0,'0'0'7287'0'0,"-1"-2"-6920"0"0,-9-14 819 0 0,9 14-250 0 0,-6-4 4062 0 0,4 12-4969 0 0,1 1 1 0 0,-1 0 0 0 0,1 0-1 0 0,0 0 1 0 0,0 0 0 0 0,1 0-1 0 0,0 0 1 0 0,1 1 0 0 0,-1-1-1 0 0,1 0 1 0 0,1 1 0 0 0,-1-1-1 0 0,1 0 1 0 0,0 0 0 0 0,4 10-1 0 0,-1-3-20 0 0,0-1 0 0 0,1 1 0 0 0,1-1 0 0 0,0-1 0 0 0,0 1 0 0 0,2-1 0 0 0,10 14 0 0 0,-7-13 8 0 0,-1 1 0 0 0,0 0-1 0 0,-1 1 1 0 0,-1 0 0 0 0,0 0-1 0 0,-1 0 1 0 0,-1 1 0 0 0,0 0-1 0 0,-2 1 1 0 0,1-1 0 0 0,1 19-1 0 0,-3-4 5 0 0,-2-1-1 0 0,-5 52 1 0 0,2-61-38 0 0,1 1-1 0 0,1 0 1 0 0,1 0 0 0 0,6 40 0 0 0,-6-55 17 0 0,1 2 0 0 0,-2 0 0 0 0,1 0 0 0 0,-1 0 0 0 0,-2 14 0 0 0,1 1 0 0 0,1-24 0 0 0,-7 39 0 0 0,5-35 0 0 0,2 19 0 0 0,0-7 0 0 0,1-1 0 0 0,-1-2 2259 0 0,3-31-2163 0 0,1-17 277 0 0,1-28 158 0 0,0 16-318 0 0,-2 14-168 0 0,2 0 0 0 0,16-53 0 0 0,-6 27-52 0 0,3-16 7 0 0,38-188 0 0 0,-30 141 0 0 0,-9 48 0 0 0,-2 18 0 0 0,-9 35 0 0 0,6-34 0 0 0,0-5-92 0 0,-8 43 50 0 0,0-1-1 0 0,-2 1 1 0 0,2-23 0 0 0,-4 28 33 0 0,1 1-1 0 0,0 0 1 0 0,1-1 0 0 0,0 1 0 0 0,1 0-1 0 0,1 0 1 0 0,6-16 0 0 0,5-4-32 0 0,23-33 0 0 0,-16 27 42 0 0,-18 29-18 0 0,-1 0 0 0 0,0-1 1 0 0,0 0-1 0 0,-1 0 0 0 0,0 1 0 0 0,0-1 0 0 0,-1 0 0 0 0,0-14 0 0 0,-1 14 17 0 0,0 0 0 0 0,-1 0 0 0 0,-1 1 0 0 0,-3-17 0 0 0,3 22-3 0 0,1 1-2 0 0,0 0 1 0 0,0 0-1 0 0,0 0 1 0 0,1 0 0 0 0,-1 0-1 0 0,1 0 1 0 0,-1 0 0 0 0,1 0-1 0 0,0 0 1 0 0,0 0-1 0 0,-1-1 1 0 0,2 1 0 0 0,-1 0-1 0 0,0 0 1 0 0,0 0 0 0 0,1 0-1 0 0,-1 0 1 0 0,1 0-1 0 0,-1 0 1 0 0,1 0 0 0 0,0 0-1 0 0,0 0 1 0 0,0 0 0 0 0,0 0-1 0 0,2-2 1 0 0,12-18-71 0 0,-12 15 75 0 0,-4-2 0 0 0,1 2-10 0 0,0 5 267 0 0,0 0-197 0 0,-1 0-1 0 0,0-1 1 0 0,1 1 0 0 0,-1-1-1 0 0,0 1 1 0 0,0 0 0 0 0,-1 0-1 0 0,-1-3 1 0 0,2 4 116 0 0,-2-5 24 0 0,7 5-211 0 0,1 0 11 0 0,0 1-1 0 0,0-1 0 0 0,0 1 0 0 0,0 0 1 0 0,0 0-1 0 0,6 2 0 0 0,-1-1 1 0 0,-1 0 0 0 0,-1 0 0 0 0,1-1 11 0 0,5 2 23 0 0,-14-2-33 0 0,1 1 0 0 0,-1-1 0 0 0,1 0 0 0 0,0 1 0 0 0,0-1 0 0 0,-1 0 0 0 0,1 1 0 0 0,0-1 0 0 0,0 0 0 0 0,-1 0 0 0 0,1 0 0 0 0,0 0 0 0 0,0 0 0 0 0,-1 0 0 0 0,1 0 0 0 0,0 0 0 0 0,0 0 0 0 0,0 0 0 0 0,38 2-1 0 0,40-4 0 0 0,-14 1 0 0 0,68 6 0 0 0,-47 1-6 0 0,-41-2 4 0 0,-10-2 2 0 0,0-2 0 0 0,45-5 0 0 0,66-18 0 0 0,-24 4 0 0 0,-108 17 0 0 0,0 2 0 0 0,1 0 0 0 0,22 3 0 0 0,32 1 0 0 0,-7-4 0 0 0,161 3 0 0 0,-129 4 0 0 0,-62-8 0 0 0,53-10 0 0 0,-12 0 0 0 0,-44 8 11 0 0,3 0-62 0 0,1 0-1 0 0,66 5 0 0 0,-96-2 52 0 0,14 4 0 0 0,2-1 0 0 0,7 0 0 0 0,1-2 0 0 0,-1 0 0 0 0,0-2 0 0 0,49-8 0 0 0,-9 2 0 0 0,99 1 0 0 0,-141 5 0 0 0,0-2 0 0 0,43-9 0 0 0,20-3 0 0 0,30 12 0 0 0,-87 3 0 0 0,2 6 0 0 0,-9-4 0 0 0,-1-1 0 0 0,1-1 0 0 0,-1-1 0 0 0,43-7 0 0 0,-2 0 0 0 0,181-20 64 0 0,-141 15-64 0 0,-60 10 43 0 0,0 1 0 0 0,48 4-1 0 0,-56 1-42 0 0,-11-1 0 0 0,1 0 0 0 0,35-4 0 0 0,0-5 64 0 0,61-16 0 0 0,-65 10-26 0 0,59-5-1 0 0,-109 17-32 0 0,0 1 0 0 0,0-1-1 0 0,0 2 1 0 0,0-1 0 0 0,0 0 0 0 0,0 1 0 0 0,0 0 0 0 0,0 1-1 0 0,0 0 1 0 0,8 3 0 0 0,4 2-5 0 0,0 0 0 0 0,2-4 0 0 0,-1 0 0 0 0,1 0 0 0 0,32-2 0 0 0,11 1 0 0 0,-30 1 0 0 0,0-1 0 0 0,1-2 0 0 0,38-5 0 0 0,-23-1 0 0 0,31-6 0 0 0,95 0 0 0 0,-54 17 0 0 0,58-3 0 0 0,48-14 247 0 0,-144 15-79 0 0,-20-1-135 0 0,-23 3 22 0 0,-7-1-38 0 0,7 0-17 0 0,25 1 0 0 0,52-10 17 0 0,1-1 30 0 0,-98 7-47 0 0,37 7 0 0 0,-12-1 0 0 0,-25-5 0 0 0,0-2 0 0 0,0 0 0 0 0,0-1 0 0 0,0 0 0 0 0,34-9 0 0 0,-34 6 26 0 0,-1 0 1 0 0,31-1-1 0 0,-45 5 98 0 0,11-2 94 0 0,-7 0 241 0 0,-4 1-687 0 0,-10 2-2037 0 0,-4 1-3600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7:5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10591 0 0,'0'0'5586'0'0,"1"0"-4130"0"0,82-18 1325 0 0,87-31 0 0 0,-40 10-1774 0 0,-67 23-819 0 0,79-25-526 0 0,-115 34-496 0 0,-25 7-587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 2303 0 0,'0'0'4255'0'0,"2"-1"-4052"0"0,16-7 10307 0 0,-17 7-10164 0 0,21-15 891 0 0,-20 15-670 0 0,6-5 21 0 0,-3 2-560 0 0,17 0 1029 0 0,-15 3-944 0 0,-5 0 31 0 0,8-5 629 0 0,-10 6-770 0 0,0 0 0 0 0,0 0 0 0 0,1 0-1 0 0,-1 0 1 0 0,0 0 0 0 0,0 0 0 0 0,0 0-1 0 0,0 0 1 0 0,0-1 0 0 0,0 1 0 0 0,0 0-1 0 0,1 0 1 0 0,-1 0 0 0 0,0 0-1 0 0,0 0 1 0 0,0 0 0 0 0,0 1 0 0 0,0-1-1 0 0,0 0 1 0 0,1 0 0 0 0,-1 0 0 0 0,0 0-1 0 0,0 0 1 0 0,0 0 0 0 0,0 0-1 0 0,0 0 1 0 0,0 0 0 0 0,0 0 0 0 0,0 0-1 0 0,1 0 1 0 0,-1 0 0 0 0,0 0 0 0 0,0 0-1 0 0,0 1 1 0 0,0-1 0 0 0,0 0 0 0 0,0 0-1 0 0,0 0 1 0 0,0 0 0 0 0,0 0-1 0 0,0 0 1 0 0,0 0 0 0 0,0 1 0 0 0,0-1-1 0 0,0 0 1 0 0,0 0 0 0 0,0 0 0 0 0,0 0-1 0 0,0 0 1 0 0,0 0 0 0 0,0 1-1 0 0,0-1 1 0 0,0 0 0 0 0,0 0 0 0 0,0 0-1 0 0,0 0 1 0 0,0 0 0 0 0,0 0 0 0 0,-2 16 293 0 0,-8 25 251 0 0,8-32-501 0 0,-73 202-46 0 0,21-88-19 0 0,53-121-70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1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7831 0 0,'0'0'706'0'0,"-7"-5"-240"0"0,-6-7 9160 0 0,11 9-8525 0 0,1 1-1202 0 0,13-12-505 0 0,-11 12 300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12439 0 0,'0'0'4498'0'0,"2"-1"-2748"0"0,3 1-935 0 0,-1-1-664 0 0,-1 0 0 0 0,1 1 1 0 0,-1-1-1 0 0,1-1 0 0 0,-1 1 0 0 0,1 0 0 0 0,-1-1 0 0 0,0 0 0 0 0,1 0 0 0 0,2-2 1 0 0,-4 2-359 0 0,2-1 214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87 629 2559 0 0,'0'0'116'0'0,"-2"2"-6"0"0,-71 59 3906 0 0,65-53-1425 0 0,7-8-2157 0 0,1 1 0 0 0,0-1-1 0 0,-1 1 1 0 0,1 0 0 0 0,0-1 0 0 0,0 1 0 0 0,-1-1 0 0 0,1 1 0 0 0,0-1 0 0 0,0 1 0 0 0,0 0-1 0 0,0-1 1 0 0,0 1 0 0 0,0 0 0 0 0,0-1 0 0 0,0 2 0 0 0,2 2-425 0 0,-2-3 341 0 0,2 0 2 0 0,3 0-211 0 0,0 0 0 0 0,0-1 0 0 0,0 1 0 0 0,1-1 0 0 0,-1 0-1 0 0,0-1 1 0 0,0 1 0 0 0,0-1 0 0 0,0 0 0 0 0,0 0 0 0 0,0 0 0 0 0,0-1-1 0 0,4-2 1 0 0,11-4 273 0 0,32-20 0 0 0,17-14-51 0 0,-3-4-1 0 0,64-57 0 0 0,111-116-522 0 0,-233 212 161 0 0,35-38-507 0 0,-42 44 364 0 0,-11 5-722 0 0,-3 3 828 0 0,1 0 0 0 0,0 1 0 0 0,1 1 1 0 0,0 0-1 0 0,0 1 0 0 0,1 0 0 0 0,1 0 0 0 0,-10 14 0 0 0,-5 9 55 0 0,-30 55 0 0 0,39-62 38 0 0,1 1 1 0 0,1 1 0 0 0,2 0-1 0 0,-12 44 1 0 0,21-65-35 0 0,1-4-16 0 0,0-1 0 0 0,1 0 0 0 0,-1 0 0 0 0,1 1 0 0 0,0-1 0 0 0,0 0 0 0 0,0 0 0 0 0,0 1 0 0 0,0-1 0 0 0,0 0 1 0 0,1 1-1 0 0,-1-1 0 0 0,1 0 0 0 0,-1 0 0 0 0,2 3 0 0 0,-2-5-2 0 0,1 1-1 0 0,-1-1 1 0 0,1 1 0 0 0,-1-1 0 0 0,1 1-1 0 0,-1-1 1 0 0,1 0 0 0 0,-1 1 0 0 0,1-1-1 0 0,0 0 1 0 0,-1 1 0 0 0,1-1-1 0 0,-1 0 1 0 0,1 0 0 0 0,0 1 0 0 0,-1-1-1 0 0,1 0 1 0 0,0 0 0 0 0,-1 0 0 0 0,1 0-1 0 0,1 0 1 0 0,0 0 12 0 0,3 1 21 0 0,0-1 0 0 0,0 0 0 0 0,0 0 0 0 0,0-1 0 0 0,0 0 0 0 0,0 1 0 0 0,0-2-1 0 0,9-2 1 0 0,40-19 166 0 0,-47 19-182 0 0,219-112 103 0 0,-172 84-278 0 0,0-2 1 0 0,48-43 0 0 0,1-14-326 0 0,-83 71 360 0 0,-2 0 0 0 0,32-45 0 0 0,48-106-86 0 0,-98 169 277 0 0,-11 12 163 0 0,-16 17-73 0 0,-38 52 0 0 0,31-37-105 0 0,-201 234-4 0 0,229-268-52 0 0,-9 8 1 0 0,0 1 0 0 0,1 1-1 0 0,-14 24 1 0 0,25-36-3 0 0,0 0-1 0 0,0 0 1 0 0,1 1 0 0 0,0-1 0 0 0,0 1 0 0 0,-2 9-1 0 0,4-12 1 0 0,-1 0 0 0 0,1 0 0 0 0,0 0 0 0 0,1 0 0 0 0,-1 0 0 0 0,1 0 0 0 0,-1 0 0 0 0,1 0-1 0 0,0 0 1 0 0,1 0 0 0 0,2 7 0 0 0,-2-8 12 0 0,1 1-1 0 0,-1 0 1 0 0,1-1-1 0 0,0 0 0 0 0,0 0 1 0 0,0 1-1 0 0,0-2 1 0 0,1 1-1 0 0,-1 0 1 0 0,1-1-1 0 0,-1 1 1 0 0,1-1-1 0 0,0 0 0 0 0,0-1 1 0 0,0 1-1 0 0,6 1 1 0 0,-3-1 11 0 0,0 0 1 0 0,0-1-1 0 0,1 1 0 0 0,-1-2 1 0 0,0 1-1 0 0,1-1 1 0 0,-1 0-1 0 0,14-2 1 0 0,-19 1-48 0 0,1 1 1 0 0,-1-1-1 0 0,1 0 1 0 0,-1 0-1 0 0,1 0 1 0 0,-1 0-1 0 0,0 0 1 0 0,1 0-1 0 0,-1 0 1 0 0,0-1-1 0 0,0 1 1 0 0,0-1-1 0 0,0 0 1 0 0,-1 0 0 0 0,1 1-1 0 0,0-1 1 0 0,-1 0-1 0 0,1 0 1 0 0,-1-1-1 0 0,1 1 1 0 0,-1 0-1 0 0,0 0 1 0 0,1-4-1 0 0,6-9-1263 0 0,-1 6-132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19 508 1375 0 0,'0'0'2046'0'0,"-3"10"3168"0"0,-12 15 4414 0 0,17-26-9290 0 0,11-8-170 0 0,1 0 1 0 0,-1-1 0 0 0,-1-1 0 0 0,0 0 0 0 0,18-22 0 0 0,0 2-112 0 0,91-87-57 0 0,20-12 0 0 0,46-37-232 0 0,-180 161 222 0 0,-6 5-44 0 0,2-1-221 0 0,4 0-224 0 0,-1 1 463 0 0,-6 1 39 0 0,1 0 0 0 0,-1 0 0 0 0,0 0 0 0 0,1 0 0 0 0,-1 0 0 0 0,1 0 1 0 0,-1 0-1 0 0,0 0 0 0 0,1 0 0 0 0,-1 0 0 0 0,0 0 0 0 0,1 0 0 0 0,-1 0 1 0 0,1 0-1 0 0,-1 0 0 0 0,0 0 0 0 0,1 0 0 0 0,-1 0 0 0 0,0 1 0 0 0,1-1 1 0 0,-1 0-1 0 0,0 0 0 0 0,1 0 0 0 0,-1 1 0 0 0,0-1 0 0 0,0 0 0 0 0,1 0 1 0 0,-1 1-1 0 0,0-1 0 0 0,1 1 0 0 0,-1 12 215 0 0,-8 13 133 0 0,-43 64-55 0 0,3-9-109 0 0,39-63-167 0 0,1 0 0 0 0,0 1-1 0 0,1 0 1 0 0,2 0 0 0 0,-5 22 0 0 0,9-34 8 0 0,0 0 1 0 0,0-1-1 0 0,1 1 1 0 0,0 0-1 0 0,0-1 1 0 0,1 1-1 0 0,0 0 0 0 0,0-1 1 0 0,0 1-1 0 0,1-1 1 0 0,0 1-1 0 0,0-1 1 0 0,1 0-1 0 0,-1 0 1 0 0,1 0-1 0 0,1 0 1 0 0,-1-1-1 0 0,1 1 0 0 0,5 5 1 0 0,44 43 576 0 0,-51-53-591 0 0,-11 2-6020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0,'0'0'2199'0'0,"8"-6"4352"0"0,-1 3-5787 0 0,0 0 1 0 0,0 1 0 0 0,1 0-1 0 0,-1 0 1 0 0,0 1 0 0 0,1 0-1 0 0,12-1 1 0 0,20-3 616 0 0,1-5-1012 0 0,73-31 0 0 0,-54 18-2516 0 0,-53 19 1654 0 0,3-1-4222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2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95 11775 0 0,'0'0'1068'0'0,"-2"0"-877"0"0,-5 3 4690 0 0,9-3-4721 0 0,-1 0 0 0 0,1 0 0 0 0,0 0 0 0 0,0 1 0 0 0,0-1 0 0 0,0 1 0 0 0,-1-1 0 0 0,4 2 0 0 0,6 1 239 0 0,6-3 7 0 0,1 0 1 0 0,-1-2-1 0 0,0 1 1 0 0,1-2-1 0 0,22-7 1 0 0,-23 7-249 0 0,157-39 241 0 0,-60 4-4022 0 0,-100 33 2111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38 596 11167 0 0,'0'0'514'0'0,"-1"1"-12"0"0,-4 13 204 0 0,-1 0 0 0 0,-9 15 0 0 0,13-25 129 0 0,0 0 1 0 0,1 0 0 0 0,0 0-1 0 0,-1 0 1 0 0,2 0 0 0 0,-1 0-1 0 0,0 5 1 0 0,12-10-48 0 0,-4-1-623 0 0,1 0 0 0 0,-1-1 0 0 0,0 1 0 0 0,0-2 0 0 0,10-6 0 0 0,32-24 220 0 0,-41 28-303 0 0,227-171 278 0 0,-183 139-335 0 0,-1-2-1 0 0,-2-3 1 0 0,-2-1-1 0 0,65-80 1 0 0,-111 123-92 0 0,-3 12-24 0 0,-1 3 75 0 0,-1 1 0 0 0,0-1 0 0 0,-1 0 0 0 0,0 0 0 0 0,-1 0 0 0 0,-1-1 0 0 0,-13 21 0 0 0,-70 81 37 0 0,69-90-31 0 0,6-7 10 0 0,-24 20 0 0 0,27-25 0 0 0,8-2 0 0 0,7-1 0 0 0,-1-7 11 0 0,0-1 0 0 0,0 0 0 0 0,-1 0 1 0 0,1-1-1 0 0,1 1 0 0 0,-1 0 0 0 0,0-1 0 0 0,0 1 0 0 0,0-1 0 0 0,1 1 0 0 0,-1-1 1 0 0,1 0-1 0 0,-1 0 0 0 0,1 0 0 0 0,0-1 0 0 0,3 2 0 0 0,2-1 18 0 0,-1 1-1 0 0,1-1 1 0 0,0-1 0 0 0,11 0-1 0 0,-4-1-6 0 0,-1 0-1 0 0,1-1 0 0 0,-1-1 1 0 0,0-1-1 0 0,0 0 1 0 0,0 0-1 0 0,0-2 1 0 0,-1 0-1 0 0,0 0 0 0 0,0-1 1 0 0,-1-1-1 0 0,1 0 1 0 0,16-15-1 0 0,8-10-13 0 0,48-57 0 0 0,24-43-150 0 0,9-12-340 0 0,-68 95 151 0 0,-21 23-38 0 0,-28 25 310 0 0,-2 4-70 0 0,-9 20 98 0 0,-1-1 1 0 0,-2 0-1 0 0,-21 29 0 0 0,-201 293 1498 0 0,230-336-1455 0 0,1 1 0 0 0,0-1 0 0 0,0 1 0 0 0,1 0 0 0 0,0 0 0 0 0,-4 14 0 0 0,7-20-6 0 0,0 0 0 0 0,0 0 0 0 0,0 1-1 0 0,0-1 1 0 0,0 0 0 0 0,0 0 0 0 0,0 1 0 0 0,1-1 0 0 0,-1 0 0 0 0,1 0 0 0 0,0 1 0 0 0,-1-1 0 0 0,1 0 0 0 0,0 0 0 0 0,1 0 0 0 0,-1 0-1 0 0,0 0 1 0 0,0-1 0 0 0,1 1 0 0 0,-1 0 0 0 0,1 0 0 0 0,-1-1 0 0 0,1 1 0 0 0,0-1 0 0 0,0 1 0 0 0,0-1 0 0 0,0 0 0 0 0,0 0 0 0 0,3 2-1 0 0,12 3 18 0 0,0 0-1 0 0,1-1 0 0 0,-1 0 1 0 0,1-2-1 0 0,0 0 0 0 0,22 1 0 0 0,43-2-8104 0 0,-70-2 6451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2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8287 0 0,'0'0'8347'0'0,"0"2"-7402"0"0,1 1-749 0 0,0 0-1 0 0,-1 1 0 0 0,1-1 1 0 0,-1 0-1 0 0,0 0 0 0 0,0 0 0 0 0,-1 1 1 0 0,1-1-1 0 0,0 0 0 0 0,-1 0 1 0 0,0 0-1 0 0,0 0 0 0 0,0 0 1 0 0,0 0-1 0 0,0 0 0 0 0,-1 0 1 0 0,-1 3-1 0 0,-6 8 151 0 0,0 0 1 0 0,-15 15-1 0 0,2-1 132 0 0,-48 54 182 0 0,47-57-656 0 0,-31 43 0 0 0,39-41-2110 0 0,14-26 1137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10535 0 0,'0'0'956'0'0,"-2"0"-786"0"0,-10 3 266 0 0,1 0 0 0 0,0 1 0 0 0,0 1 1 0 0,0 0-1 0 0,-20 12 0 0 0,-1 6 127 0 0,0 0-1 0 0,2 3 1 0 0,-38 39-1 0 0,2-2-477 0 0,20-19-53 0 0,2 1 1 0 0,1 2 0 0 0,-51 76-1 0 0,85-109 48 0 0,0 0 1 0 0,1 1-1 0 0,0 0 0 0 0,1 0 0 0 0,1 1 1 0 0,-7 26-1 0 0,11-36-48 0 0,1 1 1 0 0,0-1-1 0 0,0 1 0 0 0,0-1 1 0 0,1 1-1 0 0,0 0 1 0 0,1-1-1 0 0,-1 1 0 0 0,1-1 1 0 0,1 1-1 0 0,-1-1 0 0 0,1 0 1 0 0,0 1-1 0 0,0-1 1 0 0,1 0-1 0 0,0 0 0 0 0,0-1 1 0 0,0 1-1 0 0,9 10 1 0 0,-7-10 28 0 0,1 0 0 0 0,1-1 0 0 0,-1 1 0 0 0,1-1 0 0 0,0 0 0 0 0,0-1 0 0 0,0 0 0 0 0,1 0 0 0 0,10 4 0 0 0,7 0 153 0 0,41 9-1 0 0,-51-14-140 0 0,15 1-1771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98 2303 0 0,'-1'1'167'0'0,"-20"5"600"0"0,-12 4 7630 0 0,20-5-901 0 0,21-8-4830 0 0,3 0-3291 0 0,32-11 1037 0 0,51-23 0 0 0,-63 23-159 0 0,1 2 0 0 0,1 0 0 0 0,52-10 0 0 0,-53 19-253 0 0,-30 3 0 0 0,0 0 0 0 0,0 1 0 0 0,0-1 0 0 0,0 0 0 0 0,0 1 0 0 0,-1-1 0 0 0,1 1 0 0 0,0-1 0 0 0,0 1 0 0 0,0 0 0 0 0,0 0 0 0 0,-1 0 0 0 0,3 2 0 0 0,1 4 0 0 0,-4-4-2 0 0,-1-1-1 0 0,0 0 1 0 0,0 1-1 0 0,0-1 1 0 0,0 0-1 0 0,-1 0 1 0 0,1 1-1 0 0,-1-1 1 0 0,1 0-1 0 0,-1 0 1 0 0,0 1-1 0 0,0-1 1 0 0,0 0-1 0 0,0 0 1 0 0,-2 3-1 0 0,-1 2-10 0 0,-1 0-1 0 0,-11 12 1 0 0,1-5 14 0 0,0 0-1 0 0,0-2 1 0 0,-2 0-1 0 0,1 0 1 0 0,-1-2 0 0 0,-25 12-1 0 0,-3-2-10 0 0,-67 20 0 0 0,25-12-478 0 0,58-21 288 0 0,28-7 136 0 0,15 1-837 0 0,4-3 895 0 0,-1-1 0 0 0,32-9 0 0 0,-11 2 5 0 0,-37 10 1 0 0,31-8 0 0 0,44-4 0 0 0,-67 12 0 0 0,1-1 0 0 0,0 1 0 0 0,-1 0 0 0 0,1 1 0 0 0,0 1 0 0 0,-1-1 0 0 0,0 1 0 0 0,1 1 0 0 0,11 4 0 0 0,-19-6 4 0 0,1 0 1 0 0,-1 1-1 0 0,1-1 0 0 0,-1 1 0 0 0,0-1 0 0 0,0 1 0 0 0,0 0 0 0 0,0 0 1 0 0,0 0-1 0 0,0 0 0 0 0,0 0 0 0 0,-1 0 0 0 0,1 0 0 0 0,-1 1 1 0 0,1-1-1 0 0,-1 1 0 0 0,0-1 0 0 0,0 1 0 0 0,0-1 0 0 0,0 1 1 0 0,-1 0-1 0 0,1-1 0 0 0,-1 1 0 0 0,0 0 0 0 0,1-1 0 0 0,-1 1 1 0 0,0 0-1 0 0,-1 0 0 0 0,1-1 0 0 0,0 1 0 0 0,-2 4 0 0 0,0 2 37 0 0,0 0 0 0 0,-1-1 0 0 0,-1 1-1 0 0,1 0 1 0 0,-1-1 0 0 0,-1 0 0 0 0,1 0-1 0 0,-7 8 1 0 0,6-12 44 0 0,1 0-1 0 0,-1 0 1 0 0,0 0-1 0 0,1-1 1 0 0,-2 0 0 0 0,-8 5-1 0 0,13-7-56 0 0,-7 2 118 0 0,0 1 1 0 0,-16 3-1 0 0,-12 6 223 0 0,-6 5 179 0 0,-66 17 0 0 0,54-18-371 0 0,40-12-153 0 0,-1-1-1 0 0,0-1 0 0 0,0 0 1 0 0,0-1-1 0 0,-15 1 0 0 0,10-2-12 0 0,12-5-11 0 0,5 2-178 0 0,0-1 0 0 0,1 1 0 0 0,-1-1-1 0 0,-4-6 1 0 0,-3-4-463 0 0,9 12 276 0 0,-6 1-2200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7831 0 0,'0'0'996'0'0,"7"10"2642"0"0,-5-6-3342 0 0,0 0 0 0 0,0-1-1 0 0,0 1 1 0 0,-1 0 0 0 0,0 1 0 0 0,1-1 0 0 0,-1 0 0 0 0,-1 0 0 0 0,1 0 0 0 0,-1 1 0 0 0,1-1 0 0 0,-1 0 0 0 0,0 1 0 0 0,-1-1 0 0 0,1 0 0 0 0,-2 7 0 0 0,-1-4-114 0 0,1 0 0 0 0,-1-1 1 0 0,0 1-1 0 0,0-1 0 0 0,0 0 1 0 0,-1 0-1 0 0,0 0 1 0 0,-1 0-1 0 0,-7 7 0 0 0,-58 57 716 0 0,-26 28-300 0 0,36-34-289 0 0,32-37-205 0 0,-24 33-1 0 0,16-8-59 0 0,35-51-118 0 0,12-1-1340 0 0,-6-2 976 0 0,0 1-1 0 0,0-1 0 0 0,0 0 1 0 0,8-5-1 0 0,7-5-1440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136 183 6911 0 0,'0'0'528'0'0,"-8"5"-320"0"0,-9-1 7567 0 0,18-6-7222 0 0,8-8-142 0 0,0 1 0 0 0,1-1 0 0 0,0 2 0 0 0,20-14 0 0 0,50-25 513 0 0,-52 33-638 0 0,1 0 1 0 0,1 3-1 0 0,0 0 1 0 0,0 2-1 0 0,1 1 1 0 0,0 2-1 0 0,41-4 1 0 0,-60 9-152 0 0,-1 1 1 0 0,15 2-1 0 0,-23-2-102 0 0,1 1-1 0 0,-1-1 1 0 0,1 1 0 0 0,-1 0-1 0 0,1 0 1 0 0,-1 0-1 0 0,0 1 1 0 0,1-1-1 0 0,-1 1 1 0 0,0 0 0 0 0,4 3-1 0 0,-6-4-29 0 0,-1-1-1 0 0,1 1 1 0 0,0 0 0 0 0,-1 0-1 0 0,0 0 1 0 0,1-1 0 0 0,-1 1-1 0 0,1 0 1 0 0,-1 0 0 0 0,0 0-1 0 0,0 0 1 0 0,1 0 0 0 0,-1 0-1 0 0,0 0 1 0 0,0 0 0 0 0,0 0-1 0 0,0 0 1 0 0,0 0 0 0 0,0 0-1 0 0,-1 0 1 0 0,1 0 0 0 0,0 0-1 0 0,0 0 1 0 0,-1 1 0 0 0,-11 24 29 0 0,10-23-17 0 0,-4 6-14 0 0,0-1 0 0 0,0 1 1 0 0,0-1-1 0 0,-1 0 1 0 0,-1-1-1 0 0,1 0 1 0 0,-11 8-1 0 0,-64 39-2 0 0,79-52 1 0 0,-221 147 0 0 0,207-137 0 0 0,-4 3 0 0 0,1 1 0 0 0,-32 33 0 0 0,36-32 0 0 0,-2-1 0 0 0,0 0 0 0 0,-1-1 0 0 0,-32 20 0 0 0,34-27 11 0 0,16-7 47 0 0,21-10 86 0 0,7 1 15 0 0,0 1 0 0 0,0 2 0 0 0,1 0 0 0 0,0 2 0 0 0,0 1 0 0 0,-1 1 0 0 0,1 1 0 0 0,0 2 0 0 0,0 1 0 0 0,0 1 0 0 0,-1 1 0 0 0,38 12 0 0 0,-46-11-109 0 0,61 18 4 0 0,-68-21-59 0 0,1-1 0 0 0,0 0 1 0 0,0-1-1 0 0,18-1 0 0 0,-25 0-102 0 0,-1-1 1 0 0,1-1-1 0 0,0 1 0 0 0,0-1 0 0 0,-1 0 0 0 0,1 0 1 0 0,-1 0-1 0 0,0-1 0 0 0,8-4 0 0 0,-9 4-451 0 0,1 0-1 0 0,-1 0 1 0 0,-1-1-1 0 0,1 1 1 0 0,0-1-1 0 0,4-6 1 0 0,-3 1-1153 0 0,-4 2-209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4 11055 0 0,'9'-2'1144'0'0,"7"0"3003"0"0,-27 11 893 0 0,6-5-6271 0 0,-10 8 1400 0 0,-1 0 0 0 0,0-1-1 0 0,0 0 1 0 0,-1-1 0 0 0,0-1-1 0 0,-1-1 1 0 0,0-1 0 0 0,-1 0-1 0 0,-27 6 1 0 0,11-8-151 0 0,-1-1 1 0 0,0-2-1 0 0,-55-4 1 0 0,55 1-80 0 0,8-2-35 0 0,0 0-1 0 0,-42-12 1 0 0,3 1-480 0 0,65 13 377 0 0,2 1 162 0 0,0 0-1 0 0,-1 0 0 0 0,1 0 1 0 0,0 0-1 0 0,-1 0 1 0 0,1-1-1 0 0,0 1 1 0 0,-1 0-1 0 0,1 0 1 0 0,0 0-1 0 0,0-1 0 0 0,-1 1 1 0 0,1 0-1 0 0,0 0 1 0 0,0-1-1 0 0,0 1 1 0 0,-1 0-1 0 0,1-1 0 0 0,0 1 1 0 0,0 0-1 0 0,0-1 1 0 0,0 1-1 0 0,19-7-90 0 0,0 2 0 0 0,1 0 0 0 0,0 2 0 0 0,36-3 0 0 0,-34 7 318 0 0,-39 17 86 0 0,7-11-199 0 0,0 0 0 0 0,-1-1 0 0 0,0 0 0 0 0,-14 5 0 0 0,-13 7 4 0 0,8-1 26 0 0,1 1 0 0 0,1 2 0 0 0,1 0 0 0 0,1 2-1 0 0,1 1 1 0 0,-22 27 0 0 0,43-46-53 0 0,1 0-1 0 0,0 0 1 0 0,0 0-1 0 0,1 1 1 0 0,-3 4 0 0 0,4-7 424 0 0,3-1-306 0 0,1 2-118 0 0,1-1-1 0 0,-1 0 1 0 0,1 0-1 0 0,0 0 1 0 0,-1 0-1 0 0,1 0 1 0 0,0-1-1 0 0,0 0 1 0 0,0 0-1 0 0,0 0 1 0 0,0 0-1 0 0,0-1 1 0 0,1 0-1 0 0,-1 1 1 0 0,8-2-1 0 0,7 0 37 0 0,-1-1 0 0 0,23-6-1 0 0,23-6-44 0 0,-1 0-130 0 0,80-9 0 0 0,-139 23 84 0 0,27-3 66 0 0,36 2 0 0 0,-57 2-49 0 0,-1 0-1 0 0,1 0 1 0 0,-1 1-1 0 0,1 0 0 0 0,-1 1 1 0 0,0 0-1 0 0,1 0 1 0 0,7 5-1 0 0,-4-1-24 0 0,0 2 0 0 0,-1-1 0 0 0,0 1 0 0 0,-1 1-1 0 0,0 0 1 0 0,13 16 0 0 0,-13-14 12 0 0,-4-5 8 0 0,-1 0-1 0 0,0 0 1 0 0,-1 0 0 0 0,1 1-1 0 0,-1 0 1 0 0,5 13-1 0 0,-8-18 44 0 0,0 0 0 0 0,-1 0 0 0 0,0 0 0 0 0,0 1-1 0 0,0-1 1 0 0,0 0 0 0 0,0 1 0 0 0,0-1-1 0 0,-1 1 1 0 0,0-1 0 0 0,0 1 0 0 0,0 0-1 0 0,-1 6 1 0 0,0-6-8 0 0,0 0-1 0 0,-1 0 0 0 0,0 0 0 0 0,0 0 1 0 0,0-1-1 0 0,0 1 0 0 0,0-1 0 0 0,-1 1 1 0 0,0-1-1 0 0,1 0 0 0 0,-5 4 0 0 0,-1 0-4 0 0,-1 0 0 0 0,0 0 0 0 0,-1 0 0 0 0,0-1-1 0 0,0-1 1 0 0,0 0 0 0 0,0 0 0 0 0,-1-1 0 0 0,0 0-1 0 0,0-1 1 0 0,0 0 0 0 0,-20 2 0 0 0,-10-1 34 0 0,-1-2-1 0 0,-48-3 1 0 0,63 0-22 0 0,-148-1 485 0 0,114 2-453 0 0,60 0-145 0 0,2 0-179 0 0,1-1 178 0 0,-1 0 0 0 0,0 1 0 0 0,1-1 1 0 0,-1 1-1 0 0,1-1 0 0 0,-1 1 0 0 0,1 0 0 0 0,-1 0 1 0 0,1-1-1 0 0,1 1 0 0 0,4 0-96 0 0,54-14-3272 0 0,-40 9 1739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18 12551 0 0,'0'0'1135'0'0,"2"0"-932"0"0,33-17 6326 0 0,-36 19-6500 0 0,0 0 1 0 0,0 0 0 0 0,0 0-1 0 0,0 1 1 0 0,0-1-1 0 0,-1-1 1 0 0,1 1-1 0 0,-1 0 1 0 0,1 0-1 0 0,-3 2 1 0 0,0 0 6 0 0,-40 44-70 0 0,-52 43 0 0 0,20-21-52 0 0,-79 95-74 0 0,128-132 143 0 0,1 2 1 0 0,2 0 0 0 0,-25 50-1 0 0,43-73 9 0 0,0 0 0 0 0,1 1 0 0 0,0-1 0 0 0,1 1 0 0 0,1 1 0 0 0,0-1 0 0 0,-1 18 0 0 0,3-26 1 0 0,1 0 1 0 0,0 1 0 0 0,1-1 0 0 0,-1 0-1 0 0,1 0 1 0 0,0 0 0 0 0,0 0 0 0 0,1 0-1 0 0,-1 0 1 0 0,1 0 0 0 0,0-1 0 0 0,1 1 0 0 0,-1-1-1 0 0,1 1 1 0 0,0-1 0 0 0,0 0 0 0 0,0 0-1 0 0,0 0 1 0 0,1 0 0 0 0,0-1 0 0 0,0 1-1 0 0,6 4 1 0 0,5 1 6 0 0,0-1-1 0 0,0-1 0 0 0,1 0 0 0 0,-1 0 1 0 0,2-2-1 0 0,32 7 0 0 0,-16-6 31 0 0,1-2-1 0 0,54 1 0 0 0,-66-5-28 0 0,0-2 0 0 0,0 0 0 0 0,25-6 0 0 0,-3-6-2502 0 0,-42 13 1147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 13791 0 0,'0'0'4159'0'0,"1"-1"-4118"0"0,-1 1-1 0 0,0 0 1 0 0,1 0 0 0 0,-1 0-1 0 0,1 0 1 0 0,-1 0 0 0 0,1 0-1 0 0,-1 0 1 0 0,1 0 0 0 0,-1 0-1 0 0,0 0 1 0 0,1 0 0 0 0,-1 0-1 0 0,1 0 1 0 0,-1 0 0 0 0,0 1-1 0 0,1-1 1 0 0,-1 0 0 0 0,1 0-1 0 0,-1 0 1 0 0,0 1 0 0 0,1-1-1 0 0,-1 0 1 0 0,0 0 0 0 0,1 1-1 0 0,0 8 77 0 0,-1 0-1 0 0,-1 1 0 0 0,1-1 1 0 0,-1 0-1 0 0,-1 0 0 0 0,0 0 1 0 0,0 0-1 0 0,-1 0 0 0 0,-4 10 1 0 0,-41 78 304 0 0,43-88-367 0 0,-210 348 582 0 0,128-219-625 0 0,83-130-386 0 0,0-1 0 0 0,0 1 1 0 0,-3 10-1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451 146 6447 0 0,'46'-70'609'0'0,"-22"32"1984"0"0,0 0 9992 0 0,-25 41-12271 0 0,-125 175 60 0 0,85-118-352 0 0,3 1 0 0 0,-52 113 0 0 0,-29 142 29 0 0,99-256-165 0 0,-3-2 0 0 0,-38 69-1 0 0,53-110-233 0 0,-9 14-1977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10135 0 0,'0'0'919'0'0,"2"0"-759"0"0,61-16 5547 0 0,19-9-2010 0 0,52-17-1557 0 0,-96 29-1396 0 0,38-9-1 0 0,-59 18-1376 0 0,1 2 0 0 0,-1 0 0 0 0,0 0 1 0 0,32 3-1 0 0,-38-1-907 0 0,0 0-18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85 163 10591 0 0,'2'0'4706'0'0,"12"-1"-3171"0"0,-1 0 0 0 0,1 0 0 0 0,18-6 0 0 0,-11 1-448 0 0,31-12-1 0 0,-10-2-645 0 0,51-31 0 0 0,-81 44-477 0 0,-1-1 0 0 0,-1-1-1 0 0,15-14 1 0 0,-25 23 1 0 0,0 0-1 0 0,1 0 0 0 0,-1 0 1 0 0,0 0-1 0 0,0 0 1 0 0,0 0-1 0 0,1 0 0 0 0,-1-1 1 0 0,0 1-1 0 0,0 0 1 0 0,0 0-1 0 0,0 0 1 0 0,0 0-1 0 0,1-1 0 0 0,-1 1 1 0 0,0 0-1 0 0,0 0 1 0 0,0 0-1 0 0,0-1 0 0 0,0 1 1 0 0,0 0-1 0 0,0 0 1 0 0,0 0-1 0 0,0-1 1 0 0,0 1-1 0 0,0 0 0 0 0,0 0 1 0 0,0-1-1 0 0,0 1 1 0 0,0 0-1 0 0,0 0 0 0 0,0 0 1 0 0,0-1-1 0 0,0 1 1 0 0,0 0-1 0 0,0 0 1 0 0,0 0-1 0 0,0-1 0 0 0,0 1 1 0 0,0 0-1 0 0,-1 0 1 0 0,1 0-1 0 0,0-1 0 0 0,-12-1-607 0 0,-14 4 75 0 0,11 2 321 0 0,1 0 1 0 0,0 0-1 0 0,1 1 1 0 0,-24 13 0 0 0,-48 34 118 0 0,79-48 117 0 0,-25 15 115 0 0,-52 47 0 0 0,72-56-78 0 0,1 1 0 0 0,0 0 0 0 0,0 0 0 0 0,1 1 0 0 0,1 0 0 0 0,0 0 0 0 0,-10 22 0 0 0,17-32-26 0 0,0 1 0 0 0,0 0 0 0 0,0-1 0 0 0,0 1 0 0 0,0 0 0 0 0,1 0 0 0 0,-1-1 0 0 0,1 1 0 0 0,0 0 0 0 0,0 0 0 0 0,0 0 0 0 0,0 0 0 0 0,0 0 0 0 0,2 3 0 0 0,-1-4 0 0 0,-1 0 0 0 0,2 0 0 0 0,-1 0 0 0 0,0 0 0 0 0,0 0 0 0 0,0 0 0 0 0,1-1 0 0 0,-1 1 0 0 0,1-1 0 0 0,0 1 0 0 0,-1-1 0 0 0,1 1 0 0 0,0-1 0 0 0,0 0 0 0 0,0 0 0 0 0,0 0 0 0 0,0 0 0 0 0,0 0 0 0 0,3 1 0 0 0,6 0-282 0 0,0 0 0 0 0,0 0 0 0 0,1-1 1 0 0,-1 0-1 0 0,1-1 0 0 0,-1 0 0 0 0,0-1 0 0 0,15-3 0 0 0,9-1-6269 0 0</inkml:trace>
  <inkml:trace contextRef="#ctx0" brushRef="#br0" timeOffset="1">498 395 12207 0 0,'-6'7'1106'0'0,"-6"7"-892"0"0,12-14-170 0 0,0 0 0 0 0,0 1-1 0 0,0-1 1 0 0,0 0 0 0 0,-1 0 0 0 0,1 1-1 0 0,0-1 1 0 0,0 0 0 0 0,0 0 0 0 0,0 0-1 0 0,-1 1 1 0 0,1-1 0 0 0,0 0 0 0 0,0 0-1 0 0,0 0 1 0 0,-1 0 0 0 0,1 0 0 0 0,0 1-1 0 0,0-1 1 0 0,0 0 0 0 0,-1 0-1 0 0,1 0 1 0 0,0 0 0 0 0,0 0 0 0 0,-1 0-1 0 0,1 0 1 0 0,0 0 0 0 0,-1 0 0 0 0,1 0-1 0 0,0 0 1 0 0,0 0 0 0 0,-1 0 0 0 0,0-9 3149 0 0,8-15 1630 0 0,3 5-4605 0 0,1 1 0 0 0,0 1 0 0 0,2 0 0 0 0,14-17 0 0 0,4-4-124 0 0,56-67-280 0 0,-75 91 32 0 0,21-20-1374 0 0,-27 29 666 0 0,-1 1-1 0 0,1-1 1 0 0,0 1 0 0 0,0 1 0 0 0,1-1 0 0 0,-1 1 0 0 0,14-5 0 0 0,-6 4-929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138 127 6911 0 0,'2'0'528'0'0,"5"2"-236"0"0,0-1-1 0 0,0 1 0 0 0,10 5 1 0 0,38 22 5907 0 0,-37-19-3831 0 0,20 9-1 0 0,-34-17-2159 0 0,0 0 0 0 0,0-1-1 0 0,1 0 1 0 0,-1 0 0 0 0,0 0-1 0 0,0 0 1 0 0,1-1 0 0 0,-1 1-1 0 0,1-1 1 0 0,-1 0 0 0 0,0-1-1 0 0,7 0 1 0 0,-5-1-51 0 0,0 0 1 0 0,-1 0-1 0 0,1-1 0 0 0,0 1 1 0 0,-1-1-1 0 0,1-1 0 0 0,-1 1 1 0 0,5-5-1 0 0,-1 1-55 0 0,0 0-1 0 0,0-1 1 0 0,-1 0 0 0 0,0-1-1 0 0,-1 0 1 0 0,8-12-1 0 0,-11 15-167 0 0,-1 1 0 0 0,0-1 0 0 0,-1 0-1 0 0,1 1 1 0 0,-1-1 0 0 0,-1 0 0 0 0,1 0 0 0 0,-1-1-1 0 0,0 1 1 0 0,0 0 0 0 0,0 0 0 0 0,-1-1-1 0 0,-1-6 1 0 0,1 12 32 0 0,0 1-1 0 0,0-1 0 0 0,0 0 1 0 0,0 1-1 0 0,0-1 1 0 0,-1 0-1 0 0,1 1 0 0 0,0-1 1 0 0,0 1-1 0 0,-1-1 1 0 0,1 1-1 0 0,0-1 0 0 0,-1 1 1 0 0,1-1-1 0 0,-1 1 1 0 0,1-1-1 0 0,0 1 0 0 0,-1-1 1 0 0,1 1-1 0 0,-1-1 0 0 0,0 1 1 0 0,1 0-1 0 0,-2-1 1 0 0,1 0-45 0 0,-1 1 1 0 0,1 0 0 0 0,-1-1 0 0 0,1 1 0 0 0,-1 0-1 0 0,1 0 1 0 0,-1 0 0 0 0,1 0 0 0 0,-3 0 0 0 0,-2 1-140 0 0,0 0 0 0 0,0 1 0 0 0,1-1 0 0 0,-8 4 0 0 0,0 2-132 0 0,-1 1 1 0 0,2 0 0 0 0,-23 18 0 0 0,12-8 203 0 0,-136 108-140 0 0,134-104 320 0 0,2 1 0 0 0,1 1 1 0 0,1 0-1 0 0,-22 34 0 0 0,36-47 54 0 0,1-1 0 0 0,0 1 0 0 0,0 0-1 0 0,-7 22 1 0 0,13-30-56 0 0,-1-1-1 0 0,0 1 1 0 0,1-1-1 0 0,-1 1 1 0 0,1 0-1 0 0,-1-1 1 0 0,1 1-1 0 0,0-1 1 0 0,0 1-1 0 0,1 0 1 0 0,-1-1-1 0 0,0 1 1 0 0,1-1-1 0 0,0 1 1 0 0,-1-1-1 0 0,1 1 1 0 0,0-1-1 0 0,0 1 1 0 0,1-1-1 0 0,-1 0 1 0 0,0 0-1 0 0,1 1 1 0 0,-1-1-1 0 0,1 0 1 0 0,0 0-1 0 0,0-1 1 0 0,0 1-1 0 0,0 0 1 0 0,3 2-1 0 0,1-1 16 0 0,0 0-1 0 0,0 0 0 0 0,1-1 1 0 0,-1 1-1 0 0,1-1 1 0 0,0-1-1 0 0,0 1 1 0 0,0-1-1 0 0,-1-1 1 0 0,1 1-1 0 0,12-1 0 0 0,7-2-1 0 0,45-10-1 0 0,-48 7-103 0 0,80-20-1565 0 0,-73 15-11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97 215 2303 0 0,'-2'2'592'0'0,"-8"8"2273"0"0,1 1 0 0 0,1 0 0 0 0,-8 13 0 0 0,7-10-1790 0 0,1 0 1 0 0,-7 22-1 0 0,14-34-987 0 0,-8 9 304 0 0,9-10-385 0 0,-1-1 1 0 0,1 0 0 0 0,0 0 0 0 0,0 0 0 0 0,-1 1 0 0 0,1-1-1 0 0,0 0 1 0 0,0 0 0 0 0,-1 0 0 0 0,1 0 0 0 0,0 0 0 0 0,-1 0-1 0 0,1 0 1 0 0,0 0 0 0 0,0 0 0 0 0,-1 0 0 0 0,1 0 0 0 0,0 0-1 0 0,-1 0 1 0 0,1 0 0 0 0,0 0 0 0 0,0 0 0 0 0,-1 0 0 0 0,1 0-1 0 0,0 0 1 0 0,0 0 0 0 0,-1 0 0 0 0,1 0 0 0 0,0-1 0 0 0,-1 1-1 0 0,1 0 1 0 0,0 0 0 0 0,-1-1 0 0 0,1-9 64 0 0,10-18-56 0 0,0 14-16 0 0,0 0 0 0 0,1 0 0 0 0,0 1 0 0 0,1 1 0 0 0,1 0 0 0 0,0 0 0 0 0,15-9 0 0 0,-8 6-8 0 0,0 2-1 0 0,1 1 1 0 0,0 0-1 0 0,40-14 1 0 0,-54 24 56 0 0,1 0 1 0 0,-1 0-1 0 0,0 1 1 0 0,15 0-1 0 0,-21 1-40 0 0,-1 0-1 0 0,1 0 0 0 0,0 1 1 0 0,-1-1-1 0 0,1 0 0 0 0,0 0 1 0 0,-1 1-1 0 0,1-1 0 0 0,-1 1 1 0 0,1-1-1 0 0,-1 0 0 0 0,1 1 1 0 0,-1-1-1 0 0,1 1 0 0 0,-1-1 1 0 0,1 1-1 0 0,-1-1 0 0 0,0 1 1 0 0,1-1-1 0 0,0 2 0 0 0,0 0 14 0 0,0 1-2 0 0,1 0 1 0 0,0 0 0 0 0,-1 0-1 0 0,1 0 1 0 0,-1 0-1 0 0,0 0 1 0 0,0 1-1 0 0,0-1 1 0 0,-1 1-1 0 0,1-1 1 0 0,-1 1 0 0 0,0-1-1 0 0,0 0 1 0 0,0 1-1 0 0,0-1 1 0 0,0 1-1 0 0,-1-1 1 0 0,0 1 0 0 0,1-1-1 0 0,-3 5 1 0 0,-2 6 123 0 0,0 0 1 0 0,-1-1 0 0 0,-11 18-1 0 0,15-27-67 0 0,0 0-1 0 0,-1 0 0 0 0,0-1 1 0 0,1 1-1 0 0,-1-1 1 0 0,-6 6-1 0 0,2-22 5 0 0,7 11-90 0 0,-1 0 0 0 0,1 0 0 0 0,0-1 0 0 0,0 1 0 0 0,0 0 0 0 0,0-1 0 0 0,0 1 0 0 0,0 0 0 0 0,0-1 0 0 0,1 1 0 0 0,-1 0 0 0 0,1-1 0 0 0,0 1 0 0 0,0 0 0 0 0,0 0 0 0 0,0 0 0 0 0,2-3 0 0 0,3-4-124 0 0,0 0 1 0 0,10-12-1 0 0,-13 18 106 0 0,14-15-151 0 0,1 1 0 0 0,0 1 0 0 0,2 0 0 0 0,27-17 1 0 0,-28 20 93 0 0,18-14 82 0 0,-22 15-9 0 0,30-18-1 0 0,-39 26 55 0 0,1 1-1 0 0,-1 0 1 0 0,1 1-1 0 0,0 0 1 0 0,0 0-1 0 0,0 0 1 0 0,0 1-1 0 0,11-1 1 0 0,13 2 440 0 0,-26 2-246 0 0,-2 0-190 0 0,-1 0-1 0 0,1 1 1 0 0,-1-1-1 0 0,0 1 1 0 0,0-1 0 0 0,0 1-1 0 0,0 0 1 0 0,0 0-1 0 0,0 0 1 0 0,-1 0-1 0 0,0 0 1 0 0,2 6-1 0 0,-1-3-3 0 0,-1 0 0 0 0,0 0-1 0 0,0 0 1 0 0,-1 0 0 0 0,0 1 0 0 0,-1 10-1 0 0,-1-2-18 0 0,0 0 0 0 0,-2 0 0 0 0,1 0 0 0 0,-2 0 0 0 0,-7 17 0 0 0,-1-5-21 0 0,-2 0 0 0 0,-18 26 0 0 0,27-39-612 0 0,5-12-600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55 8287 0 0,'5'-6'541'0'0,"1"0"1"0"0,1 1-1 0 0,-1 0 0 0 0,1 0 0 0 0,-1 0 0 0 0,1 1 0 0 0,1 0 0 0 0,-1 0 0 0 0,1 0 0 0 0,12-3 4200 0 0,-24 8-4538 0 0,1 0-1 0 0,-1 1 1 0 0,1-1-1 0 0,0 1 1 0 0,0-1-1 0 0,0 1 0 0 0,0 0 1 0 0,0 0-1 0 0,-5 5 1 0 0,0-1 196 0 0,-62 47 421 0 0,-67 68 0 0 0,51-35-863 0 0,-8 8-107 0 0,-75 71-1309 0 0,112-108-1246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59 919 0 0,'0'-2'67'0'0,"2"-32"1725"0"0,-4 11 17332 0 0,2 26-19029 0 0,3 32-51 0 0,-1 0 1 0 0,-5 52 0 0 0,-15 73 53 0 0,15-134-88 0 0,-3 21 192 0 0,0 93 0 0 0,7-121-68 0 0,0-1 1 0 0,1 0-1 0 0,1 0 0 0 0,1 0 1 0 0,1 0-1 0 0,0-1 1 0 0,1 1-1 0 0,11 19 0 0 0,-14-31-70 0 0,0 0 0 0 0,1 0-1 0 0,0-1 1 0 0,0 1-1 0 0,1-1 1 0 0,0 0 0 0 0,0 0-1 0 0,0 0 1 0 0,6 4-1 0 0,-9-8 888 0 0,0-14-800 0 0,-1 11-151 0 0,-1 1 1 0 0,1-1-1 0 0,-1 1 1 0 0,1-1-1 0 0,-1 1 0 0 0,0-1 1 0 0,0 0-1 0 0,0 1 1 0 0,0-1-1 0 0,0 1 1 0 0,0-1-1 0 0,0 0 1 0 0,0 1-1 0 0,0-1 1 0 0,-1 1-1 0 0,1-1 1 0 0,-1 1-1 0 0,1-1 0 0 0,-1 1 1 0 0,0-1-1 0 0,0 1 1 0 0,1-1-1 0 0,-1 1 1 0 0,0 0-1 0 0,0 0 1 0 0,0-1-1 0 0,-1 1 1 0 0,1 0-1 0 0,0 0 1 0 0,0 0-1 0 0,-3-1 0 0 0,0-1-58 0 0,0 1-1 0 0,0 0 0 0 0,0 0 1 0 0,0 1-1 0 0,-1-1 0 0 0,1 1 1 0 0,-1 0-1 0 0,1 0 1 0 0,-1 0-1 0 0,1 1 0 0 0,-1 0 1 0 0,1 0-1 0 0,-7 0 0 0 0,-8 2-220 0 0,-37 9 0 0 0,24-3 29 0 0,-45 5-135 0 0,-125 6-1 0 0,-83 0 397 0 0,273-18-11 0 0,7-2-7 0 0,7-1-9 0 0,5-2-28 0 0,175-50-1314 0 0,-118 38-551 0 0,-30 7-53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12295 0 0,'0'0'4691'0'0,"0"2"-4266"0"0,-4 6-234 0 0,-1 0-1 0 0,1 0 1 0 0,-1-1-1 0 0,-1 1 0 0 0,1-1 1 0 0,-1 0-1 0 0,-1-1 1 0 0,-12 12-1 0 0,7-7 186 0 0,-19 23 1 0 0,21-21-120 0 0,0 1 0 0 0,-9 19 0 0 0,17-29-173 0 0,0 0-1 0 0,0 1 1 0 0,0-1-1 0 0,1 1 1 0 0,-1-1-1 0 0,1 1 1 0 0,1 0 0 0 0,-1-1-1 0 0,0 1 1 0 0,1 0-1 0 0,0 0 1 0 0,1 6-1 0 0,0-9-26 0 0,0 1-1 0 0,1 0 1 0 0,-1-1 0 0 0,1 1-1 0 0,0-1 1 0 0,-1 0-1 0 0,1 1 1 0 0,0-1 0 0 0,0 0-1 0 0,1 0 1 0 0,-1 0 0 0 0,4 2-1 0 0,-4-3-21 0 0,0 0-1 0 0,1 0 1 0 0,-1 0-1 0 0,0 0 1 0 0,1 0 0 0 0,-1 0-1 0 0,1-1 1 0 0,-1 0-1 0 0,1 1 1 0 0,-1-1-1 0 0,1 0 1 0 0,4 0-1 0 0,32-7 396 0 0,-26 4-282 0 0,0 0-37 0 0,0-1 0 0 0,0 0 0 0 0,0-1 0 0 0,14-8-1 0 0,-19 9-51 0 0,0-1-1 0 0,0 0 0 0 0,-1 0 1 0 0,1 0-1 0 0,-1-1 0 0 0,-1 0 1 0 0,8-9-1 0 0,-11 12-65 0 0,-1 0-1 0 0,0 0 1 0 0,0 0 0 0 0,-1 0-1 0 0,1-1 1 0 0,-1 1 0 0 0,1-1-1 0 0,-1 1 1 0 0,0-1 0 0 0,0 1-1 0 0,-1-1 1 0 0,1-6-1 0 0,-1 8-2 0 0,0-1-1 0 0,0 0 1 0 0,0 1-1 0 0,-1-1 0 0 0,1 0 1 0 0,-1 1-1 0 0,0-1 1 0 0,0 1-1 0 0,0-1 0 0 0,0 1 1 0 0,0-1-1 0 0,0 1 0 0 0,-1 0 1 0 0,1 0-1 0 0,-1 0 1 0 0,0-1-1 0 0,1 2 0 0 0,-3-3 1 0 0,-1-1-119 0 0,0 2 1 0 0,0-1-1 0 0,0 0 1 0 0,-1 1-1 0 0,1 0 1 0 0,-1 0-1 0 0,1 1 0 0 0,-11-4 1 0 0,2 3-204 0 0,-1 0 1 0 0,-22-1-1 0 0,31 2 279 0 0,17 1-6789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11167 0 0,'0'0'3978'0'0,"2"1"-3029"0"0,2 0-711 0 0,-1 1-1 0 0,1-1 1 0 0,0-1-1 0 0,0 1 1 0 0,-1 0 0 0 0,1-1-1 0 0,0 0 1 0 0,0 0 0 0 0,5 0-1 0 0,40-7 1223 0 0,-37 5-1143 0 0,61-11 335 0 0,-15 2 242 0 0,75-5 0 0 0,-102 17-2983 0 0,-33 10-6990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5063 0 0,'0'0'15551'0'0,"2"-1"-15068"0"0,67-26 223 0 0,1 2 1 0 0,1 4 0 0 0,124-21 0 0 0,-114 36-3005 0 0,-46 4-3650 0 0,-10 0-819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10 919 0 0,'2'-1'67'0'0,"16"-5"524"0"0,-17 5 334 0 0,0 1 1 0 0,0-1-1 0 0,0 1 1 0 0,0 0-1 0 0,0 0 0 0 0,1-1 1 0 0,-1 1-1 0 0,0 0 1 0 0,0 0-1 0 0,3 0 0 0 0,-4 0-564 0 0,7 5 5403 0 0,-7-5-5404 0 0,1 1 0 0 0,2 12 2827 0 0,-3 3-3978 0 0,-2-4 964 0 0,-1 0 0 0 0,0-1 0 0 0,0 0 0 0 0,-1 1 0 0 0,-1-2 0 0 0,-5 13 0 0 0,6-15-86 0 0,-10 17 172 0 0,0-1-1 0 0,-29 37 1 0 0,7-12-86 0 0,-17 24-91 0 0,28-41-143 0 0,1 2 0 0 0,-21 42 0 0 0,35-52-210 0 0,9-13-6800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87 3679 0 0,'0'0'167'0'0,"-1"1"-7"0"0,-34 14 76 0 0,10-5 3446 0 0,16-6 4581 0 0,18-10-7236 0 0,10-7-288 0 0,-6 4-473 0 0,1 0-1 0 0,24-12 1 0 0,-4 7 285 0 0,66-17 0 0 0,-82 27-221 0 0,1 0 0 0 0,0 2 0 0 0,0 0-1 0 0,0 1 1 0 0,26 2 0 0 0,-40 0-208 0 0,1-1 0 0 0,0 1 0 0 0,-1 1 0 0 0,1-1 0 0 0,-1 1 0 0 0,8 3-1 0 0,-12-4-98 0 0,1-1 0 0 0,-1 1 0 0 0,0 0 0 0 0,1 0-1 0 0,-1 0 1 0 0,0 0 0 0 0,1 0 0 0 0,-1 0-1 0 0,0 0 1 0 0,0 0 0 0 0,0 0 0 0 0,0 1-1 0 0,0-1 1 0 0,0 0 0 0 0,0 1 0 0 0,-1-1-1 0 0,1 1 1 0 0,0-1 0 0 0,-1 1 0 0 0,1-1 0 0 0,-1 1-1 0 0,0-1 1 0 0,1 1 0 0 0,-1 0 0 0 0,0-1-1 0 0,0 3 1 0 0,-1 3 3 0 0,0-1-1 0 0,-1 1 1 0 0,0-1 0 0 0,0 1-1 0 0,0-1 1 0 0,-1 1 0 0 0,0-1-1 0 0,0 0 1 0 0,-1 0 0 0 0,1-1-1 0 0,-1 1 1 0 0,-1-1 0 0 0,1 0-1 0 0,-9 8 1 0 0,-7 5-21 0 0,-1-1-1 0 0,-30 18 1 0 0,43-30-16 0 0,-43 30-328 0 0,-249 148-2147 0 0,276-171 2442 0 0,10-6 26 0 0,-22 14 1 0 0,29-15 28 0 0,2 1 42 0 0,4-5 161 0 0,9 9-53 0 0,-4-6-133 0 0,-1-1 1 0 0,1 0 0 0 0,0 0-1 0 0,0-1 1 0 0,1 1 0 0 0,-1-1-1 0 0,0 0 1 0 0,1 0-1 0 0,-1 0 1 0 0,1-1 0 0 0,0 0-1 0 0,-1 0 1 0 0,1 0 0 0 0,0 0-1 0 0,9 0 1 0 0,7-1 142 0 0,0-1 0 0 0,28-5 0 0 0,-38 5-85 0 0,359-52 403 0 0,-335 49-3495 0 0,-21 2-4237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43 16439 0 0,'1'-2'754'0'0,"47"-30"386"0"0,-42 28-1314 0 0,3 0 2662 0 0,-7 5-1270 0 0,-3 6-972 0 0,-1-4-215 0 0,0 0 1 0 0,0 1-1 0 0,0-1 0 0 0,0 0 1 0 0,0 0-1 0 0,0 0 0 0 0,-1 0 0 0 0,0-1 1 0 0,-5 5-1 0 0,-29 20 130 0 0,29-23-123 0 0,-30 20-228 0 0,-2-2-1 0 0,0-2 1 0 0,-1-2 0 0 0,-1-1-1 0 0,0-3 1 0 0,-1-1 0 0 0,-1-2-1 0 0,-65 8 1 0 0,101-18 4 0 0,0-1 0 0 0,-1 0 1 0 0,1 0-1 0 0,-1-1 0 0 0,1 0 0 0 0,0 0 1 0 0,-1-1-1 0 0,-8-3 0 0 0,15 5 133 0 0,0-1-1 0 0,0 0 1 0 0,0 0 0 0 0,0 0 0 0 0,0 0-1 0 0,0 0 1 0 0,0 0 0 0 0,0 0-1 0 0,0-1 1 0 0,1 1 0 0 0,-1-1-1 0 0,0 1 1 0 0,1-1 0 0 0,-1 0 0 0 0,1 1-1 0 0,0-1 1 0 0,0 0 0 0 0,0 0-1 0 0,0 0 1 0 0,0 0 0 0 0,0 0-1 0 0,0 0 1 0 0,0-1 0 0 0,1 1 0 0 0,-1 0-1 0 0,1 0 1 0 0,0 0 0 0 0,0-1-1 0 0,0 1 1 0 0,0 0 0 0 0,0 0-1 0 0,0-1 1 0 0,0 1 0 0 0,1 0 0 0 0,0-3-1 0 0,1 1-67 0 0,-1 0 0 0 0,1 0 0 0 0,0 0-1 0 0,0 1 1 0 0,0-1 0 0 0,0 1 0 0 0,0-1 0 0 0,1 1-1 0 0,0 0 1 0 0,0 0 0 0 0,0 0 0 0 0,0 1 0 0 0,0-1-1 0 0,0 0 1 0 0,1 1 0 0 0,-1 0 0 0 0,1 0 0 0 0,0 0-1 0 0,5-2 1 0 0,-8 4 114 0 0,-1 0 0 0 0,1 0 0 0 0,0 0 0 0 0,-1 0 0 0 0,1 0 0 0 0,-1 0 0 0 0,1 0 0 0 0,0 0 0 0 0,-1 0 0 0 0,1 0 0 0 0,-1 0 0 0 0,1 1 0 0 0,0-1 0 0 0,-1 0 0 0 0,1 0 0 0 0,-1 0 0 0 0,1 1 0 0 0,-1-1 0 0 0,1 0 0 0 0,-1 1 0 0 0,1-1 0 0 0,-1 1 0 0 0,1-1 0 0 0,-1 0 0 0 0,1 1 0 0 0,0 0 0 0 0,7 14 335 0 0,-8-11-263 0 0,0-1 1 0 0,0 1-1 0 0,0-1 1 0 0,0 1-1 0 0,0-1 1 0 0,-1 1-1 0 0,0-1 0 0 0,1 1 1 0 0,-1-1-1 0 0,-1 0 1 0 0,1 1-1 0 0,0-1 1 0 0,-1 0-1 0 0,0 0 0 0 0,-1 3 1 0 0,-6 8 254 0 0,-20 22-1 0 0,26-33-285 0 0,-19 23 339 0 0,-42 37 1 0 0,53-53-36 0 0,-2 0-1 0 0,0-1 1 0 0,0-1 0 0 0,0 0 0 0 0,-28 12-1 0 0,6-1 903 0 0,34-19-901 0 0,2 2-280 0 0,1 0-59 0 0,-1-1 1 0 0,1 1 0 0 0,0-1-1 0 0,0 0 1 0 0,-1 0-1 0 0,1 1 1 0 0,0-1 0 0 0,0 0-1 0 0,0-1 1 0 0,0 1 0 0 0,0 0-1 0 0,1 0 1 0 0,-1-1 0 0 0,0 1-1 0 0,0-1 1 0 0,4 0 0 0 0,6 1-1 0 0,-1-2 0 0 0,14-1 0 0 0,-1 0 10 0 0,90-7 48 0 0,9-1-63 0 0,-111 10 19 0 0,35-1 96 0 0,60 6 0 0 0,-92-3-34 0 0,-1 0-1 0 0,0 1 0 0 0,1 1 1 0 0,-1 0-1 0 0,-1 1 0 0 0,1 1 1 0 0,-1 0-1 0 0,19 11 0 0 0,-25-12 73 0 0,1 0 1 0 0,-1 0-1 0 0,9 10 0 0 0,-14-13-64 0 0,0 0-1 0 0,0 0 0 0 0,-1 0 1 0 0,1 0-1 0 0,-1 0 0 0 0,1 1 1 0 0,-1-1-1 0 0,0 1 0 0 0,0-1 1 0 0,0 1-1 0 0,0-1 0 0 0,-1 1 1 0 0,1 0-1 0 0,-1-1 0 0 0,1 6 1 0 0,-1-5-64 0 0,-1 0 0 0 0,0 0 0 0 0,0 0 0 0 0,0 0 0 0 0,0 0 0 0 0,0 0 1 0 0,0 0-1 0 0,-1 0 0 0 0,1 0 0 0 0,-1-1 0 0 0,0 1 0 0 0,0-1 0 0 0,0 1 0 0 0,-3 2 0 0 0,-5 5 98 0 0,-19 15 0 0 0,12-13-118 0 0,1-1 0 0 0,-1-1 0 0 0,-1 0 0 0 0,-33 12 0 0 0,-79 20 0 0 0,90-31 0 0 0,35-9-1 0 0,-2 0-17 0 0,0 1 0 0 0,0-1 0 0 0,-1-1 0 0 0,1 1 0 0 0,-1-2 0 0 0,1 1 0 0 0,-1-1 0 0 0,-8 0 0 0 0,16 0 8 0 0,0 0 0 0 0,0 0 0 0 0,-1 0 0 0 0,1 0 0 0 0,0-1 0 0 0,0 1 0 0 0,-1 0 0 0 0,1 0 0 0 0,0 0 0 0 0,0 0 0 0 0,0-1-1 0 0,-1 1 1 0 0,1 0 0 0 0,0 0 0 0 0,0 0 0 0 0,0-1 0 0 0,0 1 0 0 0,-1 0 0 0 0,1 0 0 0 0,0-1 0 0 0,0 1 0 0 0,0 0-1 0 0,0 0 1 0 0,0-1 0 0 0,0 1 0 0 0,0 0 0 0 0,0 0 0 0 0,0-1 0 0 0,0 1 0 0 0,0 0 0 0 0,0 0 0 0 0,0-1 0 0 0,0 1 0 0 0,0 0-1 0 0,0 0 1 0 0,0-1 0 0 0,0 1 0 0 0,0-1 0 0 0,4-8-306 0 0,-2 6 12 0 0,1 0 0 0 0,-1 0 1 0 0,1 0-1 0 0,0 1 0 0 0,0-1 0 0 0,0 1 0 0 0,6-4 1 0 0,13-8-1131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8:5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2303 0 0,'-9'2'200'0'0,"2"2"184"0"0,6-4 55 0 0,1 1 0 0 0,-3 1 1756 0 0,3-2-1756 0 0,-1 1 0 0 0,1 0 0 0 0,0-1 0 0 0,-1 1 0 0 0,1-1 0 0 0,0 1 0 0 0,-1 0 0 0 0,1-1-1 0 0,0 1 1 0 0,0-1 0 0 0,-1 2 0 0 0,3 13 2303 0 0,10 12-1586 0 0,-2-15-621 0 0,-1-1 0 0 0,2 1-1 0 0,0-1 1 0 0,0-1 0 0 0,21 15 0 0 0,-1 0 218 0 0,-15-12-399 0 0,190 172 3123 0 0,-174-153-3156 0 0,-3 1-1 0 0,0 2 0 0 0,-2 1 0 0 0,26 46 0 0 0,-45-66-252 0 0,0 0 0 0 0,-1 0 0 0 0,-1 1 0 0 0,-1 0 0 0 0,0 0 0 0 0,-2 0 0 0 0,0 0 0 0 0,0 1 0 0 0,-2-1 0 0 0,0 1 0 0 0,-1 0 0 0 0,-1-1 0 0 0,0 1 0 0 0,-2 0 0 0 0,-6 24 0 0 0,4-22-53 0 0,-1 0 0 0 0,-2-1 0 0 0,0 1 0 0 0,-1-2 0 0 0,-1 1 0 0 0,0-1 1 0 0,-1-1-1 0 0,-1 0 0 0 0,-1-1 0 0 0,-1 0 0 0 0,0-1 0 0 0,-30 26 0 0 0,-2-5-77 0 0,-66 39 0 0 0,98-66 51 0 0,0 0 1 0 0,0 1-1 0 0,1 1 0 0 0,-24 24 1 0 0,30-26 197 0 0,7-9-278 0 0,0 1 0 0 0,0-1 0 0 0,-1 0 0 0 0,1 0 0 0 0,0 1 0 0 0,0-1 0 0 0,0 0 0 0 0,-1 0 0 0 0,1 1 0 0 0,0-1 0 0 0,0 0 0 0 0,0 1 0 0 0,0-1 0 0 0,0 0 0 0 0,0 1 0 0 0,-1-1 0 0 0,1 0 0 0 0,0 1 0 0 0,0-1 0 0 0,0 1 0 0 0,0-1 0 0 0,0 0 0 0 0,0 1 0 0 0,0-1 0 0 0,0 0 0 0 0,1 1 0 0 0,-1-1 0 0 0,0 0 0 0 0,0 1 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2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124 369 10799 0 0,'0'0'979'0'0,"16"-10"2606"0"0,-10 9-3072 0 0,-5 0-384 0 0,1 1 1 0 0,-1-1-1 0 0,1 1 1 0 0,-1 0-1 0 0,1-1 1 0 0,-1 1-1 0 0,1 0 1 0 0,-1 0-1 0 0,1 0 1 0 0,0 0 0 0 0,-1 1-1 0 0,1-1 1 0 0,-1 0-1 0 0,1 1 1 0 0,-1-1-1 0 0,1 1 1 0 0,-1-1-1 0 0,0 1 1 0 0,1 0 0 0 0,-1-1-1 0 0,0 1 1 0 0,1 0-1 0 0,-1 0 1 0 0,0 0-1 0 0,0 0 1 0 0,0 0-1 0 0,0 0 1 0 0,1 2 0 0 0,1 1-70 0 0,-1 1 1 0 0,0 0 0 0 0,0 0 0 0 0,0 0 0 0 0,0 0 0 0 0,-1 0 0 0 0,0 0 0 0 0,0 0 0 0 0,-1 0 0 0 0,1 0-1 0 0,-1 1 1 0 0,0-1 0 0 0,0 0 0 0 0,-1 0 0 0 0,0 0 0 0 0,-2 9 0 0 0,-1 2-32 0 0,0 0 1 0 0,-2 0-1 0 0,-13 29 1 0 0,11-29-8 0 0,-1-1 0 0 0,0-1 0 0 0,-16 19 0 0 0,19-25-9 0 0,-1-1-1 0 0,0 0 1 0 0,0 0 0 0 0,-1-1-1 0 0,0 0 1 0 0,0 0 0 0 0,-12 6-1 0 0,17-11 12 0 0,0 1 0 0 0,0-1 0 0 0,0 1 0 0 0,0-1-1 0 0,-1 0 1 0 0,-6 1 0 0 0,10-2-15 0 0,-1 0 1 0 0,1 0-1 0 0,-1 0 0 0 0,0 0 0 0 0,1 0 0 0 0,-1 0 1 0 0,1-1-1 0 0,-1 1 0 0 0,1 0 0 0 0,-1 0 0 0 0,1 0 1 0 0,-1-1-1 0 0,1 1 0 0 0,-1 0 0 0 0,1 0 1 0 0,-1-1-1 0 0,1 1 0 0 0,-1 0 0 0 0,0-1 0 0 0,1 0 3 0 0,-1 0 0 0 0,1 0-1 0 0,-1 0 1 0 0,1 0 0 0 0,-1 0-1 0 0,1 0 1 0 0,0-1 0 0 0,0 1-1 0 0,-1 0 1 0 0,1 0 0 0 0,0 0-1 0 0,0 0 1 0 0,0-2 0 0 0,1-3 38 0 0,0-1 0 0 0,1 1 0 0 0,0 0 0 0 0,0 0 0 0 0,0 0 1 0 0,0 0-1 0 0,1 1 0 0 0,5-9 0 0 0,1-2-35 0 0,25-47 18 0 0,3 1-1 0 0,3 2 1 0 0,2 1-1 0 0,3 3 1 0 0,68-67-1 0 0,-90 101-33 0 0,0 2-1 0 0,1 0 1 0 0,1 2-1 0 0,50-29 1 0 0,-59 38 66 0 0,2 1-1 0 0,0 1 1 0 0,0 0 0 0 0,0 2-1 0 0,0 0 1 0 0,1 0 0 0 0,0 2 0 0 0,0 1-1 0 0,20-1 1 0 0,-35 3-50 0 0,1 0-1 0 0,-1 0 1 0 0,0 1-1 0 0,1 0 1 0 0,-1 0-1 0 0,0 0 1 0 0,0 0-1 0 0,0 0 1 0 0,0 1-1 0 0,0 0 1 0 0,7 4-1 0 0,-9-4-8 0 0,0-1-1 0 0,0 1 0 0 0,0 0 1 0 0,0 0-1 0 0,0 0 1 0 0,0 0-1 0 0,-1 0 1 0 0,1 0-1 0 0,-1 0 0 0 0,0 0 1 0 0,0 1-1 0 0,0-1 1 0 0,0 0-1 0 0,0 1 1 0 0,0-1-1 0 0,0 1 0 0 0,-1 0 1 0 0,0-1-1 0 0,1 1 1 0 0,-1 4-1 0 0,-1 8 18 0 0,-1 0-1 0 0,-1-1 0 0 0,-1 1 1 0 0,1-1-1 0 0,-11 24 1 0 0,11-31-22 0 0,-8 20-8 0 0,0-1-1 0 0,-2 0 1 0 0,-25 36 0 0 0,8-20-16 0 0,-40 42 0 0 0,52-65 0 0 0,1 2 0 0 0,1 0-1 0 0,1 1 1 0 0,-16 31-1 0 0,29-48 21 0 0,0-1 0 0 0,0 1 0 0 0,1 0 1 0 0,-1 0-1 0 0,1 0 0 0 0,0-1 0 0 0,0 1 0 0 0,1 0 0 0 0,0 0 0 0 0,0 8 0 0 0,0-10 1 0 0,1 1 0 0 0,0-1 1 0 0,-1 0-1 0 0,1 0 0 0 0,0 0 0 0 0,1 0 0 0 0,-1 0 0 0 0,0 0 0 0 0,1 0 0 0 0,0 0 0 0 0,0-1 1 0 0,0 1-1 0 0,0-1 0 0 0,0 1 0 0 0,0-1 0 0 0,5 4 0 0 0,-1-1 36 0 0,0-1-1 0 0,1 1 1 0 0,-1-1-1 0 0,1-1 1 0 0,0 1-1 0 0,0-1 1 0 0,11 3-1 0 0,-17-6-353 0 0,0 1 0 0 0,1-1 0 0 0,-1 1 0 0 0,0-1 0 0 0,0 0 0 0 0,1 1 0 0 0,-1-1 0 0 0,0 0 0 0 0,0 0 0 0 0,1 0 0 0 0,-1 0 0 0 0,0 0 0 0 0,2 0 0 0 0,1-1-1673 0 0,10-1-5210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90 14047 0 0,'0'0'1578'0'0,"0"-9"-665"0"0,-1-2-208 0 0,1-1-1 0 0,1-11 1 0 0,1-4-299 0 0,-2 26-402 0 0,0 1 0 0 0,0 0 1 0 0,0-1-1 0 0,0 1 0 0 0,0 0 0 0 0,0 0 1 0 0,-1-1-1 0 0,1 1 0 0 0,0 0 0 0 0,0-1 1 0 0,0 1-1 0 0,0 0 0 0 0,0 0 0 0 0,-1-1 1 0 0,1 1-1 0 0,0 0 0 0 0,0 0 0 0 0,0-1 1 0 0,-1 1-1 0 0,1 0 0 0 0,0 0 0 0 0,0 0 1 0 0,-1-1-1 0 0,1 1 0 0 0,0 0 0 0 0,0 0 1 0 0,-1 0-1 0 0,1 0 0 0 0,0 0 0 0 0,-1 0 1 0 0,1-1-1 0 0,0 1 0 0 0,0 0 0 0 0,-1 0 0 0 0,1 0 1 0 0,0 0-1 0 0,-1 0 0 0 0,1 0 0 0 0,0 0 1 0 0,-1 0-1 0 0,1 0 0 0 0,0 1 0 0 0,-1-1 1 0 0,1 0-1 0 0,-14 5 34 0 0,3 2 29 0 0,0 0 0 0 0,-17 15 1 0 0,-7 6 106 0 0,2-6 110 0 0,0 2 0 0 0,2 2 0 0 0,-48 47 0 0 0,76-69-244 0 0,-1 0 0 0 0,1 0 0 0 0,0 0 0 0 0,0 0 0 0 0,1 1 0 0 0,-1-1 0 0 0,1 1 0 0 0,0 0 0 0 0,0-1 0 0 0,-1 6 0 0 0,2 0 39 0 0,2-9-66 0 0,0 1 0 0 0,0-1 0 0 0,0 1 0 0 0,0-1 0 0 0,0 1 0 0 0,0-1 0 0 0,0 1 0 0 0,0-1 0 0 0,0 0 0 0 0,1 0 0 0 0,-1 1 0 0 0,1-1 0 0 0,1 1 1 0 0,0 0 29 0 0,0-1 1 0 0,1 1-1 0 0,-1-1 1 0 0,0 0 0 0 0,1 0-1 0 0,6 1 1 0 0,-9-2-37 0 0,1 1 0 0 0,-1-1 1 0 0,0 0-1 0 0,0 0 0 0 0,0 1 1 0 0,0-1-1 0 0,1 0 0 0 0,-1 0 0 0 0,0 0 1 0 0,0 0-1 0 0,1-1 0 0 0,-1 1 1 0 0,0 0-1 0 0,0 0 0 0 0,0-1 0 0 0,0 1 1 0 0,0-1-1 0 0,1 1 0 0 0,1-2 1 0 0,2-1-15 0 0,3-1-76 0 0,0 0 1 0 0,0-1-1 0 0,0 0 1 0 0,0 0 0 0 0,-1-1-1 0 0,0 0 1 0 0,0-1-1 0 0,11-14 1 0 0,3-1-186 0 0,21-26-614 0 0,-41 47 759 0 0,4 22-8 0 0,-5-13-794 0 0,0 1 0 0 0,0-1-1 0 0,-3 17 1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1407 0 0,'0'0'11718'0'0,"2"0"-10568"0"0,4-2-541 0 0,0 0-1 0 0,0 0 0 0 0,0-1 1 0 0,0 1-1 0 0,0-1 0 0 0,-1-1 1 0 0,0 1-1 0 0,1-1 0 0 0,-1 0 1 0 0,7-8-1 0 0,7-7 505 0 0,19-24 1 0 0,17-28-199 0 0,16-21-278 0 0,-18 30-418 0 0,102-114 68 0 0,-112 132-270 0 0,88-70 1 0 0,-93 86-94 0 0,-37 27 9 0 0,-4 14-190 0 0,-34 84 149 0 0,6-16-66 0 0,-21 92 0 0 0,49-160 174 0 0,1 0 0 0 0,0 0 0 0 0,1 1 0 0 0,1-1 0 0 0,0 1 0 0 0,3 18 0 0 0,1-11 0 0 0,1 1 0 0 0,0-1 0 0 0,10 24 0 0 0,6 5 75 0 0,-10-20-66 0 0,-11-29-240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26 100 12895 0 0,'-7'0'1339'0'0,"0"-3"-1051"0"0,6 3 3 0 0,1 0 0 0 0,-1 0 1 0 0,1 0-1 0 0,-1 0 0 0 0,1 0 0 0 0,-1-1 0 0 0,1 1 1 0 0,-1 0-1 0 0,1 0 0 0 0,-1 0 0 0 0,1-1 0 0 0,-1 1 0 0 0,1 0 1 0 0,-1-1-1 0 0,1 1 0 0 0,0 0 0 0 0,-1-1 0 0 0,1 1 1 0 0,-1-1-1 0 0,1 1 0 0 0,0 0 0 0 0,0-1 0 0 0,-1 0 1 0 0,12-3 4199 0 0,0 2-5185 0 0,188-39 2121 0 0,-157 34-1323 0 0,-31 6-201 0 0,15-4-1818 0 0,39-10 0 0 0,-52 9 196 0 0,-1-2-59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2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 2759 0 0,'-11'1'17239'0'0,"21"0"-16496"0"0,-1-1 1 0 0,1 0-1 0 0,-1-1 0 0 0,11-2 1 0 0,9-1-84 0 0,5 0 248 0 0,66-18-1 0 0,-72 15-963 0 0,0 0 0 0 0,0 2 0 0 0,49-3 0 0 0,-46 11-4040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2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 5063 0 0,'-5'0'224'0'0,"-19"13"17474"0"0,35-10-14607 0 0,9-2-5454 0 0,-9-1 4017 0 0,76-11-661 0 0,-55 6-836 0 0,0 1 0 0 0,0 2 0 0 0,0 1 1 0 0,35 3-1 0 0,-60-1-336 0 0,-1 0 0 0 0,1 1 0 0 0,-1-1 1 0 0,1 1-1 0 0,-1 0 0 0 0,0 1 0 0 0,0-1 0 0 0,11 8 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43 919 0 0,'2'-1'67'0'0,"14"-11"-98"0"0,-13 10 507 0 0,0-1-1 0 0,0 1 1 0 0,0 0 0 0 0,0 0-1 0 0,1 0 1 0 0,-1 0 0 0 0,0 1-1 0 0,1-1 1 0 0,6-1-1 0 0,16 0 2749 0 0,-19 3-2500 0 0,0-1 0 0 0,0 0 0 0 0,8-2 0 0 0,-13 3-437 0 0,-1 0 0 0 0,1 0-1 0 0,-1 0 1 0 0,1 0 0 0 0,-1 0-1 0 0,1 0 1 0 0,-1 1 0 0 0,1-1-1 0 0,-1 1 1 0 0,1-1 0 0 0,-1 1-1 0 0,1-1 1 0 0,-1 1 0 0 0,0 0-1 0 0,1 0 1 0 0,-1 0 0 0 0,2 2 1142 0 0,-5 7-770 0 0,1-5-603 0 0,-1 0 1 0 0,0 0-1 0 0,-1-1 1 0 0,1 1-1 0 0,-1-1 1 0 0,0 0 0 0 0,0 1-1 0 0,-6 5 1 0 0,-33 29 0 0 0,39-37-57 0 0,-183 137-473 0 0,104-81 301 0 0,53-37 152 0 0,-60 47-35 0 0,84-64 55 0 0,4-3 0 0 0,-1 0 0 0 0,1 1 0 0 0,0-1 0 0 0,-1 1 0 0 0,1-1 0 0 0,0 1 0 0 0,0 0 0 0 0,0-1 0 0 0,0 1 0 0 0,0 0 0 0 0,0 0 0 0 0,0 2 0 0 0,0-2 7 0 0,0 0-1 0 0,0 0 1 0 0,0 0 0 0 0,0-1-1 0 0,1 1 1 0 0,-1 0 0 0 0,1 0-1 0 0,-1 0 1 0 0,1 0 0 0 0,0 0-1 0 0,0 1 1 0 0,0-1-1 0 0,0 0 1 0 0,0 0 0 0 0,0 0-1 0 0,1 0 1 0 0,0 2 0 0 0,0 0 25 0 0,1 7 1 0 0,1-1 0 0 0,0 0 0 0 0,0 0 0 0 0,1-1 1 0 0,0 1-1 0 0,1-1 0 0 0,0 0 0 0 0,1 0 0 0 0,9 11 0 0 0,-14-18-20 0 0,1 0-1 0 0,-1 0 1 0 0,1 0-1 0 0,0 0 1 0 0,-1 0 0 0 0,1-1-1 0 0,0 1 1 0 0,0 0 0 0 0,1-1-1 0 0,-1 0 1 0 0,0 1 0 0 0,0-1-1 0 0,1 0 1 0 0,-1 0 0 0 0,5 1-1 0 0,-1 0 45 0 0,2 0 37 0 0,-1-1 0 0 0,0 0 0 0 0,1 0 0 0 0,0 0 0 0 0,-1-1 0 0 0,9-1 0 0 0,47-7 435 0 0,-55 7-458 0 0,87-19 778 0 0,106-35 1 0 0,-73 17-400 0 0,65-27-295 0 0,-187 62-178 0 0,0 1 0 0 0,0-1 0 0 0,0 0 0 0 0,-1-1-1 0 0,1 1 1 0 0,6-7 0 0 0,-11 9 13 0 0,1-1 0 0 0,0 0 0 0 0,-1 0 1 0 0,1 1-1 0 0,-1-1 0 0 0,1-1 0 0 0,-1 1 0 0 0,0 0 0 0 0,0 0 0 0 0,0 0 0 0 0,0-1 0 0 0,0 1 0 0 0,-1 0 1 0 0,1-1-1 0 0,-1 1 0 0 0,1 0 0 0 0,-1-1 0 0 0,0 1 0 0 0,0-5 0 0 0,-1 1-50 0 0,1 0 0 0 0,-1 0 0 0 0,-1 0 0 0 0,1 0 0 0 0,-1 0 0 0 0,0 0 0 0 0,-6-11 0 0 0,7 16 42 0 0,0 1-1 0 0,0-1 0 0 0,0 0 1 0 0,0 0-1 0 0,0 0 0 0 0,0 1 1 0 0,-1-1-1 0 0,1 1 0 0 0,0-1 1 0 0,-1 1-1 0 0,-1-1 0 0 0,-1-1-23 0 0,-2 0 7 0 0,0 1 1 0 0,-1-1 0 0 0,1 1 0 0 0,-1 0 0 0 0,1 0 0 0 0,-1 1 0 0 0,1 0 0 0 0,0 0 0 0 0,-1 0 0 0 0,1 1 0 0 0,-1 0 0 0 0,1 1 0 0 0,0-1 0 0 0,-1 1 0 0 0,1 0 0 0 0,0 1 0 0 0,0-1 0 0 0,-9 7 0 0 0,1-1-52 0 0,1 0 1 0 0,0 2-1 0 0,0 0 1 0 0,1 0-1 0 0,0 1 1 0 0,-14 18-1 0 0,-16 20 86 0 0,11-14 0 0 0,-46 69 0 0 0,72-95 11 0 0,5-9-9 0 0,0 1 0 0 0,0-1-1 0 0,0 0 1 0 0,0 1 0 0 0,0-1 0 0 0,0 0 0 0 0,0 1 0 0 0,0-1 0 0 0,1 1-1 0 0,-1-1 1 0 0,0 0 0 0 0,0 1 0 0 0,0-1 0 0 0,1 0 0 0 0,-1 1 0 0 0,0-1-1 0 0,0 0 1 0 0,1 0 0 0 0,-1 1 0 0 0,0-1 0 0 0,1 0 0 0 0,-1 0 0 0 0,0 1-1 0 0,1-1 1 0 0,-1 0 0 0 0,0 0 0 0 0,1 0 0 0 0,-1 0 0 0 0,0 1 0 0 0,1-1-1 0 0,11 4 6 0 0,-6-3-57 0 0,-1 0 0 0 0,1-1 0 0 0,-1 1 0 0 0,1-1 0 0 0,-1-1 0 0 0,1 1 0 0 0,0-1 0 0 0,6-2 1 0 0,6-1-625 0 0,20-9 1 0 0,-10 1-14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3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284 142 5527 0 0,'0'-21'1508'0'0,"0"-8"11216"0"0,-5 22-12234 0 0,4 7-495 0 0,-1 0 1 0 0,0 0 0 0 0,1 1 0 0 0,-1-1 0 0 0,0 1-1 0 0,1-1 1 0 0,-1 1 0 0 0,0-1 0 0 0,1 1 0 0 0,-1 0 0 0 0,1 0-1 0 0,-1 0 1 0 0,1 0 0 0 0,0 0 0 0 0,-3 2 0 0 0,-1 1 5 0 0,-11 8 2 0 0,0 1 0 0 0,1 1 1 0 0,1 0-1 0 0,-19 23 0 0 0,0 0 72 0 0,-30 33 322 0 0,54-58-245 0 0,0 1 0 0 0,0 0 0 0 0,-13 27 0 0 0,21-38-121 0 0,0 1 0 0 0,0-1 0 0 0,0 1 0 0 0,0 0 0 0 0,1 0 0 0 0,-1 0 0 0 0,1-1 0 0 0,-1 1 0 0 0,1 0 0 0 0,0 0 0 0 0,0 0 0 0 0,0 0 0 0 0,1 0 0 0 0,-1-1-1 0 0,1 1 1 0 0,-1 0 0 0 0,1 0 0 0 0,0 0 0 0 0,0-1 0 0 0,0 1 0 0 0,0 0 0 0 0,1-1 0 0 0,-1 0 0 0 0,1 1 0 0 0,0-1 0 0 0,3 4 0 0 0,-2-3 39 0 0,1 0 0 0 0,-1 0 0 0 0,1 0 0 0 0,0-1-1 0 0,0 0 1 0 0,0 1 0 0 0,0-1 0 0 0,0-1 0 0 0,1 1 0 0 0,-1-1 0 0 0,0 1 0 0 0,1-1 0 0 0,-1-1-1 0 0,1 1 1 0 0,-1 0 0 0 0,6-1 0 0 0,9-1-8 0 0,0-1 0 0 0,1 0 0 0 0,-1-2-1 0 0,-1 0 1 0 0,1-1 0 0 0,-1-1 0 0 0,1 0 0 0 0,-2-2-1 0 0,1 0 1 0 0,-1-1 0 0 0,0 0 0 0 0,-1-2-1 0 0,0 0 1 0 0,-1-1 0 0 0,0 0 0 0 0,-1-1 0 0 0,0-1-1 0 0,-1 0 1 0 0,-1-1 0 0 0,0 0 0 0 0,-1-1 0 0 0,11-21-1 0 0,-19 30-79 0 0,0 0 0 0 0,0 0 0 0 0,-1-1-1 0 0,0 1 1 0 0,-1-1 0 0 0,0 1-1 0 0,0-1 1 0 0,0 0 0 0 0,-1 1-1 0 0,0-1 1 0 0,-1 0 0 0 0,1 1-1 0 0,-2-1 1 0 0,1 1 0 0 0,-1-1 0 0 0,0 1-1 0 0,0-1 1 0 0,-1 1 0 0 0,0 0-1 0 0,0 0 1 0 0,-1 1 0 0 0,0-1-1 0 0,0 1 1 0 0,-1-1 0 0 0,0 1-1 0 0,0 1 1 0 0,0-1 0 0 0,0 1 0 0 0,-1 0-1 0 0,0 0 1 0 0,0 0 0 0 0,-1 1-1 0 0,1 0 1 0 0,-1 0 0 0 0,0 1-1 0 0,-13-5 1 0 0,13 6-4 0 0,-1 1 1 0 0,1 0-1 0 0,0 0 0 0 0,0 0 1 0 0,0 1-1 0 0,-1 1 0 0 0,1-1 1 0 0,0 1-1 0 0,0 0 0 0 0,0 1 0 0 0,0 0 1 0 0,-13 4-1 0 0,14-3 7 0 0,0-1 0 0 0,0 1 0 0 0,0 0 0 0 0,0 1 0 0 0,1-1 0 0 0,0 1 0 0 0,-1 0 0 0 0,1 1 0 0 0,1-1 0 0 0,-1 1 0 0 0,1 0 0 0 0,-1 0 0 0 0,2 0 0 0 0,-6 8 0 0 0,8-11-113 0 0,0 0 0 0 0,1 0 0 0 0,-1 0-1 0 0,0 0 1 0 0,1 0 0 0 0,-1 0 0 0 0,1 0-1 0 0,0 0 1 0 0,0 1 0 0 0,0-1 0 0 0,0 0-1 0 0,0 0 1 0 0,0 0 0 0 0,0 0 0 0 0,1 0-1 0 0,-1 0 1 0 0,1 0 0 0 0,-1 0-1 0 0,1 0 1 0 0,0 0 0 0 0,0 0 0 0 0,0 0-1 0 0,0 0 1 0 0,2 2 0 0 0,9 7-1015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9671 0 0,'0'0'2358'0'0,"2"1"-876"0"0,9 5-253 0 0,1 0 1 0 0,-1 0-1 0 0,16 4 0 0 0,-17-7-1040 0 0,0 1 0 0 0,-1 0 0 0 0,1 0 0 0 0,-1 1 0 0 0,0 0-1 0 0,0 1 1 0 0,8 7 0 0 0,-3 0-115 0 0,0 1-1 0 0,0 1 1 0 0,-2 0-1 0 0,1 1 1 0 0,10 20 0 0 0,-19-29-72 0 0,-1 1 0 0 0,1-1 0 0 0,-1 1 0 0 0,-1 0 0 0 0,0-1 0 0 0,3 14 0 0 0,-5-16 1 0 0,1 1 0 0 0,-1-1-1 0 0,0 1 1 0 0,-1-1-1 0 0,1 0 1 0 0,-1 0-1 0 0,0 1 1 0 0,0-1-1 0 0,-1 0 1 0 0,0 0-1 0 0,-2 5 1 0 0,1-5 22 0 0,0 0-1 0 0,0-1 1 0 0,0 1-1 0 0,0-1 1 0 0,-1 0 0 0 0,0 0-1 0 0,0-1 1 0 0,0 1 0 0 0,0-1-1 0 0,-7 4 1 0 0,-7 4 210 0 0,-24 11 0 0 0,38-21-204 0 0,-16 8-194 0 0,-2 0 1 0 0,1-2-1 0 0,-1 0 0 0 0,0-2 1 0 0,-40 6-1 0 0,53-12-2589 0 0,12-5 801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105 235 3679 0 0,'0'0'167'0'0,"0"2"-7"0"0,-14 44 1113 0 0,-13 25 7129 0 0,6-17-5621 0 0,15-36-1236 0 0,5-16-1227 0 0,-3 8-58 0 0,0-4-234 0 0,3-4 5 0 0,0 0-1 0 0,0 0 1 0 0,-1 0 0 0 0,1 0-1 0 0,-1-1 1 0 0,1 1 0 0 0,-1 0-1 0 0,0-1 1 0 0,0 0-1 0 0,-2 3 1 0 0,-3 0 180 0 0,6-3 15 0 0,1-3-193 0 0,0 0 0 0 0,1 0 0 0 0,-1 1 0 0 0,1-1 0 0 0,-1 0 0 0 0,1 0 0 0 0,0 0 1 0 0,0 0-1 0 0,0 1 0 0 0,0-1 0 0 0,0 0 0 0 0,1-1 0 0 0,1-1 14 0 0,14-22-13 0 0,1 0 0 0 0,1 1 0 0 0,2 1 0 0 0,0 1 0 0 0,2 1 0 0 0,0 1 0 0 0,31-22 0 0 0,2 4-244 0 0,3 3 0 0 0,75-36-1 0 0,-9 18 48 0 0,-106 47 182 0 0,0 1 1 0 0,0 1-1 0 0,0 1 0 0 0,37-3 1 0 0,-51 7-10 0 0,1 0 0 0 0,0 0 0 0 0,-1 0 0 0 0,1 1 0 0 0,-1 0 0 0 0,1 0 0 0 0,9 3 0 0 0,-11-2 0 0 0,0 0 0 0 0,-1 0 1 0 0,1 0-1 0 0,-1 1 0 0 0,1-1 0 0 0,-1 1 0 0 0,0 0 0 0 0,0 0 0 0 0,0 0 1 0 0,0 0-1 0 0,-1 0 0 0 0,1 1 0 0 0,2 4 0 0 0,-5-7 66 0 0,7 19 207 0 0,-6-16-224 0 0,0 0 1 0 0,-1 0-1 0 0,0 1 0 0 0,0-1 1 0 0,0 0-1 0 0,0 1 0 0 0,-1-1 1 0 0,0 0-1 0 0,1 0 1 0 0,-2 1-1 0 0,1-1 0 0 0,-2 5 1 0 0,-4 6 112 0 0,-17 27 1 0 0,12-21-77 0 0,-25 38 182 0 0,23-38-104 0 0,1 1-1 0 0,0 1 1 0 0,2 0-1 0 0,-12 33 0 0 0,23-55-157 0 0,1 0-1 0 0,-1 0 1 0 0,1 0-1 0 0,-1 0 1 0 0,1 0-1 0 0,0 0 1 0 0,-1 0-1 0 0,1 0 1 0 0,0 0-1 0 0,0 0 1 0 0,0 0-1 0 0,0-1 1 0 0,-1 1-1 0 0,1 0 1 0 0,0 0-1 0 0,1-1 1 0 0,1 2-1 0 0,0-1-92 0 0,0 0 1 0 0,1 0-1 0 0,-1 0 0 0 0,1 0 0 0 0,0 0 0 0 0,-1-1 1 0 0,1 1-1 0 0,0-1 0 0 0,-1 0 0 0 0,1 0 0 0 0,7-2 1 0 0,9-3-5843 0 0,-7-2-881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5527 0 0,'0'0'423'0'0,"-1"2"4"0"0,-4 12 2518 0 0,0-1 0 0 0,-14 25 0 0 0,-6 11-220 0 0,18-34-1669 0 0,-12 21 1 0 0,11-23-418 0 0,-10 23 1 0 0,14-27-563 0 0,-1 0 0 0 0,0 1 0 0 0,-1-1 0 0 0,0-1 0 0 0,-10 12 0 0 0,-39 35-53 0 0,50-52-77 0 0,-3 4-79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139 131 11519 0 0,'0'0'528'0'0,"-2"0"-16"0"0,-5 3-325 0 0,-18 6 5801 0 0,26-10-5909 0 0,0-1 0 0 0,0 0 0 0 0,0 1 1 0 0,1-1-1 0 0,-1 1 0 0 0,0 0 0 0 0,1-1 0 0 0,-1 1 0 0 0,1 0 0 0 0,-1 0 1 0 0,1 0-1 0 0,0 0 0 0 0,1-1 0 0 0,1 0 61 0 0,29-18 54 0 0,1 2 0 0 0,0 1 0 0 0,2 1 0 0 0,73-21 1 0 0,-95 33-32 0 0,1 1 1 0 0,21-2-1 0 0,-31 4-125 0 0,0 1 1 0 0,-1 0-1 0 0,1 0 0 0 0,0 0 0 0 0,0 1 1 0 0,-1-1-1 0 0,1 1 0 0 0,0 0 0 0 0,-1 1 0 0 0,1-1 1 0 0,7 5-1 0 0,-5 1 34 0 0,-6-5-65 0 0,0 0 1 0 0,0 1 0 0 0,-1-1-1 0 0,1 0 1 0 0,-1 1 0 0 0,1-1-1 0 0,-1 0 1 0 0,0 1 0 0 0,0-1-1 0 0,0 1 1 0 0,0-1 0 0 0,0 1-1 0 0,-1-1 1 0 0,1 0 0 0 0,-1 1-1 0 0,0-1 1 0 0,1 0 0 0 0,-1 0-1 0 0,0 1 1 0 0,0-1-1 0 0,-1 0 1 0 0,0 2 0 0 0,-3 4 10 0 0,0-1 1 0 0,0 0 0 0 0,0 0-1 0 0,-12 10 1 0 0,4-6 2 0 0,0 0 0 0 0,-1-1 0 0 0,-26 14 0 0 0,-48 18 96 0 0,70-35-119 0 0,0-1 0 0 0,-27 4 0 0 0,15-3-253 0 0,29-6 151 0 0,14 0-2102 0 0,38 1 2063 0 0,22 2 479 0 0,-64-3-214 0 0,1 1 0 0 0,-1 0 0 0 0,0 1 0 0 0,1 0 0 0 0,13 7 0 0 0,15 10 305 0 0,-37-19-285 0 0,1 1-76 0 0,-1-1-1 0 0,1 1 1 0 0,-1-1 0 0 0,0 1-1 0 0,0 0 1 0 0,1-1-1 0 0,-1 1 1 0 0,0 0 0 0 0,0 3-1 0 0,0-1-11 0 0,0 1-1 0 0,0 0 1 0 0,-1 0-1 0 0,0 0 0 0 0,0-1 1 0 0,0 1-1 0 0,-1 0 1 0 0,0 0-1 0 0,0-1 1 0 0,0 1-1 0 0,0 0 1 0 0,-1-1-1 0 0,1 1 1 0 0,-1-1-1 0 0,-1 0 0 0 0,-2 6 1 0 0,-3 3 36 0 0,0-1 0 0 0,0 0 1 0 0,-1-1-1 0 0,-14 14 0 0 0,16-18-45 0 0,-1-1-1 0 0,1 0 1 0 0,-1-1 0 0 0,0 1-1 0 0,-1-2 1 0 0,1 1 0 0 0,-1-1-1 0 0,0 0 1 0 0,0-1 0 0 0,0 0-1 0 0,0-1 1 0 0,-1 0-1 0 0,1 0 1 0 0,-1-1 0 0 0,0 0-1 0 0,1 0 1 0 0,-14-2 0 0 0,3-1 23 0 0,1 0 0 0 0,-1-2 0 0 0,1 0 1 0 0,0-1-1 0 0,0-1 0 0 0,0-1 0 0 0,-26-13 0 0 0,25 9-57 0 0,19 11-17 0 0,1-1-1 0 0,-1 1 0 0 0,1 0 1 0 0,-1-1-1 0 0,1 1 1 0 0,0 0-1 0 0,-1-1 0 0 0,1 1 1 0 0,0-1-1 0 0,-1 1 1 0 0,1-1-1 0 0,0 1 0 0 0,0 0 1 0 0,-1-1-1 0 0,1 1 1 0 0,0-1-1 0 0,0 1 1 0 0,0-1-1 0 0,0 1 0 0 0,0-1 1 0 0,0 0-1 0 0,0 1 1 0 0,0-1-1 0 0,3-4-492 0 0,-2 3 316 0 0,1 0 35 0 0,-1 1 1 0 0,1-1 0 0 0,0 0-1 0 0,-1 1 1 0 0,1-1 0 0 0,0 1-1 0 0,0-1 1 0 0,0 1 0 0 0,4-2 0 0 0,26-10-1461 0 0,-21 10 728 0 0,17-8-1071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14855 0 0,'0'0'1696'0'0,"1"2"-1118"0"0,4 12 227 0 0,0 0 0 0 0,1-1 0 0 0,0 1 1 0 0,10 14-1 0 0,39 48 403 0 0,-49-70-1283 0 0,-1 0 1 0 0,1-1-1 0 0,1 0 1 0 0,-1 0-1 0 0,1 0 0 0 0,-1-1 1 0 0,13 6-1 0 0,-17-10-57 0 0,-1 1 0 0 0,0-1 0 0 0,1 0 0 0 0,-1 1 0 0 0,1-1 0 0 0,-1 0 0 0 0,0 0 0 0 0,1 0 0 0 0,-1 0 1 0 0,1 0-1 0 0,-1 0 0 0 0,1-1 0 0 0,-1 1 0 0 0,0 0 0 0 0,1-1 0 0 0,1 0 0 0 0,19-11-1718 0 0,-20 11 1664 0 0,19-15-3138 0 0,-12 4 1528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6447 0 0,'0'0'499'0'0,"-8"1"61"0"0,7-1-177 0 0,0-1 0 0 0,1 1 1 0 0,-1 0-1 0 0,0 0 0 0 0,1 1 0 0 0,-1-1 1 0 0,0 0-1 0 0,1 0 0 0 0,-1 0 0 0 0,0 0 0 0 0,1 1 1 0 0,-1-1-1 0 0,0 0 0 0 0,1 0 0 0 0,-1 1 0 0 0,1-1 1 0 0,-1 0-1 0 0,0 2 0 0 0,8 3 4943 0 0,10 0-2644 0 0,-3-2-3335 0 0,4-1 871 0 0,-1-1 1 0 0,1-1-1 0 0,-1 0 0 0 0,21-4 1 0 0,-8 1-111 0 0,175-19 2 0 0,-150 21-2154 0 0,-34 3-4375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8287 0 0,'-9'1'11482'0'0,"11"-2"-11115"0"0,0-1 1 0 0,-1 1 0 0 0,1-1 0 0 0,0 1-1 0 0,1-1 1 0 0,3-1 0 0 0,-6 3-337 0 0,12-4 216 0 0,-1 0 1 0 0,1 1-1 0 0,-1 1 1 0 0,1-1 0 0 0,0 2-1 0 0,21-1 1 0 0,-5 0-60 0 0,134-1 224 0 0,-96 4-476 0 0,21-2-843 0 0,-28-2-2930 0 0,-35 2-3511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9215 0 0,'0'0'12652'0'0,"1"2"-12051"0"0,-1 11-419 0 0,0-1 0 0 0,0 0 0 0 0,-1 0 0 0 0,0 0-1 0 0,-1 0 1 0 0,-1 0 0 0 0,0-1 0 0 0,-1 1 0 0 0,0-1-1 0 0,-7 16 1 0 0,-10 14 92 0 0,-34 51 0 0 0,51-86-244 0 0,-156 208 99 0 0,153-206-588 0 0,6-7-167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71 119 12439 0 0,'0'0'4752'0'0,"1"-8"-1109"0"0,-1 6-3469 0 0,1 0 0 0 0,0-1 0 0 0,0 1 0 0 0,0 0 0 0 0,0-1 0 0 0,0 1 0 0 0,1 0 0 0 0,-1 0 0 0 0,1 0 0 0 0,-1 0 0 0 0,1 0-1 0 0,0 0 1 0 0,0 1 0 0 0,0-1 0 0 0,0 0 0 0 0,0 1 0 0 0,0 0 0 0 0,4-3 0 0 0,3-1-20 0 0,0 1 0 0 0,1 0 0 0 0,12-4 0 0 0,22-5-65 0 0,1 2-1 0 0,0 2 1 0 0,1 1 0 0 0,-1 3-1 0 0,54 0 1 0 0,-91 6-89 0 0,0-1 0 0 0,0 1 0 0 0,0 0 0 0 0,-1 1 0 0 0,1 0 0 0 0,0 0 0 0 0,12 6 0 0 0,-18-7 0 0 0,0 0 0 0 0,0 0 0 0 0,0 0 0 0 0,-1 0 0 0 0,1 0 0 0 0,-1 0 0 0 0,1 1 0 0 0,-1-1 0 0 0,1 0 0 0 0,-1 1 0 0 0,0 0 0 0 0,1-1 0 0 0,-1 1 0 0 0,0 0 0 0 0,0-1 0 0 0,0 1 0 0 0,-1 0 0 0 0,1 0 0 0 0,0 0 0 0 0,-1 0 0 0 0,1 0 0 0 0,-1 0 0 0 0,0 0 0 0 0,1 0 0 0 0,-1 0 0 0 0,0 0 0 0 0,0 0 0 0 0,0 0 0 0 0,-1 0 0 0 0,1 0 0 0 0,0 0 0 0 0,-1 0 0 0 0,1 0 0 0 0,-1 0 0 0 0,-1 2 0 0 0,-3 9 2 0 0,0-1-1 0 0,-1 0 0 0 0,-1-1 1 0 0,0 1-1 0 0,0-1 0 0 0,-1 0 1 0 0,-10 9-1 0 0,5-6 14 0 0,-2-1-1 0 0,1 0 0 0 0,-2-1 1 0 0,-19 11-1 0 0,-13 4 8 0 0,-2-2-1 0 0,-73 25 1 0 0,89-37-47 0 0,-130 52-806 0 0,162-64 890 0 0,13 2 98 0 0,10 0-55 0 0,0-1 0 0 0,1 0 0 0 0,-1-2-1 0 0,26-2 1 0 0,-18 0-7 0 0,91-6 248 0 0,40-1-130 0 0,-128 8-226 0 0,-21 0 5 0 0,0 1 0 0 0,1 0 0 0 0,-1 1 0 0 0,0 0 1 0 0,1 0-1 0 0,-1 1 0 0 0,0 1 0 0 0,11 3 0 0 0,-16-3 397 0 0,-6-3-587 0 0,0 0 1 0 0,1 0-1 0 0,-1 1 0 0 0,0-1 0 0 0,1 0 0 0 0,-1 1 0 0 0,0-1 0 0 0,0 0 1 0 0,1 0-1 0 0,-1 1 0 0 0,0-1 0 0 0,0 1 0 0 0,0-1 0 0 0,1 0 0 0 0,-1 1 0 0 0,0-1 1 0 0,0 0-1 0 0,0 1 0 0 0,0-1 0 0 0,0 1 0 0 0,0-1 0 0 0,0 0 0 0 0,0 1 0 0 0,0-1 1 0 0,0 1-1 0 0,0 0 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9:4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79 3679 0 0,'12'-14'-985'0'0,"13"-13"5367"0"0,-16 17 21 0 0,0 1 0 0 0,12-9 2026 0 0,-31 24-6285 0 0,-17 11-144 0 0,2 2 0 0 0,0 1 0 0 0,-27 29 0 0 0,21-20 0 0 0,6-5 10 0 0,-78 74-86 0 0,78-72 133 0 0,-41 56 0 0 0,64-79-24 0 0,0 0-1 0 0,0 0 0 0 0,0 0 1 0 0,1 0-1 0 0,-1 0 1 0 0,1 1-1 0 0,0-1 0 0 0,0 0 1 0 0,0 1-1 0 0,1-1 1 0 0,-1 1-1 0 0,1-1 0 0 0,0 1 1 0 0,0 0-1 0 0,0-1 1 0 0,1 7-1 0 0,-1-8 14 0 0,1 1-1 0 0,0 0 1 0 0,0-1 0 0 0,1 1 0 0 0,-1 0 0 0 0,0-1-1 0 0,1 1 1 0 0,-1-1 0 0 0,1 0 0 0 0,0 1-1 0 0,0-1 1 0 0,0 0 0 0 0,0 0 0 0 0,0 0-1 0 0,1-1 1 0 0,-1 1 0 0 0,0 0 0 0 0,1-1 0 0 0,-1 0-1 0 0,6 2 1 0 0,4 2 112 0 0,1-1-1 0 0,0 0 1 0 0,0-1-1 0 0,1-1 1 0 0,-1 0-1 0 0,0-1 1 0 0,23-1-1 0 0,-9-1 98 0 0,0-2 0 0 0,48-11-1 0 0,-38 3-115 0 0,-2-2 0 0 0,0-1 0 0 0,0-1 0 0 0,-1-2 0 0 0,-1-2 0 0 0,-1 0 0 0 0,47-40 0 0 0,-64 47-111 0 0,0 0 0 0 0,19-24 0 0 0,-30 32-23 0 0,0-1-1 0 0,-1 1 1 0 0,1-1 0 0 0,-1 0-1 0 0,0-1 1 0 0,-1 1-1 0 0,1 0 1 0 0,-1-1 0 0 0,0 1-1 0 0,-1-1 1 0 0,1 0-1 0 0,0-10 1 0 0,-2 13-19 0 0,0 0-1 0 0,0 0 1 0 0,-1 0 0 0 0,1 0-1 0 0,-1 0 1 0 0,0 0-1 0 0,0 0 1 0 0,0 0 0 0 0,0 1-1 0 0,-1-1 1 0 0,1 0 0 0 0,-1 0-1 0 0,1 1 1 0 0,-1-1 0 0 0,0 1-1 0 0,0 0 1 0 0,0-1-1 0 0,0 1 1 0 0,-1 0 0 0 0,1 0-1 0 0,-1 0 1 0 0,1 1 0 0 0,-1-1-1 0 0,0 1 1 0 0,1-1-1 0 0,-5-1 1 0 0,-3-1-50 0 0,1 1-1 0 0,-1 0 0 0 0,0 0 1 0 0,0 1-1 0 0,0 0 1 0 0,-17 0-1 0 0,5 2-229 0 0,1 1 1 0 0,-26 4-1 0 0,21-1-854 0 0,22 3-1257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3679 0 0,'0'0'284'0'0,"0"-8"2063"0"0,5-18 7028 0 0,-2 38-8901 0 0,12 71 643 0 0,8 34-227 0 0,-13-81-805 0 0,1 0-1 0 0,1-1 1 0 0,3 0 0 0 0,0-1 0 0 0,2 0-1 0 0,32 45 1 0 0,-33-57-26 0 0,1 0 0 0 0,1-1 0 0 0,30 26 0 0 0,-38-38-20 0 0,0-1-1 0 0,1-1 0 0 0,0 0 0 0 0,0 0 1 0 0,0-1-1 0 0,1-1 0 0 0,0 0 0 0 0,0 0 1 0 0,19 3-1 0 0,-12-4 161 0 0,1-1 0 0 0,32 0 0 0 0,-50-3-149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10159 0 0,'0'0'5342'0'0,"-5"8"-4514"0"0,-6 6-209 0 0,0 2-200 0 0,-1-1 1 0 0,-16 16-1 0 0,-28 27 246 0 0,-67 91 1 0 0,1 0 212 0 0,108-133-796 0 0,-65 68 83 0 0,61-66-120 0 0,-1-2 0 0 0,-33 23 0 0 0,49-37-34 0 0,1-1 1 0 0,-1 1 0 0 0,1-1 0 0 0,-1 0 0 0 0,0 0 0 0 0,0 0-1 0 0,-3 1 1 0 0,4-2 119 0 0,2-3-241 0 0,1 1 67 0 0,0 0 1 0 0,0-1 0 0 0,-1 1 0 0 0,1-1 0 0 0,1 1-1 0 0,-1 0 1 0 0,2-3 0 0 0,-2 3-67 0 0,0 0-239 0 0,1 0-18 0 0,15-12-2635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10567 0 0,'0'0'5512'0'0,"3"0"-5080"0"0,7 0-59 0 0,0 0 0 0 0,0 1 0 0 0,0 1 0 0 0,0-1-1 0 0,0 1 1 0 0,14 6 0 0 0,30 5 665 0 0,-24-9-838 0 0,0 0 0 0 0,1-3 0 0 0,0 0 0 0 0,0-2 0 0 0,53-8 0 0 0,-81 9-195 0 0,44-8 62 0 0,0-3 0 0 0,79-27 0 0 0,80-47-1082 0 0,-161 68-1320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6 577 6911 0 0,'0'0'623'0'0,"0"2"-514"0"0,1 4 690 0 0,-1 0 0 0 0,0 0-1 0 0,0 1 1 0 0,0-1 0 0 0,-3 9-1 0 0,3-13-382 0 0,-4 12 5444 0 0,326-306-3809 0 0,-305 277-1982 0 0,257-258-231 0 0,-253 251 114 0 0,13-17-56 0 0,-35 60 50 0 0,-15 83 198 0 0,-23 234 796 0 0,34-302-804 0 0,4-29-94 0 0,0 1 1 0 0,0-1 0 0 0,1 1 0 0 0,-1 0-1 0 0,2 9 1 0 0,0-15-9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13759 0 0,'0'0'2394'0'0,"2"1"-1392"0"0,3 0-629 0 0,1 0 0 0 0,-1 0 0 0 0,0-1-1 0 0,1 0 1 0 0,-1 0 0 0 0,1 0 0 0 0,-1-1 0 0 0,10-1-1 0 0,2-1 37 0 0,110-23 1051 0 0,-81 15-1229 0 0,38-12 11 0 0,11-3-3116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363 130 8495 0 0,'3'-20'794'0'0,"1"0"0"0"0,9-31-1 0 0,-3 12 7296 0 0,-15 52-7760 0 0,-120 224 2032 0 0,69-138-2081 0 0,-90 143-128 0 0,135-226-229 0 0,1-1 0 0 0,1 1-1 0 0,1 1 1 0 0,0 0 0 0 0,-6 19-1 0 0,13-33-280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11687 0 0,'0'0'1060'0'0,"-12"2"4052"0"0,14-1-3138 0 0,13-1-723 0 0,21-2-981 0 0,21-4 374 0 0,-25 1-1165 0 0,0 2 0 0 0,51 2 0 0 0,-72 2-1163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9671 0 0,'2'-1'9768'0'0,"15"-5"-8946"0"0,-1 1 0 0 0,1 0 0 0 0,28-4 0 0 0,56-1 73 0 0,-95 9-831 0 0,77 0 198 0 0,2 0-1899 0 0,-76 0 399 0 0,0-1-60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8663 0 0,'0'0'8522'0'0,"1"1"-8234"0"0,109 115 1993 0 0,-64-72-2062 0 0,-42-40-214 0 0,-1-1 0 0 0,0 1 0 0 0,0 0 0 0 0,0 0 0 0 0,-1 0 0 0 0,1 0 0 0 0,-1 0 1 0 0,0 0-1 0 0,0 1 0 0 0,-1-1 0 0 0,1 1 0 0 0,-1-1 0 0 0,1 6 0 0 0,-2-7-2 0 0,0 0 0 0 0,0 0 0 0 0,0 0 1 0 0,0 0-1 0 0,0 0 0 0 0,-1 0 0 0 0,1 0 0 0 0,-1 0 0 0 0,0 0 0 0 0,0 0 0 0 0,0-1 0 0 0,0 1 0 0 0,-1 0 0 0 0,1-1 0 0 0,-1 1 0 0 0,1-1 0 0 0,-1 1 0 0 0,0-1 0 0 0,0 0 0 0 0,0 1 0 0 0,-4 2 0 0 0,-4 2-25 0 0,0 1-1 0 0,-1-2 1 0 0,1 1-1 0 0,-2-1 1 0 0,1-1-1 0 0,0 0 1 0 0,-1-1 0 0 0,0 0-1 0 0,0-1 1 0 0,-1 0-1 0 0,1-1 1 0 0,-25 2-1 0 0,19-6-229 0 0,16 2 78 0 0,0-9-2372 0 0,3 0-3574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0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9151 0 0,'0'0'831'0'0,"-5"-7"-670"0"0,2 0-110 0 0,2 5 898 0 0,5-5 2605 0 0,-1 10-3303 0 0,0 0 0 0 0,1 1 0 0 0,-1 0 1 0 0,0 0-1 0 0,-1 0 0 0 0,1 0 1 0 0,-1 0-1 0 0,0 0 0 0 0,3 6 1 0 0,13 46 816 0 0,-11-32-640 0 0,14 45 282 0 0,3-1 0 0 0,44 87 1 0 0,-49-123-636 0 0,1-2 1 0 0,1 0 0 0 0,2-1 0 0 0,1-2 0 0 0,1 0 0 0 0,1-2-1 0 0,1 0 1 0 0,36 23 0 0 0,-50-35-3 0 0,-10-11-1082 0 0,-7 6-856 0 0,3-6 1514 0 0,0 0 1 0 0,0-1-1 0 0,-1 1 1 0 0,1-1-1 0 0,0 0 1 0 0,-1 1-1 0 0,1-1 1 0 0,-1 0-1 0 0,-2 2 1 0 0,-6 1-1456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6911 0 0,'0'0'7683'0'0,"2"1"-7111"0"0,4 0-12 0 0,-1 1 0 0 0,0 1 0 0 0,0-1 0 0 0,0 1 0 0 0,6 3 0 0 0,-9-4 348 0 0,-2 0-728 0 0,0 1-140 0 0,-1 0 1 0 0,1 0-1 0 0,-1-1 1 0 0,0 1-1 0 0,0 0 1 0 0,0 0-1 0 0,0 0 1 0 0,0-1-1 0 0,-1 1 1 0 0,1-1-1 0 0,-1 1 1 0 0,0-1-1 0 0,-3 4 1 0 0,-5 5 124 0 0,-17 15 0 0 0,11-12-41 0 0,-227 191 1407 0 0,131-116-1322 0 0,-145 109 258 0 0,222-172-398 0 0,14-11-116 0 0,-42 23-1 0 0,62-37-41 0 0,3-2-1074 0 0,1 1 889 0 0,0-1 1 0 0,-1 0-1 0 0,1 0 0 0 0,0 0 1 0 0,-1 0-1 0 0,1 0 0 0 0,-1-1 1 0 0,4-1-1 0 0,1-2-1008 0 0,17-8-5298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93 5063 0 0,'-1'0'390'0'0,"-21"7"-513"0"0,12-3 1943 0 0,-1-1 4728 0 0,11-3-6503 0 0,0 1 1 0 0,0-1-1 0 0,0 0 0 0 0,0 0 1 0 0,-1 1-1 0 0,1-1 0 0 0,0 0 1 0 0,0 0-1 0 0,0 0 0 0 0,0 1 1 0 0,0-1-1 0 0,0 0 0 0 0,0 0 1 0 0,0 1-1 0 0,0-1 1 0 0,0 0-1 0 0,0 0 0 0 0,0 1 1 0 0,0-1-1 0 0,0 0 0 0 0,0 0 1 0 0,0 1-1 0 0,0-1 0 0 0,0 0 1 0 0,0 0-1 0 0,0 1 0 0 0,1-1 1 0 0,-1 0-1 0 0,0 0 0 0 0,0 0 1 0 0,0 1-1 0 0,0-1 0 0 0,0 0 1 0 0,1 0-1 0 0,-1 0 1 0 0,0 0-1 0 0,0 1 0 0 0,0-1 1 0 0,1 0-1 0 0,-1 0 0 0 0,0 0 1 0 0,0 0-1 0 0,1 0 0 0 0,7 8 345 0 0,-1-5-226 0 0,-1 0 0 0 0,0 0 0 0 0,1-1 0 0 0,-1 0 1 0 0,1-1-1 0 0,0 0 0 0 0,-1 0 0 0 0,1 0 0 0 0,7 0 0 0 0,12-2 212 0 0,26-3 1 0 0,-34 2-231 0 0,93-13 519 0 0,137-38-1 0 0,-158 32-311 0 0,-24 6-140 0 0,1 3 1 0 0,0 3 0 0 0,74 0-1 0 0,-133 8-391 0 0,0 1-1 0 0,-1 1 1 0 0,1-1 0 0 0,0 1-1 0 0,-1 0 1 0 0,1 1-1 0 0,0 0 1 0 0,-1 0 0 0 0,12 5-1 0 0,-17-6-553 0 0,4 7-1968 0 0,0 0-3164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 4143 0 0,'5'-7'13567'0'0,"2"31"-11850"0"0,-7-14-1501 0 0,-1 0 0 0 0,1 0 0 0 0,-2 0 0 0 0,1 0 0 0 0,-2 0 1 0 0,1 0-1 0 0,-8 17 0 0 0,0-3-13 0 0,-27 42 0 0 0,25-48-203 0 0,-1 0-1 0 0,-1-1 1 0 0,-32 30 0 0 0,35-36-63 0 0,10-10-262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204 100 6447 0 0,'0'0'499'0'0,"-1"0"-328"0"0,-45 6 13425 0 0,45-6-13500 0 0,4-3-698 0 0,2-3 708 0 0,0 1 0 0 0,0 0 0 0 0,1 0 0 0 0,0 0 0 0 0,0 1-1 0 0,0 0 1 0 0,1 0 0 0 0,-1 0 0 0 0,1 1 0 0 0,8-3 0 0 0,11-3 43 0 0,38-8 0 0 0,-54 15-116 0 0,-9 1-30 0 0,102-19 192 0 0,-92 19-169 0 0,0 0 0 0 0,0 1 0 0 0,0 0 0 0 0,0 0 0 0 0,0 2 0 0 0,0-1 0 0 0,15 5-1 0 0,-23-6-18 0 0,-1 1-1 0 0,0 0 1 0 0,0 0-1 0 0,0 0 0 0 0,0 0 1 0 0,-1 0-1 0 0,1 0 1 0 0,0 1-1 0 0,2 1 0 0 0,3 6 5 0 0,-7-7-10 0 0,1 1 0 0 0,-1-1 1 0 0,1 0-1 0 0,-1 1 0 0 0,0-1 0 0 0,0 0 0 0 0,0 1 0 0 0,0-1 0 0 0,0 0 1 0 0,-1 0-1 0 0,1 1 0 0 0,-1-1 0 0 0,1 0 0 0 0,-1 0 0 0 0,0 1 1 0 0,0-1-1 0 0,0 0 0 0 0,0 0 0 0 0,0 0 0 0 0,-1 0 0 0 0,-1 2 0 0 0,-1 1 9 0 0,0 0 0 0 0,-1 1-1 0 0,0-2 1 0 0,0 1-1 0 0,-10 8 1 0 0,-2-3 6 0 0,0 0-1 0 0,0-1 1 0 0,-23 8 0 0 0,-59 16-71 0 0,23-9-380 0 0,37-13-261 0 0,37-11 482 0 0,5 0-1357 0 0,24-3 1560 0 0,14-3 9 0 0,76 0 0 0 0,-107 6 29 0 0,-1 1-1 0 0,1 0 1 0 0,-1 1-1 0 0,17 4 1 0 0,-22-5-17 0 0,-1 1 1 0 0,0-1-1 0 0,0 1 0 0 0,0-1 1 0 0,0 1-1 0 0,0 0 1 0 0,0 0-1 0 0,0 1 0 0 0,0-1 1 0 0,-1 1-1 0 0,1-1 1 0 0,-1 1-1 0 0,0 0 0 0 0,0-1 1 0 0,0 1-1 0 0,2 4 1 0 0,-3-5 22 0 0,0 1 1 0 0,0 0-1 0 0,1 0 1 0 0,-2 0-1 0 0,1-1 1 0 0,0 1-1 0 0,-1 0 0 0 0,1 0 1 0 0,-1 0-1 0 0,0 0 1 0 0,0 0-1 0 0,0 0 1 0 0,0 0-1 0 0,-1 0 1 0 0,0 4-1 0 0,-1-3 45 0 0,1 0-1 0 0,-1 0 0 0 0,0 0 1 0 0,0-1-1 0 0,0 1 0 0 0,0-1 1 0 0,-1 1-1 0 0,0-1 1 0 0,1 0-1 0 0,-7 5 0 0 0,-5 4 105 0 0,-1-1-1 0 0,0-1 1 0 0,0 0-1 0 0,-27 12 1 0 0,-71 25-171 0 0,92-39 25 0 0,-83 29 70 0 0,88-31-82 0 0,0-1-1 0 0,-25 4 0 0 0,36-8-10 0 0,0 0 0 0 0,-1 0 0 0 0,1-1-1 0 0,0 0 1 0 0,0 0 0 0 0,-1 0 0 0 0,1 0 0 0 0,0-1 0 0 0,-1 0 0 0 0,1 0 0 0 0,-9-4-1 0 0,14 5-8 0 0,0 0 0 0 0,-1 0 0 0 0,1-1 0 0 0,0 1 0 0 0,0 0 0 0 0,-1-1 0 0 0,1 1 0 0 0,0 0 0 0 0,-1 0 0 0 0,1-1 0 0 0,0 1 0 0 0,0 0 0 0 0,0-1 0 0 0,0 1 0 0 0,-1 0 0 0 0,1-1 0 0 0,0 1 0 0 0,0-1 0 0 0,0 1 0 0 0,0 0 0 0 0,0-1 0 0 0,0 1-1 0 0,0-1 1 0 0,0 1 0 0 0,0 0 0 0 0,0-1 0 0 0,0 1 0 0 0,0-1 0 0 0,0 1 0 0 0,0 0 0 0 0,0-1 0 0 0,0 1 0 0 0,1-1 0 0 0,5-11-8 0 0,-2 8-98 0 0,0 0 0 0 0,1 0 1 0 0,-1 0-1 0 0,1 0 0 0 0,0 1 0 0 0,0-1 0 0 0,0 1 0 0 0,9-3 0 0 0,17-7-2331 0 0,-2 4-4051 0 0,-16 6 1022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 5527 0 0,'0'0'423'0'0,"-1"2"-278"0"0,-10 8 851 0 0,-3 5 8963 0 0,15-14-9410 0 0,1 0-440 0 0,0 1-1 0 0,0-1 0 0 0,0 0 1 0 0,0 0-1 0 0,1 0 0 0 0,-1 0 1 0 0,0 0-1 0 0,1 0 1 0 0,-1-1-1 0 0,1 1 0 0 0,-1-1 1 0 0,1 1-1 0 0,-1-1 0 0 0,1 0 1 0 0,-1 0-1 0 0,1 0 0 0 0,4-1 1 0 0,7-2 382 0 0,26-6 1 0 0,-32 6-342 0 0,158-39 719 0 0,-122 33-991 0 0,81-6 1 0 0,-96 16-526 0 0,-27-1-700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1839 0 0,'0'0'17162'0'0,"3"0"-16064"0"0,21-1-210 0 0,0-2-1 0 0,30-7 1 0 0,-27 5-659 0 0,-24 4-280 0 0,100-15 582 0 0,-85 14-1556 0 0,0 0 0 0 0,0 2 0 0 0,30 3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96 221 8031 0 0,'1'-11'303'0'0,"1"1"-1"0"0,0 0 0 0 0,4-12 0 0 0,-3 8 1075 0 0,6-4 3457 0 0,-12 30-4316 0 0,-6 8 229 0 0,0 0 0 0 0,-16 25 0 0 0,-6 13 337 0 0,25-46-940 0 0,-21 52 548 0 0,25-57-638 0 0,0 0-1 0 0,1 0 1 0 0,-1 0 0 0 0,1 0-1 0 0,1 0 1 0 0,-1 0 0 0 0,2 12-1 0 0,-1-15-23 0 0,1 1-1 0 0,-1-1 0 0 0,1 1 1 0 0,0-1-1 0 0,0 1 1 0 0,1-1-1 0 0,-1 1 1 0 0,1-1-1 0 0,3 5 0 0 0,-4-7-2 0 0,1-1 0 0 0,-1 0 0 0 0,0 1 0 0 0,0-1 0 0 0,1 0-1 0 0,-1 0 1 0 0,1 0 0 0 0,-1 0 0 0 0,1 0 0 0 0,0 0 0 0 0,-1-1-1 0 0,1 1 1 0 0,0-1 0 0 0,-1 1 0 0 0,1-1 0 0 0,0 1 0 0 0,0-1-1 0 0,-1 0 1 0 0,1 0 0 0 0,0 0 0 0 0,0 0 0 0 0,0 0 0 0 0,-1 0-1 0 0,1 0 1 0 0,0-1 0 0 0,3 0 0 0 0,5-2 87 0 0,0-1 1 0 0,0 1-1 0 0,0-2 1 0 0,-1 1 0 0 0,0-1-1 0 0,0-1 1 0 0,0 0-1 0 0,14-12 1 0 0,4-6 71 0 0,29-34-1 0 0,-22 20-98 0 0,45-67 0 0 0,-64 81-159 0 0,-1 0-1 0 0,-1 0 1 0 0,-1-1 0 0 0,13-42-1 0 0,-23 59-437 0 0,0 0-1 0 0,0 0 1 0 0,0-1-1 0 0,-1-12 0 0 0,-7 25-1625 0 0,-1-1 295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6191 0 0,'0'0'768'0'0,"-15"-3"2236"0"0,10 3-2470 0 0,0-1 0 0 0,0 1 0 0 0,0-1 0 0 0,0 0 0 0 0,-8-3 0 0 0,1 4 5928 0 0,19 3-5858 0 0,28 6-477 0 0,-14-3 142 0 0,40 15 0 0 0,-54-18-237 0 0,0 1 1 0 0,0 0-1 0 0,0 0 1 0 0,0 0-1 0 0,-1 1 1 0 0,0 0 0 0 0,0 1-1 0 0,0-1 1 0 0,5 8-1 0 0,-6-6-71 0 0,1 1 0 0 0,-1 0 0 0 0,0 0-1 0 0,-1 0 1 0 0,0 1 0 0 0,0-1 0 0 0,-1 1-1 0 0,0 0 1 0 0,-1 0 0 0 0,0 0 0 0 0,2 14 0 0 0,-4-17 14 0 0,0 0 1 0 0,0 0 0 0 0,0 0-1 0 0,-1 0 1 0 0,0 0 0 0 0,0 0-1 0 0,0 0 1 0 0,-1 0 0 0 0,1-1-1 0 0,-1 1 1 0 0,-1-1 0 0 0,1 1-1 0 0,-1-1 1 0 0,0 0 0 0 0,-1 0-1 0 0,1 0 1 0 0,-1 0 0 0 0,0-1-1 0 0,-4 5 1 0 0,-1-2 42 0 0,-1-1 0 0 0,1 0 0 0 0,-1-1 0 0 0,0 0 0 0 0,0-1 0 0 0,-1 0 0 0 0,-15 4 0 0 0,4-1 17 0 0,-14 7 8 0 0,25-9-108 0 0,0 0 0 0 0,0-1-1 0 0,-1-1 1 0 0,0 0 0 0 0,1 0-1 0 0,-20 1 1 0 0,30-4-111 0 0,1-1-135 0 0,0-1 272 0 0,0 1-1 0 0,0-1 1 0 0,0 1 0 0 0,1 0 0 0 0,-1-1-1 0 0,1 1 1 0 0,-1 0 0 0 0,1-1 0 0 0,0 1-1 0 0,-1 0 1 0 0,1 0 0 0 0,0 0-1 0 0,0-1 1 0 0,0 1 0 0 0,0 0 0 0 0,1-1-1 0 0,21-14-2620 0 0,-13 9-137 0 0,13-8-2975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9 7831 0 0,'0'0'10692'0'0,"-8"-1"-10328"0"0,-14-2 188 0 0,11 1-377 0 0,-1 1-1 0 0,1 0 0 0 0,0 1 0 0 0,-1 0 0 0 0,1 0 1 0 0,0 1-1 0 0,-1 1 0 0 0,-14 4 0 0 0,-56 21-166 0 0,-132 64 0 0 0,143-53-8 0 0,-124 86 0 0 0,190-121 0 0 0,4-2-2 0 0,0 0 1 0 0,-1 0 0 0 0,1 0 0 0 0,0 0 0 0 0,0 0-1 0 0,0 0 1 0 0,0 0 0 0 0,0 1 0 0 0,0-1 0 0 0,0 0 0 0 0,0 1-1 0 0,0 1 1 0 0,1-2-3 0 0,-1-1-1 0 0,1 0 1 0 0,0 1-1 0 0,0-1 1 0 0,0 1-1 0 0,0-1 1 0 0,0 1-1 0 0,0-1 1 0 0,0 0-1 0 0,0 1 1 0 0,0-1-1 0 0,0 1 1 0 0,0-1-1 0 0,1 0 1 0 0,-1 1-1 0 0,0-1 1 0 0,0 1-1 0 0,0-1 1 0 0,0 0-1 0 0,1 1 1 0 0,-1-1-1 0 0,0 0 1 0 0,0 1-1 0 0,1-1 1 0 0,-1 0-1 0 0,0 1 1 0 0,1-1-1 0 0,-1 0 1 0 0,0 0-1 0 0,1 1 1 0 0,10 6-18 0 0,-2-3-64 0 0,0-2 1 0 0,0 1-1 0 0,0-1 1 0 0,1-1-1 0 0,-1 1 1 0 0,0-2-1 0 0,1 1 1 0 0,18-2-1 0 0,6 0-60 0 0,44 3-163 0 0,132 21-1 0 0,-193-19 310 0 0,0 0 0 0 0,0 1 0 0 0,-1 0 0 0 0,0 1 0 0 0,0 1 0 0 0,-1 1 0 0 0,0 0 0 0 0,26 19 0 0 0,-38-24 37 0 0,0-1-1 0 0,-1 1 1 0 0,1-1-1 0 0,-1 1 1 0 0,0 0 0 0 0,1 0-1 0 0,-1 0 1 0 0,-1 0-1 0 0,1 0 1 0 0,1 4-1 0 0,-2-5 17 0 0,0 0-1 0 0,-1 0 0 0 0,0 1 0 0 0,1-1 0 0 0,-1 0 0 0 0,0 0 1 0 0,0 0-1 0 0,0 0 0 0 0,0 1 0 0 0,-1-1 0 0 0,1 0 0 0 0,-1 0 1 0 0,1 0-1 0 0,-1 0 0 0 0,0 0 0 0 0,0 0 0 0 0,-1 4 1 0 0,-3 0-25 0 0,1 1 1 0 0,-1-1 0 0 0,0 1-1 0 0,0-1 1 0 0,-1-1 0 0 0,0 1-1 0 0,0-1 1 0 0,0 0 0 0 0,-9 5-1 0 0,-10 5 99 0 0,-31 13-1 0 0,44-22-119 0 0,-22 9 2 0 0,0-1 0 0 0,-70 17 0 0 0,46-19 20 0 0,-63 5 1 0 0,93-15 149 0 0,0-1 0 0 0,-1-1 0 0 0,1-1 0 0 0,0-2 0 0 0,-40-8 0 0 0,62 10-113 0 0,-1-1 1 0 0,1 0-1 0 0,-1 0 0 0 0,1-1 1 0 0,0 1-1 0 0,0-2 0 0 0,0 1 1 0 0,0 0-1 0 0,0-1 0 0 0,-6-5 0 0 0,12 8-58 0 0,-1 1 0 0 0,1-1 1 0 0,0 1-1 0 0,-1 0 0 0 0,1-1 0 0 0,-1 1 0 0 0,1-1 0 0 0,0 1 0 0 0,-1-1 0 0 0,1 0 0 0 0,0 1 0 0 0,0-1 0 0 0,-1 1 0 0 0,1-1 0 0 0,0 1 0 0 0,0-1 0 0 0,0 0 0 0 0,0 1 0 0 0,0-1 0 0 0,0 1 0 0 0,0-1 0 0 0,0 0 0 0 0,0 1 0 0 0,0-1 0 0 0,0 1 0 0 0,0-1 0 0 0,0-1 0 0 0,1 1-10 0 0,0 0 0 0 0,0 0-1 0 0,-1 0 1 0 0,1 0 0 0 0,0 0 0 0 0,0 0 0 0 0,0 0 0 0 0,0 1 0 0 0,0-1 0 0 0,0 0 0 0 0,0 1 0 0 0,2-2 0 0 0,3-1-99 0 0,0 1 0 0 0,0 0 0 0 0,0 0 1 0 0,9-1-1 0 0,5 1-2343 0 0,33 0 0 0 0,-34 2-4195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7831 0 0,'-1'2'4932'0'0,"0"2"-4252"0"0,-1 0-1 0 0,1 0 0 0 0,1 0 0 0 0,-1 0 1 0 0,0 0-1 0 0,1 5 0 0 0,0 4-225 0 0,1 0 0 0 0,3 14 0 0 0,-2-16-317 0 0,0 0 0 0 0,-1 0-1 0 0,-1 19 1 0 0,-1-19-94 0 0,-1-1 0 0 0,0 1 0 0 0,0-1 0 0 0,-1 0 0 0 0,-1 0 0 0 0,0 0 0 0 0,0 0-1 0 0,-10 16 1 0 0,5-13 77 0 0,-1 0 0 0 0,0-1-1 0 0,0 0 1 0 0,-1-1 0 0 0,-16 13-1 0 0,12-12 51 0 0,-4 4 207 0 0,-31 21 0 0 0,49-36-326 0 0,10-5-1650 0 0,1-3 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2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92 6447 0 0,'0'0'499'0'0,"-15"7"12009"0"0,16-14-8943 0 0,5-4-5363 0 0,-3 7 1818 0 0,0-1 0 0 0,1 1 0 0 0,-1 0 1 0 0,1 0-1 0 0,0 1 0 0 0,0-1 0 0 0,0 1 1 0 0,1 0-1 0 0,-1 0 0 0 0,1 0 1 0 0,0 0-1 0 0,0 1 0 0 0,7-3 0 0 0,7-1 98 0 0,1 1-1 0 0,25-4 1 0 0,-17 3-80 0 0,-17 4-26 0 0,0 1 0 0 0,1 0 0 0 0,15 0 0 0 0,-22 1-3 0 0,1 1 0 0 0,0-1 0 0 0,-1 1 0 0 0,1 0 0 0 0,-1 0 0 0 0,1 1 0 0 0,-1 0 0 0 0,10 4 1 0 0,-13-4 11 0 0,0 0 1 0 0,1 0 0 0 0,-1 0 0 0 0,0 0 0 0 0,0 0 0 0 0,0 1 0 0 0,0-1 0 0 0,-1 0-1 0 0,1 1 1 0 0,-1 0 0 0 0,1-1 0 0 0,-1 1 0 0 0,0 0 0 0 0,0 0 0 0 0,0 0 0 0 0,0 0-1 0 0,-1-1 1 0 0,1 1 0 0 0,-1 0 0 0 0,0 0 0 0 0,0 4 0 0 0,1-1 8 0 0,-2-1-1 0 0,1 1 1 0 0,-1 0 0 0 0,1 0 0 0 0,-2-1 0 0 0,1 1 0 0 0,-1-1-1 0 0,1 1 1 0 0,-2-1 0 0 0,-2 6 0 0 0,1-4-24 0 0,0 0 0 0 0,-1-1 0 0 0,0 0 0 0 0,0 0 0 0 0,0 0 0 0 0,-1-1 0 0 0,0 0 0 0 0,0 0 0 0 0,-1 0 0 0 0,-6 4 0 0 0,1-3 3 0 0,1-1-1 0 0,-1 0 1 0 0,0 0-1 0 0,0-1 1 0 0,-19 4-1 0 0,-114 11-8 0 0,134-18-222 0 0,23-3-220 0 0,5-1 90 0 0,-4 0 348 0 0,0 0 0 0 0,0 1 0 0 0,0 0 0 0 0,0 1 0 0 0,0 0 0 0 0,1 1 0 0 0,13 2 0 0 0,-18-1 1 0 0,0 0 0 0 0,1 1 0 0 0,-1 1 1 0 0,-1 0-1 0 0,1 0 0 0 0,0 0 0 0 0,-1 1 0 0 0,0 0 0 0 0,1 1 0 0 0,12 10 0 0 0,-18-13 9 0 0,0 0-1 0 0,-1 0 1 0 0,1 0-1 0 0,-1 0 1 0 0,1 0 0 0 0,-1 1-1 0 0,0-1 1 0 0,0 1-1 0 0,0-1 1 0 0,0 1-1 0 0,0 0 1 0 0,-1 0 0 0 0,2 4-1 0 0,-2-4 13 0 0,0-1 113 0 0,0 0-72 0 0,-1 0 0 0 0,1 1 1 0 0,-1-1-1 0 0,0 1 0 0 0,0-1 0 0 0,0 5 1 0 0,0-7-31 0 0,-1 5 9 0 0,1 0 0 0 0,-1 0 0 0 0,0 0 0 0 0,0 1 0 0 0,-1-2 0 0 0,1 1 0 0 0,-1 0 0 0 0,0 0 0 0 0,-1 0 0 0 0,-3 5 0 0 0,-3 5 19 0 0,-19 20 1 0 0,21-26-22 0 0,-1-1 0 0 0,0 1 0 0 0,0-1 0 0 0,-1-1 0 0 0,0 0 0 0 0,0 0 1 0 0,-1-1-1 0 0,0 0 0 0 0,0 0 0 0 0,0-1 0 0 0,-1-1 0 0 0,0 1 0 0 0,0-2 0 0 0,0 0 0 0 0,0 0 0 0 0,0-1 0 0 0,-1 0 0 0 0,1-1 0 0 0,-1 0 0 0 0,1-1 0 0 0,-1 0 0 0 0,-18-4 0 0 0,4 0 86 0 0,0-1 0 0 0,0-1 0 0 0,1-1 0 0 0,0-2 0 0 0,-45-21 0 0 0,35 12 38 0 0,35 18-161 0 0,-1 0 0 0 0,1 0 0 0 0,0 0 0 0 0,0 0 0 0 0,-1-1-1 0 0,1 1 1 0 0,0 0 0 0 0,0 0 0 0 0,-1 0 0 0 0,1-1 0 0 0,0 1-1 0 0,0 0 1 0 0,-1 0 0 0 0,1-1 0 0 0,0 1 0 0 0,0 0 0 0 0,0 0-1 0 0,0-1 1 0 0,-1 1 0 0 0,1 0 0 0 0,0 0 0 0 0,0-1 0 0 0,0 1-1 0 0,0 0 1 0 0,0-1 0 0 0,0 1 0 0 0,0 0 0 0 0,0-1 0 0 0,0 1-1 0 0,0 0 1 0 0,0-1 0 0 0,0 1 0 0 0,0 0 0 0 0,0-1 0 0 0,0 1-1 0 0,0 0 1 0 0,1 0 0 0 0,-1-1 0 0 0,0 1 0 0 0,0 0-1 0 0,0-1 1 0 0,0 1 0 0 0,0 0 0 0 0,1 0 0 0 0,-1-1 0 0 0,0 1-1 0 0,0 0 1 0 0,1 0 0 0 0,-1 0 0 0 0,0-1 0 0 0,0 1 0 0 0,1 0-1 0 0,-1 0 1 0 0,0 0 0 0 0,0 0 0 0 0,1-1 0 0 0,4-2-68 0 0,-1 0-1 0 0,1 0 1 0 0,-1 0 0 0 0,1 0 0 0 0,0 1-1 0 0,0 0 1 0 0,10-3 0 0 0,42-8-2519 0 0,-26 7-3069 0 0,-3-1-1211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98 6911 0 0,'-55'14'460'0'0,"39"-9"3615"0"0,0-1 6086 0 0,22-5-9775 0 0,0 1 0 0 0,0-1 0 0 0,0 1-1 0 0,11 1 1 0 0,6 0 52 0 0,26-6-213 0 0,0-2 1 0 0,75-21 0 0 0,-77 17-177 0 0,95-31-60 0 0,-73 21-255 0 0,-43 15-569 0 0,-23 6 34 0 0,-6 10-3749 0 0,-3 1 3048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 12095 0 0,'0'0'554'0'0,"-1"1"-17"0"0,-8 2-5 0 0,0 1 0 0 0,1 1 0 0 0,0-1 0 0 0,-13 11 5697 0 0,21-14-6122 0 0,0 0 0 0 0,1 0 0 0 0,-1 1 0 0 0,0-1 0 0 0,1 0 0 0 0,0 0 0 0 0,-1 0 0 0 0,1 0 0 0 0,-1 0 0 0 0,1 0 0 0 0,0 0 0 0 0,0 0 0 0 0,0 0 1 0 0,0 0-1 0 0,-1 0 0 0 0,1-1 0 0 0,0 1 0 0 0,0 0 0 0 0,0 0 0 0 0,1-1 0 0 0,-1 1 0 0 0,0-1 0 0 0,2 1 0 0 0,29 10 552 0 0,-30-11-562 0 0,23 6 177 0 0,0-2 0 0 0,0-1 1 0 0,0-1-1 0 0,0-1 0 0 0,27-3 0 0 0,127-19 411 0 0,-166 19-644 0 0,258-54-772 0 0,-258 51-763 0 0,-3 1-449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 8431 0 0,'0'0'766'0'0,"1"-1"-628"0"0,18-27 10284 0 0,-19 30-10400 0 0,1 0 1 0 0,-1 0-1 0 0,0 0 1 0 0,0 0-1 0 0,0 0 1 0 0,0 0-1 0 0,-1 4 1 0 0,1-1 15 0 0,-1 16 43 0 0,-1-1-1 0 0,-1 0 1 0 0,0-1-1 0 0,-2 1 1 0 0,0 0-1 0 0,-12 27 1 0 0,-58 108 91 0 0,69-142-172 0 0,-35 61 0 0 0,-25 52 0 0 0,60-115-6 0 0,2-3-12 0 0,1 1 1 0 0,-1-1 0 0 0,1 1 0 0 0,-3 16 0 0 0,6-24-59 0 0,3-1-480 0 0,-1-1 344 0 0,1 0 0 0 0,0 1 0 0 0,-1-1 1 0 0,1 0-1 0 0,-1 0 0 0 0,0-1 0 0 0,1 1 0 0 0,-1 0 0 0 0,0-1 0 0 0,1 0 0 0 0,-1 1 0 0 0,0-1 0 0 0,0 0 0 0 0,-1 0 0 0 0,1 0 0 0 0,0 0 0 0 0,-1 0 1 0 0,3-5-1 0 0,-1 3 57 0 0,14-17-1284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76 1375 0 0,'2'-1'66'0'0,"36"-31"840"0"0,-17 17 3308 0 0,-2-2 8042 0 0,-19 14-11654 0 0,0 3-569 0 0,0 0 0 0 0,0 0 0 0 0,0-1 0 0 0,0 1 0 0 0,1 0 0 0 0,-1 0 0 0 0,0-1 1 0 0,0 1-1 0 0,0 0 0 0 0,0 0 0 0 0,0-1 0 0 0,0 1 0 0 0,0 0 0 0 0,-1 0 0 0 0,1-1 0 0 0,0 1 1 0 0,0 0-1 0 0,0 0 0 0 0,0-1 0 0 0,0 1 0 0 0,0 0 0 0 0,0 0 0 0 0,0 0 0 0 0,-1-1 1 0 0,1 1-1 0 0,0 0 0 0 0,0 0 0 0 0,-6-1 73 0 0,0 0 0 0 0,0 1 1 0 0,0 0-1 0 0,0 0 0 0 0,-1 1 1 0 0,1 0-1 0 0,-11 2 0 0 0,-44 18 46 0 0,40-13-67 0 0,-176 77-70 0 0,8 16-16 0 0,158-81-15 0 0,31-19 1 0 0,0 0 1 0 0,1 0-1 0 0,-1-1 0 0 0,1 1 0 0 0,-1 0 1 0 0,1-1-1 0 0,0 1 0 0 0,-1 0 0 0 0,1-1 0 0 0,0 1 1 0 0,-1-1-1 0 0,2 2 0 0 0,4 1-19 0 0,-1 1 0 0 0,1-1 0 0 0,0 0 0 0 0,0 0-1 0 0,1-1 1 0 0,8 3 0 0 0,42 7 63 0 0,-26-6-43 0 0,-6 0 4 0 0,-1 1 0 0 0,0 1-1 0 0,0 1 1 0 0,-1 1 0 0 0,0 1-1 0 0,29 19 1 0 0,-33-18 10 0 0,-3-2 0 0 0,23 17 0 0 0,-35-24 0 0 0,0 1 0 0 0,-1-1 0 0 0,1 1 0 0 0,-1-1 0 0 0,0 1 0 0 0,0 0 0 0 0,0 1 0 0 0,-1-1 0 0 0,1 0 0 0 0,2 8 0 0 0,-4-8 0 0 0,0-1 0 0 0,-1 0 0 0 0,0 1 0 0 0,1-1 0 0 0,-1 1 0 0 0,-1-1 0 0 0,1 1 0 0 0,0-1 0 0 0,-1 0 0 0 0,0 1 0 0 0,0-1 0 0 0,0 0 0 0 0,0 1 0 0 0,0-1 0 0 0,-1 0 0 0 0,1 0 0 0 0,-1 0 0 0 0,-2 3 0 0 0,-5 7 0 0 0,0-1 0 0 0,-19 19 0 0 0,24-27 0 0 0,-20 21 24 0 0,-47 38-1 0 0,57-53-20 0 0,0 0 0 0 0,0-1 0 0 0,-1 0 0 0 0,-1-2-1 0 0,-23 10 1 0 0,30-14-9 0 0,0-1 0 0 0,0-1-1 0 0,0 1 1 0 0,0-1 0 0 0,0-1 0 0 0,0 0-1 0 0,0 0 1 0 0,-1-1 0 0 0,-9-2-1 0 0,7 1 5 0 0,0-1 0 0 0,0 0-1 0 0,0-1 1 0 0,1-1-1 0 0,-1 0 1 0 0,-13-8-1 0 0,22 12-6 0 0,0-1-1 0 0,0 0 1 0 0,1 0-1 0 0,-1-1 1 0 0,0 1-1 0 0,1 0 1 0 0,-1-1 0 0 0,1 0-1 0 0,0 1 1 0 0,0-1-1 0 0,0 0 1 0 0,0 0-1 0 0,1 0 1 0 0,-1-1-1 0 0,1 1 1 0 0,-1 0-1 0 0,1 0 1 0 0,0-1-1 0 0,0-3 1 0 0,1 3-21 0 0,-1 0 1 0 0,1 0-1 0 0,1-1 0 0 0,-1 1 1 0 0,1 0-1 0 0,-1 0 0 0 0,1 0 1 0 0,1 0-1 0 0,-1 0 0 0 0,0 0 1 0 0,1 0-1 0 0,0 0 0 0 0,0 0 1 0 0,0 1-1 0 0,4-6 0 0 0,3-2 49 0 0,0 0 1 0 0,1 0-1 0 0,1 1 0 0 0,-1 0 0 0 0,2 1 0 0 0,12-8 1 0 0,78-42 460 0 0,-32 21-151 0 0,66-36 103 0 0,-56 28-351 0 0,-60 33-81 0 0,1 1-1 0 0,44-19 1 0 0,42-13-544 0 0,-106 43 320 0 0,-15-4-2033 0 0,-48-5-462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8751 0 0,'1'2'6587'0'0,"0"3"-6187"0"0,0 1 0 0 0,-1 0 1 0 0,1-1-1 0 0,-1 1 0 0 0,0-1 1 0 0,0 1-1 0 0,-1-1 0 0 0,0 1 0 0 0,0-1 1 0 0,-1 6-1 0 0,-5 11 17 0 0,-11 25-1 0 0,7-19 65 0 0,-122 266 519 0 0,128-285-999 0 0,-6 16 16 0 0,-2-1 1 0 0,-18 23-1 0 0,3-3-65 0 0,27-43-531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260 323 5527 0 0,'0'0'13080'0'0,"1"-8"-12104"0"0,5-13-490 0 0,2 0-1 0 0,-1 0 1 0 0,13-21-1 0 0,-9 18-368 0 0,13-39 0 0 0,-22 57-116 0 0,0-1 0 0 0,-1 1 0 0 0,0-1 0 0 0,-1 1 0 0 0,1-1 0 0 0,-1 0 0 0 0,0 1-1 0 0,-1-1 1 0 0,1 1 0 0 0,-4-12 0 0 0,4 16-6 0 0,-1 0-1 0 0,0 0 1 0 0,0 0-1 0 0,0 0 1 0 0,0 0-1 0 0,0 0 1 0 0,0 0-1 0 0,0 0 1 0 0,-1 0-1 0 0,1 1 1 0 0,-1-1 0 0 0,1 0-1 0 0,-1 1 1 0 0,0-1-1 0 0,1 1 1 0 0,-1 0-1 0 0,0-1 1 0 0,0 1-1 0 0,0 0 1 0 0,0 0-1 0 0,0 0 1 0 0,0 1-1 0 0,-1-1 1 0 0,1 0-1 0 0,0 1 1 0 0,0-1-1 0 0,0 1 1 0 0,-1 0 0 0 0,1 0-1 0 0,0 0 1 0 0,0 0-1 0 0,-1 0 1 0 0,-3 1-1 0 0,-7 1-40 0 0,1 1-1 0 0,-1 1 1 0 0,1 0-1 0 0,-1 0 1 0 0,1 1-1 0 0,1 1 1 0 0,-1 0-1 0 0,1 0 0 0 0,-20 16 1 0 0,17-11 34 0 0,1 1-1 0 0,0 0 1 0 0,1 1-1 0 0,0 0 1 0 0,1 1 0 0 0,-16 26-1 0 0,22-31 18 0 0,0 0-1 0 0,1 1 0 0 0,0-1 1 0 0,0 1-1 0 0,1 0 0 0 0,0 0 1 0 0,1 0-1 0 0,-2 18 1 0 0,4-24 24 0 0,0 0 0 0 0,0 0 0 0 0,0-1 0 0 0,0 1 0 0 0,1 0 0 0 0,-1 0 0 0 0,1-1 0 0 0,0 1 0 0 0,1 0 0 0 0,-1-1 0 0 0,0 1 0 0 0,1-1 0 0 0,0 0 0 0 0,0 1 0 0 0,0-1 1 0 0,0 0-1 0 0,0 0 0 0 0,1 0 0 0 0,-1-1 0 0 0,1 1 0 0 0,0-1 0 0 0,0 1 0 0 0,0-1 0 0 0,0 0 0 0 0,0 0 0 0 0,7 3 0 0 0,-5-3 19 0 0,0 0-1 0 0,0 0 0 0 0,1-1 1 0 0,-1 0-1 0 0,1 0 0 0 0,-1 0 1 0 0,1-1-1 0 0,0 1 0 0 0,-1-1 1 0 0,1-1-1 0 0,-1 1 0 0 0,1-1 1 0 0,-1 0-1 0 0,1 0 0 0 0,-1-1 1 0 0,1 1-1 0 0,-1-1 0 0 0,0 0 1 0 0,0-1-1 0 0,7-3 0 0 0,-5 1-31 0 0,0 1 0 0 0,0-1 0 0 0,-1-1 0 0 0,0 1 0 0 0,1-1 1 0 0,-2 0-1 0 0,1 0 0 0 0,-1-1 0 0 0,0 0 0 0 0,0 0 0 0 0,-1 0 0 0 0,7-14 0 0 0,-4 8-503 0 0,-6 13 470 0 0,-1 0 0 0 0,0 0 0 0 0,0 0 0 0 0,0 0 1 0 0,0 0-1 0 0,1 0 0 0 0,-1 0 0 0 0,0 0 0 0 0,0 0 0 0 0,0 0 0 0 0,0 0 0 0 0,0 0 1 0 0,1 0-1 0 0,-1 0 0 0 0,0 1 0 0 0,0-1 0 0 0,0 0 0 0 0,0 0 0 0 0,0 0 0 0 0,0 0 1 0 0,1 0-1 0 0,-1 0 0 0 0,0 0 0 0 0,0 0 0 0 0,0 0 0 0 0,0 1 0 0 0,0-1 0 0 0,0 0 1 0 0,0 0-1 0 0,0 0 0 0 0,0 0 0 0 0,1 0 0 0 0,-1 1 0 0 0,0-1 0 0 0,0 0 0 0 0,0 0 0 0 0,0 0 1 0 0,0 0-1 0 0,0 1 0 0 0,0-1 0 0 0,0 0 0 0 0,0 0 0 0 0,0 3-31 0 0,1 0 0 0 0,-1 0 0 0 0,0 0 0 0 0,0 0 0 0 0,0 0 0 0 0,-1 5 0 0 0,-3 7 89 0 0,-1-1 1 0 0,0 1 0 0 0,-1-1 0 0 0,-1 0 0 0 0,-8 14 0 0 0,-10 19 149 0 0,-74 164 505 0 0,27-47-539 0 0,63-139-145 0 0,-7 14 139 0 0,16-38-100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52 388 8287 0 0,'0'0'382'0'0,"2"0"-8"0"0,6 1-240 0 0,-7-1 33 0 0,0 0 1 0 0,0 0-1 0 0,1 0 0 0 0,-1 0 1 0 0,0 0-1 0 0,0 0 1 0 0,-1 1-1 0 0,1-1 1 0 0,0 0-1 0 0,0 1 0 0 0,0-1 1 0 0,2 2-1 0 0,-3-2-56 0 0,0 0 0 0 0,0 0 0 0 0,0 0 0 0 0,0 0 0 0 0,0 1 0 0 0,0-1 1 0 0,0 0-1 0 0,0 0 0 0 0,0 0 0 0 0,0 1 0 0 0,0-1 0 0 0,0 0 0 0 0,0 0 0 0 0,0 0 0 0 0,0 0 0 0 0,0 1 0 0 0,0-1 0 0 0,0 0 0 0 0,0 0 0 0 0,0 0 0 0 0,0 1 0 0 0,-1-1 0 0 0,1 0 0 0 0,0 0 0 0 0,0 0 0 0 0,0 0 0 0 0,0 0 0 0 0,0 1 0 0 0,0-1 0 0 0,-1 0 0 0 0,1 0 0 0 0,0 0 0 0 0,0 0 0 0 0,0 0 1 0 0,-1 0-1 0 0,-10 6 3104 0 0,7-4-4294 0 0,-2 0 1309 0 0,0-1 0 0 0,0 1 0 0 0,-1-1-1 0 0,1-1 1 0 0,-8 1 0 0 0,14-1-203 0 0,-1 0 0 0 0,0 0 1 0 0,1 0-1 0 0,-1-1 0 0 0,1 1 1 0 0,-1 0-1 0 0,0 0 0 0 0,1-1 1 0 0,-1 1-1 0 0,1 0 0 0 0,-1-1 1 0 0,1 1-1 0 0,-1-1 0 0 0,1 1 1 0 0,-1-1-1 0 0,1 1 0 0 0,0-1 0 0 0,-1 1 1 0 0,1-1-1 0 0,0 1 0 0 0,-1-1 1 0 0,1 1-1 0 0,0-1 0 0 0,0 1 1 0 0,-1-1-1 0 0,1 0 0 0 0,0 1 1 0 0,0-1-1 0 0,0 0 0 0 0,-1-1 24 0 0,1 0 1 0 0,0 0-1 0 0,-1 0 0 0 0,1 0 0 0 0,0 0 1 0 0,0 1-1 0 0,1-5 0 0 0,2-3 25 0 0,0 1 0 0 0,1-1 0 0 0,0 1 1 0 0,1 0-1 0 0,0 0 0 0 0,0 0 0 0 0,0 1 0 0 0,1-1 0 0 0,0 1 0 0 0,10-8 0 0 0,3-2 38 0 0,1 1-1 0 0,33-21 1 0 0,25-8 1 0 0,86-38 0 0 0,-3 12-1241 0 0,-137 62-3822 0 0,-3 1-1682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 2759 0 0,'8'-2'15913'0'0,"-17"12"-13309"0"0,-10 7-5226 0 0,9-10 3951 0 0,-30 26-1128 0 0,-61 62-1 0 0,75-69-193 0 0,21-20-6 0 0,-1 0-1 0 0,1 0 0 0 0,0 0 1 0 0,1 1-1 0 0,-1 0 1 0 0,1 0-1 0 0,-3 9 1 0 0,6-14-4 0 0,0 0 0 0 0,0 0 0 0 0,0 0 0 0 0,1 0 0 0 0,-1 0 0 0 0,1 1 0 0 0,0-1 0 0 0,-1 0 0 0 0,1 0 0 0 0,0 0 0 0 0,0 0 0 0 0,1 0 0 0 0,-1 1 0 0 0,0-1 0 0 0,1 0 0 0 0,-1 0 0 0 0,1 0 0 0 0,0 0 0 0 0,-1 0 0 0 0,1 0 0 0 0,0 0 0 0 0,0 0 0 0 0,1 0 0 0 0,-1-1 0 0 0,0 1 0 0 0,0 0 0 0 0,1-1 0 0 0,-1 1 0 0 0,1-1 0 0 0,0 1 0 0 0,2 1 0 0 0,7 4-85 0 0,0-1 0 0 0,1 0-1 0 0,0-1 1 0 0,0 0 0 0 0,0-1 0 0 0,16 4-1 0 0,45 15-161 0 0,-73-23 255 0 0,0 1 0 0 0,1-1 1 0 0,-1 0-1 0 0,0 0 0 0 0,0 1 0 0 0,1-1 0 0 0,-1 0 0 0 0,0 1 0 0 0,1-1 0 0 0,-1 0 0 0 0,0 1 0 0 0,0-1 1 0 0,0 1-1 0 0,0-1 0 0 0,1 0 0 0 0,-1 1 0 0 0,0-1 0 0 0,0 1 0 0 0,0-1 0 0 0,0 1 0 0 0,0-1 1 0 0,0 0-1 0 0,0 1 0 0 0,0-1 0 0 0,0 1 0 0 0,0-1 0 0 0,0 1 0 0 0,-3 11 246 0 0,1-8-182 0 0,0-1 0 0 0,0 0 1 0 0,-1 0-1 0 0,1 0 0 0 0,-1 0 1 0 0,1 0-1 0 0,-1 0 0 0 0,0-1 1 0 0,0 1-1 0 0,0-1 0 0 0,-1 0 1 0 0,1 0-1 0 0,0 0 1 0 0,-7 3-1 0 0,-6 1 201 0 0,-33 10 1 0 0,34-12-249 0 0,-1-1 0 0 0,-1 0 0 0 0,-18 1 0 0 0,29-4-31 0 0,0 0 0 0 0,0 0 0 0 0,-1 0 1 0 0,1-1-1 0 0,0 0 0 0 0,0 0 0 0 0,0-1 1 0 0,0 0-1 0 0,0 0 0 0 0,1 0 0 0 0,-10-5 1 0 0,13 6-66 0 0,1 1 1 0 0,0-1-1 0 0,0 0 1 0 0,-1 0 0 0 0,1 0-1 0 0,0 0 1 0 0,0 1 0 0 0,0-2-1 0 0,0 1 1 0 0,0 0-1 0 0,0 0 1 0 0,0 0 0 0 0,1 0-1 0 0,-1-1 1 0 0,0 1 0 0 0,1 0-1 0 0,-1-1 1 0 0,1 1 0 0 0,-1 0-1 0 0,1-1 1 0 0,-1 1-1 0 0,1-1 1 0 0,0 1 0 0 0,0 0-1 0 0,0-1 1 0 0,0 1 0 0 0,0-1-1 0 0,0 1 1 0 0,0-1 0 0 0,0 1-1 0 0,1-1 1 0 0,-1 1-1 0 0,0 0 1 0 0,1-1 0 0 0,0 1-1 0 0,-1 0 1 0 0,2-2 0 0 0,7-13-1177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61 1839 0 0,'2'-1'368'0'0,"47"-26"5790"0"0,-29 14-2554 0 0,1 2 3704 0 0,-39 3-6202 0 0,12 8-1049 0 0,-1 0-1 0 0,1 1 0 0 0,0 0 1 0 0,0 0-1 0 0,0 0 1 0 0,0 1-1 0 0,0 0 0 0 0,-10 5 1 0 0,-10 2-21 0 0,-107 36-8 0 0,13-3 68 0 0,42-18-46 0 0,1 4-1 0 0,-95 47 0 0 0,166-72-49 0 0,0 1 0 0 0,0-1 0 0 0,1 1 0 0 0,-1 0 0 0 0,1 0 0 0 0,0 1 0 0 0,-7 7 0 0 0,8-4 0 0 0,5-6 0 0 0,0-1 0 0 0,-1 1 0 0 0,1-1 0 0 0,0 1 0 0 0,0-1 0 0 0,0 1 0 0 0,0-1 0 0 0,0 0 0 0 0,0 0 0 0 0,1 1 0 0 0,-1-1 0 0 0,0 0 0 0 0,1 0 0 0 0,-1 0 0 0 0,0 0 0 0 0,1 0 0 0 0,-1-1 0 0 0,1 1 0 0 0,0 0 0 0 0,-1-1 0 0 0,1 1 0 0 0,1 0 0 0 0,8 1 0 0 0,-1 1 0 0 0,15 0 0 0 0,-19-2 0 0 0,50 3 22 0 0,0-2 0 0 0,58-6 1 0 0,37 1 28 0 0,-127 4-48 0 0,0 1 0 0 0,-1 1 0 0 0,45 11 0 0 0,-58-11-4 0 0,-1 0 0 0 0,0 0 0 0 0,0 1 0 0 0,0 1 0 0 0,0-1 0 0 0,-1 2 0 0 0,1-1 0 0 0,-1 1 0 0 0,-1 0 0 0 0,1 0 0 0 0,-1 1 0 0 0,7 8 1 0 0,-11-9-2 0 0,1-1 0 0 0,-1 1 0 0 0,1 0 0 0 0,-2 1 0 0 0,1-1 0 0 0,-1 0 0 0 0,0 1 0 0 0,0 0 0 0 0,-1-1 0 0 0,1 1 0 0 0,-2 0 0 0 0,1 0 0 0 0,-1-1 0 0 0,0 1 0 0 0,0 0 0 0 0,-1 0 0 0 0,0 0 0 0 0,0-1 0 0 0,-1 1 0 0 0,1 0 0 0 0,-1-1 0 0 0,-1 0 0 0 0,0 1 0 0 0,1-1 0 0 0,-2 0 0 0 0,-4 7 0 0 0,-10 8 22 0 0,0-1 0 0 0,-2-1 0 0 0,-1-1-1 0 0,0-1 1 0 0,-1 0 0 0 0,-35 19 0 0 0,34-23 74 0 0,-1-1 1 0 0,0-2 0 0 0,-1 0-1 0 0,0-1 1 0 0,-1-2-1 0 0,0-1 1 0 0,0 0-1 0 0,0-2 1 0 0,0-1 0 0 0,-1-2-1 0 0,0 0 1 0 0,1-2-1 0 0,-1 0 1 0 0,1-2 0 0 0,-36-8-1 0 0,53 9-36 0 0,0-1 0 0 0,-1 0 0 0 0,1 0-1 0 0,1-1 1 0 0,-1 0 0 0 0,1 0 0 0 0,-1-1 0 0 0,1 0-1 0 0,0 0 1 0 0,1-1 0 0 0,0 0 0 0 0,-1 0 0 0 0,2-1-1 0 0,-1 0 1 0 0,1 0 0 0 0,0-1 0 0 0,1 0 0 0 0,0 0-1 0 0,-7-13 1 0 0,-8-19-418 0 0,19 39 263 0 0,-7 12-131 0 0,6-4 202 0 0,0-1 0 0 0,0 1 0 0 0,1-1 1 0 0,0 1-1 0 0,0 0 0 0 0,1-1 0 0 0,0 13 0 0 0,-1 1-133 0 0,1-13-34 0 0,0 0-1 0 0,1 0 1 0 0,-1 0-1 0 0,1 0 0 0 0,1 0 1 0 0,-1 0-1 0 0,1 0 1 0 0,0 0-1 0 0,4 6 1 0 0,2 5-1429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40 509 10135 0 0,'0'0'464'0'0,"-2"0"-9"0"0,-2 1-338 0 0,3-1-94 0 0,-1 0 0 0 0,1 0-1 0 0,-1 0 1 0 0,1-1 0 0 0,-1 1-1 0 0,1 0 1 0 0,0-1 0 0 0,-1 1-1 0 0,1 0 1 0 0,-1-1 0 0 0,1 0-1 0 0,-10-7 8570 0 0,10 7-8472 0 0,1 0-1 0 0,-1 0 1 0 0,0 0 0 0 0,1 0-1 0 0,-1-1 1 0 0,1 1 0 0 0,0 0-1 0 0,-1-1 1 0 0,1 1 0 0 0,0 0-1 0 0,0 0 1 0 0,-1-1 0 0 0,1 1-1 0 0,0 0 1 0 0,0-1 0 0 0,1 1-1 0 0,-1 0 1 0 0,0-1 0 0 0,0 1-1 0 0,1 0 1 0 0,-1-1 0 0 0,0 1-1 0 0,2-2 1 0 0,0-2-21 0 0,1 1 0 0 0,0 0 0 0 0,0 0 0 0 0,0 0 1 0 0,7-6-1 0 0,157-138-113 0 0,-40 37-118 0 0,-92 78 93 0 0,46-57 1 0 0,-44 43 38 0 0,-30 42 0 0 0,2 5-11 0 0,-4 3 8 0 0,0 0 0 0 0,1-1 0 0 0,-2 2-1 0 0,1-1 1 0 0,0 0 0 0 0,-1 1 0 0 0,1 0-1 0 0,-1 0 1 0 0,0 0 0 0 0,-1 1 0 0 0,1 0-1 0 0,-1-1 1 0 0,0 1 0 0 0,0 0-1 0 0,0 0 1 0 0,-1 1 0 0 0,4 9 0 0 0,0 3 91 0 0,-1 1 1 0 0,0-1 0 0 0,-2 1 0 0 0,2 21 0 0 0,-4-15 11 0 0,-1 1 1 0 0,0-1-1 0 0,-2 0 1 0 0,-7 30-1 0 0,6-44-89 0 0,1-7-4 0 0,1 0 1 0 0,0 0 0 0 0,0 0-1 0 0,1 0 1 0 0,-1 0-1 0 0,1 0 1 0 0,0 7-1 0 0,-2 20 69 0 0,3-17-76 0 0,7-1 0 0 0,0-4-24 0 0,-5-8-169 0 0,-1 0 0 0 0,0 0 0 0 0,1-1-1 0 0,-1 1 1 0 0,1 0 0 0 0,0-1 0 0 0,-1 0 0 0 0,5 0-1 0 0,0-4-3348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9215 0 0,'0'0'707'0'0,"-9"-6"6660"0"0,11 6-6558 0 0,34-8 142 0 0,0 2 1 0 0,1 1-1 0 0,36 0 0 0 0,40-4 145 0 0,-83 6-950 0 0,-18 2-98 0 0,-1 0 1 0 0,1-1-1 0 0,15-4 0 0 0,3-5-743 0 0,-28 10 365 0 0,3 0-23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8751 0 0,'-27'4'1132'0'0,"27"-4"-820"0"0,-1 0-1 0 0,0 0 1 0 0,1 0-1 0 0,-1 0 1 0 0,1 0-1 0 0,-1 0 1 0 0,0 0-1 0 0,1 0 1 0 0,-1 1-1 0 0,1-1 1 0 0,-1 0-1 0 0,1 0 0 0 0,-1 0 1 0 0,1 1-1 0 0,-1-1 1 0 0,1 0-1 0 0,-1 1 1 0 0,1-1-1 0 0,-1 0 1 0 0,1 1-1 0 0,-1-1 1 0 0,0 1-1 0 0,15 5 3729 0 0,-8-4-4904 0 0,6 0 1097 0 0,-1 0 0 0 0,0 0-1 0 0,1-2 1 0 0,-1 1 0 0 0,0-1-1 0 0,1-1 1 0 0,-1 0 0 0 0,13-3-1 0 0,14 0 58 0 0,71-9-643 0 0,-64 7-8071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1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3223 0 0,'-2'1'143'0'0,"-12"5"11654"0"0,31-13-6163 0 0,10-2-4133 0 0,-4 2-661 0 0,28-10 70 0 0,95-19 1 0 0,-130 35-2003 0 0,-1-1 0 0 0,27 3-1 0 0,14-1-4235 0 0,-45-2-1723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9215 0 0,'-1'1'4168'0'0,"-2"2"-3735"0"0,-1 0 0 0 0,1 1 0 0 0,0-1-1 0 0,0 0 1 0 0,1 1 0 0 0,-1 0 0 0 0,1 0-1 0 0,0 0 1 0 0,0 0 0 0 0,0 0 0 0 0,-1 5-1 0 0,-3 9-211 0 0,-4 26-1 0 0,4-19 354 0 0,1-5-419 0 0,-50 174 469 0 0,48-173-582 0 0,-1-1 0 0 0,-2-1 1 0 0,0 0-1 0 0,-1 0 0 0 0,-1-1 1 0 0,0 0-1 0 0,-19 20 1 0 0,-98 107 62 0 0,125-141-140 0 0,1-1-75 0 0,0 0 0 0 0,1 0 0 0 0,-1 0 1 0 0,-3 7-1 0 0,5-9-291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14 2303 0 0,'0'0'102'0'0,"2"0"-1"0"0,14-7 1362 0 0,16 0 11459 0 0,-32 9-12891 0 0,0 0 0 0 0,0 0-1 0 0,0 1 1 0 0,-1-1 0 0 0,1 0-1 0 0,-1 0 1 0 0,1 0 0 0 0,-2 3-1 0 0,-1 0 5 0 0,0 0-1 0 0,0 0 0 0 0,0 0 1 0 0,-1 0-1 0 0,1-1 1 0 0,-1 1-1 0 0,0-1 0 0 0,-1 0 1 0 0,-8 6-1 0 0,-5 4 80 0 0,-25 11 0 0 0,32-19-70 0 0,-22 14 27 0 0,0 1 0 0 0,1 1-1 0 0,-45 41 1 0 0,57-44-63 0 0,0 1-1 0 0,2 1 1 0 0,0 1-1 0 0,1 0 1 0 0,1 1 0 0 0,-23 48-1 0 0,38-70 16 0 0,0 0 0 0 0,0 1 0 0 0,1-1 0 0 0,-1 0-1 0 0,0 1 1 0 0,1-1 0 0 0,0 1 0 0 0,-1-1 0 0 0,1 1-1 0 0,0-1 1 0 0,0 1 0 0 0,-1-1 0 0 0,1 1 0 0 0,0-1 0 0 0,1 1-1 0 0,-1-1 1 0 0,0 1 0 0 0,0-1 0 0 0,1 1 0 0 0,-1-1-1 0 0,1 0 1 0 0,0 2 0 0 0,0 0 12 0 0,1 0 38 0 0,-1 0 0 0 0,1 0 1 0 0,0 0-1 0 0,1-1 0 0 0,-1 1 0 0 0,0-1 0 0 0,1 0 0 0 0,-1 1 0 0 0,1-1 0 0 0,-1 0 0 0 0,1-1 0 0 0,0 1 0 0 0,0 0 1 0 0,0-1-1 0 0,5 2 0 0 0,7 3 322 0 0,29 6 0 0 0,-17-7-328 0 0,1-2 0 0 0,0 0-1 0 0,-1-2 1 0 0,1-1 0 0 0,0-1-1 0 0,0-2 1 0 0,-1 0 0 0 0,1-2-1 0 0,-1-1 1 0 0,33-12 0 0 0,-31 6 22 0 0,0-2 1 0 0,0 0 0 0 0,29-22 0 0 0,-14 9 234 0 0,-20 13-218 0 0,53-34 501 0 0,-69 42-551 0 0,0 0 0 0 0,-1 0-1 0 0,0-1 1 0 0,0 0 0 0 0,0 0-1 0 0,9-15 1 0 0,-15 21-58 0 0,1-1 0 0 0,-1 0 0 0 0,0 0 0 0 0,-1-1 0 0 0,1 1 0 0 0,0 0-1 0 0,-1 0 1 0 0,1 0 0 0 0,-1 0 0 0 0,1-1 0 0 0,-1 1 0 0 0,0 0 0 0 0,0 0 0 0 0,0-1 0 0 0,0 1-1 0 0,-1 0 1 0 0,1 0 0 0 0,-1-1 0 0 0,0-2 0 0 0,-1-2-9 0 0,1 3-47 0 0,-1-1-1 0 0,1 1 1 0 0,-1-1 0 0 0,0 1 0 0 0,0-1 0 0 0,-1 1 0 0 0,0 0-1 0 0,1 0 1 0 0,-1 0 0 0 0,0 1 0 0 0,-1-1 0 0 0,1 1 0 0 0,-1 0-1 0 0,1 0 1 0 0,-1 0 0 0 0,0 0 0 0 0,0 0 0 0 0,-7-2 0 0 0,8 3 11 0 0,-1 0 0 0 0,1 1 0 0 0,-1-1 1 0 0,0 1-1 0 0,1 0 0 0 0,-1 0 1 0 0,0 1-1 0 0,0-1 0 0 0,1 1 0 0 0,-1 0 1 0 0,0 0-1 0 0,0 0 0 0 0,0 0 0 0 0,0 1 1 0 0,1-1-1 0 0,-1 1 0 0 0,0 0 1 0 0,1 0-1 0 0,-1 0 0 0 0,0 1 0 0 0,1 0 1 0 0,0-1-1 0 0,-6 5 0 0 0,-12 12 40 0 0,2 0-1 0 0,0 2 1 0 0,-17 23-1 0 0,25-29-42 0 0,9-11 48 0 0,-53 67-13 0 0,48-60 15 0 0,1 0 0 0 0,1 0 1 0 0,-1 0-1 0 0,2 0 0 0 0,-7 19 0 0 0,10-26 4 0 0,1 0-1 0 0,-1 0 0 0 0,0 0 1 0 0,1 0-1 0 0,0 0 0 0 0,0 1 1 0 0,0-1-1 0 0,0 0 0 0 0,0 0 1 0 0,1 0-1 0 0,-1 0 0 0 0,1 1 1 0 0,0-1-1 0 0,0 0 0 0 0,0 0 1 0 0,0 0-1 0 0,0-1 0 0 0,3 5 1 0 0,-2-5-51 0 0,0 1 1 0 0,1-1 0 0 0,-1 1-1 0 0,1-1 1 0 0,-1 0-1 0 0,1 0 1 0 0,0 0 0 0 0,0 0-1 0 0,0-1 1 0 0,0 1-1 0 0,0-1 1 0 0,0 0 0 0 0,0 1-1 0 0,1-1 1 0 0,-1-1-1 0 0,6 2 1 0 0,25 1-2725 0 0,-18-4-3573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3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55 2759 0 0,'10'-15'14991'0'0,"-10"14"-14661"0"0,3-4 254 0 0,0 0 0 0 0,0 0 0 0 0,1 1 0 0 0,-1-1 0 0 0,1 1 0 0 0,5-5 0 0 0,-7 8-130 0 0,-12 8-270 0 0,-5 3-82 0 0,-2 0 0 0 0,1 0 0 0 0,-1-2 1 0 0,0 0-1 0 0,-22 6 0 0 0,-94 21 6 0 0,104-29-79 0 0,0-1-1 0 0,-35 1 0 0 0,53-6-52 0 0,-1 0 0 0 0,1 0-1 0 0,-1-1 1 0 0,1-1 0 0 0,-1 0 0 0 0,1 0-1 0 0,0-1 1 0 0,-17-7 0 0 0,-1-2-526 0 0,28 11 318 0 0,-12 14-1167 0 0,11-11 1383 0 0,-6 12 18 0 0,3 0 51 0 0,-3 9 33 0 0,6-17-80 0 0,-1 1 0 0 0,0-1 0 0 0,-1 0 1 0 0,0 0-1 0 0,1-1 0 0 0,-2 1 0 0 0,-8 9 0 0 0,2-3-2 0 0,-63 63-4 0 0,53-56 0 0 0,0 1 0 0 0,-30 41 0 0 0,47-56 18 0 0,1 0-1 0 0,0 1 0 0 0,0-1 1 0 0,0 1-1 0 0,1 0 0 0 0,-3 10 1 0 0,4-15-7 0 0,1 0 0 0 0,0 0 0 0 0,-1 1 0 0 0,1-1 0 0 0,0 0 1 0 0,0 0-1 0 0,0 0 0 0 0,0 0 0 0 0,0 0 0 0 0,0 0 0 0 0,0 0 1 0 0,1 0-1 0 0,-1 1 0 0 0,0-1 0 0 0,0 0 0 0 0,1 0 0 0 0,-1 0 1 0 0,1 0-1 0 0,-1 0 0 0 0,1 0 0 0 0,0 0 0 0 0,-1-1 0 0 0,1 1 1 0 0,0 0-1 0 0,-1 0 0 0 0,1 0 0 0 0,0-1 0 0 0,0 1 0 0 0,0 0 1 0 0,0-1-1 0 0,0 1 0 0 0,0 0 0 0 0,0-1 0 0 0,0 0 0 0 0,0 1 1 0 0,0-1-1 0 0,0 1 0 0 0,0-1 0 0 0,0 0 0 0 0,0 0 1 0 0,0 0-1 0 0,0 0 0 0 0,0 0 0 0 0,2 0 0 0 0,6 0 24 0 0,1 0 0 0 0,-1-1 0 0 0,0 0 0 0 0,0 0 0 0 0,0-1 0 0 0,8-3 0 0 0,55-22 269 0 0,-34 12-237 0 0,98-29-67 0 0,-122 40 0 0 0,1 1 0 0 0,0 1 0 0 0,0 1 0 0 0,0 0 0 0 0,0 1 0 0 0,1 0 0 0 0,20 4 0 0 0,-30-3-1 0 0,1 2 0 0 0,0-1-1 0 0,-1 1 1 0 0,1 0 0 0 0,-1 0 0 0 0,0 0-1 0 0,0 1 1 0 0,0 0 0 0 0,-1 1 0 0 0,1-1-1 0 0,-1 1 1 0 0,0 0 0 0 0,0 0 0 0 0,-1 0-1 0 0,5 7 1 0 0,5 8 5 0 0,-1 1 0 0 0,19 43 0 0 0,-30-62 16 0 0,-1 0 0 0 0,0 0 0 0 0,0 0 0 0 0,0 0 1 0 0,-1 0-1 0 0,1 1 0 0 0,0-1 0 0 0,-1 0 0 0 0,1 0 0 0 0,-1 0 0 0 0,0 1 0 0 0,0-1 0 0 0,0 0 0 0 0,0 0 0 0 0,0 1 0 0 0,0-1 0 0 0,-1 0 0 0 0,1 0 0 0 0,-2 4 0 0 0,0 1 75 0 0,0-3-32 0 0,0 0-1 0 0,0 0 0 0 0,0 0 1 0 0,0 0-1 0 0,0 0 1 0 0,-1-1-1 0 0,0 1 1 0 0,0-1-1 0 0,0 0 0 0 0,-6 6 1 0 0,-4 1 265 0 0,-21 14 1 0 0,10-10-172 0 0,0 0 1 0 0,0-1-1 0 0,-2-1 0 0 0,1-2 1 0 0,-28 8-1 0 0,25-10-31 0 0,10-3-35 0 0,0 0 0 0 0,0-1 0 0 0,-30 2 1 0 0,41-5-76 0 0,0-1 1 0 0,0-1 0 0 0,0 1 0 0 0,0-1-1 0 0,1-1 1 0 0,-1 1 0 0 0,0-1-1 0 0,1 0 1 0 0,-1-1 0 0 0,1 1 0 0 0,0-1-1 0 0,0 0 1 0 0,0-1 0 0 0,-7-4-1 0 0,6 3-5 0 0,-2 3-11 0 0,6 3-8 0 0,-1 0-1 0 0,1 0 1 0 0,-1 0-1 0 0,1 0 1 0 0,0 1-1 0 0,0-1 1 0 0,-1 1-1 0 0,1 0 1 0 0,0 0-1 0 0,-3 3 1 0 0,0 0-190 0 0,0 0 0 0 0,1 0 1 0 0,-9 11-1 0 0,13-15-71 0 0,17 1-3560 0 0,10-4 2033 0 0,-6-7-18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4607 0 0,'0'0'354'0'0,"-8"6"5022"0"0,6-4-4697 0 0,1 0 0 0 0,-1 0 0 0 0,1 0 0 0 0,-1 0-1 0 0,1 0 1 0 0,0 1 0 0 0,0-1 0 0 0,0 0 0 0 0,0 1 0 0 0,0-1 0 0 0,0 3 0 0 0,-5 13-548 0 0,-1 0 67 0 0,-2-1 0 0 0,-1 1 0 0 0,-12 16 0 0 0,-39 46-7 0 0,15-20 10 0 0,26-33-162 0 0,-182 258-2 0 0,197-277-113 0 0,4-6-130 0 0,2-3-566 0 0,1-1 532 0 0,-1 1 0 0 0,1-1 0 0 0,-1 0 0 0 0,1 1 0 0 0,-1-1 0 0 0,3-4 0 0 0,0-1-167 0 0,11-13-672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25 4607 0 0,'1'-1'354'0'0,"20"-16"-78"0"0,-9 10 9960 0 0,-16 19-9950 0 0,0-4-238 0 0,1 0-1 0 0,-1-1 1 0 0,-1 0-1 0 0,1 0 0 0 0,-1 0 1 0 0,0-1-1 0 0,-12 12 1 0 0,-46 36 155 0 0,60-52-191 0 0,-49 35 375 0 0,-1-3-1 0 0,-69 33 1 0 0,60-39-302 0 0,43-20-77 0 0,0 0 0 0 0,1 1 0 0 0,-20 13 0 0 0,14-6-8 0 0,16-11 0 0 0,0 0 0 0 0,0 0 0 0 0,0 1 0 0 0,1 0 0 0 0,0 1 0 0 0,0-1 0 0 0,0 2 0 0 0,-10 13 0 0 0,12-10 0 0 0,4 0 16 0 0,1-8 10 0 0,0-1 0 0 0,1 1-1 0 0,0 0 1 0 0,0 0 0 0 0,0 0-1 0 0,0-1 1 0 0,0 1 0 0 0,0 0-1 0 0,1-1 1 0 0,-1 1 0 0 0,1-1-1 0 0,0 0 1 0 0,0 1 0 0 0,-1-1 0 0 0,2 0-1 0 0,-1 0 1 0 0,0 0 0 0 0,0 0-1 0 0,5 2 1 0 0,3 2 87 0 0,0 0 0 0 0,0 0 1 0 0,18 6-1 0 0,-7-5 30 0 0,-1-1-1 0 0,1-1 1 0 0,37 4 0 0 0,65-3 767 0 0,-84-7-643 0 0,0-2 0 0 0,1-2 0 0 0,-2-1-1 0 0,44-13 1 0 0,-26 2 131 0 0,-2-2 0 0 0,62-31 0 0 0,-94 38-690 0 0,42-27 0 0 0,-53 31 174 0 0,-1 0-1 0 0,0-1 0 0 0,0 0 0 0 0,-1-1 0 0 0,12-15 0 0 0,-20 24 100 0 0,0 0-1 0 0,-1 0 1 0 0,1 0 0 0 0,0 0 0 0 0,-1 0 0 0 0,1-1 0 0 0,-1 1-1 0 0,1 0 1 0 0,-1 0 0 0 0,0 0 0 0 0,0 0 0 0 0,1-1 0 0 0,-1 1-1 0 0,0 0 1 0 0,0 0 0 0 0,0 0 0 0 0,0-1 0 0 0,0 1-1 0 0,-1 0 1 0 0,1 0 0 0 0,0 0 0 0 0,0-1 0 0 0,-1 0 0 0 0,-1 0-12 0 0,1-1 1 0 0,0 1 0 0 0,-1 0 0 0 0,0 0 0 0 0,1 0 0 0 0,-1 1 0 0 0,0-1 0 0 0,0 0 0 0 0,0 1 0 0 0,-3-3 0 0 0,-2 1 30 0 0,0-1 0 0 0,0 2 0 0 0,-1-1 0 0 0,1 1 0 0 0,0 0 0 0 0,-1 0 0 0 0,-10 0 0 0 0,-12-4 0 0 0,24 4-8 0 0,1 1-1 0 0,0 0 0 0 0,0 1 1 0 0,-1-1-1 0 0,1 1 0 0 0,0 0 1 0 0,-1 0-1 0 0,1 1 0 0 0,-1 0 1 0 0,1 0-1 0 0,0 0 0 0 0,0 0 1 0 0,-7 3-1 0 0,6-1-2 0 0,1 0-1 0 0,0 0 0 0 0,-1 1 1 0 0,1 0-1 0 0,1-1 1 0 0,-1 2-1 0 0,0-1 1 0 0,1 0-1 0 0,0 1 0 0 0,0 0 1 0 0,-4 7-1 0 0,-6 11 32 0 0,2 2 0 0 0,1-1 1 0 0,0 2-1 0 0,-7 28 0 0 0,-8 20 475 0 0,26-72-332 0 0,10-4-8830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4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21 222 3679 0 0,'0'0'284'0'0,"2"0"-186"0"0,65 1 7803 0 0,65-1-819 0 0,-111-2-6732 0 0,0 0 0 0 0,1-1 1 0 0,-1-1-1 0 0,21-7 0 0 0,-34 8-324 0 0,0-1-1 0 0,0 1 1 0 0,0-1-1 0 0,-1-1 1 0 0,1 0-1 0 0,9-8 1 0 0,-12 10-32 0 0,-1-1 0 0 0,-1 0 1 0 0,1 0-1 0 0,0 0 0 0 0,-1 0 0 0 0,0 0 0 0 0,0-1 1 0 0,0 0-1 0 0,-1 1 0 0 0,0-1 0 0 0,4-10 1 0 0,-6 12-70 0 0,1-1 1 0 0,-1 1 0 0 0,0 0-1 0 0,0 0 1 0 0,0 0 0 0 0,-1-1-1 0 0,1 1 1 0 0,-1 0 0 0 0,1 0-1 0 0,-1 0 1 0 0,0 0 0 0 0,0 0-1 0 0,-1 0 1 0 0,1 0 0 0 0,-1 0-1 0 0,1 1 1 0 0,-1-1 0 0 0,0 0 0 0 0,0 1-1 0 0,0-1 1 0 0,-3-2 0 0 0,2 2-41 0 0,-1 0 0 0 0,0-1 0 0 0,0 1 0 0 0,1 1 0 0 0,-2-1 0 0 0,1 0 0 0 0,0 1 0 0 0,0 0 0 0 0,-1 0 0 0 0,1 0 0 0 0,-1 1 0 0 0,0-1 1 0 0,-7 0-1 0 0,0 2 113 0 0,0 0 0 0 0,0 0 0 0 0,-1 1 0 0 0,1 1 0 0 0,0 0 0 0 0,0 1 0 0 0,0 0 0 0 0,1 1 0 0 0,-1 0 0 0 0,1 1 0 0 0,0 0 0 0 0,0 1 0 0 0,0 0 0 0 0,-12 10 0 0 0,6-3 199 0 0,1 1 0 0 0,0 0 0 0 0,1 1 0 0 0,1 0 0 0 0,0 1 0 0 0,1 1 0 0 0,-17 27 0 0 0,24-32-121 0 0,-1 0 0 0 0,2 1 0 0 0,-1-1 0 0 0,2 1 0 0 0,-1 0 0 0 0,2 0 0 0 0,-3 16 0 0 0,5-23-65 0 0,1 0-1 0 0,-1 0 0 0 0,1 0 0 0 0,0 0 0 0 0,1 0 0 0 0,0-1 1 0 0,-1 1-1 0 0,2 0 0 0 0,-1 0 0 0 0,1 0 0 0 0,0-1 0 0 0,0 1 1 0 0,0-1-1 0 0,1 1 0 0 0,0-1 0 0 0,0 0 0 0 0,0 0 0 0 0,7 7 1 0 0,-7-9 16 0 0,0-1 1 0 0,1 1 0 0 0,-1 0-1 0 0,1-1 1 0 0,-1 0 0 0 0,1 0-1 0 0,0 0 1 0 0,0 0 0 0 0,0-1-1 0 0,0 1 1 0 0,0-1 0 0 0,1 0-1 0 0,6 0 1 0 0,3 1 205 0 0,-1-2 1 0 0,26-1 0 0 0,-35 2-223 0 0,27-4 78 0 0,-29 3-485 0 0,9-5-8694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40 3679 0 0,'32'-25'360'0'0,"-6"11"16695"0"0,-28 24-16634 0 0,0-5-329 0 0,-1 0 1 0 0,1-1-1 0 0,-1 1 0 0 0,1-1 0 0 0,-1 0 0 0 0,-1 0 0 0 0,1 0 1 0 0,-8 6-1 0 0,0 0 14 0 0,-23 15-1 0 0,13-12-345 0 0,-2 0 0 0 0,1-2 0 0 0,-1-1 0 0 0,-1 0 0 0 0,0-2 0 0 0,0 0 0 0 0,-1-2 0 0 0,1-1 0 0 0,-1-1 0 0 0,-1-1-1 0 0,1-1 1 0 0,0-1 0 0 0,-46-5 0 0 0,62 3 50 0 0,1-1-1 0 0,0-1 1 0 0,-1 1-1 0 0,1-1 1 0 0,0-1-1 0 0,0 0 1 0 0,-13-8-1 0 0,20 12-70 0 0,0-1 37 0 0,0 0 1 0 0,-1 0 0 0 0,1 1-1 0 0,0-1 1 0 0,0 1-1 0 0,-1-1 1 0 0,1 1-1 0 0,0-1 1 0 0,-3 1-1 0 0,0 6 193 0 0,1 0 0 0 0,0 1 0 0 0,0 0 0 0 0,1 0 0 0 0,-1-1 0 0 0,2 1 0 0 0,-1 1 0 0 0,1-1 0 0 0,0 0 0 0 0,0 13 0 0 0,0-12 106 0 0,1 1 0 0 0,-2 0-1 0 0,1-1 1 0 0,-1 1-1 0 0,0-1 1 0 0,-1 1 0 0 0,-4 10-1 0 0,4-16 35 0 0,1 1-1 0 0,-1 0 0 0 0,1-1 1 0 0,-1 1-1 0 0,0-1 0 0 0,0 0 1 0 0,-1 0-1 0 0,1 0 1 0 0,-1 0-1 0 0,-7 4 0 0 0,10-6 159 0 0,-17 5 585 0 0,-13 2-233 0 0,20-6-497 0 0,0 0 0 0 0,0 1 0 0 0,1 1 0 0 0,-17 7 0 0 0,8-1-111 0 0,12-7-10 0 0,1 0-1 0 0,0 0 0 0 0,0 1 0 0 0,0 0 0 0 0,0 0 0 0 0,-10 10 0 0 0,10-4 0 0 0,6-9 0 0 0,0 1 0 0 0,-1-1 0 0 0,1 1 0 0 0,0-1 0 0 0,0 1 0 0 0,0 0 0 0 0,0-1 0 0 0,1 1 0 0 0,-1-1 0 0 0,0 1 0 0 0,1-1 0 0 0,-1 1 0 0 0,1-1 0 0 0,-1 1 0 0 0,1-1 0 0 0,0 0 0 0 0,0 1 0 0 0,-1-1 0 0 0,1 0 0 0 0,0 0 0 0 0,0 1 0 0 0,0-1 0 0 0,0 0 0 0 0,1 0 0 0 0,-1 0 0 0 0,0 0 0 0 0,0 0 0 0 0,1 0 0 0 0,-1-1 0 0 0,0 1 0 0 0,1 0 0 0 0,-1-1-1 0 0,1 1 1 0 0,-1-1 0 0 0,1 1 0 0 0,-1-1 0 0 0,1 0 0 0 0,-1 0 0 0 0,3 1 0 0 0,6 0 2 0 0,0-1 0 0 0,0 0 0 0 0,1 0 0 0 0,15-3 0 0 0,-23 2 0 0 0,149-25 195 0 0,-25 3-63 0 0,-108 21-85 0 0,-1 0 0 0 0,1 1 0 0 0,28 3 0 0 0,-41-2-13 0 0,-1 0 0 0 0,1 1-1 0 0,0 0 1 0 0,0 1 0 0 0,-1-1 0 0 0,1 1 0 0 0,-1 0 0 0 0,1 0 0 0 0,-1 1 0 0 0,0 0 0 0 0,0 0 0 0 0,0 0-1 0 0,0 0 1 0 0,0 1 0 0 0,4 4 0 0 0,-6-5 5 0 0,-1 1-1 0 0,0-1 1 0 0,0 1 0 0 0,0-1-1 0 0,0 1 1 0 0,-1 0 0 0 0,1 0-1 0 0,-1 0 1 0 0,0 0-1 0 0,0 0 1 0 0,0 0 0 0 0,-1 0-1 0 0,1 0 1 0 0,-1 0 0 0 0,0 0-1 0 0,-1 0 1 0 0,1 0-1 0 0,0 0 1 0 0,-1 0 0 0 0,0 0-1 0 0,0 0 1 0 0,0 0 0 0 0,-1 0-1 0 0,1 0 1 0 0,-1-1-1 0 0,-4 7 1 0 0,3-3 40 0 0,-1-1-1 0 0,0 0 1 0 0,-1 0-1 0 0,0 0 1 0 0,0-1-1 0 0,0 1 1 0 0,0-1-1 0 0,-1-1 1 0 0,0 1-1 0 0,0-1 1 0 0,0 0-1 0 0,0 0 1 0 0,-14 6-1 0 0,-14-1-14 0 0,-1 0-1 0 0,0-3 1 0 0,-38 3-1 0 0,34-5-6 0 0,0 2 1 0 0,-45 13-1 0 0,73-16-101 0 0,3-1-102 0 0,0 0-1 0 0,-1 1 0 0 0,1 0 1 0 0,0 1-1 0 0,1-1 0 0 0,-1 1 1 0 0,1 1-1 0 0,-10 7 0 0 0,32-15-560 0 0,14-4-645 0 0,44-17 0 0 0,-43 12 299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636 108 12439 0 0,'56'-28'889'0'0,"43"-23"852"0"0,-93 48-1023 0 0,-4 1-173 0 0,1 0 0 0 0,-1 0 0 0 0,1 1 0 0 0,0 0 0 0 0,0-1 0 0 0,0 1 0 0 0,0 0 0 0 0,5-1 1 0 0,-28-5-304 0 0,-3 5-222 0 0,-1 0 1 0 0,-41 2-1 0 0,25 1-17 0 0,-4-1 99 0 0,0 3-1 0 0,-1 1 0 0 0,-75 19 0 0 0,91-15-11 0 0,0 1 0 0 0,0 1-1 0 0,1 2 1 0 0,1 1-1 0 0,0 1 1 0 0,-34 24-1 0 0,40-24-72 0 0,14-11-17 0 0,0 1 0 0 0,1 1-1 0 0,0 0 1 0 0,-1 0 0 0 0,2 0 0 0 0,-1 0 0 0 0,-5 8 0 0 0,6-2 0 0 0,4 1 0 0 0,1-10-5 0 0,1 1-1 0 0,0-1 1 0 0,0 0 0 0 0,0 0-1 0 0,0 1 1 0 0,0-1 0 0 0,1 0-1 0 0,-1 0 1 0 0,1 0-1 0 0,-1 0 1 0 0,4 3 0 0 0,24 17-120 0 0,-10-8 58 0 0,93 73-162 0 0,-87-69 247 0 0,-1 1 1 0 0,26 26-1 0 0,-43-37 16 0 0,0-1 0 0 0,0 1 0 0 0,-1 0 0 0 0,-1 0 0 0 0,1 1 0 0 0,-1-1 0 0 0,0 1 0 0 0,-1 0 0 0 0,0 1 0 0 0,4 15 0 0 0,-8-21-19 0 0,1-1 0 0 0,-1 0 0 0 0,0 0 0 0 0,0 1-1 0 0,0-1 1 0 0,-1 0 0 0 0,1 1 0 0 0,-1-1 0 0 0,0 0 0 0 0,0 0-1 0 0,0 0 1 0 0,0 0 0 0 0,0 0 0 0 0,-1 0 0 0 0,1 0 0 0 0,-1 0-1 0 0,0-1 1 0 0,0 1 0 0 0,-4 4 0 0 0,-4 3 66 0 0,0 0 1 0 0,-1-1-1 0 0,-15 11 0 0 0,17-14-71 0 0,-4 4-99 0 0,-1-2 0 0 0,-1 0 1 0 0,1 0-1 0 0,-1-1 0 0 0,0-1 0 0 0,-26 7 0 0 0,30-10 29 0 0,0-1 1 0 0,1 0-1 0 0,-1-1 0 0 0,0 0 0 0 0,0 0 0 0 0,0-1 0 0 0,0-1 1 0 0,0 0-1 0 0,0 0 0 0 0,-20-6 0 0 0,27 5 52 0 0,-1 1 0 0 0,1-1 0 0 0,0 0 0 0 0,0 0 0 0 0,0 0 0 0 0,0-1 0 0 0,0 1 0 0 0,1-1 0 0 0,-1 0 0 0 0,1 0 1 0 0,0 0-1 0 0,0-1 0 0 0,0 1 0 0 0,0-1 0 0 0,0 1 0 0 0,1-1 0 0 0,0 0 0 0 0,-1 0 0 0 0,1 0 0 0 0,1-1 0 0 0,-1 1 0 0 0,1 0 0 0 0,0-1 0 0 0,0 1 0 0 0,0-1 0 0 0,0 1 0 0 0,1-1 0 0 0,-1 1 0 0 0,1-1 0 0 0,1 1 0 0 0,-1-1 0 0 0,1 1 0 0 0,-1-1 0 0 0,1 1 0 0 0,1-1 0 0 0,-1 1 0 0 0,0-1 0 0 0,1 1 0 0 0,0 0 0 0 0,3-5 1 0 0,6-7-20 0 0,0 1 1 0 0,1 1 0 0 0,0 0 0 0 0,1 1 0 0 0,1 0 0 0 0,0 1 0 0 0,18-13 0 0 0,119-65-81 0 0,-104 63 80 0 0,154-70 137 0 0,-165 81-55 0 0,-22 10-42 0 0,0-1-1 0 0,-1-1 1 0 0,0 1-1 0 0,0-2 0 0 0,0 0 1 0 0,-1-1-1 0 0,0 0 1 0 0,11-13-1 0 0,-18 16-41 0 0,-4 5-132 0 0,-2 2-93 0 0,-2 0-482 0 0,1-1 0 0 0,0 1 0 0 0,0 0 0 0 0,0 0 0 0 0,0 0 0 0 0,0 1 0 0 0,-4 0 0 0 0,-9 4-5556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323 220 5063 0 0,'0'0'390'0'0,"-7"1"74"0"0,-55 8 14641 0 0,64-10-14680 0 0,48-28-74 0 0,1 2 0 0 0,59-21-1 0 0,-88 38-330 0 0,37-16 152 0 0,2 3 0 0 0,1 3 0 0 0,87-18 0 0 0,-131 35-92 0 0,33-1 0 0 0,-50 4-80 0 0,0 0 0 0 0,0 0 0 0 0,-1 0 0 0 0,1 0 0 0 0,0 0 0 0 0,-1 0 0 0 0,1 0 0 0 0,0 0 0 0 0,0 0 0 0 0,-1 1 0 0 0,1-1 0 0 0,0 0 0 0 0,-1 0 0 0 0,2 1 0 0 0,-2 0 0 0 0,0 0 0 0 0,0-1 0 0 0,1 1 0 0 0,-1 0 0 0 0,0-1 0 0 0,0 1 0 0 0,0 0 0 0 0,1-1 0 0 0,-1 1 0 0 0,0 0 0 0 0,0-1 0 0 0,0 1 0 0 0,0 0 0 0 0,-1 0 0 0 0,1-1 0 0 0,0 1 0 0 0,0 0 0 0 0,0-1 0 0 0,0 1 0 0 0,-1 0 0 0 0,1-1 0 0 0,0 1 0 0 0,-1 0 0 0 0,1-1 0 0 0,-1 1 0 0 0,1-1 0 0 0,0 1 0 0 0,-1 0 0 0 0,-15 17 0 0 0,-6 2 24 0 0,-1-2-1 0 0,-1-1 0 0 0,-50 28 1 0 0,12-9-30 0 0,-166 104-109 0 0,82-51-451 0 0,-28 19-849 0 0,142-85 1033 0 0,0 1 1 0 0,-33 34-1 0 0,77-53 402 0 0,1-2 57 0 0,0 0-1 0 0,1-1 1 0 0,-1-1 0 0 0,1 0 0 0 0,-1-1-1 0 0,22-2 1 0 0,-5 0 47 0 0,174-8 455 0 0,86-2-610 0 0,-289 12 21 0 0,14 0-395 0 0,-1 0 0 0 0,0 0 0 0 0,1-2-1 0 0,-1 1 1 0 0,0-2 0 0 0,25-7 0 0 0,-27 4-1121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13823 0 0,'-1'2'5960'0'0,"-7"9"-5433"0"0,1 1-1 0 0,0-1 1 0 0,1 1 0 0 0,-6 17-1 0 0,-9 15-323 0 0,-22 39-103 0 0,3 2 0 0 0,-31 98 0 0 0,69-173-122 0 0,-1 0 0 0 0,1 0 1 0 0,1 0-1 0 0,-1 20 0 0 0,2-28-77 0 0,0 3 177 0 0,1-1-2263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4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50 11055 0 0,'8'-6'557'0'0,"1"0"0"0"0,0 1 0 0 0,0 0 0 0 0,19-8 0 0 0,-20 10 337 0 0,1 0 1 0 0,-1 1-1 0 0,1 0 0 0 0,0 0 1 0 0,0 1-1 0 0,8 0 1 0 0,5 4 275 0 0,-20-3-680 0 0,1 4-116 0 0,-3-4-358 0 0,1 0 0 0 0,-1 1 0 0 0,1-1 0 0 0,-1 0-1 0 0,0 1 1 0 0,1-1 0 0 0,-1 0 0 0 0,0 1 0 0 0,1-1 0 0 0,-1 0-1 0 0,0 1 1 0 0,0-1 0 0 0,1 1 0 0 0,-1-1 0 0 0,0 1 0 0 0,0-1-1 0 0,0 0 1 0 0,0 1 0 0 0,0-1 0 0 0,1 1 0 0 0,-1-1 0 0 0,0 1-1 0 0,0-1 1 0 0,0 1 0 0 0,0-1 0 0 0,0 1 0 0 0,0-1 0 0 0,-1 1-1 0 0,1-1 1 0 0,0 1 0 0 0,0-1 0 0 0,0 1 0 0 0,-3 5 26 0 0,-1-1-1 0 0,1 0 1 0 0,-1 1 0 0 0,0-1 0 0 0,0 0 0 0 0,0-1 0 0 0,-1 1 0 0 0,1-1-1 0 0,-1 0 1 0 0,-1 0 0 0 0,1 0 0 0 0,-9 4 0 0 0,-10 4 209 0 0,-42 16 1 0 0,58-25-246 0 0,-41 14-159 0 0,-1-1 0 0 0,0-3 0 0 0,-1-2 0 0 0,-67 6 0 0 0,105-16-89 0 0,-1-1 0 0 0,1 0 0 0 0,0 0 0 0 0,-1-2 0 0 0,-21-4 0 0 0,31 5-12 0 0,-1 0 0 0 0,1 0 1 0 0,0-1-1 0 0,-1 1 0 0 0,1-1 1 0 0,0 0-1 0 0,0-1 1 0 0,1 1-1 0 0,-1-1 0 0 0,0 1 1 0 0,1-1-1 0 0,-1 0 0 0 0,1 0 1 0 0,0-1-1 0 0,0 1 0 0 0,0-1 1 0 0,1 1-1 0 0,-1-1 0 0 0,-3-8 1 0 0,8 4-3281 0 0,-34 42 4297 0 0,-1 0-1 0 0,-48 36 0 0 0,67-59-306 0 0,0 1 0 0 0,1 1 0 0 0,1 0 0 0 0,-18 23 0 0 0,29-34-404 0 0,-1 0 1 0 0,1 0 0 0 0,0 0-1 0 0,0 1 1 0 0,0-1-1 0 0,0 0 1 0 0,1 1-1 0 0,-1-1 1 0 0,1 0-1 0 0,-1 1 1 0 0,1-1-1 0 0,0 1 1 0 0,0-1 0 0 0,0 0-1 0 0,0 1 1 0 0,0-1-1 0 0,1 1 1 0 0,-1-1-1 0 0,1 1 1 0 0,-1-1-1 0 0,1 0 1 0 0,0 1 0 0 0,2 2-1 0 0,-2-2-22 0 0,1 0 0 0 0,0-1 0 0 0,0 1 1 0 0,0-1-1 0 0,0 0 0 0 0,1 0 0 0 0,-1 0 0 0 0,1 0 0 0 0,-1 0 0 0 0,1 0 0 0 0,0-1 0 0 0,-1 1 1 0 0,1-1-1 0 0,0 0 0 0 0,0 0 0 0 0,0 0 0 0 0,0 0 0 0 0,4 1 0 0 0,44 4 131 0 0,0-2 0 0 0,57-3 0 0 0,41 2-180 0 0,-112 1 19 0 0,67 15 0 0 0,-85-14 0 0 0,0 1 0 0 0,-1 1 0 0 0,0 0 0 0 0,0 1 0 0 0,22 14 0 0 0,-34-17 42 0 0,0 0-1 0 0,0 0 0 0 0,0 1 1 0 0,-1-1-1 0 0,0 1 1 0 0,0 0-1 0 0,0 1 0 0 0,-1-1 1 0 0,0 1-1 0 0,0 0 1 0 0,-1 0-1 0 0,0 0 0 0 0,0 1 1 0 0,0-1-1 0 0,-1 1 1 0 0,0-1-1 0 0,0 9 1 0 0,-2-13 13 0 0,1 1 0 0 0,-2-1 0 0 0,1 0 0 0 0,0 0 0 0 0,0 0 0 0 0,-1 0 1 0 0,0 0-1 0 0,0 0 0 0 0,0 0 0 0 0,0-1 0 0 0,0 1 0 0 0,0 0 1 0 0,-1 0-1 0 0,-1 2 0 0 0,0-1 39 0 0,-1 0 0 0 0,1 0 0 0 0,-1-1 0 0 0,1 0 0 0 0,-1 1 0 0 0,0-1 0 0 0,0-1 0 0 0,-5 4 0 0 0,-5 0 181 0 0,0 0 1 0 0,0 0 0 0 0,-1-1 0 0 0,-23 4-1 0 0,1-2-65 0 0,1-2-1 0 0,-45 0 1 0 0,-76-6 649 0 0,54 0-616 0 0,0-1-260 0 0,101 2-106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96 8751 0 0,'-1'1'674'0'0,"-10"0"51"0"0,-1 0 0 0 0,-15-2 0 0 0,11 1 5436 0 0,18-1-5860 0 0,102-21 812 0 0,-14 4-709 0 0,-2-2 174 0 0,131-14 0 0 0,-210 33-534 0 0,39 0 251 0 0,-43 1-242 0 0,-12 10-119 0 0,-3 2-116 0 0,-1-1 0 0 0,0 1 0 0 0,0-2 0 0 0,-15 11 0 0 0,-9 8-162 0 0,-95 93-344 0 0,80-78 546 0 0,-98 66-1 0 0,25-21 71 0 0,-12 22 67 0 0,-41 32 71 0 0,155-126-175 0 0,2 0 1 0 0,0 1-1 0 0,1 1 0 0 0,-17 24 0 0 0,34-42 160 0 0,-1 0 0 0 0,2 0 0 0 0,-1 0-1 0 0,0 1 1 0 0,0-1 0 0 0,0 1 0 0 0,1-1-1 0 0,-1 0 1 0 0,0 1 0 0 0,1-1 0 0 0,-1 1-1 0 0,1 0 1 0 0,0-1 0 0 0,0 1 0 0 0,-1-1-1 0 0,1 1 1 0 0,0-1 0 0 0,0 1 0 0 0,1 0 0 0 0,-1-1-1 0 0,0 1 1 0 0,0-1 0 0 0,1 1 0 0 0,-1-1-1 0 0,1 1 1 0 0,-1-1 0 0 0,1 1 0 0 0,0-1-1 0 0,-1 0 1 0 0,1 1 0 0 0,0-1 0 0 0,0 0 0 0 0,0 1-1 0 0,0-1 1 0 0,2 1 0 0 0,0 1-3 0 0,0 0 0 0 0,0 0 0 0 0,1-1-1 0 0,0 1 1 0 0,-1-1 0 0 0,1 0 0 0 0,0 0 0 0 0,0 0 0 0 0,0-1 0 0 0,0 1 0 0 0,6 0 0 0 0,8 1 78 0 0,0-1 0 0 0,0-1 1 0 0,1-1-1 0 0,-1-1 0 0 0,0 0 1 0 0,26-6-1 0 0,106-34 891 0 0,-52 13-464 0 0,-67 20-490 0 0,198-41 417 0 0,-218 49-768 0 0,-1 0 0 0 0,17 1 0 0 0,-25 0-21 0 0,-12 2-8104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5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16527 0 0,'0'0'1499'0'0,"2"-2"-1150"0"0,1-1-221 0 0,-1 1 1 0 0,1-1-1 0 0,-1 1 0 0 0,1 0 0 0 0,0 0 1 0 0,0 0-1 0 0,0 0 0 0 0,1 0 0 0 0,-1 1 1 0 0,0-1-1 0 0,5 0 0 0 0,44-11 678 0 0,-34 9-689 0 0,-17 4-112 0 0,43-10 407 0 0,78-7 0 0 0,245-25 784 0 0,-344 38-1319 0 0,213-47-2155 0 0,-214 46-2804 0 0,-3 1-1546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10103 0 0,'0'0'1954'0'0,"1"0"-992"0"0,208-42 4005 0 0,-112 21-4074 0 0,-91 20-844 0 0,0 0 0 0 0,0 0 0 0 0,0 1 0 0 0,0 0 0 0 0,8 1 0 0 0,5 1-5419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0:5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6911 0 0,'0'0'528'0'0,"1"-2"112"0"0,7-3 1456 0 0,-1 0-1 0 0,0 0 0 0 0,1 0 0 0 0,11-4 0 0 0,34-11 2541 0 0,-14 6-3944 0 0,-33 12-593 0 0,1 0 1 0 0,-1 1-1 0 0,1-1 0 0 0,-1 2 1 0 0,1-1-1 0 0,-1 1 0 0 0,11 0 0 0 0,-3 1-349 0 0,0 1-1 0 0,19 4 1 0 0,0 5-2734 0 0,-20-6-4663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51 144 7831 0 0,'0'0'603'0'0,"-2"0"-396"0"0,-11 2-323 0 0,-22 3 13254 0 0,45-14-12951 0 0,1 1 0 0 0,0 0 0 0 0,0 0 0 0 0,1 1 0 0 0,0 1 0 0 0,0 0 0 0 0,1 0 1 0 0,-1 1-1 0 0,17-4 0 0 0,21-3 261 0 0,55-7 0 0 0,-76 14-199 0 0,184-14 1165 0 0,-180 17-1372 0 0,8-4-479 0 0,-14-1-6395 0 0,-6-1-1275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85 455 0 0,'11'-3'196'0'0,"5"-2"3990"0"0,-1-1 0 0 0,23-11 0 0 0,-15 0-1524 0 0,-22 16-1962 0 0,1 0-150 0 0,3-2-52 0 0,0-1 1 0 0,0 0 0 0 0,0 1-1 0 0,0-2 1 0 0,5-4 0 0 0,-10 8-141 0 0,1 1-288 0 0,-1-1-1 0 0,0 1 1 0 0,0 0-1 0 0,0 0 1 0 0,1 0-1 0 0,-1 0 0 0 0,0 0 1 0 0,0 0-1 0 0,0 0 1 0 0,1-1-1 0 0,-1 1 1 0 0,0 0-1 0 0,0 0 1 0 0,0 0-1 0 0,0 0 1 0 0,0-1-1 0 0,0 1 1 0 0,1 0-1 0 0,-1 0 0 0 0,0 0 1 0 0,0-1-1 0 0,0 1 1 0 0,0 0-1 0 0,0 0 1 0 0,0 0-1 0 0,0-1 1 0 0,0 1-1 0 0,0 0 1 0 0,0-1-1 0 0,-5 2-37 0 0,0-1-1 0 0,0 1 1 0 0,0 0-1 0 0,0 1 1 0 0,0-1-1 0 0,0 1 1 0 0,-8 4-1 0 0,-35 21-41 0 0,24-13 7 0 0,-167 79-578 0 0,15-9 2 0 0,128-62 490 0 0,26-13 2 0 0,-32 20 0 0 0,52-28 25 0 0,4-1-9 0 0,5 3 61 0 0,1-1-1 0 0,0-1 1 0 0,0 1 0 0 0,0-1-1 0 0,0-1 1 0 0,0 1 0 0 0,0-2-1 0 0,11 0 1 0 0,18 0 8 0 0,-3 2 2 0 0,0 2 0 0 0,0 2 0 0 0,-1 1 0 0 0,63 19 0 0 0,-90-23 0 0 0,-2 0 0 0 0,0 0 0 0 0,0-1 0 0 0,0 2 0 0 0,0-1 0 0 0,0 0 0 0 0,0 1 0 0 0,0 0 0 0 0,5 5 0 0 0,5 5 0 0 0,-12-9 0 0 0,-1-1 0 0 0,1 0 0 0 0,-1 1 0 0 0,1-1 0 0 0,-1 1 0 0 0,0-1 0 0 0,0 1 0 0 0,0-1 0 0 0,0 1 0 0 0,0-1 0 0 0,-1 1 0 0 0,0 0 0 0 0,0-1 0 0 0,0 6 0 0 0,0-8 0 0 0,0 1 0 0 0,0-1 0 0 0,0 0 0 0 0,0 0 0 0 0,0 0 0 0 0,0 0 0 0 0,-1 0 0 0 0,1 0 0 0 0,0 0 0 0 0,-1 0 0 0 0,1 0 0 0 0,0 0 0 0 0,-1 0 0 0 0,1 0 0 0 0,-1 0 0 0 0,0 0 0 0 0,0 1 0 0 0,-2 2 0 0 0,0 2 0 0 0,-1 0 0 0 0,0-1 0 0 0,0 1 0 0 0,0-1 0 0 0,-1 0 0 0 0,0 0 0 0 0,0 0 0 0 0,0-1 0 0 0,-1 0 0 0 0,1 0 0 0 0,-9 4 0 0 0,0 1 0 0 0,0-2 0 0 0,-1 0 0 0 0,0-1 0 0 0,-27 8 0 0 0,-67 10 0 0 0,59-15 0 0 0,40-7 0 0 0,-107 18 0 0 0,104-19 0 0 0,-1 0 0 0 0,1-1 0 0 0,0-1 0 0 0,0 0 0 0 0,0-1 0 0 0,-24-6 0 0 0,30 6-1 0 0,-17-9-12 0 0,22 11-83 0 0,6 0-2595 0 0,51 7-1242 0 0,-36-7 2171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2 209 6127 0 0,'0'0'556'0'0,"0"-2"-458"0"0,0-7 37 0 0,-1 9-121 0 0,1-1-1 0 0,0 1 0 0 0,0-1 0 0 0,0 0 0 0 0,0 1 0 0 0,0-1 1 0 0,0 1-1 0 0,0-1 0 0 0,0 0 0 0 0,0 1 0 0 0,0-1 0 0 0,0 1 0 0 0,1-1 1 0 0,-1 1-1 0 0,0-1 0 0 0,0 1 0 0 0,1-1 0 0 0,-1 1 0 0 0,1-2 1 0 0,1-1 607 0 0,4-6-323 0 0,0 0-279 0 0,7-14-706 0 0,-12 21 469 0 0,-1 14-1104 0 0,0-10 522 0 0,1 1-724 0 0,2 1 1288 0 0,15 7 4880 0 0,-17-10-4652 0 0,0-1-1 0 0,-1 1 1 0 0,1-1-1 0 0,-1 0 0 0 0,1 0 1 0 0,0 1-1 0 0,-1-1 1 0 0,1 0-1 0 0,-1 0 0 0 0,1 0 1 0 0,0 0-1 0 0,-1 0 1 0 0,1 0-1 0 0,0 0 0 0 0,-1 0 1 0 0,1 0-1 0 0,0 0 1 0 0,-1 0-1 0 0,1 0 0 0 0,1-1 1 0 0,-1 1-20 0 0,1 0-84 0 0,1-1-900 0 0,-1 0 1237 0 0,-1 0-1 0 0,1 0 1 0 0,0-1-1 0 0,-1 1 1 0 0,1 0 0 0 0,-1-1-1 0 0,1 1 1 0 0,-1-1-1 0 0,1 0 1 0 0,-1 1-1 0 0,0-1 1 0 0,0 0-1 0 0,0 0 1 0 0,0 0-1 0 0,1-3 1 0 0,12-40-105 0 0,-8 22 441 0 0,-4 18-320 0 0,1 0 0 0 0,-1 0-1 0 0,1 0 1 0 0,4-6 0 0 0,6-11 1533 0 0,2-2 5510 0 0,8 39-7141 0 0,-11-3-71 0 0,-1 0 0 0 0,0 1 0 0 0,-1 1 1 0 0,17 28-1 0 0,-10-14 63 0 0,120 200 923 0 0,-80-130-752 0 0,52 62 1 0 0,13-10-45 0 0,-73-99-152 0 0,1 2 33 0 0,-49-52 79 0 0,-3 0-764 0 0,1-1 340 0 0,-1 0 0 0 0,1 0 0 0 0,-1 0 0 0 0,1 0 1 0 0,-1 0-1 0 0,1 0 0 0 0,-1 0 0 0 0,-2-1 0 0 0,-5-3-1554 0 0,-1-2-76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9671 0 0,'0'0'8066'0'0,"-1"2"-7597"0"0,-41 81 1336 0 0,-87 126 1 0 0,98-167-1746 0 0,-2-1 0 0 0,-1-2-1 0 0,-2-1 1 0 0,-2-2 0 0 0,-2-2 0 0 0,-49 34 0 0 0,-118 75 95 0 0,199-137-113 0 0,1-1 0 0 0,0 1-1 0 0,0 1 1 0 0,0-1 0 0 0,1 1 0 0 0,0 0 0 0 0,0 1-1 0 0,-5 9 1 0 0,10-16-38 0 0,1-1 0 0 0,0 0 0 0 0,0 1 0 0 0,-1-1 1 0 0,1 1-1 0 0,0-1 0 0 0,0 1 0 0 0,-1 0 0 0 0,1-1 0 0 0,0 1 0 0 0,0-1 0 0 0,0 1 0 0 0,0-1 0 0 0,0 1 0 0 0,0-1 1 0 0,0 1-1 0 0,0 0 0 0 0,0-1 0 0 0,0 1 0 0 0,0-1 0 0 0,0 1 0 0 0,1 0 0 0 0,3 2-4 0 0,-4-3 5 0 0,2 1-1 0 0,0-1 0 0 0,0 1 0 0 0,-1 0 0 0 0,1-1 0 0 0,0 1 0 0 0,0-1 0 0 0,0 1 0 0 0,0-1 0 0 0,0 0 0 0 0,0 0 0 0 0,1 0 0 0 0,-1 0 0 0 0,0 0 0 0 0,0-1 0 0 0,3 0 0 0 0,35-12-50 0 0,-25 7-74 0 0,50-17-1781 0 0,-30 7 741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63 225 3679 0 0,'-2'1'284'0'0,"-33"9"-78"0"0,17-3 7090 0 0,10 2-176 0 0,12-7-6931 0 0,1 1-1 0 0,-1-1 1 0 0,0 0 0 0 0,1 0 0 0 0,0-1 0 0 0,-1 0 0 0 0,1 1 0 0 0,0-2 0 0 0,0 1 0 0 0,-1 0 0 0 0,1-1 0 0 0,0 0 0 0 0,0 0 0 0 0,0-1 0 0 0,6 0 0 0 0,12-3 661 0 0,44-13 0 0 0,-47 11-590 0 0,431-102 2403 0 0,-339 87-2394 0 0,189-10 1 0 0,-269 29-378 0 0,0-1-1 0 0,0-2 1 0 0,-1-1 0 0 0,38-12 0 0 0,-49 11-1946 0 0,37-19 0 0 0,-37 13-6060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12351 0 0,'0'0'1119'0'0,"0"3"-923"0"0,0 10 5225 0 0,3-14-4762 0 0,8-5-98 0 0,0 0-1 0 0,0-1 1 0 0,-1 0-1 0 0,19-17 1 0 0,38-42 519 0 0,-33 30-687 0 0,203-225 656 0 0,-111 109-1033 0 0,-114 139-13 0 0,-8 12-5 0 0,-2 1-12 0 0,-1-1-50 0 0,0 4-56 0 0,1 0 111 0 0,4 23-57 0 0,6 40 27 0 0,-5-37 21 0 0,-2 0 0 0 0,-1 0 1 0 0,-1 1-1 0 0,-2 40 0 0 0,-22 135-46 0 0,16-140 64 0 0,4-40 0 0 0,1-8 0 0 0,3-1 0 0 0,2-4-11 0 0,-4-10-115 0 0,10 4-893 0 0,-10-6 860 0 0,0 1 0 0 0,0-1-1 0 0,0 0 1 0 0,0 0 0 0 0,-1 1 0 0 0,1-1-1 0 0,0 0 1 0 0,0 0 0 0 0,0 0 0 0 0,0 0 0 0 0,0 0-1 0 0,0-1 1 0 0,0 1 0 0 0,0 0 0 0 0,0 0-1 0 0,0-1 1 0 0,0 1 0 0 0,0 0 0 0 0,0-1-1 0 0,0 1 1 0 0,0-1 0 0 0,-1 1 0 0 0,1-1-1 0 0,0 1 1 0 0,0-1 0 0 0,-1 0 0 0 0,2 0 0 0 0,6-10-1587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13 220 15407 0 0,'0'0'704'0'0,"-2"0"-14"0"0,-6-2-298 0 0,6 1 1404 0 0,3 1-1639 0 0,0 0 0 0 0,0 0 0 0 0,1 0 0 0 0,-1 0 0 0 0,0 0 1 0 0,0 0-1 0 0,0 0 0 0 0,0 0 0 0 0,1-1 0 0 0,1 0 0 0 0,4-1 151 0 0,12-1 134 0 0,0-2 0 0 0,0 0 0 0 0,21-10 0 0 0,54-27 422 0 0,-34 13-426 0 0,7-2-86 0 0,-22 9-268 0 0,0 2-1 0 0,68-20 1 0 0,-112 40-244 0 0,0 0 1 0 0,-1 0-1 0 0,1-1 1 0 0,0 1-1 0 0,0 0 1 0 0,0 0-1 0 0,-1 0 1 0 0,1 0-1 0 0,0 0 1 0 0,0 0-1 0 0,0 0 1 0 0,-1 0-1 0 0,1 1 1 0 0,0-1-1 0 0,0 0 1 0 0,0 0-1 0 0,-1 1 1 0 0,1-1-1 0 0,0 0 1 0 0,-1 1-1 0 0,2 0 1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192 103 5063 0 0,'22'-11'218'0'0,"100"-43"1083"0"0,-101 47 1426 0 0,44-10-1 0 0,-40 11-821 0 0,-18 4-1252 0 0,-1 0 0 0 0,1 1 0 0 0,0 0 1 0 0,10-1-1 0 0,-15 5-410 0 0,-1-1-224 0 0,0 0 1 0 0,0 1-1 0 0,0-1 0 0 0,0 0 1 0 0,0 1-1 0 0,-1-1 1 0 0,1 1-1 0 0,-1-1 1 0 0,1 1-1 0 0,-1 0 1 0 0,0-1-1 0 0,0 1 1 0 0,0-1-1 0 0,0 1 1 0 0,-1-1-1 0 0,1 1 0 0 0,-1-1 1 0 0,0 1-1 0 0,1-1 1 0 0,-1 1-1 0 0,0-1 1 0 0,0 0-1 0 0,-1 0 1 0 0,1 1-1 0 0,0-1 1 0 0,-1 0-1 0 0,1 0 1 0 0,-1 0-1 0 0,-3 2 1 0 0,-16 16 374 0 0,0-1 0 0 0,-2-1 0 0 0,-25 15 0 0 0,25-18-49 0 0,0 1 1 0 0,1 1 0 0 0,-27 28-1 0 0,21-12-161 0 0,1 0-1 0 0,-30 52 1 0 0,-31 79-97 0 0,78-142-84 0 0,0 0 1 0 0,-10 40 0 0 0,17-48-4 0 0,0 0 0 0 0,1 0 0 0 0,1 0-1 0 0,0 0 1 0 0,1 28 0 0 0,2-35 3 0 0,-1 0 0 0 0,1 0 1 0 0,0-1-1 0 0,1 1 0 0 0,0-1 0 0 0,0 0 0 0 0,0 1 0 0 0,1-1 0 0 0,-1 0 0 0 0,1-1 1 0 0,1 1-1 0 0,-1-1 0 0 0,1 0 0 0 0,0 0 0 0 0,8 6 0 0 0,10 6 84 0 0,0 0 0 0 0,36 18 0 0 0,-46-27-46 0 0,233 142-1079 0 0,-208-128-220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9151 0 0,'0'0'831'0'0,"-1"1"-566"0"0,-2 1-9 0 0,0 0-1 0 0,0 0 1 0 0,0 0-1 0 0,0 1 0 0 0,1-1 1 0 0,-1 1-1 0 0,1 0 1 0 0,0 0-1 0 0,0 0 0 0 0,0 0 1 0 0,0 0-1 0 0,0 0 0 0 0,-1 4 1 0 0,1 0 68 0 0,-1 0 0 0 0,1 1 0 0 0,1-1 0 0 0,0 1 0 0 0,-1 13 0 0 0,2-1-27 0 0,0 0 0 0 0,2 0 1 0 0,0 0-1 0 0,1-1 0 0 0,1 1 0 0 0,1-1 0 0 0,1 0 0 0 0,0 0 0 0 0,2-1 0 0 0,0 1 0 0 0,1-2 1 0 0,20 30-1 0 0,-13-24-170 0 0,1-1 0 0 0,2 0 1 0 0,0-1-1 0 0,1-2 0 0 0,1 0 0 0 0,1-1 1 0 0,1-1-1 0 0,39 23 0 0 0,-46-31-111 0 0,108 66 621 0 0,-109-64-556 0 0,0 0 0 0 0,-1 1 0 0 0,-1 0 0 0 0,0 1 0 0 0,20 26 0 0 0,-30-34-138 0 0,0 0 0 0 0,-1 0 1 0 0,1 0-1 0 0,-1 0 0 0 0,0 0 0 0 0,0 0 1 0 0,0 0-1 0 0,1 11 0 0 0,-3-13-433 0 0,-2 7-3196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1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15319 0 0,'0'0'1386'0'0,"-2"2"-1082"0"0,-57 84 1741 0 0,23-43-1739 0 0,-2-1 0 0 0,-2-2 0 0 0,-47 38 0 0 0,-144 95 478 0 0,83-66-663 0 0,93-66-125 0 0,-22 16 96 0 0,70-53-63 0 0,5-2-14 0 0,1-1 0 0 0,-1 1 0 0 0,0-1 0 0 0,0 1-1 0 0,1 0 1 0 0,-1 0 0 0 0,1 0 0 0 0,-1 0 0 0 0,-1 3 0 0 0,3-4-11 0 0,0 0 1 0 0,0-1 0 0 0,0 1 0 0 0,0 0 0 0 0,1-1-1 0 0,-1 1 1 0 0,0-1 0 0 0,0 1 0 0 0,0 0 0 0 0,1-1-1 0 0,-1 1 1 0 0,0-1 0 0 0,1 1 0 0 0,-1 0 0 0 0,0-1-1 0 0,1 1 1 0 0,-1-1 0 0 0,1 1 0 0 0,-1-1 0 0 0,1 0 0 0 0,-1 1-1 0 0,2 0 1 0 0,1 0 1 0 0,0 1 0 0 0,0 0 0 0 0,1-1-1 0 0,-1 1 1 0 0,0-1 0 0 0,1 0 0 0 0,-1 0 0 0 0,1-1 0 0 0,-1 1-1 0 0,1-1 1 0 0,0 0 0 0 0,6 0 0 0 0,-3 1-2 0 0,58-3-209 0 0,-31 1-1078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3223 0 0,'0'0'16610'0'0,"2"-1"-15870"0"0,10-4-402 0 0,0 1 1 0 0,1 0 0 0 0,0 1-1 0 0,0 0 1 0 0,0 1-1 0 0,0 0 1 0 0,0 1 0 0 0,1 1-1 0 0,17 1 1 0 0,3-1-204 0 0,-1-1 1 0 0,55-9-1 0 0,-46 4-77 0 0,229-39 150 0 0,-107 16-128 0 0,-81 18-2968 0 0,139-1 0 0 0,-196 12-4168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11487 0 0,'0'0'5734'0'0,"-1"3"-5284"0"0,-1 9-79 0 0,-2-1 0 0 0,1 1 0 0 0,-1-1 0 0 0,-1 0 0 0 0,-9 16-1 0 0,-37 52 696 0 0,8-13-597 0 0,-6 18-273 0 0,27-35-2929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1 455 0 0,'0'2'11208'0'0,"-4"9"-10525"0"0,2 1-1 0 0,0 0 1 0 0,0 0-1 0 0,1-1 1 0 0,0 1-1 0 0,1 0 0 0 0,2 13 1 0 0,-1-9-167 0 0,2-1 0 0 0,0 0-1 0 0,0 0 1 0 0,1 0 0 0 0,8 17 0 0 0,-7-22-357 0 0,0 0 0 0 0,1-1 0 0 0,0 1 1 0 0,1-1-1 0 0,-1-1 0 0 0,2 0 0 0 0,-1 0 0 0 0,1 0 0 0 0,9 6 1 0 0,10 6 149 0 0,47 26 0 0 0,-46-29-254 0 0,-24-15-7 0 0,8 2-25 0 0,15 4 17 0 0,-24-7-115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68 6911 0 0,'0'0'528'0'0,"-2"1"-144"0"0,-18 10 1835 0 0,0 0-1 0 0,-26 21 0 0 0,41-28-2169 0 0,1-2 343 0 0,1 1-1 0 0,-1 0 1 0 0,1 0-1 0 0,-5 6 1 0 0,8-9-356 0 0,0 0 0 0 0,0 0 1 0 0,0 0-1 0 0,0 0 1 0 0,0 0-1 0 0,0 0 1 0 0,0 0-1 0 0,-1 0 1 0 0,1 0-1 0 0,0 0 1 0 0,0 0-1 0 0,0 0 1 0 0,0 1-1 0 0,0-1 0 0 0,0 0 1 0 0,0 0-1 0 0,0 0 1 0 0,0 0-1 0 0,0 0 1 0 0,0 0-1 0 0,0 0 1 0 0,0 0-1 0 0,0 0 1 0 0,0 1-1 0 0,0-1 1 0 0,0 0-1 0 0,0 0 0 0 0,0 0 1 0 0,0 0-1 0 0,0 0 1 0 0,0 0-1 0 0,0 0 1 0 0,0 0-1 0 0,0 0 1 0 0,0 1-1 0 0,0-1 1 0 0,0 0-1 0 0,0 0 1 0 0,0 0-1 0 0,0 0 0 0 0,0 0 1 0 0,0 0-1 0 0,0 0 1 0 0,0 0-1 0 0,0 0 1 0 0,0 0-1 0 0,0 1 1 0 0,0-1-1 0 0,1 0 1 0 0,-1 0-1 0 0,0 0 1 0 0,0 0-1 0 0,0 0 0 0 0,0 0 1 0 0,0 0-1 0 0,0 0 1 0 0,0 0-1 0 0,14-5 612 0 0,56-37 163 0 0,0-1-478 0 0,-49 33-295 0 0,43-21 258 0 0,-54 27-171 0 0,0 0 0 0 0,0 1 1 0 0,0 0-1 0 0,15-2 0 0 0,-24 5-95 0 0,1 0-1 0 0,-1 0 1 0 0,1 0-1 0 0,-1 0 1 0 0,0 0-1 0 0,1 0 1 0 0,-1 0-1 0 0,1 0 1 0 0,-1 1 0 0 0,0-1-1 0 0,1 0 1 0 0,-1 1-1 0 0,0-1 1 0 0,1 1-1 0 0,-1 0 1 0 0,0-1-1 0 0,0 1 1 0 0,1 0-1 0 0,-1 0 1 0 0,0 0-1 0 0,0 0 1 0 0,0 0 0 0 0,0 0-1 0 0,0 0 1 0 0,1 2-1 0 0,8 17 36 0 0,-9-14-69 0 0,-1-2 7 0 0,0 1 6 0 0,0 0 0 0 0,0 0 0 0 0,0 0 0 0 0,-1 0-1 0 0,0 0 1 0 0,0 0 0 0 0,0 0 0 0 0,0 0 0 0 0,-1 0 0 0 0,0-1-1 0 0,0 1 1 0 0,0-1 0 0 0,0 1 0 0 0,-1-1 0 0 0,1 0 0 0 0,-1 0-1 0 0,0 0 1 0 0,-1 0 0 0 0,1 0 0 0 0,-1-1 0 0 0,0 1 0 0 0,-6 3-1 0 0,-8 5 57 0 0,0 0-1 0 0,-1-2 0 0 0,-38 16 1 0 0,36-17-54 0 0,-52 28-11 0 0,30-14 0 0 0,37-21 2 0 0,-14 12-16 0 0,18-12-46 0 0,5-1-76 0 0,2 1 113 0 0,-1-1 1 0 0,1 0-1 0 0,0 0 0 0 0,0 0 1 0 0,0 0-1 0 0,0 0 0 0 0,0-1 0 0 0,0 0 1 0 0,7-1-1 0 0,8-2-72 0 0,21-5-1 0 0,16-2 66 0 0,-45 8 30 0 0,-9 2 0 0 0,0-1 0 0 0,-1 1 0 0 0,1 0 0 0 0,0 0 0 0 0,0 0 0 0 0,4 0 0 0 0,0 2 0 0 0,-1 0 0 0 0,0-1 0 0 0,0 2 0 0 0,11 5 0 0 0,-10-5-4 0 0,5 3 12 0 0,7 17-65 0 0,-16-19 49 0 0,13 19 59 0 0,-12-18-34 0 0,-1-1 32 0 0,-1 0-1 0 0,0 0 1 0 0,1 0 0 0 0,-1 0-1 0 0,-1 0 1 0 0,1 1 0 0 0,-1-1-1 0 0,1 1 1 0 0,0 7-1 0 0,-2-10-38 0 0,0 0 0 0 0,1 0 0 0 0,-1 0 0 0 0,0 1 0 0 0,-1-1-1 0 0,1 0 1 0 0,0 0 0 0 0,-1 0 0 0 0,1 0 0 0 0,-1 0 0 0 0,1 0-1 0 0,-1 0 1 0 0,0 0 0 0 0,0 0 0 0 0,0 0 0 0 0,0 0-1 0 0,0 0 1 0 0,-3 2 0 0 0,0 1 40 0 0,-1-1 0 0 0,0 0-1 0 0,1 0 1 0 0,-2 0 0 0 0,1 0-1 0 0,0-1 1 0 0,-1 0 0 0 0,0 0-1 0 0,-8 2 1 0 0,-7 3 158 0 0,-28 4 0 0 0,43-10-177 0 0,-79 19 143 0 0,-125 25 292 0 0,194-44-466 0 0,4-3 0 0 0,11 1-7 0 0,1 0 0 0 0,-1 0-1 0 0,1 0 1 0 0,0-1 0 0 0,-1 1-1 0 0,1 0 1 0 0,0 0 0 0 0,-1 0-1 0 0,1 0 1 0 0,-1-1 0 0 0,1 1-1 0 0,0 0 1 0 0,0 0 0 0 0,-1-1 0 0 0,1 1-1 0 0,0 0 1 0 0,-1-1 0 0 0,1 1-1 0 0,0 0 1 0 0,0-1 0 0 0,0 1-1 0 0,-1-1 1 0 0,1 0-96 0 0,0 1 0 0 0,0-1-1 0 0,0 0 1 0 0,0 0 0 0 0,0 1-1 0 0,0-1 1 0 0,0 0 0 0 0,0 0 0 0 0,0 1-1 0 0,1-1 1 0 0,-1 0 0 0 0,0 0-1 0 0,0 1 1 0 0,1-1 0 0 0,-1 0 0 0 0,1 1-1 0 0,-1-1 1 0 0,0 1 0 0 0,1-1-1 0 0,0 0 1 0 0,13-13-6616 0 0,-13 14 6419 0 0,9-8-6144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6911 0 0,'-1'0'528'0'0,"-5"-1"-53"0"0,0 1 0 0 0,1 1 0 0 0,-1-1 0 0 0,0 1 0 0 0,1 0 0 0 0,-1 0 0 0 0,0 1 0 0 0,1-1 1 0 0,0 1-1 0 0,-1 1 0 0 0,-5 2 0 0 0,9-3-335 0 0,0 0 1 0 0,0-1-1 0 0,0 1 1 0 0,0 0 0 0 0,0 0-1 0 0,1 0 1 0 0,-1 0 0 0 0,1 0-1 0 0,-1 0 1 0 0,1 0-1 0 0,0 1 1 0 0,0-1 0 0 0,0 1-1 0 0,0-1 1 0 0,1 0 0 0 0,-1 1-1 0 0,1-1 1 0 0,-1 1-1 0 0,1 0 1 0 0,0-1 0 0 0,0 1-1 0 0,0-1 1 0 0,0 1 0 0 0,1 3-1 0 0,0 1 22 0 0,0 0 1 0 0,1-1-1 0 0,0 1 0 0 0,0-1 0 0 0,1 1 0 0 0,5 10 0 0 0,24 34 300 0 0,-30-47-419 0 0,26 34 346 0 0,47 49 0 0 0,40 30 26 0 0,-82-85-324 0 0,258 267 345 0 0,-279-286-421 0 0,-1 1 0 0 0,0 0-1 0 0,-2 0 1 0 0,1 1 0 0 0,-2 1 0 0 0,0-1-1 0 0,0 1 1 0 0,-2 1 0 0 0,6 18 0 0 0,-10-25-7 0 0,0-1 1 0 0,-1 1-1 0 0,0 0 0 0 0,0 0 1 0 0,-1 0-1 0 0,0 0 1 0 0,-1 0-1 0 0,0 0 0 0 0,0 0 1 0 0,-1 0-1 0 0,-1-1 0 0 0,1 1 1 0 0,-2-1-1 0 0,1 1 1 0 0,-1-1-1 0 0,-1 0 0 0 0,-7 12 1 0 0,-7 5 62 0 0,-1-1-1 0 0,-1 0 1 0 0,-1-2 0 0 0,-1 0 0 0 0,-28 20 0 0 0,-136 89 175 0 0,151-108-221 0 0,-34 22-348 0 0,68-45-37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7367 0 0,'2'-1'9875'0'0,"33"-8"-5361"0"0,23 3-2900 0 0,-11 1-996 0 0,97-25-72 0 0,-87 17-233 0 0,81-9-1 0 0,-48 16-2332 0 0,-87 6 928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14 4143 0 0,'0'0'319'0'0,"2"-1"-210"0"0,37-12 7607 0 0,-36 25-6524 0 0,-2-11-1144 0 0,-1 0 0 0 0,1 0 0 0 0,-1 0 0 0 0,0 0 0 0 0,1 0 0 0 0,-1 0 0 0 0,0 0 0 0 0,0 0 0 0 0,0 0 0 0 0,0 1 0 0 0,0 1 0 0 0,-2 6 181 0 0,-1 1-1 0 0,0-1 0 0 0,-1 0 1 0 0,0 0-1 0 0,0 0 0 0 0,-1-1 1 0 0,0 0-1 0 0,-8 11 0 0 0,-5 8 85 0 0,-162 234 1064 0 0,-18-13-1462 0 0,167-210 156 0 0,21-26-48 0 0,2-2-20 0 0,0 0 1 0 0,0 1 0 0 0,-7 15-1 0 0,15-24-55 0 0,3-3-120 0 0,6 0-315 0 0,1-1-1 0 0,-1-1 0 0 0,15-5 1 0 0,9-9-675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448 101 9815 0 0,'0'0'890'0'0,"-1"-1"-624"0"0,1 0-142 0 0,-1 0 0 0 0,1 0-1 0 0,-1 0 1 0 0,1 0-1 0 0,-1 0 1 0 0,1 0 0 0 0,0 0-1 0 0,-1 0 1 0 0,1 0 0 0 0,0 0-1 0 0,0 0 1 0 0,0 0-1 0 0,0-1 1 0 0,0 1 0 0 0,0 0-1 0 0,0 0 1 0 0,0 0 0 0 0,0 0-1 0 0,1 0 1 0 0,-1 0 0 0 0,0 0-1 0 0,1 0 1 0 0,-1 0-1 0 0,1 0 1 0 0,-1 0 0 0 0,1 0-1 0 0,-1 0 1 0 0,1 0 0 0 0,0 0-1 0 0,0 1 1 0 0,-1-1-1 0 0,2-1 1 0 0,4-4-25 0 0,1 0 0 0 0,-1 0 0 0 0,10-5 0 0 0,-5 2 396 0 0,8-10 364 0 0,-18 19-846 0 0,-1 0 1 0 0,0 0 0 0 0,0 0-1 0 0,0-1 1 0 0,0 1 0 0 0,0 0 0 0 0,0 0-1 0 0,0 0 1 0 0,0 0 0 0 0,1-1-1 0 0,-1 1 1 0 0,0 0 0 0 0,0 0-1 0 0,0 0 1 0 0,0-1 0 0 0,0 1 0 0 0,0 0-1 0 0,0 0 1 0 0,0 0 0 0 0,0-1-1 0 0,0 1 1 0 0,0 0 0 0 0,0 0-1 0 0,-1 0 1 0 0,1 0 0 0 0,0-1 0 0 0,0 1-1 0 0,0 0 1 0 0,0 0 0 0 0,0 0-1 0 0,0 0 1 0 0,0-1 0 0 0,0 1 0 0 0,-1 0-1 0 0,1 0 1 0 0,0 0 0 0 0,0 0-1 0 0,0 0 1 0 0,0 0 0 0 0,0-1-1 0 0,-1 1 1 0 0,1 0 0 0 0,0 0 0 0 0,0 0-1 0 0,0 0 1 0 0,0 0 0 0 0,-1 0-1 0 0,1 0 1 0 0,0 0 0 0 0,0 0 0 0 0,0 0-1 0 0,-1 0 1 0 0,1 0 0 0 0,0 0-1 0 0,0 0 1 0 0,0 0 0 0 0,-1 0-1 0 0,1 0 1 0 0,-11-1 384 0 0,5 1-145 0 0,0 1 0 0 0,1 0-1 0 0,-1 0 1 0 0,0 0 0 0 0,1 1-1 0 0,0 0 1 0 0,-1 0 0 0 0,1 0-1 0 0,-7 5 1 0 0,10-5 4 0 0,2-2-247 0 0,0 0 0 0 0,0 0 0 0 0,0 0 0 0 0,0 1 0 0 0,0-1-1 0 0,0 0 1 0 0,0 0 0 0 0,-1 0 0 0 0,1 1 0 0 0,0-1 0 0 0,0 0 0 0 0,0 0 0 0 0,0 0-1 0 0,0 0 1 0 0,0 1 0 0 0,0-1 0 0 0,0 0 0 0 0,-1 0 0 0 0,1 0 0 0 0,0 0 0 0 0,0 1-1 0 0,0-1 1 0 0,0 0 0 0 0,-1 0 0 0 0,1 0 0 0 0,0 0 0 0 0,0 0 0 0 0,0 0 0 0 0,0 0-1 0 0,-1 0 1 0 0,1 0 3 0 0,-1 1 0 0 0,1-1-1 0 0,0 0 1 0 0,0 0 0 0 0,-1 0-1 0 0,1 0 1 0 0,0 1 0 0 0,-1-1-1 0 0,1 0 1 0 0,0 0 0 0 0,0 0 0 0 0,0 1-1 0 0,-1-1 1 0 0,1 0 0 0 0,0 0-1 0 0,0 1 1 0 0,0-1 0 0 0,0 0-1 0 0,-1 0 1 0 0,1 1 0 0 0,0-1-1 0 0,0 0 1 0 0,0 1 0 0 0,0-1-1 0 0,0 0 1 0 0,0 1 0 0 0,0-1-1 0 0,0 0 1 0 0,0 1 0 0 0,0-1-1 0 0,0 1 1 0 0,0 3 34 0 0,1 0-1 0 0,0 0 1 0 0,0 0-1 0 0,0 0 1 0 0,0-1-1 0 0,1 1 1 0 0,-1 0 0 0 0,1 0-1 0 0,0-1 1 0 0,0 1-1 0 0,0-1 1 0 0,5 6-1 0 0,3 5 4 0 0,-1 1-21 0 0,-1 0 0 0 0,-1 0 1 0 0,0 0-1 0 0,7 28 0 0 0,11 67-24 0 0,-16-66-3 0 0,1 8-2 0 0,-2 1 0 0 0,2 88 0 0 0,-8-97-15 0 0,10 57 0 0 0,-10-85-15 0 0,2 1 18 0 0,2-4 12 0 0,4-6 0 0 0,-7-5 0 0 0,0-1 0 0 0,0 0 0 0 0,0 0 0 0 0,1 0 0 0 0,-1 0 0 0 0,0-1 0 0 0,0 1 0 0 0,1-1 0 0 0,-1 0 0 0 0,0 0 0 0 0,1 0 0 0 0,2-1 0 0 0,15-3 1 0 0,-16 1 3 0 0,-1 0 6 0 0,9-5 64 0 0,-2-1 18 0 0,-4 0-12 0 0,-6 4-13 0 0,-4-6-14 0 0,1 11-54 0 0,1-1-1 0 0,0 1 0 0 0,0-1 0 0 0,-1 1 0 0 0,1-1 0 0 0,0 1 0 0 0,0 0 0 0 0,-1-1 0 0 0,1 1 0 0 0,0 0 0 0 0,-1 0 0 0 0,1 0 1 0 0,0 0-1 0 0,-1 0 0 0 0,1 0 0 0 0,-3 1 0 0 0,-24 5-86 0 0,24-5 67 0 0,-14 3 3 0 0,13-4 17 0 0,0-1 4 0 0,-3 0-3 0 0,0 1 0 0 0,0-2 0 0 0,1 1 0 0 0,-1-1 0 0 0,0 0 0 0 0,-10-4 0 0 0,3 0 0 0 0,1 3-4 0 0,0-1-1 0 0,0 2 0 0 0,0 0 1 0 0,0 0-1 0 0,0 1 1 0 0,-22 2-1 0 0,5 2-11 0 0,-59 13 0 0 0,-37 23 17 0 0,37-10-66 0 0,79-26 65 0 0,0-1 0 0 0,-1 0 0 0 0,-15 0 0 0 0,14-3 0 0 0,12 0 0 0 0,0 1 0 0 0,0-1 0 0 0,0 1 0 0 0,1-1 0 0 0,-1 1 0 0 0,0-1 0 0 0,1 0 0 0 0,-1 1 0 0 0,0-1 0 0 0,1 0 0 0 0,-1 0 0 0 0,1 0 0 0 0,-1 1 0 0 0,1-1 0 0 0,0 0 0 0 0,-1 0 0 0 0,1 0 0 0 0,0 0 0 0 0,0 0 0 0 0,-1 0 0 0 0,1 0 0 0 0,0 0 0 0 0,0 0 0 0 0,0 0 0 0 0,0 0 0 0 0,0 0 0 0 0,0 1 0 0 0,1-1 0 0 0,-1 0 0 0 0,0 0 0 0 0,0 0 0 0 0,1 0 0 0 0,-1 0 0 0 0,0 0 0 0 0,1-1 0 0 0,1-2 0 0 0,-1 0 0 0 0,1 0 0 0 0,0 0 0 0 0,0 1 0 0 0,1-1 0 0 0,4-6 0 0 0,-3 6-10 0 0,1 0-1 0 0,0 0 0 0 0,0 1 1 0 0,0-1-1 0 0,0 1 1 0 0,0 0-1 0 0,1 0 0 0 0,-1 1 1 0 0,1 0-1 0 0,0 0 1 0 0,-1 0-1 0 0,1 1 1 0 0,0-1-1 0 0,0 1 0 0 0,0 1 1 0 0,8-1-1 0 0,-11 2-8 0 0,0 0 0 0 0,0 0 0 0 0,0 0 0 0 0,0 0-1 0 0,0 0 1 0 0,0 1 0 0 0,0-1 0 0 0,0 1 0 0 0,-1 0 0 0 0,1 0 0 0 0,3 3 0 0 0,-1-2-28 0 0,19 19-750 0 0,-21-19 611 0 0,0 0 0 0 0,-1-1 0 0 0,1 1 1 0 0,0-1-1 0 0,0 1 0 0 0,1-1 0 0 0,-1 0 0 0 0,0-1 0 0 0,1 1 1 0 0,6 2-1 0 0,8 0-1553 0 0,2 0-4561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 2759 0 0,'2'-2'207'0'0,"16"-13"14926"0"0,-25 19-15042 0 0,0-1 0 0 0,0 2 0 0 0,0-1 0 0 0,1 1 0 0 0,0 0-1 0 0,0 1 1 0 0,-10 11 0 0 0,8-8 21 0 0,1 1-1 0 0,0 0 0 0 0,0 1 1 0 0,-8 18-1 0 0,12-26-103 0 0,1 2 13 0 0,-2 14 4 0 0,4-4-3 0 0,3-2 26 0 0,-2-10-35 0 0,0-1 0 0 0,1 1 0 0 0,-1 0 1 0 0,1-1-1 0 0,-1 1 0 0 0,1-1 0 0 0,0 0 0 0 0,0 1 0 0 0,0-1 0 0 0,1 0 0 0 0,-1 0 0 0 0,0 0 0 0 0,1-1 0 0 0,3 3 1 0 0,-2-2 29 0 0,1 0 1 0 0,-1 0 0 0 0,1-1-1 0 0,0 1 1 0 0,0-1 0 0 0,0 0-1 0 0,9 0 1 0 0,2-1 81 0 0,0 0-1 0 0,-1-2 1 0 0,1 0 0 0 0,21-5 0 0 0,-22 4-96 0 0,-1-1 1 0 0,0 0 0 0 0,0-1 0 0 0,0-1 0 0 0,-1 0 0 0 0,18-11 0 0 0,-27 15-36 0 0,-1 0 0 0 0,0-1 0 0 0,0 1 0 0 0,1-1 0 0 0,-2 0 0 0 0,1 0-1 0 0,0 0 1 0 0,-1 0 0 0 0,1-1 0 0 0,-1 1 0 0 0,0-1 0 0 0,0 1 0 0 0,0-1 0 0 0,-1 0 0 0 0,1 0 0 0 0,-1 0 0 0 0,0 0 0 0 0,0 0 0 0 0,0 0 0 0 0,-1 0 0 0 0,1 0 0 0 0,-1 0 0 0 0,0 0 0 0 0,0 0 0 0 0,-1 0 0 0 0,1 0 0 0 0,-3-8 0 0 0,2 9-10 0 0,0 1 0 0 0,0-1 0 0 0,-1 0 1 0 0,1 0-1 0 0,-1 0 0 0 0,0 1 1 0 0,0-1-1 0 0,0 1 0 0 0,0-1 0 0 0,0 1 1 0 0,-1 0-1 0 0,1 0 0 0 0,-1 0 1 0 0,-4-3-1 0 0,2 2-38 0 0,0 0 0 0 0,0 1 0 0 0,0 0 0 0 0,0 0 0 0 0,0 0 0 0 0,0 0 0 0 0,-11-1 0 0 0,6 2-161 0 0,0 1 0 0 0,0 0 1 0 0,0 1-1 0 0,0 0 1 0 0,0 0-1 0 0,0 1 1 0 0,0 1-1 0 0,0-1 1 0 0,-15 8-1 0 0,23-9-1095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3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32 264 919 0 0,'0'0'299'0'0,"-1"0"918"0"0,-19-1 4555 0 0,9-1 2424 0 0,21-4-8106 0 0,3 3-80 0 0,59-4 330 0 0,-58 5-172 0 0,-1-1-1 0 0,23-9 0 0 0,-4 2 135 0 0,2 2-99 0 0,0 2 0 0 0,1 1-1 0 0,-1 1 1 0 0,1 2 0 0 0,67 5-1 0 0,-5-1-202 0 0,-53-3 0 0 0,-22-1 34 0 0,1 0-1 0 0,0-2 0 0 0,38-11 1 0 0,-8 3 24 0 0,-29 6-44 0 0,113-18 166 0 0,-119 22-159 0 0,0 1 0 0 0,1 1 0 0 0,-1 0 0 0 0,1 2 0 0 0,27 5 0 0 0,78 13-21 0 0,-109-19 0 0 0,7 1 0 0 0,0-1 0 0 0,1-1 0 0 0,-1-1 0 0 0,0-1 0 0 0,30-7 0 0 0,18-7 153 0 0,-11 2 227 0 0,83-8-1 0 0,-124 20-379 0 0,0 1 0 0 0,32 3 0 0 0,30 10 7 0 0,-35-5 52 0 0,1-2-1 0 0,58 0 1 0 0,-51-6 102 0 0,44-3 191 0 0,77-3-264 0 0,188 14-24 0 0,-303-7-64 0 0,103-14 0 0 0,15-2 0 0 0,-168 16 0 0 0,26-2 0 0 0,52 4 0 0 0,-57 2 0 0 0,-9-1 0 0 0,26 0 0 0 0,31-5 0 0 0,150-26 0 0 0,-90 9 0 0 0,-111 17 0 0 0,0 2 0 0 0,35 3 0 0 0,10 1 0 0 0,74 1 0 0 0,-132-5 0 0 0,278-12 0 0 0,-240 7 9 0 0,0 3 1 0 0,65 4-1 0 0,103 21 26 0 0,-179-18-34 0 0,-4-3-1 0 0,1-2 0 0 0,44-4 0 0 0,-76 4 0 0 0,314-8 64 0 0,-101 34-35 0 0,-150-15-12 0 0,115 4 1 0 0,62-23 13 0 0,0-1 226 0 0,-169 8-182 0 0,309 16 2 0 0,-278-7-13 0 0,-61-5-61 0 0,55-3-1 0 0,-79-1 8 0 0,171-18 377 0 0,-141 12-341 0 0,-43 5-40 0 0,41-5 38 0 0,0 2-1 0 0,80 3 0 0 0,-66 3-43 0 0,-36-1 0 0 0,32 4 0 0 0,61 8 0 0 0,-67-8 0 0 0,-6-1 16 0 0,1-3 0 0 0,-1-1 0 0 0,96-16 0 0 0,-60 5 2 0 0,15-3 24 0 0,-73 9-23 0 0,37-8 290 0 0,88-6-1 0 0,-118 19-174 0 0,0 2-1 0 0,35 6 0 0 0,-14-1-106 0 0,-16-4-1 0 0,45-4 1 0 0,-60 0-27 0 0,0-1 0 0 0,45-12 0 0 0,-57 12 0 0 0,2-1 0 0 0,-5 0-25 0 0,-7 3-101 0 0,-12 15-5411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3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1307 1375 0 0,'0'0'16507'0'0,"2"1"-16303"0"0,1 2-145 0 0,0 0-1 0 0,0 0 1 0 0,0 0 0 0 0,0 0-1 0 0,-1 0 1 0 0,1 1 0 0 0,-1-1 0 0 0,0 1-1 0 0,0 0 1 0 0,-1-1 0 0 0,1 1-1 0 0,-1 0 1 0 0,2 5 0 0 0,1 9 201 0 0,4 33 0 0 0,-3-20-123 0 0,8 25-132 0 0,2 0 1 0 0,28 65 0 0 0,-38-108-5 0 0,38 89-54 0 0,5 12-67 0 0,-41-94 103 0 0,-1 0 1 0 0,-1 1-1 0 0,4 41 0 0 0,-7 14 15 0 0,-2-51 6 0 0,1 1 1 0 0,8 50-1 0 0,-9-72 7 0 0,1-1-6 0 0,0-1 1 0 0,-1 0 0 0 0,1 0-1 0 0,0 0 1 0 0,0 0-1 0 0,0 0 1 0 0,2 3-1 0 0,5 11 4 0 0,-5-10 10 0 0,4 4 9 0 0,17 11-22 0 0,-17-14-10 0 0,-4-5-4 0 0,-1 0 0 0 0,0 0 0 0 0,1 0 0 0 0,-1 0 0 0 0,1 0 0 0 0,-1 0 0 0 0,1-1 0 0 0,0 1 0 0 0,4 1 0 0 0,3-1-61 0 0,-8-1 1894 0 0,-1-3-1763 0 0,4-9 35 0 0,0 1 1 0 0,-1-1 0 0 0,0 0 0 0 0,-1 0 0 0 0,0 0 0 0 0,2-17 0 0 0,3-75 629 0 0,-5 52-742 0 0,6-26 54 0 0,3 1 0 0 0,28-97 0 0 0,-14 75-55 0 0,-5-2 0 0 0,-4-1 0 0 0,6-202 0 0 0,-23 223 10 0 0,6-155-50 0 0,-4 209 48 0 0,2-1 0 0 0,2 0 0 0 0,0 1 0 0 0,2 0 0 0 0,0 0 1 0 0,20-39-1 0 0,-21 52 5 0 0,4-8 0 0 0,0-1-1 0 0,8-27 1 0 0,-17 42 4 0 0,0-1 1 0 0,0-1-1 0 0,-1 1 0 0 0,0 0 0 0 0,0 0 0 0 0,-1 0 0 0 0,0-1 0 0 0,0 1 1 0 0,-1 0-1 0 0,-2-10 0 0 0,-6-18 122 0 0,-7-42 655 0 0,15 68-705 0 0,1-2-58 0 0,1 1-15 0 0,1 0 0 0 0,-2 1 0 0 0,2-27 0 0 0,-1 4 0 0 0,1 12 0 0 0,2 8 0 0 0,-1 11 0 0 0,8-23 0 0 0,-8 14 15 0 0,-3 9 418 0 0,1 1-353 0 0,0-7-53 0 0,-1 5 15 0 0,0-1-31 0 0,8 10-11 0 0,5 10 7 0 0,-11-15-14 0 0,16 11-125 0 0,-14-8 114 0 0,0-1 0 0 0,0-1-1 0 0,0 1 1 0 0,0-1 0 0 0,1 0 0 0 0,-1 0-1 0 0,1 0 1 0 0,-1 0 0 0 0,1-1 0 0 0,0 1-1 0 0,-1-1 1 0 0,1-1 0 0 0,0 1-1 0 0,0-1 1 0 0,0 0 0 0 0,0 0 0 0 0,0 0-1 0 0,-1 0 1 0 0,1-1 0 0 0,0 0 0 0 0,0 0-1 0 0,6-2 1 0 0,13-4 3 0 0,0 2 14 0 0,1-1 1 0 0,-9 4 1 0 0,0 1 1 0 0,0 0-1 0 0,31 3 0 0 0,-26 0-30 0 0,31-2 0 0 0,3-6 18 0 0,56-2-53 0 0,-87 8 64 0 0,-1 1 0 0 0,41 8 0 0 0,-11 3 0 0 0,-46-10 0 0 0,0-1 0 0 0,0 1 0 0 0,0-1 0 0 0,1 0 0 0 0,-1-1 0 0 0,0 0 0 0 0,15-1 0 0 0,67-15 0 0 0,-45 7 11 0 0,65-4-31 0 0,-71 9-46 0 0,-1 2 1 0 0,1 2-1 0 0,52 6 1 0 0,-34-2 32 0 0,-52-4 33 0 0,-1 1 0 0 0,1-1 0 0 0,0 0 0 0 0,0 1 0 0 0,6 2 0 0 0,-7-3 0 0 0,0 1 0 0 0,0 0 0 0 0,1-1 0 0 0,-1 1 0 0 0,0-1 0 0 0,1 0 0 0 0,3-1 0 0 0,28 0 0 0 0,37-8 0 0 0,-37 5 0 0 0,39-1 0 0 0,-48 4 2 0 0,-14 0-5 0 0,0 1 1 0 0,0 0-1 0 0,0 1 1 0 0,18 4-1 0 0,1 2-29 0 0,-1-2 11 0 0,-14-5 21 0 0,1 0 0 0 0,-1 0 0 0 0,1-2 0 0 0,20-4 0 0 0,31-3 0 0 0,102-6 0 0 0,-162 14 0 0 0,7-1 0 0 0,0 1 0 0 0,0 1 0 0 0,21 2 0 0 0,19-3 0 0 0,-16-1 0 0 0,37-4 0 0 0,31 0 0 0 0,-86 6 0 0 0,-1 1 0 0 0,1 0 0 0 0,24 7 0 0 0,-13-2 0 0 0,-1-1 0 0 0,-1 0 0 0 0,-1-3 56 0 0,34-1 0 0 0,-15-1-21 0 0,-14-3-5 0 0,-16 1-18 0 0,25 0-1 0 0,-10 4 42 0 0,-3-3-39 0 0,-21 0-15 0 0,0 1 0 0 0,14 2 0 0 0,-10 0 1 0 0,1 0 0 0 0,-1-1 0 0 0,1 0 0 0 0,-1-1 0 0 0,18-1 0 0 0,140-19 88 0 0,-161 19-83 0 0,68-8 65 0 0,99 3-1 0 0,-168 6-69 0 0,-1 0 0 0 0,1 1 0 0 0,15 4 0 0 0,25 4 0 0 0,-44-7 0 0 0,21 1 0 0 0,1-3 61 0 0,0-2 0 0 0,0 0-1 0 0,45-11 1 0 0,22-2 56 0 0,117 1-117 0 0,-127 10 0 0 0,85-15 0 0 0,-153 16 0 0 0,0 0 0 0 0,0 2 0 0 0,1 0 0 0 0,-1 0 0 0 0,0 2 0 0 0,0 0 0 0 0,0 0 0 0 0,0 2 0 0 0,22 5 0 0 0,-33-7 0 0 0,17 8 0 0 0,4 4 0 0 0,-13-8 0 0 0,9 2 0 0 0,-17-8 0 0 0,0 1 0 0 0,21 2 14 0 0,0 0-1 0 0,-1-2 0 0 0,49-6 1 0 0,-27 1-4 0 0,195-16-10 0 0,-204 19 0 0 0,75 7 0 0 0,-65-1 0 0 0,168-5 0 0 0,-1-16 0 0 0,-194 15 0 0 0,146-2 364 0 0,-141 4-339 0 0,17 0 51 0 0,-13 1-71 0 0,33-3 0 0 0,-12 0 102 0 0,1 1 0 0 0,-1 4 0 0 0,61 9 0 0 0,-79-8-130 0 0,15-1 23 0 0,84-5 0 0 0,-106 1 0 0 0,228-4 0 0 0,-173 5 0 0 0,121 6 101 0 0,-135-2-21 0 0,-43-3-48 0 0,0 0 0 0 0,0-2 0 0 0,28-5 0 0 0,-17 1 85 0 0,0 1 0 0 0,62 1 0 0 0,-85 3-105 0 0,2 1-12 0 0,-9-1 36 0 0,-1 1 0 0 0,1-1-1 0 0,0 0 1 0 0,0-1 0 0 0,-1 1 0 0 0,1-1-1 0 0,8-2 1 0 0,-4 0 19 0 0,23-4 105 0 0,-20 4-137 0 0,-7 2 25 0 0,4-1-24 0 0,-7 1-1 0 0,-7 0-1885 0 0,1 0 1264 0 0,-1 2-2570 0 0,-5 2-4359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93 6447 0 0,'0'0'499'0'0,"-2"-1"-328"0"0,-19-5 10343 0 0,32-5-9208 0 0,-4 6-1047 0 0,0 0 1 0 0,0 1 0 0 0,0 0-1 0 0,1 0 1 0 0,11-4 0 0 0,41-12 716 0 0,-35 13-498 0 0,37-5 0 0 0,-51 11-349 0 0,1 0-1 0 0,0 0 1 0 0,-1 1 0 0 0,1 1-1 0 0,18 3 1 0 0,50 2-1481 0 0,-74-5 833 0 0,1-1-1 0 0,0 0 1 0 0,0-1 0 0 0,-1 0-1 0 0,1 0 1 0 0,11-3-1 0 0,-3 0-3888 0 0,2 1-1548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14047 0 0,'0'0'3622'0'0,"3"-1"-2466"0"0,13-2 273 0 0,0 1 0 0 0,27 0 0 0 0,19-3-39 0 0,41-15-46 0 0,-52 9-1009 0 0,52-4 0 0 0,-73 11-364 0 0,5-1-554 0 0,-11 6-3084 0 0,-12 0-4467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11 3223 0 0,'0'-10'12938'0'0,"-19"12"-11182"0"0,10 3-1651 0 0,0 0 0 0 0,0 1 0 0 0,0 0 0 0 0,1 0 0 0 0,0 1 0 0 0,0 0 0 0 0,1 0 0 0 0,-8 10 0 0 0,-5 4 114 0 0,-49 52 436 0 0,-24 23-121 0 0,90-94-521 0 0,-6 7 70 0 0,-1 1 0 0 0,-10 15 0 0 0,8-10-10 0 0,-4 3-893 0 0,14-17-139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1375 0 0,'0'0'14264'0'0,"-1"2"-13865"0"0,-5 19 341 0 0,-14 34 1 0 0,-3 5-399 0 0,12-21-261 0 0,-10 30 196 0 0,-3 0 1 0 0,-37 76 0 0 0,-57 98-854 0 0,118-244 478 0 0,1 0-1 0 0,0 0 1 0 0,0 0-1 0 0,0 0 1 0 0,0 1-1 0 0,0-1 1 0 0,0 0-1 0 0,0 1 1 0 0,0-1-1 0 0,0 0 1 0 0,2 0-1 0 0,4-2-816 0 0,17-14-4940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51 8751 0 0,'2'-1'674'0'0,"9"-8"3006"0"0,-9-3 1685 0 0,-5 10-5230 0 0,0 0 0 0 0,0-1 0 0 0,0 2 0 0 0,0-1 0 0 0,0 0 0 0 0,0 1 0 0 0,-1-1 0 0 0,1 1 0 0 0,0 0 0 0 0,-7-1 0 0 0,-40-4-70 0 0,34 4-27 0 0,-83 0 15 0 0,82 2-53 0 0,0 0 0 0 0,0 2 0 0 0,0 0 0 0 0,0 0 0 0 0,-24 8 0 0 0,4 2 0 0 0,-46 21 0 0 0,67-25 43 0 0,-1 1-1 0 0,2 0 1 0 0,0 2-1 0 0,0 0 1 0 0,1 0-1 0 0,-15 16 1 0 0,29-27-43 0 0,-2 2-6 0 0,0 0 1 0 0,0 0 0 0 0,0 1 0 0 0,0-1 0 0 0,0 1-1 0 0,1-1 1 0 0,-1 1 0 0 0,1 0 0 0 0,-2 3 0 0 0,-5 14-40 0 0,8-13 29 0 0,1-2 3 0 0,1 13 1 0 0,4-2 12 0 0,-2-11 0 0 0,0 0 0 0 0,1 0 0 0 0,-1 0 0 0 0,1-1 0 0 0,0 0 0 0 0,0 0 0 0 0,1 0 0 0 0,-1 0 0 0 0,1-1 0 0 0,0 0 0 0 0,0 0 0 0 0,11 4 0 0 0,8 0 0 0 0,49 10 0 0 0,-40-10 0 0 0,-12-3 18 0 0,0 2-1 0 0,-1 1 0 0 0,1 0 1 0 0,-2 2-1 0 0,1 0 0 0 0,-1 1 1 0 0,32 23-1 0 0,-41-25 9 0 0,6 3-16 0 0,-1 1-1 0 0,-1 0 0 0 0,24 26 1 0 0,-37-35 16 0 0,-1 0 1 0 0,0 0-1 0 0,0 0 1 0 0,0 0-1 0 0,0 0 1 0 0,0 0-1 0 0,0 0 1 0 0,-1 0-1 0 0,0 1 1 0 0,1-1-1 0 0,-1 0 1 0 0,-1 0-1 0 0,1 0 1 0 0,-1 4-1 0 0,0-1 19 0 0,0-1-1 0 0,-1 0 1 0 0,0 1-1 0 0,0-1 1 0 0,0 0-1 0 0,-1 0 1 0 0,1 0-1 0 0,-1-1 1 0 0,0 1-1 0 0,-1-1 1 0 0,1 1-1 0 0,-1-1 1 0 0,-7 7-1 0 0,-7 4 112 0 0,-37 25-1 0 0,46-34-150 0 0,-2 0 15 0 0,-1 0 1 0 0,1-1-1 0 0,-1 0 1 0 0,-16 4 0 0 0,4-1-7 0 0,1 0-70 0 0,-1-1 0 0 0,0-1 0 0 0,-42 5 0 0 0,53-10 31 0 0,0 0 0 0 0,1-1 1 0 0,-1-1-1 0 0,0 0 0 0 0,0-1 0 0 0,1 0 0 0 0,-1 0 0 0 0,-24-10 0 0 0,34 11 25 0 0,-1-1 0 0 0,0 0 0 0 0,0 0 0 0 0,1-1 0 0 0,-1 1 0 0 0,1-1 0 0 0,0 1 0 0 0,-1-1 0 0 0,1 0 0 0 0,1 0 0 0 0,-1-1 0 0 0,0 1 0 0 0,1 0 0 0 0,0-1 0 0 0,-1 0 0 0 0,2 1 0 0 0,-3-6 0 0 0,3 5 0 0 0,0 1 0 0 0,0-1 0 0 0,0 1 0 0 0,1-1 0 0 0,-1 1 0 0 0,1-1 0 0 0,0 0 0 0 0,0 1 0 0 0,1-1 0 0 0,-1 1 0 0 0,1-1 0 0 0,0 1 0 0 0,-1-1 0 0 0,2 1 0 0 0,-1-1 0 0 0,0 1 0 0 0,1 0 0 0 0,-1 0 0 0 0,1 0 0 0 0,0 0 0 0 0,2-3 0 0 0,7-7 64 0 0,0 1 0 0 0,0 0 0 0 0,1 1 0 0 0,1 0 0 0 0,18-12-1 0 0,75-39 690 0 0,-45 30-555 0 0,72-53 0 0 0,-113 70-152 0 0,0-1 1 0 0,-1 0-1 0 0,0-2 0 0 0,-2 0 1 0 0,0-1-1 0 0,27-42 0 0 0,-40 55-48 0 0,-2 3-2 0 0,0 1 0 0 0,-1-1-1 0 0,1 0 1 0 0,-1 0 0 0 0,0 1-1 0 0,0-1 1 0 0,0 0 0 0 0,0 0-1 0 0,0 0 1 0 0,-1 0 0 0 0,1 0-1 0 0,-1 0 1 0 0,0 0 0 0 0,0-5-1 0 0,0 6-72 0 0,0 0 0 0 0,0 0 0 0 0,0 0-1 0 0,-1 1 1 0 0,1-1 0 0 0,-1 0 0 0 0,1 0-1 0 0,-1 1 1 0 0,1-1 0 0 0,-1 0 0 0 0,0 1-1 0 0,0-1 1 0 0,0 0 0 0 0,0 1 0 0 0,0 0-1 0 0,0-1 1 0 0,-1 1 0 0 0,0-2 0 0 0,0 2-139 0 0,2 3-1226 0 0,0 2 1099 0 0,0 0-1 0 0,0 0 1 0 0,0 0-1 0 0,1 0 1 0 0,0 0-1 0 0,0 0 1 0 0,0 0-1 0 0,0 0 1 0 0,0 0-1 0 0,1-1 1 0 0,0 1-1 0 0,4 6 1 0 0,-4-7-1120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8751 0 0,'-1'3'5150'0'0,"-12"20"-2395"0"0,-18 51 0 0 0,-2 28-1378 0 0,21-59-1237 0 0,-2-1 1 0 0,-31 65 0 0 0,33-85-105 0 0,0 1 0 0 0,-2-2 1 0 0,-1 0-1 0 0,-1 0 0 0 0,-26 26 0 0 0,13-18 35 0 0,27-27-51 0 0,8-2-347 0 0,-1-1 109 0 0,1 0 1 0 0,-1 0-1 0 0,1 0 1 0 0,-1 0-1 0 0,0-1 1 0 0,1 0-1 0 0,-1 0 1 0 0,0 0-1 0 0,5-4 1 0 0,4-3-1385 0 0,24-20-1 0 0,-30 23 1381 0 0,28-23-1680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335 326 6911 0 0,'0'0'623'0'0,"0"2"-514"0"0,-1 5-162 0 0,-1 3 3845 0 0,0-1 4033 0 0,16-11-6806 0 0,-11 1-913 0 0,1-1-1 0 0,-1 0 1 0 0,0 1 0 0 0,1-1 0 0 0,-1 0-1 0 0,0-1 1 0 0,-1 1 0 0 0,1 0-1 0 0,0-1 1 0 0,-1 0 0 0 0,5-5 0 0 0,-1 0 32 0 0,0-1 1 0 0,9-17 0 0 0,-6 9-85 0 0,-1 0-1 0 0,-1 0 1 0 0,-1-1 0 0 0,0 0-1 0 0,3-22 1 0 0,-8 33-58 0 0,0 1 1 0 0,0 0-1 0 0,-1-1 1 0 0,0 1-1 0 0,0 0 0 0 0,-1-1 1 0 0,0 1-1 0 0,0 0 1 0 0,0 0-1 0 0,-1-1 1 0 0,0 1-1 0 0,0 0 1 0 0,-1 0-1 0 0,1 1 1 0 0,-1-1-1 0 0,0 1 0 0 0,-1-1 1 0 0,0 1-1 0 0,-4-6 1 0 0,5 9-11 0 0,1 0 0 0 0,-1-1 0 0 0,0 1-1 0 0,0 0 1 0 0,0 0 0 0 0,0 1 0 0 0,0-1 0 0 0,0 1 0 0 0,0-1 0 0 0,0 1 0 0 0,-1 0 0 0 0,1 0-1 0 0,-1 0 1 0 0,1 1 0 0 0,0-1 0 0 0,-1 1 0 0 0,1 0 0 0 0,-1 0 0 0 0,1 0 0 0 0,-8 1 0 0 0,-3 2-24 0 0,0 0 1 0 0,0 1 0 0 0,-22 10 0 0 0,25-10 21 0 0,-8 4 2 0 0,0 1 0 0 0,1 1 0 0 0,0 0 0 0 0,1 1 0 0 0,0 1 0 0 0,1 0 0 0 0,0 2 0 0 0,1-1 0 0 0,0 2 0 0 0,1 0 0 0 0,1 1 0 0 0,-21 32 0 0 0,29-39 3 0 0,1 0 1 0 0,0 1-1 0 0,1-1 0 0 0,0 1 0 0 0,0 0 1 0 0,1 0-1 0 0,1-1 0 0 0,-1 1 0 0 0,2 0 0 0 0,-1 1 1 0 0,1-1-1 0 0,1 0 0 0 0,0 0 0 0 0,2 10 1 0 0,-1-13 5 0 0,-1 0 1 0 0,1 0-1 0 0,1-1 1 0 0,0 1-1 0 0,0 0 1 0 0,0-1 0 0 0,0 0-1 0 0,1 0 1 0 0,5 6-1 0 0,-6-8 8 0 0,1 0 0 0 0,0 0 0 0 0,0-1 0 0 0,0 0-1 0 0,0 0 1 0 0,0 0 0 0 0,0 0 0 0 0,1 0 0 0 0,0-1-1 0 0,-1 0 1 0 0,1 0 0 0 0,0 0 0 0 0,7 1 0 0 0,-7-2 43 0 0,0-1 0 0 0,1 1 1 0 0,-1-1-1 0 0,0 0 1 0 0,0-1-1 0 0,0 1 0 0 0,1-1 1 0 0,-1 0-1 0 0,0 0 1 0 0,0 0-1 0 0,0-1 0 0 0,-1 0 1 0 0,1 0-1 0 0,0 0 1 0 0,0-1-1 0 0,4-3 0 0 0,0 0 15 0 0,0-1 0 0 0,0 0 0 0 0,-1 0 0 0 0,-1-1 0 0 0,1 0-1 0 0,10-15 1 0 0,-11 13-48 0 0,2 0 0 0 0,-1 1 0 0 0,1-1 0 0 0,1 2-1 0 0,15-12 1 0 0,54-30-622 0 0,-71 46 485 0 0,-6 3 52 0 0,-2 3-84 0 0,-5 11 156 0 0,0 0 1 0 0,0 0-1 0 0,-1-1 0 0 0,-15 23 0 0 0,-4 9 70 0 0,5 1-26 0 0,3 1 1 0 0,-14 51-1 0 0,-9 27 69 0 0,31-101-84 0 0,-1 1 0 0 0,-1-2 0 0 0,-17 26 0 0 0,21-39-16 0 0,-13 21 61 0 0,16-21-65 0 0,3-7-207 0 0,3-3-1843 0 0,12-5-5165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 11255 0 0,'0'0'515'0'0,"-2"1"-7"0"0,0 2 164 0 0,-5 4-1518 0 0,-7 7 7857 0 0,16-14-6864 0 0,0 1 0 0 0,0 0 0 0 0,0-1 0 0 0,0 0 0 0 0,0 1 0 0 0,0-1 0 0 0,1 0 1 0 0,-1 0-1 0 0,0 0 0 0 0,0 0 0 0 0,0 0 0 0 0,0-1 0 0 0,3 0 0 0 0,-4 1-130 0 0,97-21 1523 0 0,23-5-963 0 0,-96 23-576 0 0,0 0 0 0 0,48 2 0 0 0,-61 2-66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17 7367 0 0,'0'0'1968'0'0,"-7"-10"2032"0"0,6 10-3734 0 0,1-1-1 0 0,-1 0 0 0 0,0 1 0 0 0,0-1 1 0 0,1 1-1 0 0,-1-1 0 0 0,0 1 1 0 0,0-1-1 0 0,0 1 0 0 0,0-1 0 0 0,0 1 1 0 0,0 0-1 0 0,0 0 0 0 0,0-1 1 0 0,0 1-1 0 0,0 0 0 0 0,0 0 0 0 0,-2 0 1 0 0,2 1-131 0 0,-1-1 1 0 0,0 0 0 0 0,0 1 0 0 0,0 0-1 0 0,0-1 1 0 0,1 1 0 0 0,-1 0-1 0 0,0 0 1 0 0,-2 1 0 0 0,-3 4-319 0 0,0 0 0 0 0,1 0-1 0 0,-9 10 1 0 0,8-9 632 0 0,-96 122-435 0 0,58-69-14 0 0,-1-2 1 0 0,-65 86 7 0 0,80-99 65 0 0,-34 63 0 0 0,36-51 45 0 0,-26 74 0 0 0,44-100-64 0 0,2 1-1 0 0,1 0 1 0 0,2 0-1 0 0,-4 41 1 0 0,10-63 34 0 0,-1 1 0 0 0,1-1 0 0 0,1 0-1 0 0,0 0 1 0 0,0 0 0 0 0,1 0 0 0 0,0 0 0 0 0,1 0 0 0 0,0 0 0 0 0,1 0 0 0 0,0-1-1 0 0,0 0 1 0 0,1 0 0 0 0,0 0 0 0 0,1 0 0 0 0,0-1 0 0 0,0 0 0 0 0,1 0 0 0 0,0-1 0 0 0,0 1-1 0 0,1-2 1 0 0,13 11 0 0 0,5 0 319 0 0,1-1 1 0 0,38 17-1 0 0,59 18 708 0 0,-67-29-752 0 0,-54-21 1 0 0,-14 7-353 0 0,9-7-107 0 0,-1 0 1 0 0,1 0-1 0 0,-1 0 1 0 0,0 0-1 0 0,0 0 0 0 0,1-1 1 0 0,-1 0-1 0 0,0 1 1 0 0,0-1-1 0 0,0 0 1 0 0,1 0-1 0 0,-1-1 1 0 0,0 1-1 0 0,0-1 0 0 0,1 1 1 0 0,-1-1-1 0 0,0 0 1 0 0,1 0-1 0 0,-1 0 1 0 0,-3-2-1 0 0,3 0-2188 0 0,-1-9-5380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5063 0 0,'0'0'8354'0'0,"-1"2"-7945"0"0,-9 29 513 0 0,-1 0 0 0 0,-1-1 0 0 0,-2 0 0 0 0,-31 48 1 0 0,-91 134-153 0 0,31-43-484 0 0,103-165-221 0 0,0 6-17 0 0,1-8-111 0 0,4-3-201 0 0,11-5-614 0 0,0 0 1 0 0,-1-1-1 0 0,0 0 0 0 0,0-1 0 0 0,12-10 1 0 0,4-2-969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373 124 1375 0 0,'2'-2'107'0'0,"20"-22"-142"0"0,-13 12 2575 0 0,20-17 0 0 0,6-7 4282 0 0,-15 15-846 0 0,-30 30-5800 0 0,7-7-151 0 0,-23 23 58 0 0,2 1 1 0 0,-35 47-1 0 0,7-7-22 0 0,31-41-52 0 0,-66 70-8 0 0,44-52 17 0 0,-41 35 28 0 0,77-73-46 0 0,0 1 0 0 0,1 0 0 0 0,-1 0 0 0 0,1 0 0 0 0,1 1 0 0 0,-1 0 0 0 0,1 0 0 0 0,0 1 0 0 0,1 0 0 0 0,0-1 0 0 0,0 1 0 0 0,1 1 0 0 0,-4 10 0 0 0,3 0 0 0 0,5-14 0 0 0,0-1 0 0 0,1 23 0 0 0,3-8 0 0 0,-1-15 0 0 0,-1-1 0 0 0,7 6 0 0 0,0-4 48 0 0,0 0 1 0 0,0-2-1 0 0,0 1 0 0 0,0-1 1 0 0,0-1-1 0 0,11 2 0 0 0,69 4 538 0 0,-42-4-390 0 0,-9-1-98 0 0,1-2 0 0 0,0-2 1 0 0,-1-1-1 0 0,1-2 0 0 0,-1-1 0 0 0,0-3 0 0 0,0-1 0 0 0,-1-2 0 0 0,55-22 0 0 0,-78 26-87 0 0,-1-1 0 0 0,1 0 0 0 0,-1-1 0 0 0,-1 0-1 0 0,0-1 1 0 0,0-1 0 0 0,17-18 0 0 0,-25 24-14 0 0,0-1 0 0 0,-1 0 0 0 0,1 0 1 0 0,-1 0-1 0 0,-1 0 0 0 0,1-1 0 0 0,-1 0 0 0 0,-1 1 1 0 0,1-1-1 0 0,-1 0 0 0 0,0 0 0 0 0,0-1 1 0 0,-1 1-1 0 0,0 0 0 0 0,-1 0 0 0 0,1-1 0 0 0,-1 1 1 0 0,-2-14-1 0 0,1 18-77 0 0,-4-6 5 0 0,0-3-5 0 0,-2 2 8 0 0,-6-2-58 0 0,9 11 106 0 0,2 1-3 0 0,-2-1-19 0 0,1 0 1 0 0,-1 1-1 0 0,1-1 0 0 0,-1 1 1 0 0,1 0-1 0 0,-1 0 0 0 0,1 1 1 0 0,-8 0-1 0 0,9 0 10 0 0,-16 3-28 0 0,0 1-1 0 0,1 0 1 0 0,0 2 0 0 0,-23 11-1 0 0,18-8 54 0 0,-9 4 0 0 0,1 1 0 0 0,0 1 0 0 0,1 2-1 0 0,0 1 1 0 0,-28 26 0 0 0,43-31 11 0 0,13-9 0 0 0,0-1 0 0 0,-4 9 0 0 0,3 1 16 0 0,2-12-2 0 0,1 0-1 0 0,-1 1 1 0 0,0-1-1 0 0,1 1 1 0 0,-1-1-1 0 0,1 0 1 0 0,0 0-1 0 0,0 1 1 0 0,0-1-1 0 0,0 0 1 0 0,0 0-1 0 0,3 3 0 0 0,1 0 56 0 0,-1 0 0 0 0,2 0 0 0 0,7 5 0 0 0,21 18 40 0 0,-7 2-699 0 0,-26-28-161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37 455 0 0,'-3'-21'16928'0'0,"2"20"-16090"0"0,-4-3 538 0 0,0 1-3568 0 0,1 1 2302 0 0,0 1 1 0 0,0 0 0 0 0,0 0-1 0 0,1 0 1 0 0,-1 0 0 0 0,0 1-1 0 0,0-1 1 0 0,0 1 0 0 0,-1 0 0 0 0,1 0-1 0 0,0 1 1 0 0,0-1 0 0 0,1 1-1 0 0,-1 0 1 0 0,0 0 0 0 0,-5 2 0 0 0,-6 3 116 0 0,0 0 1 0 0,-22 15-1 0 0,29-17-166 0 0,-26 15-35 0 0,-1-2 1 0 0,-70 25-1 0 0,82-35-11 0 0,-1-1 0 0 0,1-1 0 0 0,-1-2 0 0 0,0 0 0 0 0,-47 0 0 0 0,62-4-102 0 0,0-1-1 0 0,0 1 1 0 0,-13-5-1 0 0,16 4-62 0 0,5 2 60 0 0,0-1 1 0 0,1 1-1 0 0,-1-1 0 0 0,0 1 1 0 0,0-1-1 0 0,0 0 0 0 0,0 1 0 0 0,0-1 1 0 0,1 0-1 0 0,-1 1 0 0 0,0-1 0 0 0,1 0 1 0 0,-1 0-1 0 0,0 0 0 0 0,1 0 0 0 0,-1 0 1 0 0,1 0-1 0 0,-1 0 0 0 0,1 0 0 0 0,-1-1 1 0 0,1 1 169 0 0,-1-1-429 0 0,0 4-484 0 0,-5 9 968 0 0,-1-2 1 0 0,0 1 0 0 0,0-1 0 0 0,-1 0 0 0 0,0 0 0 0 0,0-1 0 0 0,-1 0 0 0 0,0-1-1 0 0,-16 11 1 0 0,14-11-11 0 0,1 2-1 0 0,0 0 1 0 0,0 0-1 0 0,1 0 0 0 0,1 1 1 0 0,-1 1-1 0 0,2-1 1 0 0,-11 20-1 0 0,6-5 17 0 0,3-3-103 0 0,8-20 17 0 0,2 0-42 0 0,0-1 1 0 0,-1 1 0 0 0,1-1 0 0 0,0 1 0 0 0,0-1-1 0 0,0 1 1 0 0,1-1 0 0 0,-1 0 0 0 0,0 0 0 0 0,0 0 0 0 0,1 0-1 0 0,-1 0 1 0 0,1 0 0 0 0,-1 0 0 0 0,1 0 0 0 0,-1 0 0 0 0,1 0-1 0 0,1 0 1 0 0,2 0 19 0 0,0 0-1 0 0,0 0 1 0 0,0 0 0 0 0,0-1-1 0 0,-1 1 1 0 0,1-1-1 0 0,8-1 1 0 0,36-7 199 0 0,-33 5-157 0 0,130-30 71 0 0,-43 8-348 0 0,-95 24 143 0 0,-1 0 1 0 0,1 0-1 0 0,0 0 0 0 0,0 1 0 0 0,13 1 0 0 0,-17-1 36 0 0,0 1 1 0 0,0 0-1 0 0,0 0 0 0 0,0 0 0 0 0,-1 0 0 0 0,1 1 1 0 0,0-1-1 0 0,-1 1 0 0 0,1 0 0 0 0,-1 0 1 0 0,0 0-1 0 0,0 1 0 0 0,4 2 0 0 0,-3-2 11 0 0,12 17-72 0 0,-6-6 46 0 0,-1 0 0 0 0,9 20-1 0 0,7 11 346 0 0,-23-41-289 0 0,0 1 0 0 0,0-1 0 0 0,0 1 0 0 0,-1-1 0 0 0,1 1-1 0 0,-1-1 1 0 0,0 1 0 0 0,0 0 0 0 0,-1-1 0 0 0,1 1 0 0 0,-1 0 0 0 0,0 0-1 0 0,0-1 1 0 0,-1 1 0 0 0,0 0 0 0 0,1 0 0 0 0,-2-1 0 0 0,1 1 0 0 0,0-1-1 0 0,-1 1 1 0 0,0-1 0 0 0,0 1 0 0 0,0-1 0 0 0,-1 0 0 0 0,1 0 0 0 0,-1 0-1 0 0,0 0 1 0 0,-4 4 0 0 0,-5 3 46 0 0,1 0 1 0 0,-2 0-1 0 0,1-1 0 0 0,-2-1 1 0 0,1 0-1 0 0,-30 13 0 0 0,21-12-57 0 0,0-1-1 0 0,-1-1 0 0 0,0-1 1 0 0,-48 8-1 0 0,31-11 5 0 0,0-1 0 0 0,-48-2-1 0 0,71-2-10 0 0,-27-5 0 0 0,44 6 0 0 0,-1-1 0 0 0,0 1 0 0 0,0 0 0 0 0,1 0 0 0 0,-1 0 0 0 0,0-1 0 0 0,0 1 0 0 0,1 0 0 0 0,-1-1 0 0 0,0 1 0 0 0,1 0 0 0 0,-1-1 0 0 0,0 0 0 0 0,0 0-21 0 0,1 0 0 0 0,0 1 0 0 0,-1-1 0 0 0,1 0 0 0 0,0 0 0 0 0,0 1 0 0 0,0-1 0 0 0,0 0 0 0 0,0 0 0 0 0,0 0 0 0 0,0 1-1 0 0,0-1 1 0 0,0 0 0 0 0,0 0 0 0 0,0 1 0 0 0,0-1 0 0 0,1 0 0 0 0,-1 0 0 0 0,0 1 0 0 0,1-1 0 0 0,-1 0 0 0 0,0 0 0 0 0,1 1 0 0 0,-1-1 0 0 0,1 0 0 0 0,-1 1 0 0 0,1-1 0 0 0,-1 1 0 0 0,1-1-1 0 0,0 1 1 0 0,-1-1 0 0 0,1 1 0 0 0,1-1 0 0 0,24-18-1236 0 0,-25 19 1193 0 0,21-13-2019 0 0,5-2-4037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576 202 5527 0 0,'30'-24'825'0'0,"2"1"0"0"0,40-22 0 0 0,-18 12 6108 0 0,-21 10-5061 0 0,-31 21-1723 0 0,0 0 0 0 0,0 1 0 0 0,0-1-1 0 0,0 0 1 0 0,-1 0 0 0 0,1 0 0 0 0,-1 0 0 0 0,1-1-1 0 0,-1 1 1 0 0,0 0 0 0 0,1 0 0 0 0,-1-1 0 0 0,-1 1-1 0 0,2-4 1 0 0,-2 5 346 0 0,-11-7 80 0 0,8 6-556 0 0,0 1 1 0 0,-1-1-1 0 0,1 1 1 0 0,-1 0 0 0 0,1 0-1 0 0,-1 1 1 0 0,0-1-1 0 0,1 1 1 0 0,-1 0 0 0 0,0 0-1 0 0,-5 0 1 0 0,-6 2 80 0 0,-23 6 0 0 0,15-3-69 0 0,-74 20-31 0 0,5-2 0 0 0,7-2 29 0 0,-12 2 6 0 0,43-12-69 0 0,-99 32-1 0 0,138-36 78 0 0,14-7-43 0 0,0 1 1 0 0,0-1 0 0 0,1 1 0 0 0,-1 0 0 0 0,0-1-1 0 0,1 1 1 0 0,-1 0 0 0 0,0-1 0 0 0,1 1 0 0 0,-1 0 0 0 0,1 0-1 0 0,-1 1 1 0 0,0 0-4 0 0,0 1 0 0 0,1 0-1 0 0,-1-1 1 0 0,1 1 0 0 0,-1 0 0 0 0,1 0 0 0 0,0 0-1 0 0,0 0 1 0 0,0-1 0 0 0,1 1 0 0 0,-1 0-1 0 0,1 0 1 0 0,-1-1 0 0 0,1 1 0 0 0,0 0 0 0 0,0-1-1 0 0,0 1 1 0 0,1 0 0 0 0,-1-1 0 0 0,1 0-1 0 0,-1 1 1 0 0,1-1 0 0 0,0 0 0 0 0,0 0-1 0 0,2 3 1 0 0,3 2-11 0 0,1 0 0 0 0,0 0 0 0 0,0-1 0 0 0,1 0 0 0 0,14 8 0 0 0,122 54-42 0 0,-83-41 175 0 0,63 37 1 0 0,-116-58-11 0 0,0 0 0 0 0,-1 0-1 0 0,0 1 1 0 0,0 0 0 0 0,0 0 0 0 0,-1 1 0 0 0,11 15 0 0 0,-17-21-84 0 0,0 1 0 0 0,0 0 0 0 0,-1 0 0 0 0,1 0 0 0 0,-1 0 1 0 0,0 0-1 0 0,0 0 0 0 0,0 0 0 0 0,0 0 0 0 0,0 0 0 0 0,-1 0 1 0 0,1 0-1 0 0,-1 0 0 0 0,0 0 0 0 0,-1 3 0 0 0,0 1 3 0 0,-1-1-1 0 0,0 0 1 0 0,-1-1-1 0 0,1 1 1 0 0,-1 0-1 0 0,-6 6 1 0 0,-30 30 162 0 0,28-30-151 0 0,-1 0-23 0 0,0-1 0 0 0,-1 0 0 0 0,-1-1 0 0 0,0-1 0 0 0,0 0 0 0 0,-1-1 0 0 0,0-1 0 0 0,0 0 0 0 0,-32 8 0 0 0,21-9-53 0 0,0-1 0 0 0,0-1-1 0 0,-1-1 1 0 0,0-1 0 0 0,-42-3 0 0 0,63 1 15 0 0,0-1 0 0 0,-1 0 1 0 0,1-1-1 0 0,0 1 0 0 0,0-1 1 0 0,0-1-1 0 0,0 1 0 0 0,-7-5 0 0 0,12 6 24 0 0,0 0 0 0 0,0 0 0 0 0,0-1 0 0 0,0 1 0 0 0,0-1 0 0 0,1 1-1 0 0,-1-1 1 0 0,0 0 0 0 0,1 0 0 0 0,-1 0 0 0 0,1 0 0 0 0,0 0 0 0 0,0 0 0 0 0,-1 0-1 0 0,1 0 1 0 0,1 0 0 0 0,-1 0 0 0 0,0-1 0 0 0,0 1 0 0 0,1 0 0 0 0,0-1-1 0 0,-1 1 1 0 0,1 0 0 0 0,0-1 0 0 0,0 1 0 0 0,0-1 0 0 0,0 1 0 0 0,1-3-1 0 0,2-5 29 0 0,0 0-1 0 0,0 0 0 0 0,0 0 0 0 0,2 1 0 0 0,-1-1 0 0 0,1 1 1 0 0,0 0-1 0 0,1 1 0 0 0,10-14 0 0 0,3 1 32 0 0,0 1 0 0 0,30-23 0 0 0,252-177 791 0 0,-254 187-532 0 0,82-74 0 0 0,-122 100-329 0 0,-3 4 1 0 0,-1 0-1 0 0,0 0 1 0 0,0-1-1 0 0,0 1 1 0 0,-1-1-1 0 0,1 0 1 0 0,-1 0-1 0 0,0 0 0 0 0,0 0 1 0 0,3-8-1 0 0,-5 10-88 0 0,-12 1-1478 0 0,-2 5 92 0 0,1 2-395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1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38 2303 0 0,'0'0'11296'0'0,"13"-7"-10024"0"0,-4 2-773 0 0,-5 3-390 0 0,-1 0-1 0 0,1 0 1 0 0,-1-1-1 0 0,0 1 1 0 0,0-1-1 0 0,0 1 0 0 0,5-6 1 0 0,-7 7 554 0 0,-3 2-589 0 0,-232 73 14 0 0,-8-20-177 0 0,241-54 90 0 0,-75 17 42 0 0,0-4 0 0 0,-135 5-1 0 0,143-15-67 0 0,41-1-159 0 0,0-2 0 0 0,0 0 1 0 0,-33-5-1 0 0,55 4 132 0 0,-1-1-1 0 0,1 0 1 0 0,-1 0-1 0 0,1 0 1 0 0,0-1 0 0 0,0 1-1 0 0,0-1 1 0 0,-5-4-1 0 0,9 7 37 0 0,-3-5-50 0 0,0-5 79 0 0,3 8 592 0 0,2 4-589 0 0,0 0-1 0 0,0-1 1 0 0,0 1-1 0 0,0 0 1 0 0,0-1 0 0 0,0 1-1 0 0,-1 0 1 0 0,2 2-1 0 0,4 31 62 0 0,-6-31-62 0 0,1 1 1 0 0,-1-1-1 0 0,1 0 1 0 0,0 0 0 0 0,1 0-1 0 0,-1 0 1 0 0,5 8 0 0 0,3 5 9 0 0,1-1 1 0 0,0 0-1 0 0,25 27 1 0 0,-6-5 37 0 0,-16-24 221 0 0,26 26-1 0 0,-26-28-20 0 0,0 1 0 0 0,16 21 0 0 0,-25-28-208 0 0,-1-2-8 0 0,0 0 0 0 0,-1 0 1 0 0,1 0-1 0 0,-1 1 0 0 0,0-1 1 0 0,0 1-1 0 0,0-1 0 0 0,-1 1 1 0 0,0 0-1 0 0,0 0 0 0 0,1 8 1 0 0,0-3-38 0 0,-2-3 1 0 0,0-5 442 0 0,0-23 294 0 0,-1 15-708 0 0,1-1 1 0 0,-1 1-1 0 0,2-1 1 0 0,-1 0-1 0 0,1 1 0 0 0,0-1 1 0 0,0 1-1 0 0,1-1 1 0 0,0 1-1 0 0,0 0 1 0 0,0 0-1 0 0,1-1 0 0 0,4-5 1 0 0,3-1 6 0 0,1 0 1 0 0,0 1-1 0 0,1 0 1 0 0,23-17-1 0 0,-15 12-49 0 0,80-69 3 0 0,-94 79-10 0 0,-4 6-50 0 0,-3-2-303 0 0,0-2 502 0 0,14 9-5982 0 0,-10-3 4604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7831 0 0,'-7'-5'810'0'0,"0"0"-1789"0"0,-7-2 9723 0 0,21 14-7728 0 0,18 16 148 0 0,32 41 0 0 0,8 8-111 0 0,42 22-221 0 0,-32-29-532 0 0,-25-24-206 0 0,-30-25-24 0 0,0 2 0 0 0,-1-1 0 0 0,21 27 0 0 0,-34-37-59 0 0,-2 0 0 0 0,1 0 0 0 0,-1 0-1 0 0,0 1 1 0 0,0-1 0 0 0,-1 1 0 0 0,0 0 0 0 0,0 0-1 0 0,-1 1 1 0 0,0-1 0 0 0,-1 0 0 0 0,0 1 0 0 0,0-1-1 0 0,0 11 1 0 0,-3-1-11 0 0,0 0 0 0 0,-1 0 0 0 0,-1-1 0 0 0,0 0 0 0 0,-2 0 0 0 0,0 0 0 0 0,-12 25 0 0 0,-3-3 0 0 0,-47 68 0 0 0,58-93 13 0 0,-99 129 73 0 0,92-125-72 0 0,0 0-1 0 0,-1-1 1 0 0,-1-1 0 0 0,0-1 0 0 0,-29 17-1 0 0,-12 0 47 0 0,-16 9 7 0 0,60-25-324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52 116 9671 0 0,'-2'-1'440'0'0,"-47"-7"8290"0"0,196-34-5078 0 0,77-16-1931 0 0,-212 55-1648 0 0,-4 2-57 0 0,0 0 0 0 0,0 0 0 0 0,-1 0 0 0 0,10 2 0 0 0,-14-1-175 0 0,-2 2-26 0 0,5 7 1 0 0,-4-6-116 0 0,-2 0-488 0 0,1 3 63 0 0,1 6-69 0 0,-2-3-5552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 10135 0 0,'1'-8'10811'0'0,"-7"21"-10300"0"0,-3 5-229 0 0,-44 59 960 0 0,-4 4-365 0 0,-32 73-563 0 0,69-114-235 0 0,2 0-1 0 0,-13 44 0 0 0,27-70-130 0 0,3-12-209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91 6911 0 0,'1'-1'3082'0'0,"3"-2"-1522"0"0,1 0 1 0 0,-1 0 0 0 0,0 0 0 0 0,1 1-1 0 0,4-2 1 0 0,27-7 2433 0 0,-12 8-4121 0 0,31-1 1 0 0,3 0 587 0 0,37-13-332 0 0,-24 3-66 0 0,-36 6-23 0 0,-26 5-14 0 0,0 1-1 0 0,0 0 0 0 0,0 1 0 0 0,0-1 1 0 0,16 2-1 0 0,-23 0 271 0 0,-2 3-176 0 0,0 2-104 0 0,0 0 0 0 0,-1 1 0 0 0,1-1 0 0 0,-1 0 0 0 0,0 0 0 0 0,-1 1-1 0 0,1-1 1 0 0,-1 0 0 0 0,0-1 0 0 0,-1 1 0 0 0,1 0 0 0 0,-1 0 0 0 0,0-1 0 0 0,0 0 0 0 0,0 0 0 0 0,-4 5 0 0 0,-10 9 5 0 0,-1-1 0 0 0,-22 18 1 0 0,39-34-21 0 0,-170 120 187 0 0,44-35-104 0 0,-116 86-300 0 0,191-138 216 0 0,40-25 0 0 0,4-2-11 0 0,6-5-42 0 0,16 1-1 0 0,-12-3 55 0 0,20 2 71 0 0,0-1 0 0 0,0-1-1 0 0,0-1 1 0 0,0-1 0 0 0,28-6 0 0 0,35-3 158 0 0,-59 9-128 0 0,200-7 335 0 0,-223 9-553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2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13703 0 0,'0'0'9757'0'0,"-2"0"-9515"0"0,-13 6-187 0 0,1 1 0 0 0,-1 0 0 0 0,-25 17 0 0 0,14-8-42 0 0,-7 4-17 0 0,-2-1 0 0 0,0-2-1 0 0,-1-2 1 0 0,-63 19 0 0 0,67-26-141 0 0,-1-1 1 0 0,-1-1-1 0 0,1-2 0 0 0,-1-2 1 0 0,0-1-1 0 0,0-1 1 0 0,0-2-1 0 0,-39-7 0 0 0,64 7 99 0 0,0 0-1 0 0,0-1 0 0 0,0 0 0 0 0,1-1 0 0 0,-1 0 0 0 0,-10-7 0 0 0,18 11 12 0 0,0-1-1 0 0,0 0 0 0 0,0 0 0 0 0,0 0 1 0 0,0 1-1 0 0,1-1 0 0 0,-1 0 0 0 0,0 0 1 0 0,1 0-1 0 0,-1 0 0 0 0,0-1 0 0 0,1 1 0 0 0,0 0 1 0 0,-1 0-1 0 0,1 0 0 0 0,0 0 0 0 0,-1 0 1 0 0,1-1-1 0 0,0 1 0 0 0,0 0 0 0 0,0 0 0 0 0,0 0 1 0 0,0-1-1 0 0,0 1 0 0 0,0 0 0 0 0,1 0 1 0 0,0-2-1 0 0,-1 0-155 0 0,1-1 0 0 0,1 1 0 0 0,-1 0 1 0 0,0 1-1 0 0,1-1 0 0 0,0 0 0 0 0,-1 0 1 0 0,4-3-1 0 0,0 1-300 0 0,1 0-1 0 0,-1 0 1 0 0,1 0-1 0 0,10-6 1 0 0,17-11 1436 0 0,-34 25-608 0 0,-13 47 693 0 0,-23 57-1 0 0,2-9-192 0 0,1-11-310 0 0,10-31-14 0 0,23-53-32 0 0,1 10-146 0 0,0-10-179 0 0,2-1-49 0 0,1 0-93 0 0,-1 1 0 0 0,0-1 1 0 0,1 0-1 0 0,0 0 0 0 0,0 0 1 0 0,0 0-1 0 0,0 0 0 0 0,0-1 1 0 0,0 1-1 0 0,0-1 0 0 0,0 0 0 0 0,0 0 1 0 0,1 0-1 0 0,-1 0 0 0 0,0-1 1 0 0,1 0-1 0 0,3 1 0 0 0,7-1-5 0 0,0-1-1 0 0,0 0 0 0 0,14-4 1 0 0,13-1-86 0 0,84-12-492 0 0,-29 3 85 0 0,-61 10 343 0 0,-7 1 77 0 0,-1 1 0 0 0,46 1 0 0 0,-67 3 99 0 0,0 0 1 0 0,0 1 0 0 0,0-1-1 0 0,-1 1 1 0 0,1 0 0 0 0,-1 1-1 0 0,1-1 1 0 0,-1 1 0 0 0,0 0-1 0 0,0 1 1 0 0,0-1 0 0 0,0 1-1 0 0,0 0 1 0 0,-1 0 0 0 0,5 6-1 0 0,-1-1 6 0 0,1-1-1 0 0,0 1 0 0 0,16 10 0 0 0,-16-12 51 0 0,1 0-1 0 0,-1 1 0 0 0,9 10 0 0 0,-16-16-64 0 0,-1 0-1 0 0,1 0 1 0 0,-1 0 0 0 0,1 0-1 0 0,-1 0 1 0 0,0 1 0 0 0,0-1-1 0 0,0 0 1 0 0,-1 0 0 0 0,1 1-1 0 0,0-1 1 0 0,-1 1 0 0 0,1-1 0 0 0,-1 0-1 0 0,0 1 1 0 0,0-1 0 0 0,0 4-1 0 0,-1-3 8 0 0,1 0 0 0 0,-1 1-1 0 0,0-1 1 0 0,-1 0-1 0 0,1 0 1 0 0,0 0-1 0 0,-1 1 1 0 0,0-2-1 0 0,1 1 1 0 0,-6 5 0 0 0,-1 1 39 0 0,0-1 1 0 0,-1 0 0 0 0,0 0 0 0 0,-1-1-1 0 0,-17 10 1 0 0,-8 3 155 0 0,0-2 0 0 0,-75 25 0 0 0,-81 5 196 0 0,148-41-1162 0 0,1-3 1 0 0,-56 0-1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36 699 5959 0 0,'0'0'267'0'0,"-2"1"0"0"0,-32 5 12687 0 0,37-6-12362 0 0,16-1-227 0 0,0-1-1 0 0,-1-1 1 0 0,19-6-1 0 0,-14 4-13 0 0,-1 1 1 0 0,24-2-1 0 0,218-14-351 0 0,134-4 0 0 0,-209-2 178 0 0,-8 1 51 0 0,38 19 267 0 0,-152 8-482 0 0,0-4-1 0 0,83-12 1 0 0,-36-9 55 0 0,71-11-74 0 0,17 22 58 0 0,-170 12-21 0 0,42 7-1 0 0,-44-4-19 0 0,47 1-1 0 0,-24-9 89 0 0,61-13 0 0 0,-25 4 153 0 0,-54 9-223 0 0,288-38 404 0 0,-155 36-434 0 0,-83 5 0 0 0,263-5 0 0 0,-232 5 0 0 0,132-8 0 0 0,-138 5 0 0 0,-57 5 0 0 0,68 1 0 0 0,-36 1 0 0 0,121-19 0 0 0,-123 7 0 0 0,34 3 0 0 0,-33 4 0 0 0,-36 0 11 0 0,-12 1 16 0 0,59-9-1 0 0,-6-3-26 0 0,-10 3 0 0 0,-3-1 0 0 0,-1 4 0 0 0,2 3 0 0 0,115 8 0 0 0,-94-2 0 0 0,-56-1 0 0 0,243-16 123 0 0,0 0 110 0 0,-38 5-173 0 0,-145 0-27 0 0,103-6 81 0 0,102 11-1 0 0,-91-15 292 0 0,-29 2-131 0 0,-112 17-246 0 0,84 9-1 0 0,5 0-29 0 0,-106-7 29 0 0,107-14-1 0 0,-85 4 149 0 0,0 2 0 0 0,1 5 0 0 0,-1 3 0 0 0,85 11 0 0 0,-114-9-160 0 0,0-3 0 0 0,89-10 0 0 0,-3-1 4 0 0,-51 5-19 0 0,31 0 0 0 0,-35 10 0 0 0,-53-1 0 0 0,-1-1 0 0 0,1-1 0 0 0,55-8 0 0 0,-1-11 168 0 0,31-6 128 0 0,-93 23-199 0 0,44 0 0 0 0,8 0-72 0 0,-17-4 76 0 0,90-7 224 0 0,24 6-250 0 0,-155 5-75 0 0,9 0 0 0 0,-3-1 0 0 0,-20 2 0 0 0,13-2 0 0 0,0-1 0 0 0,6-2 13 0 0,-19 6 8 0 0,19-9 20 0 0,2-1 140 0 0,-19 9-117 0 0,-1 1-11 0 0,15-7-24 0 0,-13 7-165 0 0,-3 0 94 0 0,0 1-132 0 0,-1 0 98 0 0,0 0 0 0 0,0 0 0 0 0,1 0 0 0 0,-1 0 0 0 0,0 0 0 0 0,0 0 0 0 0,0 0-1 0 0,0 0 1 0 0,0 0 0 0 0,0 0 0 0 0,-1 0 0 0 0,1 1 0 0 0,-2 1-539 0 0,0 1 0 0 0,-1-1 0 0 0,1 1 0 0 0,-1-1 0 0 0,-3 4 0 0 0,-7 4-8052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2453 5983 0 0,'0'0'464'0'0,"2"-2"-305"0"0,44-51 11170 0 0,-44 54-11337 0 0,0-1-1 0 0,-1 1 1 0 0,1 1-1 0 0,0-1 1 0 0,-1 0 0 0 0,1 0-1 0 0,-1 0 1 0 0,1 1-1 0 0,-1-1 1 0 0,0 1-1 0 0,3 2 1 0 0,3 8-13 0 0,-4-7 19 0 0,-1 2-54 0 0,-1-3 55 0 0,0-1-1 0 0,0 1 0 0 0,-1-1 1 0 0,1 1-1 0 0,-1-1 1 0 0,0 1-1 0 0,0 7 0 0 0,0-6 2 0 0,-1 0 1 0 0,2 0-1 0 0,-1 0 0 0 0,0-1 0 0 0,2 9 0 0 0,2 17-32 0 0,-2 56-1 0 0,-1-22 34 0 0,-1 38-1 0 0,-2-37 0 0 0,-3 216 64 0 0,5-274-59 0 0,0 1 0 0 0,0-1 0 0 0,-1 1-1 0 0,0-1 1 0 0,-4 12 0 0 0,0 7 30 0 0,2-6-36 0 0,2-13 0 0 0,-1-1 1 0 0,2 1-1 0 0,-1 0 0 0 0,1 0 0 0 0,0-1 1 0 0,1 1-1 0 0,-1 0 0 0 0,1-1 0 0 0,1 1 0 0 0,-1 0 1 0 0,1-1-1 0 0,0 0 0 0 0,4 8 0 0 0,9 14-125 0 0,-12-25 48 0 0,6 3-2 0 0,0 3 3 0 0,-2-3 9 0 0,-5-3 9 0 0,1 14 52 0 0,-1-15 16 0 0,-2 0 59 0 0,1 0 4 0 0,8 16 34 0 0,-8-17 41 0 0,1-2-80 0 0,5-6 5 0 0,-4 3 4 0 0,0 0-55 0 0,0 0 1 0 0,-1 0-1 0 0,1-1 1 0 0,3-8 0 0 0,-5 10-16 0 0,-1 0 1 0 0,1 0 0 0 0,-1 1-1 0 0,0-1 1 0 0,0 0-1 0 0,0-5 1 0 0,-1-16 47 0 0,2 7 47 0 0,0 0-1 0 0,1 0 1 0 0,1 0 0 0 0,1 0 0 0 0,1 0 0 0 0,9-24 0 0 0,30-97 659 0 0,-27 88-642 0 0,-2-1-1 0 0,15-96 0 0 0,-26 115 25 0 0,1 0 1 0 0,2 0-1 0 0,1 1 0 0 0,1 0 0 0 0,22-48 1 0 0,-19 54-100 0 0,-1 4-38 0 0,0-1 0 0 0,-2-1 0 0 0,0 0 1 0 0,-2 0-1 0 0,8-39 0 0 0,-9 14 1 0 0,-1-51-1 0 0,-5 74 20 0 0,1 0-1 0 0,2 0 1 0 0,9-43 0 0 0,-8 53-15 0 0,1 0 0 0 0,0 1 1 0 0,1 0-1 0 0,0 0 0 0 0,2 0 1 0 0,-1 1-1 0 0,14-17 0 0 0,-10 15-10 0 0,-1 0 0 0 0,0-1 0 0 0,-1 0 0 0 0,0-1 0 0 0,9-28 0 0 0,0-32 115 0 0,-15 58-68 0 0,0 1 1 0 0,2 0-1 0 0,0 0 1 0 0,15-32-1 0 0,-12 37-47 0 0,15-20 0 0 0,-13 21 0 0 0,11-21 0 0 0,-7 15 0 0 0,-10 13 0 0 0,-1 2 0 0 0,-1 0 0 0 0,0 0 0 0 0,0-1 0 0 0,0 1 0 0 0,0-1 0 0 0,-1 1 0 0 0,1-1 0 0 0,1-7 0 0 0,1 0 0 0 0,1-2 0 0 0,13-26 0 0 0,-15 31 0 0 0,13-20 0 0 0,24-47 0 0 0,-2 2 0 0 0,-33 64 0 0 0,0-1 0 0 0,0 0 0 0 0,4-16 0 0 0,-3 9 0 0 0,1 0 0 0 0,9-17 0 0 0,-9 23 0 0 0,0-5 0 0 0,-6 12 0 0 0,18-33 0 0 0,-17 33 0 0 0,7-14 0 0 0,-4 3-1 0 0,22-50-1 0 0,-23 55-16 0 0,1 1 0 0 0,1 0 1 0 0,-1 0-1 0 0,11-12 0 0 0,-11 14 6 0 0,0 0 0 0 0,0 0 0 0 0,-1 0 0 0 0,5-13 0 0 0,-2 7 12 0 0,-4 4 0 0 0,3-27 0 0 0,-4 27-10 0 0,-2 7-44 0 0,1 0 1 0 0,-1 0 52 0 0,0 0 0 0 0,0 0 0 0 0,1 0 0 0 0,-1-1 0 0 0,1 1 0 0 0,-1 0 0 0 0,1 0 0 0 0,0 0 1 0 0,0 0-1 0 0,0 0 0 0 0,0 1 0 0 0,2-4 0 0 0,1 0 2 0 0,-2 1-1 0 0,0 1 0 0 0,0-1 0 0 0,0 1 0 0 0,0 0 0 0 0,1 0 0 0 0,3-4 0 0 0,14-17 0 0 0,-14 12 0 0 0,-1 0 0 0 0,-3-1 0 0 0,-2 1 0 0 0,-1 1 11 0 0,0 7 32 0 0,-1-6-33 0 0,-1-1-10 0 0,-5-10-11 0 0,4 9-20 0 0,7-12-2 0 0,-1 9 24 0 0,-1 13-49 0 0,0 0-61 0 0,5-5 108 0 0,6-4 11 0 0,-8 10-5 0 0,-3 1-2 0 0,3 0-41 0 0,7 0 24 0 0,2 4-24 0 0,0 1 36 0 0,10 6 23 0 0,-21-10 129 0 0,2 0-93 0 0,-1-1 1 0 0,1 0-1 0 0,0 1 1 0 0,7-2-1 0 0,-11 1-43 0 0,29-3 34 0 0,-1 0-1 0 0,38 2 0 0 0,20 3-37 0 0,-55-2 98 0 0,-1-1 1 0 0,52-10-1 0 0,-20 2 4 0 0,-39 6-32 0 0,-20 3-18 0 0,16 1-27 0 0,8 0 29 0 0,-18 0-42 0 0,-5 0-12 0 0,-1 0-1 0 0,1-1 1 0 0,-1 0 0 0 0,1 1 0 0 0,-1-1 0 0 0,1-1-1 0 0,4 1 1 0 0,136-18 0 0 0,-97 11 0 0 0,-19 2 23 0 0,28-9-1 0 0,-10 1-3 0 0,-25 8-11 0 0,-19 5 7 0 0,20-2 16 0 0,26 0-21 0 0,56-11-10 0 0,-25 2 0 0 0,-47 6 0 0 0,-14 1 0 0 0,28 0 0 0 0,-30 3 0 0 0,45-1 0 0 0,-51 1 0 0 0,2 1 0 0 0,0-2 0 0 0,0 1 0 0 0,0-2 0 0 0,18-5 0 0 0,-5 1 0 0 0,47-7 0 0 0,-41 9 0 0 0,-27 4 0 0 0,11 3 0 0 0,-4 0 0 0 0,19 5 0 0 0,2-3 0 0 0,-8-4 0 0 0,0-2-1 0 0,0 0 0 0 0,40-9 1 0 0,1 0 55 0 0,1 3 8 0 0,84-13-51 0 0,-101 12-12 0 0,69-10 0 0 0,-61 12 71 0 0,-17 2 50 0 0,62-1-1 0 0,-92 5-120 0 0,-7 1 0 0 0,1 0 0 0 0,0-1 0 0 0,0 2 0 0 0,-1-1 0 0 0,1 0 0 0 0,0 1 0 0 0,6 1 0 0 0,17 5 0 0 0,-23-6 6 0 0,0 0-1 0 0,0 0 1 0 0,0-1-1 0 0,0 1 1 0 0,0-1-1 0 0,0 0 1 0 0,0 0-1 0 0,1 0 1 0 0,5-2-1 0 0,1 0 4 0 0,17-2 64 0 0,86-17 502 0 0,-109 20-563 0 0,48-8 40 0 0,-39 8-52 0 0,31-1 0 0 0,1-3 0 0 0,-25 2 0 0 0,-7 1 0 0 0,-1 0 0 0 0,23 1 0 0 0,-14 0 0 0 0,-17 2 0 0 0,13 1 0 0 0,7 1 0 0 0,81 6 0 0 0,-7-17 25 0 0,-33 2 3 0 0,-9 6-17 0 0,-13-1-11 0 0,-20-1 100 0 0,31-9-1 0 0,11 0 66 0 0,-29 5-120 0 0,-20 3-19 0 0,0 0 1 0 0,33 1-1 0 0,-37 2-26 0 0,1 3 11 0 0,-1 1 31 0 0,1 1-31 0 0,-1 0-11 0 0,1-1 0 0 0,1-1 0 0 0,-8-1 18 0 0,1 0 0 0 0,0-1 0 0 0,0 0 0 0 0,0 0 0 0 0,0-1 0 0 0,10 0 0 0 0,-3-1 19 0 0,127-10 126 0 0,26-1-70 0 0,-163 12-51 0 0,7 1-31 0 0,3 1-11 0 0,6 2 0 0 0,-18-4 0 0 0,32 0 0 0 0,-21 1-2 0 0,-8-1 4 0 0,0 1 0 0 0,0-1 0 0 0,0 0 1 0 0,0-1-1 0 0,6 0 0 0 0,107-10 342 0 0,-57 6-251 0 0,-44 2-89 0 0,-14 3-11 0 0,19 3 74 0 0,-2 0-67 0 0,-6-4 0 0 0,-9 1 0 0 0,72-3 75 0 0,-39 1-18 0 0,-28 2-58 0 0,0 0 0 0 0,22-4-1 0 0,-15 0 15 0 0,-1 2-1 0 0,29-1 1 0 0,34-3 13 0 0,-70 4-26 0 0,-6 1 0 0 0,-1 0 0 0 0,1 0 0 0 0,-1 0 0 0 0,1 1 0 0 0,0 0 0 0 0,-1 0 0 0 0,6 0 0 0 0,1 1 10 0 0,23-1 33 0 0,-18-2-30 0 0,-7 1-13 0 0,0 0-1 0 0,-1 0 1 0 0,12 1-1 0 0,-14 0 1 0 0,20-2 0 0 0,37-5 0 0 0,-30 5 0 0 0,-2-1 0 0 0,0-1 0 0 0,0 1 0 0 0,212-4 64 0 0,-237 6-64 0 0,15 3 0 0 0,-15-2 0 0 0,5 1 0 0 0,27 4 0 0 0,-23-2 0 0 0,1-1 0 0 0,0 0 0 0 0,-6-2 0 0 0,13-2 0 0 0,121-17 0 0 0,-97 13 0 0 0,-26 3 0 0 0,36-2 0 0 0,-13 3 0 0 0,-22 3 0 0 0,-12-2 0 0 0,5-2 0 0 0,145-23 21 0 0,-129 22-24 0 0,-1 1-1 0 0,52 2 1 0 0,-53 1 0 0 0,-4 1 3 0 0,-4 3 0 0 0,9-1 0 0 0,-27-2 0 0 0,1-1 0 0 0,-1 1 0 0 0,0-1 0 0 0,0 0 0 0 0,1 1 0 0 0,-1-1 0 0 0,0 0 0 0 0,1-1 0 0 0,2 1 0 0 0,1-2 0 0 0,-1 2 0 0 0,0 0 0 0 0,0-1 0 0 0,0 0 0 0 0,0 0 0 0 0,5-2 0 0 0,-1 0 0 0 0,25-7 0 0 0,3 1 0 0 0,-12 2 0 0 0,-10 4 0 0 0,0 0 0 0 0,-8 2 0 0 0,-2 2 0 0 0,27-2 0 0 0,-1 1 0 0 0,-17 0 0 0 0,2 0 0 0 0,0 0 0 0 0,0 0 0 0 0,30 0 0 0 0,-41-1 0 0 0,20 3 0 0 0,9 3 0 0 0,1-2 0 0 0,0-1 0 0 0,50-4 0 0 0,-26-6 0 0 0,-27 5 67 0 0,-3 3-121 0 0,-18 0 41 0 0,4 1 13 0 0,-1-1 0 0 0,0-1 0 0 0,0 1 0 0 0,1-2 0 0 0,0 2 0 0 0,8-1 0 0 0,-17 1 0 0 0,10 3 0 0 0,14 4 0 0 0,-16-5 0 0 0,0 1 0 0 0,0 1 0 0 0,0-3 0 0 0,0 0 0 0 0,0-1 0 0 0,-1 0 0 0 0,1 0 0 0 0,0 0 0 0 0,29 0 0 0 0,12 2 0 0 0,-29-1 0 0 0,0 0 0 0 0,44-5 0 0 0,-56 2 0 0 0,0 0 0 0 0,-2 1 11 0 0,33-2 106 0 0,-30 2-117 0 0,0-1 0 0 0,39-5 0 0 0,2 3 0 0 0,-50 4 0 0 0,41-6 0 0 0,-36 4 0 0 0,5-1 0 0 0,-1 1 0 0 0,0 1 0 0 0,1 0 0 0 0,-2 1 0 0 0,8 3 0 0 0,1 0 0 0 0,7-2 0 0 0,-11 1 0 0 0,-16-1 0 0 0,2 0 0 0 0,28 0 0 0 0,-29-2 0 0 0,19 4 0 0 0,-10-2 0 0 0,2 1 0 0 0,-1 0 0 0 0,0 0 0 0 0,0-1 0 0 0,18 1 0 0 0,0-1 0 0 0,-1-2 0 0 0,1-1 0 0 0,48-10 0 0 0,-25 2 0 0 0,-40 8 0 0 0,-1 3 0 0 0,-4 1 0 0 0,0-1 0 0 0,0-1 0 0 0,14-1 0 0 0,-22 1 0 0 0,13-2 0 0 0,-1-1 0 0 0,0-1 0 0 0,-2 1-12 0 0,-10 3-52 0 0,-14 5-132 0 0,-33 11-2348 0 0,28-12 1192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44 1839 0 0,'0'0'83'0'0,"3"-1"-6"0"0,47-17 4757 0 0,-48 18-4248 0 0,1-1-30 0 0,1 0 11 0 0,-1 0 0 0 0,1 1-1 0 0,0 0 1 0 0,0-1 0 0 0,0 2-1 0 0,9 0 2776 0 0,-6 0-2408 0 0,-7-1-806 0 0,0 1 0 0 0,1-1-1 0 0,-1 0 1 0 0,1 0 0 0 0,-1 1 0 0 0,1-1 0 0 0,-1 0 0 0 0,1 0-1 0 0,-1 0 1 0 0,0 0 0 0 0,1 0 0 0 0,-1 0 0 0 0,1 0-1 0 0,-1 0 1 0 0,1 0 0 0 0,-1 0 0 0 0,1 0 0 0 0,-1 0 0 0 0,1 0-1 0 0,0 0 1 0 0,22-4 2624 0 0,-20 3-2264 0 0,-5 0-434 0 0,-7-3-44 0 0,-2 2-10 0 0,-17-7-29 0 0,26 8 19 0 0,1 1 0 0 0,-1-1 0 0 0,1 1-1 0 0,-1-1 1 0 0,0 1 0 0 0,1 0 0 0 0,-1-1 0 0 0,0 1-1 0 0,1 0 1 0 0,-3 1 0 0 0,-6-2-1 0 0,3 1 8 0 0,1-1 1 0 0,-1 2-1 0 0,0-1 0 0 0,-8 2 1 0 0,-21 2-65 0 0,24-1 67 0 0,-7 1 0 0 0,7 1 0 0 0,7-2 0 0 0,-10 5 0 0 0,13-5 0 0 0,0 1 0 0 0,-12 10 0 0 0,-1 0 0 0 0,5-7 0 0 0,-1 1 0 0 0,2 0 0 0 0,0 1 0 0 0,-1-2 0 0 0,-7 1 0 0 0,2 3 0 0 0,7-5 18 0 0,1 1 0 0 0,-11 13 0 0 0,8-9-5 0 0,7-7-19 0 0,-3 14 84 0 0,5-16 799 0 0,3 0-798 0 0,8 5-25 0 0,4-1-30 0 0,2 1 64 0 0,-8-5-54 0 0,-1-3 44 0 0,19 1 93 0 0,-10 0-107 0 0,-4-1 3 0 0,-10 0 10 0 0,10-2 15 0 0,-7 2-33 0 0,7-1-18 0 0,1 1-97 0 0,-5 1 9 0 0,-8 0 8 0 0,23-3-27 0 0,-9 1 66 0 0,0 0 0 0 0,2 0 0 0 0,0 2 0 0 0,-4 3-15 0 0,-10-2-54 0 0,-2 1 12 0 0,0 8 35 0 0,2-6-20 0 0,6 6 31 0 0,5-3 11 0 0,1-1 0 0 0,1-3 0 0 0,-4-3-11 0 0,-7 3-31 0 0,2 9 31 0 0,-4 2 11 0 0,-5 0 0 0 0,-4 2 4 0 0,5-14-12 0 0,0 0 21 0 0,-5 11 53 0 0,7-12-64 0 0,0 0-1 0 0,-1-1 1 0 0,1 1 0 0 0,0 0-1 0 0,-1-1 1 0 0,1 1 0 0 0,0 0-1 0 0,0 0 1 0 0,0-1 0 0 0,0 1-1 0 0,0 0 1 0 0,0-1 0 0 0,0 1 0 0 0,0 0-1 0 0,0 0 1 0 0,0-1 0 0 0,0 1-1 0 0,1 1 1 0 0,0 2-34 0 0,2 9 21 0 0,0 2 11 0 0,-3-3 11 0 0,0-10 109 0 0,0 0-56 0 0,-5 20 458 0 0,0-10-511 0 0,-2 1-11 0 0,6-11 4 0 0,0 1-1 0 0,0-1 0 0 0,-1 1 1 0 0,1-1-1 0 0,-1 0 1 0 0,1 0-1 0 0,-1 0 1 0 0,0 0-1 0 0,1 0 0 0 0,-5 3 1 0 0,-1 0 11 0 0,0 1-3 0 0,2-2 25 0 0,-11 4-11 0 0,-2 0 115 0 0,16-7-74 0 0,0 0 0 0 0,-8 1-43 0 0,-2 1 18 0 0,-52 13 39 0 0,19-5-87 0 0,33-9 6 0 0,-1 0 0 0 0,0 2 0 0 0,2 0 0 0 0,-2 0 0 0 0,1 0 0 0 0,0-4 0 0 0,1 0 11 0 0,-1 0 31 0 0,-4 2-28 0 0,12 0-15 0 0,-23 1-1 0 0,15-3 2 0 0,-4 0 8 0 0,12-2 17 0 0,-1-2 6 0 0,-2-1 30 0 0,2 1-15 0 0,-7-11 131 0 0,9 12-147 0 0,-8-5 15 0 0,5 5-44 0 0,-3-4-1 0 0,-2 3 0 0 0,-1 1 0 0 0,0-1 0 0 0,1 3 0 0 0,0 0 0 0 0,0 1 11 0 0,8 0 106 0 0,3-1-64 0 0,-5-17 97 0 0,5 16-54 0 0,5-1-391 0 0,1-1-2362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4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52 124 7975 0 0,'0'0'943'0'0,"2"-1"-446"0"0,6-4 347 0 0,0-1 0 0 0,-1 1-1 0 0,9-10 1 0 0,-14 13-416 0 0,-1 2-375 0 0,0 0-1 0 0,-1-1 1 0 0,1 1-1 0 0,0-1 1 0 0,0 1 0 0 0,-1-1-1 0 0,1 0 1 0 0,0 1-1 0 0,-1-1 1 0 0,1 0-1 0 0,-1 1 1 0 0,1-1 0 0 0,-1 0-1 0 0,1 0 1 0 0,-1 0-1 0 0,1-1 1 0 0,6-7 3357 0 0,-3 6-3277 0 0,1 0 1 0 0,0-1-1 0 0,1 2 0 0 0,-1-1 1 0 0,0 1-1 0 0,1-1 0 0 0,9-1 0 0 0,45-8 351 0 0,-24 6-375 0 0,3-3-73 0 0,54-9 490 0 0,-81 19-288 0 0,-10 0-196 0 0,0-1 86 0 0,1 14 103 0 0,-3-12-227 0 0,1 0 1 0 0,-1 0-1 0 0,1-1 0 0 0,-1 1 0 0 0,0 0 1 0 0,0 0-1 0 0,0 0 0 0 0,0 3 1 0 0,-1 0 4 0 0,-1 1 1 0 0,0-1-1 0 0,0 1 1 0 0,0-1-1 0 0,-1 0 1 0 0,1 0-1 0 0,-1 0 1 0 0,0 0-1 0 0,-1-1 1 0 0,1 1-1 0 0,-1-1 1 0 0,0 0 0 0 0,0 0-1 0 0,-5 4 1 0 0,-9 6 11 0 0,-1-1 1 0 0,-22 13 0 0 0,30-19-16 0 0,-95 48 67 0 0,-12 7-183 0 0,105-54-306 0 0,-23 11 0 0 0,34-18 249 0 0,5-2-366 0 0,19-6 767 0 0,0 2-1 0 0,1 0 1 0 0,24-1 0 0 0,-36 5-73 0 0,-1 0 1 0 0,1 1-1 0 0,0 0 1 0 0,0 1 0 0 0,0 0-1 0 0,16 4 1 0 0,69 28 843 0 0,-63-20-879 0 0,-19-8-126 0 0,-1 2 0 0 0,-4-1-99 0 0,-7-5-406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1667 1 9215 0 0,'0'0'422'0'0,"-2"0"-13"0"0,-2 0-391 0 0,0 1 1 0 0,0 0-1 0 0,0 0 1 0 0,0 0-1 0 0,0 1 1 0 0,0-1-1 0 0,-5 4 0 0 0,-19 6 663 0 0,-6-1 501 0 0,1 2-1 0 0,0 1 1 0 0,-44 25 0 0 0,-88 62 661 0 0,161-98-1818 0 0,-78 53 61 0 0,3 2 0 0 0,-100 93 0 0 0,-48 58-86 0 0,153-148 0 0 0,-99 64 0 0 0,-202 123 0 0 0,368-242 41 0 0,0 0 0 0 0,0 0 0 0 0,0 1 0 0 0,1 0 0 0 0,0 0 0 0 0,0 1-1 0 0,1-1 1 0 0,-8 13 0 0 0,12-18 63 0 0,5 13-17 0 0,4-4-148 0 0,-4-8-361 0 0,0 0 1 0 0,1 0-1 0 0,-1 0 1 0 0,1-1-1 0 0,-1 0 1 0 0,1 0-1 0 0,8 1 1 0 0,6 0-5073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77 3223 0 0,'0'0'9971'0'0,"14"-14"-7246"0"0,-9 9-2447 0 0,1 1-1 0 0,-1-1 1 0 0,1 1-1 0 0,1 1 1 0 0,-1-1-1 0 0,0 1 1 0 0,1 0-1 0 0,11-4 1 0 0,60-11-550 0 0,-48 12 422 0 0,-15 5 31 0 0,-14 2-161 0 0,-1-1 0 0 0,0 0 0 0 0,0 0 0 0 0,1 0-1 0 0,-1 0 1 0 0,0 1 0 0 0,1-1 0 0 0,-1 0 0 0 0,0 0-1 0 0,0 0 1 0 0,1 1 0 0 0,-1-1 0 0 0,0 0 0 0 0,0 1-1 0 0,0-1 1 0 0,1 0 0 0 0,-1 0 0 0 0,0 1 0 0 0,0-1-1 0 0,0 0 1 0 0,0 1 0 0 0,0-1 0 0 0,0 0 0 0 0,1 1-1 0 0,-2 3 19 0 0,1-1-1 0 0,0 0 0 0 0,-1 0 1 0 0,0 0-1 0 0,0 0 0 0 0,0 0 1 0 0,-2 4-1 0 0,0 1-16 0 0,-1-1 1 0 0,0 0-1 0 0,0 0 1 0 0,-1 0 0 0 0,1 0-1 0 0,-8 7 1 0 0,-37 35 43 0 0,39-40-64 0 0,-30 30 4 0 0,-1 0 32 0 0,-50 38 0 0 0,90-76 636 0 0,2 0-629 0 0,1 1 0 0 0,-1-1 0 0 0,1 0 0 0 0,0 1 0 0 0,-1-1 0 0 0,1 0 0 0 0,0 0 0 0 0,0-1 0 0 0,2 2 0 0 0,55 17 844 0 0,-32-11-544 0 0,-19-5-252 0 0,1-1-1 0 0,0 0 0 0 0,-1 0 1 0 0,1-1-1 0 0,0-1 1 0 0,16 1-1 0 0,-22-1-79 0 0,10-2-31 0 0,-11 2-597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112 332 7343 0 0,'0'0'332'0'0,"0"3"-4"0"0,1 10 163 0 0,-1 1-1 0 0,-1 0 0 0 0,0-1 1 0 0,-1 1-1 0 0,-1-1 0 0 0,0 0 1 0 0,-5 14-1 0 0,4-17 20 0 0,-1 1 0 0 0,-1-1 0 0 0,0 0 0 0 0,0 0 1 0 0,-1-1-1 0 0,0 0 0 0 0,0 0 0 0 0,-1-1 0 0 0,-13 11 0 0 0,21-19-434 0 0,0 1-1 0 0,-1-1 1 0 0,1 1 0 0 0,0-1-1 0 0,-1 0 1 0 0,1 1 0 0 0,-1-1-1 0 0,1 0 1 0 0,-1 1-1 0 0,1-1 1 0 0,0 0 0 0 0,-1 0-1 0 0,1 0 1 0 0,-1 1 0 0 0,1-1-1 0 0,-1 0 1 0 0,1 0-1 0 0,-1 0 1 0 0,1 0 0 0 0,-1 0-1 0 0,0 0 1 0 0,1 0-1 0 0,-1 0 1 0 0,1 0 0 0 0,-1 0-1 0 0,1 0 1 0 0,-1 0 0 0 0,0-1-44 0 0,1 0 1 0 0,0 1-1 0 0,-1-1 1 0 0,1 1-1 0 0,-1-1 1 0 0,1 1 0 0 0,0-1-1 0 0,0 0 1 0 0,-1 1-1 0 0,1-1 1 0 0,0 0 0 0 0,0 1-1 0 0,0-1 1 0 0,0 0-1 0 0,0 1 1 0 0,0-1 0 0 0,0 0-1 0 0,3-31 2 0 0,3 12-23 0 0,0 1 0 0 0,2 0 0 0 0,0 1 0 0 0,1 0 0 0 0,0 0 0 0 0,2 1 0 0 0,0 0 0 0 0,1 1 0 0 0,21-23 0 0 0,-1 6-130 0 0,2 2 0 0 0,1 1-1 0 0,42-27 1 0 0,30-10-580 0 0,-44 29 333 0 0,11-2 109 0 0,-64 35 269 0 0,1 1 0 0 0,0 0 1 0 0,0 1-1 0 0,0 0 1 0 0,12-2-1 0 0,-19 5 113 0 0,-1 0 0 0 0,1 0 0 0 0,-1 0 0 0 0,1 0 1 0 0,-1 1-1 0 0,7 1 0 0 0,-8-1 36 0 0,0 0-29 0 0,0 0-104 0 0,0 1 0 0 0,0 0-1 0 0,0-1 1 0 0,0 1 0 0 0,0 0 0 0 0,-1 0 0 0 0,1 0-1 0 0,-1 0 1 0 0,1 0 0 0 0,-1 0 0 0 0,0 0-1 0 0,0 1 1 0 0,0-1 0 0 0,0 0 0 0 0,0 1-1 0 0,0-1 1 0 0,0 6 0 0 0,0-1-18 0 0,-1 0 0 0 0,1 0 0 0 0,-2 0 0 0 0,1 0 0 0 0,-3 12 0 0 0,3-15-10 0 0,0-1 0 0 0,-1 0 0 0 0,1 0 0 0 0,-1 1 0 0 0,0-1 0 0 0,0 0 0 0 0,0 0 0 0 0,-1 0 0 0 0,1 0 0 0 0,-4 5 0 0 0,-1 1 0 0 0,-6 15 0 0 0,-2-1 0 0 0,-1 0 0 0 0,-23 26 0 0 0,20-26 0 0 0,3-2-9 0 0,1 0 0 0 0,1 1 0 0 0,1 0 0 0 0,1 1-1 0 0,1 1 1 0 0,-13 45 0 0 0,21-62-28 0 0,1 0 1 0 0,0 0-1 0 0,0 0 0 0 0,1 0 1 0 0,0 0-1 0 0,0 0 0 0 0,0 0 1 0 0,1 1-1 0 0,0-1 0 0 0,1-1 0 0 0,-1 1 1 0 0,1 0-1 0 0,1 0 0 0 0,-1 0 1 0 0,1-1-1 0 0,7 13 0 0 0,-9-18-203 0 0,1 1-224 0 0,4 5-941 0 0,11 9-4230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10303 0 0,'0'0'472'0'0,"-1"2"-9"0"0,-1 2-457 0 0,-6 9 144 0 0,2 0 0 0 0,-8 18 1 0 0,13-27-14 0 0,0 1 0 0 0,0-1 0 0 0,0 0 1 0 0,0 1-1 0 0,0-1 0 0 0,1 0 1 0 0,0 1-1 0 0,0-1 0 0 0,0 1 0 0 0,0-1 1 0 0,1 0-1 0 0,2 9 0 0 0,0-5 92 0 0,1 0-1 0 0,0 1 1 0 0,0-1 0 0 0,1 0-1 0 0,0-1 1 0 0,0 1-1 0 0,1-1 1 0 0,0 0 0 0 0,0-1-1 0 0,1 1 1 0 0,-1-1-1 0 0,2 0 1 0 0,-1-1-1 0 0,1 0 1 0 0,14 8 0 0 0,69 27 718 0 0,-60-28-345 0 0,38 21-1 0 0,-33-15-51 0 0,31 19 152 0 0,-42-21-626 0 0,-24-15-218 0 0,2 0-614 0 0,0 1-1 0 0,-1-1 1 0 0,0 1 0 0 0,1 0-1 0 0,-1 0 1 0 0,0 0-1 0 0,3 3 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5063 0 0,'-1'1'2778'0'0,"-62"52"6251"0"0,1 1-5738 0 0,-92 77-1791 0 0,75-68-1006 0 0,-54 39-356 0 0,123-95-1172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3 132 3223 0 0,'-2'-2'9493'0'0,"9"0"-4187"0"0,19-4-2694 0 0,19-4-4835 0 0,-31 7 3619 0 0,16-1-1222 0 0,1 2-1 0 0,57 1 0 0 0,47 14 128 0 0,-16-1-207 0 0,-95-11-79 0 0,0-2 1 0 0,0 0-1 0 0,24-4 0 0 0,7-6-87 0 0,-1-1 0 0 0,0-3 0 0 0,79-34 0 0 0,-118 42-225 0 0,22-15 0 0 0,-32 19 139 0 0,-2 2-195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 1839 0 0,'2'0'9452'0'0,"-1"0"-9200"0"0,-1-1 0 0 0,1 1 0 0 0,0 0 1 0 0,-1 0-1 0 0,1 0 0 0 0,0 0 0 0 0,-1 0 0 0 0,1 0 0 0 0,-1 0 0 0 0,1 0 0 0 0,0 0 0 0 0,-1 0 0 0 0,1 0 0 0 0,0 0 0 0 0,-1 1 0 0 0,1-1 0 0 0,-1 0 0 0 0,1 0 0 0 0,-1 1 0 0 0,1-1 0 0 0,0 1 1 0 0,0-1-164 0 0,-1 1 1 0 0,1 0 0 0 0,-1-1 0 0 0,1 1 0 0 0,-1 0-1 0 0,0 0 1 0 0,1-1 0 0 0,-1 1 0 0 0,0 0 0 0 0,1 0 0 0 0,-1 0-1 0 0,0-1 1 0 0,0 1 0 0 0,0 1 0 0 0,0 2-28 0 0,0 0 0 0 0,0 0 0 0 0,0 1-1 0 0,-1-1 1 0 0,-2 8 0 0 0,-29 83 1597 0 0,20-67-1370 0 0,3 0 0 0 0,0 1 1 0 0,-8 51-1 0 0,13-47-234 0 0,-1 3-19 0 0,2 1 1 0 0,2 56-1 0 0,7-52-36 0 0,0-27 0 0 0,4-2 0 0 0,5 2-99 0 0,-11-12 28 0 0,-1-2 3 0 0,-1 1-247 0 0,0-1 1 0 0,0 0 0 0 0,-1 1 0 0 0,1-1 0 0 0,0 0 0 0 0,0 0 0 0 0,0 0 0 0 0,0 0 0 0 0,0 0 0 0 0,-1 0 0 0 0,1-1 0 0 0,0 1 0 0 0,0-1 0 0 0,0 1 0 0 0,2-2 0 0 0,-2 1-896 0 0,14-5-5269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0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50 455 0 0,'0'0'14624'0'0,"2"-1"-13980"0"0,18-13 246 0 0,-15 10-560 0 0,0 0 0 0 0,1 1 0 0 0,-1 0 0 0 0,8-4 0 0 0,-11 6 70 0 0,-1 1-338 0 0,-1 0 0 0 0,0 0 0 0 0,0 0 0 0 0,1 0 0 0 0,-1 0-1 0 0,0 0 1 0 0,0 0 0 0 0,1 0 0 0 0,-1 0 0 0 0,0 0 0 0 0,1 0 0 0 0,-1 0 0 0 0,0 0-1 0 0,0 0 1 0 0,0 0 0 0 0,1 0 0 0 0,-1-1 0 0 0,0 1 0 0 0,0 0 0 0 0,1 0 0 0 0,-1 0-1 0 0,0 0 1 0 0,0-1 0 0 0,0 1 0 0 0,1 0 0 0 0,-1 0 0 0 0,0 0 0 0 0,0-1 0 0 0,0 1-1 0 0,0 0 1 0 0,0 0 0 0 0,0-1 0 0 0,1 1 0 0 0,-1 0 0 0 0,0 0 0 0 0,0-1 0 0 0,0 1-1 0 0,0 0 1 0 0,0 0 0 0 0,0-1 0 0 0,0 1 0 0 0,0 0 0 0 0,0 0 0 0 0,0-1 0 0 0,0 1-1 0 0,0 0 1 0 0,0 0 0 0 0,0-1 0 0 0,-1 1 0 0 0,1 0 0 0 0,0 0 0 0 0,0-1-1 0 0,0 1 1 0 0,0 0 0 0 0,0 0 0 0 0,0 0 0 0 0,-1-1 0 0 0,1 1 0 0 0,0 0 0 0 0,0 0-1 0 0,0 0 1 0 0,-1-1 0 0 0,1 1 0 0 0,0 0 0 0 0,0 0 0 0 0,0 0 0 0 0,-1 0 0 0 0,1 0-1 0 0,-2-1 6 0 0,-10 3 6 0 0,9-2-66 0 0,-2 0-7 0 0,3 0 0 0 0,0 0 0 0 0,0 0 0 0 0,0 1 0 0 0,1-1 0 0 0,-1 1 0 0 0,0-1 0 0 0,0 1 0 0 0,1 0 0 0 0,-1-1 0 0 0,-2 3 0 0 0,-21 9 0 0 0,18-9 1 0 0,1 1-1 0 0,0 0 1 0 0,-8 6-1 0 0,-15 10-13 0 0,24-17-38 0 0,0 0 0 0 0,1-1 0 0 0,-1 1 0 0 0,-10 2 0 0 0,9-3 21 0 0,1 0 1 0 0,0 0-1 0 0,-1 0 1 0 0,1 1-1 0 0,0 0 1 0 0,0 0-1 0 0,1 1 1 0 0,-6 3-1 0 0,7-5 17 0 0,-12 14 14 0 0,-11 16-61 0 0,9-9 48 0 0,9-11 12 0 0,1 0 0 0 0,0-1 0 0 0,1 0 0 0 0,1 0 0 0 0,1-5 0 0 0,-8 9 0 0 0,3-5 0 0 0,0-1 12 0 0,9-9-9 0 0,0 1-1 0 0,0-1 1 0 0,0 0-1 0 0,0 0 1 0 0,0 1-1 0 0,0-1 1 0 0,0 0-1 0 0,0 1 1 0 0,0-1-1 0 0,0 0 1 0 0,0 1-1 0 0,0-1 1 0 0,0 0-1 0 0,0 1 0 0 0,0-1 1 0 0,0 0-1 0 0,0 1 1 0 0,0-1-1 0 0,0 0 1 0 0,0 0-1 0 0,0 1 1 0 0,1-1-1 0 0,-1 0 1 0 0,0 0-1 0 0,0 1 1 0 0,3 3 8 0 0,-1-2 148 0 0,0-1-86 0 0,10 3-1 0 0,2 0-12 0 0,0 0-48 0 0,0-1-12 0 0,0 2 0 0 0,1-1 0 0 0,-1-1 0 0 0,8-1 0 0 0,-16-4 0 0 0,-1 1 0 0 0,11-1 11 0 0,-1 0 31 0 0,-1 1-31 0 0,0 3-11 0 0,-2 5 0 0 0,-3 3 0 0 0,2 0 0 0 0,-8-7 0 0 0,0 0 0 0 0,0-1 0 0 0,0 1 0 0 0,0-1 0 0 0,0 0 0 0 0,0 0 0 0 0,7 3 0 0 0,-2-2 0 0 0,8 5 0 0 0,-12-9 0 0 0,1 0 0 0 0,28 12 0 0 0,-20-3 0 0 0,-13-8 0 0 0,1 1 0 0 0,-1 0 0 0 0,1 0 0 0 0,-1-1 0 0 0,0 1 0 0 0,1 0 0 0 0,-1 0 0 0 0,0 0 0 0 0,0-1 0 0 0,0 1 0 0 0,1 0 0 0 0,-1 0 0 0 0,0 2 0 0 0,-3 11 12 0 0,-1 0 2 0 0,1-6 16 0 0,-9 9-14 0 0,5-3-16 0 0,4-1 0 0 0,2-2 11 0 0,2-6 31 0 0,7 28 118 0 0,-8-31 68 0 0,0 0-106 0 0,0 2-42 0 0,-1-2-47 0 0,1 0 0 0 0,0 0 1 0 0,0 0-1 0 0,-1 0 0 0 0,1 0 0 0 0,-1 0 0 0 0,0 0 0 0 0,1 0 0 0 0,-1 0 0 0 0,0 0 1 0 0,0 0-1 0 0,0-1 0 0 0,-1 1 0 0 0,1 0 0 0 0,0-1 0 0 0,-1 1 0 0 0,1-1 0 0 0,-1 1 1 0 0,1-1-1 0 0,-4 2 0 0 0,-6 5 9 0 0,-1-3-31 0 0,-6 2-11 0 0,9-4 0 0 0,-1 0 0 0 0,7-3 0 0 0,1 0 0 0 0,0 1 0 0 0,0-1 0 0 0,0 1 0 0 0,0-1 0 0 0,0 1 0 0 0,0 0 0 0 0,0 0 0 0 0,0 0 0 0 0,0 0 0 0 0,0 0 0 0 0,-2 3 0 0 0,-3 1 0 0 0,-25 10-12 0 0,8-3-48 0 0,19-9 48 0 0,-20 17-120 0 0,22-17 114 0 0,-14 10-28 0 0,7-7 46 0 0,1-2-11 0 0,5-3-31 0 0,-32 2 31 0 0,33-3 11 0 0,-1 0 0 0 0,-12 6 0 0 0,-3 4 0 0 0,12-6-11 0 0,0 0 1 0 0,-1-1-1 0 0,1 1 0 0 0,-1-2 1 0 0,-8 3-1 0 0,4-2 11 0 0,1-1 0 0 0,1-5 0 0 0,3-6 30 0 0,5 7-23 0 0,0-1-1 0 0,0 0 0 0 0,0 1 1 0 0,0-1-1 0 0,-1 1 0 0 0,-2-3 1 0 0,-12-11 46 0 0,15 13-53 0 0,2 2 0 0 0,-1 0 0 0 0,0 0 0 0 0,0 0 0 0 0,0 0 0 0 0,1 0 0 0 0,-1 0 0 0 0,0 1 0 0 0,0-1 0 0 0,0 0 0 0 0,0 1 0 0 0,-1-1 0 0 0,1 1 0 0 0,0-1 0 0 0,-1 0 0 0 0,-12-6 0 0 0,10 5 0 0 0,-12-1 0 0 0,-7-1 0 0 0,17 5 0 0 0,1-1 0 0 0,-1-1 0 0 0,1 1 0 0 0,-1-1 0 0 0,-5-1 0 0 0,-1 0 0 0 0,1-2 0 0 0,1-1 0 0 0,9 4 0 0 0,0 1 0 0 0,0-1 0 0 0,0 0 0 0 0,0 1 0 0 0,0-1 0 0 0,0 0 0 0 0,0 0 0 0 0,0 0 0 0 0,0 0 0 0 0,1 0 0 0 0,-1 0 0 0 0,0 0 0 0 0,0 0 0 0 0,1 0 0 0 0,-1-2 0 0 0,-1 0 0 0 0,-13-26 11 0 0,13 26 31 0 0,-1-4-31 0 0,-3 0-22 0 0,5 5-43 0 0,3 1-17 0 0,19-11-365 0 0,-19 11 199 0 0,-9 13-5602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1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2 470 455 0 0,'0'0'2270'0'0,"1"2"-1028"0"0,-1 23 6627 0 0,-3-13-5770 0 0,4-2 4445 0 0,3-11-6319 0 0,1 0-1 0 0,-1-1 1 0 0,1 1-1 0 0,-1-1 1 0 0,1 0-1 0 0,-1 0 1 0 0,7-5-1 0 0,-9 6-156 0 0,-1-1-4 0 0,28-21 72 0 0,-20 14-125 0 0,0-1 6 0 0,0 0-1 0 0,13-19 1 0 0,-18 23-14 0 0,62-70 269 0 0,-28 33-139 0 0,62-52 0 0 0,-5 5-7 0 0,13-17-138 0 0,-127 146-112 0 0,18-38 122 0 0,0 0-1 0 0,0 1 1 0 0,0-1-1 0 0,0 0 1 0 0,0 1 0 0 0,0-1-1 0 0,1 1 1 0 0,-1-1-1 0 0,0 1 1 0 0,1-1-1 0 0,-1 1 1 0 0,1 2 0 0 0,-1 1-20 0 0,-3 10 22 0 0,2-3 58 0 0,2-8 1 0 0,4 4-107 0 0,4 2 44 0 0,4 5 32 0 0,-11-10-4 0 0,0-1-16 0 0,1 4 26 0 0,0-1 0 0 0,0 0-1 0 0,-1 1 1 0 0,0-1 0 0 0,0 1 0 0 0,-1 14-1 0 0,-7 47 418 0 0,3-49-311 0 0,0 29 0 0 0,3-39-66 0 0,1-8-69 0 0,0 0 0 0 0,-1 0 0 0 0,1 0-1 0 0,0 0 1 0 0,0 0 0 0 0,1 0 0 0 0,-1 0-1 0 0,0 0 1 0 0,1 0 0 0 0,0 3-1 0 0,0 0 3 0 0,3 9-3 0 0,1-2-4 0 0,2 9 1 0 0,-5-17-2 0 0,12 14 54 0 0,-6-8-29 0 0,-7-8 179 0 0,0 0-131 0 0,0-2-55 0 0,-1 1 1 0 0,1-1-1 0 0,-1 0 0 0 0,1 1 0 0 0,-1-1 0 0 0,1 0 1 0 0,-1 1-1 0 0,0-1 0 0 0,1 1 0 0 0,-1-1 1 0 0,0 1-1 0 0,1-1 0 0 0,-1 1 0 0 0,0-1 0 0 0,0 1 1 0 0,1-1-1 0 0,-1 1 0 0 0,0-1 0 0 0,0 1 0 0 0,0-1 1 0 0,0 1-1 0 0,0 0 0 0 0,-3 11-5 0 0,-3 0-45 0 0,5-10-143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2303 0 0,'0'0'13062'0'0,"3"1"-12070"0"0,3 0-558 0 0,0 0 1 0 0,0 0 0 0 0,0-1 0 0 0,0 1-1 0 0,0-1 1 0 0,0-1 0 0 0,0 1 0 0 0,1-1-1 0 0,-1 0 1 0 0,0-1 0 0 0,0 1 0 0 0,8-4 0 0 0,117-46 1899 0 0,-127 49-2290 0 0,17-4 157 0 0,-5 3-137 0 0,-4 2-81 0 0,-10 1-130 0 0,0 2-55 0 0,5 3 208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69 10047 0 0,'0'0'9599'0'0,"-2"-1"-9102"0"0,-12-14 2331 0 0,23 9-2664 0 0,-6 4-132 0 0,6-3-17 0 0,1 0 0 0 0,-1 1 0 0 0,0 1-1 0 0,1 0 1 0 0,0 0 0 0 0,11-1 0 0 0,64-6-28 0 0,-34 5 29 0 0,-14 2 48 0 0,-21 7-22 0 0,-15-4-41 0 0,0 1 0 0 0,-1-1 0 0 0,1 1 0 0 0,0 0-1 0 0,0-1 1 0 0,-1 1 0 0 0,1 0 0 0 0,0 0-1 0 0,-1-1 1 0 0,1 1 0 0 0,-1 0 0 0 0,1 0-1 0 0,0 1 1 0 0,-1 0-1 0 0,1 0 0 0 0,-1 1 0 0 0,1-1 0 0 0,-1 0 0 0 0,0 0 0 0 0,0 1 0 0 0,0-1 0 0 0,0 0 0 0 0,0 1 0 0 0,-1-1 0 0 0,1 0 0 0 0,-1 0 0 0 0,1 1 0 0 0,-1-1 0 0 0,0 0 0 0 0,0 0 0 0 0,0 0 0 0 0,0 0 0 0 0,0 0 0 0 0,0 0 0 0 0,-1 0 0 0 0,-2 3 0 0 0,-3 2 0 0 0,1 1 0 0 0,-1-2 0 0 0,-16 13 0 0 0,-2-3-94 0 0,-1-1 0 0 0,-1-1 0 0 0,0-1 0 0 0,-49 15 0 0 0,37-14-73 0 0,-55 28-1 0 0,76-32 88 0 0,-31 25 1 0 0,48-34 18 0 0,3 1-71 0 0,-1 0 141 0 0,0 0 1 0 0,1 0-1 0 0,-1 0 1 0 0,1-1-1 0 0,0 1 1 0 0,-1 0-1 0 0,1-1 1 0 0,0 1 0 0 0,0-1-1 0 0,0 0 1 0 0,0 0-1 0 0,0 0 1 0 0,0 0-1 0 0,3 1 1 0 0,1 0 44 0 0,1 1 25 0 0,1 0 0 0 0,-1-1 0 0 0,1 0 0 0 0,0-1 0 0 0,0 0 0 0 0,0 0 0 0 0,0 0 0 0 0,10-1 0 0 0,118-11 173 0 0,-134 11-536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2:5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11255 0 0,'0'0'1023'0'0,"-1"2"-842"0"0,-14 42 863 0 0,-2-2-1 0 0,-25 47 1 0 0,1-5-353 0 0,-10 36 138 0 0,10-23-478 0 0,-74 128 1 0 0,73-163-326 0 0,-3-2 1 0 0,-58 60 0 0 0,75-88-18 0 0,-28 38 155 0 0,-60 99 0 0 0,44-62-107 0 0,27-45-281 0 0,44-60 95 0 0,13-11-10686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0,'1'1'9678'0'0,"75"63"-3871"0"0,-56-49-5085 0 0,0 1 0 0 0,-2 1 1 0 0,0 0-1 0 0,18 23 0 0 0,-22-20-399 0 0,-1 2-1 0 0,-1-1 1 0 0,11 31 0 0 0,2 3-86 0 0,-22-50-220 0 0,0 0 0 0 0,0 0 0 0 0,0 0 0 0 0,1 0 0 0 0,0 0-1 0 0,0-1 1 0 0,0 1 0 0 0,7 5 0 0 0,-8-9-10 0 0,0 1 0 0 0,-1 0 0 0 0,1 0 1 0 0,0-1-1 0 0,0 0 0 0 0,0 1 0 0 0,0-1 0 0 0,0 0 0 0 0,0-1 0 0 0,0 1 0 0 0,1 0 0 0 0,-1-1 1 0 0,0 0-1 0 0,0 0 0 0 0,0 0 0 0 0,1 0 0 0 0,3-1 0 0 0,-2 0-21 0 0,13-2-424 0 0,0 0 0 0 0,21-8 0 0 0,-38 10-32 0 0,-19 1-6278 0 0,6 2 2896 0 0,-1 0-846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37 246 12031 0 0,'0'0'1846'0'0,"2"3"-1250"0"0,0 3-389 0 0,0 1 0 0 0,-1-1 0 0 0,1 0 0 0 0,-1 1 0 0 0,-1-1 0 0 0,1 1 0 0 0,-1 0 0 0 0,0 6 0 0 0,-3 10 235 0 0,-4 23-1 0 0,-1-2 209 0 0,5-31-435 0 0,0 1 0 0 0,-6 14 1 0 0,-2 8 382 0 0,11-33-368 0 0,-1-1-126 0 0,-1 7-2 0 0,1-6 1156 0 0,3-6-975 0 0,1-1-182 0 0,-1-1-1 0 0,1 1 1 0 0,-1-1 0 0 0,0 0-1 0 0,0 0 1 0 0,-1 0 0 0 0,1-1-1 0 0,-1 1 1 0 0,1-9-1 0 0,0-7-92 0 0,1-1-1 0 0,1 1 1 0 0,1-1-1 0 0,0 1 1 0 0,2 1-1 0 0,14-31 1 0 0,-6 21-396 0 0,0 2 1 0 0,2-1 0 0 0,34-41-1 0 0,-40 57 182 0 0,1 0 0 0 0,0 2 0 0 0,0-1 0 0 0,1 2 0 0 0,1 0 0 0 0,0 0 1 0 0,0 1-1 0 0,19-8 0 0 0,-20 11 247 0 0,1 0 1 0 0,-1 1-1 0 0,1 1 1 0 0,0 0-1 0 0,1 1 1 0 0,-1 1-1 0 0,1 0 1 0 0,-1 1-1 0 0,26 0 1 0 0,-34 2 37 0 0,0-1-1 0 0,-1 1 1 0 0,1 0 0 0 0,0 1 0 0 0,0-1 0 0 0,0 1 0 0 0,-1 0 0 0 0,1 1 0 0 0,-1-1 0 0 0,0 1 0 0 0,0 0 0 0 0,0 0 0 0 0,0 1 0 0 0,0-1 0 0 0,0 1 0 0 0,5 7 0 0 0,-7-8-32 0 0,-1 2 0 0 0,0-1 0 0 0,1 0 0 0 0,-1 0 0 0 0,-1 1 0 0 0,1-1 0 0 0,0 1 0 0 0,-1-1 0 0 0,0 1 0 0 0,0 0 0 0 0,-1-1 0 0 0,1 1 0 0 0,-1 0 0 0 0,0 0 0 0 0,0 0 0 0 0,-2 8 0 0 0,-2 5 10 0 0,0-1 1 0 0,-12 34 0 0 0,10-38-54 0 0,0 0 0 0 0,-12 18 0 0 0,4-7-4 0 0,-17 23 0 0 0,21-33 0 0 0,1 1 0 0 0,-15 31 0 0 0,19-36 2 0 0,1 1-1 0 0,0 0 1 0 0,0 0-1 0 0,2 0 1 0 0,-1 0-1 0 0,0 15 1 0 0,3-22 31 0 0,-1-3-29 0 0,1-1 0 0 0,0 1 1 0 0,0 0-1 0 0,1 0 0 0 0,-1 0 0 0 0,0 0 0 0 0,0 0 0 0 0,0-1 0 0 0,1 1 0 0 0,-1 0 0 0 0,0 0 0 0 0,1 0 0 0 0,-1-1 0 0 0,0 1 0 0 0,1 0 0 0 0,-1 0 0 0 0,2 0 1 0 0,3 9 16 0 0,-2-6 22 0 0,0 13-32 0 0,-6-11-13 0 0,2-3 3 0 0,-3 5-123 0 0,1 0 1 0 0,-1 0-1 0 0,0 0 0 0 0,-1 0 0 0 0,0-1 1 0 0,0 1-1 0 0,-1-1 0 0 0,-11 11 0 0 0,15-16-64 0 0,4-3-868 0 0,-1 1 1026 0 0,0 0 1 0 0,0-1-1 0 0,0 1 0 0 0,0 0 0 0 0,0-1 0 0 0,-1 1 0 0 0,1-1 0 0 0,0 0 0 0 0,1 0 0 0 0,3-3-115 0 0,16-8-692 0 0,5-3-228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9615 0 0,'0'0'8008'0'0,"3"2"-7648"0"0,6 6-206 0 0,1 1-1 0 0,-2 0 0 0 0,1 1 1 0 0,-1 0-1 0 0,-1 0 0 0 0,0 0 1 0 0,0 1-1 0 0,-1 0 0 0 0,0 1 1 0 0,5 15-1 0 0,-3-3-68 0 0,-6-21-87 0 0,11 17 46 0 0,-12-18-507 0 0,4 6 1072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3 7367 0 0,'0'0'10570'0'0,"2"-1"-10421"0"0,4-1 298 0 0,-5 5-182 0 0,-8 9-100 0 0,2-6-123 0 0,0-1 0 0 0,0 1-1 0 0,-7 4 1 0 0,-5 1 152 0 0,0-1 1 0 0,-33 13-1 0 0,-5 4-46 0 0,-30 14-76 0 0,22-12-38 0 0,48-22-36 0 0,0 0-1 0 0,0-2 0 0 0,0 1 1 0 0,-1-2-1 0 0,-23 4 0 0 0,27-7-77 0 0,11-1 70 0 0,0 0 0 0 0,0 0 0 0 0,1 0 0 0 0,-1 0 0 0 0,0 0 0 0 0,0 0 0 0 0,0 0-1 0 0,1 0 1 0 0,-1 0 0 0 0,0 0 0 0 0,0-1 0 0 0,1 1 0 0 0,-1 0 0 0 0,0 0 0 0 0,0-1 0 0 0,1 1 0 0 0,-1-1-1 0 0,0 1 1 0 0,1 0 0 0 0,-1-1 0 0 0,0 1 0 0 0,1-1 0 0 0,-1 0 0 0 0,1 1 0 0 0,-1-1 0 0 0,1 1 0 0 0,-1-1-1 0 0,1 0 1 0 0,-1 1 0 0 0,1-1 0 0 0,0 0 0 0 0,-1 0 0 0 0,1 1 0 0 0,0-1 0 0 0,0 0 0 0 0,0 0 0 0 0,-1 0-1 0 0,1 1 1 0 0,0-1 0 0 0,0 0 0 0 0,0 0 0 0 0,0 0 0 0 0,0 1 0 0 0,0-1 0 0 0,1 0 0 0 0,-1 0 0 0 0,0 0-1 0 0,0 1 1 0 0,1-1 0 0 0,-1-1 0 0 0,2-1-22 0 0,-1-1-1 0 0,0 1 1 0 0,1 0-1 0 0,0 0 1 0 0,0 0-1 0 0,0 0 1 0 0,0 0-1 0 0,0 0 1 0 0,5-4-1 0 0,1 1 10 0 0,0 1 1 0 0,0 0-1 0 0,1 1 0 0 0,0-1 0 0 0,0 1 0 0 0,0 1 1 0 0,1 0-1 0 0,-1 0 0 0 0,1 1 0 0 0,12-1 1 0 0,-10 3 19 0 0,-11 1 24 0 0,0-1 0 0 0,0 1 1 0 0,0 0-1 0 0,0-1 0 0 0,0 1 1 0 0,0 0-1 0 0,0 0 0 0 0,0-1 1 0 0,0 1-1 0 0,-1 0 0 0 0,1 0 0 0 0,0 0 1 0 0,0 0-1 0 0,-1 0 0 0 0,1 0 1 0 0,-1 0-1 0 0,1 1 0 0 0,-1-1 1 0 0,1 0-1 0 0,-1 0 0 0 0,0 0 0 0 0,1 0 1 0 0,-1 1-1 0 0,0-1 0 0 0,0 0 1 0 0,0 0-1 0 0,0 1 0 0 0,0-1 1 0 0,0 0-1 0 0,-1 2 0 0 0,0 4 39 0 0,0 0-1 0 0,0-1 0 0 0,0 1 1 0 0,-4 7-1 0 0,4-11-65 0 0,1 0 0 0 0,-1 0 0 0 0,0 0 0 0 0,-1 0 0 0 0,1 0 0 0 0,0 0 0 0 0,-1 0 0 0 0,1-1 0 0 0,-3 4 0 0 0,0-2-52 0 0,3-2-270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 1375 0 0,'1'-11'10848'0'0,"-1"11"-10694"0"0,0 0-1 0 0,0-1 0 0 0,0 1 0 0 0,0 0 1 0 0,0-1-1 0 0,0 1 0 0 0,0 0 0 0 0,1 0 1 0 0,-1-1-1 0 0,0 1 0 0 0,0 0 0 0 0,0-1 1 0 0,0 1-1 0 0,1 0 0 0 0,-1 0 0 0 0,0 0 1 0 0,0-1-1 0 0,1 1 0 0 0,-1 0 0 0 0,0 0 1 0 0,0 0-1 0 0,1-1 0 0 0,-1 1 1 0 0,0 0-1 0 0,0 0 0 0 0,1 0 0 0 0,-1 0 1 0 0,0 0-1 0 0,1 0 0 0 0,-1 0 0 0 0,0 0 1 0 0,1 0-1 0 0,-1 0 0 0 0,0 0 0 0 0,1 0 1 0 0,-1 0-1 0 0,0 0 0 0 0,1 0 0 0 0,4 2-175 0 0,-4-2-221 0 0,1 1 577 0 0,3 31 484 0 0,-5-24-584 0 0,-1 0-1 0 0,0 1 1 0 0,0-1 0 0 0,-1 0-1 0 0,-5 14 1 0 0,-20 40 586 0 0,18-42-612 0 0,-12 32 1 0 0,16-38-320 0 0,1 1-1 0 0,1 1 1 0 0,0-1 0 0 0,0 0 0 0 0,2 1 0 0 0,0-1-1 0 0,0 1 1 0 0,2 0 0 0 0,3 26 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1839 0 0,'0'0'7376'0'0,"0"-5"-7019"0"0,0 5-340 0 0,0 0 0 0 0,0 0-1 0 0,0 0 1 0 0,0 0 0 0 0,0 0 0 0 0,0-1 0 0 0,0 1 0 0 0,0 0 0 0 0,0 0 0 0 0,0 0 0 0 0,0 0-1 0 0,0 0 1 0 0,0 0 0 0 0,0 0 0 0 0,0 0 0 0 0,0 0 0 0 0,0 0 0 0 0,0 0 0 0 0,0-1 0 0 0,0 1-1 0 0,0 0 1 0 0,0 0 0 0 0,0 0 0 0 0,0 0 0 0 0,0 0 0 0 0,0 0 0 0 0,0 0 0 0 0,0 0 0 0 0,0 0-1 0 0,1 0 1 0 0,-1 0 0 0 0,0 0 0 0 0,0 0 0 0 0,0 0 0 0 0,0 0 0 0 0,0-1 0 0 0,0 1 0 0 0,0 0-1 0 0,0 0 1 0 0,0 0 0 0 0,0 0 0 0 0,0 0 0 0 0,0 0 0 0 0,1 0 0 0 0,-1 0 0 0 0,0 0 0 0 0,0 0-1 0 0,0 0 1 0 0,0 0 0 0 0,0 0 0 0 0,0 0 0 0 0,0 0 0 0 0,0 0 0 0 0,0 0 0 0 0,0 0 0 0 0,0 0-1 0 0,0 0 1 0 0,1 0 0 0 0,-1 0 0 0 0,0 1 0 0 0,0-1 0 0 0,0 0 0 0 0,0 0 0 0 0,12 14 1382 0 0,-6-5-150 0 0,1 0 0 0 0,13 10 0 0 0,-18-17-1130 0 0,0-1 0 0 0,0 0 0 0 0,0 1 0 0 0,0-1 0 0 0,0 0 0 0 0,1-1-1 0 0,-1 1 1 0 0,0 0 0 0 0,1-1 0 0 0,-1 1 0 0 0,0-1 0 0 0,1 0 0 0 0,3 0 0 0 0,30-3 698 0 0,-31 2-672 0 0,81-19 815 0 0,-84 19-685 0 0,46 11 277 0 0,-13-10-247 0 0,0-2 0 0 0,56-10 0 0 0,-28 3-28 0 0,-51 8-267 0 0,2 3-10 0 0,2 1 0 0 0,-2-1 0 0 0,-6-1 0 0 0,14-2 0 0 0,23-3 0 0 0,-39 5 0 0 0,21-7 0 0 0,-18 3 2 0 0,26-5 60 0 0,-13 2 9 0 0,-20 5-58 0 0,1 1-1 0 0,0-1 1 0 0,0 0-1 0 0,0 1 1 0 0,-1-1-1 0 0,4 1 1 0 0,4 1 55 0 0,-1 0 1 0 0,17 4-1 0 0,-12-2 7 0 0,1-1-1 0 0,-1 0 1 0 0,1-1 0 0 0,0 0-1 0 0,-1-1 1 0 0,25-4-1 0 0,-13-1 153 0 0,0-1-1 0 0,27-11 0 0 0,-42 13-210 0 0,-6 2-8 0 0,29-8 178 0 0,-29 10-118 0 0,7 0-55 0 0,2 5-13 0 0,-2 0 11 0 0,-8-5 13 0 0,0 1 1 0 0,0-1-1 0 0,0 0 1 0 0,0 0-1 0 0,0 0 1 0 0,0 0-1 0 0,1-1 1 0 0,-1 1-1 0 0,0-1 1 0 0,4-2-1 0 0,19-3 239 0 0,-14 2-182 0 0,-1 1-14 0 0,-1 0-129 0 0,-9 2-330 0 0,-79 0-6390 0 0,53 0 4991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3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3679 0 0,'0'0'9871'0'0,"2"1"-9247"0"0,11 1-54 0 0,0 0 1 0 0,0 0-1 0 0,0-1 1 0 0,0-1-1 0 0,0 0 0 0 0,21-3 1 0 0,-12 1-379 0 0,59-11 713 0 0,-13 2-352 0 0,56 3-55 0 0,-101 8-401 0 0,0 2 0 0 0,-1 0 0 0 0,34 9 0 0 0,-27-4-97 0 0,0-2 35 0 0,0-1 1 0 0,0-1-1 0 0,1-1 0 0 0,-1-2 0 0 0,1-1 1 0 0,29-5-1 0 0,166-28 793 0 0,-183 26-586 0 0,0 2 1 0 0,0 2-1 0 0,0 2 0 0 0,69 4 1 0 0,-96 1-226 0 0,-1 1-17 0 0,-5 4-11 0 0,-6-5-31 0 0,3 8 31 0 0,3-1 22 0 0,-7-8 6 0 0,3 1 8 0 0,13-1-14 0 0,-5-1-8 0 0,-11 0 2 0 0,1-1-1 0 0,0 0 0 0 0,-1 0 0 0 0,1 0 1 0 0,0 0-1 0 0,-1-1 0 0 0,6 0 0 0 0,49-21 23 0 0,-51 20-27 0 0,5-3 11 0 0,-9 4-19 0 0,-6 3-2096 0 0,0-1 1658 0 0,-1 4-3112 0 0,-7 5 1935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 1375 0 0,'0'0'9696'0'0,"2"-1"-9146"0"0,42-23 7027 0 0,-45 26-7226 0 0,-30 34 683 0 0,22-27-883 0 0,1 1 1 0 0,0 0-1 0 0,1 0 1 0 0,-12 19 0 0 0,-30 74-22 0 0,37-74-76 0 0,7-19-44 0 0,-2 0-20 0 0,1-2 215 0 0,2-3-4013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279 107 919 0 0,'-2'0'67'0'0,"-17"8"1483"0"0,14-5 730 0 0,-1-1-1 0 0,1 1 1 0 0,-9 5-1 0 0,-6 5 3117 0 0,18-13-5103 0 0,-8 3 2131 0 0,11-5-2306 0 0,3-2-95 0 0,-1 0 1 0 0,0 0 0 0 0,1 1 0 0 0,0-1 0 0 0,0 1 0 0 0,0 0 0 0 0,0 0 0 0 0,0 0 0 0 0,8-3 0 0 0,4-1 110 0 0,26-7 1 0 0,-2 1 105 0 0,14-13-142 0 0,-31 13-46 0 0,34-15 271 0 0,-54 27-254 0 0,-1 0-15 0 0,1-1-46 0 0,20 0 58 0 0,-9 2-66 0 0,-1 4 0 0 0,-6 2 20 0 0,-6-4 248 0 0,-1-2-264 0 0,0 0-1 0 0,0 0 1 0 0,0 0 0 0 0,0 1-1 0 0,0-1 1 0 0,0 0 0 0 0,0 0-1 0 0,0 0 1 0 0,1 1 0 0 0,-1-1-1 0 0,0 0 1 0 0,0 0 0 0 0,0 0-1 0 0,0 0 1 0 0,0 1-1 0 0,0-1 1 0 0,0 0 0 0 0,0 0-1 0 0,1 0 1 0 0,-1 0 0 0 0,0 1-1 0 0,0-1 1 0 0,0 0 0 0 0,0 0-1 0 0,0 0 1 0 0,1 0 0 0 0,-1 0-1 0 0,0 0 1 0 0,0 0-1 0 0,0 0 1 0 0,1 0 0 0 0,-1 1 16 0 0,0-1 0 0 0,1 0 0 0 0,-1 0 0 0 0,0 0 0 0 0,1 0 0 0 0,-1 1 0 0 0,0-1 0 0 0,1 0 0 0 0,-1 0 0 0 0,0 1 1 0 0,0-1-1 0 0,1 0 0 0 0,-1 1 0 0 0,0-1 0 0 0,0 0 0 0 0,0 0 0 0 0,1 1 0 0 0,-1-1 0 0 0,0 0 0 0 0,0 1 0 0 0,0-1 0 0 0,0 1 0 0 0,0-1 1 0 0,0 0-1 0 0,0 1 0 0 0,0-1 0 0 0,0 1 0 0 0,2 5-1 0 0,-2-3-11 0 0,1-1 0 0 0,-1 1 0 0 0,1-1 0 0 0,-1 0 0 0 0,0 1-1 0 0,0-1 1 0 0,0 0 0 0 0,-1 1 0 0 0,1-1 0 0 0,-1 1 0 0 0,1-1 0 0 0,-1 0 0 0 0,0 0 0 0 0,0 1-1 0 0,0-1 1 0 0,0 0 0 0 0,-1 3 0 0 0,0-1-8 0 0,-14 17 0 0 0,2-4 0 0 0,6-9 0 0 0,-11 4 0 0 0,-31 21-4 0 0,-1-2-1 0 0,-81 35 1 0 0,119-60-45 0 0,-1 0-110 0 0,-30 9 0 0 0,52-24 99 0 0,6-7 96 0 0,-4 0-8 0 0,-5 8-8 0 0,-3 6 436 0 0,0 3-387 0 0,10 3-43 0 0,2 1 16 0 0,7 1-5 0 0,-16-7-22 0 0,1 0-3 0 0,0 1-2 0 0,0 0-1 0 0,0-1 0 0 0,0 1 0 0 0,0-1 0 0 0,0-1 0 0 0,-1 1 0 0 0,1-1 0 0 0,9-4 0 0 0,8-3 167 0 0,33-7 0 0 0,-54 15-88 0 0,0 3-20 0 0,2 7-55 0 0,-3-5-13 0 0,-1-2-2 0 0,-3 22 15 0 0,4-9 29 0 0,1-3-20 0 0,0-7 20 0 0,4 2-20 0 0,-5-3 20 0 0,-2 15-29 0 0,-2-14-11 0 0,0-2 5 0 0,-3 10 35 0 0,0-6-32 0 0,-10 5 51 0 0,0 0-40 0 0,13-12 2 0 0,0 1 0 0 0,-20 18-14 0 0,13-11-9 0 0,-2-3 0 0 0,1-1 11 0 0,-10 3 153 0 0,-8-1-19 0 0,10-2-145 0 0,7-1 0 0 0,1 0 0 0 0,0 0 0 0 0,0 1 0 0 0,-15 8 0 0 0,9-4 0 0 0,14-7 0 0 0,-13 2 0 0 0,6-1 11 0 0,6-3 31 0 0,-6-2-20 0 0,2-1 34 0 0,6 1 18 0 0,-3-4-6 0 0,3 4-12 0 0,2 2-51 0 0,-1 1-1 0 0,1-1 0 0 0,0 1 1 0 0,-1-1-1 0 0,1 1 1 0 0,-1-1-1 0 0,1 1 0 0 0,-1-1 1 0 0,1 1-1 0 0,-1 0 0 0 0,1-1 1 0 0,-1 1-1 0 0,1-1 1 0 0,-1 1-1 0 0,1 0 0 0 0,-1 0 1 0 0,0-1-1 0 0,-8-3 23 0 0,3 3 2 0 0,-10 3-21 0 0,10-2-19 0 0,4 0 6 0 0,-1 1-1 0 0,1-1 1 0 0,0 0-1 0 0,-1 1 0 0 0,1-1 1 0 0,0 1-1 0 0,-1 0 1 0 0,1 0-1 0 0,0 0 1 0 0,-3 1-1 0 0,-3 3 17 0 0,8-5-10 0 0,0 0 0 0 0,0 0 0 0 0,0 0-1 0 0,0 0 1 0 0,0 0 0 0 0,-1 0 0 0 0,1 0 0 0 0,0 0 0 0 0,0 0 0 0 0,0 0 0 0 0,0 0 0 0 0,0 0 0 0 0,0 0 0 0 0,0 0-1 0 0,0 0 1 0 0,0 0 0 0 0,0-1 0 0 0,0 1 0 0 0,0 0 0 0 0,0 0 0 0 0,0 0 0 0 0,0 0 0 0 0,0 0 0 0 0,0 0 0 0 0,0 0-1 0 0,0 0 1 0 0,0 0 0 0 0,0 0 0 0 0,0 0 0 0 0,0 0 0 0 0,0 0 0 0 0,0 0 0 0 0,0 0 0 0 0,0 0 0 0 0,0 0-1 0 0,0 0 1 0 0,-1 0 0 0 0,1 0 0 0 0,0 0 0 0 0,0 0 0 0 0,0 0 0 0 0,0 0 0 0 0,0 0 0 0 0,0 0 0 0 0,0 0 0 0 0,0 1-1 0 0,1-9 22 0 0,0 5 20 0 0,0-4-20 0 0,-1 5 8 0 0,-5 6-49 0 0,5-4-17 0 0,-1 0 0 0 0,1 0 0 0 0,-1 0 0 0 0,1 0 0 0 0,-1 0 0 0 0,1 1 0 0 0,-1-1 0 0 0,1 0 0 0 0,-1 0 0 0 0,1 1 0 0 0,-1-1 0 0 0,1 0 0 0 0,0 0 0 0 0,-1 1 0 0 0,1-1-1 0 0,0 1 1 0 0,-1-1 0 0 0,0 1 0 0 0,-13 18-3783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86 3679 0 0,'1'-2'284'0'0,"6"-5"-762"0"0,7-7 2797 0 0,0 0 0 0 0,0 2 1 0 0,26-18-1 0 0,-36 28-1254 0 0,3-2-1019 0 0,-2 4 3984 0 0,-5 2-3782 0 0,-1 4-129 0 0,1-1-1 0 0,-1 1 0 0 0,0-1 1 0 0,-1 0-1 0 0,1 1 1 0 0,-1-1-1 0 0,0 0 0 0 0,-1 0 1 0 0,-4 8-1 0 0,-35 46 590 0 0,27-39-617 0 0,-25 35 57 0 0,-75 94 21 0 0,44-58-96 0 0,47-57-319 0 0,-41 42-1 0 0,56-64-591 0 0,8-10 122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17 5527 0 0,'2'-1'250'0'0,"1"0"-156"0"0,12-13 10976 0 0,-17 15-10978 0 0,-1 0 0 0 0,1 0 1 0 0,0 0-1 0 0,0 1 0 0 0,0-1 1 0 0,1 1-1 0 0,-1-1 0 0 0,0 1 1 0 0,0 0-1 0 0,-2 3 0 0 0,-1 1 103 0 0,-110 94 445 0 0,55-59-640 0 0,14-11 0 0 0,17-8-66 0 0,-30 29 0 0 0,46-39 40 0 0,1 1-1 0 0,1 0 1 0 0,0 1 0 0 0,-14 23-1 0 0,23-34 20 0 0,-1 1-15 0 0,-2 14-2 0 0,2 1 12 0 0,3-14 10 0 0,2-2-5 0 0,-2-1 4 0 0,0-1-1 0 0,0 0 1 0 0,0 1 0 0 0,0-1 0 0 0,0 1 0 0 0,0-1 0 0 0,1 0 0 0 0,-1 1 0 0 0,0-1 0 0 0,1 0 0 0 0,0 0 0 0 0,-1 1 0 0 0,1-1 0 0 0,0 1 0 0 0,2 2-5 0 0,3 7 8 0 0,3 0 0 0 0,-4-8 47 0 0,0 1-1 0 0,1-1 0 0 0,-1 1 0 0 0,1-1 1 0 0,-1-1-1 0 0,1 1 0 0 0,0-1 1 0 0,0 0-1 0 0,0-1 0 0 0,0 1 0 0 0,1-1 1 0 0,9 1-1 0 0,5-2 218 0 0,1 0 0 0 0,28-5 0 0 0,-37 4-226 0 0,20-3 215 0 0,1-2-1 0 0,-1-2 0 0 0,-1-1 1 0 0,1-1-1 0 0,-2-2 0 0 0,57-29 1 0 0,-48 17-167 0 0,46-37 0 0 0,-78 55-74 0 0,-4 3-8 0 0,0 0 0 0 0,0 0-1 0 0,-1 0 1 0 0,1-1 0 0 0,-1 1 0 0 0,0-1-1 0 0,0 0 1 0 0,0 0 0 0 0,-1 0-1 0 0,3-5 1 0 0,1-1-14 0 0,0 1-48 0 0,-5 7-24 0 0,-3-3-83 0 0,2 5 157 0 0,0 0 0 0 0,0 0 0 0 0,0-1 0 0 0,0 1 0 0 0,0 0 0 0 0,-1 0 1 0 0,1-1-1 0 0,0 1 0 0 0,0 0 0 0 0,0 0 0 0 0,0-1 0 0 0,0 1 0 0 0,0 0 0 0 0,0 0 0 0 0,0-1 0 0 0,0 1 1 0 0,-1 0-1 0 0,1 0 0 0 0,0 0 0 0 0,0 0 0 0 0,0-1 0 0 0,0 1 0 0 0,-1 0 0 0 0,1 0 0 0 0,0 0 0 0 0,0 0 1 0 0,-1-1-1 0 0,1 1 0 0 0,0 0 0 0 0,0 0 0 0 0,0 0 0 0 0,-1 0 0 0 0,1 0 0 0 0,-7-2-60 0 0,-1 1 0 0 0,1 0 0 0 0,-1 1 0 0 0,1-1-1 0 0,0 2 1 0 0,-1-1 0 0 0,1 1 0 0 0,0 0 0 0 0,-13 3 0 0 0,-11 2-45 0 0,19-5 97 0 0,1 2 1 0 0,1-1-1 0 0,-1 2 1 0 0,-11 4-1 0 0,11-2 3 0 0,1 3-40 0 0,-2 9 39 0 0,10-10 14 0 0,-4 16 0 0 0,3-12 5 0 0,1-4-1 0 0,-1 0 1 0 0,0 0-1 0 0,0-1 0 0 0,0 1 1 0 0,-1 0-1 0 0,-1-1 1 0 0,1 0-1 0 0,-1 0 1 0 0,0-1-1 0 0,-8 9 1 0 0,-1-1 5 0 0,13-14-9 0 0,1 0 1 0 0,0 0-1 0 0,0 0 1 0 0,0 0-1 0 0,-1 1 1 0 0,1-1-1 0 0,0 0 0 0 0,0 0 1 0 0,0 0-1 0 0,0 0 1 0 0,0 1-1 0 0,-1-1 1 0 0,1 0-1 0 0,0 0 0 0 0,0 0 1 0 0,0 0-1 0 0,0 1 1 0 0,0-1-1 0 0,0 0 1 0 0,0 0-1 0 0,0 0 0 0 0,0 1 1 0 0,0-1-1 0 0,0 0 1 0 0,0 0-1 0 0,0 1 1 0 0,0-1-1 0 0,0 0 1 0 0,2 1-192 0 0,29 7-1634 0 0,-13-4 756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23 12551 0 0,'0'0'572'0'0,"1"-1"-9"0"0,31-21 3006 0 0,-42 28-3183 0 0,-75 52 469 0 0,-114 102 0 0 0,128-101-409 0 0,38-33-303 0 0,-56 31 0 0 0,87-56-197 0 0,13-10-1229 0 0,2 0 480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55 919 0 0,'2'-2'67'0'0,"2"-2"609"0"0,1-1 1488 0 0,0 0-1 0 0,0 0 0 0 0,0 1 1 0 0,0 0-1 0 0,1 0 1 0 0,8-5-1 0 0,-1 1-740 0 0,-11 7-934 0 0,12-3 2576 0 0,-14 7-2983 0 0,0 0 0 0 0,0 0 0 0 0,0 0 0 0 0,0 0 0 0 0,0-1 0 0 0,-1 1 0 0 0,0 0 0 0 0,1 0 0 0 0,-1 0 0 0 0,0-1 0 0 0,0 1 0 0 0,-1 0 0 0 0,1-1 0 0 0,0 1 0 0 0,-1-1 0 0 0,0 0 0 0 0,1 1 0 0 0,-1-1 0 0 0,-4 3 0 0 0,-5 6 23 0 0,-2-2-1 0 0,1 0 1 0 0,-1 0-1 0 0,0-2 0 0 0,-28 13 1 0 0,18-11-183 0 0,-1-1 0 0 0,-47 10 0 0 0,-40-6-602 0 0,72-13 247 0 0,37 1 249 0 0,-8-7-1512 0 0,10 5 1565 0 0,-1 1 1 0 0,0-1-1 0 0,1 1 0 0 0,-1-1 0 0 0,1 0 0 0 0,0 1 1 0 0,0-1-1 0 0,-1 0 0 0 0,1 1 0 0 0,0-1 1 0 0,0 0-1 0 0,1 1 0 0 0,-1-1 0 0 0,0 0 0 0 0,0 1 1 0 0,1-1-1 0 0,-1 1 0 0 0,1-1 0 0 0,0 1 1 0 0,-1-1-1 0 0,1 1 0 0 0,2-3 0 0 0,-2 2-66 0 0,-9-6 45 0 0,6 7 159 0 0,1 1 0 0 0,-1-1 0 0 0,0 1 0 0 0,0 0 0 0 0,0-1 0 0 0,1 1 0 0 0,-1 0 0 0 0,0 0 0 0 0,0 0 1 0 0,0 0-1 0 0,0 1 0 0 0,1-1 0 0 0,-1 0 0 0 0,0 1 0 0 0,0-1 0 0 0,1 1 0 0 0,-3 1 0 0 0,-3 0 51 0 0,1 1-1 0 0,0 0 1 0 0,-8 6-1 0 0,0 1 50 0 0,0 1 0 0 0,-23 22 0 0 0,32-26-99 0 0,0-1 0 0 0,0 1-1 0 0,0-1 1 0 0,0 1 0 0 0,1 1 0 0 0,1-1 0 0 0,-1 0 0 0 0,-2 11 0 0 0,2-4 3 0 0,1 10 47 0 0,4-22-45 0 0,-1 0 1472 0 0,2 0-1430 0 0,-1 0-45 0 0,0-1-4 0 0,-1 0 0 0 0,0-1 0 0 0,1 1 0 0 0,-1-1 0 0 0,1 1 0 0 0,0 0 0 0 0,-1-1 0 0 0,1 1 0 0 0,0-1 1 0 0,-1 1-1 0 0,1-1 0 0 0,0 0 0 0 0,-1 1 0 0 0,2-1 0 0 0,10 6 53 0 0,12 3-84 0 0,-18-9-5 0 0,1-1-1 0 0,38 5-294 0 0,1 2 0 0 0,52 13-1 0 0,-75-14 305 0 0,-4 0 9 0 0,22 8 0 0 0,-16-1 449 0 0,-23-11-275 0 0,0 0 39 0 0,0 0-122 0 0,-1 0-1 0 0,1 0 1 0 0,-1 0 0 0 0,0 1 0 0 0,0-1 0 0 0,0 0-1 0 0,1 0 1 0 0,-1 1 0 0 0,0-1 0 0 0,-1 1-1 0 0,1-1 1 0 0,0 1 0 0 0,0-1 0 0 0,-1 1-1 0 0,1-1 1 0 0,-1 1 0 0 0,1 2 0 0 0,0-1-27 0 0,-1 0 0 0 0,-1 0 0 0 0,1-1 0 0 0,0 1 0 0 0,-1 0-1 0 0,1 0 1 0 0,-1-1 0 0 0,0 1 0 0 0,0 0 0 0 0,0-1 0 0 0,-2 4 0 0 0,-3 6-24 0 0,0-1 1 0 0,-2 0-1 0 0,1 0 0 0 0,-1-1 0 0 0,-1 0 0 0 0,0 0 1 0 0,0-1-1 0 0,-1 0 0 0 0,0-1 0 0 0,-1 0 1 0 0,0 0-1 0 0,0-1 0 0 0,-1-1 0 0 0,1 0 0 0 0,-1 0 1 0 0,-1-1-1 0 0,-13 3 0 0 0,18-6-27 0 0,-1-1-1 0 0,1 0 0 0 0,-1 0 1 0 0,1-1-1 0 0,-1 0 1 0 0,1 0-1 0 0,-1-1 1 0 0,-11-3-1 0 0,8 2 10 0 0,1-1 0 0 0,0-1 0 0 0,0 0 0 0 0,1 0 0 0 0,-18-10 0 0 0,17 6-10 0 0,2 1-40 0 0,7 6-158 0 0,4-1-545 0 0,7-1 181 0 0,-1 0 0 0 0,1 0-1 0 0,0 1 1 0 0,10-2 0 0 0,7-1-6166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54 5527 0 0,'0'0'11504'0'0,"2"-1"-10800"0"0,29-11 330 0 0,1 2 0 0 0,50-8 0 0 0,-39 8-456 0 0,-25 8-433 0 0,-13 4-148 0 0,0 1 72 0 0,-5-3-28 0 0,1 0 1 0 0,-1 0-1 0 0,1 0 1 0 0,-1 1-1 0 0,1-1 0 0 0,-1 0 1 0 0,1 0-1 0 0,-1 1 1 0 0,1-1-1 0 0,-1 0 0 0 0,1 1 1 0 0,-1-1-1 0 0,0 0 1 0 0,1 1-1 0 0,-1-1 1 0 0,0 1-1 0 0,1-1 0 0 0,-1 0 1 0 0,0 1-1 0 0,1-1 1 0 0,-1 1-1 0 0,0-1 1 0 0,0 1-1 0 0,0-1 0 0 0,1 1 1 0 0,-1-1-1 0 0,0 1 1 0 0,0 0-1 0 0,0-1 0 0 0,0 2 1 0 0,0 0-10 0 0,0 0 0 0 0,-1 1 0 0 0,1-1-1 0 0,-1 0 1 0 0,1 0 0 0 0,-1 1 0 0 0,0-1 0 0 0,-1 2 0 0 0,-2 4-33 0 0,-1 0-1 0 0,0 0 1 0 0,-7 9-1 0 0,-4 0 30 0 0,0-1 0 0 0,-35 27 0 0 0,-41 22 32 0 0,84-61-60 0 0,6-3 0 0 0,-1 1 0 0 0,1-1 0 0 0,0 0 0 0 0,0 1 0 0 0,-1-1 0 0 0,1 1 0 0 0,0 0 0 0 0,1-1 0 0 0,-4 5 0 0 0,-3 4 0 0 0,3 1 11 0 0,5-11-10 0 0,0 1 0 0 0,0-1 0 0 0,0 0 0 0 0,0 0 0 0 0,-1 0 0 0 0,1 0 0 0 0,0 0 0 0 0,0 0 0 0 0,0 1 0 0 0,0-1 0 0 0,0 0 0 0 0,0 0 0 0 0,0 0 0 0 0,0 0 0 0 0,0 0 0 0 0,0 0 0 0 0,0 1 0 0 0,0-1 0 0 0,0 0 0 0 0,0 0 0 0 0,0 0 0 0 0,0 0 0 0 0,1 0 0 0 0,-1 0 0 0 0,0 0 0 0 0,0 1 0 0 0,0-1 0 0 0,0 0 0 0 0,0 0 0 0 0,0 0 0 0 0,0 0 0 0 0,0 0 0 0 0,0 0 0 0 0,0 0 0 0 0,0 0 0 0 0,1 0 0 0 0,-1 1 0 0 0,0-1 0 0 0,0 0 0 0 0,0 0 0 0 0,0 0 0 0 0,4 3 31 0 0,0-1-1 0 0,1 1 0 0 0,-1-1 0 0 0,0 0 1 0 0,1 0-1 0 0,-1 0 0 0 0,1-1 0 0 0,0 1 0 0 0,0-1 1 0 0,-1 0-1 0 0,1-1 0 0 0,0 1 0 0 0,0-1 0 0 0,9 0 1 0 0,9-2 250 0 0,44-8 0 0 0,-40 5-109 0 0,-13 2-97 0 0,-4 1 0 0 0,0 1 0 0 0,1 0 1 0 0,17 1-1 0 0,-13 1-60 0 0,-1 4-16 0 0,-11-4-8 0 0,2 1 26 0 0,7 14-201 0 0,-1 8-2950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87 109 2303 0 0,'-22'11'114'0'0,"17"-10"-47"0"0,0-1-48 0 0,-50 13 14876 0 0,70-10-13950 0 0,21 0-156 0 0,69-2 1 0 0,-72-1-609 0 0,190-11 664 0 0,69 1 326 0 0,-150 14-725 0 0,-28 0-220 0 0,134-12-1 0 0,97-59 735 0 0,-151 24-33 0 0,-122 34-751 0 0,-70 9-267 0 0,-2 3-949 0 0,0 0 749 0 0,0 0-1 0 0,-1 0 0 0 0,0 0 0 0 0,0 0 0 0 0,0 0 1 0 0,0 0-1 0 0,0 0 0 0 0,0 0 0 0 0,-1 0 0 0 0,1-1 1 0 0,-1 1-1 0 0,0-1 0 0 0,0 1 0 0 0,0-1 0 0 0,0 1 0 0 0,0-1 1 0 0,-1 0-1 0 0,1 0 0 0 0,-1 0 0 0 0,1 0 0 0 0,-5 2 1 0 0,-5 3-6287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 13991 0 0,'0'0'1268'0'0,"-2"-1"-980"0"0,0 0-256 0 0,0 0 1 0 0,0 0-1 0 0,0 0 0 0 0,0 0 0 0 0,0 0 0 0 0,-1 1 0 0 0,1-1 1 0 0,0 1-1 0 0,0-1 0 0 0,-1 1 0 0 0,1 0 0 0 0,0 0 0 0 0,0 0 0 0 0,-1 0 1 0 0,1 1-1 0 0,0-1 0 0 0,0 0 0 0 0,-1 1 0 0 0,1 0 0 0 0,0-1 1 0 0,0 1-1 0 0,0 0 0 0 0,-3 2 0 0 0,-5 2 193 0 0,1 1-1 0 0,0 1 1 0 0,-14 12 0 0 0,9-7-148 0 0,-35 28-142 0 0,-115 85-543 0 0,143-112 458 0 0,-13 9-100 0 0,-40 33-1 0 0,64-48 275 0 0,2 1-1 0 0,-1 1 1 0 0,1-1-1 0 0,1 1 1 0 0,-1 1-1 0 0,2 0 1 0 0,-1-1-1 0 0,1 2 0 0 0,-4 11 1 0 0,4 1 201 0 0,6-21 25 0 0,3 11 108 0 0,-1-9-273 0 0,0 0 0 0 0,0 0 1 0 0,0 0-1 0 0,0 0 0 0 0,1-1 0 0 0,-1 1 0 0 0,1-1 0 0 0,0 1 0 0 0,0-1 0 0 0,0 0 0 0 0,1-1 0 0 0,-1 1 1 0 0,1 0-1 0 0,0-1 0 0 0,-1 0 0 0 0,1 0 0 0 0,7 3 0 0 0,5 1 188 0 0,0 0-1 0 0,1-1 1 0 0,18 3 0 0 0,-10-3-82 0 0,0-1 0 0 0,0-1 0 0 0,0-2 0 0 0,29-1 1 0 0,-35-2-84 0 0,-1 0 0 0 0,0-1 0 0 0,0-1 1 0 0,0-1-1 0 0,-1 0 0 0 0,26-12 0 0 0,13-8 220 0 0,0-3 0 0 0,84-56 0 0 0,-126 74-269 0 0,-4 3-20 0 0,-1 0-1 0 0,0-1 1 0 0,0 1 0 0 0,0-2-1 0 0,-1 1 1 0 0,0-1 0 0 0,7-12-1 0 0,-13 19-33 0 0,0 0 1 0 0,-1 0-1 0 0,1 0 0 0 0,-1 0 1 0 0,1 0-1 0 0,-1 0 0 0 0,0 0 0 0 0,0-1 1 0 0,0 1-1 0 0,0 0 0 0 0,-1-1 1 0 0,1 1-1 0 0,0-5 0 0 0,-1 3-15 0 0,1 2 10 0 0,-1 0 0 0 0,0 1 0 0 0,1-1 0 0 0,-1 0 0 0 0,0 0 0 0 0,-1 0 0 0 0,1 0 0 0 0,-1-4 0 0 0,1 4 0 0 0,-1 0 0 0 0,1-1 0 0 0,0 1 0 0 0,-1 0 0 0 0,1-1 0 0 0,0 1 0 0 0,1 0 0 0 0,-1-3 0 0 0,1-3 32 0 0,0 4-50 0 0,-1 0 0 0 0,0 1 0 0 0,0-1 1 0 0,0 0-1 0 0,0 0 0 0 0,0 1 0 0 0,-2-8 0 0 0,1 10-6 0 0,0 0-1 0 0,1 0 0 0 0,-1 0 0 0 0,0 0 1 0 0,0 0-1 0 0,1 0 0 0 0,-1 0 0 0 0,0 0 1 0 0,0 0-1 0 0,0 0 0 0 0,0 1 1 0 0,0-1-1 0 0,0 0 0 0 0,0 0 0 0 0,-1 1 1 0 0,1-1-1 0 0,0 1 0 0 0,0-1 0 0 0,0 1 1 0 0,-1 0-1 0 0,1 0 0 0 0,0-1 1 0 0,0 1-1 0 0,-1 0 0 0 0,1 0 0 0 0,0 0 1 0 0,-1 0-1 0 0,0 1 0 0 0,-6-1-137 0 0,0 1 0 0 0,1 0 0 0 0,0 0 0 0 0,-1 1 0 0 0,1 0 0 0 0,-9 4 0 0 0,-43 21-745 0 0,38-17 602 0 0,9-4 206 0 0,0 0 1 0 0,1 1 0 0 0,0 0 0 0 0,0 0 0 0 0,0 2 0 0 0,1-1 0 0 0,-12 14-1 0 0,17-16 129 0 0,0 0-1 0 0,0 1 0 0 0,1-1 0 0 0,0 1 0 0 0,0 0 0 0 0,1 1 0 0 0,0-1 0 0 0,0 0 1 0 0,1 1-1 0 0,0 0 0 0 0,0 0 0 0 0,0-1 0 0 0,0 11 0 0 0,2-6 151 0 0,0 0 0 0 0,1 0 0 0 0,4 22 0 0 0,3-9-636 0 0,-1-18-492 0 0,-5-5 512 0 0,4 0-629 0 0,15 1-14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80 11519 0 0,'0'0'1040'0'0,"-2"-1"-853"0"0,-1-1-47 0 0,0 0 0 0 0,0 1 0 0 0,0-1 0 0 0,0 1 0 0 0,0 0 0 0 0,0 0 0 0 0,-1 0 0 0 0,1 0 0 0 0,0 1 0 0 0,-1-1 0 0 0,1 1 0 0 0,0 0 0 0 0,-1 0 0 0 0,1 0 0 0 0,0 1 0 0 0,-1-1 0 0 0,-5 2 0 0 0,-7 2 1343 0 0,0 1 0 0 0,-20 9 1 0 0,30-12-1482 0 0,-11 5 211 0 0,0 1 1 0 0,0 0-1 0 0,1 1 1 0 0,-26 19-1 0 0,36-23-201 0 0,0 1 1 0 0,0-1-1 0 0,1 1 1 0 0,0 0-1 0 0,0 0 1 0 0,0 0-1 0 0,1 1 1 0 0,0 0-1 0 0,0-1 0 0 0,1 2 1 0 0,0-1-1 0 0,0 0 1 0 0,-3 14-1 0 0,4-13-57 0 0,1 0-1 0 0,0 1 0 0 0,1-1 1 0 0,0 0-1 0 0,0 0 0 0 0,1 1 1 0 0,1 7-1 0 0,3 8-235 0 0,9 23 0 0 0,-3-11 176 0 0,-8-25 169 0 0,1-1-1 0 0,1 1 0 0 0,0-1 1 0 0,1 1-1 0 0,6 8 0 0 0,-10-17 109 0 0,3 1 75 0 0,-4-3-233 0 0,-1 0 1 0 0,0 0-1 0 0,0 1 0 0 0,1-1 1 0 0,-1 0-1 0 0,0 0 0 0 0,1 1 1 0 0,-1-1-1 0 0,1 0 0 0 0,-1 0 1 0 0,0 0-1 0 0,1 0 1 0 0,-1 0-1 0 0,1 1 0 0 0,-1-1 1 0 0,0 0-1 0 0,1 0 0 0 0,-1 0 1 0 0,1 0-1 0 0,-1 0 0 0 0,1 0 1 0 0,4-1 75 0 0,0 1-1 0 0,-1-1 1 0 0,1 0 0 0 0,-1 0-1 0 0,1-1 1 0 0,-1 1 0 0 0,0-1-1 0 0,1 0 1 0 0,-1 0 0 0 0,0 0-1 0 0,0-1 1 0 0,0 1 0 0 0,6-6-1 0 0,4-5 141 0 0,27-31-1 0 0,-27 27-138 0 0,71-89 141 0 0,-78 95-225 0 0,0 0-1 0 0,-1 0 0 0 0,-1-1 1 0 0,0 0-1 0 0,0 0 1 0 0,-1-1-1 0 0,-1 1 0 0 0,0-1 1 0 0,1-13-1 0 0,-4 20-52 0 0,0 0 0 0 0,-1 0 0 0 0,0 0 0 0 0,0 1 0 0 0,0-1 0 0 0,-1 0 0 0 0,0 0 0 0 0,0 1 0 0 0,0-1 0 0 0,-1 1 0 0 0,-6-10 0 0 0,1 3-132 0 0,0 1 0 0 0,0 0-1 0 0,-21-19 1 0 0,0 6-577 0 0,27 22 571 0 0,-1 1 1 0 0,1 0 0 0 0,-1-1-1 0 0,1 1 1 0 0,-1 0-1 0 0,0 1 1 0 0,0-1 0 0 0,1 0-1 0 0,-1 1 1 0 0,0 0-1 0 0,-3-1 1 0 0,6 2 114 0 0,-1-1 1 0 0,1 0 0 0 0,-1 1-1 0 0,1-1 1 0 0,0 1-1 0 0,-1-1 1 0 0,1 1-1 0 0,0-1 1 0 0,-1 1 0 0 0,1-1-1 0 0,0 1 1 0 0,0-1-1 0 0,0 1 1 0 0,-1-1-1 0 0,1 1 1 0 0,0 0 0 0 0,0-1-1 0 0,0 1 1 0 0,0-1-1 0 0,0 1 1 0 0,0 0-1 0 0,0 10-4049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1 149 919 0 0,'2'-2'67'0'0,"5"-2"2627"0"0,1-1 0 0 0,0 1-1 0 0,0 0 1 0 0,0 1 0 0 0,15-5-1 0 0,-4 2-2678 0 0,24-6 2443 0 0,-17 5-1389 0 0,-1 0-143 0 0,1 2 1 0 0,41-4 0 0 0,54 3-331 0 0,30-3-468 0 0,173-36-258 0 0,-323 45 8 0 0,0-1 0 0 0,1 1 0 0 0,-1 0-1 0 0,1-1 1 0 0,-1 1 0 0 0,0-1 0 0 0,1 1-1 0 0,-1-1 1 0 0,0 0 0 0 0,1 1 0 0 0,-1-1-1 0 0,0 0 1 0 0,0 0 0 0 0,0 0 0 0 0,2-1-1 0 0,-2 0-540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 2759 0 0,'0'0'126'0'0,"14"-2"12056"0"0,-13 3-11829 0 0,0 0-100 0 0,0 1-1 0 0,0-1 0 0 0,0 1 1 0 0,0-1-1 0 0,0 1 0 0 0,0 0 1 0 0,0-1-1 0 0,1 4 0 0 0,0 1-312 0 0,0 0 0 0 0,0 0 0 0 0,-1 0-1 0 0,2 11 1 0 0,-3-3 270 0 0,-1 0 1 0 0,0 0-1 0 0,0 0 0 0 0,-2 0 0 0 0,0 0 1 0 0,0-1-1 0 0,-1 1 0 0 0,-1-1 1 0 0,0 0-1 0 0,-1 0 0 0 0,-9 13 1 0 0,-9 12 165 0 0,-2-1 1 0 0,-34 37-1 0 0,36-45-340 0 0,21-25-20 0 0,0 0 0 0 0,0 0 0 0 0,0 0 0 0 0,1 1 0 0 0,-3 4 0 0 0,-2 12 31 0 0,8-16-31 0 0,0-1-3 0 0,3 11-1 0 0,-1-11-140 0 0,1-1 1 0 0,-1 1-1 0 0,1-1 0 0 0,-1 1 0 0 0,1-1 1 0 0,0 0-1 0 0,0-1 0 0 0,1 1 0 0 0,-1-1 0 0 0,0 0 1 0 0,7 3-1 0 0,-6-4-1784 0 0,9-1-4603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403 167 7167 0 0,'0'0'13098'0'0,"2"-1"-12674"0"0,57-29 978 0 0,189-84-606 0 0,-246 114-796 0 0,13-6 18 0 0,1 1 0 0 0,24-4-1 0 0,-40 8-16 0 0,1 1 0 0 0,0 0-1 0 0,0 0 1 0 0,0 0 0 0 0,-1 0-1 0 0,1 0 1 0 0,0 0-1 0 0,0 0 1 0 0,0 0 0 0 0,0 0-1 0 0,-1 0 1 0 0,1 1 0 0 0,0-1-1 0 0,0 0 1 0 0,0 1 0 0 0,1 0-1 0 0,-2 0 0 0 0,1 0 0 0 0,0 0 0 0 0,0 0 0 0 0,0 1 0 0 0,-1-1 0 0 0,1 0 0 0 0,-1 1 0 0 0,1-1 0 0 0,-1 1 0 0 0,1-1 0 0 0,-1 0 0 0 0,0 1 0 0 0,0-1 0 0 0,0 1 0 0 0,0-1 0 0 0,0 1 0 0 0,0-1 0 0 0,0 1 0 0 0,0-1 0 0 0,-1 1 0 0 0,1-1 0 0 0,0 0 0 0 0,-1 1 0 0 0,0 2 0 0 0,-2 3 0 0 0,0 0 0 0 0,-1 0 0 0 0,-5 10 0 0 0,-15 18 0 0 0,-31 34 0 0 0,25-32 0 0 0,22-27-11 0 0,-1-1 0 0 0,0-1 0 0 0,0 1 0 0 0,0-1 0 0 0,-1-1 0 0 0,-16 10 0 0 0,-1-3-56 0 0,-40 16-1 0 0,-79 43-421 0 0,53-24 294 0 0,53-29 113 0 0,-76 38-186 0 0,91-44 131 0 0,0 2 1 0 0,-30 24-1 0 0,54-39 67 0 0,17-1-136 0 0,0-1 168 0 0,0-1-1 0 0,27-6 0 0 0,78-26 302 0 0,21-5-5 0 0,-116 34-140 0 0,0 1 1 0 0,1 1-1 0 0,40 0 1 0 0,34 13 85 0 0,-40-2 157 0 0,-31-8-129 0 0,-28 0-128 0 0,0 0 0 0 0,8 0-3 0 0,-8 0 30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18 919 0 0,'-4'-17'21021'0'0,"4"22"-19288"0"0,0 0-4991 0 0,-6 26 3734 0 0,-2 1-1 0 0,-1-1 1 0 0,-14 33-1 0 0,9-27-104 0 0,3-10-231 0 0,-1 0 0 0 0,-18 26-1 0 0,-16 36 57 0 0,37-59-79 0 0,6-16-63 0 0,4 0-62 0 0,-1-13-19 0 0,0 1-1 0 0,0-1 1 0 0,1 0 0 0 0,-1 0-1 0 0,1-1 1 0 0,-1 1 0 0 0,1 0 0 0 0,-1 0-1 0 0,1 0 1 0 0,-1 0 0 0 0,1 0-1 0 0,0 0 1 0 0,-1-1 0 0 0,1 1 0 0 0,0 0-1 0 0,0 0 1 0 0,0-1 0 0 0,0 1 0 0 0,0-1-1 0 0,0 1 1 0 0,0-1 0 0 0,-1 1-1 0 0,1-1 1 0 0,1 0 0 0 0,-1 1 0 0 0,0-1-1 0 0,0 0 1 0 0,0 0 0 0 0,0 0-1 0 0,0 0 1 0 0,0 0 0 0 0,0 0 0 0 0,0 0-1 0 0,0 0 1 0 0,0 0 0 0 0,2-1-1 0 0,12-2-1479 0 0,1-4-451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884 143 6447 0 0,'16'-11'378'0'0,"-1"0"0"0"0,-1-1 0 0 0,26-27 0 0 0,-7 3 6806 0 0,-27 29-4774 0 0,10-19 4021 0 0,-18 28-6365 0 0,-53 45 11 0 0,40-34-77 0 0,-1 0 0 0 0,0-2 0 0 0,-1 0 0 0 0,0-1 0 0 0,0 0 0 0 0,-1-2 0 0 0,-1 0 0 0 0,-25 7 0 0 0,-175 36-338 0 0,91-25 124 0 0,57-12-203 0 0,-50 14-1007 0 0,103-24 1369 0 0,-2 1-2183 0 0,19-5 2224 0 0,1 0-1 0 0,0 0 1 0 0,0 0-1 0 0,0 0 1 0 0,0 0-1 0 0,0 0 0 0 0,0 0 1 0 0,0 0-1 0 0,0 0 1 0 0,0 0-1 0 0,0 0 1 0 0,0 0-1 0 0,0 0 1 0 0,0 0-1 0 0,0 0 1 0 0,0 0-1 0 0,-1 0 0 0 0,1 0 1 0 0,0 0-1 0 0,0 0 1 0 0,0 0-1 0 0,0 0 1 0 0,0 0-1 0 0,0 1 1 0 0,0-1-1 0 0,0 0 1 0 0,0 0-1 0 0,0 0 0 0 0,0 0 1 0 0,0 0-1 0 0,0 0 1 0 0,0 0-1 0 0,0 0 1 0 0,0 0-1 0 0,0 0 1 0 0,0 0-1 0 0,0 0 1 0 0,0 0-1 0 0,0 0 0 0 0,0 0 1 0 0,0 0-1 0 0,0 1 1 0 0,0-1-1 0 0,0 0 1 0 0,0 0-1 0 0,0 0 1 0 0,0 0-1 0 0,0 0 1 0 0,0 0-1 0 0,0 0 0 0 0,0 0 1 0 0,0 0-1 0 0,0 0 1 0 0,0 0-1 0 0,0 0 1 0 0,0 0-1 0 0,0 0 1 0 0,0 0-1 0 0,0 0 0 0 0,0 0 1 0 0,1 1-1 0 0,9 1-98 0 0,-6-1 142 0 0,1-1 1 0 0,0 1-1 0 0,0-1 0 0 0,0-1 1 0 0,0 1-1 0 0,-1 0 0 0 0,8-3 1 0 0,12-4 130 0 0,-22 6 660 0 0,-3 3-622 0 0,-5 5-131 0 0,0 0-1 0 0,0 0 0 0 0,0 0 1 0 0,-1 0-1 0 0,0-1 1 0 0,0-1-1 0 0,-11 8 0 0 0,5-3-45 0 0,-88 60 59 0 0,59-42-9 0 0,40-27 105 0 0,6-1-111 0 0,1 1 0 0 0,-1 0 0 0 0,0-1 0 0 0,7 4 0 0 0,8 0 43 0 0,-2-1-50 0 0,1-2 0 0 0,-1 0-1 0 0,28-3 1 0 0,53-11-4 0 0,-46 6-109 0 0,-16 0 8 0 0,-21 4-43 0 0,0 1 0 0 0,29-1 0 0 0,-40 3 83 0 0,1 0 0 0 0,-1 1 0 0 0,1-1 0 0 0,-1 1 0 0 0,1 0 0 0 0,-1 1 0 0 0,1-1-1 0 0,-1 1 1 0 0,0-1 0 0 0,0 2 0 0 0,0-1 0 0 0,0 0 0 0 0,7 6 0 0 0,6 7-47 0 0,-15-9 56 0 0,0-1-4 0 0,10 20 13 0 0,-11-21 62 0 0,1 0 0 0 0,-2 0 0 0 0,1 0 1 0 0,0 0-1 0 0,-1 0 0 0 0,0 1 0 0 0,0-1 0 0 0,0 5 1 0 0,0-7 116 0 0,-2 1 30 0 0,-4 8-88 0 0,-1-1 1 0 0,0 0-1 0 0,0 0 0 0 0,-1 0 1 0 0,-1-1-1 0 0,0-1 0 0 0,0 1 1 0 0,0-1-1 0 0,-1-1 0 0 0,-20 12 0 0 0,-11 4-66 0 0,-68 25-1 0 0,86-38 45 0 0,11-6-55 0 0,0 0 0 0 0,0-1-1 0 0,-1 0 1 0 0,-23 2 0 0 0,-52-2 135 0 0,-29-9-126 0 0,115 6-187 0 0,56-7-4868 0 0,-32 2 3281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1182 4 2759 0 0,'9'-3'6786'0'0,"-8"14"-3852"0"0,-1-8-2854 0 0,-1 1-1 0 0,1-1 0 0 0,-1 1 0 0 0,0 0 1 0 0,0-1-1 0 0,0 0 0 0 0,0 1 0 0 0,-1-1 1 0 0,-2 5-1 0 0,-20 28 355 0 0,16-24-251 0 0,-32 40 609 0 0,-66 70 1 0 0,-57 37-45 0 0,-15 16-83 0 0,-1 26 242 0 0,-106 108-462 0 0,272-297-441 0 0,-151 149 256 0 0,146-137-1436 0 0,16-23-160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87 6911 0 0,'-3'1'528'0'0,"-8"0"202"0"0,-1 0 0 0 0,0 0 0 0 0,0-1 0 0 0,-23-3 0 0 0,24 3 7676 0 0,234-72-5973 0 0,-213 69-2333 0 0,1-1 0 0 0,-1 1-1 0 0,19-2 1 0 0,-27 5-20 0 0,1 1 13 0 0,6 3-10 0 0,-7-2 4 0 0,1 9 154 0 0,-2-9-220 0 0,-1-1 0 0 0,0 0-1 0 0,0 1 1 0 0,0-1 0 0 0,-1 0-1 0 0,1 1 1 0 0,0-1 0 0 0,0 0-1 0 0,-1 1 1 0 0,1-1 0 0 0,-1 0-1 0 0,1 0 1 0 0,-1 1 0 0 0,1-1 0 0 0,-1 0-1 0 0,0 0 1 0 0,0 1 0 0 0,-15 15 110 0 0,5-8-73 0 0,0 0 0 0 0,-20 10 0 0 0,-3 3 8 0 0,-58 35-2 0 0,75-46-64 0 0,-1 1 0 0 0,-23 8 0 0 0,-13 8 0 0 0,50-27 0 0 0,-13 12 0 0 0,10-6 13 0 0,6-5 371 0 0,3-1-173 0 0,9 2-96 0 0,0-1 0 0 0,-1 0 1 0 0,1 0-1 0 0,0-1 0 0 0,14 0 0 0 0,59-6 115 0 0,-42 1-151 0 0,1 2 64 0 0,0-3 0 0 0,66-16 0 0 0,-94 17-132 0 0,-4 2-27 0 0,-9 1-71 0 0,-14 10-3890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1 163 919 0 0,'4'0'11356'0'0,"186"-5"-3290"0"0,261-38-4777 0 0,-340 28-2866 0 0,352-42 849 0 0,2 30-390 0 0,-203 29-806 0 0,-260-2-107 0 0,-1-1 1 0 0,1 1-1 0 0,-1-1 0 0 0,1 1 1 0 0,-1-1-1 0 0,1 0 0 0 0,-1 0 0 0 0,0 1 1 0 0,1-1-1 0 0,-1 0 0 0 0,0 0 1 0 0,0 0-1 0 0,0 0 0 0 0,1-1 1 0 0,0-1-1 0 0,-1 2 62 0 0,1-1-190 0 0,1 2-2282 0 0,-2 0 2278 0 0,-1 0 1 0 0,1 0 0 0 0,0 1 0 0 0,0-1 0 0 0,0 0 0 0 0,-1 0 0 0 0,1 1 0 0 0,0-1-1 0 0,0 0 1 0 0,-1 1 0 0 0,1-1 0 0 0,0 1 0 0 0,-1-1 0 0 0,1 1 0 0 0,0 0 0 0 0,8 9-1196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4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47 1375 0 0,'0'0'368'0'0,"1"-2"1008"0"0,4-9 289 0 0,11-22 12568 0 0,-15 36-14152 0 0,0 0 0 0 0,0 0 0 0 0,-1 1 0 0 0,1-1 0 0 0,-1 0 0 0 0,1 0 0 0 0,-1 1 1 0 0,0-1-1 0 0,0 0 0 0 0,-1 1 0 0 0,0 3 0 0 0,-9 40 331 0 0,6-34-361 0 0,-5 19-22 0 0,-2 0 0 0 0,-1-1 1 0 0,-1 0-1 0 0,-2-1 1 0 0,-1-1-1 0 0,-1 0 1 0 0,-2-1-1 0 0,-1-1 1 0 0,-34 36-1 0 0,44-54 3 0 0,6-6-18 0 0,0 1-1 0 0,0-1 1 0 0,0 1-1 0 0,0 0 1 0 0,-3 5 0 0 0,-6 9 7 0 0,12-16 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193 143 8031 0 0,'0'0'9516'0'0,"-2"1"-9249"0"0,2-1-230 0 0,0 0 1 0 0,0 0-1 0 0,0 0 1 0 0,-1 0-1 0 0,1 0 1 0 0,0 1-1 0 0,0-1 1 0 0,0 0-1 0 0,0 0 1 0 0,-1 0-1 0 0,1 0 1 0 0,0 0-1 0 0,0 0 1 0 0,0 0-1 0 0,-1 0 1 0 0,1 0-1 0 0,0 0 1 0 0,0 0-1 0 0,0 0 1 0 0,-1 0-1 0 0,1 0 1 0 0,0 0-1 0 0,0 0 1 0 0,0 0-1 0 0,0 0 1 0 0,-1-1-1 0 0,1 1 1 0 0,0 0-1 0 0,0 0 1 0 0,0 0-1 0 0,0 0 1 0 0,-1 0-1 0 0,1 0 1 0 0,0 0-1 0 0,0-1 1 0 0,0 1-1 0 0,0 0 1 0 0,0 0 0 0 0,0 0-1 0 0,-1 0 1 0 0,1-1-1 0 0,8-8 513 0 0,-1 3-528 0 0,-1 0-1 0 0,1 1 1 0 0,0 0-1 0 0,1 1 0 0 0,15-8 1 0 0,44-14 65 0 0,-42 17-59 0 0,25-10 108 0 0,-27 9-28 0 0,0 1-1 0 0,47-11 1 0 0,-55 19-49 0 0,0 4-49 0 0,-2 4-10 0 0,-3 4 0 0 0,-4 1 0 0 0,-1 2 11 0 0,-5 0 32 0 0,0-2-22 0 0,-1-8 22 0 0,-3 4-42 0 0,-1 0 0 0 0,0-1 0 0 0,-1 1 0 0 0,0-1 1 0 0,0 0-1 0 0,0-1 0 0 0,-8 6 0 0 0,0 1 0 0 0,-5 3-1 0 0,0-1-1 0 0,0-1 0 0 0,-27 15 1 0 0,-67 30-96 0 0,94-50 70 0 0,-12 5 16 0 0,0 2 1 0 0,1 1-1 0 0,-54 40 1 0 0,58-36-48 0 0,10-10 22 0 0,1 1 0 0 0,-20 23 0 0 0,33-34-25 0 0,16 1-15 0 0,-10-2 75 0 0,-1 1 0 0 0,1-1 1 0 0,0 0-1 0 0,-1 0 0 0 0,1 0 1 0 0,-1 0-1 0 0,1-1 0 0 0,-1 0 1 0 0,1 1-1 0 0,3-3 0 0 0,43-5 486 0 0,0 2 0 0 0,85 1 0 0 0,39-4 661 0 0,-112-1-797 0 0,-35 4-607 0 0,1 2 1 0 0,55-1-1 0 0,-94 17-1617 0 0,9-9 1510 0 0,0-1-48 0 0,0 0 1 0 0,0 0 0 0 0,0 0 0 0 0,0-1-1 0 0,-1 1 1 0 0,1-1 0 0 0,0 1 0 0 0,-3 0 0 0 0,-6 3-1203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13903 0 0,'0'0'1262'0'0,"-2"1"-978"0"0,-15 2 16 0 0,0 1 0 0 0,1 0 0 0 0,0 2 1 0 0,0 0-1 0 0,0 1 0 0 0,1 0 0 0 0,0 1 1 0 0,0 1-1 0 0,1 0 0 0 0,-25 22 0 0 0,31-23-276 0 0,0 1 1 0 0,-6 9-1 0 0,-6 7-14 0 0,11-13 34 0 0,0 1 1 0 0,0 0-1 0 0,2 0 1 0 0,0 0 0 0 0,0 1-1 0 0,1 0 1 0 0,1 1-1 0 0,0-1 1 0 0,-5 31-1 0 0,9-42 23 0 0,1 0-1 0 0,-1 0 1 0 0,1 1-1 0 0,0-1 1 0 0,0 0 0 0 0,1 0-1 0 0,-1 0 1 0 0,0 1-1 0 0,1-1 1 0 0,0 0-1 0 0,0 0 1 0 0,0 0 0 0 0,0 0-1 0 0,0 0 1 0 0,1 0-1 0 0,-1 0 1 0 0,1 0-1 0 0,0-1 1 0 0,0 1-1 0 0,0 0 1 0 0,0-1 0 0 0,0 0-1 0 0,1 1 1 0 0,-1-1-1 0 0,4 3 1 0 0,0-2 40 0 0,-1 0 0 0 0,1 0 0 0 0,0 0 0 0 0,0-1-1 0 0,0 0 1 0 0,0 0 0 0 0,0-1 0 0 0,0 1 0 0 0,1-1 0 0 0,10 0 0 0 0,5-1 370 0 0,39-5-1 0 0,-36 3-257 0 0,15-5-21 0 0,0 0 1 0 0,0-3 0 0 0,-1-1-1 0 0,-1-2 1 0 0,47-22 0 0 0,-73 29-171 0 0,-1 1 1 0 0,0-1 0 0 0,-1-1-1 0 0,1 0 1 0 0,-1 0 0 0 0,-1-1-1 0 0,1-1 1 0 0,8-9-1 0 0,-14 14-18 0 0,-1 0 0 0 0,0 0 0 0 0,-1 0-1 0 0,1 0 1 0 0,-1 0 0 0 0,1-1 0 0 0,-1 1-1 0 0,0-1 1 0 0,-1 0 0 0 0,1 1-1 0 0,-1-1 1 0 0,0 0 0 0 0,0 0 0 0 0,-1 0-1 0 0,1 0 1 0 0,-1 0 0 0 0,0 1-1 0 0,0-1 1 0 0,-1 0 0 0 0,1 0 0 0 0,-1 0-1 0 0,-3-9 1 0 0,2 9-24 0 0,1 0 1 0 0,-1 0-1 0 0,0 0 0 0 0,-1 0 0 0 0,1 1 1 0 0,-1-1-1 0 0,0 1 0 0 0,0-1 0 0 0,0 1 1 0 0,-1 0-1 0 0,1 0 0 0 0,-1 1 0 0 0,0-1 0 0 0,0 1 1 0 0,0 0-1 0 0,-1 0 0 0 0,1 0 0 0 0,-1 1 1 0 0,0-1-1 0 0,1 1 0 0 0,-1 0 0 0 0,0 0 1 0 0,0 1-1 0 0,-8-2 0 0 0,-83-11-887 0 0,7 2-357 0 0,65 5-579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36 170 5759 0 0,'0'0'264'0'0,"-2"2"-8"0"0,0 0-180 0 0,-1 1-48 0 0,-13 4-28 0 0,4-3 3490 0 0,14-4-2841 0 0,12 1 235 0 0,-1 0 0 0 0,1-1 0 0 0,0-1 0 0 0,26-4-1 0 0,56-19 2103 0 0,-93 23-2874 0 0,22-7 1466 0 0,35-17 0 0 0,-10 4 155 0 0,-34 14-1215 0 0,12-4 526 0 0,57-14 0 0 0,-50 18-1601 0 0,-1-2 1 0 0,0-1 0 0 0,56-25-1 0 0,-88 34-917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4:5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19 161 1375 0 0,'0'0'66'0'0,"-2"2"-8"0"0,-7 5-46 0 0,1 6 5075 0 0,9-12-4735 0 0,-1 0 0 0 0,1 1 0 0 0,0-1 1 0 0,0 0-1 0 0,0 0 0 0 0,0 0 0 0 0,-1 0 0 0 0,2 0 0 0 0,-1 0 0 0 0,0 0 1 0 0,0 0-1 0 0,0-1 0 0 0,0 1 0 0 0,0 0 0 0 0,1 0 0 0 0,-1-1 0 0 0,0 1 1 0 0,3 0-1 0 0,0 0-27 0 0,0-1 0 0 0,0 1 0 0 0,0 0 0 0 0,0-1 0 0 0,1 0 0 0 0,4 0 0 0 0,7-2 80 0 0,1-1 0 0 0,20-6 0 0 0,-34 8-95 0 0,95-25 3070 0 0,162-69-1 0 0,-259 95-3369 0 0,153-65 2283 0 0,-152 64-2294 0 0,0 1 0 0 0,0-1 0 0 0,0 1 0 0 0,0-1 0 0 0,1 1 0 0 0,-1 0 1 0 0,0 0-1 0 0,0 0 0 0 0,0 0 0 0 0,0 1 0 0 0,1-1 0 0 0,-1 1 0 0 0,0-1 0 0 0,0 1 0 0 0,4 1 0 0 0,-1 1-107 0 0,-1-1 1 0 0,1 1-1 0 0,-1 0 0 0 0,6 4 1 0 0,-9-6-268 0 0,-1-1 0 0 0,1 1 1 0 0,0 0-1 0 0,-1-1 0 0 0,1 1 0 0 0,-1 0 0 0 0,1-1 1 0 0,0 1-1 0 0,-1 0 0 0 0,0 0 0 0 0,1-1 1 0 0,-1 1-1 0 0,1 1 0 0 0,0 1-1658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7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40 2303 0 0,'1'-2'167'0'0,"7"-19"205"0"0,1 4 6626 0 0,-12 28-741 0 0,-5 11-2713 0 0,0-4-4682 0 0,-30 47 1634 0 0,-10 22-105 0 0,-104 189 585 0 0,51-100-81 0 0,6-14-512 0 0,76-130-308 0 0,-15 15 112 0 0,33-45-134 0 0,-1-1 0 0 0,-4 5-68 0 0,5-5-115 0 0,4-1-255 0 0,12-2-2192 0 0,25-6 1 0 0,-38 8 1028 0 0,1-1-27 0 0,12-2-8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7:5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40 6911 0 0,'1'-2'528'0'0,"6"-16"-10"0"0,-6 17 612 0 0,-1 0 0 0 0,1-1 0 0 0,-1 1-1 0 0,0-1 1 0 0,0 1 0 0 0,1 0 0 0 0,-1-1 0 0 0,0 1 0 0 0,0-4 0 0 0,0 5-1042 0 0,0 0 0 0 0,-1 0-1 0 0,1 0 1 0 0,0 0 0 0 0,0-1 0 0 0,0 1-1 0 0,0 0 1 0 0,0 0 0 0 0,0 0 0 0 0,0 0-1 0 0,-1-1 1 0 0,1 1 0 0 0,0 0 0 0 0,0 0-1 0 0,0 0 1 0 0,0 0 0 0 0,0 0 0 0 0,-1 0-1 0 0,1 0 1 0 0,0 0 0 0 0,0-1 0 0 0,0 1-1 0 0,-1 0 1 0 0,1 0 0 0 0,0 0 0 0 0,0 0-1 0 0,0 0 1 0 0,0 0 0 0 0,-1 0 0 0 0,1 0-1 0 0,0 0 1 0 0,0 0 0 0 0,0 0 0 0 0,-1 0-1 0 0,1 0 1 0 0,0 0 0 0 0,0 1 0 0 0,0-1-1 0 0,-1 0 1 0 0,1 0 0 0 0,0 0 0 0 0,0 0-1 0 0,0 0 1 0 0,-1 0 0 0 0,-3 3 4 0 0,0 1 1 0 0,0-1-1 0 0,0 1 1 0 0,0-1-1 0 0,1 1 1 0 0,0 0-1 0 0,-6 8 0 0 0,7-9-80 0 0,-9 17 82 0 0,11-20-97 0 0,0 0 0 0 0,0 0 0 0 0,0 0 0 0 0,0 0 0 0 0,0 0 0 0 0,-1 0 0 0 0,1 0 0 0 0,0 0 0 0 0,0 0 0 0 0,0 0 0 0 0,0 0 0 0 0,0 1 0 0 0,0-1 0 0 0,0 0 0 0 0,0 0-1 0 0,0 0 1 0 0,0 0 0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0,0 0 0 0 0,0 0 0 0 0,1 0 0 0 0,-1 0 0 0 0,0 0 0 0 0,0 0 0 0 0,0 0 0 0 0,2 2-201 0 0,0-1 1 0 0,0 0-1 0 0,0 0 1 0 0,0-1 0 0 0,0 1-1 0 0,0 0 1 0 0,0-1-1 0 0,0 1 1 0 0,0-1-1 0 0,1 0 1 0 0,2 1 0 0 0,13-4-1263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7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462 189 4807 0 0,'0'0'216'0'0,"-2"1"-10"0"0,-2 2-173 0 0,0 0 1 0 0,0 1 0 0 0,0-1-1 0 0,0 1 1 0 0,0 0-1 0 0,1 0 1 0 0,-6 8-1 0 0,7-9 124 0 0,0 0 1 0 0,0 0-1 0 0,0 0 0 0 0,-1-1 0 0 0,1 1 0 0 0,-1-1 0 0 0,-5 4 0 0 0,0 0 503 0 0,6-4 137 0 0,-1-1 31 0 0,-4 0 234 0 0,7-1-636 0 0,-1 0 0 0 0,0 0 0 0 0,1 0 0 0 0,-1 0 0 0 0,0 0-1 0 0,1 0 1 0 0,-1-1 0 0 0,0 1 0 0 0,1 0 0 0 0,-1 0 0 0 0,0-1 0 0 0,1 1 0 0 0,-1 0 0 0 0,0-1 0 0 0,1 1 0 0 0,-1-1 0 0 0,1 1-1 0 0,-1 0 1 0 0,1-1 0 0 0,-2-1 0 0 0,-2-9-313 0 0,4 7 49 0 0,0 0 1 0 0,0 0 0 0 0,1 1-1 0 0,-1-1 1 0 0,1 0-1 0 0,0 1 1 0 0,0-1 0 0 0,0 0-1 0 0,0 1 1 0 0,1-1-1 0 0,-1 1 1 0 0,1 0-1 0 0,0-1 1 0 0,4-5 0 0 0,4-4 46 0 0,1 1 0 0 0,12-12 0 0 0,-21 21-178 0 0,11-9-6 0 0,1 1 1 0 0,0 0-1 0 0,1 1 0 0 0,0 0 1 0 0,18-8-1 0 0,-7 5 7 0 0,1 2 0 0 0,40-11 0 0 0,-55 18 6 0 0,0 1-1 0 0,0 1 0 0 0,0 0 0 0 0,1 1 1 0 0,-1 0-1 0 0,1 1 0 0 0,24 2 1 0 0,-25 1 15 0 0,-8-1 0 0 0,4 8-42 0 0,-7-7-8 0 0,0 0-1 0 0,0 0 1 0 0,-1 0 0 0 0,1 0-1 0 0,-1 0 1 0 0,1 0-1 0 0,-1 0 1 0 0,0 0 0 0 0,0 0-1 0 0,0 0 1 0 0,-1 0-1 0 0,1 0 1 0 0,-1 0 0 0 0,0 0-1 0 0,-2 5 1 0 0,0 1 12 0 0,0-1 0 0 0,-1 1 0 0 0,-1-1 0 0 0,-5 8 0 0 0,-7 5 26 0 0,0 0 0 0 0,-2-1-1 0 0,-38 31 1 0 0,6-5-1 0 0,-40 32-3 0 0,15-14-10 0 0,32-28-28 0 0,-86 53 0 0 0,25-19 14 0 0,61-42-41 0 0,-76 37 0 0 0,143-75 44 0 0,0 2 0 0 0,1 1 0 0 0,0 1 0 0 0,35-4 0 0 0,101-3 136 0 0,-140 12-118 0 0,85 0 184 0 0,-56 2 130 0 0,75-8 0 0 0,-121 7-320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3 11519 0 0,'-30'-2'1040'0'0,"26"3"-723"0"0,0 0-1 0 0,1 0 0 0 0,-1 1 0 0 0,1-1 1 0 0,-1 1-1 0 0,1 0 0 0 0,0 0 1 0 0,-4 3-1 0 0,5-4-183 0 0,1 1 1 0 0,-1 0-1 0 0,1-1 1 0 0,-1 1-1 0 0,1 0 1 0 0,0 0-1 0 0,-1 0 0 0 0,1 0 1 0 0,0 0-1 0 0,1 0 1 0 0,-1 0-1 0 0,0 0 1 0 0,0 3-1 0 0,-5 35 478 0 0,2-10-409 0 0,-6 5-81 0 0,-1-1-1 0 0,-1 0 0 0 0,-2 0 1 0 0,-1-1-1 0 0,-2-1 0 0 0,-30 43 1 0 0,-143 169 34 0 0,137-182-93 0 0,-123 152 481 0 0,175-213-466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91 384 7367 0 0,'-1'1'568'0'0,"-18"12"-1009"0"0,-10 9 4669 0 0,24-18-3150 0 0,0 1-1 0 0,0 0 1 0 0,1-1 0 0 0,-1 2 0 0 0,1-1-1 0 0,-6 11 1 0 0,9-15-1042 0 0,1-1 1 0 0,0 0 0 0 0,0 1-1 0 0,-1-1 1 0 0,1 1-1 0 0,0-1 1 0 0,0 0 0 0 0,0 1-1 0 0,-1-1 1 0 0,1 1-1 0 0,0-1 1 0 0,0 1-1 0 0,0-1 1 0 0,0 0 0 0 0,0 1-1 0 0,0-1 1 0 0,0 1-1 0 0,0-1 1 0 0,0 1-1 0 0,0-1 1 0 0,0 1 0 0 0,0-1-1 0 0,0 0 1 0 0,1 1-1 0 0,-1 0 1 0 0,0-1-28 0 0,1 0 0 0 0,-1 0 0 0 0,1 0 0 0 0,-1 0 0 0 0,1 0 0 0 0,-1 0 0 0 0,0 0-1 0 0,1 0 1 0 0,-1 0 0 0 0,1 0 0 0 0,-1 0 0 0 0,1 0 0 0 0,-1 0 0 0 0,1 0 0 0 0,-1 0 0 0 0,0-1 0 0 0,1 1 0 0 0,-1 0 0 0 0,1 0 0 0 0,21-14 13 0 0,-8-2 17 0 0,0 1 1 0 0,-1-2-1 0 0,-1 1 0 0 0,12-23 1 0 0,7-9 20 0 0,6-6-51 0 0,42-56-4 0 0,-68 97-7 0 0,1 0-1 0 0,1 0 1 0 0,0 2 0 0 0,1-1-1 0 0,25-15 1 0 0,-25 18 56 0 0,1 2-1 0 0,0 0 1 0 0,0 0-1 0 0,1 1 0 0 0,0 1 1 0 0,0 1-1 0 0,0 0 1 0 0,0 1-1 0 0,1 1 1 0 0,32-1-1 0 0,-40 3 71 0 0,0 0-58 0 0,-4 8-56 0 0,-4-4-10 0 0,-1-1 0 0 0,1 1 0 0 0,-1 0 0 0 0,0 0 0 0 0,0-1 0 0 0,0 1 0 0 0,-1 0 0 0 0,1-1 0 0 0,-1 1 0 0 0,0 0 0 0 0,0-1 0 0 0,-3 8 0 0 0,-3 5 0 0 0,-11 20 0 0 0,16-32 0 0 0,-43 75 75 0 0,-41 79 122 0 0,83-152-191 0 0,1 0 0 0 0,0 0 0 0 0,0 0-1 0 0,0 1 1 0 0,1-1 0 0 0,-1 8 0 0 0,1-11 2 0 0,1 1 0 0 0,0-1 0 0 0,0 1 0 0 0,1-1 1 0 0,-1 1-1 0 0,1-1 0 0 0,-1 0 0 0 0,1 1 0 0 0,0-1 0 0 0,0 0 1 0 0,1 1-1 0 0,3 5 0 0 0,4 4 45 0 0,-4-11-63 0 0,-2-1 0 0 0,0 0-198 0 0,0 1 1 0 0,0-1-1 0 0,0 0 0 0 0,0 0 1 0 0,0 0-1 0 0,0-1 0 0 0,0 1 1 0 0,5 0-1 0 0,4-1-6991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7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41 12095 0 0,'0'0'554'0'0,"1"-3"-17"0"0,15-35 8098 0 0,-17 40-8419 0 0,-18 25-22 0 0,-1-1 1 0 0,-1-1 0 0 0,-25 23 0 0 0,-31 42-29 0 0,55-61-107 0 0,-41 41 0 0 0,34-39-52 0 0,-5 7 122 0 0,26-29-107 0 0,-1 1 20 0 0,2-3-20 0 0,6-6 95 0 0,3-2-53 0 0,45-9 46 0 0,92-15 200 0 0,-94 18-24 0 0,23-2 12 0 0,-52 6-228 0 0,-10 2-546 0 0,0 0 1 0 0,0 0-1 0 0,0 1 1 0 0,12-1-1 0 0,-6 4-304 0 0,-10-2 332 0 0,10-3-508 0 0,-9 2 428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7:5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40 6911 0 0,'14'-18'715'0'0,"5"-3"12722"0"0,-19 32-13133 0 0,-1-3-243 0 0,0-1-1 0 0,-1 0 1 0 0,0 0-1 0 0,0 0 1 0 0,-1 0-1 0 0,0 0 1 0 0,-4 7-1 0 0,-31 45 153 0 0,18-31-144 0 0,-22 36 0 0 0,-238 396 1152 0 0,123-173 11 0 0,144-257-904 0 0,8-17-252 0 0,1-3 8 0 0,4-8 3 0 0,2 0-59 0 0,-1-1-19 0 0,-1 0 1 0 0,1 0-1 0 0,0 0 0 0 0,0-1 1 0 0,0 1-1 0 0,0 0 1 0 0,0 0-1 0 0,0-1 0 0 0,0 1 1 0 0,0 0-1 0 0,0-1 1 0 0,0 1-1 0 0,1-1 0 0 0,-1 0 1 0 0,0 1-1 0 0,0-1 1 0 0,0 0-1 0 0,2 0 0 0 0,2 1-6 0 0,0-1-1 0 0,0 0 0 0 0,0 0 0 0 0,6-2 0 0 0,10-2-3 0 0,-17 1-9 0 0,-2 1-10 0 0,15-11-476 0 0,-12 8 368 0 0,-4 4-60 0 0,3-3 639 0 0,-1 1-2748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 1375 0 0,'0'0'14304'0'0,"-18"0"-13544"0"0,17 1-717 0 0,-14 1 3145 0 0,22-3-3032 0 0,-2-3-123 0 0,22-3 387 0 0,-21 5-392 0 0,-5 2 343 0 0,1 1-316 0 0,5 4-45 0 0,-2-1 17 0 0,1 0-1 0 0,-1-1 1 0 0,1 1-1 0 0,-1-1 1 0 0,1 0-1 0 0,0-1 1 0 0,13 4-1 0 0,3 2 20 0 0,17 4 88 0 0,-36-12-116 0 0,11 7 28 0 0,-5-1-46 0 0,0 0 0 0 0,0 0 0 0 0,0-1 0 0 0,3 5 60 0 0,-10-9-15 0 0,9 3-38 0 0,-9-2-71 0 0,2 6 48 0 0,-4-5 25 0 0,1-1 0 0 0,0 0 0 0 0,-1 1-1 0 0,1-1 1 0 0,0 0 0 0 0,0 0 0 0 0,1 0-1 0 0,-1 1 1 0 0,2 1 0 0 0,-2-3-1 0 0,1 0-1 0 0,-1 0 1 0 0,0 0-1 0 0,0-1 1 0 0,1 1 0 0 0,-1 0-1 0 0,0-1 1 0 0,1 1-1 0 0,-1-1 1 0 0,3 1 0 0 0,20 7 87 0 0,-8-2-81 0 0,-11-3-16 0 0,4 4 3 0 0,-1 0-1 0 0,0 0 0 0 0,3 6 0 0 0,-2 0 0 0 0,-2-6 0 0 0,2 0 0 0 0,-7-4 0 0 0,1-1 0 0 0,0 0 0 0 0,0 0 0 0 0,0 0 0 0 0,1 0 0 0 0,-1-1 0 0 0,0 1 0 0 0,1-1 0 0 0,-1 0 0 0 0,1 0 0 0 0,-1 0 0 0 0,1 0 0 0 0,0-1 0 0 0,-1 1 0 0 0,7-1 0 0 0,16 1 0 0 0,-16 0 0 0 0,1-1 0 0 0,-2 3 0 0 0,0-1 0 0 0,0 3 0 0 0,-1 1 0 0 0,1 1 0 0 0,0-1 0 0 0,-7-4 0 0 0,1 0 0 0 0,-1-1 0 0 0,0 1 0 0 0,1-1 0 0 0,-1 0 0 0 0,1 1 0 0 0,-1-1 0 0 0,1 0 0 0 0,0-1 0 0 0,4 2 0 0 0,0-1 0 0 0,2 1 0 0 0,0 0 0 0 0,1 0 0 0 0,1 1 0 0 0,-4 0-12 0 0,-5-2-46 0 0,-20 2-292 0 0,-76 5 290 0 0,-16 11 60 0 0,91-16 0 0 0,0 0 0 0 0,0 2 0 0 0,0 0 0 0 0,1 1 0 0 0,0 0 0 0 0,0 2 0 0 0,-33 18 0 0 0,-14 16 244 0 0,-82 66-1 0 0,121-85-171 0 0,16-13-41 0 0,-1 0 0 0 0,0-1-1 0 0,0-1 1 0 0,-1 0 0 0 0,0 0 0 0 0,-1-1 0 0 0,0-1 0 0 0,0 0 0 0 0,-14 5 0 0 0,26-11-12 0 0,1 0-1 0 0,0 0 1 0 0,-1 1 0 0 0,1-1-1 0 0,-1 0 1 0 0,1 0-1 0 0,-1 0 1 0 0,1 0-1 0 0,-1 0 1 0 0,1 1 0 0 0,-1-1-1 0 0,1 0 1 0 0,0 0-1 0 0,-1 0 1 0 0,1 0 0 0 0,-1 0-1 0 0,1 0 1 0 0,-1 0-1 0 0,1-1 1 0 0,-1 1-1 0 0,1 0 1 0 0,-1 0 0 0 0,1 0-1 0 0,-1 0 1 0 0,1 0-1 0 0,0-1 1 0 0,-1 1 0 0 0,1 0-1 0 0,-1-1 1 0 0,1 1-1 0 0,0 0 1 0 0,-1 0 0 0 0,1-1-1 0 0,0 1 1 0 0,-1-1-1 0 0,1 1 1 0 0,0 0-1 0 0,0-1 1 0 0,-1 1 0 0 0,1-1-1 0 0,0 1 1 0 0,0 0-1 0 0,0-1 1 0 0,0 1 0 0 0,-1-1-1 0 0,1 1 1 0 0,0-1-1 0 0,0 1 1 0 0,0-1 0 0 0,0 1-1 0 0,0-1 1 0 0,0 1-1 0 0,0-1 1 0 0,0 1-1 0 0,0-1 1 0 0,1 1 0 0 0,-1 0-1 0 0,0-1 1 0 0,0 1-1 0 0,0-1 1 0 0,2-4 59 0 0,-1 1 1 0 0,1-1-1 0 0,-1 1 0 0 0,1 0 1 0 0,3-5-1 0 0,7-8 450 0 0,-9 14-1523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68 3223 0 0,'2'-1'240'0'0,"30"-25"1050"0"0,-26 20-29 0 0,0 0 1 0 0,1 1-1 0 0,-1 0 0 0 0,1 0 0 0 0,1 1 1 0 0,8-5 5280 0 0,-16 11-6182 0 0,0 4-223 0 0,-1 1 0 0 0,0-1-1 0 0,0 0 1 0 0,0 0 0 0 0,-1 1-1 0 0,0-1 1 0 0,0 0 0 0 0,-5 8-1 0 0,-30 47 72 0 0,16-30-163 0 0,-133 209 10 0 0,47-76-57 0 0,104-158 1 0 0,-12 14-42 0 0,13-18-178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6447 0 0,'0'0'2396'0'0,"2"0"-477"0"0,12-5-357 0 0,-1 1 1 0 0,15-2-1 0 0,59-4-591 0 0,-21 3-30 0 0,157-34 1889 0 0,-94 8-1776 0 0,-28 7-572 0 0,-54 14-420 0 0,215-46 481 0 0,2 18-196 0 0,-220 37-837 0 0,0 2 0 0 0,69 8-1 0 0,85 27-1434 0 0,-159-27-716 0 0,-21-3 1150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3223 0 0,'-1'2'670'0'0,"-33"68"7924"0"0,0 3-3706 0 0,-63 151-3077 0 0,25-56-1326 0 0,-119 196-253 0 0,172-332-188 0 0,-2-1 0 0 0,-1 0 0 0 0,-1-2 0 0 0,-1-1 0 0 0,-51 45 0 0 0,42-49-44 0 0,32-23 9 0 0,-1 0 0 0 0,1 0-1 0 0,-1 0 1 0 0,1-1 0 0 0,-1 1-1 0 0,0 0 1 0 0,1-1 0 0 0,-1 1-1 0 0,0-1 1 0 0,1 1 0 0 0,-1-1-1 0 0,0 0 1 0 0,0 0 0 0 0,1 0-1 0 0,-1 0 1 0 0,0 0 0 0 0,0 0-1 0 0,1 0 1 0 0,-3-1 0 0 0,3 0-4 0 0,0 1 1 0 0,1-1 0 0 0,-1 1 0 0 0,0-1-1 0 0,1 0 1 0 0,-1 1 0 0 0,1-1-1 0 0,-1 0 1 0 0,1 0 0 0 0,-1 1 0 0 0,1-1-1 0 0,0 0 1 0 0,-1 0 0 0 0,1 0 0 0 0,0 1-1 0 0,-1-1 1 0 0,1 0 0 0 0,0 0 0 0 0,0 0-1 0 0,0 0 1 0 0,0 0 0 0 0,0 0 0 0 0,0 1-1 0 0,0-1 1 0 0,0-1 0 0 0,6-23 116 0 0,-6 22-119 0 0,4-8-29 0 0,0-1-1 0 0,1 1 0 0 0,0 1 1 0 0,0-1-1 0 0,1 1 1 0 0,13-16-1 0 0,51-54-260 0 0,-39 47 235 0 0,-9 9 7 0 0,1 1 1 0 0,2 0 0 0 0,0 2-1 0 0,2 1 1 0 0,33-19-1 0 0,-47 31 132 0 0,0 1-1 0 0,1 0 0 0 0,0 1 0 0 0,0 1 1 0 0,1 1-1 0 0,-1 0 0 0 0,1 0 1 0 0,0 1-1 0 0,0 1 0 0 0,1 1 0 0 0,-1 0 1 0 0,0 1-1 0 0,24 3 0 0 0,-36-3-50 0 0,0 1-1 0 0,0-1 1 0 0,0 1-1 0 0,0 0 0 0 0,0 0 1 0 0,0 0-1 0 0,-1 0 1 0 0,1 1-1 0 0,0-1 1 0 0,0 1-1 0 0,-1 0 1 0 0,1-1-1 0 0,-1 1 0 0 0,0 0 1 0 0,1 1-1 0 0,2 3 1 0 0,-3-3-3 0 0,0 0 0 0 0,-1 0 1 0 0,1 0-1 0 0,-1 0 0 0 0,0 1 1 0 0,0-1-1 0 0,-1 0 0 0 0,1 0 1 0 0,0 1-1 0 0,-1-1 0 0 0,0 1 1 0 0,0-1-1 0 0,0 0 0 0 0,0 1 1 0 0,-1 3-1 0 0,-1 4 51 0 0,-1 1-1 0 0,0-1 1 0 0,-1 0 0 0 0,0 0-1 0 0,0-1 1 0 0,-11 18-1 0 0,-42 58 118 0 0,43-66-192 0 0,-100 138-436 0 0,113-157 99 0 0,17-4-10968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15575 0 0,'0'0'5080'0'0,"-1"3"-4541"0"0,-5 14-105 0 0,-2-1 1 0 0,0 1-1 0 0,-1-1 0 0 0,0-1 1 0 0,-20 26-1 0 0,-18 29-286 0 0,-6 12-38 0 0,11-18-2686 0 0,41-63 1436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14279 0 0,'0'0'2192'0'0,"-2"1"-1485"0"0,-8 2-264 0 0,1 2 1 0 0,0-1-1 0 0,-12 8 1 0 0,-8 4-310 0 0,-31 12 120 0 0,2 2-1 0 0,-84 59 1 0 0,124-77-254 0 0,12-6 0 0 0,6 3 0 0 0,3 1 0 0 0,-1-8 0 0 0,0 0 0 0 0,-1 0 0 0 0,1 0 0 0 0,0 0 0 0 0,0 0 0 0 0,1 0 0 0 0,-1-1 0 0 0,0 1 0 0 0,0-1 0 0 0,1 0 0 0 0,2 2 0 0 0,32 9 0 0 0,-14-5 0 0 0,3 4 11 0 0,-1 0 0 0 0,-1 2-1 0 0,0 0 1 0 0,0 2 0 0 0,25 21-1 0 0,-48-35-10 0 0,12 10 197 0 0,1 0-1 0 0,20 25 0 0 0,-31-33-156 0 0,-1 0 1 0 0,1 1-1 0 0,-1-1 1 0 0,0 1-1 0 0,0-1 1 0 0,0 1-1 0 0,0 0 1 0 0,-1 0-1 0 0,1 0 1 0 0,-1 0-1 0 0,0 0 1 0 0,0 0-1 0 0,-1 1 1 0 0,1-1-1 0 0,-1 0 1 0 0,0 0-1 0 0,0 7 1 0 0,-1-10 10 0 0,1 1 0 0 0,-1 0 1 0 0,0-1-1 0 0,0 1 0 0 0,1-1 1 0 0,-1 1-1 0 0,0-1 0 0 0,0 1 1 0 0,0-1-1 0 0,-1 0 1 0 0,1 0-1 0 0,0 1 0 0 0,0-1 1 0 0,-1 0-1 0 0,1 0 0 0 0,-1 0 1 0 0,1 0-1 0 0,-3 0 0 0 0,-33 15 418 0 0,27-13-400 0 0,-51 16 103 0 0,-84 15 0 0 0,76-20-123 0 0,49-9-179 0 0,1-2 0 0 0,-1-1 0 0 0,-23 1 0 0 0,43-3 98 0 0,-1 0 1 0 0,1 0-1 0 0,-1-1 0 0 0,1 1 0 0 0,-1 0 0 0 0,1 0 1 0 0,0 0-1 0 0,-1 0 0 0 0,1-1 0 0 0,-1 1 1 0 0,1 0-1 0 0,-1-1 0 0 0,1 1 0 0 0,0 0 0 0 0,-1 0 1 0 0,1-1-1 0 0,0 1 0 0 0,-1-1 0 0 0,1 1 0 0 0,0 0 1 0 0,0-1-1 0 0,-1 1 0 0 0,1-1 0 0 0,0 1 1 0 0,0-1-1 0 0,0 1 0 0 0,0-1 0 0 0,-1 1 0 0 0,1 0 1 0 0,0-1-1 0 0,0 1 0 0 0,0-1 0 0 0,0 1 0 0 0,0-1 1 0 0,0 1-1 0 0,0-2 0 0 0,4-16-976 0 0,-2 14 638 0 0,0 1 0 0 0,0-1 0 0 0,1 1 0 0 0,-1 0 0 0 0,5-5 0 0 0,-6 8 290 0 0,13-16-1204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24 11663 0 0,'0'0'1054'0'0,"10"-12"-844"0"0,-2 5 768 0 0,-7 7-373 0 0,0-1 1 0 0,0 0 0 0 0,0 1 0 0 0,0-1 0 0 0,0 1 0 0 0,0 0 0 0 0,0-1 0 0 0,1 1 0 0 0,-1 0-1 0 0,0 0 1 0 0,0-1 0 0 0,2 1 0 0 0,3 1-573 0 0,-6-1-18 0 0,0 0-1 0 0,0 0 1 0 0,1 1 0 0 0,-1-1 0 0 0,0 0-1 0 0,1 0 1 0 0,-1 1 0 0 0,0-1-1 0 0,0 0 1 0 0,1 1 0 0 0,-1-1 0 0 0,0 0-1 0 0,0 1 1 0 0,0-1 0 0 0,0 1 0 0 0,1-1-1 0 0,-1 0 1 0 0,0 1 0 0 0,0-1 0 0 0,0 1-1 0 0,0-1 1 0 0,0 0 0 0 0,0 1 0 0 0,0-1-1 0 0,0 1 1 0 0,0-1 0 0 0,0 0-1 0 0,0 1 1 0 0,-1 0 0 0 0,1-1 28 0 0,0 4-1 0 0,0 1 1 0 0,-1-1-1 0 0,0 0 0 0 0,0 0 0 0 0,0 0 0 0 0,-1 0 0 0 0,1 0 1 0 0,-3 4-1 0 0,-20 33 148 0 0,10-19-100 0 0,-24 40 46 0 0,-60 76 0 0 0,80-116-440 0 0,0 0 1 0 0,-2-2-1 0 0,0 0 0 0 0,-28 20 1 0 0,41-34-1017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1839 0 0,'0'0'160'0'0,"-3"12"-160"0"0,-11 22 0 0 0,7-6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0,'0'0'9532'0'0,"0"2"-8292"0"0,0 4-920 0 0,1 0-1 0 0,0 0 1 0 0,0 0-1 0 0,1 0 1 0 0,0 0 0 0 0,0 0-1 0 0,1 0 1 0 0,-1-1-1 0 0,1 1 1 0 0,0-1-1 0 0,8 10 1 0 0,6 7 353 0 0,27 25 1 0 0,-32-34-356 0 0,185 169 2372 0 0,-187-173-2597 0 0,9 9 161 0 0,24 30 0 0 0,13 13-46 0 0,-55-61-219 0 0,0 0 0 0 0,0 0 0 0 0,0 0 0 0 0,0 0 0 0 0,0 0 0 0 0,1 0 0 0 0,-1 0 0 0 0,0 0 0 0 0,0 0 0 0 0,0-1 0 0 0,0 1 0 0 0,0 0 0 0 0,0-1 0 0 0,0 1 0 0 0,0-1 0 0 0,0 1 0 0 0,1-2 0 0 0,-1 2-1 0 0,1-1-183 0 0,0-1 0 0 0,0 1 0 0 0,1-1 0 0 0,-1 0 0 0 0,0 1 0 0 0,0-1-1 0 0,-1 0 1 0 0,1 0 0 0 0,3-5 0 0 0,5-12-7263 0 0,-5 7 490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37 11831 0 0,'0'0'1075'0'0,"1"-7"-696"0"0,0 5 62 0 0,-1 1 0 0 0,1-1 0 0 0,-1 0 0 0 0,0 1 0 0 0,0-1 0 0 0,1 1 0 0 0,-1-1 0 0 0,0 0 0 0 0,-1 1 0 0 0,1-1 0 0 0,0 1 0 0 0,0-1 0 0 0,-1-1 0 0 0,1 2-294 0 0,-1 1 1 0 0,1-1-1 0 0,0 1 1 0 0,-1 0-1 0 0,1-1 1 0 0,0 1-1 0 0,-1 0 1 0 0,1-1-1 0 0,-1 1 1 0 0,1 0-1 0 0,-1 0 1 0 0,1 0-1 0 0,0-1 1 0 0,-1 1-1 0 0,1 0 1 0 0,-1 0-1 0 0,1 0 1 0 0,-1 0-1 0 0,1 0 0 0 0,-1 0 1 0 0,0 0-1 0 0,-11 1-1027 0 0,7 0 923 0 0,0 0 0 0 0,0 1 0 0 0,0 0 0 0 0,0 0 0 0 0,1 0 0 0 0,-1 0-1 0 0,-6 5 1 0 0,-30 26-5 0 0,30-23-40 0 0,-23 16-1 0 0,5-7 3 0 0,1 0 0 0 0,0 2 0 0 0,2 1 0 0 0,-33 35 0 0 0,57-55-2 0 0,1 0 0 0 0,-1 0 0 0 0,0 1 0 0 0,1-1 0 0 0,0 0 0 0 0,-1 0 0 0 0,1 1 0 0 0,0-1 0 0 0,0 1-1 0 0,0-1 1 0 0,1 1 0 0 0,-1 0 0 0 0,0-1 0 0 0,1 1 0 0 0,0 0 0 0 0,0 4 0 0 0,0-5-15 0 0,0 0 0 0 0,1-1 1 0 0,-1 1-1 0 0,1-1 0 0 0,-1 1 1 0 0,1 0-1 0 0,-1-1 0 0 0,1 1 0 0 0,0-1 1 0 0,0 1-1 0 0,0-1 0 0 0,0 0 0 0 0,0 1 1 0 0,0-1-1 0 0,0 0 0 0 0,1 0 0 0 0,-1 0 1 0 0,0 0-1 0 0,1 0 0 0 0,-1 0 0 0 0,1 0 1 0 0,-1 0-1 0 0,1-1 0 0 0,-1 1 0 0 0,1 0 1 0 0,-1-1-1 0 0,3 1 0 0 0,23 5-275 0 0,47 3-1 0 0,-44-6 234 0 0,36 8-1 0 0,-57-9 59 0 0,0 1 1 0 0,0 0 0 0 0,0 0 0 0 0,0 1-1 0 0,-1 0 1 0 0,1 1 0 0 0,-1 0 0 0 0,8 6 0 0 0,-12-8 34 0 0,-1 0 1 0 0,1 1-1 0 0,-1-1 1 0 0,0 1 0 0 0,0-1-1 0 0,0 1 1 0 0,-1 0 0 0 0,1 0-1 0 0,-1 0 1 0 0,0 1-1 0 0,0-1 1 0 0,0 0 0 0 0,-1 1-1 0 0,0-1 1 0 0,0 1 0 0 0,0 0-1 0 0,0-1 1 0 0,-1 1 0 0 0,1 0-1 0 0,-1 0 1 0 0,0-1-1 0 0,-1 1 1 0 0,1 0 0 0 0,-1-1-1 0 0,0 1 1 0 0,0 0 0 0 0,-1-1-1 0 0,1 1 1 0 0,-1-1 0 0 0,0 0-1 0 0,0 0 1 0 0,0 1-1 0 0,-1-1 1 0 0,1 0 0 0 0,-1-1-1 0 0,0 1 1 0 0,0-1 0 0 0,-1 1-1 0 0,1-1 1 0 0,-7 5-1 0 0,-1-1 65 0 0,0 0 0 0 0,-1 0 0 0 0,0-1 0 0 0,-1 0 0 0 0,1-1 0 0 0,-15 3 0 0 0,-5 0 130 0 0,-45 6 0 0 0,52-12-165 0 0,-1-2-1 0 0,1 0 1 0 0,-1-2 0 0 0,-26-5-1 0 0,44 6-61 0 0,4 0-20 0 0,0 1 0 0 0,-1-1 0 0 0,1 0 0 0 0,0 0-1 0 0,0 0 1 0 0,0 0 0 0 0,0-1 0 0 0,0 0 0 0 0,0 1 0 0 0,0-2 0 0 0,0 1 0 0 0,1 0-1 0 0,-1-1 1 0 0,-5-5 0 0 0,9 8-44 0 0,0-1 0 0 0,-1 1 0 0 0,1-1 0 0 0,0 1 0 0 0,0-1-1 0 0,0 1 1 0 0,0-1 0 0 0,0 0 0 0 0,0 1 0 0 0,0-1 0 0 0,0 1 0 0 0,0-1 0 0 0,0 1 0 0 0,0-1-1 0 0,0 1 1 0 0,1-1 0 0 0,-1 1 0 0 0,0-1 0 0 0,0 1 0 0 0,0-1 0 0 0,1 1 0 0 0,-1-1 0 0 0,1 1-1 0 0,6-10-1238 0 0,4 0-180 0 0,4-3-14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4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638 376 1375 0 0,'-9'3'14552'0'0,"7"-4"-14456"0"0,1 0 0 0 0,-1-1 0 0 0,0 1 0 0 0,1 0 0 0 0,-1-1-1 0 0,1 1 1 0 0,-1-1 0 0 0,1 1 0 0 0,0-1 0 0 0,0 0 0 0 0,0 1-1 0 0,0-1 1 0 0,0 0 0 0 0,0 0 0 0 0,0 0 0 0 0,0 0 0 0 0,1 0 0 0 0,-1 0-1 0 0,1 0 1 0 0,-1 0 0 0 0,1 0 0 0 0,0 0 0 0 0,0 0 0 0 0,0-4 0 0 0,0-8 301 0 0,1 0 1 0 0,4-22 0 0 0,-3 24-286 0 0,14-59 276 0 0,-11 54-343 0 0,-1-1 1 0 0,-1 1 0 0 0,3-36-1 0 0,-6 48-66 0 0,0 0 0 0 0,-1-1-1 0 0,1 1 1 0 0,-1 0 0 0 0,0-1-1 0 0,0 1 1 0 0,0 0 0 0 0,-4-9-1 0 0,4 12 1 0 0,-1 0-1 0 0,1 1 1 0 0,0-1 0 0 0,0 1-1 0 0,-1-1 1 0 0,1 1-1 0 0,0-1 1 0 0,-1 1-1 0 0,0 0 1 0 0,1 0 0 0 0,-1 0-1 0 0,0 0 1 0 0,1 0-1 0 0,-1 0 1 0 0,0 0-1 0 0,0 0 1 0 0,0 1 0 0 0,0-1-1 0 0,0 1 1 0 0,0 0-1 0 0,0-1 1 0 0,0 1-1 0 0,0 0 1 0 0,0 0-1 0 0,0 0 1 0 0,0 0 0 0 0,-2 1-1 0 0,-12 1-19 0 0,-1 1-1 0 0,1 1 1 0 0,0 0-1 0 0,0 1 1 0 0,0 1-1 0 0,1 1 1 0 0,-21 12-1 0 0,-7 6-88 0 0,-47 38 0 0 0,41-23 173 0 0,2 2 0 0 0,-81 93 1 0 0,125-131-35 0 0,-42 52 137 0 0,40-49-111 0 0,0 0 0 0 0,1 0 0 0 0,0 1 0 0 0,0 0 1 0 0,1 0-1 0 0,-3 10 0 0 0,5-17-19 0 0,1 0-1 0 0,-1 1 1 0 0,1-1 0 0 0,0 0-1 0 0,0 0 1 0 0,-1 1 0 0 0,1-1-1 0 0,0 0 1 0 0,0 1 0 0 0,0-1 0 0 0,1 0-1 0 0,-1 1 1 0 0,0-1 0 0 0,0 0-1 0 0,1 1 1 0 0,-1-1 0 0 0,1 0-1 0 0,-1 0 1 0 0,1 1 0 0 0,1 1 0 0 0,-1-3 2 0 0,0 1 0 0 0,0 0 0 0 0,0 0 0 0 0,0-1 0 0 0,0 1 0 0 0,0-1 0 0 0,0 1 0 0 0,0-1 0 0 0,1 1 0 0 0,-1-1 0 0 0,0 0 0 0 0,0 1 1 0 0,1-1-1 0 0,-1 0 0 0 0,0 0 0 0 0,0 0 0 0 0,3 0 0 0 0,6-1 78 0 0,-1-1-1 0 0,1 0 1 0 0,0-1 0 0 0,13-5 0 0 0,-14 5-49 0 0,48-19 248 0 0,103-57 0 0 0,-112 53-261 0 0,-10 6-146 0 0,-1-2 0 0 0,0-2-1 0 0,64-55 1 0 0,-95 72 211 0 0,-11 6-20 0 0,-6 4 47 0 0,11-3-125 0 0,-8 4 73 0 0,0 0 0 0 0,0 0 0 0 0,0 1 0 0 0,1 0 0 0 0,-1 1 1 0 0,1 0-1 0 0,-11 12 0 0 0,-40 51 290 0 0,52-60-330 0 0,-1 0 0 0 0,1 0 0 0 0,1 0-1 0 0,0 1 1 0 0,-5 14 0 0 0,9-22-34 0 0,0 0 1 0 0,0 0-1 0 0,1 1 1 0 0,-1-1-1 0 0,1 0 1 0 0,-1 0-1 0 0,1 0 1 0 0,0 0-1 0 0,0 1 0 0 0,0-1 1 0 0,0 0-1 0 0,0 0 1 0 0,1 0-1 0 0,-1 1 1 0 0,1-1-1 0 0,-1 0 1 0 0,1 0-1 0 0,0 0 1 0 0,0 0-1 0 0,0 0 1 0 0,0 0-1 0 0,0 0 1 0 0,0 0-1 0 0,1-1 1 0 0,-1 1-1 0 0,1 0 1 0 0,-1-1-1 0 0,1 1 1 0 0,-1-1-1 0 0,1 1 1 0 0,0-1-1 0 0,0 0 1 0 0,2 2-1 0 0,9 2-78 0 0,0 1 0 0 0,0-2 0 0 0,1 0 0 0 0,-1 0 0 0 0,21 2 0 0 0,9-2-5835 0 0,-13-3-882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72 465 4143 0 0,'0'0'191'0'0,"0"2"-11"0"0,-2 16 2362 0 0,-1 0 1 0 0,-1 0-1 0 0,0 0 0 0 0,-8 22 1 0 0,6-23-1942 0 0,0 1 314 0 0,5-16 165 0 0,0-2-878 0 0,0 1-1 0 0,0 0 1 0 0,0 0 0 0 0,0-1 0 0 0,0 1-1 0 0,0-1 1 0 0,0 1 0 0 0,-1-1-1 0 0,-1 1 1 0 0,1-3-139 0 0,0 0-1 0 0,0-1 0 0 0,0 1 1 0 0,1-1-1 0 0,-1 1 1 0 0,1-1-1 0 0,0 1 0 0 0,-1-1 1 0 0,1 0-1 0 0,0 1 1 0 0,1-1-1 0 0,-1 0 1 0 0,0 0-1 0 0,1 0 0 0 0,0-4 1 0 0,-2-10 144 0 0,3-22-1 0 0,-1 35-178 0 0,2-22 28 0 0,0-1-1 0 0,2 1 1 0 0,1 0 0 0 0,1 0-1 0 0,16-40 1 0 0,-15 48-26 0 0,1 0-1 0 0,1 1 1 0 0,0 0-1 0 0,2 1 1 0 0,-1 0-1 0 0,2 0 1 0 0,0 1 0 0 0,21-19-1 0 0,-24 27-26 0 0,0 0 0 0 0,1 0 0 0 0,0 1 0 0 0,0 0 0 0 0,1 1 0 0 0,-1 0 0 0 0,14-4 0 0 0,80-19 40 0 0,-80 23-35 0 0,245-43 45 0 0,-157 30-198 0 0,-110 18 18 0 0,-15 9-7754 0 0,-2 1 1050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48 5983 0 0,'0'0'542'0'0,"2"0"-446"0"0,20-10 784 0 0,-7 0 2962 0 0,17-15-1 0 0,-29 23-1555 0 0,-3 4-1989 0 0,-6 12-122 0 0,0 0-1 0 0,0 0 1 0 0,-2-1 0 0 0,-10 16-1 0 0,-3 5 68 0 0,-12 22 157 0 0,-14 25 12 0 0,-51 118 0 0 0,94-190-425 0 0,3-7-209 0 0,3-2-641 0 0,7-2-267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9671 0 0,'0'0'424'0'0,"-5"-5"2320"0"0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925 167 9671 0 0,'0'0'1539'0'0,"-1"-11"720"0"0,-3-17-972 0 0,4 19-965 0 0,-1 1 0 0 0,-1-1-1 0 0,0 0 1 0 0,0 1 0 0 0,-4-10 0 0 0,3 11-222 0 0,-1-1-1 0 0,0 1 1 0 0,0 0-1 0 0,0 1 1 0 0,-6-7-1 0 0,9 11-77 0 0,-1 0 0 0 0,1 1 0 0 0,-1-1 0 0 0,0 1 0 0 0,1 0-1 0 0,-1 0 1 0 0,0-1 0 0 0,0 1 0 0 0,0 0 0 0 0,0 1-1 0 0,1-1 1 0 0,-2 0 0 0 0,1 0 0 0 0,0 1 0 0 0,0-1 0 0 0,0 1-1 0 0,0 0 1 0 0,0 0 0 0 0,0 0 0 0 0,0 0 0 0 0,0 0-1 0 0,-1 0 1 0 0,1 0 0 0 0,-3 1 0 0 0,-6 3 18 0 0,0 0 1 0 0,1 0-1 0 0,-1 1 1 0 0,1 0 0 0 0,0 1-1 0 0,0 0 1 0 0,1 1-1 0 0,-1 0 1 0 0,-8 8-1 0 0,-6 9 390 0 0,-38 47 0 0 0,44-48-291 0 0,0 0 0 0 0,2 1-1 0 0,1 1 1 0 0,0 1 0 0 0,-11 29-1 0 0,24-50-91 0 0,1 0 0 0 0,0 0-1 0 0,-1 0 1 0 0,2 0 0 0 0,-1 1-1 0 0,0 9 1 0 0,1-14-39 0 0,0 0 1 0 0,0 0-1 0 0,0 0 0 0 0,0 0 1 0 0,1 0-1 0 0,-1 0 0 0 0,0 0 1 0 0,0 0-1 0 0,1 0 0 0 0,-1 0 1 0 0,0-1-1 0 0,1 1 0 0 0,-1 0 1 0 0,1 0-1 0 0,-1 0 0 0 0,1-1 1 0 0,-1 1-1 0 0,1 0 0 0 0,0 0 1 0 0,-1-1-1 0 0,1 1 0 0 0,0 0 1 0 0,0-1-1 0 0,-1 1 0 0 0,1-1 1 0 0,0 1-1 0 0,0-1 0 0 0,0 0 1 0 0,0 1-1 0 0,0-1 0 0 0,0 0 1 0 0,0 0-1 0 0,-1 1 0 0 0,1-1 1 0 0,0 0-1 0 0,0 0 0 0 0,0 0 1 0 0,0 0-1 0 0,0 0 0 0 0,0 0 1 0 0,0 0-1 0 0,0-1 0 0 0,1 1 1 0 0,5-2 22 0 0,0-1 1 0 0,0 1 0 0 0,0-1 0 0 0,-1-1 0 0 0,1 1 0 0 0,6-6 0 0 0,6-2 35 0 0,1-2-22 0 0,-1-1 0 0 0,-1-1 0 0 0,0 0 0 0 0,22-26 0 0 0,-23 24-54 0 0,-14 15-41 0 0,-1-1 0 0 0,1 1-1 0 0,-1-1 1 0 0,0 0 0 0 0,0 0-1 0 0,0 0 1 0 0,0 0 0 0 0,0 0-1 0 0,-1 0 1 0 0,0-1 0 0 0,1 1-1 0 0,-1 0 1 0 0,0-1 0 0 0,0-3 0 0 0,-15 21-148 0 0,10-7 159 0 0,1 0 0 0 0,0 0 0 0 0,0 0-1 0 0,0 0 1 0 0,1 0 0 0 0,-2 12 0 0 0,-4 48-164 0 0,4-30 115 0 0,-4 14 65 0 0,-2 0 0 0 0,-3-1 0 0 0,-25 67 0 0 0,-75 136-256 0 0,-151 364 290 0 0,194-438 590 0 0,49-131 137 0 0,-43 73 0 0 0,59-114-537 0 0,0 0 0 0 0,0-1 0 0 0,-1 1 0 0 0,0-1 0 0 0,-9 7 0 0 0,12-10-88 0 0,0-1-1 0 0,0 1 0 0 0,-1-1 0 0 0,1 0 0 0 0,0 0 0 0 0,-1-1 0 0 0,0 1 0 0 0,1-1 1 0 0,-1 1-1 0 0,0-1 0 0 0,0 0 0 0 0,-7 0 0 0 0,10-1-92 0 0,0 0 0 0 0,0 0-1 0 0,0 0 1 0 0,0 0 0 0 0,0 0-1 0 0,0-1 1 0 0,0 1 0 0 0,0 0-1 0 0,0-1 1 0 0,0 1 0 0 0,0-1 0 0 0,0 1-1 0 0,0-1 1 0 0,0 1 0 0 0,0-1-1 0 0,0 0 1 0 0,1 1 0 0 0,-1-1-1 0 0,0 0 1 0 0,-1-1 0 0 0,1 0-8 0 0,0-1 0 0 0,0 1 0 0 0,0 0-1 0 0,0-1 1 0 0,0 1 0 0 0,0 0 0 0 0,0-1 0 0 0,0-3 0 0 0,0-4-83 0 0,1 1 1 0 0,0-1-1 0 0,1-15 1 0 0,5-9-972 0 0,1-1 0 0 0,1 1-1 0 0,2 0 1 0 0,19-43 0 0 0,-6 21-6010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8287 0 0,'0'0'4472'0'0,"1"2"-4137"0"0,-1 1-250 0 0,1 0 0 0 0,0 1 0 0 0,-1-1 1 0 0,0 1-1 0 0,0-1 0 0 0,0 1 0 0 0,0-1 0 0 0,-1 1 0 0 0,1-1 1 0 0,-1 0-1 0 0,-1 5 0 0 0,-17 41 507 0 0,10-29-359 0 0,-1 7 31 0 0,-156 371 2398 0 0,132-324-2382 0 0,-92 190 87 0 0,-17-8 526 0 0,138-250-717 0 0,4-4 243 0 0,2-4-166 0 0,2-8-184 0 0,0 0 0 0 0,1 1 0 0 0,0 0 0 0 0,1 0 0 0 0,0 0 0 0 0,1 0 0 0 0,8-11 0 0 0,-3 5-45 0 0,34-49-593 0 0,3 2 0 0 0,94-92-1 0 0,-134 145 570 0 0,0 2 0 0 0,1 0-1 0 0,1 0 1 0 0,12-7 0 0 0,-21 13 187 0 0,0 2-128 0 0,0-1 0 0 0,0 1 1 0 0,0 0-1 0 0,0 1 1 0 0,0-1-1 0 0,0 0 1 0 0,0 0-1 0 0,-1 0 1 0 0,1 0-1 0 0,0 1 1 0 0,-1-1-1 0 0,1 0 1 0 0,-1 1-1 0 0,1 2 1 0 0,1 5 98 0 0,0 1 1 0 0,-1-1 0 0 0,-1 1 0 0 0,1 0 0 0 0,-2 11-1 0 0,-9 51 363 0 0,3-29-297 0 0,3-13-228 0 0,-1 5-157 0 0,1 1-1 0 0,1 0 0 0 0,5 71 0 0 0,0-95-1452 0 0,1-3-492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460 145 11975 0 0,'28'-43'1028'0'0,"-20"29"-143"0"0,1 0 0 0 0,0 1-1 0 0,1 0 1 0 0,0 0 0 0 0,23-21-1 0 0,-32 33-253 0 0,-63 110-380 0 0,14-27-102 0 0,-20 44 764 0 0,-69 175-1 0 0,36-15-261 0 0,60-169-458 0 0,-6 4 225 0 0,36-97-1861 0 0,-1-1 0 0 0,-28 40 1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36 153 6447 0 0,'-2'0'499'0'0,"0"0"-459"0"0,-1 0 1 0 0,0 0-1 0 0,1 1 0 0 0,-1-1 1 0 0,1 1-1 0 0,-1-1 0 0 0,-13 8 11945 0 0,17-7-11877 0 0,0 0 0 0 0,-1 0 0 0 0,1-1 0 0 0,0 1 1 0 0,0 0-1 0 0,0-1 0 0 0,-1 1 0 0 0,1-1 0 0 0,0 1 1 0 0,0-1-1 0 0,1 1 0 0 0,-1 0 28 0 0,3 0-20 0 0,-1 1-1 0 0,1-1 0 0 0,0 0 1 0 0,0 0-1 0 0,-1 0 0 0 0,1-1 1 0 0,0 1-1 0 0,0-1 0 0 0,5 0 1 0 0,39-5 552 0 0,-36 3-506 0 0,38-6 230 0 0,63-18 1 0 0,46-25 757 0 0,0 1-1716 0 0,-109 36-1602 0 0,62-7-1 0 0,-94 18-5103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3223 0 0,'8'-6'288'0'0,"31"-16"10419"0"0,2 3-3414 0 0,12-5-5693 0 0,-32 13-1965 0 0,25-8 1 0 0,2 5-3704 0 0,-26 8-2743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9671 0 0,'0'0'1216'0'0,"-9"0"1368"0"0,6 1-2024 0 0,0 0-1 0 0,0 0 1 0 0,0 1 0 0 0,0-1-1 0 0,0 1 1 0 0,0-1-1 0 0,0 1 1 0 0,1 0 0 0 0,-6 4-1 0 0,-21 26 833 0 0,11-12-557 0 0,-11 5-525 0 0,0-1 1 0 0,-2-1 0 0 0,-42 24-1 0 0,24-16-234 0 0,31-20-7 0 0,0-1 0 0 0,-1-1-1 0 0,-24 9 1 0 0,42-18 26 0 0,7-2-1235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13 4607 0 0,'1'-2'354'0'0,"14"-9"8704"0"0,-15 13-7770 0 0,1 4-1023 0 0,0 1-1 0 0,0-1 1 0 0,-1 0-1 0 0,0 0 1 0 0,0 0-1 0 0,0 1 1 0 0,-1-1-1 0 0,0 0 1 0 0,0 0-1 0 0,-1 0 1 0 0,-2 7-1 0 0,-5 12 422 0 0,-16 29 0 0 0,25-53-664 0 0,-157 308 2086 0 0,109-221-2047 0 0,-3-2-1 0 0,-4-2 1 0 0,-82 95 0 0 0,130-171-51 0 0,-168 215 6 0 0,167-210-411 0 0,0-1 0 0 0,-7 19 0 0 0,14-29-477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37 168 6447 0 0,'-1'-1'499'0'0,"-35"-7"8762"0"0,38 9-8610 0 0,2 1-368 0 0,1 0 0 0 0,0 0 1 0 0,0 0-1 0 0,-1-1 0 0 0,1 0 0 0 0,0 1 0 0 0,0-2 1 0 0,1 1-1 0 0,4-1 0 0 0,52-2 1285 0 0,-39 1-1043 0 0,58-6 743 0 0,141-29 0 0 0,74-40-184 0 0,-282 73-1040 0 0,45-12 3 0 0,88-8-1 0 0,-122 19-769 0 0,13-2-1195 0 0,-12 8-4406 0 0,-8 3-828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455 145 6447 0 0,'9'-7'588'0'0,"-1"-1"0"0"0,0 0 0 0 0,0-1 0 0 0,9-12 0 0 0,-14 16-114 0 0,0 1 1 0 0,0 0-1 0 0,0-1 0 0 0,-1 0 0 0 0,0 0 1 0 0,0 0-1 0 0,0 0 0 0 0,-1 0 0 0 0,0 0 0 0 0,1 0 1 0 0,-1-9-1 0 0,-1 13-417 0 0,0 0 0 0 0,-1-1 0 0 0,1 1 0 0 0,0 0 1 0 0,-1 0-1 0 0,1 0 0 0 0,-1 0 0 0 0,1 0 0 0 0,-1 0 0 0 0,0 0 0 0 0,0 0 0 0 0,1 0 0 0 0,-1 0 1 0 0,0 1-1 0 0,0-1 0 0 0,0 0 0 0 0,0 0 0 0 0,0 1 0 0 0,0-1 0 0 0,0 1 0 0 0,0-1 1 0 0,0 1-1 0 0,0-1 0 0 0,0 1 0 0 0,0-1 0 0 0,0 1 0 0 0,0 0 0 0 0,0 0 0 0 0,-1 0 0 0 0,1-1 1 0 0,-1 1-1 0 0,-4 0-5 0 0,-1-1 0 0 0,1 1 1 0 0,0 0-1 0 0,-9 1 0 0 0,-5 2 4 0 0,0 2 0 0 0,1 0 0 0 0,-1 2 0 0 0,1 0 0 0 0,1 0 0 0 0,-1 2 0 0 0,1 1 0 0 0,-17 11 0 0 0,-4 6 387 0 0,1 3 1 0 0,-43 40 0 0 0,18-5 442 0 0,54-54-710 0 0,1 0-1 0 0,0 1 1 0 0,0 0 0 0 0,-8 17 0 0 0,16-28-155 0 0,-1 1-1 0 0,0-1 1 0 0,1 0 0 0 0,-1 0-1 0 0,1 0 1 0 0,0 0-1 0 0,-1 0 1 0 0,1 1 0 0 0,0-1-1 0 0,0 0 1 0 0,0 0 0 0 0,0 1-1 0 0,0-1 1 0 0,0 0-1 0 0,0 0 1 0 0,0 0 0 0 0,0 1-1 0 0,1-1 1 0 0,-1 0-1 0 0,0 0 1 0 0,1 0 0 0 0,0 2-1 0 0,0-2 1 0 0,0 0 0 0 0,1 0-1 0 0,-1 0 1 0 0,0 0 0 0 0,0-1 0 0 0,0 1-1 0 0,1-1 1 0 0,-1 1 0 0 0,0-1 0 0 0,1 1-1 0 0,-1-1 1 0 0,0 0 0 0 0,1 1-1 0 0,-1-1 1 0 0,0 0 0 0 0,1 0 0 0 0,-1 0-1 0 0,0 0 1 0 0,1 0 0 0 0,2-1 0 0 0,10-2 81 0 0,0 0 1 0 0,0-1-1 0 0,0 0 1 0 0,16-8-1 0 0,-1 1 1 0 0,57-23-141 0 0,96-52-1 0 0,-166 77-78 0 0,0-1 1 0 0,0-1-1 0 0,16-15 1 0 0,-30 25 46 0 0,-10 6 41 0 0,-1 1 0 0 0,1 0 0 0 0,-12 12 0 0 0,6-6 17 0 0,-49 46 55 0 0,57-51-22 0 0,-1 1 0 0 0,2-1-1 0 0,-1 1 1 0 0,1 0 0 0 0,0 0-1 0 0,-7 18 1 0 0,11-23-16 0 0,0-1-1 0 0,1 1 0 0 0,0 0 1 0 0,0 0-1 0 0,-1-1 1 0 0,2 1-1 0 0,-1 0 1 0 0,0 0-1 0 0,0-1 1 0 0,1 1-1 0 0,0 0 0 0 0,-1-1 1 0 0,1 1-1 0 0,0 0 1 0 0,0-1-1 0 0,1 1 1 0 0,2 3-1 0 0,3 6-19 0 0,1-2-1 0 0,12 15 1 0 0,-15-19-9 0 0,27 29-1954 0 0,-21-24 918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18287 0 0,'0'0'836'0'0,"-2"1"-18"0"0,-13 4-598 0 0,0 1 1 0 0,1 0 0 0 0,0 1 0 0 0,0 1 0 0 0,1 0 0 0 0,0 1 0 0 0,0 0 0 0 0,1 1 0 0 0,0 1-1 0 0,1 0 1 0 0,-18 22 0 0 0,26-30-217 0 0,-78 109 1002 0 0,73-98-1283 0 0,0-1-1 0 0,1 1 1 0 0,1 0-1 0 0,0 1 1 0 0,1-1 0 0 0,-6 28-1 0 0,11-40-1131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29 4607 0 0,'4'-8'407'0'0,"3"-12"9648"0"0,-12 28-6134 0 0,-4 2-2957 0 0,-1 2-785 0 0,-202 293 1767 0 0,24-51-1424 0 0,-84 117 212 0 0,250-340-726 0 0,-103 150 120 0 0,121-175-198 0 0,-18 33-2415 0 0,20-37 2062 0 0,1 1 0 0 0,0 0 1 0 0,0 0-1 0 0,0 0 0 0 0,0 0 0 0 0,1 0 1 0 0,-1 0-1 0 0,1 0 0 0 0,-1 0 1 0 0,1 0-1 0 0,1 4 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215 187 15695 0 0,'0'0'1780'0'0,"3"-1"-1174"0"0,18-3 349 0 0,0-1 0 0 0,0-1 0 0 0,39-16 0 0 0,4-3-210 0 0,-11 6-653 0 0,-1-4 0 0 0,69-39 0 0 0,-97 48-546 0 0,-20 9-252 0 0,-16 7 254 0 0,-30 12-21 0 0,1 2-1 0 0,-53 29 1 0 0,-74 52 613 0 0,126-71-131 0 0,1-2 59 0 0,-64 41 169 0 0,86-52-121 0 0,1 0 0 0 0,1 2 0 0 0,-22 23-1 0 0,37-36-85 0 0,-1 1 0 0 0,1 0-1 0 0,0 0 1 0 0,0 0 0 0 0,0 0 0 0 0,1 0-1 0 0,-1 0 1 0 0,1 0 0 0 0,-2 4 0 0 0,3-6-20 0 0,0 0 1 0 0,0 1 0 0 0,0-1-1 0 0,0 0 1 0 0,0 0 0 0 0,0 0-1 0 0,0 0 1 0 0,0 0 0 0 0,0 0 0 0 0,0 0-1 0 0,1 1 1 0 0,-1-1 0 0 0,0 0-1 0 0,1 0 1 0 0,-1 0 0 0 0,1 0 0 0 0,-1 0-1 0 0,1 0 1 0 0,0 0 0 0 0,-1-1-1 0 0,1 1 1 0 0,0 0 0 0 0,0 0 0 0 0,-1 0-1 0 0,1-1 1 0 0,0 1 0 0 0,0 0-1 0 0,0-1 1 0 0,0 1 0 0 0,0-1-1 0 0,2 2 1 0 0,4 1 3 0 0,0-1 0 0 0,1 1 0 0 0,-1-1 1 0 0,1 0-1 0 0,-1-1 0 0 0,1 0 0 0 0,8 0 0 0 0,56-2-257 0 0,-57 1 108 0 0,110-13-4434 0 0,-84 5 2843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135 357 5063 0 0,'0'0'232'0'0,"1"8"32"0"0,-2 7 1246 0 0,-8 5 4920 0 0,5-10-812 0 0,-13-2-3696 0 0,13-7-1839 0 0,1-1 0 0 0,0 1 0 0 0,0-1 0 0 0,-1 0-1 0 0,1 0 1 0 0,0 0 0 0 0,0-1 0 0 0,-1 1 0 0 0,1-1 0 0 0,0 1-1 0 0,0-1 1 0 0,0 0 0 0 0,0-1 0 0 0,0 1 0 0 0,0 0 0 0 0,0-1-1 0 0,0 0 1 0 0,-3-2 0 0 0,2 1 8 0 0,1 1-1 0 0,0-1 0 0 0,-1 0 1 0 0,1 0-1 0 0,0 0 1 0 0,1-1-1 0 0,-1 1 1 0 0,1-1-1 0 0,-1 1 0 0 0,1-1 1 0 0,0 0-1 0 0,0 0 1 0 0,-2-6-1 0 0,4 4-106 0 0,-1 1-1 0 0,1-1 1 0 0,-1 0-1 0 0,2 1 0 0 0,-1-1 1 0 0,0 0-1 0 0,1 1 1 0 0,0-1-1 0 0,1 1 1 0 0,-1-1-1 0 0,1 1 1 0 0,0 0-1 0 0,0 0 1 0 0,1 0-1 0 0,4-7 0 0 0,1-1-59 0 0,0 1 0 0 0,1-1 0 0 0,1 2 0 0 0,17-17 0 0 0,1 3-350 0 0,1 1 0 0 0,1 1 0 0 0,49-27 0 0 0,-8 14-278 0 0,-60 32 665 0 0,0 0 0 0 0,1 0 0 0 0,-1 1 0 0 0,20-3 0 0 0,-28 6 85 0 0,0 0 0 0 0,0 0 0 0 0,0 0 0 0 0,1 0 0 0 0,-1 0 0 0 0,0 1 0 0 0,0-1 1 0 0,0 1-1 0 0,0 0 0 0 0,0 0 0 0 0,0 0 0 0 0,0 1 0 0 0,0-1 0 0 0,4 4 0 0 0,-3-2 28 0 0,0 0 1 0 0,0 0-1 0 0,-1 1 1 0 0,1-1-1 0 0,-1 1 0 0 0,0 0 1 0 0,0 0-1 0 0,3 8 1 0 0,1 1 47 0 0,-2 0 1 0 0,0 1-1 0 0,0 0 1 0 0,-1 0 0 0 0,3 20-1 0 0,-6-27-103 0 0,0 1 1 0 0,-1-1-1 0 0,0 0 0 0 0,0 0 0 0 0,0 0 0 0 0,-1 0 1 0 0,0 0-1 0 0,0 0 0 0 0,-1 0 0 0 0,0 0 0 0 0,0 0 1 0 0,0 0-1 0 0,-1-1 0 0 0,-4 8 0 0 0,2-6 4 0 0,0-1 1 0 0,-1 0-1 0 0,0 0 0 0 0,0 0 1 0 0,-1 0-1 0 0,1-1 0 0 0,-1-1 0 0 0,-1 1 1 0 0,1-1-1 0 0,-15 8 0 0 0,-15 4-285 0 0,-1-1 0 0 0,-65 17 0 0 0,57-20 111 0 0,19-4-649 0 0,-39 6 0 0 0,24-12-5172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 3679 0 0,'0'0'167'0'0,"-1"1"-7"0"0,-9 2 815 0 0,0 1 0 0 0,0 1 0 0 0,0-1 0 0 0,1 2 0 0 0,0-1-1 0 0,0 1 1 0 0,0 1 0 0 0,1 0 0 0 0,0 0 0 0 0,-11 13 0 0 0,9-6-532 0 0,-1 0 1 0 0,-1-1-1 0 0,0 0 0 0 0,-1-1 1 0 0,-24 18-1 0 0,4-3 319 0 0,-57 60-1 0 0,-20 42 629 0 0,83-97-1072 0 0,-34 43 305 0 0,4 3 1 0 0,-53 94-1 0 0,98-151-500 0 0,2 0 0 0 0,0 1 0 0 0,-12 41 0 0 0,19-51-105 0 0,0 1 0 0 0,1 0 0 0 0,0 0 0 0 0,1 0 0 0 0,0 0 0 0 0,1 0 1 0 0,1 0-1 0 0,3 20 0 0 0,1-17-100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72 2759 0 0,'12'-13'696'0'0,"18"-16"-1"0"0,-25 25 1615 0 0,1-1 0 0 0,0 1 1 0 0,8-4-1 0 0,-13 8-2155 0 0,-1 0-1 0 0,1-1 0 0 0,-1 1 1 0 0,1 0-1 0 0,-1-1 1 0 0,1 1-1 0 0,-1 0 0 0 0,1-1 1 0 0,-1 1-1 0 0,0 0 0 0 0,1-1 1 0 0,-1 1-1 0 0,0-1 1 0 0,1 1-1 0 0,-1-1 0 0 0,0 1 1 0 0,0-1-1 0 0,1 0 1 0 0,-3 1 570 0 0,-5 5-368 0 0,1 2-222 0 0,1 0 0 0 0,-1 1 0 0 0,1 0 1 0 0,-4 9-1 0 0,-7 10 109 0 0,-134 225 1683 0 0,62-100-1302 0 0,-205 293 5 0 0,236-366-565 0 0,-99 150 192 0 0,138-200-440 0 0,-11 20-450 0 0,28-48 117 0 0,12 1-822 0 0,-10-2 574 0 0,-3-2-298 0 0,-1 1 464 0 0,-4-5-1412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34 261 13247 0 0,'-9'-1'1195'0'0,"-16"-3"4738"0"0,28 3-5313 0 0,196-35 2041 0 0,-83 18-2154 0 0,287-61 182 0 0,-169 25-411 0 0,-24 5-2442 0 0,-181 41 1110 0 0,2 0-1438 0 0,-12 6-3773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75 2303 0 0,'-1'0'167'0'0,"-13"2"2569"0"0,-22 0 1 0 0,26-2-1210 0 0,0 1-1 0 0,0 0 1 0 0,0 0 0 0 0,1 1 0 0 0,-18 5 3534 0 0,75-7-4181 0 0,124-35-346 0 0,-29 4-91 0 0,-80 21 154 0 0,111-5 1 0 0,-172 15-844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86 12007 0 0,'0'0'547'0'0,"-1"1"-11"0"0,0 1-439 0 0,-6 13 19 0 0,6-14 88 0 0,1 1-1 0 0,-1-1 0 0 0,1 0 0 0 0,0 1 0 0 0,-1-1 1 0 0,1 0-1 0 0,0 1 0 0 0,0-1 0 0 0,0 1 1 0 0,0-1-1 0 0,0 1 0 0 0,0-1 0 0 0,0 0 0 0 0,0 1 1 0 0,0-1-1 0 0,1 1 0 0 0,-1-1 0 0 0,1 0 1 0 0,-1 1-1 0 0,1-1 0 0 0,-1 0 0 0 0,1 1 0 0 0,0-1 1 0 0,0 0-1 0 0,0 0 0 0 0,1 2 0 0 0,0-1-65 0 0,0-1-1 0 0,0 0 1 0 0,0 0-1 0 0,1 0 1 0 0,-1 0-1 0 0,0 0 1 0 0,0 0-1 0 0,1 0 1 0 0,-1-1-1 0 0,0 1 0 0 0,1-1 1 0 0,-1 0-1 0 0,1 0 1 0 0,-1 0-1 0 0,4 0 1 0 0,13-2 168 0 0,-1 0 1 0 0,0-2-1 0 0,-1 0 0 0 0,1-1 1 0 0,-1 0-1 0 0,26-13 0 0 0,-17 5-294 0 0,-1-1-1 0 0,0-1 1 0 0,30-25-1 0 0,-51 38-56 0 0,-3 1 3 0 0,1 0-1 0 0,-1 0 0 0 0,1 0 1 0 0,-1 0-1 0 0,0 0 0 0 0,0 0 1 0 0,1-1-1 0 0,-1 1 0 0 0,0 0 1 0 0,0-1-1 0 0,0 1 0 0 0,0 0 1 0 0,-1-1-1 0 0,2-2 0 0 0,-13-1-557 0 0,6 4 516 0 0,0 1 0 0 0,0-1-1 0 0,0 1 1 0 0,0 0 0 0 0,0 0-1 0 0,0 0 1 0 0,0 1 0 0 0,1-1-1 0 0,-8 3 1 0 0,-6 2-100 0 0,-20 9-1 0 0,10-3 9 0 0,-7 1 177 0 0,0 3 0 0 0,0 0-1 0 0,2 2 1 0 0,0 2 0 0 0,1 1-1 0 0,1 2 1 0 0,-42 36 0 0 0,69-54 35 0 0,1-1 0 0 0,0 1 0 0 0,0-1 1 0 0,0 1-1 0 0,0 0 0 0 0,0 0 0 0 0,-2 8 1 0 0,4-11-23 0 0,1 0 1 0 0,-1 0 0 0 0,1 0 0 0 0,-1 1-1 0 0,1-1 1 0 0,0 0 0 0 0,0 0-1 0 0,0 1 1 0 0,0-1 0 0 0,0 0 0 0 0,0 1-1 0 0,0-1 1 0 0,0 0 0 0 0,0 0-1 0 0,1 1 1 0 0,-1-1 0 0 0,0 0 0 0 0,1 0-1 0 0,-1 0 1 0 0,1 0 0 0 0,-1 1 0 0 0,1-1-1 0 0,0 0 1 0 0,-1 0 0 0 0,1 0-1 0 0,0 0 1 0 0,0 0 0 0 0,0 0 0 0 0,0-1-1 0 0,0 1 1 0 0,0 0 0 0 0,0 0-1 0 0,2 0 1 0 0,3 3 42 0 0,0-2-1 0 0,0 1 0 0 0,0-1 1 0 0,1 0-1 0 0,-1 0 0 0 0,1-1 1 0 0,12 2-1 0 0,49-2 78 0 0,-47-1-160 0 0,15-1-759 0 0,39-7 1 0 0,-36 3-806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27 8287 0 0,'0'0'639'0'0,"-2"-13"3245"0"0,2 12-3686 0 0,-1 0 0 0 0,1 1 0 0 0,-1-1 0 0 0,1 0 0 0 0,0 0 0 0 0,-1 1 0 0 0,1-1 0 0 0,-1 1 0 0 0,0-1 0 0 0,1 0 0 0 0,-1 1 0 0 0,1-1 0 0 0,-1 1 0 0 0,0-1 0 0 0,1 1 0 0 0,-1 0 0 0 0,0-1 0 0 0,0 1 0 0 0,1 0 0 0 0,-1-1 0 0 0,-1 1 0 0 0,0 0 23 0 0,-1-1 1 0 0,1 1-1 0 0,0 0 0 0 0,-1 0 1 0 0,1 0-1 0 0,-1 0 0 0 0,-2 1 0 0 0,-5 2 75 0 0,0-1 0 0 0,-14 8-1 0 0,-136 65 136 0 0,62-27-358 0 0,88-44-64 0 0,0 1 1 0 0,1 1-1 0 0,-1 0 0 0 0,1 0 0 0 0,-15 13 1 0 0,22-17-7 0 0,0 1 0 0 0,0-1-1 0 0,0 0 1 0 0,0 1 0 0 0,0-1 0 0 0,0 1 0 0 0,1-1 0 0 0,-1 1 0 0 0,1 0 0 0 0,-1 0 0 0 0,1 0-1 0 0,0 0 1 0 0,0 0 0 0 0,1 0 0 0 0,-1 0 0 0 0,1 0 0 0 0,-1 0 0 0 0,1 0 0 0 0,0 1 0 0 0,0-1 0 0 0,0 0-1 0 0,1 0 1 0 0,-1 0 0 0 0,2 6 0 0 0,1-2 7 0 0,0 0-1 0 0,1-1 0 0 0,-1 1 1 0 0,1-1-1 0 0,0 0 0 0 0,1 0 1 0 0,0 0-1 0 0,9 9 0 0 0,6 3 22 0 0,24 17-1 0 0,-20-17 17 0 0,32 21 73 0 0,-42-30 53 0 0,1 0 0 0 0,-2 1 1 0 0,1 1-1 0 0,-2 0 1 0 0,15 16-1 0 0,-26-26-146 0 0,-1 0 0 0 0,1 0 0 0 0,-1 0 0 0 0,1 0 0 0 0,-1 0 0 0 0,1 0 0 0 0,-1 0 0 0 0,0 0 0 0 0,1 0 0 0 0,-1 0 0 0 0,0 0 0 0 0,0 0 0 0 0,0 0 0 0 0,0 0 0 0 0,0 0 0 0 0,0 0 0 0 0,0 0 0 0 0,0 0 0 0 0,0 0 0 0 0,0 0 0 0 0,-1 0 0 0 0,1 0-1 0 0,0 0 1 0 0,-1 0 0 0 0,1 0 0 0 0,-1 0 0 0 0,1 0 0 0 0,-1 0 0 0 0,1 0 0 0 0,-1 0 0 0 0,0 0 0 0 0,1 0 0 0 0,-1-1 0 0 0,-2 2 0 0 0,-1 2 35 0 0,0 0 1 0 0,0-1-1 0 0,-1 0 0 0 0,1 0 0 0 0,-7 3 0 0 0,-1-1-37 0 0,1 0-1 0 0,-1-1 1 0 0,0-1-1 0 0,-18 4 1 0 0,-53 3 100 0 0,37-5-98 0 0,-29 6-85 0 0,-41 4-169 0 0,89-16-216 0 0,25 1 32 0 0,9-14-3946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30 12439 0 0,'0'0'566'0'0,"0"-2"-6"0"0,-7-14-342 0 0,-1 6-12 0 0,4 10 452 0 0,4 0-287 0 0,-2-1-135 0 0,1 1 0 0 0,-1 0 0 0 0,1 0 1 0 0,-1-1-1 0 0,1 1 0 0 0,-1 0 0 0 0,0 0 0 0 0,1 1 0 0 0,-1-1 1 0 0,1 0-1 0 0,-1 0 0 0 0,1 1 0 0 0,0-1 0 0 0,-1 1 0 0 0,1-1 1 0 0,-1 1-1 0 0,1 0 0 0 0,-2 1 0 0 0,-20 16 333 0 0,11-6-372 0 0,1 2-1 0 0,0-1 1 0 0,2 1 0 0 0,-12 20 0 0 0,-28 66 411 0 0,11-18-171 0 0,-96 145 343 0 0,77-134-577 0 0,-230 339 163 0 0,162-259-206 0 0,121-168-267 0 0,1 0-1 0 0,0-1 1 0 0,0 2-1 0 0,1-1 1 0 0,-3 6-1 0 0,4-9-296 0 0,4-1-621 0 0,7 0-272 0 0,6-1-57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8:5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18 147 15343 0 0,'-15'-6'704'0'0,"12"5"338"0"0,15-1 272 0 0,205-32 3016 0 0,170-17-1437 0 0,-122 25-2381 0 0,-128 10-606 0 0,-2 6-3324 0 0,-128 9 2615 0 0,6 1-1093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6447 0 0,'0'0'8410'0'0,"9"-1"-7842"0"0,0-1-316 0 0,-1 2 0 0 0,1-1 1 0 0,0 1-1 0 0,-1 0 1 0 0,1 1-1 0 0,0 0 0 0 0,-1 1 1 0 0,1-1-1 0 0,-1 2 1 0 0,0-1-1 0 0,1 1 0 0 0,9 5 1 0 0,-2 0-177 0 0,0 1 0 0 0,-1 0 0 0 0,-1 1 1 0 0,0 1-1 0 0,15 13 0 0 0,-20-14-95 0 0,1 0 0 0 0,-2 1 0 0 0,1 0 0 0 0,-1 0 0 0 0,-1 1 0 0 0,0 0 0 0 0,-1 0 0 0 0,0 0 0 0 0,-1 1 0 0 0,0 0 0 0 0,3 17 0 0 0,-7-24-32 0 0,0 0-1 0 0,0 1 1 0 0,-1-1-1 0 0,0 0 1 0 0,0 0-1 0 0,-1 1 1 0 0,0-1-1 0 0,0 0 1 0 0,0 0-1 0 0,-1 0 1 0 0,0 0-1 0 0,0 0 1 0 0,0 0-1 0 0,-1 0 1 0 0,0-1-1 0 0,0 1 1 0 0,-1-1-1 0 0,-4 6 0 0 0,3-5 26 0 0,0 0-1 0 0,-1-1 0 0 0,1 1 0 0 0,-1-1 0 0 0,0 0 0 0 0,-1-1 1 0 0,1 0-1 0 0,-1 0 0 0 0,0 0 0 0 0,0-1 0 0 0,0 0 0 0 0,0 0 1 0 0,-1-1-1 0 0,-10 3 0 0 0,15-5-21 0 0,0 1 1 0 0,1-1 0 0 0,-1 0-1 0 0,0 0 1 0 0,1 0-1 0 0,-1 0 1 0 0,0-1-1 0 0,0 1 1 0 0,1-1-1 0 0,-1 0 1 0 0,1 1-1 0 0,-1-1 1 0 0,1 0 0 0 0,-1-1-1 0 0,1 1 1 0 0,-1 0-1 0 0,1-1 1 0 0,0 1-1 0 0,0-1 1 0 0,0 0-1 0 0,0 0 1 0 0,0 0 0 0 0,0 0-1 0 0,0 0 1 0 0,1 0-1 0 0,-1 0 1 0 0,1 0-1 0 0,-1-1 1 0 0,1 1-1 0 0,0-1 1 0 0,0 1-1 0 0,0-1 1 0 0,0 1 0 0 0,0-1-1 0 0,1 0 1 0 0,-1 1-1 0 0,1-1 1 0 0,0-2-1 0 0,-1-15-5616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19 8287 0 0,'5'-7'9866'0'0,"-8"6"-9825"0"0,-1-1 0 0 0,1 0 0 0 0,-1 1 0 0 0,1 0 0 0 0,-1 0 0 0 0,0 0 0 0 0,1 0 0 0 0,-1 1 0 0 0,0-1 0 0 0,0 1 0 0 0,1 0 0 0 0,-1 0 0 0 0,0 0 0 0 0,-5 1 0 0 0,-3 1 81 0 0,0 0-1 0 0,1 1 0 0 0,-18 5 1 0 0,2 4 99 0 0,1 1 0 0 0,-36 24 0 0 0,12-7-131 0 0,-9 2-20 0 0,-57 35 4 0 0,109-61-74 0 0,7-6 1 0 0,-1 0 0 0 0,1 1 0 0 0,0-1 0 0 0,0 0 0 0 0,-1 0 0 0 0,1 0 0 0 0,0 1 0 0 0,0-1 0 0 0,0 0 0 0 0,-1 0 0 0 0,1 1 0 0 0,0-1 0 0 0,0 0 0 0 0,0 1 0 0 0,0-1 0 0 0,-1 0 0 0 0,1 1 0 0 0,0-1 0 0 0,0 0 0 0 0,0 0 0 0 0,0 1 0 0 0,0-1 0 0 0,0 0 0 0 0,0 1 0 0 0,0-1 0 0 0,0 0 0 0 0,0 1 0 0 0,0-1 0 0 0,0 0 0 0 0,0 1 0 0 0,1-1 0 0 0,-1 0 0 0 0,0 1 0 0 0,0-1 0 0 0,0 0 0 0 0,0 0 0 0 0,0 1 0 0 0,1-1 0 0 0,-1 0 0 0 0,0 1 0 0 0,0-1 0 0 0,0 0 0 0 0,1 0 0 0 0,-1 0 0 0 0,0 1 0 0 0,0-1 0 0 0,1 0 0 0 0,-1 0 0 0 0,0 0 0 0 0,1 0 0 0 0,-1 1 0 0 0,0-1 0 0 0,1 0 0 0 0,8 6 1 0 0,0 0 1 0 0,1-1 0 0 0,18 8-1 0 0,3 1-2 0 0,-2 2-2 0 0,-1 1 0 0 0,37 28 0 0 0,-53-35-7 0 0,1 1-1 0 0,-1 1 1 0 0,-1-1-1 0 0,0 2 1 0 0,-1 0 0 0 0,16 25-1 0 0,-24-34 17 0 0,0-1-1 0 0,0 1 0 0 0,-1 0 1 0 0,1 0-1 0 0,-1 0 1 0 0,0 0-1 0 0,0 0 0 0 0,0 0 1 0 0,-1 0-1 0 0,1 0 1 0 0,-1 0-1 0 0,0 0 0 0 0,0 0 1 0 0,-1 0-1 0 0,-1 8 1 0 0,1-7 19 0 0,-1 0 1 0 0,0 0 0 0 0,0-1 0 0 0,-1 1 0 0 0,1 0-1 0 0,-1-1 1 0 0,0 1 0 0 0,0-1 0 0 0,-1 0 0 0 0,1 0-1 0 0,-8 6 1 0 0,-1-1 19 0 0,1-1-1 0 0,-1 0 1 0 0,0-1 0 0 0,0 0-1 0 0,-1-1 1 0 0,-24 8-1 0 0,2-3-4 0 0,-50 8-1 0 0,73-17-47 0 0,-18 4 47 0 0,-35 2-1 0 0,56-8-35 0 0,1 1 0 0 0,0-1 1 0 0,0-1-1 0 0,0 0 0 0 0,0 0 0 0 0,0 0 0 0 0,0-1 0 0 0,1 0 0 0 0,-13-6 1 0 0,18 8-44 0 0,1-1 0 0 0,0 1 0 0 0,0-1 0 0 0,0 1 1 0 0,-1-1-1 0 0,1 0 0 0 0,0 0 0 0 0,0 0 0 0 0,0 0 1 0 0,0 0-1 0 0,0 0 0 0 0,0 0 0 0 0,1 0 1 0 0,-1 0-1 0 0,0 0 0 0 0,0 0 0 0 0,1 0 0 0 0,-1 0 1 0 0,1-1-1 0 0,-1 1 0 0 0,1 0 0 0 0,0-1 0 0 0,-1 1 1 0 0,1 0-1 0 0,0-1 0 0 0,0 1 0 0 0,0 0 1 0 0,0-1-1 0 0,0 1 0 0 0,0 0 0 0 0,0-1 0 0 0,0 1 1 0 0,1 0-1 0 0,-1-2 0 0 0,3-3-479 0 0,-1 1 0 0 0,1-1-1 0 0,0 1 1 0 0,0 0 0 0 0,1 0 0 0 0,5-7-1 0 0,6-5-1297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1375 0 0,'-1'1'13536'0'0,"-53"46"-10864"0"0,-58 79-2279 0 0,94-103-149 0 0,2 1-1 0 0,0 0 1 0 0,-22 47 0 0 0,37-68-167 0 0,-1 0 1 0 0,1 0-1 0 0,0 0 0 0 0,0 1 1 0 0,1-1-1 0 0,-1 0 0 0 0,1 0 0 0 0,-1 0 1 0 0,1 1-1 0 0,0-1 0 0 0,0 0 1 0 0,1 6-1 0 0,0-8-32 0 0,-1 0 0 0 0,1 1 0 0 0,-1-1 1 0 0,1 1-1 0 0,0-1 0 0 0,0 0 0 0 0,0 0 0 0 0,-1 1 0 0 0,1-1 1 0 0,0 0-1 0 0,0 0 0 0 0,1 0 0 0 0,-1 0 0 0 0,0 0 1 0 0,0 0-1 0 0,0-1 0 0 0,1 1 0 0 0,-1 0 0 0 0,0 0 0 0 0,1-1 1 0 0,-1 1-1 0 0,0-1 0 0 0,1 1 0 0 0,-1-1 0 0 0,1 0 0 0 0,-1 0 1 0 0,1 1-1 0 0,-1-1 0 0 0,3 0 0 0 0,15-1 156 0 0,1 0 0 0 0,0-1 0 0 0,-1-1 0 0 0,0-1 0 0 0,0-1 0 0 0,24-9 0 0 0,-5 3-128 0 0,-15 4-36 0 0,0-1 0 0 0,0 0 0 0 0,26-16 0 0 0,-41 20-29 0 0,-1 0 1 0 0,0 0-1 0 0,-1-1 0 0 0,1 0 1 0 0,-1 0-1 0 0,0-1 0 0 0,0 0 0 0 0,0 0 1 0 0,-1 0-1 0 0,0 0 0 0 0,0-1 1 0 0,-1 0-1 0 0,5-10 0 0 0,-7 13-30 0 0,-1 1-1 0 0,0-1 1 0 0,0 1-1 0 0,0-1 1 0 0,0 0 0 0 0,-1 1-1 0 0,1-1 1 0 0,-1 0-1 0 0,0 0 1 0 0,0 1-1 0 0,-1-1 1 0 0,1 0-1 0 0,-1 1 1 0 0,0-1 0 0 0,0 0-1 0 0,0 1 1 0 0,0-1-1 0 0,0 1 1 0 0,-1-1-1 0 0,0 1 1 0 0,1 0 0 0 0,-4-3-1 0 0,2 1-18 0 0,-1 1 1 0 0,0 0-1 0 0,0 0 0 0 0,0 1 0 0 0,0-1 0 0 0,0 1 1 0 0,-1 0-1 0 0,0 0 0 0 0,0 1 0 0 0,1-1 0 0 0,-2 1 1 0 0,1 0-1 0 0,0 1 0 0 0,-9-3 0 0 0,-5 1-71 0 0,0 1-1 0 0,0 1 0 0 0,-22 1 1 0 0,-31-2-1619 0 0,57-1 904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454 131 7543 0 0,'11'-19'759'0'0,"24"-33"-769"0"0,-29 44 1001 0 0,0 1 0 0 0,12-10 0 0 0,0-4 882 0 0,-18 21-1785 0 0,0 0 0 0 0,0-1 0 0 0,1 1-1 0 0,-1-1 1 0 0,0 1 0 0 0,1-1 0 0 0,-1 1 0 0 0,0 0 0 0 0,1-1 0 0 0,-1 1 0 0 0,0 0-1 0 0,1-1 1 0 0,-1 1 0 0 0,1 0 0 0 0,-1 0 0 0 0,1-1 0 0 0,-1 1 0 0 0,1 0 0 0 0,4 4 1531 0 0,-1 11-793 0 0,-3-7-720 0 0,-1 0 0 0 0,0 0 1 0 0,-1 0-1 0 0,0-1 0 0 0,0 1 1 0 0,-1 0-1 0 0,0-1 1 0 0,0 1-1 0 0,-4 7 0 0 0,-34 67 481 0 0,27-58-484 0 0,-9 15 60 0 0,-1-1 0 0 0,-34 40 1 0 0,-63 65-3 0 0,85-104-151 0 0,-126 129 110 0 0,104-113-196 0 0,37-36-161 0 0,18-17-171 0 0,4-5-660 0 0,60-72-3123 0 0,-30 37 2670 0 0,8-9-302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103 646 1375 0 0,'-19'12'1058'0'0,"-1"0"0"0"0,-24 11 0 0 0,25-14 7752 0 0,21-10-8323 0 0,20-15 257 0 0,-1-1 1 0 0,-1 0-1 0 0,26-30 0 0 0,28-39 101 0 0,97-108 357 0 0,-115 135-1030 0 0,75-60 1 0 0,-120 110-152 0 0,97-72 435 0 0,-95 73-302 0 0,1 0 0 0 0,-1 0-1 0 0,2 1 1 0 0,-1 1-1 0 0,1 0 1 0 0,21-4-1 0 0,-33 9-114 0 0,0 1-1 0 0,-1-1 1 0 0,1 1 0 0 0,0 0-1 0 0,0-1 1 0 0,-1 1-1 0 0,1 1 1 0 0,0-1 0 0 0,0 0-1 0 0,-1 1 1 0 0,1-1-1 0 0,5 3 1 0 0,-7-2-32 0 0,1 0 0 0 0,0 0 0 0 0,-1 0 1 0 0,1 1-1 0 0,-1-1 0 0 0,1 0 0 0 0,-1 1 0 0 0,1-1 0 0 0,-1 1 0 0 0,0 0 0 0 0,0-1 1 0 0,0 1-1 0 0,0 0 0 0 0,0 0 0 0 0,0 0 0 0 0,-1 0 0 0 0,1-1 0 0 0,0 3 1 0 0,1 7-7 0 0,0-1 1 0 0,0 1 0 0 0,-1 0-1 0 0,-1-1 1 0 0,0 1 0 0 0,0 0-1 0 0,-3 14 1 0 0,-18 74 50 0 0,19-92-43 0 0,-10 34 23 0 0,-1 0 0 0 0,-1-1 0 0 0,-31 57 0 0 0,36-82-24 0 0,-1 0 0 0 0,-1 0 0 0 0,-1-1 0 0 0,0 0 0 0 0,0-1 0 0 0,-2-1 0 0 0,1 0-1 0 0,-27 17 1 0 0,-12 3-20 0 0,-66 31 0 0 0,112-60 12 0 0,-126 56-184 0 0,69-33 113 0 0,54-23 75 0 0,0 0 0 0 0,-17 4 0 0 0,-3 0-164 0 0,27-7 28 0 0,16-11-4141 0 0,3-3-1958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36 11111 0 0,'-2'1'507'0'0,"-43"10"390"0"0,22-5 3097 0 0,90-22 1495 0 0,-16 5-5552 0 0,92-7 1 0 0,-121 18-400 0 0,21-2-642 0 0,-16-1-4725 0 0,-9 0-410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14511 0 0,'0'0'1314'0'0,"0"-2"-1078"0"0,1-4-143 0 0,0 5 248 0 0,1-3 287 0 0,-2 4-593 0 0,0 0 1 0 0,0 0 0 0 0,0-1 0 0 0,0 1 0 0 0,0 0 0 0 0,0 0 0 0 0,0-1 0 0 0,0 1 0 0 0,0 0 0 0 0,0 0 0 0 0,0 0-1 0 0,1-1 1 0 0,-1 1 0 0 0,0 0 0 0 0,0 0 0 0 0,0 0 0 0 0,0 0 0 0 0,0-1 0 0 0,0 1 0 0 0,1 0 0 0 0,-1 0 0 0 0,0 0-1 0 0,0 0 1 0 0,0 0 0 0 0,0 0 0 0 0,1-1 0 0 0,-1 1 0 0 0,0 0 0 0 0,0 0 0 0 0,0 0 0 0 0,1 0 0 0 0,-1 0-1 0 0,0 0 1 0 0,0 0 0 0 0,1 0 0 0 0,0 0-10 0 0,1 1-1 0 0,-1-1 1 0 0,1 1 0 0 0,0-1-1 0 0,-1 1 1 0 0,0 0-1 0 0,1 0 1 0 0,-1 0 0 0 0,1 0-1 0 0,-1 0 1 0 0,0 0-1 0 0,0 0 1 0 0,0 0-1 0 0,1 0 1 0 0,-1 0 0 0 0,0 1-1 0 0,0-1 1 0 0,-1 0-1 0 0,1 1 1 0 0,0-1 0 0 0,0 1-1 0 0,-1-1 1 0 0,1 1-1 0 0,0 2 1 0 0,2 4 34 0 0,-1 1 0 0 0,0-1 0 0 0,2 15 0 0 0,-2 1 171 0 0,-2 0 0 0 0,0 1-1 0 0,-2-1 1 0 0,-8 48 0 0 0,-34 94 1709 0 0,28-111-1234 0 0,13-47-590 0 0,2-5-55 0 0,-1 1 0 0 0,1-1 1 0 0,0 0-1 0 0,1 1 0 0 0,-1-1 0 0 0,0 1 1 0 0,1-1-1 0 0,0 1 0 0 0,0-1 0 0 0,0 1 1 0 0,0-1-1 0 0,1 1 0 0 0,-1-1 1 0 0,1 1-1 0 0,1 3 0 0 0,-2-6-116 0 0,12 0-1709 0 0,-4 0-3314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16 145 8751 0 0,'-16'-4'7690'0'0,"23"-2"-3987"0"0,0-2-3273 0 0,21-11 73 0 0,1 2 0 0 0,0 0 0 0 0,2 2 0 0 0,53-18 0 0 0,-65 27-869 0 0,0 0 0 0 0,0 2 1 0 0,0 0-1 0 0,1 2 1 0 0,0 0-1 0 0,0 1 0 0 0,-1 1 1 0 0,1 0-1 0 0,28 6 1 0 0,-30-3-6733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1123 10423 0 0,'-2'1'474'0'0,"-19"7"162"0"0,0-2 5565 0 0,22-9-5558 0 0,2-7-345 0 0,1 1 1 0 0,0 0-1 0 0,0 1 1 0 0,1-1-1 0 0,1 1 1 0 0,9-13-1 0 0,46-45 560 0 0,-34 38-648 0 0,360-336 850 0 0,-262 253-946 0 0,396-314-15 0 0,-493 405-114 0 0,39-26-75 0 0,-65 45-4 0 0,-3 3-82 0 0,0 0 138 0 0,0 0 0 0 0,0 0-1 0 0,0 0 1 0 0,-1 0 0 0 0,1 0 0 0 0,-1 0 0 0 0,1-1 0 0 0,-3 3 0 0 0,0 1-10 0 0,0-1 34 0 0,-56 68-107 0 0,-95 146 1 0 0,124-166 116 0 0,-119 218-55 0 0,118-206 55 0 0,3 1 0 0 0,-26 90 0 0 0,51-142-9 0 0,-6 21 31 0 0,-7 46 0 0 0,15-70-47 0 0,1 1-1 0 0,0 0 0 0 0,1-1 0 0 0,0 1 0 0 0,1 0 0 0 0,0-1 1 0 0,1 1-1 0 0,5 17 0 0 0,-6-26-238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12439 0 0,'-21'0'1126'0'0,"14"2"-929"0"0,1 3 11 0 0,5-4-104 0 0,1-1 0 0 0,0 1 0 0 0,0-1 1 0 0,0 1-1 0 0,0-1 0 0 0,-1 1 0 0 0,1-1 0 0 0,0 1 1 0 0,0-1-1 0 0,0 1 0 0 0,0-1 0 0 0,0 1 0 0 0,0-1 0 0 0,0 1 1 0 0,1-1-1 0 0,-1 1 0 0 0,0-1 0 0 0,0 1 0 0 0,0-1 1 0 0,0 1-1 0 0,1-1 0 0 0,-1 1 0 0 0,6 10 1115 0 0,-3-9-1068 0 0,-1 1 0 0 0,1 0 1 0 0,0-1-1 0 0,0 1 1 0 0,0-1-1 0 0,0 0 1 0 0,0 0-1 0 0,1 0 0 0 0,-1 0 1 0 0,1-1-1 0 0,-1 1 1 0 0,1-1-1 0 0,0 0 1 0 0,-1 0-1 0 0,1-1 1 0 0,0 1-1 0 0,4 0 0 0 0,9 0 3 0 0,1-1 0 0 0,25-3 0 0 0,-26 2 105 0 0,26-5 17 0 0,0-1-1 0 0,77-24 0 0 0,-50 11-713 0 0,-33 9-187 0 0,-5-2-42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19 686 5063 0 0,'-1'1'390'0'0,"-14"21"10360"0"0,14-38-10390 0 0,0 1 0 0 0,1-1 0 0 0,0 1 0 0 0,2-1-1 0 0,0 1 1 0 0,4-16 0 0 0,3-5 475 0 0,19-49-1 0 0,-15 55-566 0 0,0 2 1 0 0,2 0-1 0 0,1 0 0 0 0,1 1 1 0 0,31-35-1 0 0,-17 27-223 0 0,1 1 1 0 0,2 1 0 0 0,41-30-1 0 0,-53 47-38 0 0,45-25 1 0 0,-53 34-64 0 0,-1 0 0 0 0,1 2 0 0 0,1 0 0 0 0,-1 0 0 0 0,16-2 0 0 0,-24 6-88 0 0,0 0-1 0 0,0 1 1 0 0,0 0 0 0 0,0 0-1 0 0,0 0 1 0 0,0 1 0 0 0,0 0 0 0 0,-1 0-1 0 0,9 3 1 0 0,-9-3-523 0 0,0 2 0 0 0,1-1 0 0 0,-1 1 0 0 0,-1-1 0 0 0,10 8 0 0 0,2 4-5495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188 133 8751 0 0,'0'0'794'0'0,"-1"2"-652"0"0,0 0-268 0 0,0 0 958 0 0,1-1-1 0 0,-1 0 0 0 0,1 1 1 0 0,-1-1-1 0 0,1 0 1 0 0,-1 1-1 0 0,1-1 1 0 0,0 1-1 0 0,0 1 0 0 0,0-2-619 0 0,0-1-1 0 0,0 0 0 0 0,0 1 0 0 0,0-1 1 0 0,1 1-1 0 0,-1-1 0 0 0,0 0 0 0 0,0 1 1 0 0,0-1-1 0 0,1 0 0 0 0,-1 1 0 0 0,0-1 0 0 0,0 0 1 0 0,1 0-1 0 0,-1 1 0 0 0,0-1 0 0 0,1 0 1 0 0,-1 0-1 0 0,1 1 0 0 0,8 2-1639 0 0,-3-2 1630 0 0,1-1 0 0 0,0 1 0 0 0,0-1-1 0 0,-1-1 1 0 0,1 1 0 0 0,0-1-1 0 0,8-2 1 0 0,49-16 443 0 0,-51 14-513 0 0,16-5-73 0 0,-1-1 0 0 0,-1-1 0 0 0,0-1 0 0 0,0-2 0 0 0,-1-1 0 0 0,29-23 0 0 0,-54 38-85 0 0,-1 1-1 0 0,1-1 0 0 0,0 1 1 0 0,0-1-1 0 0,-1 0 0 0 0,1 1 0 0 0,0-1 1 0 0,-1 0-1 0 0,1 0 0 0 0,-1 1 1 0 0,1-1-1 0 0,-1 0 0 0 0,1 0 0 0 0,-1 0 1 0 0,1 1-1 0 0,-1-1 0 0 0,0-2 0 0 0,0 3-5 0 0,0 0 0 0 0,0-1 0 0 0,0 1 0 0 0,-1 0-1 0 0,1-1 1 0 0,0 1 0 0 0,0 0 0 0 0,-1 0 0 0 0,1-1-1 0 0,0 1 1 0 0,-1 0 0 0 0,1 0 0 0 0,0-1-1 0 0,-1 1 1 0 0,1 0 0 0 0,0 0 0 0 0,-1 0 0 0 0,1 0-1 0 0,0 0 1 0 0,-1 0 0 0 0,1 0 0 0 0,-1-1 0 0 0,1 1-1 0 0,0 0 1 0 0,-1 0 0 0 0,1 0 0 0 0,-1 1-1 0 0,-7-1-318 0 0,1 0 0 0 0,-15 3-1 0 0,-8 3 58 0 0,1 2 0 0 0,0 0 0 0 0,-38 18 0 0 0,-78 48 182 0 0,91-39 378 0 0,-50 41 0 0 0,98-71-205 0 0,0 0 1 0 0,0 0-1 0 0,1 1 0 0 0,-1 0 0 0 0,1 0 0 0 0,0 0 1 0 0,1 0-1 0 0,-6 10 0 0 0,9-14-45 0 0,0 0-1 0 0,0 1 1 0 0,0-1 0 0 0,1 1-1 0 0,-1-1 1 0 0,0 1 0 0 0,1-1-1 0 0,0 1 1 0 0,0-1 0 0 0,-1 1-1 0 0,2-1 1 0 0,-1 1 0 0 0,0-1 0 0 0,0 1-1 0 0,1-1 1 0 0,-1 1 0 0 0,1-1-1 0 0,0 0 1 0 0,0 1 0 0 0,0-1-1 0 0,0 0 1 0 0,0 1 0 0 0,0-1-1 0 0,1 0 1 0 0,-1 0 0 0 0,1 0-1 0 0,0 0 1 0 0,-1 0 0 0 0,4 2 0 0 0,-1 0-9 0 0,1-1 1 0 0,0 1 0 0 0,0-1-1 0 0,0 0 1 0 0,0-1 0 0 0,0 1 0 0 0,7 1-1 0 0,41 12-615 0 0,-35-12-241 0 0,13 4-701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0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343 129 10591 0 0,'4'-23'838'0'0,"2"-16"-418"0"0,-4 16 5181 0 0,-4 8-2548 0 0,-5-1-3089 0 0,4 11 366 0 0,3 4-232 0 0,-1 0-2 0 0,-4-3-16 0 0,-4 3-64 0 0,3 2-19 0 0,1 1 1 0 0,-1 0-1 0 0,1 0 0 0 0,-1 1 0 0 0,1-1 1 0 0,0 1-1 0 0,0 0 0 0 0,-8 7 0 0 0,-36 35-32 0 0,33-30 31 0 0,-89 90 36 0 0,88-85 164 0 0,0 1 0 0 0,1 1 0 0 0,-21 36 0 0 0,35-54-127 0 0,0 1-1 0 0,0 0 1 0 0,0 0 0 0 0,0 0-1 0 0,1 0 1 0 0,-2 8-1 0 0,3-12-52 0 0,0 0 0 0 0,0 0 0 0 0,0 0 0 0 0,0 0-1 0 0,0 0 1 0 0,0 0 0 0 0,0 0 0 0 0,0 1-1 0 0,0-1 1 0 0,1 0 0 0 0,-1 0 0 0 0,0 0 0 0 0,1 0-1 0 0,-1 0 1 0 0,1 0 0 0 0,-1 0 0 0 0,1 0-1 0 0,-1 0 1 0 0,1-1 0 0 0,0 1 0 0 0,-1 0 0 0 0,1 0-1 0 0,0 0 1 0 0,0-1 0 0 0,0 1 0 0 0,-1 0 0 0 0,1-1-1 0 0,0 1 1 0 0,0-1 0 0 0,0 1 0 0 0,0-1-1 0 0,0 1 1 0 0,0-1 0 0 0,0 0 0 0 0,0 1 0 0 0,0-1-1 0 0,2 0 1 0 0,4 0 48 0 0,0 1 0 0 0,0-2-1 0 0,-1 1 1 0 0,1-1 0 0 0,0 0-1 0 0,-1 0 1 0 0,1-1 0 0 0,-1 0-1 0 0,7-3 1 0 0,9-4 116 0 0,24-14 0 0 0,-20 10-150 0 0,-9 5-46 0 0,-1-1 0 0 0,0-1 0 0 0,0 0 0 0 0,-1-1 0 0 0,25-24 0 0 0,-39 34-72 0 0,-3 11-504 0 0,-1 2 511 0 0,0-1 0 0 0,-1 15 0 0 0,4-22 67 0 0,0 1-1 0 0,0-1 1 0 0,1 1 0 0 0,-1-1-1 0 0,1 1 1 0 0,0-1-1 0 0,0 1 1 0 0,0-1 0 0 0,3 5-1 0 0,-3-5 15 0 0,9 14 0 0 0,-8-14-161 0 0,1 0-1 0 0,0 1 1 0 0,1-1-1 0 0,-1 0 1 0 0,0-1-1 0 0,1 1 1 0 0,0-1-1 0 0,0 1 1 0 0,0-1-1 0 0,1 0 1 0 0,-1-1-1 0 0,0 1 0 0 0,1-1 1 0 0,0 0-1 0 0,0 0 1 0 0,0 0-1 0 0,0-1 1 0 0,0 1-1 0 0,0-1 1 0 0,0 0-1 0 0,5-1 1 0 0,9 2-1022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24 369 3679 0 0,'0'0'167'0'0,"0"2"-7"0"0,-4 10 1454 0 0,1-1 0 0 0,1 1 0 0 0,0 0 0 0 0,1 0 0 0 0,-1 18 0 0 0,6 26 3507 0 0,1-19-4997 0 0,-3-17 2195 0 0,-3-21-2134 0 0,-3-13-73 0 0,0 1 0 0 0,0-1 0 0 0,2 0 0 0 0,-1 1-1 0 0,2-1 1 0 0,0 0 0 0 0,0 0 0 0 0,3-18 0 0 0,0 12-21 0 0,1 1 0 0 0,0-1-1 0 0,2 1 1 0 0,0-1 0 0 0,10-22 0 0 0,-9 28-78 0 0,1 1-1 0 0,0 1 1 0 0,1-1 0 0 0,1 1-1 0 0,0 1 1 0 0,0-1 0 0 0,1 1-1 0 0,0 1 1 0 0,22-17 0 0 0,-11 12-27 0 0,0 1 1 0 0,1 1-1 0 0,1 1 0 0 0,42-17 1 0 0,-6 9-12 0 0,1 1 0 0 0,63-9 0 0 0,-111 26-164 0 0,-1 1 0 0 0,1 0-1 0 0,0 0 1 0 0,13 2 0 0 0,-21-1 86 0 0,0 0-1 0 0,1 1 1 0 0,-1 0 0 0 0,0 0 0 0 0,0 0 0 0 0,0 0-1 0 0,0 0 1 0 0,0 1 0 0 0,0 0 0 0 0,-1 0-1 0 0,1 0 1 0 0,0 0 0 0 0,-1 0 0 0 0,6 6 0 0 0,-2 2-2216 0 0,-3 2-4412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12439 0 0,'0'0'8776'0'0,"0"2"-8529"0"0,2 4-166 0 0,-2 0 0 0 0,1 0 0 0 0,-1 1 0 0 0,0-1 1 0 0,0 0-1 0 0,-1 0 0 0 0,0 1 0 0 0,0-1 0 0 0,0 0 0 0 0,-5 11 0 0 0,-1 3 161 0 0,-18 36 0 0 0,-20 38-54 0 0,39-82-150 0 0,4-9-52 0 0,0 1 1 0 0,0-1 0 0 0,1 0-1 0 0,0 0 1 0 0,0 1-1 0 0,0-1 1 0 0,-2 7-1 0 0,4-10-47 0 0,-1 0 0 0 0,0 1-1 0 0,1-1 1 0 0,-1 0 0 0 0,0 0-1 0 0,1 0 1 0 0,-1 1 0 0 0,0-1-1 0 0,1 0 1 0 0,-1 0 0 0 0,1 0-1 0 0,-1 0 1 0 0,0 0 0 0 0,1 0 0 0 0,-1 0-1 0 0,1 0 1 0 0,-1 0 0 0 0,0 0-1 0 0,1 0 1 0 0,-1 0 0 0 0,1 0-1 0 0,-1 0 1 0 0,1 0 0 0 0,3-1-770 0 0,0 0 1 0 0,-1-1 0 0 0,1 1-1 0 0,0-1 1 0 0,-1 0 0 0 0,1 0-1 0 0,3-3 1 0 0,16-12-5573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57 9671 0 0,'0'0'440'0'0,"0"-9"151"0"0,1 7-245 0 0,-1-1 0 0 0,0 1 0 0 0,-1 0 0 0 0,1 0 0 0 0,0 0 0 0 0,-1 0 0 0 0,1-1 0 0 0,-1 1 0 0 0,1 0 0 0 0,-1 0 0 0 0,0 0 0 0 0,0 0 0 0 0,0 0 0 0 0,0 1 0 0 0,-1-1 0 0 0,1 0 0 0 0,0 0-1 0 0,-1 1 1 0 0,-2-3 0 0 0,2 1 996 0 0,-9 1-540 0 0,7 1-758 0 0,-1 1 1 0 0,1 0-1 0 0,0 0 1 0 0,0 1 0 0 0,-1-1-1 0 0,1 1 1 0 0,0 0-1 0 0,0 0 1 0 0,-8 3-1 0 0,-37 21-112 0 0,31-15 101 0 0,-230 148 127 0 0,185-115-61 0 0,55-37-86 0 0,0-1 29 0 0,1 0 1 0 0,0 1-1 0 0,-12 12 1 0 0,18-17 202 0 0,3-1-132 0 0,13-5-44 0 0,-1 1 0 0 0,0-2 0 0 0,-1 0 0 0 0,24-13 1 0 0,48-40-25 0 0,-7 5-421 0 0,-73 52-312 0 0,-4 4 205 0 0,-7 12-22 0 0,-16 22 214 0 0,19-31 177 0 0,-137 233-97 0 0,105-169 150 0 0,-40 115-1 0 0,-49 190 130 0 0,111-335 98 0 0,-20 39 1 0 0,24-61-44 0 0,1-1-1 0 0,-2-1 1 0 0,0 1 0 0 0,-23 24 0 0 0,27-34 1 0 0,0 0 1 0 0,0-1-1 0 0,-1 1 0 0 0,0-1 1 0 0,-8 4-1 0 0,11-7-44 0 0,1 0 1 0 0,-1-1 0 0 0,0 1-1 0 0,0-1 1 0 0,1 1-1 0 0,-1-1 1 0 0,0-1-1 0 0,0 1 1 0 0,0 0-1 0 0,0-1 1 0 0,0 0 0 0 0,-7 0-1 0 0,10 0-62 0 0,0-1-1 0 0,0 1 1 0 0,0 0-1 0 0,0 0 1 0 0,0-1-1 0 0,0 1 1 0 0,0 0-1 0 0,0-1 1 0 0,0 1-1 0 0,0-1 1 0 0,1 0-1 0 0,-1 1 1 0 0,0-1-1 0 0,0 1 1 0 0,0-1-1 0 0,1 0 1 0 0,-1 0-1 0 0,0 0 1 0 0,1 1-1 0 0,-1-1 1 0 0,0-1-1 0 0,0 0-8 0 0,1 0 0 0 0,-1 1 0 0 0,1-1 0 0 0,0 0 0 0 0,-1 0 0 0 0,1 0 0 0 0,0 0 0 0 0,0 1 0 0 0,0-1 0 0 0,0 0-1 0 0,1-2 1 0 0,1-5-248 0 0,0 1 0 0 0,1-1 0 0 0,7-15 0 0 0,-9 22 98 0 0,17-36-1150 0 0,4-7-77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4607 0 0,'0'0'354'0'0,"-2"1"140"0"0,0 0 250 0 0,-1 0-1 0 0,1 1 1 0 0,-1-1-1 0 0,1 1 1 0 0,0 0-1 0 0,0-1 1 0 0,-1 1-1 0 0,-1 3 1 0 0,-14 21 2547 0 0,10-10-2659 0 0,-9 29 1 0 0,9-23-378 0 0,-150 404 1370 0 0,120-322-1522 0 0,-17 42-3 0 0,38-106-9 0 0,-34 58-1 0 0,47-91-47 0 0,0 0 0 0 0,-1-1-1 0 0,0 1 1 0 0,0-1 0 0 0,-10 10-1 0 0,14-15 30 0 0,0-2-37 0 0,0 1 0 0 0,0-1 0 0 0,1 1 0 0 0,-1-1-1 0 0,0 0 1 0 0,0 1 0 0 0,1-1 0 0 0,-1 0 0 0 0,0 0 0 0 0,1 1 0 0 0,-1-1-1 0 0,1 0 1 0 0,-1-1 0 0 0,0-2-4 0 0,0 0 0 0 0,1 1 0 0 0,0-1 0 0 0,0 0 0 0 0,0 1-1 0 0,0-1 1 0 0,0 1 0 0 0,1-1 0 0 0,0 0 0 0 0,-1 1 0 0 0,2-1 0 0 0,-1 1-1 0 0,0-1 1 0 0,1 1 0 0 0,-1 0 0 0 0,1 0 0 0 0,3-5 0 0 0,4-6 120 0 0,1 2-1 0 0,18-19 1 0 0,-27 30-151 0 0,10-10-53 0 0,1 0 0 0 0,0 1-1 0 0,0 0 1 0 0,1 1 0 0 0,18-9-1 0 0,-21 12 12 0 0,1 2-1 0 0,-1-1 0 0 0,1 1 1 0 0,0 1-1 0 0,0 0 0 0 0,1 0 1 0 0,-1 1-1 0 0,12 0 0 0 0,-21 1 36 0 0,1 1 0 0 0,-1 0 0 0 0,1 0 1 0 0,-1 1-1 0 0,1-1 0 0 0,-1 0 0 0 0,0 1 0 0 0,1-1 0 0 0,-1 1 0 0 0,0 0 0 0 0,1 0 0 0 0,-1 0 0 0 0,0 0 1 0 0,0 0-1 0 0,0 1 0 0 0,0-1 0 0 0,0 1 0 0 0,3 2 0 0 0,-2-1 8 0 0,-1 0-1 0 0,0 1 1 0 0,0-1 0 0 0,0 0-1 0 0,-1 0 1 0 0,1 1 0 0 0,-1-1-1 0 0,0 1 1 0 0,0 0 0 0 0,0-1 0 0 0,1 6-1 0 0,-1 3 23 0 0,-1 0 0 0 0,0 1-1 0 0,0-1 1 0 0,-1 0 0 0 0,-1 0-1 0 0,-4 18 1 0 0,0-10 47 0 0,-1 0-1 0 0,-1-1 1 0 0,-13 22-1 0 0,12-23-547 0 0,0 0 0 0 0,1 0 0 0 0,-8 32 0 0 0,14-39-4069 0 0,2-1-1452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1 6911 0 0,'10'1'5544'0'0,"-9"2"-5199"0"0,0-1 0 0 0,0 0-1 0 0,0 1 1 0 0,-1-1 0 0 0,1 1-1 0 0,-1-1 1 0 0,1 1 0 0 0,-1-1-1 0 0,0 1 1 0 0,0-1 0 0 0,-1 6-1 0 0,1-7 592 0 0,-36 6 2 0 0,-242 16-602 0 0,124-5-266 0 0,5-9 449 0 0,0-6 0 0 0,-158-17 1 0 0,256 5-419 0 0,50 9 255 0 0,3 1-267 0 0,4 2-81 0 0,12 4 22 0 0,32 20 0 0 0,-45-24-28 0 0,0 0 0 0 0,-1 0-1 0 0,1 1 1 0 0,-1 0 0 0 0,0 0-1 0 0,0 0 1 0 0,-1 0 0 0 0,1 0-1 0 0,-1 1 1 0 0,0 0 0 0 0,4 7-1 0 0,0 8-1 0 0,0 0 0 0 0,-2 0 0 0 0,4 27 0 0 0,-5-24 0 0 0,0 0 0 0 0,12 29 0 0 0,-8-29 82 0 0,2-1 0 0 0,1-1-1 0 0,25 39 1 0 0,-28-49-34 0 0,1 1 0 0 0,1-1-1 0 0,0-1 1 0 0,0 0 0 0 0,1 0 0 0 0,1-1 0 0 0,21 14 0 0 0,-6-4 170 0 0,-26-17 890 0 0,-4-7-1004 0 0,2 5-98 0 0,1 0-1 0 0,0 0 0 0 0,-1-1 0 0 0,1 1 1 0 0,0 0-1 0 0,-1 0 0 0 0,1-1 1 0 0,0 1-1 0 0,0 0 0 0 0,-1-1 0 0 0,1 1 1 0 0,0 0-1 0 0,0-1 0 0 0,-1 1 0 0 0,1 0 1 0 0,0-1-1 0 0,0 1 0 0 0,0 0 0 0 0,0-1 1 0 0,0 1-1 0 0,0-1 0 0 0,-1 0 0 0 0,2-10 125 0 0,0-1-1 0 0,0 0 0 0 0,1 1 0 0 0,0-1 0 0 0,1 1 1 0 0,1 0-1 0 0,0 0 0 0 0,5-11 0 0 0,1-3-72 0 0,0 1 0 0 0,-2-2 0 0 0,-1 1 0 0 0,-1-1 0 0 0,-1 0 0 0 0,-1 0 0 0 0,0-37 0 0 0,-4 63-57 0 0,-2-21-3 0 0,0 11-7 0 0,2 9-66 0 0,17-3-2013 0 0,-2-1 1728 0 0,0 0-1 0 0,0-1 1 0 0,14-9-1 0 0,10-3-326 0 0,-32 16 384 0 0,-7 6-777 0 0,-9 8-1275 0 0,6-9 2099 0 0,-5 6-1201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29 5527 0 0,'4'-7'67'0'0,"5"-14"2918"0"0,-16 21 1633 0 0,3 1-3525 0 0,0 0-655 0 0,1 1 1 0 0,0-1-1 0 0,-1 1 0 0 0,1 0 0 0 0,0 0 1 0 0,0 0-1 0 0,0 1 0 0 0,-4 4 1 0 0,-21 24-397 0 0,23-24 180 0 0,-22 29 205 0 0,-38 65-1 0 0,-12 47 293 0 0,-80 257 462 0 0,-2 2-868 0 0,152-392-424 0 0,-5 11-352 0 0,-1 0-1 0 0,-2-1 0 0 0,-21 29 0 0 0,30-47-4362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19783 0 0,'0'0'2156'0'0,"3"1"-1879"0"0,33 2 34 0 0,0-2 0 0 0,1-1-1 0 0,-1-1 1 0 0,0-2 0 0 0,0-2-1 0 0,54-14 1 0 0,-44 7-180 0 0,58-17-339 0 0,146-20 0 0 0,-215 46-1871 0 0,-2 4-5909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46 5983 0 0,'0'0'274'0'0,"-9"-2"90"0"0,2 1 171 0 0,0-1 0 0 0,0 1 0 0 0,-1 0 1 0 0,1 1-1 0 0,0 0 0 0 0,0 0 0 0 0,-1 0 1 0 0,1 1-1 0 0,0 0 0 0 0,0 1 0 0 0,0-1 1 0 0,0 1-1 0 0,-13 6 0 0 0,-3 3 366 0 0,0 1 0 0 0,-33 23 0 0 0,52-31-955 0 0,-9 4 431 0 0,1 1 0 0 0,1 1 0 0 0,-1 0 1 0 0,-18 22-1 0 0,27-29-274 0 0,0 1 1 0 0,0 0-1 0 0,0 0 0 0 0,1 0 1 0 0,-1 1-1 0 0,1-1 1 0 0,0 1-1 0 0,0-1 1 0 0,1 1-1 0 0,-1-1 1 0 0,1 1-1 0 0,0 0 1 0 0,0 0-1 0 0,0 0 1 0 0,1 0-1 0 0,0 0 0 0 0,0 0 1 0 0,0-1-1 0 0,1 6 1 0 0,0-7-50 0 0,0-1 0 0 0,0 0 0 0 0,0 0 0 0 0,0 0 0 0 0,0 1 0 0 0,0-1 0 0 0,0 0 0 0 0,1 0 0 0 0,-1-1 0 0 0,1 1 0 0 0,-1 0 0 0 0,1 0 0 0 0,0-1 0 0 0,3 3 0 0 0,-1-1 28 0 0,0-1 1 0 0,0 0-1 0 0,0 0 1 0 0,1 0 0 0 0,-1-1-1 0 0,0 1 1 0 0,6 0 0 0 0,1 0 60 0 0,1-1 0 0 0,-1 0 0 0 0,0-1 0 0 0,1 0 0 0 0,16-2 0 0 0,-23 1-117 0 0,0 0 1 0 0,0 0-1 0 0,0-1 0 0 0,0 1 0 0 0,-1-1 1 0 0,1 0-1 0 0,0-1 0 0 0,-1 1 0 0 0,0-1 1 0 0,1 1-1 0 0,-1-1 0 0 0,0-1 0 0 0,4-3 1 0 0,-4 2-4 0 0,1 0 0 0 0,-1-1 0 0 0,0 0 0 0 0,0 0 0 0 0,0 0 0 0 0,-1 0 0 0 0,0-1 0 0 0,4-10 0 0 0,-3 3-32 0 0,-1-1 0 0 0,0 0-1 0 0,-1 0 1 0 0,0 0-1 0 0,-2-1 1 0 0,1 1 0 0 0,-2 0-1 0 0,-2-18 1 0 0,2 27-123 0 0,0 0 0 0 0,0 0 0 0 0,0 0 1 0 0,-1 0-1 0 0,0 1 0 0 0,0-1 0 0 0,-1 0 0 0 0,1 1 1 0 0,-1 0-1 0 0,0 0 0 0 0,-1 0 0 0 0,-4-6 1 0 0,7 10-93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564 816 14279 0 0,'-2'-4'171'0'0,"0"1"-1"0"0,0-1 0 0 0,-1 0 1 0 0,1 0-1 0 0,-1 1 1 0 0,0 0-1 0 0,0-1 0 0 0,0 1 1 0 0,-4-4-1 0 0,6 7 23 0 0,0-1-1 0 0,0 1 1 0 0,0-1 0 0 0,1 1-1 0 0,-1-1 1 0 0,0 0 0 0 0,0 1-1 0 0,1-1 1 0 0,-1 0-1 0 0,1 0 1 0 0,-1 0 0 0 0,0 1-1 0 0,1-1 1 0 0,0 0-1 0 0,-1 0 1 0 0,1 0 0 0 0,0 0-1 0 0,-1 0 1 0 0,1 0-1 0 0,0 0 1 0 0,0-1 0 0 0,0 0-108 0 0,0 0 1 0 0,1 1-1 0 0,-1-1 1 0 0,1 0-1 0 0,0 1 1 0 0,0-1-1 0 0,0 1 1 0 0,0-1 0 0 0,0 1-1 0 0,0-1 1 0 0,2-1-1 0 0,20-23 259 0 0,1 2-1 0 0,33-25 1 0 0,13-13-90 0 0,-44 36-269 0 0,-1-2-1 0 0,-1-1 0 0 0,-1 0 0 0 0,-2-2 1 0 0,-1 0-1 0 0,-2-1 0 0 0,-1-2 0 0 0,-2 1 1 0 0,-1-2-1 0 0,17-60 0 0 0,-27 80-197 0 0,-1 0-1 0 0,-1 1 1 0 0,0-1 0 0 0,-1 0 0 0 0,0 0-1 0 0,-1 0 1 0 0,-3-19 0 0 0,3 32 165 0 0,0 0 1 0 0,-1 0 0 0 0,1 0 0 0 0,-1 1 0 0 0,1-1 0 0 0,-1 0 0 0 0,0 0 0 0 0,0 1-1 0 0,0-1 1 0 0,0 0 0 0 0,0 1 0 0 0,0-1 0 0 0,0 1 0 0 0,-1-1 0 0 0,1 1 0 0 0,-3-3 0 0 0,2 3 17 0 0,1 1 0 0 0,-1-1 0 0 0,1 0 0 0 0,-1 1 0 0 0,1 0 0 0 0,-1-1 0 0 0,1 1 0 0 0,-1 0 0 0 0,0-1 0 0 0,1 1 0 0 0,-1 0 0 0 0,0 0 0 0 0,1 0 0 0 0,-1 1 0 0 0,-3-1 0 0 0,-2 3-1 0 0,0-1-1 0 0,1 1 0 0 0,-1 0 1 0 0,0 0-1 0 0,1 1 0 0 0,0 0 1 0 0,-8 6-1 0 0,-7 7 24 0 0,0 1 0 0 0,2 1 0 0 0,-21 24 0 0 0,-46 70 187 0 0,57-74-66 0 0,-15 24 136 0 0,3 2 0 0 0,2 2 0 0 0,-34 82 1 0 0,35-55 35 0 0,-51 190 0 0 0,73-212-241 0 0,-19 65 96 0 0,28-114-114 0 0,-1-1 1 0 0,-2 0-1 0 0,-23 40 0 0 0,21-41-392 0 0,-2 0 1 0 0,-1-1-1 0 0,0-1 0 0 0,-1-1 0 0 0,-1 0 0 0 0,-1-1 0 0 0,-29 21 1 0 0,25-23-1281 0 0,2-3-66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18887 0 0,'0'0'1712'0'0,"0"-1"-1409"0"0,0 0-300 0 0,0 0-1 0 0,0 0 1 0 0,0 1 0 0 0,0-1 0 0 0,1 0 0 0 0,-1 1-1 0 0,0-1 1 0 0,0 0 0 0 0,0 1 0 0 0,1-1-1 0 0,-1 0 1 0 0,1 1 0 0 0,-1-1 0 0 0,0 1 0 0 0,1-1-1 0 0,-1 0 1 0 0,1 1 0 0 0,-1-1 0 0 0,1 1-1 0 0,-1-1 1 0 0,1 1 0 0 0,0 0 0 0 0,-1-1 0 0 0,2 0-1 0 0,1 0 48 0 0,14-12 465 0 0,2 1 0 0 0,-1 1 1 0 0,1 0-1 0 0,33-12 0 0 0,87-24 300 0 0,-107 37-655 0 0,167-43 362 0 0,-162 46-554 0 0,1 1-1 0 0,0 2 1 0 0,52 1-1 0 0,-85 3-158 0 0,0 1 0 0 0,1-1-1 0 0,-1 1 1 0 0,0 0-1 0 0,0 0 1 0 0,0 0 0 0 0,0 0-1 0 0,0 1 1 0 0,0 0 0 0 0,8 4-1 0 0,0 5-1772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5527 0 0,'-4'11'16189'0'0,"20"-14"-14475"0"0,17-5-1401 0 0,-31 8 483 0 0,-12 13-691 0 0,-118 148 26 0 0,-13 17-3 0 0,92-117-109 0 0,32-42-8 0 0,0 1-1 0 0,2 1 1 0 0,0 1-1 0 0,-11 23 1 0 0,22-36-44 0 0,1 1-1 0 0,-4 18 1 0 0,6-27-84 0 0,8 24-319 0 0,-3-5-47 0 0,-2-11 200 0 0,0 0 0 0 0,-1 0 0 0 0,0 0 0 0 0,-1 0 0 0 0,0 0 0 0 0,-1 0 0 0 0,-2 15 0 0 0,-6 12-6847 0 0,4-25 892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1839 0 0,'7'-6'550'0'0,"1"0"2806"0"0,0 0 0 0 0,13-8 0 0 0,6 1 4420 0 0,-34 24-6071 0 0,-4 1-906 0 0,0 0-1 0 0,-17 15 1 0 0,1-3-238 0 0,26-23-333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455 153 12551 0 0,'-8'3'1135'0'0,"-10"0"-907"0"0,13-3-9 0 0,-1 1 0 0 0,1 0 0 0 0,0 0 0 0 0,0 1-1 0 0,-8 2 1 0 0,12-3 505 0 0,-6 1 4303 0 0,165-91-3241 0 0,-125 73-1612 0 0,0 1-1 0 0,1 2 0 0 0,1 1 1 0 0,61-12-1 0 0,-91 24-171 0 0,0-1 0 0 0,-1 0-1 0 0,1 1 1 0 0,0 0 0 0 0,-1 0 0 0 0,1 1 0 0 0,0-1-1 0 0,8 3 1 0 0,-11-3-2 0 0,0 1 1 0 0,-1-1-1 0 0,1 1 0 0 0,-1-1 0 0 0,1 1 0 0 0,-1-1 1 0 0,1 1-1 0 0,-1 0 0 0 0,0-1 0 0 0,1 1 1 0 0,-1 0-1 0 0,0 0 0 0 0,0 0 0 0 0,1 0 0 0 0,-1 0 1 0 0,0 1-1 0 0,0-1 0 0 0,0 0 0 0 0,0 0 0 0 0,-1 1 1 0 0,1-1-1 0 0,0 1 0 0 0,0-1 0 0 0,-1 0 1 0 0,1 1-1 0 0,-1-1 0 0 0,0 1 0 0 0,1 0 0 0 0,-1-1 1 0 0,0 1-1 0 0,0-1 0 0 0,0 3 0 0 0,1-1 5 0 0,-1 1 1 0 0,0 0 0 0 0,-1 0 0 0 0,1 0 0 0 0,-1 0 0 0 0,1 0 0 0 0,-1 0 0 0 0,0 0 0 0 0,-1 0 0 0 0,1 0 0 0 0,-1 0 0 0 0,1 0 0 0 0,-1-1 0 0 0,0 1 0 0 0,-1-1 0 0 0,1 1 0 0 0,-4 2 0 0 0,-4 6 39 0 0,-2-1-1 0 0,-23 19 1 0 0,7-7-21 0 0,-28 23 0 0 0,-77 48 0 0 0,41-31-8 0 0,-15 12-221 0 0,-119 61 1 0 0,194-120 155 0 0,18-10 5 0 0,0 2 0 0 0,0-1-1 0 0,1 2 1 0 0,0 0 0 0 0,-15 12-1 0 0,28-21 44 0 0,0 0 0 0 0,0 0 0 0 0,0 0-1 0 0,0 0 1 0 0,0 0 0 0 0,-1 0 0 0 0,1 0 0 0 0,0 1 0 0 0,0-1-1 0 0,0 0 1 0 0,0 0 0 0 0,0 0 0 0 0,0 0 0 0 0,0 0 0 0 0,0 0-1 0 0,-1 0 1 0 0,1 0 0 0 0,0 0 0 0 0,0 1 0 0 0,0-1 0 0 0,0 0-1 0 0,0 0 1 0 0,0 0 0 0 0,0 0 0 0 0,0 0 0 0 0,0 0-1 0 0,0 0 1 0 0,0 1 0 0 0,0-1 0 0 0,0 0 0 0 0,0 0 0 0 0,0 0-1 0 0,0 0 1 0 0,0 0 0 0 0,0 1 0 0 0,0-1 0 0 0,0 0 0 0 0,0 0-1 0 0,0 0 1 0 0,0 0 0 0 0,0 0 0 0 0,0 0 0 0 0,0 1 0 0 0,0-1-1 0 0,0 0 1 0 0,0 0 0 0 0,0 0 0 0 0,0 0 0 0 0,0 0 0 0 0,1 0-1 0 0,-1 0 1 0 0,0 1 0 0 0,0-1 0 0 0,0 0 0 0 0,0 0 0 0 0,0 0-1 0 0,0 0 1 0 0,1 0 0 0 0,11-1-13 0 0,17-6 34 0 0,137-40 431 0 0,-136 37-329 0 0,1 3 1 0 0,0 0-1 0 0,0 2 0 0 0,0 1 1 0 0,1 2-1 0 0,58 3 0 0 0,9 11-122 0 0,-47-12 0 0 0,-41 0 0 0 0,-3-3-47 0 0,-6 3-195 0 0,7 0-2694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27 9671 0 0,'0'0'748'0'0,"1"-1"-492"0"0,-1-1 443 0 0,1 0 0 0 0,1 0 0 0 0,-1 1-1 0 0,0-1 1 0 0,0 0 0 0 0,1 1 0 0 0,-1-1-1 0 0,0 1 1 0 0,3-2 0 0 0,-3 2-422 0 0,1 0-1 0 0,-1 0 1 0 0,1 1 0 0 0,0-1 0 0 0,-1 0 0 0 0,1 1-1 0 0,0-1 1 0 0,0 1 0 0 0,2-1 0 0 0,-3 1-73 0 0,1-1 407 0 0,0 2-442 0 0,-1-1-130 0 0,-1 0 0 0 0,1 1 0 0 0,-1-1 0 0 0,1 0 0 0 0,0 0 0 0 0,-1 1 0 0 0,1-1 0 0 0,-1 1 0 0 0,1-1 0 0 0,-1 0 0 0 0,1 1 0 0 0,-1-1 0 0 0,1 1-1 0 0,-1-1 1 0 0,1 1 0 0 0,-1-1 0 0 0,0 1 0 0 0,1 0 0 0 0,-1-1 0 0 0,0 1 0 0 0,1-1 0 0 0,-1 1 0 0 0,0 1 0 0 0,0-1-5 0 0,1 1-1 0 0,-1-1 1 0 0,0 1-1 0 0,-1 0 1 0 0,1-1-1 0 0,0 1 1 0 0,0-1 0 0 0,-1 1-1 0 0,1-1 1 0 0,-1 2-1 0 0,-3 5 19 0 0,1 0 0 0 0,-1-1-1 0 0,-6 8 1 0 0,7-11 18 0 0,-21 30 106 0 0,-2-1 0 0 0,-42 42 0 0 0,17-17-85 0 0,-9 9 10 0 0,52-60-90 0 0,5-5-10 0 0,1 0 0 0 0,-1 1 0 0 0,1-1 0 0 0,0 0 0 0 0,0 1 0 0 0,0 0 0 0 0,0-1 0 0 0,1 1 0 0 0,-1 0 0 0 0,-1 3 0 0 0,24-1 52 0 0,-12-5-53 0 0,0 0 0 0 0,0 0 0 0 0,0-1 0 0 0,0 0 0 0 0,-1-1 0 0 0,1 0 0 0 0,0 0 0 0 0,-1-1 0 0 0,10-4 0 0 0,-4 2 0 0 0,0 1 0 0 0,19-4 0 0 0,137-5 0 0 0,-150 11 17 0 0,20-4 0 0 0,16-1 13 0 0,-20 4-553 0 0,-34 3 222 0 0,-11 0-5512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17191 0 0,'0'0'2363'0'0,"0"2"-1819"0"0,-93 253 3325 0 0,-25-8-3093 0 0,89-193-587 0 0,-3-1-1 0 0,-44 55 0 0 0,-91 85 415 0 0,154-180-570 0 0,0 1 0 0 0,1 1 0 0 0,1 0-1 0 0,-14 24 1 0 0,24-38-1 0 0,17 0-217 0 0,-12 0 43 0 0,-1-1-1 0 0,1 0 1 0 0,0 0-1 0 0,-1 0 1 0 0,1 0-1 0 0,4-2 0 0 0,0 0-726 0 0,-1 0 0 0 0,1-1 0 0 0,6-4 1 0 0,6-3-7014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91 115 8607 0 0,'0'0'9104'0'0,"0"-1"-8658"0"0,10-13 178 0 0,1 0 0 0 0,23-23 1 0 0,-33 36-400 0 0,1 0-1 0 0,4-2-42 0 0,-4 1-123 0 0,1 1 1 0 0,-1 0-1 0 0,1 0 0 0 0,-1 0 1 0 0,1 0-1 0 0,-1 0 1 0 0,1 0-1 0 0,5 0 0 0 0,60-8-28 0 0,-50 7 67 0 0,25-5 1 0 0,26-9 1045 0 0,-75 29-989 0 0,1-4-140 0 0,0 0 1 0 0,-1-1-1 0 0,0 0 0 0 0,0 0 1 0 0,-1-1-1 0 0,0 1 0 0 0,-11 7 1 0 0,-61 42 61 0 0,31-25-153 0 0,-108 76-131 0 0,155-108 207 0 0,0 0 0 0 0,0 1 0 0 0,1-1 0 0 0,-1 0 0 0 0,1 0 0 0 0,-1 1 0 0 0,1-1 0 0 0,-1 0 0 0 0,1 1 0 0 0,-1-1 0 0 0,1 0 0 0 0,-1 1 0 0 0,1-1 0 0 0,0 1 0 0 0,-1-1 0 0 0,1 1 0 0 0,-1-1 0 0 0,1 1 0 0 0,0-1 0 0 0,0 1 0 0 0,-1-1 0 0 0,1 1 0 0 0,0 0 0 0 0,0-1 0 0 0,0 1 0 0 0,-1 0 0 0 0,-1 7 11 0 0,2-7 42 0 0,0 1 0 0 0,-2 8-41 0 0,-2-3-14 0 0,-1-1 3 0 0,-1 0 10 0 0,5-5 274 0 0,3-1-267 0 0,1 0 0 0 0,-1 0 0 0 0,0 0 0 0 0,0 0 0 0 0,0 0 0 0 0,0-1 0 0 0,3 0 0 0 0,-3 1-5 0 0,39-6 87 0 0,65 0 0 0 0,-96 5-89 0 0,10-1-92 0 0,-19 1-6 0 0,17-4-786 0 0,14-6-2835 0 0,-23 8 2113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2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1839 0 0,'0'0'83'0'0,"-1"0"-6"0"0,-14-11 12863 0 0,21 10-11848 0 0,48-2 251 0 0,84-14-1 0 0,-31 2-1091 0 0,-20 3-1553 0 0,-62 8-188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2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14799 0 0,'0'0'1343'0'0,"1"-1"-1104"0"0,7-5 54 0 0,0 1 1 0 0,1 0 0 0 0,-1 0 0 0 0,1 1 0 0 0,15-5 0 0 0,51-13 661 0 0,-47 15-796 0 0,45-10 550 0 0,91-12 1 0 0,-43 21-1433 0 0,-1 11-4552 0 0,-79 2-1045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1116 1839 0 0,'-6'5'160'0'0,"5"-4"320"0"0,-1 0-1 0 0,1 0 0 0 0,-1 0 0 0 0,1 0 1 0 0,-1-1-1 0 0,1 1 0 0 0,-1 0 0 0 0,1-1 1 0 0,-1 0-1 0 0,0 1 0 0 0,1-1 0 0 0,-3 0 1 0 0,3 0-291 0 0,1 0 1 0 0,-1 0-1 0 0,1-1 0 0 0,-1 1 1 0 0,1 0-1 0 0,-1 0 1 0 0,1-1-1 0 0,-1 1 0 0 0,1-1 1 0 0,-1 1-1 0 0,1 0 1 0 0,-1-1-1 0 0,1 1 1 0 0,0-1-1 0 0,-1 1 0 0 0,1-1 1 0 0,0 1-1 0 0,-1-1 1 0 0,1 1-1 0 0,0-1 1 0 0,0 1-1 0 0,0-1 0 0 0,-1 0 1 0 0,1 1-1 0 0,0-1 1 0 0,0 1-1 0 0,0-1 0 0 0,0 0 1 0 0,0 1-1 0 0,0-1 1 0 0,0 1-1 0 0,0-1 1 0 0,1-1-1 0 0,-1 0-65 0 0,1-1 0 0 0,0 0-1 0 0,0 1 1 0 0,0-1 0 0 0,0 1 0 0 0,0-1 0 0 0,1 1-1 0 0,-1-1 1 0 0,3-2 0 0 0,1-2 79 0 0,15-25 489 0 0,2 1 0 0 0,2 1 0 0 0,36-36 0 0 0,91-73 443 0 0,-44 47-653 0 0,100-90 205 0 0,213-191 366 0 0,-373 333-993 0 0,56-46-53 0 0,-97 81-31 0 0,-4 4-91 0 0,-13 9-101 0 0,-1-1 179 0 0,1 1 0 0 0,1 0 0 0 0,0 1 0 0 0,0 0 0 0 0,0 1 0 0 0,1 0 0 0 0,1 0 0 0 0,-9 14 0 0 0,9-11 37 0 0,1 0 0 0 0,0 1 0 0 0,-7 20 0 0 0,-4 9 0 0 0,-6 8-3 0 0,-144 330 302 0 0,157-350-255 0 0,1 0-1 0 0,2 1 0 0 0,1 1 1 0 0,1-1-1 0 0,2 1 1 0 0,0 63-1 0 0,4-92-47 0 0,4 13-103 0 0,-3-17 12 0 0,0 1 0 0 0,0-1 0 0 0,0 0 0 0 0,-1 1 0 0 0,1-1 0 0 0,0 0 0 0 0,0 1 0 0 0,0-1 0 0 0,0 0 0 0 0,0 0 0 0 0,0 0 0 0 0,0 0 0 0 0,-1 0 0 0 0,1 0 0 0 0,0 0 0 0 0,0 0 0 0 0,0-1 0 0 0,0 1 0 0 0,0 0 0 0 0,0 0 0 0 0,0-1 0 0 0,1 0-176 0 0,0 0 0 0 0,-1 0 0 0 0,0 1 1 0 0,1-1-1 0 0,-1 0 0 0 0,1 0 0 0 0,-1-1 0 0 0,0 1 1 0 0,2-2-1 0 0,3-6-1804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36 123 1375 0 0,'0'0'66'0'0,"-7"2"4"0"0,-21 1 18278 0 0,29-4-17870 0 0,13-7-20 0 0,1 1 0 0 0,0 1 0 0 0,23-8 1 0 0,52-9 130 0 0,-45 13-261 0 0,25-6-72 0 0,17-4-776 0 0,-30 3-6848 0 0,-43 12 704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29 317 13791 0 0,'0'0'1247'0'0,"0"2"-1023"0"0,-1 0-163 0 0,1 1 0 0 0,0-1 0 0 0,-1 0 0 0 0,1 1 1 0 0,-1-1-1 0 0,1 0 0 0 0,-1 0 0 0 0,0 0 0 0 0,0 0 0 0 0,0 0 0 0 0,-3 4 1 0 0,-1 3 899 0 0,2-2-39 0 0,2-5-64 0 0,-4 6 539 0 0,4-7-1316 0 0,1-1 1 0 0,-1 1-1 0 0,1 0 1 0 0,0-1 0 0 0,0 1-1 0 0,-1 0 1 0 0,1 0-1 0 0,0-1 1 0 0,0 1-1 0 0,0 0 1 0 0,0-1-1 0 0,0 1 1 0 0,0 0-1 0 0,0 0 1 0 0,0-1-1 0 0,0 2 1 0 0,7-6 1134 0 0,14-19-377 0 0,8-15-689 0 0,108-132 612 0 0,-107 140-762 0 0,48-39 0 0 0,-66 61-54 0 0,0 0 0 0 0,1 1 0 0 0,0 1 1 0 0,0 0-1 0 0,0 1 0 0 0,18-5 0 0 0,-22 9-452 0 0,0-1-1 0 0,0 2 1 0 0,0-1 0 0 0,0 1-1 0 0,0 1 1 0 0,0 0 0 0 0,10 2 0 0 0,-4-1-2260 0 0,-1 0-3761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127 124 2759 0 0,'0'0'12939'0'0,"0"1"-12645"0"0,-1-1 1 0 0,1 1-1 0 0,0-1 1 0 0,0 1-1 0 0,0 0 1 0 0,0-1-1 0 0,0 1 1 0 0,0-1-1 0 0,1 1 1 0 0,-1-1-1 0 0,0 1 1 0 0,0 0-1 0 0,0-1 1 0 0,0 1-1 0 0,1 0 1 0 0,2 1-130 0 0,0 0 0 0 0,0-1 0 0 0,0 1-1 0 0,0-1 1 0 0,1 0 0 0 0,-1 0 0 0 0,0 0 0 0 0,0-1 0 0 0,1 1 0 0 0,-1-1 0 0 0,1 1 0 0 0,-1-1 0 0 0,0 0 0 0 0,1 0-1 0 0,5-2 1 0 0,8-1 452 0 0,31-9 1 0 0,-32 8-510 0 0,10-3-30 0 0,1-1 0 0 0,-1-1 0 0 0,33-16 0 0 0,-57 23-119 0 0,1 1 0 0 0,0-1 0 0 0,-1 0-1 0 0,1 0 1 0 0,-1 0 0 0 0,1 0 0 0 0,-1 0 0 0 0,0 0-1 0 0,0 0 1 0 0,3-5 0 0 0,-4 6 10 0 0,-1 0 1 0 0,0 0-1 0 0,1 0 1 0 0,-1 0-1 0 0,0-1 0 0 0,1 1 1 0 0,-1 0-1 0 0,0 0 0 0 0,0 0 1 0 0,0 0-1 0 0,0 0 0 0 0,0-1 1 0 0,0 1-1 0 0,0 0 1 0 0,-1 0-1 0 0,1 0 0 0 0,0 0 1 0 0,-1 0-1 0 0,1 0 0 0 0,-1 0 1 0 0,1-1-1 0 0,-1 1 0 0 0,1 0 1 0 0,-1 1-1 0 0,0-1 1 0 0,1 0-1 0 0,-1 0 0 0 0,0 0 1 0 0,0 0-1 0 0,0 0 0 0 0,0 1 1 0 0,-1-2-1 0 0,0 0 0 0 0,-1 1-1 0 0,0-1 1 0 0,0 0-1 0 0,0 1 0 0 0,0 0 1 0 0,0-1-1 0 0,0 1 1 0 0,0 0-1 0 0,0 1 1 0 0,0-1-1 0 0,-1 1 1 0 0,1-1-1 0 0,0 1 1 0 0,0 0-1 0 0,-1 0 0 0 0,1 0 1 0 0,0 1-1 0 0,0-1 1 0 0,-1 1-1 0 0,1-1 1 0 0,-4 3-1 0 0,-6 1-108 0 0,1 1-1 0 0,-1 0 1 0 0,-19 12-1 0 0,6-1 135 0 0,1 2-1 0 0,0 0 1 0 0,1 1 0 0 0,2 2-1 0 0,0 0 1 0 0,0 1-1 0 0,2 2 1 0 0,1 0 0 0 0,-30 50-1 0 0,45-66 49 0 0,0-1 0 0 0,0 1-1 0 0,1 0 1 0 0,0 0 0 0 0,0 1 0 0 0,-2 13-1 0 0,4-19-29 0 0,1-1 0 0 0,-1 0 0 0 0,1 1 0 0 0,0-1 0 0 0,0 0-1 0 0,0 1 1 0 0,1-1 0 0 0,-1 0 0 0 0,0 0 0 0 0,1 1-1 0 0,-1-1 1 0 0,1 0 0 0 0,0 0 0 0 0,0 1 0 0 0,0-1-1 0 0,0 0 1 0 0,0 0 0 0 0,0 0 0 0 0,1 0 0 0 0,-1-1 0 0 0,1 1-1 0 0,-1 0 1 0 0,1-1 0 0 0,0 1 0 0 0,0-1 0 0 0,-1 1-1 0 0,1-1 1 0 0,0 0 0 0 0,3 2 0 0 0,2-1 51 0 0,-1 1 0 0 0,1-2 0 0 0,0 1 0 0 0,0-1 0 0 0,-1 0 1 0 0,1 0-1 0 0,0-1 0 0 0,0 0 0 0 0,9-1 0 0 0,63-11-787 0 0,-72 11 484 0 0,29-9-3205 0 0,-23 6-860 0 0,2 0-1955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269 163 1839 0 0,'41'-26'1'0'0,"10"-6"2383"0"0,-15 12 3075 0 0,-17 8-2159 0 0,29-24 0 0 0,-46 34-2680 0 0,-2 2-460 0 0,1 0 0 0 0,-1-1 0 0 0,0 1 0 0 0,1-1 0 0 0,-1 1 0 0 0,0-1 0 0 0,0 1 0 0 0,1-1 0 0 0,-1 1 0 0 0,0-1 0 0 0,0 1 0 0 0,0-1 0 0 0,1 0 0 0 0,-1 1 0 0 0,0-1 0 0 0,0 1 0 0 0,0-2 0 0 0,-4 0-76 0 0,1-1 1 0 0,-1 0-1 0 0,0 1 0 0 0,0 0 0 0 0,0 0 0 0 0,0 0 0 0 0,0 0 0 0 0,-1 1 1 0 0,1-1-1 0 0,0 1 0 0 0,-1 0 0 0 0,1 1 0 0 0,-1-1 0 0 0,1 1 1 0 0,-1 0-1 0 0,1 0 0 0 0,-1 0 0 0 0,-4 1 0 0 0,-2 1-40 0 0,-1 0 0 0 0,1 0 1 0 0,0 1-1 0 0,0 1 0 0 0,0 0 0 0 0,-12 6 0 0 0,-36 23 50 0 0,-109 82 0 0 0,158-108-67 0 0,0 1-1 0 0,1 0 1 0 0,-13 15-1 0 0,20-20-18 0 0,0 0-1 0 0,0-1 0 0 0,0 1 0 0 0,1 0 0 0 0,-1 0 0 0 0,1 0 0 0 0,0 0 0 0 0,-2 4 0 0 0,3-5 1 0 0,0-1-1 0 0,0 1 1 0 0,-1-1-1 0 0,1 1 1 0 0,0 0-1 0 0,0-1 1 0 0,1 1-1 0 0,-1-1 1 0 0,0 1-1 0 0,0-1 0 0 0,1 1 1 0 0,-1-1-1 0 0,1 1 1 0 0,-1-1-1 0 0,1 1 1 0 0,0-1-1 0 0,0 0 1 0 0,0 2-1 0 0,1-1 20 0 0,1 0 0 0 0,-1 0 0 0 0,0 0 0 0 0,0-1 0 0 0,1 1 0 0 0,-1-1 0 0 0,1 1 0 0 0,-1-1 0 0 0,1 0 0 0 0,0 0 0 0 0,0 0 0 0 0,-1-1 0 0 0,1 1 0 0 0,0 0 0 0 0,0-1 0 0 0,0 0 0 0 0,-1 0 0 0 0,1 0 0 0 0,3 0 0 0 0,6-1 56 0 0,-1 0-1 0 0,0 0 1 0 0,17-5 0 0 0,7-5 63 0 0,53-23 0 0 0,-81 31-133 0 0,1-1-26 0 0,-6 3-53 0 0,0 33-7 0 0,1-14 105 0 0,-1-15-11 0 0,-2-2-50 0 0,1 1-1 0 0,0 0 1 0 0,0-1-1 0 0,-1 1 1 0 0,1-1-1 0 0,0 1 1 0 0,0-1-1 0 0,0 1 1 0 0,1-1-1 0 0,-1 0 0 0 0,0 1 1 0 0,0-1-1 0 0,1 0 1 0 0,-1 0-1 0 0,1 0 1 0 0,-1 0-1 0 0,1 0 1 0 0,-1 0-1 0 0,1-1 1 0 0,0 1-1 0 0,-1 0 1 0 0,1-1-1 0 0,0 1 0 0 0,-1-1 1 0 0,1 0-1 0 0,0 0 1 0 0,0 1-1 0 0,-1-1 1 0 0,1 0-1 0 0,0-1 1 0 0,0 1-1 0 0,0 0 1 0 0,-1 0-1 0 0,1-1 0 0 0,0 1 1 0 0,-1-1-1 0 0,4-1 1 0 0,12-4-1062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16 11519 0 0,'7'-5'1040'0'0,"-4"2"-907"0"0,-2 2-118 0 0,0 0-1 0 0,0 0 1 0 0,1 1 0 0 0,-1-1-1 0 0,0 0 1 0 0,0 1 0 0 0,1-1 0 0 0,-1 1-1 0 0,0-1 1 0 0,1 1 0 0 0,-1 0 0 0 0,1 0-1 0 0,1-1 1 0 0,-3 1 34 0 0,1 1-1 0 0,-1-1 1 0 0,0 0 0 0 0,1 0-1 0 0,-1 0 1 0 0,0 0-1 0 0,1 0 1 0 0,-1 1 0 0 0,0-1-1 0 0,0 0 1 0 0,1 0 0 0 0,-1 0-1 0 0,0 1 1 0 0,0-1 0 0 0,1 0-1 0 0,-1 0 1 0 0,0 1 0 0 0,0-1-1 0 0,0 0 1 0 0,0 1-1 0 0,1-1 1 0 0,-1 0 0 0 0,0 1-1 0 0,0-1 1 0 0,0 0 0 0 0,0 1-1 0 0,0-1 1 0 0,0 0 0 0 0,0 1-1 0 0,0-1 1 0 0,0 0-1 0 0,0 1 1 0 0,0-1 0 0 0,0 1-1 0 0,0 11 769 0 0,-4 2-426 0 0,0-1 0 0 0,-1 0 0 0 0,0 0 0 0 0,-1-1 1 0 0,-11 18-1 0 0,7-11-101 0 0,-77 133 580 0 0,-7-4-1 0 0,-126 152 1 0 0,130-185-682 0 0,-103 173 0 0 0,179-263-157 0 0,-8 13-1890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98 132 9215 0 0,'0'0'9714'0'0,"1"1"-9540"0"0,-1-1 1 0 0,0 1 0 0 0,1 0 0 0 0,-1 0-1 0 0,0-1 1 0 0,1 1 0 0 0,-1-1 0 0 0,1 1-1 0 0,-1 0 1 0 0,1-1 0 0 0,0 1 0 0 0,-1-1-1 0 0,2 1 1 0 0,6 1 31 0 0,1 0-1 0 0,0-1 0 0 0,0 0 1 0 0,0-1-1 0 0,0 0 0 0 0,0-1 1 0 0,0 1-1 0 0,0-2 0 0 0,14-3 1 0 0,-16 4-240 0 0,-1-1 0 0 0,1 0 1 0 0,-1-1-1 0 0,0 1 0 0 0,0-1 1 0 0,0-1-1 0 0,0 1 1 0 0,0-1-1 0 0,-1 0 0 0 0,1 0 1 0 0,-1-1-1 0 0,0 1 0 0 0,7-10 1 0 0,-10 11-68 0 0,-1 0 0 0 0,1 0 0 0 0,-1 0 1 0 0,0 0-1 0 0,1 0 0 0 0,-2 0 0 0 0,1-1 0 0 0,0 1 1 0 0,-1 0-1 0 0,1-1 0 0 0,-1 1 0 0 0,0 0 0 0 0,0-1 0 0 0,0 1 1 0 0,-1 0-1 0 0,-1-7 0 0 0,2 9 40 0 0,0 0 1 0 0,-1-1-1 0 0,1 1 0 0 0,-1 0 1 0 0,0 0-1 0 0,1-1 0 0 0,-1 1 0 0 0,0 0 1 0 0,1 0-1 0 0,-1 0 0 0 0,0 0 1 0 0,0 0-1 0 0,0 0 0 0 0,0 0 1 0 0,0 1-1 0 0,0-1 0 0 0,-3-1 1 0 0,3 1 11 0 0,-1 1 0 0 0,0-1 0 0 0,1 1 0 0 0,-1 0 0 0 0,1 0 0 0 0,-1 0 0 0 0,0 0 0 0 0,1 0 0 0 0,-1 0 0 0 0,0 0 0 0 0,1 1 0 0 0,-1-1 0 0 0,0 0 0 0 0,1 1 0 0 0,-1-1 0 0 0,1 1 0 0 0,-1 0 0 0 0,-1 1 0 0 0,-10 5 30 0 0,1 1 0 0 0,0 0 1 0 0,0 0-1 0 0,1 2 1 0 0,0-1-1 0 0,1 2 1 0 0,-14 16-1 0 0,-57 90 456 0 0,59-83-356 0 0,20-31-74 0 0,-6 9 73 0 0,0 1 0 0 0,0 0 1 0 0,-10 26-1 0 0,17-35-40 0 0,0 0 0 0 0,0 0 0 0 0,0 0 0 0 0,0 0 0 0 0,0 0 0 0 0,1 0 0 0 0,0 0 0 0 0,0 0 0 0 0,0 0 0 0 0,0 0 1 0 0,1 0-1 0 0,0 0 0 0 0,0 0 0 0 0,0 0 0 0 0,0 0 0 0 0,0 0 0 0 0,1 0 0 0 0,-1-1 0 0 0,4 6 0 0 0,-1-3-117 0 0,0 0-1 0 0,1 0 1 0 0,-1 0-1 0 0,1 0 0 0 0,0-1 1 0 0,1 0-1 0 0,-1 0 1 0 0,1 0-1 0 0,0-1 1 0 0,0 0-1 0 0,11 5 1 0 0,-5-5-1377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993 759 12895 0 0,'0'0'1172'0'0,"-1"1"-966"0"0,-8 11-224 0 0,7-9 217 0 0,1-1 1 0 0,-1 0-1 0 0,1 0 0 0 0,-1 1 0 0 0,1-1 0 0 0,0 1 0 0 0,-1 0 0 0 0,1-1 1 0 0,1 1-1 0 0,-2 3 0 0 0,2-5-207 0 0,-1 13 2988 0 0,2-15-2815 0 0,0 1 1 0 0,0 0 0 0 0,-1-1 0 0 0,1 1-1 0 0,0-1 1 0 0,0 1 0 0 0,0-1-1 0 0,0 1 1 0 0,-1-1 0 0 0,1 0-1 0 0,0 1 1 0 0,-1-1 0 0 0,1 0-1 0 0,0 0 1 0 0,29-29 287 0 0,-2-2-1 0 0,-1 0 0 0 0,37-59 1 0 0,55-118-775 0 0,-79 135 370 0 0,83-174-1317 0 0,-120 241 1146 0 0,11-32-698 0 0,-13 37 745 0 0,-1 0-1 0 0,1 0 1 0 0,-1 0-1 0 0,0 1 1 0 0,0-1-1 0 0,0 0 1 0 0,0 0 0 0 0,0 0-1 0 0,0 0 1 0 0,0 1-1 0 0,0-1 1 0 0,-1 0-1 0 0,1 0 1 0 0,-1 0 0 0 0,0 1-1 0 0,1-1 1 0 0,-1 0-1 0 0,-1-2 1 0 0,0 3 36 0 0,1 0 1 0 0,0 0 0 0 0,0 0-1 0 0,0 1 1 0 0,0-1 0 0 0,-1 0-1 0 0,1 1 1 0 0,0-1-1 0 0,-1 1 1 0 0,1-1 0 0 0,-1 1-1 0 0,1 0 1 0 0,0-1-1 0 0,-1 1 1 0 0,1 0 0 0 0,-1 0-1 0 0,1 0 1 0 0,-1 0-1 0 0,1 0 1 0 0,-1 0 0 0 0,1 1-1 0 0,0-1 1 0 0,-1 0-1 0 0,-1 1 1 0 0,-3 1-58 0 0,0 0 1 0 0,0 1-1 0 0,0-1 1 0 0,-7 5-1 0 0,-10 8 60 0 0,1 0 0 0 0,0 2 1 0 0,1 1-1 0 0,-31 33 0 0 0,-64 92 378 0 0,-18 58 126 0 0,64-90-246 0 0,-71 128 50 0 0,15 8-19 0 0,98-189-149 0 0,-19 31 144 0 0,-74 109 0 0 0,88-152-139 0 0,-1-3 0 0 0,-2-1 0 0 0,-82 75 0 0 0,-8-20-1684 0 0,77-61 730 0 0,34-26-562 0 0,0-4-58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0,'0'0'16868'0'0,"1"2"-16664"0"0,8 9 194 0 0,-2 1 1 0 0,1 1-1 0 0,7 18 0 0 0,-5-11-119 0 0,-8-15-229 0 0,1-1 1 0 0,0 1-1 0 0,0-1 0 0 0,0 0 1 0 0,1 1-1 0 0,-1-1 0 0 0,1-1 0 0 0,0 1 1 0 0,0-1-1 0 0,1 1 0 0 0,-1-1 0 0 0,1 0 1 0 0,-1-1-1 0 0,1 1 0 0 0,0-1 0 0 0,9 4 1 0 0,-7-5-265 0 0,-1 1-1 0 0,0-1 1 0 0,0 0 0 0 0,0-1 0 0 0,13 0 0 0 0,-12 0-863 0 0,0-1 0 0 0,-1 0-1 0 0,1 0 1 0 0,0-1 0 0 0,9-4 0 0 0,2-1-5302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17303 0 0,'0'0'1572'0'0,"2"-1"-1294"0"0,27-8 744 0 0,45-9 1 0 0,-44 12-374 0 0,56-19-1 0 0,392-138 944 0 0,-327 114-3764 0 0,-1-1-3677 0 0,-87 27-1074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39:5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0 16927 0 0,'0'0'778'0'0,"-1"1"-20"0"0,-6 4-682 0 0,1-1 0 0 0,0 1 0 0 0,0 1-1 0 0,1-1 1 0 0,-8 10 0 0 0,-24 35 939 0 0,35-46-867 0 0,-132 225 2813 0 0,80-129-2485 0 0,-421 707 37 0 0,474-804-513 0 0,-114 182-657 0 0,-13-8-174 0 0,126-174 127 0 0,-5 6 1150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43 228 12895 0 0,'-8'-3'1172'0'0,"-27"-2"8159"0"0,38 6-8885 0 0,12-1-147 0 0,1-1-1 0 0,-1 0 0 0 0,1-1 1 0 0,-1 0-1 0 0,21-7 0 0 0,-5 2-33 0 0,541-132 1195 0 0,-543 131-1566 0 0,121-38-3511 0 0,-132 41 1828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1375 0 0,'0'0'359'0'0,"-2"0"969"0"0,-8 1 235 0 0,-8 0 14166 0 0,11 9-15533 0 0,-6 7 88 0 0,1-2-1 0 0,-23 21 1 0 0,22-22-17 0 0,0-1 1 0 0,1 2 0 0 0,-13 17-1 0 0,21-25-106 0 0,0 0 0 0 0,0 0-1 0 0,-5 12 1 0 0,9-16-101 0 0,-1 0 0 0 0,0 0 1 0 0,1-1-1 0 0,0 1 0 0 0,-1 0 1 0 0,1 0-1 0 0,0 0 0 0 0,1 0 0 0 0,-1 0 1 0 0,0 0-1 0 0,1-1 0 0 0,-1 1 1 0 0,2 3-1 0 0,-1-5-48 0 0,-1 0 0 0 0,1 0 1 0 0,-1 0-1 0 0,1-1 0 0 0,-1 1 0 0 0,1 0 0 0 0,0-1 1 0 0,-1 1-1 0 0,1 0 0 0 0,0-1 0 0 0,-1 1 1 0 0,1-1-1 0 0,0 1 0 0 0,0-1 0 0 0,0 1 1 0 0,0-1-1 0 0,-1 0 0 0 0,1 1 0 0 0,0-1 0 0 0,0 0 1 0 0,0 0-1 0 0,0 0 0 0 0,0 1 0 0 0,0-1 1 0 0,1 0-1 0 0,22-3 287 0 0,-16 1-239 0 0,-1 0 0 0 0,0-1 1 0 0,0 0-1 0 0,-1-1 0 0 0,1 0 0 0 0,-1 0 0 0 0,1 0 0 0 0,-1-1 0 0 0,-1 1 1 0 0,1-1-1 0 0,-1-1 0 0 0,0 1 0 0 0,8-12 0 0 0,-5 6-121 0 0,0 0 0 0 0,-2-1 0 0 0,1 0 0 0 0,-1 0 0 0 0,-1-1 0 0 0,7-24 0 0 0,-11 35-84 0 0,-1 0 0 0 0,1-1 0 0 0,-1 1 0 0 0,0 0 0 0 0,1 0 0 0 0,-1 0 0 0 0,0-1 0 0 0,0 1 0 0 0,0 0 0 0 0,-1 0 0 0 0,1 0 0 0 0,-1-1 0 0 0,1 1 0 0 0,-2-3 0 0 0,1 4-215 0 0,1 0-282 0 0,-1 0 551 0 0,1 1 0 0 0,-1-1 0 0 0,0 1 0 0 0,1-1 0 0 0,-1 1 0 0 0,1 0 0 0 0,-1-1 0 0 0,0 1 0 0 0,1 0 0 0 0,-1 0 0 0 0,1-1 0 0 0,-1 1 0 0 0,0 0 0 0 0,1 0 0 0 0,-1 0 0 0 0,-1 0 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813 831 16271 0 0,'0'0'1470'0'0,"0"-2"-1209"0"0,-6-9-71 0 0,4 9-103 0 0,1 1 0 0 0,0-1 1 0 0,0 0-1 0 0,0 0 0 0 0,0 0 0 0 0,0 0 1 0 0,1 0-1 0 0,-1 0 0 0 0,1 0 1 0 0,-1 0-1 0 0,1 0 0 0 0,-1 0 0 0 0,1 0 1 0 0,0 0-1 0 0,0 0 0 0 0,0 0 1 0 0,0 0-1 0 0,1 0 0 0 0,-1 0 0 0 0,1 0 1 0 0,-1-1-1 0 0,2-1 0 0 0,3-8 72 0 0,2 0 0 0 0,-1 0 0 0 0,2 1 0 0 0,-1 0 0 0 0,2 0 1 0 0,17-17-1 0 0,1-3-97 0 0,15-23-103 0 0,64-109 0 0 0,13-73-125 0 0,-85 154-7 0 0,-29 68-7 0 0,-1 0 1 0 0,-1 0-1 0 0,0 0 0 0 0,1-16 0 0 0,-4 29 163 0 0,0 0 0 0 0,0 0 0 0 0,1 1 0 0 0,-1-1-1 0 0,0 0 1 0 0,0 0 0 0 0,-1 1 0 0 0,1-1 0 0 0,0 0 0 0 0,0 0-1 0 0,0 0 1 0 0,0 1 0 0 0,-1-1 0 0 0,1 0 0 0 0,0 1 0 0 0,-1-1 0 0 0,1 0-1 0 0,0 1 1 0 0,-1-1 0 0 0,1 0 0 0 0,-1 1 0 0 0,1-1 0 0 0,-1 1-1 0 0,1-1 1 0 0,-2 0 0 0 0,1 0 5 0 0,0 1 0 0 0,0 0 0 0 0,-1 0-1 0 0,1-1 1 0 0,0 1 0 0 0,0 0 0 0 0,0 0 0 0 0,0 0 0 0 0,0 1-1 0 0,-1-1 1 0 0,1 0 0 0 0,0 0 0 0 0,0 0 0 0 0,0 1-1 0 0,-2 0 1 0 0,-3 2-5 0 0,-1 0-1 0 0,0 1 1 0 0,0 0 0 0 0,-5 5-1 0 0,-44 35 66 0 0,3 3 0 0 0,1 2 0 0 0,3 3 0 0 0,-84 113 0 0 0,88-98 94 0 0,-69 138 0 0 0,-14 84-23 0 0,22-45 57 0 0,74-183-72 0 0,-2-2 0 0 0,-44 56 0 0 0,58-88-93 0 0,-1-1 1 0 0,-2-1-1 0 0,-28 24 0 0 0,-83 55-4243 0 0,131-102 3457 0 0,-7 5-137 0 0,3-5-4173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108 261 5983 0 0,'-1'-1'464'0'0,"-5"-1"96"0"0,1 0 0 0 0,-1 0 0 0 0,0 1-1 0 0,0-1 1 0 0,0 1 0 0 0,-12 0 0 0 0,15 1-138 0 0,0 0 1 0 0,0 1-1 0 0,0-1 1 0 0,0 0 0 0 0,0 1-1 0 0,0 0 1 0 0,0 0-1 0 0,1 0 1 0 0,-1 0 0 0 0,0 0-1 0 0,1 1 1 0 0,-1-1-1 0 0,0 1 1 0 0,1-1 0 0 0,0 1-1 0 0,-3 2 1 0 0,5-3-362 0 0,-1-1-1 0 0,1 1 1 0 0,-1-1 0 0 0,1 1-1 0 0,0-1 1 0 0,-1 1 0 0 0,1-1-1 0 0,0 1 1 0 0,0-1 0 0 0,-1 1-1 0 0,1 0 1 0 0,0-1 0 0 0,0 1-1 0 0,0-1 1 0 0,0 1 0 0 0,0 0-1 0 0,-1-1 1 0 0,1 1 0 0 0,0 0-1 0 0,1-1 1 0 0,-1 1 0 0 0,0-1-1 0 0,0 1 1 0 0,0 0 0 0 0,0-1 0 0 0,0 1-1 0 0,1-1 1 0 0,-1 1 0 0 0,0 0-1 0 0,0-1 1 0 0,1 1 0 0 0,-1-1-1 0 0,0 1 1 0 0,1-1 0 0 0,-1 1-1 0 0,1-1 1 0 0,0 1 0 0 0,1 1 14 0 0,-1-1 1 0 0,1 1 0 0 0,-1-1-1 0 0,1 0 1 0 0,0 0 0 0 0,0 0-1 0 0,0 0 1 0 0,0 0 0 0 0,2 1 0 0 0,4-1 122 0 0,0 1 1 0 0,0-1-1 0 0,0-1 1 0 0,0 1-1 0 0,13-2 1 0 0,41-8 511 0 0,-48 6-568 0 0,84-18 713 0 0,167-60 0 0 0,108-74-2134 0 0,-312 123-2534 0 0,-48 26 2026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84 156 8607 0 0,'0'0'780'0'0,"-1"-1"-640"0"0,-22-5-25 0 0,16 4 963 0 0,1 0-1 0 0,-1 0 1 0 0,1 1-1 0 0,-13-1 1 0 0,18 2-664 0 0,0 0 1 0 0,1 0-1 0 0,-1 0 1 0 0,0 0-1 0 0,0 0 1 0 0,0 0-1 0 0,0 0 1 0 0,1 0-1 0 0,-1 0 1 0 0,0 0-1 0 0,0-1 1 0 0,0 1-1 0 0,1 0 1 0 0,-1 0-1 0 0,-1-1 1 0 0,13-7 3294 0 0,-6 5-4600 0 0,19-9 1202 0 0,0 0 0 0 0,39-12 0 0 0,53-9-26 0 0,-58 17-235 0 0,-21 8-44 0 0,54-7-1 0 0,-85 15-5 0 0,13-2-37 0 0,-18 3-18 0 0,1 0-86 0 0,0-2-890 0 0,5-2 1644 0 0,0 0-6953 0 0,-11 12 1694 0 0,-5 1 882 0 0,1-1-739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8751 0 0,'0'0'794'0'0,"-14"-1"784"0"0,11 2-1157 0 0,1 0-1 0 0,-1-1 1 0 0,1 1-1 0 0,-1 1 1 0 0,1-1-1 0 0,-1 0 1 0 0,1 1-1 0 0,0-1 1 0 0,-1 1-1 0 0,1 0 1 0 0,0-1-1 0 0,0 1 1 0 0,-2 3-1 0 0,-2 3-116 0 0,-1 0-1 0 0,-6 12 1 0 0,-21 42 927 0 0,-42 110 1 0 0,48-103-734 0 0,-50 89 1 0 0,61-129-403 0 0,-2 0 1 0 0,-1-1-1 0 0,-1 0 1 0 0,-29 28-1 0 0,-173 169 417 0 0,212-213-297 0 0,6-6-1423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9215 0 0,'-2'0'8090'0'0,"-24"15"-4230"0"0,16-10-3222 0 0,0 0 0 0 0,-16 13-1 0 0,23-16-631 0 0,0 1-1 0 0,0 0 1 0 0,0 0-1 0 0,1 0 0 0 0,-1 0 1 0 0,1 0-1 0 0,0 1 1 0 0,0-1-1 0 0,0 1 0 0 0,0-1 1 0 0,-2 8-1 0 0,3-8-94 0 0,-1 1-410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462 212 3223 0 0,'-9'-2'288'0'0,"-4"-4"1165"0"0,1 0 2170 0 0,2 4 3437 0 0,9 0-6612 0 0,1 0 0 0 0,0 0 0 0 0,-1 0 0 0 0,1 0-1 0 0,0 0 1 0 0,0 0 0 0 0,1-4 0 0 0,0 4-294 0 0,0-1 0 0 0,0 0 1 0 0,1 0-1 0 0,-1 0 0 0 0,1 1 0 0 0,0-1 1 0 0,0 1-1 0 0,0-1 0 0 0,0 1 0 0 0,0 0 1 0 0,0 0-1 0 0,3-3 0 0 0,34-21 697 0 0,-34 23-715 0 0,32-17 113 0 0,0 1 0 0 0,2 2 0 0 0,65-20 0 0 0,-89 32-197 0 0,1 1 1 0 0,0 1-1 0 0,22-3 1 0 0,-35 6-36 0 0,1-1-1 0 0,-1 1 1 0 0,1 0 0 0 0,-1 0 0 0 0,1 1 0 0 0,-1-1 0 0 0,1 1 0 0 0,-1-1 0 0 0,1 1 0 0 0,-1 0-1 0 0,1 1 1 0 0,-1-1 0 0 0,0 0 0 0 0,0 1 0 0 0,1 0 0 0 0,-1 0 0 0 0,-1 0 0 0 0,1 0-1 0 0,0 0 1 0 0,0 1 0 0 0,4 4 0 0 0,-6-4 2 0 0,1 0-1 0 0,-1 0 1 0 0,0 0-1 0 0,0 1 1 0 0,0-1-1 0 0,0 0 1 0 0,-1 0-1 0 0,1 1 1 0 0,-1-1 0 0 0,0 1-1 0 0,0-1 1 0 0,0 0-1 0 0,0 1 1 0 0,-1-1-1 0 0,1 0 1 0 0,-1 1-1 0 0,0-1 1 0 0,0 0-1 0 0,0 0 1 0 0,-2 5 0 0 0,-3 5 47 0 0,0-1 1 0 0,-1 0-1 0 0,-13 19 1 0 0,4-10 6 0 0,-1-1 1 0 0,-34 32-1 0 0,-47 31 27 0 0,45-41-89 0 0,10-7-40 0 0,-3-2 0 0 0,0-1 1 0 0,-90 43-1 0 0,-177 69-1235 0 0,307-141 1280 0 0,26-11 95 0 0,1 1 0 0 0,0 1 0 0 0,0 1 0 0 0,0 0 1 0 0,29-1-1 0 0,-13 1 15 0 0,136-17 489 0 0,90-15 185 0 0,-258 36-685 0 0,-1-1-527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1 455 0 0,'0'0'13304'0'0,"0"1"-13244"0"0,-14 23 3016 0 0,5-16-2237 0 0,2-2-694 0 0,1 1 0 0 0,0-1 1 0 0,-5 9-1 0 0,5-8-98 0 0,0 1-1 0 0,-12 11 1 0 0,12-14-26 0 0,-60 47 131 0 0,58-46-98 0 0,-1 0 0 0 0,0-1 0 0 0,0-1 0 0 0,0 1 1 0 0,-1-2-1 0 0,-11 4 0 0 0,17-6-20 0 0,1 0 0 0 0,-1 0-1 0 0,0 0 1 0 0,0-1 0 0 0,0 0 0 0 0,0 0-1 0 0,-7 0 1 0 0,3-2 35 0 0,0-1-1 0 0,0 1 0 0 0,0-1 1 0 0,-13-8-1 0 0,21 12-116 0 0,3 1-64 0 0,0-1-1 0 0,0 1 1 0 0,0-1 0 0 0,1 0-1 0 0,-1 0 1 0 0,0 0-1 0 0,0 0 1 0 0,1 0 0 0 0,5 0-1 0 0,0 0-4461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 12439 0 0,'0'0'566'0'0,"-1"-1"-6"0"0,-2 0-440 0 0,0 0 0 0 0,0 1 0 0 0,0-1 0 0 0,0 1 0 0 0,0-1 0 0 0,0 1 0 0 0,0 0 0 0 0,0 0 0 0 0,0 0 0 0 0,0 1 0 0 0,0-1 0 0 0,0 1 0 0 0,0-1 1 0 0,0 1-1 0 0,-2 1 0 0 0,1 0 185 0 0,0 0 0 0 0,0 0 0 0 0,1 1 0 0 0,-1-1-1 0 0,1 1 1 0 0,-1 0 0 0 0,1 0 0 0 0,0 0 0 0 0,-3 5 0 0 0,-4 7 489 0 0,0 0-1 0 0,2 1 1 0 0,0 0-1 0 0,-6 19 1 0 0,6-16-1131 0 0,-17 40 830 0 0,3 1 0 0 0,-23 97-1 0 0,44-151-481 0 0,-1 19 64 0 0,2-24-21 0 0,23 6 161 0 0,-5-5-139 0 0,-1-1 0 0 0,0-1 0 0 0,1-1 0 0 0,-1-1 0 0 0,20-3 0 0 0,36-10-1439 0 0,124-41 1 0 0,-164 44-1053 0 0,-1-1-4725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5983 0 0,'0'0'542'0'0,"-2"1"-34"0"0,-31 30 7422 0 0,1 5-3928 0 0,4-4-2876 0 0,-97 116 1615 0 0,61-70-1906 0 0,-67 95 337 0 0,52-66-692 0 0,-74 117 93 0 0,139-199-652 0 0,1-3-445 0 0,-1 0 0 0 0,-27 32 1 0 0,33-45-448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71 1839 0 0,'-2'1'134'0'0,"-3"2"320"0"0,-1 0 1 0 0,0 0-1 0 0,-23 8 17241 0 0,47-11-16441 0 0,-2 1-781 0 0,0-2 0 0 0,0 0 0 0 0,20-3-1 0 0,97-28 563 0 0,-50 11-848 0 0,92-11-1 0 0,-166 31-539 0 0,-1 0 0 0 0,0 1 0 0 0,1 0 0 0 0,-1 0 0 0 0,1 1-1 0 0,-1 0 1 0 0,12 4 0 0 0,-18-5-1181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 2759 0 0,'-10'3'17075'0'0,"20"-2"-13737"0"0,13-2-5365 0 0,-17 0 3816 0 0,43-5-295 0 0,76-21 0 0 0,-55 11-946 0 0,-30 6-381 0 0,64-11 457 0 0,-88 19-935 0 0,0 1 1 0 0,0 0 0 0 0,0 1 0 0 0,23 2 0 0 0,-37-1-389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4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72 919 0 0,'18'-18'22334'0'0,"-27"22"-23228"0"0,3-2 1152 0 0,-15 5 92 0 0,21-7-351 0 0,-1 0 0 0 0,1 0 0 0 0,0 0 0 0 0,-1 0 0 0 0,1 0 0 0 0,0 0 1 0 0,-1 0-1 0 0,1 0 0 0 0,0 0 0 0 0,-1 0 0 0 0,1 0 0 0 0,0 0 0 0 0,-1 0 0 0 0,1 0 0 0 0,0 0 0 0 0,-1 0 0 0 0,1 0 0 0 0,0-1 0 0 0,-1 1 0 0 0,1 0 0 0 0,0 0 0 0 0,0 0 0 0 0,-1 0 0 0 0,1-1 0 0 0,0 1 0 0 0,-1 0 0 0 0,1 0 1 0 0,0-1-1 0 0,0 1 0 0 0,0 0 0 0 0,-1 0 0 0 0,1-1 0 0 0,0 1 0 0 0,0 0 0 0 0,0-1 0 0 0,0 1 0 0 0,-1 0 0 0 0,1-1 0 0 0,0 1 0 0 0,0 0 0 0 0,0-1 0 0 0,1-10-110 0 0,-1 11 102 0 0,10-26-196 0 0,-9 23 151 0 0,5-7 41 0 0,-1 2 29 0 0,-4 7 161 0 0,-1 2-74 0 0,0 1-75 0 0,0 0 0 0 0,0-1-1 0 0,0 1 1 0 0,0-1 0 0 0,0 1-1 0 0,0 0 1 0 0,0-1 0 0 0,-1 1 0 0 0,1-1-1 0 0,0 1 1 0 0,-1-1 0 0 0,0 1 0 0 0,1-1-1 0 0,-2 3 1 0 0,0-2 22 0 0,1 0 0 0 0,-1 1 0 0 0,0-1 0 0 0,0 0 0 0 0,0 0 0 0 0,0 0 0 0 0,-1-1 0 0 0,1 1 0 0 0,0 0 0 0 0,-1-1 0 0 0,-2 2 0 0 0,4-3-9 0 0,-2 16-793 0 0,2-12-2170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4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11519 0 0,'0'0'6839'0'0,"1"2"-6427"0"0,1 1-277 0 0,-1-1 0 0 0,1 1 0 0 0,-1 0 0 0 0,0 0 0 0 0,0 0 0 0 0,0 0 0 0 0,0 0-1 0 0,-1 0 1 0 0,1 0 0 0 0,-1 0 0 0 0,0 0 0 0 0,0 4 0 0 0,0 0 105 0 0,-1-1-1 0 0,0 1 0 0 0,0-1 0 0 0,-1 1 1 0 0,-3 8-1 0 0,-3 3 250 0 0,0-1 1 0 0,-1 0-1 0 0,-13 18 1 0 0,-177 227 63 0 0,65-85-854 0 0,127-167-137 0 0,7-10 240 0 0,0 0-1 0 0,0 1 1 0 0,-1-1-1 0 0,1 0 1 0 0,0 0-1 0 0,0 1 1 0 0,0-1-1 0 0,-1 0 1 0 0,1 1-1 0 0,0-1 1 0 0,0 0-1 0 0,0 0 1 0 0,0 1-1 0 0,0-1 1 0 0,0 0-1 0 0,0 1 1 0 0,0-1 0 0 0,0 0-1 0 0,0 1 1 0 0,0-1-1 0 0,0 0 1 0 0,0 1-1 0 0,0-1 1 0 0,0 0-1 0 0,0 1 1 0 0,0-1-1 0 0,0 0 1 0 0,0 1-1 0 0,0-1 1 0 0,11 3-1597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2303 0 0,'0'0'13776'0'0,"-2"1"-12973"0"0,-27 21 263 0 0,-41 23 1 0 0,-18 14-651 0 0,64-41-246 0 0,1 1 0 0 0,1 2-1 0 0,0 0 1 0 0,2 2 0 0 0,1 0-1 0 0,-27 42 1 0 0,40-54-3 0 0,0-1-1 0 0,1 1 1 0 0,0 1 0 0 0,1-1-1 0 0,0 0 1 0 0,-3 21 0 0 0,6-28-101 0 0,1-1 1 0 0,-1 0-1 0 0,1 1 1 0 0,0-1 0 0 0,0 0-1 0 0,0 1 1 0 0,0-1-1 0 0,1 0 1 0 0,0 0-1 0 0,-1 1 1 0 0,1-1 0 0 0,0 0-1 0 0,0 0 1 0 0,1 0-1 0 0,-1 0 1 0 0,1 0-1 0 0,-1 0 1 0 0,1 0 0 0 0,0 0-1 0 0,0-1 1 0 0,1 1-1 0 0,-1-1 1 0 0,0 1 0 0 0,1-1-1 0 0,-1 0 1 0 0,1 0-1 0 0,0 0 1 0 0,4 2-1 0 0,0-1 21 0 0,0-1-1 0 0,-1 0 0 0 0,1 0 1 0 0,0-1-1 0 0,0 0 0 0 0,0 0 1 0 0,0 0-1 0 0,0-1 0 0 0,0 0 0 0 0,0 0 1 0 0,14-3-1 0 0,2-2 112 0 0,0 0 1 0 0,28-12-1 0 0,-32 10-137 0 0,-1-1 0 0 0,0 0 1 0 0,0-2-1 0 0,-1 0 0 0 0,0-1 0 0 0,-1-1 0 0 0,0-1 0 0 0,-1 0 0 0 0,24-26 1 0 0,-28 26-93 0 0,-1 0 0 0 0,0 0 0 0 0,-1-1-1 0 0,-1-1 1 0 0,0 1 0 0 0,-1-1 0 0 0,-1-1 0 0 0,0 1 0 0 0,-1-1 0 0 0,0 0 0 0 0,-2 0 0 0 0,3-20 0 0 0,-5 26-123 0 0,2-38-480 0 0,-3 44 495 0 0,0 0 0 0 0,-1 1-1 0 0,1-1 1 0 0,-1 0 0 0 0,0 0-1 0 0,0 0 1 0 0,0 1 0 0 0,-1-1-1 0 0,-2-6 1 0 0,3 9 65 0 0,0 0 0 0 0,0 0 1 0 0,0 0-1 0 0,0 0 0 0 0,0 1 1 0 0,0-1-1 0 0,0 0 0 0 0,0 0 1 0 0,0 1-1 0 0,0-1 0 0 0,0 1 1 0 0,0-1-1 0 0,-1 1 0 0 0,1-1 1 0 0,0 1-1 0 0,0 0 0 0 0,-1-1 1 0 0,1 1-1 0 0,0 0 1 0 0,-1 0-1 0 0,1 0 0 0 0,0 0 1 0 0,0 0-1 0 0,-1 0 0 0 0,-1 1 1 0 0,-5 1-593 0 0,1-1 0 0 0,-1 2 0 0 0,-8 3 0 0 0,3-1-975 0 0,-10 2-4722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66 1375 0 0,'-89'24'47'0'0,"27"-7"2827"0"0,1 2 6933 0 0,4 5-1256 0 0,59-24-8066 0 0,20 2-31 0 0,0-2-1 0 0,0 0 1 0 0,0-1-1 0 0,41-8 1 0 0,-32 4-299 0 0,419-93 67 0 0,-391 83-215 0 0,-31 8-7 0 0,0 1 0 0 0,0 1 0 0 0,50-1 0 0 0,-61 6 0 0 0,-13 2 0 0 0,-2 0 0 0 0,-1-2 0 0 0,-1 0 0 0 0,1 0 0 0 0,-1 1 0 0 0,1-1 0 0 0,-1 0 0 0 0,1 0 0 0 0,-1 1 0 0 0,0-1 0 0 0,1 0 0 0 0,-1 1 0 0 0,1-1 0 0 0,-1 0 0 0 0,0 1 0 0 0,1-1 0 0 0,-1 1 0 0 0,0-1 0 0 0,1 1 0 0 0,-1 1-5 0 0,0-1-1 0 0,0 1 1 0 0,0-1-1 0 0,0 0 1 0 0,-1 1-1 0 0,1-1 1 0 0,0 1-1 0 0,-1-1 1 0 0,1 1-1 0 0,0-1 0 0 0,-1 0 1 0 0,0 1-1 0 0,1-1 1 0 0,-1 0-1 0 0,0 0 1 0 0,0 1-1 0 0,0-1 1 0 0,1 0-1 0 0,-1 0 1 0 0,-2 1-1 0 0,-23 22-165 0 0,24-22 162 0 0,-55 49-35 0 0,2 2 0 0 0,3 3 0 0 0,-68 93 0 0 0,91-107 44 0 0,-22 46 0 0 0,-15 23 0 0 0,38-66-23 0 0,27-43-89 0 0,-3 2 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4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48 7367 0 0,'54'-30'2185'0'0,"-46"26"-567"0"0,1 1 1 0 0,-1 0 0 0 0,1 0 0 0 0,15-2 0 0 0,-20 5-1055 0 0,0 0-1 0 0,0 1 1 0 0,0-1 0 0 0,8 2-1 0 0,-4 0 1571 0 0,-9-1-1853 0 0,-1 3-220 0 0,0-1 0 0 0,0 0 0 0 0,0-1 0 0 0,0 1 0 0 0,0 0 0 0 0,-1-1 0 0 0,1 1 0 0 0,-1-1 0 0 0,0 0 0 0 0,0 1 0 0 0,0-2 0 0 0,0 1 0 0 0,-6 3 0 0 0,-6 2 21 0 0,-25 7 1 0 0,-13 1-84 0 0,-2-3 1 0 0,-102 9-1 0 0,136-19-24 0 0,-7 1-185 0 0,-39-2 1 0 0,56-1 4 0 0,0-1 1 0 0,-1-1 0 0 0,1 0 0 0 0,0 0 0 0 0,0-1 0 0 0,-12-5 0 0 0,19 7 76 0 0,1-1-1 0 0,0 0 0 0 0,0 0 1 0 0,0 0-1 0 0,0-1 0 0 0,0 1 1 0 0,0-1-1 0 0,1 1 0 0 0,-1-1 1 0 0,1 0-1 0 0,0 0 0 0 0,0 0 1 0 0,0 0-1 0 0,0-1 0 0 0,-1-3 1 0 0,2 6-102 0 0,-2 1-66 0 0,-1 1 224 0 0,1-1 0 0 0,0 1 0 0 0,-1 0 0 0 0,1 0 0 0 0,0 0 0 0 0,0 0 0 0 0,0 1 0 0 0,-6 2 0 0 0,-26 22-20 0 0,17-12 35 0 0,17-13 52 0 0,-28 18-11 0 0,2 2-1 0 0,-39 38 0 0 0,65-57 131 0 0,0-1 0 0 0,0 1 0 0 0,1 0 0 0 0,-1 0-1 0 0,1-1 1 0 0,-1 1 0 0 0,1 0 0 0 0,0 0 0 0 0,-1 0 0 0 0,1 0 0 0 0,0-1-1 0 0,0 1 1 0 0,1 0 0 0 0,-1 0 0 0 0,0 0 0 0 0,0 0 0 0 0,2 2 0 0 0,0 4-47 0 0,0-1 0 0 0,1 0 1 0 0,-1-1-1 0 0,2 1 0 0 0,-1 0 1 0 0,1-1-1 0 0,0 1 0 0 0,0-1 1 0 0,0-1-1 0 0,1 1 1 0 0,0 0-1 0 0,0-1 0 0 0,1 0 1 0 0,-1 0-1 0 0,1-1 0 0 0,0 1 1 0 0,1-1-1 0 0,-1-1 0 0 0,12 6 1 0 0,-3-3 63 0 0,0-1 1 0 0,1 0-1 0 0,-1-1 1 0 0,1-1-1 0 0,0-1 1 0 0,-1 0-1 0 0,1-1 1 0 0,20 0-1 0 0,164-21-185 0 0,-66 4 7 0 0,-117 14 35 0 0,1 1 1 0 0,0 1 0 0 0,0 1-1 0 0,0 1 1 0 0,0 0 0 0 0,30 8-1 0 0,-42-8 10 0 0,-1 0 0 0 0,1 0-1 0 0,-1 0 1 0 0,1 0-1 0 0,-1 1 1 0 0,0 0-1 0 0,0 0 1 0 0,0 1-1 0 0,0 0 1 0 0,0-1-1 0 0,-1 1 1 0 0,0 1-1 0 0,0-1 1 0 0,0 1-1 0 0,0 0 1 0 0,-1-1-1 0 0,1 2 1 0 0,-1-1 0 0 0,-1 0-1 0 0,1 0 1 0 0,-1 1-1 0 0,0 0 1 0 0,3 10-1 0 0,-4-7 59 0 0,0 1-1 0 0,-1 0 1 0 0,0 0-1 0 0,0 0 1 0 0,-1-1-1 0 0,0 1 1 0 0,-1 0-1 0 0,0 0 1 0 0,0-1-1 0 0,-1 0 1 0 0,-1 1-1 0 0,1-1 1 0 0,-1 0-1 0 0,-1-1 1 0 0,-7 12-1 0 0,4-7 47 0 0,-1-1-1 0 0,0-1 1 0 0,-1 1 0 0 0,0-1-1 0 0,-1-1 1 0 0,0 0-1 0 0,-1-1 1 0 0,0 0 0 0 0,-20 11-1 0 0,12-10 81 0 0,0-1-1 0 0,0-2 1 0 0,-1 0 0 0 0,-39 8-1 0 0,-90 4 349 0 0,76-11-356 0 0,-63 7-25 0 0,-49 5-126 0 0,136-16-1515 0 0,48-4 736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15 7831 0 0,'11'-14'11631'0'0,"-20"23"-10618"0"0,1 3-732 0 0,1 0 0 0 0,-8 19 0 0 0,-4 5 104 0 0,-166 246 801 0 0,128-199-997 0 0,-42 53 87 0 0,40-55-146 0 0,56-76-125 0 0,-13 12-110 0 0,44-57-8065 0 0,-13 20 1611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2303 0 0,'0'0'224'0'0,"11"-1"-224"0"0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242 571 919 0 0,'-22'12'475'0'0,"-28"8"0"0"0,20-9 4672 0 0,-52 10 0 0 0,78-20-4887 0 0,0-1-1 0 0,0 1 1 0 0,0-1 0 0 0,-1 0-1 0 0,1 0 1 0 0,0 0-1 0 0,-5-1 1 0 0,8 1-189 0 0,0 0 0 0 0,0-1 1 0 0,0 1-1 0 0,0 0 0 0 0,0-1 1 0 0,0 1-1 0 0,1-1 0 0 0,-1 1 0 0 0,0-1 1 0 0,0 1-1 0 0,0-1 0 0 0,0 1 1 0 0,1-1-1 0 0,-1 0 0 0 0,0 0 1 0 0,1 1-1 0 0,-1-1 0 0 0,1 0 0 0 0,-1 0 1 0 0,0 0-1 0 0,1 1 0 0 0,0-1 1 0 0,-1 0-1 0 0,1 0 0 0 0,0 0 1 0 0,-1 0-1 0 0,1 0 0 0 0,0 0 0 0 0,0 0 1 0 0,0 0-1 0 0,0 0 0 0 0,0 0 1 0 0,0 0-1 0 0,0-1 0 0 0,1-4 112 0 0,0 0 0 0 0,0-1 0 0 0,1 1 0 0 0,0 0-1 0 0,0 1 1 0 0,0-1 0 0 0,1 0 0 0 0,0 1 0 0 0,0-1-1 0 0,6-7 1 0 0,5-6 209 0 0,24-23-1 0 0,-29 32-307 0 0,236-226 289 0 0,-203 201-310 0 0,1 3 0 0 0,1 1 0 0 0,2 2 0 0 0,63-29 0 0 0,-90 50 68 0 0,0 0 1 0 0,0 1-1 0 0,1 1 1 0 0,0 1-1 0 0,37-5 1 0 0,-49 9-51 0 0,1 1 0 0 0,0 0 1 0 0,-1 0-1 0 0,1 1 0 0 0,-1 0 0 0 0,1 0 0 0 0,-1 1 0 0 0,1 0 1 0 0,-1 1-1 0 0,0 0 0 0 0,0 0 0 0 0,0 1 0 0 0,0 0 0 0 0,-1 0 0 0 0,0 1 1 0 0,9 7-1 0 0,-5-3 5 0 0,0 1 0 0 0,-1 0-1 0 0,0 0 1 0 0,-1 1 0 0 0,0 1 0 0 0,-1 0 0 0 0,0 0 0 0 0,7 17 0 0 0,-11-21-49 0 0,-1 0 1 0 0,-1 0 0 0 0,1 0-1 0 0,-1 0 1 0 0,0 1 0 0 0,-1-1-1 0 0,0 1 1 0 0,-1-1 0 0 0,0 1 0 0 0,0 0-1 0 0,0-1 1 0 0,-1 1 0 0 0,-1-1-1 0 0,1 1 1 0 0,-4 8 0 0 0,-3 3 4 0 0,0 0 0 0 0,-1 0 0 0 0,-1-1 0 0 0,-1 0 0 0 0,-27 33 0 0 0,15-23-2 0 0,-2-2 1 0 0,-48 41 0 0 0,51-51-26 0 0,0-2 0 0 0,-1 0-1 0 0,-1-2 1 0 0,0 0-1 0 0,-1-2 1 0 0,0 0-1 0 0,-1-2 1 0 0,0-1-1 0 0,-37 7 1 0 0,12-7 11 0 0,0-2 0 0 0,0-2-1 0 0,-1-2 1 0 0,-52-5 0 0 0,95 3-30 0 0,0-2 0 0 0,0 1 0 0 0,-16-5 0 0 0,25 5-48 0 0,-1 1 0 0 0,1-1 0 0 0,0 1-1 0 0,0 0 1 0 0,0-1 0 0 0,0 1 0 0 0,0-1 0 0 0,0 1-1 0 0,0 0 1 0 0,1-1 0 0 0,-1 1 0 0 0,0-1 0 0 0,0 1-1 0 0,0 0 1 0 0,0-1 0 0 0,0 1 0 0 0,1-1 0 0 0,-1 1-1 0 0,0 0 1 0 0,0-1 0 0 0,0 1 0 0 0,1 0-1 0 0,-1 0 1 0 0,1-1 0 0 0,-1 1 22 0 0,11-11-1387 0 0,7-1-71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2303 0 0,'-3'-13'15263'0'0,"69"48"-13166"0"0,31 6-1764 0 0,1-3-1 0 0,117 27 1 0 0,-96-30-284 0 0,-106-31-24 0 0,44 14 39 0 0,-47-14-64 0 0,-3 0 11 0 0,-4-2 44 0 0,-3-2-54 0 0,0 0 0 0 0,1 0 0 0 0,-1 0 0 0 0,0 0 1 0 0,0 0-1 0 0,0 0 0 0 0,0 0 0 0 0,0 0 0 0 0,1 0 1 0 0,-1 0-1 0 0,0 1 0 0 0,0-1 0 0 0,0 0 0 0 0,0 0 1 0 0,0 0-1 0 0,0 0 0 0 0,0 0 0 0 0,1 0 0 0 0,-1 1 1 0 0,0-1-1 0 0,0 0 0 0 0,0 0 0 0 0,0 0 0 0 0,0 0 1 0 0,0 1-1 0 0,0-1 0 0 0,0 0 0 0 0,0 0 0 0 0,0 0 1 0 0,0 0-1 0 0,0 1 0 0 0,0-1 0 0 0,0 0 0 0 0,0 0 1 0 0,0 0-1 0 0,0 0 0 0 0,0 1 0 0 0,0-1 0 0 0,0 0 1 0 0,0 0-1 0 0,0 0 0 0 0,-1 0 0 0 0,1 0 0 0 0,0 1 1 0 0,0-1-1 0 0,0 0 0 0 0,0 0 0 0 0,0 0 0 0 0,0 0 1 0 0,0 0-1 0 0,-1 0 0 0 0,1 1 0 0 0,0-1 0 0 0,0 0 1 0 0,0 0-1 0 0,0 0 0 0 0,0 0 0 0 0,-1 0 0 0 0,1 0 1 0 0,0 0-1 0 0,0 0 0 0 0,0 0 0 0 0,-1 0 0 0 0,-10 6-11 0 0,11-6 14 0 0,-39 17-4 0 0,-26 13 0 0 0,-13 10 76 0 0,-20 10 184 0 0,-89 56 716 0 0,158-88-544 0 0,27-17-59 0 0,2 1-369 0 0,1-1-1 0 0,-1 0 1 0 0,0 1-1 0 0,0-1 1 0 0,0 0-1 0 0,1 1 1 0 0,-1-1-1 0 0,0 0 1 0 0,1 0-1 0 0,-1 0 1 0 0,1 1-1 0 0,0-1 1 0 0,-1 0-1 0 0,1 0 1 0 0,2 2-1 0 0,-2-2-284 0 0,0 0 0 0 0,0 0 0 0 0,0 0-1 0 0,1 0 1 0 0,-1 0 0 0 0,0 0 0 0 0,1-1 0 0 0,-1 1 0 0 0,3 0 0 0 0,5 2-1041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 3223 0 0,'0'0'143'0'0,"-8"-2"26"0"0,-3 2 513 0 0,1 0 0 0 0,-1 1 0 0 0,0 0-1 0 0,1 0 1 0 0,-1 1 0 0 0,1 1-1 0 0,-1 0 1 0 0,1 0 0 0 0,0 1-1 0 0,-12 6 1 0 0,-1 2 1644 0 0,-23 16-1 0 0,3 0-2332 0 0,20-10 449 0 0,0 1-1 0 0,1 2 1 0 0,1-1-1 0 0,-35 48 1 0 0,43-51-252 0 0,1 0-1 0 0,-15 29 1 0 0,24-39-116 0 0,0 0 1 0 0,0-1-1 0 0,1 1 0 0 0,0 0 1 0 0,0 1-1 0 0,0-1 0 0 0,1 0 1 0 0,0 0-1 0 0,1 1 0 0 0,0 12 1 0 0,1-16-13 0 0,0 1 1 0 0,0-1 0 0 0,0 0 0 0 0,0 0 0 0 0,1 0-1 0 0,0 0 1 0 0,0 0 0 0 0,0-1 0 0 0,0 1 0 0 0,0 0 0 0 0,1-1-1 0 0,0 0 1 0 0,0 1 0 0 0,0-1 0 0 0,0 0 0 0 0,0 0 0 0 0,0-1-1 0 0,1 1 1 0 0,4 2 0 0 0,2 1 90 0 0,0-1 0 0 0,1 0 0 0 0,-1-1 0 0 0,1 0 0 0 0,22 5 0 0 0,-9-5-25 0 0,0-1-1 0 0,-1-1 0 0 0,1-2 0 0 0,0 0 1 0 0,0-1-1 0 0,0-1 0 0 0,-1-1 1 0 0,1-2-1 0 0,-1 0 0 0 0,0-1 1 0 0,0-1-1 0 0,-1-2 0 0 0,0 0 1 0 0,0-1-1 0 0,31-21 0 0 0,-43 24-93 0 0,0-1-1 0 0,0-1 1 0 0,-1 0-1 0 0,0 0 1 0 0,-1 0-1 0 0,0-1 1 0 0,0-1-1 0 0,-1 1 1 0 0,0-1-1 0 0,-1 0 1 0 0,-1-1-1 0 0,1 0 1 0 0,5-20-1 0 0,-8 22-63 0 0,-1-1 0 0 0,0 1-1 0 0,-1-1 1 0 0,0 0 0 0 0,0 0 0 0 0,-1 1-1 0 0,-1-1 1 0 0,0 0 0 0 0,0 0 0 0 0,-1 1 0 0 0,0-1-1 0 0,-1 1 1 0 0,0-1 0 0 0,-1 1 0 0 0,0 0-1 0 0,-7-13 1 0 0,7 16-42 0 0,0 1 0 0 0,-1 0-1 0 0,0 0 1 0 0,0 0 0 0 0,0 0-1 0 0,0 1 1 0 0,-1-1 0 0 0,0 1 0 0 0,0 1-1 0 0,-1-1 1 0 0,-11-5 0 0 0,8 5-2 0 0,-1 1 1 0 0,0 1-1 0 0,1-1 0 0 0,-1 2 1 0 0,0 0-1 0 0,-1 0 1 0 0,-14 0-1 0 0,-1 1-36 0 0,0 2 0 0 0,0 1-1 0 0,-35 7 1 0 0,17 0-616 0 0,-48 18 0 0 0,79-22 468 0 0,9-2-49 0 0,-1-2 1 0 0,1 1-1 0 0,-11 2 1 0 0,25 4-1583 0 0,4 0 819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63 3679 0 0,'0'0'167'0'0,"0"-1"-7"0"0,3-4 421 0 0,2-6 6406 0 0,8-17 4834 0 0,-13 27-11769 0 0,0 1-1 0 0,0-1 1 0 0,0 1-1 0 0,0-1 1 0 0,0 1-1 0 0,0-1 1 0 0,0 0-1 0 0,0 1 1 0 0,0-1-1 0 0,0 1 1 0 0,0-1-1 0 0,0 1 1 0 0,0-1-1 0 0,0 1 1 0 0,-1-1 0 0 0,1 1-1 0 0,0-1 1 0 0,0 0-1 0 0,-1 1 1 0 0,1 0-1 0 0,0-1 1 0 0,-1 1-1 0 0,1-1 1 0 0,0 1-1 0 0,-1-1 1 0 0,1 1-1 0 0,-1 0 1 0 0,1-1-1 0 0,-1 1 1 0 0,1 0-1 0 0,-1-1 1 0 0,1 1-1 0 0,-1 0 1 0 0,1 0-1 0 0,-1 0 1 0 0,1-1 0 0 0,-1 1-1 0 0,1 0 1 0 0,-1 0-1 0 0,1 0 1 0 0,-2 0-1 0 0,-5 0-40 0 0,5 1 31 0 0,-9 23-20 0 0,10-23 423 0 0,5-2-378 0 0,10-10-70 0 0,-3 4 3 0 0,1 2 0 0 0,-3 3 0 0 0,-2 5-13 0 0,-5-3-179 0 0,19 5-9028 0 0,-12-4 2005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63 10735 0 0,'14'-10'852'0'0,"1"0"0"0"0,31-15 0 0 0,-37 21 359 0 0,0 1-1 0 0,0 0 1 0 0,17-4 0 0 0,-24 7-379 0 0,-1 1-52 0 0,1 0-687 0 0,-1 0 1 0 0,1 0-1 0 0,-1 0 0 0 0,1 0 1 0 0,-1 0-1 0 0,0 0 1 0 0,0 1-1 0 0,0-1 0 0 0,0 0 1 0 0,0 1-1 0 0,0-1 1 0 0,0 1-1 0 0,0 0 1 0 0,0-1-1 0 0,-1 1 0 0 0,1-1 1 0 0,-1 1-1 0 0,1 2 1 0 0,0 0 1 0 0,-1-1 1 0 0,0 1 0 0 0,0-1 0 0 0,0 1 0 0 0,-1-1 0 0 0,1 1 0 0 0,-1-1 0 0 0,-2 7 0 0 0,-2 3 75 0 0,-1 1 1 0 0,-1-1-1 0 0,-12 19 0 0 0,17-28-104 0 0,-99 143 1090 0 0,-10 17-323 0 0,72-99-504 0 0,-53 117 0 0 0,90-174 67 0 0,2-5-1343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15775 0 0,'0'0'1432'0'0,"-1"2"-1046"0"0,-41 103 4274 0 0,10-21-3562 0 0,-27 36-381 0 0,27-59-565 0 0,-4 4-296 0 0,35-63-664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8287 0 0,'0'0'888'0'0,"-5"7"-888"0"0,-1 2 0 0 0,1 2 560 0 0,2 2 80 0 0,1 1 24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56 919 0 0,'4'-5'-11'0'0,"0"0"114"0"0,0 0 0 0 0,0-1 0 0 0,0 0-1 0 0,0 0 1 0 0,6-17 18422 0 0,-12 24-17630 0 0,-2 0-679 0 0,0 0 0 0 0,-1 1 1 0 0,1-1-1 0 0,0 1 0 0 0,0 0 0 0 0,0 0 1 0 0,-4 3-1 0 0,-28 23 18 0 0,24-19-77 0 0,-94 78-58 0 0,47-37-351 0 0,-90 57 0 0 0,148-106 235 0 0,0-1 0 0 0,0 1 0 0 0,0 0 0 0 0,0 0 0 0 0,0 0 1 0 0,0 0-1 0 0,0 0 0 0 0,0 0 0 0 0,-2 2 0 0 0,3-2-9 0 0,0-1 0 0 0,0 1-1 0 0,0-1 1 0 0,-1 0 0 0 0,1 1 0 0 0,0-1 0 0 0,0 1-1 0 0,0-1 1 0 0,0 1 0 0 0,0-1 0 0 0,0 1 0 0 0,0-1-1 0 0,0 1 1 0 0,0-1 0 0 0,0 0 0 0 0,0 1 0 0 0,0-1 0 0 0,1 1-1 0 0,-1-1 1 0 0,0 1 0 0 0,2 2-45 0 0,0-1 0 0 0,0 0 0 0 0,0 0 0 0 0,0 0 0 0 0,0 0 0 0 0,0-1 0 0 0,1 1 0 0 0,3 2 1 0 0,12 6-146 0 0,0-1 0 0 0,22 7 0 0 0,19 10 118 0 0,-36-14 30 0 0,-1 2 0 0 0,-1 1-1 0 0,0 1 1 0 0,20 19 0 0 0,-32-27 75 0 0,-2 0 1 0 0,1 1 0 0 0,-1 0-1 0 0,-1 0 1 0 0,1 0 0 0 0,5 13-1 0 0,-10-18 62 0 0,0 0-1 0 0,-1 0 1 0 0,0 0-1 0 0,1 0 0 0 0,-1 1 1 0 0,-1-1-1 0 0,1 0 1 0 0,0 7-1 0 0,-2-9 20 0 0,1 1 0 0 0,0 0 0 0 0,-1-1 0 0 0,1 1 0 0 0,-1 0 0 0 0,0-1 0 0 0,1 1 0 0 0,-1-1 0 0 0,-1 1 0 0 0,1-1 0 0 0,0 0 0 0 0,-1 1 0 0 0,1-1 0 0 0,-4 4 0 0 0,-2-1 106 0 0,1 0 1 0 0,-1 0-1 0 0,-1-1 0 0 0,1 0 0 0 0,-1 0 0 0 0,1 0 1 0 0,-1-1-1 0 0,-9 2 0 0 0,7-1-21 0 0,-26 8 71 0 0,1-2 0 0 0,-55 8 0 0 0,-75 0-209 0 0,138-15-429 0 0,6 0 276 0 0,-26-1 0 0 0,41-3-1161 0 0,0 1 0 0 0,0-1 0 0 0,0 0 0 0 0,0 0 0 0 0,-6-3 0 0 0,1-1-5825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11375 0 0,'0'0'1031'0'0,"1"2"-850"0"0,2 8 495 0 0,1 1-1 0 0,-2 0 0 0 0,0 0 1 0 0,1 11-1 0 0,-2-17-412 0 0,-1 1 0 0 0,-1-1 0 0 0,1 1-1 0 0,-1 0 1 0 0,0-1 0 0 0,0 0 0 0 0,0 1 0 0 0,-1-1 0 0 0,0 0-1 0 0,-3 8 1 0 0,-65 113 1493 0 0,-85 118 0 0 0,-101 105-1389 0 0,180-247-374 0 0,66-89-115 0 0,1 0 1 0 0,0 1-1 0 0,-12 25 0 0 0,21-37-873 0 0,2-2-323 0 0,6 1-66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622 100 6911 0 0,'8'-4'369'0'0,"30"-16"1059"0"0,-17 4 4587 0 0,-20 15-5632 0 0,0 0 1 0 0,1-1-1 0 0,-1 1 0 0 0,0 0 0 0 0,0-1 0 0 0,0 1 0 0 0,-1-1 1 0 0,1 1-1 0 0,0-1 0 0 0,0 1 0 0 0,-1-1 0 0 0,1 1 1 0 0,-1-1-1 0 0,1-3 0 0 0,-1 4-291 0 0,0 0-1 0 0,0 0 1 0 0,0 0 0 0 0,0 0 0 0 0,0-1-1 0 0,-1 1 1 0 0,1 0 0 0 0,0 0 0 0 0,-1 0 0 0 0,1 0-1 0 0,-1 0 1 0 0,1 0 0 0 0,-1 0 0 0 0,0 1-1 0 0,1-1 1 0 0,-1 0 0 0 0,-1-1 0 0 0,0 0-81 0 0,0 0 1 0 0,-1 1 0 0 0,1-1 0 0 0,-1 1 0 0 0,1 0-1 0 0,-1-1 1 0 0,1 1 0 0 0,-1 0 0 0 0,1 1-1 0 0,-1-1 1 0 0,0 0 0 0 0,0 1 0 0 0,1-1 0 0 0,-1 1-1 0 0,-4 0 1 0 0,-8 2-59 0 0,0 0 0 0 0,0 1 0 0 0,1 0 0 0 0,0 2 0 0 0,0-1 0 0 0,0 2-1 0 0,-16 8 1 0 0,-89 57-274 0 0,82-47 323 0 0,-47 27-1 0 0,-54 36-38 0 0,111-68 120 0 0,0 2 0 0 0,-42 43 1 0 0,53-42 206 0 0,15-21-134 0 0,40 6 504 0 0,-21-8-586 0 0,1-1 0 0 0,-1 0 0 0 0,1-1 0 0 0,28-9 0 0 0,-11 0-71 0 0,44-22 0 0 0,-6-5-639 0 0,98-67 0 0 0,-168 105 619 0 0,-7 8 124 0 0,-14 18 252 0 0,8-12-200 0 0,-8 12-27 0 0,8-12-48 0 0,1 1 0 0 0,-14 28 0 0 0,20-30-231 0 0,2-11 82 0 0,1 0-1 0 0,-1-1 0 0 0,1 1 1 0 0,-1 0-1 0 0,1 0 0 0 0,-1-1 0 0 0,1 1 1 0 0,0 0-1 0 0,-1-1 0 0 0,1 1 1 0 0,0-1-1 0 0,0 1 0 0 0,-1-1 0 0 0,1 1 1 0 0,0-1-1 0 0,0 0 0 0 0,0 1 0 0 0,0-1 1 0 0,0 0-1 0 0,-1 1 0 0 0,3-1 1 0 0,19 2-2640 0 0,-1-3-4214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13359 0 0,'0'0'6711'0'0,"1"-1"-6298"0"0,6-3-248 0 0,0-1 0 0 0,0 1 0 0 0,1 0 0 0 0,0 1 0 0 0,-1 0 0 0 0,1 0 0 0 0,0 1 0 0 0,12-3 0 0 0,70-6 415 0 0,120 3 211 0 0,-122 7-772 0 0,146-21 1 0 0,-140 4-1645 0 0,-32 3-4738 0 0,-23 4-276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0 919 0 0,'0'0'18624'0'0,"0"2"-18366"0"0,1 5-58 0 0,-1-1 1 0 0,0 1 0 0 0,0 0 0 0 0,0-1-1 0 0,-1 1 1 0 0,0 0 0 0 0,-1-1 0 0 0,-2 11 0 0 0,-25 53 444 0 0,17-44-691 0 0,-5 8 138 0 0,12-25-5 0 0,0 1-1 0 0,0-1 0 0 0,1 1 1 0 0,-6 18-1 0 0,10-27 166 0 0,20 6-152 0 0,-16-7-327 0 0,1-1 1 0 0,-1 1-1 0 0,0-1 0 0 0,0 0 1 0 0,5-2-1 0 0,10-5-6022 0 0,-8 1-426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26 482 6447 0 0,'0'0'499'0'0,"-1"1"-328"0"0,-23 18 12345 0 0,24-30-9945 0 0,0 7-2361 0 0,1 1-1 0 0,0 0 0 0 0,0-1 0 0 0,0 1 0 0 0,0 0 0 0 0,0 0 0 0 0,1 0 0 0 0,-1 0 1 0 0,1 0-1 0 0,0 0 0 0 0,2-2 0 0 0,29-30 711 0 0,-23 25-610 0 0,-7 7-338 0 0,203-197 1147 0 0,-98 104-1876 0 0,5 8-3869 0 0,-87 70-3355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84 11519 0 0,'0'-2'887'0'0,"1"-2"-276"0"0,0-1 1 0 0,-1 0 0 0 0,0 1-1 0 0,0-1 1 0 0,0 1-1 0 0,0-1 1 0 0,-1 0-1 0 0,0 1 1 0 0,0-1-1 0 0,0 1 1 0 0,0 0-1 0 0,-3-7 1 0 0,3 10-541 0 0,1 0 25 0 0,0 0 0 0 0,-1 0 0 0 0,1 0 1 0 0,-1 0-1 0 0,1 1 0 0 0,-1-1 0 0 0,1 0 0 0 0,-1 0 0 0 0,0 1 0 0 0,1-1 0 0 0,-1 0 0 0 0,0 1 0 0 0,1-1 1 0 0,-1 1-1 0 0,0-1 0 0 0,0 1 0 0 0,0-1 0 0 0,1 1 0 0 0,-1-1 0 0 0,0 1 0 0 0,-2-1 0 0 0,1 1-31 0 0,-1 0-1 0 0,1 0 0 0 0,0-1 1 0 0,-1 2-1 0 0,1-1 0 0 0,0 0 0 0 0,-1 0 1 0 0,-3 2-1 0 0,-5 1-82 0 0,1 1 0 0 0,0 1 1 0 0,-10 5-1 0 0,16-8 128 0 0,-121 73 14 0 0,61-35-96 0 0,40-25-28 0 0,-19 10-2 0 0,2 1-1 0 0,1 3 0 0 0,-69 62 0 0 0,119-90-138 0 0,4-4 96 0 0,-1-1 0 0 0,0 0 0 0 0,0 0-1 0 0,0-2 1 0 0,17-9 0 0 0,9-4-8 0 0,26-11 40 0 0,37-16 14 0 0,-101 46-4 0 0,-1 0-1 0 0,0 0 1 0 0,0 0-1 0 0,1 0 1 0 0,-1-1-1 0 0,0 1 1 0 0,0 0-1 0 0,1 0 1 0 0,-1 0-1 0 0,0 0 1 0 0,1 0-1 0 0,-1 0 1 0 0,0 0-1 0 0,0 0 1 0 0,1 0-1 0 0,-1 0 1 0 0,0 0 0 0 0,0 0-1 0 0,1 0 1 0 0,-1 0-1 0 0,0 1 1 0 0,1-1-1 0 0,-1 0 1 0 0,0 0-1 0 0,0 0 1 0 0,1 0-1 0 0,-1 0 1 0 0,0 1-1 0 0,0-1 1 0 0,0 0-1 0 0,1 0 1 0 0,-1 0-1 0 0,0 1 1 0 0,0-1-1 0 0,0 0 1 0 0,0 0-1 0 0,1 0 1 0 0,-1 1-1 0 0,0-1 1 0 0,0 15-28 0 0,-10 17-18 0 0,-6-5 46 0 0,0-1-1 0 0,-2-1 1 0 0,-40 44-1 0 0,34-41 5 0 0,-65 78-1 0 0,-140 216 0 0 0,212-294 0 0 0,-1 0 0 0 0,1 1 0 0 0,2 1 0 0 0,-18 46 0 0 0,32-74-120 0 0,1 0 1 0 0,-1 0-1 0 0,1-1 0 0 0,0 1 1 0 0,-1 0-1 0 0,1 0 0 0 0,0 0 0 0 0,0 0 1 0 0,1 2-1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79 17567 0 0,'0'0'1588'0'0,"0"2"-1304"0"0,2 0-155 0 0,0 1 0 0 0,0-1 0 0 0,0 0 0 0 0,0 0 0 0 0,1 0 0 0 0,-1 0 0 0 0,0 0 0 0 0,1 0 0 0 0,-1-1 0 0 0,1 1 0 0 0,0-1 0 0 0,-1 0 0 0 0,1 0 0 0 0,0 0 0 0 0,0 0 0 0 0,0 0 0 0 0,0 0 0 0 0,0-1 0 0 0,0 0 0 0 0,5 1 0 0 0,9 0 353 0 0,0-1 0 0 0,22-3 0 0 0,-38 3-470 0 0,28-3 113 0 0,0-2 0 0 0,0 0 0 0 0,0-2 0 0 0,-1-2 1 0 0,0 0-1 0 0,-1-2 0 0 0,46-25 0 0 0,-41 14-241 0 0,-31 21-145 0 0,-16 1-709 0 0,2 2 738 0 0,0 1-1 0 0,1 0 0 0 0,-1 0 0 0 0,-22 11 1 0 0,-46 26-168 0 0,68-33 417 0 0,-49 27 223 0 0,2 3 0 0 0,1 3 1 0 0,-104 92-1 0 0,157-127-232 0 0,-1 2 4 0 0,0-1 0 0 0,0 1 0 0 0,1 0 0 0 0,-1 1 0 0 0,2-1 0 0 0,-10 17 0 0 0,14-23-12 0 0,1 0 0 0 0,-1 0 0 0 0,1 0-1 0 0,-1 0 1 0 0,1 0 0 0 0,0 0 0 0 0,-1 0 0 0 0,1 0 0 0 0,0 0-1 0 0,0 0 1 0 0,0 0 0 0 0,0 0 0 0 0,0 0 0 0 0,0 0 0 0 0,0 0-1 0 0,0 0 1 0 0,0 0 0 0 0,1 0 0 0 0,-1 0 0 0 0,0 0 0 0 0,1 0-1 0 0,-1 0 1 0 0,1 0 0 0 0,-1 0 0 0 0,1 0 0 0 0,-1 0 0 0 0,1 0-1 0 0,-1 0 1 0 0,1-1 0 0 0,0 1 0 0 0,0 0 0 0 0,-1 0 0 0 0,1-1-1 0 0,0 1 1 0 0,0-1 0 0 0,0 1 0 0 0,0-1 0 0 0,0 1 0 0 0,0-1-1 0 0,0 1 1 0 0,0-1 0 0 0,0 0 0 0 0,1 1 0 0 0,5 1-49 0 0,-1-1 1 0 0,1 0 0 0 0,0 0-1 0 0,0 0 1 0 0,8-1 0 0 0,59-7-2551 0 0,-33 2 1055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93 409 6911 0 0,'-48'45'1087'0'0,"26"-24"1198"0"0,-1 0 9540 0 0,25-21-11548 0 0,0-1-1 0 0,-1 0 0 0 0,1 0 1 0 0,-1 0-1 0 0,1-1 0 0 0,-1 1 1 0 0,1 0-1 0 0,2-4 0 0 0,1 0 163 0 0,29-24 268 0 0,-2-1 0 0 0,33-41 0 0 0,50-75-215 0 0,-97 123-449 0 0,1 0 0 0 0,32-30 1 0 0,-38 41-160 0 0,0 2 1 0 0,2-1 0 0 0,-1 2 0 0 0,1 0 0 0 0,26-12 0 0 0,-27 16-196 0 0,0 0 1 0 0,0 1-1 0 0,0 0 1 0 0,18-2-1 0 0,30 1-8273 0 0,-37 4 1266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29 14711 0 0,'9'-8'249'0'0,"-7"5"-114"0"0,0 1 1 0 0,1 0 0 0 0,-1 0 0 0 0,1 0 0 0 0,0 0-1 0 0,0 0 1 0 0,6-2 0 0 0,1 3 225 0 0,-9 1-280 0 0,0 1-1 0 0,0 0 1 0 0,0 0-1 0 0,0 0 1 0 0,0 0-1 0 0,0 0 1 0 0,0 0-1 0 0,-1 0 1 0 0,1 0 0 0 0,0 1-1 0 0,-1-1 1 0 0,1 0-1 0 0,-1 0 1 0 0,1 0-1 0 0,-1 1 1 0 0,1-1-1 0 0,-1 0 1 0 0,0 1-1 0 0,0-1 1 0 0,0 0-1 0 0,0 3 1 0 0,1 3 283 0 0,-1 0 1 0 0,0-1-1 0 0,-2 9 1 0 0,-3 10 255 0 0,0 0 1 0 0,-2 0-1 0 0,-17 38 1 0 0,-38 68 824 0 0,58-124-1362 0 0,-248 424 1578 0 0,-58 7-1607 0 0,256-371-1550 0 0,-70 66 0 0 0,122-132 1395 0 0,0 2-905 0 0,0-1 1 0 0,0 0-1 0 0,0 0 0 0 0,0-1 0 0 0,-1 1 0 0 0,-4 2 1 0 0,-4-1-5577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11975 0 0,'2'-5'7881'0'0,"5"3"-5276"0"0,14 3-3578 0 0,-14 0 1841 0 0,28 0-346 0 0,1-1 0 0 0,36-5-1 0 0,72-15 388 0 0,-126 17-813 0 0,24-4-74 0 0,57-8 635 0 0,120-35 1 0 0,-190 41-1134 0 0,0-1 1 0 0,-1-1-1 0 0,0-1 1 0 0,0-2-1 0 0,-2-1 1 0 0,0-1-1 0 0,0-1 1 0 0,35-32-1 0 0,-33 21-1420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13359 0 0,'0'0'1027'0'0,"-2"2"-670"0"0,-19 43 2417 0 0,-43 64-1 0 0,-39 38 207 0 0,32-50-2129 0 0,-77 111-16 0 0,94-120-771 0 0,-177 265 195 0 0,222-340-253 0 0,0 0 17 0 0,0-1 0 0 0,-16 16 0 0 0,40-56-114 0 0,-4 14 41 0 0,1 0 0 0 0,0 0 0 0 0,1 1 0 0 0,0 1 0 0 0,1 0 0 0 0,26-17 0 0 0,-11 12 28 0 0,-1 2 0 0 0,58-23 0 0 0,-79 36 24 0 0,1 0 1 0 0,-1 0-1 0 0,1 1 0 0 0,0 0 1 0 0,0 0-1 0 0,11 1 0 0 0,-19 0 10 0 0,1 1 0 0 0,0-1 0 0 0,0 0 1 0 0,-1 0-1 0 0,1 1 0 0 0,0-1 0 0 0,-1 0 0 0 0,1 1 0 0 0,0-1 0 0 0,-1 1 0 0 0,1-1 0 0 0,-1 1 1 0 0,1-1-1 0 0,-1 1 0 0 0,1-1 0 0 0,-1 1 0 0 0,1 0 0 0 0,-1-1 0 0 0,1 1 0 0 0,-1 0 0 0 0,0-1 1 0 0,1 2-1 0 0,5 15 180 0 0,-5-10-120 0 0,0 0 0 0 0,-1-1 0 0 0,0 1 0 0 0,0 0 0 0 0,0 0 0 0 0,-1 0 0 0 0,-2 12 0 0 0,2-12-67 0 0,-1-1 0 0 0,1 1 0 0 0,1-1 0 0 0,0 1 0 0 0,0 0 0 0 0,0-1 0 0 0,0 1 0 0 0,3 8 0 0 0,-3-13-106 0 0,1-1 0 0 0,0 1 0 0 0,-1-1 0 0 0,1 1 0 0 0,0-1 0 0 0,0 1 0 0 0,0-1 0 0 0,0 0 0 0 0,1 1 0 0 0,-1-1 0 0 0,0 0 0 0 0,0 0 0 0 0,1 0 0 0 0,-1 0 0 0 0,0 0 0 0 0,1 0 0 0 0,0 0 0 0 0,-1-1 0 0 0,3 2 0 0 0,11 4-1939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371 123 6911 0 0,'20'-23'843'0'0,"-13"15"-780"0"0,0 0 0 0 0,7-12 0 0 0,-12 16 894 0 0,1-1 0 0 0,-1 0 0 0 0,0 0-1 0 0,2-6 1 0 0,-3 8-111 0 0,0 0 0 0 0,-1 0 0 0 0,1 1 0 0 0,-1-1-1 0 0,1 0 1 0 0,-1 0 0 0 0,0-6 0 0 0,-1 9-780 0 0,1 0 0 0 0,0-1 0 0 0,0 1 0 0 0,-1 0-1 0 0,1-1 1 0 0,0 1 0 0 0,-1 0 0 0 0,1-1 0 0 0,0 1 0 0 0,-1 0 0 0 0,1 0 0 0 0,0-1 0 0 0,-1 1 0 0 0,1 0 0 0 0,-1 0-1 0 0,1 0 1 0 0,-1 0 0 0 0,1-1 0 0 0,0 1 0 0 0,-1 0 0 0 0,1 0 0 0 0,-1 0 0 0 0,1 0 0 0 0,-1 0 0 0 0,0 0 0 0 0,-11 1 443 0 0,1 1-324 0 0,0 0 0 0 0,0 1 0 0 0,0 0 0 0 0,1 1 1 0 0,-1 0-1 0 0,-13 8 0 0 0,-3 4-17 0 0,-27 20 1 0 0,20-10-143 0 0,1 1 0 0 0,2 1 0 0 0,1 2 0 0 0,1 1 0 0 0,-33 46 0 0 0,59-72-2 0 0,0 0-1 0 0,0-1 1 0 0,0 1 0 0 0,1 0 0 0 0,0 0 0 0 0,0 0 0 0 0,-3 9-1 0 0,5-13-9 0 0,0 1 0 0 0,0-1-1 0 0,0 0 1 0 0,0 0-1 0 0,0 0 1 0 0,0 0-1 0 0,0 0 1 0 0,0 1-1 0 0,0-1 1 0 0,0 0 0 0 0,1 0-1 0 0,-1 0 1 0 0,0 0-1 0 0,1 0 1 0 0,-1 0-1 0 0,1 0 1 0 0,1 2-1 0 0,-1-2 2 0 0,0 0-1 0 0,0-1 0 0 0,0 1 1 0 0,0 0-1 0 0,1 0 0 0 0,-1 0 1 0 0,0-1-1 0 0,1 1 0 0 0,-1-1 0 0 0,0 1 1 0 0,1-1-1 0 0,-1 1 0 0 0,1-1 1 0 0,-1 0-1 0 0,1 0 0 0 0,-1 1 1 0 0,3-1-1 0 0,7 0 33 0 0,1-1 1 0 0,0 0-1 0 0,0 0 1 0 0,-1-1-1 0 0,21-6 1 0 0,56-25-1186 0 0,-73 27 607 0 0,-5 1-770 0 0,1 0-1 0 0,12-8 1 0 0,-3-1-5738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6911 0 0,'0'2'528'0'0,"0"37"15808"0"0,15-41-14887 0 0,-1-2-1261 0 0,0 0-1 0 0,0-1 0 0 0,-1 0 1 0 0,24-14-1 0 0,50-36 927 0 0,-37 22-846 0 0,-18 13-347 0 0,1 1 0 0 0,1 2 0 0 0,64-22 0 0 0,-72 33-125 0 0,-21 16 140 0 0,-5-8 65 0 0,1 1 0 0 0,-1-1 0 0 0,0 1 1 0 0,0 0-1 0 0,0-1 0 0 0,0 1 0 0 0,0 0 0 0 0,0-1 0 0 0,-2 6 0 0 0,-8 26 24 0 0,3-14-8 0 0,5-13-139 0 0,0 2 196 0 0,-1 0 0 0 0,1 0 1 0 0,1 0-1 0 0,-1 12 0 0 0,2-20-148 0 0,-1 1-1 0 0,1 0 1 0 0,0-1 0 0 0,1 1-1 0 0,-1-1 1 0 0,0 1 0 0 0,0 0-1 0 0,1-1 1 0 0,-1 1 0 0 0,1-1-1 0 0,-1 1 1 0 0,1-1 0 0 0,0 1-1 0 0,-1-1 1 0 0,1 0-1 0 0,0 1 1 0 0,0-1 0 0 0,0 0-1 0 0,0 0 1 0 0,0 1 0 0 0,0-1-1 0 0,1 0 1 0 0,-1 0 0 0 0,0 0-1 0 0,1 0 1 0 0,-1-1 0 0 0,0 1-1 0 0,1 0 1 0 0,-1 0 0 0 0,1-1-1 0 0,1 1 1 0 0,13 2-1097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358 212 3679 0 0,'0'0'13104'0'0,"2"0"-12198"0"0,7 1-640 0 0,-1-1 0 0 0,1 0 0 0 0,-1-1 0 0 0,1 0 0 0 0,-1 0 0 0 0,1-1 0 0 0,-1 0 0 0 0,0 0 0 0 0,0-1 0 0 0,0 0 0 0 0,0 0 0 0 0,7-5 0 0 0,-4 2-178 0 0,-1 0-1 0 0,-1 0 1 0 0,1-1-1 0 0,-1 0 1 0 0,-1-1 0 0 0,1 0-1 0 0,-1-1 1 0 0,11-14-1 0 0,-16 18-45 0 0,-1 1-1 0 0,1-1 1 0 0,-1 1-1 0 0,0-1 1 0 0,-1 0 0 0 0,1 0-1 0 0,-1 0 1 0 0,0 0-1 0 0,0 0 1 0 0,0-10 0 0 0,-1 14-28 0 0,0-1 1 0 0,0 0 0 0 0,0 0-1 0 0,0 1 1 0 0,0-1 0 0 0,0 0 0 0 0,-1 1-1 0 0,1-1 1 0 0,-1 0 0 0 0,1 1 0 0 0,-1-1-1 0 0,0 0 1 0 0,1 1 0 0 0,-1-1 0 0 0,0 1-1 0 0,0 0 1 0 0,0-1 0 0 0,0 1 0 0 0,-1 0-1 0 0,1-1 1 0 0,0 1 0 0 0,0 0 0 0 0,-1 0-1 0 0,1 0 1 0 0,-1 0 0 0 0,1 0-1 0 0,-1 0 1 0 0,1 1 0 0 0,-1-1 0 0 0,1 0-1 0 0,-1 1 1 0 0,0-1 0 0 0,1 1 0 0 0,-1 0-1 0 0,-2-1 1 0 0,-6 1-7 0 0,1 0 0 0 0,-1 0 0 0 0,1 1 0 0 0,-1 1 0 0 0,1-1 0 0 0,-13 5 0 0 0,-54 20 20 0 0,73-24-28 0 0,-172 75 0 0 0,137-57 0 0 0,2 2 0 0 0,-51 38 0 0 0,85-59 0 0 0,-31 28 0 0 0,31-27 0 0 0,0 1 0 0 0,0-1 0 0 0,0 0 0 0 0,0 1 0 0 0,1-1 0 0 0,-1 1 0 0 0,1-1 0 0 0,-1 1 0 0 0,1 0 0 0 0,0 0 0 0 0,-1 5 0 0 0,2-7 2 0 0,0 0 0 0 0,0 0-1 0 0,0 0 1 0 0,0 0 0 0 0,0 0 0 0 0,0 0-1 0 0,1 0 1 0 0,-1 0 0 0 0,0 1-1 0 0,1-1 1 0 0,-1-1 0 0 0,1 1 0 0 0,-1 0-1 0 0,1 0 1 0 0,-1 0 0 0 0,1 0 0 0 0,-1 0-1 0 0,1 0 1 0 0,0-1 0 0 0,0 1-1 0 0,0 0 1 0 0,-1 0 0 0 0,1-1 0 0 0,0 1-1 0 0,0-1 1 0 0,0 1 0 0 0,0-1 0 0 0,0 1-1 0 0,0-1 1 0 0,0 1 0 0 0,0-1 0 0 0,0 0-1 0 0,0 0 1 0 0,0 0 0 0 0,0 1-1 0 0,1-1 1 0 0,6 1 24 0 0,-1-1 0 0 0,0 1 0 0 0,15-2 0 0 0,30-5 68 0 0,0-2 0 0 0,60-17 0 0 0,73-13-45 0 0,-185 38-44 0 0,1 1 1 0 0,-1-1-1 0 0,0 1 0 0 0,1-1 1 0 0,-1 1-1 0 0,0 0 1 0 0,0-1-1 0 0,0 1 1 0 0,0-1-1 0 0,0 1 0 0 0,0 0 1 0 0,0-1-1 0 0,0 1 1 0 0,0 0-1 0 0,0-1 0 0 0,0 1 1 0 0,0-1-1 0 0,0 2 1 0 0,0-2-3 0 0,-2 6 44 0 0,1 0-1 0 0,0-1 1 0 0,-1 1-1 0 0,0-1 0 0 0,-1 1 1 0 0,-5 9-1 0 0,-23 30 293 0 0,15-23-252 0 0,-7 9-10 0 0,14-20-49 0 0,0 1 1 0 0,1-1 0 0 0,1 1-1 0 0,-7 15 1 0 0,13-26-30 0 0,1-1 0 0 0,-1 1 0 0 0,1-1-1 0 0,0 1 1 0 0,0 0 0 0 0,-1-1 0 0 0,1 1 0 0 0,0 0 0 0 0,0-1 0 0 0,0 1-1 0 0,0 0 1 0 0,0-1 0 0 0,0 1 0 0 0,0 0 0 0 0,0 0 0 0 0,0-1-1 0 0,0 1 1 0 0,0 0 0 0 0,0-1 0 0 0,1 2 0 0 0,4-1-84 0 0,-4-1 58 0 0,2 1-10 0 0,0 0 0 0 0,0-1 0 0 0,0 0 0 0 0,1 0-1 0 0,-1 0 1 0 0,0 0 0 0 0,0 0 0 0 0,1-1 0 0 0,-1 1 0 0 0,0-1 0 0 0,6-2 0 0 0,35-15-1330 0 0,-40 16 1096 0 0,29-15-1446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75 3223 0 0,'7'-6'283'0'0,"-2"1"-121"0"0,0-1 0 0 0,0 1 0 0 0,6-11-1 0 0,-8 11 1333 0 0,0 0 0 0 0,1 1-1 0 0,0-1 1 0 0,-1 1-1 0 0,1 0 1 0 0,8-6 2858 0 0,-13 12-4108 0 0,-103 220 1303 0 0,-51 53-523 0 0,89-165-819 0 0,-17 34-76 0 0,-63 104-34 0 0,34-97 63 0 0,65-91 18 0 0,30-35-2 0 0,16-23 48 0 0,3-3-474 0 0,8-4-984 0 0,3-2-3523 0 0,1-3-1772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15 12895 0 0,'3'-8'1172'0'0,"-1"1"-605"0"0,-22 30 6488 0 0,-13 26-4171 0 0,-11 16-1887 0 0,-55 107 0 0 0,-75 217-1769 0 0,154-341 303 0 0,19-44-106 0 0,0 1 1 0 0,-1-1-1 0 0,1 1 1 0 0,1-1-1 0 0,-1 1 1 0 0,1 0-1 0 0,0-1 1 0 0,0 10-1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17911 0 0,'0'0'1624'0'0,"-2"1"-1336"0"0,-12 6 63 0 0,1 2 0 0 0,0 0 0 0 0,0 0 1 0 0,1 1-1 0 0,0 1 0 0 0,-11 13 0 0 0,-3 6 608 0 0,-28 42 0 0 0,-13 35 468 0 0,-86 180-1 0 0,101-173-879 0 0,-79 147 82 0 0,105-212-517 0 0,23-43-142 0 0,1-1 0 0 0,0 0 0 0 0,1 1 0 0 0,-1-1 0 0 0,1 1 0 0 0,0 0 0 0 0,0 7 0 0 0,1-12-143 0 0,9 3-3026 0 0,1 0 1534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1331 0 10247 0 0,'0'0'927'0'0,"-2"2"-618"0"0,-4 6 465 0 0,-2-1-1 0 0,1 0 1 0 0,-1 0-1 0 0,0-1 1 0 0,0 0-1 0 0,-16 9 0 0 0,-62 25 1050 0 0,64-31-1392 0 0,-22 9 304 0 0,-91 23 1 0 0,-51-3-237 0 0,70-15-409 0 0,-294 53 50 0 0,404-75-169 0 0,0 0 0 0 0,0-1 0 0 0,0 0-1 0 0,0 0 1 0 0,0 0 0 0 0,0-1 0 0 0,-1 0 0 0 0,1 0-1 0 0,-7-2 1 0 0,12 2-6 0 0,0 0-1 0 0,1 0 0 0 0,-1 0 1 0 0,1 0-1 0 0,-1 1 1 0 0,1-1-1 0 0,-1 0 0 0 0,1 0 1 0 0,-1 0-1 0 0,1 0 1 0 0,0-1-1 0 0,0 1 0 0 0,-1 0 1 0 0,1 0-1 0 0,0 0 1 0 0,0 0-1 0 0,0-2 0 0 0,0 2-32 0 0,0-5-97 0 0,1 0 0 0 0,-1 0 0 0 0,1 0 0 0 0,0 1 1 0 0,1-1-1 0 0,-1 0 0 0 0,1 1 0 0 0,0-1 0 0 0,0 1 0 0 0,5-8 0 0 0,-3 6 50 0 0,0 0-1 0 0,1 0 0 0 0,0 0 0 0 0,0 1 0 0 0,1 0 1 0 0,-1 0-1 0 0,8-5 0 0 0,-7 6 181 0 0,-5 4 178 0 0,1 2-214 0 0,-1 1 1 0 0,0-1 0 0 0,0 1-1 0 0,1-1 1 0 0,-1 1-1 0 0,0 0 1 0 0,0 0 0 0 0,0-1-1 0 0,0 4 1 0 0,1-1-11 0 0,-1 0 1 0 0,0 0-1 0 0,-1 0 1 0 0,1 1-1 0 0,-1-1 1 0 0,0 0-1 0 0,0 1 1 0 0,-1 4 0 0 0,-6 37 184 0 0,3-29-103 0 0,-84 409 1675 0 0,78-380-1640 0 0,1-2-83 0 0,-25 100 322 0 0,25-116-291 0 0,-1 0 0 0 0,-26 53 0 0 0,15-46-88 0 0,14-24-10 0 0,0 1-1 0 0,0 0 1 0 0,1 0-1 0 0,1 1 1 0 0,0-1-1 0 0,-4 16 1 0 0,9-26-129 0 0,11-3-1559 0 0,3-5-44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25 126 5063 0 0,'-1'1'232'0'0,"-1"1"-144"0"0,-20 4 10739 0 0,44-7-9704 0 0,1-1 0 0 0,-1-1 0 0 0,0 0 0 0 0,22-8 1 0 0,86-32 354 0 0,17-4-698 0 0,-128 42-712 0 0,69-13 253 0 0,-80 17-340 0 0,1 1-1 0 0,0-1 1 0 0,0 1-1 0 0,0 1 1 0 0,0 0 0 0 0,0 0-1 0 0,14 4 1 0 0,-21-5-232 0 0,0 1 0 0 0,0 0 1 0 0,0-1-1 0 0,0 1 0 0 0,0 0 0 0 0,0 0 1 0 0,0 1-1 0 0,0-1 0 0 0,-1 0 0 0 0,1 0 1 0 0,-1 1-1 0 0,1-1 0 0 0,-1 1 0 0 0,3 3 1 0 0,2 4-7276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38 5983 0 0,'-2'-8'12003'0'0,"1"6"-11984"0"0,0 0 0 0 0,1 1 0 0 0,-1-1 0 0 0,0 1 0 0 0,0-1 0 0 0,-1 1 0 0 0,1-1 0 0 0,0 1 0 0 0,0-1 0 0 0,-1 1 0 0 0,1 0 0 0 0,-1 0 0 0 0,1 0 0 0 0,-1 0 0 0 0,1 0 0 0 0,-4-1 0 0 0,2 0-62 0 0,-1 1 0 0 0,1 0 0 0 0,-1 1 0 0 0,0-1 0 0 0,1 0 0 0 0,-1 1 1 0 0,-7 0-1 0 0,-2 1-131 0 0,-1 1 1 0 0,0 0 0 0 0,-18 7 0 0 0,6-1 205 0 0,0 1 1 0 0,-37 20 0 0 0,-45 33 667 0 0,104-60-668 0 0,-86 57 883 0 0,80-50-706 0 0,-1-1 0 0 0,2 1 0 0 0,-1 1 0 0 0,1 0-1 0 0,-15 22 1 0 0,13-10 243 0 0,11-22-441 0 0,0 1 0 0 0,1-1 0 0 0,-1 1-1 0 0,0-1 1 0 0,0 1 0 0 0,1-1 0 0 0,-1 1 0 0 0,0-1 0 0 0,0 1-1 0 0,1-1 1 0 0,-1 1 0 0 0,0-1 0 0 0,1 0 0 0 0,-1 1-1 0 0,1-1 1 0 0,-1 0 0 0 0,1 1 0 0 0,-1-1 0 0 0,1 0-1 0 0,-1 1 1 0 0,0-1 0 0 0,1 0 0 0 0,0 0 0 0 0,0 1 13 0 0,3 1 23 0 0,0-1 1 0 0,0 1-1 0 0,1-1 0 0 0,-1 0 0 0 0,0 0 0 0 0,1 0 0 0 0,-1-1 1 0 0,1 1-1 0 0,-1-1 0 0 0,1 0 0 0 0,0 0 0 0 0,5-2 0 0 0,5 0 132 0 0,-1-1-1 0 0,21-7 0 0 0,-1-2-36 0 0,0-1-1 0 0,0-2 1 0 0,-2-1 0 0 0,31-20-1 0 0,-41 22-95 0 0,48-34-74 0 0,-59 39 38 0 0,0 0 1 0 0,0-1 0 0 0,16-20-1 0 0,-22 24 69 0 0,-20 30 176 0 0,0 0 0 0 0,-11 29 0 0 0,24-50-239 0 0,-7 15 5 0 0,1 1 1 0 0,1-1-1 0 0,0 1 0 0 0,1 1 1 0 0,-3 19-1 0 0,9-26-21 0 0,0-12-4 0 0,0-1 0 0 0,0 1 0 0 0,0-1 0 0 0,1 1 0 0 0,-1-1 0 0 0,0 1 0 0 0,0-1 0 0 0,0 1 0 0 0,0-1 0 0 0,1 1 0 0 0,-1-1 0 0 0,0 1 0 0 0,1-1 0 0 0,-1 0 0 0 0,0 1 0 0 0,1-1 0 0 0,-1 1 0 0 0,1-1 0 0 0,0 1-36 0 0,0-1 1 0 0,1 0-1 0 0,-1 1 1 0 0,0-1-1 0 0,1 0 0 0 0,-1 0 1 0 0,0 0-1 0 0,1 0 0 0 0,-1 0 1 0 0,0 0-1 0 0,0 0 0 0 0,1 0 1 0 0,-1-1-1 0 0,0 1 0 0 0,1 0 1 0 0,-1-1-1 0 0,2 0 1 0 0,23-13-1701 0 0,-23 13 1261 0 0,21-15-7105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5983 0 0,'0'0'274'0'0,"-1"2"-6"0"0,-21 35 11734 0 0,19-30-10851 0 0,2-7-360 0 0,-27 49 3695 0 0,16-30-4057 0 0,-24 30-1 0 0,-55 56-345 0 0,63-73-292 0 0,27-30 82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50 16207 0 0,'3'-10'226'0'0,"-2"4"106"0"0,1-1-1 0 0,1 0 1 0 0,-1 1 0 0 0,5-8 2365 0 0,-8 19-2502 0 0,1 1 0 0 0,-1-1 0 0 0,-1 0 1 0 0,1 1-1 0 0,-1-1 0 0 0,-3 7 0 0 0,0 0-36 0 0,-18 52 144 0 0,-68 169 259 0 0,-57 37-243 0 0,134-248-278 0 0,-21 35 62 0 0,-41 73 322 0 0,68-108-329 0 0,8-20-100 0 0,10 1-841 0 0,-9-3 685 0 0,0 1 0 0 0,0-1-1 0 0,0 1 1 0 0,0-1-1 0 0,0 0 1 0 0,0 0 0 0 0,0 1-1 0 0,0-1 1 0 0,0 0 0 0 0,0 0-1 0 0,2 0 1 0 0,12-4-7467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11519 0 0,'-2'1'528'0'0,"-7"7"-408"0"0,1 0 0 0 0,0 0 0 0 0,1 1 0 0 0,0 0 0 0 0,-8 12 0 0 0,-2 3 1026 0 0,0-2 0 0 0,-30 29 0 0 0,-1 3 783 0 0,-4 11-1146 0 0,4 2-1 0 0,3 2 1 0 0,-53 106 0 0 0,-94 174-345 0 0,40-97-312 0 0,142-237-829 0 0,13-23-2196 0 0,6-6 722 0 0,-1-4-3802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97 11975 0 0,'-4'-1'182'0'0,"0"0"1"0"0,-1 0-1 0 0,1 1 0 0 0,0-1 0 0 0,0 1 0 0 0,-1 0 0 0 0,1 0 1 0 0,0 1-1 0 0,0-1 0 0 0,-7 3 0 0 0,-11 8 5014 0 0,22-8-5059 0 0,1-1 0 0 0,-1 1 0 0 0,1 0 0 0 0,-1-1 0 0 0,1 1 0 0 0,0-1 0 0 0,0 1 0 0 0,0-1 0 0 0,1 1 0 0 0,-1-1-1 0 0,1 0 1 0 0,-1 1 0 0 0,1-1 0 0 0,0 0 0 0 0,0 0 0 0 0,-1 0 0 0 0,1-1 0 0 0,1 1 0 0 0,-1 0 0 0 0,0-1 0 0 0,0 1 0 0 0,1-1 0 0 0,-1 0 0 0 0,3 1 0 0 0,4 2 9 0 0,-1 0 0 0 0,1-2 0 0 0,0 1 1 0 0,-1-1-1 0 0,19 3 0 0 0,4-4 132 0 0,0 0-1 0 0,1-2 0 0 0,-1-1 0 0 0,43-9 1 0 0,123-37 451 0 0,-163 39-618 0 0,31-9 38 0 0,298-67-78 0 0,-357 84-176 0 0,15-2-187 0 0,37-2-1 0 0,-53 5 34 0 0,0 0-1 0 0,0 1 0 0 0,0-1 0 0 0,0 1 1 0 0,0 0-1 0 0,0 0 0 0 0,0 1 0 0 0,0 0 1 0 0,0 0-1 0 0,0 0 0 0 0,-1 0 0 0 0,8 5 1 0 0,-10-6-199 0 0,-1 0 1 0 0,1 1-1 0 0,-1-1 1 0 0,0 1-1 0 0,1-1 1 0 0,-1 1-1 0 0,0-1 1 0 0,0 1-1 0 0,0 0 1 0 0,0-1-1 0 0,0 1 1 0 0,0 0-1 0 0,-1 0 1 0 0,1 0-1 0 0,0 3 1 0 0,2 12-5841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71 1839 0 0,'5'2'16853'0'0,"-10"9"-10734"0"0,-14 19-8390 0 0,6-10 3293 0 0,12-18-1011 0 0,-19 33 228 0 0,1 0 0 0 0,-21 56 0 0 0,39-86-220 0 0,0-1-1 0 0,-1 0 1 0 0,1 0 0 0 0,1 1-1 0 0,-1-1 1 0 0,1 1 0 0 0,0-1-1 0 0,0 1 1 0 0,0-1 0 0 0,0 0 0 0 0,1 1-1 0 0,0-1 1 0 0,0 0 0 0 0,0 1-1 0 0,2 4 1 0 0,-2-6-2 0 0,1 0-1 0 0,0-1 1 0 0,0 1-1 0 0,0-1 0 0 0,0 1 1 0 0,0-1-1 0 0,0 0 1 0 0,0 1-1 0 0,1-1 1 0 0,-1 0-1 0 0,1-1 1 0 0,0 1-1 0 0,-1 0 0 0 0,1-1 1 0 0,0 1-1 0 0,0-1 1 0 0,0 0-1 0 0,0 0 1 0 0,0 0-1 0 0,0-1 1 0 0,6 2-1 0 0,5-1 19 0 0,-1 0 1 0 0,1-1-1 0 0,0-1 0 0 0,0 0 1 0 0,0-1-1 0 0,-1 0 0 0 0,1-1 0 0 0,-1 0 1 0 0,0-1-1 0 0,0-1 0 0 0,0 0 1 0 0,0-1-1 0 0,14-9 0 0 0,-15 8-3 0 0,-1 0 0 0 0,-1-1 1 0 0,1 0-1 0 0,-1-1 0 0 0,0 0 0 0 0,-1 0 0 0 0,0-1 0 0 0,-1-1 0 0 0,0 1 1 0 0,-1-1-1 0 0,0-1 0 0 0,0 1 0 0 0,8-23 0 0 0,-12 25-174 0 0,0-1-1 0 0,-1 1 1 0 0,0-1-1 0 0,-1 1 1 0 0,0-1-1 0 0,0 0 1 0 0,-1 1-1 0 0,-1-1 1 0 0,1 0-1 0 0,-1 1 1 0 0,-4-14-1 0 0,4 19 69 0 0,0-1 0 0 0,-1 1-1 0 0,1 0 1 0 0,-1-1 0 0 0,0 1 0 0 0,0 0 0 0 0,-1 0-1 0 0,1 0 1 0 0,-1 1 0 0 0,0-1 0 0 0,0 0-1 0 0,0 1 1 0 0,0 0 0 0 0,-1 0 0 0 0,0 0-1 0 0,1 0 1 0 0,-1 1 0 0 0,0-1 0 0 0,0 1 0 0 0,0 0-1 0 0,0 0 1 0 0,-1 0 0 0 0,1 1 0 0 0,-1 0-1 0 0,-7-2 1 0 0,5 2-48 0 0,-1 1-1 0 0,1 0 1 0 0,0 0-1 0 0,-1 0 1 0 0,1 1 0 0 0,-1 1-1 0 0,1-1 1 0 0,-12 5-1 0 0,-26 12-1754 0 0,17-5-2781 0 0,7-2-1633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66 259 1839 0 0,'0'0'9048'0'0,"0"2"-8602"0"0,-5 41 1616 0 0,4-26-927 0 0,-5 28 1 0 0,0-16-534 0 0,5-20-360 0 0,0-1-1 0 0,-1 0 0 0 0,0 0 1 0 0,0 0-1 0 0,-1-1 0 0 0,0 1 1 0 0,0 0-1 0 0,-5 7 1 0 0,7-14 108 0 0,-10 17 541 0 0,4-9-256 0 0,7-9-621 0 0,0 0 0 0 0,-1 0 0 0 0,1 0 1 0 0,0 0-1 0 0,0 0 0 0 0,0 0 0 0 0,0 0 0 0 0,0 0 0 0 0,0 0 0 0 0,0 0 0 0 0,0 0 0 0 0,0 0 0 0 0,0 0 0 0 0,0 0 0 0 0,-1 0 0 0 0,1 0 0 0 0,0 0 1 0 0,0 0-1 0 0,0 0 0 0 0,0 0 0 0 0,0 0 0 0 0,0 0 0 0 0,0 0 0 0 0,0 0 0 0 0,0 0 0 0 0,-1 0 0 0 0,1 0 0 0 0,0 0 0 0 0,0 0 0 0 0,0 0 0 0 0,0 0 1 0 0,0 0-1 0 0,0 0 0 0 0,0 0 0 0 0,0 0 0 0 0,0 0 0 0 0,0 0 0 0 0,0 0 0 0 0,0 0 0 0 0,0-1 0 0 0,0 1 0 0 0,-1 0 0 0 0,1 0 0 0 0,0 0 0 0 0,0 0 1 0 0,0 0-1 0 0,0 0 0 0 0,0 0 0 0 0,0 0 0 0 0,0-19 728 0 0,1 12-898 0 0,1-9 184 0 0,2 0-1 0 0,0 0 0 0 0,1 0 1 0 0,0 0-1 0 0,1 1 1 0 0,10-18-1 0 0,-16 32-27 0 0,18-37-132 0 0,1 0 0 0 0,2 2 0 0 0,2 0 0 0 0,45-54 0 0 0,-57 78 20 0 0,1 2 0 0 0,0-1-1 0 0,1 2 1 0 0,0 0 0 0 0,0 0-1 0 0,1 1 1 0 0,0 1 0 0 0,0 0-1 0 0,1 1 1 0 0,0 1 0 0 0,28-7-1 0 0,-15 10 60 0 0,-27 1 55 0 0,0 1 1 0 0,0 0-1 0 0,0 0 1 0 0,0 0-1 0 0,0 0 0 0 0,0 0 1 0 0,0 1-1 0 0,0-1 1 0 0,0 0-1 0 0,0 0 0 0 0,0 1 1 0 0,0-1-1 0 0,0 0 1 0 0,0 1-1 0 0,0-1 1 0 0,0 1-1 0 0,0-1 0 0 0,0 1 1 0 0,-1-1-1 0 0,1 1 1 0 0,0 0-1 0 0,0 0 1 0 0,-1-1-1 0 0,1 1 0 0 0,-1 0 1 0 0,1 0-1 0 0,0 0 1 0 0,-1-1-1 0 0,1 3 0 0 0,0-1 2 0 0,-1 0-1 0 0,0 0 1 0 0,0 0-1 0 0,0 0 1 0 0,0 0-1 0 0,0 0 1 0 0,0 0-1 0 0,0 0 1 0 0,-1 3-1 0 0,0-3 13 0 0,-2 13-14 0 0,-1 1 1 0 0,-1-1-1 0 0,-1 0 1 0 0,-8 17 0 0 0,-34 57-5 0 0,31-61 1 0 0,1 0 21 0 0,4-10 46 0 0,2 1-1 0 0,0 1 1 0 0,-7 21 0 0 0,14-34-49 0 0,2 0 1 0 0,-1-1-1 0 0,1 1 1 0 0,0 0-1 0 0,0 0 0 0 0,1 0 1 0 0,-1 1-1 0 0,2-1 1 0 0,-1 0-1 0 0,1 0 1 0 0,0 0-1 0 0,1 0 0 0 0,3 10 1 0 0,0-3 127 0 0,14 26 1 0 0,-15-34-131 0 0,-1-1 1 0 0,1 1 0 0 0,0-1 0 0 0,0 0 0 0 0,0 0-1 0 0,9 8 1 0 0,-11-13-56 0 0,-1 1 0 0 0,1-1 0 0 0,-1 0 0 0 0,1 1 0 0 0,0-1 0 0 0,-1 0 0 0 0,1 0 0 0 0,-1 0 0 0 0,1 0 0 0 0,-1 0 0 0 0,1-1 0 0 0,1 1 0 0 0,2-1-708 0 0,9-1-4009 0 0,0-3-1594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86 467 1375 0 0,'0'0'66'0'0,"0"2"-8"0"0,-6 9-604 0 0,5-9 1280 0 0,0-1-1 0 0,0 1 1 0 0,0 0-1 0 0,0-1 0 0 0,1 1 1 0 0,-1 0-1 0 0,1 0 0 0 0,-1-1 1 0 0,1 1-1 0 0,-1 0 1 0 0,1 0-1 0 0,0 0 0 0 0,0 4 1 0 0,2 34 4780 0 0,-4 1-3711 0 0,2-36-1749 0 0,-1-1 1 0 0,0 0 0 0 0,0 0 0 0 0,0 1-1 0 0,-1-1 1 0 0,1 0 0 0 0,-1 0 0 0 0,0 0-1 0 0,0 0 1 0 0,0-1 0 0 0,-1 1 0 0 0,1 0 0 0 0,-1-1-1 0 0,0 0 1 0 0,0 0 0 0 0,-4 4 0 0 0,6-6-41 0 0,1-1 0 0 0,-1 1 0 0 0,1-1 0 0 0,-1 1 1 0 0,0-1-1 0 0,1 0 0 0 0,-1 1 0 0 0,0-1 0 0 0,1 0 1 0 0,-1 1-1 0 0,0-1 0 0 0,1 0 0 0 0,-1 0 0 0 0,0 1 1 0 0,1-1-1 0 0,-1 0 0 0 0,0 0 0 0 0,0 0 0 0 0,1 0 1 0 0,-1 0-1 0 0,0 0 0 0 0,0 0 0 0 0,1 0 0 0 0,-1 0 1 0 0,0-1-1 0 0,0 1 0 0 0,1 0 0 0 0,-1 0 0 0 0,0-1 0 0 0,1 1 1 0 0,-1 0-1 0 0,0-1 0 0 0,1 1 0 0 0,-1-1 0 0 0,1 1 1 0 0,-1-1-1 0 0,0 1 0 0 0,1-1 0 0 0,-1 1 0 0 0,1-1 1 0 0,0 1-1 0 0,-1-1 0 0 0,1 0 0 0 0,-1 1 0 0 0,1-1 1 0 0,0 0-1 0 0,-1 1 0 0 0,1-1 0 0 0,0 0 0 0 0,0 1 1 0 0,0-1-1 0 0,0 0 0 0 0,-1 0 0 0 0,0-5 92 0 0,0 0 0 0 0,0 1 0 0 0,0-1 0 0 0,1 0 0 0 0,0-6 0 0 0,1-4-56 0 0,1 0 0 0 0,0 1-1 0 0,1-1 1 0 0,1 1 0 0 0,1-1-1 0 0,0 1 1 0 0,10-20 0 0 0,-4 15 92 0 0,1 0 0 0 0,0 1 0 0 0,1 0 0 0 0,24-25 0 0 0,-7 13 207 0 0,52-41 0 0 0,37-18 9 0 0,-105 81-354 0 0,6-6 11 0 0,77-52 285 0 0,-80 56-237 0 0,0 2 0 0 0,1 0 0 0 0,35-12 0 0 0,-46 19-89 0 0,-1 1 0 0 0,1-1 0 0 0,-1 1 1 0 0,1 0-1 0 0,-1 1 0 0 0,1-1 0 0 0,0 2 0 0 0,11 0 1 0 0,-14 0-233 0 0,-1 0 0 0 0,1 0 0 0 0,0 0 0 0 0,0 1 0 0 0,0-1 0 0 0,-1 1 0 0 0,1 0 0 0 0,-1 0 0 0 0,0 0 0 0 0,1 1 0 0 0,-1-1 0 0 0,0 1 0 0 0,0-1 0 0 0,0 1 0 0 0,3 5 0 0 0,5 8-6813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244 152 10591 0 0,'0'0'9579'0'0,"2"0"-8799"0"0,57-4 1020 0 0,-39 2-1609 0 0,1 0 0 0 0,-1-1 1 0 0,28-9-1 0 0,-22 6-144 0 0,-2 0-28 0 0,0-2 1 0 0,-1 0-1 0 0,0-2 1 0 0,-1 0 0 0 0,24-16-1 0 0,-42 24-19 0 0,0-1 0 0 0,0 0 0 0 0,0 0 0 0 0,4-5 0 0 0,-2-1 0 0 0,-6 8-4 0 0,0 0 0 0 0,0 1 1 0 0,0-1-1 0 0,0 0 0 0 0,0 0 0 0 0,0 0 0 0 0,0 1 0 0 0,0-1 1 0 0,0 0-1 0 0,0 0 0 0 0,0 0 0 0 0,0 1 0 0 0,-1-1 0 0 0,1 0 1 0 0,0 0-1 0 0,-1 1 0 0 0,1-1 0 0 0,0 0 0 0 0,-1 1 0 0 0,1-1 1 0 0,-1 0-1 0 0,1 1 0 0 0,-1-1 0 0 0,1 1 0 0 0,-1-1 0 0 0,0 1 1 0 0,1-1-1 0 0,-1 1 0 0 0,0-1 0 0 0,1 1 0 0 0,-1-1 0 0 0,0 1 0 0 0,1 0 1 0 0,-1 0-1 0 0,0-1 0 0 0,0 1 0 0 0,1 0 0 0 0,-2 0 0 0 0,-3-1-31 0 0,1 0 0 0 0,0 0 0 0 0,-1 1-1 0 0,1 0 1 0 0,-8 0 0 0 0,-24 5-89 0 0,1 2 0 0 0,0 1 0 0 0,-46 17 0 0 0,51-15 76 0 0,-8 2 26 0 0,1 3 0 0 0,0 0 0 0 0,-49 30-1 0 0,71-36 19 0 0,0 1 0 0 0,1 0 0 0 0,1 1 0 0 0,-1 0-1 0 0,2 1 1 0 0,0 1 0 0 0,0 0 0 0 0,1 0 0 0 0,1 1-1 0 0,-13 21 1 0 0,21-30 4 0 0,0 0 1 0 0,-1-1-1 0 0,2 1 0 0 0,-1 0 0 0 0,1 0 0 0 0,-1 0 1 0 0,1 1-1 0 0,1-1 0 0 0,-1 0 0 0 0,1 0 0 0 0,0 0 1 0 0,1 11-1 0 0,0-13-1 0 0,-1 0 1 0 0,1 1-1 0 0,1-1 0 0 0,-1 0 1 0 0,0 0-1 0 0,1 0 0 0 0,0 0 1 0 0,-1 0-1 0 0,1 0 0 0 0,0 0 1 0 0,1-1-1 0 0,-1 1 1 0 0,0-1-1 0 0,1 1 0 0 0,-1-1 1 0 0,1 0-1 0 0,0 0 0 0 0,0 0 1 0 0,0 0-1 0 0,5 2 0 0 0,1 0-22 0 0,1-1-1 0 0,0 0 0 0 0,0 0 1 0 0,0-1-1 0 0,1 0 0 0 0,-1-1 1 0 0,0 0-1 0 0,12-1 0 0 0,85-8-485 0 0,-92 6 434 0 0,54-9-2838 0 0,100-30 0 0 0,-104 22 907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73 8287 0 0,'74'-34'507'0'0,"-26"12"2783"0"0,-17 5 9313 0 0,-32 19-12470 0 0,-82 89-103 0 0,12-14-44 0 0,-15 28-15 0 0,5 4 0 0 0,5 2-1 0 0,4 4 1 0 0,-72 161 0 0 0,117-211 12 0 0,3 2 0 0 0,3 0 1 0 0,-13 76-1 0 0,28-111 35 0 0,-2 0 1 0 0,-1 0-1 0 0,-17 38 0 0 0,21-60-8 0 0,0 0-1 0 0,-1-1 0 0 0,0 0 0 0 0,0 0 0 0 0,-14 14 0 0 0,15-17-5 0 0,0-2-1 0 0,-1 1 1 0 0,1-1-1 0 0,-1 1 1 0 0,-1-2-1 0 0,1 1 0 0 0,0-1 1 0 0,-1 0-1 0 0,-12 4 1 0 0,16-6 5 0 0,-1 0 0 0 0,1 0 1 0 0,-1-1-1 0 0,1 1 0 0 0,0-1 1 0 0,-5 0-1 0 0,-5-3 52 0 0,11 2-57 0 0,0 0-1 0 0,0-1 0 0 0,1 1 1 0 0,-1 0-1 0 0,0-1 0 0 0,1 0 0 0 0,-1 1 1 0 0,1-1-1 0 0,0 0 0 0 0,0 0 1 0 0,-1 1-1 0 0,1-1 0 0 0,0 0 1 0 0,1 0-1 0 0,-1 0 0 0 0,0 0 0 0 0,0-1 1 0 0,1 1-1 0 0,0 0 0 0 0,-1 0 1 0 0,1 0-1 0 0,0 0 0 0 0,0-1 0 0 0,0 1 1 0 0,0-3-1 0 0,1-6-5 0 0,0 0 1 0 0,0 0-1 0 0,5-16 0 0 0,3-5-993 0 0,1-1 1 0 0,21-42-1 0 0,17-34-671 0 0,7 3-20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 14743 0 0,'-2'-15'1343'0'0,"2"11"-1214"0"0,0 0 0 0 0,-1 0 0 0 0,1 0 1 0 0,-1 0-1 0 0,-3-7 0 0 0,3 9 417 0 0,0 1-1 0 0,0-1 0 0 0,0 0 1 0 0,0 1-1 0 0,0-1 1 0 0,0 1-1 0 0,-1-1 0 0 0,1 1 1 0 0,-3-2-1 0 0,3 2-112 0 0,2 3-617 0 0,-1 0-1 0 0,1-1 0 0 0,0 1 0 0 0,0 0 0 0 0,0 0 0 0 0,0-1 0 0 0,0 1 0 0 0,2 1 0 0 0,0 2-274 0 0,7 9-695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246 169 2759 0 0,'0'-1'207'0'0,"1"-1"162"0"0,0 0 0 0 0,-1 0 0 0 0,1 0 0 0 0,0 0 1 0 0,0 0-1 0 0,0 0 0 0 0,1 0 0 0 0,-1 0 0 0 0,0 1 0 0 0,1-1 0 0 0,-1 0 0 0 0,1 1 0 0 0,-1-1 0 0 0,4-1 0 0 0,-1-1 1806 0 0,5-3 805 0 0,0 0 1 0 0,14-9-1 0 0,20-6 526 0 0,51-9-3352 0 0,-54 19 759 0 0,17-12-834 0 0,-65 17-262 0 0,4 5 153 0 0,0 1 0 0 0,0-1 1 0 0,0 1-1 0 0,-1 0 0 0 0,1 1 0 0 0,0-1 0 0 0,0 1 1 0 0,0 0-1 0 0,-1 0 0 0 0,-3 0 0 0 0,-6 1-126 0 0,-23 6 0 0 0,6 1 127 0 0,2 2-1 0 0,-1 1 1 0 0,1 1 0 0 0,1 2-1 0 0,0 1 1 0 0,1 1 0 0 0,1 1-1 0 0,0 1 1 0 0,2 2 0 0 0,-33 31-1 0 0,42-36 99 0 0,1 1 0 0 0,-25 36 0 0 0,34-45-54 0 0,1 0 0 0 0,0 0 0 0 0,1 0 0 0 0,-1 1 0 0 0,1 0 0 0 0,1-1 0 0 0,0 1-1 0 0,0 0 1 0 0,0 0 0 0 0,0 16 0 0 0,2-22-26 0 0,0 0 1 0 0,0 1-1 0 0,0-1 0 0 0,1 0 0 0 0,-1 0 0 0 0,1 1 0 0 0,0-1 1 0 0,-1 0-1 0 0,1 0 0 0 0,0 0 0 0 0,0 0 0 0 0,0 0 0 0 0,1 0 1 0 0,-1 0-1 0 0,0 0 0 0 0,1 0 0 0 0,-1-1 0 0 0,3 3 1 0 0,-1-2-230 0 0,0 0 1 0 0,0 0 0 0 0,1 0 0 0 0,-1 0 0 0 0,1 0 0 0 0,-1-1 0 0 0,1 1 0 0 0,-1-1-1 0 0,1 0 1 0 0,5 1 0 0 0,18 0-7245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362 949 8751 0 0,'0'0'674'0'0,"1"-9"5638"0"0,-10 7-5749 0 0,1 1 0 0 0,0 0 0 0 0,0 1 0 0 0,-1 0 1 0 0,1 1-1 0 0,0-1 0 0 0,0 2 0 0 0,-11 1 0 0 0,7 1-214 0 0,0 0 0 0 0,0 1 1 0 0,0 0-1 0 0,-19 12 0 0 0,8-2-282 0 0,1 1 0 0 0,1 1 1 0 0,1 1-1 0 0,-26 29 0 0 0,38-38-65 0 0,1 0-1 0 0,0 1 0 0 0,1 0 1 0 0,0 0-1 0 0,0 0 0 0 0,1 1 1 0 0,1 0-1 0 0,0 0 0 0 0,0 0 1 0 0,-4 23-1 0 0,7-29 5 0 0,1 0 0 0 0,0 1 0 0 0,0-1 0 0 0,0 0-1 0 0,0 1 1 0 0,1-1 0 0 0,0 0 0 0 0,0 1 0 0 0,0-1 0 0 0,1 0 0 0 0,2 7 0 0 0,-2-8 1 0 0,0-1 1 0 0,1 1-1 0 0,-1-1 1 0 0,1 1-1 0 0,0-1 1 0 0,-1 0-1 0 0,2 0 1 0 0,-1 0-1 0 0,0-1 1 0 0,0 1-1 0 0,1-1 1 0 0,-1 0-1 0 0,1 0 1 0 0,0 0-1 0 0,0 0 1 0 0,4 1-1 0 0,1 0 16 0 0,0-1-1 0 0,0 0 0 0 0,0-1 0 0 0,0 0 1 0 0,0 0-1 0 0,0-1 0 0 0,0 0 0 0 0,16-2 0 0 0,-1-2-618 0 0,0-1 0 0 0,24-8-1 0 0,-13 1-1283 0 0</inkml:trace>
  <inkml:trace contextRef="#ctx0" brushRef="#br0" timeOffset="1">1717 4 15863 0 0,'0'0'728'0'0,"0"-1"-17"0"0,0 1-701 0 0,0-1 0 0 0,0 1 0 0 0,0 0 0 0 0,0 0-1 0 0,0 0 1 0 0,0 0 0 0 0,0 0 0 0 0,0 0 0 0 0,0-1 0 0 0,0 1 0 0 0,0 0 0 0 0,0 0 0 0 0,-1 0 0 0 0,1 0-1 0 0,0 0 1 0 0,0 0 0 0 0,0 0 0 0 0,0 0 0 0 0,0 0 0 0 0,0 0 0 0 0,0 0 0 0 0,-1-1 0 0 0,1 1 0 0 0,0 0 0 0 0,0 0-1 0 0,0 0 1 0 0,0 0 0 0 0,0 0 0 0 0,0 0 0 0 0,-1 0 0 0 0,1 0 0 0 0,0 0 0 0 0,0 0 0 0 0,0 0 0 0 0,0 0-1 0 0,0 0 1 0 0,-1 0 0 0 0,1 0 0 0 0,0 1 0 0 0,0-1 0 0 0,0 0 0 0 0,0 0 0 0 0,0 0 0 0 0,0 0 0 0 0,0 0-1 0 0,-1 0 1 0 0,1 0 0 0 0,0 0 0 0 0,0 0 0 0 0,0 0 0 0 0,0 0 0 0 0,0 1 0 0 0,0-1 0 0 0,0 0 0 0 0,0 0 0 0 0,0 0-1 0 0,0 0 1 0 0,-1 0 0 0 0,-5 6 227 0 0,-215 255 3872 0 0,54-18-3653 0 0,16 12 99 0 0,52-84-399 0 0,-142 240-452 0 0,229-390-1132 0 0,-17 38-1 0 0,29-58 378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0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62 161 8287 0 0,'-22'-4'562'0'0,"-17"-3"13619"0"0,103-2-12368 0 0,69-20 1 0 0,-56 11-1272 0 0,217-43 58 0 0,-201 47-376 0 0,112-4 0 0 0,-199 18-209 0 0,30 1-267 0 0,-35-1 102 0 0,1 0-1 0 0,-1 0 1 0 0,1 0-1 0 0,0 1 0 0 0,-1-1 1 0 0,1 1-1 0 0,-1-1 1 0 0,1 1-1 0 0,-1 0 1 0 0,0-1-1 0 0,1 1 1 0 0,-1 0-1 0 0,0 0 1 0 0,1 0-1 0 0,-1 0 0 0 0,0 0 1 0 0,0 0-1 0 0,1 2 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693 109 10135 0 0,'6'-22'565'0'0,"-1"5"-55"0"0,0 1 0 0 0,1-1 0 0 0,11-20 5035 0 0,-17 40-4959 0 0,0 3-551 0 0,-1 1 0 0 0,0-1 0 0 0,0 1 1 0 0,-1-1-1 0 0,1 0 0 0 0,-6 13 1 0 0,-21 36-70 0 0,17-35 51 0 0,-194 310-17 0 0,140-230 0 0 0,45-71-2 0 0,-111 169-89 0 0,-13-11 16 0 0,114-157 95 0 0,-2 1 30 0 0,36-42 139 0 0,10-22-142 0 0,2 1 1 0 0,1 0 0 0 0,2 2-1 0 0,1 0 1 0 0,1 1 0 0 0,41-42-1 0 0,25-16-272 0 0,-75 77 160 0 0,0 0-1 0 0,0 1 1 0 0,1 1 0 0 0,0 0-1 0 0,28-12 1 0 0,-37 18 60 0 0,1 1-1 0 0,-1-1 1 0 0,0 1-1 0 0,1 0 1 0 0,-1 1 0 0 0,1-1-1 0 0,-1 1 1 0 0,1 0 0 0 0,0 0-1 0 0,-1 0 1 0 0,1 1 0 0 0,-1-1-1 0 0,1 1 1 0 0,6 2 0 0 0,-5 0 37 0 0,-1 0 0 0 0,1-1 1 0 0,-1 2-1 0 0,1-1 1 0 0,-1 1-1 0 0,0-1 0 0 0,0 1 1 0 0,-1 1-1 0 0,7 6 0 0 0,-1 2 69 0 0,0 0 0 0 0,-2 1 0 0 0,1 0-1 0 0,-2 0 1 0 0,0 1 0 0 0,0 0-1 0 0,5 20 1 0 0,-9-26-22 0 0,-1 0 1 0 0,0 1-1 0 0,0-1 0 0 0,-1 1 0 0 0,0-1 0 0 0,-1 15 1 0 0,0-20-44 0 0,-1 0 1 0 0,1 1-1 0 0,-1-1 1 0 0,0 0 0 0 0,-1 0-1 0 0,1 0 1 0 0,-1 0-1 0 0,1 0 1 0 0,-1 0-1 0 0,-1 0 1 0 0,1 0-1 0 0,0-1 1 0 0,-1 1 0 0 0,0-1-1 0 0,0 0 1 0 0,-5 5-1 0 0,-7 4 41 0 0,-2-1-1 0 0,0-1 1 0 0,0-1-1 0 0,-1 0 1 0 0,-19 7-1 0 0,10-5-63 0 0,-53 25 32 0 0,-89 37-102 0 0,113-51-66 0 0,-62 14 0 0 0,117-35 116 0 0,0-1 1 0 0,0 0-1 0 0,-1 0 1 0 0,1 0-1 0 0,0 0 1 0 0,0 1-1 0 0,0-2 1 0 0,-1 1-1 0 0,1 0 1 0 0,0 0-1 0 0,-1 0 1 0 0,1-1-10 0 0,1 1 1 0 0,-1 0-1 0 0,1 0 1 0 0,0 0-1 0 0,-1-1 1 0 0,1 1-1 0 0,-1 0 1 0 0,1 0 0 0 0,0-1-1 0 0,-1 1 1 0 0,1 0-1 0 0,0-1 1 0 0,0 1-1 0 0,-1 0 1 0 0,1-1-1 0 0,0 1 1 0 0,0-1-1 0 0,-1 1 1 0 0,1 0-1 0 0,0-1 1 0 0,0 0-1 0 0,0 0-26 0 0,0-1 0 0 0,0 0 1 0 0,0 0-1 0 0,0 1 0 0 0,0-1 0 0 0,0 0 0 0 0,1 0 0 0 0,-1 1 0 0 0,1-1 0 0 0,-1 0 0 0 0,1 1 1 0 0,0-1-1 0 0,0 1 0 0 0,1-3 0 0 0,14-19-777 0 0,1 1 1 0 0,0 1-1 0 0,39-35 0 0 0,-26 27-449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93 5063 0 0,'0'0'232'0'0,"0"3"-13"0"0,0 4 245 0 0,0 1 1037 0 0,0 0 0 0 0,1 1 0 0 0,-1-1 0 0 0,4 12 0 0 0,-4-18-1308 0 0,1 0-1 0 0,0 0 1 0 0,0 0 0 0 0,0 0-1 0 0,-1 0 1 0 0,2 0-1 0 0,-1 0 1 0 0,0 0-1 0 0,0 0 1 0 0,1-1-1 0 0,-1 1 1 0 0,1 0-1 0 0,-1-1 1 0 0,1 1-1 0 0,0-1 1 0 0,-1 0-1 0 0,1 1 1 0 0,0-1-1 0 0,0 0 1 0 0,0 0-1 0 0,0 0 1 0 0,3 0-1 0 0,2 1 24 0 0,-1-1 0 0 0,1 0 1 0 0,0 0-1 0 0,0-1 0 0 0,0 0 0 0 0,0 0 0 0 0,-1-1 0 0 0,14-2 0 0 0,54-17 515 0 0,-67 18-669 0 0,18-7-27 0 0,0-1 1 0 0,0-1-1 0 0,-1-1 1 0 0,0-2-1 0 0,-1 0 1 0 0,-1-1-1 0 0,0-1 1 0 0,31-31 0 0 0,-51 45-126 0 0,-1 1-22 0 0,1 0 0 0 0,-1 0 0 0 0,0 0 0 0 0,0-1 0 0 0,0 1 0 0 0,0-1 0 0 0,0 1 0 0 0,0-1 0 0 0,0 1 0 0 0,1-4 0 0 0,-15 2-760 0 0,8 3 747 0 0,0 0 1 0 0,0 0-1 0 0,0 0 0 0 0,0 1 0 0 0,-1 0 0 0 0,1 0 0 0 0,0 0 1 0 0,-7 3-1 0 0,-40 20-256 0 0,34-15 344 0 0,-198 110 270 0 0,188-100 106 0 0,0 1-1 0 0,2 1 1 0 0,0 2 0 0 0,1 0-1 0 0,-26 33 1 0 0,45-47-244 0 0,0-1-1 0 0,0 1 1 0 0,1 0 0 0 0,0 0-1 0 0,1 0 1 0 0,0 1-1 0 0,-6 19 1 0 0,10-26-71 0 0,-1 0-1 0 0,0 1 1 0 0,1-1-1 0 0,0 1 1 0 0,0-1-1 0 0,0 0 1 0 0,0 1-1 0 0,1-1 1 0 0,-1 1-1 0 0,1-1 1 0 0,2 7-1 0 0,-2-8-2 0 0,0 0-1 0 0,1 1 0 0 0,-1-1 1 0 0,1 0-1 0 0,-1 0 0 0 0,1 0 0 0 0,0 0 1 0 0,0 0-1 0 0,0-1 0 0 0,0 1 0 0 0,0-1 1 0 0,0 1-1 0 0,0-1 0 0 0,1 1 0 0 0,-1-1 1 0 0,1 0-1 0 0,3 1 0 0 0,0 0 30 0 0,0-1 0 0 0,1 0 0 0 0,-1 0 0 0 0,0 0 0 0 0,1-1 0 0 0,-1 0 0 0 0,9 0 0 0 0,47-10 155 0 0,-48 7-163 0 0,45-11-164 0 0,86-31 0 0 0,-59 13-5267 0 0,-79 29 4543 0 0,40-15-5634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32 7831 0 0,'7'-4'520'0'0,"29"-16"530"0"0,-11 12 5487 0 0,-23 8-5461 0 0,2 2 545 0 0,-1 0 505 0 0,-6 5-2072 0 0,-3 1 8 0 0,-1 0 0 0 0,1-1 0 0 0,-1 0 1 0 0,-1 0-1 0 0,0-1 0 0 0,-13 10 0 0 0,11-9-25 0 0,-38 25 11 0 0,-57 29 0 0 0,15-10 27 0 0,66-37-60 0 0,-72 49 277 0 0,85-55-180 0 0,0 1 1 0 0,1 0-1 0 0,1 0 0 0 0,-1 1 1 0 0,1 1-1 0 0,-9 13 0 0 0,16-20-43 0 0,-1 0-1 0 0,1 0 1 0 0,0 0-1 0 0,0 1 1 0 0,1-1-1 0 0,-1 1 1 0 0,0 4-1 0 0,2-7-55 0 0,0-1 0 0 0,0 0 0 0 0,0 0 0 0 0,0 0 0 0 0,0 1 0 0 0,1-1 0 0 0,-1 0 0 0 0,0 0 1 0 0,1 0-1 0 0,-1 1 0 0 0,1-1 0 0 0,-1 0 0 0 0,1 0 0 0 0,0 0 0 0 0,-1 0 0 0 0,1 0 0 0 0,0 0 0 0 0,0 0 0 0 0,0 0 0 0 0,0-1 0 0 0,1 2 0 0 0,1 1-3 0 0,0-1 0 0 0,0 0-1 0 0,0-1 1 0 0,0 1 0 0 0,6 2-1 0 0,-2-2-24 0 0,1 0-1 0 0,0-1 0 0 0,-1 1 0 0 0,1-1 0 0 0,0-1 1 0 0,0 0-1 0 0,12-1 0 0 0,56-11-532 0 0,-58 8 312 0 0,26-5-1452 0 0,2-5-519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3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0,'0'2'8395'0'0,"4"43"-3155"0"0,-3-29-4118 0 0,5 29 0 0 0,-5-39-1008 0 0,0 0 0 0 0,1 0 0 0 0,0-1-1 0 0,1 1 1 0 0,-1-1 0 0 0,1 0-1 0 0,0 1 1 0 0,6 7 0 0 0,-3-7-32 0 0,0 1 0 0 0,0-1-1 0 0,1 0 1 0 0,0-1 0 0 0,0 0 0 0 0,0 0 0 0 0,1 0-1 0 0,-1-1 1 0 0,1 0 0 0 0,0-1 0 0 0,1 0 0 0 0,9 3 0 0 0,1-2 126 0 0,0 0 0 0 0,0-1 1 0 0,0-1-1 0 0,27 0 0 0 0,-27 0-2057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10591 0 0,'0'0'8422'0'0,"-2"0"-7866"0"0,-9 3-274 0 0,-1 0-1 0 0,1 1 1 0 0,1 0 0 0 0,-22 12 0 0 0,1-1-141 0 0,-153 72 19 0 0,130-57-91 0 0,-57 40 0 0 0,101-62 7 0 0,-1-1 1 0 0,1 2-1 0 0,0 0 1 0 0,1 0-1 0 0,0 0 1 0 0,-12 17-1 0 0,21-25 43 0 0,0 3 52 0 0,-1-4-161 0 0,1 1 1 0 0,0-1-1 0 0,0 1 1 0 0,0-1-1 0 0,0 1 0 0 0,0-1 1 0 0,0 1-1 0 0,0-1 0 0 0,0 1 1 0 0,0-1-1 0 0,0 1 1 0 0,0-1-1 0 0,1 1 0 0 0,-1-1 1 0 0,0 1-1 0 0,0-1 0 0 0,0 1 1 0 0,1 0-1 0 0,2 1 30 0 0,-1-1-1 0 0,1 1 1 0 0,0-1 0 0 0,0 0-1 0 0,0 0 1 0 0,0 0-1 0 0,-1 0 1 0 0,2 0 0 0 0,-1-1-1 0 0,0 1 1 0 0,0-1-1 0 0,0 0 1 0 0,0 0 0 0 0,0 0-1 0 0,0 0 1 0 0,6-1-1 0 0,6-3 82 0 0,0 1 0 0 0,17-8 0 0 0,-10 4-5 0 0,23-7-84 0 0,0-2 0 0 0,-1-2 0 0 0,65-37 0 0 0,-93 46-96 0 0,-15 9 44 0 0,0-1 1 0 0,-1 1 0 0 0,1 0-1 0 0,0-1 1 0 0,0 1 0 0 0,-1-1-1 0 0,1 1 1 0 0,0 0 0 0 0,0 0 0 0 0,0-1-1 0 0,0 1 1 0 0,-1 0 0 0 0,1 0-1 0 0,0 0 1 0 0,0 0 0 0 0,0 0-1 0 0,1 0 1 0 0,-1 2 19 0 0,-1 1 1 0 0,1-1-1 0 0,0 0 0 0 0,-1 0 0 0 0,0 0 1 0 0,1 0-1 0 0,-1 1 0 0 0,0-1 0 0 0,0 0 1 0 0,0 0-1 0 0,0 0 0 0 0,-1 3 1 0 0,-9 31 30 0 0,2-5-14 0 0,4-7 36 0 0,3-23-54 0 0,1 0-1 0 0,0 0 1 0 0,0 0-1 0 0,-1 0 1 0 0,1 0-1 0 0,0 1 1 0 0,0-1-1 0 0,0 0 1 0 0,0 0-1 0 0,0 0 1 0 0,0 0-1 0 0,1 0 1 0 0,-1 0-1 0 0,0 0 1 0 0,0 0-1 0 0,1 1 1 0 0,-1-1-1 0 0,1 0 1 0 0,-1 0-1 0 0,1 0 1 0 0,-1-1-1 0 0,1 1 1 0 0,1 1-1 0 0,-1 0-28 0 0,1-1-36 0 0,-1 0 0 0 0,0 0 1 0 0,0-1-1 0 0,1 1 0 0 0,-1-1 1 0 0,0 1-1 0 0,1-1 0 0 0,-1 0 1 0 0,0 1-1 0 0,1-1 0 0 0,-1 0 1 0 0,0 0-1 0 0,1 0 0 0 0,-1 0 1 0 0,1 0-1 0 0,-1 0 0 0 0,2-1 1 0 0,-1 1-228 0 0,3 0-530 0 0,1-1 0 0 0,-1 0 0 0 0,0 0-1 0 0,8-3 1 0 0,8-5-5837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65 127 2759 0 0,'1'-10'21862'0'0,"-6"13"-24902"0"0,0 2 3210 0 0,0 0 0 0 0,0 1 0 0 0,1-1 0 0 0,0 1 0 0 0,0 0 0 0 0,0 0 1 0 0,0 0-1 0 0,1 0 0 0 0,-3 9 0 0 0,3-6-34 0 0,-1 0-1 0 0,2 1 1 0 0,-1-1-1 0 0,2 1 1 0 0,-1-1 0 0 0,0 13-1 0 0,2-18-118 0 0,0 0 0 0 0,1 0 0 0 0,-1-1 0 0 0,1 1 0 0 0,-1 0 0 0 0,1 0 0 0 0,1-1 0 0 0,-1 1 0 0 0,0 0 0 0 0,1-1 0 0 0,-1 0-1 0 0,1 1 1 0 0,0-1 0 0 0,0 0 0 0 0,1 0 0 0 0,-1 0 0 0 0,1 0 0 0 0,-1 0 0 0 0,1 0 0 0 0,0-1 0 0 0,0 0 0 0 0,0 1 0 0 0,0-1 0 0 0,1 0 0 0 0,-1 0 0 0 0,0-1 0 0 0,1 1 0 0 0,-1-1 0 0 0,1 0 0 0 0,4 1-1 0 0,12 3 68 0 0,38 4 0 0 0,-50-8-79 0 0,-1-1-1 0 0,0 0 1 0 0,1 0 0 0 0,-1-1 0 0 0,0 0 0 0 0,1 0 0 0 0,-1-1-1 0 0,12-3 1 0 0,-11 0-5 0 0,0 0 0 0 0,0 0 0 0 0,-1-1 0 0 0,0 0 0 0 0,10-10 0 0 0,4-3 0 0 0,80-69-83 0 0,34-27-2225 0 0,-40 46-5821 0 0,-57 45 1865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5063 0 0,'2'0'232'0'0,"29"0"11444"0"0,-36 6-11230 0 0,0 0-1 0 0,1-1 0 0 0,-2 1 0 0 0,1-1 1 0 0,-1-1-1 0 0,1 1 0 0 0,-1-1 0 0 0,-10 5 1 0 0,-59 26 556 0 0,27-13-529 0 0,20-9-291 0 0,15-7-144 0 0,1 0-1 0 0,-1 0 0 0 0,1 1 1 0 0,1 1-1 0 0,-21 16 0 0 0,27-17-26 0 0,6 2-11 0 0,1-7-5 0 0,1-1 1 0 0,-1 1-1 0 0,1 0 0 0 0,0-1 1 0 0,0 1-1 0 0,-1-1 0 0 0,1 0 1 0 0,0 0-1 0 0,0 0 0 0 0,0 0 0 0 0,0-1 1 0 0,5 1-1 0 0,8 3-22 0 0,14 5 63 0 0,-1 1 0 0 0,0 2 0 0 0,42 22 0 0 0,-60-27 95 0 0,-1 0-1 0 0,1 0 0 0 0,-1 1 1 0 0,0 0-1 0 0,12 14 1 0 0,-20-19-64 0 0,1 0 1 0 0,-1 1-1 0 0,0-1 0 0 0,0 1 1 0 0,0-1-1 0 0,-1 1 1 0 0,1-1-1 0 0,-1 1 1 0 0,2 6-1 0 0,-3-8-22 0 0,1 1 1 0 0,-1 0-1 0 0,0-1 0 0 0,0 1 1 0 0,0 0-1 0 0,0-1 1 0 0,-1 1-1 0 0,1 0 0 0 0,-1-1 1 0 0,0 1-1 0 0,0 0 0 0 0,0-1 1 0 0,0 1-1 0 0,0-1 0 0 0,-2 4 1 0 0,0-3-2 0 0,1 0 1 0 0,-1 1 0 0 0,0-1-1 0 0,0 0 1 0 0,-1-1 0 0 0,1 1-1 0 0,0-1 1 0 0,-1 1 0 0 0,0-1-1 0 0,-4 2 1 0 0,-40 15 121 0 0,-6-3-291 0 0,-1-2-1 0 0,-93 12 1 0 0,115-24-494 0 0,30-2 301 0 0,1 0-1 0 0,0 0 1 0 0,0 0 0 0 0,0-1-1 0 0,0 1 1 0 0,-1 0 0 0 0,1-1-1 0 0,0 0 1 0 0,0 1 0 0 0,0-1-1 0 0,0 0 1 0 0,-3-2 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138 180 10135 0 0,'0'0'778'0'0,"9"-2"1446"0"0,21 5 5178 0 0,-23-1-6718 0 0,0-1 0 0 0,0-1 0 0 0,0 0 0 0 0,13 0 0 0 0,2-5-238 0 0,-1-1 0 0 0,-1 0 0 0 0,1-2 0 0 0,34-17 0 0 0,-35 15-399 0 0,24-11-91 0 0,-1-3-1 0 0,55-39 0 0 0,-81 48-185 0 0,-16 14 84 0 0,-3 1-173 0 0,-8 1 235 0 0,0 0 1 0 0,1 0-1 0 0,-1 1 0 0 0,0 0 1 0 0,-11 5-1 0 0,-50 21-55 0 0,52-19 120 0 0,-25 10 1 0 0,2 2 1 0 0,1 1-1 0 0,0 3 0 0 0,2 1 1 0 0,1 2-1 0 0,-41 39 0 0 0,65-53 29 0 0,-1 2 0 0 0,-19 28 0 0 0,29-36-5 0 0,0-1-1 0 0,0 1 1 0 0,1 0-1 0 0,1 0 1 0 0,-1 0-1 0 0,1 0 1 0 0,1 1-1 0 0,-4 16 1 0 0,6-22-4 0 0,0-1 0 0 0,0 0 1 0 0,0 1-1 0 0,0-1 0 0 0,0 0 0 0 0,0 1 0 0 0,1-1 1 0 0,-1 0-1 0 0,1 0 0 0 0,-1 1 0 0 0,1-1 1 0 0,0 0-1 0 0,0 0 0 0 0,0 0 0 0 0,0 0 1 0 0,0 0-1 0 0,1 0 0 0 0,-1 0 0 0 0,2 1 1 0 0,0 0-4 0 0,0-1 1 0 0,0 1-1 0 0,0-1 1 0 0,1 0-1 0 0,-1 0 1 0 0,0 0-1 0 0,1-1 1 0 0,0 0 0 0 0,-1 1-1 0 0,7 0 1 0 0,3 1-122 0 0,0-2 0 0 0,0 0 0 0 0,0 0 1 0 0,-1-1-1 0 0,26-3 0 0 0,63-13-2258 0 0,-65 9 528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35 11255 0 0,'0'0'1023'0'0,"-7"-15"830"0"0,7 13-1675 0 0,-1 1 1 0 0,0 0-1 0 0,0-1 0 0 0,0 1 0 0 0,0 0 1 0 0,0 0-1 0 0,0 0 0 0 0,-1 0 0 0 0,1 0 0 0 0,0 0 1 0 0,-1 0-1 0 0,1 0 0 0 0,0 1 0 0 0,-1-1 0 0 0,1 0 1 0 0,-1 1-1 0 0,1-1 0 0 0,-1 1 0 0 0,1 0 0 0 0,-3-1 1 0 0,1 1-36 0 0,-1 0 1 0 0,1 0-1 0 0,0 0 1 0 0,-1 1 0 0 0,1 0-1 0 0,0-1 1 0 0,-1 1-1 0 0,1 0 1 0 0,-4 2-1 0 0,-4 3-50 0 0,0 0 0 0 0,0 0-1 0 0,0 1 1 0 0,-11 11 0 0 0,-17 17-134 0 0,-61 73 0 0 0,27-26-179 0 0,-55 36-294 0 0,8-7 0 0 0,99-90 454 0 0,1 2-1 0 0,1 0 1 0 0,-21 35 0 0 0,34-49 72 0 0,1 1 1 0 0,0 0-1 0 0,0 0 1 0 0,1 0-1 0 0,0 0 1 0 0,1 0 0 0 0,-3 20-1 0 0,5-24 17 0 0,1 0-1 0 0,0 0 1 0 0,0 0-1 0 0,0 0 1 0 0,1 0-1 0 0,0-1 1 0 0,0 1 0 0 0,1 0-1 0 0,0 0 1 0 0,0-1-1 0 0,0 1 1 0 0,0-1-1 0 0,1 0 1 0 0,0 1 0 0 0,6 7-1 0 0,-2-5-3 0 0,-1-1 1 0 0,1 0-1 0 0,0 0 0 0 0,1-1 0 0 0,0 0 1 0 0,0 0-1 0 0,0-1 0 0 0,1 0 0 0 0,-1-1 0 0 0,1 1 1 0 0,0-2-1 0 0,1 1 0 0 0,-1-1 0 0 0,0-1 1 0 0,14 2-1 0 0,-5-1-6 0 0,-1-1 1 0 0,1-1-1 0 0,-1-1 1 0 0,1 0 0 0 0,-1-2-1 0 0,1 0 1 0 0,30-8-1 0 0,-20 1 53 0 0,-1-2-1 0 0,0-1 0 0 0,-1-2 1 0 0,39-25-1 0 0,-28 16 18 0 0,34-22 339 0 0,-2-3 0 0 0,-2-4 0 0 0,76-75 0 0 0,-124 108-351 0 0,-1-1 1 0 0,0-1 0 0 0,25-38 0 0 0,-36 48-70 0 0,-1-1-1 0 0,0 0 1 0 0,-1 0 0 0 0,0 0 0 0 0,0-1 0 0 0,-2 1-1 0 0,1-1 1 0 0,-2 0 0 0 0,3-21 0 0 0,-5 30-71 0 0,0 1 1 0 0,0-1 0 0 0,0 0-1 0 0,-1 1 1 0 0,1-1 0 0 0,-1 0-1 0 0,0 1 1 0 0,0-1 0 0 0,0 1-1 0 0,-1-1 1 0 0,1 1 0 0 0,-1 0-1 0 0,1 0 1 0 0,-1 0 0 0 0,0-1-1 0 0,-1 2 1 0 0,1-1-1 0 0,0 0 1 0 0,-1 0 0 0 0,1 1-1 0 0,-1-1 1 0 0,0 1 0 0 0,0 0-1 0 0,-6-4 1 0 0,1 3-202 0 0,0-1 1 0 0,0 1-1 0 0,-1 1 0 0 0,1-1 0 0 0,-1 1 1 0 0,1 1-1 0 0,-1 0 0 0 0,0 0 1 0 0,-10 1-1 0 0,-14 1-810 0 0,1 2 1 0 0,-38 9-1 0 0,-8 0-450 0 0,60-9 1240 0 0,-79 6-937 0 0,83-8 945 0 0,0-2-1 0 0,1 1 1 0 0,-1-2 0 0 0,1 0-1 0 0,-15-4 1 0 0,26 6-167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 12671 0 0,'0'0'4263'0'0,"1"2"-4124"0"0,2 3-63 0 0,0 1 0 0 0,-1 0 0 0 0,0 0 0 0 0,0 0 0 0 0,-1 0 0 0 0,0 0 0 0 0,0 0 0 0 0,0 0 0 0 0,-1 0 0 0 0,0 0 0 0 0,0 0 0 0 0,-1 9 0 0 0,-2 9 417 0 0,-12 44 0 0 0,1-20-79 0 0,-6 25 185 0 0,18-64-472 0 0,0 1 0 0 0,1 0 0 0 0,0-1 0 0 0,1 1 0 0 0,1 15 0 0 0,2-13 56 0 0,-3-12-172 0 0,0 1 1 0 0,1 0 0 0 0,-1-1 0 0 0,0 1 0 0 0,1 0 0 0 0,-1-1 0 0 0,1 1 0 0 0,-1-1 0 0 0,1 1 0 0 0,-1 0 0 0 0,1-1 0 0 0,-1 0 0 0 0,1 1 0 0 0,-1-1 0 0 0,1 1 0 0 0,0-1-1 0 0,-1 0 1 0 0,1 1 0 0 0,0-1 0 0 0,-1 0 0 0 0,1 1 0 0 0,0-1 0 0 0,-1 0 0 0 0,1 0 0 0 0,0 0 0 0 0,0 0 0 0 0,-1 0 0 0 0,1 0 0 0 0,0 0 0 0 0,0 0 0 0 0,-1 0 0 0 0,1 0-1 0 0,0 0 1 0 0,-1 0 0 0 0,2-1 0 0 0,24-8 219 0 0,-24 9-214 0 0,17-10 77 0 0,-1 0 0 0 0,1 0 0 0 0,-2-2 0 0 0,1 0 0 0 0,23-24 0 0 0,70-80 379 0 0,-77 77-708 0 0,-1-1 1 0 0,44-73-1 0 0,-70 97-282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12751 0 0,'2'1'587'0'0,"2"4"-203"0"0,0 1-1 0 0,0-1 1 0 0,0 1 0 0 0,0 0-1 0 0,-1 0 1 0 0,0 0 0 0 0,0 1-1 0 0,-1-1 1 0 0,1 1 0 0 0,-1 0-1 0 0,1 10 1 0 0,-3-15 260 0 0,2 9 1736 0 0,-2-7 175 0 0,-2-12-1673 0 0,1-1-849 0 0,1 0 0 0 0,0 1 0 0 0,0-1-1 0 0,1 0 1 0 0,0 0 0 0 0,0 1 0 0 0,1-1 0 0 0,0 1-1 0 0,0-1 1 0 0,1 1 0 0 0,1 0 0 0 0,-1 0 0 0 0,8-12-1 0 0,7-9 91 0 0,1 1 0 0 0,25-28 0 0 0,-44 56-123 0 0,23-28 45 0 0,2 2-1 0 0,0 0 1 0 0,2 2-1 0 0,1 0 1 0 0,1 3 0 0 0,37-23-1 0 0,96-41-3941 0 0,-83 46-216 0 0,-52 24-3429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36 3223 0 0,'0'-2'240'0'0,"1"1"-88"0"0,7-32 13104 0 0,-9 35-12778 0 0,-4 21 86 0 0,-2 0 0 0 0,-1 0 0 0 0,-1 0 1 0 0,-14 23-1 0 0,2 0-184 0 0,-79 155 181 0 0,99-198-561 0 0,-117 203 0 0 0,67-120 0 0 0,16-28-518 0 0,34-56 170 0 0,5-14-1878 0 0,5-3 590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27 522 9815 0 0,'0'0'448'0'0,"-2"0"-6"0"0,2 0-413 0 0,-1 1 1 0 0,0-1-1 0 0,0 0 1 0 0,1 0 0 0 0,-1 0-1 0 0,0 1 1 0 0,0-1 0 0 0,1 0-1 0 0,-1 0 1 0 0,0 0-1 0 0,0 0 1 0 0,1 0 0 0 0,-1-1-1 0 0,0 1 1 0 0,0 0-1 0 0,1 0 1 0 0,-1 0 0 0 0,0-1-1 0 0,1 1 1 0 0,-1 0-1 0 0,0-1 1 0 0,1 1 0 0 0,-1-1-1 0 0,0 1 1 0 0,1 0-1 0 0,-1-1 1 0 0,1 1 0 0 0,-1-1-1 0 0,1 0 1 0 0,-1 1 0 0 0,1-1-1 0 0,-1 1 1 0 0,1-1-1 0 0,0 0 1 0 0,-1 1 0 0 0,1-1-1 0 0,0 0 1 0 0,-1 0-1 0 0,1 1 1 0 0,0-1 0 0 0,0 0-1 0 0,0-1 1 0 0,-1 0 267 0 0,1-1 0 0 0,1 0 0 0 0,-1 0-1 0 0,0 1 1 0 0,1-1 0 0 0,-1 0 0 0 0,1 0 0 0 0,0-2 0 0 0,3-3 82 0 0,0 0 1 0 0,1 0 0 0 0,-1 0-1 0 0,1 1 1 0 0,1 0-1 0 0,7-9 1 0 0,42-37 462 0 0,-46 45-645 0 0,29-24 252 0 0,54-35 0 0 0,48-20-13 0 0,-110 69-398 0 0,135-73 257 0 0,-139 79-165 0 0,1 1-1 0 0,0 1 1 0 0,0 2 0 0 0,46-9 0 0 0,-64 16-45 0 0,1 0-1 0 0,0 0 1 0 0,0 1 0 0 0,0 0 0 0 0,-1 0-1 0 0,1 1 1 0 0,0 1 0 0 0,0 0 0 0 0,15 5-1 0 0,-22-6-58 0 0,1 1-1 0 0,0-1 1 0 0,-1 1-1 0 0,0 0 1 0 0,1 1 0 0 0,-1-1-1 0 0,0 0 1 0 0,0 1-1 0 0,0 0 1 0 0,-1 0-1 0 0,1-1 1 0 0,0 2-1 0 0,-1-1 1 0 0,0 0 0 0 0,0 0-1 0 0,0 1 1 0 0,0-1-1 0 0,-1 1 1 0 0,1 0-1 0 0,-1-1 1 0 0,0 1-1 0 0,0 0 1 0 0,0 0-1 0 0,-1 0 1 0 0,1 0 0 0 0,-1 6-1 0 0,0 4 47 0 0,-1-1 1 0 0,-1 1-1 0 0,0-1 0 0 0,0 0 1 0 0,-2 0-1 0 0,1 0 0 0 0,-8 14 1 0 0,-44 86 475 0 0,37-81-433 0 0,-3 0 1 0 0,0-2-1 0 0,-2 0 1 0 0,-50 50-1 0 0,52-59-45 0 0,-2-2 0 0 0,0-1-1 0 0,-2-1 1 0 0,1-1 0 0 0,-2-1-1 0 0,-46 20 1 0 0,59-30-111 0 0,-1 0-1 0 0,-1-1 1 0 0,-21 3-1 0 0,28-6 13 0 0,1 0 1 0 0,-1-1-1 0 0,0 0 0 0 0,1 0 1 0 0,-1 0-1 0 0,0-1 0 0 0,1 0 1 0 0,-12-4-1 0 0,18 5-87 0 0,-1-1 0 0 0,1 1 0 0 0,-1-1 0 0 0,1 0 0 0 0,0 1 0 0 0,-1-1 0 0 0,1 0 0 0 0,0 0 0 0 0,0 0 0 0 0,0 0 0 0 0,-1 0 0 0 0,1 0 0 0 0,0 0 0 0 0,0-1 0 0 0,-1-1 0 0 0,-1-10-1748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69 12895 0 0,'-78'-24'10787'0'0,"80"24"-10361"0"0,353-30-652 0 0,-313 25-1030 0 0,-14 1-4339 0 0,-2-1-1733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3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8287 0 0,'0'0'2274'0'0,"-4"11"3279"0"0,-1 14-3905 0 0,5-24-852 0 0,-3 19 111 0 0,0-11-813 0 0,0 1 0 0 0,0-1 1 0 0,-1 0-1 0 0,0 0 0 0 0,-1-1 1 0 0,0 1-1 0 0,0-1 0 0 0,-1 0 1 0 0,0-1-1 0 0,0 1 0 0 0,-1-1 1 0 0,0 0-1 0 0,0-1 1 0 0,0 1-1 0 0,-15 8 0 0 0,2-3-24 0 0,0 0-1 0 0,0-2 1 0 0,-1 0-1 0 0,-1-1 1 0 0,-34 9-1 0 0,51-19-477 0 0,10-4-183 0 0,15-13-1336 0 0,-8 9-279 0 0,-13 10 2260 0 0,-4 18 104 0 0,4-14-136 0 0,1-4 122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58 207 2759 0 0,'0'0'126'0'0,"0"2"528"0"0,0 8 1720 0 0,0 1-1 0 0,-1-1 0 0 0,0 0 0 0 0,0 0 0 0 0,-3 11 0 0 0,0 0-1264 0 0,-16 67 216 0 0,12-58-1157 0 0,2 1-1 0 0,1-1 0 0 0,-2 49 1 0 0,7-9-48 0 0,0-70-111 0 0,1 0-1 0 0,-1 0 1 0 0,1 0 0 0 0,-1 0 0 0 0,1 0-1 0 0,-1 0 1 0 0,1 0 0 0 0,-1 0 0 0 0,1 0 0 0 0,-1 0-1 0 0,1 0 1 0 0,-1 0 0 0 0,1 0 0 0 0,-1 0-1 0 0,1 0 1 0 0,-1 0 0 0 0,1-1 0 0 0,0 1 0 0 0,1-1 28 0 0,1-1 1 0 0,-1 1 0 0 0,0 0 0 0 0,1-1-1 0 0,-1 0 1 0 0,0 1 0 0 0,0-1 0 0 0,0 0-1 0 0,0 0 1 0 0,-1 0 0 0 0,3-4 0 0 0,16-29 517 0 0,-13 23-284 0 0,7-15 63 0 0,1 2-1 0 0,1 0 0 0 0,1 1 1 0 0,1 0-1 0 0,2 1 0 0 0,41-37 1 0 0,100-61-122 0 0,-98 75-215 0 0,116-75-2 0 0,-159 108-1 0 0,-14 9-49 0 0,43-25 10 0 0,-44 26-80 0 0,0 1-1 0 0,-1 0 1 0 0,2 0 0 0 0,-1 0 0 0 0,0 1-1 0 0,0 0 1 0 0,0 0 0 0 0,7 0-1 0 0,-10 1-62 0 0,0 0-1 0 0,0 0 0 0 0,0 0 0 0 0,-1 1 0 0 0,1-1 0 0 0,0 1 1 0 0,0-1-1 0 0,-1 1 0 0 0,1 0 0 0 0,0 0 0 0 0,1 1 0 0 0,10 8-5591 0 0,-6 1-999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424 239 3223 0 0,'19'-37'-1154'0'0,"-14"25"3065"0"0,-1 0 0 0 0,6-23-1 0 0,-8 27-974 0 0,-1 1-1 0 0,0-1 1 0 0,-1 0 0 0 0,0 0-1 0 0,0 0 1 0 0,0 0 0 0 0,-1 0-1 0 0,0 1 1 0 0,-1-1-1 0 0,1 0 1 0 0,-4-7 0 0 0,4 12-885 0 0,0 1 1 0 0,0 0 0 0 0,0-1 0 0 0,0 1-1 0 0,-1 0 1 0 0,1 0 0 0 0,-1 0 0 0 0,1 0-1 0 0,-1 0 1 0 0,0 0 0 0 0,0 0-1 0 0,0 0 1 0 0,0 1 0 0 0,0-1 0 0 0,0 1-1 0 0,0-1 1 0 0,-5-1 0 0 0,3 2-17 0 0,0 0-1 0 0,0 0 1 0 0,0 0 0 0 0,0 1-1 0 0,0-1 1 0 0,0 1 0 0 0,-1 0 0 0 0,1 0-1 0 0,0 1 1 0 0,-5 0 0 0 0,-4 2-7 0 0,1 0 1 0 0,0 1 0 0 0,0 1 0 0 0,0 0 0 0 0,1 0-1 0 0,-14 10 1 0 0,-10 9-16 0 0,1 2 0 0 0,2 1 0 0 0,1 1-1 0 0,-33 39 1 0 0,49-50-16 0 0,-25 36-1 0 0,37-49 7 0 0,0 0-1 0 0,1 0 0 0 0,-1 1 1 0 0,1-1-1 0 0,0 1 0 0 0,0 0 1 0 0,1 0-1 0 0,-1-1 0 0 0,1 1 1 0 0,0 0-1 0 0,1 0 0 0 0,-1 0 1 0 0,1 0-1 0 0,0 10 0 0 0,1-13 141 0 0,18-1 291 0 0,-16 0-395 0 0,0-1 0 0 0,0 1 0 0 0,0-1 0 0 0,0 0 0 0 0,-1 0 0 0 0,1 0 0 0 0,0-1 0 0 0,0 1 0 0 0,0-1 0 0 0,-1 1 0 0 0,1-1 0 0 0,5-2 0 0 0,31-18 451 0 0,-1-2-1 0 0,64-50 1 0 0,-94 67-460 0 0,-7 5-4 0 0,-5 12-116 0 0,-8 14-89 0 0,-16 39-613 0 0,28-62 521 0 0,11 4-861 0 0,-10-5 1031 0 0,1 0 0 0 0,-1 0 0 0 0,1 0 1 0 0,0 0-1 0 0,-1 0 0 0 0,1 0 1 0 0,0-1-1 0 0,0 1 0 0 0,0-1 1 0 0,-1 1-1 0 0,1-1 0 0 0,0 0 1 0 0,3 0-1 0 0,19-2-1434 0 0,5-6-317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72 13303 0 0,'19'-22'673'0'0,"-10"11"-63"0"0,1 1 0 0 0,18-17 2433 0 0,-26 27-1617 0 0,-2-1-1368 0 0,1 1 1 0 0,-1 0 0 0 0,1 0-1 0 0,-1 0 1 0 0,0 0 0 0 0,1 0-1 0 0,-1 0 1 0 0,1 0 0 0 0,-1-1-1 0 0,0 1 1 0 0,1 0 0 0 0,-1 0-1 0 0,1 0 1 0 0,-1 1 0 0 0,1-1-1 0 0,-1 0 1 0 0,0 0 0 0 0,1 0-1 0 0,-1 0 1 0 0,1 0 0 0 0,-1 0-1 0 0,1 1 1 0 0,1 3 10 0 0,0 1 0 0 0,0-1 0 0 0,0 0 0 0 0,-1 1 0 0 0,0-1 0 0 0,1 1 0 0 0,-2 0-1 0 0,1 0 1 0 0,-1-1 0 0 0,1 1 0 0 0,-1 0 0 0 0,0 0 0 0 0,-1-1 0 0 0,1 1 0 0 0,-3 7 0 0 0,-2 10 49 0 0,-1-1 0 0 0,-10 22-1 0 0,13-36-60 0 0,-21 48 154 0 0,-4-1 0 0 0,-48 73 0 0 0,46-81-145 0 0,-39 62-27 0 0,-42 69 7 0 0,75-116-185 0 0,14-24-258 0 0,-23 48 1 0 0,36-57-2046 0 0,9-26 1008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17567 0 0,'0'0'1588'0'0,"-1"2"-1304"0"0,-16 17 18 0 0,0 0-1 0 0,2 2 1 0 0,0 0 0 0 0,2 0-1 0 0,0 2 1 0 0,2-1-1 0 0,0 1 1 0 0,1 1 0 0 0,-11 43-1 0 0,13-40-7 0 0,-15 69 386 0 0,21-85-629 0 0,1 0-1 0 0,1 0 1 0 0,-1 0-1 0 0,2 1 1 0 0,0-1 0 0 0,4 20-1 0 0,-5-29-26 0 0,0 0 0 0 0,1-1 0 0 0,-1 1 0 0 0,1-1 0 0 0,0 1 0 0 0,0-1 0 0 0,-1 1 0 0 0,1-1 0 0 0,0 1 0 0 0,0-1-1 0 0,0 1 1 0 0,1-1 0 0 0,-1 0 0 0 0,0 0 0 0 0,0 0 0 0 0,1 0 0 0 0,-1 0 0 0 0,0 0 0 0 0,1 0 0 0 0,2 1 0 0 0,-1-1 30 0 0,0 0 0 0 0,0 0 0 0 0,0-1 0 0 0,0 1 0 0 0,0-1 0 0 0,0 0 1 0 0,0 0-1 0 0,0 0 0 0 0,0 0 0 0 0,0 0 0 0 0,3-1 0 0 0,2-2 28 0 0,-1 0 0 0 0,0 0 0 0 0,0 0 0 0 0,0-1-1 0 0,-1 0 1 0 0,1-1 0 0 0,-1 0 0 0 0,7-5 0 0 0,3-3 29 0 0,13-10 68 0 0,-1-1 0 0 0,43-48-1 0 0,40-64-2726 0 0,-90 108 560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79 175 16095 0 0,'0'0'1460'0'0,"0"2"-1204"0"0,-1-1-164 0 0,1 1 1 0 0,0-1-1 0 0,0 1 0 0 0,1-1 0 0 0,-1 1 1 0 0,0-1-1 0 0,0 1 0 0 0,1-1 0 0 0,-1 1 1 0 0,1-1-1 0 0,-1 1 0 0 0,1-1 0 0 0,0 0 1 0 0,-1 1-1 0 0,1-1 0 0 0,0 0 0 0 0,0 0 1 0 0,0 0-1 0 0,0 1 0 0 0,0-1 0 0 0,0 0 1 0 0,0 0-1 0 0,1 0 0 0 0,-1 0 0 0 0,0-1 1 0 0,0 1-1 0 0,1 0 0 0 0,2 0 0 0 0,-4 0-73 0 0,5 1 214 0 0,0-1 1 0 0,0 0 0 0 0,0 1 0 0 0,0-2 0 0 0,0 1 0 0 0,0 0 0 0 0,0-1 0 0 0,0 0 0 0 0,0 0 0 0 0,0-1 0 0 0,0 1 0 0 0,0-1 0 0 0,6-2 0 0 0,10-3 438 0 0,34-14 0 0 0,-54 20-656 0 0,30-12 167 0 0,0-2 0 0 0,-1 0 0 0 0,0-2 0 0 0,42-31 0 0 0,-54 33-191 0 0,-10 9-57 0 0,0-1 0 0 0,-1 0 0 0 0,0 0-1 0 0,0 0 1 0 0,-1-1 0 0 0,0 0 0 0 0,10-15 0 0 0,-15 22 44 0 0,-1 0 1 0 0,0 0-1 0 0,0-1 1 0 0,0 1 0 0 0,0 0-1 0 0,0 0 1 0 0,0 0-1 0 0,0-1 1 0 0,0 1-1 0 0,1 0 1 0 0,-1 0-1 0 0,0 0 1 0 0,0-1 0 0 0,0 1-1 0 0,0 0 1 0 0,0 0-1 0 0,0 0 1 0 0,0-1-1 0 0,0 1 1 0 0,0 0-1 0 0,0 0 1 0 0,0-1 0 0 0,0 1-1 0 0,0 0 1 0 0,-1 0-1 0 0,1 0 1 0 0,0-1-1 0 0,0 1 1 0 0,0 0-1 0 0,0 0 1 0 0,0 0 0 0 0,0 0-1 0 0,0-1 1 0 0,-1 1-1 0 0,1 0 1 0 0,0 0-1 0 0,0 0 1 0 0,0 0 0 0 0,0-1-1 0 0,-1 1 1 0 0,1 0-1 0 0,0 0 1 0 0,0 0-1 0 0,0 0 1 0 0,-1 0-1 0 0,1 0 1 0 0,0 0 0 0 0,0 0-1 0 0,0 0 1 0 0,-1 0-1 0 0,1 0 1 0 0,0 0-1 0 0,-11 0-470 0 0,-1 5 228 0 0,1-1 0 0 0,0 1 0 0 0,0 1 0 0 0,0 0 1 0 0,-19 15-1 0 0,13-9 32 0 0,-13 10 116 0 0,1 1-1 0 0,-28 29 1 0 0,-48 58 588 0 0,86-90-439 0 0,13-13-7 0 0,-28 29 233 0 0,2 2 0 0 0,-45 66 0 0 0,73-98-205 0 0,0 1 0 0 0,1 0 0 0 0,0 0 0 0 0,0 0 0 0 0,1 0 0 0 0,-3 14 0 0 0,4-19-32 0 0,1 0 0 0 0,0 1 0 0 0,0-1 1 0 0,0 0-1 0 0,0 0 0 0 0,0 0 1 0 0,0 0-1 0 0,0 0 0 0 0,1 0 1 0 0,-1 0-1 0 0,1 0 0 0 0,0 0 1 0 0,-1 0-1 0 0,1 0 0 0 0,0-1 1 0 0,0 1-1 0 0,0 0 0 0 0,0 0 1 0 0,1-1-1 0 0,-1 1 0 0 0,0-1 1 0 0,1 1-1 0 0,-1-1 0 0 0,1 1 1 0 0,-1-1-1 0 0,1 0 0 0 0,0 0 0 0 0,-1 0 1 0 0,5 2-1 0 0,1 0-23 0 0,0-1 0 0 0,0 0 0 0 0,0 0 0 0 0,0-1 0 0 0,0 0 0 0 0,13 1 0 0 0,0-3-3315 0 0,25-2 0 0 0,-6-2-4227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43 7831 0 0,'-2'1'2596'0'0,"-30"16"2801"0"0,-16 10-3631 0 0,-36 29-1115 0 0,28-20-86 0 0,2 3 0 0 0,-56 51 1 0 0,99-80-244 0 0,1 0 1 0 0,1 0 0 0 0,0 1 0 0 0,-11 17 0 0 0,19-27-280 0 0,1 0 0 0 0,-1-1 0 0 0,1 1 0 0 0,0 0 0 0 0,-1 0-1 0 0,1 0 1 0 0,0 0 0 0 0,-1 0 0 0 0,1 0 0 0 0,0 0 0 0 0,0 0 0 0 0,0-1 0 0 0,0 1-1 0 0,0 0 1 0 0,0 0 0 0 0,0 0 0 0 0,0 0 0 0 0,0 0 0 0 0,1 0 0 0 0,-1 0 0 0 0,0 0-1 0 0,1 1 1 0 0,0-1-3 0 0,0 0-1 0 0,0 1 1 0 0,0-1 0 0 0,0 0-1 0 0,0 0 1 0 0,1 0-1 0 0,-1 0 1 0 0,0-1 0 0 0,0 1-1 0 0,1 0 1 0 0,-1 0-1 0 0,3 0 1 0 0,1 1 25 0 0,1 0-1 0 0,-1-1 0 0 0,1 0 1 0 0,0 0-1 0 0,-1-1 1 0 0,10 1-1 0 0,6-2 23 0 0,-1-1 0 0 0,1-1 0 0 0,-1-1 0 0 0,28-8 0 0 0,-39 9-87 0 0,0 0 0 0 0,-1-1 0 0 0,0 0-1 0 0,0 0 1 0 0,0-1 0 0 0,0 0 0 0 0,0 0 0 0 0,-1-1 0 0 0,0 0 0 0 0,0 0 0 0 0,-1 0 0 0 0,9-11-1 0 0,-11 10-27 0 0,-1 1 0 0 0,1 0 0 0 0,-1-1 0 0 0,0 0 0 0 0,-1 0 0 0 0,1 0 0 0 0,-2 0 0 0 0,1 0 0 0 0,1-13 0 0 0,-2-4-51 0 0,-2-40-1 0 0,0 42-217 0 0,3-42 0 0 0,5 18-1475 0 0,-2 22 24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692 766 16927 0 0,'1'-2'778'0'0,"4"-2"-399"0"0,0-1 1 0 0,-1 0-1 0 0,0 0 1 0 0,0 0-1 0 0,0-1 1 0 0,-1 1-1 0 0,1-1 1 0 0,2-7 0 0 0,76-172 1212 0 0,16-45 46 0 0,-83 186-1742 0 0,17-52-541 0 0,-28 83 516 0 0,-1-1 0 0 0,-1 0 0 0 0,0 0 1 0 0,0-27-1 0 0,-2 36-43 0 0,-1 1-1 0 0,1-1 1 0 0,-1 1 0 0 0,0 0-1 0 0,0-1 1 0 0,0 1 0 0 0,-3-7 0 0 0,4 10 116 0 0,-1 0 0 0 0,0 0 0 0 0,1 0 0 0 0,-1 0 0 0 0,0 0 0 0 0,0 0 0 0 0,0 0 1 0 0,0 0-1 0 0,0 0 0 0 0,0 1 0 0 0,0-1 0 0 0,0 0 0 0 0,0 0 0 0 0,0 1 0 0 0,0-1 1 0 0,0 1-1 0 0,0-1 0 0 0,-1 1 0 0 0,1 0 0 0 0,0-1 0 0 0,0 1 0 0 0,-1 0 0 0 0,1 0 0 0 0,0 0 1 0 0,0 0-1 0 0,-1 0 0 0 0,1 0 0 0 0,0 0 0 0 0,0 0 0 0 0,-2 1 0 0 0,-4 0-15 0 0,1 1 0 0 0,-1 1-1 0 0,1-1 1 0 0,0 1 0 0 0,0 0 0 0 0,0 1-1 0 0,1 0 1 0 0,-1-1 0 0 0,-6 7-1 0 0,-44 45 114 0 0,55-53-52 0 0,-34 38 177 0 0,3 1 0 0 0,1 2-1 0 0,2 1 1 0 0,2 1 0 0 0,-29 68 0 0 0,-78 254 2222 0 0,122-329-2306 0 0,-39 115 532 0 0,38-121-481 0 0,-1 0 0 0 0,-30 48-1 0 0,18-40-126 0 0,-1-2 0 0 0,-2 0 0 0 0,-1-2 1 0 0,-2-2-1 0 0,-50 43 0 0 0,50-52-131 0 0,-35 32-1155 0 0,65-56 746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23 123 14335 0 0,'-9'-12'1535'0'0,"7"10"-1532"0"0,-9-12 6588 0 0,11 13-6487 0 0,8-2 1423 0 0,15-3-1839 0 0,-15 5 796 0 0,237-45 838 0 0,-156 30-3401 0 0,0-1-4856 0 0,-63 12-209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2303 0 0,'0'0'21112'0'0,"-1"2"-21045"0"0,-2 3-65 0 0,1-1 0 0 0,-2 1 0 0 0,1-1 1 0 0,0 1-1 0 0,-7 5 0 0 0,-12 14-2 0 0,17-18 17 0 0,5-5 238 0 0,10-17-122 0 0,10-5-58 0 0,-17 18 114 0 0,-5 7 217 0 0,-3 7 114 0 0,-1-4-743 0 0,-1 1 0 0 0,1-1-1 0 0,-1-1 1 0 0,-1 1 0 0 0,-8 5 0 0 0,15-11-221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52 17999 0 0,'1'-2'827'0'0,"1"-3"-601"0"0,-1 0-1 0 0,0 0 1 0 0,0 0 0 0 0,0 0-1 0 0,-1-1 1 0 0,1 1 0 0 0,-1-8 2995 0 0,-13 29-2550 0 0,1 5-594 0 0,-18 39 0 0 0,20-36-49 0 0,-18 29 0 0 0,-194 248-17 0 0,209-285-11 0 0,-6 7-206 0 0,3-4-780 0 0,-16 27 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9991 0 0,'0'0'10820'0'0,"8"-3"-7543"0"0,-7 3-3229 0 0,0 0-36 0 0,-1 0 0 0 0,0 0 0 0 0,1 0 0 0 0,-1 0 1 0 0,1 0-1 0 0,-1 0 0 0 0,0 0 0 0 0,1 1 0 0 0,-1-1 0 0 0,0 0 1 0 0,1 0-1 0 0,-1 0 0 0 0,0 1 0 0 0,1-1 0 0 0,-1 0 0 0 0,0 0 0 0 0,1 1 1 0 0,-1-1-1 0 0,0 0 0 0 0,1 1 0 0 0,0 1-2 0 0,1 0 0 0 0,0 1 0 0 0,-1-1-1 0 0,1 0 1 0 0,-1 1 0 0 0,0-1 0 0 0,1 1 0 0 0,-1-1-1 0 0,0 1 1 0 0,-1-1 0 0 0,1 1 0 0 0,0 0 0 0 0,-1 4 0 0 0,2 2-4 0 0,0 13-6 0 0,0-1 0 0 0,-1 25 0 0 0,3 28 0 0 0,0-49 0 0 0,-2-16-12 0 0,5 0 404 0 0,-2-4-1522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18 5527 0 0,'10'-15'8315'0'0,"-18"13"-5800"0"0,6 2-2151 0 0,0 0 0 0 0,0 0 0 0 0,0 0 1 0 0,0 1-1 0 0,0-1 0 0 0,0 1 1 0 0,0-1-1 0 0,0 1 0 0 0,0 0 0 0 0,0 0 1 0 0,0 0-1 0 0,1 0 0 0 0,-3 2 0 0 0,-23 19-456 0 0,20-16 470 0 0,-11 12-342 0 0,1 2 0 0 0,0-1 1 0 0,-20 33-1 0 0,15-20-28 0 0,2-2-8 0 0,3 0 0 0 0,0 1 0 0 0,2 1 0 0 0,-16 48 0 0 0,27-70-4 0 0,1 1-1 0 0,0-1 0 0 0,0 1 1 0 0,1 0-1 0 0,1 0 0 0 0,0 0 1 0 0,1 15-1 0 0,0-22 5 0 0,0-1 0 0 0,1 1-1 0 0,-1-1 1 0 0,1 0 0 0 0,0 1 0 0 0,0-1-1 0 0,0 0 1 0 0,1 0 0 0 0,-1 0 0 0 0,1 0-1 0 0,0 0 1 0 0,0 0 0 0 0,0 0 0 0 0,0-1-1 0 0,0 1 1 0 0,0-1 0 0 0,1 1 0 0 0,-1-1-1 0 0,1 0 1 0 0,0 0 0 0 0,0 0 0 0 0,-1 0-1 0 0,1 0 1 0 0,0-1 0 0 0,1 1 0 0 0,-1-1-1 0 0,5 1 1 0 0,2 1 74 0 0,0-2-1 0 0,0 1 1 0 0,0-2-1 0 0,-1 1 1 0 0,1-1-1 0 0,0-1 1 0 0,0 0-1 0 0,0 0 0 0 0,0-1 1 0 0,-1 0-1 0 0,1 0 1 0 0,13-7-1 0 0,-9 4-13 0 0,-1-1 0 0 0,0-1 0 0 0,0 0-1 0 0,-1 0 1 0 0,0-1 0 0 0,0-1 0 0 0,20-20-1 0 0,-19 15-27 0 0,-1 0 0 0 0,-1-1-1 0 0,-1 0 1 0 0,0-1 0 0 0,-1 0-1 0 0,0-1 1 0 0,-1 0 0 0 0,-1 0-1 0 0,-1-1 1 0 0,-1 0 0 0 0,0 0-1 0 0,-1 0 1 0 0,-1-1-1 0 0,1-19 1 0 0,-4 27-59 0 0,1 3-62 0 0,0 1 0 0 0,-1-1 0 0 0,0 0 0 0 0,0 1 0 0 0,-1-1 0 0 0,0 1 0 0 0,0-1 0 0 0,-1 1 0 0 0,0-1-1 0 0,-4-9 1 0 0,5 16-6 0 0,0 0-1 0 0,0-1 0 0 0,0 1 0 0 0,-1 0 0 0 0,1-1 0 0 0,0 1 0 0 0,-1 0 1 0 0,1 0-1 0 0,-1 0 0 0 0,1 0 0 0 0,-4-1 0 0 0,4 2 36 0 0,0-1-472 0 0,-1 1-518 0 0,-3-1 1132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1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115 133 7367 0 0,'-68'-33'2765'0'0,"21"12"10405"0"0,62 17-12696 0 0,23-4-427 0 0,0 1 0 0 0,38-1 0 0 0,2 0-29 0 0,299-28 46 0 0,-373 36-64 0 0,22-3-2 0 0,-12 1 8 0 0,27 0 1 0 0,-38 2 35 0 0,6 3-31 0 0,2-1-11 0 0,-1 0 0 0 0,1-2 0 0 0,-1 3 0 0 0,-9-2 0 0 0,0 0 0 0 0,0 0 0 0 0,0 0 0 0 0,0 0 0 0 0,-1 0 0 0 0,1 1 0 0 0,0-1 0 0 0,-1 0 0 0 0,1 0 0 0 0,-1 0 0 0 0,1 1 0 0 0,-1-1 0 0 0,1 0 0 0 0,-1 1 0 0 0,0-1 0 0 0,0 0 0 0 0,0 1 0 0 0,0-1 0 0 0,0 0 0 0 0,0 1 0 0 0,0-1 0 0 0,-1 3 0 0 0,0 2 0 0 0,0 1 0 0 0,-1-1 0 0 0,-3 10 0 0 0,-10 19 28 0 0,-1 0-1 0 0,-1-1 1 0 0,-2-1-1 0 0,-2-1 1 0 0,-42 52-1 0 0,2-10 29 0 0,-113 130 19 0 0,118-146-152 0 0,55-56-697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805 118 11055 0 0,'9'-10'696'0'0,"1"0"-1"0"0,1 0 1 0 0,-1 1-1 0 0,1 1 1 0 0,18-11-1 0 0,-5 6 2815 0 0,46-18-1 0 0,-66 29-3255 0 0,-2 1-129 0 0,-1 0 1 0 0,1 0-1 0 0,-1 1 1 0 0,1-1-1 0 0,0 1 0 0 0,0-1 1 0 0,-1 1-1 0 0,1 0 1 0 0,0-1-1 0 0,0 1 0 0 0,2 0 1 0 0,-3 1-120 0 0,0-1-1 0 0,-1 1 1 0 0,1-1 0 0 0,0 1 0 0 0,-1 0 0 0 0,1-1 0 0 0,-1 1-1 0 0,1 0 1 0 0,-1-1 0 0 0,0 1 0 0 0,1 0 0 0 0,-1 0 0 0 0,0-1-1 0 0,1 1 1 0 0,-1 0 0 0 0,0 0 0 0 0,0 0 0 0 0,0-1-1 0 0,1 1 1 0 0,-1 0 0 0 0,0 0 0 0 0,0 0 0 0 0,0 0 0 0 0,-1-1-1 0 0,1 1 1 0 0,0 0 0 0 0,0 0 0 0 0,-1 1 0 0 0,-7 24 113 0 0,7-25-118 0 0,-3 8 12 0 0,-1-1 0 0 0,0 0-1 0 0,0 0 1 0 0,0-1 0 0 0,-1 1 0 0 0,0-1-1 0 0,-1-1 1 0 0,0 1 0 0 0,0-1 0 0 0,0 0-1 0 0,-1-1 1 0 0,-14 9 0 0 0,-8 2 55 0 0,-1-1 0 0 0,-37 11-1 0 0,47-18-60 0 0,-22 7-132 0 0,-1-1-1 0 0,-1-3 1 0 0,0-1 0 0 0,0-3-1 0 0,-69 4 1 0 0,95-11-57 0 0,1 0 0 0 0,-1-1 0 0 0,1 0 0 0 0,-1-2 0 0 0,-34-9 0 0 0,50 12 98 0 0,1-1 1 0 0,0 0-1 0 0,0 0 0 0 0,-1 0 0 0 0,1 0 0 0 0,0-1 0 0 0,0 1 1 0 0,0 0-1 0 0,0-1 0 0 0,1 1 0 0 0,-1-1 0 0 0,0 0 0 0 0,0 0 1 0 0,1 0-1 0 0,0 0 0 0 0,-1 0 0 0 0,1 0 0 0 0,0 0 0 0 0,0 0 1 0 0,0 0-1 0 0,0 0 0 0 0,0-1 0 0 0,0 1 0 0 0,0-4 1 0 0,1 3-82 0 0,0 0 0 0 0,0-1 0 0 0,0 1 1 0 0,1 0-1 0 0,-1 0 0 0 0,1 0 1 0 0,0-1-1 0 0,0 1 0 0 0,0 0 1 0 0,0 0-1 0 0,1 0 0 0 0,-1 1 1 0 0,1-1-1 0 0,0 0 0 0 0,0 0 1 0 0,0 1-1 0 0,3-4 0 0 0,-1 1-102 0 0,1 0 0 0 0,-1 1 0 0 0,1 0-1 0 0,6-4 1 0 0,-9 7-78 0 0,-1 2 230 0 0,0-1 145 0 0,1 2-1 0 0,-1-1 0 0 0,0 0 0 0 0,0 0 1 0 0,0 0-1 0 0,1 0 0 0 0,-1 1 1 0 0,-1-1-1 0 0,1 0 0 0 0,0 1 0 0 0,0-1 1 0 0,0 1-1 0 0,-1-1 0 0 0,1 1 1 0 0,-1 0-1 0 0,1-1 0 0 0,-1 1 0 0 0,0-1 1 0 0,0 1-1 0 0,1 0 0 0 0,-1-1 1 0 0,0 1-1 0 0,0 0 0 0 0,-1-1 0 0 0,1 1 1 0 0,0-1-1 0 0,0 1 0 0 0,-1 0 1 0 0,0 2-1 0 0,-3 6 297 0 0,0-1-1 0 0,0 1 1 0 0,-8 14 0 0 0,10-21-270 0 0,-31 49 975 0 0,-1-1 0 0 0,-51 56 1 0 0,77-98-952 0 0,2-2-4 0 0,2-3-52 0 0,1 1 0 0 0,0-1 0 0 0,0 1 0 0 0,0-1 0 0 0,0 1 0 0 0,1 0 0 0 0,-3 8 0 0 0,4-4-12 0 0,1-7-15 0 0,1-1-1 0 0,-1 1 1 0 0,1-1-1 0 0,0 1 1 0 0,0-1 0 0 0,-1 0-1 0 0,1 1 1 0 0,0-1-1 0 0,0 0 1 0 0,0 0-1 0 0,0 0 1 0 0,1 0-1 0 0,-1 0 1 0 0,0 0 0 0 0,0 0-1 0 0,1 0 1 0 0,-1 0-1 0 0,0 0 1 0 0,1-1-1 0 0,-1 1 1 0 0,1 0 0 0 0,-1-1-1 0 0,1 0 1 0 0,-1 1-1 0 0,1-1 1 0 0,-1 0-1 0 0,1 0 1 0 0,1 1-1 0 0,8-1-60 0 0,0 1 0 0 0,-1-1-1 0 0,12-2 1 0 0,-12 1 29 0 0,97-15-247 0 0,-22 3 264 0 0,-52 9-12 0 0,-3 0 124 0 0,0 1 0 0 0,44 2 0 0 0,-66 1 29 0 0,1 1 1 0 0,0 0-1 0 0,-1 1 1 0 0,1-1-1 0 0,-1 2 0 0 0,0-1 1 0 0,0 1-1 0 0,0 1 1 0 0,0-1-1 0 0,0 1 1 0 0,-1 1-1 0 0,1-1 1 0 0,7 8-1 0 0,-10-7-11 0 0,-1-1 1 0 0,0 1-1 0 0,-1 0 1 0 0,1 0-1 0 0,-1 1 0 0 0,0-1 1 0 0,0 1-1 0 0,0 0 0 0 0,-1 0 1 0 0,0-1-1 0 0,0 2 0 0 0,1 7 1 0 0,-1-2 6 0 0,0 1 0 0 0,-1-1 0 0 0,0 1 1 0 0,-1-1-1 0 0,-2 15 0 0 0,2-21-101 0 0,-2-1-1 0 0,1 0 0 0 0,-1 0 1 0 0,1 0-1 0 0,-1 0 1 0 0,-1 0-1 0 0,1 0 1 0 0,-1 0-1 0 0,0-1 1 0 0,0 1-1 0 0,0-1 0 0 0,0 0 1 0 0,-1 0-1 0 0,0 0 1 0 0,0 0-1 0 0,0-1 1 0 0,-5 4-1 0 0,-5 2 34 0 0,0 0 0 0 0,-1-1 0 0 0,0-1-1 0 0,-21 8 1 0 0,-4-2-51 0 0,-73 16 0 0 0,-44-4 0 0 0,107-17-20 0 0,0-3 0 0 0,-70-2 0 0 0,120-3 22 0 0,-2 0-118 0 0,1 0-1 0 0,-1 1 0 0 0,1-2 1 0 0,-1 1-1 0 0,1 0 1 0 0,-1 0-1 0 0,1 0 1 0 0,-1-1-1 0 0,1 1 0 0 0,-1-1 1 0 0,1 1-1 0 0,-1-1 1 0 0,1 0-1 0 0,0 1 1 0 0,-1-1-1 0 0,1 0 1 0 0,0 0-1 0 0,0 0 0 0 0,-2-1 1 0 0,1-5-1151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73 2303 0 0,'26'-20'200'0'0,"-15"10"1905"0"0,-9 8-1101 0 0,-1 0-1 0 0,0 0 1 0 0,1 0-1 0 0,-1-1 1 0 0,0 1-1 0 0,0 0 1 0 0,1-5-1 0 0,-2 6-669 0 0,1 1-1 0 0,-1-1 1 0 0,0 0-1 0 0,0 1 1 0 0,0-1-1 0 0,0 0 1 0 0,0 0-1 0 0,0 1 1 0 0,0-1-1 0 0,0 0 0 0 0,0 1 1 0 0,-1-1-1 0 0,1 0 1 0 0,0 1-1 0 0,0-1 1 0 0,-1 0-1 0 0,1 1 1 0 0,0-1-1 0 0,-1 0 1 0 0,0 0-1 0 0,1 0-161 0 0,-1 1-1 0 0,0-1 1 0 0,0 0 0 0 0,0 1-1 0 0,0-1 1 0 0,0 1-1 0 0,0 0 1 0 0,0-1-1 0 0,0 1 1 0 0,0 0 0 0 0,0-1-1 0 0,-1 1 1 0 0,1 0-1 0 0,0 0 1 0 0,0 0-1 0 0,0 0 1 0 0,0 0 0 0 0,-1 1-1 0 0,-5-1-99 0 0,1 1 1 0 0,-1 1-1 0 0,1-1 0 0 0,-1 1 0 0 0,1 1 1 0 0,-9 3-1 0 0,-37 23-110 0 0,37-19 62 0 0,-42 27-139 0 0,-76 66 0 0 0,48-36-55 0 0,6-8 39 0 0,29-24 157 0 0,3 2 1 0 0,-50 50-1 0 0,92-82 8 0 0,0 0 0 0 0,1 0 0 0 0,0 1 0 0 0,0 0-1 0 0,0 0 1 0 0,1 0 0 0 0,0 0 0 0 0,0 0 0 0 0,1 1 0 0 0,-3 9 0 0 0,4-14-24 0 0,1 1 1 0 0,0 0 0 0 0,-1 0-1 0 0,1-1 1 0 0,0 1-1 0 0,0 0 1 0 0,0 0 0 0 0,1-1-1 0 0,-1 1 1 0 0,1 0 0 0 0,0 0-1 0 0,-1-1 1 0 0,1 1 0 0 0,0-1-1 0 0,1 1 1 0 0,-1-1 0 0 0,0 1-1 0 0,1-1 1 0 0,-1 0 0 0 0,1 1-1 0 0,0-1 1 0 0,-1 0 0 0 0,1 0-1 0 0,0 0 1 0 0,1-1 0 0 0,-1 1-1 0 0,0 0 1 0 0,5 2-1 0 0,2 0 27 0 0,-1 0-1 0 0,2-1 1 0 0,-1 1-1 0 0,0-2 1 0 0,0 1-1 0 0,1-2 1 0 0,0 1-1 0 0,-1-1 1 0 0,14 0-1 0 0,-3-1-676 0 0,-1-2-1 0 0,0 0 1 0 0,33-7-1 0 0,-16-1-863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49 13791 0 0,'8'-6'297'0'0,"-4"3"-78"0"0,0 0-1 0 0,0-1 0 0 0,-1 1 0 0 0,1-1 0 0 0,-1 1 0 0 0,0-1 0 0 0,0 0 0 0 0,6-10 2571 0 0,-19 16-1797 0 0,-5 4-635 0 0,0 0 1 0 0,1 1-1 0 0,0 1 1 0 0,-21 15 0 0 0,-48 43 206 0 0,57-43-491 0 0,0 0 1 0 0,-28 36-1 0 0,43-45-74 0 0,0 1-1 0 0,1 0 1 0 0,1 1-1 0 0,0 0 0 0 0,1 0 1 0 0,-7 21-1 0 0,13-33 2 0 0,1-1 0 0 0,0 1 0 0 0,0-1 0 0 0,1 1 0 0 0,-1 0 0 0 0,1 0 0 0 0,-1-1-1 0 0,1 1 1 0 0,1 6 0 0 0,0-9 1 0 0,-1 1-1 0 0,0-1 0 0 0,1 0 1 0 0,-1 0-1 0 0,1 0 0 0 0,0 0 1 0 0,-1 0-1 0 0,1 0 0 0 0,0 0 1 0 0,-1 0-1 0 0,1 0 0 0 0,0 0 1 0 0,0 0-1 0 0,0 0 1 0 0,0-1-1 0 0,0 1 0 0 0,0 0 1 0 0,0-1-1 0 0,0 1 0 0 0,0-1 1 0 0,1 1-1 0 0,-1-1 0 0 0,0 1 1 0 0,0-1-1 0 0,0 0 0 0 0,1 0 1 0 0,-1 1-1 0 0,0-1 0 0 0,0 0 1 0 0,0 0-1 0 0,1 0 0 0 0,1-1 1 0 0,7 1 20 0 0,1-1 0 0 0,-1-1 1 0 0,0 0-1 0 0,15-4 0 0 0,41-17 130 0 0,-49 16-107 0 0,13-5 9 0 0,0-2 1 0 0,0-1-1 0 0,-2-1 0 0 0,0-1 1 0 0,0-2-1 0 0,-2-1 0 0 0,-1-1 1 0 0,41-43-1 0 0,-61 59-40 0 0,-1-1 0 0 0,1 1 0 0 0,-1-1 0 0 0,-1 0 0 0 0,1 0 0 0 0,4-13 0 0 0,-7 17-42 0 0,0 0 1 0 0,-1-1-1 0 0,1 1 0 0 0,-1 0 1 0 0,1 0-1 0 0,-1-1 1 0 0,0 1-1 0 0,0 0 0 0 0,0-1 1 0 0,-1 1-1 0 0,1 0 1 0 0,0-1-1 0 0,-1 1 1 0 0,1 0-1 0 0,-1 0 0 0 0,0-1 1 0 0,0 1-1 0 0,0 0 1 0 0,0 0-1 0 0,0 0 0 0 0,0 0 1 0 0,-1 0-1 0 0,1 0 1 0 0,-2-1-1 0 0,-2-2-131 0 0,0 0 0 0 0,-1 1 0 0 0,1 0 0 0 0,-1 0 0 0 0,0 1 0 0 0,0-1 0 0 0,0 1 0 0 0,0 0 0 0 0,-9-2 0 0 0,-5-1-1626 0 0,-36-6 0 0 0,34 9 358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44 295 12407 0 0,'0'0'566'0'0,"-1"2"-6"0"0,-41 39 7106 0 0,43-46-6706 0 0,2-1-930 0 0,1 1 0 0 0,0 0-1 0 0,1 0 1 0 0,-1 0 0 0 0,1 0 0 0 0,0 1 0 0 0,0 0-1 0 0,9-6 1 0 0,-2 2-10 0 0,33-27-365 0 0,1 3 0 0 0,72-36 1 0 0,-108 63 419 0 0,-1 1 1 0 0,1 0 0 0 0,0 1 0 0 0,0 1 0 0 0,0-1 0 0 0,0 1-1 0 0,20-1 1 0 0,-29 3-38 0 0,0 1 0 0 0,1-1-1 0 0,-1 0 1 0 0,0 1 0 0 0,0-1 0 0 0,0 0-1 0 0,0 1 1 0 0,0-1 0 0 0,0 1 0 0 0,0 0-1 0 0,-1-1 1 0 0,1 1 0 0 0,0 0 0 0 0,0-1-1 0 0,0 1 1 0 0,0 0 0 0 0,-1 0-1 0 0,1 0 1 0 0,0 0 0 0 0,-1 0 0 0 0,2 1-1 0 0,7 21 232 0 0,-8-16-231 0 0,0-1-1 0 0,0 1 1 0 0,-1 0 0 0 0,1-1-1 0 0,-1 1 1 0 0,-1-1 0 0 0,1 1 0 0 0,-1 0-1 0 0,-1-1 1 0 0,1 1 0 0 0,-1-1 0 0 0,-4 11-1 0 0,1-7-1 0 0,1-1 0 0 0,-2 1-1 0 0,1-1 1 0 0,-2 0 0 0 0,1-1-1 0 0,-15 16 1 0 0,19-23 20 0 0,2-1-54 0 0,0 0 1 0 0,-1 0-1 0 0,1 0 0 0 0,-1 0 1 0 0,1 0-1 0 0,-1 0 1 0 0,1 0-1 0 0,-1 0 1 0 0,1 0-1 0 0,-1 0 0 0 0,1 0 1 0 0,0-1-1 0 0,-1 1 1 0 0,1 0-1 0 0,-1 0 0 0 0,1 0 1 0 0,0-1-1 0 0,-1 1 1 0 0,1 0-1 0 0,-1-1 0 0 0,1 1 1 0 0,0 0-1 0 0,0-1 1 0 0,-1 1-1 0 0,1 0 1 0 0,0-1-1 0 0,0 1 0 0 0,-1-1 1 0 0,1 1-1 0 0,0-1 1 0 0,0 1-1 0 0,-1-2-19 0 0,1 0 1 0 0,0 1-1 0 0,0-1 1 0 0,0 1-1 0 0,0-1 1 0 0,0 1-1 0 0,1-1 0 0 0,-1 1 1 0 0,1-4-1 0 0,2-2-133 0 0,0 0 0 0 0,7-14 0 0 0,4-2 15 0 0,1 1-1 0 0,2 0 1 0 0,0 1-1 0 0,1 1 1 0 0,28-25-1 0 0,-29 30 149 0 0,1 1-1 0 0,1 0 0 0 0,0 2 0 0 0,1 0 0 0 0,0 2 0 0 0,38-15 0 0 0,-48 21 114 0 0,1 2 0 0 0,0-1 1 0 0,-1 2-1 0 0,1-1 0 0 0,0 1 0 0 0,0 1 0 0 0,0 0 0 0 0,0 1 0 0 0,0 0 0 0 0,-1 0 0 0 0,1 1 1 0 0,0 1-1 0 0,-1 0 0 0 0,1 0 0 0 0,-1 1 0 0 0,13 7 0 0 0,-22-10-117 0 0,1 0 0 0 0,-1 0 0 0 0,0 0 0 0 0,0 0 0 0 0,0 1 0 0 0,0-1 0 0 0,0 0 0 0 0,0 1 0 0 0,0-1 0 0 0,-1 0 0 0 0,1 1 0 0 0,-1-1 0 0 0,1 1 0 0 0,-1-1 0 0 0,1 1-1 0 0,-1-1 1 0 0,0 1 0 0 0,1 0 0 0 0,-1-1 0 0 0,0 1 0 0 0,0 1 0 0 0,0 3-3 0 0,-1 0 0 0 0,0 1-1 0 0,-2 9 1 0 0,-3 8 18 0 0,-2 0 0 0 0,0-1 0 0 0,-17 31-1 0 0,-43 61-27 0 0,58-99-608 0 0,0 0 1 0 0,-9 22-1 0 0,19-36-573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195 221 10135 0 0,'-44'43'601'0'0,"-59"52"8177"0"0,88-82-8391 0 0,-16 17-158 0 0,30-29-160 0 0,1-3-54 0 0,1 1-1 0 0,0 0 1 0 0,-1 0 0 0 0,1 0-1 0 0,0 0 1 0 0,0-1-1 0 0,0 1 1 0 0,0 0-1 0 0,0 0 1 0 0,2-1 0 0 0,0-1 6 0 0,129-119 104 0 0,-57 54-80 0 0,-57 52-11 0 0,38-27 0 0 0,-48 38-20 0 0,0 0-1 0 0,0 1 1 0 0,1 0-1 0 0,0 0 1 0 0,0 0-1 0 0,0 1 1 0 0,17-3-1 0 0,-26 6 32 0 0,1 0 0 0 0,0 0 0 0 0,0 0 0 0 0,0 0 0 0 0,0 0 0 0 0,-1 0 0 0 0,1 0 0 0 0,0 0 0 0 0,0 0 0 0 0,0 1 0 0 0,0-1 0 0 0,-1 0 0 0 0,1 1 0 0 0,0-1 0 0 0,0 0 0 0 0,-1 1 0 0 0,1-1-1 0 0,0 1 1 0 0,-1-1 0 0 0,1 1 0 0 0,0-1 0 0 0,0 2 0 0 0,0-1 4 0 0,0 1 1 0 0,0 0-1 0 0,0-1 0 0 0,0 1 0 0 0,0 0 1 0 0,0 0-1 0 0,-1 0 0 0 0,1 0 0 0 0,0 2 0 0 0,0 2 25 0 0,0 0 0 0 0,-1 0-1 0 0,1 0 1 0 0,-1 0 0 0 0,-2 10-1 0 0,-1 0 22 0 0,-2 0-1 0 0,0 1 1 0 0,-1-2-1 0 0,-15 30 1 0 0,3-8-28 0 0,8-17-43 0 0,9-19 40 0 0,14-9 108 0 0,6-6-144 0 0,0-2 1 0 0,30-32-1 0 0,-1 0-104 0 0,-17 21-187 0 0,0 1 0 0 0,2 1 0 0 0,1 2 0 0 0,1 1 0 0 0,0 2 0 0 0,40-16 0 0 0,-62 30 262 0 0,33-11-98 0 0,-42 15 134 0 0,1 1 0 0 0,-1 0 0 0 0,1 0 0 0 0,-1 1-1 0 0,1-1 1 0 0,0 1 0 0 0,8 0 0 0 0,-12 1 9 0 0,1-1 0 0 0,0 0 0 0 0,-1 1 0 0 0,1-1 0 0 0,-1 1 0 0 0,1-1 0 0 0,-1 1 0 0 0,1 0 0 0 0,-1 0 1 0 0,1 0-1 0 0,-1-1 0 0 0,0 1 0 0 0,0 1 0 0 0,1-1 0 0 0,-1 0 0 0 0,0 0 0 0 0,0 0 0 0 0,0 1 0 0 0,1 1 0 0 0,0 0 19 0 0,-1 0 0 0 0,0 0 0 0 0,0 0 1 0 0,0 0-1 0 0,0 1 0 0 0,-1-1 0 0 0,1 0 0 0 0,-1 0 0 0 0,0 5 0 0 0,-1 5 143 0 0,0 0 1 0 0,-1 0-1 0 0,-7 23 0 0 0,5-23-111 0 0,0-1-1 0 0,-1 1 1 0 0,-1-1-1 0 0,0 0 1 0 0,-12 17-1 0 0,-43 49 181 0 0,34-46-252 0 0,19-22-325 0 0,1 0-1 0 0,0 1 1 0 0,-7 15-1 0 0,4-1-7001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2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15775 0 0,'-2'1'727'0'0,"-24"15"387"0"0,-34 14 1 0 0,40-21-310 0 0,1 1-1 0 0,0 0 1 0 0,1 1 0 0 0,0 1-1 0 0,-19 17 1 0 0,20-14-764 0 0,2 1 1 0 0,0 0-1 0 0,1 1 0 0 0,0 0 1 0 0,-20 35-1 0 0,27-38-41 0 0,1 0 0 0 0,0 0 0 0 0,-7 28 0 0 0,11-37 0 0 0,1-1 0 0 0,1 1 0 0 0,-1 0 0 0 0,0 0 0 0 0,1 0 0 0 0,0 0 0 0 0,0-1 0 0 0,1 1 0 0 0,-1 0 0 0 0,1 0 0 0 0,0 0 0 0 0,1-1 0 0 0,-1 1 0 0 0,1-1 0 0 0,-1 1 0 0 0,4 4 0 0 0,-3-6 3 0 0,0 0 0 0 0,0-1-1 0 0,1 1 1 0 0,-1-1 0 0 0,1 0-1 0 0,-1 0 1 0 0,1 0 0 0 0,0 0-1 0 0,0 0 1 0 0,0-1 0 0 0,0 1-1 0 0,0-1 1 0 0,0 0 0 0 0,0 0 0 0 0,0 0-1 0 0,1 0 1 0 0,-1-1 0 0 0,0 1-1 0 0,1-1 1 0 0,-1 0 0 0 0,0 1-1 0 0,1-2 1 0 0,-1 1 0 0 0,4-1-1 0 0,6-1 21 0 0,-1 0 0 0 0,0-1-1 0 0,0-1 1 0 0,-1 1-1 0 0,14-8 1 0 0,-8 3 117 0 0,0-1 1 0 0,-1 0 0 0 0,0-1 0 0 0,0-1-1 0 0,-1 0 1 0 0,-1-1 0 0 0,18-19-1 0 0,-25 24-76 0 0,-1-1 0 0 0,0 0 0 0 0,0 0 0 0 0,-1 0 0 0 0,0 0 0 0 0,0-1 0 0 0,-1 0 0 0 0,0 0 0 0 0,-1 0 0 0 0,0-1 0 0 0,0 1 0 0 0,-1-1 0 0 0,0 1 0 0 0,-1-1 0 0 0,1-18 0 0 0,-3 16-55 0 0,0 0 1 0 0,-1 0-1 0 0,0 0 0 0 0,0 0 1 0 0,-1 1-1 0 0,-1-1 0 0 0,-8-16 1 0 0,11 24-241 0 0,-1 0 1 0 0,0 0 0 0 0,-1 0 0 0 0,1 1-1 0 0,-1-1 1 0 0,1 1 0 0 0,-1 0-1 0 0,0 0 1 0 0,0 0 0 0 0,0 0 0 0 0,-1 0-1 0 0,1 0 1 0 0,-1 1 0 0 0,1 0-1 0 0,-1 0 1 0 0,0 0 0 0 0,0 0 0 0 0,0 1-1 0 0,0-1 1 0 0,0 1 0 0 0,0 0-1 0 0,-1 0 1 0 0,1 1 0 0 0,-7-1 0 0 0,-3 2-1448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41 387 9215 0 0,'0'1'707'0'0,"-19"37"1250"0"0,0 0 4565 0 0,16-27-1036 0 0,4-11-5477 0 0,0 1 0 0 0,1-1 1 0 0,-1 1-1 0 0,0-1 0 0 0,0 0 0 0 0,1 0 0 0 0,-1 1 0 0 0,0-1 0 0 0,0 0 1 0 0,1 0-1 0 0,-1 0 0 0 0,0 0 0 0 0,0 0 0 0 0,1-1 0 0 0,-1 1 1 0 0,0 0-1 0 0,0-1 0 0 0,1 1 0 0 0,-1 0 0 0 0,0-1 0 0 0,0 1 0 0 0,0-1 1 0 0,1-1-1 0 0,3 0 3 0 0,8-5 4 0 0,0 0 1 0 0,0-2-1 0 0,0 1 0 0 0,15-15 0 0 0,43-47 25 0 0,-40 39-35 0 0,8-8 75 0 0,1 2 0 0 0,3 1 0 0 0,50-31 0 0 0,-42 33-33 0 0,2 3-1 0 0,68-29 1 0 0,-116 58-16 0 0,0 0 0 0 0,0 1 0 0 0,0-1 0 0 0,0 1 0 0 0,0 0 0 0 0,7 0 0 0 0,-11 1-7 0 0,1 0 0 0 0,-1 0 0 0 0,0 0 1 0 0,0 0-1 0 0,0 0 0 0 0,0 0 0 0 0,1 1 0 0 0,-1-1 0 0 0,0 0 1 0 0,0 1-1 0 0,0-1 0 0 0,0 1 0 0 0,0 0 0 0 0,0-1 0 0 0,0 1 1 0 0,0 0-1 0 0,0-1 0 0 0,-1 1 0 0 0,1 0 0 0 0,0 0 1 0 0,0 0-1 0 0,0 0 0 0 0,-1 0 0 0 0,1 0 0 0 0,-1 0 0 0 0,1 0 1 0 0,-1 0-1 0 0,1 0 0 0 0,-1 0 0 0 0,1 0 0 0 0,-1 0 0 0 0,0 0 1 0 0,1 2-1 0 0,0 6 30 0 0,-1 0 1 0 0,0 0 0 0 0,0 0 0 0 0,0 0-1 0 0,-1 0 1 0 0,0 0 0 0 0,-1 0-1 0 0,0-1 1 0 0,-1 1 0 0 0,-5 12-1 0 0,-5 9 68 0 0,-24 41 0 0 0,35-68-120 0 0,-11 20 15 0 0,-5 8 5 0 0,-20 47 0 0 0,37-75-101 0 0,0 0 0 0 0,1 0 0 0 0,-1 0 0 0 0,0 0 0 0 0,1 1 0 0 0,0-1 0 0 0,0 0 0 0 0,0 0 0 0 0,0 5 0 0 0,0-7-86 0 0,1 1 0 0 0,-1 0 0 0 0,0-1-1 0 0,1 1 1 0 0,-1-1 0 0 0,1 1 0 0 0,-1-1 0 0 0,1 1 0 0 0,0-1 0 0 0,0 1 0 0 0,0-1-1 0 0,0 0 1 0 0,0 1 0 0 0,0-1 0 0 0,0 0 0 0 0,0 0 0 0 0,0 0 0 0 0,1 0 0 0 0,1 2-1 0 0,8 1-1524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11519 0 0,'0'0'10184'0'0,"-1"2"-9159"0"0,-7 17-241 0 0,-10 34 0 0 0,-3 10-457 0 0,-100 188 766 0 0,-16-8-760 0 0,29-53-327 0 0,58-105 11 0 0,-18 32-1065 0 0,60-98-2290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3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1375 0 0,'0'0'4146'0'0,"1"-2"-3728"0"0,1-1-1129 0 0,14-6 12140 0 0,-11 17-11183 0 0,-4-6-177 0 0,0 0 0 0 0,1-1 0 0 0,-1 1 0 0 0,1-1 0 0 0,-1 0 0 0 0,1 0 0 0 0,0 1 0 0 0,-1-1 0 0 0,1 0 0 0 0,0 0 0 0 0,0-1 0 0 0,0 1 0 0 0,-1 0 0 0 0,1-1 0 0 0,0 1 0 0 0,4 0 0 0 0,30 1 404 0 0,-34-2-411 0 0,19 0 286 0 0,-19 0-244 0 0,0 0-32 0 0,10-4 25 0 0,-9 4-62 0 0,19 2 257 0 0,-19-1-292 0 0,15-2 0 0 0,25-4 0 0 0,47-12 0 0 0,-51 11 0 0 0,-1 1 0 0 0,1 3 0 0 0,47 2 0 0 0,-41 0 0 0 0,199-10 320 0 0,-189 4-265 0 0,99-6 93 0 0,-77 10-19 0 0,76 2 69 0 0,-71-9 120 0 0,-49 5-162 0 0,-27 4-125 0 0,15-4 74 0 0,9 1 74 0 0,-9-2-92 0 0,-19 4-86 0 0,1 1-1 0 0,-1-1 0 0 0,1 1 1 0 0,-1 0-1 0 0,1 0 1 0 0,-1-1-1 0 0,1 2 1 0 0,-1-1-1 0 0,5 1 1 0 0,-2-1 42 0 0,0 1 0 0 0,-1-1 1 0 0,1 1-1 0 0,0 0 0 0 0,0 0 0 0 0,-1 1 1 0 0,1-1-1 0 0,-1 1 0 0 0,1 0 0 0 0,-1 1 0 0 0,0-1 1 0 0,0 1-1 0 0,5 3 0 0 0,-8-5 69 0 0,0 0-33 0 0,4 4-11 0 0,-4-4 612 0 0,3 1-531 0 0,-1-1-140 0 0,9-6 298 0 0,-3 0-226 0 0,11-10 46 0 0,-19 14-234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304 286 8287 0 0,'1'1'8412'0'0,"4"2"-7524"0"0,0 0 0 0 0,-1 1 0 0 0,0 0-1 0 0,0 0 1 0 0,0 0 0 0 0,0 0 0 0 0,3 7-1 0 0,23 39 878 0 0,-12-21-1180 0 0,89 150-1677 0 0,-106-178 663 0 0,1 0-1 0 0,-1 0 0 0 0,0-1 1 0 0,0 1-1 0 0,0 0 1 0 0,0-1-1 0 0,0 1 1 0 0,1-1-1 0 0,-1 1 1 0 0,0-1-1 0 0,1 1 0 0 0,-1-1 1 0 0,0 0-1 0 0,1 0 1 0 0,-1 0-1 0 0,0 0 1 0 0,1 0-1 0 0,1 0 0 0 0,-2 0-76 0 0,14-1-6574 0 0</inkml:trace>
  <inkml:trace contextRef="#ctx0" brushRef="#br0" timeOffset="1">1076 81 919 0 0,'36'-57'238'0'0,"-18"34"19568"0"0,-29 32-17870 0 0,-55 61 548 0 0,-15 25-1067 0 0,31-34-861 0 0,-243 328 175 0 0,72-34-326 0 0,29-44-282 0 0,162-267-238 0 0,-49 55 0 0 0,-7-14-4492 0 0,66-67-4116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88 285 1839 0 0,'3'-9'45'0'0,"1"0"0"0"0,0 1 0 0 0,5-10-1 0 0,5-8 1708 0 0,-10 18-619 0 0,33-69 5472 0 0,-31 66-5227 0 0,1-1 1 0 0,1 1-1 0 0,0 1 1 0 0,13-14 2084 0 0,-29 39-2814 0 0,4-5-470 0 0,-2 0 0 0 0,-7 12 0 0 0,-21 25 147 0 0,-52 77 108 0 0,76-106-329 0 0,0-1 0 0 0,2 2 1 0 0,0-1-1 0 0,1 1 0 0 0,-7 27 0 0 0,12-38-65 0 0,1 0-1 0 0,0 0 1 0 0,1 0 0 0 0,-1 1-1 0 0,1-1 1 0 0,1 0 0 0 0,0 0 0 0 0,0 0-1 0 0,4 14 1 0 0,-4-18-22 0 0,0-1 1 0 0,1 1-1 0 0,-1-1 0 0 0,1 0 1 0 0,0 1-1 0 0,0-1 0 0 0,0 0 0 0 0,0 0 1 0 0,0 0-1 0 0,1-1 0 0 0,-1 1 0 0 0,1 0 1 0 0,0-1-1 0 0,0 0 0 0 0,0 1 1 0 0,0-1-1 0 0,0 0 0 0 0,0-1 0 0 0,1 1 1 0 0,-1-1-1 0 0,0 1 0 0 0,1-1 1 0 0,5 1-1 0 0,-1-1 41 0 0,0 0 1 0 0,-1-1-1 0 0,1 0 1 0 0,0 0 0 0 0,0-1-1 0 0,-1 0 1 0 0,1 0-1 0 0,0-1 1 0 0,-1 0-1 0 0,1-1 1 0 0,-1 1 0 0 0,0-1-1 0 0,8-5 1 0 0,10-6 175 0 0,-1-1 0 0 0,26-21 0 0 0,-40 29-169 0 0,21-18-5 0 0,0-1-1 0 0,-2-1 0 0 0,-1-1 1 0 0,-1-1-1 0 0,-1-2 1 0 0,-2-1-1 0 0,-1-1 0 0 0,-2 0 1 0 0,34-74-1 0 0,-54 106-82 0 0,19-54-303 0 0,-18 50 79 0 0,-1 0 1 0 0,0 0-1 0 0,0 1 1 0 0,-1-1-1 0 0,1 0 1 0 0,-1 0-1 0 0,0 0 1 0 0,0 0-1 0 0,-1-6 0 0 0,-2 5-1272 0 0,2 4-165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57 2759 0 0,'2'-4'140'0'0,"1"-1"0"0"0,-1 1 0 0 0,0-1 0 0 0,0 0 0 0 0,1-11 8235 0 0,-7 12-6568 0 0,2 1-333 0 0,0 2-997 0 0,0 0 0 0 0,0 0 1 0 0,0 0-1 0 0,0 0 0 0 0,0 0 0 0 0,0 0 0 0 0,0 0 0 0 0,0 1 0 0 0,0-1 0 0 0,-3 0 0 0 0,0 1-200 0 0,0 0 0 0 0,1-1 0 0 0,-1 2 0 0 0,-6 0 0 0 0,-2 1-190 0 0,-1 1 0 0 0,-16 7 0 0 0,0 0 27 0 0,1 2 1 0 0,-47 26 0 0 0,65-31-84 0 0,-1 0 0 0 0,1 1 0 0 0,1 0 0 0 0,0 1-1 0 0,0 0 1 0 0,0 1 0 0 0,1 0 0 0 0,-15 22 0 0 0,23-30-40 0 0,-1 0-1 0 0,1 0 1 0 0,0 0-1 0 0,0 0 1 0 0,0 1-1 0 0,0-1 1 0 0,0 0-1 0 0,1 1 1 0 0,-1-1-1 0 0,1 1 1 0 0,-1-1-1 0 0,1 1 1 0 0,0-1 0 0 0,0 1-1 0 0,0-1 1 0 0,0 0-1 0 0,1 1 1 0 0,0 3-1 0 0,0-3-8 0 0,1 1 0 0 0,0-1 0 0 0,-1 0 0 0 0,1 0-1 0 0,0 0 1 0 0,1-1 0 0 0,-1 1 0 0 0,1 0 0 0 0,-1-1 0 0 0,1 1-1 0 0,0-1 1 0 0,4 3 0 0 0,42 26-130 0 0,-36-24 103 0 0,0 1-1 0 0,0 1 0 0 0,-1 0 1 0 0,19 17-1 0 0,-30-25 46 0 0,54 62 596 0 0,-49-56-507 0 0,-1 1-1 0 0,0 0 1 0 0,-1 0 0 0 0,1 0-1 0 0,-2 1 1 0 0,1-1 0 0 0,2 10-1 0 0,-6-16-46 0 0,1 1-1 0 0,-1-1 0 0 0,1 0 1 0 0,-1 1-1 0 0,0-1 0 0 0,0 0 1 0 0,0 1-1 0 0,0-1 0 0 0,-1 0 1 0 0,1 1-1 0 0,-1-1 0 0 0,1 0 1 0 0,-1 0-1 0 0,0 0 0 0 0,0 1 1 0 0,-1 2-1 0 0,0-2-2 0 0,0-1 0 0 0,0 1 1 0 0,-1 0-1 0 0,1-1 0 0 0,-1 1 1 0 0,1-1-1 0 0,-1 0 0 0 0,0 0 0 0 0,-6 3 1 0 0,-3 1 49 0 0,0-1 1 0 0,0 0-1 0 0,-1-1 1 0 0,-19 3-1 0 0,-2-1-25 0 0,0-1 0 0 0,-1-2 0 0 0,-49-3 0 0 0,73 0-200 0 0,0 0 0 0 0,0-2 0 0 0,0 1-1 0 0,0-1 1 0 0,0-1 0 0 0,1 0 0 0 0,-19-8 0 0 0,28 11 6 0 0,0-1 1 0 0,0 1 0 0 0,0-1-1 0 0,1 1 1 0 0,-1-1 0 0 0,0 1-1 0 0,0-1 1 0 0,1 1 0 0 0,-1-1-1 0 0,0 0 1 0 0,1 1 0 0 0,-1-1-1 0 0,1 0 1 0 0,-1 0 0 0 0,1 1-1 0 0,-1-1 1 0 0,1 0 0 0 0,-1 0-1 0 0,1 0 1 0 0,0 0 0 0 0,0 1 0 0 0,-1-1-1 0 0,1 0 1 0 0,0-2 0 0 0,1-11-7429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124 105 5983 0 0,'6'0'-42'0'0,"0"0"1"0"0,-1 1-1 0 0,11 2 0 0 0,-11-2 963 0 0,0 1 0 0 0,0 0 0 0 0,0 0 0 0 0,0 0 0 0 0,-1 1 0 0 0,7 4 0 0 0,-5-3 906 0 0,0 1-1 0 0,0 0 1 0 0,9 11 0 0 0,3 9-467 0 0,-17-24-1276 0 0,0 1 0 0 0,0-1 1 0 0,1 0-1 0 0,-1 1 0 0 0,0-1 0 0 0,1 0 0 0 0,-1 0 1 0 0,1 0-1 0 0,-1 0 0 0 0,1-1 0 0 0,-1 1 1 0 0,1 0-1 0 0,0-1 0 0 0,-1 1 0 0 0,1-1 0 0 0,0 1 1 0 0,0-1-1 0 0,-1 0 0 0 0,1 0 0 0 0,0 0 1 0 0,2 0-1 0 0,2 0 58 0 0,0-1 1 0 0,-1 0-1 0 0,1 0 1 0 0,10-3-1 0 0,16-7 191 0 0,53-25 1 0 0,-76 31-336 0 0,0 0 1 0 0,0-1 0 0 0,0 0-1 0 0,-1 0 1 0 0,0 0 0 0 0,0-1-1 0 0,-1-1 1 0 0,0 1 0 0 0,0-1-1 0 0,6-9 1 0 0,-12 15-13 0 0,0 0 0 0 0,0 1 0 0 0,0-1 0 0 0,0 0 0 0 0,0 0 0 0 0,0 0 0 0 0,-1 0 0 0 0,1 0 0 0 0,-1 0 1 0 0,1 0-1 0 0,-1 0 0 0 0,0 0 0 0 0,0 0 0 0 0,0 0 0 0 0,0 0 0 0 0,0 0 0 0 0,0 0 0 0 0,0 0 0 0 0,-1 0 0 0 0,0-2 0 0 0,0 2 2 0 0,0 1 1 0 0,0-1 0 0 0,0 1-1 0 0,0 0 1 0 0,0 0-1 0 0,0-1 1 0 0,-1 1-1 0 0,1 0 1 0 0,0 0-1 0 0,-1 0 1 0 0,1 0-1 0 0,-1 0 1 0 0,1 0-1 0 0,-1 1 1 0 0,1-1-1 0 0,-1 0 1 0 0,1 1-1 0 0,-1-1 1 0 0,0 1 0 0 0,1 0-1 0 0,-1 0 1 0 0,0-1-1 0 0,0 1 1 0 0,-1 0-1 0 0,-7 0-15 0 0,1 1 0 0 0,-1 0 0 0 0,1 0 0 0 0,-1 1 0 0 0,1 0 1 0 0,-9 4-1 0 0,-4 2-55 0 0,-27 14 0 0 0,11-3 42 0 0,0 2 0 0 0,2 2 0 0 0,0 1 0 0 0,2 2 0 0 0,1 1 0 0 0,1 2 0 0 0,-34 38 0 0 0,60-60 36 0 0,0 1-1 0 0,1 0 0 0 0,0 0 1 0 0,0 0-1 0 0,0 0 1 0 0,-3 12-1 0 0,7-18 4 0 0,0 0 0 0 0,0 0 0 0 0,1 0 1 0 0,-1 0-1 0 0,1 0 0 0 0,0 0 0 0 0,-1 0 0 0 0,1 0 0 0 0,0 0 0 0 0,0 0 0 0 0,0 0 0 0 0,1 0 1 0 0,-1 0-1 0 0,0 0 0 0 0,1 0 0 0 0,-1 0 0 0 0,1 0 0 0 0,0 0 0 0 0,-1-1 0 0 0,1 1 0 0 0,0 0 1 0 0,0 0-1 0 0,0-1 0 0 0,1 1 0 0 0,-1 0 0 0 0,0-1 0 0 0,1 1 0 0 0,-1-1 0 0 0,1 0 0 0 0,-1 1 1 0 0,1-1-1 0 0,-1 0 0 0 0,1 0 0 0 0,0 0 0 0 0,2 1 0 0 0,3 1-70 0 0,0-1-1 0 0,0 0 0 0 0,0 0 1 0 0,1 0-1 0 0,-1-1 0 0 0,1 0 1 0 0,-1-1-1 0 0,13 0 1 0 0,60-9-2706 0 0,-76 9 2556 0 0,36-7-6801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281 407 14335 0 0,'0'0'1306'0'0,"-1"1"-1077"0"0,-4 2 202 0 0,0 0-1 0 0,0-1 1 0 0,0 1 0 0 0,0-1-1 0 0,-1-1 1 0 0,1 1 0 0 0,0-1 0 0 0,-1 1-1 0 0,1-1 1 0 0,-1-1 0 0 0,-10 1-1 0 0,3-1 186 0 0,0-1 0 0 0,1 0-1 0 0,-1-1 1 0 0,-15-4-1 0 0,19 4-460 0 0,1-1 0 0 0,-1 0 0 0 0,1-1 0 0 0,0 1 0 0 0,0-2 0 0 0,0 1 0 0 0,0-1 0 0 0,1 0-1 0 0,0-1 1 0 0,-12-11 0 0 0,16 14-123 0 0,0 0 0 0 0,0-1 0 0 0,1 1 0 0 0,0-1 0 0 0,0 1 0 0 0,0-1 0 0 0,0 0-1 0 0,0 0 1 0 0,1 0 0 0 0,-1 0 0 0 0,1 0 0 0 0,0 0 0 0 0,0 0 0 0 0,1 0 0 0 0,-1 0 0 0 0,1 0 0 0 0,0-1-1 0 0,0 1 1 0 0,1 0 0 0 0,-1 0 0 0 0,1 0 0 0 0,0 0 0 0 0,0 0 0 0 0,0 0 0 0 0,3-6 0 0 0,0 1-61 0 0,1 0 0 0 0,0 0 0 0 0,0 1 0 0 0,1 0 0 0 0,0 0 0 0 0,1 0 0 0 0,0 1 0 0 0,0 0 0 0 0,9-7 0 0 0,12-7-324 0 0,38-21-1 0 0,-58 36 268 0 0,19-9-30 0 0,1 1 0 0 0,0 1 0 0 0,1 1 0 0 0,0 2 0 0 0,1 1 0 0 0,-1 1 0 0 0,55-7 0 0 0,-66 13 239 0 0,0 2 0 0 0,32 1-1 0 0,-40 1-58 0 0,-1-1 0 0 0,1 1 0 0 0,-1 0-1 0 0,0 1 1 0 0,1 0 0 0 0,15 8 0 0 0,-21-9-43 0 0,-1 0 0 0 0,0 0-1 0 0,0 0 1 0 0,0 1 0 0 0,0-1 0 0 0,0 1 0 0 0,-1-1 0 0 0,1 1 0 0 0,-1 0 0 0 0,1 0-1 0 0,-1 0 1 0 0,0 1 0 0 0,-1-1 0 0 0,1 0 0 0 0,0 1 0 0 0,-1-1 0 0 0,0 1 0 0 0,0-1-1 0 0,0 1 1 0 0,0 0 0 0 0,0 0 0 0 0,-1-1 0 0 0,0 1 0 0 0,0 7 0 0 0,0-4-10 0 0,-1-1 1 0 0,0 1-1 0 0,-1-1 0 0 0,0 0 1 0 0,0 1-1 0 0,0-1 0 0 0,0 0 1 0 0,-1 0-1 0 0,0 0 1 0 0,0-1-1 0 0,-1 1 0 0 0,0-1 1 0 0,-6 8-1 0 0,-7 4 22 0 0,0-1 0 0 0,-1-1 0 0 0,-1 0 0 0 0,0-2 0 0 0,-1 0 0 0 0,-28 13 0 0 0,4-6-28 0 0,-1-2 1 0 0,-50 14-1 0 0,80-28-418 0 0,1 0 1 0 0,-1-1 0 0 0,0-1-1 0 0,0 0 1 0 0,0-1 0 0 0,-17-1-1 0 0,16-3-2243 0 0,5-2-5064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78 9671 0 0,'2'-3'355'0'0,"1"-4"-179"0"0,1 0 1 0 0,-2 0-1 0 0,5-13 0 0 0,-7 19-12 0 0,1 0 1 0 0,-1 0-1 0 0,0 0 0 0 0,1 0 0 0 0,-1 0 1 0 0,0 0-1 0 0,0 0 0 0 0,0 0 0 0 0,0 0 0 0 0,0 0 1 0 0,0 0-1 0 0,0 0 0 0 0,0 0 0 0 0,0 0 1 0 0,-1 0-1 0 0,1 0 0 0 0,0 0 0 0 0,-1 1 1 0 0,1-1-1 0 0,-1 0 0 0 0,1 0 0 0 0,-1 0 1 0 0,1 0-1 0 0,-1 0 0 0 0,1 0 0 0 0,-1 1 1 0 0,0-1-1 0 0,1 0 0 0 0,-1 1 0 0 0,0-1 1 0 0,0 0-1 0 0,0 1 0 0 0,0-1 0 0 0,1 1 1 0 0,-1-1-1 0 0,0 1 0 0 0,0 0 0 0 0,-1-1 1 0 0,-4 0 129 0 0,0 1 0 0 0,1-1 0 0 0,-1 1 1 0 0,0 0-1 0 0,1 1 0 0 0,-1 0 0 0 0,0 0 0 0 0,1 0 1 0 0,-1 0-1 0 0,1 1 0 0 0,-8 3 0 0 0,-9 4-311 0 0,-28 18-1 0 0,30-16 371 0 0,-3 2-183 0 0,0 1 0 0 0,2 1 1 0 0,0 1-1 0 0,-34 33 0 0 0,27-19 8 0 0,1 1 0 0 0,-30 47 0 0 0,-18 37-74 0 0,-101 211 1 0 0,80-138 325 0 0,51-103-71 0 0,40-76-217 0 0,1 1 0 0 0,-1 0-1 0 0,-2 13 1 0 0,7-23-129 0 0,0 1 0 0 0,0-1 0 0 0,1 1-1 0 0,-1-1 1 0 0,0 1 0 0 0,0-1 0 0 0,1 0 0 0 0,-1 1 0 0 0,0-1-1 0 0,1 1 1 0 0,-1-1 0 0 0,0 0 0 0 0,1 1 0 0 0,-1-1 0 0 0,0 0-1 0 0,1 0 1 0 0,-1 1 0 0 0,1-1 0 0 0,-1 0 0 0 0,1 0 0 0 0,-1 0-1 0 0,1 1 1 0 0,-1-1 0 0 0,1 0 0 0 0,-1 0 0 0 0,1 0 0 0 0,0 0-1 0 0,-1 0 12 0 0,5 1 11 0 0,0-1 1 0 0,-1 0-1 0 0,1 0 1 0 0,0-1 0 0 0,-1 1-1 0 0,1-1 1 0 0,0 0-1 0 0,-1-1 1 0 0,1 1-1 0 0,-1-1 1 0 0,8-3-1 0 0,0 0-44 0 0,71-29-1011 0 0,-37 13 368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58 12783 0 0,'0'0'587'0'0,"0"-2"-16"0"0,0-5 4158 0 0,8 14-3586 0 0,-6-1-1027 0 0,0 0 0 0 0,0 0 1 0 0,0 0-1 0 0,-1 0 1 0 0,0 1-1 0 0,0-1 1 0 0,0 1-1 0 0,-1-1 1 0 0,0 1-1 0 0,0-1 0 0 0,-1 0 1 0 0,0 1-1 0 0,0-1 1 0 0,-2 8-1 0 0,-33 107 380 0 0,-38 163-293 0 0,71-264-139 0 0,0 40 0 0 0,3-59 85 0 0,2-2-91 0 0,0 0-1 0 0,0 0 1 0 0,-1 0-1 0 0,1 0 0 0 0,-1-1 1 0 0,1 1-1 0 0,-1-1 1 0 0,1 1-1 0 0,1-4 1 0 0,-1 3 32 0 0,91-109 1205 0 0,-41 55-1127 0 0,2 2 0 0 0,98-74 0 0 0,13 4-653 0 0,-64 47 111 0 0,-13 19-3961 0 0,-80 53 3647 0 0,13-7-862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376 187 4607 0 0,'1'-1'354'0'0,"4"-1"-231"0"0,0-1 0 0 0,0 1 0 0 0,8-7 0 0 0,-5 2 1044 0 0,1 0 0 0 0,-2-1 1 0 0,1 0-1 0 0,-1 0 0 0 0,10-14 1 0 0,-15 19-971 0 0,0 0 1 0 0,0 0-1 0 0,-1-1 1 0 0,1 1-1 0 0,-1 0 1 0 0,0-1-1 0 0,0 1 1 0 0,0-1-1 0 0,0 0 1 0 0,0 1-1 0 0,-1-1 1 0 0,0 0-1 0 0,0 1 1 0 0,0-1-1 0 0,-1-5 1 0 0,1 6-80 0 0,-1 1 0 0 0,0-1 0 0 0,0 1 1 0 0,0 0-1 0 0,0-1 0 0 0,0 1 1 0 0,-1 0-1 0 0,1 0 0 0 0,-1 0 0 0 0,1 0 1 0 0,-1 0-1 0 0,0 0 0 0 0,1 1 0 0 0,-1-1 1 0 0,0 0-1 0 0,0 1 0 0 0,-1-1 1 0 0,1 1-1 0 0,0 0 0 0 0,0 0 0 0 0,-1 0 1 0 0,1 0-1 0 0,-4-1 0 0 0,0 1-24 0 0,-1-1 0 0 0,1 1 0 0 0,-1 1 0 0 0,0-1 0 0 0,0 1 1 0 0,1 0-1 0 0,-1 1 0 0 0,0-1 0 0 0,1 2 0 0 0,-1-1 0 0 0,1 0 0 0 0,-10 4 0 0 0,-7 5-76 0 0,-44 22 1 0 0,55-25 1 0 0,-11 5 43 0 0,2 1 0 0 0,-1 1-1 0 0,2 1 1 0 0,0 1 0 0 0,1 1-1 0 0,0 0 1 0 0,1 2 0 0 0,1 0-1 0 0,-21 32 1 0 0,35-47-19 0 0,1 0 0 0 0,0 0-1 0 0,0 0 1 0 0,0 1 0 0 0,1-1 0 0 0,-1 0 0 0 0,1 1 0 0 0,0-1 0 0 0,0 8-1 0 0,1-11-28 0 0,-1 1-1 0 0,1-1 0 0 0,1 1 1 0 0,-1-1-1 0 0,0 1 1 0 0,0-1-1 0 0,0 0 0 0 0,1 1 1 0 0,-1-1-1 0 0,1 0 0 0 0,-1 1 1 0 0,1-1-1 0 0,0 0 1 0 0,-1 0-1 0 0,1 1 0 0 0,0-1 1 0 0,0 0-1 0 0,0 0 0 0 0,0 0 1 0 0,0 0-1 0 0,0 0 0 0 0,0 0 1 0 0,0 0-1 0 0,0 0 1 0 0,0-1-1 0 0,1 1 0 0 0,-1 0 1 0 0,0-1-1 0 0,0 1 0 0 0,1-1 1 0 0,-1 1-1 0 0,0-1 0 0 0,1 0 1 0 0,2 1-1 0 0,6 0 123 0 0,0 0 0 0 0,0 0 0 0 0,0-1 0 0 0,0-1 0 0 0,0 1 0 0 0,0-2 0 0 0,19-4 0 0 0,1-3 334 0 0,34-15 0 0 0,-11 3-357 0 0,-52 20-134 0 0,-1 1 1 0 0,1 0-1 0 0,0-1 0 0 0,-1 1 0 0 0,1 0 0 0 0,0-1 0 0 0,0 1 1 0 0,0 0-1 0 0,-1 0 0 0 0,1 0 0 0 0,0 0 0 0 0,0 0 1 0 0,-1 0-1 0 0,1 0 0 0 0,0 0 0 0 0,0 0 0 0 0,0 0 1 0 0,-1 0-1 0 0,1 0 0 0 0,0 1 0 0 0,0-1 0 0 0,-1 0 1 0 0,1 1-1 0 0,0-1 0 0 0,0 0 0 0 0,-1 1 0 0 0,1-1 1 0 0,0 1-1 0 0,0 0 0 0 0,0 1-3 0 0,0 0-1 0 0,0 1 1 0 0,0-1-1 0 0,-1 0 1 0 0,1 1 0 0 0,-1-1-1 0 0,0 0 1 0 0,1 1 0 0 0,-1 2-1 0 0,0 3 12 0 0,0-1 0 0 0,0 1-1 0 0,-1-1 1 0 0,-2 10 0 0 0,-3 28 1 0 0,5-31-365 0 0,3-11 144 0 0,-1-1 23 0 0,0-2 110 0 0,-1 0 0 0 0,0 1 1 0 0,1-1-1 0 0,-1 0 0 0 0,0 1 1 0 0,1-1-1 0 0,-1 0 0 0 0,0 1 0 0 0,1-1 1 0 0,-1 0-1 0 0,1 0 0 0 0,-1 1 1 0 0,1-1-1 0 0,-1 0 0 0 0,1 0 0 0 0,-1 0 1 0 0,1 0-1 0 0,-1 0 0 0 0,1 0 1 0 0,-1 0-1 0 0,1 0 0 0 0,0 0 0 0 0,0 0-555 0 0,11 1-6240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16439 0 0,'0'0'2474'0'0,"-1"1"-1712"0"0,-71 114 838 0 0,-89 109 0 0 0,71-105-1527 0 0,-85 147-1 0 0,86-101-1262 0 0,57-92-6969 0 0,28-61 2247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45 2303 0 0,'0'0'102'0'0,"-1"2"-1"0"0,-39 50 13759 0 0,28-34-11209 0 0,-11 21 0 0 0,18-29-2475 0 0,0 0 0 0 0,1 0 0 0 0,0 0 0 0 0,0 0 1 0 0,2 1-1 0 0,-1 0 0 0 0,1-1 0 0 0,1 1 0 0 0,0 0 1 0 0,0 14-1 0 0,1-19-159 0 0,1-1 1 0 0,-1 0-1 0 0,1 0 1 0 0,1 0-1 0 0,-1-1 0 0 0,1 1 1 0 0,-1 0-1 0 0,1 0 1 0 0,1-1-1 0 0,-1 1 0 0 0,1-1 1 0 0,5 8-1 0 0,-6-10-2 0 0,0 0-1 0 0,0 0 1 0 0,1 0 0 0 0,-1 0-1 0 0,0 0 1 0 0,1 0-1 0 0,-1-1 1 0 0,1 1-1 0 0,0-1 1 0 0,-1 0-1 0 0,1 0 1 0 0,0 0 0 0 0,0 0-1 0 0,0 0 1 0 0,0 0-1 0 0,0-1 1 0 0,0 0-1 0 0,0 1 1 0 0,0-1-1 0 0,-1 0 1 0 0,1-1 0 0 0,6 0-1 0 0,0-1 59 0 0,1-1 0 0 0,-1 0 0 0 0,0-1 1 0 0,-1 0-1 0 0,1 0 0 0 0,0-1 0 0 0,-1 0 0 0 0,9-7 0 0 0,3-4 188 0 0,33-34 0 0 0,-21 17-384 0 0,-2-2 0 0 0,49-72 0 0 0,-62 81-611 0 0,-4 5-1227 0 0,0 0-3280 0 0,1-5-2098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425 275 3679 0 0,'0'0'167'0'0,"1"-1"277"0"0,7-9 3222 0 0,16-20 2471 0 0,-13 16-5154 0 0,-1-1 0 0 0,-1 0 1 0 0,9-17-1 0 0,-17 30-933 0 0,4-8 357 0 0,-1 0 1 0 0,1-1-1 0 0,-2 0 1 0 0,3-11-1 0 0,-5 18-368 0 0,-1 1-1 0 0,0-1 0 0 0,1 1 0 0 0,-1-1 1 0 0,-1 1-1 0 0,1-1 0 0 0,0 1 0 0 0,-1-1 1 0 0,0 1-1 0 0,0-1 0 0 0,0 1 0 0 0,0 0 1 0 0,-1-1-1 0 0,1 1 0 0 0,-1 0 0 0 0,0 0 1 0 0,-2-3-1 0 0,2 4-35 0 0,1-1 1 0 0,-1 1-1 0 0,0 0 1 0 0,0 0-1 0 0,0 1 0 0 0,0-1 1 0 0,0 0-1 0 0,0 1 1 0 0,-1-1-1 0 0,1 1 0 0 0,-1 0 1 0 0,1 0-1 0 0,-1 0 1 0 0,1 0-1 0 0,-1 0 1 0 0,-3 0-1 0 0,2 0-4 0 0,-1 1 0 0 0,1 0-1 0 0,-1 0 1 0 0,0 0 0 0 0,1 0 0 0 0,-1 1 0 0 0,1 0-1 0 0,-1 0 1 0 0,-3 2 0 0 0,-6 2-12 0 0,1 1 0 0 0,-1 1 1 0 0,2 0-1 0 0,-1 1 0 0 0,-12 10 0 0 0,-109 69-172 0 0,26-19 142 0 0,94-58 43 0 0,0 0 0 0 0,-19 19 0 0 0,30-26 0 0 0,1 0 0 0 0,-1 0 0 0 0,0 1 0 0 0,1-1 0 0 0,0 0 0 0 0,-1 1 0 0 0,1-1 0 0 0,1 1 0 0 0,-1 0 0 0 0,0 0 0 0 0,1-1 0 0 0,0 1 0 0 0,0 0 0 0 0,0 0 0 0 0,0 0 0 0 0,0 7 0 0 0,2-9 1 0 0,-1 0-1 0 0,0 0 1 0 0,0-1 0 0 0,1 1-1 0 0,-1 0 1 0 0,1 0 0 0 0,-1-1-1 0 0,1 1 1 0 0,0 0-1 0 0,0-1 1 0 0,-1 1 0 0 0,1-1-1 0 0,0 1 1 0 0,1-1 0 0 0,-1 1-1 0 0,0-1 1 0 0,3 2-1 0 0,-2-1 3 0 0,1 0-1 0 0,0 0 1 0 0,-1-1-1 0 0,1 1 1 0 0,0-1-1 0 0,0 0 1 0 0,0 0-1 0 0,0 0 1 0 0,5 0-1 0 0,2 1 4 0 0,-1-1 0 0 0,1-1 0 0 0,0 0 0 0 0,0-1 0 0 0,14-2 0 0 0,-1-1-131 0 0,0-2 0 0 0,0 0 0 0 0,-1-2 0 0 0,0 0 0 0 0,0-2 0 0 0,-1 0 0 0 0,0-1 0 0 0,-1-1 0 0 0,34-28 0 0 0,-50 37 30 0 0,1-6 47 0 0,-3 7 1307 0 0,-14 12-1173 0 0,6-4-86 0 0,3-3 0 0 0,0 0 0 0 0,0 1 0 0 0,0-1 0 0 0,0 1 0 0 0,1 0 0 0 0,-4 6 0 0 0,4-7 0 0 0,-1 1 9 0 0,-15 25-60 0 0,16-27-171 0 0,20 1-2244 0 0,-16-2 2202 0 0,1 0 0 0 0,-1-1 0 0 0,0 0 0 0 0,1 1 0 0 0,-1-1 1 0 0,1 0-1 0 0,-1 0 0 0 0,4-1 0 0 0,55-14-4971 0 0,-36 7 2271 0 0,48-7 0 0 0,-48 15 10008 0 0,-20 15 42 0 0,-4-16-6652 0 0,1 0 0 0 0,-1 1 1 0 0,0-1-1 0 0,0 0 0 0 0,0 1 0 0 0,1-1 1 0 0,-1 0-1 0 0,0 0 0 0 0,1-2 0 0 0,5-3-1533 0 0,35-29 1103 0 0,59-37 1 0 0,-83 60-14 0 0,1 2 0 0 0,1 0 1 0 0,-1 1-1 0 0,2 1 1 0 0,-1 1-1 0 0,28-6 0 0 0,-32 11-33 0 0,-3 4 15 0 0,-11-1 20 0 0,-1 0 1 0 0,0 0-1 0 0,1 0 0 0 0,-1 0 0 0 0,0 0 1 0 0,0 0-1 0 0,1 0 0 0 0,-1 0 0 0 0,0 0 0 0 0,0 1 1 0 0,0-1-1 0 0,0 0 0 0 0,-1 1 0 0 0,1-1 1 0 0,0 0-1 0 0,-1 1 0 0 0,1-1 0 0 0,0 3 0 0 0,5 28-26 0 0,-6-27 35 0 0,2 0-2 0 0,-2 20 0 0 0,-1-15 33 0 0,0-1 1 0 0,0 1-1 0 0,-3 10 1 0 0,-2-2-25 0 0,4-13-7 0 0,-10 12-3 0 0,11-14-109 0 0,-1 0-1 0 0,0 1 0 0 0,0-1 1 0 0,-1 0-1 0 0,1 0 1 0 0,-5 4-1 0 0,3-3-147 0 0,3-3-319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97 7831 0 0,'1'3'603'0'0,"10"25"-715"0"0,3 19 4064 0 0,4 15 3012 0 0,-17-62-6829 0 0,0 1 1 0 0,-1 0-1 0 0,1 0 1 0 0,0 0-1 0 0,1-1 1 0 0,-1 1-1 0 0,0 0 1 0 0,0-1-1 0 0,0 1 1 0 0,0-1 0 0 0,0 1-1 0 0,0-1 1 0 0,1 0-1 0 0,-1 1 1 0 0,0-1-1 0 0,0 0 1 0 0,3 0-1 0 0,-4 0-47 0 0,5 1 108 0 0,1-1 0 0 0,-1-1 1 0 0,0 1-1 0 0,0-1 1 0 0,0 1-1 0 0,0-2 1 0 0,1 1-1 0 0,-1 0 0 0 0,6-4 1 0 0,45-22 502 0 0,-44 20-495 0 0,11-6-124 0 0,-1-1-1 0 0,0-1 0 0 0,22-19 1 0 0,-31 21-129 0 0,1 1-1 0 0,-2-2 1 0 0,0 0 0 0 0,0 0 0 0 0,11-21 0 0 0,-22 34 35 0 0,-1 0 0 0 0,1 1 1 0 0,-1-1-1 0 0,1 0 0 0 0,-1 0 0 0 0,1 0 0 0 0,-1 0 0 0 0,0 0 0 0 0,0 0 0 0 0,0 0 0 0 0,1 0 1 0 0,-1 0-1 0 0,0-2 0 0 0,-1 3-2 0 0,1-1 0 0 0,0 1 0 0 0,0 0 0 0 0,0-1-1 0 0,0 1 1 0 0,0-1 0 0 0,-1 1 0 0 0,1 0 0 0 0,0-1 0 0 0,0 1 0 0 0,-1 0 0 0 0,1-1 0 0 0,0 1 0 0 0,-1 0 0 0 0,1-1 0 0 0,0 1 0 0 0,-1 0 0 0 0,1 0 0 0 0,0 0-1 0 0,-1-1 1 0 0,1 1 0 0 0,-1 0 0 0 0,-1-1-18 0 0,0 1 0 0 0,0 0 0 0 0,0 0 0 0 0,0-1-1 0 0,0 1 1 0 0,0 1 0 0 0,0-1 0 0 0,1 0 0 0 0,-1 0 0 0 0,0 1-1 0 0,0-1 1 0 0,-3 2 0 0 0,-24 10-123 0 0,0 2 0 0 0,1 1 0 0 0,-43 31 0 0 0,54-34 129 0 0,-53 35 20 0 0,-93 82 0 0 0,143-110 8 0 0,-25 30 0 0 0,38-41 0 0 0,1 0 0 0 0,0 1 0 0 0,1 0 0 0 0,0 0 0 0 0,0 0 0 0 0,1 0 0 0 0,-3 11 0 0 0,6-19-90 0 0,0 1 1 0 0,1 0-1 0 0,-1-1 0 0 0,1 1 1 0 0,0 0-1 0 0,-1-1 0 0 0,1 1 0 0 0,0 0 1 0 0,0-1-1 0 0,0 1 0 0 0,0 0 1 0 0,0 0-1 0 0,1-1 0 0 0,-1 1 0 0 0,1 0 1 0 0,-1-1-1 0 0,1 1 0 0 0,-1-1 1 0 0,1 1-1 0 0,0 0 0 0 0,-1-1 0 0 0,1 0 1 0 0,0 1-1 0 0,0-1 0 0 0,0 1 1 0 0,1-1-1 0 0,-1 0 0 0 0,0 0 1 0 0,0 0-1 0 0,1 0 0 0 0,-1 0 0 0 0,0 0 1 0 0,1 0-1 0 0,2 1 0 0 0,14 6-7130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23 18167 0 0,'0'0'830'0'0,"-5"-7"276"0"0,3 6-1078 0 0,-1-1-1 0 0,1 0 0 0 0,-1 0 1 0 0,0 1-1 0 0,0 0 0 0 0,0-1 1 0 0,0 1-1 0 0,0 0 1 0 0,0 1-1 0 0,0-1 0 0 0,0 0 1 0 0,0 1-1 0 0,0 0 1 0 0,0 0-1 0 0,-5 0 0 0 0,-5 0 294 0 0,0 2 0 0 0,-18 3 1 0 0,30-5-319 0 0,-35 7 433 0 0,-58 19 0 0 0,84-22-378 0 0,1-1 1 0 0,0 1-1 0 0,0 1 0 0 0,0 0 0 0 0,1 0 1 0 0,-1 0-1 0 0,1 1 0 0 0,1 1 0 0 0,-1-1 1 0 0,1 1-1 0 0,-9 11 0 0 0,14-15-72 0 0,-1 1 0 0 0,1-1 1 0 0,0 1-1 0 0,0-1 0 0 0,0 1 0 0 0,1 0 0 0 0,0 0 0 0 0,-1-1 0 0 0,1 1 1 0 0,0 0-1 0 0,1 0 0 0 0,-1 0 0 0 0,1 1 0 0 0,0-1 0 0 0,0 0 0 0 0,0 0 1 0 0,0 0-1 0 0,2 6 0 0 0,0-5-8 0 0,-1 0 0 0 0,2 0 0 0 0,-1 0 0 0 0,0 0 0 0 0,1 0 0 0 0,0-1 0 0 0,0 1 0 0 0,0-1 0 0 0,1 0 0 0 0,-1 0 0 0 0,1 0 0 0 0,0-1 0 0 0,8 6 0 0 0,8 5-87 0 0,1-1 0 0 0,38 16-1 0 0,15 9 41 0 0,-64-33 93 0 0,-1 1 0 0 0,0 1 1 0 0,-1 0-1 0 0,1 0 0 0 0,9 12 1 0 0,-15-17 33 0 0,-1 1 0 0 0,-1-1 0 0 0,1 1 0 0 0,0-1 0 0 0,0 1 0 0 0,-1 0 0 0 0,0 0 0 0 0,0 0 0 0 0,1 0 1 0 0,-2 0-1 0 0,1 0 0 0 0,0 0 0 0 0,-1 1 0 0 0,1-1 0 0 0,-1 0 0 0 0,0 3 0 0 0,0-3 25 0 0,-1 0-1 0 0,1 0 0 0 0,-1-1 0 0 0,0 1 1 0 0,0 0-1 0 0,0-1 0 0 0,0 1 0 0 0,0-1 1 0 0,-1 1-1 0 0,1-1 0 0 0,-1 0 0 0 0,1 1 1 0 0,-1-1-1 0 0,0 0 0 0 0,0 0 0 0 0,0 0 1 0 0,0 0-1 0 0,-4 2 0 0 0,-6 4 108 0 0,-1 0-1 0 0,-1-1 1 0 0,1-1-1 0 0,-1 0 1 0 0,0-1 0 0 0,-28 7-1 0 0,7-5-103 0 0,-64 5 0 0 0,-21-10-139 0 0,103-3-326 0 0,0-1 1 0 0,1 0 0 0 0,-1-1 0 0 0,1-1-1 0 0,-19-6 1 0 0,13-1-1230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72 12695 0 0,'1'-2'580'0'0,"4"-5"-250"0"0,-4 5-279 0 0,1 0 1 0 0,0 0 0 0 0,-1-1 0 0 0,1 1 0 0 0,0 0 0 0 0,0 0 0 0 0,0 1-1 0 0,2-3 1 0 0,4 0-12 0 0,-5 2 42 0 0,-1 1 1 0 0,1-1-1 0 0,-1 1 1 0 0,1-1-1 0 0,-1 0 0 0 0,0 1 1 0 0,0-1-1 0 0,0-1 1 0 0,3-2-1 0 0,-5 5-7 0 0,0-1 1 0 0,0 1-1 0 0,0-1 0 0 0,0 1 0 0 0,0 0 0 0 0,0-1 1 0 0,0 1-1 0 0,0-1 0 0 0,0 1 0 0 0,0 0 0 0 0,0-1 1 0 0,0 1-1 0 0,0 0 0 0 0,0-1 0 0 0,0 1 0 0 0,-1-1 1 0 0,1 1-1 0 0,0 0 0 0 0,0-1 0 0 0,0 1 0 0 0,-1 0 1 0 0,1-1-1 0 0,0 1 0 0 0,-1 0 0 0 0,1 0 0 0 0,0-1 1 0 0,0 1-1 0 0,-1 0 0 0 0,1 0 0 0 0,0-1 0 0 0,-1 1 1 0 0,1 0-1 0 0,-1 0 0 0 0,1 0 0 0 0,-14-6 873 0 0,8 6-734 0 0,-1-1 0 0 0,1 1 0 0 0,-1 0 0 0 0,1 1 0 0 0,-1 0 0 0 0,-11 3 0 0 0,-38 15-18 0 0,52-18-198 0 0,-32 14 41 0 0,1 2 0 0 0,1 2-1 0 0,0 1 1 0 0,1 1 0 0 0,-54 47-1 0 0,75-58 40 0 0,1 1 1 0 0,0 0-1 0 0,0 1 0 0 0,-14 22 0 0 0,20-27-8 0 0,0 1-1 0 0,1 1 0 0 0,0-1 1 0 0,0 1-1 0 0,1-1 1 0 0,0 1-1 0 0,1 0 1 0 0,0 0-1 0 0,-1 11 1 0 0,2-17-54 0 0,1 0 1 0 0,0 0 0 0 0,0 0 0 0 0,0 0 0 0 0,0 0 0 0 0,1 0 0 0 0,-1 0-1 0 0,1 0 1 0 0,0 0 0 0 0,0-1 0 0 0,0 1 0 0 0,0 0 0 0 0,0 0 0 0 0,1-1-1 0 0,-1 1 1 0 0,1-1 0 0 0,0 1 0 0 0,3 2 0 0 0,-2-2 10 0 0,1 0 0 0 0,-1 0 0 0 0,1 0 0 0 0,0-1 0 0 0,0 1 0 0 0,0-1 0 0 0,1 0 0 0 0,-1 0 0 0 0,0-1 0 0 0,9 3 0 0 0,-2-2 26 0 0,0-1 0 0 0,1 1 0 0 0,-1-2 0 0 0,0 0 0 0 0,0 0 0 0 0,1-1 0 0 0,-1 0 0 0 0,0-1 0 0 0,11-3 0 0 0,-12 2 41 0 0,0-1-1 0 0,0 0 0 0 0,0-1 0 0 0,-1 0 0 0 0,1 0 0 0 0,-1-1 0 0 0,0 0 0 0 0,-1-1 1 0 0,0 0-1 0 0,9-9 0 0 0,-13 11-50 0 0,1 0 0 0 0,-1-1 0 0 0,0 1 0 0 0,0-1 0 0 0,-1 0 0 0 0,0 0-1 0 0,0 0 1 0 0,0 0 0 0 0,-1-1 0 0 0,0 1 0 0 0,0-1 0 0 0,-1 0 0 0 0,1 1 0 0 0,-2-1 0 0 0,1 0 0 0 0,-1 0 0 0 0,0-7 0 0 0,-3-8-11 0 0,-1 0-1 0 0,-1 1 1 0 0,-16-43 0 0 0,1 3-2501 0 0,15 38-730 0 0,5 12 1405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705 815 919 0 0,'5'-4'23'0'0,"24"-13"13746"0"0,-15 12-8310 0 0,-9 3-5095 0 0,0 1 0 0 0,1-2 1 0 0,-1 1-1 0 0,9-5 0 0 0,1-5 160 0 0,0-1 1 0 0,0 0-1 0 0,-1 0 0 0 0,14-20 0 0 0,45-65 183 0 0,-59 78-580 0 0,203-286 322 0 0,-149 198-539 0 0,-56 87 55 0 0,-1-1-1 0 0,-1 0 1 0 0,8-29-1 0 0,-17 49 7 0 0,-1 0-1 0 0,1-1 1 0 0,-1 1 0 0 0,1 0-1 0 0,-1-1 1 0 0,0 1-1 0 0,0 0 1 0 0,0-1 0 0 0,0 1-1 0 0,-1-4 1 0 0,1 6 10 0 0,0-1 0 0 0,-1 0 0 0 0,1 0 0 0 0,0 1 0 0 0,-1-1 0 0 0,1 0 0 0 0,-1 1 0 0 0,1-1 0 0 0,-1 1 0 0 0,1-1 0 0 0,-1 1 0 0 0,1-1 0 0 0,-1 1 0 0 0,0-1 0 0 0,1 1 0 0 0,-1-1 1 0 0,0 1-1 0 0,1-1 0 0 0,-1 1 0 0 0,0 0 0 0 0,0 0 0 0 0,1-1 0 0 0,-1 1 0 0 0,0 0 0 0 0,0 0 0 0 0,1 0 0 0 0,-1 0 0 0 0,0 0 0 0 0,0 0 0 0 0,1 0 0 0 0,-1 0 0 0 0,0 0 0 0 0,-1 0 0 0 0,-6 2-73 0 0,1-1 0 0 0,-1 1 0 0 0,0 1-1 0 0,1-1 1 0 0,-1 1 0 0 0,-12 8 0 0 0,-42 28-255 0 0,24-10 277 0 0,0 1-1 0 0,2 2 1 0 0,-53 59-1 0 0,37-28 220 0 0,-59 91 0 0 0,73-91-28 0 0,2 2-1 0 0,4 1 1 0 0,-44 125 0 0 0,46-65-18 0 0,23-88-13 0 0,-23 68-1 0 0,24-92-91 0 0,-1 0-1 0 0,0-1 0 0 0,-1 0 1 0 0,-1-1-1 0 0,0 0 1 0 0,0 0-1 0 0,-1-1 0 0 0,-18 16 1 0 0,-12 7-265 0 0,-48 31 0 0 0,69-52 118 0 0,-77 51-973 0 0,44-31-166 0 0,-86 73 1 0 0,137-105 1234 0 0,0-1 0 0 0,1 1 1 0 0,-1-1-1 0 0,0 1 0 0 0,1-1 1 0 0,-1 1-1 0 0,1-1 0 0 0,-1 1 1 0 0,1-1-1 0 0,-1 1 0 0 0,1 0 1 0 0,-1-1-1 0 0,1 1 0 0 0,0 0 1 0 0,-1-1-1 0 0,1 1 0 0 0,0 0 1 0 0,0 0-1 0 0,-1-1 0 0 0,1 1 1 0 0,0 0-1 0 0,0 0 0 0 0,0-1 1 0 0,0 1-1 0 0,0 1 0 0 0,1-1-1 0 0,-1-1-1 0 0,1 1 0 0 0,-1-1 1 0 0,1 1-1 0 0,0-1 0 0 0,0 1 1 0 0,-1-1-1 0 0,1 0 0 0 0,0 0 1 0 0,0 1-1 0 0,-1-1 0 0 0,1 0 1 0 0,0 0-1 0 0,0 0 0 0 0,0 1 1 0 0,0-1-1 0 0,-1 0 0 0 0,3-1 0 0 0,7 1-642 0 0,-1-1-1 0 0,17-2 0 0 0,-3-2-410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62 155 17479 0 0,'-9'-4'579'0'0,"4"2"-364"0"0,1 0 0 0 0,0 0-1 0 0,-1 1 1 0 0,0 0-1 0 0,1 0 1 0 0,-1 0 0 0 0,0 0-1 0 0,1 1 1 0 0,-8-1 2746 0 0,16 2-2849 0 0,-1 0 0 0 0,1 0 0 0 0,-1 0 0 0 0,1-1 1 0 0,0 1-1 0 0,0-1 0 0 0,-1 0 0 0 0,1 0 0 0 0,4-1 0 0 0,0 0 20 0 0,321-35 784 0 0,-249 24-728 0 0,195-42-956 0 0,-160 23-7551 0 0,-82 22 1313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1193 30 10423 0 0,'24'-5'604'0'0,"81"-16"163"0"0,-90 19 507 0 0,0 1 0 0 0,24 1 1 0 0,-39 0-1116 0 0,0 0 1 0 0,1 0 0 0 0,-1 0-1 0 0,0 0 1 0 0,1 0 0 0 0,-1 0 0 0 0,0 0-1 0 0,1 0 1 0 0,-1 0 0 0 0,0 0 0 0 0,1 0-1 0 0,-1 0 1 0 0,0 0 0 0 0,0 0-1 0 0,1 0 1 0 0,-1 1 0 0 0,0-1 0 0 0,1 0-1 0 0,-1 0 1 0 0,0 0 0 0 0,0 1-1 0 0,1-1 1 0 0,-1 0 0 0 0,0 0 0 0 0,0 0-1 0 0,0 1 1 0 0,1-1 0 0 0,-1 0 0 0 0,0 1-1 0 0,0-1 1 0 0,0 0 0 0 0,0 0-1 0 0,1 1 1 0 0,-1-1 0 0 0,0 0 0 0 0,0 1-1 0 0,0-1 1 0 0,0 0 0 0 0,0 1-1 0 0,0 1-54 0 0,-1-1 0 0 0,1 0-1 0 0,-1 1 1 0 0,1-1-1 0 0,-1 1 1 0 0,0-1-1 0 0,0 0 1 0 0,1 0-1 0 0,-3 2 1 0 0,-26 26-612 0 0,0-6 530 0 0,0-2-1 0 0,-60 32 1 0 0,-72 24 45 0 0,103-50-61 0 0,-676 278 57 0 0,729-304-64 0 0,-98 33 0 0 0,88-30 0 0 0,-1-1 0 0 0,1-1 0 0 0,-1 0 0 0 0,-28 0 0 0 0,41-2 2 0 0,0 0 0 0 0,0-1-1 0 0,0 1 1 0 0,0-1 0 0 0,1 1-1 0 0,-1-1 1 0 0,0 0 0 0 0,0 0 0 0 0,1 0-1 0 0,-1 0 1 0 0,-4-3 0 0 0,6 3-1 0 0,0 0 1 0 0,0 0 0 0 0,1 0-1 0 0,-1 0 1 0 0,0 0-1 0 0,0 0 1 0 0,0 0 0 0 0,1-1-1 0 0,-1 1 1 0 0,1 0-1 0 0,-1 0 1 0 0,1-1 0 0 0,-1 1-1 0 0,1 0 1 0 0,0 0-1 0 0,0-1 1 0 0,-1 1 0 0 0,1 0-1 0 0,0-1 1 0 0,0 1 0 0 0,1-1-1 0 0,-1 1 1 0 0,0 0-1 0 0,0-1 1 0 0,0 1 0 0 0,2-2-1 0 0,0-5-11 0 0,2 0-1 0 0,-1 0 1 0 0,1 0-1 0 0,0 1 1 0 0,1 0-1 0 0,-1 0 1 0 0,1 0-1 0 0,1 1 1 0 0,0-1 0 0 0,-1 1-1 0 0,2 1 1 0 0,12-11-1 0 0,-3 5-16 0 0,1 0 0 0 0,0 1 0 0 0,0 1-1 0 0,28-10 1 0 0,-33 15 60 0 0,0 1 0 0 0,1 0-1 0 0,-1 1 1 0 0,0 0 0 0 0,1 1-1 0 0,-1 1 1 0 0,1 0 0 0 0,18 2 0 0 0,12 4 207 0 0,46 13 0 0 0,-42-8-135 0 0,86 18 316 0 0,168 33 774 0 0,-128-23-459 0 0,-167-37-871 0 0,0 0-1 0 0,0 1 1 0 0,-1 0 0 0 0,0 0-1 0 0,1 0 1 0 0,-1 1-1 0 0,5 4 1 0 0,13 9-2627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8 5983 0 0,'9'-2'291'0'0,"-3"1"98"0"0,0-1-1 0 0,1 1 0 0 0,-1 1 1 0 0,1-1-1 0 0,-1 1 1 0 0,1 0-1 0 0,-1 0 1 0 0,8 2-1 0 0,-10-1 64 0 0,0-1 1 0 0,0 1-1 0 0,-1 1 1 0 0,1-1-1 0 0,0 1 1 0 0,0-1-1 0 0,-1 1 1 0 0,1 0-1 0 0,-1 0 1 0 0,6 5-1 0 0,-8-6-308 0 0,0 1 0 0 0,1 0-1 0 0,-1 0 1 0 0,0-1 0 0 0,0 1-1 0 0,0 0 1 0 0,0 0-1 0 0,0 0 1 0 0,0 0 0 0 0,-1 0-1 0 0,1 0 1 0 0,0 0 0 0 0,-1 0-1 0 0,0 0 1 0 0,0 0 0 0 0,1 1-1 0 0,-1-1 1 0 0,0 0 0 0 0,-1 0-1 0 0,1 0 1 0 0,0 0 0 0 0,-1 3-1 0 0,-1 0 39 0 0,1 0 1 0 0,-1 0-1 0 0,0 0 0 0 0,0 0 0 0 0,-1 0 0 0 0,1-1 0 0 0,-1 1 0 0 0,0-1 1 0 0,0 0-1 0 0,-1 0 0 0 0,1 0 0 0 0,-1 0 0 0 0,0 0 0 0 0,0-1 0 0 0,-9 6 1 0 0,-4 2 365 0 0,-2-1 0 0 0,-35 13 0 0 0,32-14-464 0 0,-22 12 1 0 0,-123 96-26 0 0,90-60-58 0 0,26-19-4 0 0,2 2 0 0 0,-45 47-1 0 0,70-62 51 0 0,0 2-1 0 0,2 0 1 0 0,1 2-1 0 0,2 0 1 0 0,-20 40-1 0 0,33-56-23 0 0,0 0 0 0 0,1 0-1 0 0,0 1 1 0 0,1 0-1 0 0,1-1 1 0 0,0 2 0 0 0,-1 27-1 0 0,4-34-14 0 0,0 0 0 0 0,0 0-1 0 0,1 1 1 0 0,1-1 0 0 0,-1 0-1 0 0,1 0 1 0 0,1-1 0 0 0,-1 1 0 0 0,2 0-1 0 0,-1-1 1 0 0,1 0 0 0 0,0 1-1 0 0,0-2 1 0 0,1 1 0 0 0,6 8-1 0 0,-2-6 12 0 0,1 0 0 0 0,0 0 0 0 0,0-1-1 0 0,0-1 1 0 0,1 1 0 0 0,0-2 0 0 0,0 1-1 0 0,16 5 1 0 0,5 0 71 0 0,64 15 1 0 0,-70-21-16 0 0,34 3 0 0 0,-51-8-455 0 0,0-1 0 0 0,1 1 0 0 0,-1-2 0 0 0,0 1 0 0 0,0-2 0 0 0,0 1 0 0 0,14-5 1 0 0,-11 1-1783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67 4607 0 0,'10'-12'1512'0'0,"16"-27"5875"0"0,-26 35-5017 0 0,-1-4 2460 0 0,0 7-4797 0 0,1 1-1 0 0,-1-1 1 0 0,1 1-1 0 0,-1 0 1 0 0,1-1-1 0 0,-1 1 1 0 0,0 0-1 0 0,1 0 1 0 0,-1 0-1 0 0,1-1 1 0 0,-1 1-1 0 0,0 0 0 0 0,1 0 1 0 0,-1 0-1 0 0,1 0 1 0 0,-1 0-1 0 0,0 0 1 0 0,0 0-1 0 0,-6 1 51 0 0,0 1 0 0 0,0-1 1 0 0,0 1-1 0 0,0 1 0 0 0,0-1 0 0 0,1 1 0 0 0,-1 0 0 0 0,-8 6 1 0 0,-6 2-32 0 0,-129 56 30 0 0,-18 8-89 0 0,137-59 12 0 0,-55 28-279 0 0,85-43 183 0 0,-4 4-276 0 0,4-4 328 0 0,1-1 1 0 0,-1 0 0 0 0,1 0 0 0 0,-1 1 0 0 0,1-1-1 0 0,0 0 1 0 0,-1 0 0 0 0,1 1 0 0 0,-1-1-1 0 0,1 1 1 0 0,0-1 0 0 0,-1 0 0 0 0,1 1 0 0 0,0-1-1 0 0,0 1 1 0 0,-1-1 0 0 0,1 1 0 0 0,0-1-1 0 0,0 1 1 0 0,0-1 0 0 0,-1 1 0 0 0,1 0 0 0 0,1 5 8 0 0,-1-1 1 0 0,1 1-1 0 0,0 0 1 0 0,1-1-1 0 0,-1 1 1 0 0,1-1 0 0 0,1 0-1 0 0,-1 1 1 0 0,0-1-1 0 0,1 0 1 0 0,0 0 0 0 0,1-1-1 0 0,-1 1 1 0 0,1 0-1 0 0,7 7 1 0 0,13 11 171 0 0,1-1 0 0 0,1-1 1 0 0,1-1-1 0 0,0-1 0 0 0,43 21 0 0 0,-19-17 666 0 0,-50-22 543 0 0,-9 10-967 0 0,3-6-309 0 0,0 1 0 0 0,-1-1 1 0 0,0-1-1 0 0,0 1 0 0 0,0-1 0 0 0,-1 0 1 0 0,-6 3-1 0 0,-53 21 311 0 0,45-20-312 0 0,-129 44 81 0 0,129-45-160 0 0,1 0-1 0 0,-1-2 0 0 0,0 0 1 0 0,-32 3-1 0 0,49-8-91 0 0,0 0 0 0 0,0-1 0 0 0,0 1 0 0 0,-7-2 0 0 0,10 1-278 0 0,1 0-10 0 0,-1-1 196 0 0,1 0 0 0 0,0 0-1 0 0,0 1 1 0 0,0-1 0 0 0,0 0 0 0 0,0 0 0 0 0,0 0 0 0 0,1 0 0 0 0,-1 0 0 0 0,1 1-1 0 0,-1-1 1 0 0,1 0 0 0 0,-1 0 0 0 0,1 1 0 0 0,2-4 0 0 0,13-14-6140 0 0,-3 7 229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 14999 0 0,'35'-29'6574'0'0,"-36"29"-5924"0"0,-4 2-482 0 0,0 0 1 0 0,0 0-1 0 0,0 0 0 0 0,0 1 1 0 0,0-1-1 0 0,1 1 0 0 0,-1 0 1 0 0,1 1-1 0 0,0-1 0 0 0,0 1 1 0 0,0 0-1 0 0,1 0 0 0 0,-1 0 0 0 0,1 0 1 0 0,-5 8-1 0 0,3-4-92 0 0,1-1 0 0 0,0 1 1 0 0,0 0-1 0 0,1 0 0 0 0,0 0 0 0 0,1 1 0 0 0,-1-1 0 0 0,1 0 1 0 0,0 12-1 0 0,2-18-83 0 0,-1 7-28 0 0,0-1 0 0 0,1 1 0 0 0,1-1 0 0 0,0 1 0 0 0,0-1 0 0 0,0 0-1 0 0,1 1 1 0 0,5 14 0 0 0,-6-22-453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655 274 455 0 0,'19'-11'-455'0'0,"7"-12"6753"0"0,-3-5 1733 0 0,-11 10-5410 0 0,-8 11-2313 0 0,-1 1 1 0 0,0-1-1 0 0,0 1 0 0 0,0-1 1 0 0,-1 0-1 0 0,0 0 1 0 0,-1 0-1 0 0,1 0 0 0 0,-1-1 1 0 0,0-10-1 0 0,-1 12-111 0 0,0 0 0 0 0,0 0 0 0 0,-1 0 0 0 0,0 0 0 0 0,0 0 0 0 0,-1 0 0 0 0,1 0 0 0 0,-1 1 0 0 0,-1-1 0 0 0,1 0 0 0 0,-1 1 0 0 0,-6-11 0 0 0,8 15-176 0 0,-1-1 0 0 0,1 1 0 0 0,-1-1 0 0 0,1 1 0 0 0,-1-1 0 0 0,1 1 0 0 0,-1 0 0 0 0,0-1 0 0 0,0 1 0 0 0,0 0 0 0 0,1 0 0 0 0,-1 0 0 0 0,0 1 0 0 0,0-1 0 0 0,0 0 0 0 0,0 1 0 0 0,-4-1 0 0 0,3 1-45 0 0,-1 0 0 0 0,1 0 1 0 0,-1 0-1 0 0,1 1 0 0 0,-1-1 1 0 0,1 1-1 0 0,0 0 0 0 0,-1 0 0 0 0,-5 3 1 0 0,1 0-60 0 0,0 0 0 0 0,1 1 0 0 0,0 0 0 0 0,0 0 0 0 0,0 0 0 0 0,0 1 0 0 0,-10 12 0 0 0,6-5 49 0 0,-3 4-20 0 0,-23 35 0 0 0,34-48 46 0 0,1 0 1 0 0,-1 1 0 0 0,1-1-1 0 0,0 1 1 0 0,0-1 0 0 0,1 1-1 0 0,-1 0 1 0 0,1 0-1 0 0,0 0 1 0 0,1 0 0 0 0,-1 0-1 0 0,1 0 1 0 0,0 0 0 0 0,1 6-1 0 0,3 2 8 0 0,-3-11 0 0 0,0 1 0 0 0,1-1 0 0 0,-1 0 0 0 0,0 0 0 0 0,1 0 0 0 0,0 1 0 0 0,0-2 0 0 0,-1 1 0 0 0,1 0 0 0 0,0 0 0 0 0,0-1 0 0 0,1 1 0 0 0,-1-1 0 0 0,0 1 0 0 0,0-1 0 0 0,1 0 0 0 0,-1 0 0 0 0,1 0 0 0 0,-1 0 0 0 0,1-1 0 0 0,-1 1 0 0 0,1-1 0 0 0,-1 1 0 0 0,1-1 0 0 0,0 0 0 0 0,-1 0 0 0 0,6-1 0 0 0,6-2 0 0 0,-10 0 0 0 0,-3 1 0 0 0,3-2 1 0 0,0 0 1 0 0,0-1-1 0 0,-1 1 0 0 0,5-8 1 0 0,9-11-97 0 0,-16 21-21 0 0,-3 5-288 0 0,-181 308 115 0 0,148-245 353 0 0,4 2 1 0 0,-42 132-1 0 0,60-152-53 0 0,-28 85-3 0 0,34-116 64 0 0,-1 0 1 0 0,0-1 0 0 0,-1 0 0 0 0,0-1 0 0 0,-20 24 0 0 0,-51 48 1051 0 0,69-76-961 0 0,-1-1 1 0 0,0 0-1 0 0,-1-1 0 0 0,0 0 1 0 0,-22 10-1 0 0,35-19-163 0 0,-1 0 0 0 0,1 0 0 0 0,0 1 0 0 0,-1-1 0 0 0,1 0 0 0 0,0 0 0 0 0,-1 0 0 0 0,1 0 0 0 0,-1 1 0 0 0,1-1 0 0 0,0 0 0 0 0,-1 0 0 0 0,1 0 0 0 0,-1 0 0 0 0,1 0 0 0 0,0 0 0 0 0,-1 0 0 0 0,1 0 0 0 0,-1 0 0 0 0,1 0 0 0 0,-1 0 0 0 0,1-1 0 0 0,0 1 0 0 0,-1 0 0 0 0,1 0 0 0 0,0 0 0 0 0,-1 0 0 0 0,1-1 0 0 0,-1 1 0 0 0,-1-6 0 0 0,2 5 0 0 0,0-2-55 0 0,0-1 1 0 0,0 0-1 0 0,0 1 0 0 0,0-1 0 0 0,0 0 1 0 0,1 0-1 0 0,-1 1 0 0 0,1-1 0 0 0,3-6 1 0 0,15-35-1757 0 0,-13 34 1053 0 0,13-28-4463 0 0,5-5-1522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113 327 14279 0 0,'0'0'655'0'0,"3"0"-12"0"0,8 2-414 0 0,2 3 3924 0 0,-46 0-3393 0 0,26-6-733 0 0,0 1 1 0 0,0-2-1 0 0,0 1 0 0 0,0-1 0 0 0,0 0 1 0 0,0 0-1 0 0,-6-4 0 0 0,10 4-18 0 0,0 1 0 0 0,0-1 0 0 0,0 0-1 0 0,0 0 1 0 0,0 0 0 0 0,0-1 0 0 0,1 1 0 0 0,-1-1 0 0 0,1 1-1 0 0,0-1 1 0 0,0 0 0 0 0,0 0 0 0 0,0 0 0 0 0,0 0 0 0 0,1 0-1 0 0,-3-6 1 0 0,3-3-9 0 0,1 7-14 0 0,1 0 0 0 0,0 0 0 0 0,1 1 0 0 0,-1-1-1 0 0,1 0 1 0 0,0 1 0 0 0,0-1 0 0 0,0 1 0 0 0,1 0 0 0 0,4-6-1 0 0,4-5-120 0 0,19-17-1 0 0,-26 27 111 0 0,13-12-210 0 0,1 1 0 0 0,0 1 0 0 0,1 1 0 0 0,0 0 0 0 0,1 2 0 0 0,1 0-1 0 0,0 1 1 0 0,34-12 0 0 0,-41 18 308 0 0,0 1-1 0 0,1 0 0 0 0,-1 1 1 0 0,1 1-1 0 0,0 1 1 0 0,0 0-1 0 0,-1 0 0 0 0,1 2 1 0 0,24 3-1 0 0,-35-3-3 0 0,0 0 1 0 0,0 0-1 0 0,-1 0 0 0 0,1 1 1 0 0,-1-1-1 0 0,1 1 0 0 0,-1 0 0 0 0,0 0 1 0 0,1 0-1 0 0,-1 1 0 0 0,0-1 1 0 0,0 1-1 0 0,-1 0 0 0 0,1 0 0 0 0,0 0 1 0 0,-1 0-1 0 0,3 5 0 0 0,-3-6-36 0 0,-1 1-1 0 0,0 0 1 0 0,0 1-1 0 0,0-1 1 0 0,0 0-1 0 0,0 0 1 0 0,0 0-1 0 0,-1 1 1 0 0,0-1-1 0 0,1 0 1 0 0,-1 0-1 0 0,0 1 1 0 0,-1-1-1 0 0,1 0 1 0 0,-1 1-1 0 0,1-1 1 0 0,-1 0-1 0 0,0 0 1 0 0,0 0-1 0 0,-3 6 1 0 0,0-3 0 0 0,0 1 1 0 0,-1-1-1 0 0,1 1 1 0 0,-1-1-1 0 0,-1 0 1 0 0,1-1-1 0 0,-1 0 1 0 0,0 0-1 0 0,0 0 1 0 0,-11 6-1 0 0,-8 3 34 0 0,-42 17 0 0 0,48-23-71 0 0,-25 13 8 0 0,-25 10-184 0 0,58-27 67 0 0,0 0 0 0 0,0-1-1 0 0,-1 0 1 0 0,-12 1 0 0 0,20-3-93 0 0,0-1 0 0 0,-1 0 0 0 0,1 0 1 0 0,0 0-1 0 0,0 0 0 0 0,0-1 1 0 0,0 1-1 0 0,0-1 0 0 0,0 0 1 0 0,-6-3-1 0 0,7 1-1138 0 0,-3-7-51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164 257 7831 0 0,'-1'1'356'0'0,"-7"5"-220"0"0,-1-1 0 0 0,-16 8-1 0 0,17-9 311 0 0,-1 1 1 0 0,1 0-1 0 0,0 0 0 0 0,-8 7 0 0 0,4-2 2180 0 0,1 1 1 0 0,-12 17-1 0 0,-3 10 825 0 0,30-39-3397 0 0,0 0 0 0 0,0 0 0 0 0,0 0 0 0 0,0-1 0 0 0,0 0 0 0 0,0 1 0 0 0,-1-1 1 0 0,1 0-1 0 0,6-5 0 0 0,-1 1 14 0 0,26-18 110 0 0,43-38-1 0 0,-38 29-133 0 0,55-48 71 0 0,-44 36-6 0 0,74-51-1 0 0,-118 91-73 0 0,1 0-1 0 0,0 1 1 0 0,1 0-1 0 0,-1 0 1 0 0,1 1-1 0 0,15-4 0 0 0,-22 6 121 0 0,-2 1-136 0 0,0 0 0 0 0,1 0 0 0 0,-1 0-1 0 0,1 0 1 0 0,-1 0 0 0 0,0 1 0 0 0,1-1 0 0 0,-1 0-1 0 0,0 0 1 0 0,1 0 0 0 0,-1 0 0 0 0,0 0-1 0 0,0 1 1 0 0,1-1 0 0 0,-1 0 0 0 0,0 0 0 0 0,1 1-1 0 0,-1-1 1 0 0,0 0 0 0 0,0 0 0 0 0,1 1 0 0 0,-1-1-1 0 0,0 0 1 0 0,0 1 0 0 0,0-1 0 0 0,1 1 0 0 0,5 8 140 0 0,-6-9-162 0 0,1 4 34 0 0,1 1-1 0 0,-1 0 0 0 0,0 0 1 0 0,0 0-1 0 0,0 0 1 0 0,0 0-1 0 0,-1 9 1 0 0,-5 39 78 0 0,2-31-50 0 0,-15 82 12 0 0,4-30-158 0 0,4-28-2584 0 0,7-33 1222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1839 0 0,'-1'0'134'0'0,"-10"1"1381"0"0,0 0 1 0 0,1 1 0 0 0,-1 0-1 0 0,1 1 1 0 0,0 0 0 0 0,0 0-1 0 0,0 1 1 0 0,0 0 0 0 0,-17 12-1 0 0,-28 21 4124 0 0,7 3-5237 0 0,34-28-112 0 0,2 0 0 0 0,-1 2 0 0 0,1-1 0 0 0,1 1 0 0 0,-12 20-1 0 0,20-27-254 0 0,-1-1 0 0 0,1 1 1 0 0,1-1-1 0 0,-1 1 0 0 0,1 0 0 0 0,0 0 0 0 0,0 7 0 0 0,1-9-52 0 0,1-1 0 0 0,0 1 0 0 0,0-1 0 0 0,0 1 0 0 0,1-1 0 0 0,0 1 0 0 0,-1-1 0 0 0,2 0 0 0 0,-1 1 0 0 0,0-1 1 0 0,1 0-1 0 0,2 5 0 0 0,-2-6-338 0 0,-1-1 1 0 0,1 0 0 0 0,0 1-1 0 0,0-1 1 0 0,0 0 0 0 0,0 0-1 0 0,0 0 1 0 0,0-1 0 0 0,1 1-1 0 0,-1 0 1 0 0,0-1 0 0 0,4 2-1 0 0,7 3-7169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616 740 10591 0 0,'0'0'819'0'0,"1"9"6482"0"0,0-9-7125 0 0,-1 0-1 0 0,0 0 1 0 0,0 0-1 0 0,1 0 0 0 0,-1 0 1 0 0,0 0-1 0 0,0 0 1 0 0,0 0-1 0 0,1 0 0 0 0,-1 0 1 0 0,19-4 2046 0 0,19-15-1630 0 0,7-13-28 0 0,-2-2-1 0 0,-1-2 1 0 0,54-61 0 0 0,-65 64-753 0 0,-2-1 1 0 0,-1-2-1 0 0,-2-1 1 0 0,-1-1-1 0 0,-2-1 1 0 0,-2-1-1 0 0,26-68 1 0 0,-42 94-315 0 0,0-1 0 0 0,-1 0 1 0 0,-1 0-1 0 0,0 0 0 0 0,1-31 1 0 0,-4 44 436 0 0,0 0 1 0 0,0 0 0 0 0,-1 0-1 0 0,1 1 1 0 0,-1-1 0 0 0,1 0-1 0 0,-1 0 1 0 0,0 1-1 0 0,1-1 1 0 0,-1 1 0 0 0,0-1-1 0 0,0 1 1 0 0,0-1 0 0 0,0 1-1 0 0,-1-1 1 0 0,1 1-1 0 0,0 0 1 0 0,0 0 0 0 0,-1-1-1 0 0,1 1 1 0 0,-1 0 0 0 0,1 0-1 0 0,-1 0 1 0 0,0 1-1 0 0,1-1 1 0 0,-1 0 0 0 0,0 1-1 0 0,1-1 1 0 0,-1 1 0 0 0,0-1-1 0 0,0 1 1 0 0,1 0-1 0 0,-4 0 1 0 0,-3-1 1 0 0,0 1-1 0 0,0 0 1 0 0,0 1 0 0 0,0 0-1 0 0,-1 0 1 0 0,-8 3 0 0 0,1 1 55 0 0,1 0 0 0 0,-1 2 0 0 0,1 0 1 0 0,0 0-1 0 0,1 2 0 0 0,0 0 1 0 0,0 0-1 0 0,1 1 0 0 0,-22 22 1 0 0,6-1 156 0 0,1 1 1 0 0,-40 59-1 0 0,17-10 328 0 0,4 1 1 0 0,3 2-1 0 0,5 3 0 0 0,-55 170 1 0 0,84-222-462 0 0,-40 112 573 0 0,42-128-466 0 0,-1 0-1 0 0,0-1 0 0 0,-2 0 0 0 0,0-1 0 0 0,-20 24 0 0 0,-34 27 176 0 0,-75 60 1 0 0,32-31-2167 0 0,91-81-1738 0 0,12-11 567 0 0,-2 2-3287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19 120 20759 0 0,'-15'-18'1584'0'0,"14"17"-1084"0"0,-1-6-304 0 0,2 1-113 0 0,1 5 9 0 0,-1-1 1 0 0,1 1 0 0 0,0 0-1 0 0,-1 0 1 0 0,1 0 0 0 0,0 0-1 0 0,0 0 1 0 0,0 0-1 0 0,0 0 1 0 0,0 0 0 0 0,0 0-1 0 0,0 0 1 0 0,0 1 0 0 0,1-1-1 0 0,-1 0 1 0 0,2 0-1 0 0,10-4 83 0 0,1 1-1 0 0,-1 0 0 0 0,1 1 0 0 0,-1 0 0 0 0,1 1 0 0 0,21 0 0 0 0,-8 0-61 0 0,153-8 176 0 0,-107 8-1021 0 0,0-3 1 0 0,89-18-1 0 0,-139 18-327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197 491 16583 0 0,'-2'0'1276'0'0,"-8"4"-862"0"0,1 1 0 0 0,-1-1 0 0 0,1 1 0 0 0,0 1-1 0 0,-12 9 1 0 0,6-2 1579 0 0,-28 30-1 0 0,33-33-1666 0 0,1 1-1 0 0,1 1 1 0 0,-12 18-1 0 0,17-23-223 0 0,0-1 0 0 0,1 0-1 0 0,-1 1 1 0 0,1-1 0 0 0,0 1 0 0 0,1 0 0 0 0,-1 0-1 0 0,1 0 1 0 0,0 8 0 0 0,2 7-1372 0 0,0-14 33 0 0,-1 1 1 0 0,0-1 0 0 0,-2 13-1 0 0,1-12-755 0 0</inkml:trace>
  <inkml:trace contextRef="#ctx0" brushRef="#br0" timeOffset="1">635 0 2759 0 0,'0'0'6056'0'0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8751 0 0,'-1'1'4315'0'0,"-58"54"3982"0"0,-5 5-6452 0 0,-18 13-1065 0 0,-6 23-248 0 0,79-84-446 0 0,-1 1 1 0 0,2 0-1 0 0,0 0 1 0 0,1 1 0 0 0,0 0-1 0 0,-7 21 1 0 0,13-33-64 0 0,1 1 0 0 0,-1-1 0 0 0,0 1 0 0 0,1-1-1 0 0,0 1 1 0 0,0 0 0 0 0,0-1 0 0 0,0 1 0 0 0,0-1 0 0 0,0 1 0 0 0,1 4 0 0 0,0-4-8 0 0,0-1-1 0 0,1 0 1 0 0,-1 1 0 0 0,0-1-1 0 0,1 0 1 0 0,-1 0-1 0 0,1 0 1 0 0,0 0 0 0 0,0 0-1 0 0,0 0 1 0 0,0 0 0 0 0,0-1-1 0 0,0 1 1 0 0,0-1-1 0 0,0 1 1 0 0,4 1 0 0 0,-3-2-20 0 0,0 1-1 0 0,0 0 1 0 0,0-1 0 0 0,0 1 0 0 0,0-1 0 0 0,0 0 0 0 0,1 0-1 0 0,-1 0 1 0 0,0-1 0 0 0,1 1 0 0 0,4-1 0 0 0,2 1-101 0 0,11 0-1232 0 0,0-1 1 0 0,0 0 0 0 0,27-5 0 0 0,-20 0-989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30 14855 0 0,'2'-1'680'0'0,"16"-19"4346"0"0,-21 18-3007 0 0,-5-5-1349 0 0,3 7-599 0 0,0 0 0 0 0,-1 1 0 0 0,1-1 0 0 0,0 1 0 0 0,0 0 0 0 0,0 0-1 0 0,1 1 1 0 0,-10 3 0 0 0,-37 21 384 0 0,45-23-447 0 0,-145 91 136 0 0,121-72-96 0 0,2 1 0 0 0,-49 51 0 0 0,74-71-39 0 0,-1 1 0 0 0,1 1 0 0 0,0-1 0 0 0,0 0 0 0 0,0 1 0 0 0,0 0 0 0 0,-3 9 0 0 0,5-13-9 0 0,1 0 0 0 0,0 0 0 0 0,0-1-1 0 0,-1 1 1 0 0,1 0 0 0 0,0 0 0 0 0,0 0 0 0 0,0 0 0 0 0,0 0-1 0 0,0-1 1 0 0,0 1 0 0 0,0 0 0 0 0,0 0 0 0 0,1 1 0 0 0,3 2 5 0 0,-3-4 3 0 0,1 2-3 0 0,0-1 0 0 0,0 1 0 0 0,0-1 0 0 0,1 1 0 0 0,-1-1 0 0 0,0 0 0 0 0,1 0 0 0 0,-1 0 0 0 0,1-1 0 0 0,0 1 0 0 0,-1-1 1 0 0,1 1-1 0 0,2-1 0 0 0,37 1 36 0 0,-37-2-36 0 0,11 0-154 0 0,1-1 0 0 0,32-8 0 0 0,4-6-7198 0 0,-51 15 6861 0 0,21-6-6658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9671 0 0,'0'0'10614'0'0,"1"-1"-9410"0"0,0-3-914 0 0,1 1 0 0 0,0 0 1 0 0,1-1-1 0 0,-1 1 0 0 0,1 0 1 0 0,-1 0-1 0 0,1 1 1 0 0,0-1-1 0 0,0 1 0 0 0,4-4 1 0 0,39-21 169 0 0,-34 20-171 0 0,141-66 120 0 0,-63 32-676 0 0,-66 30 179 0 0,40-20-625 0 0,80-27 0 0 0,-112 51 647 0 0,-32 7 65 0 0,1-1 1 0 0,-1 1-1 0 0,1 0 1 0 0,-1 0 0 0 0,1 0-1 0 0,-1 0 1 0 0,1 0-1 0 0,0 0 1 0 0,-1 0-1 0 0,1 0 1 0 0,-1 0-1 0 0,1 0 1 0 0,-1 0 0 0 0,1 0-1 0 0,-1 1 1 0 0,1-1-1 0 0,0 0 1 0 0,-1 0-1 0 0,1 1 1 0 0,-1-1-1 0 0,1 0 1 0 0,-1 0 0 0 0,1 2-1 0 0,0 4 10 0 0,-1-6-7 0 0,0 3 21 0 0,-1 0 0 0 0,1 0 0 0 0,0 1 1 0 0,-1-1-1 0 0,0 0 0 0 0,1 0 0 0 0,-1 0 1 0 0,0 0-1 0 0,-1 0 0 0 0,-1 3 0 0 0,-19 30 259 0 0,13-23-179 0 0,2-3-22 0 0,-6 10 132 0 0,0 0 0 0 0,2 1 0 0 0,-17 39 0 0 0,27-59-206 0 0,1 1 1 0 0,0 0-1 0 0,-1-1 0 0 0,1 1 0 0 0,0 0 0 0 0,0-1 1 0 0,0 1-1 0 0,0 0 0 0 0,0 3 0 0 0,4 3-7 0 0,-2-6-161 0 0,-1-1 0 0 0,1 0 0 0 0,0 1 0 0 0,0-1 0 0 0,-1 0 1 0 0,1 0-1 0 0,0-1 0 0 0,0 1 0 0 0,0 0 0 0 0,0-1 0 0 0,0 1 0 0 0,0-1 0 0 0,0 1 0 0 0,0-1 0 0 0,4 0 0 0 0,1 0-1352 0 0,0 0 0 0 0,0-1-1 0 0,11-2 1 0 0,3-2-5819 0 0</inkml:trace>
  <inkml:trace contextRef="#ctx0" brushRef="#br0" timeOffset="1">1222 0 10591 0 0,'0'0'10755'0'0,"-1"1"-9763"0"0,-29 18-369 0 0,0 1 1 0 0,2 1 0 0 0,-35 33-1 0 0,49-40-370 0 0,-1 2 0 0 0,2-1 0 0 0,0 2 0 0 0,1 0 0 0 0,1 0-1 0 0,1 1 1 0 0,-10 22 0 0 0,18-36-262 0 0,1 0 1 0 0,0 0-1 0 0,0 0 0 0 0,0 0 1 0 0,1 0-1 0 0,-1 0 0 0 0,1 0 1 0 0,0 0-1 0 0,0 0 0 0 0,0 0 1 0 0,1 6-1 0 0,0-8 2 0 0,-1 0 1 0 0,1 0-1 0 0,-1 0 0 0 0,1 0 0 0 0,0 0 0 0 0,0-1 1 0 0,0 1-1 0 0,0 0 0 0 0,0-1 0 0 0,0 1 1 0 0,0 0-1 0 0,1-1 0 0 0,-1 1 0 0 0,1-1 1 0 0,-1 0-1 0 0,1 1 0 0 0,-1-1 0 0 0,1 0 0 0 0,0 0 1 0 0,-1 0-1 0 0,1 0 0 0 0,0 0 0 0 0,0-1 1 0 0,0 1-1 0 0,3 0 0 0 0,44 6-2484 0 0,-15-7-5074 0 0,-14-1 429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99 16615 0 0,'0'0'762'0'0,"-2"1"-18"0"0,-1 1-483 0 0,-35 16-206 0 0,24-7 2335 0 0,14-10-2340 0 0,0-1 1 0 0,0 1-1 0 0,0-1 0 0 0,0 0 0 0 0,0 1 1 0 0,0-1-1 0 0,0 0 0 0 0,0 1 0 0 0,0-1 1 0 0,1 1-1 0 0,-1-1 0 0 0,0 0 0 0 0,0 1 1 0 0,0-1-1 0 0,0 0 0 0 0,1 0 0 0 0,-1 1 1 0 0,0-1-1 0 0,0 0 0 0 0,1 1 0 0 0,-1-1 1 0 0,0 0-1 0 0,1 0 0 0 0,-1 1 0 0 0,1-1 1 0 0,7 7 454 0 0,-3-5-344 0 0,0 0 1 0 0,0 0-1 0 0,0-1 0 0 0,0 0 1 0 0,0 0-1 0 0,0 0 0 0 0,0-1 0 0 0,6 1 1 0 0,45-4 632 0 0,-45 2-633 0 0,28-2-99 0 0,-1-2 0 0 0,0-2 0 0 0,0-2 0 0 0,-1-1 1 0 0,0-1-1 0 0,-1-3 0 0 0,60-30 0 0 0,-91 41-84 0 0,1 0-1 0 0,-1 0 1 0 0,0-1 0 0 0,0 1-1 0 0,0-1 1 0 0,-1-1-1 0 0,1 1 1 0 0,-1-1 0 0 0,5-6-1 0 0,-8 10-72 0 0,-38-4-226 0 0,15 7 250 0 0,1 2 0 0 0,0 0 0 0 0,-24 8-1 0 0,-61 27-44 0 0,66-23 99 0 0,0 3-1 0 0,-49 30 1 0 0,70-37 39 0 0,1 1 0 0 0,0 0 0 0 0,1 2 0 0 0,0 0 0 0 0,1 1 0 0 0,-19 25 0 0 0,31-36-11 0 0,0 1-1 0 0,1-1 1 0 0,0 1-1 0 0,0 0 0 0 0,0 0 1 0 0,1 0-1 0 0,-1 1 0 0 0,2-1 1 0 0,-1 0-1 0 0,-1 10 1 0 0,3-12-5 0 0,0 0 0 0 0,0 0 0 0 0,0 0 0 0 0,0 1 0 0 0,1-1 1 0 0,0 0-1 0 0,0 0 0 0 0,0 0 0 0 0,0 0 0 0 0,1 0 1 0 0,-1-1-1 0 0,1 1 0 0 0,0 0 0 0 0,0-1 0 0 0,1 1 0 0 0,-1-1 1 0 0,5 5-1 0 0,1 0 47 0 0,0-1 0 0 0,1-1-1 0 0,-1 0 1 0 0,2 0 0 0 0,-1 0 0 0 0,0-1 0 0 0,1-1 0 0 0,0 0 0 0 0,0 0 0 0 0,1-1 0 0 0,-1 0-1 0 0,1-1 1 0 0,-1 0 0 0 0,15 1 0 0 0,-17-3-75 0 0,1 0 0 0 0,0-1-1 0 0,0 0 1 0 0,0 0 0 0 0,13-5 0 0 0,4-5-7043 0 0,-15 4-849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2759 0 0,'8'1'8831'0'0,"-8"-1"-8666"0"0,-4 13 2687 0 0,-14 23-3685 0 0,12-26 1962 0 0,-113 179 1269 0 0,89-148-2313 0 0,-70 76 0 0 0,16-30-21 0 0,39-36-505 0 0,43-50 185 0 0,-6 4-328 0 0,6-20-3927 0 0,7 0 3687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8 1375 0 0,'2'0'107'0'0,"15"-7"13613"0"0,-16 9-13583 0 0,0 0 0 0 0,-1 1 0 0 0,1-1 0 0 0,0 1-1 0 0,-1-1 1 0 0,0 0 0 0 0,0 1 0 0 0,1-1 0 0 0,-1 1 0 0 0,-1-1 0 0 0,1 1 0 0 0,0-1 0 0 0,-1 0 0 0 0,1 1-1 0 0,-1-1 1 0 0,0 0 0 0 0,-1 4 0 0 0,-4 8-63 0 0,-12 22-1 0 0,10-22 112 0 0,-190 319 467 0 0,161-276-615 0 0,22-35-18 0 0,-1 0 1 0 0,0-2-1 0 0,-2 0 0 0 0,0 0 1 0 0,-1-2-1 0 0,-1-1 0 0 0,-1 0 0 0 0,-24 14 1 0 0,14-8-370 0 0,30-22 20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148 270 8263 0 0,'-17'2'378'0'0,"-1"1"0"0"0,1 0 0 0 0,-1 1 0 0 0,1 1 0 0 0,-28 12 0 0 0,41-16-24 0 0,1 0 602 0 0,0 1 313 0 0,3-1-1190 0 0,0-1 0 0 0,-1 0 1 0 0,1 0-1 0 0,0 0 1 0 0,-1 0-1 0 0,1 0 1 0 0,0 0-1 0 0,0 0 0 0 0,-1 0 1 0 0,1 1-1 0 0,0-1 1 0 0,0 0-1 0 0,0 0 0 0 0,-1 0 1 0 0,1 0-1 0 0,0 1 1 0 0,0-1-1 0 0,0 0 0 0 0,-1 0 1 0 0,1 1-1 0 0,0-1 1 0 0,0 0-1 0 0,0 0 0 0 0,0 1 1 0 0,0-1-1 0 0,0 0 1 0 0,0 0-1 0 0,0 1 0 0 0,-1-1 1 0 0,1 1-1 0 0,5 2 66 0 0,-1-1-1 0 0,0 1 0 0 0,1-1 1 0 0,0 0-1 0 0,-1 0 1 0 0,1 0-1 0 0,0 0 0 0 0,0-1 1 0 0,0 0-1 0 0,0 0 0 0 0,0 0 1 0 0,0-1-1 0 0,10 0 1 0 0,8-1 158 0 0,42-8 0 0 0,-46 6-175 0 0,396-87 1087 0 0,-155 16-547 0 0,-50 12 347 0 0,4 17-137 0 0,-115 27-628 0 0,31-3-134 0 0,-114 19-106 0 0,6-3-854 0 0,-19 4 57 0 0,3 2 274 0 0,-3-2-453 0 0,1 1 1 0 0,-1-1-1 0 0,0 1 0 0 0,0-1 0 0 0,5-2 1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14599 0 0,'0'0'1320'0'0,"-2"2"-1082"0"0,-15 9 226 0 0,1 1 1 0 0,1 1 0 0 0,-1 1 0 0 0,2 0 0 0 0,-16 20 0 0 0,-8 18 170 0 0,3 2-1 0 0,2 1 1 0 0,-36 82 0 0 0,51-94-598 0 0,3-6-27 0 0,-2 0-1 0 0,-1-1 0 0 0,-25 37 0 0 0,-43 36 59 0 0,70-92-82 0 0,-1 0-1 0 0,-1-1 1 0 0,-35 24 0 0 0,48-37 12 0 0,1 0 1 0 0,-1-1-1 0 0,1 1 1 0 0,-1-1-1 0 0,0-1 1 0 0,-8 3-1 0 0,0-2 2 0 0,1-5 0 0 0,11 3 1 0 0,0-1 1 0 0,0 0-1 0 0,-1 0 0 0 0,1 0 1 0 0,0 0-1 0 0,0 0 0 0 0,0 0 1 0 0,0 0-1 0 0,1 0 0 0 0,-1 0 0 0 0,0-1 1 0 0,0 1-1 0 0,1 0 0 0 0,-1-1 1 0 0,0 1-1 0 0,1 0 0 0 0,0-1 1 0 0,-1 1-1 0 0,1 0 0 0 0,0-1 0 0 0,0 1 1 0 0,-1-1-1 0 0,1 1 0 0 0,0-1 1 0 0,0 1-1 0 0,1-1 0 0 0,-1 1 1 0 0,0 0-1 0 0,0-1 0 0 0,1 1 0 0 0,-1-1 1 0 0,1 1-1 0 0,1-3 0 0 0,0-2 2 0 0,1 0 0 0 0,0 0 0 0 0,0 0 0 0 0,1 0 0 0 0,-1 1-1 0 0,6-6 1 0 0,2 0-25 0 0,2 0-1 0 0,-1 1 1 0 0,1 0-1 0 0,1 1 1 0 0,0 0-1 0 0,19-8 0 0 0,6-4 9 0 0,42-28-50 0 0,62-36 15 0 0,-131 79 81 0 0,1-1 1 0 0,-1 2-1 0 0,1-1 1 0 0,0 2-1 0 0,20-5 1 0 0,-31 9 9 0 0,-1 0 1 0 0,1 0 0 0 0,0 1 0 0 0,-1-1-1 0 0,1 0 1 0 0,-1 1 0 0 0,1-1 0 0 0,-1 1-1 0 0,1-1 1 0 0,-1 1 0 0 0,1 0 0 0 0,-1 0-1 0 0,1 0 1 0 0,-1 0 0 0 0,0 0 0 0 0,1 0 0 0 0,-1 0-1 0 0,0 0 1 0 0,0 0 0 0 0,0 1 0 0 0,0-1-1 0 0,0 0 1 0 0,0 1 0 0 0,0-1 0 0 0,-1 1-1 0 0,2 1 1 0 0,-1 1 6 0 0,0 0-1 0 0,-1 0 1 0 0,1 1-1 0 0,-1-1 1 0 0,0 0 0 0 0,0 0-1 0 0,0 1 1 0 0,0-1-1 0 0,-1 0 1 0 0,1 0-1 0 0,-1 0 1 0 0,0 1 0 0 0,-1-1-1 0 0,-2 7 1 0 0,-4 5 20 0 0,1-1 1 0 0,-13 19-1 0 0,-25 30 12 0 0,-8 13-3 0 0,40-53-303 0 0,12-21-41 0 0,1-1-19 0 0,0-1 85 0 0,0 0-1 0 0,0 0 1 0 0,0 0-1 0 0,0 0 1 0 0,0 0-1 0 0,0 0 1 0 0,0 0-1 0 0,0 0 1 0 0,1 0-1 0 0,-1 0 1 0 0,0-1-1 0 0,1 1 1 0 0,-1 0-1 0 0,1 0 1 0 0,-1 0-1 0 0,1-1 1 0 0,-1 1-1 0 0,1 0 1 0 0,-1 0-1 0 0,1-1 1 0 0,0 1-1 0 0,-1 0 1 0 0,1-1-1 0 0,0 1 1 0 0,0-1-1 0 0,-1 1 1 0 0,1-1-1 0 0,1 1 1 0 0,13 2-6258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 4143 0 0,'18'-28'17420'0'0,"-18"30"-16933"0"0,0 7-358 0 0,0 0 1 0 0,0 0-1 0 0,-1-1 1 0 0,0 1-1 0 0,0 0 1 0 0,-4 12-1 0 0,-21 53 834 0 0,20-58-915 0 0,-7 13-144 0 0,-8 2-3328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49 919 0 0,'3'-1'67'0'0,"25"-4"3023"0"0,0-1-1 0 0,0-2 1 0 0,41-16 0 0 0,-52 20 2307 0 0,-29 10-4574 0 0,-70 36 364 0 0,27-15-780 0 0,-85 56 1 0 0,127-75-407 0 0,9-5 8 0 0,-1 0 0 0 0,1 0 0 0 0,0 0 1 0 0,0 0-1 0 0,0 1 0 0 0,1-1 1 0 0,-7 9-1 0 0,9-11 10 0 0,13 4-255 0 0,-7-2 168 0 0,5 1-85 0 0,0-1 0 0 0,12 2 0 0 0,17 6-162 0 0,-7 2 99 0 0,56 30 0 0 0,-74-35 220 0 0,-1 1 0 0 0,1 1 0 0 0,-2 0 0 0 0,1 1-1 0 0,-2 0 1 0 0,13 14 0 0 0,-21-20 107 0 0,1 0-1 0 0,-1 0 1 0 0,0 1 0 0 0,0-1-1 0 0,0 1 1 0 0,-1-1 0 0 0,0 1-1 0 0,0 0 1 0 0,-1 0 0 0 0,2 7-1 0 0,-4-11-75 0 0,0 0 0 0 0,0 1 1 0 0,0-1-1 0 0,0 0 0 0 0,0 0 0 0 0,-1 0 0 0 0,1-1 0 0 0,-1 1 0 0 0,1 0 1 0 0,-1 0-1 0 0,0-1 0 0 0,0 1 0 0 0,-2 1 0 0 0,-3 1 21 0 0,0 0-1 0 0,0-1 1 0 0,0 0 0 0 0,0 0-1 0 0,0 0 1 0 0,0-1-1 0 0,-1 0 1 0 0,-9 1 0 0 0,-65 3 239 0 0,58-5-287 0 0,-25 2 53 0 0,0-2-1 0 0,-88-10 0 0 0,135 9-364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41 250 7831 0 0,'0'0'4562'0'0,"0"4"-3846"0"0,4 12-98 0 0,-1 1 0 0 0,-1-1-1 0 0,-1 1 1 0 0,0 0 0 0 0,-3 27 0 0 0,-15 88 1930 0 0,14-115-2306 0 0,-2 7 273 0 0,-1-1 0 0 0,-9 24 0 0 0,14-44 637 0 0,-2-18-739 0 0,3 3-303 0 0,1 0 0 0 0,0 0 0 0 0,1 0 0 0 0,0 0-1 0 0,7-22 1 0 0,26-56 307 0 0,-23 64-402 0 0,1-1 0 0 0,1 2-1 0 0,1 0 1 0 0,2 0 0 0 0,0 2-1 0 0,2 0 1 0 0,0 1 0 0 0,1 1-1 0 0,2 1 1 0 0,0 0 0 0 0,1 2-1 0 0,44-27 1 0 0,-38 28-66 0 0,1 2 1 0 0,1 0-1 0 0,0 2 0 0 0,1 2 1 0 0,0 0-1 0 0,1 3 0 0 0,42-7 1 0 0,-69 13 41 0 0,-3 2 2 0 0,-1 0-1 0 0,1-1 1 0 0,-1 1 0 0 0,1 0-1 0 0,0 0 1 0 0,-1 1 0 0 0,1-1-1 0 0,4 1 1 0 0,-7-1 0 0 0,1 1 1 0 0,0-1-1 0 0,-1 0 0 0 0,1 0 1 0 0,-1 0-1 0 0,1 0 0 0 0,0 1 0 0 0,-1-1 1 0 0,1 0-1 0 0,-1 0 0 0 0,1 1 0 0 0,-1-1 1 0 0,1 1-1 0 0,0-1 0 0 0,-1 0 0 0 0,1 1 1 0 0,-1 0 0 0 0,0-1 0 0 0,0 0 0 0 0,1 0 0 0 0,-1 0 0 0 0,0 1 0 0 0,0-1 0 0 0,0 0 0 0 0,1 0 1 0 0,-1 0-1 0 0,0 0 0 0 0,0 0 0 0 0,0 1 0 0 0,1-1 0 0 0,-1 0 0 0 0,0 0 0 0 0,0 0 0 0 0,1 0 0 0 0,-1 0 0 0 0,0 0 0 0 0,0 0 1 0 0,1 0-1 0 0,-1 0 0 0 0,0 0 0 0 0,0 0 0 0 0,1 0 0 0 0,-1 0 0 0 0,0 0 0 0 0,2 2-106 0 0,0 3-260 0 0,0-1 0 0 0,0 0 0 0 0,0 1 0 0 0,0-1-1 0 0,-1 1 1 0 0,0-1 0 0 0,1 7 0 0 0,-1 4-1219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356 155 5983 0 0,'0'0'542'0'0,"2"3"-28"0"0,9 24 10477 0 0,-9-25-9550 0 0,1 0-1244 0 0,0 0-1 0 0,0 0 1 0 0,0 0-1 0 0,0-1 1 0 0,0 1 0 0 0,0-1-1 0 0,0 0 1 0 0,0 0-1 0 0,1 0 1 0 0,-1 0-1 0 0,6 0 1 0 0,-3-1 46 0 0,0 0-1 0 0,-1-1 0 0 0,1 0 1 0 0,0 0-1 0 0,0 0 1 0 0,8-3-1 0 0,6-3 193 0 0,0-2 0 0 0,-1 0 0 0 0,29-18 0 0 0,-42 23-431 0 0,-1-1-1 0 0,1 0 1 0 0,-1 0-1 0 0,0 0 1 0 0,0 0 0 0 0,-1-1-1 0 0,1 0 1 0 0,-1 0-1 0 0,5-10 1 0 0,-8 13-32 0 0,0 1 1 0 0,0-1 0 0 0,0 0-1 0 0,0 0 1 0 0,0 0-1 0 0,0 0 1 0 0,-1 0-1 0 0,0 0 1 0 0,0 0-1 0 0,1 0 1 0 0,-2-4-1 0 0,1 5-21 0 0,-1 0 0 0 0,1 0 0 0 0,-1 1 0 0 0,0-1 0 0 0,1 0 1 0 0,-1 1-1 0 0,0-1 0 0 0,0 0 0 0 0,0 1 0 0 0,0-1 0 0 0,0 1 0 0 0,-1-1 0 0 0,1 1 0 0 0,0 0 0 0 0,-1 0 0 0 0,1-1 0 0 0,-1 1 0 0 0,1 0 0 0 0,-4-1 0 0 0,0 0-44 0 0,0 0 1 0 0,1 0 0 0 0,-1 1 0 0 0,0 0-1 0 0,0 0 1 0 0,0 0 0 0 0,0 1-1 0 0,0-1 1 0 0,0 1 0 0 0,0 1-1 0 0,0-1 1 0 0,0 1 0 0 0,0-1-1 0 0,-6 3 1 0 0,-5 1-32 0 0,1 1 0 0 0,-1 1 1 0 0,-15 8-1 0 0,-118 76-209 0 0,88-50 311 0 0,13-9 70 0 0,2 1 0 0 0,-52 47 0 0 0,93-75-29 0 0,1 0 0 0 0,-1 1 0 0 0,1-1 0 0 0,0 1 0 0 0,0 0 0 0 0,0 0 0 0 0,1 0-1 0 0,0 0 1 0 0,0 1 0 0 0,-4 9 0 0 0,7-14-16 0 0,0-1 0 0 0,0 1 1 0 0,-1 0-1 0 0,1 0 0 0 0,0 0 0 0 0,0-1 0 0 0,0 1 0 0 0,0 0 1 0 0,0 0-1 0 0,0 0 0 0 0,1 0 0 0 0,-1-1 0 0 0,0 1 0 0 0,0 0 1 0 0,1 0-1 0 0,-1-1 0 0 0,0 1 0 0 0,1 1 0 0 0,1 1-1 0 0,0-1-1 0 0,1 0 0 0 0,-1 0 1 0 0,0 0-1 0 0,1 0 0 0 0,0 0 1 0 0,-1 0-1 0 0,1-1 0 0 0,0 1 1 0 0,0-1-1 0 0,0 0 1 0 0,0 1-1 0 0,3-1 0 0 0,6 3-33 0 0,0-2-1 0 0,15 2 0 0 0,1-2-478 0 0,0 0 0 0 0,47-6-1 0 0,11-6-5439 0 0,-32 1-345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90 8287 0 0,'5'-9'444'0'0,"-2"6"-324"0"0,-1-1 1 0 0,0 0 0 0 0,0 0 0 0 0,0 0 0 0 0,1-7-1 0 0,12-23 10152 0 0,-15 32-9488 0 0,0 1-672 0 0,0 1 1 0 0,0-1-1 0 0,0 1 0 0 0,0-1 1 0 0,0 1-1 0 0,0-1 0 0 0,0 1 1 0 0,0-1-1 0 0,-1 1 0 0 0,1-1 0 0 0,0 0 1 0 0,0 1-1 0 0,0 0 0 0 0,-1-1 1 0 0,1 1-1 0 0,0-1 0 0 0,-1 1 1 0 0,1-1-1 0 0,0 1 0 0 0,-1-1 0 0 0,1 1 1 0 0,0 0-1 0 0,-1-1 0 0 0,1 1 1 0 0,-1 0-1 0 0,0-1 0 0 0,0 1-57 0 0,0 0-1 0 0,0-1 0 0 0,0 1 1 0 0,-1 0-1 0 0,1 0 1 0 0,0 0-1 0 0,0 0 0 0 0,0 0 1 0 0,0 0-1 0 0,-1 0 0 0 0,-1 1 1 0 0,-3 0-88 0 0,0 1-1 0 0,0 0 1 0 0,-10 6 0 0 0,-105 64 33 0 0,77-44 0 0 0,41-27 0 0 0,-4 3 0 0 0,1 0 0 0 0,-1 0 0 0 0,1 1 0 0 0,0-1 0 0 0,0 1 0 0 0,1 1 0 0 0,-1-1 0 0 0,-5 9 0 0 0,5 0 0 0 0,5-12-5 0 0,1 0 0 0 0,0 0 0 0 0,0-1 0 0 0,0 1-1 0 0,0 0 1 0 0,0 0 0 0 0,0 0 0 0 0,0 0 0 0 0,1 0 0 0 0,-1-1 0 0 0,1 1-1 0 0,-1 0 1 0 0,1 0 0 0 0,0 0 0 0 0,1 2 0 0 0,0-1-2 0 0,0 0-1 0 0,1 0 1 0 0,-1 1 0 0 0,1-1-1 0 0,0-1 1 0 0,0 1-1 0 0,3 2 1 0 0,2 1-33 0 0,0-1 1 0 0,0-1-1 0 0,0 1 1 0 0,1-1-1 0 0,12 4 0 0 0,8 1-33 0 0,-5-2-99 0 0,31 14 0 0 0,-49-18 151 0 0,0 0-1 0 0,1 0 1 0 0,-2 1 0 0 0,1 0 0 0 0,0 0 0 0 0,-1 1 0 0 0,1 0-1 0 0,-1 0 1 0 0,6 8 0 0 0,1 5 19 0 0,-11-13 4 0 0,-2-2 10 0 0,1-2-3 0 0,1 0 0 0 0,-1 1-1 0 0,0-1 1 0 0,0 0 0 0 0,-1 0 0 0 0,1 1-1 0 0,0-1 1 0 0,0 0 0 0 0,-1 0-1 0 0,1 0 1 0 0,0 1 0 0 0,-1-1 0 0 0,1 0-1 0 0,-1 0 1 0 0,0 0 0 0 0,1 0 0 0 0,-1 0-1 0 0,0 0 1 0 0,1 0 0 0 0,-2 1 0 0 0,-18 13 127 0 0,9-10-28 0 0,0 0 0 0 0,1-1 1 0 0,-2 0-1 0 0,1 0 0 0 0,0-2 0 0 0,-1 1 0 0 0,0-2 0 0 0,-18 2 1 0 0,-10-3 78 0 0,-47-6 1 0 0,9 0 27 0 0,67 6-231 0 0,1 0-1 0 0,0-1 1 0 0,0 0 0 0 0,0-1-1 0 0,0-1 1 0 0,0 1 0 0 0,-17-8-1 0 0,26 9-96 0 0,0 1-1 0 0,0-1 0 0 0,0 1 1 0 0,0-1-1 0 0,0 0 0 0 0,0 0 1 0 0,1 1-1 0 0,-1-1 0 0 0,0 0 1 0 0,0 0-1 0 0,1 0 0 0 0,-1 0 1 0 0,0-1-1 0 0,0 1-434 0 0,1 0 0 0 0,0 0 0 0 0,0-1 0 0 0,-1 1 0 0 0,1 0 1 0 0,0 0-1 0 0,0 0 0 0 0,0 0 0 0 0,0 0 0 0 0,0-1 0 0 0,0 1 0 0 0,1-1 0 0 0,2-11-6399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6911 0 0,'0'0'1080'0'0,"0"2"838"0"0,-4 12 538 0 0,0-1 1 0 0,-7 13 0 0 0,-30 52-68 0 0,24-49-2187 0 0,-16 39-1 0 0,-1 31 1163 0 0,34-96-977 0 0,0-3-380 0 0,0 0 0 0 0,0 0 0 0 0,1 0 0 0 0,-1 0 0 0 0,0 0 0 0 0,0 0 0 0 0,0 0 1 0 0,0 0-1 0 0,1 0 0 0 0,-1 0 0 0 0,0 0 0 0 0,0 0 0 0 0,0 0 0 0 0,0 0 0 0 0,1 1 0 0 0,-1-1 0 0 0,0 0 1 0 0,0 0-1 0 0,0 0 0 0 0,0 0 0 0 0,0 0 0 0 0,1 1 0 0 0,-1-1 0 0 0,0 0 0 0 0,0 0 0 0 0,0 0 0 0 0,0 0 0 0 0,0 1 1 0 0,0-1-1 0 0,0 0 0 0 0,0 0 0 0 0,0 0 0 0 0,0 1 0 0 0,0-1 0 0 0,0 0 1 0 0,1 1-1 0 0,-1-1 1 0 0,0 0-1 0 0,0 1 1 0 0,0-1 0 0 0,0 0-1 0 0,0 1 1 0 0,1-1-1 0 0,-1 0 1 0 0,0 0 0 0 0,0 1-1 0 0,0-1 1 0 0,1 0-1 0 0,-1 1 1 0 0,0-1-1 0 0,1 0 1 0 0,-1 0 0 0 0,0 0-1 0 0,0 1 1 0 0,1-1-1 0 0,-1 0 1 0 0,0 0 0 0 0,1 0-1 0 0,-1 0 1 0 0,0 0-1 0 0,1 0 1 0 0,-1 1 0 0 0,0-1-1 0 0,1 0 1 0 0,-1 0-1 0 0,1 0 1 0 0,-1 0-1 0 0,0 0 1 0 0,1 0 0 0 0,-1-1-1 0 0,12 1 102 0 0,0-2-1 0 0,-1 0 1 0 0,1 0 0 0 0,-1-1-1 0 0,0 0 1 0 0,0-1 0 0 0,0 0-1 0 0,20-12 1 0 0,1-2 266 0 0,48-38 0 0 0,13-22-251 0 0,-77 63-71 0 0,-1-1 0 0 0,0 0 0 0 0,18-28 0 0 0,-31 40-31 0 0,1 0 8 0 0,-1 0 1 0 0,1 0 0 0 0,-1-1 0 0 0,-1 1 0 0 0,1-1 0 0 0,1-5-1 0 0,-5 0-257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9 6911 0 0,'9'-9'11434'0'0,"-8"12"-11118"0"0,0 3-190 0 0,-1 0 0 0 0,1 0 0 0 0,-1 0 1 0 0,0 1-1 0 0,-1-1 0 0 0,0 0 0 0 0,0 0 1 0 0,0 0-1 0 0,0 0 0 0 0,-4 7 0 0 0,-25 61 541 0 0,27-69-616 0 0,-19 37 457 0 0,-40 57 0 0 0,6-12 20 0 0,-24 43 145 0 0,32-55-211 0 0,-55 113 0 0 0,74-111-342 0 0,26-61-168 0 0,3-15-24 0 0,0 0-1 0 0,0-1 0 0 0,1 1 0 0 0,-1 0 0 0 0,0 0 0 0 0,1 0 0 0 0,-1-1 1 0 0,1 1-1 0 0,-1 0 0 0 0,1-1 0 0 0,-1 1 0 0 0,1 0 0 0 0,-1-1 0 0 0,1 1 1 0 0,0 0-1 0 0,-1-1 0 0 0,1 1 0 0 0,0-1 0 0 0,0 0 0 0 0,-1 1 0 0 0,1-1 0 0 0,0 1 1 0 0,0-1-1 0 0,0 0 0 0 0,0 0 0 0 0,-1 1 0 0 0,1-1 0 0 0,0 0 0 0 0,0 0 1 0 0,0 0-1 0 0,0 0 0 0 0,0 0 0 0 0,-1 0 0 0 0,1 0 0 0 0,0 0 0 0 0,1-1 1 0 0,21-3-7630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32 12439 0 0,'17'-31'9166'0'0,"-17"31"-9092"0"0,-6 22 120 0 0,-2 0 0 0 0,0 0 0 0 0,-11 21 0 0 0,-39 64 255 0 0,56-103-425 0 0,-122 182 853 0 0,58-92-611 0 0,-62 83-41 0 0,-10 16-102 0 0,107-141-93 0 0,-25 57 0 0 0,37-72-25 0 0,14-24-95 0 0,5-9-2597 0 0,1-3 2475 0 0,1-1-1 0 0,-1 0 1 0 0,0 1 0 0 0,0-1-1 0 0,0 0 1 0 0,0 1 0 0 0,1-1-1 0 0,-1 0 1 0 0,0 0-1 0 0,2 0 1 0 0,-2 0-69 0 0,14-2-2140 0 0,-1-3-3825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2759 0 0,'0'0'12872'0'0,"-1"2"-12310"0"0,-22 23 134 0 0,2 2 1 0 0,-25 38-1 0 0,22-29-347 0 0,-81 121 516 0 0,-80 111-156 0 0,-8 2 245 0 0,202-282-811 0 0,2 1 1 0 0,-1 1-1 0 0,2 0 0 0 0,14-11 1 0 0,68-46-1118 0 0,-80 58 768 0 0,0 1 1 0 0,1 0-1 0 0,-1 1 1 0 0,2 0-1 0 0,30-8 1 0 0,-43 14 189 0 0,0 1 0 0 0,0 0 1 0 0,0 0-1 0 0,0 0 0 0 0,0 0 1 0 0,5 2-1 0 0,-6-2 14 0 0,0 0-29 0 0,5 11 134 0 0,-5-6-34 0 0,0-1 1 0 0,0 1 0 0 0,-1 0 0 0 0,1 0-1 0 0,-1 0 1 0 0,0 0 0 0 0,-1 0 0 0 0,1 0-1 0 0,-1 0 1 0 0,0 0 0 0 0,0 0 0 0 0,-1 0-1 0 0,1 0 1 0 0,-1 0 0 0 0,-2 6 0 0 0,-1 5 60 0 0,-1 0 1 0 0,-1-1 0 0 0,-11 21-1 0 0,-2 1-1684 0 0,15-26 648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18 5063 0 0,'0'0'390'0'0,"-11"-16"12900"0"0,10 15-12776 0 0,-2 1-446 0 0,0 0 0 0 0,-1 0 0 0 0,1 0 0 0 0,0 0 0 0 0,0 0 0 0 0,0 1 0 0 0,0 0 0 0 0,0-1 1 0 0,1 1-1 0 0,-1 0 0 0 0,0 0 0 0 0,0 1 0 0 0,-4 2 0 0 0,-6 4-47 0 0,-19 15 0 0 0,11-7 133 0 0,-241 155 127 0 0,115-79-297 0 0,118-72-362 0 0,35-12 59 0 0,-1-4 236 0 0,0 0 0 0 0,1-1 0 0 0,-1 0 0 0 0,1 0 0 0 0,0 0 0 0 0,0 0 0 0 0,0-1 0 0 0,8 2 0 0 0,17 7-177 0 0,8 7 148 0 0,50 31 0 0 0,-74-40 254 0 0,-1 1-1 0 0,-1 1 1 0 0,1 0 0 0 0,-2 1 0 0 0,0 0-1 0 0,15 19 1 0 0,-24-27-45 0 0,0 1-1 0 0,0-1 1 0 0,0 1 0 0 0,-1 0-1 0 0,0 0 1 0 0,0 0-1 0 0,0 0 1 0 0,0 0 0 0 0,-1 0-1 0 0,0 0 1 0 0,0 1-1 0 0,0-1 1 0 0,-1 0 0 0 0,0 6-1 0 0,0-8-51 0 0,-1 0 0 0 0,1 0 0 0 0,-1 0 0 0 0,0 0-1 0 0,0 0 1 0 0,0 0 0 0 0,0 0 0 0 0,-1 0 0 0 0,1 0 0 0 0,-1-1-1 0 0,0 1 1 0 0,1-1 0 0 0,-1 1 0 0 0,0-1 0 0 0,-1 0 0 0 0,1 1-1 0 0,0-1 1 0 0,-1 0 0 0 0,1 0 0 0 0,-1-1 0 0 0,1 1-1 0 0,-1-1 1 0 0,0 1 0 0 0,0-1 0 0 0,-4 2 0 0 0,-23 5 118 0 0,1-1 0 0 0,-1-1 0 0 0,-56 4 0 0 0,40-6-94 0 0,42-3-69 0 0,-64 4-104 0 0,59-5 74 0 0,0 0 1 0 0,0-1-1 0 0,0 0 0 0 0,0-1 0 0 0,-14-3 0 0 0,12-1-1289 0 0,5-1-3787 0 0,5-3-1930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107 172 7367 0 0,'-22'-4'319'0'0,"-32"-2"-1"0"0,37 5 3312 0 0,4 2 7604 0 0,18 4-10362 0 0,-1-1-624 0 0,0-2-158 0 0,0 0 0 0 0,0-1-1 0 0,0 1 1 0 0,1-1-1 0 0,-1 0 1 0 0,0 0-1 0 0,1-1 1 0 0,-1 1-1 0 0,8-1 1 0 0,43-4 381 0 0,-44 3-336 0 0,345-59 2142 0 0,-327 54-2149 0 0,101-20 211 0 0,138-47-1 0 0,-260 69-332 0 0,22-3-78 0 0,-27 6-183 0 0,-21 12-13197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125 133 5063 0 0,'11'-39'11438'0'0,"-12"41"-10741"0"0,-8 32 180 0 0,-5 15-115 0 0,-14 21-314 0 0,8-25 47 0 0,3 0-1 0 0,1 1 1 0 0,-11 59-1 0 0,25-97-485 0 0,0 24 60 0 0,2-30-5 0 0,3 0-8 0 0,0-1-17 0 0,1 0 0 0 0,-1-1 0 0 0,1 1 0 0 0,0 0 0 0 0,-1-1 0 0 0,1 0 0 0 0,0 0 0 0 0,-1 0 0 0 0,1 0 0 0 0,0-1 0 0 0,-1 1 1 0 0,1-1-1 0 0,0 0 0 0 0,-1 0 0 0 0,1 0 0 0 0,-1-1 0 0 0,1 1 0 0 0,-1-1 0 0 0,5-3 0 0 0,3-1 109 0 0,-1-1 0 0 0,0 0 0 0 0,0-1 0 0 0,16-16 0 0 0,47-64 66 0 0,-52 59-112 0 0,49-49-1 0 0,-50 58-114 0 0,-18 18-55 0 0,-2 3 56 0 0,1 0-1 0 0,0 0 1 0 0,-1 0 0 0 0,1-1 0 0 0,-1 1-1 0 0,1 0 1 0 0,-1 0 0 0 0,1 0-1 0 0,-1 0 1 0 0,0 0 0 0 0,1 2 0 0 0,0 1-8 0 0,17 59 3 0 0,-14-44 87 0 0,1-1 0 0 0,1 0 1 0 0,9 18-1 0 0,-13-32-50 0 0,37 69 232 0 0,-32-60-215 0 0,0-2 0 0 0,2 1 0 0 0,14 16 0 0 0,-22-27-29 0 0,0 0-1 0 0,0-1 1 0 0,0 1 0 0 0,0-1-1 0 0,0 1 1 0 0,0-1 0 0 0,0 1-1 0 0,0-1 1 0 0,0 1 0 0 0,0-1-1 0 0,0 0 1 0 0,0 0-1 0 0,0 1 1 0 0,0-1 0 0 0,0 0-1 0 0,1 0 1 0 0,-1 0 0 0 0,0 0-1 0 0,0-1 1 0 0,0 1 0 0 0,0 0-1 0 0,0 0 1 0 0,0-1-1 0 0,0 1 1 0 0,2-1 0 0 0,0 0 16 0 0,0-1 0 0 0,0 0 0 0 0,0 1 0 0 0,0-1 0 0 0,-1 0 0 0 0,6-5 0 0 0,2-5 60 0 0,0-1 0 0 0,0-1 1 0 0,-1 0-1 0 0,10-21 0 0 0,-8 13-12 0 0,4-5 40 0 0,46-78 406 0 0,-48 85-400 0 0,1 0 0 0 0,33-34 0 0 0,27-32 62 0 0,-58 64-876 0 0,2 0-1 0 0,1 2 1 0 0,0 0-1 0 0,27-21 1 0 0,-44 40 242 0 0,0 0 0 0 0,0 1 1 0 0,0-1-1 0 0,0 0 1 0 0,0 1-1 0 0,-1-1 0 0 0,1 1 1 0 0,0 0-1 0 0,0 0 1 0 0,0 0-1 0 0,0 0 0 0 0,3 0 1 0 0,-2 0-366 0 0,-1 0-1203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254 120 5983 0 0,'10'-3'318'0'0,"0"-1"-1"0"0,0 0 0 0 0,0 0 1 0 0,-1-1-1 0 0,1 0 1 0 0,9-8-1 0 0,-14 9 684 0 0,0 0-1 0 0,0 0 1 0 0,-1-1 0 0 0,1 1-1 0 0,-1-1 1 0 0,7-10 0 0 0,-11 14-916 0 0,0 1-1 0 0,0-1 1 0 0,1 1 0 0 0,-1-1-1 0 0,0 1 1 0 0,0-1 0 0 0,0 1-1 0 0,1-1 1 0 0,-1 1 0 0 0,0-1-1 0 0,0 1 1 0 0,0-1 0 0 0,0 0 0 0 0,0 1-1 0 0,0-1 1 0 0,0 1 0 0 0,0-1-1 0 0,-1 1 1 0 0,1-1 0 0 0,0 0-1 0 0,0 1 1 0 0,0-1 0 0 0,-1 1-1 0 0,1-1 1 0 0,0 1 0 0 0,0-1-1 0 0,-1 1 1 0 0,1 0 0 0 0,0-1-1 0 0,-1 1 1 0 0,1-1 0 0 0,-1 1 0 0 0,1 0-1 0 0,-1-1 1 0 0,1 1 0 0 0,-1 0-1 0 0,1-1 1 0 0,-1 1 0 0 0,1 0-1 0 0,-1 0 1 0 0,1-1 0 0 0,-1 1-1 0 0,1 0 1 0 0,-1 0 0 0 0,1 0-1 0 0,-1 0 1 0 0,0 0 0 0 0,-3-1 5 0 0,0 0 1 0 0,1 0-1 0 0,-1 1 1 0 0,0-1-1 0 0,-5 1 1 0 0,0 1 5 0 0,-1 1 0 0 0,1 0 0 0 0,0 0 0 0 0,0 1 0 0 0,0 0 0 0 0,0 1 0 0 0,0 0 1 0 0,1 0-1 0 0,-15 10 0 0 0,-1 3-103 0 0,-40 37 1 0 0,50-41 66 0 0,0 0 0 0 0,1 1 0 0 0,1 1 0 0 0,0 0 0 0 0,1 1 1 0 0,1 0-1 0 0,0 0 0 0 0,1 1 0 0 0,1 1 0 0 0,0-1 0 0 0,-8 34 0 0 0,15-49-15 0 0,1 0 1 0 0,-1 0-1 0 0,1 0 0 0 0,0 0 0 0 0,0 0 1 0 0,0 0-1 0 0,0 1 0 0 0,0-1 0 0 0,0 0 1 0 0,0 0-1 0 0,1 0 0 0 0,-1 0 0 0 0,1 0 1 0 0,-1 0-1 0 0,1 0 0 0 0,0 0 0 0 0,0 0 1 0 0,0 0-1 0 0,0 0 0 0 0,0 0 0 0 0,1 0 1 0 0,-1-1-1 0 0,0 1 0 0 0,2 1 0 0 0,0-1 1 0 0,-1-1-1 0 0,0 0 0 0 0,0 1 0 0 0,1-1 1 0 0,-1 0-1 0 0,0 0 0 0 0,1 0 1 0 0,-1-1-1 0 0,1 1 0 0 0,0 0 1 0 0,-1-1-1 0 0,1 0 0 0 0,-1 0 1 0 0,1 0-1 0 0,0 0 0 0 0,-1 0 1 0 0,1 0-1 0 0,-1 0 0 0 0,4-2 0 0 0,16-3 118 0 0,-1-1 0 0 0,1-1-1 0 0,-1-1 1 0 0,-1-1 0 0 0,0 0-1 0 0,0-2 1 0 0,-1 0 0 0 0,0-2-1 0 0,0 0 1 0 0,-2-1 0 0 0,21-20-1 0 0,-34 29-150 0 0,1-1-1 0 0,-1 0 1 0 0,0 0-1 0 0,0 0 1 0 0,0 0-1 0 0,-1-1 1 0 0,0 0-1 0 0,0 0 1 0 0,-1 1-1 0 0,0-2 1 0 0,0 1-1 0 0,-1 0 0 0 0,2-14 1 0 0,-3 11-18 0 0,0 1 0 0 0,-1 0-1 0 0,1-1 1 0 0,-2 1 0 0 0,1 0 0 0 0,-2 0-1 0 0,1 0 1 0 0,-1 0 0 0 0,0 0 0 0 0,-7-13-1 0 0,8 19-116 0 0,-1-1 0 0 0,0 0 0 0 0,1 1 0 0 0,-1 0 0 0 0,-1 0 0 0 0,1 0 0 0 0,0 0 0 0 0,-1 0 0 0 0,1 0 0 0 0,-1 1 0 0 0,0 0-1 0 0,0 0 1 0 0,0 0 0 0 0,0 0 0 0 0,0 0 0 0 0,0 1 0 0 0,-1 0 0 0 0,1 0 0 0 0,0 0 0 0 0,-1 1 0 0 0,1-1 0 0 0,-1 1 0 0 0,1 0-1 0 0,-1 0 1 0 0,1 0 0 0 0,0 1 0 0 0,-1 0 0 0 0,1 0 0 0 0,0 0 0 0 0,-1 0 0 0 0,-5 3 0 0 0,9-3-605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 6447 0 0,'11'-8'10018'0'0,"-10"9"-9212"0"0,-1 2-561 0 0,1-1 0 0 0,0 0 0 0 0,0 1 0 0 0,-1-1 0 0 0,0 0 0 0 0,1 1 0 0 0,-1-1 0 0 0,0 0-1 0 0,0 1 1 0 0,0-1 0 0 0,-1 4 0 0 0,-7 31 1054 0 0,1-9-937 0 0,1 5 15 0 0,1-9-160 0 0,1 0 0 0 0,-1 35 0 0 0,5-54-152 0 0,0 0 0 0 0,0-1 0 0 0,0 1 0 0 0,1-1-1 0 0,0 1 1 0 0,-1-1 0 0 0,2 1 0 0 0,-1-1 0 0 0,0 0 0 0 0,1 1-1 0 0,0-1 1 0 0,0 0 0 0 0,0 0 0 0 0,0 0 0 0 0,1 0 0 0 0,0-1 0 0 0,0 1-1 0 0,0-1 1 0 0,0 1 0 0 0,0-1 0 0 0,6 4 0 0 0,-5-4 2 0 0,0 1 1 0 0,0-1-1 0 0,1-1 1 0 0,0 1-1 0 0,-1-1 1 0 0,1 1-1 0 0,0-1 1 0 0,0-1 0 0 0,0 1-1 0 0,0-1 1 0 0,0 0-1 0 0,1 0 1 0 0,8 0-1 0 0,-9-1 0 0 0,0 0 0 0 0,0 0 0 0 0,0-1 0 0 0,0 0 0 0 0,0 0 0 0 0,0 0 0 0 0,-1-1 0 0 0,1 1-1 0 0,0-1 1 0 0,-1 0 0 0 0,1-1 0 0 0,-1 1 0 0 0,0-1 0 0 0,0 0 0 0 0,0 0 0 0 0,0 0 0 0 0,3-4 0 0 0,3-4 58 0 0,-1-1 1 0 0,0 0-1 0 0,-1-1 1 0 0,9-17-1 0 0,12-19 58 0 0,2 1 1 0 0,3 2-1 0 0,40-44 0 0 0,-6 22-1420 0 0,-67 67 765 0 0,-11 6-5306 0 0,3-1 4913 0 0,0 0 0 0 0,0 1-1 0 0,0-1 1 0 0,-7 8 0 0 0,-2 2-927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47 6447 0 0,'41'-46'8538'0'0,"-59"60"-5885"0"0,-2 6-2040 0 0,2 0 0 0 0,0 1 1 0 0,1 1-1 0 0,2 0 0 0 0,0 2 1 0 0,-22 46-1 0 0,-49 160 268 0 0,82-217-875 0 0,-15 41 23 0 0,-1-2 0 0 0,-3 0 1 0 0,-47 76-1 0 0,1-23-80 0 0,62-93-476 0 0,-10 21 0 0 0,16-30-64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208 284 9671 0 0,'0'0'748'0'0,"1"1"-492"0"0,9 11 1672 0 0,-1 0 0 0 0,-1 0 0 0 0,0 0 0 0 0,8 17 0 0 0,-6-5-782 0 0,-9-23-632 0 0,2 11 345 0 0,-3-11-798 0 0,0 0-1 0 0,0 0 1 0 0,1 0 0 0 0,-1 1-1 0 0,0-1 1 0 0,0 0 0 0 0,0 0-1 0 0,0 0 1 0 0,0 0 0 0 0,0 0-1 0 0,0 0 1 0 0,-1 0 0 0 0,1 0 0 0 0,0 0-1 0 0,-1 0 1 0 0,1 1 0 0 0,0-1-1 0 0,-1 0 1 0 0,1-1 0 0 0,-1 1-1 0 0,0 0 1 0 0,1 0 0 0 0,-2 1 0 0 0,1-1-27 0 0,-1 0 1 0 0,1 0 0 0 0,-1 0 0 0 0,0 0-1 0 0,1 0 1 0 0,-1 0 0 0 0,0 0 0 0 0,0-1-1 0 0,0 1 1 0 0,1-1 0 0 0,-1 1 0 0 0,-3-1 0 0 0,-2 1 11 0 0,0-1 1 0 0,-1 0 0 0 0,1 0 0 0 0,0-1-1 0 0,-14-3 1 0 0,5-1 3 0 0,0-1 0 0 0,1 0-1 0 0,-1-1 1 0 0,2-1 0 0 0,-27-19 0 0 0,34 23-18 0 0,1-1-1 0 0,0 0 1 0 0,0-1 0 0 0,1 1 0 0 0,0-1-1 0 0,0 0 1 0 0,0-1 0 0 0,-6-11 0 0 0,9 15-18 0 0,0 0 1 0 0,1-1 0 0 0,-1 0-1 0 0,1 1 1 0 0,0-1 0 0 0,0 0 0 0 0,1 1-1 0 0,-1-1 1 0 0,1 0 0 0 0,0 0-1 0 0,0 0 1 0 0,0 1 0 0 0,0-1 0 0 0,1 0-1 0 0,-1 0 1 0 0,1 0 0 0 0,0 1-1 0 0,0-1 1 0 0,3-6 0 0 0,2 1-76 0 0,-1-1 0 0 0,2 1 0 0 0,-1 0 0 0 0,1 1 0 0 0,0 0 1 0 0,1 0-1 0 0,0 0 0 0 0,0 1 0 0 0,14-9 0 0 0,5-1-633 0 0,56-28 1 0 0,-57 32 561 0 0,0 1 0 0 0,1 1 1 0 0,1 2-1 0 0,0 1 0 0 0,0 1 1 0 0,0 1-1 0 0,48-3 0 0 0,-58 8 276 0 0,0 2 0 0 0,34 4 0 0 0,-43-3-61 0 0,0 0 0 0 0,-1 0 1 0 0,1 1-1 0 0,0 0 1 0 0,-1 1-1 0 0,0 0 1 0 0,14 8-1 0 0,17 14 64 0 0,-37-25-144 0 0,-1 0-1 0 0,0 0 1 0 0,0 0 0 0 0,-1 0 0 0 0,1 0-1 0 0,0 0 1 0 0,0 0 0 0 0,0 1 0 0 0,-1-1 0 0 0,1 0-1 0 0,-1 1 1 0 0,1-1 0 0 0,-1 0 0 0 0,1 1-1 0 0,-1-1 1 0 0,0 1 0 0 0,0-1 0 0 0,1 1 0 0 0,-1-1-1 0 0,0 0 1 0 0,0 1 0 0 0,-1-1 0 0 0,1 3-1 0 0,-1 0 6 0 0,0 1-1 0 0,0-1 0 0 0,-1 0 0 0 0,0 0 1 0 0,1 1-1 0 0,-5 4 0 0 0,-2 4-52 0 0,-2 0 0 0 0,1-1-1 0 0,-2-1 1 0 0,1 0 0 0 0,-2 0 0 0 0,1-1-1 0 0,-25 16 1 0 0,-100 52-413 0 0,126-72 446 0 0,2-3-90 0 0,0 1-1 0 0,-1-1 1 0 0,1-1 0 0 0,-1 0-1 0 0,0 0 1 0 0,0 0-1 0 0,0-1 1 0 0,0 0 0 0 0,-9-1-1 0 0,16 0-153 0 0,1-2 150 0 0,0 1 1 0 0,0-1-1 0 0,0 1 0 0 0,0-1 1 0 0,0 0-1 0 0,1 1 0 0 0,-1-1 1 0 0,1 0-1 0 0,-1 0 0 0 0,1 0 1 0 0,0 1-1 0 0,0-1 0 0 0,0 0 1 0 0,0-3-1 0 0,0 1-588 0 0,1 0 1 0 0,0 0-1 0 0,0 1 0 0 0,0-1 1 0 0,0 0-1 0 0,0 1 1 0 0,1-1-1 0 0,2-3 0 0 0,10-15-5462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12895 0 0,'0'0'998'0'0,"0"2"-536"0"0,-84 159 5013 0 0,57-116-5091 0 0,-3-1 0 0 0,-1-1 1 0 0,-2-2-1 0 0,-45 44 0 0 0,2-6-158 0 0,3 3-1 0 0,-64 94 0 0 0,137-175-223 0 0,-9 11 97 0 0,-11 22 1 0 0,19-31-71 0 0,-1 0-1 0 0,1 0 1 0 0,0 0 0 0 0,0 1 0 0 0,0-1 0 0 0,0 0-1 0 0,1 0 1 0 0,-1 0 0 0 0,1 1 0 0 0,0-1 0 0 0,0 0 0 0 0,0 1-1 0 0,1 4 1 0 0,3 0-725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55 919 0 0,'10'-9'67'0'0,"-4"-3"-54"0"0,-6 0 6769 0 0,-3 10-6021 0 0,1 1 0 0 0,-1 0 0 0 0,0 0 1 0 0,1 0-1 0 0,-1 0 0 0 0,0 1 0 0 0,0-1 0 0 0,0 1 1 0 0,-5-1-1 0 0,3 1-371 0 0,0 1 0 0 0,0-1-1 0 0,1 1 1 0 0,-1 0 0 0 0,-6 2 0 0 0,-4 3-578 0 0,0 0 0 0 0,-23 14 0 0 0,26-13 643 0 0,1 0-419 0 0,0 1 0 0 0,1 0 0 0 0,-18 17-1 0 0,-9 8 68 0 0,27-24 73 0 0,0 0 0 0 0,1 1 1 0 0,0 0-1 0 0,1 1 1 0 0,0 0-1 0 0,1 0 0 0 0,0 0 1 0 0,0 1-1 0 0,1 0 1 0 0,1 0-1 0 0,0 1 0 0 0,-3 13 1 0 0,7-20-63 0 0,-1 0 0 0 0,1 0-1 0 0,0 0 1 0 0,0 0 0 0 0,1 0 0 0 0,-1 0 0 0 0,1 0 0 0 0,1 1-1 0 0,-1-1 1 0 0,1 0 0 0 0,0 0 0 0 0,1 0 0 0 0,-1 0-1 0 0,1 0 1 0 0,3 6 0 0 0,-4-11-81 0 0,0 0 0 0 0,0 0 0 0 0,0 1 0 0 0,0-1 0 0 0,0 0 0 0 0,0 0 0 0 0,0 0 0 0 0,1 0 0 0 0,-1-1-1 0 0,0 1 1 0 0,1 0 0 0 0,-1 0 0 0 0,0-1 0 0 0,1 1 0 0 0,-1-1 0 0 0,1 1 0 0 0,-1-1 0 0 0,1 0 0 0 0,-1 0 0 0 0,1 1 0 0 0,-1-1 0 0 0,1 0-1 0 0,-1 0 1 0 0,1 0 0 0 0,-1-1 0 0 0,2 1 0 0 0,4-1 90 0 0,-1-1 0 0 0,1 1 0 0 0,-1-1 0 0 0,8-4 0 0 0,18-8 29 0 0,0-1 0 0 0,-1-1 0 0 0,35-25 0 0 0,-54 33-110 0 0,-1-1-1 0 0,0 0 1 0 0,-1 0-1 0 0,0-1 0 0 0,0-1 1 0 0,-1 0-1 0 0,0 0 1 0 0,-1-1-1 0 0,-1 0 1 0 0,12-24-1 0 0,-16 29-97 0 0,-1-1 0 0 0,1 1 1 0 0,-2-1-1 0 0,1 0 0 0 0,-1 1 0 0 0,0-1 0 0 0,0 0 1 0 0,-2-9-1 0 0,1 13 12 0 0,0-1-1 0 0,-1 0 1 0 0,0 1 0 0 0,0-1-1 0 0,0 0 1 0 0,0 1 0 0 0,-1-1 0 0 0,0 1-1 0 0,0 0 1 0 0,0 0 0 0 0,0-1-1 0 0,-1 1 1 0 0,0 1 0 0 0,-5-7-1 0 0,5 7-92 0 0,0 0 0 0 0,-1 1 0 0 0,1-1-1 0 0,-1 1 1 0 0,1 0 0 0 0,-1 0-1 0 0,0 1 1 0 0,0-1 0 0 0,1 1-1 0 0,-1-1 1 0 0,0 1 0 0 0,-6 0 0 0 0,-5-1-324 0 0,0 1-1 0 0,-16 0 1 0 0,1 1-241 0 0,-18 3-699 0 0,50-2 566 0 0,2 1 433 0 0,0-1 0 0 0,1 1 0 0 0,-1-1 0 0 0,8 1 1 0 0,8-2-805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477 141 3223 0 0,'56'-59'1190'0'0,"-22"17"7951"0"0,-31 38-8042 0 0,0 0-1 0 0,-1-1 1 0 0,0 1 0 0 0,0-1 0 0 0,2-5-1 0 0,-2 3 1722 0 0,-6 7-2652 0 0,-1 1 0 0 0,1 0-1 0 0,-1 0 1 0 0,1 1 0 0 0,-1 0 0 0 0,1-1 0 0 0,0 1 0 0 0,-1 1 0 0 0,-5 3 0 0 0,-3 2 25 0 0,-61 36 76 0 0,-130 103 0 0 0,164-116-238 0 0,-9 8-31 0 0,-64 65 0 0 0,109-101 0 0 0,1 1 0 0 0,-1 0 0 0 0,1 0 0 0 0,-1 0 0 0 0,1 1 0 0 0,0-1 0 0 0,1 1 0 0 0,-1 0 0 0 0,1-1 0 0 0,0 1 0 0 0,0 0 0 0 0,0 1 0 0 0,1-1 0 0 0,0 0 0 0 0,0 0 0 0 0,0 9 0 0 0,2 0 0 0 0,1-11-3 0 0,-1 0-1 0 0,1-1 1 0 0,0 1-1 0 0,0-1 1 0 0,0 1-1 0 0,0-1 1 0 0,0 0-1 0 0,1 0 1 0 0,-1 0-1 0 0,1 0 1 0 0,-1 0-1 0 0,1 0 1 0 0,0-1-1 0 0,-1 0 1 0 0,1 1-1 0 0,0-1 1 0 0,4 1-1 0 0,3 1 7 0 0,1 0-1 0 0,0 0 0 0 0,17 1 1 0 0,2-1-154 0 0,0-1-1 0 0,0-2 1 0 0,0-1 0 0 0,0-1 0 0 0,0-2 0 0 0,0 0 0 0 0,39-13-1 0 0,-26 3-3474 0 0,-23 5 1499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29 6447 0 0,'1'-1'499'0'0,"18"-10"-699"0"0,8-6 18213 0 0,-34 18-17968 0 0,1-1 0 0 0,-1 1 0 0 0,1 1 0 0 0,0-1 0 0 0,0 1 0 0 0,-10 4 0 0 0,-38 20 239 0 0,33-15-243 0 0,-17 11-41 0 0,2 1 0 0 0,1 2 0 0 0,1 1 0 0 0,-35 35 0 0 0,59-53-4 0 0,2 1 0 0 0,-1 0 0 0 0,1 1 0 0 0,1 0 0 0 0,-1 0 0 0 0,2 1 0 0 0,0 0 0 0 0,-9 19 0 0 0,14-26 2 0 0,-1 1 0 0 0,1-1 0 0 0,0 1 0 0 0,0-1 0 0 0,1 0 0 0 0,-1 1 0 0 0,1 0 0 0 0,0-1 0 0 0,0 1-1 0 0,1-1 1 0 0,1 8 0 0 0,-1-8 2 0 0,0 0-1 0 0,1-1 0 0 0,0 0 1 0 0,-1 1-1 0 0,1-1 0 0 0,0 0 0 0 0,1 0 1 0 0,-1 0-1 0 0,0 0 0 0 0,1 0 1 0 0,0 0-1 0 0,0-1 0 0 0,-1 1 1 0 0,2-1-1 0 0,5 4 0 0 0,-2-2-147 0 0,1 0-1 0 0,0-1 1 0 0,0 0 0 0 0,0 0-1 0 0,0-1 1 0 0,0 0 0 0 0,1 0-1 0 0,-1-1 1 0 0,0 0-1 0 0,14 0 1 0 0,-3-2-428 0 0,0 0 0 0 0,0-2 0 0 0,31-7 0 0 0,-19 1-768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11775 0 0,'0'0'1863'0'0,"0"2"-1486"0"0,1 15 365 0 0,1 0 0 0 0,0 0-1 0 0,1 0 1 0 0,1 0 0 0 0,0-1 0 0 0,10 24-1 0 0,-10-31-353 0 0,-2 1-1 0 0,4 13 1 0 0,-5-16-164 0 0,1 1 1 0 0,0 0-1 0 0,0-1 0 0 0,6 13 0 0 0,-5-15-134 0 0,-1 0 0 0 0,1-1-1 0 0,0 1 1 0 0,1-1 0 0 0,-1 1 0 0 0,1-1-1 0 0,5 4 1 0 0,-6-5-95 0 0,0-1 0 0 0,0 0 0 0 0,1 0 0 0 0,-1-1 0 0 0,0 1 0 0 0,1-1 0 0 0,-1 0 0 0 0,1 0 0 0 0,0 0 0 0 0,-1 0 0 0 0,8 0-1 0 0,10-1-847 0 0,3-3-323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14599 0 0,'0'0'1655'0'0,"-1"2"-1127"0"0,-15 10 768 0 0,6-5-774 0 0,1 0 0 0 0,1 0 1 0 0,-1 1-1 0 0,1 0 0 0 0,1 1 1 0 0,-8 10-1 0 0,10-11-495 0 0,-56 94 691 0 0,55-89-644 0 0,1 1 1 0 0,0-1-1 0 0,0 1 0 0 0,2 0 1 0 0,-1 0-1 0 0,-1 18 0 0 0,4-21 3 0 0,0 0 0 0 0,1 0 0 0 0,0-1 0 0 0,3 16-1 0 0,-3-23-50 0 0,1 0-1 0 0,0 1 0 0 0,0-1 0 0 0,0 0 0 0 0,1 0 1 0 0,-1 0-1 0 0,1 0 0 0 0,-1 0 0 0 0,1 0 0 0 0,0 0 0 0 0,0-1 1 0 0,0 1-1 0 0,1-1 0 0 0,-1 1 0 0 0,1-1 0 0 0,-1 0 0 0 0,1 0 1 0 0,3 2-1 0 0,0-1 57 0 0,-1 0 1 0 0,1-1 0 0 0,0 1-1 0 0,0-1 1 0 0,0-1 0 0 0,0 1-1 0 0,0-1 1 0 0,1 0 0 0 0,-1 0-1 0 0,0-1 1 0 0,0 0 0 0 0,1 0-1 0 0,-1 0 1 0 0,0-1 0 0 0,0 0-1 0 0,1 0 1 0 0,-1-1 0 0 0,0 0-1 0 0,0 0 1 0 0,11-5 0 0 0,4-4 99 0 0,-1-1 1 0 0,-1-1 0 0 0,0 0-1 0 0,23-21 1 0 0,-29 22-133 0 0,-1 0 0 0 0,0-1 1 0 0,-1 0-1 0 0,0 0 0 0 0,-1-1 0 0 0,9-19 0 0 0,41-94-257 0 0,-17 31-2994 0 0,-38 85 1338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29 539 5983 0 0,'0'0'542'0'0,"-1"1"-446"0"0,-27 24 17026 0 0,63-66-16460 0 0,-6 8-152 0 0,-1-1 0 0 0,39-65 0 0 0,-38 43-211 0 0,18-31 518 0 0,-41 78-750 0 0,1-1 0 0 0,0 1 0 0 0,0 1 0 0 0,1-1-1 0 0,0 1 1 0 0,16-11 0 0 0,5-1-1220 0 0,45-22 0 0 0,-27 19-2888 0 0,72-22 0 0 0,-81 32-3355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256 312 11055 0 0,'0'0'8694'0'0,"-2"4"-8500"0"0,-7 17 18 0 0,-2 0 0 0 0,0 0 0 0 0,-1-1 0 0 0,-1 0 0 0 0,-1-1 0 0 0,-1-1 0 0 0,-29 28 0 0 0,-47 38 34 0 0,59-56-143 0 0,31-27 156 0 0,8-7-90 0 0,81-81 239 0 0,-44 42-337 0 0,77-61 1 0 0,-65 64-81 0 0,-17 11-36 0 0,1 2 0 0 0,61-33 0 0 0,-94 58 72 0 0,1 0-1 0 0,0 1 1 0 0,-1 1 0 0 0,1-1-1 0 0,14-1 1 0 0,-19 3 18 0 0,0 1-1 0 0,0 0 1 0 0,-1 0 0 0 0,1 0 0 0 0,0 0 0 0 0,0 0-1 0 0,0 0 1 0 0,0 1 0 0 0,-1 0 0 0 0,1-1 0 0 0,0 1 0 0 0,0 0-1 0 0,-1 1 1 0 0,1-1 0 0 0,-1 0 0 0 0,1 1 0 0 0,-1-1 0 0 0,1 1-1 0 0,2 3 1 0 0,0 0 64 0 0,1 1 0 0 0,-2 0 0 0 0,1 1 1 0 0,-1-1-1 0 0,1 1 0 0 0,-2 0 0 0 0,1 0 0 0 0,-1 0 0 0 0,0 0 0 0 0,-1 1 0 0 0,0-1 1 0 0,0 1-1 0 0,0 0 0 0 0,0 10 0 0 0,-2-13-90 0 0,0-1 0 0 0,0 0 0 0 0,0 1 0 0 0,-1-1 1 0 0,1 0-1 0 0,-1 1 0 0 0,0-1 0 0 0,0 0 0 0 0,-1 0 0 0 0,1 0 1 0 0,-1 0-1 0 0,0 0 0 0 0,0 0 0 0 0,-1 0 0 0 0,1-1 0 0 0,-1 1 1 0 0,1-1-1 0 0,-1 0 0 0 0,0 1 0 0 0,-1-1 0 0 0,1-1 0 0 0,0 1 1 0 0,-1 0-1 0 0,0-1 0 0 0,1 0 0 0 0,-1 0 0 0 0,-5 3 0 0 0,0-1-16 0 0,0-1-1 0 0,-1 1 0 0 0,1-2 0 0 0,-13 3 0 0 0,3-3-2 0 0,15-3-4 0 0,1-1-3 0 0,2 2 1 0 0,0 0 0 0 0,0 0-1 0 0,0 0 1 0 0,0 0-1 0 0,0 0 1 0 0,0-1-1 0 0,0 1 1 0 0,0 0 0 0 0,0-1-1 0 0,0 1 1 0 0,0-1-1 0 0,0 1 1 0 0,0-1 0 0 0,0 0-1 0 0,1 1 1 0 0,-1-1-1 0 0,0 0 1 0 0,0 0-1 0 0,1 1 1 0 0,-1-1 0 0 0,0 0-1 0 0,1 0 1 0 0,-1 0-1 0 0,1 0 1 0 0,-1 0-1 0 0,1 0 1 0 0,-1 0 0 0 0,1 0-1 0 0,0 0 1 0 0,0 0-1 0 0,-1 0 1 0 0,1 0 0 0 0,0 0-1 0 0,0 0 1 0 0,0 0-1 0 0,0 0 1 0 0,0 0-1 0 0,0 0 1 0 0,0 0 0 0 0,1 0-1 0 0,-1-2 1 0 0,1-1-24 0 0,1 0-1 0 0,-1-1 1 0 0,1 1 0 0 0,-1 0 0 0 0,1 0 0 0 0,0 0-1 0 0,1 0 1 0 0,3-4 0 0 0,10-11-78 0 0,1 1 0 0 0,1 1 0 0 0,1 0 0 0 0,1 1 0 0 0,26-16 0 0 0,113-57-137 0 0,-148 83 229 0 0,56-30 3 0 0,66-33 19 0 0,-112 60-16 0 0,0 1 1 0 0,1 1 0 0 0,0 0 0 0 0,32-4-1 0 0,-48 10 47 0 0,1 0-1 0 0,-1 1 0 0 0,0-1 1 0 0,1 1-1 0 0,-1 1 0 0 0,1-1 0 0 0,-1 1 1 0 0,13 4-1 0 0,-17-4-12 0 0,1 0 0 0 0,0 1 0 0 0,0-1 0 0 0,-1 1-1 0 0,1-1 1 0 0,0 1 0 0 0,-1 0 0 0 0,0 0 0 0 0,1 0 0 0 0,-1 1 0 0 0,0-1 0 0 0,0 0-1 0 0,0 1 1 0 0,-1-1 0 0 0,1 1 0 0 0,-1 0 0 0 0,1 0 0 0 0,-1-1 0 0 0,0 1 0 0 0,1 4-1 0 0,0 0 16 0 0,0 1-1 0 0,-1-1 1 0 0,0 1-1 0 0,-1 0 0 0 0,0-1 1 0 0,0 1-1 0 0,0 0 0 0 0,-1-1 1 0 0,0 1-1 0 0,-1 0 0 0 0,1-1 1 0 0,-1 0-1 0 0,-1 1 0 0 0,0-1 1 0 0,-3 8-1 0 0,-8 11-9 0 0,-1-1-1 0 0,-29 39 1 0 0,17-26-18 0 0,-3 14 43 0 0,21-36-133 0 0,-16 24 0 0 0,24-39-285 0 0,7 7-4328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52 9671 0 0,'2'2'2714'0'0,"17"21"2576"0"0,-17-20-4980 0 0,0 1 0 0 0,1-1 0 0 0,-1 0 0 0 0,1 0 0 0 0,0 0 0 0 0,-1 0 0 0 0,1-1 0 0 0,1 1 0 0 0,-1-1 0 0 0,0 1 0 0 0,1-1 0 0 0,-1 0 0 0 0,1-1 0 0 0,-1 1 0 0 0,1-1 0 0 0,0 1 0 0 0,7 1 0 0 0,-1-3-169 0 0,0 1 1 0 0,-1-1-1 0 0,1-1 0 0 0,0 0 1 0 0,0 0-1 0 0,-1-1 0 0 0,1 0 1 0 0,-1-1-1 0 0,0 0 0 0 0,1 0 1 0 0,-1-1-1 0 0,-1 0 0 0 0,1 0 1 0 0,-1-1-1 0 0,1-1 0 0 0,-1 1 1 0 0,13-13-1 0 0,-18 14-244 0 0,0 1 1 0 0,0-1-1 0 0,0 0 0 0 0,0 0 1 0 0,4-8-1 0 0,-7 11 87 0 0,1 1 0 0 0,-1-1 0 0 0,0 0-1 0 0,1 1 1 0 0,-1-1 0 0 0,0 0 0 0 0,1 0 0 0 0,-1 1 0 0 0,0-1-1 0 0,0 0 1 0 0,0 1 0 0 0,0-1 0 0 0,0 0 0 0 0,0 0 0 0 0,0 1-1 0 0,0-1 1 0 0,0 0 0 0 0,0 0 0 0 0,0 1 0 0 0,0-1-1 0 0,-1 0 1 0 0,1 0 0 0 0,0 1 0 0 0,-1-1 0 0 0,1 0 0 0 0,0 1-1 0 0,-1-1 1 0 0,1 0 0 0 0,-1 1 0 0 0,1-1 0 0 0,-1 1 0 0 0,1-1-1 0 0,-1 1 1 0 0,1-1 0 0 0,-1 1 0 0 0,1-1 0 0 0,-1 1 0 0 0,0-1-1 0 0,1 1 1 0 0,-1 0 0 0 0,0-1 0 0 0,0 1 0 0 0,1 0-1 0 0,-1 0 1 0 0,-1-1 0 0 0,-3 1-90 0 0,1-1-1 0 0,-1 1 1 0 0,0-1 0 0 0,0 2-1 0 0,0-1 1 0 0,0 0 0 0 0,0 1-1 0 0,0 0 1 0 0,1 0 0 0 0,-7 2-1 0 0,-8 4-184 0 0,-22 11 0 0 0,19-8 193 0 0,-6 2-10 0 0,-288 138-142 0 0,258-114 249 0 0,52-32 3 0 0,0 1 0 0 0,0-1 0 0 0,1 1 0 0 0,0 1 1 0 0,0-1-1 0 0,0 1 0 0 0,-4 6 0 0 0,8-11 5 0 0,0 0 0 0 0,1 0 0 0 0,-1 0 0 0 0,0 1 0 0 0,1-1 0 0 0,-1 0 0 0 0,1 0 0 0 0,-1 1 0 0 0,1-1 0 0 0,0 0 0 0 0,0 0 0 0 0,-1 1 0 0 0,1-1 0 0 0,0 0 0 0 0,0 1 0 0 0,0-1 0 0 0,0 0 0 0 0,1 0 0 0 0,-1 1 0 0 0,0-1 0 0 0,0 0 0 0 0,1 1 0 0 0,-1-1 0 0 0,1 0 0 0 0,-1 0 0 0 0,1 0 0 0 0,0 0 0 0 0,-1 1 0 0 0,1-1 0 0 0,0 0 0 0 0,0 0 0 0 0,0 0 0 0 0,-1 0 0 0 0,1-1 0 0 0,0 1 0 0 0,0 0 0 0 0,1 0 0 0 0,-1 0 0 0 0,0-1 0 0 0,1 1 0 0 0,4 2-8 0 0,0 0 0 0 0,1-1 0 0 0,-1 1 0 0 0,1-1 0 0 0,-1-1 0 0 0,11 2 0 0 0,41 2-1131 0 0,-19-3-4216 0 0,-2-2-1548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1 523 13703 0 0,'0'8'9191'0'0,"1"-9"-8281"0"0,5-5-615 0 0,-1 0-1 0 0,1 0 1 0 0,-2-1-1 0 0,1 0 1 0 0,-1 0-1 0 0,0-1 0 0 0,4-8 1 0 0,-2 3-41 0 0,14-20 0 0 0,2 6-180 0 0,0 2 1 0 0,2 0-1 0 0,0 1 0 0 0,2 2 0 0 0,32-22 0 0 0,149-85-652 0 0,-194 122 517 0 0,30-19-605 0 0,58-31-948 0 0,-81 48-814 0 0,31-11 1 0 0,-35 16-2582 0 0,-3 2-1202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 2303 0 0,'0'0'102'0'0,"2"9"20"0"0,1 7 683 0 0,-2-9 1087 0 0,0 0 1 0 0,1 0-1 0 0,-1 0 1 0 0,7 13-1 0 0,-7-18-1527 0 0,0 0 0 0 0,0 0 1 0 0,1 0-1 0 0,-1-1 0 0 0,1 1 0 0 0,-1 0 0 0 0,1 0 0 0 0,0-1 0 0 0,0 1 0 0 0,0-1 1 0 0,0 0-1 0 0,0 0 0 0 0,0 1 0 0 0,0-1 0 0 0,0 0 0 0 0,0-1 0 0 0,0 1 0 0 0,1 0 0 0 0,2 0 1 0 0,11 2 316 0 0,-1-1 1 0 0,1-1 0 0 0,0 0 0 0 0,0-1 0 0 0,0-1-1 0 0,26-4 1 0 0,-29 3-595 0 0,0-1 0 0 0,0-1 0 0 0,0 0 0 0 0,-1 0 0 0 0,1-2 0 0 0,-1 1 0 0 0,-1-2 0 0 0,16-9 0 0 0,-22 12-76 0 0,1-1-1 0 0,0 0 0 0 0,-1 0 0 0 0,7-9 0 0 0,-11 13-41 0 0,0-1-1 0 0,0 1 1 0 0,1-1-1 0 0,-1 1 1 0 0,0-1-1 0 0,-1 0 1 0 0,1 1-1 0 0,0-1 1 0 0,0 0-1 0 0,-1 0 1 0 0,1 0-1 0 0,-1 1 1 0 0,0-1-1 0 0,1 0 1 0 0,-1 0-1 0 0,0 0 1 0 0,0 0 0 0 0,0 0-1 0 0,0 0 1 0 0,-1 1-1 0 0,1-1 1 0 0,-1-3-1 0 0,0 4-13 0 0,0 0 0 0 0,0 0 0 0 0,1 0 0 0 0,-1 0 0 0 0,0 0 1 0 0,0 0-1 0 0,0 0 0 0 0,-1 0 0 0 0,1 1 0 0 0,0-1 0 0 0,0 0 0 0 0,0 1 0 0 0,0-1 0 0 0,-1 1 0 0 0,1-1 0 0 0,0 1 0 0 0,-1 0 0 0 0,1-1 0 0 0,0 1 0 0 0,-1 0 1 0 0,-1 0-1 0 0,-33 1-681 0 0,31-1 603 0 0,-18 3-570 0 0,0 2 0 0 0,-34 10 1 0 0,20-5 309 0 0,11-4 303 0 0,0 2 0 0 0,1 1 0 0 0,0 0 0 0 0,0 2 0 0 0,-42 26 0 0 0,61-33 171 0 0,0 1 0 0 0,1 0 0 0 0,-1 0-1 0 0,1 0 1 0 0,1 0 0 0 0,-1 1 0 0 0,1-1-1 0 0,-1 1 1 0 0,2 1 0 0 0,-1-1 0 0 0,1 0 0 0 0,0 1-1 0 0,0 0 1 0 0,1-1 0 0 0,0 1 0 0 0,0 0-1 0 0,0 1 1 0 0,1-1 0 0 0,-1 13 0 0 0,3-11-35 0 0,-1 0 0 0 0,1 0 1 0 0,0 0-1 0 0,1 0 0 0 0,0 0 0 0 0,0-1 1 0 0,1 1-1 0 0,0-1 0 0 0,0 0 1 0 0,1 0-1 0 0,0 0 0 0 0,1 0 0 0 0,0 0 1 0 0,0-1-1 0 0,11 12 0 0 0,-10-13-16 0 0,0 1 0 0 0,0-2 0 0 0,1 1-1 0 0,0-1 1 0 0,14 9 0 0 0,-17-12-46 0 0,0 0 0 0 0,0-1 0 0 0,0 1 0 0 0,0-1 0 0 0,1 0 0 0 0,-1 0 0 0 0,0-1 0 0 0,1 1 0 0 0,-1-1 0 0 0,0 0 0 0 0,1 0 0 0 0,-1 0 0 0 0,7-2 0 0 0,3-1-544 0 0,0 0 0 0 0,-1-2 0 0 0,17-6 0 0 0,2-2-1686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27 15263 0 0,'9'-15'696'0'0,"-8"12"-13"0"0,0 2-440 0 0,0 1-49 0 0,-1-1 1 0 0,1 1-1 0 0,-1-1 1 0 0,0 1-1 0 0,1-1 1 0 0,-1 1 0 0 0,1-1-1 0 0,-1 1 1 0 0,1-1-1 0 0,-1 1 1 0 0,1 0 0 0 0,0-1-1 0 0,-1 1 1 0 0,1 0-1 0 0,-1 0 1 0 0,1-1-1 0 0,0 1 1 0 0,-1 0 0 0 0,1 0-1 0 0,-1 0 1 0 0,1 0-1 0 0,0 0 1 0 0,1 0-1 0 0,0 8 2942 0 0,-3 3-3936 0 0,-2-1 868 0 0,0 0 0 0 0,-1-1 1 0 0,-1 1-1 0 0,1-1 0 0 0,-2 0 1 0 0,1 0-1 0 0,-11 12 0 0 0,9-11-18 0 0,-51 64 323 0 0,-82 81 1 0 0,50-58-120 0 0,25-25-163 0 0,-137 166 186 0 0,173-194-235 0 0,3 1 0 0 0,-25 55-1 0 0,49-95-133 0 0,-15 35 314 0 0,16-36-428 0 0,0 0-1 0 0,0 0 1 0 0,0 0-1 0 0,0 0 1 0 0,1 0 0 0 0,-1 0-1 0 0,1 0 1 0 0,1 6-1 0 0,2 1-1606 0 0</inkml:trace>
  <inkml:trace contextRef="#ctx0" brushRef="#br0" timeOffset="1">633 607 15863 0 0,'0'0'728'0'0,"0"1"-17"0"0,-10 27 271 0 0,3 1 1 0 0,0-1-1 0 0,-4 44 1 0 0,10-58-641 0 0,0-1 0 0 0,1 1 1 0 0,1-1-1 0 0,0 1 0 0 0,1-1 1 0 0,0 0-1 0 0,1 0 0 0 0,1 0 1 0 0,9 25-1 0 0,-11-34-328 0 0,0 0 1 0 0,0 0-1 0 0,1 0 0 0 0,-1 0 0 0 0,1 0 1 0 0,0-1-1 0 0,0 1 0 0 0,0-1 0 0 0,0 0 1 0 0,1 0-1 0 0,4 4 0 0 0,-5-6-37 0 0,-1 0 0 0 0,1 1 0 0 0,0-1 0 0 0,0 0 0 0 0,0-1 0 0 0,0 1 0 0 0,0 0 0 0 0,0-1 0 0 0,0 1 0 0 0,0-1 0 0 0,0 0 0 0 0,0 0 0 0 0,0 0 0 0 0,0-1 0 0 0,0 1 0 0 0,0-1 0 0 0,4-1 0 0 0,6-3-1030 0 0,1 0 0 0 0,-2-1-1 0 0,1 0 1 0 0,-1-1 0 0 0,0-1-1 0 0,15-12 1 0 0,57-55-5108 0 0,-45 33 3570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91 10623 0 0,'101'-91'1375'0'0,"-110"104"8395"0"0,-15 26-7439 0 0,-7 11-2183 0 0,-114 144 1137 0 0,-16-11-867 0 0,114-131-353 0 0,-250 264 1 0 0,242-259-60 0 0,-72 93 32 0 0,44-48-556 0 0,80-99 129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7 10591 0 0,'0'0'2088'0'0,"-3"-1"-1034"0"0,-2 0-902 0 0,0-1 1 0 0,0 1-1 0 0,0 1 1 0 0,0-1-1 0 0,0 1 1 0 0,0 0-1 0 0,0 0 1 0 0,0 0 0 0 0,0 1-1 0 0,0 0 1 0 0,0 0-1 0 0,0 0 1 0 0,0 1-1 0 0,0-1 1 0 0,-5 4-1 0 0,-11 5-559 0 0,1 0-1 0 0,-21 17 1 0 0,23-16 330 0 0,3-1 28 0 0,1 1 1 0 0,0 1-1 0 0,1 0 1 0 0,0 1-1 0 0,-13 17 1 0 0,-50 77 403 0 0,-39 96 1196 0 0,50-80 17 0 0,-5 9 164 0 0,32-57-32 0 0,-87 127-1 0 0,116-190-1467 0 0,-1 0-1 0 0,0-1 0 0 0,0 0 0 0 0,-1 0 1 0 0,-1-1-1 0 0,-22 15 0 0 0,33-24-212 0 0,1-1 0 0 0,-1 0 0 0 0,1 1 0 0 0,-1-1 1 0 0,1 0-1 0 0,-1 0 0 0 0,1 1 0 0 0,-1-1 0 0 0,1 0 0 0 0,-1 0 0 0 0,0 0 0 0 0,1 0 0 0 0,-1 1 0 0 0,1-1 0 0 0,-1 0 1 0 0,1 0-1 0 0,-1 0 0 0 0,0 0 0 0 0,1 0 0 0 0,-2-1 0 0 0,2 1-2 0 0,0 0-1 0 0,0-1 1 0 0,-1 1 0 0 0,1 0-1 0 0,0-1 1 0 0,0 1 0 0 0,0 0-1 0 0,0-1 1 0 0,0 1 0 0 0,0 0 0 0 0,0-1-1 0 0,0 1 1 0 0,0-1 0 0 0,0 1-1 0 0,0 0 1 0 0,0-1 0 0 0,0 1-1 0 0,0 0 1 0 0,0-1 0 0 0,0 1-1 0 0,0 0 1 0 0,0-1 0 0 0,1 0 0 0 0,10-24 154 0 0,19-23-269 0 0,2 1 0 0 0,2 2 0 0 0,2 1 0 0 0,2 1-1 0 0,61-52 1 0 0,-79 78-159 0 0,1 1 0 0 0,0 0 1 0 0,36-18-1 0 0,-43 26 84 0 0,1 2 1 0 0,0-1-1 0 0,0 2 0 0 0,0 0 0 0 0,1 1 1 0 0,31-4-1 0 0,-41 7 183 0 0,-1 1-1 0 0,0 0 0 0 0,0 0 1 0 0,1 0-1 0 0,-1 1 1 0 0,0 0-1 0 0,0 0 0 0 0,0 0 1 0 0,0 1-1 0 0,0 0 1 0 0,0 0-1 0 0,0 0 0 0 0,0 0 1 0 0,-1 1-1 0 0,1 0 1 0 0,-1 0-1 0 0,0 0 0 0 0,0 0 1 0 0,0 1-1 0 0,0 0 1 0 0,0-1-1 0 0,-1 1 0 0 0,0 1 1 0 0,4 4-1 0 0,-3-1 40 0 0,0-1-1 0 0,0 1 0 0 0,-1 0 0 0 0,0 0 0 0 0,-1 0 1 0 0,0 0-1 0 0,0 0 0 0 0,0 1 0 0 0,-1-1 1 0 0,-1 1-1 0 0,1-1 0 0 0,-1 1 0 0 0,-1-1 1 0 0,-1 13-1 0 0,-1-9 44 0 0,0 1 1 0 0,-1-1-1 0 0,0 0 1 0 0,0-1 0 0 0,-2 1-1 0 0,1-1 1 0 0,-1 0-1 0 0,-1 0 1 0 0,0 0-1 0 0,-1-1 1 0 0,0 0-1 0 0,0-1 1 0 0,-1 0-1 0 0,0 0 1 0 0,-1-1 0 0 0,-16 11-1 0 0,-7 3 17 0 0,-1-2 0 0 0,-1-2 0 0 0,-1-1 0 0 0,0-1 0 0 0,-1-2 0 0 0,-40 9 0 0 0,57-18-65 0 0,-35 5 0 0 0,48-10-56 0 0,1 1-1 0 0,-1-1 0 0 0,1 0 0 0 0,-1 0 1 0 0,1-1-1 0 0,-1 0 0 0 0,1 0 1 0 0,-1-1-1 0 0,-7-2 0 0 0,14 3-96 0 0,-1 1 0 0 0,1 0-1 0 0,0-1 1 0 0,0 1 0 0 0,-1 0 0 0 0,1-1-1 0 0,0 1 1 0 0,0 0 0 0 0,0-1-1 0 0,-1 1 1 0 0,1-1 0 0 0,0 1 0 0 0,0-1-1 0 0,0 1 1 0 0,0 0 0 0 0,0-1 0 0 0,0 1-1 0 0,0-1 1 0 0,0 1 0 0 0,0-1 0 0 0,0 1-1 0 0,0 0 1 0 0,0-1 0 0 0,0 1 0 0 0,0-1-1 0 0,1 1 1 0 0,-1 0 0 0 0,0-1 0 0 0,0 1-1 0 0,0-1 1 0 0,1 1 0 0 0,-1 0 0 0 0,0-1-1 0 0,0 1 1 0 0,1 0 0 0 0,0-1-1 0 0,12-16-8003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12439 0 0,'0'0'566'0'0,"0"2"-6"0"0,-19 82 773 0 0,0 8 4686 0 0,17-81-5522 0 0,2 0 0 0 0,-1-1 0 0 0,1 1 0 0 0,1 0 0 0 0,0 0 0 0 0,4 19 0 0 0,-1-16-216 0 0,1-1 0 0 0,0 0-1 0 0,8 16 1 0 0,-10-23-278 0 0,1 1 0 0 0,0-1 0 0 0,0 0 1 0 0,1 0-1 0 0,0 0 0 0 0,0 0 0 0 0,8 6 0 0 0,-11-11-258 0 0,-1 0 0 0 0,1 0-1 0 0,0 0 1 0 0,-1-1-1 0 0,1 1 1 0 0,0 0-1 0 0,0-1 1 0 0,0 1-1 0 0,0-1 1 0 0,0 0 0 0 0,0 1-1 0 0,0-1 1 0 0,-1 0-1 0 0,1 0 1 0 0,0 0-1 0 0,0-1 1 0 0,0 1 0 0 0,0 0-1 0 0,0-1 1 0 0,0 1-1 0 0,0-1 1 0 0,-1 0-1 0 0,3-1 1 0 0,9-3-2048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2759 0 0,'-9'2'248'0'0,"-34"10"1617"0"0,-61 21 9012 0 0,61-12-8756 0 0,4-3-1945 0 0,0-2 1 0 0,-1-1-1 0 0,-49 11 0 0 0,80-24-180 0 0,-4 3-26 0 0,0-2 1 0 0,0 0-1 0 0,0-1 0 0 0,0 0 1 0 0,0-1-1 0 0,-17 0 0 0 0,27-1 28 0 0,0-1 0 0 0,0 0-1 0 0,0 0 1 0 0,0 0 0 0 0,0 0 0 0 0,1 0-1 0 0,-1 0 1 0 0,0-1 0 0 0,-4-3 0 0 0,7 5 0 0 0,-1 0 1 0 0,1 0 0 0 0,-1 0 0 0 0,1-1-1 0 0,0 1 1 0 0,-1 0 0 0 0,1 0 0 0 0,0-1 0 0 0,-1 1-1 0 0,1 0 1 0 0,0-1 0 0 0,0 1 0 0 0,-1 0-1 0 0,1-1 1 0 0,0 1 0 0 0,0-1 0 0 0,0 1 0 0 0,0 0-1 0 0,-1-1 1 0 0,1 1 0 0 0,0-1 0 0 0,0 1 0 0 0,0-1-1 0 0,0 1 1 0 0,0 0 0 0 0,0-1 0 0 0,0 1-1 0 0,0-1 1 0 0,0 1 0 0 0,0-1 0 0 0,0 1 0 0 0,0 0-1 0 0,0-1 1 0 0,1 1 0 0 0,-1-1 0 0 0,0 1-1 0 0,0 0 1 0 0,0-1 0 0 0,1 1 0 0 0,-1-1 0 0 0,0 1-3 0 0,3-5 4 0 0,-1 1 0 0 0,0 0 0 0 0,1 0 0 0 0,0 0 0 0 0,-1 1 0 0 0,2-1 0 0 0,-1 1 0 0 0,0 0 0 0 0,1-1 0 0 0,-1 2 0 0 0,1-1 0 0 0,0 0 0 0 0,0 1 0 0 0,0-1 0 0 0,0 1 0 0 0,1 0 0 0 0,7-2 0 0 0,-10 3 30 0 0,1 0 0 0 0,0 0 0 0 0,-1 1 0 0 0,1-1 0 0 0,0 1 0 0 0,-1 0 0 0 0,1-1 0 0 0,0 1 0 0 0,-1 0 0 0 0,1 0 0 0 0,0 1 0 0 0,-1-1 0 0 0,1 1 0 0 0,0-1 1 0 0,-1 1-1 0 0,1 0 0 0 0,-1 0 0 0 0,1 0 0 0 0,-1 0 0 0 0,1 0 0 0 0,-1 1 0 0 0,0-1 0 0 0,0 1 0 0 0,0 0 0 0 0,3 2 0 0 0,-2-1 27 0 0,-1 0 0 0 0,1 0 1 0 0,-1 0-1 0 0,0 1 0 0 0,0-1 1 0 0,-1 1-1 0 0,1-1 0 0 0,-1 1 0 0 0,1 0 1 0 0,-1 0-1 0 0,0-1 0 0 0,0 1 1 0 0,0 7-1 0 0,-1 8 180 0 0,-1 0 0 0 0,0 0-1 0 0,-1-1 1 0 0,-1 1 0 0 0,-7 22 0 0 0,-34 88 1519 0 0,40-118-1660 0 0,-1 0 117 0 0,-12 19 1 0 0,4-7 47 0 0,12-21-53 0 0,-1 2-178 0 0,2-3-342 0 0,0 0 0 0 0,-1 0 0 0 0,1 0 0 0 0,0-1 0 0 0,-1 1 0 0 0,1 0 0 0 0,-1 0 0 0 0,1 0 1 0 0,-1-1-1 0 0,0 1 0 0 0,0 1 0 0 0,-7 2-2388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 15175 0 0,'0'0'4643'0'0,"-1"2"-3919"0"0,-110 145 3264 0 0,-49 72-2471 0 0,87-113-1047 0 0,-104 117 0 0 0,1-34-351 0 0,76-83-82 0 0,74-78-8 0 0,2 1 1 0 0,1 1-1 0 0,-22 37 0 0 0,33-45-6 0 0,1 0-1 0 0,1 0 1 0 0,1 1-1 0 0,1 0 1 0 0,-10 45-1 0 0,11-20 1 0 0,7-46 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29 13559 0 0,'22'-27'1231'0'0,"-21"25"-930"0"0,-2 6 155 0 0,-16 42 423 0 0,-3-2 0 0 0,-34 60 1 0 0,11-22-287 0 0,-140 280 1412 0 0,163-322-1949 0 0,-3-2 0 0 0,-1-1 0 0 0,-2-1 0 0 0,-57 62 0 0 0,15-30-816 0 0,-82 60-1 0 0,121-107 74 0 0,26-20 310 0 0,6-4-1984 0 0,10-12-1665 0 0,7-6-1186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156 106 3679 0 0,'15'-4'234'0'0,"1"2"-1"0"0,-1-1 0 0 0,1 2 0 0 0,15-1 0 0 0,-24 3 482 0 0,-1-1 0 0 0,0 1 0 0 0,1 0-1 0 0,-1 0 1 0 0,0 1 0 0 0,0-1-1 0 0,0 2 1 0 0,0-1 0 0 0,0 1-1 0 0,0-1 1 0 0,-1 1 0 0 0,7 5 0 0 0,-10-6-362 0 0,0 0 0 0 0,0 1 1 0 0,0-1-1 0 0,0 0 0 0 0,0 1 1 0 0,0-1-1 0 0,2 5 0 0 0,-2-2 114 0 0,0-3 246 0 0,-1 1-59 0 0,2 8-248 0 0,-2-9 850 0 0,14 1-446 0 0,-14-2-759 0 0,1-1 0 0 0,0 0 0 0 0,0 1-1 0 0,0-1 1 0 0,0 0 0 0 0,0 0 0 0 0,-1 0 0 0 0,4 0 0 0 0,15-5 205 0 0,-1-1 0 0 0,0 0 0 0 0,-1-2 0 0 0,0 0 0 0 0,21-13-1 0 0,-28 15-222 0 0,32-22 39 0 0,-26 16-112 0 0,-15 9 9 0 0,-1 0-1 0 0,0 2 6 0 0,0 0 0 0 0,-1 0 0 0 0,1-1-1 0 0,-1 1 1 0 0,1 0 0 0 0,-1-1-1 0 0,1 1 1 0 0,-1 0 0 0 0,0-1 0 0 0,0 1-1 0 0,0-1 1 0 0,1 1 0 0 0,-2-3-1 0 0,1 2-43 0 0,0 0-185 0 0,-1-1-38 0 0,1 1 226 0 0,-1 0 0 0 0,0-1 0 0 0,-1 1 0 0 0,1 0 1 0 0,0 0-1 0 0,-1 0 0 0 0,1 0 0 0 0,-1 0 0 0 0,1 0 0 0 0,-1 0 1 0 0,0 1-1 0 0,0-1 0 0 0,0 1 0 0 0,0-1 0 0 0,0 1 0 0 0,0 0 1 0 0,0 0-1 0 0,0-1 0 0 0,-1 1 0 0 0,1 1 0 0 0,0-1 0 0 0,-1 0 1 0 0,1 1-1 0 0,-1-1 0 0 0,1 1 0 0 0,-1 0 0 0 0,1 0 0 0 0,-1 0 1 0 0,1 0-1 0 0,-5 0 0 0 0,-14 3-288 0 0,0 1 1 0 0,-1 0-1 0 0,1 2 1 0 0,-29 11-1 0 0,-78 43-32 0 0,109-48 390 0 0,0 0 0 0 0,0 2 1 0 0,1 0-1 0 0,1 0 0 0 0,-24 27 0 0 0,13-9 210 0 0,-47 71-1 0 0,69-94-167 0 0,0 1 1 0 0,1-1-1 0 0,0 1 1 0 0,0 0-1 0 0,1 1 1 0 0,1-1-1 0 0,-3 14 1 0 0,5-21-29 0 0,1 0-1 0 0,-1 0 1 0 0,1 0-1 0 0,0 0 1 0 0,0 0-1 0 0,0 0 1 0 0,1 1-1 0 0,-1-1 1 0 0,1 0-1 0 0,-1 0 1 0 0,1 0-1 0 0,0-1 1 0 0,0 1-1 0 0,0 0 1 0 0,1 0-1 0 0,-1 0 1 0 0,1-1-1 0 0,0 1 1 0 0,-1-1-1 0 0,1 1 1 0 0,0-1-1 0 0,0 0 1 0 0,1 0-1 0 0,-1 0 1 0 0,0 0-1 0 0,1 0 1 0 0,-1 0-1 0 0,1-1 1 0 0,0 1-1 0 0,3 1 1 0 0,0-1-8 0 0,0 1 0 0 0,0-1 0 0 0,1-1 1 0 0,-1 1-1 0 0,1-1 0 0 0,0 0 0 0 0,-1-1 0 0 0,14 0 1 0 0,-4-1-292 0 0,-1-1 1 0 0,27-6 0 0 0,-5-2-261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 12463 0 0,'0'0'1134'0'0,"2"-2"-937"0"0,9-19 4720 0 0,-10 24-4149 0 0,1 1-614 0 0,0 1 0 0 0,-1 0 1 0 0,1-1-1 0 0,-1 1 0 0 0,0 0 0 0 0,-1 0 0 0 0,1 0 0 0 0,-1 0 0 0 0,0 0 0 0 0,-1 7 0 0 0,-10 57 428 0 0,8-53-411 0 0,-2 15-102 0 0,-39 182 526 0 0,38-180-443 0 0,6-33-132 0 0,0 0 0 0 0,-1 0 0 0 0,1 0 0 0 0,0 0 0 0 0,0 0 0 0 0,0 0 0 0 0,0 0 0 0 0,0 1 0 0 0,0-1-1 0 0,0 0 1 0 0,0 0 0 0 0,0 0 0 0 0,0 0 0 0 0,0 0 0 0 0,0 0 0 0 0,0 0 0 0 0,0 0 0 0 0,0 1 0 0 0,0-1 0 0 0,0 0 0 0 0,0 0 0 0 0,0 0 0 0 0,0 0-1 0 0,0 0 1 0 0,0 0 0 0 0,0 0 0 0 0,0 1 0 0 0,0-1 0 0 0,0 0 0 0 0,0 0 0 0 0,0 0 0 0 0,0 0 0 0 0,0 0 0 0 0,0 0 0 0 0,0 0 0 0 0,0 0 0 0 0,1 0 0 0 0,-1 1-1 0 0,0-1 1 0 0,0 0 0 0 0,0 0 0 0 0,0 0 0 0 0,0 0 0 0 0,0 0 0 0 0,0 0 0 0 0,0 0 0 0 0,0 0 0 0 0,1 0 0 0 0,-1 0 0 0 0,0 0 0 0 0,0 0 0 0 0,0 0-1 0 0,0 0 1 0 0,0 0 0 0 0,0 0 0 0 0,0 0 0 0 0,1 0 0 0 0,-1 0 0 0 0,0 0 0 0 0,0 0 0 0 0,0 0 0 0 0,0 0 0 0 0,0 0 0 0 0,0 0 0 0 0,0 0 0 0 0,0 0 0 0 0,1 0-1 0 0,9-10 455 0 0,14-21-369 0 0,-20 26 48 0 0,22-27-9 0 0,2 2 1 0 0,59-52-1 0 0,41-12-100 0 0,-44 35-35 0 0,19-24-1609 0 0,-96 77 518 0 0,0 1 1 0 0,1 0-1 0 0,14-8 0 0 0,-19 12-292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260 104 1839 0 0,'2'1'3220'0'0,"16"11"6328"0"0,12 2-5352 0 0,-28-13-4001 0 0,0-1-1 0 0,0 1 1 0 0,1-1-1 0 0,-1 0 1 0 0,0 1-1 0 0,0-1 1 0 0,0 0-1 0 0,1-1 1 0 0,-1 1-1 0 0,0 0 1 0 0,0-1-1 0 0,5 0 1 0 0,20-10 741 0 0,-26 11-931 0 0,16-8 605 0 0,29-19 0 0 0,-41 24-583 0 0,0-1-1 0 0,0 0 1 0 0,-1 0 0 0 0,0 0 0 0 0,0 0-1 0 0,0-1 1 0 0,0 0 0 0 0,-1 1 0 0 0,6-10-1 0 0,-9 12-106 0 0,-4-11-170 0 0,3 11 175 0 0,0 1 1 0 0,0 0 0 0 0,0-1-1 0 0,0 1 1 0 0,0 0 0 0 0,0 0-1 0 0,-1 0 1 0 0,1 0 0 0 0,-1 0-1 0 0,1 0 1 0 0,-1 0 0 0 0,1 0-1 0 0,-1 1 1 0 0,1-1 0 0 0,-1 0-1 0 0,1 1 1 0 0,-1-1 0 0 0,0 1-1 0 0,1 0 1 0 0,-1 0 0 0 0,0-1-1 0 0,0 1 1 0 0,1 0 0 0 0,-3 1-1 0 0,-3-1-196 0 0,0 1-1 0 0,-1 0 1 0 0,1 0-1 0 0,-9 3 1 0 0,1 1-133 0 0,0 1 1 0 0,0 0 0 0 0,1 1-1 0 0,0 1 1 0 0,-23 17-1 0 0,-60 57-130 0 0,69-57 442 0 0,-6 6 222 0 0,2 1 1 0 0,-33 43-1 0 0,61-71-91 0 0,1 1 1 0 0,0-1-1 0 0,0 1 0 0 0,0 0 1 0 0,1 0-1 0 0,0 0 0 0 0,0 0 0 0 0,-3 10 1 0 0,5-13-23 0 0,0 0 0 0 0,0 0 0 0 0,-1 0 0 0 0,1 0 0 0 0,0-1-1 0 0,1 1 1 0 0,-1 0 0 0 0,0 0 0 0 0,1 0 0 0 0,-1 0 0 0 0,1 0 0 0 0,-1-1 0 0 0,1 1 0 0 0,0 0 0 0 0,0 0 0 0 0,0-1 0 0 0,0 1 0 0 0,0-1 0 0 0,0 1 0 0 0,0-1 0 0 0,0 1 0 0 0,1-1 0 0 0,-1 0-1 0 0,0 1 1 0 0,1-1 0 0 0,-1 0 0 0 0,1 0 0 0 0,3 1 0 0 0,0 1 49 0 0,1-1 0 0 0,-1 1 0 0 0,1-2 0 0 0,0 1-1 0 0,0-1 1 0 0,0 1 0 0 0,0-2 0 0 0,0 1 0 0 0,0-1 0 0 0,12 0-1 0 0,3-2 145 0 0,36-9 0 0 0,-49 10-182 0 0,40-11-594 0 0,62-22-1 0 0,-73 19-244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37 11055 0 0,'5'-7'188'0'0,"-4"5"-98"0"0,0 0 0 0 0,1 0 0 0 0,-1 0 1 0 0,1 0-1 0 0,0 0 0 0 0,0 1 0 0 0,0-1 1 0 0,0 0-1 0 0,0 1 0 0 0,3-2 0 0 0,12-5 399 0 0,-13 8-143 0 0,-1 0-6 0 0,-1 0 960 0 0,-1 3 63 0 0,1 2-1060 0 0,0 1 1 0 0,0 0-1 0 0,-1-1 1 0 0,0 1-1 0 0,-1 0 1 0 0,1 0-1 0 0,-1 0 1 0 0,0-1-1 0 0,0 1 1 0 0,-1 0-1 0 0,-2 8 1 0 0,-2 12 414 0 0,-13 31 1 0 0,10-33-297 0 0,-76 188 1392 0 0,38-106-1534 0 0,22-50-224 0 0,-4-1 0 0 0,-1-1 0 0 0,-39 53 0 0 0,17-27-833 0 0,50-78-15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8287 0 0,'0'0'1063'0'0,"1"3"-3"0"0,0 0-773 0 0,-1 1 0 0 0,1 0 0 0 0,-1-1 1 0 0,1 1-1 0 0,-1 0 0 0 0,0-1 0 0 0,-1 1 0 0 0,1 0 0 0 0,-1-1 0 0 0,1 1 1 0 0,-1-1-1 0 0,0 1 0 0 0,0-1 0 0 0,-1 1 0 0 0,1-1 0 0 0,-1 1 0 0 0,0-1 0 0 0,1 0 1 0 0,-1 0-1 0 0,-1 0 0 0 0,1 0 0 0 0,0 0 0 0 0,-1-1 0 0 0,0 1 0 0 0,1-1 1 0 0,-1 0-1 0 0,0 1 0 0 0,0-1 0 0 0,0 0 0 0 0,-6 2 0 0 0,-116 41 2838 0 0,7-6-2850 0 0,108-36-339 0 0,0 1 0 0 0,0 1 0 0 0,-9 5 0 0 0,17-9-64 0 0,1 1-296 0 0,1-2 405 0 0,0 0 0 0 0,0 1 0 0 0,0-1-1 0 0,0 0 1 0 0,0 1 0 0 0,0-1 0 0 0,0 1 0 0 0,0-1-1 0 0,0 0 1 0 0,0 1 0 0 0,0-1 0 0 0,0 1-1 0 0,0-1 1 0 0,0 0 0 0 0,0 1 0 0 0,0-1 0 0 0,0 1-1 0 0,0-1 1 0 0,0 0 0 0 0,1 1 0 0 0,-1-1 0 0 0,0 0-1 0 0,0 1 1 0 0,1-1 0 0 0,-1 0 0 0 0,0 1 0 0 0,0-1-1 0 0,1 0 1 0 0,-1 0 0 0 0,0 1 0 0 0,1-1-1 0 0,-1 0 1 0 0,0 0 0 0 0,1 0 0 0 0,-1 1 0 0 0,1-1-1 0 0,21 8-244 0 0,-9-6 164 0 0,24 1-1 0 0,-15-2 65 0 0,-1 1-1 0 0,0 1 0 0 0,0 1 1 0 0,0 1-1 0 0,0 1 1 0 0,20 9-1 0 0,-38-14 99 0 0,1 0 0 0 0,-1 0-1 0 0,1 1 1 0 0,-1-1 0 0 0,0 1 0 0 0,0 0 0 0 0,1 0-1 0 0,-1 1 1 0 0,-1-1 0 0 0,1 0 0 0 0,0 1-1 0 0,-1 0 1 0 0,1 0 0 0 0,-1-1 0 0 0,0 2-1 0 0,0-1 1 0 0,0 0 0 0 0,0 0 0 0 0,0 1-1 0 0,-1-1 1 0 0,1 0 0 0 0,-1 1 0 0 0,0 0-1 0 0,1 6 1 0 0,-2-8-33 0 0,0 0 0 0 0,0 0 0 0 0,-1 0 0 0 0,1 0 0 0 0,0 0 0 0 0,-1 0 0 0 0,0 0 0 0 0,1 0 0 0 0,-1 0 0 0 0,0 0 0 0 0,0 0 0 0 0,0-1 0 0 0,0 1 0 0 0,0 0 0 0 0,0 0 0 0 0,-1-1 0 0 0,1 1 0 0 0,0-1 0 0 0,-1 0 0 0 0,1 1 0 0 0,-1-1 0 0 0,0 0 1 0 0,1 0-1 0 0,-3 1 0 0 0,-5 3 121 0 0,0 0 0 0 0,0-1 0 0 0,-14 5 0 0 0,18-8-112 0 0,-53 17 38 0 0,0-4-1 0 0,-78 11 1 0 0,134-25-423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4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11687 0 0,'0'0'532'0'0,"2"2"-4"0"0,3 8-471 0 0,4 11 132 0 0,2 0-1 0 0,1 0 0 0 0,1-2 1 0 0,26 33-1 0 0,-4-19 373 0 0,69 52 0 0 0,-61-53-154 0 0,43 43 0 0 0,-56-46-26 0 0,-7-8 478 0 0,-2 2 0 0 0,21 25 0 0 0,-37-41-558 0 0,0 1 0 0 0,0-1 0 0 0,-1 1 0 0 0,0 0 1 0 0,0 0-1 0 0,0 1 0 0 0,-1-1 0 0 0,-1 1 0 0 0,0-1 0 0 0,0 1 1 0 0,1 16-1 0 0,-2-19-189 0 0,-2 1-1 0 0,1-1 1 0 0,-1 1 0 0 0,0-1-1 0 0,0 0 1 0 0,-1 1 0 0 0,0-1-1 0 0,0 0 1 0 0,0 0 0 0 0,-1 0-1 0 0,-5 8 1 0 0,3-5-45 0 0,-1-1 0 0 0,-1 0 0 0 0,0 0 1 0 0,0 0-1 0 0,0-1 0 0 0,-14 10 0 0 0,1-3-37 0 0,-1-1 0 0 0,0-1 0 0 0,-1-1 0 0 0,0-1 0 0 0,-31 10 0 0 0,10-6 26 0 0,-110 41 26 0 0,151-55-201 0 0,2 1 141 0 0,0-1 0 0 0,0 0 0 0 0,0 0 0 0 0,0 1 0 0 0,0-1 0 0 0,-1 0 0 0 0,1 0 1 0 0,0 0-1 0 0,0 1 0 0 0,0-1 0 0 0,0 0 0 0 0,0 0 0 0 0,-1 0 0 0 0,1 1 0 0 0,0-1 0 0 0,0 0 0 0 0,0 0 0 0 0,0 0 0 0 0,-1 0 0 0 0,1 0 0 0 0,0 0 0 0 0,0 1 0 0 0,0-1 0 0 0,-1 0 0 0 0,1 0 0 0 0,-1 0 0 0 0,-2 2-2510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1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4143 0 0,'0'0'17600'0'0,"0"2"-17505"0"0,-1 0-86 0 0,1 0 1 0 0,-1 0-1 0 0,1 0 1 0 0,-1 0-1 0 0,0 1 1 0 0,1-1-1 0 0,-1 0 1 0 0,0 0-1 0 0,-1 0 1 0 0,1-1-1 0 0,0 1 1 0 0,0 0-1 0 0,-1 0 1 0 0,1-1-1 0 0,-1 1 1 0 0,-2 1-1 0 0,-3 4 2 0 0,2 0 31 0 0,-1-1-20 0 0,5-5 31 0 0,2-3 0 0 0,7-5-30 0 0,1 1 36 0 0,-8 5 83 0 0,0 3-75 0 0,1 10-14 0 0,-1 2-31 0 0,-2-13-192 0 0,1 0 1 0 0,0 0-1 0 0,0 0 1 0 0,0-1 0 0 0,0 1-1 0 0,0 0 1 0 0,0 0-1 0 0,0 0 1 0 0,0 0-1 0 0,1 0 1 0 0,-1-1-1 0 0,0 1 1 0 0,0 0 0 0 0,1 0-1 0 0,-1 0 1 0 0,2 1-1 0 0,4-1-2216 0 0,10-3-5590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2759 0 0,'0'0'2936'0'0,"-7"-5"48"0"0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45 3679 0 0,'0'0'167'0'0,"-1"-1"268"0"0,0-1 180 0 0,-1 1 0 0 0,0-1 0 0 0,1 0 0 0 0,-1 1 0 0 0,1-1 0 0 0,0 0 0 0 0,0 0 0 0 0,0 0 0 0 0,0 0-1 0 0,0 0 1 0 0,0 0 0 0 0,0-1 0 0 0,1 1 0 0 0,-1 0 0 0 0,1 0 0 0 0,-1-5 4840 0 0,2 2-3721 0 0,-20 44-1261 0 0,-2-1 1 0 0,-29 39-1 0 0,-27 49-363 0 0,76-125-530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348 160 2759 0 0,'16'-8'-224'0'0,"130"-57"2277"0"0,-103 48 2771 0 0,66-16-1 0 0,1-3 4077 0 0,-113 36-8799 0 0,-18 1-49 0 0,1 1-1 0 0,0 0 1 0 0,-26 8-1 0 0,-61 22 23 0 0,58-14-80 0 0,2 3 0 0 0,0 2 0 0 0,1 2 0 0 0,1 2 0 0 0,2 1 0 0 0,-77 68 0 0 0,93-73-2 0 0,-43 43 5 0 0,62-58 3 0 0,0 1 0 0 0,0 1 0 0 0,2-1 0 0 0,-1 1 0 0 0,-9 21 0 0 0,9-13 0 0 0,6-3 0 0 0,2-14 0 0 0,-1 1 0 0 0,1-1 0 0 0,-1 0 0 0 0,1 0 0 0 0,0 0 0 0 0,-1 0 0 0 0,1 0 0 0 0,0 0 0 0 0,0 0 0 0 0,1 2 0 0 0,4 2 9 0 0,-1-1 0 0 0,2 1-1 0 0,-1-1 1 0 0,0 0 0 0 0,1-1 0 0 0,-1 1-1 0 0,1-1 1 0 0,0-1 0 0 0,0 1 0 0 0,1-1-1 0 0,11 2 1 0 0,11 0 102 0 0,48 0 0 0 0,-40-2-97 0 0,11 0-982 0 0,0-2 1 0 0,74-10-1 0 0,-94 5-1094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89 10591 0 0,'61'-55'1867'0'0,"-34"36"1588"0"0,-21 16-2865 0 0,0 1 1 0 0,1 0-1 0 0,-1 0 1 0 0,1 0-1 0 0,-1 1 1 0 0,13-1 0 0 0,-13 1-48 0 0,-4 1-468 0 0,0 0 0 0 0,0 1 0 0 0,0-1 0 0 0,0 1-1 0 0,0-1 1 0 0,0 1 0 0 0,-1-1 0 0 0,1 1 0 0 0,0 0 0 0 0,-1 0 0 0 0,1 0 0 0 0,0 0 0 0 0,-1 0 0 0 0,1 0 0 0 0,-1 1 0 0 0,1-1 0 0 0,-1 0-1 0 0,0 1 1 0 0,0-1 0 0 0,0 1 0 0 0,0 0 0 0 0,0-1 0 0 0,0 1 0 0 0,0 0 0 0 0,1 1 0 0 0,0 3-26 0 0,-1 0 1 0 0,1 0-1 0 0,-1 0 1 0 0,-1 0-1 0 0,1 0 1 0 0,-1 1-1 0 0,0-1 1 0 0,0 0-1 0 0,0 0 1 0 0,-1 0-1 0 0,0 0 1 0 0,-1 0-1 0 0,-1 8 1 0 0,-6 10 28 0 0,-19 42 0 0 0,25-60-66 0 0,-18 35 16 0 0,-2-1-1 0 0,-1-1 0 0 0,-43 50 1 0 0,-100 96 58 0 0,-254 229-197 0 0,355-358 11 0 0,64-54 31 0 0,5-3 41 0 0,-1 0-1 0 0,1 0 1 0 0,-1 0-1 0 0,0 0 1 0 0,0 0 0 0 0,0-1-1 0 0,1 1 1 0 0,-1-1-1 0 0,-1 1 1 0 0,1-1-1 0 0,3-2 1 0 0,-1-1-28 0 0,317-246-2335 0 0,-273 218 2103 0 0,2 3-1 0 0,100-45 1 0 0,-145 73 352 0 0,0 0 0 0 0,0 0 1 0 0,0 1-1 0 0,0-1 0 0 0,0 1 0 0 0,0 0 0 0 0,0 0 1 0 0,1 1-1 0 0,-1 0 0 0 0,0 0 0 0 0,9 1 1 0 0,-13-1-15 0 0,1 1 1 0 0,-1-1 0 0 0,0 1-1 0 0,0-1 1 0 0,0 1 0 0 0,0 0-1 0 0,0 0 1 0 0,0 0 0 0 0,0 0-1 0 0,0 0 1 0 0,0 0 0 0 0,0 0-1 0 0,0 0 1 0 0,0 0 0 0 0,0 0-1 0 0,-1 0 1 0 0,2 3 0 0 0,6 20 390 0 0,-8-24-437 0 0,1 7 85 0 0,0 1 1 0 0,0 0 0 0 0,-1 0-1 0 0,0-1 1 0 0,0 1 0 0 0,-1 0-1 0 0,0-1 1 0 0,0 1 0 0 0,-1-1-1 0 0,0 1 1 0 0,0-1 0 0 0,-1 1-1 0 0,-4 8 1 0 0,-7 12 85 0 0,-1-2 0 0 0,-20 26 0 0 0,19-28-58 0 0,7-12-118 0 0,6-9-187 0 0,1-1 0 0 0,0 1-1 0 0,0 0 1 0 0,0 0 0 0 0,0 0 0 0 0,0 0 0 0 0,0 1 0 0 0,1-1 0 0 0,-2 6-1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72 7367 0 0,'3'-3'221'0'0,"8"-13"321"0"0,-10 15 100 0 0,0-1 0 0 0,0 0-1 0 0,0 0 1 0 0,0 0 0 0 0,0 0 0 0 0,-1 0-1 0 0,1 0 1 0 0,0 0 0 0 0,-1 0 0 0 0,0 0-1 0 0,1 0 1 0 0,-1 0 0 0 0,0 0 0 0 0,0 0 0 0 0,-1-3-1 0 0,1 4-422 0 0,0 0-1 0 0,0 0 0 0 0,-1 0 1 0 0,1 0-1 0 0,-1 1 1 0 0,1-1-1 0 0,0 0 1 0 0,-1 0-1 0 0,0 1 0 0 0,1-1 1 0 0,-1 0-1 0 0,1 0 1 0 0,-1 1-1 0 0,0-1 0 0 0,1 1 1 0 0,-1-1-1 0 0,0 1 1 0 0,0-1-1 0 0,-1 0 0 0 0,-16-2-1117 0 0,3 5 928 0 0,0 0 1 0 0,0 1-1 0 0,0 1 0 0 0,1 0 1 0 0,0 1-1 0 0,-18 8 0 0 0,15-6-22 0 0,-4 3-23 0 0,-1 0 0 0 0,1 1 0 0 0,-36 27 0 0 0,25-13-16 0 0,-41 42 0 0 0,32-26 36 0 0,-80 76 56 0 0,58-54 48 0 0,53-53-5 0 0,1 1 0 0 0,1 1 0 0 0,-15 24 0 0 0,22-34 450 0 0,5-2-322 0 0,13-4-83 0 0,-1 0-1 0 0,1-1 1 0 0,-1-1 0 0 0,0 0 0 0 0,24-14-1 0 0,76-50 146 0 0,74-41-491 0 0,-106 66-3056 0 0,-57 29 629 0 0,-25 14 1106 0 0,7-7-4510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82 331 5527 0 0,'0'0'250'0'0,"-2"2"-2"0"0,-15 17 990 0 0,-18 27 1 0 0,7-10 11886 0 0,30-38-12625 0 0,137-121 1425 0 0,-49 45-1733 0 0,-32 28-186 0 0,63-44-1 0 0,-99 80-102 0 0,0 1-1 0 0,1 1 1 0 0,0 1 0 0 0,1 1-1 0 0,48-13 1 0 0,-68 21 58 0 0,-3 2 27 0 0,0 0 0 0 0,0 0 0 0 0,-1-1 0 0 0,1 1 0 0 0,0 0 0 0 0,0 0 0 0 0,0 0 0 0 0,-1 0-1 0 0,1 0 1 0 0,0 0 0 0 0,0 0 0 0 0,0 0 0 0 0,0 0 0 0 0,-1 0 0 0 0,1 0 0 0 0,0 0 0 0 0,1 1 0 0 0,9 5-107 0 0,-9-4 114 0 0,-1 0 0 0 0,1 1-1 0 0,-1-1 1 0 0,1 0-1 0 0,-1 1 1 0 0,0-1 0 0 0,0 1-1 0 0,0-1 1 0 0,0 1-1 0 0,0 0 1 0 0,0-1 0 0 0,-1 1-1 0 0,0 0 1 0 0,1 0 0 0 0,-1-1-1 0 0,0 1 1 0 0,0 0-1 0 0,0 0 1 0 0,-1-1 0 0 0,1 1-1 0 0,-1 0 1 0 0,1-1-1 0 0,-1 1 1 0 0,-2 3-1 0 0,-1 6 21 0 0,0-1 0 0 0,-1-1 0 0 0,-1 1-1 0 0,-8 12 1 0 0,-5 3 156 0 0,-1-1 1 0 0,-34 32-1 0 0,23-26-49 0 0,26-25-98 0 0,-15 14 36 0 0,19-20-58 0 0,1 1 0 0 0,-1-1 0 0 0,1 1-1 0 0,-1-1 1 0 0,1 1 0 0 0,-1-1 0 0 0,1 1-1 0 0,-1-1 1 0 0,1 1 0 0 0,-1 0 0 0 0,1-1 0 0 0,0 1-1 0 0,-1 0 1 0 0,1 0 0 0 0,0-1 0 0 0,0 2 0 0 0,-1 0-37 0 0,0 1-305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12439 0 0,'0'0'1579'0'0,"-2"1"-232"0"0,-35 18 3194 0 0,-20 16-2463 0 0,27-16-1626 0 0,3-1-195 0 0,2 0 0 0 0,1 2 0 0 0,0 1 0 0 0,1 1 0 0 0,2 1 0 0 0,0 1 0 0 0,-17 27 0 0 0,32-42-202 0 0,0 0 0 0 0,0 1-1 0 0,-7 19 1 0 0,12-26-48 0 0,-1 0 0 0 0,1-1 0 0 0,0 1 0 0 0,0 0 0 0 0,0 0 0 0 0,1 0 0 0 0,-1 0 0 0 0,0 4 0 0 0,1-1-6 0 0,-1 10-1 0 0,1-15 0 0 0,0 0 0 0 0,0 0 0 0 0,0 0 0 0 0,0 0 0 0 0,0 0 0 0 0,0 0 0 0 0,1 1 0 0 0,-1-1 0 0 0,0 0 0 0 0,1 0 0 0 0,0 1 0 0 0,1 0-18 0 0,-1 0 0 0 0,1 0 0 0 0,0 0 0 0 0,0-1 0 0 0,1 1 0 0 0,-1-1 0 0 0,0 1-1 0 0,0-1 1 0 0,1 0 0 0 0,-1 1 0 0 0,1-1 0 0 0,-1-1 0 0 0,1 1 0 0 0,-1 0 0 0 0,1-1 0 0 0,2 1 0 0 0,0 0-225 0 0,0 0 0 0 0,-1-1 1 0 0,1 0-1 0 0,0 0 0 0 0,-1 0 0 0 0,1-1 1 0 0,0 1-1 0 0,7-3 0 0 0,3-2-1522 0 0,0-1-82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170 152 13303 0 0,'0'0'3180'0'0,"2"2"-2222"0"0,1 1-716 0 0,0 0 1 0 0,0 0-1 0 0,0 0 1 0 0,0 0-1 0 0,0-1 1 0 0,0 0-1 0 0,1 1 1 0 0,0-1-1 0 0,-1-1 1 0 0,1 1-1 0 0,0 0 1 0 0,0-1-1 0 0,0 0 1 0 0,0 0-1 0 0,0 0 1 0 0,0 0-1 0 0,7 0 1 0 0,16-1 320 0 0,0-1 0 0 0,0-1-1 0 0,0-2 1 0 0,0 0 0 0 0,0-2 0 0 0,41-14 0 0 0,-62 18-558 0 0,-1 0 1 0 0,1-1-1 0 0,0 1 0 0 0,-1-1 1 0 0,0 0-1 0 0,0 0 1 0 0,0-1-1 0 0,5-4 0 0 0,-7 6-3 0 0,-1-1-1 0 0,0 0 1 0 0,0 0-1 0 0,0 0 1 0 0,0 0-1 0 0,-1 0 1 0 0,1 0-1 0 0,-1 0 1 0 0,0 0 0 0 0,0-1-1 0 0,0 1 1 0 0,0-1-1 0 0,0 1 1 0 0,-1-1-1 0 0,0 1 1 0 0,1-1-1 0 0,-1 1 1 0 0,-1-7-1 0 0,1 8-39 0 0,-1 0 0 0 0,1-1 1 0 0,-1 1-1 0 0,0-1 0 0 0,1 1 0 0 0,-1 0 0 0 0,0-1 0 0 0,0 1 1 0 0,-1 0-1 0 0,1 0 0 0 0,0 0 0 0 0,-1 0 0 0 0,1 0 0 0 0,-1 0 0 0 0,1 0 1 0 0,-1 1-1 0 0,0-1 0 0 0,0 0 0 0 0,0 1 0 0 0,0 0 0 0 0,0-1 1 0 0,0 1-1 0 0,0 0 0 0 0,-1 0 0 0 0,1 0 0 0 0,0 0 0 0 0,-1 1 1 0 0,1-1-1 0 0,-3 0 0 0 0,-2 0-105 0 0,-1 0 1 0 0,1 0-1 0 0,-1 1 0 0 0,1-1 1 0 0,0 2-1 0 0,-1-1 1 0 0,1 1-1 0 0,-12 3 0 0 0,-1 2 9 0 0,0 0-1 0 0,1 2 0 0 0,0 0 0 0 0,0 1 0 0 0,1 1 0 0 0,-24 18 0 0 0,15-7 124 0 0,0 1 0 0 0,2 1-1 0 0,-26 30 1 0 0,42-43 14 0 0,-14 16 42 0 0,0 1 0 0 0,-37 58 1 0 0,58-81-17 0 0,-1 1 1 0 0,1 1-1 0 0,-1-1 0 0 0,2 0 1 0 0,-1 0-1 0 0,0 1 0 0 0,1-1 1 0 0,0 1-1 0 0,0 0 1 0 0,1-1-1 0 0,0 1 0 0 0,0-1 1 0 0,0 1-1 0 0,0 0 0 0 0,1-1 1 0 0,0 1-1 0 0,0-1 0 0 0,1 1 1 0 0,-1-1-1 0 0,1 0 1 0 0,1 1-1 0 0,-1-1 0 0 0,0 0 1 0 0,1 0-1 0 0,0-1 0 0 0,1 1 1 0 0,-1 0-1 0 0,1-1 1 0 0,-1 0-1 0 0,1 0 0 0 0,1 0 1 0 0,-1-1-1 0 0,0 1 0 0 0,9 4 1 0 0,-9-6-4 0 0,1 0 0 0 0,-1 0 0 0 0,0-1 0 0 0,0 0 0 0 0,1 0 0 0 0,-1 0 0 0 0,1 0 0 0 0,-1-1 0 0 0,1 1 0 0 0,-1-1 0 0 0,1 0 0 0 0,-1-1 0 0 0,6 0 1 0 0,5-2 160 0 0,0-1 1 0 0,22-10-1 0 0,13-2 15 0 0,-38 12-1066 0 0,1 0 0 0 0,-1-1 0 0 0,18-10 0 0 0,-19 10 294 0 0,-8 3-852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150 246 10911 0 0,'0'0'4378'0'0,"-1"2"-3764"0"0,-1 7-330 0 0,-1-1 0 0 0,0 0 0 0 0,0 1 0 0 0,-1-1 0 0 0,0-1 0 0 0,0 1 0 0 0,-11 13-1 0 0,2 0 126 0 0,-51 72 475 0 0,59-86-843 0 0,1 0-1 0 0,-13 13 1 0 0,16-18 23 0 0,1-2-61 0 0,0 1 0 0 0,0-1 0 0 0,0 1 0 0 0,0-1 0 0 0,-1 1 0 0 0,1-1 0 0 0,0 0 0 0 0,0 1 1 0 0,0-1-1 0 0,-1 1 0 0 0,1-1 0 0 0,0 0 0 0 0,0 1 0 0 0,-1-1 0 0 0,1 0 0 0 0,0 1 0 0 0,-1-1 1 0 0,1 0-1 0 0,-1 1 0 0 0,-1 1 172 0 0,5-11-224 0 0,0 0 1 0 0,0 1-1 0 0,1-1 1 0 0,0 1-1 0 0,1 0 1 0 0,0 0-1 0 0,0 1 1 0 0,9-11-1 0 0,8-7-58 0 0,26-22 0 0 0,-4 9-6 0 0,1 2-1 0 0,79-48 0 0 0,107-44 525 0 0,-216 120-313 0 0,-3 2 67 0 0,0 0-1 0 0,1 1 1 0 0,-1 0-1 0 0,1 1 1 0 0,16-4 0 0 0,-26 8-92 0 0,1-1 0 0 0,-1 1 0 0 0,1 0 0 0 0,-1 0 0 0 0,1 0 1 0 0,-1 0-1 0 0,1 1 0 0 0,-1-1 0 0 0,1 1 0 0 0,5 2 0 0 0,-6-2-35 0 0,-1 1 0 0 0,0-1 0 0 0,0 0-1 0 0,0 1 1 0 0,0-1 0 0 0,0 1 0 0 0,0 0 0 0 0,-1 0-1 0 0,1-1 1 0 0,0 1 0 0 0,-1 0 0 0 0,0 1-1 0 0,1-1 1 0 0,-1 0 0 0 0,0 0 0 0 0,0 0-1 0 0,1 3 1 0 0,0 3-7 0 0,0 0 1 0 0,0-1-1 0 0,-1 1 0 0 0,0 0 0 0 0,-1 0 0 0 0,1 0 1 0 0,-2 0-1 0 0,1-1 0 0 0,-1 1 0 0 0,0 0 1 0 0,0 0-1 0 0,-4 9 0 0 0,-1 1-19 0 0,0 0 0 0 0,-2-1 0 0 0,-18 33-1 0 0,17-37 4 0 0,0 0-1 0 0,0-1 0 0 0,-1 0 1 0 0,-1-1-1 0 0,0 0 0 0 0,-19 14 0 0 0,-82 49 93 0 0,90-60-103 0 0,-1-3 24 0 0,14-7-22 0 0,0 1 0 0 0,-16 10 1 0 0,24-14-93 0 0,5-2-1725 0 0,17-2-19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406 199 7367 0 0,'0'0'1063'0'0,"0"3"514"0"0,6 31 7984 0 0,-5-28-9532 0 0,-1-4 1241 0 0,0-2-1237 0 0,1 0-1 0 0,-1 0 1 0 0,1 1 0 0 0,-1-1-1 0 0,1 0 1 0 0,-1 0-1 0 0,1 1 1 0 0,-1-1 0 0 0,1 0-1 0 0,-1 1 1 0 0,1-1 0 0 0,-1 0-1 0 0,1 1 1 0 0,-1-1-1 0 0,0 0 1 0 0,1 1 0 0 0,-1-1-1 0 0,0 1 1 0 0,1-1 0 0 0,-1 1-1 0 0,0 0-3 0 0,1 0 1 0 0,-1 0-1 0 0,1-1 1 0 0,-1 1-1 0 0,1-1 0 0 0,-1 1 1 0 0,1 0-1 0 0,-1-1 0 0 0,1 1 1 0 0,0-1-1 0 0,-1 1 0 0 0,1-1 1 0 0,0 1-1 0 0,-1-1 0 0 0,1 0 1 0 0,0 1-1 0 0,0-1 0 0 0,-1 0 1 0 0,1 0-1 0 0,0 0 0 0 0,0 1 1 0 0,0-1-1 0 0,16-1 75 0 0,-1 0 0 0 0,0-2 0 0 0,0 1-1 0 0,0-2 1 0 0,25-9 0 0 0,-17 4 17 0 0,0-2 1 0 0,-1 0-1 0 0,21-14 0 0 0,-38 21-190 0 0,-1 0 0 0 0,0 0 0 0 0,-1 0 0 0 0,1-1-1 0 0,-1 0 1 0 0,1 1 0 0 0,-1-2 0 0 0,-1 1 0 0 0,1 0 0 0 0,-1-1 0 0 0,0 1-1 0 0,0-1 1 0 0,2-8 0 0 0,-4 11 33 0 0,0 0-1 0 0,0 0 1 0 0,0 0-1 0 0,-1 0 0 0 0,1 0 1 0 0,-1 0-1 0 0,0 0 1 0 0,0 0-1 0 0,0 0 1 0 0,0 0-1 0 0,-1 0 1 0 0,1 0-1 0 0,-1 0 1 0 0,0 0-1 0 0,0 0 1 0 0,0 0-1 0 0,0 0 1 0 0,0 0-1 0 0,-1 1 0 0 0,1-1 1 0 0,-1 0-1 0 0,0 1 1 0 0,0-1-1 0 0,0 1 1 0 0,0 0-1 0 0,0 0 1 0 0,0 0-1 0 0,-1 0 1 0 0,-3-3-1 0 0,1 2-41 0 0,0 0-1 0 0,-1 1 1 0 0,1 0-1 0 0,0 0 1 0 0,-1 0 0 0 0,1 1-1 0 0,-1-1 1 0 0,0 1-1 0 0,0 0 1 0 0,1 1-1 0 0,-1 0 1 0 0,0 0 0 0 0,0 0-1 0 0,1 0 1 0 0,-1 1-1 0 0,0 0 1 0 0,-9 3-1 0 0,-6 3-40 0 0,1 0 0 0 0,0 1-1 0 0,-25 15 1 0 0,-31 20 36 0 0,-108 81-1 0 0,142-93 88 0 0,2 2-1 0 0,-52 53 1 0 0,85-78 46 0 0,1 0 0 0 0,0 0 0 0 0,0 1 0 0 0,1 0 0 0 0,0 0 0 0 0,0 0 0 0 0,-6 19 0 0 0,10-24-16 0 0,0 0 0 0 0,0 0-1 0 0,1-1 1 0 0,-1 1 0 0 0,1 0-1 0 0,0 0 1 0 0,0 0 0 0 0,0 0 0 0 0,1 0-1 0 0,1 6 1 0 0,-1-8-9 0 0,-1 1 1 0 0,2 0 0 0 0,-1-1-1 0 0,0 1 1 0 0,1-1-1 0 0,-1 1 1 0 0,1-1-1 0 0,-1 0 1 0 0,1 0-1 0 0,0 0 1 0 0,0 0-1 0 0,0 0 1 0 0,1 0 0 0 0,-1 0-1 0 0,0-1 1 0 0,3 2-1 0 0,4 2 28 0 0,1-1 1 0 0,-1 0-1 0 0,1 0 0 0 0,0-1 0 0 0,0 0 0 0 0,19 2 1 0 0,-1-2-6 0 0,35-1 1 0 0,99-13-1860 0 0,-109 3-5048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99 6911 0 0,'3'-2'528'0'0,"25"-28"445"0"0,1-2 7090 0 0,-28 31-7944 0 0,-1 0 0 0 0,1 0 1 0 0,0 0-1 0 0,-1 0 0 0 0,1 0 0 0 0,0 0 0 0 0,-1 0 0 0 0,0 0 0 0 0,1 0 0 0 0,-1 0 1 0 0,1 0-1 0 0,-1 0 0 0 0,0 0 0 0 0,0 0 0 0 0,0-2 0 0 0,0 2-90 0 0,0 0 1 0 0,0 1-1 0 0,0-1 0 0 0,0 1 0 0 0,-1-1 1 0 0,1 0-1 0 0,0 1 0 0 0,-1-1 0 0 0,1 1 1 0 0,0-1-1 0 0,-1 1 0 0 0,1-1 0 0 0,0 1 1 0 0,-1-1-1 0 0,1 1 0 0 0,-1 0 0 0 0,1-1 0 0 0,-1 1 1 0 0,1 0-1 0 0,-2-1 0 0 0,0 0-23 0 0,-1 0 0 0 0,1 0 1 0 0,0 0-1 0 0,-1 1 0 0 0,1-1 0 0 0,-1 1 0 0 0,0 0 0 0 0,1 0 0 0 0,-1 0 0 0 0,1 0 0 0 0,-4 0 1 0 0,-11 3 0 0 0,1 1 0 0 0,-1 1 0 0 0,-24 9 0 0 0,-47 27-229 0 0,47-21 141 0 0,-12 5 131 0 0,2 2 0 0 0,1 2 0 0 0,-82 63 0 0 0,129-90-44 0 0,-97 89 704 0 0,90-82-518 0 0,1 1 0 0 0,1 1 0 0 0,0-1 0 0 0,1 2 0 0 0,0-1 0 0 0,0 1 0 0 0,-9 23 0 0 0,15-33 280 0 0,5 0-422 0 0,0 0 1 0 0,0 0-1 0 0,0-1 0 0 0,0 0 1 0 0,0 0-1 0 0,0 0 0 0 0,0 0 1 0 0,0-1-1 0 0,0 0 1 0 0,0 1-1 0 0,6-2 0 0 0,-2 0-13 0 0,-1-1-1 0 0,0 1 0 0 0,1-2 1 0 0,-1 1-1 0 0,10-6 0 0 0,244-119 303 0 0,-206 97-587 0 0,0-3-1 0 0,54-43 1 0 0,-96 65-7 0 0,-11 9-1 0 0,-4 4-748 0 0,-28 23 1094 0 0,2 2 0 0 0,-46 53 0 0 0,48-50-44 0 0,18-20-37 0 0,1-1 0 0 0,0 1 1 0 0,0 0-1 0 0,1 0 0 0 0,0 1 0 0 0,-4 11 0 0 0,7-6-23 0 0,3-15-98 0 0,0 1 1 0 0,0-1 0 0 0,1 0 0 0 0,-1 0 0 0 0,0 1 0 0 0,1-1-1 0 0,-1 0 1 0 0,1 0 0 0 0,0 0 0 0 0,-1 0 0 0 0,1 0 0 0 0,0 0-1 0 0,0 0 1 0 0,-1 0 0 0 0,1 0 0 0 0,0 0 0 0 0,0 0 0 0 0,0-1 0 0 0,0 1-1 0 0,0 0 1 0 0,1 0 0 0 0,2 1-410 0 0,-1 0 1 0 0,1-1-1 0 0,-1 0 0 0 0,1 1 0 0 0,0-1 1 0 0,4 0-1 0 0,18 2-5174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27 785 10135 0 0,'0'0'778'0'0,"-2"-1"-506"0"0,-1-3 294 0 0,1 1 0 0 0,-1-1 0 0 0,1 0 0 0 0,0 0 0 0 0,0 0 0 0 0,0-1 0 0 0,0 1 0 0 0,1 0 0 0 0,0-1 0 0 0,0 1 0 0 0,0-1 0 0 0,0 1 0 0 0,0-9 0 0 0,1 4 133 0 0,0 1 0 0 0,0-1 0 0 0,1 1 0 0 0,0 0 0 0 0,1-1 0 0 0,4-15 0 0 0,1 9-388 0 0,0 0-1 0 0,1 0 1 0 0,0 1 0 0 0,1 0 0 0 0,1 0 0 0 0,0 1 0 0 0,24-23-1 0 0,-6 10-158 0 0,1 2 0 0 0,46-30 0 0 0,146-74-225 0 0,28-20-919 0 0,-154 76-1381 0 0,-57 39-4355 0 0,-18 13-515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419 588 2759 0 0,'1'0'6282'0'0,"11"-5"-4396"0"0,-1 1 1 0 0,0-2-1 0 0,0 1 1 0 0,13-10-1 0 0,-8 4-983 0 0,-1-2 1 0 0,16-15-1 0 0,-6 2-706 0 0,-2-1 0 0 0,30-44 0 0 0,-28 32-181 0 0,-2-2-1 0 0,-1-1 1 0 0,-3 0 0 0 0,-1-1 0 0 0,18-70 0 0 0,-34 107-98 0 0,-1 1 1 0 0,0-1-1 0 0,0 0 1 0 0,0 0-1 0 0,-1 0 1 0 0,0 0-1 0 0,-1-8 1 0 0,0 12-122 0 0,-6 2-228 0 0,4 1 384 0 0,-1 0-1 0 0,1 0 0 0 0,0 0 1 0 0,0 0-1 0 0,0 1 0 0 0,0-1 0 0 0,0 1 1 0 0,0 0-1 0 0,0 0 0 0 0,0 0 1 0 0,-2 3-1 0 0,-29 30-119 0 0,26-27 152 0 0,-36 43 40 0 0,3 2 0 0 0,-66 110 1 0 0,-45 129 532 0 0,149-286-552 0 0,-85 163 148 0 0,6-47-52 0 0,41-64-68 0 0,-67 99 30 0 0,64-97-864 0 0,43-59 531 0 0,3-3-1056 0 0,0 0 1035 0 0,0 1-1 0 0,-1-1 1 0 0,1 0 0 0 0,-1 0 0 0 0,1-1-1 0 0,1-2 1 0 0,-2 2-137 0 0,8-11-864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75 14479 0 0,'29'-75'7759'0'0,"-29"75"-7755"0"0,0 1 0 0 0,0-1 1 0 0,0 0-1 0 0,0 0 0 0 0,0 0 1 0 0,0 1-1 0 0,0-1 0 0 0,0 0 0 0 0,1 0 1 0 0,-1 0-1 0 0,0 1 0 0 0,0-1 0 0 0,0 0 1 0 0,0 0-1 0 0,0 0 0 0 0,1 0 1 0 0,-1 0-1 0 0,0 1 0 0 0,0-1 0 0 0,0 0 1 0 0,1 0-1 0 0,-1 0 0 0 0,0 0 1 0 0,0 0-1 0 0,0 0 0 0 0,1 0 0 0 0,-1 0 1 0 0,0 0-1 0 0,0 0 0 0 0,0 0 1 0 0,1 0-1 0 0,-1 0 0 0 0,0 0 0 0 0,1 0 0 0 0,-1 0 0 0 0,1 0 0 0 0,-1 0 0 0 0,1 1-1 0 0,-1-1 1 0 0,0 0 0 0 0,1 0 0 0 0,-1 0-1 0 0,1 0 1 0 0,-1 0 0 0 0,0 1 0 0 0,1-1 0 0 0,-1 0-1 0 0,0 0 1 0 0,1 1 0 0 0,-1-1 0 0 0,0 0-1 0 0,1 0 1 0 0,-1 1 0 0 0,0-1 0 0 0,1 0 0 0 0,-1 1-1 0 0,0-1 1 0 0,0 1 0 0 0,0-1 0 0 0,1 0-1 0 0,-1 1 1 0 0,0-1 0 0 0,0 1 0 0 0,0-1-1 0 0,2 6 16 0 0,0 0-1 0 0,-1 0 1 0 0,0 0-1 0 0,0 0 1 0 0,0 0-1 0 0,-1 0 1 0 0,0 0-1 0 0,0 1 1 0 0,-1 8-1 0 0,-1-6 18 0 0,0 1 1 0 0,-1-1-1 0 0,0 0 0 0 0,0 0 1 0 0,-9 16-1 0 0,-21 33 257 0 0,-68 92 1 0 0,-58 42 167 0 0,102-127-353 0 0,-79 117 0 0 0,131-173-173 0 0,-1 1-1 0 0,1 0 1 0 0,1 0 0 0 0,-1 0-1 0 0,-3 18 1 0 0,7-26-160 0 0,10 9-4358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301 157 14855 0 0,'4'-4'226'0'0,"-3"2"-141"0"0,0 1 0 0 0,0 0 0 0 0,-1 0 1 0 0,1 0-1 0 0,0 0 0 0 0,0 0 0 0 0,-1-1 1 0 0,1 1-1 0 0,-1 0 0 0 0,1-1 0 0 0,-1 1 1 0 0,1 0-1 0 0,-1-1 0 0 0,0 1 0 0 0,1-3 1 0 0,1-5 1959 0 0,25 84-105 0 0,-19-58-1280 0 0,6 13 431 0 0,33 54-1 0 0,-43-79-1061 0 0,0 1-1 0 0,0-1 0 0 0,0-1 1 0 0,1 1-1 0 0,8 6 1 0 0,5 0-15 0 0,-13-10-15 0 0,0 0 1 0 0,-1 0-159 0 0,0 0 0 0 0,0 0 0 0 0,0-1 0 0 0,0 1 0 0 0,1-1-1 0 0,-1 0 1 0 0,0 0 0 0 0,0 0 0 0 0,0-1 0 0 0,0 0 0 0 0,0 1 0 0 0,1-1-1 0 0,-1-1 1 0 0,4-1 0 0 0,-2 1-373 0 0,0-2 0 0 0,-1 1 0 0 0,1-1 0 0 0,-1 1 0 0 0,0-2 0 0 0,0 1 0 0 0,0 0-1 0 0,5-7 1 0 0,4-7-1122 0 0,-1-1 0 0 0,0-1 0 0 0,19-39 0 0 0,-30 55 1686 0 0,67-147 2938 0 0,-64 140-2374 0 0,12-30 4834 0 0,-14 33-87 0 0,-6 20-5232 0 0,-1 0 0 0 0,0 0 1 0 0,-1 0-1 0 0,0-1 0 0 0,-10 17 0 0 0,-41 55 274 0 0,41-61-288 0 0,-12 13-21 0 0,0 0 0 0 0,-2-2 0 0 0,-47 40 0 0 0,56-55-71 0 0,-172 157 44 0 0,142-125-36 0 0,-71 93 0 0 0,56-44-316 0 0,55-82 134 0 0,2 1 0 0 0,0 0-1 0 0,-11 37 1 0 0,18-51-126 0 0,1 1 0 0 0,-1-1 0 0 0,0 0 0 0 0,1 9 0 0 0,4 4-6268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28 3223 0 0,'0'0'143'0'0,"2"-3"-3"0"0,12-21 12287 0 0,-14 27-11087 0 0,-5 19-744 0 0,-1-1 1 0 0,-1 1-1 0 0,-11 22 1 0 0,-35 61 1111 0 0,-111 160 377 0 0,63-129-1822 0 0,19-27-152 0 0,51-62-73 0 0,19-26-3495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88 7831 0 0,'32'-45'423'0'0,"-14"20"1439"0"0,-6 8 9316 0 0,-13 20-10686 0 0,-8 22-56 0 0,-1 0 1 0 0,-1-1 0 0 0,-1-1-1 0 0,-22 31 1 0 0,-1 6 78 0 0,-110 168 320 0 0,112-178-782 0 0,-69 90 13 0 0,-31 49 15 0 0,129-184-81 0 0,2-3 0 0 0,1 0 0 0 0,0 0 0 0 0,-1 0 0 0 0,1 0 0 0 0,0 0 0 0 0,0 0 0 0 0,0 0 0 0 0,1 0 0 0 0,-1 1 0 0 0,0 2 0 0 0,-3 8-28 0 0,4-10-116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25 7687 0 0,'2'-2'350'0'0,"24"-21"10184"0"0,-108 122-8589 0 0,-32 35-862 0 0,28-50-504 0 0,37-38-358 0 0,3-4-9 0 0,12-10 101 0 0,-32 38-1 0 0,63-66-290 0 0,0 0 0 0 0,0 0 0 0 0,1 1 0 0 0,-1-1-1 0 0,-1 5 1 0 0,1 3 43 0 0,3-11-69 0 0,1 0 0 0 0,-1-1 0 0 0,0 1-1 0 0,0 0 1 0 0,0 0 0 0 0,1-1 0 0 0,-1 1-1 0 0,0 0 1 0 0,1 0 0 0 0,-1-1 0 0 0,1 1-1 0 0,-1 0 1 0 0,1-1 0 0 0,0 1-1 0 0,1 1-163 0 0,0-1-1 0 0,0 1 0 0 0,1-1 0 0 0,-1 0 0 0 0,0 0 0 0 0,1 0 0 0 0,-1 0 0 0 0,4 0 1 0 0,-3 0-778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8287 0 0,'-3'1'382'0'0,"-13"2"57"0"0,-1 0-105 0 0,-1 2 1 0 0,1 0 0 0 0,-25 10-1 0 0,-5 9 2837 0 0,-55 34 1 0 0,72-31-2147 0 0,28-25-528 0 0,-2 12 457 0 0,10-3-344 0 0,-4-7-486 0 0,0-1-42 0 0,0 0-1 0 0,1-1 1 0 0,-1 1 0 0 0,1-1-1 0 0,0 0 1 0 0,0 0 0 0 0,0 0-1 0 0,0 0 1 0 0,0 0 0 0 0,0-1-1 0 0,0 1 1 0 0,0-1-1 0 0,1 0 1 0 0,-1 0 0 0 0,0 0-1 0 0,8 0 1 0 0,2 1 197 0 0,1-1-1 0 0,26-1 1 0 0,-20 0-156 0 0,0-2 1 0 0,0 0-1 0 0,-1-1 0 0 0,36-11 0 0 0,-49 12-97 0 0,0-1 0 0 0,0 1 0 0 0,0-1 1 0 0,0 0-1 0 0,-1 0 0 0 0,1-1 0 0 0,-1 1 0 0 0,0-1 0 0 0,0-1 0 0 0,0 1 0 0 0,-1-1 0 0 0,1 1 1 0 0,-1-1-1 0 0,0 0 0 0 0,-1-1 0 0 0,1 1 0 0 0,-1-1 0 0 0,5-11 0 0 0,-7 14-45 0 0,-1-1 0 0 0,1 1-1 0 0,-1-1 1 0 0,1 1 0 0 0,-1-1-1 0 0,0 0 1 0 0,-1 1 0 0 0,1-1 0 0 0,0 1-1 0 0,-1-1 1 0 0,0 1 0 0 0,0-1-1 0 0,0 1 1 0 0,-3-6 0 0 0,3 8-26 0 0,0 0 0 0 0,0 0 0 0 0,0 0 1 0 0,0 0-1 0 0,0 0 0 0 0,-1 0 0 0 0,1 1 1 0 0,0-1-1 0 0,0 1 0 0 0,-1-1 0 0 0,1 1 0 0 0,0-1 1 0 0,-1 1-1 0 0,1 0 0 0 0,0-1 0 0 0,-1 1 0 0 0,1 0 1 0 0,-1 0-1 0 0,1 0 0 0 0,0 0 0 0 0,-3 1 0 0 0,-5 0-401 0 0,1 0 0 0 0,-1 1-1 0 0,1 0 1 0 0,-1 1-1 0 0,-12 5 1 0 0,-20 11-4945 0 0,33-15 3319 0 0,-10 5-3104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82 11487 0 0,'0'0'1255'0'0,"-2"3"-1091"0"0,-19 16 751 0 0,-34 25-1 0 0,29-24-31 0 0,2 1 0 0 0,-30 35 0 0 0,13-14 1491 0 0,43-39-1827 0 0,-1-1-431 0 0,0 1 1 0 0,1-1 0 0 0,0 0 0 0 0,-1 0 0 0 0,1-1-1 0 0,0 1 1 0 0,0 0 0 0 0,0 0 0 0 0,0-1 0 0 0,0 1 0 0 0,0-1-1 0 0,1 0 1 0 0,2 2 0 0 0,0-1 26 0 0,1-1 0 0 0,-1 1 0 0 0,1-1 0 0 0,-1 0 0 0 0,11 1 0 0 0,2-2 40 0 0,0-1 0 0 0,0 0 0 0 0,18-4 0 0 0,-14 2-114 0 0,-12 2-43 0 0,0-1 0 0 0,-1 0 0 0 0,12-3 0 0 0,-4-2-26 0 0,-14 5 0 0 0,-1-1 0 0 0,11-8-10 0 0,-12 5-22 0 0,0 3 1 0 0,0-2 23 0 0,0-1 0 0 0,0 1 1 0 0,0 0-1 0 0,-1 0 0 0 0,0-1 1 0 0,0 1-1 0 0,0 0 0 0 0,-1-1 0 0 0,1 1 1 0 0,-3-9-1 0 0,-3-6-26 0 0,-11-26-1 0 0,10 28 30 0 0,-23-59 69 0 0,24 57-128 0 0,6 17 37 0 0,0 1-137 0 0,7-10-3178 0 0,2 4-3933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9759 0 0,'0'0'1672'0'0,"-2"1"-989"0"0,-31 15 816 0 0,17-9-706 0 0,-24 16 0 0 0,-102 80 1303 0 0,120-85-1808 0 0,2 0 0 0 0,0 2 0 0 0,1 0 0 0 0,-21 30 0 0 0,36-44-204 0 0,0 0-1 0 0,1 0 0 0 0,0 0 1 0 0,0 0-1 0 0,0 0 0 0 0,1 1 1 0 0,0 0-1 0 0,-2 7 1 0 0,4-12-56 0 0,-1 0 1 0 0,1 0 0 0 0,0 0 0 0 0,0 1 0 0 0,0-1 0 0 0,0 0 0 0 0,0 0-1 0 0,1 0 1 0 0,-1 0 0 0 0,1 0 0 0 0,-1 0 0 0 0,1 0 0 0 0,0 0-1 0 0,0 0 1 0 0,0 0 0 0 0,0 0 0 0 0,0 0 0 0 0,0 0 0 0 0,0 0 0 0 0,1-1-1 0 0,-1 1 1 0 0,0 0 0 0 0,1-1 0 0 0,0 1 0 0 0,-1-1 0 0 0,1 0 0 0 0,0 0-1 0 0,0 1 1 0 0,2 0 0 0 0,3 1 35 0 0,0-1 0 0 0,0 1 0 0 0,1-1 0 0 0,-1 0 0 0 0,0-1-1 0 0,1 0 1 0 0,0 0 0 0 0,-1-1 0 0 0,11 0 0 0 0,9-2 126 0 0,34-7 0 0 0,-48 6-153 0 0,12-1 42 0 0,1-2 0 0 0,-1-1 0 0 0,39-16 0 0 0,-51 17-53 0 0,-1 0 0 0 0,1-1 1 0 0,-1-1-1 0 0,0 0 0 0 0,-1 0 0 0 0,0-2 1 0 0,0 1-1 0 0,10-13 0 0 0,-15 16-16 0 0,-1-1 0 0 0,0 1-1 0 0,0-1 1 0 0,-1 0 0 0 0,0 0 0 0 0,0-1-1 0 0,4-11 1 0 0,-7 15-10 0 0,0 0 0 0 0,0 1 1 0 0,-1-1-1 0 0,1 0 0 0 0,-1 0 0 0 0,0 1 0 0 0,0-1 0 0 0,0 0 0 0 0,-1 0 0 0 0,1 1 0 0 0,-1-1 0 0 0,0 0 0 0 0,0 1 1 0 0,-1-1-1 0 0,1 1 0 0 0,-1-1 0 0 0,1 1 0 0 0,-1 0 0 0 0,-2-4 0 0 0,-1 1-86 0 0,0-1-1 0 0,-1 1 0 0 0,1 0 1 0 0,-1 0-1 0 0,-1 1 1 0 0,1 0-1 0 0,0 0 1 0 0,-1 0-1 0 0,0 1 0 0 0,0 0 1 0 0,-12-4-1 0 0,2 1-1056 0 0,0 2 0 0 0,-1 0 1 0 0,-34-5-1 0 0,50 10 169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662 535 9671 0 0,'0'0'748'0'0,"2"3"-492"0"0,-1-1-120 0 0,0 1 0 0 0,0 0-1 0 0,0 0 1 0 0,0 0 0 0 0,-1 0 0 0 0,1 0-1 0 0,-1 0 1 0 0,1 0 0 0 0,-1 0-1 0 0,0 0 1 0 0,0 0 0 0 0,-1 4-1 0 0,-1 3 1020 0 0,-1 0 0 0 0,-5 14 0 0 0,3-8 1620 0 0,5-19-2568 0 0,1 0-1 0 0,0 1 1 0 0,0-1-1 0 0,0 0 1 0 0,1 0-1 0 0,-1 0 1 0 0,1 1-1 0 0,-1-1 1 0 0,1 1 0 0 0,0-1-1 0 0,4-3 1 0 0,1-3 186 0 0,12-17-291 0 0,117-172 1144 0 0,-117 166-1082 0 0,-1-1 0 0 0,-2-1 0 0 0,-1-1 0 0 0,14-50 0 0 0,5-23-541 0 0,-32 101 60 0 0,-1 1 0 0 0,0-1 0 0 0,0 1 0 0 0,0-12 0 0 0,-16 20-850 0 0,11-1 1070 0 0,-1 0 0 0 0,1 1 0 0 0,0 0 0 0 0,0 0 0 0 0,0 0 0 0 0,0 1 0 0 0,0-1 0 0 0,0 1 0 0 0,-4 5 0 0 0,-31 32-437 0 0,35-35 485 0 0,-43 53-167 0 0,-65 104 0 0 0,-24 75 617 0 0,15-25 475 0 0,-27 65 1120 0 0,125-229-1604 0 0,2-6-217 0 0,-20 39 66 0 0,34-69-246 0 0,-1-1 0 0 0,0 0-1 0 0,0 0 1 0 0,-18 16-1 0 0,14-16-259 0 0,0 0 0 0 0,-26 16 0 0 0,35-25 129 0 0,-1 0-1 0 0,1 0 1 0 0,-1-1-1 0 0,0 1 1 0 0,0-1-1 0 0,1 0 1 0 0,-1 0-1 0 0,0 0 0 0 0,0 0 1 0 0,0-1-1 0 0,0 1 1 0 0,-1-1-1 0 0,1 0 1 0 0,0 0-1 0 0,0-1 1 0 0,-4 0-1 0 0,7 1 45 0 0,0-1 0 0 0,1 1 0 0 0,-1-1 0 0 0,0 1 0 0 0,0-1 0 0 0,0 1 0 0 0,1-1 0 0 0,-1 1 0 0 0,0-1 0 0 0,1 1 0 0 0,-1-1 0 0 0,1 0 0 0 0,-1 1 0 0 0,1-1 0 0 0,-1 0 0 0 0,1 0 0 0 0,-1 1 0 0 0,0-3 0 0 0,0 0-305 0 0,-8-14-1328 0 0,3-2-61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 5527 0 0,'0'0'806'0'0,"-1"3"440"0"0,-22 25 2368 0 0,11-14-1864 0 0,-18 28 1 0 0,27-37-1460 0 0,1 0 0 0 0,-1 0 0 0 0,1 0 0 0 0,0 1 0 0 0,0-1 0 0 0,1 1 0 0 0,-1-1 0 0 0,1 1 0 0 0,1 0 0 0 0,-1 6 0 0 0,1-11-236 0 0,0 0-1 0 0,0-1 1 0 0,1 1-1 0 0,-1 0 1 0 0,0-1-1 0 0,1 1 1 0 0,-1-1-1 0 0,0 1 1 0 0,1-1-1 0 0,-1 1 1 0 0,1-1 0 0 0,-1 1-1 0 0,1-1 1 0 0,-1 1-1 0 0,1-1 1 0 0,-1 1-1 0 0,1-1 1 0 0,-1 0-1 0 0,1 1 1 0 0,0-1-1 0 0,0 1 1 0 0,1 0 100 0 0,1 0-40 0 0,1 1 1 0 0,0 0-1 0 0,0-1 1 0 0,-1 0-1 0 0,1 1 1 0 0,0-2-1 0 0,0 1 1 0 0,0 0-1 0 0,0-1 1 0 0,5 0-1 0 0,43-3 665 0 0,-42 2-661 0 0,46-7 598 0 0,79-21 0 0 0,54-27-254 0 0,-108 31-353 0 0,76-37-760 0 0,-139 54 172 0 0,4-1-1549 0 0,-1 1-5349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7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 10679 0 0,'-24'20'1142'0'0,"14"-9"-697"0"0,9-8-126 0 0,1-1-67 0 0,0 0 868 0 0,1-1 52 0 0,2 2-914 0 0,1 0 1 0 0,-1-1 0 0 0,1 1 0 0 0,0-1 0 0 0,0 0 0 0 0,0 0-1 0 0,0-1 1 0 0,0 1 0 0 0,0-1 0 0 0,0 0 0 0 0,0 0 0 0 0,0 0 0 0 0,1 0-1 0 0,5-1 1 0 0,9 1 295 0 0,0-2 0 0 0,20-2 0 0 0,-18 1-109 0 0,53-6 678 0 0,0-3 1 0 0,74-21-1 0 0,81-14-1967 0 0,-227 45 38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10135 0 0,'0'0'4074'0'0,"0"3"-3086"0"0,-1 10-590 0 0,0 0 1 0 0,-1 0 0 0 0,0 0 0 0 0,-6 17-1 0 0,-21 53 1078 0 0,22-64-1031 0 0,-23 54 1301 0 0,-69 123-1 0 0,-59 56-269 0 0,126-206-1411 0 0,-3-1 1 0 0,-1-2 0 0 0,-50 46-1 0 0,34-39-58 0 0,-118 117-371 0 0,165-160 136 0 0,5-4-582 0 0,13-6-418 0 0,-12 3 1243 0 0,9-4-1141 0 0,0 0 0 0 0,0 0-1 0 0,0-1 1 0 0,0 0-1 0 0,-1-1 1 0 0,10-7-1 0 0,15-11-4865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13847 0 0,'0'0'1254'0'0,"1"2"-1029"0"0,0 0-145 0 0,0-1 1 0 0,0 1-1 0 0,0 0 1 0 0,0-1-1 0 0,0 1 1 0 0,1 0-1 0 0,-1-1 1 0 0,1 1 0 0 0,-1-1-1 0 0,1 0 1 0 0,-1 0-1 0 0,1 1 1 0 0,3 0-1 0 0,0 0 121 0 0,-1 0 1 0 0,1 0-1 0 0,0 0 1 0 0,0-1-1 0 0,6 1 1 0 0,7 0 441 0 0,0 0 1 0 0,22-2-1 0 0,-34 0-532 0 0,53-4 1251 0 0,0-1-1 0 0,87-20 0 0 0,111-44 717 0 0,-194 51-1688 0 0,148-37 355 0 0,-95 26-869 0 0,-82 20-288 0 0,-31 9-390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44 2303 0 0,'20'-11'118'0'0,"-4"2"116"0"0,2 1 0 0 0,24-7 15496 0 0,-42 19-15525 0 0,-1 0 1 0 0,1 0-1 0 0,-1 0 0 0 0,0 0 0 0 0,0 0 1 0 0,-1 0-1 0 0,1 0 0 0 0,-1 0 0 0 0,0-1 1 0 0,0 1-1 0 0,-3 4 0 0 0,-7 7 18 0 0,-15 18 0 0 0,2-4 353 0 0,-126 200 1389 0 0,51-71-1718 0 0,36-62-218 0 0,-3 5 26 0 0,-87 102 0 0 0,151-200-55 0 0,-21 25 39 0 0,-1-1 0 0 0,-48 40 0 0 0,73-67-34 0 0,-1 1 0 0 0,1-1-1 0 0,-1 1 1 0 0,1-1-1 0 0,-1 0 1 0 0,1 1 0 0 0,-1-1-1 0 0,1 0 1 0 0,-1 1-1 0 0,1-1 1 0 0,-1 0 0 0 0,1 0-1 0 0,-1 0 1 0 0,0 1-1 0 0,1-1 1 0 0,-1 0 0 0 0,1 0-1 0 0,-1 0 1 0 0,0 0-1 0 0,1 0 1 0 0,-2 0 0 0 0,2-1-6 0 0,0 1 0 0 0,-1 0 0 0 0,1-1 0 0 0,0 1 1 0 0,0 0-1 0 0,-1-1 0 0 0,1 1 0 0 0,0 0 0 0 0,0-1 1 0 0,-1 1-1 0 0,1 0 0 0 0,0-1 0 0 0,0 1 0 0 0,0-1 1 0 0,0 1-1 0 0,0-1 0 0 0,0 1 0 0 0,0 0 0 0 0,0-1 1 0 0,0 1-1 0 0,0-1 0 0 0,0 0 0 0 0,0-3-33 0 0,0 1 0 0 0,1-1-1 0 0,0 0 1 0 0,0 0 0 0 0,2-6 0 0 0,4-5-95 0 0,0 1 0 0 0,1-1 1 0 0,1 2-1 0 0,0 0 0 0 0,1 0 0 0 0,19-20 1 0 0,78-61-813 0 0,-86 76 789 0 0,-6 6 21 0 0,0-1 14 0 0,19-13 1 0 0,-30 23 126 0 0,0 1 1 0 0,0 0-1 0 0,0 0 1 0 0,0 0 0 0 0,0 0-1 0 0,0 0 1 0 0,1 1 0 0 0,-1 0-1 0 0,0 0 1 0 0,9-1-1 0 0,-10 3 39 0 0,0-1-1 0 0,0 1 0 0 0,0 0 0 0 0,0 0 0 0 0,0 0 0 0 0,0 0 0 0 0,0 0 0 0 0,0 1 1 0 0,-1-1-1 0 0,1 1 0 0 0,0 0 0 0 0,-1 0 0 0 0,0 0 0 0 0,1 0 0 0 0,-1 0 0 0 0,0 1 1 0 0,0-1-1 0 0,3 5 0 0 0,3 4 108 0 0,-1 1 0 0 0,11 22 0 0 0,-2 2 310 0 0,12 45 0 0 0,-20-49-258 0 0,-4-5-386 0 0,-6-17-802 0 0,0-4-1296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45 132 7831 0 0,'16'-5'670'0'0,"0"2"0"0"0,0 0 0 0 0,0 0 0 0 0,27 1 0 0 0,13-1 7958 0 0,-41 1-6847 0 0,22-5-1 0 0,-24 3-1532 0 0,-1 0-1 0 0,0-1 0 0 0,0 0 1 0 0,0-1-1 0 0,-1 0 0 0 0,16-11 1 0 0,-6 0-167 0 0,-18 13-73 0 0,10-11-28 0 0,-12 11-42 0 0,-1 1-16 0 0,1 1-82 0 0,-4-2-299 0 0,3 4 444 0 0,0 0-1 0 0,0-1 1 0 0,0 1-1 0 0,0 0 1 0 0,0-1-1 0 0,0 1 1 0 0,0 0-1 0 0,0-1 1 0 0,0 1-1 0 0,-1 0 1 0 0,1-1-1 0 0,0 1 1 0 0,0 0-1 0 0,0-1 1 0 0,0 1-1 0 0,-1 0 1 0 0,1 0-1 0 0,0-1 1 0 0,0 1 0 0 0,-1 0-1 0 0,1 0 1 0 0,0 0-1 0 0,0-1 1 0 0,-1 1-1 0 0,1 0 1 0 0,0 0-1 0 0,-1 0 1 0 0,1 0-1 0 0,0 0 1 0 0,-1-1-1 0 0,1 1 1 0 0,0 0-1 0 0,-1 0 1 0 0,-12 2-235 0 0,1 1 1 0 0,-1 0 0 0 0,1 0-1 0 0,0 1 1 0 0,0 1 0 0 0,0 0-1 0 0,-11 7 1 0 0,-6 5-89 0 0,-41 33 0 0 0,40-27 334 0 0,-40 42-1 0 0,60-55 67 0 0,0 1-1 0 0,1 0 1 0 0,1 0 0 0 0,0 1-1 0 0,1 0 1 0 0,0 1 0 0 0,-7 18-1 0 0,13-29-30 0 0,0 1-1 0 0,0-1 0 0 0,0 1 1 0 0,0-1-1 0 0,1 1 1 0 0,-1-1-1 0 0,1 1 0 0 0,0-1 1 0 0,0 1-1 0 0,0 0 1 0 0,0-1-1 0 0,0 1 0 0 0,1 0 1 0 0,-1-1-1 0 0,1 1 0 0 0,0-1 1 0 0,0 1-1 0 0,0-1 1 0 0,0 0-1 0 0,0 1 0 0 0,2 3 1 0 0,0-3 10 0 0,0 0 0 0 0,0-1 0 0 0,0 1 0 0 0,0-1 0 0 0,0 1 0 0 0,0-1 0 0 0,1 0 1 0 0,-1 0-1 0 0,1-1 0 0 0,0 1 0 0 0,-1-1 0 0 0,1 0 0 0 0,7 2 0 0 0,5 0 56 0 0,0-1 0 0 0,0-1 0 0 0,0 0 0 0 0,0-1 0 0 0,21-3 0 0 0,-5-1-855 0 0,51-14 1 0 0,-60 11-768 0 0,-1-2-3754 0 0,-5 0-1280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27 10591 0 0,'0'0'819'0'0,"0"-2"-534"0"0,1-1 174 0 0,2-10-674 0 0,-2 4 6674 0 0,-4 10-5758 0 0,-1 1-536 0 0,0 0-1 0 0,-1 0 1 0 0,1 0-1 0 0,0 1 1 0 0,0-1-1 0 0,0 1 1 0 0,1 0-1 0 0,-7 6 1 0 0,-27 34 379 0 0,17-19-309 0 0,-154 187 1386 0 0,88-96-1319 0 0,-74 102 63 0 0,34-5-142 0 0,108-178-214 0 0,-112 215-533 0 0,129-247 147 0 0,0 0 0 0 0,0-1 0 0 0,0 1 0 0 0,-1 0 1 0 0,1-1-1 0 0,-1 1 0 0 0,1-1 0 0 0,-3 2 0 0 0,1 0-1356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9 195 14479 0 0,'0'0'663'0'0,"-1"3"-12"0"0,-1-1-629 0 0,1 0 0 0 0,1 1 0 0 0,-1-1 0 0 0,0 0 0 0 0,0 1 0 0 0,1-1 0 0 0,0 0 0 0 0,-1 1 1 0 0,1-1-1 0 0,0 1 0 0 0,0-1 0 0 0,0 0 0 0 0,0 1 0 0 0,1-1 0 0 0,-1 1 0 0 0,1-1 0 0 0,-1 0 0 0 0,1 1 1 0 0,0-1-1 0 0,0 0 0 0 0,0 0 0 0 0,0 0 0 0 0,0 0 0 0 0,1 1 0 0 0,-1-2 0 0 0,1 1 0 0 0,-1 0 0 0 0,1 0 1 0 0,0 0-1 0 0,-1-1 0 0 0,1 1 0 0 0,3 1 0 0 0,4 2 211 0 0,-1-2 1 0 0,1 1 0 0 0,0-1-1 0 0,0 0 1 0 0,0-1-1 0 0,0 0 1 0 0,0-1-1 0 0,16 1 1 0 0,7-1 562 0 0,37-5-1 0 0,-22-1 97 0 0,75-19 0 0 0,44-23 419 0 0,4-1-463 0 0,-151 43-757 0 0,390-112 1278 0 0,-383 106-1537 0 0,40-23 1 0 0,-64 33-474 0 0,-11 15-5570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18399 0 0,'0'0'1668'0'0,"0"3"-1376"0"0,1 4-101 0 0,0-1 0 0 0,0 1 0 0 0,-1 0 1 0 0,0 0-1 0 0,-1 0 0 0 0,1 0 0 0 0,-2 0 0 0 0,1 0 0 0 0,-1 0 0 0 0,1 0 0 0 0,-2-1 0 0 0,1 1 0 0 0,-1-1 0 0 0,0 0 0 0 0,0 0 1 0 0,-1 0-1 0 0,-7 10 0 0 0,-8 7 964 0 0,-1 0 1 0 0,-43 37-1 0 0,29-29-1044 0 0,-65 73 89 0 0,98-103-406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114 124 10591 0 0,'-1'2'488'0'0,"-55"74"1771"0"0,17-25 4793 0 0,22-35-1076 0 0,45-45-5953 0 0,2 1 1 0 0,1 1 0 0 0,1 2-1 0 0,0 1 1 0 0,2 2-1 0 0,54-27 1 0 0,-61 35-208 0 0,-6 3-11 0 0,0 0 0 0 0,0 2 0 0 0,30-10 0 0 0,-46 19 128 0 0,7 3 54 0 0,-10-2 17 0 0,-1 0-1 0 0,1 1 0 0 0,-1-1 1 0 0,0 0-1 0 0,0 1 1 0 0,1-1-1 0 0,-1 0 0 0 0,0 1 1 0 0,0 0-1 0 0,0-1 1 0 0,-1 1-1 0 0,1 0 1 0 0,0-1-1 0 0,0 1 0 0 0,-1 0 1 0 0,0 0-1 0 0,1-1 1 0 0,-1 1-1 0 0,0 0 0 0 0,1 3 1 0 0,-1 1 9 0 0,0-1 0 0 0,0 1 0 0 0,-1 0 0 0 0,1-1 0 0 0,-3 10-1 0 0,-3-1 62 0 0,0 0-1 0 0,-1 0 1 0 0,0 0 0 0 0,-1-1-1 0 0,-1 0 1 0 0,-12 14-1 0 0,3-3 71 0 0,17-22 32 0 0,11-1-44 0 0,-8-1-128 0 0,0 0 0 0 0,0 0 0 0 0,0 0 0 0 0,0 0 0 0 0,0 0-1 0 0,0-1 1 0 0,0 1 0 0 0,0-1 0 0 0,3 0 0 0 0,18-10 7 0 0,0 0 1 0 0,-1-2-1 0 0,0 0 1 0 0,29-24-1 0 0,21-13-82 0 0,-50 36-1 0 0,0 1-1 0 0,2 1 0 0 0,-1 1 0 0 0,1 1 0 0 0,33-10 0 0 0,-54 20 9 0 0,-3 0 61 0 0,1 0 1 0 0,-1 0-1 0 0,1 0 0 0 0,-1 1 1 0 0,1-1-1 0 0,-1 0 0 0 0,1 0 1 0 0,-1 1-1 0 0,0-1 1 0 0,1 0-1 0 0,-1 1 0 0 0,1-1 1 0 0,-1 0-1 0 0,0 1 0 0 0,1-1 1 0 0,-1 1-1 0 0,0-1 0 0 0,1 0 1 0 0,-1 1-1 0 0,0-1 0 0 0,0 1 1 0 0,1-1-1 0 0,-1 1 0 0 0,0-1 1 0 0,0 1-1 0 0,4 14 8 0 0,-4-11 2 0 0,0 0 0 0 0,-1 1-1 0 0,0-1 1 0 0,0 0 0 0 0,0 1 0 0 0,0-1-1 0 0,0 0 1 0 0,-1 0 0 0 0,-3 6 0 0 0,-22 36 169 0 0,18-32-141 0 0,-14 23 60 0 0,-37 54 99 0 0,54-82-176 0 0,0 0 0 0 0,0 1 0 0 0,-5 14 0 0 0,11-23-23 0 0,-1-1-1 0 0,1 1 1 0 0,-1 0-1 0 0,1 0 1 0 0,0 0 0 0 0,0 0-1 0 0,-1 0 1 0 0,1 0-1 0 0,0 0 1 0 0,0 0-1 0 0,0 0 1 0 0,0-1 0 0 0,0 2-1 0 0,1-1-26 0 0,-1 0 0 0 0,1 0-1 0 0,-1 0 1 0 0,1 0 0 0 0,-1 0 0 0 0,1 0-1 0 0,-1-1 1 0 0,1 1 0 0 0,0 0 0 0 0,-1 0 0 0 0,1-1-1 0 0,0 1 1 0 0,0-1 0 0 0,0 1 0 0 0,0-1-1 0 0,-1 1 1 0 0,1-1 0 0 0,0 1 0 0 0,0-1-1 0 0,0 0 1 0 0,0 1 0 0 0,0-1 0 0 0,0 0 0 0 0,0 0-1 0 0,0 0 1 0 0,0 0 0 0 0,0 0 0 0 0,0 0-1 0 0,2 0 1 0 0,3 0-1839 0 0,0-1 0 0 0,1 0-1 0 0,9-3 1 0 0,9-4-5953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238 110 11055 0 0,'0'0'11371'0'0,"3"0"-10745"0"0,8-1-233 0 0,0-1-1 0 0,0 0 0 0 0,-1-1 0 0 0,1 0 0 0 0,-1 0 0 0 0,15-8 0 0 0,6-1 74 0 0,-13 6-401 0 0,-1-1-1 0 0,-1 0 1 0 0,0-1 0 0 0,0-1-1 0 0,24-17 1 0 0,-38 25-212 0 0,-14-4-1142 0 0,8 4 1182 0 0,0 0 0 0 0,-1 0 0 0 0,1 1 0 0 0,0 0 0 0 0,-1 0 0 0 0,1 0 0 0 0,0 1 0 0 0,-1-1 0 0 0,1 1 0 0 0,0 0 0 0 0,0 0 0 0 0,-1 0 0 0 0,-4 3-1 0 0,-8 4-280 0 0,-28 17 0 0 0,45-25 384 0 0,-127 85-507 0 0,56-35 633 0 0,61-44-94 0 0,-62 47 245 0 0,64-47-188 0 0,1 1 1 0 0,-1 1 0 0 0,1-1-1 0 0,0 1 1 0 0,1 0 0 0 0,-8 14-1 0 0,13-20-59 0 0,-1 0 0 0 0,1 0 0 0 0,0 0 0 0 0,0 0-1 0 0,0 1 1 0 0,1-1 0 0 0,-1 0 0 0 0,0 1 0 0 0,1-1 0 0 0,0 0-1 0 0,-1 1 1 0 0,1-1 0 0 0,0 1 0 0 0,0-1 0 0 0,0 1 0 0 0,1-1 0 0 0,-1 0-1 0 0,1 1 1 0 0,-1-1 0 0 0,1 0 0 0 0,0 1 0 0 0,0-1 0 0 0,0 0-1 0 0,0 0 1 0 0,0 0 0 0 0,0 0 0 0 0,0 0 0 0 0,1 0 0 0 0,-1 0 0 0 0,1 0-1 0 0,0 0 1 0 0,-1-1 0 0 0,5 4 0 0 0,0-1 26 0 0,1 0 0 0 0,0 0 0 0 0,0-1 0 0 0,0 1 1 0 0,0-2-1 0 0,0 1 0 0 0,1-1 0 0 0,-1 0 0 0 0,11 1 0 0 0,-1-1-168 0 0,1-1 1 0 0,-1-1-1 0 0,1 0 0 0 0,-1-1 0 0 0,1-1 1 0 0,-1-1-1 0 0,0 0 0 0 0,0-2 1 0 0,30-10-1 0 0,-24 4-711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1375 0 0,'18'10'19643'0'0,"-17"-3"-21812"0"0,-1-3 2337 0 0,-1 0 0 0 0,1 0 0 0 0,0-1 0 0 0,-1 1 0 0 0,0 0 0 0 0,0-1 0 0 0,0 1 0 0 0,0-1 0 0 0,-1 1 0 0 0,1-1 0 0 0,-1 1 0 0 0,-3 4 0 0 0,-4 5 452 0 0,-17 19 0 0 0,20-25-439 0 0,-22 22 556 0 0,-33 29 0 0 0,38-39-249 0 0,2 1 0 0 0,0 1-1 0 0,-33 44 1 0 0,39-42-587 0 0,14-21-418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25 6911 0 0,'2'-1'315'0'0,"22"-8"114"0"0,-17 6-1166 0 0,10-8 11712 0 0,-29 11-10478 0 0,-9 6-362 0 0,-1 0 0 0 0,1 2 0 0 0,-39 20 0 0 0,50-23-134 0 0,-27 11 30 0 0,0-2 0 0 0,-1-1 0 0 0,-65 12 0 0 0,-313 37-575 0 0,280-42 230 0 0,55-6 91 0 0,75-13 224 0 0,-69 7 220 0 0,66-8-192 0 0,0 0 0 0 0,0 0 0 0 0,1-1 0 0 0,-1 0 0 0 0,0-1 0 0 0,-12-3 0 0 0,5-2-29 0 0,7-1-14 0 0,8 7 9 0 0,1 1 0 0 0,-1-1 0 0 0,1 0 0 0 0,0 1 1 0 0,0-1-1 0 0,-1 0 0 0 0,1 1 0 0 0,0-1 0 0 0,0 0 1 0 0,0 0-1 0 0,0 1 0 0 0,0-1 0 0 0,0 0 0 0 0,0 0 1 0 0,6-11-64 0 0,2 5 65 0 0,-4 5 46 0 0,8 1-33 0 0,-11 1-10 0 0,0 0 0 0 0,0 0 0 0 0,0 0 0 0 0,0 0 0 0 0,1 0 0 0 0,-1 1 0 0 0,0-1 0 0 0,0 1 0 0 0,0-1 0 0 0,0 0 0 0 0,1 2 0 0 0,1 1 0 0 0,1 0 0 0 0,-1 1 0 0 0,0 0 0 0 0,0-1 0 0 0,0 1 0 0 0,0 0 0 0 0,-1 1 0 0 0,0-1 0 0 0,4 8 0 0 0,-4-6 0 0 0,26 56 0 0 0,-20-43 0 0 0,17 30 0 0 0,8 7 232 0 0,73 95 0 0 0,-103-147-192 0 0,0 0 0 0 0,-1-1 0 0 0,1 1-1 0 0,3 7 1 0 0,-5-7-7 0 0,1-2 39 0 0,-2 1 0 0 0,1-3-71 0 0,0 3 28 0 0,-1-1 0 0 0,1 1-1 0 0,0-1 1 0 0,-1 1 0 0 0,1 0 0 0 0,-1-1 0 0 0,0 1 0 0 0,0-1 0 0 0,0 1 0 0 0,0 0-1 0 0,0-1 1 0 0,0 1 0 0 0,-1 0 0 0 0,1-1 0 0 0,-2 3 0 0 0,-1 2 72 0 0,0-1 1 0 0,0 0 0 0 0,-1 1-1 0 0,0-2 1 0 0,0 1-1 0 0,0 0 1 0 0,-1-1 0 0 0,0 0-1 0 0,-9 8 1 0 0,13-12 37 0 0,-4 0 65 0 0,4-1-188 0 0,1 1 0 0 0,0-1 0 0 0,0 0 0 0 0,0 0 0 0 0,-1 0 0 0 0,1 0 0 0 0,0 1 0 0 0,0-1 0 0 0,0 0 0 0 0,-1 0 1 0 0,1 0-1 0 0,0 0 0 0 0,0 0 0 0 0,-1 0 0 0 0,1 0 0 0 0,0 0 0 0 0,0 0 0 0 0,-1 0 0 0 0,1 0 0 0 0,0 0 0 0 0,0 0 0 0 0,-1 0 0 0 0,1 0 0 0 0,0 0 0 0 0,0 0 1 0 0,-1 0-1 0 0,1 0 0 0 0,0 0 0 0 0,0 0 0 0 0,-1 0 0 0 0,1 0 0 0 0,0 0 0 0 0,0-1 0 0 0,0 1 0 0 0,-1 0 0 0 0,-1-3 36 0 0,1 0-1 0 0,-1 0 1 0 0,1 0-1 0 0,-1 0 1 0 0,1-1-1 0 0,0 1 1 0 0,1 0-1 0 0,-1-1 1 0 0,0 1-1 0 0,1-1 1 0 0,0 1-1 0 0,0 0 1 0 0,0-1-1 0 0,0 1 1 0 0,0-1-1 0 0,1 1 0 0 0,-1-1 1 0 0,1 1-1 0 0,0 0 1 0 0,2-5-1 0 0,4-10 232 0 0,0 1 0 0 0,15-25 0 0 0,-17 31-173 0 0,27-41 220 0 0,65-83 1 0 0,-42 63-416 0 0,-53 69 85 0 0,8-13 141 0 0,-5 6-162 0 0,-4 8-138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635 689 17071 0 0,'0'0'1551'0'0,"3"0"-1276"0"0,13 1-233 0 0,-12 1-69 0 0,4 1 392 0 0,16-2 1919 0 0,-22-1-1686 0 0,1-1-15 0 0,11-10-198 0 0,-1 1 1 0 0,1-1 0 0 0,-2-1-1 0 0,0 0 1 0 0,0-1-1 0 0,18-27 1 0 0,51-94-196 0 0,-13-16-320 0 0,-19 37-271 0 0,-37 90 35 0 0,1 0-1 0 0,25-36 0 0 0,-27 47 5 0 0,14-22-765 0 0,-23 31 963 0 0,-1 1 0 0 0,1-1 0 0 0,-1 0 0 0 0,0 0 0 0 0,0 1 0 0 0,0-1-1 0 0,0 0 1 0 0,0 0 0 0 0,0 0 0 0 0,-1-5 0 0 0,0 7-228 0 0,-8 1 270 0 0,0 0 0 0 0,-1 1 1 0 0,1 1-1 0 0,0-1 0 0 0,0 1 1 0 0,0 1-1 0 0,0-1 0 0 0,0 1 1 0 0,-11 6-1 0 0,8-2 75 0 0,0 0 1 0 0,1 0-1 0 0,0 1 1 0 0,0 1-1 0 0,-13 13 0 0 0,-2 9 235 0 0,0 1-1 0 0,-37 68 0 0 0,53-85-149 0 0,-188 362 1263 0 0,191-363-1296 0 0,-198 374 2295 0 0,106-251-1479 0 0,5-10-346 0 0,80-107-366 0 0,0-1 0 0 0,-2 0 0 0 0,0-2 0 0 0,-21 19 0 0 0,26-27-368 0 0,0-1 1 0 0,-1 1-1 0 0,-1-2 1 0 0,1 0-1 0 0,-1 0 1 0 0,0-1 0 0 0,-1-1-1 0 0,-17 6 1 0 0,29-11-46 0 0,1 1 1 0 0,-1-1-1 0 0,0 0 1 0 0,1 0 0 0 0,-1 0-1 0 0,1 0 1 0 0,-1 0-1 0 0,1 0 1 0 0,-1 0-1 0 0,0 0 1 0 0,1 0-1 0 0,-1 0 1 0 0,1 0 0 0 0,-1 0-1 0 0,1 0 1 0 0,-1-1-1 0 0,0 1 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10 182 5983 0 0,'-9'-7'17149'0'0,"21"0"-16183"0"0,1 2-599 0 0,0 0 1 0 0,1 1-1 0 0,24-4 1 0 0,45-1 322 0 0,-47 6-454 0 0,231-31 835 0 0,-201 22-1621 0 0,-1-3-1 0 0,65-24 1 0 0,-123 37-149 0 0,0-2 1 0 0,0 1 0 0 0,0-1-1 0 0,8-5 1 0 0,2-3-7525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 7831 0 0,'0'0'1007'0'0,"2"-1"38"0"0,4-1 737 0 0,-1 1 1 0 0,1 0-1 0 0,-1 0 0 0 0,11-1 0 0 0,-13 3-1041 0 0,5 10 678 0 0,-7-8-1331 0 0,1 0-1 0 0,-1 0 1 0 0,0 0 0 0 0,0 0-1 0 0,-1 0 1 0 0,1 0 0 0 0,0 0-1 0 0,-1 1 1 0 0,0-1 0 0 0,0 0-1 0 0,0 0 1 0 0,0 1 0 0 0,-1-1-1 0 0,0 5 1 0 0,-3 7 199 0 0,-9 26 0 0 0,9-33-198 0 0,-8 23 135 0 0,-2-1-1 0 0,-1 0 1 0 0,-27 39-1 0 0,-69 75 262 0 0,-73 49-156 0 0,116-127-285 0 0,-88 111-1 0 0,145-163-59 0 0,-30 44 49 0 0,37-52-60 0 0,1 0-1 0 0,0 0 1 0 0,0 0-1 0 0,0 1 1 0 0,1-1-1 0 0,0 1 1 0 0,-2 9-1 0 0,4-13-121 0 0,2-2-250 0 0,9 4-1034 0 0,5-3-439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630 130 10591 0 0,'105'-90'1133'0'0,"-55"50"6810"0"0,-52 43-7129 0 0,-11 19-96 0 0,0-1 0 0 0,-29 33 0 0 0,-41 35-211 0 0,20-22 102 0 0,-6 14-95 0 0,4 2 0 0 0,4 4 0 0 0,-66 123 0 0 0,33-4-310 0 0,27-52-107 0 0,9-17-391 0 0,57-135 192 0 0,0-1 1 0 0,1 1 0 0 0,-1 0-1 0 0,0-1 1 0 0,-1 1 0 0 0,1 0-1 0 0,0-1 1 0 0,0 1 0 0 0,-3 1-1 0 0,2-1-314 0 0,0 0-806 0 0,-8-2-6218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0,'0'0'6636'0'0,"2"1"-5862"0"0,2 3-615 0 0,0-1 0 0 0,0 0 0 0 0,0 0 0 0 0,1 0 0 0 0,-1-1 0 0 0,1 1 0 0 0,0-1 0 0 0,0-1 0 0 0,0 1 0 0 0,0 0 1 0 0,0-1-1 0 0,7 1 0 0 0,10 0 412 0 0,38 0 1 0 0,-29-2-100 0 0,9 0 23 0 0,0-1 0 0 0,46-7-1 0 0,-1-2-473 0 0,-17 4-2955 0 0,-49 4-3019 0 0,-1 0-1806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 8751 0 0,'0'0'10910'0'0,"-1"2"-10453"0"0,-7 16-220 0 0,-1-1 1 0 0,-1 0-1 0 0,-20 26 1 0 0,-43 43 1007 0 0,-6 8 41 0 0,73-86-1147 0 0,3-5-54 0 0,0 0-1 0 0,0 1 1 0 0,1-1 0 0 0,0 1 0 0 0,0-1-1 0 0,0 1 1 0 0,0 0 0 0 0,0 0-1 0 0,1 0 1 0 0,0 0 0 0 0,-1 0-1 0 0,1 6 1 0 0,1-9 107 0 0,2 1 0 0 0,1 0-139 0 0,1 0-1 0 0,0-1 1 0 0,0 1 0 0 0,0-1-1 0 0,1 0 1 0 0,-1 0 0 0 0,0 0-1 0 0,0 0 1 0 0,1-1 0 0 0,-1 0-1 0 0,0 0 1 0 0,1 0 0 0 0,-1 0-1 0 0,8-2 1 0 0,10-3 157 0 0,32-10 0 0 0,-49 14-189 0 0,15-5 36 0 0,0-2 0 0 0,0 0 0 0 0,-1-1 0 0 0,31-19 0 0 0,-45 25-47 0 0,0-1 1 0 0,0 0-1 0 0,-1-1 1 0 0,0 1-1 0 0,0-1 0 0 0,0 0 1 0 0,0 0-1 0 0,-1 0 1 0 0,0 0-1 0 0,0-1 0 0 0,0 1 1 0 0,1-7-1 0 0,-2 8-3 0 0,-1-1 0 0 0,0 1 0 0 0,0-1 0 0 0,0 1 0 0 0,-1-1-1 0 0,1 0 1 0 0,-1 1 0 0 0,0-1 0 0 0,-1 1 0 0 0,1-1 0 0 0,-1 0 0 0 0,0 1 0 0 0,0-1-1 0 0,0 1 1 0 0,0-1 0 0 0,-4-5 0 0 0,2 5-64 0 0,0-1 0 0 0,0 1 1 0 0,-1 0-1 0 0,0 0 0 0 0,0 1 0 0 0,0-1 0 0 0,0 1 0 0 0,-1 0 1 0 0,-9-7-1 0 0,-1 2-283 0 0,-1 0 1 0 0,-16-6-1 0 0,-10-5-66 0 0,42 19 298 0 0,-1 1 0 0 0,0 0 1 0 0,0-1-1 0 0,0 1 0 0 0,0-1 1 0 0,1 1-1 0 0,-1-1 0 0 0,0 0 0 0 0,1 1 1 0 0,-1-1-1 0 0,0 0 0 0 0,1 1 1 0 0,-1-1-1 0 0,1 0 0 0 0,-1 0 1 0 0,1 0-1 0 0,-1 1 0 0 0,1-3 0 0 0,0 2-35 0 0,0 1-1 0 0,0-1 0 0 0,0 0 1 0 0,0 0-1 0 0,0 0 0 0 0,1 0 1 0 0,-1 1-1 0 0,0-1 0 0 0,1 0 0 0 0,-1 0 1 0 0,0 1-1 0 0,1-1 0 0 0,-1 0 1 0 0,1 1-1 0 0,-1-1 0 0 0,1 0 0 0 0,0 1 1 0 0,-1-1-1 0 0,1 1 0 0 0,0-1 1 0 0,1 0-1 0 0,16-12-1383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82 130 6447 0 0,'0'0'904'0'0,"-2"2"331"0"0,-4 1-595 0 0,1 0-1 0 0,0 1 1 0 0,0 0 0 0 0,1 0-1 0 0,-1 1 1 0 0,1-1 0 0 0,0 1-1 0 0,0 0 1 0 0,-5 8 0 0 0,5-6-198 0 0,0 1 1 0 0,0-1 0 0 0,1 1-1 0 0,1 0 1 0 0,-1 0 0 0 0,-2 16 0 0 0,4-16-215 0 0,0 0 1 0 0,0 0-1 0 0,1 1 1 0 0,0-1-1 0 0,1 0 1 0 0,0 0-1 0 0,0 0 1 0 0,0 0 0 0 0,1 0-1 0 0,1 0 1 0 0,-1 0-1 0 0,1 0 1 0 0,1-1-1 0 0,-1 1 1 0 0,1-1 0 0 0,6 8-1 0 0,-2-4 20 0 0,1-1 0 0 0,0 0 0 0 0,0-1 0 0 0,14 10 0 0 0,-21-17-198 0 0,0-1 0 0 0,0 0 0 0 0,1 0 0 0 0,-1 0 0 0 0,0 0 0 0 0,1 0 0 0 0,-1-1 0 0 0,5 1 0 0 0,-2 0 60 0 0,-3-1-69 0 0,0 0 1 0 0,1 0-1 0 0,-1 0 0 0 0,0 0 0 0 0,0 0 1 0 0,0-1-1 0 0,0 1 0 0 0,1-1 0 0 0,-1 0 1 0 0,0 1-1 0 0,3-3 0 0 0,20-12 32 0 0,-15 5-38 0 0,-1 0 0 0 0,0 0-1 0 0,-1-1 1 0 0,0 0 0 0 0,-1 0 0 0 0,9-18-1 0 0,-9 15-40 0 0,0 1-1 0 0,1 1 0 0 0,1-1 0 0 0,13-14 0 0 0,-22 27-14 0 0,0-1-1 0 0,0 1 1 0 0,1 0-1 0 0,-1-1 0 0 0,1 1 1 0 0,-1 0-1 0 0,0-1 1 0 0,1 1-1 0 0,-1 0 0 0 0,1 0 1 0 0,-1-1-1 0 0,0 1 0 0 0,1 0 1 0 0,-1 0-1 0 0,1 0 1 0 0,-1-1-1 0 0,1 1 0 0 0,-1 0 1 0 0,1 0-1 0 0,-1 0 1 0 0,1 0-1 0 0,0 0-10 0 0,-1 0 1 0 0,0 1-1 0 0,1-1 0 0 0,-1 0 1 0 0,0 0-1 0 0,0 1 0 0 0,0-1 1 0 0,1 0-1 0 0,-1 0 1 0 0,0 1-1 0 0,0-1 0 0 0,0 0 1 0 0,1 1-1 0 0,-1-1 0 0 0,0 0 1 0 0,0 1-1 0 0,0-1 0 0 0,0 0 1 0 0,0 1-1 0 0,0-1 1 0 0,0 0-1 0 0,0 1 0 0 0,-2 21-411 0 0,-2-6 375 0 0,-10 21 1 0 0,8-21 21 0 0,-6 22 0 0 0,9-27 46 0 0,1 0 0 0 0,0 0 0 0 0,1 0 0 0 0,0 17 0 0 0,3-13 0 0 0,-1-11 27 0 0,0-1 0 0 0,1 0 0 0 0,-1 0 1 0 0,0 1-1 0 0,1-1 0 0 0,0 0 0 0 0,0 0 0 0 0,0-1 0 0 0,0 1 0 0 0,0 0 0 0 0,0-1 0 0 0,1 1 1 0 0,-1-1-1 0 0,1 0 0 0 0,0 0 0 0 0,0 0 0 0 0,0 0 0 0 0,0 0 0 0 0,0-1 0 0 0,0 1 0 0 0,0-1 0 0 0,0 0 1 0 0,1 0-1 0 0,6 1 0 0 0,-4-1 29 0 0,0 0-1 0 0,0-1 1 0 0,1 0 0 0 0,-1 0-1 0 0,0-1 1 0 0,0 0 0 0 0,0 0-1 0 0,0 0 1 0 0,0-1 0 0 0,0 1-1 0 0,0-2 1 0 0,-1 1 0 0 0,9-5-1 0 0,2-2 88 0 0,-1-2 0 0 0,-1 1 0 0 0,0-2 0 0 0,0 0-1 0 0,-1 0 1 0 0,-1-1 0 0 0,0-1 0 0 0,12-18-1 0 0,5-14 483 0 0,33-69-1 0 0,-55 100-526 0 0,17-27-79 0 0,55-74 0 0 0,-43 66-745 0 0,-34 47 297 0 0,8-11 617 0 0,-2 9-4555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207 149 16415 0 0,'0'0'1818'0'0,"2"1"-1426"0"0,2 0-142 0 0,1-1 1 0 0,-1 1 0 0 0,0-1 0 0 0,1 0 0 0 0,-1 0 0 0 0,0 0 0 0 0,1 0-1 0 0,5-2 1 0 0,38-11 1497 0 0,-22 6-1028 0 0,-12 2-476 0 0,0 0 0 0 0,0-1 0 0 0,0-1 0 0 0,-1 0 0 0 0,20-14 0 0 0,-26 16-214 0 0,0-1 1 0 0,-1-1-1 0 0,1 1 1 0 0,7-11-1 0 0,-11 13-18 0 0,9-14-5 0 0,-11 10-39 0 0,-1 5 21 0 0,0 1-85 0 0,-3 1-55 0 0,-4 0 120 0 0,0 1 0 0 0,0-1-1 0 0,0 1 1 0 0,0 1 0 0 0,0-1 0 0 0,0 1 0 0 0,0 0-1 0 0,1 1 1 0 0,-1 0 0 0 0,-13 5 0 0 0,-6 4-117 0 0,-34 19 1 0 0,54-26 145 0 0,-138 84-2 0 0,121-71 8 0 0,1 0 0 0 0,1 2-1 0 0,1 0 1 0 0,-18 23 0 0 0,33-36 11 0 0,1-1 0 0 0,0 1 0 0 0,0 0 0 0 0,1 0 0 0 0,0 0 0 0 0,0 1 0 0 0,-3 10-1 0 0,5-15-10 0 0,1 0-1 0 0,-1 0 0 0 0,1 0 0 0 0,0 0 0 0 0,-1 0 0 0 0,1 0 1 0 0,0 0-1 0 0,0 0 0 0 0,1 1 0 0 0,-1-1 0 0 0,0 0 0 0 0,1 0 0 0 0,-1 0 1 0 0,1 0-1 0 0,0-1 0 0 0,-1 1 0 0 0,1 0 0 0 0,0 0 0 0 0,0 0 0 0 0,1 0 1 0 0,-1-1-1 0 0,0 1 0 0 0,0-1 0 0 0,1 1 0 0 0,-1-1 0 0 0,1 1 1 0 0,-1-1-1 0 0,1 0 0 0 0,0 0 0 0 0,2 2 0 0 0,3 0-202 0 0,-1 0-1 0 0,1-1 0 0 0,-1 0 1 0 0,1 0-1 0 0,0 0 1 0 0,0-1-1 0 0,7 1 0 0 0,4-1-2376 0 0,29-1 0 0 0,-17-3-4963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2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37 476 17359 0 0,'0'0'795'0'0,"-1"2"-16"0"0,-10 18-465 0 0,4-8 3849 0 0,5-11-3489 0 0,1-1-585 0 0,1 0 0 0 0,0 1 1 0 0,-1-1-1 0 0,1 0 0 0 0,0 0 0 0 0,-1 0 0 0 0,1 0 0 0 0,0 0 0 0 0,-1 1 0 0 0,1-1 0 0 0,-1 0 0 0 0,1 0 0 0 0,0 0 0 0 0,-1 0 0 0 0,1 0 0 0 0,-1 0 0 0 0,1 0 0 0 0,0 0 0 0 0,-1 0 0 0 0,1-1 0 0 0,-1 1 0 0 0,1 0 0 0 0,0 0 0 0 0,-1 0 0 0 0,1 0 0 0 0,0 0 0 0 0,-1-1 0 0 0,0 1 0 0 0,1-1-19 0 0,-1 0 0 0 0,1 1 0 0 0,0-1 1 0 0,-1 0-1 0 0,1 1 0 0 0,0-1 0 0 0,-1 0 0 0 0,1 0 0 0 0,0 1 1 0 0,0-1-1 0 0,0 0 0 0 0,0 0 0 0 0,0 0 0 0 0,0 0 1 0 0,0-3 33 0 0,0 1 1 0 0,0 0 0 0 0,1 0 0 0 0,0 0 0 0 0,-1-1-1 0 0,1 1 1 0 0,0 0 0 0 0,3-5 0 0 0,22-37 116 0 0,53-69 0 0 0,-60 91-302 0 0,0 1 0 0 0,2 1 0 0 0,0 1 0 0 0,37-27 0 0 0,102-55-1083 0 0,-139 91 771 0 0,1 1-1 0 0,1 1 0 0 0,0 1 1 0 0,0 1-1 0 0,28-5 1 0 0,-17 6-1646 0 0,0 2 1 0 0,0 1-1 0 0,37 2 0 0 0,-45 3-4373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302 103 3223 0 0,'0'0'143'0'0,"-1"2"-3"0"0,-6 20-111 0 0,2-5 1030 0 0,5-13 605 0 0,-1 0-1 0 0,0-1 1 0 0,1 1-1 0 0,0 0 0 0 0,0 0 1 0 0,0-1-1 0 0,1 1 1 0 0,0 4-1 0 0,4 6-1589 0 0,-5-13 30 0 0,1 0 0 0 0,0 0 0 0 0,0 0-1 0 0,0 0 1 0 0,-1 0 0 0 0,1 0 0 0 0,0 0-1 0 0,1 0 1 0 0,-1 0 0 0 0,0-1 0 0 0,0 1 0 0 0,0 0-1 0 0,0-1 1 0 0,1 1 0 0 0,-1-1 0 0 0,2 1-1 0 0,19 4 737 0 0,-21-4-812 0 0,5-1 180 0 0,0 0 0 0 0,0 1 0 0 0,0-2 0 0 0,0 1 0 0 0,1-1 0 0 0,-1 0 0 0 0,6-2 0 0 0,44-15 785 0 0,-30 9-546 0 0,-9 3-310 0 0,0-1-1 0 0,0 0 1 0 0,22-13-1 0 0,-34 17-113 0 0,0 0 1 0 0,-1 0-1 0 0,1 0 1 0 0,-1-1-1 0 0,0 1 0 0 0,0-1 1 0 0,0 0-1 0 0,-1-1 0 0 0,0 1 1 0 0,1-1-1 0 0,-1 1 1 0 0,-1-1-1 0 0,1 0 0 0 0,-1 0 1 0 0,4-9-1 0 0,-6 12-43 0 0,1 0 0 0 0,-1 0-1 0 0,1-1 1 0 0,-1 1 0 0 0,0 0 0 0 0,0 0 0 0 0,0 0-1 0 0,0 0 1 0 0,0 0 0 0 0,0 0 0 0 0,-1 0 0 0 0,1 0-1 0 0,-1 0 1 0 0,1 0 0 0 0,-1 0 0 0 0,0 0 0 0 0,0 0-1 0 0,0 0 1 0 0,0 0 0 0 0,0 1 0 0 0,0-1 0 0 0,0 0-1 0 0,-1 1 1 0 0,1-1 0 0 0,0 1 0 0 0,-1-1 0 0 0,0 1-1 0 0,1 0 1 0 0,-1-1 0 0 0,0 1 0 0 0,0 0-1 0 0,1 0 1 0 0,-1 0 0 0 0,0 0 0 0 0,0 1 0 0 0,-4-2-1 0 0,-1 0-70 0 0,0 1 1 0 0,0-1-1 0 0,-1 1 0 0 0,1 1 0 0 0,-1-1 0 0 0,1 1 0 0 0,-1 1 0 0 0,1-1 0 0 0,-9 3 0 0 0,-17 5-365 0 0,0 2 0 0 0,-61 26 0 0 0,-58 40-177 0 0,149-74 628 0 0,-90 51-186 0 0,82-45 190 0 0,-1 0 0 0 0,1 1 1 0 0,0 0-1 0 0,1 1 0 0 0,-13 16 0 0 0,20-23 28 0 0,1 0-1 0 0,0 0 0 0 0,0 0 0 0 0,0 1 0 0 0,1-1 0 0 0,-1 1 0 0 0,1-1 0 0 0,0 1 1 0 0,0-1-1 0 0,0 1 0 0 0,0 0 0 0 0,1 0 0 0 0,-1 0 0 0 0,1-1 0 0 0,0 6 0 0 0,1-4 51 0 0,0 0-1 0 0,0 1 1 0 0,0-1-1 0 0,1 0 1 0 0,0 0-1 0 0,0 0 1 0 0,0 0-1 0 0,1 0 1 0 0,4 7-1 0 0,2 0 120 0 0,0-1-1 0 0,0-1 0 0 0,1 0 1 0 0,1 0-1 0 0,-1-1 0 0 0,2 0 0 0 0,14 9 1 0 0,-13-10-28 0 0,1-1 1 0 0,1-1-1 0 0,-1 0 1 0 0,1-1-1 0 0,0-1 1 0 0,0 0 0 0 0,0-1-1 0 0,0 0 1 0 0,17 0-1 0 0,1-2-7 0 0,-1-1 0 0 0,1-1 0 0 0,40-8 0 0 0,-46 4-253 0 0,-24 4-29 0 0,-18 0-4883 0 0,-3 2 3093 0 0,-3 3-9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5063 0 0,'0'0'390'0'0,"-1"2"-252"0"0,-14 36 1693 0 0,14-37-1635 0 0,1 0 0 0 0,0 0 0 0 0,0 0 0 0 0,0 0 0 0 0,-1 0 0 0 0,1 0 0 0 0,0 0 0 0 0,0 0 0 0 0,1 0 0 0 0,-1 0 0 0 0,0 0 0 0 0,0 0 0 0 0,0-1 0 0 0,1 1 0 0 0,-1 0 0 0 0,0 0 0 0 0,1 1 0 0 0,1 2 472 0 0,0 5-289 0 0,1 1 0 0 0,1-1 0 0 0,-1-1 1 0 0,2 1-1 0 0,-1 0 0 0 0,1-1 0 0 0,0 0 0 0 0,1 0 0 0 0,0 0 1 0 0,0-1-1 0 0,1 0 0 0 0,12 10 0 0 0,7 4 52 0 0,1-2-1 0 0,39 22 1 0 0,-50-32-93 0 0,113 67 314 0 0,-126-74-818 0 0,3 1 355 0 0,-2-2-3291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600 259 3679 0 0,'40'-41'431'0'0,"53"-73"0"0"0,-22 12 15246 0 0,-70 101-14481 0 0,-2 4-859 0 0,-28 74 160 0 0,-3-1-1 0 0,-47 81 0 0 0,-98 138-400 0 0,130-219-41 0 0,-186 271-306 0 0,151-227-34 0 0,30-34 64 0 0,10-16-2166 0 0,11-27-5249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11519 0 0,'-1'2'887'0'0,"-2"1"-653"0"0,0 1 0 0 0,1-1 0 0 0,-1 1 0 0 0,1-1 0 0 0,0 1 0 0 0,0 0 0 0 0,1-1-1 0 0,-1 1 1 0 0,1 0 0 0 0,-1 0 0 0 0,1 1 0 0 0,1-1 0 0 0,-1 0 0 0 0,1 0 0 0 0,-1 0 0 0 0,1 0 0 0 0,0 1 0 0 0,1-1 0 0 0,-1 0 0 0 0,1 0 0 0 0,1 8 0 0 0,0-8-18 0 0,-1-1 1 0 0,0 0 0 0 0,1 1 0 0 0,0-1 0 0 0,0 0 0 0 0,0 0 0 0 0,0 0-1 0 0,0 0 1 0 0,0-1 0 0 0,1 1 0 0 0,-1 0 0 0 0,1-1 0 0 0,0 0 0 0 0,0 0-1 0 0,0 0 1 0 0,6 4 0 0 0,-4-4-82 0 0,1-1 1 0 0,-1 1-1 0 0,0-1 0 0 0,0 0 1 0 0,1 0-1 0 0,-1 0 0 0 0,1-1 0 0 0,-1 0 1 0 0,0 0-1 0 0,11-2 0 0 0,13-3 492 0 0,0-1-1 0 0,53-19 1 0 0,53-31 406 0 0,-54 21-754 0 0,127-42 174 0 0,-167 64-1047 0 0,1 3 0 0 0,1 2-1 0 0,49-4 1 0 0,-78 11-65 0 0,20-1-6080 0 0,-14 2-427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103 693 11055 0 0,'-27'17'1002'0'0,"18"-10"-244"0"0,-1-1-1 0 0,-1 0 1 0 0,-14 7-1 0 0,25-13-526 0 0,-1 0-1 0 0,0 1 1 0 0,1-1-1 0 0,-1 0 1 0 0,1 0-1 0 0,-1 0 1 0 0,1 0-1 0 0,-1 0 1 0 0,0 0-1 0 0,1 0 1 0 0,-1 0-1 0 0,1 0 1 0 0,-1 0-1 0 0,0 0 1 0 0,1 0-1 0 0,-1 0 1 0 0,1 0-1 0 0,-1 0 1 0 0,1-1-1 0 0,-1 1 1 0 0,1 0-1 0 0,-1 0 1 0 0,1-1-1 0 0,-1 1 1 0 0,1 0-1 0 0,-2-1 1 0 0,2 0-101 0 0,-1 0 0 0 0,1 0 0 0 0,-1 0 0 0 0,1-1 0 0 0,-1 1 0 0 0,1 0 0 0 0,-1 0 0 0 0,1 0 0 0 0,0 0 1 0 0,0 0-1 0 0,0 0 0 0 0,0-3 0 0 0,0-2-1 0 0,0 0 0 0 0,1 0 0 0 0,0 0 0 0 0,2-6 0 0 0,6-17 317 0 0,1 1-1 0 0,1 0 1 0 0,2 0 0 0 0,1 2-1 0 0,29-44 1 0 0,2 10-35 0 0,57-61 0 0 0,164-140-603 0 0,-259 254-363 0 0,1 1-1 0 0,0 0 1 0 0,18-9 0 0 0,-26 15 248 0 0,1-1 0 0 0,-1 1 1 0 0,1 0-1 0 0,0 0 0 0 0,-1-1 0 0 0,1 1 1 0 0,0 0-1 0 0,-1 0 0 0 0,1 0 0 0 0,0 0 1 0 0,-1 0-1 0 0,1 0 0 0 0,0 0 0 0 0,-1 0 1 0 0,1 0-1 0 0,0 1 0 0 0,0-1 0 0 0,-1 0 1 0 0,2 1-1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283 147 13359 0 0,'0'0'1027'0'0,"-1"-2"-670"0"0,-3-7-73 0 0,4 9-174 0 0,0 0-1 0 0,-1-1 0 0 0,1 1 1 0 0,0 0-1 0 0,-1-1 1 0 0,1 1-1 0 0,-1 0 1 0 0,1 0-1 0 0,-1-1 0 0 0,1 1 1 0 0,0 0-1 0 0,-1 0 1 0 0,1 0-1 0 0,-1-1 0 0 0,1 1 1 0 0,-1 0-1 0 0,1 0 1 0 0,-1 0-1 0 0,1 0 0 0 0,-1 0 1 0 0,1 0-1 0 0,-1 0 1 0 0,1 0-1 0 0,-1 0 0 0 0,1 0 1 0 0,-1 1-1 0 0,0-1 1 0 0,-12 4 1510 0 0,7-1-1198 0 0,0 0 0 0 0,0 0 0 0 0,0 1-1 0 0,0 0 1 0 0,0 0 0 0 0,-9 10 0 0 0,-28 36-81 0 0,25-29-98 0 0,-10 13-199 0 0,-27 40-1 0 0,46-61-34 0 0,1 1 0 0 0,1 0 0 0 0,0 1 1 0 0,0 0-1 0 0,2 0 0 0 0,-6 22 0 0 0,10-32-6 0 0,0 0 0 0 0,1 1 0 0 0,0-1 0 0 0,0 8 0 0 0,0-12 3 0 0,0-1 0 0 0,0 1 1 0 0,1 0-1 0 0,-1-1 0 0 0,0 1 1 0 0,1-1-1 0 0,-1 1 0 0 0,1 0 1 0 0,-1-1-1 0 0,0 1 0 0 0,1-1 1 0 0,0 1-1 0 0,-1-1 0 0 0,1 1 1 0 0,-1-1-1 0 0,1 1 0 0 0,-1-1 1 0 0,1 0-1 0 0,0 1 0 0 0,-1-1 1 0 0,2 1-1 0 0,0 0 16 0 0,2 0 12 0 0,0 1 1 0 0,0 0-1 0 0,0-1 0 0 0,0 0 1 0 0,0 0-1 0 0,0 0 0 0 0,0 0 0 0 0,0-1 1 0 0,1 0-1 0 0,-1 0 0 0 0,0 0 1 0 0,0 0-1 0 0,1-1 0 0 0,-1 1 0 0 0,0-1 1 0 0,0 0-1 0 0,0 0 0 0 0,6-3 1 0 0,8-3 201 0 0,-1-1 1 0 0,28-17-1 0 0,-41 23-213 0 0,50-32 386 0 0,61-50 0 0 0,43-50 150 0 0,-45 28-655 0 0,-46 28-3746 0 0,-51 56-1818 0 0,-1 0-1567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96 162 11055 0 0,'0'0'506'0'0,"1"2"-10"0"0,21 34-386 0 0,-16-29 1154 0 0,0 1 0 0 0,0-1 0 0 0,1 0-1 0 0,13 11 1 0 0,-17-15-737 0 0,1-1 0 0 0,0 1 0 0 0,0-1 0 0 0,0 0 0 0 0,0 0 0 0 0,0 0-1 0 0,0-1 1 0 0,1 1 0 0 0,-1-1 0 0 0,1 0 0 0 0,6 1 0 0 0,-6-2-514 0 0,-1 0 0 0 0,0-1 0 0 0,1 1 0 0 0,-1-1 1 0 0,0 1-1 0 0,0-1 0 0 0,0 0 0 0 0,7-4 0 0 0,21-8 149 0 0,-1-2 1 0 0,-1-2-1 0 0,-1-1 0 0 0,0-1 0 0 0,-1-1 0 0 0,-1-1 1 0 0,-1-2-1 0 0,23-26 0 0 0,-44 43-239 0 0,0 0 0 0 0,-1 0 0 0 0,7-12 0 0 0,-10 16-31 0 0,-1 1 79 0 0,0 0-1 0 0,0 0 1 0 0,0 0 0 0 0,0 0-1 0 0,0 0 1 0 0,0 0 0 0 0,0 0-1 0 0,0 0 1 0 0,-1 0 0 0 0,1 0-1 0 0,0 0 1 0 0,-1 0 0 0 0,1 0-1 0 0,-1 0 1 0 0,1 0 0 0 0,-1 0-1 0 0,1 0 1 0 0,-1 1 0 0 0,1-1-1 0 0,-1 0 1 0 0,-1-1 0 0 0,-3 1-13 0 0,1 0 0 0 0,-1 0 1 0 0,0 0-1 0 0,0 0 1 0 0,0 1-1 0 0,0 0 0 0 0,0 0 1 0 0,0 0-1 0 0,0 0 0 0 0,0 1 1 0 0,-5 1-1 0 0,-9 3-51 0 0,-27 10-1 0 0,21-5 59 0 0,1 1 0 0 0,1 1 0 0 0,-23 17 0 0 0,-63 49-65 0 0,106-75 100 0 0,-30 21-17 0 0,1 3 0 0 0,-30 31 0 0 0,53-49 11 0 0,1 1 1 0 0,1-1-1 0 0,-1 1 1 0 0,2 1-1 0 0,-1-1 1 0 0,2 1-1 0 0,-1 0 1 0 0,1 0-1 0 0,1 1 1 0 0,0 0-1 0 0,-3 18 1 0 0,6-25 5 0 0,1 1 0 0 0,0-1 0 0 0,0 0 0 0 0,0 1 1 0 0,1-1-1 0 0,-1 0 0 0 0,1 0 0 0 0,1 0 0 0 0,-1 1 0 0 0,1-1 0 0 0,0 0 1 0 0,0-1-1 0 0,0 1 0 0 0,0 0 0 0 0,1-1 0 0 0,0 1 0 0 0,0-1 0 0 0,0 0 1 0 0,1 0-1 0 0,0 0 0 0 0,5 5 0 0 0,0-2 6 0 0,1 1-1 0 0,0-1 1 0 0,0 0-1 0 0,1-1 1 0 0,0-1-1 0 0,0 1 1 0 0,0-2 0 0 0,14 5-1 0 0,2-3-527 0 0,0-1-1 0 0,1 0 1 0 0,-1-2 0 0 0,41-1-1 0 0,-46-4-4865 0 0,0-1-1652 0 0</inkml:trace>
  <inkml:trace contextRef="#ctx0" brushRef="#br0" timeOffset="1">809 567 13359 0 0,'0'0'9839'0'0,"-2"1"-8730"0"0,-32 18 1019 0 0,32-18-1727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56 214 2759 0 0,'1'-2'207'0'0,"12"-21"14417"0"0,-13 24-14463 0 0,0 0 1 0 0,0 0-1 0 0,-1 0 0 0 0,1 0 1 0 0,0 0-1 0 0,0 0 1 0 0,0 0-1 0 0,0 0 0 0 0,0 0 1 0 0,0 0-1 0 0,1 2 1 0 0,-1 4 124 0 0,-4 41 1320 0 0,-19 80 1 0 0,4-28-995 0 0,8-14-508 0 0,-1 130 1 0 0,11-204-102 0 0,2 26-21 0 0,1-29-106 0 0,0-8-192 0 0,6-13 106 0 0,28-63 52 0 0,4-7 69 0 0,-18 42 89 0 0,3 1 0 0 0,1 1 0 0 0,2 1 0 0 0,64-65 0 0 0,-66 77 17 0 0,-16 14 11 0 0,1 0 1 0 0,1 1 0 0 0,0 0-1 0 0,23-13 1 0 0,-23 17 51 0 0,-12 6-78 0 0,0 0 1 0 0,0 0-1 0 0,0 0 1 0 0,0 0-1 0 0,0 0 0 0 0,1 0 1 0 0,-1 0-1 0 0,0 0 0 0 0,0 0 1 0 0,0 0-1 0 0,0 0 0 0 0,0 0 1 0 0,0 0-1 0 0,0 0 0 0 0,1 0 1 0 0,-1 0-1 0 0,0 0 0 0 0,0 0 1 0 0,0 0-1 0 0,0 0 0 0 0,0 0 1 0 0,0 0-1 0 0,1 0 1 0 0,-1 0-1 0 0,0 0 0 0 0,0 0 1 0 0,0 0-1 0 0,0 0 0 0 0,0 0 1 0 0,0 0-1 0 0,0 1 0 0 0,1-1 1 0 0,-1 0-1 0 0,0 0 0 0 0,0 0 1 0 0,0 0-1 0 0,0 0 0 0 0,0 0 1 0 0,0 0-1 0 0,0 0 0 0 0,0 1 1 0 0,4 4 28 0 0,-1-1 0 0 0,0 1 0 0 0,0 1 0 0 0,-1-1 0 0 0,1 0-1 0 0,-1 1 1 0 0,0-1 0 0 0,-1 1 0 0 0,1 0 0 0 0,-1-1 0 0 0,0 1 0 0 0,-1 0 0 0 0,1 7 0 0 0,-1 14 38 0 0,-6 45 0 0 0,2-30-6 0 0,1 0 18 0 0,-1 8-4 0 0,2 1 0 0 0,6 71 0 0 0,-1-102-66 0 0,3-4 0 0 0,5-4 31 0 0,3-5-31 0 0,-10-7 2 0 0,0 1-1 0 0,1-1 1 0 0,-1 0 0 0 0,1 0 0 0 0,-1-1-1 0 0,0 1 1 0 0,0-1 0 0 0,1 0-1 0 0,-1 0 1 0 0,0 0 0 0 0,0 0-1 0 0,0-1 1 0 0,0 0 0 0 0,0 0-1 0 0,0 0 1 0 0,0 0 0 0 0,4-5-1 0 0,7-4 97 0 0,-1-1-1 0 0,21-25 1 0 0,-27 29-86 0 0,16-19 259 0 0,36-55-1 0 0,11-36 331 0 0,4-5-60 0 0,-19 44-519 0 0,3 2 1 0 0,4 3-1 0 0,98-92 0 0 0,-159 164-66 0 0,3-3-168 0 0,0 1 1 0 0,0-1-1 0 0,1 1 1 0 0,-1 0-1 0 0,1 0 1 0 0,9-4-1 0 0,-13 7-1070 0 0,4 10-6452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392 259 5063 0 0,'0'0'232'0'0,"-2"2"-13"0"0,-8 22 16016 0 0,14-23-16114 0 0,0 1 0 0 0,0-1 1 0 0,0 0-1 0 0,0 0 0 0 0,0 0 1 0 0,1-1-1 0 0,-1 1 0 0 0,0-1 1 0 0,0 0-1 0 0,1 0 0 0 0,5-2 1 0 0,-2 1 39 0 0,0-1 1 0 0,-1-1 0 0 0,1 1 0 0 0,-1-1 0 0 0,12-7 0 0 0,-1-1 19 0 0,0-1 1 0 0,0-1 0 0 0,26-26 0 0 0,-34 29-159 0 0,0 0-1 0 0,-1 0 0 0 0,0-1 1 0 0,12-22-1 0 0,-18 28-18 0 0,0 0 0 0 0,-1 0 0 0 0,1 0 0 0 0,-1-1 0 0 0,-1 1 0 0 0,1-1 0 0 0,-1 1 0 0 0,0-1 0 0 0,0 0 0 0 0,-1 1 0 0 0,1-1 0 0 0,-1 0 0 0 0,-1 1 0 0 0,0-9 0 0 0,0 12-20 0 0,1 1 0 0 0,0-1 0 0 0,0 1 1 0 0,-1-1-1 0 0,1 1 0 0 0,-1 0 0 0 0,0-1 0 0 0,1 1 0 0 0,-1 0 0 0 0,0-1 0 0 0,0 1 0 0 0,0 0 1 0 0,0 0-1 0 0,0 0 0 0 0,0-1 0 0 0,0 1 0 0 0,0 0 0 0 0,0 1 0 0 0,-1-1 0 0 0,0-1 0 0 0,0 1-5 0 0,0 1-1 0 0,0-1 0 0 0,0 1 0 0 0,0-1 1 0 0,0 1-1 0 0,0 0 0 0 0,-1 0 0 0 0,1 0 0 0 0,0 0 1 0 0,0 0-1 0 0,0 0 0 0 0,-4 1 0 0 0,-4 2-57 0 0,-1 1-1 0 0,1 0 1 0 0,0 1-1 0 0,-14 7 1 0 0,19-9 49 0 0,-58 35-71 0 0,1 2-1 0 0,3 2 1 0 0,1 4 0 0 0,-95 96-1 0 0,68-45 84 0 0,75-83 53 0 0,0 0 0 0 0,1 0 1 0 0,1 1-1 0 0,0 0 0 0 0,-8 26 1 0 0,14-36-21 0 0,0 1 0 0 0,1 0 0 0 0,0-1 1 0 0,0 1-1 0 0,0 0 0 0 0,1 0 0 0 0,0 0 0 0 0,0 0 1 0 0,1 0-1 0 0,-1 0 0 0 0,4 10 0 0 0,-3-12-6 0 0,0-1 1 0 0,1 0-1 0 0,-1 0 0 0 0,1 0 0 0 0,0 0 1 0 0,0 0-1 0 0,0 0 0 0 0,0-1 0 0 0,0 1 0 0 0,0-1 1 0 0,1 1-1 0 0,0-1 0 0 0,-1 0 0 0 0,1 0 1 0 0,0 0-1 0 0,0 0 0 0 0,0 0 0 0 0,0-1 0 0 0,0 1 1 0 0,0-1-1 0 0,5 1 0 0 0,8 1 18 0 0,0 0 1 0 0,0-2-1 0 0,0 0 0 0 0,0 0 0 0 0,0-2 0 0 0,0 0 0 0 0,18-3 1 0 0,-2 0 10 0 0,32-2-633 0 0,0-3 1 0 0,-1-2-1 0 0,78-25 1 0 0,-112 25-1596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50 14079 0 0,'90'-44'1528'0'0,"-76"38"1898"0"0,-15 9-2309 0 0,0 2-989 0 0,0-1 0 0 0,0 1 1 0 0,-1-1-1 0 0,0 0 0 0 0,1 1 0 0 0,-2-1 0 0 0,1 0 1 0 0,0 0-1 0 0,-1 0 0 0 0,0 0 0 0 0,0-1 1 0 0,0 1-1 0 0,0-1 0 0 0,-7 5 0 0 0,-8 6 232 0 0,-35 22-1 0 0,38-27-144 0 0,-186 101 617 0 0,162-90-816 0 0,-37 25 0 0 0,60-34-9 0 0,0 0-1 0 0,1 2 0 0 0,0 0 1 0 0,-21 24-1 0 0,32-32-6 0 0,0 0 1 0 0,0 0-1 0 0,1 0 0 0 0,0 0 0 0 0,0 1 0 0 0,0-1 1 0 0,0 1-1 0 0,1 0 0 0 0,0 0 0 0 0,1 0 1 0 0,-3 11-1 0 0,4-13-1 0 0,0 0 0 0 0,0 0 1 0 0,1 0-1 0 0,-1 0 0 0 0,1 0 1 0 0,0 0-1 0 0,0 0 0 0 0,0 0 1 0 0,0 0-1 0 0,1-1 0 0 0,-1 1 1 0 0,1 0-1 0 0,0-1 0 0 0,0 0 1 0 0,0 1-1 0 0,1-1 0 0 0,-1 0 1 0 0,1 0-1 0 0,4 3 0 0 0,1 1-5 0 0,0 0 0 0 0,1-1 0 0 0,0-1 0 0 0,0 1 0 0 0,0-2 0 0 0,1 1-1 0 0,0-1 1 0 0,15 4 0 0 0,-2-2-554 0 0,1-1 0 0 0,39 4-1 0 0,-30-8-1597 0 0,-1-2-5161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18 16007 0 0,'0'0'1452'0'0,"-1"-2"-1196"0"0,1 2-253 0 0,0-1 0 0 0,0 0 0 0 0,0 1 0 0 0,-1-1 0 0 0,1 0 0 0 0,0 1 0 0 0,-1-1 0 0 0,1 1-1 0 0,0-1 1 0 0,-1 0 0 0 0,1 1 0 0 0,-1-1 0 0 0,1 1 0 0 0,0-1 0 0 0,-1 1 0 0 0,0-1 0 0 0,1 1 0 0 0,-1 0 0 0 0,1-1 0 0 0,-1 1-1 0 0,1 0 1 0 0,-1-1 0 0 0,0 1 0 0 0,1 0 0 0 0,-1 0 0 0 0,0-1 0 0 0,1 1 0 0 0,-1 0 0 0 0,0 0 0 0 0,0 0 0 0 0,-2 0 58 0 0,-3-1 216 0 0,0 0-1 0 0,0 1 0 0 0,0 0 1 0 0,0 0-1 0 0,-1 0 1 0 0,1 1-1 0 0,-10 2 0 0 0,-43 14 1153 0 0,52-15-1359 0 0,-13 5 85 0 0,-1 0 1 0 0,2 2-1 0 0,-1 0 1 0 0,1 1-1 0 0,1 1 1 0 0,0 1 0 0 0,0 0-1 0 0,1 2 1 0 0,1 0-1 0 0,0 0 1 0 0,1 2-1 0 0,1 0 1 0 0,0 0 0 0 0,1 2-1 0 0,-12 21 1 0 0,18-29-148 0 0,1 1 0 0 0,1 0 1 0 0,0 1-1 0 0,0-1 0 0 0,2 1 1 0 0,-5 16-1 0 0,8-25-8 0 0,-1 1-1 0 0,1 0 1 0 0,-1 0 0 0 0,1-1 0 0 0,0 1 0 0 0,1 0-1 0 0,-1 0 1 0 0,1-1 0 0 0,-1 1 0 0 0,1 0 0 0 0,0-1 0 0 0,1 1-1 0 0,-1 0 1 0 0,1-1 0 0 0,-1 0 0 0 0,1 1 0 0 0,0-1-1 0 0,0 0 1 0 0,0 0 0 0 0,1 0 0 0 0,-1 0 0 0 0,1 0 0 0 0,0-1-1 0 0,5 5 1 0 0,-2-3 1 0 0,0-1-1 0 0,-1 1 0 0 0,1-1 1 0 0,1-1-1 0 0,-1 1 0 0 0,0-1 1 0 0,1 0-1 0 0,-1-1 1 0 0,9 2-1 0 0,-4-2-2 0 0,0 0 1 0 0,0-1-1 0 0,1 0 1 0 0,-1-1-1 0 0,12-3 0 0 0,-4 0 13 0 0,0-1-1 0 0,-1 0 0 0 0,1-2 1 0 0,-2 0-1 0 0,1-1 0 0 0,18-12 1 0 0,-29 15 3 0 0,-1 1 1 0 0,0-1 0 0 0,0 0-1 0 0,0 0 1 0 0,-1-1-1 0 0,1 0 1 0 0,-1 0-1 0 0,-1 0 1 0 0,1 0 0 0 0,-1-1-1 0 0,0 0 1 0 0,-1 0-1 0 0,0 0 1 0 0,4-11 0 0 0,0-7 40 0 0,-1-1 0 0 0,4-52 0 0 0,-7 50-990 0 0,12-48-1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32 348 12751 0 0,'0'0'1158'0'0,"-2"2"-954"0"0,2-2-71 0 0,0 1 0 0 0,-1-1 0 0 0,1 1 1 0 0,-1-1-1 0 0,1 0 0 0 0,-1 1 0 0 0,1-1 1 0 0,-1 1-1 0 0,1-1 0 0 0,-1 0 0 0 0,1 0 1 0 0,-1 1-1 0 0,0-1 0 0 0,1 0 0 0 0,-1 0 1 0 0,1 0-1 0 0,-1 0 0 0 0,0 1 0 0 0,1-1 1 0 0,-1 0-1 0 0,0 0 0 0 0,1 0 0 0 0,-1 0 1 0 0,1 0-1 0 0,-1-1 0 0 0,0 1 0 0 0,1 0 1 0 0,-1 0-1 0 0,1 0 0 0 0,-1-1 0 0 0,0 1 0 0 0,1 0 1 0 0,-1 0-1 0 0,1-1 0 0 0,-1 1 0 0 0,1 0 1 0 0,-2-2-1 0 0,1 1 22 0 0,1 0 0 0 0,-1 0 0 0 0,0 0 0 0 0,0-1-1 0 0,1 1 1 0 0,-1 0 0 0 0,0 0 0 0 0,1-1 0 0 0,-1 1 0 0 0,1 0 0 0 0,0-1 0 0 0,-1 1 0 0 0,1-1 0 0 0,0 1 0 0 0,0-1-1 0 0,0 1 1 0 0,0 0 0 0 0,0-3 0 0 0,2-4 190 0 0,0-1 1 0 0,0 1-1 0 0,1 0 0 0 0,0 0 1 0 0,1 0-1 0 0,-1 0 0 0 0,8-10 0 0 0,2-1 125 0 0,23-29-1 0 0,-17 28-415 0 0,1 1-1 0 0,0 1 0 0 0,2 0 0 0 0,0 1 0 0 0,1 2 0 0 0,0 0 0 0 0,1 2 0 0 0,1 0 0 0 0,0 2 0 0 0,34-11 0 0 0,-56 21-106 0 0,-3 4 0 0 0,2 3 49 0 0,-1 0 1 0 0,0 0 0 0 0,-1 0 0 0 0,0 0-1 0 0,1 0 1 0 0,-2 0 0 0 0,1 0-1 0 0,-1 0 1 0 0,0-1 0 0 0,0 1-1 0 0,-1 0 1 0 0,-2 6 0 0 0,-5 13-13 0 0,-17 32 0 0 0,23-50 16 0 0,0-1 0 0 0,-10 19 0 0 0,2 0 0 0 0,0 0 0 0 0,-12 49 0 0 0,20-56-603 0 0,0 1-1 0 0,0 28 0 0 0,3-45-1009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9215 0 0,'0'0'2335'0'0,"-2"0"-814"0"0,-5 1-1033 0 0,-1-1-1 0 0,1 2 1 0 0,0-1-1 0 0,0 1 1 0 0,-1 0-1 0 0,2 0 0 0 0,-1 1 1 0 0,0 0-1 0 0,0 0 1 0 0,-9 7-1 0 0,-8 7-141 0 0,-30 25 0 0 0,32-23 48 0 0,1-1-294 0 0,1 2 1 0 0,1 0-1 0 0,1 1 0 0 0,-30 46 1 0 0,26-26-177 0 0,21-39-112 0 0,-6 8-396 0 0,6-8-36 0 0,-3 3 760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47 17135 0 0,'2'-3'786'0'0,"13"-19"254"0"0,-14 19-596 0 0,13-16 4041 0 0,-9 31-4148 0 0,-5-11-328 0 0,0 0-1 0 0,0 0 0 0 0,0-1 1 0 0,0 1-1 0 0,0 0 1 0 0,0 0-1 0 0,0 0 1 0 0,0 0-1 0 0,0 0 1 0 0,0 0-1 0 0,0-1 0 0 0,0 1 1 0 0,-1 0-1 0 0,1 0 1 0 0,0 0-1 0 0,-1-1 1 0 0,1 1-1 0 0,-1 0 1 0 0,0 1-1 0 0,-1 0 18 0 0,0 4 2 0 0,-2-1 0 0 0,1 1 0 0 0,-1-1-1 0 0,1 0 1 0 0,-2 0 0 0 0,-8 8 0 0 0,-33 24 106 0 0,27-22-86 0 0,-10 8-26 0 0,-78 65 90 0 0,90-73-99 0 0,2 1 0 0 0,0 0 1 0 0,1 1-1 0 0,-14 23 0 0 0,23-31-13 0 0,0 0 0 0 0,1 0 0 0 0,0 0 0 0 0,0 0 0 0 0,1 1 0 0 0,-3 14 0 0 0,5-21 0 0 0,1 1 0 0 0,0-1 0 0 0,-1 0 0 0 0,1 1 0 0 0,1-1 0 0 0,-1 1 0 0 0,0-1 0 0 0,1 1 0 0 0,2 5 0 0 0,-3-7 0 0 0,1 0 0 0 0,0-1 0 0 0,0 1 0 0 0,0 0 0 0 0,1 0 0 0 0,-1-1 0 0 0,0 1 0 0 0,1-1 0 0 0,-1 1 0 0 0,1-1 0 0 0,-1 1 0 0 0,1-1 0 0 0,0 0 0 0 0,-1 0 0 0 0,1 0 0 0 0,0 0 0 0 0,2 1 0 0 0,5 1-43 0 0,-1 0 0 0 0,0-1 0 0 0,1 0 0 0 0,-1-1 0 0 0,1 0 0 0 0,-1 0 0 0 0,1-1 0 0 0,-1 0 0 0 0,14-2 0 0 0,7-2-350 0 0,41-13 0 0 0,-57 13 294 0 0,15-4-1653 0 0,-2-2-3605 0 0,3-2-1787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97 5063 0 0,'6'-8'275'0'0,"1"-1"-1"0"0,0 1 1 0 0,0 1-1 0 0,1 0 1 0 0,0 0-1 0 0,1 0 0 0 0,13-8 1 0 0,-15 11 801 0 0,0 0 0 0 0,0 1 0 0 0,1 0 1 0 0,-1 0-1 0 0,1 0 0 0 0,0 1 0 0 0,0 0 0 0 0,0 0 0 0 0,0 1 0 0 0,9 0 1 0 0,-15 1-293 0 0,-1 0-673 0 0,0 1 1 0 0,0 0 0 0 0,0 0 0 0 0,-1-1-1 0 0,1 1 1 0 0,0 0 0 0 0,0 0 0 0 0,-1 0-1 0 0,1 0 1 0 0,0 1 0 0 0,0-1-68 0 0,0 1 1 0 0,-1 0-1 0 0,0-1 0 0 0,1 1 1 0 0,-1 0-1 0 0,0 0 1 0 0,0-1-1 0 0,1 1 0 0 0,-2 0 1 0 0,1 0-1 0 0,0-1 1 0 0,0 1-1 0 0,0 0 1 0 0,-2 3-1 0 0,-9 24 313 0 0,11-28-347 0 0,-27 51 625 0 0,-48 71 0 0 0,21-37-196 0 0,-68 132 119 0 0,16-28-209 0 0,75-136-404 0 0,-94 170-674 0 0,86-136-1927 0 0,32-67 584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216 209 6911 0 0,'-2'0'3707'0'0,"-2"0"-2528"0"0,1 1 0 0 0,-1-1 0 0 0,0 1-1 0 0,0 0 1 0 0,1 0 0 0 0,-1 0 0 0 0,-4 2 0 0 0,1 0-540 0 0,1 1 1 0 0,-1 0 0 0 0,-6 4-1 0 0,-2 4-492 0 0,-26 27-1 0 0,29-26 116 0 0,0 0-1 0 0,1 1 1 0 0,1 0-1 0 0,-9 16 1 0 0,15-22-179 0 0,0 1 1 0 0,0-1-1 0 0,1 0 0 0 0,0 1 1 0 0,1 0-1 0 0,0 0 1 0 0,0 0-1 0 0,1 0 0 0 0,-1 15 1 0 0,3-1-30 0 0,2-18-53 0 0,0-1 8 0 0,6 8 33 0 0,-7-9-36 0 0,1-1-1 0 0,-1 0 1 0 0,1 0-1 0 0,0 0 0 0 0,0 0 1 0 0,0-1-1 0 0,0 1 1 0 0,0-1-1 0 0,0 0 0 0 0,0 0 1 0 0,1 0-1 0 0,-1 0 0 0 0,0 0 1 0 0,0-1-1 0 0,1 1 1 0 0,-1-1-1 0 0,1 0 0 0 0,-1 0 1 0 0,0-1-1 0 0,1 1 1 0 0,-1 0-1 0 0,0-1 0 0 0,1 0 1 0 0,3-1-1 0 0,6-3 27 0 0,0 0 0 0 0,-1 0-1 0 0,0-1 1 0 0,21-14 0 0 0,-3-1 11 0 0,-1-2-1 0 0,45-45 1 0 0,44-62 126 0 0,-26 27-109 0 0,-66 75-384 0 0,-1 0-1 0 0,41-63 1 0 0,-65 90-584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332 338 19375 0 0,'0'0'1759'0'0,"-2"2"-1448"0"0,-5 7-210 0 0,0 0 0 0 0,-1-1 0 0 0,0 0 0 0 0,-1 0 0 0 0,0-1 0 0 0,0 0 0 0 0,-1-1 0 0 0,0 0 0 0 0,0 0 1 0 0,-21 8-1 0 0,18-9 105 0 0,-1-1 1 0 0,1-1-1 0 0,-1 0 1 0 0,0-1-1 0 0,0 0 1 0 0,0-1-1 0 0,0-1 1 0 0,-25-2-1 0 0,9-1 102 0 0,12-2-278 0 0,15 2-33 0 0,1 0 4 0 0,-4-3 14 0 0,4 5 54 0 0,2-1-1 0 0,-1-3-64 0 0,1 1 1 0 0,-1 0-1 0 0,1 0 0 0 0,0 0 1 0 0,0-1-1 0 0,1 1 0 0 0,-1 0 1 0 0,1 0-1 0 0,0 0 0 0 0,0 0 1 0 0,1 0-1 0 0,-1 0 0 0 0,1 0 1 0 0,0 0-1 0 0,3-5 0 0 0,5-7 14 0 0,1 0 1 0 0,16-17-1 0 0,-12 15-14 0 0,13-15-106 0 0,1 1 0 0 0,2 1 0 0 0,39-30 0 0 0,-50 45 38 0 0,1 2 0 0 0,0 0 0 0 0,1 2 0 0 0,1 0 0 0 0,0 1 0 0 0,44-14 0 0 0,-59 23 38 0 0,0 0 1 0 0,0 1-1 0 0,0 0 0 0 0,0 0 1 0 0,0 0-1 0 0,0 1 0 0 0,1 1 0 0 0,-1-1 1 0 0,0 1-1 0 0,0 1 0 0 0,0-1 0 0 0,14 6 1 0 0,-18-5 22 0 0,0 0 0 0 0,0 0 1 0 0,0 0-1 0 0,0 0 0 0 0,0 1 1 0 0,0 0-1 0 0,-1 0 0 0 0,1 0 1 0 0,-1 0-1 0 0,0 1 0 0 0,0-1 1 0 0,0 1-1 0 0,0 0 0 0 0,-1-1 1 0 0,0 1-1 0 0,1 0 0 0 0,-1 1 1 0 0,-1-1-1 0 0,1 0 0 0 0,-1 1 1 0 0,0-1-1 0 0,1 0 0 0 0,-2 1 1 0 0,1 5-1 0 0,0 1 35 0 0,-1 1-1 0 0,0-1 1 0 0,-1 0 0 0 0,0 0 0 0 0,0 0 0 0 0,-2 0-1 0 0,1-1 1 0 0,-1 1 0 0 0,-9 18 0 0 0,4-12 69 0 0,-1 0 1 0 0,0-1-1 0 0,-2-1 1 0 0,-23 29-1 0 0,24-32-162 0 0,-1 0 0 0 0,0-1 1 0 0,0-1-1 0 0,-1 0 0 0 0,0 0 0 0 0,0-1 0 0 0,-17 8 0 0 0,14-9-351 0 0,0-1 0 0 0,0-1-1 0 0,-21 5 1 0 0,27-9-311 0 0,1 0 0 0 0,0-1 0 0 0,-12 0 0 0 0,16-1-114 0 0,-1 0 0 0 0,1 0 0 0 0,-1-1 0 0 0,0 1 0 0 0,1-1 0 0 0,-1 0 0 0 0,-3-2 0 0 0,-9-6-4751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17015 0 0,'-1'1'779'0'0,"-97"95"472"0"0,-130 139 1022 0 0,195-193-1948 0 0,3 1 0 0 0,-38 75 0 0 0,16-28-12 0 0,0-6-127 0 0,-36 62-684 0 0,84-139 222 0 0,1 1 0 0 0,-1-1 1 0 0,1 1-1 0 0,1 0 0 0 0,-3 10 1 0 0,2 6-5632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91 15407 0 0,'0'0'7156'0'0,"1"1"-6576"0"0,3 1-414 0 0,-1 1 0 0 0,1-1 0 0 0,0 0 0 0 0,-1-1 0 0 0,1 1 0 0 0,0-1 0 0 0,0 0 0 0 0,0 0 0 0 0,0 0 0 0 0,0 0 0 0 0,1-1 0 0 0,-1 1 0 0 0,0-1 0 0 0,0 0 0 0 0,0 0 0 0 0,5-2 0 0 0,12-1 163 0 0,-1-1 0 0 0,22-7 0 0 0,-10 2-98 0 0,-19 6-233 0 0,-1 0 0 0 0,0-1 0 0 0,0 0-1 0 0,-1-1 1 0 0,1 0 0 0 0,-1-1 0 0 0,12-9 0 0 0,-21 14-205 0 0,-2 1 156 0 0,1-1 1 0 0,-1 0-1 0 0,1 1 0 0 0,-1-1 1 0 0,0 0-1 0 0,1 0 0 0 0,-1 1 0 0 0,0-1 1 0 0,1 0-1 0 0,-1 0 0 0 0,0 1 1 0 0,0-1-1 0 0,0 0 0 0 0,0 0 0 0 0,0 0 1 0 0,0 0-1 0 0,0 1 0 0 0,0-1 1 0 0,0 0-1 0 0,0 0 0 0 0,0 0 0 0 0,0 0 1 0 0,-1 1-1 0 0,1-1 0 0 0,0 0 1 0 0,0 0-1 0 0,-1 0 0 0 0,-3-1 10 0 0,1 0-1 0 0,0 1 1 0 0,0-1-1 0 0,-1 1 1 0 0,1 0-1 0 0,-1 0 1 0 0,1 0-1 0 0,-1 0 1 0 0,0 1-1 0 0,1-1 1 0 0,-1 1-1 0 0,0 0 1 0 0,1 0-1 0 0,-1 1 1 0 0,0-1 0 0 0,1 1-1 0 0,-6 1 1 0 0,-4 1 2 0 0,2 1 0 0 0,-1 0 1 0 0,0 0-1 0 0,-11 8 0 0 0,-146 83 223 0 0,149-83-62 0 0,1 1 0 0 0,-32 27 0 0 0,43-32-92 0 0,0-1 1 0 0,1 1-1 0 0,0 1 1 0 0,0-1-1 0 0,1 1 1 0 0,0 1-1 0 0,1-1 1 0 0,-6 12-1 0 0,10-19-10 0 0,0 1 1 0 0,0-1-1 0 0,0 1 0 0 0,1-1 0 0 0,-1 1 0 0 0,1 0 1 0 0,-1-1-1 0 0,1 1 0 0 0,0 0 0 0 0,0 0 1 0 0,0-1-1 0 0,0 1 0 0 0,1 0 0 0 0,-1-1 0 0 0,1 1 1 0 0,0 0-1 0 0,-1-1 0 0 0,3 4 0 0 0,-1-3 7 0 0,0 0-1 0 0,0 0 0 0 0,0 0 0 0 0,0-1 1 0 0,1 1-1 0 0,0-1 0 0 0,-1 1 0 0 0,1-1 1 0 0,0 0-1 0 0,0 0 0 0 0,0 0 1 0 0,0-1-1 0 0,5 3 0 0 0,12 4-38 0 0,1-1 1 0 0,-1-1-1 0 0,1-1 0 0 0,0 0 0 0 0,0-2 1 0 0,0 0-1 0 0,1-2 0 0 0,-1 0 0 0 0,1-2 1 0 0,26-3-1 0 0,-35 2-507 0 0,0 0-1 0 0,19-8 1 0 0,4-6-3672 0 0,-19 7-3347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473 188 11887 0 0,'14'-12'447'0'0,"130"-115"1717"0"0,-139 121-1692 0 0,0 1 0 0 0,-1-1 0 0 0,0 0-1 0 0,6-11 1 0 0,-5 8 2568 0 0,-7 9-2442 0 0,-1 1-519 0 0,1-1-1 0 0,0 1 1 0 0,-1 0-1 0 0,1-1 0 0 0,-1 1 1 0 0,1 0-1 0 0,0 1 1 0 0,0-1-1 0 0,-1 0 1 0 0,1 0-1 0 0,0 1 1 0 0,0 0-1 0 0,0-1 0 0 0,1 1 1 0 0,-1 0-1 0 0,-3 3 1 0 0,-3 6 131 0 0,-13 21 1 0 0,20-31-192 0 0,-62 111 286 0 0,0 1-120 0 0,-252 339 263 0 0,229-326-899 0 0,21-29-1306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7831 0 0,'0'0'1127'0'0,"1"2"541"0"0,1 0-1084 0 0,0 1 1 0 0,1 0-1 0 0,-1-1 0 0 0,1 1 1 0 0,-1-1-1 0 0,1 0 0 0 0,0 0 1 0 0,0 0-1 0 0,0 0 0 0 0,6 2 1 0 0,-4-2-255 0 0,0 0 1 0 0,1-1 0 0 0,-1 0 0 0 0,1 0 0 0 0,-1 0 0 0 0,7 0-1 0 0,7-1-156 0 0,1-2 0 0 0,-1 0 0 0 0,20-5 0 0 0,-25 4 342 0 0,370-75 2654 0 0,-371 75-3180 0 0,166-34 740 0 0,-139 26-1672 0 0,-1-1 0 0 0,55-25-1 0 0,-63 21-550 0 0,-4-3-11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7831 0 0,'0'0'603'0'0,"3"1"36"0"0,-1 0-189 0 0,0-1 1 0 0,0 1-1 0 0,1 0 0 0 0,-1 0 1 0 0,0 0-1 0 0,0 0 1 0 0,0 0-1 0 0,-1 0 0 0 0,1 1 1 0 0,0-1-1 0 0,0 1 1 0 0,-1-1-1 0 0,1 1 0 0 0,-1 0 1 0 0,2 1-1 0 0,0 1 73 0 0,-1 0 0 0 0,0 0 0 0 0,0 1 0 0 0,0-1-1 0 0,0 0 1 0 0,-1 1 0 0 0,1 4 0 0 0,1 4-135 0 0,-1 0 0 0 0,-1 0 1 0 0,-1 0-1 0 0,-1 21 0 0 0,-1-16-194 0 0,-1 1 0 0 0,-1-1 0 0 0,-1 0 1 0 0,0 0-1 0 0,-1-1 0 0 0,-14 27 0 0 0,-3 0 240 0 0,-35 50 0 0 0,-102 120 186 0 0,102-139-519 0 0,25-32-168 0 0,-2 0-1 0 0,-2-3 1 0 0,-1-1-1 0 0,-59 45 1 0 0,90-79 4 0 0,1 0-1 0 0,-1 0 1 0 0,-1-1 0 0 0,1 0 0 0 0,-1-1-1 0 0,1 0 1 0 0,-1 0 0 0 0,0 0 0 0 0,0-1 0 0 0,0 0-1 0 0,-13 1 1 0 0,19-4 60 0 0,1 1-1 0 0,0-1 1 0 0,0 1-1 0 0,0-1 1 0 0,0 0-1 0 0,0 0 1 0 0,0 1-1 0 0,0-1 1 0 0,0 0-1 0 0,0 0 1 0 0,0 0-1 0 0,0 0 1 0 0,1 0-1 0 0,-1 0 1 0 0,0 0-1 0 0,1 0 1 0 0,-1-1 0 0 0,0 1-1 0 0,1 0 1 0 0,0 0-1 0 0,-1 0 1 0 0,1-2-1 0 0,-1-1-16 0 0,1 0 0 0 0,0 0-1 0 0,0 0 1 0 0,0 0 0 0 0,1 0 0 0 0,-1 1-1 0 0,1-1 1 0 0,0 0 0 0 0,0 0 0 0 0,0 1-1 0 0,1-1 1 0 0,1-3 0 0 0,3-6-200 0 0,15-21-1 0 0,-6 13-4 0 0,1 0 0 0 0,0 2 0 0 0,2 0 1 0 0,38-33-1 0 0,-45 43 205 0 0,1 1 1 0 0,-1 0 0 0 0,1 1 0 0 0,1 0 0 0 0,-1 1-1 0 0,1 1 1 0 0,0 0 0 0 0,1 0 0 0 0,-1 1-1 0 0,25-3 1 0 0,-31 6 83 0 0,0 1-1 0 0,0 0 1 0 0,0 0-1 0 0,-1 1 1 0 0,1-1-1 0 0,0 2 1 0 0,0-1-1 0 0,-1 1 1 0 0,1 0-1 0 0,-1 0 0 0 0,1 1 1 0 0,-1-1-1 0 0,0 2 1 0 0,0-1-1 0 0,0 1 1 0 0,-1-1-1 0 0,1 2 1 0 0,-1-1-1 0 0,0 0 1 0 0,6 7-1 0 0,-6-4 34 0 0,1 1 0 0 0,-1-1-1 0 0,0 1 1 0 0,0 0 0 0 0,-1 0 0 0 0,0 0-1 0 0,-1 1 1 0 0,0 0 0 0 0,0-1 0 0 0,-1 1-1 0 0,0 0 1 0 0,0 0 0 0 0,-1 0-1 0 0,0 14 1 0 0,-1-9-22 0 0,0-7-44 0 0,0-1-1 0 0,0 1 1 0 0,-1-1-1 0 0,0 1 0 0 0,0-1 1 0 0,-3 10-1 0 0,1-4-46 0 0,2-10-245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138 111 10591 0 0,'0'0'819'0'0,"3"1"-226"0"0,6 7 1432 0 0,1 0 0 0 0,-1 1 0 0 0,-1 0 0 0 0,11 14 0 0 0,-12-15-1813 0 0,-6-7-108 0 0,0 1-1 0 0,0-1 1 0 0,0 0-1 0 0,1 0 1 0 0,-1 0-1 0 0,1 0 1 0 0,-1 0-1 0 0,0 0 1 0 0,1 0-1 0 0,0 0 1 0 0,-1 0-1 0 0,1-1 1 0 0,0 1-1 0 0,-1-1 1 0 0,1 1-1 0 0,0-1 1 0 0,-1 0-1 0 0,1 0 1 0 0,0 1-1 0 0,0-1 1 0 0,3-1-1 0 0,0 0 72 0 0,1 0 0 0 0,-1 0 0 0 0,1-1 1 0 0,-1 0-1 0 0,6-3 0 0 0,-4 2-77 0 0,14-6 149 0 0,0-1 0 0 0,0 0 0 0 0,-1-2-1 0 0,21-15 1 0 0,-39 24-269 0 0,1 1 0 0 0,0-1 1 0 0,-1 0-1 0 0,1 0 0 0 0,-1 0 0 0 0,0 0 0 0 0,0-1 0 0 0,0 1 0 0 0,-1-1 0 0 0,1 1 0 0 0,-1-1 0 0 0,0 1 0 0 0,0-1 0 0 0,0 0 0 0 0,0 1 0 0 0,-1-1 0 0 0,1-5 0 0 0,-1 7-14 0 0,0 0 0 0 0,0 0 0 0 0,0 1 0 0 0,-1-1-1 0 0,1 0 1 0 0,0 0 0 0 0,-1 1 0 0 0,1-1 0 0 0,-1 0 0 0 0,0 1 0 0 0,0-1 0 0 0,1 0-1 0 0,-1 1 1 0 0,0-1 0 0 0,0 1 0 0 0,0-1 0 0 0,-1 1 0 0 0,1 0 0 0 0,0 0 0 0 0,0-1 0 0 0,-1 1-1 0 0,1 0 1 0 0,-1 0 0 0 0,1 0 0 0 0,-1 0 0 0 0,1 1 0 0 0,-1-1 0 0 0,0 0 0 0 0,1 1-1 0 0,-1-1 1 0 0,0 1 0 0 0,0-1 0 0 0,1 1 0 0 0,-1 0 0 0 0,0 0 0 0 0,0 0 0 0 0,1 0 0 0 0,-3 0-1 0 0,-4 1-86 0 0,0 0 0 0 0,0 0 0 0 0,0 1 0 0 0,0 0-1 0 0,0 0 1 0 0,0 1 0 0 0,1 0 0 0 0,-1 0 0 0 0,1 1-1 0 0,0 0 1 0 0,0 0 0 0 0,-7 6 0 0 0,-7 6-28 0 0,2 1 0 0 0,-27 29 0 0 0,-56 71 76 0 0,84-94 68 0 0,1 1 0 0 0,1 1 0 0 0,-16 33 0 0 0,30-52 26 0 0,-1 0 1 0 0,1 0-1 0 0,0 0 0 0 0,0 0 0 0 0,1 1 0 0 0,0-1 1 0 0,-1 11-1 0 0,2-15-11 0 0,0 0-1 0 0,0 0 1 0 0,0 0 0 0 0,0-1-1 0 0,1 1 1 0 0,-1 0 0 0 0,0 0 0 0 0,1 0-1 0 0,0 0 1 0 0,-1-1 0 0 0,1 1-1 0 0,0 0 1 0 0,0 0 0 0 0,0-1 0 0 0,0 1-1 0 0,0-1 1 0 0,0 1 0 0 0,1-1 0 0 0,-1 1-1 0 0,0-1 1 0 0,1 0 0 0 0,-1 0-1 0 0,1 0 1 0 0,-1 1 0 0 0,1-2 0 0 0,0 1-1 0 0,-1 0 1 0 0,1 0 0 0 0,2 1-1 0 0,7 0 57 0 0,0 1-1 0 0,0-1 0 0 0,0-1 0 0 0,1 0 1 0 0,-1-1-1 0 0,0 0 0 0 0,18-2 0 0 0,0-3-10 0 0,48-13 0 0 0,14-9-1567 0 0,-46 11-225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270 222 11887 0 0,'0'0'3790'0'0,"4"-7"-2789"0"0,20-36 369 0 0,-13 24-1039 0 0,14-30-1 0 0,-22 43-288 0 0,-1 0 0 0 0,0 0 0 0 0,-1 0 0 0 0,1 0 0 0 0,-1 0 0 0 0,0-1 0 0 0,-1 1 0 0 0,0 0 0 0 0,0-12 0 0 0,-4 5-28 0 0,2 11-22 0 0,1 1-1 0 0,0-1 1 0 0,0 1-1 0 0,-1 0 1 0 0,1 0-1 0 0,-1 0 1 0 0,1 0 0 0 0,-1 0-1 0 0,0 0 1 0 0,1 0-1 0 0,-1 0 1 0 0,0 0-1 0 0,0 1 1 0 0,1-1-1 0 0,-1 1 1 0 0,0-1 0 0 0,0 1-1 0 0,0 0 1 0 0,0 0-1 0 0,0 0 1 0 0,1 0-1 0 0,-1 0 1 0 0,0 0-1 0 0,-2 1 1 0 0,-4 0-28 0 0,0 1 0 0 0,0 0-1 0 0,0 0 1 0 0,-9 4 0 0 0,1 2 51 0 0,0 0 0 0 0,0 0 0 0 0,1 2 0 0 0,0 0 0 0 0,-23 21 0 0 0,14-9 187 0 0,1 2 0 0 0,-24 32 0 0 0,37-43-102 0 0,2 1-1 0 0,-11 18 1 0 0,18-26-57 0 0,0 7-18 0 0,1-12-19 0 0,1 0 0 0 0,-1 1 0 0 0,0-1 0 0 0,0 0 0 0 0,1 0 0 0 0,-1 0 0 0 0,1 0 0 0 0,-1 0 0 0 0,1 0 0 0 0,-1 0 0 0 0,2 2 0 0 0,1-1 5 0 0,-1 0 0 0 0,0 0 0 0 0,1 0-1 0 0,-1 0 1 0 0,1 0 0 0 0,0-1 0 0 0,-1 1 0 0 0,1-1 0 0 0,0 0 0 0 0,0 0 0 0 0,0 0 0 0 0,0 0 0 0 0,0 0-1 0 0,0-1 1 0 0,0 1 0 0 0,0-1 0 0 0,0 0 0 0 0,1 0 0 0 0,4 0 0 0 0,6-2 34 0 0,0 0 1 0 0,-1-1 0 0 0,16-6-1 0 0,-12 4-81 0 0,0 0-252 0 0,0-1 1 0 0,0 0-1 0 0,27-17 0 0 0,-42 22 135 0 0,-16 8-284 0 0,7-2 337 0 0,5-4 81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3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13 369 9271 0 0,'0'0'838'0'0,"-1"2"-692"0"0,-2 7-44 0 0,-5 16 9319 0 0,16-38-8672 0 0,-3 4-440 0 0,0-1-1 0 0,-1 0 0 0 0,0 0 1 0 0,-1 0-1 0 0,-1 0 0 0 0,1 0 1 0 0,0-12-1 0 0,-1 9-110 0 0,0 1 0 0 0,1 0-1 0 0,1-1 1 0 0,7-17 0 0 0,-6 21-173 0 0,1 0-1 0 0,-1 1 1 0 0,1 0 0 0 0,1 0-1 0 0,14-13 1 0 0,42-31-37 0 0,-44 38-120 0 0,2 1 1 0 0,0 1-1 0 0,0 1 0 0 0,1 1 1 0 0,0 1-1 0 0,1 0 0 0 0,0 2 1 0 0,1 1-1 0 0,-1 1 0 0 0,1 1 1 0 0,29-1-1 0 0,-46 4-149 0 0,1 1 0 0 0,-1 1-1 0 0,0-1 1 0 0,1 1 0 0 0,-1 1 0 0 0,14 3-1 0 0,-15-3-422 0 0,-1 1-1 0 0,1-1 1 0 0,-1 1-1 0 0,0 0 1 0 0,5 4-1 0 0,-6-2-2132 0 0,8 13-2430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265 135 14799 0 0,'0'0'679'0'0,"2"0"-15"0"0,28 1 924 0 0,0-2 1 0 0,0-1-1 0 0,51-10 0 0 0,-64 8-1156 0 0,1 0 0 0 0,-1-2 0 0 0,0 0 0 0 0,-1-1 0 0 0,21-11 0 0 0,-32 15-370 0 0,-3 2-53 0 0,0 0 0 0 0,1-1-1 0 0,-2 0 1 0 0,1 1 0 0 0,0-1 0 0 0,0 0-1 0 0,0 0 1 0 0,-1 0 0 0 0,1 0 0 0 0,-1 0 0 0 0,0 0-1 0 0,2-3 1 0 0,2-4-25 0 0,-5 8 9 0 0,0 0 1 0 0,0 0-1 0 0,0 1 0 0 0,0-1 1 0 0,0 0-1 0 0,0 0 0 0 0,0 1 1 0 0,0-1-1 0 0,0 0 0 0 0,0 0 1 0 0,0 1-1 0 0,-1-1 0 0 0,1 0 1 0 0,0 0-1 0 0,-1 1 0 0 0,1-1 1 0 0,0 0-1 0 0,-1 1 0 0 0,1-1 1 0 0,-1 0-1 0 0,0-1-13 0 0,0 1-23 0 0,-1-1-1 0 0,1 1 0 0 0,0-1 1 0 0,-1 1-1 0 0,1 0 1 0 0,0-1-1 0 0,-1 1 1 0 0,0 0-1 0 0,1 0 1 0 0,-1 0-1 0 0,0 0 0 0 0,1 0 1 0 0,-1 1-1 0 0,0-1 1 0 0,0 0-1 0 0,0 1 1 0 0,0-1-1 0 0,0 1 1 0 0,1 0-1 0 0,-1 0 0 0 0,0 0 1 0 0,-3 0-1 0 0,-3 0-175 0 0,0 1 0 0 0,0-1-1 0 0,1 2 1 0 0,-10 2-1 0 0,-6 3-305 0 0,0 1-1 0 0,1 1 0 0 0,1 1 1 0 0,-32 19-1 0 0,-77 61-226 0 0,118-81 731 0 0,-24 18 13 0 0,-39 38-1 0 0,60-50 123 0 0,1 1-1 0 0,0 1 0 0 0,0 0 0 0 0,-18 32 1 0 0,30-45-61 0 0,0 0 0 0 0,0 0 1 0 0,0 0-1 0 0,1 1 1 0 0,-1-1-1 0 0,1 1 1 0 0,0-1-1 0 0,0 1 1 0 0,1-1-1 0 0,-1 1 1 0 0,1-1-1 0 0,0 1 1 0 0,0 0-1 0 0,0-1 1 0 0,2 7-1 0 0,-1-8 8 0 0,1 1 0 0 0,-1 0 0 0 0,1 0 0 0 0,0-1 0 0 0,0 1 0 0 0,0-1 0 0 0,0 0 1 0 0,0 0-1 0 0,1 1 0 0 0,0-2 0 0 0,0 1 0 0 0,-1 0 0 0 0,2 0 0 0 0,-1-1 0 0 0,0 0 0 0 0,0 1 0 0 0,8 2 0 0 0,0 0 19 0 0,0-1 1 0 0,1 0-1 0 0,0 0 0 0 0,0-2 0 0 0,0 1 0 0 0,0-1 0 0 0,0-1 1 0 0,0 0-1 0 0,0-1 0 0 0,25-2 0 0 0,7-5 104 0 0,71-18-1 0 0,-97 21-148 0 0,101-28-854 0 0,-63 14-250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8751 0 0,'-2'0'4899'0'0,"0"1"-4456"0"0,0 0 1 0 0,-1-1-1 0 0,1 2 0 0 0,0-1 0 0 0,0 0 1 0 0,0 0-1 0 0,0 1 0 0 0,0-1 0 0 0,0 1 1 0 0,0-1-1 0 0,0 1 0 0 0,1 0 1 0 0,-4 4-1 0 0,-22 33 265 0 0,18-24 138 0 0,-8 11-214 0 0,-93 127 1448 0 0,107-149-2011 0 0,-3 7 0 0 0,-2 6 21 0 0,8-12-122 0 0,1-3-2 0 0,-1 0-307 0 0,2 1-1216 0 0,2 6 109 0 0,-3-6-345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454 120 4143 0 0,'9'-4'-26'0'0,"-1"0"0"0"0,1-1 0 0 0,-1 0 0 0 0,0 0 0 0 0,0-1 0 0 0,-1 0 0 0 0,9-8 0 0 0,20-26 2253 0 0,-11 10 11093 0 0,-37 33-11881 0 0,-8 5-1203 0 0,2 0 1 0 0,-1 1 0 0 0,-17 13 0 0 0,-6 1-62 0 0,2-2-91 0 0,1 2 0 0 0,2 2 0 0 0,0 1 0 0 0,-63 59 0 0 0,87-71-84 0 0,12-14-1 0 0,1 1 0 0 0,-1-1 0 0 0,1 1-1 0 0,-1-1 1 0 0,1 1 0 0 0,0-1 0 0 0,-1 1 0 0 0,1 0-1 0 0,-1-1 1 0 0,1 1 0 0 0,0 0 0 0 0,0-1 0 0 0,-1 1 0 0 0,1 0-1 0 0,0-1 1 0 0,0 1 0 0 0,0 1 0 0 0,0-1-9 0 0,1 0 0 0 0,0 0 0 0 0,-1 0 0 0 0,1-1 1 0 0,0 1-1 0 0,0 0 0 0 0,0 0 0 0 0,-1 0 0 0 0,1-1 0 0 0,0 1 0 0 0,0-1 1 0 0,0 1-1 0 0,0-1 0 0 0,0 1 0 0 0,0-1 0 0 0,0 1 0 0 0,0-1 1 0 0,1 0-1 0 0,-1 0 0 0 0,0 1 0 0 0,0-1 0 0 0,2 0 0 0 0,27 2-246 0 0,-4-4 27 0 0,8 1-111 0 0,1 0 0 0 0,48 7 0 0 0,-74-5 326 0 0,1 0 0 0 0,-1 1 0 0 0,0 1 0 0 0,0 0 1 0 0,0 0-1 0 0,0 1 0 0 0,0 0 0 0 0,0 0 0 0 0,-1 1 0 0 0,0 0 0 0 0,0 0 0 0 0,0 1 0 0 0,10 10 0 0 0,-15-12 68 0 0,0-1-1 0 0,-1 1 0 0 0,1-1 1 0 0,-1 1-1 0 0,0 0 0 0 0,0 0 1 0 0,0 0-1 0 0,0 0 0 0 0,0 0 1 0 0,-1 0-1 0 0,0 0 0 0 0,0 1 1 0 0,0-1-1 0 0,-1 1 0 0 0,1-1 1 0 0,-1 0-1 0 0,0 1 0 0 0,0-1 1 0 0,-1 1-1 0 0,1-1 0 0 0,-1 1 0 0 0,0-1 1 0 0,0 0-1 0 0,-1 0 0 0 0,1 1 1 0 0,-1-1-1 0 0,0 0 0 0 0,0 0 1 0 0,0-1-1 0 0,0 1 0 0 0,-1 0 1 0 0,0-1-1 0 0,1 1 0 0 0,-1-1 1 0 0,-1 0-1 0 0,1 0 0 0 0,0 0 1 0 0,-7 4-1 0 0,1-2 142 0 0,0 0 0 0 0,-1 0 0 0 0,1-1 0 0 0,-1 0 0 0 0,0-1 0 0 0,-14 3 1 0 0,-65 8 446 0 0,55-10-526 0 0,-167 15-205 0 0,115-19-3259 0 0,66-1-4407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110 117 11631 0 0,'1'-2'531'0'0,"15"-18"181"0"0,-8 10 5564 0 0,-2 23-5251 0 0,-5-9-940 0 0,-1-1 0 0 0,1 1 0 0 0,-1 0 1 0 0,0 0-1 0 0,0-1 0 0 0,0 1 0 0 0,-1 0 0 0 0,-1 6 0 0 0,-9 32 401 0 0,7-32-396 0 0,-50 133 651 0 0,18-51-432 0 0,6-16-298 0 0,29-71 31 0 0,-2 4-20 0 0,3-6 159 0 0,2-3-128 0 0,0 0-48 0 0,0 0-1 0 0,0 0 0 0 0,0 0 1 0 0,0 0-1 0 0,0 0 0 0 0,0 0 1 0 0,0-1-1 0 0,0 1 0 0 0,0 0 1 0 0,0-1-1 0 0,0 0 0 0 0,0 0 1 0 0,-1 1-1 0 0,4-3 0 0 0,2-1 6 0 0,-1 1-10 0 0,0 0 0 0 0,-1 0 0 0 0,1-1 0 0 0,-1 0 0 0 0,0 0 0 0 0,8-8 0 0 0,26-33 0 0 0,-11 12 0 0 0,57-67 260 0 0,-45 51 66 0 0,68-65 0 0 0,9 8 66 0 0,-113 102-377 0 0,1 0-1 0 0,-1 1 0 0 0,1 0 1 0 0,9-5-1 0 0,-1 4-130 0 0,-11 4 33 0 0,-1 0 0 0 0,1 0 0 0 0,-1 1 0 0 0,1-1 0 0 0,-1 1 0 0 0,1-1 0 0 0,-1 1 0 0 0,0-1 0 0 0,1 1 0 0 0,-1 0 1 0 0,0 0-1 0 0,1 0 0 0 0,-1-1 0 0 0,0 1 0 0 0,0 0 0 0 0,0 1 0 0 0,2 1 0 0 0,-1 0-891 0 0,0 0 1 0 0,0-1 0 0 0,0 1 0 0 0,0 1-1 0 0,-1-1 1 0 0,2 5 0 0 0,2 9-5893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466 208 10135 0 0,'2'-11'10227'0'0,"0"10"-9091"0"0,10-8-528 0 0,0 1 0 0 0,1 1 0 0 0,-1 0 0 0 0,17-5-1 0 0,27-16 54 0 0,-21 9-391 0 0,-20 12-214 0 0,-1-1 0 0 0,19-14 0 0 0,8-10-45 0 0,-34 22-31 0 0,-6 10 6 0 0,-1-1 0 0 0,0 0 0 0 0,1 1 0 0 0,-1-1 0 0 0,0 1-1 0 0,0-1 1 0 0,1 1 0 0 0,-1-1 0 0 0,0 0 0 0 0,0 1 0 0 0,0-1 0 0 0,0 0 0 0 0,0 1-1 0 0,0-1 1 0 0,0 0 0 0 0,0 1 0 0 0,0-1 0 0 0,0 1 0 0 0,0-1 0 0 0,0 0 0 0 0,-1 1-1 0 0,1-1 1 0 0,0 1 0 0 0,0-1 0 0 0,-1 0 0 0 0,1 1 0 0 0,0-1 0 0 0,-1 0 0 0 0,0 0-12 0 0,-1 0 0 0 0,1 1 0 0 0,0-1 0 0 0,0 0 0 0 0,-1 0 1 0 0,1 1-1 0 0,0-1 0 0 0,-1 1 0 0 0,1 0 0 0 0,0-1 0 0 0,-1 1 1 0 0,-1 0-1 0 0,-4-1-90 0 0,0 1 0 0 0,0 0 0 0 0,0 0 0 0 0,-10 2 0 0 0,-10 5-92 0 0,1 2 0 0 0,0 0 0 0 0,0 2 0 0 0,-28 15 0 0 0,-3 1 25 0 0,10-6 48 0 0,-10 4 47 0 0,-57 34-1 0 0,91-45 79 0 0,-82 52-37 0 0,83-50 40 0 0,1 0-1 0 0,-30 30 0 0 0,48-42 18 0 0,0-1 1 0 0,0 0-1 0 0,0 1 0 0 0,1-1 0 0 0,-1 1 0 0 0,1 0 1 0 0,0-1-1 0 0,0 1 0 0 0,-3 8 0 0 0,5-10-4 0 0,0-1-1 0 0,0 1 0 0 0,-1 0 1 0 0,1 0-1 0 0,0 0 1 0 0,1-1-1 0 0,-1 1 0 0 0,0 0 1 0 0,0 0-1 0 0,1 0 1 0 0,-1-1-1 0 0,1 1 0 0 0,0 0 1 0 0,-1-1-1 0 0,1 1 1 0 0,0 0-1 0 0,0-1 1 0 0,0 1-1 0 0,0-1 0 0 0,0 0 1 0 0,0 1-1 0 0,1-1 1 0 0,-1 0-1 0 0,0 1 0 0 0,1-1 1 0 0,1 1-1 0 0,3 2 16 0 0,-1-1 0 0 0,1 1 0 0 0,1-1-1 0 0,-1 0 1 0 0,0 0 0 0 0,1-1 0 0 0,0 0 0 0 0,9 2 0 0 0,58 5 40 0 0,-52-7-41 0 0,39 3-63 0 0,79-5 0 0 0,-8-12-3157 0 0,-95 7 1521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11631 0 0,'0'0'13605'0'0,"1"-2"-13178"0"0,18-30 474 0 0,26-34 1 0 0,-34 51-826 0 0,2 1 0 0 0,0 0 1 0 0,0 1-1 0 0,21-15 0 0 0,142-95-103 0 0,-55 43-1667 0 0,-45 25-2769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290 184 12895 0 0,'2'2'4738'0'0,"0"1"-4206"0"0,1 0 0 0 0,-1 0 0 0 0,0 0 1 0 0,0 0-1 0 0,0 1 0 0 0,0-1 1 0 0,0 1-1 0 0,2 6 0 0 0,6 34 914 0 0,-9-34-1319 0 0,1 1 0 0 0,1-1 0 0 0,-1-1 0 0 0,2 1 0 0 0,6 14 0 0 0,-7-17-96 0 0,2 0 0 0 0,-1-1 1 0 0,10 11-1 0 0,-12-15-87 0 0,-1 0-1 0 0,1 0 1 0 0,0 0 0 0 0,0-1-1 0 0,0 1 1 0 0,1-1 0 0 0,-1 1 0 0 0,0-1-1 0 0,0 0 1 0 0,1 0 0 0 0,-1 0 0 0 0,1 0-1 0 0,-1-1 1 0 0,1 1 0 0 0,-1-1-1 0 0,5 1 1 0 0,9-1-885 0 0,-1-1-1 0 0,0-1 0 0 0,1 0 1 0 0,-1-1-1 0 0,-1-1 0 0 0,1 0 1 0 0,0-1-1 0 0,23-12 1 0 0,-15 7 326 0 0,-1-2-1 0 0,0 0 1 0 0,38-29 0 0 0,-53 35 689 0 0,0 0-1 0 0,-1 0 0 0 0,1-1 1 0 0,-2 0-1 0 0,1 0 0 0 0,-1-1 1 0 0,0 0-1 0 0,0 1 0 0 0,-1-1 1 0 0,0-1-1 0 0,0 1 1 0 0,-1-1-1 0 0,-1 1 0 0 0,3-13 1 0 0,10-111 5916 0 0,-8 106-4868 0 0,-7 24-157 0 0,-13 8-664 0 0,6 0-205 0 0,0-1 0 0 0,0 1-1 0 0,0 0 1 0 0,0 1 0 0 0,1-1-1 0 0,0 1 1 0 0,1 1 0 0 0,-9 13-1 0 0,-2 2 132 0 0,-32 40 200 0 0,-51 76 133 0 0,-151 286-161 0 0,138-230-366 0 0,60-112 11 0 0,23-37-4 0 0,-33 68 1 0 0,13 0-1229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3679 0 0,'0'0'10638'0'0,"1"2"-9424"0"0,3 6-813 0 0,-1 1-1 0 0,0-1 1 0 0,-1 1-1 0 0,0 0 1 0 0,0 0 0 0 0,-1 0-1 0 0,0 0 1 0 0,-1 0-1 0 0,0 0 1 0 0,0 0-1 0 0,-1 0 1 0 0,-2 11-1 0 0,-1-1 122 0 0,-1 0-1 0 0,0 0 0 0 0,-1-1 0 0 0,-16 32 0 0 0,-13 12 145 0 0,-65 88 0 0 0,32-52-343 0 0,-149 187 88 0 0,203-267-403 0 0,7-10 1 0 0,-54 75 48 0 0,56-75-70 0 0,0 0 0 0 0,1 0 0 0 0,0 1 0 0 0,0-1 0 0 0,1 1 0 0 0,0 0 0 0 0,0 0 0 0 0,-1 15 0 0 0,3-20-31 0 0,1-1 0 0 0,0 0 0 0 0,0 1 0 0 0,1-1 0 0 0,-1 1 1 0 0,0-1-1 0 0,1 0 0 0 0,0 0 0 0 0,0 1 0 0 0,3 4 0 0 0,-3-6-102 0 0,0 0 0 0 0,0 0 0 0 0,0 0 0 0 0,1-1 0 0 0,-1 1 0 0 0,0 0 0 0 0,1-1 0 0 0,0 1 0 0 0,-1-1-1 0 0,1 0 1 0 0,0 0 0 0 0,0 1 0 0 0,0-1 0 0 0,0 0 0 0 0,-1-1 0 0 0,1 1 0 0 0,4 1 0 0 0,15 2-1334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40 16439 0 0,'3'-2'754'0'0,"12"-9"102"0"0,-11 8-824 0 0,0 0 0 0 0,0 0 0 0 0,0 0 0 0 0,0 1 1 0 0,1 0-1 0 0,-1 0 0 0 0,1 0 0 0 0,8-3 0 0 0,14 3 2143 0 0,-24 2-1394 0 0,-1 2-139 0 0,-1-1-564 0 0,-1 0 0 0 0,1 0 0 0 0,0 0 0 0 0,0 0-1 0 0,-1 0 1 0 0,1 0 0 0 0,0 1 0 0 0,-1-1-1 0 0,1 0 1 0 0,-1 0 0 0 0,0 0 0 0 0,1 1-1 0 0,-1-1 1 0 0,0 0 0 0 0,0 0 0 0 0,1 1-1 0 0,-1-1 1 0 0,0 0 0 0 0,-1 1 0 0 0,1-1-1 0 0,0 1 1 0 0,-1 2 27 0 0,0-1 0 0 0,0 0 0 0 0,0 1 0 0 0,-1-1 0 0 0,1 0 0 0 0,-1 0-1 0 0,-3 5 1 0 0,-4 3 99 0 0,0-1-1 0 0,0 0 1 0 0,-14 10-1 0 0,-50 53 496 0 0,-11 8-563 0 0,50-55-483 0 0,33-24-11 0 0,17-4-6921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4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91 8287 0 0,'2'0'639'0'0,"44"-11"1604"0"0,64-6 0 0 0,-68 12-479 0 0,0-2 0 0 0,56-17-1 0 0,-86 20-1961 0 0,0-1 1 0 0,19-11-1 0 0,-29 15-43 0 0,-13 1-821 0 0,1 1 909 0 0,1 1 1 0 0,-1-1-1 0 0,0 2 1 0 0,0-1-1 0 0,-10 5 1 0 0,-56 28 747 0 0,47-21-435 0 0,-106 58 1559 0 0,111-57-1277 0 0,0 2-1 0 0,1 0 1 0 0,-27 27 0 0 0,44-38-279 0 0,0 0 0 0 0,1 1 0 0 0,-1 0 0 0 0,1 0 0 0 0,-7 13 0 0 0,11-18-119 0 0,0 0 0 0 0,0-1 0 0 0,1 1-1 0 0,-1 0 1 0 0,0 0 0 0 0,1 0 0 0 0,0-1-1 0 0,-1 1 1 0 0,1 0 0 0 0,0 0 0 0 0,0 0-1 0 0,0 0 1 0 0,0 0 0 0 0,0-1 0 0 0,0 1-1 0 0,1 0 1 0 0,-1 0 0 0 0,1 0-1 0 0,-1-1 1 0 0,1 1 0 0 0,0 0 0 0 0,-1 0-1 0 0,1-1 1 0 0,0 1 0 0 0,0-1 0 0 0,0 1-1 0 0,0-1 1 0 0,1 1 0 0 0,-1-1 0 0 0,0 1-1 0 0,3 1 1 0 0,6 4 64 0 0,0-1 1 0 0,1 0-1 0 0,-1-1 0 0 0,1 0 0 0 0,0-1 0 0 0,0 0 1 0 0,0 0-1 0 0,21 2 0 0 0,9 0 26 0 0,45 1 0 0 0,-75-7-104 0 0,86 2-39 0 0,159-18 1 0 0,-224 13-2552 0 0,-31 3 1509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6447 0 0,'0'0'12020'0'0,"1"-2"-11593"0"0,8-9-129 0 0,1 0 0 0 0,0 1 0 0 0,0 0-1 0 0,1 0 1 0 0,14-8 0 0 0,23-22-86 0 0,-41 33-188 0 0,6-6-18 0 0,1 1-1 0 0,0 0 1 0 0,0 1 0 0 0,21-13 0 0 0,-19 17-75 0 0,-4 4-25 0 0,-8 4 2 0 0,8 14 43 0 0,-11-9 26 0 0,0-2 19 0 0,0 1 26 0 0,0 0 0 0 0,-1 0 0 0 0,1 0-1 0 0,-1 0 1 0 0,0 9 0 0 0,-2 1 27 0 0,-1-1 0 0 0,-5 14 0 0 0,5-15-219 0 0,2-11-763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56 12439 0 0,'18'-43'1656'0'0,"-13"30"7925"0"0,-5 15-9213 0 0,-19 55-273 0 0,-2-1 0 0 0,-3 0 0 0 0,-1-2 0 0 0,-42 63 1 0 0,-150 193 413 0 0,127-187-443 0 0,27-29-1221 0 0,62-93 137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34 8287 0 0,'3'-7'245'0'0,"10"-19"10990"0"0,-19 40-9394 0 0,-12 23-2147 0 0,-90 116 2213 0 0,32-51-1221 0 0,-124 220 559 0 0,9-13-602 0 0,31-58-371 0 0,153-238-344 0 0,-1-1 0 0 0,-1-1 0 0 0,0 1 0 0 0,-1-1 0 0 0,-15 13 0 0 0,23-23-363 0 0</inkml:trace>
  <inkml:trace contextRef="#ctx0" brushRef="#br0" timeOffset="1">0 578 10591 0 0,'0'0'964'0'0,"2"-1"-450"0"0,5-3 817 0 0,1 0 0 0 0,0 0 0 0 0,0 1-1 0 0,0 1 1 0 0,0-1 0 0 0,1 1 0 0 0,16-2 0 0 0,-7 1-1035 0 0,31-7 785 0 0,603-101 3281 0 0,-645 110-4382 0 0,88-5 39 0 0,-85 6-198 0 0,0 0 0 0 0,-1 1 0 0 0,1 0 0 0 0,0 1 0 0 0,0 0 0 0 0,0 1 0 0 0,11 4 0 0 0,-18-6 0 0 0,-1 0 0 0 0,0 0 0 0 0,0 0 0 0 0,0 1 0 0 0,0-1 0 0 0,0 1 1 0 0,-1-1-1 0 0,1 1 0 0 0,0-1 0 0 0,-1 1 0 0 0,1 0 0 0 0,-1 0 0 0 0,1 0 0 0 0,-1 0 0 0 0,0 0 1 0 0,0 0-1 0 0,1 3 0 0 0,2 7-1264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233 167 10591 0 0,'0'0'14099'0'0,"2"0"-13471"0"0,4 2-429 0 0,1-1 1 0 0,-1 0 0 0 0,0 0 0 0 0,0-1-1 0 0,1 0 1 0 0,11-1 0 0 0,44-8 414 0 0,-40 5-489 0 0,-5 1-98 0 0,17-3 107 0 0,60-16-1 0 0,-85 19-163 0 0,0 0 0 0 0,0-1 1 0 0,-1 0-1 0 0,1 0 0 0 0,-1-1 0 0 0,0 0 0 0 0,0-1 0 0 0,-1 1 0 0 0,1-2 0 0 0,-1 1 0 0 0,9-11 0 0 0,-15 16-3 0 0,0 0 0 0 0,-1 0 0 0 0,1 0 0 0 0,0 0 0 0 0,0 0 0 0 0,-1 0 0 0 0,1 0 0 0 0,-1 0 0 0 0,1 0 0 0 0,-1 0 0 0 0,1 0 0 0 0,-1 0 0 0 0,0 0 0 0 0,0 0 0 0 0,1 0 0 0 0,-1 0 0 0 0,0 0 0 0 0,0-1 0 0 0,0 1 0 0 0,0 0 0 0 0,0 0 0 0 0,0 0 0 0 0,-1 0 0 0 0,1 0 0 0 0,0 0 0 0 0,0 0 0 0 0,-1-1 0 0 0,1 1-1 0 0,-1 0 1 0 0,1 0 0 0 0,-1 0 0 0 0,1 0 0 0 0,-1 1 0 0 0,0-1 0 0 0,0 0 0 0 0,1 0 0 0 0,-1 0 0 0 0,0 0 0 0 0,0 1 0 0 0,0-1 0 0 0,0 0 0 0 0,0 1 0 0 0,0-1 0 0 0,0 1 0 0 0,0-1 0 0 0,-1 0 0 0 0,-4-1-101 0 0,1 0 0 0 0,-1 0 0 0 0,0 0 0 0 0,0 1 0 0 0,1 0 0 0 0,-1 0 0 0 0,-11 0 0 0 0,-8 2 36 0 0,0 1 1 0 0,1 1 0 0 0,-1 1 0 0 0,1 1-1 0 0,0 1 1 0 0,0 1 0 0 0,-25 12-1 0 0,15-4 96 0 0,0 3 0 0 0,1 0-1 0 0,-60 46 1 0 0,75-50 61 0 0,2 0 1 0 0,-1 1-1 0 0,2 1 1 0 0,-24 30-1 0 0,34-39-13 0 0,1-1 0 0 0,-1 2-1 0 0,1-1 1 0 0,0 0 0 0 0,1 1-1 0 0,0-1 1 0 0,0 1 0 0 0,1 0-1 0 0,0 0 1 0 0,0 0 0 0 0,1 1-1 0 0,0-1 1 0 0,0 0-1 0 0,1 0 1 0 0,0 14 0 0 0,1-19-40 0 0,0 0 0 0 0,-1 1 0 0 0,1-1 0 0 0,0 0 1 0 0,1 0-1 0 0,-1 0 0 0 0,0 0 0 0 0,1 0 0 0 0,0 0 1 0 0,0 0-1 0 0,0 0 0 0 0,0 0 0 0 0,0-1 0 0 0,4 5 0 0 0,-1-4 8 0 0,-1 0 0 0 0,0 0-1 0 0,1-1 1 0 0,-1 1 0 0 0,1-1-1 0 0,0 0 1 0 0,0 0 0 0 0,8 2-1 0 0,4-1 18 0 0,0-1 0 0 0,0 0 0 0 0,0-2-1 0 0,30-1 1 0 0,2-3-935 0 0,96-21 0 0 0,-93 11-136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88 4143 0 0,'63'-30'314'0'0,"12"-5"1715"0"0,-25 13 10448 0 0,-60 28-11318 0 0,6-3-947 0 0,-111 57 1907 0 0,39-21-1558 0 0,-16 4-53 0 0,-5 4-236 0 0,48-26-203 0 0,32-16-139 0 0,-19 12-1 0 0,32-15 25 0 0,0 1-1 0 0,0-1 0 0 0,0 1 0 0 0,0 0 1 0 0,0 1-1 0 0,1-1 0 0 0,-1 0 1 0 0,1 1-1 0 0,-3 4 0 0 0,4-6 32 0 0,1 1-1 0 0,0-1 1 0 0,0 0 0 0 0,0 0-1 0 0,0 1 1 0 0,1-1-1 0 0,-1 0 1 0 0,0 1 0 0 0,1-1-1 0 0,0 0 1 0 0,0 1 0 0 0,0-1-1 0 0,0 1 1 0 0,0-1-1 0 0,0 1 1 0 0,0-1 0 0 0,1 1-1 0 0,-1-1 1 0 0,1 0-1 0 0,0 1 1 0 0,0-1 0 0 0,0 0-1 0 0,0 0 1 0 0,0 0-1 0 0,0 1 1 0 0,0-1 0 0 0,4 3-1 0 0,-1 0 1 0 0,1 1 0 0 0,-1-1 0 0 0,1-1-1 0 0,1 1 1 0 0,-1-1 0 0 0,1 0 0 0 0,-1 0-1 0 0,12 5 1 0 0,-3-3-15 0 0,0 0-1 0 0,0-1 0 0 0,1-1 1 0 0,0 0-1 0 0,29 3 0 0 0,87-3-37 0 0,-95-4 51 0 0,-33 0 739 0 0,-5 2-471 0 0,-17 8-152 0 0,-1 0-1 0 0,0 0 1 0 0,0-2-1 0 0,-1-1 1 0 0,-29 7-1 0 0,-113 14 367 0 0,163-28-465 0 0,-107 11 64 0 0,8-4-144 0 0,31-5-512 0 0,66-2 293 0 0,35 1-10680 0 0,-11-2 5561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86 5983 0 0,'4'-7'175'0'0,"-3"5"-130"0"0,0-1 0 0 0,0 1 0 0 0,0-1-1 0 0,-1 1 1 0 0,1-1 0 0 0,-1 1 0 0 0,1-1 0 0 0,-1 0-1 0 0,0-4 1 0 0,1-23 7422 0 0,-4 25-4182 0 0,-1-4-2248 0 0,4 8-979 0 0,-1 1 0 0 0,1 0 0 0 0,-1-1-1 0 0,1 1 1 0 0,-1-1 0 0 0,0 1 0 0 0,1 0-1 0 0,-1-1 1 0 0,1 1 0 0 0,-1 0 0 0 0,0 0 0 0 0,1 0-1 0 0,-1-1 1 0 0,0 1 0 0 0,1 0 0 0 0,-1 0 0 0 0,0 0-1 0 0,0 0 1 0 0,1 0 0 0 0,-1 0 0 0 0,0 0-1 0 0,-1 1 1 0 0,1-1 2 0 0,-1 1-1 0 0,0 0 1 0 0,0 0-1 0 0,0 0 0 0 0,0 0 1 0 0,0 0-1 0 0,-2 3 1 0 0,-2 1 32 0 0,0 1 0 0 0,0 0-1 0 0,-6 9 1 0 0,-15 23 349 0 0,-36 73-1 0 0,-11 47 88 0 0,-3 5-62 0 0,-150 211 638 0 0,84-146-80 0 0,137-219-1085 0 0,-1 1 0 0 0,0-1 0 0 0,0 0 0 0 0,-13 11 0 0 0,-3 0-2491 0 0,19-18-18 0 0,-6-2-4550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33 138 17535 0 0,'-1'0'117'0'0,"1"-1"0"0"0,-1 1 0 0 0,1-1 0 0 0,-1 1 0 0 0,1 0 0 0 0,-1-1 0 0 0,0 1 0 0 0,1 0 0 0 0,-1 0 0 0 0,0-1 0 0 0,0 1 0 0 0,1 0 0 0 0,-1 0 0 0 0,0 0 0 0 0,0 0 0 0 0,-16 6 76 0 0,15-2-78 0 0,1-3-32 0 0,0 1 304 0 0,1 2 11 0 0,1-1-316 0 0,0 1-1 0 0,0-1 0 0 0,0 1 1 0 0,0-1-1 0 0,0 1 1 0 0,1-1-1 0 0,0 0 1 0 0,-1 0-1 0 0,1 0 1 0 0,0 0-1 0 0,1 0 0 0 0,-1 0 1 0 0,0 0-1 0 0,1 0 1 0 0,0-1-1 0 0,-1 0 1 0 0,1 1-1 0 0,0-1 0 0 0,0 0 1 0 0,0 0-1 0 0,1-1 1 0 0,-1 1-1 0 0,0-1 1 0 0,1 1-1 0 0,3 0 0 0 0,5 1 200 0 0,1 0-1 0 0,0-1 0 0 0,-1-1 0 0 0,1 0 1 0 0,0-1-1 0 0,17-1 0 0 0,79-14 931 0 0,-72 9-894 0 0,401-69 1353 0 0,-346 53-2455 0 0,168-64-1 0 0,-229 75 43 0 0,8-3-1848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72 6447 0 0,'0'0'586'0'0,"2"-1"-486"0"0,0 0 390 0 0,0 0-1 0 0,1 0 1 0 0,-1 0 0 0 0,0 0 0 0 0,0-1 0 0 0,0 1-1 0 0,0-1 1 0 0,0 1 0 0 0,0-1 0 0 0,0 0 0 0 0,-1 1 0 0 0,1-1-1 0 0,-1 0 1 0 0,1 0 0 0 0,-1-1 0 0 0,2-2 0 0 0,1-2 904 0 0,-4 7-1542 0 0,8-17 3005 0 0,-7 16-2791 0 0,-1 1-1 0 0,0 0 1 0 0,0-1-1 0 0,0 1 1 0 0,1-1 0 0 0,-1 1-1 0 0,0-1 1 0 0,0 1 0 0 0,0 0-1 0 0,0-1 1 0 0,0 1 0 0 0,0-1-1 0 0,0 1 1 0 0,0-1 0 0 0,0 1-1 0 0,0-1 1 0 0,0 1 0 0 0,0 0-1 0 0,0-1 1 0 0,0 1 0 0 0,0-1-1 0 0,-1 1 1 0 0,1-1 0 0 0,0 1-1 0 0,0 0 1 0 0,0-1 0 0 0,-1 1-1 0 0,1-1 1 0 0,0 1 0 0 0,0 0-1 0 0,-1-1 1 0 0,1 1 0 0 0,0 0-1 0 0,-1 0 1 0 0,1-1 0 0 0,-1 1-1 0 0,1 0 1 0 0,0 0 0 0 0,-1-1-1 0 0,1 1 1 0 0,-1 0-1 0 0,1 0 1 0 0,0 0 0 0 0,-1 0-1 0 0,0-1 1 0 0,-6 1 23 0 0,0 0 0 0 0,1 1 0 0 0,-1 0 0 0 0,0 0-1 0 0,0 0 1 0 0,0 1 0 0 0,1-1 0 0 0,-8 5 0 0 0,-55 25-45 0 0,56-25-5 0 0,-121 66 234 0 0,109-56-181 0 0,1 1 0 0 0,1 1 0 0 0,-26 25 0 0 0,30-18 120 0 0,18-23-100 0 0,2 1 19 0 0,1-1-92 0 0,-1 0 1 0 0,1 1 0 0 0,0-1-1 0 0,0 0 1 0 0,0 0 0 0 0,0 0-1 0 0,0 0 1 0 0,0 0 0 0 0,0 0-1 0 0,1-1 1 0 0,-1 1 0 0 0,1-1-1 0 0,-1 0 1 0 0,1 0 0 0 0,0 0-1 0 0,-1 0 1 0 0,1 0 0 0 0,0 0-1 0 0,0-1 1 0 0,0 1 0 0 0,-1-1-1 0 0,5 0 1 0 0,8 1 57 0 0,0-2 0 0 0,0 0 1 0 0,17-3-1 0 0,-22 2-65 0 0,13-1 23 0 0,0-2 1 0 0,43-14-1 0 0,-52 14-54 0 0,-1-1 0 0 0,1-1 0 0 0,-1 0 0 0 0,0-1 0 0 0,20-15 0 0 0,-25 16-61 0 0,-7 5-13 0 0,2-3-115 0 0,-4 5 184 0 0,1 0 0 0 0,0 0 0 0 0,0 0 0 0 0,0 0 0 0 0,0 0 0 0 0,0 0 0 0 0,0 0 0 0 0,0 0 0 0 0,0 0 0 0 0,0 0 0 0 0,0 0 0 0 0,0 0 0 0 0,0 0 0 0 0,0 0 1 0 0,-1 0-1 0 0,1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0,0 1 0 0 0,0 0 0 0 0,-12 7-52 0 0,-1 1 1 0 0,1-1-1 0 0,-17 17 0 0 0,22-18-42 0 0,0 0-1 0 0,0 1 1 0 0,1 0-1 0 0,0 0 1 0 0,1 1 0 0 0,-8 12-1 0 0,11-17-389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45 4607 0 0,'50'-44'13227'0'0,"-52"46"-12315"0"0,-57 61 819 0 0,-61 84 0 0 0,-42 82-551 0 0,136-190-885 0 0,-16 21-35 0 0,-224 299 407 0 0,48-72-1035 0 0,190-245-2788 0 0</inkml:trace>
  <inkml:trace contextRef="#ctx0" brushRef="#br0" timeOffset="1">61 637 16783 0 0,'-4'0'94'0'0,"1"0"13"0"0,1 0-1 0 0,0 0 0 0 0,0 0 0 0 0,0 0 1 0 0,0 1-1 0 0,-1-1 0 0 0,1 1 0 0 0,0-1 1 0 0,-2 2-1 0 0,-1 0 18 0 0,1 1 1 0 0,0 0-1 0 0,0 1 0 0 0,0-1 1 0 0,-6 7-1 0 0,10-10-118 0 0,0 0 0 0 0,0 0 0 0 0,0 0 1 0 0,0 0-1 0 0,0 0 0 0 0,0 0 0 0 0,0 0 0 0 0,0 0 1 0 0,-1 0-1 0 0,1 0 0 0 0,0 0 0 0 0,0 0 0 0 0,0 0 1 0 0,0 0-1 0 0,0 0 0 0 0,0 0 0 0 0,0 0 0 0 0,0 1 1 0 0,0-1-1 0 0,0 0 0 0 0,0 0 0 0 0,0 0 0 0 0,0 0 1 0 0,0 0-1 0 0,0 0 0 0 0,0 0 0 0 0,0 0 0 0 0,0 0 1 0 0,0 0-1 0 0,0 0 0 0 0,0 0 0 0 0,0 0 0 0 0,0 1 1 0 0,0-1-1 0 0,0 0 0 0 0,0 0 0 0 0,0 0 0 0 0,0 0 0 0 0,0 0 1 0 0,0 0-1 0 0,0 0 0 0 0,0 0 0 0 0,0 0 0 0 0,0 0 1 0 0,0 0-1 0 0,0 0 0 0 0,0 0 0 0 0,0 1 0 0 0,0-1 1 0 0,0 0-1 0 0,0 0 0 0 0,1 0 0 0 0,-1 0 0 0 0,0 0 1 0 0,0 0-1 0 0,0 0 0 0 0,0 0 0 0 0,0 0 0 0 0,0 0 1 0 0,0 0-1 0 0,0 0 0 0 0,0 0 0 0 0,0 0 0 0 0,0 0 1 0 0,5 3 156 0 0,0-1 0 0 0,0 1 0 0 0,0-1 0 0 0,0 0 1 0 0,0-1-1 0 0,1 1 0 0 0,-1-1 0 0 0,0 0 1 0 0,1-1-1 0 0,-1 1 0 0 0,11-1 0 0 0,9-1 406 0 0,32-6-1 0 0,-34 4-233 0 0,313-53 2112 0 0,-276 45-2195 0 0,335-84 606 0 0,-335 75-1070 0 0,-29 10-1016 0 0,31-7 0 0 0,-59 16-242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168 212 1839 0 0,'0'0'18312'0'0,"-1"3"-17017"0"0,-7 31-314 0 0,-2 0-1 0 0,-2-1 1 0 0,-1-1 0 0 0,-22 41 0 0 0,21-48-1009 0 0,-2-1 0 0 0,-1 0 0 0 0,-23 24 0 0 0,38-46-131 0 0</inkml:trace>
  <inkml:trace contextRef="#ctx0" brushRef="#br0" timeOffset="1">548 21 1375 0 0,'0'0'128'0'0,"7"-12"-128"0"0,0 3 0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20759 0 0,'0'0'1884'0'0,"-3"1"-1549"0"0,-1 1-318 0 0,-5 1 174 0 0,1 0 1 0 0,0 1-1 0 0,1-1 0 0 0,-1 2 1 0 0,-8 5-1 0 0,-3 5 199 0 0,-4 2-24 0 0,2 0 0 0 0,-37 39 0 0 0,45-41-435 0 0,0 1-1 0 0,-16 27 1 0 0,24-37 178 0 0,4-4-325 0 0,0-1 0 0 0,0 1 0 0 0,0-1 0 0 0,0 1 0 0 0,0-1 0 0 0,1 1 0 0 0,-1-1 0 0 0,0 1 0 0 0,0 2-1 0 0,1-1 25 0 0,-1 0 0 0 0,1 0-1 0 0,0-1 1 0 0,0 1 0 0 0,1 0-1 0 0,-1 0 1 0 0,1-1-1 0 0,-1 1 1 0 0,1 0 0 0 0,2 5-1 0 0,4 9 193 0 0,-6-12 0 0 0,3 17 0 0 0,4 24 824 0 0,-5-30-452 0 0,-3-14-104 0 0,1 1-4 0 0,1 1-222 0 0,0 0 0 0 0,0-1 1 0 0,0 1-1 0 0,1-1 0 0 0,-1 0 0 0 0,1 1 0 0 0,0-1 0 0 0,-1 0 0 0 0,1 0 1 0 0,1-1-1 0 0,-1 1 0 0 0,0-1 0 0 0,4 3 0 0 0,5 1 50 0 0,0-1-1 0 0,1 0 1 0 0,-1-1 0 0 0,18 4-1 0 0,-18-5-80 0 0,-9-2 42 0 0,-3 1 16 0 0,0-1-41 0 0,0 1-1 0 0,0-1 0 0 0,0 1 0 0 0,0-1 0 0 0,0 1 1 0 0,0-1-1 0 0,-1 1 0 0 0,1-1 0 0 0,-1 0 0 0 0,1 1 1 0 0,-1-1-1 0 0,1 1 0 0 0,-1-1 0 0 0,0 0 0 0 0,1 0 1 0 0,-1 1-1 0 0,0-1 0 0 0,0 0 0 0 0,-2 1 0 0 0,0 1 24 0 0,0 0-1 0 0,0-1 0 0 0,0 0 0 0 0,-1 1 0 0 0,1-1 1 0 0,-1-1-1 0 0,-4 3 0 0 0,-4 0 100 0 0,-1 0 1 0 0,0-1-1 0 0,-22 3 0 0 0,-198 34 1168 0 0,175-28-1133 0 0,20-7-168 0 0,24-6-33 0 0,14 1 6 0 0,-1 0 0 0 0,1 0 0 0 0,-1-1-1 0 0,0 1 1 0 0,1 0 0 0 0,-1-1 0 0 0,1 1 0 0 0,-1 0-1 0 0,1-1 1 0 0,-1 1 0 0 0,1-1 0 0 0,-1 1 0 0 0,1-1-1 0 0,0 1 1 0 0,-1-1 0 0 0,1 1 0 0 0,0-1 0 0 0,-1 1 0 0 0,1-1-1 0 0,0 1 1 0 0,-1-1 0 0 0,1 0 0 0 0,0 1 0 0 0,0-2-1 0 0,0 0-32 0 0,-1 0 0 0 0,1 0-1 0 0,0 0 1 0 0,0 0-1 0 0,1 0 1 0 0,-1 0-1 0 0,1-4 1 0 0,2-3-144 0 0,1 0 0 0 0,6-12 0 0 0,-9 18 167 0 0,4-6-216 0 0,1 1-1 0 0,0-1 0 0 0,1 1 0 0 0,0 0 0 0 0,11-10 0 0 0,-10 10-410 0 0,-7 7-338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85 229 7831 0 0,'0'0'1128'0'0,"-1"2"418"0"0,1-1-816 0 0,-1 0-1 0 0,0 0 1 0 0,1 0 0 0 0,-1 0 0 0 0,0 0 0 0 0,0 0 0 0 0,0 0-1 0 0,0 0 1 0 0,0 0 0 0 0,-1 1 0 0 0,1-2-612 0 0,1 1-1 0 0,-1-1 1 0 0,0 0-1 0 0,0 1 1 0 0,0-1-1 0 0,1 0 1 0 0,-1 1-1 0 0,0-1 1 0 0,0 0-1 0 0,0 0 1 0 0,0 0-1 0 0,-1 0 1 0 0,0 0-162 0 0,0-1 1 0 0,0 1-1 0 0,-1-1 1 0 0,1 1-1 0 0,0-1 1 0 0,1 0-1 0 0,-1 0 1 0 0,0 0-1 0 0,0 0 1 0 0,0 0-1 0 0,0-1 1 0 0,-2-2-1 0 0,1 2 41 0 0,0-1-1 0 0,0 1 1 0 0,1-1-1 0 0,-1 0 0 0 0,1 0 1 0 0,0 0-1 0 0,0 0 1 0 0,0-1-1 0 0,0 1 1 0 0,0 0-1 0 0,1-1 0 0 0,-1 0 1 0 0,1 1-1 0 0,0-1 1 0 0,0 0-1 0 0,1 1 1 0 0,-1-1-1 0 0,1 0 0 0 0,0 0 1 0 0,0 1-1 0 0,0-1 1 0 0,0 0-1 0 0,1 0 1 0 0,1-6-1 0 0,0 4-40 0 0,0 1-1 0 0,0-1 1 0 0,1 1-1 0 0,-1 0 1 0 0,2-1-1 0 0,-1 1 1 0 0,0 1 0 0 0,1-1-1 0 0,0 0 1 0 0,0 1-1 0 0,0 0 1 0 0,1 0-1 0 0,-1 0 1 0 0,1 0 0 0 0,6-3-1 0 0,5-2-11 0 0,1 0-1 0 0,1 1 0 0 0,-1 1 1 0 0,1 1-1 0 0,0 0 1 0 0,1 1-1 0 0,-1 1 0 0 0,1 1 1 0 0,0 1-1 0 0,0 0 0 0 0,0 2 1 0 0,29 2-1 0 0,-43-2 106 0 0,0 1-1 0 0,0 0 1 0 0,0 1-1 0 0,0-1 1 0 0,-1 1-1 0 0,1 0 1 0 0,0 0-1 0 0,-1 0 1 0 0,1 1 0 0 0,-1 0-1 0 0,0 0 1 0 0,0 0-1 0 0,7 7 1 0 0,-9-8 9 0 0,0 1 1 0 0,0-1-1 0 0,0 0 1 0 0,-1 1-1 0 0,1 0 1 0 0,-1-1-1 0 0,0 1 0 0 0,0 0 1 0 0,0 0-1 0 0,0 0 1 0 0,0-1-1 0 0,0 1 1 0 0,-1 0-1 0 0,0 0 1 0 0,1 0-1 0 0,-1 0 1 0 0,0 0-1 0 0,-1 0 1 0 0,1 0-1 0 0,0 0 1 0 0,-1 0-1 0 0,0 0 1 0 0,1 0-1 0 0,-1 0 1 0 0,-2 3-1 0 0,-1 1 11 0 0,0 1 0 0 0,0-1-1 0 0,-1 0 1 0 0,0 0 0 0 0,-1-1-1 0 0,1 0 1 0 0,-1 0 0 0 0,0 0-1 0 0,-1 0 1 0 0,0-1 0 0 0,1 0-1 0 0,-1-1 1 0 0,-1 0 0 0 0,-15 7-1 0 0,-7 2-379 0 0,-1-2 0 0 0,-45 10-1 0 0,39-11-317 0 0,18-4-557 0 0,0-1 0 0 0,-33 4-1 0 0,41-10-2855 0 0,3-2-1144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25 13535 0 0,'18'-25'4391'0'0,"-19"32"-4101"0"0,0 0-1 0 0,0 1 1 0 0,-1-1-1 0 0,0 0 1 0 0,-1 0 0 0 0,0-1-1 0 0,0 1 1 0 0,0 0 0 0 0,-5 6-1 0 0,-6 13 416 0 0,-51 120 1402 0 0,24-49-1629 0 0,-65 109 0 0 0,56-129-444 0 0,-3-2 0 0 0,-3-2 1 0 0,-118 119-1 0 0,56-67-295 0 0,95-96-1640 0 0,-20 32 1 0 0,41-58 381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4143 0 0,'0'0'191'0'0,"-2"-1"-11"0"0,-6 3 4148 0 0,14 9-1807 0 0,-4-9-2025 0 0,1 0 0 0 0,-1 0 0 0 0,1 0 0 0 0,-1 0 0 0 0,1 0 0 0 0,0-1 0 0 0,0 1 0 0 0,0-1 0 0 0,0 1 0 0 0,0-1 0 0 0,0 0 0 0 0,0-1 0 0 0,0 1 0 0 0,0 0 0 0 0,0-1 0 0 0,4 0 0 0 0,9 1-23 0 0,0-1 0 0 0,17-2 0 0 0,-18 1-26 0 0,94-12 1481 0 0,150-36 0 0 0,52-9-1342 0 0,-285 55-1272 0 0,39-3-3185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121 177 15375 0 0,'0'0'1394'0'0,"1"2"-1014"0"0,0 0-116 0 0,0 0 1 0 0,1 0-1 0 0,-1 0 1 0 0,-1 1 0 0 0,1-1-1 0 0,0 0 1 0 0,-1 0-1 0 0,1 1 1 0 0,-1-1-1 0 0,1 0 1 0 0,-1 0 0 0 0,0 1-1 0 0,0-1 1 0 0,0 0-1 0 0,-1 4 1 0 0,0-2 32 0 0,0 0 1 0 0,0 0-1 0 0,-1 0 1 0 0,0 0-1 0 0,0 0 1 0 0,0 0-1 0 0,0-1 1 0 0,-3 5-1 0 0,-8 13 539 0 0,0 0 1 0 0,-17 44-1 0 0,0 1-640 0 0,5-29-2494 0 0</inkml:trace>
  <inkml:trace contextRef="#ctx0" brushRef="#br0" timeOffset="1">509 0 3223 0 0,'0'0'312'0'0,"-12"4"-312"0"0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16871 0 0,'0'0'1839'0'0,"1"3"-1619"0"0,-1 0-152 0 0,1 1 1 0 0,0-1-1 0 0,-1 0 1 0 0,0 0-1 0 0,0 1 1 0 0,0-1-1 0 0,0 0 1 0 0,0 1-1 0 0,-1-1 1 0 0,1 0-1 0 0,-1 1 1 0 0,0-1-1 0 0,0 0 1 0 0,0 0-1 0 0,-1 0 1 0 0,1 0-1 0 0,-1 0 1 0 0,1 0-1 0 0,-1 0 1 0 0,-4 4-1 0 0,-4 5 278 0 0,-1 0 0 0 0,-1 0 0 0 0,-13 10 0 0 0,8-7-151 0 0,-117 91 1109 0 0,60-50-756 0 0,61-46-473 0 0,0 0 0 0 0,1 1 0 0 0,0 1 0 0 0,1 0 0 0 0,0 0 0 0 0,-11 19 0 0 0,21-29 0 0 0,5 10 189 0 0,0-8-120 0 0,3 0-102 0 0,1 1 1 0 0,0-2-1 0 0,-1 1 0 0 0,2-1 1 0 0,-1-1-1 0 0,0 1 0 0 0,0-1 1 0 0,1-1-1 0 0,14 2 0 0 0,13-2-96 0 0,37-2 0 0 0,-41 0-102 0 0,80-3-4492 0 0,-90 2-2839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10 15055 0 0,'0'0'1366'0'0,"1"-2"-1126"0"0,4-4-148 0 0,-4 5 1122 0 0,-4 1-796 0 0,-20 4-21 0 0,1 2 0 0 0,-34 11 1 0 0,7-2-96 0 0,9-4 394 0 0,1 1-1 0 0,-74 35 1 0 0,103-42-613 0 0,4-2-30 0 0,1 0-1 0 0,-1 1 0 0 0,1 0 1 0 0,0 0-1 0 0,-5 4 0 0 0,2 0 52 0 0,8-6-73 0 0,-1-1 1 0 0,0 0-1 0 0,1 0 0 0 0,-1 1 0 0 0,1-1 0 0 0,-1 0 0 0 0,1 1 1 0 0,0-1-1 0 0,-1 0 0 0 0,1 1 0 0 0,0-1 0 0 0,0 0 0 0 0,0 1 1 0 0,0-1-1 0 0,1 3 0 0 0,4 19 185 0 0,-3-21-201 0 0,-1 1 1 0 0,1-1 0 0 0,0 1-1 0 0,-1-1 1 0 0,1 0 0 0 0,0 0-1 0 0,0 0 1 0 0,1 0-1 0 0,-1 0 1 0 0,0 0 0 0 0,1 0-1 0 0,-1-1 1 0 0,1 1 0 0 0,-1-1-1 0 0,1 0 1 0 0,4 2-1 0 0,-1-1 11 0 0,0-1 0 0 0,-1 1 0 0 0,1-1 0 0 0,0 0 0 0 0,0 0 0 0 0,0-1 0 0 0,8 0 0 0 0,-3 0-25 0 0,-1-2 1 0 0,9-4-18 0 0,-16 6-50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8287 0 0,'-2'2'10275'0'0,"-129"165"-6244"0"0,27-31-2753 0 0,-36 42 144 0 0,52-64-812 0 0,74-96-565 0 0,0 1 0 0 0,2 1 0 0 0,0 0 0 0 0,1 0 0 0 0,1 1 0 0 0,1 1 0 0 0,-12 41 0 0 0,19-58-45 0 0,0 20-13 0 0,2-3-399 0 0,1-17-3884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395 291 9215 0 0,'0'0'831'0'0,"-2"0"-686"0"0,-6-3 340 0 0,0 0-1 0 0,0 1 0 0 0,0 0 1 0 0,0 1-1 0 0,0 0 0 0 0,-1 0 0 0 0,1 1 1 0 0,-10 0-1 0 0,6 5 748 0 0,12-4-971 0 0,-1-1 0 0 0,0 1 0 0 0,0-1 0 0 0,0 1 0 0 0,1-1 0 0 0,-1 0 0 0 0,0 1-1 0 0,0-1 1 0 0,0 0 0 0 0,0 0 0 0 0,0 0 0 0 0,-1 1 0 0 0,-1 13 370 0 0,3-13-558 0 0,-1 1 0 0 0,1 0 0 0 0,0 0 0 0 0,0 0 0 0 0,0 0 0 0 0,0 0 0 0 0,0 0 0 0 0,1 0 0 0 0,0 2 0 0 0,-1-2 153 0 0,2 0-28 0 0,5 4-117 0 0,-3-3 18 0 0,0 1-1 0 0,0-1 1 0 0,0 1-1 0 0,0-1 1 0 0,1-1-1 0 0,-1 1 1 0 0,1 0 0 0 0,6 1-1 0 0,-1-1 28 0 0,1-2 0 0 0,-1 1-1 0 0,1-1 1 0 0,0-1 0 0 0,-1 0 0 0 0,1 0-1 0 0,0-1 1 0 0,-1 0 0 0 0,21-6-1 0 0,-10 0 94 0 0,0-1 0 0 0,0-1-1 0 0,32-18 1 0 0,-28 13-37 0 0,40-30-1 0 0,-58 39-185 0 0,0-1 0 0 0,-1 0-1 0 0,1 0 1 0 0,-1-1-1 0 0,-1 0 1 0 0,1 0-1 0 0,-1 0 1 0 0,0-1-1 0 0,6-14 1 0 0,-9 18-86 0 0,-1-1 1 0 0,0 1 0 0 0,-1 0-1 0 0,1 0 1 0 0,-1 0 0 0 0,0-1-1 0 0,0 1 1 0 0,0 0 0 0 0,-1 0-1 0 0,1-1 1 0 0,-1 1 0 0 0,0 0-1 0 0,0 0 1 0 0,-1 0 0 0 0,1 0-1 0 0,-3-5 1 0 0,-2-2-392 0 0,0 0 0 0 0,-1 0 1 0 0,0 0-1 0 0,-11-11 0 0 0,16 19 348 0 0,0 1-1 0 0,0 0 1 0 0,0-1-1 0 0,-1 1 1 0 0,1 0-1 0 0,-1 1 1 0 0,1-1-1 0 0,-1 0 1 0 0,0 1-1 0 0,1-1 1 0 0,-1 1-1 0 0,0 0 1 0 0,0 0-1 0 0,0 0 1 0 0,-5-1-1 0 0,4 2 47 0 0,0 0 0 0 0,0 0 0 0 0,0 0 0 0 0,0 1 0 0 0,0 0 0 0 0,0-1 0 0 0,0 1 0 0 0,0 0 0 0 0,0 1-1 0 0,-6 2 1 0 0,-5 5 49 0 0,0 0-1 0 0,1 1 0 0 0,0 1 0 0 0,-20 19 1 0 0,20-17 29 0 0,-42 39 49 0 0,-71 84 0 0 0,-2 1-40 0 0,38-43 0 0 0,64-67 7 0 0,20-22 2 0 0,0 1 0 0 0,1 0 0 0 0,0 1 0 0 0,0 0 0 0 0,1 0 0 0 0,-5 8 0 0 0,9-14 13 0 0,0 1 0 0 0,0 0 1 0 0,1-1-1 0 0,-1 1 1 0 0,1 0-1 0 0,0-1 0 0 0,-1 1 1 0 0,1 0-1 0 0,0 0 0 0 0,0-1 1 0 0,0 1-1 0 0,0 0 1 0 0,0 0-1 0 0,1-1 0 0 0,-1 1 1 0 0,0 0-1 0 0,1 0 1 0 0,-1-1-1 0 0,1 1 0 0 0,0-1 1 0 0,-1 1-1 0 0,1 0 1 0 0,0-1-1 0 0,0 1 0 0 0,0-1 1 0 0,0 0-1 0 0,0 1 0 0 0,1-1 1 0 0,-1 0-1 0 0,0 0 1 0 0,1 1-1 0 0,-1-1 0 0 0,0 0 1 0 0,1-1-1 0 0,1 2 1 0 0,5 2 161 0 0,-1 0 1 0 0,1 0 0 0 0,-1-1-1 0 0,1 0 1 0 0,0 0 0 0 0,9 1-1 0 0,19 1 463 0 0,-1-1-1 0 0,1-2 0 0 0,0-1 1 0 0,54-7-1 0 0,-31 0 552 0 0,99-24 0 0 0,-146 27-1286 0 0,-9 2-440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6911 0 0,'5'-11'10106'0'0,"-3"13"-9332"0"0,2 0-594 0 0,0 1 0 0 0,0 1 0 0 0,-1-1-1 0 0,1 1 1 0 0,-1-1 0 0 0,0 1 0 0 0,0 0 0 0 0,0 0-1 0 0,-1 0 1 0 0,1 0 0 0 0,-1 1 0 0 0,0-1 0 0 0,0 1-1 0 0,-1-1 1 0 0,1 1 0 0 0,-1 0 0 0 0,0-1 0 0 0,0 1-1 0 0,0 8 1 0 0,-1 10 217 0 0,0-1 1 0 0,-1 0-1 0 0,-5 25 0 0 0,3-17-183 0 0,-1-1-104 0 0,-1 0 0 0 0,-2 0-1 0 0,0-1 1 0 0,-17 41 0 0 0,22-65-62 0 0,-2 6-25 0 0,4-8 261 0 0,0-3-272 0 0,1 0 0 0 0,-1 0 0 0 0,1 0 0 0 0,0 0 0 0 0,-1 1 0 0 0,1-1 1 0 0,0 0-1 0 0,0 0 0 0 0,0 1 0 0 0,0-1 0 0 0,1 0 0 0 0,1-2 11 0 0,158-176 275 0 0,-24 22-52 0 0,-105 126-185 0 0,148-164 370 0 0,-176 191-703 0 0,5-7 637 0 0,-7 4-4781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10591 0 0,'0'0'11672'0'0,"-1"2"-10835"0"0,-87 150 1844 0 0,-22 34-3299 0 0,82-137-1705 0 0,27-46 922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228 331 6911 0 0,'0'0'315'0'0,"2"2"-7"0"0,5 8 62 0 0,0 0 0 0 0,0 1 0 0 0,-1-1 0 0 0,5 12 0 0 0,-9-16 412 0 0,0-1-1 0 0,-1 1 1 0 0,1 0-1 0 0,-1 0 1 0 0,0-1-1 0 0,0 1 0 0 0,-1 0 1 0 0,0 0-1 0 0,0 0 1 0 0,0 0-1 0 0,-2 6 1 0 0,1-7-609 0 0,0 0 0 0 0,-1 0 0 0 0,0 0 1 0 0,0 0-1 0 0,0 0 0 0 0,-1 0 0 0 0,0 0 0 0 0,0-1 1 0 0,0 0-1 0 0,0 1 0 0 0,-1-1 0 0 0,1 0 0 0 0,-1 0 0 0 0,0-1 1 0 0,-8 6-1 0 0,5-4-9 0 0,0-1 1 0 0,0 1 0 0 0,-1-2-1 0 0,0 1 1 0 0,1-1 0 0 0,-1 0-1 0 0,0-1 1 0 0,0 0 0 0 0,-14 2-1 0 0,14-3-103 0 0,0-1 0 0 0,0 0-1 0 0,0 0 1 0 0,0-1 0 0 0,0 1 0 0 0,0-2-1 0 0,-9-2 1 0 0,14 3-41 0 0,0 0-1 0 0,-1 0 1 0 0,1 0-1 0 0,0-1 1 0 0,0 0-1 0 0,0 1 1 0 0,1-1-1 0 0,-1 0 1 0 0,0 0-1 0 0,1-1 1 0 0,-1 1-1 0 0,1 0 1 0 0,0-1-1 0 0,0 0 1 0 0,0 1-1 0 0,0-1 1 0 0,0 0-1 0 0,0 0 1 0 0,-1-4-1 0 0,1 0 29 0 0,0 0 0 0 0,1 1 1 0 0,0-1-1 0 0,0 0 0 0 0,0 0 0 0 0,1 0 0 0 0,0 0 0 0 0,0 0 0 0 0,1 0 0 0 0,0 0 0 0 0,0 0 1 0 0,1 0-1 0 0,-1 0 0 0 0,1 1 0 0 0,1-1 0 0 0,0 0 0 0 0,6-11 0 0 0,6-6 34 0 0,0 0 0 0 0,2 0 0 0 0,20-20 0 0 0,-30 36-97 0 0,29-34-222 0 0,2 2 1 0 0,62-49-1 0 0,-82 74 108 0 0,0 2 0 0 0,1 0 0 0 0,0 1 0 0 0,1 1 0 0 0,1 1 0 0 0,33-12-1 0 0,-50 20 140 0 0,0 1-1 0 0,0 0 0 0 0,0 1 0 0 0,0-1 0 0 0,0 1 0 0 0,0-1 1 0 0,0 1-1 0 0,0 0 0 0 0,0 1 0 0 0,0-1 0 0 0,0 1 0 0 0,0 0 1 0 0,0 0-1 0 0,0 0 0 0 0,0 0 0 0 0,-1 1 0 0 0,1-1 0 0 0,0 1 0 0 0,-1 0 1 0 0,1 0-1 0 0,-1 0 0 0 0,0 1 0 0 0,0-1 0 0 0,0 1 0 0 0,0 0 1 0 0,0 0-1 0 0,0 0 0 0 0,-1 0 0 0 0,1 0 0 0 0,-1 1 0 0 0,0-1 1 0 0,0 1-1 0 0,-1-1 0 0 0,1 1 0 0 0,0 0 0 0 0,-1 0 0 0 0,1 7 0 0 0,0-1 44 0 0,0 0-1 0 0,-1 0 0 0 0,0 0 0 0 0,-1 0 0 0 0,0 0 1 0 0,-1 0-1 0 0,0 1 0 0 0,-3 10 0 0 0,-1 2 68 0 0,-2-1 1 0 0,-12 31-1 0 0,11-38-62 0 0,0 0 1 0 0,-1 0-1 0 0,-16 19 0 0 0,20-27-51 0 0,-2 0 17 0 0,0 1 0 0 0,0-1 0 0 0,0 0 0 0 0,-1-1 0 0 0,0 0 1 0 0,-1 0-1 0 0,1-1 0 0 0,-10 5 0 0 0,-6 1 2 0 0,-46 16 0 0 0,60-24-132 0 0,-61 18-566 0 0,60-19 48 0 0,0 0-1 0 0,0 0 0 0 0,0-1 1 0 0,-17 0-1 0 0,25-1 296 0 0,1-1-1 0 0,-1 1 1 0 0,0 0-1 0 0,0-1 0 0 0,1 0 1 0 0,-1 1-1 0 0,1-1 1 0 0,-1 0-1 0 0,1 0 1 0 0,-1-1-1 0 0,-2-1 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1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6447 0 0,'0'0'586'0'0,"-2"0"-486"0"0,-8 0 3078 0 0,6 4-2351 0 0,0 1-1 0 0,0 0 0 0 0,1 0 0 0 0,-6 9 0 0 0,1 3 15 0 0,-8 26-1 0 0,10-25-426 0 0,-12 25 0 0 0,-6-3-128 0 0,-1-1 0 0 0,-41 47 0 0 0,-9 15-124 0 0,50-61 92 0 0,2 1 0 0 0,2 1-1 0 0,-20 56 1 0 0,25-66-506 0 0,6-18-2892 0 0,5-8 1425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52 10535 0 0,'19'-12'445'0'0,"0"1"0"0"0,41-18 2305 0 0,-59 33-1364 0 0,-1 3-1076 0 0,0 0 1 0 0,-1 0 0 0 0,0 0 0 0 0,0 1 0 0 0,0-1 0 0 0,-1 0 0 0 0,0-1-1 0 0,-1 1 1 0 0,1 0 0 0 0,-6 9 0 0 0,-6 10 264 0 0,-23 30-1 0 0,26-39-353 0 0,-206 277 1191 0 0,195-265-1407 0 0,-41 52 46 0 0,-62 86-134 0 0,100-131-47 0 0,2 2-1 0 0,-30 69 0 0 0,50-101-7 0 0,0 0-1 0 0,1 1 1 0 0,-1-1-1 0 0,2 1 0 0 0,-1 0 1 0 0,1 0-1 0 0,0 0 1 0 0,0 0-1 0 0,1 0 1 0 0,0 0-1 0 0,1 8 1 0 0,0-13 25 0 0,-1-1 1 0 0,1 1-1 0 0,0-1 1 0 0,0 0-1 0 0,0 1 1 0 0,1-1 0 0 0,-1 0-1 0 0,0 0 1 0 0,0 1-1 0 0,1-1 1 0 0,-1 0 0 0 0,1 0-1 0 0,-1 0 1 0 0,1-1-1 0 0,-1 1 1 0 0,4 1 0 0 0,-3-1-51 0 0,1 0-119 0 0,0 0 0 0 0,0 0 0 0 0,0 0 0 0 0,0 0 0 0 0,0 0 0 0 0,0-1 0 0 0,1 1 0 0 0,3-1 0 0 0,12-1-1668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 13359 0 0,'2'1'612'0'0,"2"-1"-186"0"0,21 9-16 0 0,-7-1 1680 0 0,-1 0 1 0 0,29 20-1 0 0,-41-25-1702 0 0,0-1 0 0 0,-1-1 1 0 0,1 1-1 0 0,0-1 0 0 0,0 1 0 0 0,5-1 1 0 0,0 1-123 0 0,-3-1-76 0 0,1 0 0 0 0,-1 0 0 0 0,1-1 0 0 0,8-1 0 0 0,12 1 104 0 0,-20 0-285 0 0,-1-1 1 0 0,0 1 0 0 0,1-1-1 0 0,-1 0 1 0 0,0-1 0 0 0,12-3-1 0 0,-14 3-47 0 0,-1 1 1 0 0,0-1-1 0 0,0 0 0 0 0,0 0 0 0 0,-1 0 0 0 0,1-1 1 0 0,0 1-1 0 0,-1-1 0 0 0,0 0 0 0 0,1 0 0 0 0,-1 0 1 0 0,2-4-1 0 0,-3 5-36 0 0,-1 1 0 0 0,0-1 0 0 0,-1 0 0 0 0,1 0 1 0 0,0-1-1 0 0,-1 1 0 0 0,1 0 0 0 0,-1 0 0 0 0,1-3 0 0 0,-1 2-53 0 0,1 1-237 0 0,-11-8-425 0 0,7 9 710 0 0,1-1 0 0 0,-1 1 1 0 0,1 0-1 0 0,-1 0 0 0 0,0 1 0 0 0,1-1 0 0 0,-1 0 0 0 0,0 1 0 0 0,0 0 1 0 0,0 0-1 0 0,1 0 0 0 0,-1 0 0 0 0,0 0 0 0 0,0 0 0 0 0,0 1 0 0 0,-5 1 1 0 0,-5 1-233 0 0,-1 2 1 0 0,-14 7 0 0 0,13-6 95 0 0,-16 8 236 0 0,-1 1 1 0 0,2 2 0 0 0,0 1-1 0 0,1 2 1 0 0,1 0 0 0 0,1 2 0 0 0,1 1-1 0 0,1 2 1 0 0,-41 50 0 0 0,60-67 59 0 0,-1 0-1 0 0,1 1 1 0 0,1-1 0 0 0,0 1 0 0 0,0 0 0 0 0,1 1-1 0 0,0-1 1 0 0,0 1 0 0 0,-2 11 0 0 0,6-20-75 0 0,0 0-1 0 0,0 0 1 0 0,0 1 0 0 0,0-1 0 0 0,0 0-1 0 0,0 0 1 0 0,0 0 0 0 0,0 0 0 0 0,0 1-1 0 0,1-1 1 0 0,-1 0 0 0 0,1 1 0 0 0,0 0-5 0 0,0 0 1 0 0,1-1 0 0 0,-1 1 0 0 0,1 0 0 0 0,-1-1-1 0 0,1 1 1 0 0,-1-1 0 0 0,1 0 0 0 0,0 0 0 0 0,0 0-1 0 0,0 1 1 0 0,0-2 0 0 0,0 1 0 0 0,0 0 0 0 0,0 0-1 0 0,0-1 1 0 0,0 1 0 0 0,0-1 0 0 0,4 1 0 0 0,2 0-52 0 0,0 0 0 0 0,0-1 0 0 0,17-2 0 0 0,49-11-1938 0 0,-33 4-130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134 237 6447 0 0,'-1'2'499'0'0,"-9"12"425"0"0,0 0-1 0 0,-1-1 1 0 0,-19 18-1 0 0,-9 11 2770 0 0,6 1 1288 0 0,36-44-4334 0 0,7-5-291 0 0,0 1 0 0 0,0-1 1 0 0,0-1-1 0 0,10-9 0 0 0,37-36 385 0 0,-18 15-249 0 0,55-56-175 0 0,0 2-73 0 0,-73 72-161 0 0,1 1 0 0 0,38-23 1 0 0,-59 41-82 0 0,-1-1 0 0 0,1 1 0 0 0,-1 0 0 0 0,1-1 0 0 0,0 1 1 0 0,-1 0-1 0 0,1-1 0 0 0,-1 1 0 0 0,1 0 0 0 0,0 0 0 0 0,-1 0 0 0 0,1 0 1 0 0,-1-1-1 0 0,1 1 0 0 0,0 0 0 0 0,-1 0 0 0 0,1 0 0 0 0,0 0 0 0 0,0 1 0 0 0,0 0-1 0 0,0 0 0 0 0,0 0-1 0 0,0 0 1 0 0,0 0-1 0 0,0 0 1 0 0,0 0-1 0 0,0 1 1 0 0,-1-1-1 0 0,1 0 1 0 0,0 1-1 0 0,-1-1 1 0 0,1 1-1 0 0,-1-1 1 0 0,0 0-1 0 0,1 1 1 0 0,-1-1 0 0 0,0 1-1 0 0,0-1 1 0 0,0 1-1 0 0,0-1 1 0 0,0 3-1 0 0,-4 39-33 0 0,2-34 12 0 0,-23 135 10 0 0,0-44 75 0 0,24-96-47 0 0,0-1 0 0 0,0 1 0 0 0,0 0-1 0 0,1-1 1 0 0,0 1 0 0 0,-1 0 0 0 0,1 0 0 0 0,1 6-1 0 0,0-2-20 0 0,-1-6-278 0 0,1 0 1 0 0,-1 1 0 0 0,1-1-1 0 0,0 1 1 0 0,-1-1 0 0 0,1 0-1 0 0,0 0 1 0 0,1 1 0 0 0,-1-1 0 0 0,0 0-1 0 0,1 0 1 0 0,-1 0 0 0 0,3 2-1 0 0,5 6-1062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10135 0 0,'0'0'919'0'0,"-3"1"-759"0"0,-19 9 394 0 0,-18 7 1256 0 0,1 2-1 0 0,-43 28 1 0 0,71-40-1483 0 0,0 1 0 0 0,1 0 0 0 0,0 1 0 0 0,0 0 0 0 0,1 1 0 0 0,0 0 1 0 0,0 0-1 0 0,1 1 0 0 0,1 0 0 0 0,0 0 0 0 0,-9 21 0 0 0,10-16-111 0 0,1 1 1 0 0,1 0 0 0 0,0 0-1 0 0,1 0 1 0 0,1 0-1 0 0,1 24 1 0 0,1-39-185 0 0,0 0 0 0 0,1 0 0 0 0,-1 0 0 0 0,1 0 0 0 0,-1 0 0 0 0,1 0 0 0 0,0 0-1 0 0,0 0 1 0 0,0 0 0 0 0,0-1 0 0 0,0 1 0 0 0,2 2 0 0 0,-2-2-22 0 0,0-2-2 0 0,-1 1 0 0 0,1-1 0 0 0,-1 1 0 0 0,1-1-1 0 0,0 1 1 0 0,-1-1 0 0 0,1 1 0 0 0,-1-1 0 0 0,1 1 0 0 0,0-1-1 0 0,-1 0 1 0 0,1 1 0 0 0,0-1 0 0 0,0 0 0 0 0,-1 0 0 0 0,1 0-1 0 0,0 0 1 0 0,0 1 0 0 0,-1-1 0 0 0,2 0 0 0 0,1 0 18 0 0,4 2-75 0 0,0-1 0 0 0,0 0 0 0 0,0-1 0 0 0,1 1 0 0 0,-1-1 0 0 0,0-1 0 0 0,10 0 0 0 0,26-9-3303 0 0,-21 3-3815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201 129 10591 0 0,'0'0'4424'0'0,"2"1"-2605"0"0,4 2-867 0 0,-2-2-571 0 0,0 1 0 0 0,0-1-1 0 0,-1 0 1 0 0,1 0 0 0 0,0 0 0 0 0,1 0 0 0 0,4 0 0 0 0,2-2-203 0 0,-1 1 0 0 0,1-1 1 0 0,-1-1-1 0 0,1 0 1 0 0,-1-1-1 0 0,0 0 0 0 0,1 0 1 0 0,-2-1-1 0 0,1 0 1 0 0,0-1-1 0 0,-1 0 0 0 0,0-1 1 0 0,0 0-1 0 0,0 0 1 0 0,12-13-1 0 0,-5 0-178 0 0,-14 15 0 0 0,6-12-11 0 0,-7 12-19 0 0,-1-3-14 0 0,1 6 32 0 0,-1 1 1 0 0,0-1-1 0 0,0 0 1 0 0,0 1-1 0 0,0-1 0 0 0,0 0 1 0 0,0 0-1 0 0,0 1 1 0 0,0-1-1 0 0,0 0 1 0 0,0 1-1 0 0,0-1 0 0 0,0 0 1 0 0,-1 1-1 0 0,1-1 1 0 0,0 0-1 0 0,0 1 1 0 0,-1-1-1 0 0,1 0 1 0 0,-1 1-1 0 0,1-1 0 0 0,0 1 1 0 0,-1-1-1 0 0,1 1 1 0 0,-1-1-1 0 0,1 1 1 0 0,-1-1-1 0 0,1 1 0 0 0,-1-1 1 0 0,0 1-1 0 0,0-1 1 0 0,-1 1-6 0 0,0-1 0 0 0,0 1 0 0 0,0 0 1 0 0,0 0-1 0 0,0-1 0 0 0,0 1 0 0 0,0 0 1 0 0,-1 1-1 0 0,1-1 0 0 0,-3 1 0 0 0,-7 3-24 0 0,1 0 1 0 0,0 0-1 0 0,0 2 0 0 0,0-1 1 0 0,1 1-1 0 0,-19 15 0 0 0,4-4-7 0 0,-119 91 42 0 0,124-91 12 0 0,3-3 57 0 0,0 0 0 0 0,-26 33 0 0 0,37-40-22 0 0,1 0 0 0 0,0 0 0 0 0,0 1 0 0 0,1 0-1 0 0,0 0 1 0 0,0 0 0 0 0,1 0 0 0 0,0 0 0 0 0,0 1 0 0 0,-1 8-1 0 0,3-14-26 0 0,1-1 0 0 0,0 1-1 0 0,-1 0 1 0 0,1 0-1 0 0,0 0 1 0 0,1-1-1 0 0,-1 1 1 0 0,0 0-1 0 0,1 0 1 0 0,0-1 0 0 0,-1 1-1 0 0,1 0 1 0 0,0-1-1 0 0,0 1 1 0 0,1-1-1 0 0,-1 1 1 0 0,0-1-1 0 0,1 0 1 0 0,0 0 0 0 0,-1 1-1 0 0,1-1 1 0 0,0 0-1 0 0,0 0 1 0 0,0-1-1 0 0,1 1 1 0 0,-1 0-1 0 0,0-1 1 0 0,0 1 0 0 0,1-1-1 0 0,-1 0 1 0 0,1 0-1 0 0,0 0 1 0 0,4 2-1 0 0,7 0 51 0 0,0 0 1 0 0,1-1-1 0 0,-1-1 0 0 0,1 0 0 0 0,15-1 0 0 0,-24 0-47 0 0,114-8 511 0 0,-69 2-5498 0 0,-41 4 2836 0 0,17-1-5450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33 13359 0 0,'27'-32'5736'0'0,"-25"33"-4402"0"0,-1 0-1178 0 0,0-1-135 0 0,0 0 0 0 0,-1 1-1 0 0,1-1 1 0 0,0 0-1 0 0,-1 1 1 0 0,1-1 0 0 0,0 0-1 0 0,-1 1 1 0 0,1-1-1 0 0,-1 1 1 0 0,1-1 0 0 0,-1 1-1 0 0,1 0 1 0 0,-1-1-1 0 0,1 1 1 0 0,-1-1-1 0 0,1 1 1 0 0,-1 0 0 0 0,0-1-1 0 0,1 2 1 0 0,5 18 40 0 0,-7-15-30 0 0,0-2 0 0 0,1-2-22 0 0,0 0 1 0 0,0 1 0 0 0,0-1 0 0 0,0 0 0 0 0,0 0 0 0 0,0 0 0 0 0,-1 0-1 0 0,1 0 1 0 0,-1 0 0 0 0,1 0 0 0 0,0 0 0 0 0,-1 0 0 0 0,0 0 0 0 0,1 0-1 0 0,-2 1 1 0 0,-1 2 19 0 0,-68 129 579 0 0,14-29-499 0 0,4 3-102 0 0,-76 138 114 0 0,106-205-92 0 0,-67 108 120 0 0,64-110-72 0 0,-54 62 1 0 0,-2-20 31 0 0,2-2-441 0 0,77-75-239 0 0,-8 9 1097 0 0,3-8-7021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7 154 14135 0 0,'0'0'647'0'0,"-1"-2"-11"0"0,-4-3-391 0 0,4 3 399 0 0,11 14-112 0 0,-7-10-409 0 0,0 1-1 0 0,0-1 0 0 0,0 0 1 0 0,1 0-1 0 0,-1-1 0 0 0,1 1 1 0 0,-1-1-1 0 0,1 1 0 0 0,0-1 1 0 0,0 0-1 0 0,-1-1 0 0 0,1 1 1 0 0,8 0-1 0 0,5-1 558 0 0,30-2 0 0 0,-42 1-615 0 0,35-5 508 0 0,0-1 1 0 0,49-17-1 0 0,15-3 125 0 0,191-53-147 0 0,-288 78-1220 0 0,0-1 0 0 0,0 0 0 0 0,11-6 0 0 0,1-4-978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12439 0 0,'0'0'958'0'0,"1"3"-625"0"0,0 1-127 0 0,-1-1 0 0 0,1 1 0 0 0,-1-1 0 0 0,1 1 0 0 0,-1-1 0 0 0,0 1 0 0 0,-1 0 0 0 0,1-1 0 0 0,-1 1 0 0 0,1-1 1 0 0,-3 6-1 0 0,-17 41 2625 0 0,14-36-2407 0 0,-28 56 782 0 0,-46 68 0 0 0,23-42-581 0 0,-146 234 428 0 0,157-261-1099 0 0,-4-1-1 0 0,-85 89 0 0 0,114-135-211 0 0,20-20 115 0 0,2-5-121 0 0,7-7 260 0 0,0 0 0 0 0,1 1 0 0 0,0 0 0 0 0,1 0 0 0 0,0 1 0 0 0,12-8 0 0 0,12-10 8 0 0,178-148-297 0 0,-185 153 242 0 0,36-22 0 0 0,-61 42 686 0 0,-1 2-566 0 0,0 0 1 0 0,0 0-1 0 0,0 0 0 0 0,-1 1 0 0 0,1-1 0 0 0,0 0 1 0 0,-1 1-1 0 0,1-1 0 0 0,0 2 0 0 0,-1-2-9 0 0,2 4 32 0 0,-1 1-1 0 0,0-1 1 0 0,0 1 0 0 0,0-1-1 0 0,-1 1 1 0 0,0-1 0 0 0,0 1-1 0 0,0 0 1 0 0,-2 7 0 0 0,-12 51 357 0 0,11-53-378 0 0,-2 7-37 0 0,-3 10-119 0 0,1 0 0 0 0,1 0 0 0 0,2 1 0 0 0,-2 41-1 0 0,6-60-1111 0 0,0-7-363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46 10135 0 0,'1'-2'778'0'0,"1"0"-635"0"0,13-14 268 0 0,4-3 6063 0 0,-20 18-6442 0 0,0 0 0 0 0,0 0 0 0 0,-1 1 0 0 0,1-1 0 0 0,0 1 0 0 0,-1-1 1 0 0,1 1-1 0 0,0-1 0 0 0,-1 1 0 0 0,1 0 0 0 0,-1-1 0 0 0,1 1 1 0 0,0 0-1 0 0,-1 0 0 0 0,1 0 0 0 0,-1 0 0 0 0,-1 1 0 0 0,-26 4-281 0 0,24-4 274 0 0,-24 8-43 0 0,-1 0-1 0 0,2 2 0 0 0,-1 1 1 0 0,2 1-1 0 0,-1 1 0 0 0,-25 20 1 0 0,16-9 241 0 0,2 2 0 0 0,1 2 0 0 0,-47 51 0 0 0,68-66 67 0 0,-21 31 1 0 0,30-40-183 0 0,1 2 0 0 0,0-1-1 0 0,0 0 1 0 0,0 1 0 0 0,1-1-1 0 0,-1 1 1 0 0,2 0 0 0 0,-2 8-1 0 0,5-11 117 0 0,3-1-165 0 0,0 0 0 0 0,0-1-1 0 0,1 1 1 0 0,-1-1 0 0 0,1 0 0 0 0,-1-1-1 0 0,1 0 1 0 0,0 1 0 0 0,0-2-1 0 0,0 1 1 0 0,0-1 0 0 0,-1 0 0 0 0,1 0-1 0 0,8-1 1 0 0,8-2 45 0 0,0-1-1 0 0,33-10 1 0 0,-10-2-51 0 0,-1-2-1 0 0,0-2 0 0 0,59-38 1 0 0,-87 50-8 0 0,36-22 292 0 0,-49 27-265 0 0,2-4-3 0 0,-4 5-6 0 0,-14-2-339 0 0,6 4 239 0 0,1 1 0 0 0,-1 0 0 0 0,1 1 0 0 0,0-1 0 0 0,-1 1 0 0 0,1 0 1 0 0,0 1-1 0 0,-11 5 0 0 0,9-4 1 0 0,-3 2-45 0 0,-1 1-1 0 0,2 0 0 0 0,-1 1 1 0 0,1 0-1 0 0,0 0 1 0 0,0 1-1 0 0,1 1 0 0 0,0-1 1 0 0,-12 20-1 0 0,19-27-403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25 13823 0 0,'26'-20'1431'0'0,"-17"16"4580"0"0,-13 12-4839 0 0,-14 17-1715 0 0,17-24 710 0 0,-19 23-39 0 0,-24 22 1 0 0,-3 2-16 0 0,-70 89 172 0 0,76-87-117 0 0,-221 299 794 0 0,182-230-881 0 0,-42 56-1 0 0,61-90-375 0 0,-34 42-1255 0 0,80-109 976 0 0,-1 0 1 0 0,-1-2 0 0 0,0 0-1 0 0,-31 21 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38 11519 0 0,'6'-6'233'0'0,"-2"2"-36"0"0,0 0 1 0 0,0 0-1 0 0,0 1 0 0 0,1 0 0 0 0,9-5 0 0 0,-5 2 5202 0 0,-11 8-5163 0 0,-8 8-35 0 0,0 0-1 0 0,0 0 1 0 0,-1-1 0 0 0,0-1-1 0 0,-1 0 1 0 0,0-1 0 0 0,-17 9-1 0 0,-98 35 177 0 0,104-42-298 0 0,-29 7-24 0 0,0-1 0 0 0,0-3-1 0 0,-81 8 1 0 0,-162-7 70 0 0,109-17-119 0 0,-98 2-268 0 0,243 10-826 0 0,68 1 968 0 0,23-3 296 0 0,23 5 333 0 0,-64-9-442 0 0,1 0 1 0 0,-1 1-1 0 0,0 0 0 0 0,-1 1 0 0 0,14 6 0 0 0,-18-7-60 0 0,0-1-1 0 0,0 1 1 0 0,-1 0-1 0 0,1 0 0 0 0,-1 1 1 0 0,1-1-1 0 0,-1 0 1 0 0,0 1-1 0 0,-1 0 1 0 0,1 0-1 0 0,-1 0 0 0 0,4 6 1 0 0,-4-4 11 0 0,0 1-1 0 0,0-1 1 0 0,0 1 0 0 0,-1-1-1 0 0,0 1 1 0 0,-1-1 0 0 0,1 14-1 0 0,-3 2 55 0 0,-1 1 0 0 0,-1 0 0 0 0,-14 43 0 0 0,16-60-62 0 0,-27 77 102 0 0,-5 19 96 0 0,30-89-149 0 0,1 1 1 0 0,1 0-1 0 0,0 0 1 0 0,1 0 0 0 0,0 20-1 0 0,2-29-21 0 0,0-1-1 0 0,0 0 0 0 0,0 0 0 0 0,0 0 1 0 0,0 0-1 0 0,1 0 0 0 0,0-1 1 0 0,3 7-1 0 0,-4-9 43 0 0,0 1 0 0 0,0-2-55 0 0,-1 1 0 0 0,1-1 1 0 0,0 1-1 0 0,-1-1 0 0 0,1 1 0 0 0,0-1 0 0 0,0 1 0 0 0,-1-1 0 0 0,1 0 1 0 0,0 0-1 0 0,0 1 0 0 0,-1-1 0 0 0,1 0 0 0 0,0 0 0 0 0,0 0 0 0 0,0 0 1 0 0,-1 0-1 0 0,1 0 0 0 0,0 0 0 0 0,0 0 0 0 0,0 0 0 0 0,0 0 0 0 0,-1 0 1 0 0,1 0-1 0 0,0-1 0 0 0,0 1 0 0 0,-1 0 0 0 0,1-1 0 0 0,0 1 0 0 0,0 0 1 0 0,-1-1-1 0 0,1 1 0 0 0,0-1 0 0 0,0 0 0 0 0,3-3 47 0 0,1 0 0 0 0,-1 0 0 0 0,-1 0 0 0 0,1 0 0 0 0,-1-1 0 0 0,1 0 0 0 0,-1 1 0 0 0,-1-1 0 0 0,1 0 0 0 0,-1 0 0 0 0,3-8 0 0 0,7-12 95 0 0,15-26-113 0 0,-3 4 10 0 0,2 2 1 0 0,1 0 0 0 0,39-45 0 0 0,-40 58-116 0 0,0 2-238 0 0,38-37 1 0 0,-55 58 234 0 0,1 1 0 0 0,0 1 0 0 0,0 0-1 0 0,0 0 1 0 0,1 1 0 0 0,0 1 0 0 0,1-1-1 0 0,17-4 1 0 0,-27 9-130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7831 0 0,'0'0'603'0'0,"2"2"-396"0"0,1 4 811 0 0,1-1 0 0 0,0 0-1 0 0,0 0 1 0 0,1 0 0 0 0,-1 0 0 0 0,1-1 0 0 0,0 0 0 0 0,1 0 0 0 0,-1 0 0 0 0,1 0 0 0 0,-1-1 0 0 0,12 5 0 0 0,8 0-81 0 0,-10-5-661 0 0,0 0 0 0 0,0-2 0 0 0,0 0 0 0 0,1 0 0 0 0,-1-1 0 0 0,22-4 0 0 0,92-22 1630 0 0,-25 3-773 0 0,161-27 210 0 0,1 0-2364 0 0,-250 47 112 0 0,-13 3-1646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15695 0 0,'0'0'719'0'0,"-2"1"-20"0"0,-17 17-588 0 0,2 1 1 0 0,-20 26-1 0 0,-8 9 73 0 0,-155 180 1197 0 0,144-159-367 0 0,-60 104-1 0 0,64-97-715 0 0,25-41-190 0 0,-23 46-1 0 0,44-74-135 0 0,1-1-1 0 0,0 1 1 0 0,0 0-1 0 0,1 0 0 0 0,1 1 1 0 0,0-1-1 0 0,1 1 1 0 0,0 18-1 0 0,3-23-164 0 0,0-6-1246 0 0,-3 11-10065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8287 0 0,'0'0'639'0'0,"3"-2"-164"0"0,82-36 6289 0 0,6 6-4138 0 0,95-24-862 0 0,-151 47-800 0 0,304-62 1901 0 0,-301 64-2763 0 0,56-9-184 0 0,-2-5 1 0 0,105-37 0 0 0,-184 53-2691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16 5527 0 0,'21'-16'8872'0'0,"-25"30"-8165"0"0,-2-1-307 0 0,-1 0 1 0 0,0 0-1 0 0,-1-1 0 0 0,-1 0 1 0 0,-11 12-1 0 0,-17 24 787 0 0,-9 32 625 0 0,-57 132 0 0 0,62-122-1469 0 0,19-44-211 0 0,-33 51 0 0 0,6-17-36 0 0,-36 52 54 0 0,-15-3 89 0 0,99-128-207 0 0,2-3-97 0 0,11-17-151 0 0,1 1-1 0 0,0 0 1 0 0,30-30 0 0 0,59-41-305 0 0,-45 49 480 0 0,-51 36 90 0 0,0 1 0 0 0,0 0 0 0 0,1 0 1 0 0,-1 0-1 0 0,1 1 0 0 0,0 0 0 0 0,11-2 0 0 0,-17 4-22 0 0,0 0 0 0 0,0 0-1 0 0,1 0 1 0 0,-1 1 0 0 0,0-1-1 0 0,0 0 1 0 0,0 1-1 0 0,0-1 1 0 0,1 0 0 0 0,-1 1-1 0 0,0-1 1 0 0,0 1 0 0 0,0 0-1 0 0,0-1 1 0 0,0 1-1 0 0,0 0 1 0 0,0 0 0 0 0,0 0-1 0 0,0-1 1 0 0,0 2 0 0 0,1 1 42 0 0,0-1 0 0 0,0 1 0 0 0,-1-1 1 0 0,1 1-1 0 0,2 5 0 0 0,-3-4 1 0 0,0 0-1 0 0,0 0 0 0 0,-1 0 1 0 0,1 0-1 0 0,-1 1 1 0 0,0-1-1 0 0,0 0 1 0 0,0 0-1 0 0,-1 0 1 0 0,1 1-1 0 0,-2 3 1 0 0,-3 9 151 0 0,-9 23 1 0 0,2-5-118 0 0,9-27-86 0 0,1 0-40 0 0,0 0 0 0 0,0 0 0 0 0,1 0-1 0 0,-2 12 1 0 0,3-17-115 0 0,15-6-1238 0 0,-8 1 891 0 0,0 0 0 0 0,0-1-1 0 0,0 0 1 0 0,0 0 0 0 0,0-1 0 0 0,-1 0-1 0 0,8-5 1 0 0,41-39-2621 0 0,-15 12 1799 0 0,114-78-2421 0 0,-134 102 3408 0 0,0 0 0 0 0,1 1 0 0 0,1 1 0 0 0,-1 1 0 0 0,46-12 0 0 0,-66 20 376 0 0,-1 1-1 0 0,1 0 1 0 0,0 0 0 0 0,0 0 0 0 0,-1 0 0 0 0,1-1-1 0 0,0 1 1 0 0,-1 0 0 0 0,1 1 0 0 0,0-1 0 0 0,0 0-1 0 0,-1 0 1 0 0,1 0 0 0 0,0 0 0 0 0,0 1 0 0 0,1-1 122 0 0,1 1 514 0 0,-1 0 502 0 0,3 5-118 0 0,0 0-1 0 0,0-1 1 0 0,-1 1 0 0 0,0 1 0 0 0,6 11 0 0 0,5 7 1972 0 0,-13-23-2891 0 0,-1 0-1 0 0,1-1 0 0 0,-1 0 1 0 0,1 1-1 0 0,0-1 0 0 0,0 0 1 0 0,0 1-1 0 0,-1-1 0 0 0,1 0 1 0 0,0-1-1 0 0,0 1 0 0 0,1 0 1 0 0,-1 0-1 0 0,4 0 1 0 0,-1 0 36 0 0,1-1 1 0 0,-1 1-1 0 0,1-1 1 0 0,6 0-1 0 0,6-2-28 0 0,0-1 0 0 0,0 0-1 0 0,0-2 1 0 0,-1 0-1 0 0,0 0 1 0 0,0-2-1 0 0,0 0 1 0 0,-1-1-1 0 0,0 0 1 0 0,-1-2 0 0 0,20-14-1 0 0,-24 13-165 0 0,1-4 7 0 0,-11 10-14 0 0,-2 2-25 0 0,1 2 10 0 0,0 1 0 0 0,1-1 0 0 0,-1 1-1 0 0,0-1 1 0 0,0 0 0 0 0,0 1 0 0 0,0-1 0 0 0,0 1 0 0 0,-1-1-1 0 0,1 0 1 0 0,0 1 0 0 0,0-1 0 0 0,0 1 0 0 0,0-1 0 0 0,-1 1-1 0 0,1-1 1 0 0,0 0 0 0 0,0 1 0 0 0,-1-1 0 0 0,1 1 0 0 0,-1 0-1 0 0,1-1 1 0 0,0 1 0 0 0,-2-1 0 0 0,1 0-6 0 0,0 0 0 0 0,0 1-1 0 0,0 0 1 0 0,0-1 0 0 0,0 1 0 0 0,0 0 0 0 0,0-1 0 0 0,0 1 0 0 0,-1 0-1 0 0,1 0 1 0 0,0 0 0 0 0,-1 0 0 0 0,-5 1-123 0 0,1 0 0 0 0,1 0 0 0 0,-1 0 0 0 0,-7 3 0 0 0,-35 14-202 0 0,1 2 0 0 0,2 2 0 0 0,0 2 0 0 0,1 2-1 0 0,2 2 1 0 0,1 1 0 0 0,1 2 0 0 0,1 2 0 0 0,-39 45 0 0 0,75-75 354 0 0,-10 10 54 0 0,2 1 0 0 0,-14 20 0 0 0,23-31-36 0 0,-1 0 0 0 0,1 1 0 0 0,0 0-1 0 0,1 0 1 0 0,-1-1 0 0 0,1 1 0 0 0,-1 0-1 0 0,1 0 1 0 0,1 0 0 0 0,-1 0-1 0 0,0 0 1 0 0,1 1 0 0 0,0-1 0 0 0,0 0-1 0 0,0 0 1 0 0,1 5 0 0 0,0-6-9 0 0,0-1 0 0 0,0 1 0 0 0,0-1 1 0 0,0 0-1 0 0,1 1 0 0 0,-1-1 0 0 0,1 0 1 0 0,0 0-1 0 0,-1 0 0 0 0,1 0 0 0 0,0 0 0 0 0,0-1 1 0 0,0 1-1 0 0,0-1 0 0 0,1 1 0 0 0,-1-1 0 0 0,0 0 1 0 0,1 1-1 0 0,-1-1 0 0 0,4 1 0 0 0,1 0 11 0 0,0 0 0 0 0,0 0 0 0 0,0-1 0 0 0,1 0 0 0 0,-1 0 0 0 0,8 0 0 0 0,9-3 46 0 0,0 0 0 0 0,39-10-1 0 0,-1 1 38 0 0,-4 4-1585 0 0,-12 1-3278 0 0,8-1-2393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2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123 203 12407 0 0,'0'0'566'0'0,"1"2"-6"0"0,3 15-107 0 0,0 0 1 0 0,-1 0-1 0 0,-1-1 1 0 0,0 20-1 0 0,-2-30-156 0 0,0 0 1 0 0,-1 1-1 0 0,0-1 1 0 0,0 0-1 0 0,-1 0 1 0 0,1 0-1 0 0,-1 0 1 0 0,-1 0-1 0 0,1-1 0 0 0,-1 1 1 0 0,0 0-1 0 0,0-1 1 0 0,-1 0-1 0 0,1 0 1 0 0,-5 5-1 0 0,3-5-179 0 0,0 0 1 0 0,0 0-1 0 0,0-1 0 0 0,-1 0 1 0 0,1 1-1 0 0,-1-2 0 0 0,0 1 1 0 0,0-1-1 0 0,0 0 0 0 0,-8 2 1 0 0,4-2-109 0 0,0-3 1 0 0,9 0-9 0 0,1 0 0 0 0,-1 0 1 0 0,1 0-1 0 0,-1-1 0 0 0,1 1 1 0 0,-1 0-1 0 0,1-1 0 0 0,-1 1 1 0 0,1-1-1 0 0,-1 1 0 0 0,1 0 1 0 0,0-1-1 0 0,-1 1 0 0 0,1-1 1 0 0,0 1-1 0 0,-1-1 0 0 0,1 1 1 0 0,0-1-1 0 0,0 1 0 0 0,0-1 1 0 0,-1 0-1 0 0,1-1 0 0 0,-1 1-8 0 0,0-1 0 0 0,1 0 1 0 0,-1 0-1 0 0,1 0 0 0 0,0 0 0 0 0,-1 0 0 0 0,1 0 0 0 0,0 0 0 0 0,0 0 1 0 0,0 0-1 0 0,1 0 0 0 0,-1 0 0 0 0,0 0 0 0 0,1 0 0 0 0,-1 0 0 0 0,1 0 1 0 0,0 0-1 0 0,0 0 0 0 0,0 1 0 0 0,0-1 0 0 0,0 0 0 0 0,0 0 0 0 0,1-1 1 0 0,5-6-40 0 0,0 1 1 0 0,0 0 0 0 0,8-7 0 0 0,11-8 7 0 0,2 1 0 0 0,0 1 0 0 0,41-23 1 0 0,98-43-76 0 0,-152 80 215 0 0,1 0 0 0 0,-1 1 1 0 0,1 1-1 0 0,0 1 0 0 0,1 0 0 0 0,-1 1 0 0 0,1 0 0 0 0,17 0 0 0 0,-34 4-85 0 0,1-1 0 0 0,0 0 0 0 0,0 0 0 0 0,-1 0 1 0 0,1 1-1 0 0,0-1 0 0 0,-1 0 0 0 0,1 0 0 0 0,0 1 0 0 0,-1-1 0 0 0,1 1 0 0 0,-1-1 0 0 0,1 1 0 0 0,-1-1 0 0 0,1 1 0 0 0,-1-1 0 0 0,1 1 1 0 0,-1-1-1 0 0,1 1 0 0 0,-1-1 0 0 0,1 2 0 0 0,0 0 40 0 0,1 1-35 0 0,0 0-1 0 0,-1 0 1 0 0,1 0 0 0 0,-1 0-1 0 0,0 1 1 0 0,0-1 0 0 0,0 1-1 0 0,0-1 1 0 0,-1 0 0 0 0,1 1-1 0 0,-1 0 1 0 0,0-1 0 0 0,0 1-1 0 0,0-1 1 0 0,0 1 0 0 0,-1-1-1 0 0,1 1 1 0 0,-3 4 0 0 0,-1 7 14 0 0,-1-1 0 0 0,-12 26-1 0 0,6-16-4 0 0,-1-1 0 0 0,-2 0 0 0 0,-22 30 0 0 0,29-45-9 0 0,5-7 117 0 0,2-3-63 0 0,0-3-75 0 0,0-1 0 0 0,0 1 0 0 0,0-1 0 0 0,1 1 0 0 0,0 0 0 0 0,0-1 0 0 0,1 1-1 0 0,-1 0 1 0 0,1 0 0 0 0,0 0 0 0 0,1 0 0 0 0,-1 0 0 0 0,1 0 0 0 0,6-7-1 0 0,5-6-61 0 0,0 0 0 0 0,21-18 0 0 0,1 1-20 0 0,52-39-1 0 0,-62 56 63 0 0,0 0 1 0 0,1 2-1 0 0,37-16 0 0 0,-38 21-12 0 0,1 1 0 0 0,32-8 0 0 0,-50 16 83 0 0,0 0 1 0 0,1 1 0 0 0,-1 0-1 0 0,0 0 1 0 0,1 1 0 0 0,-1 0 0 0 0,1 0-1 0 0,-1 1 1 0 0,0 1 0 0 0,11 2-1 0 0,-18-3-14 0 0,0 0 0 0 0,0 1-1 0 0,0-1 1 0 0,0 1 0 0 0,0-1-1 0 0,-1 1 1 0 0,1 0 0 0 0,0-1-1 0 0,-1 1 1 0 0,0 0-1 0 0,1 0 1 0 0,-1 0 0 0 0,0 0-1 0 0,0 1 1 0 0,1 2 0 0 0,-1-3 13 0 0,2 5-21 0 0,-1-1 0 0 0,0 1 0 0 0,0 0 0 0 0,-1 0 0 0 0,1 0 1 0 0,-2 0-1 0 0,1 0 0 0 0,-1 1 0 0 0,0-1 0 0 0,0 0 0 0 0,-1 0 0 0 0,0 0 0 0 0,-1 0 0 0 0,-3 12 0 0 0,-2 2 57 0 0,-1 0-1 0 0,-2 0 1 0 0,-14 26-1 0 0,12-27-91 0 0,1 0 0 0 0,1 1 0 0 0,-9 27 0 0 0,7 1-1715 0 0,11-47 463 0 0,5 14-12473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0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253 104 10135 0 0,'0'0'1276'0'0,"2"2"-72"0"0,51 36 5940 0 0,-48-36-6912 0 0,0 0 1 0 0,-1 0-1 0 0,1 0 0 0 0,0-1 0 0 0,0 0 0 0 0,0 0 0 0 0,0 0 1 0 0,1-1-1 0 0,-1 0 0 0 0,0 0 0 0 0,9-1 0 0 0,-10 1-77 0 0,18-3 212 0 0,-1-1-1 0 0,0-1 1 0 0,0-1-1 0 0,0-1 0 0 0,20-9 1 0 0,-24 9-258 0 0,-8 4-81 0 0,0-1-1 0 0,0-1 0 0 0,16-10 1 0 0,-23 14-38 0 0,1 0 1 0 0,-1-1 0 0 0,0 0 0 0 0,0 0 0 0 0,0 1 0 0 0,-1-1 0 0 0,1 0 0 0 0,0 0-1 0 0,-1-1 1 0 0,1 1 0 0 0,-1 0 0 0 0,0 0 0 0 0,1-1 0 0 0,-1 1 0 0 0,0-1 0 0 0,-1 1-1 0 0,1-1 1 0 0,0 0 0 0 0,0-4 0 0 0,-1 6-17 0 0,0 0 0 0 0,0 0-1 0 0,0 0 1 0 0,-1-1 0 0 0,1 1 0 0 0,0 0-1 0 0,0 0 1 0 0,-1 0 0 0 0,1 0 0 0 0,-1 0-1 0 0,1 0 1 0 0,-1 0 0 0 0,1 0 0 0 0,-1 0-1 0 0,0 0 1 0 0,1 0 0 0 0,-1 0 0 0 0,0 0 0 0 0,-1-1-1 0 0,0 1-27 0 0,0 0 0 0 0,0-1 0 0 0,0 1 0 0 0,0 0 0 0 0,-1 1 0 0 0,1-1 0 0 0,0 0 0 0 0,0 1 0 0 0,-4-1 0 0 0,-4 0-181 0 0,0 1 1 0 0,0 0 0 0 0,-16 2-1 0 0,22-2 169 0 0,-26 5-147 0 0,1 0 0 0 0,0 2 0 0 0,0 1 0 0 0,1 1 0 0 0,-50 24 1 0 0,39-13-42 0 0,1 2 1 0 0,2 1 0 0 0,-47 39-1 0 0,68-49 401 0 0,0 0 0 0 0,1 0 0 0 0,-21 29 0 0 0,31-37-105 0 0,0 1 1 0 0,0-1-1 0 0,1 1 0 0 0,0-1 0 0 0,0 1 1 0 0,1 0-1 0 0,-1 0 0 0 0,1 0 0 0 0,1 0 1 0 0,-1 1-1 0 0,1-1 0 0 0,0 1 0 0 0,1-1 1 0 0,-1 0-1 0 0,2 9 0 0 0,-1-11-18 0 0,1-1 0 0 0,0 0 0 0 0,0 0 0 0 0,0 0 1 0 0,0 0-1 0 0,1 0 0 0 0,-1 0 0 0 0,1 0 0 0 0,0-1 0 0 0,0 1 0 0 0,0 0 0 0 0,0-1 0 0 0,0 1 0 0 0,1-1 0 0 0,-1 0 0 0 0,1 0 0 0 0,-1 0 1 0 0,1 0-1 0 0,0 0 0 0 0,0-1 0 0 0,0 1 0 0 0,0-1 0 0 0,0 0 0 0 0,5 2 0 0 0,8 1 11 0 0,0 0-1 0 0,0-1 1 0 0,28 1 0 0 0,-36-3-36 0 0,37 3 92 0 0,-1 1-1726 0 0,44-2-1 0 0,-43-6 452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0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374 106 6447 0 0,'62'-73'516'0'0,"-48"58"3638"0"0,1 0 4516 0 0,-28 12-8350 0 0,5 3-318 0 0,0 1-1 0 0,1-1 1 0 0,-1 1-1 0 0,0 1 0 0 0,1 0 1 0 0,-1 0-1 0 0,1 0 1 0 0,-10 5-1 0 0,-7 5-1 0 0,-24 14-1 0 0,18-8-34 0 0,-16 8-48 0 0,1 3-1 0 0,-59 48 1 0 0,94-68 77 0 0,-29 29-1 0 0,36-35 7 0 0,-1 1 0 0 0,1 0 0 0 0,0 1 1 0 0,1-1-1 0 0,-1 0 0 0 0,1 1 1 0 0,0-1-1 0 0,-2 7 0 0 0,3 4 0 0 0,1-13 6 0 0,1-1 0 0 0,-1 1 0 0 0,1 0 1 0 0,0-1-1 0 0,0 1 0 0 0,-1-1 0 0 0,1 1 0 0 0,0-1 0 0 0,0 1 0 0 0,1-1 0 0 0,-1 0 0 0 0,0 0 0 0 0,0 1 0 0 0,1-1 0 0 0,-1 0 0 0 0,0 0 0 0 0,1 0 1 0 0,-1 0-1 0 0,1-1 0 0 0,-1 1 0 0 0,1 0 0 0 0,0-1 0 0 0,-1 1 0 0 0,1-1 0 0 0,2 1 0 0 0,3 1 27 0 0,0-2-1 0 0,0 1 0 0 0,0-1 1 0 0,0 0-1 0 0,7-1 0 0 0,1 0 29 0 0,-2-1 0 0 0,1-1 0 0 0,0 0-1 0 0,21-8 1 0 0,-7 1 54 0 0,-15 6-58 0 0,-1 0 1 0 0,0-1-1 0 0,23-13 0 0 0,-33 17-543 0 0,-1-1-208 0 0,4-3 223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68 346 12895 0 0,'0'0'998'0'0,"-1"3"-657"0"0,-15 30 2290 0 0,13-32-1771 0 0,0 0-651 0 0,2-1-55 0 0,0 1 1 0 0,0 0-1 0 0,-1-1 1 0 0,1 1 0 0 0,-1-1-1 0 0,1 1 1 0 0,0-1-1 0 0,-1 1 1 0 0,1-1-1 0 0,-1 0 1 0 0,1 0 0 0 0,-1 0-1 0 0,1 0 1 0 0,-1 0-1 0 0,1 0 1 0 0,-1 0 0 0 0,1-1-1 0 0,0 1 1 0 0,-1 0-1 0 0,1-1 1 0 0,-1 1-1 0 0,1-1 1 0 0,0 0 0 0 0,-1 1-1 0 0,1-1 1 0 0,0 0-1 0 0,0 0 1 0 0,-2-1-1 0 0,2 1-69 0 0,1 0 0 0 0,0 0-1 0 0,-1 1 1 0 0,1-1-1 0 0,0 0 1 0 0,0 0-1 0 0,-1 0 1 0 0,1 0 0 0 0,0 0-1 0 0,0 0 1 0 0,0 1-1 0 0,0-1 1 0 0,0 0-1 0 0,0 0 1 0 0,0 0-1 0 0,0 0 1 0 0,1 0 0 0 0,-1 0-1 0 0,0 1 1 0 0,0-1-1 0 0,1 0 1 0 0,-1 0-1 0 0,1 0 1 0 0,0 0 0 0 0,11-20 542 0 0,-12 21-615 0 0,12-16 56 0 0,1 1 0 0 0,0 1 1 0 0,15-13-1 0 0,49-37-83 0 0,-53 45 26 0 0,16-11-27 0 0,80-48 0 0 0,-93 63 10 0 0,0 2-1 0 0,1 1 1 0 0,1 1 0 0 0,38-9-1 0 0,-47 18 7 0 0,-19 1 0 0 0,1 1 0 0 0,-1 0 0 0 0,0 0 0 0 0,1 0 0 0 0,-1 0 0 0 0,0 1 0 0 0,0-1 0 0 0,1 0 0 0 0,-1 1 0 0 0,2 0 0 0 0,-2 0 2 0 0,1 0 0 0 0,-1 0 0 0 0,0 0 0 0 0,1 0 0 0 0,-1 1 0 0 0,0-1 0 0 0,0 1 0 0 0,0-1 0 0 0,0 1-1 0 0,0-1 1 0 0,0 1 0 0 0,-1 0 0 0 0,1-1 0 0 0,0 1 0 0 0,-1 0 0 0 0,1-1 0 0 0,-1 1 0 0 0,0 0 0 0 0,1 0 0 0 0,-1 0 0 0 0,0-1 0 0 0,0 1 0 0 0,0 0 0 0 0,0 0 0 0 0,-1 0-1 0 0,1 1 1 0 0,-2 8 23 0 0,-1 0 0 0 0,1 0-1 0 0,-5 10 1 0 0,5-15-12 0 0,-5 13 10 0 0,2-1 0 0 0,0 1 0 0 0,1 0-1 0 0,1 0 1 0 0,0 1 0 0 0,2-1 0 0 0,0 1 0 0 0,1-1-1 0 0,4 25 1 0 0,-1-34-23 0 0,0 1-1 0 0,0 0 1 0 0,11 19-1 0 0,0 2 14 0 0,-13-27-1 0 0,0 0 5 0 0,10 12-9 0 0,-4-7-237 0 0,0 0 0 0 0,0-1 0 0 0,10 8 0 0 0,-14-13-410 0 0,1-1 0 0 0,0 1 1 0 0,0-1-1 0 0,0 0 0 0 0,1-1 0 0 0,-1 1 1 0 0,1-1-1 0 0,-1 0 0 0 0,8 2 0 0 0,2-1-6281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8751 0 0,'0'0'10071'0'0,"-3"2"-9798"0"0,-12 16 30 0 0,1 1 0 0 0,0 0 0 0 0,2 1 0 0 0,-19 40-1 0 0,8-16-26 0 0,-170 279 326 0 0,139-237-567 0 0,-177 254-67 0 0,95-159-539 0 0,134-178 382 0 0,0 1 0 0 0,0-1 0 0 0,0 1 0 0 0,-2 6 0 0 0,2 5-5284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9215 0 0,'0'0'707'0'0,"2"0"-464"0"0,12 0 5929 0 0,-12 1-6041 0 0,-1 1 0 0 0,1 0 0 0 0,-1-1 0 0 0,0 1 0 0 0,1 0 0 0 0,-1 0 0 0 0,0 0 0 0 0,0 0 0 0 0,0 0 0 0 0,0 0 0 0 0,-1 0 0 0 0,1 0 0 0 0,-1 0 1 0 0,1 0-1 0 0,-1 0 0 0 0,0 0 0 0 0,1 1 0 0 0,-1-1 0 0 0,0 0 0 0 0,-1 0 0 0 0,1 0 0 0 0,0 1 0 0 0,-1-1 0 0 0,1 0 0 0 0,-1 0 0 0 0,1 0 0 0 0,-1 0 0 0 0,0 0 1 0 0,0 0-1 0 0,0 0 0 0 0,0 0 0 0 0,-2 2 0 0 0,-92 131 2150 0 0,45-68-1902 0 0,14-17-870 0 0,35-47-153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9935 0 0,'0'0'1663'0'0,"2"1"-1011"0"0,14 20 913 0 0,-4-7-270 0 0,0 1 1 0 0,12 21 0 0 0,-2 7 258 0 0,-16-29-1309 0 0,2 1-1 0 0,-1-1 0 0 0,2-1 1 0 0,13 19-1 0 0,-12-23-185 0 0,3-1-34 0 0,-10-7-148 0 0,1 0 0 0 0,-1 0 0 0 0,1 0 0 0 0,-1-1 0 0 0,1 1 0 0 0,-1-1 1 0 0,1 0-1 0 0,0 0 0 0 0,-1 0 0 0 0,1 0 0 0 0,-1-1 0 0 0,1 1 0 0 0,-1-1 0 0 0,1 0 0 0 0,-1 0 0 0 0,0 0 0 0 0,1-1 1 0 0,-1 1-1 0 0,0-1 0 0 0,0 0 0 0 0,5-3 0 0 0,8-5-2000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644 739 11519 0 0,'0'0'1040'0'0,"-2"2"-853"0"0,-5 6-103 0 0,0 0-1 0 0,1 1 1 0 0,-7 11-1 0 0,1 2 4735 0 0,15-23-4485 0 0,4-2-186 0 0,0-1-1 0 0,0 0 0 0 0,-1-1 0 0 0,0 1 1 0 0,1-1-1 0 0,-2 0 0 0 0,1-1 1 0 0,-1 1-1 0 0,0-1 0 0 0,6-8 1 0 0,8-14 315 0 0,16-31 1 0 0,-19 32-287 0 0,9-16-50 0 0,-2-1 1 0 0,-1-1-1 0 0,20-63 0 0 0,-28 63-143 0 0,91-259-702 0 0,-90 265 254 0 0,-13 36 210 0 0,-4 4-555 0 0,-6 4 634 0 0,0 1 1 0 0,1-1 0 0 0,-1 2 0 0 0,2-1 0 0 0,-13 15 0 0 0,-28 43-291 0 0,39-53 377 0 0,-28 45-107 0 0,-51 106 0 0 0,42-66 203 0 0,-92 188 16 0 0,-20-10 343 0 0,24-51 425 0 0,29-47-459 0 0,83-143-321 0 0,-2 0 0 0 0,-1-2 0 0 0,-29 30 0 0 0,42-51-942 0 0,-24 17 0 0 0,24-20-2906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29 268 13359 0 0,'-2'0'228'0'0,"0"0"0"0"0,-1 0 0 0 0,1 0 0 0 0,0 1 0 0 0,0-1 0 0 0,0 1-1 0 0,0-1 1 0 0,0 1 0 0 0,0 0 0 0 0,-6 2 3520 0 0,22 7-3273 0 0,-11-9-468 0 0,0 0 1 0 0,0 0 0 0 0,0 0 0 0 0,1 0 0 0 0,-1-1 0 0 0,0 1 0 0 0,1-1 0 0 0,-1 0 0 0 0,0 0 0 0 0,1 0-1 0 0,-1 0 1 0 0,0-1 0 0 0,4 0 0 0 0,8-3 162 0 0,21-8 0 0 0,-32 11-144 0 0,476-177 2003 0 0,-309 108-3429 0 0,-120 48-1723 0 0,-49 21 1535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257 108 15319 0 0,'0'0'1386'0'0,"2"2"-1142"0"0,24 42 792 0 0,-26-43-915 0 0,1 0 0 0 0,-1-1 1 0 0,1 1-1 0 0,0 0 1 0 0,-1-1-1 0 0,1 1 0 0 0,0-1 1 0 0,0 1-1 0 0,0-1 1 0 0,-1 1-1 0 0,1-1 1 0 0,0 1-1 0 0,0-1 0 0 0,0 0 1 0 0,0 0-1 0 0,0 1 1 0 0,0-1-1 0 0,0 0 1 0 0,0 0-1 0 0,-1 0 0 0 0,1 0 1 0 0,0 0-1 0 0,0 0 1 0 0,0 0-1 0 0,0 0 0 0 0,0-1 1 0 0,2 1-1 0 0,-1-1-272 0 0,7-1 308 0 0,-1 0 0 0 0,1-1 0 0 0,-1 0 0 0 0,0 0 0 0 0,0-1 0 0 0,0 0 0 0 0,-1-1 1 0 0,11-7-1 0 0,52-47 931 0 0,-69 58-1088 0 0,4-4-23 0 0,-1 2-49 0 0,-1 1 0 0 0,0-1 0 0 0,1 0 0 0 0,-2-1 0 0 0,1 1 0 0 0,0 0 0 0 0,-1-1 0 0 0,1 0-1 0 0,-1 1 1 0 0,0-1 0 0 0,2-6 0 0 0,-3 8-129 0 0,-3 0-203 0 0,2 1 384 0 0,0 1 0 0 0,0 0-1 0 0,0-1 1 0 0,0 1 0 0 0,0 0 0 0 0,0-1-1 0 0,-1 1 1 0 0,1 0 0 0 0,0-1-1 0 0,0 1 1 0 0,-1 0 0 0 0,1-1 0 0 0,0 1-1 0 0,0 0 1 0 0,-1-1 0 0 0,1 1-1 0 0,0 0 1 0 0,-1 0 0 0 0,1 0 0 0 0,0-1-1 0 0,-1 1 1 0 0,1 0 0 0 0,0 0-1 0 0,-1 0 1 0 0,-9 0-264 0 0,1 0-1 0 0,-1 1 1 0 0,1 0 0 0 0,0 1-1 0 0,-1 0 1 0 0,-16 6 0 0 0,-13 3-228 0 0,23-7 457 0 0,1 1 1 0 0,0 0 0 0 0,0 1 0 0 0,1 1-1 0 0,-1 0 1 0 0,1 1 0 0 0,-17 14 0 0 0,-1 2 259 0 0,-49 51 0 0 0,63-57-36 0 0,1 2 0 0 0,-24 33 0 0 0,33-41-110 0 0,1 0 0 0 0,0 1 0 0 0,1 0 0 0 0,0 0 1 0 0,1 1-1 0 0,-4 17 0 0 0,8-26-51 0 0,0 0 1 0 0,0 0-1 0 0,0 0 0 0 0,1 0 1 0 0,0 0-1 0 0,0 0 0 0 0,0 0 1 0 0,1 1-1 0 0,0-1 0 0 0,0 0 1 0 0,0 0-1 0 0,3 7 0 0 0,-3-9-1 0 0,1 0 0 0 0,0 0 0 0 0,0-1 0 0 0,0 1 0 0 0,0 0-1 0 0,0-1 1 0 0,0 1 0 0 0,1-1 0 0 0,-1 1 0 0 0,1-1 0 0 0,-1 0 0 0 0,1 0-1 0 0,0 0 1 0 0,0-1 0 0 0,0 1 0 0 0,0-1 0 0 0,0 1 0 0 0,0-1-1 0 0,6 1 1 0 0,1 0 22 0 0,0 0-1 0 0,0-1 0 0 0,1 0 0 0 0,-1-1 1 0 0,0 0-1 0 0,1-1 0 0 0,15-2 1 0 0,5-4-801 0 0,33-11 0 0 0,-17 4-6055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653 426 2759 0 0,'57'-106'2356'0'0,"101"-144"0"0"0,-148 237-1579 0 0,-2 0 1183 0 0,21-22 7838 0 0,-30 34-9712 0 0,0 0 1 0 0,0 1-1 0 0,0-1 1 0 0,0 0-1 0 0,0 1 1 0 0,0-1-1 0 0,0 0 1 0 0,0 1-1 0 0,0-1 1 0 0,0 1 0 0 0,0-1-1 0 0,0 1 1 0 0,0 0-1 0 0,-1 0 1 0 0,1-1-1 0 0,0 1 1 0 0,0 0-1 0 0,0 0 1 0 0,-1 0-1 0 0,1 0 1 0 0,0 0-1 0 0,0 1 1 0 0,0-1-1 0 0,0 0 1 0 0,-1 0-1 0 0,1 1 1 0 0,0-1-1 0 0,0 1 1 0 0,0-1-1 0 0,0 1 1 0 0,0 0-1 0 0,0-1 1 0 0,0 1-1 0 0,-2 1 1 0 0,2 0-67 0 0,-1 0-1 0 0,0 0 1 0 0,0 1 0 0 0,1-1 0 0 0,-1 0-1 0 0,1 1 1 0 0,0-1 0 0 0,0 1 0 0 0,0-1-1 0 0,-1 6 1 0 0,-1-1 5 0 0,-24 65-55 0 0,-64 118-1 0 0,33-93 95 0 0,-74 94 0 0 0,32-59 50 0 0,-70 92-36 0 0,37-47-78 0 0,108-138 0 0 0,2 0 0 0 0,-34 77 0 0 0,49-94-275 0 0,1 1 1 0 0,1 1-1 0 0,-5 45 0 0 0,10-66-170 0 0,0 0-184 0 0,-3 7-763 0 0,2-7-339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68 265 13359 0 0,'-7'2'242'0'0,"-1"2"0"0"0,1-1 1 0 0,0 1-1 0 0,-7 4 0 0 0,12-6-34 0 0,0-1 1 0 0,0 1-1 0 0,0-1 0 0 0,0 1 1 0 0,1 0-1 0 0,-1 0 0 0 0,1 0 1 0 0,-1 0-1 0 0,1 0 1 0 0,0 0-1 0 0,0 0 0 0 0,0 0 1 0 0,0 0-1 0 0,0 0 0 0 0,0 1 1 0 0,1-1-1 0 0,-1 4 1 0 0,0-4 909 0 0,6 0-1020 0 0,0 0-1 0 0,0 0 1 0 0,0-1-1 0 0,1 1 1 0 0,-1-1-1 0 0,0-1 1 0 0,0 1 0 0 0,1-1-1 0 0,-1 0 1 0 0,0 0-1 0 0,11-1 1 0 0,1-3 39 0 0,1 0 0 0 0,19-7 1 0 0,-19 5 65 0 0,206-76 1284 0 0,-79 25-647 0 0,271-100 727 0 0,-377 143-2051 0 0,-36 13-156 0 0,-8 16-3472 0 0,-4 2 2660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4143 0 0,'0'0'191'0'0,"0"3"-11"0"0,2 42 305 0 0,-2-33 2106 0 0,-1 1-1 0 0,-1-1 1 0 0,-4 16-1 0 0,3-18-675 0 0,0 0 0 0 0,0-1 0 0 0,-1 0 0 0 0,-9 15 0 0 0,8-16-2221 0 0,0 0 1 0 0,-13 13-1 0 0,-6 3 1079 0 0,-32 22 0 0 0,-1 2-494 0 0,38-35-1277 0 0,17-12 256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109 181 7831 0 0,'0'0'603'0'0,"-2"2"-396"0"0,-12 13-386 0 0,-8 9 4212 0 0,-12 12 4015 0 0,10-13-6817 0 0,11-11 731 0 0,31-26-944 0 0,6-6-1082 0 0,70-62-435 0 0,-10 8-114 0 0,-62 56 505 0 0,1 1 0 0 0,1 1 1 0 0,0 1-1 0 0,27-12 0 0 0,-46 25 111 0 0,0 0 1 0 0,1 1-1 0 0,-1 0 0 0 0,0 0 0 0 0,1 0 1 0 0,9 0-1 0 0,-12 1 106 0 0,-1 2 6 0 0,2 1-89 0 0,-1 0 1 0 0,-1 0 0 0 0,1 0-1 0 0,0 1 1 0 0,-1-1 0 0 0,1 1-1 0 0,-1 0 1 0 0,0-1 0 0 0,-1 1-1 0 0,1 0 1 0 0,0 0 0 0 0,-1 0-1 0 0,0 1 1 0 0,0-1 0 0 0,0 0-1 0 0,-1 0 1 0 0,0 1 0 0 0,1-1-1 0 0,-1 0 1 0 0,-1 0 0 0 0,0 8-1 0 0,0-3 48 0 0,0 0 0 0 0,-1 0-1 0 0,0-1 1 0 0,-5 14 0 0 0,-21 38 318 0 0,22-48-289 0 0,5-11-232 0 0,10-11-955 0 0,-8 8 1024 0 0,32-43-113 0 0,-17 22-18 0 0,21-24 1 0 0,-31 41 167 0 0,0 0 0 0 0,0 0 0 0 0,1 0 0 0 0,0 1 1 0 0,0 0-1 0 0,0 1 0 0 0,0-1 0 0 0,9-3 0 0 0,-4 4 12 0 0,-7 5-42 0 0,-2 1 50 0 0,-1 0 1 0 0,0 1-1 0 0,1 0 1 0 0,-1-1-1 0 0,0 1 0 0 0,0 0 1 0 0,-1 0-1 0 0,1 0 0 0 0,-1 0 1 0 0,1 0-1 0 0,-1 1 0 0 0,0-1 1 0 0,0 0-1 0 0,-1 1 0 0 0,1-1 1 0 0,0 5-1 0 0,0 10 89 0 0,-1-1 1 0 0,-1 19-1 0 0,0-22 4 0 0,0 7 188 0 0,-6 28 0 0 0,3-29 14 0 0,5-20-362 0 0,-1 1-1 0 0,1-1 1 0 0,0 0-1 0 0,-1 1 1 0 0,1-1-1 0 0,0 0 1 0 0,0 1-1 0 0,-1-1 0 0 0,1 0 1 0 0,0 0-1 0 0,0 1 1 0 0,0-1-1 0 0,-1 0 1 0 0,1 0-1 0 0,0 0 1 0 0,0 0-1 0 0,0 0 1 0 0,15-3-5409 0 0,2-4-1845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75 10591 0 0,'0'0'819'0'0,"0"2"-224"0"0,0 2-417 0 0,0 2 733 0 0,0-1 0 0 0,0 1 0 0 0,0-1 0 0 0,1 1 0 0 0,0-1 0 0 0,0 1 0 0 0,0-1 0 0 0,0 0 0 0 0,1 0 0 0 0,2 6 1 0 0,-2-10-817 0 0,-1 0 0 0 0,0 0 1 0 0,1 0-1 0 0,-1 0 1 0 0,1 0-1 0 0,0 0 1 0 0,-1 0-1 0 0,1 0 0 0 0,-1-1 1 0 0,1 1-1 0 0,0-1 1 0 0,0 1-1 0 0,-1-1 1 0 0,1 0-1 0 0,0 0 1 0 0,3 1-1 0 0,-4-1 13 0 0,8 0 142 0 0,-1 0 0 0 0,1 0 1 0 0,-1-1-1 0 0,1 0 0 0 0,-1 0 0 0 0,1-1 0 0 0,7-2 0 0 0,59-25 775 0 0,-30 10-710 0 0,-34 15-264 0 0,0-1 0 0 0,0 0 0 0 0,11-7 0 0 0,-18 9-54 0 0,0 0 0 0 0,1 0-1 0 0,-1-1 1 0 0,0 1-1 0 0,-1-1 1 0 0,1 0 0 0 0,-1 0-1 0 0,6-9 1 0 0,-8 12-22 0 0,-1 1 1 0 0,0-1 0 0 0,1 0-1 0 0,-1 1 1 0 0,0-1-1 0 0,1 0 1 0 0,-1 0 0 0 0,0 1-1 0 0,0-1 1 0 0,1 0-1 0 0,-1 0 1 0 0,0 1 0 0 0,0-1-1 0 0,0 0 1 0 0,0 0 0 0 0,0 1-1 0 0,0-1 1 0 0,0 0-1 0 0,-1 0 1 0 0,1 1 0 0 0,0-1-1 0 0,0 0 1 0 0,-1 1-1 0 0,1-1 1 0 0,0 0 0 0 0,-1 0-1 0 0,1 1 1 0 0,0-1-1 0 0,-1 1 1 0 0,1-1 0 0 0,-1 0-1 0 0,1 1 1 0 0,-1-1-1 0 0,1 1 1 0 0,-1-1 0 0 0,0 1-1 0 0,1-1 1 0 0,-2 1 0 0 0,0-2-26 0 0,0 1 0 0 0,0 1 0 0 0,0-1 0 0 0,-1 0 0 0 0,1 0 0 0 0,0 1 0 0 0,0-1 0 0 0,-1 1 1 0 0,1 0-1 0 0,-3 0 0 0 0,-6 1-67 0 0,1 1 0 0 0,0 1 1 0 0,0 0-1 0 0,0 0 0 0 0,1 1 0 0 0,-1 1 1 0 0,1-1-1 0 0,-11 8 0 0 0,-1 0-7 0 0,-37 21 4 0 0,2 3 0 0 0,2 2 0 0 0,1 3 0 0 0,-66 65 0 0 0,99-86 131 0 0,-31 40-1 0 0,44-50-5 0 0,0 1-1 0 0,1 0 1 0 0,0 0 0 0 0,0 0-1 0 0,1 0 1 0 0,-5 18-1 0 0,9-26-2 0 0,0-1 0 0 0,1 1-1 0 0,-1-1 1 0 0,1 1-1 0 0,-1-1 1 0 0,1 1-1 0 0,0-1 1 0 0,0 1-1 0 0,0 0 1 0 0,0-1 0 0 0,1 1-1 0 0,-1-1 1 0 0,1 1-1 0 0,-1-1 1 0 0,1 1-1 0 0,0-1 1 0 0,0 0-1 0 0,0 1 1 0 0,0-1 0 0 0,1 0-1 0 0,-1 0 1 0 0,0 0-1 0 0,1 1 1 0 0,0-2-1 0 0,-1 1 1 0 0,1 0-1 0 0,0 0 1 0 0,0 0 0 0 0,0-1-1 0 0,0 1 1 0 0,0-1-1 0 0,1 0 1 0 0,1 2-1 0 0,6 0 36 0 0,-1 1 0 0 0,1-2 0 0 0,0 1 0 0 0,0-1 0 0 0,0-1 0 0 0,0 1 0 0 0,11-2-1 0 0,65 0 148 0 0,0-4 0 0 0,142-25 0 0 0,-211 27-514 0 0,1-2 0 0 0,-1 0-1 0 0,-1-1 1 0 0,1 0-1 0 0,-1-1 1 0 0,31-17-1 0 0,-18 3-1573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67 5063 0 0,'0'0'390'0'0,"-1"-2"154"0"0,1 1-90 0 0,0 0 1 0 0,-1 0-1 0 0,1 0 1 0 0,-1 0-1 0 0,1-1 1 0 0,-1 1-1 0 0,1 0 1 0 0,-1 0-1 0 0,0 0 1 0 0,1 1-1 0 0,-1-1 1 0 0,0 0-1 0 0,0 0 1 0 0,0 0-1 0 0,0 0 1 0 0,0 1-1 0 0,0-1 1 0 0,0 1-1 0 0,0-1 1 0 0,0 0-1 0 0,0 1 1 0 0,0 0-1 0 0,-2-1 1 0 0,0 0-278 0 0,1 1 1 0 0,0 0 0 0 0,-1 0 0 0 0,1 1 0 0 0,-1-1-1 0 0,1 0 1 0 0,0 1 0 0 0,0-1 0 0 0,-1 1-1 0 0,1 0 1 0 0,-3 1 0 0 0,-6 4-294 0 0,0 0 1 0 0,0 1-1 0 0,-15 13 0 0 0,5-1 247 0 0,0 1 0 0 0,1 1-1 0 0,1 0 1 0 0,1 2 0 0 0,-29 47-1 0 0,43-63-27 0 0,0 1 0 0 0,0 0 0 0 0,1 1 0 0 0,0-1-1 0 0,1 1 1 0 0,0-1 0 0 0,0 1 0 0 0,-1 16 0 0 0,3-22-43 0 0,0 1 0 0 0,0-1 1 0 0,0 0-1 0 0,0 0 0 0 0,1 0 1 0 0,0 0-1 0 0,-1 0 0 0 0,1 0 1 0 0,1 0-1 0 0,-1 0 0 0 0,0 0 1 0 0,3 3-1 0 0,-3-4-18 0 0,1 0 0 0 0,-1 0 0 0 0,1-1-1 0 0,0 1 1 0 0,0 0 0 0 0,0-1 0 0 0,0 0-1 0 0,0 1 1 0 0,0-1 0 0 0,0 0 0 0 0,0 0 0 0 0,0 0-1 0 0,0 0 1 0 0,1-1 0 0 0,-1 1 0 0 0,0-1 0 0 0,1 1-1 0 0,2-1 1 0 0,2 1 40 0 0,1-1 1 0 0,-1 0-1 0 0,0 0 0 0 0,1-1 1 0 0,-1 0-1 0 0,0 0 0 0 0,13-5 0 0 0,-1-1 112 0 0,27-14-1 0 0,-14 6-31 0 0,-12 5-105 0 0,0 0 0 0 0,-1-2 0 0 0,0 0 0 0 0,-1-1 0 0 0,0 0 0 0 0,22-23 0 0 0,-32 28-24 0 0,-1-1 0 0 0,0 0 0 0 0,0 0-1 0 0,-1-1 1 0 0,0 1 0 0 0,5-14-1 0 0,-8 16-23 0 0,-1 0 1 0 0,1 0-1 0 0,-1-1 0 0 0,-1 1 0 0 0,0 0 0 0 0,0-1 0 0 0,0 1 1 0 0,-1 0-1 0 0,0-1 0 0 0,-1-10 0 0 0,0 14-97 0 0,1 0 1 0 0,-1 1-1 0 0,0-1 0 0 0,0 0 1 0 0,-1 0-1 0 0,1 1 0 0 0,-1-1 1 0 0,0 1-1 0 0,0-1 0 0 0,0 1 1 0 0,0 0-1 0 0,0-1 0 0 0,-1 1 1 0 0,0 1-1 0 0,1-1 0 0 0,-1 0 1 0 0,0 0-1 0 0,0 1 0 0 0,0 0 1 0 0,-8-4-1 0 0,3 2-421 0 0,-1 1 0 0 0,0 0-1 0 0,0 0 1 0 0,0 1 0 0 0,-1 0 0 0 0,1 0 0 0 0,-15 0 0 0 0,11 1-6121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855 534 16615 0 0,'0'0'5787'0'0,"2"-3"-5286"0"0,74-79 1412 0 0,24-28-1367 0 0,-88 94-606 0 0,-1 0 0 0 0,-1 0-1 0 0,-1-1 1 0 0,0 0 0 0 0,-1-1 0 0 0,-1 0 0 0 0,0 0 0 0 0,-2-1 0 0 0,0 1 0 0 0,-1-1 0 0 0,2-24-1 0 0,-6 36-147 0 0,0-1-1 0 0,0 0 0 0 0,0 1 0 0 0,-1-1 0 0 0,-1 1 0 0 0,1-1 0 0 0,-5-11 0 0 0,6 17 124 0 0,-1 0 0 0 0,0 1 0 0 0,1-1 0 0 0,-1 0 0 0 0,0 1 0 0 0,0-1-1 0 0,0 0 1 0 0,0 1 0 0 0,0 0 0 0 0,-1-1 0 0 0,1 1 0 0 0,0 0 0 0 0,-1-1-1 0 0,1 1 1 0 0,-1 0 0 0 0,1 0 0 0 0,-1 0 0 0 0,1 0 0 0 0,-1 0 0 0 0,0 1-1 0 0,0-1 1 0 0,1 0 0 0 0,-1 1 0 0 0,0-1 0 0 0,0 1 0 0 0,0 0 0 0 0,1 0-1 0 0,-1 0 1 0 0,0 0 0 0 0,0 0 0 0 0,0 0 0 0 0,0 0 0 0 0,0 0 0 0 0,1 1 0 0 0,-1-1-1 0 0,-2 1 1 0 0,-5 3-107 0 0,1-1 0 0 0,0 1 0 0 0,0 0 0 0 0,0 1 0 0 0,1-1 0 0 0,-9 8 0 0 0,-40 38-394 0 0,21-12 514 0 0,1 2 0 0 0,2 0 0 0 0,-50 87 0 0 0,-59 148 270 0 0,65-119-74 0 0,25-34 311 0 0,39-89 38 0 0,-1 0-1 0 0,-2-1 1 0 0,-29 46 0 0 0,13-34-147 0 0,-3-2 0 0 0,-1-1 0 0 0,-2-1 0 0 0,-83 67 0 0 0,93-87-956 0 0,-49 28-1 0 0,31-27-3240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14191 0 0,'0'0'1291'0'0,"2"1"-987"0"0,-1 1-185 0 0,0-1 0 0 0,-1 0 0 0 0,1 0-1 0 0,0 1 1 0 0,0-1 0 0 0,-1 0 0 0 0,1 1 0 0 0,0-1 0 0 0,-1 1 0 0 0,1-1 0 0 0,-1 1-1 0 0,0-1 1 0 0,0 1 0 0 0,1-1 0 0 0,-1 1 0 0 0,0-1 0 0 0,0 1 0 0 0,0-1 0 0 0,-1 3-1 0 0,0-2-3 0 0,0 1 0 0 0,0-1 0 0 0,0 1 0 0 0,0-1 0 0 0,0 0 0 0 0,0 0-1 0 0,-1 0 1 0 0,1 0 0 0 0,-1 0 0 0 0,-3 3 0 0 0,-4 3 99 0 0,-1 0-1 0 0,1-2 1 0 0,-1 1 0 0 0,-12 5-1 0 0,20-11-154 0 0,-50 26 26 0 0,0-2 0 0 0,-60 20-1 0 0,72-33-377 0 0,-1-1 0 0 0,0-1 0 0 0,-69 5-1 0 0,95-14 224 0 0,-1 0-59 0 0,-26 6 0 0 0,41-7 65 0 0,26 1-289 0 0,-14 0 369 0 0,-1-1 0 0 0,18-2 0 0 0,-23 1 69 0 0,0 1-1 0 0,-1-1 1 0 0,1 1 0 0 0,0 0-1 0 0,0 1 1 0 0,0-1 0 0 0,-1 1 0 0 0,1 0-1 0 0,5 2 1 0 0,-8-3-63 0 0,-1 1 0 0 0,0-1 0 0 0,1 1-1 0 0,-1 0 1 0 0,0 0 0 0 0,0-1 0 0 0,1 1 0 0 0,-1 0 0 0 0,0 0-1 0 0,0 0 1 0 0,0 1 0 0 0,0-1 0 0 0,0 0 0 0 0,0 0-1 0 0,-1 0 1 0 0,1 1 0 0 0,0-1 0 0 0,-1 0 0 0 0,1 1 0 0 0,-1-1-1 0 0,1 0 1 0 0,-1 1 0 0 0,0-1 0 0 0,1 1 0 0 0,-1-1 0 0 0,0 1-1 0 0,0-1 1 0 0,0 1 0 0 0,0-1 0 0 0,0 1 0 0 0,0-1 0 0 0,-1 0-1 0 0,0 3 1 0 0,-2 6 14 0 0,0-1-1 0 0,-1 0 1 0 0,0 0-1 0 0,-1 0 0 0 0,0 0 1 0 0,0-1-1 0 0,-8 9 1 0 0,-8 15 58 0 0,7-8 186 0 0,2 2 0 0 0,1-1 1 0 0,-15 52-1 0 0,25-75-196 0 0,0 2-19 0 0,1-3-61 0 0,0-1 0 0 0,0 1 0 0 0,0-1 0 0 0,0 1 0 0 0,0-1 0 0 0,0 1 0 0 0,0-1 0 0 0,0 0 0 0 0,0 1 0 0 0,0-1 0 0 0,0 1 0 0 0,0-1 0 0 0,0 1 0 0 0,0-1 0 0 0,1 1 0 0 0,-1-1 0 0 0,0 1 0 0 0,0-1 0 0 0,1 1 0 0 0,8 14 13 0 0,-5-13-25 0 0,-2-1-1 0 0,-1 0-10 0 0,1-1 0 0 0,-1 1 0 0 0,1-1 0 0 0,-1 1 0 0 0,1-1 0 0 0,-1 0 0 0 0,1 1 0 0 0,-1-1 0 0 0,1 0 0 0 0,-1 0 0 0 0,1 0 0 0 0,-1 0 0 0 0,1 0 0 0 0,-1-1 0 0 0,1 1 0 0 0,2-1 0 0 0,-2 0-94 0 0,3 0-363 0 0,-1 0 0 0 0,0 0 0 0 0,0-1 0 0 0,8-3 0 0 0,3-4-948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86 13791 0 0,'0'0'1247'0'0,"-1"3"-1023"0"0,-3 9-199 0 0,3-10 37 0 0,1 0-1 0 0,0 0 1 0 0,0 0-1 0 0,0 0 1 0 0,0 0-1 0 0,0-1 1 0 0,0 1-1 0 0,0 0 0 0 0,1 0 1 0 0,-1 0-1 0 0,1 0 1 0 0,-1 0-1 0 0,1 0 1 0 0,0-1-1 0 0,0 1 1 0 0,-1 0-1 0 0,1-1 1 0 0,1 1-1 0 0,-1 0 1 0 0,0-1-1 0 0,0 1 1 0 0,0-1-1 0 0,1 0 0 0 0,-1 1 1 0 0,1-1-1 0 0,-1 0 1 0 0,1 0-1 0 0,0 0 1 0 0,-1 0-1 0 0,1 0 1 0 0,0 0-1 0 0,0-1 1 0 0,-1 1-1 0 0,1 0 1 0 0,0-1-1 0 0,2 1 1 0 0,6 1 373 0 0,1-1 0 0 0,-1 0 1 0 0,0 0-1 0 0,0-1 0 0 0,15-1 1 0 0,194-32 2143 0 0,-158 21-2101 0 0,218-44 785 0 0,-216 43-1087 0 0,76-21-2915 0 0,-104 24-5193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43 12351 0 0,'2'-2'564'0'0,"4"-4"-173"0"0,22-17-10 0 0,-26 22-237 0 0,-1 0-1 0 0,1 0 0 0 0,0-1 1 0 0,0 1-1 0 0,0 1 0 0 0,-1-1 0 0 0,1 0 1 0 0,0 0-1 0 0,0 1 0 0 0,0-1 1 0 0,1 1-1 0 0,-1-1 0 0 0,0 1 1 0 0,0 0-1 0 0,0 0 0 0 0,0 0 0 0 0,0 0 1 0 0,0 0-1 0 0,0 1 0 0 0,0-1 1 0 0,0 0-1 0 0,0 1 0 0 0,0 0 1 0 0,0-1-1 0 0,0 1 0 0 0,3 2 1 0 0,-1 1 548 0 0,-1 3-555 0 0,-1 0 1 0 0,0 0 0 0 0,0 0 0 0 0,-1 0 0 0 0,0 0 0 0 0,0 0 0 0 0,0 1 0 0 0,-1-1 0 0 0,0 0 0 0 0,-1 0-1 0 0,1 1 1 0 0,-1-1 0 0 0,-1 0 0 0 0,-3 12 0 0 0,-4 8 169 0 0,-1 0 1 0 0,-19 35-1 0 0,-23 38 83 0 0,-4-3 0 0 0,-4-2 0 0 0,-122 146 0 0 0,61-115-147 0 0,2-3 81 0 0,54-51-41 0 0,25-30-40 0 0,2 2 0 0 0,-54 84 0 0 0,85-117-205 0 0,1 1 0 0 0,-7 19 0 0 0,11-27-156 0 0,1-1 0 0 0,0 1-1 0 0,0 0 1 0 0,0 0 0 0 0,1 0 0 0 0,-1 0-1 0 0,1-1 1 0 0,0 1 0 0 0,0 0 0 0 0,1 0 0 0 0,-1 0-1 0 0,2 5 1 0 0,-2-7-695 0 0,1-1 640 0 0,-1 0 1 0 0,0 0 0 0 0,0 0-1 0 0,1 0 1 0 0,-1 0 0 0 0,0-1-1 0 0,1 1 1 0 0,-1 0 0 0 0,1 0-1 0 0,-1 0 1 0 0,1-1 0 0 0,1 2-1 0 0,-1 0-315 0 0,0 0-1558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11 195 14743 0 0,'-1'2'1136'0'0,"-1"4"-959"0"0,0-1-1 0 0,1 0 0 0 0,-1 1 0 0 0,1-1 1 0 0,0 0-1 0 0,1 1 0 0 0,-1 0 1 0 0,1-1-1 0 0,0 1 0 0 0,1-1 1 0 0,-1 1-1 0 0,3 8 0 0 0,-3-11-90 0 0,1-1-1 0 0,0 1 1 0 0,0-1-1 0 0,0 0 0 0 0,0 1 1 0 0,0-1-1 0 0,1 0 1 0 0,-1 1-1 0 0,1-1 1 0 0,0 0-1 0 0,-1 0 1 0 0,1 0-1 0 0,0 0 1 0 0,0-1-1 0 0,0 1 1 0 0,0 0-1 0 0,0-1 1 0 0,1 0-1 0 0,-1 1 0 0 0,0-1 1 0 0,1 0-1 0 0,-1 0 1 0 0,1 0-1 0 0,-1-1 1 0 0,1 1-1 0 0,-1 0 1 0 0,1-1-1 0 0,0 0 1 0 0,3 1-1 0 0,9-2 266 0 0,0-1 0 0 0,0 0 0 0 0,0-1 0 0 0,0-1 0 0 0,0 0-1 0 0,20-9 1 0 0,-17 6-38 0 0,111-37 1382 0 0,248-95 673 0 0,-363 133-2359 0 0,54-23-294 0 0,124-35 1 0 0,-186 62-21 0 0,0 1-1 0 0,1 0 1 0 0,-1 0-1 0 0,0 0 1 0 0,1 1-1 0 0,-1 0 1 0 0,0 0 0 0 0,1 1-1 0 0,-1-1 1 0 0,0 1-1 0 0,10 3 1 0 0,-16-4 269 0 0,0 0 0 0 0,0 0 0 0 0,0 0 1 0 0,0 0-1 0 0,0 0 0 0 0,0 0 0 0 0,0 0 0 0 0,1 0 0 0 0,-1 1 1 0 0,0-1-1 0 0,0 0 0 0 0,0 0 0 0 0,0 0 0 0 0,0 0 0 0 0,0 0 1 0 0,0 0-1 0 0,0 0 0 0 0,0 0 0 0 0,0 0 0 0 0,0 0 1 0 0,1 0-1 0 0,-1 0 0 0 0,0 1 0 0 0,0-1 0 0 0,0 0 0 0 0,0 0 1 0 0,0 0-1 0 0,0 0 0 0 0,0 0 0 0 0,0 0 0 0 0,0 0 1 0 0,0 0-1 0 0,0 1 0 0 0,0-1 0 0 0,0 0 0 0 0,0 0 0 0 0,0 0 1 0 0,0 0-1 0 0,0 0 0 0 0,0 0 0 0 0,0 0 0 0 0,0 0 1 0 0,0 1-1 0 0,-1-1 0 0 0,-1 13-1624 0 0,-4 5-11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287 114 19295 0 0,'0'0'1744'0'0,"2"3"-1434"0"0,1 1-348 0 0,4 5 358 0 0,0 1 0 0 0,0 0 0 0 0,-1 1 0 0 0,6 13 0 0 0,4 12 339 0 0,-10-23-245 0 0,0 0 1 0 0,3 14 0 0 0,-6-19-359 0 0,-1 0 0 0 0,1 1 1 0 0,6 9-1 0 0,-9-17-169 0 0,0-1 0 0 0,1 1 0 0 0,-1-1 0 0 0,1 0 0 0 0,-1 1 0 0 0,0-1 0 0 0,1 0 0 0 0,-1 0 1 0 0,1 1-1 0 0,-1-1 0 0 0,1 0 0 0 0,-1 0 0 0 0,0 0 0 0 0,1 1 0 0 0,-1-1 0 0 0,1 0 0 0 0,-1 0 0 0 0,1 0 0 0 0,-1 0 0 0 0,1 0 0 0 0,-1 0 0 0 0,1 0 0 0 0,-1 0 0 0 0,1 0 0 0 0,-1 0 0 0 0,2 0 0 0 0,12-4-2267 0 0,-12 3 2400 0 0,17-6-1930 0 0</inkml:trace>
  <inkml:trace contextRef="#ctx0" brushRef="#br0" timeOffset="1">697 0 17911 0 0,'0'0'2522'0'0,"0"3"-2220"0"0,0 5-41 0 0,0-1-1 0 0,-1 1 0 0 0,0-1 1 0 0,0 1-1 0 0,-1-1 0 0 0,0 0 1 0 0,0 1-1 0 0,-6 11 1 0 0,-3 5 239 0 0,-19 29 0 0 0,-9 5 103 0 0,-53 59 0 0 0,27-37-349 0 0,-5 10-191 0 0,-169 226 174 0 0,198-253-696 0 0,-45 95 1 0 0,84-156 206 0 0,-2 6 198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19783 0 0,'0'0'4051'0'0,"-1"3"-3902"0"0,-4 19-17 0 0,-2-1-1 0 0,0 0 1 0 0,-1-1-1 0 0,-1 1 1 0 0,-19 30-1 0 0,-70 92 791 0 0,89-130-845 0 0,-45 56 350 0 0,-65 65 0 0 0,-72 54 62 0 0,170-168-459 0 0,-20 16-12 0 0,40-34-346 0 0,4-4-151 0 0,5-1 254 0 0,15-5-1464 0 0,0-1 0 0 0,-1 0 1 0 0,31-20-1 0 0,-23 8-5567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13991 0 0,'7'-13'293'0'0,"0"1"0"0"0,1 1 0 0 0,0-1 0 0 0,15-15 0 0 0,42-34 223 0 0,-48 45 74 0 0,39-39 1798 0 0,-52 52-2296 0 0,0 0 1 0 0,0 0 0 0 0,0 1-1 0 0,0-1 1 0 0,0 1-1 0 0,1 0 1 0 0,-1 1-1 0 0,0-1 1 0 0,1 1-1 0 0,0-1 1 0 0,-1 1-1 0 0,1 1 1 0 0,0-1-1 0 0,0 1 1 0 0,-1 0 0 0 0,1 0-1 0 0,0 0 1 0 0,6 1-1 0 0,10 3 32 0 0,-1 0 0 0 0,35 11-1 0 0,33 8-133 0 0,-58-16 780 0 0,-1 0-1 0 0,52 22 1 0 0,-78-28-678 0 0,0 1 0 0 0,-1-1 0 0 0,1 0 0 0 0,-1 1-1 0 0,1 0 1 0 0,-1 0 0 0 0,0 0 0 0 0,0 0 0 0 0,0 0 0 0 0,0 0 0 0 0,0 0 0 0 0,0 1 0 0 0,0-1 0 0 0,-1 1 0 0 0,1-1 0 0 0,-1 1 0 0 0,0 0-1 0 0,0-1 1 0 0,0 1 0 0 0,0 0 0 0 0,0 0 0 0 0,-1 0 0 0 0,1 0 0 0 0,-1 0 0 0 0,0 0 0 0 0,0 0 0 0 0,0 0 0 0 0,0 0 0 0 0,0 0 0 0 0,-1-1 0 0 0,1 1-1 0 0,-2 4 1 0 0,-1 4 9 0 0,-1-1-1 0 0,0 1 1 0 0,-1-1-1 0 0,0 0 1 0 0,0 0-1 0 0,-1 0 1 0 0,-8 10-1 0 0,-9 7-3 0 0,-1-1 1 0 0,-1-1-1 0 0,-2-1 0 0 0,-31 22 0 0 0,2-1-23 0 0,29-24-154 0 0,-1-1 0 0 0,-1-1-1 0 0,-1-1 1 0 0,-61 27 0 0 0,66-37-263 0 0,23-7 87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184 161 3223 0 0,'0'0'2180'0'0,"0"3"-69"0"0,-1 0-1618 0 0,0 1 0 0 0,1-1 0 0 0,0 1 0 0 0,0-1 0 0 0,0 1 0 0 0,0-1 0 0 0,0 1 0 0 0,1-1-1 0 0,-1 1 1 0 0,1-1 0 0 0,0 0 0 0 0,2 6 0 0 0,0-4-189 0 0,-1-1-1 0 0,1 0 0 0 0,-1 0 1 0 0,1 0-1 0 0,0 0 1 0 0,1 0-1 0 0,-1 0 0 0 0,6 4 1 0 0,-3-3-123 0 0,-1-1 0 0 0,2 0 0 0 0,-1 0 0 0 0,0-1 0 0 0,1 1 0 0 0,0-1 0 0 0,0-1 0 0 0,0 1 0 0 0,0-1 0 0 0,0 0 0 0 0,0-1 0 0 0,12 1 0 0 0,-6-2 203 0 0,1 0 1 0 0,-1-1-1 0 0,1-1 0 0 0,-1 0 1 0 0,0-1-1 0 0,0-1 0 0 0,0 0 1 0 0,17-8-1 0 0,0-2 303 0 0,-2-1 0 0 0,36-26 0 0 0,-56 35-652 0 0,0 0 1 0 0,0-1-1 0 0,-1 0 0 0 0,0 0 1 0 0,-1-1-1 0 0,1 0 1 0 0,-1 0-1 0 0,6-12 0 0 0,-10 16-104 0 0,1 0 0 0 0,-1 0 0 0 0,0-1 0 0 0,0 1 0 0 0,-1-1 0 0 0,1 1 0 0 0,-1-1 0 0 0,0 0 0 0 0,0 0 0 0 0,-1 1 0 0 0,0-1 0 0 0,1 0 0 0 0,-1 0 0 0 0,-1 0-1 0 0,1 1 1 0 0,-1-1 0 0 0,0 0 0 0 0,0 0 0 0 0,-2-5 0 0 0,2 9-6 0 0,0-1 0 0 0,0 1 1 0 0,0-1-1 0 0,0 1 0 0 0,0 0 0 0 0,-1-1 0 0 0,1 1 0 0 0,0 0 1 0 0,-1 0-1 0 0,1 0 0 0 0,-1 0 0 0 0,1 0 0 0 0,-1 1 0 0 0,1-1 1 0 0,-1 0-1 0 0,0 1 0 0 0,1-1 0 0 0,-1 1 0 0 0,0 0 0 0 0,1-1 1 0 0,-1 1-1 0 0,0 0 0 0 0,0 0 0 0 0,1 0 0 0 0,-1 0 0 0 0,0 0 1 0 0,0 1-1 0 0,-2 0 0 0 0,-5 0-184 0 0,1 1-1 0 0,0 0 1 0 0,0 1 0 0 0,-11 5 0 0 0,-38 19 189 0 0,1 3 1 0 0,1 2-1 0 0,2 2 1 0 0,2 3-1 0 0,1 1 1 0 0,2 3-1 0 0,-60 66 1 0 0,99-97 278 0 0,0 0 0 0 0,1 0 1 0 0,0 1-1 0 0,1 1 0 0 0,0-1 1 0 0,1 1-1 0 0,0 0 0 0 0,1 1 1 0 0,0-1-1 0 0,-4 21 0 0 0,9-32-171 0 0,0 0 0 0 0,0-1-1 0 0,0 1 1 0 0,0 0 0 0 0,0 0-1 0 0,0 0 1 0 0,0-1 0 0 0,0 1 0 0 0,0 0-1 0 0,1 0 1 0 0,-1 0 0 0 0,0-1-1 0 0,1 1 1 0 0,-1 0 0 0 0,0-1 0 0 0,1 1-1 0 0,-1 0 1 0 0,1-1 0 0 0,0 2-1 0 0,1 1 86 0 0,0 0-46 0 0,1 1-1 0 0,-1 0 0 0 0,1-1 0 0 0,0 0 0 0 0,0 0 0 0 0,0 0 0 0 0,0 0 0 0 0,0 0 0 0 0,1-1 0 0 0,-1 1 0 0 0,1-1 0 0 0,0 0 0 0 0,0 0 0 0 0,0 0 0 0 0,0 0 0 0 0,6 1 0 0 0,7 1 185 0 0,-1-1 0 0 0,34 2 0 0 0,-33-3-102 0 0,-4-1-57 0 0,148 7 532 0 0,-28-18-1461 0 0,-77 4-6300 0 0,-27 2-463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30 958 2303 0 0,'-9'-2'203'0'0,"0"0"-182"0"0,-3-8 9582 0 0,19 2-8720 0 0,1 0 1 0 0,-1 1-1 0 0,1 0 1 0 0,0 0-1 0 0,11-6 1 0 0,49-26 3152 0 0,-47 28-3299 0 0,-1 0 0 0 0,0-1 0 0 0,18-16 0 0 0,141-110 668 0 0,-124 98-1202 0 0,396-333 576 0 0,-436 360-778 0 0,33-28 21 0 0,43-39 29 0 0,-71 60-266 0 0,-1 0 0 0 0,21-30 0 0 0,-39 50 172 0 0,-1-1 0 0 0,1 1 0 0 0,-1-1 1 0 0,1 0-1 0 0,-1 1 0 0 0,1-1 0 0 0,-1 0 0 0 0,0 0 0 0 0,0 1 0 0 0,1-1 0 0 0,-1 0 0 0 0,0 0 0 0 0,0 1 1 0 0,0-2-1 0 0,-5-4-954 0 0,3 5 766 0 0,-10 3-57 0 0,9-1 271 0 0,0 0-1 0 0,0 0 0 0 0,0 0 0 0 0,0 0 0 0 0,0 1 0 0 0,0-1 1 0 0,0 1-1 0 0,0 0 0 0 0,1 0 0 0 0,-1 0 0 0 0,1 0 0 0 0,-1 0 1 0 0,1 1-1 0 0,-3 4 0 0 0,-5 5 60 0 0,-13 25-1 0 0,16-24-21 0 0,-35 65 171 0 0,-36 92 0 0 0,9-16 1 0 0,49-113-125 0 0,-38 81 144 0 0,50-101-168 0 0,0 1 0 0 0,2 0 0 0 0,-7 42 0 0 0,12-56-16 0 0,0 0-1 0 0,1 1 0 0 0,0-1 1 0 0,0 0-1 0 0,1 0 0 0 0,0 0 0 0 0,0 0 1 0 0,1 0-1 0 0,0 0 0 0 0,1 0 0 0 0,0 0 1 0 0,5 11-1 0 0,-4-13-4 0 0,0 0 1 0 0,0-1 0 0 0,1 1-1 0 0,-1-1 1 0 0,1 0-1 0 0,0 0 1 0 0,1 0 0 0 0,-1-1-1 0 0,1 1 1 0 0,0-1-1 0 0,0-1 1 0 0,0 1-1 0 0,0-1 1 0 0,1 0 0 0 0,0-1-1 0 0,12 4 1 0 0,-7-3-83 0 0,-10-3-319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1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0,'0'0'963'0'0,"2"2"344"0"0,5 1-159 0 0,1 0 0 0 0,0 0 1 0 0,0 0-1 0 0,0-1 0 0 0,1 0 1 0 0,15 2-1 0 0,57 0 951 0 0,-66-4-1454 0 0,46-1 1435 0 0,100-17 0 0 0,-82 8-985 0 0,-56 7-893 0 0,58-8 218 0 0,-77 9-1410 0 0,5-4-405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24 9215 0 0,'2'-7'950'0'0,"-2"-10"11400"0"0,-4 39-12254 0 0,0 0 1 0 0,-2 0-1 0 0,-10 27 0 0 0,-30 63 123 0 0,-48 89 91 0 0,55-120-196 0 0,0-3-75 0 0,-4-2-1 0 0,-3-2 1 0 0,-3-2 0 0 0,-3-3-1 0 0,-73 77 1 0 0,2-23-106 0 0,61-61 17 0 0,7-15-217 0 0,39-34 15 0 0,15-11-563 0 0,2-4-252 0 0,4-8-1228 0 0,5-5-4700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337 112 5983 0 0,'0'0'274'0'0,"1"-1"-6"0"0,5-3-48 0 0,0 0 1 0 0,0 0-1 0 0,0 0 0 0 0,9-9 1 0 0,6-11 7950 0 0,-20 23-7650 0 0,-1 0-464 0 0,1-1-1 0 0,0 1 0 0 0,-1 0 1 0 0,1 0-1 0 0,0-1 0 0 0,-1 1 1 0 0,1 0-1 0 0,-1 0 0 0 0,0-1 1 0 0,0 1-1 0 0,1-1 0 0 0,-1 1 1 0 0,0 0-1 0 0,0-1 0 0 0,0 1 1 0 0,0-1-1 0 0,0 1 0 0 0,-1 0 1 0 0,1-1-1 0 0,0 1 0 0 0,-1 0 1 0 0,1-1-1 0 0,-1 1 0 0 0,1 0 1 0 0,-1 0-1 0 0,0-1 0 0 0,1 1 1 0 0,-1 0-1 0 0,0 0 0 0 0,0 0 1 0 0,-1-2-1 0 0,0 2-52 0 0,0-1 1 0 0,0 1-1 0 0,0-1 1 0 0,0 1-1 0 0,0 0 0 0 0,-1 0 1 0 0,1 0-1 0 0,0 0 1 0 0,0 0-1 0 0,-1 1 0 0 0,1-1 1 0 0,0 1-1 0 0,-1-1 1 0 0,1 1-1 0 0,-1 0 1 0 0,1 0-1 0 0,-1 0 0 0 0,1 0 1 0 0,0 1-1 0 0,-1-1 1 0 0,1 0-1 0 0,-3 2 0 0 0,-7 1-6 0 0,0 1-1 0 0,-22 9 0 0 0,6 2 184 0 0,0 2 0 0 0,2 0-1 0 0,-47 40 1 0 0,58-44 40 0 0,0-2-47 0 0,2 1-1 0 0,-1 1 0 0 0,2 0 1 0 0,0 1-1 0 0,0 0 0 0 0,-13 22 1 0 0,24-33-151 0 0,0 0 0 0 0,-1 0 1 0 0,1 0-1 0 0,1 0 0 0 0,-1 0 1 0 0,0 0-1 0 0,1 0 0 0 0,-1 0 1 0 0,1 0-1 0 0,0 1 0 0 0,0 4 1 0 0,1-8-15 0 0,-1 1 0 0 0,0 0 0 0 0,0-1 0 0 0,1 1 1 0 0,-1 0-1 0 0,0-1 0 0 0,1 1 0 0 0,-1-1 1 0 0,1 1-1 0 0,-1 0 0 0 0,1-1 0 0 0,-1 1 0 0 0,1-1 1 0 0,-1 1-1 0 0,1-1 0 0 0,-1 0 0 0 0,1 1 1 0 0,0-1-1 0 0,-1 0 0 0 0,1 1 0 0 0,0-1 0 0 0,0 0 1 0 0,1 1 20 0 0,2 1-5 0 0,0-1-1 0 0,-1 0 1 0 0,1 0-1 0 0,0 0 1 0 0,0 0 0 0 0,0-1-1 0 0,1 0 1 0 0,-1 1-1 0 0,0-2 1 0 0,0 1-1 0 0,0 0 1 0 0,6-2 0 0 0,4-1 28 0 0,1-1 1 0 0,14-6-1 0 0,-9 2-34 0 0,-1-2-1 0 0,0 0 1 0 0,26-19-1 0 0,4-2-330 0 0,-44 28 218 0 0,0 0 0 0 0,0-1 0 0 0,0 0 0 0 0,0 0 0 0 0,-1 0 0 0 0,7-8 0 0 0,-10 11-20 0 0,-8 10 254 0 0,5-6-129 0 0,-6 15 72 0 0,6-13-139 0 0,1-1 0 0 0,0 1 0 0 0,0-1 0 0 0,1 1 0 0 0,-1-1-1 0 0,1 1 1 0 0,0 0 0 0 0,0-1 0 0 0,2 6 0 0 0,-2-9-255 0 0,1 0-1 0 0,-1 1 1 0 0,1-1 0 0 0,-1 0 0 0 0,1 0-1 0 0,0 0 1 0 0,0 1 0 0 0,0-1 0 0 0,-1 0 0 0 0,1 0-1 0 0,0 0 1 0 0,0 0 0 0 0,1-1 0 0 0,0 2-1 0 0,1 0-1642 0 0,6 6-3830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145 298 4607 0 0,'-12'5'297'0'0,"0"0"0"0"0,1 2-1 0 0,0-1 1 0 0,0 1-1 0 0,-16 14 1 0 0,16-11 2722 0 0,1 0-1 0 0,-14 18 1 0 0,22-26-2606 0 0,0 1 0 0 0,1-1 0 0 0,-1 0 0 0 0,1 1 0 0 0,0-1-1 0 0,0 1 1 0 0,0-1 0 0 0,0 1 0 0 0,0 0 0 0 0,0 0 0 0 0,1-1-1 0 0,-1 1 1 0 0,1 4 0 0 0,0-7-353 0 0,0 1 1 0 0,0-1-1 0 0,0 1 0 0 0,0-1 0 0 0,1 1 0 0 0,-1-1 1 0 0,0 1-1 0 0,0-1 0 0 0,1 1 0 0 0,-1-1 0 0 0,0 0 0 0 0,1 1 1 0 0,-1-1-1 0 0,0 1 0 0 0,1-1 0 0 0,-1 0 0 0 0,1 1 1 0 0,-1-1-1 0 0,1 0 0 0 0,-1 0 0 0 0,1 1 0 0 0,-1-1 1 0 0,1 0-1 0 0,11 4 295 0 0,0-3-189 0 0,-1-1 1 0 0,1-1-1 0 0,-1 0 0 0 0,1-1 0 0 0,-1 0 1 0 0,0 0-1 0 0,12-5 0 0 0,6 0 55 0 0,329-99 1091 0 0,-241 68-1191 0 0,112-42-1 0 0,-15 6-248 0 0,118-38-5128 0 0,-327 111 4567 0 0,1-1 0 0 0,-1 0 0 0 0,0-1 0 0 0,0 1 0 0 0,8-6 0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521 118 2303 0 0,'38'-38'-665'0'0,"3"3"3810"0"0,-33 29-1758 0 0,-1 1 0 0 0,2 0 1 0 0,-1 0-1 0 0,0 0 0 0 0,1 1 1 0 0,0 1-1 0 0,0-1 0 0 0,18-3 1 0 0,-26 7-1323 0 0,-1 0 1 0 0,1 0 0 0 0,-1 0 0 0 0,1 0-1 0 0,-1 0 1 0 0,1 0 0 0 0,-1 0 0 0 0,1 0-1 0 0,-1 1 1 0 0,1-1 0 0 0,0 0 0 0 0,-1 0-1 0 0,0 1 1 0 0,1-1 0 0 0,-1 0 0 0 0,1 0-1 0 0,-1 1 1 0 0,1-1 0 0 0,-1 1 0 0 0,1-1-1 0 0,-1 0 1 0 0,0 1 0 0 0,1-1 0 0 0,-1 1-1 0 0,0-1 1 0 0,0 1 0 0 0,1-1 0 0 0,-1 1-1 0 0,0-1 1 0 0,0 1 0 0 0,0-1 0 0 0,1 1-1 0 0,-1-1 1 0 0,0 2 0 0 0,1 17 571 0 0,-4-7-422 0 0,-1 0-1 0 0,0 0 0 0 0,-1 0 1 0 0,0-1-1 0 0,0 1 0 0 0,-9 10 1 0 0,1 1 44 0 0,-278 519 845 0 0,239-438-1072 0 0,29-54 3 0 0,-3-1-1 0 0,-49 71 1 0 0,64-105-7 0 0,-1-1 1 0 0,-1-1-1 0 0,-1 0 0 0 0,-18 14 0 0 0,23-20-10 0 0,1-1-1 0 0,-1-1 1 0 0,-1 1-1 0 0,1-1 1 0 0,-1-1-1 0 0,0 0 1 0 0,0 0-1 0 0,-18 3 1 0 0,26-6 35 0 0,2-3-47 0 0,-1 1 0 0 0,1 0 0 0 0,0-1 0 0 0,0 1 0 0 0,-1 0 0 0 0,1-1 0 0 0,0 1 0 0 0,0 0 1 0 0,0-1-1 0 0,0 1 0 0 0,1 0 0 0 0,-1 0 0 0 0,0-1 0 0 0,0 1 0 0 0,1 0 0 0 0,0-2 0 0 0,10-19-36 0 0,-10 19 16 0 0,10-15-60 0 0,1 0 1 0 0,0 1 0 0 0,1 1-1 0 0,1 0 1 0 0,0 1 0 0 0,27-22-1 0 0,-28 27 29 0 0,0 0 0 0 0,0 2 0 0 0,0-1 0 0 0,1 2-1 0 0,0 0 1 0 0,1 0 0 0 0,0 2 0 0 0,-1 0 0 0 0,24-5-1 0 0,-31 9 84 0 0,0 0 0 0 0,-1 1 0 0 0,1-1-1 0 0,0 1 1 0 0,-1 1 0 0 0,1-1 0 0 0,0 1-1 0 0,-1 0 1 0 0,1 1 0 0 0,-1 0 0 0 0,0 0-1 0 0,1 0 1 0 0,-1 1 0 0 0,0 0-1 0 0,0 0 1 0 0,-1 0 0 0 0,1 1 0 0 0,5 4-1 0 0,-5-3 78 0 0,0 1 0 0 0,-1 0 0 0 0,0-1 0 0 0,0 2 0 0 0,0-1 0 0 0,-1 0-1 0 0,0 1 1 0 0,0 0 0 0 0,-1 0 0 0 0,0 0 0 0 0,0 1 0 0 0,-1-1 0 0 0,0 0-1 0 0,0 1 1 0 0,1 8 0 0 0,-2-7-56 0 0,-1-1 0 0 0,-2 16 1 0 0,1-2-734 0 0,1-20 249 0 0,3 0-1073 0 0,-2 0 1204 0 0,1-1 0 0 0,-1 0 1 0 0,1 0-1 0 0,-1 0 0 0 0,1 0 0 0 0,-1-1 0 0 0,1 1 1 0 0,0 0-1 0 0,0-1 0 0 0,-1 1 0 0 0,1-1 1 0 0,0 1-1 0 0,0-1 0 0 0,0 0 0 0 0,0 0 0 0 0,-1 0 1 0 0,1 0-1 0 0,0 0 0 0 0,0 0 0 0 0,0 0 0 0 0,3-1 1 0 0,12-4-1713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165 167 1839 0 0,'36'-21'635'0'0,"-36"21"-237"0"0,1-1-1 0 0,-1 1 1 0 0,1 0-1 0 0,0 0 1 0 0,-1 0-1 0 0,1 0 0 0 0,0-1 1 0 0,-1 1-1 0 0,1 0 1 0 0,0 0-1 0 0,-1 0 1 0 0,1 0-1 0 0,-1 0 1 0 0,1 0-1 0 0,0 1 1 0 0,-1-1-1 0 0,1 0 1 0 0,0 0-1 0 0,-1 0 1 0 0,1 1-1 0 0,-1-1 1 0 0,1 0-1 0 0,-1 1 1 0 0,1-1-1 0 0,0 1 1 0 0,11 11 3644 0 0,-8-6-3290 0 0,0 1 1 0 0,-1-1-1 0 0,0 1 0 0 0,0 0 0 0 0,2 8 1 0 0,6 15 548 0 0,-10-29-1248 0 0,-1 1 0 0 0,1-1 0 0 0,0 0 0 0 0,0 1 0 0 0,0-1 0 0 0,0 0 0 0 0,0 0 1 0 0,0 0-1 0 0,0 0 0 0 0,1 0 0 0 0,-1 0 0 0 0,0 0 0 0 0,1 0 0 0 0,-1-1 0 0 0,0 1 0 0 0,1 0 0 0 0,-1-1 0 0 0,1 1 1 0 0,-1-1-1 0 0,1 1 0 0 0,-1-1 0 0 0,1 0 0 0 0,-1 0 0 0 0,1 0 0 0 0,-1 0 0 0 0,1 0 0 0 0,0 0 0 0 0,-1 0 0 0 0,3-1 1 0 0,2 0 70 0 0,1-1 1 0 0,0 0-1 0 0,-1 0 1 0 0,13-7-1 0 0,-18 9-95 0 0,15-9 132 0 0,1 0 0 0 0,-1-1 0 0 0,-1 0 0 0 0,29-26 0 0 0,-36 28-87 0 0,1-1-1 0 0,-1 0 0 0 0,0 0 1 0 0,-1-1-1 0 0,0 0 0 0 0,-1-1 0 0 0,0 1 1 0 0,8-21-1 0 0,-12 26-86 0 0,-1 0 0 0 0,0 0 0 0 0,0 0 0 0 0,0 0 0 0 0,0 1 0 0 0,-1-9 0 0 0,0 13 9 0 0,0-1 0 0 0,0 0 1 0 0,0 0-1 0 0,0 0 0 0 0,0 0 0 0 0,0 1 0 0 0,-1-1 0 0 0,1 0 0 0 0,0 0 1 0 0,-1 1-1 0 0,1-1 0 0 0,0 0 0 0 0,-1 0 0 0 0,1 1 0 0 0,-1-1 0 0 0,1 0 1 0 0,-1 1-1 0 0,0-2 0 0 0,0 2 1 0 0,0 0 0 0 0,0-1 1 0 0,0 1-1 0 0,0 0 0 0 0,0-1 0 0 0,0 1 0 0 0,0 0 1 0 0,0 0-1 0 0,0 0 0 0 0,0 0 0 0 0,0 0 0 0 0,0 0 1 0 0,0 0-1 0 0,0 0 0 0 0,0 1 0 0 0,0-1 0 0 0,0 0 1 0 0,0 0-1 0 0,-2 1 0 0 0,-10 6-40 0 0,-1 0 1 0 0,1 1-1 0 0,0 1 1 0 0,0 0-1 0 0,1 0 0 0 0,-15 16 1 0 0,6-8 7 0 0,-66 59 33 0 0,-141 156 0 0 0,214-215 19 0 0,-16 24 0 0 0,27-36-15 0 0,0 0 0 0 0,0 1 0 0 0,0-1 0 0 0,1 1 0 0 0,0 0 0 0 0,0 0-1 0 0,0 0 1 0 0,1 0 0 0 0,-2 9 0 0 0,3-13-2 0 0,0 0 0 0 0,1-1 0 0 0,-1 1 0 0 0,0 0 0 0 0,0 0 0 0 0,1 0 0 0 0,-1 0 0 0 0,1-1 0 0 0,0 1 0 0 0,-1 0 0 0 0,1 0 0 0 0,0-1 0 0 0,0 1 0 0 0,0-1 0 0 0,0 1 0 0 0,0-1 0 0 0,1 1 0 0 0,-1-1 0 0 0,0 0 0 0 0,1 1 0 0 0,-1-1 0 0 0,1 0 0 0 0,-1 0 0 0 0,1 0 0 0 0,-1 0 0 0 0,1 0 0 0 0,0-1 0 0 0,0 1 0 0 0,-1 0 0 0 0,1-1 0 0 0,0 1 0 0 0,0-1 0 0 0,2 1 0 0 0,4 0 0 0 0,1 0 0 0 0,-1-1 0 0 0,0 0 0 0 0,0 0 0 0 0,0 0 0 0 0,12-3 0 0 0,26-8-31 0 0,71-26-1 0 0,-58 16-72 0 0,120-48-3004 0 0,-123 44-5081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278 252 10423 0 0,'-217'94'2216'0'0,"156"-60"1943"0"0,70-40-3279 0 0,44-35 580 0 0,18-14-624 0 0,23-9-209 0 0,89-57-301 0 0,-141 95-326 0 0,-14 8 0 0 0,57-26 0 0 0,-71 40 11 0 0,-3 5 48 0 0,-10-1-46 0 0,-1 1 0 0 0,1 0 0 0 0,0 0 0 0 0,0-1 0 0 0,-1 1 0 0 0,1 0 1 0 0,0 0-1 0 0,-1 0 0 0 0,1-1 0 0 0,-1 1 0 0 0,1 0 0 0 0,-1 0 1 0 0,0 0-1 0 0,1 0 0 0 0,-1 0 0 0 0,0 0 0 0 0,0 0 0 0 0,1 0 0 0 0,-1 0 1 0 0,0 0-1 0 0,0 0 0 0 0,0 0 0 0 0,0 0 0 0 0,0 1 0 0 0,-1 0 1 0 0,-5 29 322 0 0,5-27-300 0 0,-8 24 87 0 0,-1-1 1 0 0,-1 1-1 0 0,-1-1 0 0 0,-19 29 0 0 0,-74 94 32 0 0,93-137-52 0 0,9-10 43 0 0,6-10-54 0 0,3-2-66 0 0,0 1 0 0 0,0 0 0 0 0,1 0-1 0 0,15-13 1 0 0,36-26-31 0 0,-44 36-54 0 0,49-36-345 0 0,2 4 0 0 0,1 2 0 0 0,121-54-1 0 0,-162 83 387 0 0,-6 4 23 0 0,0 0 1 0 0,20-6 0 0 0,-34 13 56 0 0,0 0 0 0 0,1 0 1 0 0,-1 0-1 0 0,0 1 1 0 0,0-1-1 0 0,0 1 0 0 0,1 0 1 0 0,-1 1-1 0 0,0-1 1 0 0,0 1-1 0 0,0 0 0 0 0,0 0 1 0 0,6 3-1 0 0,-9-3-14 0 0,1 1 0 0 0,-1-1 0 0 0,0 1 0 0 0,1-1 0 0 0,-1 1 0 0 0,0 0 0 0 0,0 0 0 0 0,0 0 0 0 0,0 0 0 0 0,-1 1 0 0 0,1-1 0 0 0,-1 0 0 0 0,1 1 0 0 0,-1-1 0 0 0,0 1 0 0 0,0 0 0 0 0,0-1 0 0 0,0 1 0 0 0,0 0 0 0 0,-1-1 0 0 0,1 1-1 0 0,-1 0 1 0 0,0 0 0 0 0,0 0 0 0 0,0 5 0 0 0,-1 5 21 0 0,0 0 0 0 0,-1 0 0 0 0,0 0 0 0 0,-5 14 0 0 0,-17 45 26 0 0,15-49-47 0 0,1 0 1 0 0,-8 44-1 0 0,13-46-48 0 0,2-16-13 0 0,1-3-96 0 0,0 1 0 0 0,0-1 0 0 0,0 1 1 0 0,-1-1-1 0 0,1 1 0 0 0,-1-1 0 0 0,1 1 0 0 0,-1-1 1 0 0,0 0-1 0 0,0 1 0 0 0,0-1 0 0 0,0 0 1 0 0,-1 0-1 0 0,1 1 0 0 0,-1-1 0 0 0,-1 2 0 0 0,-2 2-1429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250 142 14223 0 0,'0'0'1426'0'0,"0"2"-1305"0"0,1 5 33 0 0,0 0 1 0 0,1 0-1 0 0,0 0 1 0 0,0 0-1 0 0,1 0 1 0 0,5 9-1 0 0,-7-13-35 0 0,1 0 0 0 0,0-1 0 0 0,0 1 0 0 0,0-1 0 0 0,1 1 0 0 0,-1-1-1 0 0,0 0 1 0 0,1 0 0 0 0,0 0 0 0 0,-1 0 0 0 0,1-1 0 0 0,0 1 0 0 0,0-1 0 0 0,0 0 0 0 0,0 0-1 0 0,0 0 1 0 0,5 1 0 0 0,1 0 98 0 0,-1-2-1 0 0,1 1 0 0 0,-1-1 0 0 0,1-1 1 0 0,-1 1-1 0 0,0-1 0 0 0,1-1 1 0 0,-1 0-1 0 0,0 0 0 0 0,13-5 1 0 0,9-6 351 0 0,38-21 1 0 0,-64 32-542 0 0,10-5-34 0 0,-1-1 0 0 0,0 0 0 0 0,0-1 0 0 0,-1 0 0 0 0,0-1-1 0 0,0 0 1 0 0,-1-1 0 0 0,16-21 0 0 0,-25 30-71 0 0,-1 0 0 0 0,0 0-1 0 0,1 0 1 0 0,-1 0 0 0 0,0-1 0 0 0,-1 1-1 0 0,1 0 1 0 0,0-1 0 0 0,-1 1-1 0 0,1-1 1 0 0,-1 1 0 0 0,0-1 0 0 0,0 1-1 0 0,0 0 1 0 0,0-1 0 0 0,0 1-1 0 0,0-1 1 0 0,-1-3 0 0 0,0 5 6 0 0,0-1 1 0 0,1 1-1 0 0,-1 0 0 0 0,0-1 1 0 0,0 1-1 0 0,1 0 0 0 0,-1 0 1 0 0,0-1-1 0 0,0 1 1 0 0,0 0-1 0 0,-1 0 0 0 0,1 0 1 0 0,0 0-1 0 0,0 1 0 0 0,0-1 1 0 0,-1 0-1 0 0,1 0 0 0 0,0 1 1 0 0,-1-1-1 0 0,1 1 1 0 0,-1-1-1 0 0,1 1 0 0 0,-1-1 1 0 0,1 1-1 0 0,-1 0 0 0 0,1 0 1 0 0,-1 0-1 0 0,1 0 0 0 0,-1 0 1 0 0,-2 1-1 0 0,-10 0-142 0 0,-1 2 0 0 0,1 0 0 0 0,1 1 0 0 0,-1 0 0 0 0,-21 11 0 0 0,-65 37 121 0 0,83-42 174 0 0,-167 102 737 0 0,151-89-560 0 0,1 2 0 0 0,1 1 1 0 0,-36 38-1 0 0,60-56-205 0 0,0 1 1 0 0,0-1-1 0 0,1 1 1 0 0,0 1-1 0 0,-8 16 1 0 0,13-24-35 0 0,0 0 0 0 0,0 0 0 0 0,0 0 0 0 0,0 0 0 0 0,1 0 0 0 0,-1 0 0 0 0,1 0 0 0 0,0 1 0 0 0,0-1 0 0 0,-1 0 0 0 0,1 0 0 0 0,1 0 0 0 0,-1 0 0 0 0,0 1 0 0 0,0-1 0 0 0,1 0 0 0 0,-1 0 0 0 0,1 0 0 0 0,0 0 0 0 0,-1 0 0 0 0,1 0 1 0 0,0 0-1 0 0,0 0 0 0 0,1-1 0 0 0,-1 1 0 0 0,0 0 0 0 0,0 0 0 0 0,1-1 0 0 0,-1 1 0 0 0,1-1 0 0 0,0 1 0 0 0,-1-1 0 0 0,1 0 0 0 0,0 0 0 0 0,0 0 0 0 0,2 2 0 0 0,5 0 102 0 0,0 1 1 0 0,0-1-1 0 0,0-1 0 0 0,0 0 0 0 0,0 0 1 0 0,1 0-1 0 0,-1-1 0 0 0,17-1 0 0 0,7-1 118 0 0,37-7-1 0 0,83-18-1232 0 0,-107 15-580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77 12439 0 0,'27'-44'1479'0'0,"-17"24"1524"0"0,-10 19-2828 0 0,-1 0 1 0 0,0 0 0 0 0,0 0-1 0 0,-1 0 1 0 0,1 1 0 0 0,0-1-1 0 0,0 0 1 0 0,0 0 0 0 0,0 1-1 0 0,-1-1 1 0 0,1 1 0 0 0,-2-1 0 0 0,-3 0-84 0 0,-1 0 0 0 0,1 0 0 0 0,-1 1 0 0 0,1 0 0 0 0,0 1 0 0 0,-1-1 0 0 0,1 1 0 0 0,0 0 0 0 0,0 1 0 0 0,-1-1 0 0 0,1 1 0 0 0,-8 4 0 0 0,-8 4-137 0 0,-37 24 0 0 0,21-10 219 0 0,1 1-1 0 0,2 3 0 0 0,0 0 1 0 0,2 2-1 0 0,-52 62 0 0 0,76-80 13 0 0,0 1 1 0 0,-10 19-1 0 0,16-27-94 0 0,0 1-1 0 0,1 0 1 0 0,-1 0-1 0 0,1 0 1 0 0,1 0-1 0 0,-1 1 1 0 0,1-1-1 0 0,0 11 1 0 0,1-16-63 0 0,0 1 1 0 0,0-1-1 0 0,0 1 0 0 0,0-1 1 0 0,0 0-1 0 0,1 1 0 0 0,-1-1 1 0 0,1 1-1 0 0,-1-1 1 0 0,1 0-1 0 0,-1 1 0 0 0,1-1 1 0 0,0 0-1 0 0,0 1 0 0 0,0-1 1 0 0,0 0-1 0 0,0 0 0 0 0,0 0 1 0 0,2 2-1 0 0,-1-1 23 0 0,0-1 1 0 0,1 0-1 0 0,0 1 0 0 0,-1-1 1 0 0,1 0-1 0 0,-1 0 0 0 0,1-1 0 0 0,0 1 1 0 0,5 0-1 0 0,3 0 80 0 0,1 0 0 0 0,-1-2 0 0 0,23-2 0 0 0,23-8-1027 0 0,-20-1-4888 0 0,-3-2-1808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77 342 11975 0 0,'-1'1'923'0'0,"-36"28"889"0"0,-2 0 6722 0 0,41-31-8012 0 0,67-57 1176 0 0,125-94-815 0 0,-130 110-846 0 0,82-40 0 0 0,-125 72-50 0 0,1 2 0 0 0,0 0 0 0 0,0 2 0 0 0,1 0 0 0 0,0 2 0 0 0,0 0-1 0 0,1 1 1 0 0,30 0 0 0 0,-53 4 8 0 0,1 0-1 0 0,-1 0 1 0 0,0 0-1 0 0,1 0 1 0 0,-1 0-1 0 0,0 1 1 0 0,0-1-1 0 0,1 0 1 0 0,-1 1-1 0 0,0-1 1 0 0,0 1-1 0 0,0-1 1 0 0,1 1-1 0 0,-1-1 1 0 0,0 1-1 0 0,0 0 1 0 0,0 0-1 0 0,0 0 1 0 0,0-1-1 0 0,0 1 1 0 0,1 2-1 0 0,-1-2 3 0 0,0 1-1 0 0,-1 0 1 0 0,1 0-1 0 0,0 0 0 0 0,-1-1 1 0 0,1 1-1 0 0,-1 0 1 0 0,0 0-1 0 0,0 0 1 0 0,0 0-1 0 0,0 0 1 0 0,0 0-1 0 0,0 2 1 0 0,-2 6 2 0 0,0 1 0 0 0,0-1 0 0 0,-1 0 0 0 0,-6 12 0 0 0,8-18 0 0 0,-11 21 20 0 0,0 0-1 0 0,-2-2 1 0 0,-22 32-1 0 0,17-27 9 0 0,-24 45 0 0 0,40-67-39 0 0,0 1 0 0 0,0-1 0 0 0,1 1 0 0 0,0-1 0 0 0,0 1 0 0 0,-1 10 0 0 0,3-15 7 0 0,0 0 1 0 0,0 0-1 0 0,0 0 0 0 0,0 0 1 0 0,0 0-1 0 0,1 0 0 0 0,-1 0 0 0 0,1 0 1 0 0,-1 0-1 0 0,1 0 0 0 0,0-1 1 0 0,0 1-1 0 0,-1 0 0 0 0,1 0 0 0 0,0-1 1 0 0,1 1-1 0 0,-1-1 0 0 0,0 1 1 0 0,0-1-1 0 0,1 1 0 0 0,-1-1 0 0 0,1 0 1 0 0,-1 1-1 0 0,1-1 0 0 0,-1 0 1 0 0,1 0-1 0 0,2 1 0 0 0,4 1-553 0 0,0 0 0 0 0,1 0 0 0 0,0 0-1 0 0,-1-1 1 0 0,1 0 0 0 0,0-1 0 0 0,16 1 0 0 0,0-2-7361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651 100 6447 0 0,'30'-44'768'0'0,"-10"15"1173"0"0,1 2 5964 0 0,-20 29-7289 0 0,0 2-523 0 0,0 0 0 0 0,-1 0 0 0 0,1 0 0 0 0,-1 0 0 0 0,0 0 0 0 0,0 0 0 0 0,-1 0 0 0 0,1 0 0 0 0,-1 0 0 0 0,0 0 0 0 0,0 0 0 0 0,-1 4 0 0 0,-5 9 150 0 0,-11 23 0 0 0,8-18 71 0 0,-113 269 2092 0 0,-37 76-1348 0 0,109-249-1014 0 0,-27 53-7 0 0,28-71-322 0 0,-6 11-760 0 0,-73 109-1 0 0,112-197 278 0 0,16-22 384 0 0,1-1 328 0 0,0 1-1 0 0,-1-1 0 0 0,1 0 1 0 0,0 1-1 0 0,-1-1 0 0 0,1 0 1 0 0,0 0-1 0 0,-1 0 1 0 0,1 1-1 0 0,0-1 0 0 0,-1 0 1 0 0,1 0-1 0 0,0 0 1 0 0,-1 0-1 0 0,1 1 0 0 0,0-1 1 0 0,-1 0-1 0 0,1 0 0 0 0,-1 0 1 0 0,1 0-1 0 0,0 0 1 0 0,-1 0-1 0 0,1 0 0 0 0,0 0 1 0 0,-1 0-1 0 0,1 0 1 0 0,-1-1-1 0 0,-4-9-1112 0 0,0-4-317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35 368 8287 0 0,'-4'-2'208'0'0,"-1"1"10"0"0,-20 10 9880 0 0,35-8-8319 0 0,22-5-2062 0 0,54-15 2094 0 0,-33 6-1030 0 0,163-38 608 0 0,231-74-739 0 0,-90 12-650 0 0,-202 73-3571 0 0,-126 34-1799 0 0,-5 3-1532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185 717 11055 0 0,'-2'0'852'0'0,"-2"1"-674"0"0,-1-1 0 0 0,0 1 0 0 0,0 0 1 0 0,1 1-1 0 0,-1-1 0 0 0,1 1 0 0 0,-1 0 0 0 0,-6 4 0 0 0,-33 23 3889 0 0,36-24-3697 0 0,2 1-126 0 0,-1-1 0 0 0,0 0 0 0 0,0 0 0 0 0,-1-1 0 0 0,1 0 0 0 0,-1 0 0 0 0,0-1 0 0 0,-10 4 0 0 0,16-7-54 0 0,-1-10 735 0 0,2 7-810 0 0,1 0-1 0 0,0 0 1 0 0,0 0 0 0 0,0 0 0 0 0,0 1 0 0 0,0-1-1 0 0,1 0 1 0 0,-1 0 0 0 0,1 0 0 0 0,0 0-1 0 0,0 0 1 0 0,2-4 0 0 0,21-35 593 0 0,-17 30-479 0 0,114-162 942 0 0,-67 101-969 0 0,-7 8-156 0 0,2 3-1 0 0,4 2 0 0 0,2 2 1 0 0,100-81-1 0 0,-141 128-79 0 0,1 0 0 0 0,0 2-1 0 0,1-1 1 0 0,25-10 0 0 0,-36 18-210 0 0,1 0 0 0 0,-1 0 0 0 0,1 1 0 0 0,-1-1 0 0 0,1 1 0 0 0,-1 0 0 0 0,1 1 0 0 0,0-1 0 0 0,-1 1 0 0 0,1 0 0 0 0,0 1 0 0 0,-1-1 0 0 0,1 1 0 0 0,-1 0 0 0 0,1 1 0 0 0,-1-1 0 0 0,1 1 0 0 0,5 3 1 0 0,6 6-1583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2759 0 0,'1'-2'12191'0'0,"65"-64"-6542"0"0,-57 57-5307 0 0,-1 0-1 0 0,7-11 1 0 0,-7 10-82 0 0,16-18 0 0 0,9 1-483 0 0,56-38-1 0 0,-69 51-244 0 0,-3 3-816 0 0,-10 7-426 0 0,1-1-1 0 0,12-11 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439 108 6447 0 0,'-2'-3'11609'0'0,"-4"-12"-9946"0"0,3 8-1535 0 0,0 1-94 0 0,2 5-21 0 0,1 0 0 0 0,-1 0 0 0 0,0 1 1 0 0,0-1-1 0 0,1 0 0 0 0,-1 0 1 0 0,0 0-1 0 0,0 1 0 0 0,0-1 1 0 0,0 1-1 0 0,0-1 0 0 0,0 1 0 0 0,0-1 1 0 0,0 1-1 0 0,0-1 0 0 0,-1 1 1 0 0,1 0-1 0 0,0 0 0 0 0,0 0 1 0 0,0-1-1 0 0,-2 1 0 0 0,-23 2 239 0 0,17 1-194 0 0,-1-1 1 0 0,1 2-1 0 0,0-1 1 0 0,0 1-1 0 0,0 0 1 0 0,-10 8 0 0 0,-47 36 197 0 0,40-28-97 0 0,-4 4 121 0 0,2 0 1 0 0,-32 35-1 0 0,43-40-12 0 0,1 1 0 0 0,1 0 0 0 0,1 1 0 0 0,-15 29 0 0 0,28-48 4 0 0,9-2-170 0 0,-1-1-1 0 0,0 0 1 0 0,1 0 0 0 0,-1 0-1 0 0,0-1 1 0 0,0 0-1 0 0,0 0 1 0 0,0-1 0 0 0,13-6-1 0 0,27-18 51 0 0,57-42 0 0 0,-76 50-149 0 0,-3 0-122 0 0,-19 14-23 0 0,1-1-1 0 0,0 1 0 0 0,1 0 1 0 0,-1 1-1 0 0,1-1 0 0 0,11-3 0 0 0,-17 7-286 0 0,5 12-567 0 0,-6-8 861 0 0,0 1 0 0 0,0 0 0 0 0,0-1 0 0 0,-1 1 0 0 0,0 0 0 0 0,1 0-1 0 0,-1 0 1 0 0,0 0 0 0 0,-1-1 0 0 0,1 1 0 0 0,-1 0 0 0 0,-2 7 0 0 0,-2 5-268 0 0,-11 25 1 0 0,11-29 263 0 0,-8 15-727 0 0,5-9-658 0 0,-9 26 0 0 0,15-38-22 0 0,1 1 1 0 0,-1-1 0 0 0,1 1-1 0 0,0 10 1 0 0,12-16-1496 0 0,-7-1 2902 0 0,-1 0 1 0 0,1-1 0 0 0,-1 1-1 0 0,1-1 1 0 0,-1 0-1 0 0,1 0 1 0 0,-1 0-1 0 0,1-1 1 0 0,-1 1 0 0 0,0-1-1 0 0,0 0 1 0 0,0 1-1 0 0,3-4 1 0 0,8-5 1113 0 0,16-17 0 0 0,-24 22-521 0 0,7-6 1446 0 0,1 0 0 0 0,1 1 0 0 0,18-9 0 0 0,-12 7-229 0 0,-8 2-753 0 0,0 0 0 0 0,-1 0 0 0 0,0-1 1 0 0,-1-1-1 0 0,20-25 0 0 0,4-4-170 0 0,-1 5-370 0 0,1 1-1 0 0,1 3 1 0 0,2 0 0 0 0,59-35-1 0 0,-91 63-300 0 0,0 0 0 0 0,1 1-1 0 0,-1 0 1 0 0,1 1 0 0 0,9-3-1 0 0,-15 4-56 0 0,0 1-1 0 0,0-1 0 0 0,1 1 0 0 0,-1 0 1 0 0,0 0-1 0 0,1 0 0 0 0,-1 0 0 0 0,0 0 1 0 0,0 0-1 0 0,1 0 0 0 0,-1 0 0 0 0,0 0 0 0 0,1 1 1 0 0,-1-1-1 0 0,0 0 0 0 0,0 1 0 0 0,1-1 1 0 0,-1 1-1 0 0,0-1 0 0 0,0 1 0 0 0,0 0 1 0 0,0 0-1 0 0,0-1 0 0 0,0 1 0 0 0,0 0 1 0 0,0 0-1 0 0,0 0 0 0 0,0 0 0 0 0,-1 0 0 0 0,1 0 1 0 0,0 0-1 0 0,0 0 0 0 0,-1 1 0 0 0,1-1 1 0 0,-1 0-1 0 0,1 2 0 0 0,0 3 15 0 0,0 0 0 0 0,0 0 0 0 0,0 0 0 0 0,-1 0 0 0 0,0 0 0 0 0,-1 0 0 0 0,-1 11 0 0 0,-12 43 124 0 0,13-54-144 0 0,-17 49 50 0 0,-3-1-1 0 0,-38 74 0 0 0,36-81-116 0 0,21-42-105 0 0,-2 2-296 0 0,1 0 0 0 0,-1 1 0 0 0,2-1 0 0 0,-1 1 0 0 0,1-1 0 0 0,0 1 0 0 0,-1 9 0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62 15575 0 0,'30'-55'4594'0'0,"-30"53"-3837"0"0,-1-3 740 0 0,-5 5-1227 0 0,6 0-270 0 0,-8 2 42 0 0,1 0 1 0 0,0 1 0 0 0,0 0 0 0 0,0 0 0 0 0,0 1 0 0 0,0-1 0 0 0,1 1 0 0 0,-9 7 0 0 0,-1 0-11 0 0,-5 4-32 0 0,1 1 0 0 0,1 0 0 0 0,-27 30 0 0 0,18-17 0 0 0,25-26-7 0 0,-1 1 0 0 0,1 0 0 0 0,-1 0-1 0 0,1 0 1 0 0,0 0 0 0 0,1 1 0 0 0,-1-1 0 0 0,1 1-1 0 0,-3 6 1 0 0,5-9 3 0 0,-1 1 0 0 0,1-1 0 0 0,-1 0-1 0 0,1 1 1 0 0,0-1 0 0 0,0 0 0 0 0,0 0 0 0 0,0 1 0 0 0,1-1-1 0 0,-1 0 1 0 0,1 1 0 0 0,-1-1 0 0 0,1 0 0 0 0,0 0 0 0 0,0 0-1 0 0,0 0 1 0 0,0 0 0 0 0,0 0 0 0 0,0 0 0 0 0,0 0 0 0 0,1 0-1 0 0,2 3 1 0 0,2 0-21 0 0,-1 0 0 0 0,1 0 0 0 0,-1-1 0 0 0,1 1 0 0 0,0-1 0 0 0,12 5 0 0 0,43 15 21 0 0,-42-18 6 0 0,33 17-1 0 0,-45-20 33 0 0,0 1 0 0 0,-1 0 0 0 0,1 0 0 0 0,-1 1 0 0 0,0 0 0 0 0,0 0 1 0 0,-1 1-1 0 0,1-1 0 0 0,-1 1 0 0 0,0 0 0 0 0,-1 1 0 0 0,5 7 0 0 0,-8-12-9 0 0,-1 0-1 0 0,1 0 1 0 0,-1 0 0 0 0,0 0-1 0 0,1 0 1 0 0,-1 0 0 0 0,0 0 0 0 0,0 0-1 0 0,-1 0 1 0 0,1 1 0 0 0,0-1 0 0 0,-1 0-1 0 0,1-1 1 0 0,-1 1 0 0 0,0 0 0 0 0,0 0-1 0 0,1 0 1 0 0,-1 0 0 0 0,0 0-1 0 0,-1-1 1 0 0,1 1 0 0 0,-3 2 0 0 0,-3 5 131 0 0,0-1 1 0 0,-18 14-1 0 0,20-18-93 0 0,-25 21-29 0 0,0-2-1 0 0,-2-1 1 0 0,-1-1-1 0 0,-1-2 1 0 0,0-2-1 0 0,-1 0 1 0 0,-39 11-1 0 0,70-27-118 0 0,-1 1 0 0 0,1-1 0 0 0,-1 0 1 0 0,1-1-1 0 0,-1 1 0 0 0,0-1 0 0 0,1 0 0 0 0,-7 0 0 0 0,11 0-8 0 0,0-1 0 0 0,-1 1 0 0 0,1 0 0 0 0,0 0 0 0 0,0-1 0 0 0,-1 1 0 0 0,1 0 0 0 0,0-1 0 0 0,0 1 0 0 0,0 0 0 0 0,-1-1 0 0 0,1 1 1 0 0,0 0-1 0 0,0-1 0 0 0,0 1 0 0 0,0 0 0 0 0,0-1 0 0 0,0 1 0 0 0,0-1 0 0 0,0 1 0 0 0,0 0 0 0 0,0-1 0 0 0,0 1 0 0 0,0 0 0 0 0,0-1 0 0 0,0 0-219 0 0,0-2-284 0 0,1 1 0 0 0,-1-1 0 0 0,0 1 0 0 0,1 0 0 0 0,0-1 1 0 0,-1 1-1 0 0,1 0 0 0 0,0-1 0 0 0,0 1 0 0 0,1 0 0 0 0,1-4 0 0 0,11-11-5452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6447 0 0,'0'0'17320'0'0,"1"2"-16603"0"0,0 1-610 0 0,0 1-1 0 0,0-1 0 0 0,0 1 0 0 0,-1 0 0 0 0,1 0 0 0 0,-1-1 0 0 0,0 1 0 0 0,0 0 0 0 0,0 0 0 0 0,0-1 0 0 0,-1 1 1 0 0,0 3-1 0 0,-3 12-84 0 0,-7 19 0 0 0,6-21 61 0 0,-22 87-30 0 0,23-86-260 0 0,2 0 0 0 0,0 1-1 0 0,1 33 1 0 0,1-49-98 0 0,1-1-1 0 0,-1 0 1 0 0,1 1 0 0 0,0-1-1 0 0,-1 0 1 0 0,1 1 0 0 0,0-1-1 0 0,0 0 1 0 0,0 0 0 0 0,1 0-1 0 0,-1 0 1 0 0,2 2 0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524 102 5063 0 0,'12'-17'515'0'0,"11"-27"0"0"0,-12 24 2439 0 0,0 0 9358 0 0,-17 21-12192 0 0,0 0-1 0 0,0 1 1 0 0,0 0 0 0 0,0 0-1 0 0,0 0 1 0 0,0 1-1 0 0,1 0 1 0 0,-1 0 0 0 0,-7 6-1 0 0,4-3-75 0 0,-181 135-638 0 0,142-103 500 0 0,36-28 79 0 0,1-1 0 0 0,0 1-1 0 0,0 1 1 0 0,-8 12 0 0 0,16-19 11 0 0,0 0 1 0 0,1-1-1 0 0,0 1 1 0 0,0 0-1 0 0,0 0 0 0 0,1 1 1 0 0,-3 7-1 0 0,3-10-4 0 0,1 1-1 0 0,0 0 1 0 0,0-1-1 0 0,0 1 1 0 0,0-1-1 0 0,0 1 1 0 0,0-1-1 0 0,1 1 1 0 0,-1 0 0 0 0,1-1-1 0 0,0 0 1 0 0,0 1-1 0 0,0-1 1 0 0,2 4-1 0 0,-2-4 0 0 0,0 0-1 0 0,1 0 1 0 0,-1-1 0 0 0,0 1-1 0 0,1-1 1 0 0,0 1 0 0 0,-1-1-1 0 0,1 1 1 0 0,0-1 0 0 0,0 0-1 0 0,3 2 1 0 0,26 8-145 0 0,-12-5 92 0 0,46 14-15 0 0,-42-13 90 0 0,0 0 0 0 0,28 13 0 0 0,-45-17 49 0 0,-1 0-1 0 0,1 0 1 0 0,0 0 0 0 0,-1 1-1 0 0,0 0 1 0 0,0 0-1 0 0,0 0 1 0 0,-1 1-1 0 0,1 0 1 0 0,-1 0-1 0 0,0 0 1 0 0,-1 0 0 0 0,5 7-1 0 0,-7-9-2 0 0,0-1 0 0 0,0 0 0 0 0,0 1 0 0 0,0 0-1 0 0,-1-1 1 0 0,1 1 0 0 0,-1-1 0 0 0,1 1 0 0 0,-1 0 0 0 0,0-1-1 0 0,0 1 1 0 0,0 0 0 0 0,-1-1 0 0 0,1 1 0 0 0,-2 4 0 0 0,1-3 9 0 0,-1 0 0 0 0,1 0 1 0 0,-1-1-1 0 0,0 1 0 0 0,0 0 1 0 0,-1-1-1 0 0,1 0 1 0 0,-1 1-1 0 0,-3 2 0 0 0,-5 4 58 0 0,-1 0 1 0 0,0-1-1 0 0,0-1 0 0 0,-21 11 0 0 0,-4-2-92 0 0,-1-2 0 0 0,0-1 0 0 0,-47 10 0 0 0,61-18-83 0 0,-78 17-895 0 0,69-17-740 0 0,15-3-646 0 0,7-4-2349 0 0,0-1-1755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9 12439 0 0,'0'0'566'0'0,"-1"-1"-6"0"0,1 1-549 0 0,-1-1 1 0 0,1 1 0 0 0,0-1-1 0 0,-1 1 1 0 0,1-1 0 0 0,-1 1-1 0 0,1-1 1 0 0,-1 1 0 0 0,1-1 0 0 0,-1 1-1 0 0,0 0 1 0 0,1-1 0 0 0,-1 1-1 0 0,1 0 1 0 0,-1-1 0 0 0,0 1-1 0 0,1 0 1 0 0,-1 0 0 0 0,0 0-1 0 0,1-1 1 0 0,-1 1 0 0 0,0 0 0 0 0,1 0-1 0 0,-1 0 1 0 0,0 0 0 0 0,1 0-1 0 0,-1 0 1 0 0,0 1 0 0 0,0-1-1 0 0,-16 9 1205 0 0,16-8-957 0 0,-15 11 975 0 0,-1 2 0 0 0,2 1-1 0 0,0 0 1 0 0,-19 25 0 0 0,-46 74-904 0 0,32-37-57 0 0,4 1 0 0 0,3 2 0 0 0,4 2 1 0 0,-29 90-1 0 0,18-15 177 0 0,-63 167-49 0 0,96-289-383 0 0,-2-1 0 0 0,-2 0 0 0 0,0-2 0 0 0,-3 0-1 0 0,0-1 1 0 0,-52 53 0 0 0,-5-15-484 0 0,66-60-81 0 0,0 0-1 0 0,0 0 0 0 0,-1-2 1 0 0,-23 10-1 0 0,17-12-1064 0 0,4-5-284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87 2759 0 0,'-13'11'697'0'0,"2"-3"-1059"0"0,1 1 0 0 0,-15 17 0 0 0,22-23 641 0 0,1 0 0 0 0,-1 1 0 0 0,1 0 0 0 0,0-1 0 0 0,-2 6 0 0 0,3-7 284 0 0,0 0 0 0 0,1 1 0 0 0,-1-1 0 0 0,1 0 0 0 0,-1 0 0 0 0,1 1 0 0 0,0-1 0 0 0,0 0 0 0 0,0 1 0 0 0,1 2 0 0 0,-1-3-90 0 0,0-1 0 0 0,1 1 1 0 0,-1-1-1 0 0,1 1 0 0 0,-1-1 0 0 0,1 0 1 0 0,0 1-1 0 0,-1-1 0 0 0,1 0 1 0 0,0 1-1 0 0,0-1 0 0 0,0 0 0 0 0,0 0 1 0 0,0 0-1 0 0,0 0 0 0 0,2 1 1 0 0,-1 0-173 0 0,0-1 1 0 0,1 1 0 0 0,-1-1-1 0 0,1 0 1 0 0,-1 0 0 0 0,1 0 0 0 0,0-1-1 0 0,3 2 1 0 0,3-1 39 0 0,1 0-1 0 0,0-1 1 0 0,17-2-1 0 0,4-1 425 0 0,0-2 0 0 0,54-16 0 0 0,60-29 296 0 0,-36 10-619 0 0,-61 24-274 0 0,136-41 238 0 0,-139 45-1104 0 0,0 3 0 0 0,52-5 0 0 0,-90 13 146 0 0,0 1 0 0 0,1-1 0 0 0,-1 2-1 0 0,0-1 1 0 0,0 1 0 0 0,8 1 0 0 0,-14-1 388 0 0,1-1 0 0 0,-1 1-1 0 0,1-1 1 0 0,-1 1 0 0 0,1 0-1 0 0,-1-1 1 0 0,0 1 0 0 0,1 0-1 0 0,-1 0 1 0 0,0 0 0 0 0,0 0-1 0 0,0 0 1 0 0,0 0 0 0 0,0 0-1 0 0,0 1 1 0 0,0-1 0 0 0,0 0-1 0 0,0 0 1 0 0,0 1 0 0 0,-1-1-1 0 0,1 1 1 0 0,-1-1 0 0 0,1 0-1 0 0,-1 1 1 0 0,1-1 0 0 0,-1 1-1 0 0,0-1 1 0 0,0 1 0 0 0,0-1-1 0 0,0 1 1 0 0,0 0 0 0 0,0-1-1 0 0,0 3 1 0 0,-3 8-574 0 0,0 0-1 0 0,0-1 1 0 0,-1 0 0 0 0,0 1 0 0 0,-7 12-1 0 0,-3 8-730 0 0,2-1-425 0 0,-11 48 0 0 0,18-60 6872 0 0,3-11 592 0 0,-11 19 1552 0 0,-4 16-5549 0 0,-4 11-1767 0 0,16-45 247 0 0,-2 8 111 0 0,-9 25 1 0 0,15-37-121 0 0,0 0 0 0 0,0-1 0 0 0,0 1 1 0 0,0 0-1 0 0,1-1 0 0 0,0 1 0 0 0,0 0 1 0 0,0 0-1 0 0,0-1 0 0 0,3 10 0 0 0,-3-12-15 0 0,1 0 0 0 0,0 0-1 0 0,-1-1 1 0 0,1 1-1 0 0,0 0 1 0 0,0-1-1 0 0,0 1 1 0 0,0-1 0 0 0,0 1-1 0 0,0-1 1 0 0,1 0-1 0 0,-1 1 1 0 0,0-1-1 0 0,1 0 1 0 0,-1 0 0 0 0,1 0-1 0 0,-1 0 1 0 0,3 1-1 0 0,-2-1 27 0 0,1 0-1 0 0,0 0 1 0 0,0-1-1 0 0,0 1 0 0 0,0-1 1 0 0,0 0-1 0 0,0 1 1 0 0,0-1-1 0 0,0 0 0 0 0,3-1 1 0 0,7-2 127 0 0,-1 1-1 0 0,0-2 1 0 0,0 0 0 0 0,13-6 0 0 0,-22 9-157 0 0,25-12 78 0 0,-1 0-1 0 0,-1-1 0 0 0,0-2 0 0 0,-1 0 0 0 0,-1-2 0 0 0,-1-1 0 0 0,0-1 0 0 0,-1-1 1 0 0,33-41-1 0 0,-52 58-191 0 0,0-1 0 0 0,0 0 0 0 0,0 1 0 0 0,-1-1 0 0 0,1 0 0 0 0,-1 0-1 0 0,-1-1 1 0 0,3-7 0 0 0,-5 12 46 0 0,1 0 0 0 0,0 0-1 0 0,-1-1 1 0 0,1 1-1 0 0,-1 0 1 0 0,1 0-1 0 0,-1 0 1 0 0,0 0-1 0 0,1 0 1 0 0,-1 1-1 0 0,0-1 1 0 0,0 0-1 0 0,1 0 1 0 0,-1 0 0 0 0,0 0-1 0 0,0 1 1 0 0,0-1-1 0 0,0 1 1 0 0,-2-2-1 0 0,3 2 16 0 0,-6-3-102 0 0,0 0 1 0 0,0 1-1 0 0,0-1 0 0 0,0 2 0 0 0,-1-1 1 0 0,1 0-1 0 0,-13 0 0 0 0,-47 0-557 0 0,55 2 540 0 0,1 0 37 0 0,1 0 12 0 0,1 0-1 0 0,-1 0 0 0 0,0-1 0 0 0,0 0 0 0 0,0 0 0 0 0,0-1 0 0 0,-8-3 0 0 0,16 5 84 0 0,1 0-1 0 0,-1 0 1 0 0,1 0 0 0 0,-1-1 0 0 0,1 1-1 0 0,-1 0 1 0 0,0 0 0 0 0,1-1-1 0 0,-1 1 1 0 0,1 0 0 0 0,-1-1 0 0 0,1 1-1 0 0,0 0 1 0 0,-1-1 0 0 0,1 1 0 0 0,-1-1-1 0 0,1 1 1 0 0,0-1 0 0 0,-1 1 0 0 0,1-1-1 0 0,0 1 1 0 0,-1-1 0 0 0,1 1 0 0 0,0-1-1 0 0,0 0 1 0 0,0 1 0 0 0,0-1 0 0 0,-1 1-1 0 0,1-1 1 0 0,0 1 0 0 0,0-1 0 0 0,0 0-1 0 0,0 1 1 0 0,0-1 0 0 0,0 1 0 0 0,1-1-1 0 0,-1 0 1 0 0,0 1 0 0 0,0-1-1 0 0,0 1 1 0 0,0-1 0 0 0,1 1 0 0 0,-1-1-1 0 0,0 0 1 0 0,1 1 0 0 0,-1-1 0 0 0,0 1-1 0 0,1 0 1 0 0,-1-1 0 0 0,1 1 0 0 0,-1-1-1 0 0,1 0 1 0 0,4-3-343 0 0,0 0 0 0 0,0 0 1 0 0,0 0-1 0 0,7-2 0 0 0,-9 4 107 0 0,22-12-2140 0 0,4-1-4572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93 385 2759 0 0,'-20'32'272'0'0,"11"-22"815"0"0,1-3 746 0 0,5-4-763 0 0,-1-1-1 0 0,0 1 0 0 0,0 0 0 0 0,-1-1 0 0 0,1 0 0 0 0,-8 3 1 0 0,1 0 7416 0 0,4-21-5625 0 0,7 11-2677 0 0,-1 0 1 0 0,1 1-1 0 0,0-1 0 0 0,0 0 0 0 0,0 1 0 0 0,1-1 1 0 0,-1 1-1 0 0,1-1 0 0 0,0 1 0 0 0,1-1 0 0 0,-1 1 0 0 0,1 0 1 0 0,0-1-1 0 0,0 1 0 0 0,0 0 0 0 0,5-6 0 0 0,5-6-79 0 0,0 0 0 0 0,21-20 0 0 0,-30 32-64 0 0,58-62-143 0 0,-25 26-131 0 0,61-54 0 0 0,-84 83-500 0 0,1 1-1 0 0,0 0 1 0 0,0 1 0 0 0,1 1 0 0 0,0 0 0 0 0,1 1-1 0 0,0 1 1 0 0,0 0 0 0 0,17-3 0 0 0,-8 4-1190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35 6447 0 0,'1'-1'499'0'0,"4"-2"-679"0"0,22-13 2330 0 0,2 2 11346 0 0,-35 19-13262 0 0,0 0-1 0 0,-1 0 0 0 0,0-1 1 0 0,0 0-1 0 0,-13 6 0 0 0,-13 7-175 0 0,-8 5-16 0 0,-11 7 21 0 0,46-26-58 0 0,1 1-1 0 0,0 0 1 0 0,0 0-1 0 0,0 1 1 0 0,1-1 0 0 0,-8 10-1 0 0,11-12-4 0 0,0 0 0 0 0,0 0 0 0 0,0 0 0 0 0,0 0 0 0 0,0 1 0 0 0,0-1 0 0 0,1 0 0 0 0,-1 1 0 0 0,1-1 0 0 0,0 0 0 0 0,0 1 0 0 0,-1-1 0 0 0,1 1 0 0 0,1-1 0 0 0,-1 0 0 0 0,0 1 0 0 0,1-1 0 0 0,-1 0 0 0 0,1 1 0 0 0,0-1 0 0 0,-1 0 0 0 0,1 0 0 0 0,3 4 0 0 0,1 4 0 0 0,1 0 0 0 0,1-1 0 0 0,13 15 0 0 0,-13-16 0 0 0,19 23 0 0 0,0 1 0 0 0,25 42 0 0 0,-19-18 0 0 0,48 88 0 0 0,-80-143 18 0 0,1 0 0 0 0,-1 0 0 0 0,1 0 0 0 0,-1 0 0 0 0,1 0 0 0 0,-1 0-1 0 0,0 0 1 0 0,0 0 0 0 0,1 0 0 0 0,-1 1 0 0 0,0-1 0 0 0,0 0 0 0 0,0 0 0 0 0,0 0 0 0 0,-1 0-1 0 0,1 0 1 0 0,0 0 0 0 0,0 0 0 0 0,-1 0 0 0 0,1 1 0 0 0,0-1 0 0 0,-1 0 0 0 0,1 0 0 0 0,-1 0 0 0 0,0 0-1 0 0,1-1 1 0 0,-1 1 0 0 0,0 0 0 0 0,1 0 0 0 0,-1 0 0 0 0,0 0 0 0 0,0-1 0 0 0,0 1 0 0 0,0 0 0 0 0,1-1-1 0 0,-1 1 1 0 0,0-1 0 0 0,0 1 0 0 0,0-1 0 0 0,-1 1 0 0 0,1-1 0 0 0,-1 1 0 0 0,-7 1 185 0 0,1 0 1 0 0,-1 0-1 0 0,1-1 1 0 0,-13 1 0 0 0,14-2-151 0 0,-162 3 385 0 0,101-4-440 0 0,66 1-82 0 0,-12 0-1308 0 0,0 0 1 0 0,-19-4 0 0 0,20 1-6692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211 403 2303 0 0,'0'0'4115'0'0,"10"-3"1070"0"0,1-28-1253 0 0,-10 30-3418 0 0,-1-2 180 0 0,4-3 4240 0 0,12 8-4692 0 0,-1 0 1 0 0,1-2 0 0 0,-1 0-1 0 0,1-1 1 0 0,19-3 0 0 0,8-1 20 0 0,-7 3-182 0 0,0-3-1 0 0,0-1 1 0 0,-1-1-1 0 0,0-3 1 0 0,45-17-1 0 0,-70 23-182 0 0,-1 0 0 0 0,0-1 0 0 0,0 0 0 0 0,0 0 0 0 0,-1-1 0 0 0,14-13-1 0 0,-18 16 57 0 0,-1 0-1 0 0,-1 0 0 0 0,1-1 0 0 0,0 1 0 0 0,-1-1 0 0 0,0 0 0 0 0,0 0 0 0 0,0 0 1 0 0,0 0-1 0 0,-1 0 0 0 0,1 0 0 0 0,-1-1 0 0 0,0 1 0 0 0,0 0 0 0 0,-1-1 0 0 0,0 1 1 0 0,1-1-1 0 0,-2-4 0 0 0,0-4-486 0 0,0 0 0 0 0,-2 0-1 0 0,1 0 1 0 0,-7-15 0 0 0,7 21 280 0 0,-1-1-1 0 0,0 1 1 0 0,-1 0-1 0 0,0 0 1 0 0,0 0 0 0 0,-1 0-1 0 0,1 1 1 0 0,-7-7-1 0 0,8 11 245 0 0,1 0 0 0 0,-1 0-1 0 0,1 0 1 0 0,-1 1 0 0 0,1-1-1 0 0,-1 1 1 0 0,0 0 0 0 0,0-1-1 0 0,0 1 1 0 0,0 1 0 0 0,0-1 0 0 0,0 0-1 0 0,0 1 1 0 0,0-1 0 0 0,0 1-1 0 0,0 0 1 0 0,0 0 0 0 0,-1 0-1 0 0,1 1 1 0 0,0-1 0 0 0,0 1-1 0 0,0-1 1 0 0,0 1 0 0 0,0 0-1 0 0,0 0 1 0 0,-2 2 0 0 0,-9 3 126 0 0,1 1 0 0 0,0 0 0 0 0,1 1 1 0 0,-13 11-1 0 0,-27 22 708 0 0,-91 94 1 0 0,-28 65 260 0 0,114-134-813 0 0,29-35-60 0 0,-42 61 0 0 0,67-87-167 0 0,0-1 0 0 0,1 1 1 0 0,-1 0-1 0 0,1-1 0 0 0,0 1 0 0 0,0 0 1 0 0,1 0-1 0 0,0 0 0 0 0,-2 10 1 0 0,3-14-25 0 0,1-1 0 0 0,-1 1 1 0 0,0-1-1 0 0,0 1 0 0 0,1-1 1 0 0,-1 0-1 0 0,1 1 0 0 0,-1-1 1 0 0,0 1-1 0 0,1-1 0 0 0,-1 1 1 0 0,1-1-1 0 0,-1 0 0 0 0,1 1 1 0 0,-1-1-1 0 0,1 0 0 0 0,-1 0 1 0 0,1 1-1 0 0,0-1 0 0 0,0 0 1 0 0,1 1 43 0 0,5 1 79 0 0,0 1-1 0 0,0-1 0 0 0,0 0 0 0 0,1-1 0 0 0,13 2 0 0 0,41-2 357 0 0,-45-1-369 0 0,186-11-228 0 0,-188 9-626 0 0,0-1 0 0 0,0-1 0 0 0,-1 0 0 0 0,0-1 0 0 0,27-14 0 0 0,-26 12-1013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6447 0 0,'0'-7'670'0'0,"3"-6"3556"0"0,-3 13-4166 0 0,5 18 8453 0 0,0-1-9351 0 0,5 6 1248 0 0,1 0 0 0 0,1 0-1 0 0,1-1 1 0 0,1-1 0 0 0,1 0 0 0 0,20 21 0 0 0,-21-27-282 0 0,0 0 0 0 0,2-1 0 0 0,-1-1-1 0 0,2-1 1 0 0,0 0 0 0 0,0-1 0 0 0,1-1 0 0 0,20 8 0 0 0,0-5 185 0 0,0-1 0 0 0,0-2 1 0 0,62 8-1 0 0,-93-17-476 0 0,-2-1-738 0 0,0 1-1 0 0,0 0 1 0 0,0 0 0 0 0,7 3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7919 0 0,'0'0'714'0'0,"2"1"-586"0"0,2 5 300 0 0,0-1 1 0 0,0 0 0 0 0,1 0-1 0 0,0 0 1 0 0,0-1 0 0 0,0 0 0 0 0,1 0-1 0 0,-1 0 1 0 0,1 0 0 0 0,0-1-1 0 0,0 0 1 0 0,1 0 0 0 0,-1-1-1 0 0,0 0 1 0 0,1 0 0 0 0,-1 0-1 0 0,1-1 1 0 0,0 0 0 0 0,0 0 0 0 0,8-1-1 0 0,-2 0-19 0 0,-1-1-1 0 0,1 0 1 0 0,-1-1 0 0 0,0-1-1 0 0,0 1 1 0 0,0-2-1 0 0,16-6 1 0 0,-10 1-257 0 0,1-1 0 0 0,-2 0-1 0 0,0-1 1 0 0,20-17 0 0 0,-35 27-317 0 0,-8-7-279 0 0,5 7 409 0 0,0 0 0 0 0,-1 0 1 0 0,1 1-1 0 0,-1-1 0 0 0,1 0 1 0 0,0 1-1 0 0,-1-1 0 0 0,1 1 1 0 0,-1-1-1 0 0,1 1 0 0 0,-1 0 0 0 0,0 0 1 0 0,1 0-1 0 0,-1-1 0 0 0,1 2 1 0 0,-1-1-1 0 0,1 0 0 0 0,-1 0 0 0 0,1 0 1 0 0,-1 1-1 0 0,1-1 0 0 0,-1 1 1 0 0,1-1-1 0 0,-1 1 0 0 0,1 0 1 0 0,-2 0-1 0 0,-6 4-104 0 0,-1 0 0 0 0,-11 8 0 0 0,21-13 138 0 0,-22 15-26 0 0,0 0 0 0 0,2 2 0 0 0,0 0 0 0 0,1 1-1 0 0,1 1 1 0 0,0 1 0 0 0,-27 41 0 0 0,42-55 40 0 0,0-1 1 0 0,0 1 0 0 0,0 1-1 0 0,1-1 1 0 0,0 0 0 0 0,0 0-1 0 0,1 1 1 0 0,-2 10-1 0 0,3-15-9 0 0,0 0-1 0 0,0-1 0 0 0,0 1 1 0 0,0 0-1 0 0,0 0 1 0 0,1-1-1 0 0,-1 1 0 0 0,0 0 1 0 0,1-1-1 0 0,0 1 0 0 0,-1-1 1 0 0,1 1-1 0 0,0-1 1 0 0,0 1-1 0 0,0-1 0 0 0,0 1 1 0 0,0-1-1 0 0,0 0 0 0 0,0 1 1 0 0,0-1-1 0 0,1 0 1 0 0,-1 0-1 0 0,0 0 0 0 0,1 0 1 0 0,-1 0-1 0 0,1 0 0 0 0,-1 0 1 0 0,1-1-1 0 0,-1 1 1 0 0,1-1-1 0 0,0 1 0 0 0,-1-1 1 0 0,1 1-1 0 0,0-1 0 0 0,-1 0 1 0 0,1 0-1 0 0,3 0 1 0 0,11 0-302 0 0,0 0 0 0 0,0-2 0 0 0,-1 0 0 0 0,1-1 1 0 0,25-7-1 0 0,-4-1-721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23 10591 0 0,'0'0'488'0'0,"-4"-9"158"0"0,4 9-489 0 0,0-1 1 0 0,-1 0-1 0 0,1 0 1 0 0,0 0 0 0 0,-1 1-1 0 0,1-1 1 0 0,-1 0 0 0 0,0 0-1 0 0,1 1 1 0 0,-1-1-1 0 0,1 1 1 0 0,-1-1 0 0 0,0 0-1 0 0,0 1 1 0 0,1-1-1 0 0,-1 1 1 0 0,0 0 0 0 0,0-1-1 0 0,0 1 1 0 0,1 0 0 0 0,-1-1-1 0 0,0 1 1 0 0,0 0-1 0 0,0 0 1 0 0,0 0 0 0 0,0 0-1 0 0,0 0 1 0 0,1 0-1 0 0,-1 0 1 0 0,0 0 0 0 0,0 0-1 0 0,0 0 1 0 0,0 0 0 0 0,0 0-1 0 0,0 1 1 0 0,1-1-1 0 0,-1 0 1 0 0,0 1 0 0 0,0-1-1 0 0,0 1 1 0 0,0 0-1 0 0,-2 0-140 0 0,-42 19 582 0 0,-60 39 0 0 0,100-57-583 0 0,-40 27-32 0 0,2 2 0 0 0,0 2 0 0 0,-51 52 0 0 0,68-61-60 0 0,9-9-392 0 0,1 1 0 0 0,0 0-1 0 0,1 2 1 0 0,-17 25 0 0 0,26-35-1219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 5983 0 0,'4'-2'116'0'0,"0"0"0"0"0,0 0 0 0 0,0 0 0 0 0,0 1 0 0 0,0 0 0 0 0,1 0 0 0 0,6-1 0 0 0,-4 0 1792 0 0,-3 14 3448 0 0,2 0-3290 0 0,-6-8-1902 0 0,0 0 0 0 0,-1-1 0 0 0,1 1 0 0 0,-1 0 0 0 0,0 0 0 0 0,0 0 1 0 0,0-1-1 0 0,0 1 0 0 0,0 0 0 0 0,-1-1 0 0 0,0 1 0 0 0,0-1 0 0 0,0 0 1 0 0,0 0-1 0 0,0 0 0 0 0,-1 0 0 0 0,1 0 0 0 0,-5 4 0 0 0,-3 2-60 0 0,0 0 1 0 0,0-1-1 0 0,-1 0 0 0 0,-14 7 1 0 0,-84 42 301 0 0,-13 9-63 0 0,95-50-204 0 0,1 1 0 0 0,-34 30 0 0 0,55-42-103 0 0,1-1-1 0 0,-1 1 1 0 0,1-1 0 0 0,1 1-1 0 0,-1 0 1 0 0,1 1 0 0 0,0-1-1 0 0,0 1 1 0 0,0-1 0 0 0,1 1-1 0 0,-3 6 1 0 0,5-9-16 0 0,-1-1 1 0 0,1 1-1 0 0,-1 0 0 0 0,1-1 1 0 0,0 1-1 0 0,0-1 0 0 0,0 1 0 0 0,0-1 1 0 0,0 1-1 0 0,1 0 0 0 0,-1-1 1 0 0,1 1-1 0 0,0-1 0 0 0,-1 1 1 0 0,1-1-1 0 0,0 0 0 0 0,0 1 1 0 0,1-1-1 0 0,-1 0 0 0 0,1 0 1 0 0,-1 0-1 0 0,1 0 0 0 0,-1 0 1 0 0,1 0-1 0 0,0 0 0 0 0,0 0 1 0 0,0-1-1 0 0,0 1 0 0 0,3 1 0 0 0,5 2 57 0 0,1 1-1 0 0,-1-2 0 0 0,1 1 1 0 0,1-2-1 0 0,-1 1 0 0 0,1-1 1 0 0,22 2-1 0 0,-4-3 29 0 0,58-2-1 0 0,-64-1-638 0 0,1-2-1 0 0,43-10 1 0 0,-42 5-1040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248 103 11055 0 0,'0'0'1335'0'0,"1"1"-319"0"0,7 7 275 0 0,0-1-1 0 0,1 0 1 0 0,11 7-1 0 0,-14-10-1082 0 0,1 0 0 0 0,0-1 0 0 0,1 1 0 0 0,-1-1 0 0 0,0-1 0 0 0,1 0 0 0 0,-1 0 0 0 0,1 0 0 0 0,0-1 0 0 0,0 0 0 0 0,0 0 0 0 0,0-1 0 0 0,-1 0 0 0 0,1 0 0 0 0,9-2 1 0 0,8-3 243 0 0,0-1 0 0 0,0-1 0 0 0,33-14 1 0 0,-48 17-458 0 0,1-1 0 0 0,-1-1 0 0 0,0 0 0 0 0,-1 0-1 0 0,1-1 1 0 0,-1 0 0 0 0,-1-1 0 0 0,1 1 0 0 0,13-19 0 0 0,-21 25-22 0 0,0 0 0 0 0,0 0-1 0 0,0-1 1 0 0,0 1 0 0 0,-1 0 0 0 0,1 0-1 0 0,-1-1 1 0 0,1 1 0 0 0,-1 0 0 0 0,1-1-1 0 0,-1 1 1 0 0,0-1 0 0 0,0 1-1 0 0,0 0 1 0 0,0-3 0 0 0,0 3-7 0 0,0 1 0 0 0,0-1 0 0 0,0 0-1 0 0,-1 0 1 0 0,1 0 0 0 0,0 0 0 0 0,-1 1 0 0 0,1-1 0 0 0,-1 0 0 0 0,1 0 0 0 0,-1 1 0 0 0,0-1-1 0 0,1 0 1 0 0,-1 1 0 0 0,1-1 0 0 0,-1 0 0 0 0,0 1 0 0 0,-1-1 0 0 0,0-1-43 0 0,-1 1 1 0 0,0 0-1 0 0,1 0 0 0 0,-1 0 1 0 0,0 0-1 0 0,0 1 1 0 0,0-1-1 0 0,0 1 0 0 0,0 0 1 0 0,0 0-1 0 0,0 0 1 0 0,-5 0-1 0 0,-7 3-78 0 0,1 0 1 0 0,-1 1-1 0 0,1 1 0 0 0,-15 6 1 0 0,-55 31 114 0 0,52-26-41 0 0,-43 27 128 0 0,2 3 1 0 0,-82 68-1 0 0,94-64 61 0 0,54-43-68 0 0,1 0-1 0 0,-1 0 1 0 0,1 1 0 0 0,1 0-1 0 0,-1 0 1 0 0,-4 9 0 0 0,9-15-13 0 0,0 0 0 0 0,1 0 0 0 0,-1-1 0 0 0,0 1 0 0 0,1 0 0 0 0,-1 0 0 0 0,1 0 0 0 0,0 0 0 0 0,-1 0 0 0 0,1 0 0 0 0,0 0 0 0 0,0 0 0 0 0,0 0 0 0 0,1 0 0 0 0,-1 0 0 0 0,0 0 0 0 0,1 0 1 0 0,-1 0-1 0 0,2 2 0 0 0,-1-2 3 0 0,1 1 0 0 0,-1-1 0 0 0,1 0 0 0 0,0 0 0 0 0,0 0 0 0 0,0 0 0 0 0,0 0 0 0 0,0 0 0 0 0,0 0 0 0 0,0 0 0 0 0,1-1 0 0 0,2 2 0 0 0,7 2 61 0 0,0 0 0 0 0,1 0 0 0 0,0-1 0 0 0,19 3 0 0 0,-28-6-74 0 0,30 5-129 0 0,0-2 0 0 0,68 1 0 0 0,68-18-3326 0 0,-117 4-1337 0 0,-2-4-1297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66 11951 0 0,'0'0'3020'0'0,"2"1"-2070"0"0,3 3-675 0 0,0 0 0 0 0,0-1 0 0 0,0 0 0 0 0,0 0 1 0 0,1 0-1 0 0,-1 0 0 0 0,1-1 0 0 0,0 0 0 0 0,0 0 1 0 0,0-1-1 0 0,0 0 0 0 0,0 0 0 0 0,0 0 1 0 0,11 0-1 0 0,10-1 661 0 0,54-7 1 0 0,-70 5-732 0 0,5 1-98 0 0,0-2-1 0 0,0 0 0 0 0,0-1 1 0 0,-1-1-1 0 0,1 0 0 0 0,-1-1 1 0 0,0-1-1 0 0,18-11 0 0 0,-29 16-157 0 0,-1-1-1 0 0,0 1 1 0 0,0-1-1 0 0,0 0 1 0 0,4-5-1 0 0,-7 7 36 0 0,0 1 0 0 0,0 0 0 0 0,0 0 0 0 0,0-1-1 0 0,0 1 1 0 0,0 0 0 0 0,1-1 0 0 0,-2 1 0 0 0,1 0 0 0 0,0 0 0 0 0,0-1 0 0 0,0 1-1 0 0,0 0 1 0 0,0 0 0 0 0,0-1 0 0 0,0 1 0 0 0,0 0 0 0 0,0-1 0 0 0,0 1-1 0 0,0 0 1 0 0,-1 0 0 0 0,1-1 0 0 0,0 1 0 0 0,0 0 0 0 0,0 0 0 0 0,-1 0-1 0 0,1-1 1 0 0,0 1 0 0 0,0 0 0 0 0,0 0 0 0 0,-1 0 0 0 0,-7-6-342 0 0,5 5 271 0 0,0 0 0 0 0,0 0 1 0 0,-1 1-1 0 0,1-1 0 0 0,0 1 1 0 0,-1-1-1 0 0,1 1 0 0 0,-1 0 1 0 0,1 0-1 0 0,-4 1 0 0 0,-36 8-352 0 0,38-8 388 0 0,-65 20-222 0 0,0 3 1 0 0,-108 53-1 0 0,141-59 650 0 0,1 1-1 0 0,-66 47 1 0 0,96-61-240 0 0,0 0 1 0 0,0 1 0 0 0,0-1 0 0 0,1 1 0 0 0,0 0 0 0 0,0 1-1 0 0,-6 9 1 0 0,11-15-120 0 0,0-1-1 0 0,0 1 1 0 0,0-1 0 0 0,0 1-1 0 0,1 0 1 0 0,-1-1 0 0 0,0 1-1 0 0,0-1 1 0 0,0 1-1 0 0,1-1 1 0 0,-1 1 0 0 0,0-1-1 0 0,0 1 1 0 0,1-1 0 0 0,-1 1-1 0 0,0-1 1 0 0,1 0 0 0 0,-1 1-1 0 0,1-1 1 0 0,-1 1-1 0 0,1-1 1 0 0,0 1 0 0 0,0 0 28 0 0,1 1-16 0 0,1 0-1 0 0,0 0 0 0 0,0 0 1 0 0,0 0-1 0 0,0-1 0 0 0,0 1 1 0 0,0-1-1 0 0,0 0 0 0 0,1 0 1 0 0,-1 0-1 0 0,7 1 0 0 0,5 0 41 0 0,22-1-1 0 0,-27-1-72 0 0,47 0-950 0 0,1-3-1 0 0,-1-3 0 0 0,58-13 1 0 0,-49 5-1093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359 355 13103 0 0,'0'8'308'0'0,"0"-1"-1"0"0,-1 1 1 0 0,-1 0 0 0 0,1-1-1 0 0,-1 1 1 0 0,0-1-1 0 0,-1 0 1 0 0,0 1-1 0 0,0-1 1 0 0,0 0 0 0 0,-1-1-1 0 0,0 1 1 0 0,-1-1-1 0 0,1 0 1 0 0,-1 0-1 0 0,0 0 1 0 0,-1 0-1 0 0,1-1 1 0 0,-1 0 0 0 0,0 0-1 0 0,0-1 1 0 0,-1 0-1 0 0,0 0 1 0 0,1 0-1 0 0,-1-1 1 0 0,0 0 0 0 0,-1 0-1 0 0,1 0 1 0 0,0-1-1 0 0,-9 1 1 0 0,3-1-110 0 0,0-1 0 0 0,0 0 0 0 0,0-1 0 0 0,0 0 0 0 0,1-1 1 0 0,-1-1-1 0 0,-13-2 0 0 0,21 3-174 0 0,0 0 0 0 0,-1-1 0 0 0,1 0 0 0 0,0 1 1 0 0,1-1-1 0 0,-1-1 0 0 0,0 1 0 0 0,1-1 0 0 0,-1 0 0 0 0,1 0 0 0 0,0 0 1 0 0,0-1-1 0 0,0 1 0 0 0,0-1 0 0 0,0 0 0 0 0,1 0 0 0 0,0 0 0 0 0,0-1 1 0 0,-5-8-1 0 0,7 9-19 0 0,0-1 0 0 0,0 1 0 0 0,0-1 0 0 0,1 0 0 0 0,-1 1-1 0 0,1-1 1 0 0,0 0 0 0 0,0 1 0 0 0,1-1 0 0 0,1-8 0 0 0,1 2-29 0 0,0 0 0 0 0,0 0-1 0 0,6-12 1 0 0,-2 9-57 0 0,1 1-1 0 0,0 1 1 0 0,1-1-1 0 0,0 2 1 0 0,1-1 0 0 0,0 1-1 0 0,14-12 1 0 0,87-62-884 0 0,-68 55 584 0 0,55-27 0 0 0,-74 45 346 0 0,0 1 1 0 0,1 1-1 0 0,0 1 0 0 0,31-6 0 0 0,-50 13 46 0 0,1 1-1 0 0,-1 1 1 0 0,0-1-1 0 0,0 1 1 0 0,1 0-1 0 0,-1 0 0 0 0,0 1 1 0 0,1 0-1 0 0,-1 0 1 0 0,7 2-1 0 0,-10-2 21 0 0,0 0-1 0 0,0 1 1 0 0,0-1-1 0 0,0 1 0 0 0,-1 0 1 0 0,1-1-1 0 0,0 1 0 0 0,-1 1 1 0 0,1-1-1 0 0,-1 0 1 0 0,0 0-1 0 0,1 1 0 0 0,-1 0 1 0 0,0-1-1 0 0,-1 1 1 0 0,1 0-1 0 0,0 0 0 0 0,-1 0 1 0 0,0 0-1 0 0,2 6 0 0 0,-1 0 51 0 0,0 0-1 0 0,-1 1 0 0 0,0-1 0 0 0,-1 0 0 0 0,0 1 0 0 0,-1-1 0 0 0,1 1 0 0 0,-2-1 0 0 0,1 0 0 0 0,-1 0 1 0 0,-1 0-1 0 0,-5 13 0 0 0,-1 0 22 0 0,-1 1 0 0 0,-1-1 1 0 0,-23 31-1 0 0,27-43-82 0 0,0-1 0 0 0,-1 0-1 0 0,0-1 1 0 0,0 0 0 0 0,-1 0 0 0 0,0-1-1 0 0,-1 0 1 0 0,0 0 0 0 0,-18 8 0 0 0,12-7-92 0 0,0-2 1 0 0,0 0 0 0 0,0-1 0 0 0,-1-1 0 0 0,0 0 0 0 0,-17 1 0 0 0,29-5-326 0 0,0 0 0 0 0,1 0 0 0 0,-1 0 0 0 0,0-1 0 0 0,1 0 0 0 0,-1 0 0 0 0,0 0 0 0 0,1 0 0 0 0,-1-1 0 0 0,1 1 0 0 0,-6-4 0 0 0,-1-2-6719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11519 0 0,'0'0'1435'0'0,"0"2"-335"0"0,-2 6-411 0 0,1-1-1 0 0,-1 0 1 0 0,-1-1-1 0 0,0 1 1 0 0,0 0 0 0 0,-6 10-1 0 0,-29 39-60 0 0,27-42-404 0 0,-141 187 133 0 0,-67 96 47 0 0,197-262-393 0 0,2 0 0 0 0,1 1-1 0 0,2 1 1 0 0,-25 75 0 0 0,42-111-25 0 0,-4 15 30 0 0,0 0-1 0 0,-1 19 1 0 0,4-32-86 0 0,1 0 1 0 0,0 0 0 0 0,-1 1-1 0 0,2-1 1 0 0,-1 0 0 0 0,0 1-1 0 0,1-1 1 0 0,-1 0 0 0 0,1 0-1 0 0,0 0 1 0 0,0 1 0 0 0,0-1 0 0 0,0 0-1 0 0,1 0 1 0 0,-1 0 0 0 0,1-1-1 0 0,3 5 1 0 0,-4-6-8 0 0,0 0-1 0 0,0-1 1 0 0,0 1 0 0 0,1 0-1 0 0,-1-1 1 0 0,0 1 0 0 0,0-1-1 0 0,1 1 1 0 0,-1-1 0 0 0,0 0-1 0 0,1 0 1 0 0,-1 1 0 0 0,0-1 0 0 0,1 0-1 0 0,-1 0 1 0 0,0 0 0 0 0,1 0-1 0 0,-1-1 1 0 0,0 1 0 0 0,1 0-1 0 0,0-1 1 0 0,30-11-1922 0 0,-27 10 1663 0 0,24-11-1913 0 0,4-3-2721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3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10855 0 0,'0'0'980'0'0,"-15"-6"1390"0"0,8 5-1912 0 0,1 1 1 0 0,-1 0-1 0 0,0 0 1 0 0,0 0-1 0 0,0 1 1 0 0,1 0 0 0 0,-1 0-1 0 0,0 0 1 0 0,1 1-1 0 0,-1 0 1 0 0,1 1-1 0 0,-1-1 1 0 0,-6 5 0 0 0,12-6-439 0 0,0 0 1 0 0,-1 1 0 0 0,1-1 0 0 0,0 0 0 0 0,0 1 0 0 0,0-1 0 0 0,0 0 0 0 0,0 1 0 0 0,0-1-1 0 0,1 1 1 0 0,-2 2 0 0 0,0 1 15 0 0,-3 5-28 0 0,0 0 0 0 0,1 1-1 0 0,0-1 1 0 0,1 1 0 0 0,0 0-1 0 0,1 0 1 0 0,0 0 0 0 0,1 0-1 0 0,-1 17 1 0 0,2-19 1 0 0,1-1 0 0 0,0 1 1 0 0,0-1-1 0 0,1 1 0 0 0,0-1 1 0 0,1 1-1 0 0,0-1 0 0 0,0 0 0 0 0,0 0 1 0 0,1 0-1 0 0,0-1 0 0 0,11 14 1 0 0,-1-3 60 0 0,-1 1 0 0 0,-1 0 0 0 0,12 24 0 0 0,-18-30 232 0 0,-1 0 0 0 0,-1 0 0 0 0,1 0 0 0 0,-2 1 0 0 0,0-1 0 0 0,2 21 0 0 0,-5-32-237 0 0,0 1 1 0 0,0-1-1 0 0,0 1 0 0 0,0-1 1 0 0,-1 0-1 0 0,1 1 0 0 0,-1-1 0 0 0,1 0 1 0 0,-1 0-1 0 0,0 1 0 0 0,0-1 1 0 0,1 0-1 0 0,-2 0 0 0 0,1 0 1 0 0,0 0-1 0 0,0 0 0 0 0,-1 0 0 0 0,-2 2 1 0 0,2-1 1 0 0,-1-1 1 0 0,0 0-1 0 0,1 0 1 0 0,-1-1-1 0 0,0 1 1 0 0,0 0 0 0 0,-1-1-1 0 0,1 0 1 0 0,0 0-1 0 0,0 0 1 0 0,0 0-1 0 0,-6 0 1 0 0,-13 1 144 0 0,-1-1 0 0 0,0-1 1 0 0,-34-5-1 0 0,26 2-201 0 0,-15 0 41 0 0,21 2-219 0 0,1-1-1 0 0,-30-6 0 0 0,32 0-2093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55 6447 0 0,'5'-8'1397'0'0,"7"-19"-2578"0"0,-9 7 15485 0 0,-10 28-13928 0 0,-2 7-319 0 0,2 0 0 0 0,0 1 0 0 0,0-1 0 0 0,-6 28 0 0 0,0-2-27 0 0,-148 402 167 0 0,113-327-197 0 0,-82 141 0 0 0,-84 99 0 0 0,199-332 0 0 0,-134 191 57 0 0,84-125-42 0 0,46-57-153 0 0,18-32-582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10 139 13359 0 0,'0'0'1027'0'0,"-2"0"-670"0"0,-5 2 3953 0 0,7-2-4276 0 0,0 1 1 0 0,1-1 0 0 0,-1 1-1 0 0,0-1 1 0 0,1 1 0 0 0,-1-1 0 0 0,0 0-1 0 0,1 1 1 0 0,-1-1 0 0 0,0 1 0 0 0,1-1-1 0 0,-1 0 1 0 0,1 1 0 0 0,-1-1-1 0 0,0 0 1 0 0,1 0 0 0 0,-1 0 0 0 0,1 1-1 0 0,-1-1 1 0 0,1 0 0 0 0,-1 0 0 0 0,1 0-1 0 0,0 0 1 0 0,13 3 258 0 0,5-2 170 0 0,0-1-1 0 0,1 0 0 0 0,-1-2 1 0 0,0 0-1 0 0,30-8 0 0 0,-19 4-151 0 0,229-52 1374 0 0,49-9-1006 0 0,-292 65-1031 0 0,1 0-1 0 0,31 0 1 0 0,-13 6-7137 0 0,-24-2 126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17047 0 0,'0'0'1992'0'0,"1"2"-1344"0"0,3 17 301 0 0,1 0 0 0 0,1 0-1 0 0,15 32 1 0 0,-16-40-801 0 0,0 1-125 0 0,39 82 134 0 0,-38-84-147 0 0,1 0 0 0 0,-1 0-1 0 0,2-1 1 0 0,-1 0 0 0 0,1 0 0 0 0,16 13 0 0 0,-20-19-264 0 0,0-1 0 0 0,0 0 0 0 0,0 0 0 0 0,0 0 0 0 0,0 0 0 0 0,0-1 0 0 0,0 1 0 0 0,1-1 0 0 0,-1 0 0 0 0,0 0 0 0 0,1-1 0 0 0,-1 0 0 0 0,7 0 0 0 0,10-1-7166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6447 0 0,'0'0'4202'0'0,"-3"1"-2249"0"0,-6 6-1414 0 0,1 0-1 0 0,0 1 1 0 0,0-1 0 0 0,1 2 0 0 0,-9 11-1 0 0,-31 50-53 0 0,36-52-257 0 0,1 0 0 0 0,1 1 0 0 0,-10 26 0 0 0,16-35-120 0 0,0 1-1 0 0,0-1 1 0 0,1 1 0 0 0,0 0-1 0 0,1 0 1 0 0,1 0-1 0 0,-1 0 1 0 0,3 12-1 0 0,-2-22-82 0 0,0 1 0 0 0,0 0 0 0 0,1 0 0 0 0,-1 0 0 0 0,1 0 0 0 0,-1-1 0 0 0,1 1-1 0 0,0 0 1 0 0,0-1 0 0 0,0 1 0 0 0,0 0 0 0 0,0-1 0 0 0,0 1 0 0 0,0-1 0 0 0,1 0 0 0 0,-1 1 0 0 0,0-1 0 0 0,1 0-1 0 0,1 2 1 0 0,0-2 36 0 0,1 1 0 0 0,-1-1-1 0 0,0 1 1 0 0,0-1-1 0 0,1 0 1 0 0,-1-1-1 0 0,0 1 1 0 0,1-1 0 0 0,6 1-1 0 0,2-1 113 0 0,1-1 0 0 0,-1-1 0 0 0,0 0-1 0 0,23-7 1 0 0,-8 1-126 0 0,-2-1 0 0 0,1-1 0 0 0,-1-1 0 0 0,-1-2 0 0 0,0 0 0 0 0,-1-2 0 0 0,0 0 0 0 0,-1-2 0 0 0,-1 0 0 0 0,0-2 0 0 0,-2 0 0 0 0,34-42 0 0 0,-24 16-231 0 0,-28 43 119 0 0,-4 4-327 0 0,0 0 371 0 0,0 0-1 0 0,0 1 0 0 0,0-1 0 0 0,0 1 0 0 0,1-1 0 0 0,-1 1 1 0 0,1 0-1 0 0,0 0 0 0 0,-4 6 0 0 0,1-1 50 0 0,1-1-1 0 0,0 1 1 0 0,1 0 0 0 0,0 0-1 0 0,0 0 1 0 0,0 0-1 0 0,1 1 1 0 0,0-1 0 0 0,1 1-1 0 0,0-1 1 0 0,0 1-1 0 0,1 0 1 0 0,0-1 0 0 0,1 1-1 0 0,0 0 1 0 0,2 9 0 0 0,-2-12-377 0 0,2 12 943 0 0,7 22 0 0 0,1-14-2075 0 0,7-3-5693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25 5527 0 0,'0'0'423'0'0,"-1"-1"-278"0"0,1 0-95 0 0,-13-22 16268 0 0,13 25-15731 0 0,-10 52-296 0 0,-3-2 1 0 0,-1 1 0 0 0,-31 69-1 0 0,10-42-285 0 0,-5-1-1 0 0,-52 80 1 0 0,-113 140-9 0 0,171-251 4 0 0,-141 191 3 0 0,-45 63-72 0 0,197-267-629 0 0,21-33-73 0 0,5-3-885 0 0,13-4-3609 0 0,8-8-1542 0 0</inkml:trace>
  <inkml:trace contextRef="#ctx0" brushRef="#br0" timeOffset="1">1318 280 14279 0 0,'0'0'1732'0'0,"0"3"-414"0"0,-1 11-91 0 0,0 0 0 0 0,-1-1 0 0 0,-1 1 0 0 0,-8 25 0 0 0,-24 54-330 0 0,34-92-863 0 0,-64 154 675 0 0,-146 251-1 0 0,182-359-776 0 0,-76 116 233 0 0,85-135-404 0 0,-2-1 0 0 0,-1-1 1 0 0,-39 36-1 0 0,37-44-1626 0 0,13-14-4554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2759 0 0,'0'-8'290'0'0,"1"0"-1"0"0,0 1 1 0 0,0-1-1 0 0,4-9 0 0 0,12-30 9035 0 0,-12 37-8309 0 0,0 1-1 0 0,0 0 1 0 0,1 0 0 0 0,0 0-1 0 0,0 1 1 0 0,16-15 0 0 0,52-40-74 0 0,-41 37-397 0 0,-21 16-454 0 0,162-121 1035 0 0,-154 119-1001 0 0,0 0 0 0 0,1 1 1 0 0,0 2-1 0 0,1 0 0 0 0,0 1 0 0 0,0 1 1 0 0,30-6-1 0 0,-41 12-55 0 0,0 0-1 0 0,0 1 1 0 0,1 0-1 0 0,-1 0 1 0 0,0 1-1 0 0,0 1 1 0 0,0 0 0 0 0,0 0-1 0 0,0 1 1 0 0,-1 1-1 0 0,1-1 1 0 0,16 10-1 0 0,-22-10-38 0 0,0-1 0 0 0,-1 1 0 0 0,1 0 0 0 0,-1 1 0 0 0,0-1 0 0 0,0 1 0 0 0,0 0 0 0 0,0 0 0 0 0,-1 0-1 0 0,1 0 1 0 0,-1 0 0 0 0,0 1 0 0 0,-1 0 0 0 0,1-1 0 0 0,-1 1 0 0 0,0 0 0 0 0,0 0 0 0 0,0 0 0 0 0,-1 1 0 0 0,0-1-1 0 0,0 0 1 0 0,0 1 0 0 0,-1-1 0 0 0,1 0 0 0 0,-1 1 0 0 0,-1-1 0 0 0,1 1 0 0 0,-2 5 0 0 0,0-2-12 0 0,-1 0 0 0 0,0 0 0 0 0,0 0 0 0 0,-1 0 1 0 0,0 0-1 0 0,-1-1 0 0 0,0 0 0 0 0,0 0 0 0 0,-8 9 0 0 0,-9 8 52 0 0,-32 29 0 0 0,19-24-43 0 0,-71 45 0 0 0,57-43-17 0 0,-110 72-1670 0 0,112-77 414 0 0,-74 31 0 0 0,95-49-434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280 356 11055 0 0,'0'0'1002'0'0,"6"7"-804"0"0,-1 0 1576 0 0,16-5 4274 0 0,-14-4-5509 0 0,0 0 0 0 0,0 0 0 0 0,0 0 0 0 0,-1-1 0 0 0,1 0 1 0 0,-1 0-1 0 0,11-8 0 0 0,0 1-97 0 0,24-16 142 0 0,-1-1 0 0 0,49-46-1 0 0,-22 14-462 0 0,25-20-74 0 0,-86 74-83 0 0,0 0 0 0 0,0 0 0 0 0,0 0 0 0 0,-1-1 0 0 0,1 0 0 0 0,-1 0 0 0 0,-1 0 0 0 0,1 0 0 0 0,5-11 0 0 0,-10 15-148 0 0,-14 1-243 0 0,-10 1 118 0 0,9 4 183 0 0,1 0-1 0 0,0 0 0 0 0,0 1 1 0 0,1 1-1 0 0,-24 13 1 0 0,-61 47-77 0 0,79-53 150 0 0,-41 33 17 0 0,-108 104-1 0 0,-30 76 34 0 0,180-204 77 0 0,-25 43-1 0 0,38-57-23 0 0,1 1 0 0 0,0 0 1 0 0,0 0-1 0 0,1 0 0 0 0,0 1 0 0 0,0-1 1 0 0,1 1-1 0 0,-1 17 0 0 0,3-24-36 0 0,0-1 1 0 0,0 1-1 0 0,0 0 0 0 0,1 0 0 0 0,-1 0 0 0 0,1-1 1 0 0,0 1-1 0 0,0 0 0 0 0,0-1 0 0 0,0 1 0 0 0,0-1 1 0 0,1 1-1 0 0,-1-1 0 0 0,1 1 0 0 0,-1-1 1 0 0,1 0-1 0 0,0 0 0 0 0,0 0 0 0 0,0 0 0 0 0,0 0 1 0 0,0 0-1 0 0,1-1 0 0 0,-1 1 0 0 0,0-1 1 0 0,1 1-1 0 0,-1-1 0 0 0,1 0 0 0 0,4 1 0 0 0,3 2 23 0 0,0-1-1 0 0,0-1 1 0 0,1 0 0 0 0,-1 0-1 0 0,1-1 1 0 0,14-1-1 0 0,4-1 19 0 0,-1-1 0 0 0,41-8-1 0 0,55-20 8 0 0,-65 15-185 0 0,6-1-272 0 0,49-12-90 0 0,-40 8-4366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 7831 0 0,'0'0'2016'0'0,"9"-5"4471"0"0,-9 5-6431 0 0,0 0 1 0 0,-1 0-1 0 0,1 0 0 0 0,0 0 0 0 0,0 0 1 0 0,0-1-1 0 0,0 1 0 0 0,0 0 1 0 0,-1 0-1 0 0,1 0 0 0 0,0 0 0 0 0,0 0 1 0 0,0 0-1 0 0,0 0 0 0 0,-1 0 1 0 0,1 0-1 0 0,0-1 0 0 0,0 1 0 0 0,0 0 1 0 0,-1 0-1 0 0,1 0 0 0 0,0 0 0 0 0,0 0 1 0 0,0 0-1 0 0,-1 0 0 0 0,1 0 1 0 0,0 0-1 0 0,0 1 0 0 0,0-1 0 0 0,-1 0 1 0 0,1 0-1 0 0,0 0 0 0 0,0 0 1 0 0,0 0-1 0 0,0 0 0 0 0,-1 0 1 0 0,-8 8 549 0 0,-5 14-322 0 0,-48 92 745 0 0,-26 44 140 0 0,-34 20-755 0 0,31-46-299 0 0,134-188-4094 0 0,-20 27-743 0 0,1-2-1052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265 401 9383 0 0,'-75'29'8536'0'0,"75"-32"-8428"0"0,1 0-1 0 0,-1 0 0 0 0,1-1 0 0 0,0 1 1 0 0,0 0-1 0 0,0 0 0 0 0,0 1 1 0 0,1-1-1 0 0,-1 0 0 0 0,1 0 1 0 0,0 1-1 0 0,0-1 0 0 0,0 1 1 0 0,0-1-1 0 0,2-1 0 0 0,8-7-63 0 0,21-17 0 0 0,-20 19 101 0 0,124-93 252 0 0,-36 28-32 0 0,-58 43-72 0 0,52-30-1 0 0,-71 49-95 0 0,0 0-1 0 0,1 1 1 0 0,0 1 0 0 0,30-7-1 0 0,-50 16-136 0 0,0 0-1 0 0,0 0 1 0 0,0 0 0 0 0,-1 1-1 0 0,1 0 1 0 0,0 0 0 0 0,0 0-1 0 0,0 1 1 0 0,0-1 0 0 0,5 2-1 0 0,-9-1-36 0 0,1 0-1 0 0,0-1 1 0 0,0 1 0 0 0,-1 0-1 0 0,1 0 1 0 0,-1 0-1 0 0,1 0 1 0 0,-1 0-1 0 0,1 0 1 0 0,-1 1 0 0 0,1-1-1 0 0,-1 0 1 0 0,0 1-1 0 0,0-1 1 0 0,0 1-1 0 0,0-1 1 0 0,0 1 0 0 0,0 0-1 0 0,0-1 1 0 0,0 1-1 0 0,-1 0 1 0 0,1 0-1 0 0,-1-1 1 0 0,1 1 0 0 0,-1 0-1 0 0,0 0 1 0 0,0 0-1 0 0,1 2 1 0 0,-2 3-2 0 0,1 0 0 0 0,-1 0 1 0 0,0 0-1 0 0,0-1 0 0 0,-1 1 0 0 0,0 0 1 0 0,0-1-1 0 0,-3 8 0 0 0,-28 49 60 0 0,31-60-76 0 0,-16 28 32 0 0,-2-1-1 0 0,0-1 1 0 0,-2 0-1 0 0,-2-2 1 0 0,-38 36-1 0 0,45-48-87 0 0,-1-1 0 0 0,-1 0-1 0 0,0-2 1 0 0,-1 0 0 0 0,-1-1 0 0 0,1-1 0 0 0,-2-1-1 0 0,1 0 1 0 0,-36 7 0 0 0,23-8-685 0 0,0-1 1 0 0,-65 3-1 0 0,98-10 431 0 0,3-1-583 0 0,16-4 765 0 0,1 0 0 0 0,1 1 0 0 0,26-1 0 0 0,64 1 268 0 0,-24 1 126 0 0,-63 2-100 0 0,0 1 0 0 0,41 5 0 0 0,-52-3-79 0 0,0 1-1 0 0,0 0 0 0 0,0 0 0 0 0,-1 1 0 0 0,1 0 1 0 0,20 13-1 0 0,-29-16-53 0 0,-1 0 0 0 0,0 1 1 0 0,0-1-1 0 0,0 1 0 0 0,0 0 0 0 0,0-1 0 0 0,0 1 1 0 0,-1 0-1 0 0,1 0 0 0 0,-1 0 0 0 0,1 1 1 0 0,-1-1-1 0 0,0 0 0 0 0,0 0 0 0 0,0 1 1 0 0,0-1-1 0 0,0 1 0 0 0,1 4 0 0 0,-2-3 15 0 0,0-1-1 0 0,0 1 1 0 0,0 0-1 0 0,0 0 1 0 0,-1 0 0 0 0,0 0-1 0 0,1 0 1 0 0,-1 0-1 0 0,-1-1 1 0 0,1 1-1 0 0,-3 4 1 0 0,-2 4 37 0 0,-1-1 1 0 0,0 1-1 0 0,-1-1 0 0 0,-1-1 1 0 0,1 0-1 0 0,-12 10 0 0 0,0-1-67 0 0,-81 74 155 0 0,82-78-150 0 0,-1 0-1 0 0,-1-2 1 0 0,-35 19 0 0 0,19-17-17 0 0,0-1-1 0 0,-2-1 1 0 0,1-3 0 0 0,-2-1-1 0 0,-62 7 1 0 0,40-7 18 0 0,38-5-4 0 0,0 0 0 0 0,0-2-1 0 0,-43 0 1 0 0,59-4-42 0 0,6 2-71 0 0,2-2-23 0 0,3-3-244 0 0,-1 0-1 0 0,1-1 0 0 0,1 1 1 0 0,-1 0-1 0 0,0 0 1 0 0,1 1-1 0 0,0-1 0 0 0,0 1 1 0 0,1 0-1 0 0,-1 0 1 0 0,1 0-1 0 0,5-3 1 0 0,11-8-6599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88 5527 0 0,'14'-25'421'0'0,"7"-14"1218"0"0,-4 16 5256 0 0,-22 38-309 0 0,-13 53-6222 0 0,7-22-64 0 0,-38 134 607 0 0,17-89-666 0 0,-5-2 1 0 0,-4-1-1 0 0,-102 162 0 0 0,20-76-198 0 0,47-70-109 0 0,-72 131 0 0 0,110-152-3250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17 294 15807 0 0,'-8'0'1432'0'0,"0"-2"1272"0"0,21-5-1241 0 0,51-25-225 0 0,2 4 1 0 0,78-24 0 0 0,144-26-257 0 0,-115 33-687 0 0,-11 6-143 0 0,-79 30-1315 0 0,-60 8-1127 0 0,37 3 0 0 0,-44 1 397 0 0,-1 0-183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48 629 8751 0 0,'-1'1'674'0'0,"-14"30"458"0"0,10-23 807 0 0,1-1-1 0 0,-2 0 1 0 0,-10 12-1 0 0,20-31 2459 0 0,29-61-3330 0 0,142-221 297 0 0,-140 245-1067 0 0,2 1 0 0 0,3 2 0 0 0,73-68 0 0 0,-104 106-353 0 0,1 0 0 0 0,0 1 0 0 0,1 0 0 0 0,-1 0 0 0 0,1 1 0 0 0,19-7 0 0 0,-25 11 22 0 0,1 0-1 0 0,0 1 1 0 0,0-1-1 0 0,0 1 1 0 0,0 1-1 0 0,0-1 1 0 0,0 1-1 0 0,0 0 1 0 0,0 0-1 0 0,0 1 1 0 0,-1 0-1 0 0,1 0 1 0 0,0 0-1 0 0,0 1 1 0 0,10 3-1 0 0,1 4-1127 0 0,0 0 0 0 0,23 17 0 0 0,-15-8-568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92 14479 0 0,'1'-2'663'0'0,"36"-77"4873"0"0,-37 79-5499 0 0,0-1 0 0 0,0 1 1 0 0,0-1-1 0 0,-1 1 0 0 0,1-1 0 0 0,0 1 0 0 0,0 0 1 0 0,0-1-1 0 0,0 1 0 0 0,-1-1 0 0 0,1 1 0 0 0,0-1 1 0 0,-1 1-1 0 0,1 0 0 0 0,0-1 0 0 0,-1 1 1 0 0,1-1-1 0 0,0 1 0 0 0,-1 0 0 0 0,1 0 0 0 0,-1-1 1 0 0,1 1-1 0 0,0 0 0 0 0,-1 0 0 0 0,1-1 1 0 0,-1 1-1 0 0,1 0 0 0 0,-1 0 0 0 0,1 0 0 0 0,-1 0 1 0 0,1 0-1 0 0,-1-1 0 0 0,1 1 0 0 0,-1 0 1 0 0,1 0-1 0 0,-1 0 0 0 0,1 1 0 0 0,-2-1 0 0 0,-19 4 174 0 0,9 0-177 0 0,0 1-1 0 0,0 1 1 0 0,1 0-1 0 0,-13 8 1 0 0,-40 33 72 0 0,60-44-105 0 0,-77 61 351 0 0,-144 146 0 0 0,213-197-232 0 0,1 1 0 0 0,0 0-1 0 0,1 1 1 0 0,0 0 0 0 0,-11 25 0 0 0,21-38-101 0 0,-1-1 0 0 0,0 1 0 0 0,1 0 0 0 0,-1 0 1 0 0,1 0-1 0 0,0 0 0 0 0,-1 0 0 0 0,1 0 0 0 0,0 0 0 0 0,0 0 1 0 0,1 0-1 0 0,-1 0 0 0 0,0 0 0 0 0,1 0 0 0 0,0 3 0 0 0,-1-4-15 0 0,1-1 0 0 0,-1 0-1 0 0,1 1 1 0 0,-1-1-1 0 0,1 0 1 0 0,-1 1-1 0 0,1-1 1 0 0,-1 0 0 0 0,1 1-1 0 0,-1-1 1 0 0,1 0-1 0 0,0 0 1 0 0,-1 0-1 0 0,1 0 1 0 0,-1 0 0 0 0,1 0-1 0 0,0 1 1 0 0,-1-1-1 0 0,1-1 1 0 0,0 1-1 0 0,1 0 8 0 0,5 0 18 0 0,1 0 1 0 0,-1-1 0 0 0,1 0-1 0 0,-1 0 1 0 0,1-1-1 0 0,8-3 1 0 0,46-19 184 0 0,-43 16-189 0 0,9-3-198 0 0,102-47-1910 0 0,-105 45-34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7831 0 0,'0'-1'3790'0'0,"6"-12"-164"0"0,0 1 1 0 0,13-21 0 0 0,-8 18-1775 0 0,19-21 1 0 0,67-56-2952 0 0,-57 57 2127 0 0,37-31-929 0 0,152-101-1 0 0,-217 159-100 0 0,-2 0-8 0 0,2 1 0 0 0,-1 1 0 0 0,1 0 0 0 0,0 1 0 0 0,0 0 0 0 0,0 1 0 0 0,16-4 0 0 0,-28 8 9 0 0,0 0 0 0 0,0 0 0 0 0,0 0 0 0 0,0 0 0 0 0,0 0 0 0 0,0 0 0 0 0,-1 0 0 0 0,1 0 0 0 0,0 0 0 0 0,0 1 0 0 0,0-1 0 0 0,0 0 0 0 0,0 0 0 0 0,0 0-1 0 0,0 0 1 0 0,0 0 0 0 0,0 0 0 0 0,0 0 0 0 0,0 0 0 0 0,0 0 0 0 0,0 0 0 0 0,0 0 0 0 0,0 0 0 0 0,0 0 0 0 0,0 1 0 0 0,0-1 0 0 0,0 0 0 0 0,1 0 0 0 0,-1 0 0 0 0,0 0 0 0 0,0 0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0,0-1 0 0 0,1 1 0 0 0,-1 0 0 0 0,0 0 0 0 0,0 0-1 0 0,0 0 1 0 0,0 0 0 0 0,-3 15-13 0 0,-1 0 0 0 0,-1 0 0 0 0,0 0-1 0 0,-1-1 1 0 0,-12 21 0 0 0,9-17 22 0 0,-50 88-66 0 0,34-65 214 0 0,-24 56-1 0 0,47-91-185 0 0,0-1-1 0 0,0 1 0 0 0,0 0 0 0 0,1 0 0 0 0,-1 9 0 0 0,2-15-29 0 0,0 1 1 0 0,-1 0-1 0 0,1 0 0 0 0,0 0 0 0 0,0 0 1 0 0,0 0-1 0 0,0 0 0 0 0,1 0 0 0 0,-1 0 1 0 0,0 0-1 0 0,0 0 0 0 0,1 0 0 0 0,-1 0 1 0 0,0 0-1 0 0,1 0 0 0 0,-1 0 0 0 0,1 0 1 0 0,-1 0-1 0 0,1-1 0 0 0,-1 1 0 0 0,1 0 1 0 0,0 0-1 0 0,0-1 0 0 0,-1 1 0 0 0,1 0 1 0 0,0-1-1 0 0,0 1 0 0 0,-1-1 0 0 0,1 1 1 0 0,0-1-1 0 0,0 1 0 0 0,0-1 0 0 0,0 0 1 0 0,0 1-1 0 0,0-1 0 0 0,0 0 1 0 0,0 0-1 0 0,0 0 0 0 0,0 0 0 0 0,0 0 1 0 0,1 0-1 0 0,4 0-400 0 0,0-1 1 0 0,1 0 0 0 0,-1 0 0 0 0,0 0-1 0 0,0-1 1 0 0,0 0 0 0 0,11-5-1 0 0,40-25-2633 0 0,-37 19 2053 0 0,59-37-3008 0 0,-39 24 1969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49 8287 0 0,'4'-5'208'0'0,"-1"1"-1"0"0,2-1 0 0 0,-1 1 1 0 0,0 0-1 0 0,1 1 1 0 0,0-1-1 0 0,-1 1 0 0 0,7-3 1 0 0,11-4 6512 0 0,-14 21-5485 0 0,-7-8-1190 0 0,0 0 0 0 0,0 0 0 0 0,-1 0 0 0 0,1 0 0 0 0,-1 0 0 0 0,0 0 1 0 0,0 0-1 0 0,0 0 0 0 0,0 0 0 0 0,0 0 0 0 0,-1 0 0 0 0,1 0 0 0 0,-1 0 1 0 0,0 0-1 0 0,-2 4 0 0 0,-2 7 119 0 0,-15 24 0 0 0,14-26-68 0 0,-157 273 840 0 0,-32 8-749 0 0,142-217-150 0 0,2-3-20 0 0,-175 270 166 0 0,217-328-338 0 0,1 0 0 0 0,-9 25 0 0 0,17-39-262 0 0,11 1-5387 0 0,2-2-198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4143 0 0,'0'0'319'0'0,"-1"1"12"0"0,-23 27 4611 0 0,16-21-4134 0 0,1 1-1 0 0,1 0 1 0 0,-9 13 0 0 0,-39 63 989 0 0,-8 16-1041 0 0,-37 116-393 0 0,98-213-438 0 0,-1 2-84 0 0,1-1 1 0 0,-1 0-1 0 0,0 0 0 0 0,0 0 0 0 0,-1 0 0 0 0,1 0 1 0 0,-1-1-1 0 0,1 1 0 0 0,-8 6 0 0 0,5-6-4981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5063 0 0,'0'0'11546'0'0,"1"-1"-10981"0"0,13-5-156 0 0,0-1-1 0 0,-1 0 1 0 0,0-2-1 0 0,0 1 1 0 0,17-16 0 0 0,54-59-42 0 0,-17 16-257 0 0,-49 52-55 0 0,39-27 0 0 0,-47 36-47 0 0,1 0 1 0 0,0 1-1 0 0,0 0 0 0 0,0 0 1 0 0,16-3-1 0 0,-24 7-8 0 0,0 0 0 0 0,0 1 0 0 0,0-1 0 0 0,0 1 0 0 0,0 0 0 0 0,0 0 0 0 0,0 0 0 0 0,1 0 0 0 0,-1 1 0 0 0,5 1 0 0 0,1 4 0 0 0,-9-5 7 0 0,1 1-1 0 0,0 0 1 0 0,0 0-1 0 0,-1 0 0 0 0,1 0 1 0 0,-1 0-1 0 0,1 0 1 0 0,-1 0-1 0 0,0 0 1 0 0,0 0-1 0 0,0 1 1 0 0,0-1-1 0 0,0 0 1 0 0,-1 0-1 0 0,0 2 0 0 0,-9 35 165 0 0,7-30-125 0 0,-3 7 53 0 0,-1-1-1 0 0,-14 25 1 0 0,15-29-52 0 0,-1 1 0 0 0,2-1 0 0 0,0 1-1 0 0,0 0 1 0 0,1 0 0 0 0,-3 15 0 0 0,6-18-26 0 0,0 1 0 0 0,1-1 0 0 0,0 0-1 0 0,2 14 1 0 0,-2-21-165 0 0,3 4-1422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257 206 10159 0 0,'25'-26'606'0'0,"-6"6"-261"0"0,28-35 0 0 0,-34 37 1908 0 0,-1-1-1 0 0,16-32 1 0 0,-27 50-2187 0 0,-1 0 1 0 0,1 0 0 0 0,-1 0-1 0 0,0 0 1 0 0,1 0 0 0 0,-1 0-1 0 0,0 0 1 0 0,0 1-1 0 0,0-1 1 0 0,0 0 0 0 0,1 0-1 0 0,-1 0 1 0 0,0 0 0 0 0,-1-2-1 0 0,1 3-9 0 0,0 0 0 0 0,0 0-1 0 0,-1 0 1 0 0,1 0-1 0 0,0 0 1 0 0,0 0 0 0 0,-1 0-1 0 0,1-1 1 0 0,0 1-1 0 0,-1 0 1 0 0,1 0 0 0 0,0 0-1 0 0,0 0 1 0 0,-1 0-1 0 0,1 0 1 0 0,0 0-1 0 0,0 1 1 0 0,-1-1 0 0 0,1 0-1 0 0,0 0 1 0 0,0 0-1 0 0,-1 0 1 0 0,1 0 0 0 0,0 0-1 0 0,0 0 1 0 0,-1 1-1 0 0,1-1 1 0 0,0 0 0 0 0,0 0-1 0 0,-1 1 1 0 0,-24 20 2615 0 0,23-20-2648 0 0,-8 9-24 0 0,-9 7 0 0 0,1 1 0 0 0,-22 28 0 0 0,36-40 0 0 0,-10 11 8 0 0,2 1 0 0 0,0 1-1 0 0,-9 19 1 0 0,18-31-5 0 0,1-1 0 0 0,0 0 0 0 0,0 0 0 0 0,0 1 0 0 0,1-1 0 0 0,0 1-1 0 0,0 0 1 0 0,0-1 0 0 0,1 1 0 0 0,0 0 0 0 0,0-1 0 0 0,1 1 0 0 0,0 0 0 0 0,2 8 0 0 0,-1-11-3 0 0,-1 0-1 0 0,1-1 1 0 0,0 1 0 0 0,0-1 0 0 0,0 1-1 0 0,1-1 1 0 0,-1 0 0 0 0,1 0 0 0 0,-1 0 0 0 0,1 0-1 0 0,0-1 1 0 0,0 1 0 0 0,1-1 0 0 0,-1 0-1 0 0,0 1 1 0 0,8 2 0 0 0,5 2-43 0 0,0-1 1 0 0,26 8-1 0 0,-23-9 36 0 0,-15-4 1 0 0,10 3 26 0 0,0 1-1 0 0,-1 0 1 0 0,17 9-1 0 0,-28-12 32 0 0,1-1-1 0 0,0 0 0 0 0,-1 1 1 0 0,0 0-1 0 0,1 0 1 0 0,-1-1-1 0 0,0 1 1 0 0,0 0-1 0 0,0 1 0 0 0,0-1 1 0 0,0 0-1 0 0,-1 1 1 0 0,1-1-1 0 0,-1 1 1 0 0,0-1-1 0 0,1 1 1 0 0,-1 0-1 0 0,0-1 0 0 0,0 1 1 0 0,-1 0-1 0 0,1 0 1 0 0,0 5-1 0 0,-2-3 19 0 0,1 1-1 0 0,-1-1 1 0 0,0 1-1 0 0,0-1 1 0 0,-1 0-1 0 0,0 1 1 0 0,0-1-1 0 0,0 0 1 0 0,-1 0 0 0 0,1 0-1 0 0,-1 0 1 0 0,0-1-1 0 0,0 1 1 0 0,-1-1-1 0 0,0 0 1 0 0,0 0-1 0 0,-6 6 1 0 0,-7 4-16 0 0,-2-1 0 0 0,-38 22 0 0 0,48-29-23 0 0,-14 6-10 0 0,0 0 0 0 0,-1-1 1 0 0,-31 9-1 0 0,37-15-25 0 0,0-1 1 0 0,0 0-1 0 0,0-2 0 0 0,0 0 1 0 0,-28 0-1 0 0,41-3-27 0 0,0 1 0 0 0,1-1 0 0 0,-1 0 0 0 0,1 0 0 0 0,-1 0 0 0 0,-7-3 0 0 0,11 3-53 0 0,0 1 1 0 0,1 0-1 0 0,-1-1 0 0 0,0 1 0 0 0,0-1 0 0 0,0 1 0 0 0,0-1 0 0 0,1 1 0 0 0,-1-1 0 0 0,0 1 1 0 0,1-1-1 0 0,-1 0 0 0 0,0 1 0 0 0,1-1 0 0 0,-1 0 0 0 0,1 0 0 0 0,-1 0 0 0 0,1 1 1 0 0,-1-1-1 0 0,1 0 0 0 0,0 0 0 0 0,-1 0 0 0 0,1 0 0 0 0,0 0 0 0 0,0 0 0 0 0,0 1 0 0 0,0-1 1 0 0,-1 0-1 0 0,1 0 0 0 0,0 0 0 0 0,1 0 0 0 0,-1 0 0 0 0,0 0 0 0 0,0 0 0 0 0,0 0 1 0 0,0 0-1 0 0,1 0 0 0 0,-1 1 0 0 0,0-1 0 0 0,2-1 0 0 0,9-15-8135 0 0</inkml:trace>
  <inkml:trace contextRef="#ctx0" brushRef="#br0" timeOffset="1">1027 211 455 0 0,'-1'0'11208'0'0,"-3"0"-9709"0"0,1 0-1 0 0,0 1 1 0 0,-1-1 0 0 0,1 1-1 0 0,-1 0 1 0 0,1 0-1 0 0,-4 2 1 0 0,1-1-456 0 0,1 1 0 0 0,-1 0 0 0 0,-7 6 0 0 0,-2 5-1792 0 0,-23 23 0 0 0,15-14 1805 0 0,23-22-1053 0 0,-21 19 38 0 0,1 0 0 0 0,-27 37 0 0 0,45-55-42 0 0,-52 84 25 0 0,49-77-41 0 0,1 1 0 0 0,-1-1 0 0 0,2 1 0 0 0,0 0 0 0 0,0 0 0 0 0,1 0 0 0 0,-2 17 0 0 0,3-25-36 0 0,1 1 0 0 0,0-1-1 0 0,0 0 1 0 0,0 0 0 0 0,0 0-1 0 0,1 0 1 0 0,-1 0 0 0 0,1 0 0 0 0,-1 0-1 0 0,1 0 1 0 0,0 0 0 0 0,0 0-1 0 0,0 0 1 0 0,0 0 0 0 0,0 0 0 0 0,0 0-1 0 0,0-1 1 0 0,0 1 0 0 0,1 0-1 0 0,-1-1 1 0 0,1 1 0 0 0,-1-1 0 0 0,1 0-1 0 0,0 1 1 0 0,0-1 0 0 0,2 1-1 0 0,0 0-192 0 0,0-1-1 0 0,0 1 0 0 0,0-1 0 0 0,0 0 0 0 0,0-1 0 0 0,0 1 0 0 0,1-1 0 0 0,-1 1 1 0 0,0-1-1 0 0,0 0 0 0 0,1-1 0 0 0,4 0 0 0 0,19-5-1669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35 13359 0 0,'1'-2'1027'0'0,"23"-18"165"0"0,-22 18-632 0 0,0 1 0 0 0,0 0 0 0 0,0 0 0 0 0,0-1 0 0 0,0 1 0 0 0,1 0 0 0 0,-1 1 0 0 0,0-1 0 0 0,1 0 0 0 0,-1 1 0 0 0,4-1 0 0 0,-5 1-523 0 0,0 0 0 0 0,-1 0 1 0 0,1 0-1 0 0,-1 0 0 0 0,1 1 1 0 0,0-1-1 0 0,-1 0 0 0 0,1 0 1 0 0,0 1-1 0 0,-1-1 0 0 0,1 0 0 0 0,-1 1 1 0 0,1-1-1 0 0,-1 1 0 0 0,1-1 1 0 0,-1 1-1 0 0,1-1 0 0 0,-1 1 1 0 0,1-1-1 0 0,-1 1 0 0 0,0-1 0 0 0,1 1 1 0 0,-1-1-1 0 0,0 1 0 0 0,1 0 1 0 0,-1-1-1 0 0,0 1 0 0 0,0 0 1 0 0,0-1-1 0 0,0 1 0 0 0,0 0 1 0 0,1-1-1 0 0,-1 2 0 0 0,0 0-22 0 0,0 0 0 0 0,0 0-1 0 0,0 0 1 0 0,0 0 0 0 0,0 0 0 0 0,-1 0 0 0 0,1 0-1 0 0,0 0 1 0 0,-2 3 0 0 0,-2 3-7 0 0,-1-1 1 0 0,1-1-1 0 0,-1 1 1 0 0,0-1-1 0 0,-1 0 1 0 0,1 0-1 0 0,-1 0 1 0 0,-8 5-1 0 0,-58 38 23 0 0,61-42-36 0 0,-27 17-622 0 0,1 1 0 0 0,-67 59 0 0 0,104-82 595 0 0,-1-1 0 0 0,1 0 0 0 0,-1 1 0 0 0,1-1 0 0 0,0 1 0 0 0,-1 0 0 0 0,1-1 0 0 0,0 1 0 0 0,0-1 0 0 0,0 1 0 0 0,0-1 0 0 0,0 1 0 0 0,0-1 0 0 0,1 1 0 0 0,-1 0 0 0 0,1-1 0 0 0,-1 1 0 0 0,1-1 0 0 0,-1 0 0 0 0,2 2 0 0 0,0 1 18 0 0,0 0 0 0 0,1 0-1 0 0,0 0 1 0 0,-1-1 0 0 0,2 0 0 0 0,-1 1-1 0 0,0-1 1 0 0,6 4 0 0 0,34 20 26 0 0,-10-8-1 0 0,-12-5 86 0 0,4 4 457 0 0,27 23 0 0 0,-45-35-378 0 0,-1 0 1 0 0,0 1 0 0 0,0 0-1 0 0,0 0 1 0 0,-1 0 0 0 0,0 1-1 0 0,0-1 1 0 0,5 13-1 0 0,-10-18-150 0 0,1-1-1 0 0,-1 1 0 0 0,1-1 0 0 0,-1 1 0 0 0,0-1 0 0 0,1 1 0 0 0,-1-1 1 0 0,0 1-1 0 0,0-1 0 0 0,0 1 0 0 0,0 0 0 0 0,0-1 0 0 0,-1 1 0 0 0,1-1 0 0 0,0 1 1 0 0,-1-1-1 0 0,1 1 0 0 0,-1-1 0 0 0,0 1 0 0 0,0 1 0 0 0,-1-1 3 0 0,0 1 0 0 0,1-1-1 0 0,-1 0 1 0 0,-1 0 0 0 0,1 0-1 0 0,0 0 1 0 0,0 0-1 0 0,-1-1 1 0 0,1 1 0 0 0,-4 1-1 0 0,-3 1 33 0 0,-1 0-1 0 0,0 0 0 0 0,1-1 1 0 0,-1-1-1 0 0,-13 3 0 0 0,-17-1-11 0 0,0-2-1 0 0,0-1 1 0 0,0-2-1 0 0,-69-11 1 0 0,81 7-1036 0 0,1-4-355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88 6447 0 0,'5'-28'531'0'0,"1"-10"838"0"0,-8 17 11010 0 0,-3 30-11226 0 0,1-5-949 0 0,-151 253 616 0 0,82-132-588 0 0,-117 207 732 0 0,-135 215-115 0 0,265-460-775 0 0,-113 124-1 0 0,101-129-1581 0 0,66-77-732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20071 0 0,'0'0'919'0'0,"-1"-1"-20"0"0,-5-2-577 0 0,-1 0 2235 0 0,8 3-2169 0 0,127 2 912 0 0,42-1-984 0 0,-164-1-312 0 0,261-8 121 0 0,-2-18-619 0 0,-75-11-271 0 0,-65 11-174 0 0,-103 23-304 0 0,39-2-1 0 0,-27 5-1045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0 919 0 0,'-32'19'3765'0'0,"-55"22"0"0"0,-14 8 6123 0 0,87-41-8928 0 0,0 1 1 0 0,-19 17-1 0 0,19-14-852 0 0,0 1 0 0 0,2 1 0 0 0,-1 0 0 0 0,2 1 0 0 0,0 0 0 0 0,0 1 0 0 0,2 0 0 0 0,0 1 0 0 0,-8 20 0 0 0,8-16 18 0 0,1-2 113 0 0,-10 36 0 0 0,17-50-208 0 0,0 1 0 0 0,0-1 1 0 0,0 1-1 0 0,1-1 1 0 0,0 1-1 0 0,0-1 1 0 0,0 1-1 0 0,1-1 1 0 0,0 1-1 0 0,0-1 1 0 0,3 9-1 0 0,-4-12-16 0 0,1-1 1 0 0,-1 1-1 0 0,1-1 0 0 0,0 0 1 0 0,0 0-1 0 0,0 1 0 0 0,0-1 1 0 0,0 0-1 0 0,0 0 0 0 0,0 0 0 0 0,0 0 1 0 0,0 0-1 0 0,0 0 0 0 0,1 0 1 0 0,-1 0-1 0 0,0-1 0 0 0,2 2 1 0 0,0-1 23 0 0,0 0 1 0 0,0-1 0 0 0,0 1 0 0 0,0 0 0 0 0,0-1-1 0 0,1 0 1 0 0,-1 0 0 0 0,3 0 0 0 0,6-1 157 0 0,0-1 1 0 0,-1-1-1 0 0,17-4 1 0 0,-25 6-158 0 0,17-6 180 0 0,0-1 0 0 0,-1-1 0 0 0,0 0 0 0 0,20-14 0 0 0,68-53 415 0 0,-94 66-541 0 0,0-1 1 0 0,0 0-1 0 0,-1-1 0 0 0,-1-1 1 0 0,0 0-1 0 0,0 0 1 0 0,-2-1-1 0 0,1 0 0 0 0,-2-1 1 0 0,0 0-1 0 0,-1 0 1 0 0,0-1-1 0 0,-1 0 1 0 0,-1 0-1 0 0,6-30 0 0 0,-11 43-109 0 0,0 1 0 0 0,1 0 0 0 0,-1 0 0 0 0,0 0 0 0 0,0-1 0 0 0,0 1 0 0 0,-1 0 0 0 0,1 0 0 0 0,-1-1 0 0 0,1 1-1 0 0,-1 0 1 0 0,0 0 0 0 0,1 0 0 0 0,-1 0 0 0 0,-3-4 0 0 0,3 5-26 0 0,0 0 0 0 0,0-1 0 0 0,0 1 1 0 0,0 0-1 0 0,-1 0 0 0 0,1 0 0 0 0,0 1 0 0 0,-1-1 0 0 0,1 0 0 0 0,-1 0 0 0 0,1 1 1 0 0,-1-1-1 0 0,1 1 0 0 0,-1-1 0 0 0,1 1 0 0 0,-1 0 0 0 0,1 0 0 0 0,-1-1 1 0 0,0 1-1 0 0,1 0 0 0 0,-1 0 0 0 0,-2 1 0 0 0,-5 1-448 0 0,0 0 1 0 0,0 1-1 0 0,0 0 0 0 0,1 1 0 0 0,0 0 0 0 0,-1 0 1 0 0,1 0-1 0 0,0 1 0 0 0,-10 9 0 0 0,3-3-7519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16439 0 0,'0'0'6433'0'0,"2"0"-5878"0"0,8-6-165 0 0,-1 1 1 0 0,1-1-1 0 0,-1-1 0 0 0,0 0 0 0 0,0 0 0 0 0,11-13 1 0 0,6-4-12 0 0,279-206 699 0 0,-233 179-1128 0 0,38-20-673 0 0,-90 60-292 0 0,1 1 1 0 0,1 0-1 0 0,34-9 0 0 0,-31 13-602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75 7367 0 0,'1'-1'568'0'0,"25"-18"2229"0"0,-23 16-1760 0 0,0 0 1 0 0,0-1-1 0 0,-1 1 0 0 0,1 0 1 0 0,-1-1-1 0 0,0 1 1 0 0,0-1-1 0 0,0 0 0 0 0,-1 0 1 0 0,1 0-1 0 0,1-7 1778 0 0,-3 11-2786 0 0,0 0 1 0 0,0-1 0 0 0,-1 1-1 0 0,1 0 1 0 0,0 0 0 0 0,0-1-1 0 0,0 1 1 0 0,-1 0 0 0 0,1 0-1 0 0,0-1 1 0 0,0 1 0 0 0,-1 0-1 0 0,1 0 1 0 0,0 0 0 0 0,-1 0-1 0 0,1-1 1 0 0,0 1 0 0 0,0 0-1 0 0,-1 0 1 0 0,1 0 0 0 0,0 0-1 0 0,-1 0 1 0 0,1 0 0 0 0,0 0-1 0 0,-1 0 1 0 0,1 0 0 0 0,-1 0-1 0 0,-10 0 217 0 0,-6 3-223 0 0,1 2 0 0 0,-1 0 0 0 0,1 1 0 0 0,-27 13 0 0 0,16-6-13 0 0,26-13-10 0 0,-130 64 10 0 0,114-55-31 0 0,0 2 0 0 0,2 0 0 0 0,-1 0 0 0 0,1 2 0 0 0,-20 21 0 0 0,33-32-4 0 0,0 0 0 0 0,0 0-1 0 0,1 1 1 0 0,-1-1 0 0 0,1 1 0 0 0,-1 0-1 0 0,1-1 1 0 0,0 1 0 0 0,0 0 0 0 0,0 0-1 0 0,0-1 1 0 0,1 1 0 0 0,-1 0 0 0 0,0 6-1 0 0,2-8 14 0 0,0 0-1 0 0,0 1 0 0 0,-1-1 1 0 0,1 0-1 0 0,0 0 0 0 0,0 0 0 0 0,0 0 1 0 0,1 0-1 0 0,-1 0 0 0 0,0 0 1 0 0,0 0-1 0 0,0-1 0 0 0,1 1 0 0 0,-1 0 1 0 0,0-1-1 0 0,3 2 0 0 0,-3-2 1 0 0,19 8-28 0 0,1 0-1 0 0,26 5 1 0 0,-29-9 10 0 0,-1 1 1 0 0,0 0-1 0 0,0 1 1 0 0,25 14-1 0 0,-28-12 25 0 0,-1 1 0 0 0,0 0 0 0 0,-1 1 0 0 0,0 0-1 0 0,-1 1 1 0 0,11 12 0 0 0,-16-15 2 0 0,-1-1 0 0 0,0 1 0 0 0,0 0 0 0 0,0 0 0 0 0,-1 0 0 0 0,0 1 0 0 0,-1-1 0 0 0,0 1 0 0 0,0 0 0 0 0,-1 0 0 0 0,2 16 0 0 0,-4-20 44 0 0,1 1 0 0 0,-1-1 0 0 0,0 1 0 0 0,-1 0-1 0 0,0-1 1 0 0,0 1 0 0 0,0-1 0 0 0,0 1 0 0 0,-1-1 0 0 0,0 0 0 0 0,0 1 0 0 0,0-1-1 0 0,-1 0 1 0 0,0 0 0 0 0,-5 6 0 0 0,4-5 20 0 0,-1-1-1 0 0,0 0 0 0 0,0 0 1 0 0,0-1-1 0 0,-1 1 1 0 0,0-1-1 0 0,0 0 1 0 0,0-1-1 0 0,0 0 1 0 0,-1 0-1 0 0,1 0 1 0 0,-8 2-1 0 0,-10 2 123 0 0,0-1 0 0 0,-1-1 0 0 0,-29 2-1 0 0,39-6-163 0 0,0-1 0 0 0,0 0 0 0 0,0-1 0 0 0,0-1 0 0 0,0 0 0 0 0,-23-7 0 0 0,35 8-87 0 0,0 0 0 0 0,0 0 0 0 0,0 0 1 0 0,0 0-1 0 0,1 0 0 0 0,-1-1 0 0 0,0 1 0 0 0,1-1 0 0 0,0 0 0 0 0,-1 0 0 0 0,1 0 1 0 0,0 0-1 0 0,0 0 0 0 0,0-1 0 0 0,0 1 0 0 0,0-1 0 0 0,0 1 0 0 0,1-1 0 0 0,-1 1 1 0 0,1-1-1 0 0,-1-4 0 0 0,-1-9-791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55 9671 0 0,'1'-4'192'0'0,"0"1"0"0"0,0-1 0 0 0,0 1-1 0 0,0-1 1 0 0,-1 0 0 0 0,1 1 0 0 0,-1-8 0 0 0,0 10-74 0 0,-1 0 1 0 0,1 0 0 0 0,0 0 0 0 0,0 0 0 0 0,-1 1 0 0 0,1-1 0 0 0,0 0 0 0 0,-1 0 0 0 0,1 0 0 0 0,-1 1 0 0 0,1-1 0 0 0,-1 0-1 0 0,0 0 1 0 0,1 1 0 0 0,-1-1 0 0 0,0 0 0 0 0,1 1 0 0 0,-1-1 0 0 0,0 1 0 0 0,0-1 0 0 0,1 1 0 0 0,-1 0 0 0 0,0-1 0 0 0,0 1-1 0 0,0 0 1 0 0,0-1 0 0 0,0 1 0 0 0,0 0 0 0 0,1 0 0 0 0,-1 0 0 0 0,0 0 0 0 0,0 0 0 0 0,0 0 0 0 0,0 0 0 0 0,0 0 0 0 0,0 0-1 0 0,0 0 1 0 0,-1 1 0 0 0,-1-1-27 0 0,0 1-1 0 0,-1-1 1 0 0,1 1 0 0 0,0 0-1 0 0,-1 1 1 0 0,1-1-1 0 0,0 0 1 0 0,0 1-1 0 0,0 0 1 0 0,0 0 0 0 0,1 0-1 0 0,-1 0 1 0 0,0 0-1 0 0,-2 3 1 0 0,-3 4-80 0 0,0 1 0 0 0,-11 16 0 0 0,7-9 26 0 0,-14 22 239 0 0,1 1 0 0 0,-21 47 0 0 0,-32 91 481 0 0,51-112-519 0 0,19-47-152 0 0,-139 318 751 0 0,-13-6-627 0 0,86-201-161 0 0,58-106 4 0 0,0 0-1 0 0,-2-1 1 0 0,-22 23-1 0 0,35-41-5 0 0,1-1 1 0 0,-1 0-1 0 0,0 0 0 0 0,-1 0 0 0 0,1 0 0 0 0,-1-1 0 0 0,-5 3 1 0 0,9-5 85 0 0,1-5-106 0 0,0 1 0 0 0,0-1 0 0 0,0 0-1 0 0,0 1 1 0 0,1-1 0 0 0,-1 0 0 0 0,1 0 0 0 0,0 1-1 0 0,0-1 1 0 0,1 0 0 0 0,-1 0 0 0 0,1 1 0 0 0,0-1-1 0 0,0 0 1 0 0,0 1 0 0 0,0-1 0 0 0,0 1 0 0 0,3-5-1 0 0,4-7-11 0 0,0 0 0 0 0,18-22 0 0 0,72-91 46 0 0,-70 95-29 0 0,56-50 0 0 0,-42 46-53 0 0,74-47 0 0 0,-99 73 85 0 0,1 1 0 0 0,-1 1 0 0 0,2 1 0 0 0,-1 0 0 0 0,1 1 0 0 0,0 2 0 0 0,38-8 0 0 0,-49 12 29 0 0,1 1 0 0 0,0 0 0 0 0,0 0 0 0 0,-1 1 0 0 0,1 0 0 0 0,-1 1 0 0 0,1 0 0 0 0,-1 0 0 0 0,0 0 0 0 0,1 1 0 0 0,-1 1-1 0 0,14 7 1 0 0,-18-8-46 0 0,0-1-1 0 0,0 1 0 0 0,0 0 0 0 0,-1 0 0 0 0,1 0 1 0 0,-1 0-1 0 0,0 1 0 0 0,0-1 0 0 0,0 1 0 0 0,0 0 0 0 0,-1 0 1 0 0,1 0-1 0 0,-1 0 0 0 0,0 0 0 0 0,0 1 0 0 0,-1-1 0 0 0,1 1 1 0 0,-1-1-1 0 0,0 1 0 0 0,0-1 0 0 0,-1 1 0 0 0,1 0 1 0 0,-1-1-1 0 0,0 1 0 0 0,-1 6 0 0 0,-1 0 7 0 0,-1-1 0 0 0,0 1 0 0 0,0-1 0 0 0,-8 15 0 0 0,-1 4 4 0 0,7-16-38 0 0,0 0 0 0 0,-1 0 1 0 0,0-1-1 0 0,-1 0 0 0 0,-1 0 0 0 0,0 0 0 0 0,0-1 0 0 0,-16 15 0 0 0,5-8-6 0 0,1-2 0 0 0,-2 0-1 0 0,0-1 1 0 0,-1-1 0 0 0,-1-1-1 0 0,-45 20 1 0 0,47-25-34 0 0,-1-1-1 0 0,1-1 1 0 0,-1-1-1 0 0,0-1 1 0 0,0 0 0 0 0,-1-2-1 0 0,1 0 1 0 0,-33-3-1 0 0,42 0-51 0 0,0 0 0 0 0,0-1 0 0 0,1-1 0 0 0,-22-7-1 0 0,29 8-74 0 0,-1 0-1 0 0,1 0 1 0 0,-1 0-1 0 0,1-1 1 0 0,0 1-1 0 0,0-1 0 0 0,0 0 1 0 0,0 0-1 0 0,1 0 1 0 0,-1-1-1 0 0,1 1 1 0 0,0-1-1 0 0,0 0 0 0 0,-3-5 1 0 0,5 8-25 0 0,0-1 0 0 0,1 1 0 0 0,-1-1 0 0 0,1 1 0 0 0,-1 0 0 0 0,1-1 0 0 0,0 1 0 0 0,0-1 0 0 0,-1 1 0 0 0,1-1 0 0 0,0 1 0 0 0,0-1 0 0 0,1 1 0 0 0,-1-3 0 0 0,5-8-1871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 20015 0 0,'0'0'918'0'0,"-1"0"-25"0"0,-1-2-869 0 0,0 2-1 0 0,0-1 1 0 0,0 0 0 0 0,0 0-1 0 0,0 1 1 0 0,0-1 0 0 0,0 1-1 0 0,0-1 1 0 0,0 1 0 0 0,0 0-1 0 0,0 0 1 0 0,-1 0 0 0 0,1 0-1 0 0,-4 1 1 0 0,2 0 87 0 0,0 0 1 0 0,-1 1-1 0 0,1-1 1 0 0,0 1-1 0 0,0 0 1 0 0,-7 4-1 0 0,2 0 148 0 0,0 1 0 0 0,0 0 0 0 0,1 1 0 0 0,-15 16 0 0 0,17-17-214 0 0,1 1 1 0 0,0-1-1 0 0,0 1 0 0 0,0 0 0 0 0,1 0 0 0 0,0 1 0 0 0,1-1 0 0 0,0 1 0 0 0,0 0 0 0 0,0-1 0 0 0,-1 17 0 0 0,4-17-35 0 0,-1 0-1 0 0,2 0 1 0 0,-1 0 0 0 0,1 0 0 0 0,0 0 0 0 0,1 0 0 0 0,0 0 0 0 0,0 0 0 0 0,1-1 0 0 0,0 1-1 0 0,0-1 1 0 0,0 1 0 0 0,8 9 0 0 0,-3-5 45 0 0,0-2 0 0 0,1 1 0 0 0,1-1 0 0 0,-1 0 0 0 0,1-1 0 0 0,1 0 0 0 0,0-1 0 0 0,0 0 1 0 0,1 0-1 0 0,0-2 0 0 0,13 7 0 0 0,-12-8-352 0 0,1 0 1 0 0,-1 0 0 0 0,1-1-1 0 0,19 3 1 0 0,-21-6-983 0 0,-1 0 1 0 0,1 0 0 0 0,0-1-1 0 0,-1-1 1 0 0,19-3-1 0 0,-1-3-5813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14 14743 0 0,'0'0'1136'0'0,"-8"-14"5393"0"0,5 16-6378 0 0,1-1-1 0 0,0 1 0 0 0,-1-1 1 0 0,1 1-1 0 0,0 0 0 0 0,0 0 1 0 0,0 0-1 0 0,0 0 0 0 0,1 0 0 0 0,-1 0 1 0 0,-2 4-1 0 0,-16 32 27 0 0,11-20-139 0 0,-190 361 283 0 0,-19 35 26 0 0,170-327-336 0 0,-109 183 103 0 0,122-217-86 0 0,-2-2 0 0 0,-83 88-1 0 0,105-124-93 0 0,-51 55-1039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3679 0 0,'-2'3'2860'0'0,"-38"38"5070"0"0,-7 8-5861 0 0,14-6-1305 0 0,1 1 0 0 0,-42 79 0 0 0,-36 105 536 0 0,101-206-1256 0 0,-2 1-143 0 0,-1 0 0 0 0,-1-1 0 0 0,-1-1 0 0 0,-1 0 0 0 0,-1-1 0 0 0,-32 32 0 0 0,14-21-3152 0 0,22-22 1324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212 177 14943 0 0,'0'0'1358'0'0,"2"1"-1118"0"0,-1 1-194 0 0,-1 0 1 0 0,1-1 0 0 0,0 1 0 0 0,-1 0 0 0 0,1 0 0 0 0,-1 0 0 0 0,1 0 0 0 0,-1 0-1 0 0,0 0 1 0 0,0-1 0 0 0,0 1 0 0 0,0 0 0 0 0,0 0 0 0 0,0 0 0 0 0,0 0 0 0 0,-1 0-1 0 0,1 0 1 0 0,-1 0 0 0 0,1 0 0 0 0,-1-1 0 0 0,-1 4 0 0 0,-4 7 783 0 0,-14 24 1 0 0,12-22-485 0 0,7-12-279 0 0,-72 115 2051 0 0,64-105-2036 0 0,0 0 0 0 0,-1-1-1 0 0,0 0 1 0 0,-1 0 0 0 0,0-1-1 0 0,-1-1 1 0 0,-13 9 0 0 0,25-18-81 0 0,0 0 0 0 0,-1 0 0 0 0,1 0 0 0 0,0 1-1 0 0,0-1 1 0 0,0 0 0 0 0,0 0 0 0 0,-1 0 0 0 0,1 0 0 0 0,0 0 0 0 0,0 0 0 0 0,0 1 0 0 0,-1-1 0 0 0,1 0 0 0 0,0 0 0 0 0,0 0 0 0 0,0 0 0 0 0,-1 0 0 0 0,1 0-1 0 0,0 0 1 0 0,0 0 0 0 0,0 0 0 0 0,-1 0 0 0 0,1 0 0 0 0,0 0 0 0 0,0 0 0 0 0,-1 0 0 0 0,1 0 0 0 0,0 0 0 0 0,0 0 0 0 0,0-1 0 0 0,-1 1 0 0 0,1 0 0 0 0,0 0-1 0 0,0 0 1 0 0,0 0 0 0 0,0 0 0 0 0,-1 0 0 0 0,1-1 0 0 0,1-9 60 0 0,8-14 22 0 0,8-5-190 0 0,2 0 1 0 0,0 1-1 0 0,2 0 0 0 0,1 2 1 0 0,27-25-1 0 0,-30 34 23 0 0,0 1 0 0 0,1 0 0 0 0,1 2 0 0 0,27-14 0 0 0,95-36-157 0 0,-124 56 195 0 0,37-13 71 0 0,-49 19 7 0 0,1 0 0 0 0,-1 1 0 0 0,1-1 0 0 0,-1 1 0 0 0,13 1 0 0 0,-18 0-1 0 0,1 0 1 0 0,-1 0 0 0 0,0 0 0 0 0,1 1 0 0 0,-1 0 0 0 0,0-1 0 0 0,1 1 0 0 0,-1 0 0 0 0,0 0 0 0 0,0 0 0 0 0,0 0 0 0 0,0 0 0 0 0,0 1 0 0 0,0-1 0 0 0,0 1 0 0 0,0-1-1 0 0,0 1 1 0 0,-1 0 0 0 0,1 0 0 0 0,-1 0 0 0 0,1 0 0 0 0,-1 0 0 0 0,0 0 0 0 0,1 0 0 0 0,-1 0 0 0 0,0 0 0 0 0,-1 0 0 0 0,1 1 0 0 0,0-1 0 0 0,-1 0 0 0 0,1 1 0 0 0,-1-1 0 0 0,1 5 0 0 0,-1 3 51 0 0,0 0 1 0 0,0 1-1 0 0,-1-1 1 0 0,0 0-1 0 0,-1 0 1 0 0,-5 17-1 0 0,-1-1-50 0 0,-1 0-1 0 0,-1-1 1 0 0,-1 0-1 0 0,-2-1 1 0 0,0 0-1 0 0,-1-1 1 0 0,-28 33-1 0 0,39-52-30 0 0,-11 6-19 0 0,14-18-120 0 0,5-8 44 0 0,2 0 0 0 0,0 0 0 0 0,1 0 1 0 0,1 1-1 0 0,15-21 0 0 0,-10 16-22 0 0,9-11-35 0 0,1 0 1 0 0,2 2-1 0 0,1 0 0 0 0,1 2 1 0 0,2 1-1 0 0,40-27 0 0 0,-52 41 64 0 0,1 0-1 0 0,1 0 0 0 0,0 2 1 0 0,0 1-1 0 0,1 0 0 0 0,0 1 1 0 0,1 2-1 0 0,-1 0 0 0 0,1 1 1 0 0,30-2-1 0 0,-48 6 142 0 0,0 1 0 0 0,-1 0 0 0 0,1 0 0 0 0,0 1 0 0 0,0-1 0 0 0,0 1 0 0 0,0 0 0 0 0,-1 0 0 0 0,1 0-1 0 0,0 0 1 0 0,-1 0 0 0 0,7 4 0 0 0,-8-3-4 0 0,0-1-1 0 0,0 1 1 0 0,-1-1 0 0 0,1 1-1 0 0,-1-1 1 0 0,1 1-1 0 0,-1 0 1 0 0,1 0-1 0 0,-1 0 1 0 0,0 0-1 0 0,0 0 1 0 0,0 0 0 0 0,0 0-1 0 0,0 0 1 0 0,-1 0-1 0 0,1 0 1 0 0,-1 0-1 0 0,1 1 1 0 0,-1-1-1 0 0,0 0 1 0 0,0 0 0 0 0,0 5-1 0 0,-1 2 71 0 0,0-1-1 0 0,-1 1 1 0 0,0-1 0 0 0,0 1 0 0 0,-1-1-1 0 0,0 0 1 0 0,-6 11 0 0 0,-34 54 338 0 0,28-49-335 0 0,-44 85 80 0 0,30-53-161 0 0,11-25-60 0 0,18-30-88 0 0,0 1-1 0 0,1-1 1 0 0,-1 1 0 0 0,1-1 0 0 0,-1 0 0 0 0,1 1 0 0 0,0-1 0 0 0,-1 0-1 0 0,1 0 1 0 0,0 1 0 0 0,0-1 0 0 0,2 2 0 0 0,-3-3 50 0 0,9 7-1376 0 0,1-3-67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31 919 0 0,'41'-30'18406'0'0,"-53"39"-17382"0"0,-28 21-684 0 0,22-17-308 0 0,0 0 0 0 0,2 0 0 0 0,0 2 1 0 0,0 0-1 0 0,-18 25 0 0 0,23-26-17 0 0,1 1 1 0 0,1 1 0 0 0,1-1-1 0 0,0 2 1 0 0,1-1-1 0 0,-7 23 1 0 0,12-33 13 0 0,1 0 1 0 0,0 1-1 0 0,0-1 0 0 0,0 0 1 0 0,1 1-1 0 0,0-1 1 0 0,0 1-1 0 0,0-1 1 0 0,1 0-1 0 0,0 1 0 0 0,1-1 1 0 0,-1 0-1 0 0,1 0 1 0 0,0 0-1 0 0,0 0 0 0 0,1 0 1 0 0,0 0-1 0 0,0-1 1 0 0,0 1-1 0 0,1-1 0 0 0,4 5 1 0 0,-3-4 15 0 0,-1-1 1 0 0,1 0 0 0 0,1-1-1 0 0,-1 1 1 0 0,0-1-1 0 0,1 0 1 0 0,0-1-1 0 0,0 1 1 0 0,9 3 0 0 0,-12-6-2 0 0,0 0 0 0 0,-1-1 0 0 0,1 1 0 0 0,0 0 0 0 0,0-1 0 0 0,0 0 0 0 0,0 0 0 0 0,0 0 1 0 0,0 0-1 0 0,0 0 0 0 0,0 0 0 0 0,-1-1 0 0 0,1 1 0 0 0,0-1 0 0 0,0 0 0 0 0,0 0 1 0 0,-1 0-1 0 0,1 0 0 0 0,0 0 0 0 0,-1-1 0 0 0,1 1 0 0 0,-1-1 0 0 0,0 0 0 0 0,4-3 0 0 0,0-1 12 0 0,0-1-1 0 0,-1 0 1 0 0,0 0-1 0 0,0 0 0 0 0,-1-1 1 0 0,0 1-1 0 0,0-1 0 0 0,-1 0 1 0 0,0-1-1 0 0,0 1 0 0 0,-1 0 1 0 0,3-17-1 0 0,-1-8 258 0 0,0-65 1 0 0,-4 95-314 0 0,0-30-24 0 0,1 16-46 0 0,-1-1-1 0 0,0 1 0 0 0,-2-1 1 0 0,-5-26-1 0 0,7 42 36 0 0,0 1 0 0 0,-1-1 1 0 0,1 1-1 0 0,-1-1 0 0 0,1 1 0 0 0,-1 0 1 0 0,0-1-1 0 0,1 1 0 0 0,-1 0 1 0 0,0-1-1 0 0,0 1 0 0 0,0 0 0 0 0,0 0 1 0 0,0 0-1 0 0,0 0 0 0 0,0 0 0 0 0,-1 0 1 0 0,1 0-1 0 0,0 0 0 0 0,0 1 1 0 0,-1-1-1 0 0,1 0 0 0 0,-1 1 0 0 0,1-1 1 0 0,0 1-1 0 0,-3-1 0 0 0,2 1-173 0 0,0 0-1 0 0,0 0 1 0 0,0 0-1 0 0,0 0 1 0 0,0 0-1 0 0,0 0 1 0 0,0 1-1 0 0,-2 0 1 0 0,-17 9-5763 0 0,10-1-659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27 520 11055 0 0,'0'0'1002'0'0,"-6"-4"-513"0"0,-14-23 7092 0 0,20 25-7439 0 0,0 0 1 0 0,-1 0-1 0 0,1 0 0 0 0,0-1 1 0 0,0 1-1 0 0,0 0 0 0 0,0 0 0 0 0,1 0 1 0 0,-1 0-1 0 0,1 0 0 0 0,-1 0 0 0 0,1 0 1 0 0,0 0-1 0 0,0 0 0 0 0,1-3 1 0 0,-1 2 53 0 0,11-24 162 0 0,1 0-1 0 0,1 1 0 0 0,35-47 0 0 0,63-64 279 0 0,-111 136-631 0 0,21-24 53 0 0,0 2 0 0 0,26-21-1 0 0,-37 35-42 0 0,0 1-1 0 0,0 0 1 0 0,1 1-1 0 0,0 1 1 0 0,0-1-1 0 0,1 2 1 0 0,18-6-1 0 0,-24 9-381 0 0,-1 1-1 0 0,0 0 1 0 0,1 0-1 0 0,-1 0 1 0 0,0 1 0 0 0,1 0-1 0 0,-1 1 1 0 0,1-1-1 0 0,-1 1 1 0 0,0 1-1 0 0,1-1 1 0 0,-1 1-1 0 0,0 0 1 0 0,0 0 0 0 0,0 1-1 0 0,-1 0 1 0 0,1 0-1 0 0,10 7 1 0 0,-3 1-1324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290 127 12895 0 0,'0'0'998'0'0,"2"0"-657"0"0,85-14 8860 0 0,45-13-6989 0 0,-120 24-2207 0 0,0 0 0 0 0,1 0 0 0 0,-2-1-1 0 0,1-1 1 0 0,0 0 0 0 0,-1-1 0 0 0,17-10 0 0 0,-28 16-28 0 0,1-1 0 0 0,-1 1 0 0 0,1 0 0 0 0,-1-1 0 0 0,1 1 0 0 0,-1-1 0 0 0,1 1 1 0 0,-1-1-1 0 0,1 1 0 0 0,-1-1 0 0 0,0 1 0 0 0,1-1 0 0 0,-1 0 0 0 0,0 1 0 0 0,1-1 0 0 0,-1 1 1 0 0,0-1-1 0 0,0 0 0 0 0,0 1 0 0 0,1-1 0 0 0,-1 0 0 0 0,0 1 0 0 0,0-1 0 0 0,0 1 0 0 0,0-1 0 0 0,0 0 1 0 0,0 1-1 0 0,-1-1 0 0 0,1 0 0 0 0,0 1 0 0 0,0-1 0 0 0,0 0 0 0 0,0 1 0 0 0,-1-1 0 0 0,1 1 0 0 0,0-1 1 0 0,-1 0-1 0 0,1 1 0 0 0,0-1 0 0 0,-1 1 0 0 0,1-1 0 0 0,-1 0 0 0 0,-1 0-22 0 0,0-1-1 0 0,0 1 1 0 0,1-1 0 0 0,-1 1-1 0 0,0 0 1 0 0,0 0-1 0 0,0 0 1 0 0,0 0 0 0 0,0 0-1 0 0,-3 0 1 0 0,-2 0-19 0 0,0 0 1 0 0,0 1-1 0 0,0 0 0 0 0,0 0 1 0 0,0 0-1 0 0,0 1 1 0 0,0 0-1 0 0,-7 2 0 0 0,-54 19-162 0 0,64-20 215 0 0,-31 11-43 0 0,2 2-1 0 0,0 2 0 0 0,1 1 0 0 0,-32 23 0 0 0,21-9 38 0 0,2 2-1 0 0,-44 46 1 0 0,69-64 100 0 0,2 1 1 0 0,-18 24 0 0 0,28-35-46 0 0,1 0 1 0 0,-1 1 0 0 0,1-1-1 0 0,0 1 1 0 0,0-1 0 0 0,0 1-1 0 0,1 0 1 0 0,1 0 0 0 0,-1 0-1 0 0,1 0 1 0 0,-1 8-1 0 0,2-11-27 0 0,1-1-1 0 0,-1 0 0 0 0,1 0 0 0 0,-1 0 1 0 0,1 0-1 0 0,0 0 0 0 0,0 0 0 0 0,0 0 1 0 0,1 0-1 0 0,-1 0 0 0 0,1-1 0 0 0,-1 1 1 0 0,1 0-1 0 0,0-1 0 0 0,0 0 0 0 0,0 1 1 0 0,0-1-1 0 0,1 0 0 0 0,-1 0 0 0 0,1 0 1 0 0,-1 0-1 0 0,1 0 0 0 0,0-1 0 0 0,-1 1 1 0 0,6 1-1 0 0,1 0 12 0 0,0 1-1 0 0,0-2 1 0 0,1 1 0 0 0,-1-2-1 0 0,0 1 1 0 0,1-1 0 0 0,12 0-1 0 0,16-3-348 0 0,0-2-1 0 0,0-1 1 0 0,-1-2-1 0 0,0-1 1 0 0,37-14-1 0 0,-28 6-840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4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51 8287 0 0,'30'-50'7880'0'0,"-38"60"-6910"0"0,-33 54-182 0 0,-50 103 0 0 0,13-20-287 0 0,-100 132-155 0 0,-12 22-59 0 0,105-142-287 0 0,36-64 0 0 0,24-53-1005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14279 0 0,'-1'1'1103'0'0,"-15"20"42"0"0,-1 0 1 0 0,-21 18-1 0 0,7-6 964 0 0,-17 13-430 0 0,-15 18-343 0 0,57-57-1273 0 0,1 0 0 0 0,0 0-1 0 0,0 0 1 0 0,0 1 0 0 0,1 0 0 0 0,1 0 0 0 0,-6 15-1 0 0,9-22-61 0 0,-1 0-1 0 0,1 0 1 0 0,0 1-1 0 0,0-1 1 0 0,0 0-1 0 0,0 0 1 0 0,0 0-1 0 0,0 0 1 0 0,0 1-1 0 0,0-1 1 0 0,0 0-1 0 0,1 0 1 0 0,-1 0-1 0 0,0 0 1 0 0,1 0-1 0 0,-1 0 0 0 0,1 0 1 0 0,-1 0-1 0 0,1 0 1 0 0,0 0-1 0 0,-1 0 1 0 0,1 0-1 0 0,0 0 1 0 0,0 0-1 0 0,0 0 1 0 0,0-1-1 0 0,-1 1 1 0 0,1 0-1 0 0,0-1 1 0 0,0 1-1 0 0,0 0 0 0 0,0-1 1 0 0,1 1-1 0 0,-1-1 1 0 0,0 0-1 0 0,0 1 1 0 0,0-1-1 0 0,0 0 1 0 0,2 0-1 0 0,3 2-366 0 0,-1-2-1 0 0,1 1 0 0 0,0 0 1 0 0,-1-1-1 0 0,1 0 0 0 0,9-2 1 0 0,3-2-1013 0 0,-1-2-12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508 852 5527 0 0,'-1'2'423'0'0,"-5"1"-1747"0"0,-7 4 4685 0 0,8-6 771 0 0,13-9-2253 0 0,21-12-1039 0 0,-2-2 1 0 0,0-1-1 0 0,30-35 0 0 0,-32 29-566 0 0,-2-2-1 0 0,-1-1 1 0 0,-1-1-1 0 0,-2-1 1 0 0,-1 0-1 0 0,-2-2 1 0 0,-1 0-1 0 0,12-44 1 0 0,19-91-127 0 0,-35 120-32 0 0,7-72 1 0 0,-17 86-56 0 0,-1 37-60 0 0,0 0 1 0 0,0-1-1 0 0,0 1 0 0 0,1 0 0 0 0,-1 0 0 0 0,0 0 1 0 0,0-1-1 0 0,0 1 0 0 0,0 0 0 0 0,0 0 1 0 0,0 0-1 0 0,0-1 0 0 0,0 1 0 0 0,0 0 0 0 0,0 0 1 0 0,0 0-1 0 0,0-1 0 0 0,0 1 0 0 0,-1 0 0 0 0,1 0 1 0 0,0 0-1 0 0,0 0 0 0 0,0-1 0 0 0,0 1 1 0 0,0 0-1 0 0,0 0 0 0 0,0 0 0 0 0,0 0 0 0 0,-1-1 1 0 0,1 1-1 0 0,0 0 0 0 0,0 0 0 0 0,0 0 0 0 0,0 0 1 0 0,-1 0-1 0 0,1 0 0 0 0,0-1 0 0 0,0 1 1 0 0,0 0-1 0 0,0 0 0 0 0,-1 0 0 0 0,1 0 0 0 0,0 0 1 0 0,0 0-1 0 0,0 0 0 0 0,-1 0 0 0 0,1 0 1 0 0,0 0-1 0 0,0 0 0 0 0,0 0 0 0 0,-1 0 0 0 0,1 0 1 0 0,0 0-1 0 0,0 0 0 0 0,0 0 0 0 0,-1 0 0 0 0,1 0 1 0 0,0 1-1 0 0,0-1 0 0 0,-1 0 0 0 0,-4 5-1 0 0,-16 18 1 0 0,-20 30-1 0 0,23-29-8 0 0,-48 77-46 0 0,23-31 56 0 0,-46 65 24 0 0,6 5 0 0 0,-126 292 0 0 0,169-327 59 0 0,-30 72 376 0 0,56-147-403 0 0,-1-1-1 0 0,-2-1 1 0 0,-1 0 0 0 0,-1-1 0 0 0,-1-1-1 0 0,-26 26 1 0 0,41-47-113 0 0,0-1 0 0 0,0 1-1 0 0,0-1 1 0 0,-1-1 0 0 0,0 1-1 0 0,1-1 1 0 0,-8 3 0 0 0,11-5-350 0 0,2-3-1279 0 0,0-10-5078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61 305 13359 0 0,'-7'2'237'0'0,"-1"1"-1"0"0,1-1 0 0 0,0 1 1 0 0,0 1-1 0 0,0-1 1 0 0,-9 8-1 0 0,14-10 833 0 0,16 3 1855 0 0,-8-3-2593 0 0,0 0 1 0 0,0-1-1 0 0,0 0 0 0 0,0 0 0 0 0,0 0 0 0 0,10-3 1 0 0,37-10 352 0 0,-36 8-400 0 0,305-108 1435 0 0,-154 50-1484 0 0,117-47-2141 0 0,-228 88-1037 0 0,-30 11-4233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 10135 0 0,'0'0'464'0'0,"-1"0"-9"0"0,-2 1-380 0 0,1 0 1 0 0,0 0-1 0 0,0 1 0 0 0,-1-1 1 0 0,1 0-1 0 0,0 1 0 0 0,0-1 1 0 0,1 1-1 0 0,-1 0 0 0 0,0 0 1 0 0,1 0-1 0 0,-1-1 0 0 0,-1 4 1 0 0,1-2 556 0 0,1-1-1 0 0,0 1 1 0 0,0 0 0 0 0,0 0-1 0 0,0 0 1 0 0,0 0 0 0 0,1 0 0 0 0,-1 0-1 0 0,1 0 1 0 0,0 4 0 0 0,0-5-491 0 0,1-1 0 0 0,-1 1-1 0 0,1-1 1 0 0,0 1 0 0 0,-1-1 0 0 0,1 1 0 0 0,0-1-1 0 0,0 0 1 0 0,0 1 0 0 0,0-1 0 0 0,0 0 0 0 0,1 0-1 0 0,1 2 1 0 0,-1-1 101 0 0,3 2-97 0 0,-1 0 0 0 0,1-1 0 0 0,0 0 0 0 0,0 0 0 0 0,0 0 0 0 0,0-1 0 0 0,1 1 0 0 0,-1-1 0 0 0,1-1 0 0 0,-1 1 0 0 0,1-1 0 0 0,0 0 0 0 0,0 0 0 0 0,0 0 0 0 0,10-1 0 0 0,-4-1-99 0 0,0 0 1 0 0,0 0-1 0 0,0-1 1 0 0,0 0-1 0 0,-1-1 1 0 0,22-8-1 0 0,-19 5-81 0 0,0-1 0 0 0,0-1 0 0 0,0 1-1 0 0,-1-2 1 0 0,0 0 0 0 0,-1-1 0 0 0,0 0-1 0 0,16-17 1 0 0,-27 25-101 0 0,-1 2-84 0 0,0 0 202 0 0,0-1 1 0 0,-1 1-1 0 0,1 0 1 0 0,0-1-1 0 0,0 1 0 0 0,0 0 1 0 0,0 0-1 0 0,-1-1 1 0 0,1 1-1 0 0,0 0 1 0 0,0-1-1 0 0,-1 1 1 0 0,1 0-1 0 0,0 0 0 0 0,-1 0 1 0 0,1-1-1 0 0,0 1 1 0 0,-1 0-1 0 0,1 0 1 0 0,0 0-1 0 0,-1 0 0 0 0,1 0 1 0 0,0-1-1 0 0,-1 1 1 0 0,1 0-1 0 0,0 0 1 0 0,-1 0-1 0 0,-11 0-177 0 0,2 1 112 0 0,1 2-1 0 0,-1-1 0 0 0,1 1 0 0 0,0 0 0 0 0,0 1 0 0 0,1 0 0 0 0,-16 10 0 0 0,-1 0-37 0 0,-328 185-52 0 0,335-188 173 0 0,0 0 0 0 0,0 2 0 0 0,1 0 0 0 0,0 1 0 0 0,-19 22 0 0 0,34-34 0 0 0,0 0-1 0 0,1 0 1 0 0,-1 0 0 0 0,1 0-1 0 0,-1 1 1 0 0,1-1 0 0 0,0 0-1 0 0,0 1 1 0 0,0-1 0 0 0,0 1-1 0 0,1-1 1 0 0,-1 1 0 0 0,1-1-1 0 0,-1 1 1 0 0,1 2 0 0 0,0-3 3 0 0,0-1 1 0 0,1 1-1 0 0,-1-1 1 0 0,0 1-1 0 0,1-1 1 0 0,0 1-1 0 0,-1-1 1 0 0,1 0-1 0 0,0 1 1 0 0,-1-1 0 0 0,1 0-1 0 0,0 0 1 0 0,0 0-1 0 0,0 1 1 0 0,0-1-1 0 0,0 0 1 0 0,0 0-1 0 0,1 0 1 0 0,-1 0-1 0 0,0-1 1 0 0,0 1-1 0 0,1 0 1 0 0,-1-1-1 0 0,0 1 1 0 0,1 0-1 0 0,-1-1 1 0 0,2 1 0 0 0,9 2 75 0 0,0 0 0 0 0,0-1 0 0 0,1 0 1 0 0,-1-1-1 0 0,19-1 0 0 0,62-7 247 0 0,179-38 71 0 0,-158 15-5359 0 0,-94 25-1712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10 14711 0 0,'9'-9'794'0'0,"-11"18"252"0"0,-13 23 21 0 0,-18 28 321 0 0,-70 100-1 0 0,-57 43-284 0 0,97-125-776 0 0,-105 137 66 0 0,-222 377 1 0 0,379-572-375 0 0,-3 4-27 0 0,0 0 0 0 0,2 1 0 0 0,-15 45-1 0 0,25-61-651 0 0,0 0-1 0 0,1 0 0 0 0,0 0 0 0 0,1 11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12871 0 0,'131'-98'3180'0'0,"-111"86"-2191"0"0,1 1 0 0 0,0 0 0 0 0,36-12 0 0 0,71-15 208 0 0,-60 19-778 0 0,114-36-243 0 0,-154 44-312 0 0,-21 8-21 0 0,-1 0 0 0 0,1 1 0 0 0,8-2 0 0 0,-14 4-724 0 0</inkml:trace>
  <inkml:trace contextRef="#ctx0" brushRef="#br0" timeOffset="1">119 180 1375 0 0,'-1'2'107'0'0,"-2"6"1845"0"0,0 0 0 0 0,0 0-1 0 0,1 0 1 0 0,0 0 0 0 0,0 1-1 0 0,1-1 1 0 0,-1 10 0 0 0,2-15-1582 0 0,1 0 1 0 0,-1 0-1 0 0,0 0 0 0 0,1 0 0 0 0,-1 0 1 0 0,1 0-1 0 0,0 0 0 0 0,0 0 1 0 0,1 0-1 0 0,0 3 0 0 0,0-4-383 0 0,-1 0 0 0 0,1 0-1 0 0,0 0 1 0 0,0 0 0 0 0,-1 0 0 0 0,1 0-1 0 0,0-1 1 0 0,0 1 0 0 0,1-1-1 0 0,-1 1 1 0 0,0-1 0 0 0,0 0-1 0 0,5 2 1 0 0,14 4 493 0 0,0-1-1 0 0,0-1 0 0 0,34 3 1 0 0,64-1 26 0 0,-80-8-71 0 0,-5-1-4188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29 202 17823 0 0,'-29'-2'2516'0'0,"39"9"-1224"0"0,-3-4-1142 0 0,-1-1 0 0 0,0 0 0 0 0,1-1-1 0 0,-1 1 1 0 0,1-1 0 0 0,-1-1 0 0 0,1 1 0 0 0,8-1 0 0 0,56-7 292 0 0,-52 4-276 0 0,178-31 612 0 0,-70 11-566 0 0,415-105-1499 0 0,-469 110-2646 0 0,-47 13-3266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0,'0'0'778'0'0,"-17"8"1163"0"0,11-3-170 0 0,0 1 0 0 0,0-1 0 0 0,-8 12 0 0 0,9-10-1148 0 0,1 0 1 0 0,0-1 0 0 0,0 2 0 0 0,-3 6-1 0 0,4-6-380 0 0,-2 0 0 0 0,1-1 0 0 0,-1 0 0 0 0,0 0-1 0 0,-7 7 1 0 0,-7 11 51 0 0,-14 19-100 0 0,-22 35-631 0 0,47-68-928 0 0,-1-1-443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12439 0 0,'0'0'4442'0'0,"0"2"-3397"0"0,0 7 2250 0 0,6 1-2318 0 0,-3-10-944 0 0,0 1-1 0 0,-1-1 1 0 0,1 1 0 0 0,0-1-1 0 0,-1 0 1 0 0,1 0 0 0 0,0 0 0 0 0,0 0-1 0 0,-1-1 1 0 0,1 1 0 0 0,0-1 0 0 0,-1 1-1 0 0,1-1 1 0 0,-1 0 0 0 0,1 0 0 0 0,-1 0-1 0 0,1-1 1 0 0,-1 1 0 0 0,0 0-1 0 0,4-3 1 0 0,5-5-12 0 0,0 0-1 0 0,16-17 1 0 0,-21 20 18 0 0,24-21-8 0 0,1 0 0 0 0,65-41 0 0 0,-81 58-33 0 0,1-1-13 0 0,27-13 0 0 0,-39 22 12 0 0,-1 0 0 0 0,1 1 0 0 0,0 0 0 0 0,0-1 1 0 0,0 1-1 0 0,0 0 0 0 0,0 1 0 0 0,0-1 0 0 0,1 1 0 0 0,-1 0 0 0 0,0 0 0 0 0,0 0 0 0 0,5 1 0 0 0,-8-1 0 0 0,0 0-1 0 0,0 1 1 0 0,0-1 0 0 0,0 1 0 0 0,0-1-1 0 0,0 1 1 0 0,0-1 0 0 0,0 1 0 0 0,0-1-1 0 0,-1 1 1 0 0,1 0 0 0 0,0 0 0 0 0,0-1-1 0 0,-1 1 1 0 0,1 0 0 0 0,0 0 0 0 0,-1 0-1 0 0,1 0 1 0 0,-1 0 0 0 0,1 0 0 0 0,-1 0-1 0 0,1 0 1 0 0,-1 0 0 0 0,0 0 0 0 0,1 0-1 0 0,-1 0 1 0 0,0 0 0 0 0,0 0 0 0 0,0 1-1 0 0,0 4-4 0 0,0 0-1 0 0,-1 0 0 0 0,1 0 1 0 0,-3 8-1 0 0,0 4 22 0 0,3 9 72 0 0,1-22-69 0 0,-1-1 1 0 0,0 1 0 0 0,0-1 0 0 0,0 1 0 0 0,-1-1-1 0 0,1 1 1 0 0,-1-1 0 0 0,-2 9 0 0 0,-4 0 59 0 0,0 0 0 0 0,-11 15 0 0 0,9-14 45 0 0,-12 24-1 0 0,10-14-40 0 0,10-22 208 0 0,4-2-184 0 0,4-2-47 0 0,1 0 1 0 0,-1-1-1 0 0,0 1 0 0 0,0-1 0 0 0,0-1 1 0 0,0 1-1 0 0,0-1 0 0 0,7-6 0 0 0,7-6 22 0 0,20-19-1 0 0,198-171-818 0 0,-231 199 685 0 0,40-28-278 0 0,-43 32 284 0 0,-1 0-1 0 0,1 1 1 0 0,0-1 0 0 0,0 1-1 0 0,0 0 1 0 0,0 1 0 0 0,0-1-1 0 0,10 0 1 0 0,-15 2 45 0 0,1 0 1 0 0,-1 0-1 0 0,1 0 0 0 0,-1 0 0 0 0,1 0 0 0 0,0 0 1 0 0,-1 0-1 0 0,1 0 0 0 0,-1 0 0 0 0,1 0 1 0 0,-1 0-1 0 0,1 1 0 0 0,0-1 0 0 0,-1 0 0 0 0,1 1 1 0 0,-1-1-1 0 0,1 0 0 0 0,-1 1 0 0 0,0-1 0 0 0,1 0 1 0 0,-1 1-1 0 0,1-1 0 0 0,-1 1 0 0 0,0-1 1 0 0,1 1-1 0 0,-1-1 0 0 0,0 1 0 0 0,1-1 0 0 0,-1 1 1 0 0,0-1-1 0 0,0 1 0 0 0,1-1 0 0 0,-1 1 1 0 0,0-1-1 0 0,0 1 0 0 0,0 0 0 0 0,0-1 0 0 0,0 1 1 0 0,0-1-1 0 0,0 1 0 0 0,0-1 0 0 0,0 1 0 0 0,0 0 1 0 0,-1 4-3 0 0,1-1 0 0 0,-1 0 0 0 0,0 1 0 0 0,-3 5 0 0 0,-9 22 91 0 0,-2-1 0 0 0,-35 56 0 0 0,21-40 181 0 0,-5 12 330 0 0,-30 73-1 0 0,55-109-259 0 0,9-21 0 0 0,1-1-168 0 0,3 0-125 0 0,1 0 0 0 0,-1-1-1 0 0,0 1 1 0 0,0-1 0 0 0,0 0 0 0 0,0 0-1 0 0,0 0 1 0 0,1-1 0 0 0,6-1-1 0 0,41-13-140 0 0,-36 9-170 0 0,44-19-2421 0 0,-28 9-5603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186 293 13359 0 0,'0'0'3854'0'0,"8"-4"-1260"0"0,75-39 901 0 0,38-30-2554 0 0,-117 70-924 0 0,37-25-128 0 0,-1-2-1 0 0,63-62 1 0 0,-90 74-296 0 0,-13 17 390 0 0,-1 1 1 0 0,1 0-1 0 0,-1 0 0 0 0,1 0 1 0 0,-1 0-1 0 0,1 0 0 0 0,-1 0 1 0 0,1-1-1 0 0,-1 1 0 0 0,1 0 0 0 0,-1 0 1 0 0,1 0-1 0 0,0 1 0 0 0,-1-1 1 0 0,1 0-1 0 0,-1 0 0 0 0,1 0 1 0 0,-2 0-1 0 0,-11 6-39 0 0,-1 0 1 0 0,1 0 0 0 0,0 2-1 0 0,-23 16 1 0 0,17-11 44 0 0,-87 63 159 0 0,2 4 1 0 0,-101 104-1 0 0,196-176-64 0 0,1 1 0 0 0,0 0 0 0 0,0 1 1 0 0,1-1-1 0 0,-10 20 0 0 0,15-26-55 0 0,1 0-1 0 0,0 0 1 0 0,0 0 0 0 0,0 0 0 0 0,0 0 0 0 0,1 0 0 0 0,-1 0-1 0 0,1 0 1 0 0,0 0 0 0 0,0 0 0 0 0,0 6 0 0 0,1-7-11 0 0,-1 1-1 0 0,1-1 1 0 0,0 0 0 0 0,0 0 0 0 0,0 0 0 0 0,0 0 0 0 0,0 0-1 0 0,0 0 1 0 0,1 0 0 0 0,-1 0 0 0 0,1 0 0 0 0,-1-1 0 0 0,1 1-1 0 0,0 0 1 0 0,-1-1 0 0 0,1 1 0 0 0,0-1 0 0 0,2 1-1 0 0,5 3 17 0 0,-1-1 0 0 0,1-1 0 0 0,0 1 0 0 0,0-2 0 0 0,0 1 0 0 0,1-1 0 0 0,-1 0 0 0 0,1-1 0 0 0,-1 0 0 0 0,13-1 0 0 0,11-1-38 0 0,52-9 0 0 0,42-11-3495 0 0,-85 12-4317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45 7831 0 0,'0'0'603'0'0,"2"-1"-396"0"0,6-2 1119 0 0,9-8 7558 0 0,-11 6-8832 0 0,-5 4 511 0 0,-1-2-91 0 0,-1 0 2136 0 0,-4 6-1391 0 0,2-1-1624 0 0,-54 39 701 0 0,18-11-177 0 0,-148 112 179 0 0,114-80-38 0 0,61-50-146 0 0,0 0-1 0 0,1 0 1 0 0,-16 25-1 0 0,26-37-97 0 0,0 1-1 0 0,1 0 1 0 0,-1 0-1 0 0,1-1 1 0 0,-1 1 0 0 0,1 0-1 0 0,-1 0 1 0 0,1 0-1 0 0,0 0 1 0 0,-1-1 0 0 0,1 1-1 0 0,0 0 1 0 0,0 0-1 0 0,-1 0 1 0 0,1 0-1 0 0,0 0 1 0 0,0 0 0 0 0,0 0-1 0 0,0 0 1 0 0,0 0-1 0 0,0 0 1 0 0,1 0 0 0 0,-1-1-1 0 0,0 1 1 0 0,0 0-1 0 0,1 0 1 0 0,-1 0 0 0 0,0 0-1 0 0,1 0 1 0 0,0 0-1 0 0,0 0 11 0 0,1 0 1 0 0,-1 0-1 0 0,1 0 0 0 0,0-1 0 0 0,-1 1 0 0 0,1 0 0 0 0,-1-1 1 0 0,1 0-1 0 0,0 1 0 0 0,-1-1 0 0 0,1 0 0 0 0,0 0 0 0 0,0 0 1 0 0,-1 0-1 0 0,1 0 0 0 0,2 0 0 0 0,28-4 81 0 0,0 0-1 0 0,-1-2 0 0 0,0-2 1 0 0,43-15-1 0 0,-56 16-56 0 0,0-1 0 0 0,0 0-1 0 0,-1-2 1 0 0,0 0 0 0 0,0-1 0 0 0,-1-1 0 0 0,-1 0-1 0 0,20-20 1 0 0,-21 17-88 0 0,-1 0 0 0 0,0-1 0 0 0,17-31 0 0 0,-26 41 23 0 0,-1 0-1 0 0,0-1 0 0 0,0 1 1 0 0,-1-1-1 0 0,0 1 1 0 0,0-1-1 0 0,-1 0 0 0 0,1 0 1 0 0,-2 0-1 0 0,1 0 0 0 0,-1 0 1 0 0,0 0-1 0 0,0 0 1 0 0,-2-10-1 0 0,1 14-104 0 0,0 0 0 0 0,0 0 0 0 0,0 1 1 0 0,0-1-1 0 0,0 1 0 0 0,0-1 0 0 0,-1 1 0 0 0,1-1 0 0 0,-1 1 0 0 0,-2-3 0 0 0,-13-10-4489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510 750 11519 0 0,'0'0'1040'0'0,"-1"1"-853"0"0,-1 0-166 0 0,-11 10 6174 0 0,27-17-4106 0 0,165-82 1255 0 0,-156 76-3092 0 0,21-12-128 0 0,-2-2 0 0 0,-1-1 0 0 0,-1-3-1 0 0,52-49 1 0 0,-62 49-116 0 0,-1-1-1 0 0,-2-2 1 0 0,-1 0-1 0 0,-2-2 1 0 0,31-58-1 0 0,-19 16-7 0 0,-30 64-41 0 0,-2-1 0 0 0,1 1 0 0 0,3-27 0 0 0,-7 38 34 0 0,-1 0-1 0 0,0-1 1 0 0,0 1 0 0 0,0 0-1 0 0,0-1 1 0 0,0 1-1 0 0,0 0 1 0 0,-1 0 0 0 0,1-1-1 0 0,-1 1 1 0 0,1 0-1 0 0,-1 0 1 0 0,0 0 0 0 0,0 0-1 0 0,0 0 1 0 0,0 0 0 0 0,0 0-1 0 0,0 0 1 0 0,-1 0-1 0 0,-1-1 1 0 0,1 1-5 0 0,0 1-1 0 0,0-1 1 0 0,0 1-1 0 0,0 0 1 0 0,0 0-1 0 0,0 0 1 0 0,-1 0-1 0 0,1 1 1 0 0,0-1 0 0 0,-1 0-1 0 0,1 1 1 0 0,0 0-1 0 0,-1 0 1 0 0,1-1-1 0 0,-1 1 1 0 0,1 1-1 0 0,0-1 1 0 0,-1 0 0 0 0,-1 1-1 0 0,-7 1-4 0 0,1 1 0 0 0,0 0 1 0 0,-1 0-1 0 0,2 1 0 0 0,-1 1 0 0 0,-11 6 0 0 0,-54 39-100 0 0,39-25 96 0 0,-139 108-55 0 0,143-105 57 0 0,1 3 0 0 0,1 0 0 0 0,-27 39 0 0 0,18-15 82 0 0,3 2 0 0 0,-37 78 0 0 0,-34 133 265 0 0,91-219-286 0 0,-6 18 31 0 0,-43 94 0 0 0,55-141-93 0 0,-2 0-1 0 0,0 0 1 0 0,-1-2 0 0 0,0 1-1 0 0,-2-1 1 0 0,0-1-1 0 0,-1-1 1 0 0,-29 24-1 0 0,-40 20-1148 0 0,48-35-1733 0 0,28-19 1348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3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 7367 0 0,'-18'-1'1127'0'0,"0"0"0"0"0,-27 2 0 0 0,24 0 3870 0 0,0-1 3978 0 0,53 7-7697 0 0,17-2-747 0 0,63-3 0 0 0,49-10-883 0 0,-108 4-72 0 0,63-5-2717 0 0,-54 2-5291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41 14191 0 0,'-2'-16'654'0'0,"2"15"-623"0"0,-1 0 1 0 0,1 0 0 0 0,0 0 0 0 0,-1 1 0 0 0,1-1 0 0 0,-1 0-1 0 0,0 0 1 0 0,1 0 0 0 0,-1 1 0 0 0,0-1 0 0 0,1 0 0 0 0,-1 1 0 0 0,0-1-1 0 0,0 1 1 0 0,1-1 0 0 0,-1 1 0 0 0,0-1 0 0 0,0 1 0 0 0,0-1-1 0 0,0 1 1 0 0,0 0 0 0 0,0 0 0 0 0,1-1 0 0 0,-1 1 0 0 0,-2 0-1 0 0,1-1 32 0 0,-6-1 27 0 0,0 0-1 0 0,0 0 1 0 0,0 1-1 0 0,0 0 1 0 0,0 1-1 0 0,0 0 0 0 0,0 0 1 0 0,0 0-1 0 0,0 1 1 0 0,-11 2-1 0 0,8 0 82 0 0,0 1 0 0 0,0 0-1 0 0,0 0 1 0 0,0 1 0 0 0,1 1 0 0 0,-15 10-1 0 0,5-2 78 0 0,1 2-1 0 0,1 1 0 0 0,1 0 1 0 0,0 1-1 0 0,1 1 1 0 0,-17 26-1 0 0,-118 218 1496 0 0,122-206-1423 0 0,-60 120 282 0 0,-66 120-58 0 0,120-236-513 0 0,-48 77 94 0 0,62-106-99 0 0,-2 0-1 0 0,-31 31 0 0 0,41-51-70 0 0,-25 19 1 0 0,27-24-6 0 0,10-6-134 0 0,0-9-489 0 0,1-6-887 0 0,3-1-468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22 222 16127 0 0,'0'0'738'0'0,"-2"-1"-16"0"0,2 1-705 0 0,-1 0-1 0 0,1-1 1 0 0,-1 1-1 0 0,1 0 1 0 0,-1 0-1 0 0,1-1 1 0 0,-1 1-1 0 0,1 0 1 0 0,-1 0-1 0 0,1 0 1 0 0,-1 0-1 0 0,1 0 1 0 0,-1 0-1 0 0,1 0 1 0 0,-1 0-1 0 0,0 0 1 0 0,1 0-1 0 0,-1 0 1 0 0,1 0-1 0 0,-1 0 1 0 0,1 0-1 0 0,-1 1 1 0 0,1-1-1 0 0,-1 0 1 0 0,1 0-1 0 0,-1 1 1 0 0,1-1-1 0 0,-1 0 1 0 0,1 1-1 0 0,0-1 1 0 0,-1 0-1 0 0,1 1 1 0 0,-1-1-1 0 0,1 1 1 0 0,0-1-1 0 0,-1 0 1 0 0,1 2-1 0 0,-1-2 140 0 0,0 1 388 0 0,2 1 21 0 0,1 2-463 0 0,0-1 0 0 0,0 1 1 0 0,0-1-1 0 0,0 0 0 0 0,0 0 0 0 0,0 0 0 0 0,1 0 0 0 0,0 0 0 0 0,0-1 1 0 0,-1 1-1 0 0,1-1 0 0 0,1 0 0 0 0,-1 0 0 0 0,0 0 0 0 0,0 0 0 0 0,1 0 1 0 0,-1-1-1 0 0,1 1 0 0 0,6 0 0 0 0,7 3 175 0 0,0-2-1 0 0,0 0 1 0 0,19 0-1 0 0,-28-3-160 0 0,58 3 470 0 0,-1-3 0 0 0,0-2-1 0 0,105-19 1 0 0,187-65-98 0 0,-302 68-578 0 0,0-1 0 0 0,52-28 0 0 0,-39 10-2529 0 0,-3-6-3712 0 0,-35 20-729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47 11519 0 0,'105'-47'3975'0'0,"-104"48"-3736"0"0,0 0-1 0 0,0 0 1 0 0,0 0-1 0 0,-1 0 1 0 0,1 0-1 0 0,0 0 1 0 0,0 0 0 0 0,-1 0-1 0 0,1 1 1 0 0,-1-1-1 0 0,1 0 1 0 0,-1 0-1 0 0,0 1 1 0 0,1 1 0 0 0,-1 1-154 0 0,0 0 1 0 0,0-1-1 0 0,0 1 1 0 0,-1 0-1 0 0,0 0 1 0 0,1 0-1 0 0,-1 0 1 0 0,-1 0-1 0 0,1-1 1 0 0,-1 1-1 0 0,1 0 1 0 0,-4 4-1 0 0,-3 6 116 0 0,-16 20 0 0 0,22-32-181 0 0,-321 467 1712 0 0,256-368-1495 0 0,19-31-50 0 0,-3-2 1 0 0,-3-2-1 0 0,-3-3 0 0 0,-2-2 1 0 0,-90 71-1 0 0,135-123 162 0 0,14-9-340 0 0,0 0 0 0 0,0 0-1 0 0,0 0 1 0 0,-1 0-1 0 0,1 0 1 0 0,0 0-1 0 0,0 0 1 0 0,0 0-1 0 0,0 0 1 0 0,0 0 0 0 0,0 0-1 0 0,0 0 1 0 0,0-1-1 0 0,0 1 1 0 0,0 0-1 0 0,0 0 1 0 0,0 0-1 0 0,-1 0 1 0 0,1 0 0 0 0,0 0-1 0 0,0 0 1 0 0,0 0-1 0 0,0 0 1 0 0,0 0-1 0 0,0 0 1 0 0,0 0 0 0 0,0 0-1 0 0,0-1 1 0 0,0 1-1 0 0,0 0 1 0 0,0 0-1 0 0,0 0 1 0 0,0 0-1 0 0,0 0 1 0 0,0 0 0 0 0,0 0-1 0 0,0 0 1 0 0,0 0-1 0 0,0 0 1 0 0,0-1-1 0 0,0 1 1 0 0,0 0-1 0 0,0 0 1 0 0,0 0 0 0 0,0 0-1 0 0,0 0 1 0 0,0 0-1 0 0,0 0 1 0 0,0 0-1 0 0,0 0 1 0 0,0 0 0 0 0,0 0-1 0 0,1 0 1 0 0,-1-1-1 0 0,0 1 1 0 0,0 0-1 0 0,0 0 1 0 0,0 0-1 0 0,0 0 1 0 0,0 0 0 0 0,0 0-1 0 0,0 0 1 0 0,0 0-1 0 0,0 0 1 0 0,0 0-1 0 0,1 0 1 0 0,-1 0-1 0 0,20-23 466 0 0,46-29-578 0 0,90-54-1 0 0,-82 57-367 0 0,34-15-440 0 0,-92 56 772 0 0,0 1 0 0 0,1 1 1 0 0,0 1-1 0 0,0 0 0 0 0,20-3 0 0 0,-33 7 121 0 0,-1 1 1 0 0,1-1-1 0 0,0 1 0 0 0,0 0 0 0 0,-1 0 0 0 0,1 0 0 0 0,0 1 0 0 0,0-1 0 0 0,-1 1 0 0 0,1 0 0 0 0,4 2 0 0 0,-6-2 24 0 0,-1 0 0 0 0,1 0 0 0 0,0 0-1 0 0,-1 0 1 0 0,1 1 0 0 0,0-1 0 0 0,-1 1 0 0 0,0-1 0 0 0,1 1 0 0 0,-1-1 0 0 0,0 1 0 0 0,0 0 0 0 0,0 0 0 0 0,0-1 0 0 0,0 1 0 0 0,0 0 0 0 0,-1 0 0 0 0,1 0 0 0 0,-1 0 0 0 0,1 0 0 0 0,-1 0 0 0 0,0 3 0 0 0,1 3 53 0 0,-1 0 0 0 0,0 1-1 0 0,0-1 1 0 0,-1 0 0 0 0,0 0 0 0 0,-4 12-1 0 0,-17 50 395 0 0,14-49-349 0 0,-20 43 202 0 0,19-44-217 0 0,0 0 0 0 0,-9 35 0 0 0,18-54-90 0 0,0-1-1 0 0,-1 1 0 0 0,1-1 1 0 0,0 0-1 0 0,0 1 0 0 0,0-1 1 0 0,0 0-1 0 0,0 1 1 0 0,0-1-1 0 0,0 1 0 0 0,0-1 1 0 0,0 0-1 0 0,0 1 0 0 0,0-1 1 0 0,0 0-1 0 0,0 1 1 0 0,0-1-1 0 0,0 1 0 0 0,0-1 1 0 0,0 0-1 0 0,1 1 0 0 0,-1-1 1 0 0,0 0-1 0 0,0 1 1 0 0,0-1-1 0 0,1 0 0 0 0,-1 1 1 0 0,0-1-1 0 0,0 0 1 0 0,1 0-1 0 0,-1 1 0 0 0,0-1 1 0 0,1 0-1 0 0,-1 0 0 0 0,0 0 1 0 0,1 1-1 0 0,-1-1 1 0 0,0 0-1 0 0,1 0 0 0 0,-1 0 1 0 0,0 0-1 0 0,1 0 0 0 0,-1 1 1 0 0,0-1-1 0 0,1 0 1 0 0,-1 0-1 0 0,1 0 0 0 0,-1 0 1 0 0,0 0-1 0 0,1 0 0 0 0,-1-1 1 0 0,1 1-1 0 0,-1 0 1 0 0,1 0-1 0 0,-1 0-40 0 0,6 0-348 0 0,0-1-1 0 0,-1 1 1 0 0,1-1-1 0 0,0 0 1 0 0,6-3-1 0 0,16-4-1056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12439 0 0,'0'0'958'0'0,"0"2"-432"0"0,0 7 629 0 0,-1 0 0 0 0,0-1-1 0 0,-1 1 1 0 0,-2 8 0 0 0,4-16-1092 0 0,-1-1 0 0 0,1 0 0 0 0,0 1 0 0 0,0-1 0 0 0,0 0 0 0 0,0 1 0 0 0,0-1 0 0 0,0 0 0 0 0,0 1 0 0 0,0-1 0 0 0,0 0 0 0 0,0 1 0 0 0,0-1 1 0 0,0 1-1 0 0,0-1 0 0 0,0 0 0 0 0,0 1 0 0 0,0-1 0 0 0,0 0 0 0 0,0 1 0 0 0,0-1 0 0 0,0 1 0 0 0,1-1 0 0 0,-1 0 0 0 0,0 0 0 0 0,0 1 0 0 0,0-1 1 0 0,1 0-1 0 0,-1 1 0 0 0,0-1 0 0 0,0 0 0 0 0,1 0 0 0 0,-1 1 0 0 0,1-1 0 0 0,0 0-32 0 0,0 1 0 0 0,0-1 0 0 0,0 0 0 0 0,0 0 0 0 0,0 0-1 0 0,0 0 1 0 0,0 0 0 0 0,0 0 0 0 0,0 0 0 0 0,0-1 0 0 0,0 1 0 0 0,1-1 0 0 0,28-11-151 0 0,-17 3 33 0 0,-1 1 1 0 0,0-2-1 0 0,-1 0 0 0 0,0 0 1 0 0,18-23-1 0 0,-18 20 50 0 0,0 1 0 0 0,1 0 1 0 0,0 1-1 0 0,24-17 0 0 0,-29 23 9 0 0,0 1-1 0 0,0 0 1 0 0,0 1 0 0 0,0-1 0 0 0,1 1 0 0 0,9-2 0 0 0,-4 5-72 0 0,-9 4 80 0 0,-4-3 6 0 0,2 1 8 0 0,0 0-1 0 0,-1 0 1 0 0,1 0-1 0 0,-1 0 1 0 0,0 0-1 0 0,0 1 1 0 0,0-1-1 0 0,0 0 1 0 0,0 1-1 0 0,0-1 1 0 0,-1 1-1 0 0,1-1 1 0 0,-1 1-1 0 0,0-1 1 0 0,1 1-1 0 0,-1-1 1 0 0,-1 5-1 0 0,0 6 109 0 0,0 0 0 0 0,-4 14 0 0 0,3-20-1 0 0,-2 17 150 0 0,1-1 1 0 0,0 33-1 0 0,3-55-355 0 0,0 0 1 0 0,0 0-1 0 0,0 0 0 0 0,0 0 0 0 0,0 0 0 0 0,0 0 1 0 0,1 0-1 0 0,-1 0 0 0 0,0 0 0 0 0,1 0 0 0 0,-1 0 1 0 0,1 0-1 0 0,-1 0 0 0 0,1-1 0 0 0,-1 1 1 0 0,1 0-1 0 0,0 0 0 0 0,-1 0 0 0 0,1-1 0 0 0,0 1 1 0 0,0 0-1 0 0,-1-1 0 0 0,1 1 0 0 0,0-1 0 0 0,0 1 1 0 0,0-1-1 0 0,0 1 0 0 0,0-1 0 0 0,0 0 0 0 0,0 1 1 0 0,2-1-1 0 0,7 2-6795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2 15463 0 0,'0'0'706'0'0,"-9"-2"234"0"0,0 2-489 0 0,1 1 0 0 0,-1-1 1 0 0,1 2-1 0 0,-1-1 0 0 0,-7 3 1 0 0,-14 2 832 0 0,20-4-1126 0 0,1 0 0 0 0,0 0 0 0 0,0 1 0 0 0,0 0 1 0 0,0 0-1 0 0,-12 8 0 0 0,6-3-52 0 0,2 2 0 0 0,-25 20 0 0 0,-189 165 1580 0 0,217-186-1572 0 0,1 0 0 0 0,-14 16 0 0 0,21-23-92 0 0,0 1 1 0 0,0 0 0 0 0,0-1 0 0 0,0 1-1 0 0,1 0 1 0 0,-1 0 0 0 0,1 0 0 0 0,0 0-1 0 0,0 1 1 0 0,0-1 0 0 0,0 0 0 0 0,0 0-1 0 0,1 1 1 0 0,0-1 0 0 0,-1 5 0 0 0,2-6-15 0 0,-1 0 0 0 0,1 0-1 0 0,-1-1 1 0 0,1 1 0 0 0,0 0 0 0 0,-1-1 0 0 0,1 1 0 0 0,0 0 0 0 0,0-1 0 0 0,0 1 0 0 0,1-1 0 0 0,-1 0-1 0 0,0 1 1 0 0,0-1 0 0 0,1 0 0 0 0,-1 0 0 0 0,1 0 0 0 0,-1 0 0 0 0,1 0 0 0 0,-1 0 0 0 0,1 0-1 0 0,0 0 1 0 0,-1-1 0 0 0,1 1 0 0 0,0-1 0 0 0,0 1 0 0 0,-1-1 0 0 0,3 0 0 0 0,4 2 9 0 0,0-1 0 0 0,-1-1 0 0 0,1 0 0 0 0,0 0 1 0 0,10-1-1 0 0,29-7-23 0 0,76-22 0 0 0,44-25-3634 0 0,-120 38 1745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107 307 10591 0 0,'-36'29'1140'0'0,"-6"5"1361"0"0,13-12 5482 0 0,32-22-7825 0 0,-1-1 0 0 0,1 1 0 0 0,-1-1 1 0 0,1 0-1 0 0,-1 0 0 0 0,0 0 0 0 0,1-1 0 0 0,2-1 0 0 0,3-2 72 0 0,78-35 418 0 0,-27 12-546 0 0,58-35-1 0 0,-60 26-70 0 0,141-82-429 0 0,-162 100 202 0 0,0 1 0 0 0,2 3-1 0 0,64-19 1 0 0,-99 33 193 0 0,0 0 1 0 0,0 1-1 0 0,1-1 0 0 0,-1 1 1 0 0,0-1-1 0 0,0 1 0 0 0,0 0 1 0 0,1 0-1 0 0,-1 1 0 0 0,0-1 1 0 0,0 1-1 0 0,0-1 0 0 0,5 3 0 0 0,-6-2 17 0 0,-1 0 0 0 0,0 0 0 0 0,1 0 0 0 0,-1 0-1 0 0,0 0 1 0 0,1 1 0 0 0,-1-1 0 0 0,0 0 0 0 0,0 1-1 0 0,0-1 1 0 0,0 1 0 0 0,0-1 0 0 0,-1 1 0 0 0,1 0-1 0 0,0-1 1 0 0,-1 1 0 0 0,1 0 0 0 0,-1-1 0 0 0,0 1-1 0 0,1 0 1 0 0,-1 0 0 0 0,0-1 0 0 0,0 1-1 0 0,0 0 1 0 0,0 0 0 0 0,-1 1 0 0 0,-1 13 120 0 0,0 0 0 0 0,-2-1 0 0 0,0 0 0 0 0,0 1 0 0 0,-12 23 0 0 0,10-26-14 0 0,1 1-1 0 0,0-1 1 0 0,1 1 0 0 0,0 0-1 0 0,1 0 1 0 0,1 0-1 0 0,-2 26 1 0 0,5-34-92 0 0,-1 0 1 0 0,1 0-1 0 0,0 0 0 0 0,1 0 1 0 0,-1-1-1 0 0,1 1 0 0 0,0 0 0 0 0,0-1 1 0 0,1 1-1 0 0,0-1 0 0 0,0 1 1 0 0,5 5-1 0 0,-6-8-79 0 0,1 0 0 0 0,-1 0 0 0 0,1-1 0 0 0,0 1 0 0 0,0-1 0 0 0,0 0 0 0 0,0 0 0 0 0,0 0 0 0 0,1 0-1 0 0,-1 0 1 0 0,1-1 0 0 0,-1 1 0 0 0,1-1 0 0 0,0 0 0 0 0,-1 0 0 0 0,1 0 0 0 0,0-1 0 0 0,-1 1 0 0 0,1-1 0 0 0,7-1 0 0 0,1 0-1081 0 0,-1-3-40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8319 0 0,'0'0'756'0'0,"-1"2"-622"0"0,-4 7 976 0 0,0 0 1 0 0,-1 0-1 0 0,0 0 1 0 0,-1-1-1 0 0,-9 10 1 0 0,-8 12 624 0 0,-23 33 904 0 0,-45 80-1 0 0,-6 19-1188 0 0,75-131-1309 0 0,-2 0 1 0 0,-34 32-1 0 0,10-10-129 0 0,37-42-313 0 0,10-10 190 0 0,1 0-241 0 0,4-3-1844 0 0,12-8 564 0 0,12-3-59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527 132 12959 0 0,'-17'7'279'0'0,"1"1"-1"0"0,1 1 0 0 0,-1 0 0 0 0,-23 21 1 0 0,-14 7 277 0 0,6-8 902 0 0,-87 39 0 0 0,87-43-546 0 0,46-24-325 0 0,3-3-246 0 0,31-28 434 0 0,66-45-1 0 0,-41 33-503 0 0,-3 2 24 0 0,75-42-1 0 0,-102 67-238 0 0,1 1 1 0 0,1 1-1 0 0,0 2 0 0 0,58-14 1 0 0,-79 23-41 0 0,0 0 0 0 0,0 1 0 0 0,0 0 0 0 0,0 1 0 0 0,12 1 1 0 0,-19-1-2 0 0,-1 0 1 0 0,1 0 0 0 0,0 0-1 0 0,0 1 1 0 0,-1-1 0 0 0,1 0-1 0 0,0 1 1 0 0,-1 0 0 0 0,1-1-1 0 0,-1 1 1 0 0,1 0 0 0 0,-1 0-1 0 0,1 0 1 0 0,-1 0 0 0 0,1 0-1 0 0,-1 0 1 0 0,0 0 0 0 0,0 0-1 0 0,1 0 1 0 0,-1 1 0 0 0,0-1-1 0 0,0 1 1 0 0,0-1 0 0 0,0 1-1 0 0,-1-1 1 0 0,1 1 0 0 0,0-1-1 0 0,-1 1 1 0 0,1 0 0 0 0,-1-1-1 0 0,1 1 1 0 0,-1 0 0 0 0,0-1-1 0 0,0 4 1 0 0,0 1 25 0 0,-1 0 1 0 0,0 0-1 0 0,0 0 0 0 0,-1 0 0 0 0,1-1 1 0 0,-1 1-1 0 0,-1-1 0 0 0,-3 9 1 0 0,-28 40 162 0 0,14-28-131 0 0,-1 0 0 0 0,-27 25 0 0 0,-53 42 25 0 0,-53 30-77 0 0,122-101-191 0 0,-1-1 0 0 0,-72 32 0 0 0,63-36-372 0 0,-80 20 0 0 0,114-35 531 0 0,1 0-1 0 0,-1 1 1 0 0,1 0-1 0 0,0 0 1 0 0,0 1-1 0 0,-12 8 0 0 0,16-10 24 0 0,0 0 0 0 0,0 1 0 0 0,0-1 0 0 0,0 1 0 0 0,1-1 0 0 0,-1 1 0 0 0,1 0-1 0 0,0 0 1 0 0,0 0 0 0 0,0 1 0 0 0,0-1 0 0 0,1 0 0 0 0,-1 1 0 0 0,1-1 0 0 0,-2 7-1 0 0,3-8 88 0 0,1 0-3 0 0,0 1-76 0 0,0-1 1 0 0,1 1-1 0 0,-1 0 0 0 0,1 0 0 0 0,0-1 0 0 0,-1 1 1 0 0,1-1-1 0 0,1 0 0 0 0,-1 0 0 0 0,0 0 1 0 0,0 0-1 0 0,1 0 0 0 0,0 0 0 0 0,-1 0 0 0 0,1-1 1 0 0,0 1-1 0 0,-1-1 0 0 0,1 0 0 0 0,0 0 1 0 0,0 0-1 0 0,0 0 0 0 0,0 0 0 0 0,6 0 0 0 0,15 1 95 0 0,1-2 0 0 0,-1 0 0 0 0,1-2-1 0 0,29-5 1 0 0,99-28 339 0 0,-103 23-295 0 0,13-5 65 0 0,-30 7-131 0 0,0 2 1 0 0,0 1-1 0 0,0 2 0 0 0,37-2 1 0 0,-57 8-378 0 0,-1 0-1 0 0,1 1 1 0 0,0 1 0 0 0,18 5 0 0 0,-19-4-818 0 0,0-1 1 0 0,1 0 0 0 0,-1-1-1 0 0,20 1 1 0 0,-13-3-498 0 0,1-1-29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1198 15 11519 0 0,'2'-1'887'0'0,"9"-12"5533"0"0,-18 23-3897 0 0,4-7-2285 0 0,-7 8-24 0 0,0 0-1 0 0,-1-1 1 0 0,0 0 0 0 0,-20 13-1 0 0,-56 30 286 0 0,59-36-343 0 0,-35 18 11 0 0,-1-3 1 0 0,-1-3 0 0 0,-99 30-1 0 0,27-22-153 0 0,112-32-15 0 0,-1-1 0 0 0,0-1 1 0 0,-37-1-1 0 0,-34-7-353 0 0,80 3 237 0 0,0-1-1 0 0,0 0 1 0 0,-27-10-1 0 0,42 12 6 0 0,-1 0-1 0 0,1 0 1 0 0,0 0-1 0 0,0 0 1 0 0,-1 0-1 0 0,1 0 1 0 0,0-1-1 0 0,0 1 1 0 0,0-1-1 0 0,1 1 1 0 0,-1-1-1 0 0,0 0 1 0 0,1 0-1 0 0,-1 0 1 0 0,-1-2-1 0 0,3 3 24 0 0,-1-1 0 0 0,1 1-1 0 0,0-1 1 0 0,-1 1-1 0 0,1 0 1 0 0,0-1-1 0 0,0 1 1 0 0,0-1-1 0 0,0 1 1 0 0,0 0-1 0 0,0-1 1 0 0,1 1-1 0 0,-1-1 1 0 0,0 1-1 0 0,1 0 1 0 0,-1-1-1 0 0,1 1 1 0 0,-1 0-1 0 0,1 0 1 0 0,0-1-1 0 0,-1 1 1 0 0,1 0-1 0 0,0 0 1 0 0,0 0-1 0 0,0 0 1 0 0,2-2-1 0 0,0 0-42 0 0,1-1 0 0 0,0 1 0 0 0,0 0 0 0 0,0 0 0 0 0,1 0 0 0 0,-1 1 0 0 0,8-4 0 0 0,-1 3 3 0 0,-2 4 29 0 0,-9-1 101 0 0,1 0 0 0 0,-1 0 1 0 0,1 1-1 0 0,-1-1 0 0 0,0 0 0 0 0,1 1 1 0 0,-1-1-1 0 0,1 0 0 0 0,-1 1 1 0 0,0-1-1 0 0,1 0 0 0 0,-1 1 0 0 0,0-1 1 0 0,0 1-1 0 0,1-1 0 0 0,-1 0 0 0 0,0 1 1 0 0,0-1-1 0 0,0 1 0 0 0,1-1 0 0 0,-1 1 1 0 0,0-1-1 0 0,0 1 0 0 0,0 0 1 0 0,1 11 133 0 0,-1-4-4 0 0,-1 1-1 0 0,-1-1 1 0 0,1 0 0 0 0,-1 1 0 0 0,-1-1 0 0 0,1 0 0 0 0,-7 12 0 0 0,-31 51 1098 0 0,26-47-872 0 0,0-1 1 0 0,-2-1-1 0 0,-1-1 1 0 0,0 0-1 0 0,-40 36 1 0 0,36-38-122 0 0,20-19-164 0 0,4 0 5 0 0,141-12 44 0 0,-96 6-73 0 0,66 0-1 0 0,-83 6-47 0 0,0 3 0 0 0,0 0 0 0 0,-1 2 0 0 0,1 1 0 0 0,-1 1 0 0 0,49 19 0 0 0,-66-19 28 0 0,0 0 1 0 0,0 1-1 0 0,0 1 0 0 0,-1 0 1 0 0,-1 0-1 0 0,1 1 0 0 0,-2 0 1 0 0,1 1-1 0 0,-2 1 0 0 0,1-1 1 0 0,-1 2-1 0 0,14 25 0 0 0,-22-36 11 0 0,1 1-1 0 0,-1 0 1 0 0,0-1-1 0 0,0 1 1 0 0,0 0 0 0 0,0 0-1 0 0,-1-1 1 0 0,1 1-1 0 0,-1 0 1 0 0,1 0-1 0 0,-1 0 1 0 0,0 0-1 0 0,0 0 1 0 0,0 0 0 0 0,-1 0-1 0 0,1-1 1 0 0,-1 1-1 0 0,0 0 1 0 0,1 0-1 0 0,-1 0 1 0 0,0-1 0 0 0,-1 1-1 0 0,1 0 1 0 0,0-1-1 0 0,-1 1 1 0 0,1-1-1 0 0,-1 0 1 0 0,0 1-1 0 0,0-1 1 0 0,0 0 0 0 0,0 0-1 0 0,0 0 1 0 0,-1 0-1 0 0,1-1 1 0 0,0 1-1 0 0,-1 0 1 0 0,0-1 0 0 0,-4 2-1 0 0,-17 6 201 0 0,0-1 0 0 0,-42 8 0 0 0,34-9-124 0 0,-376 98 13 0 0,251-63-519 0 0,155-41 159 0 0,4-2-58 0 0,64-22-2101 0 0,-29 11 415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68 12439 0 0,'3'-9'386'0'0,"1"0"-1"0"0,7-11 1 0 0,-10 17-343 0 0,0 1 1 0 0,1-1 0 0 0,0 1 0 0 0,-1 0 0 0 0,1-1 0 0 0,0 1 0 0 0,0 0 0 0 0,1 0-1 0 0,-1 1 1 0 0,0-1 0 0 0,1 0 0 0 0,3-1 0 0 0,-5 3 30 0 0,0 1 0 0 0,0-1-1 0 0,0 0 1 0 0,1 1 0 0 0,-1-1 0 0 0,0 1 0 0 0,0 0-1 0 0,0-1 1 0 0,0 1 0 0 0,0 0 0 0 0,0 0 0 0 0,0 0-1 0 0,0-1 1 0 0,0 1 0 0 0,1 2 0 0 0,-1-3 13 0 0,0 2-20 0 0,0 0 0 0 0,1 0-1 0 0,-1-1 1 0 0,0 1 0 0 0,0 0 0 0 0,0 0 0 0 0,0 1-1 0 0,-1-1 1 0 0,1 0 0 0 0,0 0 0 0 0,-1 0 0 0 0,1 0 0 0 0,-1 1-1 0 0,0 2 1 0 0,-2 33 527 0 0,-2-17-215 0 0,0 0 0 0 0,-1 0 0 0 0,-14 34-1 0 0,-33 59 727 0 0,27-62-602 0 0,-32 61 874 0 0,-128 190 1 0 0,-102 84-114 0 0,263-356-1182 0 0,0 0 297 0 0,1 1 0 0 0,-25 48 0 0 0,50-83-320 0 0,0-1 1 0 0,1 1-1 0 0,0-1 0 0 0,0 1 1 0 0,3-4-1 0 0,7-7 17 0 0,167-205-321 0 0,-142 172-382 0 0,1 2 0 0 0,65-58 1 0 0,-99 100 601 0 0,-1-1 1 0 0,0 1 0 0 0,1-1-1 0 0,-1 2 1 0 0,1-1 0 0 0,0 0-1 0 0,6-2 1 0 0,0 5 8 0 0,-9 0 17 0 0,-1 1-1 0 0,1 0 1 0 0,-1 0-1 0 0,1 0 1 0 0,-1 0-1 0 0,0 0 1 0 0,1 0-1 0 0,-1 0 1 0 0,0 1-1 0 0,0-1 1 0 0,0 0-1 0 0,0 1 1 0 0,0-1-1 0 0,0 1 1 0 0,0-1-1 0 0,0 1 1 0 0,-1-1-1 0 0,1 1 1 0 0,-1 0-1 0 0,1-1 1 0 0,-1 1-1 0 0,1 0 1 0 0,-1 2-1 0 0,1 4 41 0 0,0 0 0 0 0,0 1 0 0 0,-1 11 0 0 0,-5 26 562 0 0,-18 84 1 0 0,5-38-67 0 0,13-66-397 0 0,2-11-93 0 0,0 1 0 0 0,2 0 0 0 0,0 31 0 0 0,1-45-215 0 0,1-1 100 0 0,0 0 0 0 0,0 0 0 0 0,0 1 0 0 0,0-1 1 0 0,1 0-1 0 0,-1 0 0 0 0,0 0 0 0 0,1-1 0 0 0,-1 1 0 0 0,0 0 0 0 0,1 0 0 0 0,-1-1 0 0 0,3 1 0 0 0,0 0-329 0 0,-1 0-1 0 0,0-1 1 0 0,1 0-1 0 0,-1 1 1 0 0,1-1-1 0 0,-1-1 1 0 0,1 1-1 0 0,-1 0 1 0 0,1-1-1 0 0,-1 0 1 0 0,5-1-1 0 0,3-2-942 0 0,0-1 1 0 0,10-5-1 0 0,4-4-864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149 113 5527 0 0,'68'-52'1350'0'0,"-38"32"13173"0"0,-44 26-12647 0 0,-19 12-2301 0 0,17-5 536 0 0,1 0 0 0 0,0 1 0 0 0,0 1-1 0 0,1 0 1 0 0,-16 25 0 0 0,9-9-11 0 0,1 2-1 0 0,-15 35 1 0 0,32-62-46 0 0,0 1 0 0 0,0-1 0 0 0,1 1 0 0 0,0-1 0 0 0,0 1 0 0 0,1 0 0 0 0,-1 10 0 0 0,2-16 221 0 0,1 1-94 0 0,2 0-120 0 0,0 1 0 0 0,0-1 0 0 0,0 0 0 0 0,1 0 0 0 0,-1 0 0 0 0,0-1 0 0 0,1 1 0 0 0,-1-1 0 0 0,1 0 1 0 0,-1 0-1 0 0,1 0 0 0 0,0 0 0 0 0,0-1 0 0 0,3 1 0 0 0,9-1 77 0 0,-1 0 1 0 0,18-2-1 0 0,-12 0-112 0 0,-3 0-4 0 0,0-1-1 0 0,0-1 0 0 0,0-1 1 0 0,0 0-1 0 0,-1-1 0 0 0,0-1 1 0 0,0 0-1 0 0,0-2 0 0 0,-1 1 1 0 0,20-16-1 0 0,-30 20-72 0 0,-1-1 0 0 0,1 1 0 0 0,-1-1 0 0 0,0 0 0 0 0,0 0 1 0 0,0-1-1 0 0,-1 0 0 0 0,1 1 0 0 0,5-14 0 0 0,-8 15-17 0 0,-1 0 0 0 0,1 0 0 0 0,-1 0 1 0 0,0 0-1 0 0,0 0 0 0 0,-1 0 0 0 0,0-1 1 0 0,1 1-1 0 0,-1 0 0 0 0,-1-1 0 0 0,1 1 0 0 0,-1 0 1 0 0,1 0-1 0 0,-1 0 0 0 0,0-1 0 0 0,-1 1 1 0 0,-2-7-1 0 0,-1 1-72 0 0,0 0 1 0 0,-1 1-1 0 0,0-1 1 0 0,-1 1-1 0 0,0 1 1 0 0,0-1-1 0 0,0 1 0 0 0,-1 1 1 0 0,-1-1-1 0 0,-13-8 1 0 0,10 7 47 0 0,-1 1 0 0 0,-1 1 0 0 0,0 0 0 0 0,0 1 0 0 0,0 1 0 0 0,-29-8 0 0 0,21 8-377 0 0,20 5 198 0 0,15 0-2402 0 0,62 0-1061 0 0,-44 0-575 0 0,-7 0-423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119 102 2759 0 0,'-2'3'207'0'0,"-52"102"13405"0"0,40-74-11065 0 0,-16 54 0 0 0,25-69-2325 0 0,1 0 0 0 0,1 1 0 0 0,0-1 0 0 0,1 1 0 0 0,1-1 0 0 0,1 1 0 0 0,0 0 0 0 0,1-1 0 0 0,1 1 0 0 0,0-1 0 0 0,1 1 0 0 0,9 24 0 0 0,-11-37-156 0 0,0 0 0 0 0,1 0-1 0 0,0 0 1 0 0,0-1 0 0 0,0 1 0 0 0,0-1 0 0 0,1 0 0 0 0,-1 1 0 0 0,1-1 0 0 0,0 0 0 0 0,6 4-1 0 0,-8-6 139 0 0,10-1 251 0 0,-5-1-326 0 0,1-1-1 0 0,-1 0 1 0 0,0 0-1 0 0,0 0 0 0 0,0-1 1 0 0,0 0-1 0 0,-1 0 1 0 0,1-1-1 0 0,-1 1 1 0 0,6-6-1 0 0,-1 2 30 0 0,19-11-1 0 0,14-2-61 0 0,11-5-87 0 0,93-58-1 0 0,-137 75-52 0 0,-1 1 0 0 0,0-1 0 0 0,-1 0 0 0 0,0-1 0 0 0,0 0 0 0 0,-1 0 0 0 0,0-1-1 0 0,0 0 1 0 0,-1 0 0 0 0,0 0 0 0 0,-1-1 0 0 0,-1 0 0 0 0,6-18 0 0 0,-5 11-117 0 0,-1-1 0 0 0,-1 1 1 0 0,0-1-1 0 0,-2 0 1 0 0,0 0-1 0 0,-1 0 0 0 0,-5-34 1 0 0,4 46 98 0 0,-1 0 1 0 0,0 0-1 0 0,0 0 0 0 0,0 1 1 0 0,-1-1-1 0 0,0 1 0 0 0,-6-10 1 0 0,8 14-16 0 0,0 0 0 0 0,0 0-1 0 0,0 1 1 0 0,-1-1 0 0 0,1 0 0 0 0,-1 0 0 0 0,1 1 0 0 0,-1-1 0 0 0,0 1-1 0 0,0-1 1 0 0,0 1 0 0 0,0 0 0 0 0,0 0 0 0 0,0-1 0 0 0,0 2-1 0 0,0-1 1 0 0,0 0 0 0 0,0 0 0 0 0,0 1 0 0 0,-1-1 0 0 0,1 1 0 0 0,0-1-1 0 0,0 1 1 0 0,-1 0 0 0 0,1 0 0 0 0,-3 1 0 0 0,4-1-153 0 0,0 0 1 0 0,0 1-1 0 0,0-1 1 0 0,0 1 0 0 0,0-1-1 0 0,0 1 1 0 0,0 0-1 0 0,0-1 1 0 0,0 1-1 0 0,1 0 1 0 0,-1 0-1 0 0,0-1 1 0 0,0 1-1 0 0,1 0 1 0 0,-1 0 0 0 0,1 0-1 0 0,-1 0 1 0 0,0 0-1 0 0,1 0 1 0 0,0 0-1 0 0,-1 0 1 0 0,1 0-1 0 0,0 0 1 0 0,-1 1 0 0 0,1-1-1 0 0,0 0 1 0 0,0 0-1 0 0,0 0 1 0 0,0 0-1 0 0,0 1 1 0 0,0 4-1004 0 0,1 0 0 0 0,-1 0 0 0 0,1 0-1 0 0,1 5 1 0 0,3 9-3171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2 407 5527 0 0,'2'18'919'0'0,"-1"-1"-1"0"0,-3 35 0 0 0,0 14 4629 0 0,2-58-4766 0 0,0 0 1 0 0,1-1-1 0 0,0 1 1 0 0,0 0 0 0 0,1-1-1 0 0,0 1 1 0 0,0-1 0 0 0,7 15-1 0 0,-8-21-676 0 0,-1 0-1 0 0,1 0 0 0 0,0 0 1 0 0,0 0-1 0 0,-1 0 1 0 0,1 0-1 0 0,0 0 1 0 0,0 0-1 0 0,0 0 0 0 0,0 0 1 0 0,0 0-1 0 0,0 0 1 0 0,0-1-1 0 0,0 1 1 0 0,1 0-1 0 0,-1-1 0 0 0,0 1 1 0 0,0-1-1 0 0,1 0 1 0 0,-1 1-1 0 0,0-1 1 0 0,1 0-1 0 0,-1 0 0 0 0,0 1 1 0 0,0-1-1 0 0,1 0 1 0 0,-1 0-1 0 0,0-1 1 0 0,1 1-1 0 0,-1 0 0 0 0,0 0 1 0 0,1-1-1 0 0,-1 1 1 0 0,0 0-1 0 0,0-1 1 0 0,1 0-1 0 0,-1 1 0 0 0,0-1 1 0 0,0 0-1 0 0,2-1 1 0 0,4-3 47 0 0,1-1 0 0 0,-2-1 1 0 0,1 1-1 0 0,9-13 0 0 0,-9 11 310 0 0,2-3-247 0 0,-2 0-1 0 0,0-1 1 0 0,0 1-1 0 0,-1-1 1 0 0,0-1-1 0 0,4-13 1 0 0,12-25 183 0 0,1 6-337 0 0,2 1-1 0 0,2 1 0 0 0,1 2 0 0 0,3 1 0 0 0,1 1 1 0 0,42-39-1 0 0,-53 59-436 0 0,1 1 0 0 0,1 0 1 0 0,1 2-1 0 0,36-19 0 0 0,-53 32-437 0 0,1 0-1 0 0,-1 0 1 0 0,1 1-1 0 0,14-3 1 0 0,13 3-7832 0 0,-19 2 2537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88 9671 0 0,'1'-1'440'0'0,"32"-57"295"0"0,-24 30 9915 0 0,-9 28-10538 0 0,-12 7 992 0 0,-14 13-1729 0 0,-52 40 625 0 0,-116 66 0 0 0,167-111 1 0 0,19-12 0 0 0,1 1 0 0 0,0 0 0 0 0,0 0 1 0 0,0 0-1 0 0,1 1 0 0 0,-1 0 1 0 0,-5 8-1 0 0,12-13 1 0 0,0 1 1 0 0,0-1 0 0 0,0 1-1 0 0,1-1 1 0 0,-1 1 0 0 0,0-1-1 0 0,1 1 1 0 0,-1-1 0 0 0,0 0-1 0 0,1 1 1 0 0,-1-1-1 0 0,0 1 1 0 0,1-1 0 0 0,-1 0-1 0 0,1 1 1 0 0,-1-1 0 0 0,1 0-1 0 0,0 1 1 0 0,0-1 0 0 0,14 10 33 0 0,21 11-1 0 0,-23-15-21 0 0,-1 1 1 0 0,0 1-1 0 0,21 16 0 0 0,-14-7-15 0 0,-1 2 1 0 0,-1 0-1 0 0,17 25 0 0 0,-24-30 213 0 0,-1 0 1 0 0,-1 1-1 0 0,0 0 0 0 0,-1 1 1 0 0,8 29-1 0 0,-14-43-131 0 0,0 1 0 0 0,0-1 1 0 0,-1 1-1 0 0,1 0 0 0 0,-1-1 1 0 0,0 1-1 0 0,0 0 0 0 0,0 0 0 0 0,0-1 1 0 0,-1 1-1 0 0,1 0 0 0 0,0-1 1 0 0,-1 1-1 0 0,0-1 0 0 0,0 1 0 0 0,0-1 1 0 0,0 1-1 0 0,0-1 0 0 0,-3 5 1 0 0,1-4-18 0 0,0 0 0 0 0,1 0 0 0 0,-2-1 1 0 0,1 1-1 0 0,0-1 0 0 0,0 0 0 0 0,-1 0 1 0 0,1 0-1 0 0,-1 0 0 0 0,0-1 1 0 0,1 1-1 0 0,-8 1 0 0 0,-9 2 42 0 0,-1-1 0 0 0,0-1 0 0 0,1-1-1 0 0,-33 0 1 0 0,22-3-189 0 0,-1-1-1 0 0,-39-9 1 0 0,70 11-1017 0 0,2-2-354 0 0,8-3-59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34 6911 0 0,'0'0'8278'0'0,"-2"2"-8045"0"0,-22 12 286 0 0,1 1 0 0 0,1 1 0 0 0,0 1 0 0 0,2 1 0 0 0,0 0 0 0 0,-29 37 0 0 0,44-50-434 0 0,1 1 0 0 0,-1 0 0 0 0,2 0 0 0 0,-1 1 0 0 0,1-1-1 0 0,0 1 1 0 0,0 0 0 0 0,-3 13 0 0 0,5-18-30 0 0,1 0 0 0 0,-1 0-1 0 0,1 0 1 0 0,0 0 0 0 0,0 0 0 0 0,0 1 0 0 0,0-1-1 0 0,0 0 1 0 0,0 0 0 0 0,1 0 0 0 0,-1 0-1 0 0,1 0 1 0 0,-1 0 0 0 0,1 0 0 0 0,0 0 0 0 0,0 0-1 0 0,0 0 1 0 0,0 0 0 0 0,0 0 0 0 0,0-1-1 0 0,1 1 1 0 0,-1 0 0 0 0,0-1 0 0 0,1 1 0 0 0,-1-1-1 0 0,1 0 1 0 0,0 1 0 0 0,-1-1 0 0 0,1 0 0 0 0,0 0-1 0 0,0 0 1 0 0,0 0 0 0 0,0 0 0 0 0,3 0-1 0 0,4 2 39 0 0,0-1 0 0 0,1 0-1 0 0,-1 0 1 0 0,1-1-1 0 0,-1 0 1 0 0,1-1-1 0 0,0 0 1 0 0,-1-1-1 0 0,1 0 1 0 0,-1 0-1 0 0,1-1 1 0 0,-1 0-1 0 0,1-1 1 0 0,-1 0-1 0 0,0 0 1 0 0,0-1 0 0 0,-1 0-1 0 0,1-1 1 0 0,-1 0-1 0 0,0 0 1 0 0,0-1-1 0 0,-1 0 1 0 0,1 0-1 0 0,11-14 1 0 0,-14 13-81 0 0,-1 1 0 0 0,0-1 0 0 0,0 0 0 0 0,-1 0 0 0 0,0 0 0 0 0,0 0 0 0 0,-1 0 1 0 0,0-1-1 0 0,0 1 0 0 0,0-1 0 0 0,-1 1 0 0 0,0-1 0 0 0,-1 0 0 0 0,0-8 0 0 0,0 10-56 0 0,0 1 0 0 0,0 0 0 0 0,0-1 0 0 0,-1 1 0 0 0,0 0 0 0 0,0 0 0 0 0,0-1 0 0 0,0 1 0 0 0,-1 0 0 0 0,0 0 0 0 0,0 0 0 0 0,-1 1 0 0 0,1-1 0 0 0,-1 0 0 0 0,0 1 0 0 0,0 0 0 0 0,0-1 0 0 0,-1 1 0 0 0,1 1 0 0 0,-1-1 0 0 0,0 0 0 0 0,0 1 0 0 0,-8-5 0 0 0,7 5-176 0 0,0 0 0 0 0,0 1 0 0 0,0-1 0 0 0,0 1 0 0 0,-1 0 0 0 0,1 1 0 0 0,-7-2 0 0 0,11 3-1140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44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16127 0 0,'0'0'1242'0'0,"2"1"-812"0"0,44 25 8122 0 0,-36-20-7000 0 0,2 1-1087 0 0,-3-1-869 0 0,1 0 0 0 0,13 5 0 0 0,-16-8-1185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35 5039 0 0,'0'0'231'0'0,"2"-1"-18"0"0,9-4-169 0 0,31-19 11309 0 0,-54 29-9890 0 0,-233 137-955 0 0,186-109-484 0 0,37-20 24 0 0,-46 21 0 0 0,61-31-45 0 0,-1 0-1 0 0,0-1 1 0 0,0 0 0 0 0,0-1-1 0 0,0 1 1 0 0,0-1-1 0 0,-1-1 1 0 0,1 0-1 0 0,0 0 1 0 0,-11-1-1 0 0,5-4-2 0 0,10 2-12 0 0,0 0-1 0 0,0 0 1 0 0,0-1-1 0 0,0 1 1 0 0,1-1-1 0 0,0 0 1 0 0,0 0-1 0 0,0 0 0 0 0,0 0 1 0 0,1-1-1 0 0,-1 1 1 0 0,1-1-1 0 0,0 1 1 0 0,-2-10-1 0 0,2 7-71 0 0,0 0 0 0 0,1 1 0 0 0,0-1 0 0 0,0 0 0 0 0,0 1 0 0 0,1-1 0 0 0,0 0 0 0 0,1 0 0 0 0,-1 1 0 0 0,3-10 0 0 0,-1 8-119 0 0,1 2 158 0 0,2-8-64 0 0,-1 8 70 0 0,-3 4 34 0 0,0 0 0 0 0,0 1 1 0 0,0-1-1 0 0,0 0 0 0 0,0 0 0 0 0,-1 0 1 0 0,1-1-1 0 0,-1 1 0 0 0,1 0 0 0 0,-1 0 1 0 0,0-3-1 0 0,0 3 1290 0 0,6-23-2670 0 0,-5 27 1325 0 0,2 4 79 0 0,0 1 0 0 0,0 0 0 0 0,-1-1 0 0 0,0 1 0 0 0,0 0 0 0 0,-1 0 0 0 0,0 1 0 0 0,0-1 0 0 0,-1 0 0 0 0,0 12 0 0 0,-2 9 760 0 0,-9 41 1 0 0,1-7-1068 0 0,6-21 39 0 0,-2-1 1 0 0,-2 1-1 0 0,-21 60 0 0 0,-13 16 69 0 0,-66 131 0 0 0,91-218 153 0 0,7-14 6 0 0,-13 30 0 0 0,37-50 105 0 0,-8-2-12 0 0,1 0-1 0 0,-1 0 1 0 0,0-1 0 0 0,-1 1-1 0 0,0-1 1 0 0,5-9 0 0 0,8-8 99 0 0,17-18 281 0 0,77-74 0 0 0,-106 111-391 0 0,0 0 0 0 0,0 1 0 0 0,1 0-1 0 0,0 0 1 0 0,-1 0 0 0 0,1 1 0 0 0,0 0 0 0 0,1 0 0 0 0,-1 0-1 0 0,14-2 1 0 0,-17 5-25 0 0,0-1 0 0 0,0 0-1 0 0,0 1 1 0 0,1 0 0 0 0,-1 0 0 0 0,0 1 0 0 0,0-1-1 0 0,0 1 1 0 0,1-1 0 0 0,-1 1 0 0 0,0 1-1 0 0,0-1 1 0 0,0 1 0 0 0,-1-1 0 0 0,1 1 0 0 0,0 0-1 0 0,0 0 1 0 0,-1 1 0 0 0,0-1 0 0 0,1 1-1 0 0,3 3 1 0 0,-1 1-25 0 0,-1 0-1 0 0,1 1 0 0 0,-1-1 1 0 0,0 1-1 0 0,-1 0 0 0 0,0 1 1 0 0,3 8-1 0 0,8 16-5 0 0,-7-21 6 0 0,4-2 32 0 0,1-4-33 0 0,-9-6-7 0 0,0 0-1 0 0,0 0 0 0 0,0-1 1 0 0,0 1-1 0 0,0-1 1 0 0,0 0-1 0 0,0 0 1 0 0,4-2-1 0 0,33-14 40 0 0,-21 8-22 0 0,-3 1 28 0 0,14-7-73 0 0,-22 10-98 0 0,-6 4-6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60 3223 0 0,'0'0'6862'0'0,"-2"2"-5890"0"0,-14 19 3832 0 0,19-20-4290 0 0,4 0-268 0 0,1 0 0 0 0,0-1-1 0 0,0 0 1 0 0,0 0-1 0 0,0-1 1 0 0,-1 0 0 0 0,15-4-1 0 0,58-21 876 0 0,-44 13-745 0 0,-2 3-142 0 0,-1 1 1 0 0,56-8 0 0 0,-57 14-458 0 0,-10 3-1741 0 0,-20 0 793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1375 0 0,'-1'2'2308'0'0,"-21"42"5095"0"0,18-34-6417 0 0,0 1 0 0 0,-3 15 0 0 0,6-19-802 0 0,0 0-1 0 0,0 0 1 0 0,0 0 0 0 0,1 0-1 0 0,0 1 1 0 0,1-1-1 0 0,-1 0 1 0 0,1 0 0 0 0,1 0-1 0 0,-1 0 1 0 0,1 0 0 0 0,3 7-1 0 0,1-2 106 0 0,0-1-1 0 0,0 0 0 0 0,1 0 0 0 0,0 0 0 0 0,1 0 1 0 0,17 17-1 0 0,-17-21-156 0 0,-1 0-1 0 0,1-1 1 0 0,0 0-1 0 0,0 0 1 0 0,1-1-1 0 0,0 0 1 0 0,0 0-1 0 0,0-1 1 0 0,14 5 0 0 0,-13-7-46 0 0,-5-1-33 0 0,0 1 1 0 0,0-1-1 0 0,0 1 0 0 0,0 1 1 0 0,8 3-1 0 0,-8-2-24 0 0,-3-3-24 0 0,0 1-1 0 0,0-1 1 0 0,0 0 0 0 0,1 0 0 0 0,-1 0-1 0 0,1 0 1 0 0,-1 0 0 0 0,1-1-1 0 0,3 1 1 0 0,24 8-5 0 0,-2-3-561 0 0,-26-6 233 0 0,13-2-2940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6447 0 0,'0'0'3680'0'0,"-2"0"-2021"0"0,-3 1-1213 0 0,1 0 0 0 0,0 0-1 0 0,-1 0 1 0 0,1 1 0 0 0,0 0 0 0 0,0 0-1 0 0,0 0 1 0 0,0 0 0 0 0,0 0 0 0 0,1 1 0 0 0,-7 5-1 0 0,-1 3 65 0 0,0 1-1 0 0,-10 14 1 0 0,-7 8 143 0 0,-6 8-388 0 0,-57 90 1 0 0,69-99-237 0 0,-2 6-242 0 0,-35 73 0 0 0,57-95-685 0 0,2-17 814 0 0,0 1 1 0 0,0 0-1 0 0,0 0 0 0 0,0 0 1 0 0,0 0-1 0 0,0-1 0 0 0,0 1 1 0 0,0 0-1 0 0,0 0 0 0 0,0 0 0 0 0,-1-1 1 0 0,1 1-1 0 0,0 0 0 0 0,-1 0 1 0 0,0 1-1 0 0,2 0-1513 0 0,5 8-357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13991 0 0,'0'2'639'0'0,"1"24"-322"0"0,-2 0 1 0 0,0 0 0 0 0,-9 44-1 0 0,6-46 217 0 0,-9 40 1158 0 0,-40 117 1 0 0,20-78-1277 0 0,23-70-371 0 0,-28 112 18 0 0,26-82-67 0 0,-13 79-392 0 0,25-139 222 0 0,3-6-1756 0 0,13-12-2478 0 0,4-12-1376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78 466 2759 0 0,'-22'37'293'0'0,"-33"57"10978"0"0,60-107-8703 0 0,56-87-78 0 0,-32 55-2129 0 0,30-47-256 0 0,126-149-1 0 0,-168 223-155 0 0,30-27-1 0 0,-40 39 35 0 0,-1 1 0 0 0,1 0 0 0 0,0 1 0 0 0,1 0 0 0 0,-1 0 0 0 0,1 0 0 0 0,0 1 0 0 0,12-3 0 0 0,-6 5 17 0 0,-12 2 10 0 0,0-1-1 0 0,-1 1 1 0 0,1 0-1 0 0,-1 0 0 0 0,1 0 1 0 0,-1 0-1 0 0,1 0 1 0 0,-1 1-1 0 0,0-1 1 0 0,0 0-1 0 0,1 1 0 0 0,-1-1 1 0 0,0 1-1 0 0,0-1 1 0 0,0 1-1 0 0,-1-1 1 0 0,1 1-1 0 0,0 0 1 0 0,-1-1-1 0 0,1 1 0 0 0,-1 0 1 0 0,1 0-1 0 0,-1-1 1 0 0,0 1-1 0 0,1 0 1 0 0,-1 2-1 0 0,0 5 75 0 0,0 1 1 0 0,0 0-1 0 0,-2 13 0 0 0,-1-5 70 0 0,0 0 0 0 0,-2 0 0 0 0,0-1-1 0 0,-1 0 1 0 0,-1 0 0 0 0,-14 28 0 0 0,7-21 40 0 0,-2-1 1 0 0,0 0-1 0 0,-32 35 1 0 0,-103 91 206 0 0,139-137-446 0 0,-14 17 0 0 0,0 0-82 0 0,25-27-33 0 0,1-5-1319 0 0,6-20-721 0 0,15-35-1 0 0,-11 32-3822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11775 0 0,'0'0'1068'0'0,"0"3"-877"0"0,-4 19 942 0 0,-1-1 1 0 0,-14 39-1 0 0,-1 3 384 0 0,-22 179 2187 0 0,31-161-3245 0 0,-23 88-1 0 0,8-84-445 0 0,-10 34-27 0 0,33-97-127 0 0,4-18 285 0 0,-1 3-2228 0 0,3-6-117 0 0,10 2-4545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139 212 12263 0 0,'0'0'1112'0'0,"3"0"-917"0"0,0 0-178 0 0,1-1-20 0 0,14-7 101 0 0,-8 1 1054 0 0,0 0-1 0 0,0 0 1 0 0,13-13 0 0 0,-21 18-752 0 0,13-16 1078 0 0,-14 17-1464 0 0,0-1 1 0 0,0 0-1 0 0,-1 1 0 0 0,1-1 0 0 0,0 0 0 0 0,0 0 1 0 0,-1 0-1 0 0,1 0 0 0 0,-1 1 0 0 0,0-1 1 0 0,1 0-1 0 0,-1 0 0 0 0,0 0 0 0 0,0 0 0 0 0,-1-2 1 0 0,0-2-26 0 0,0 0 1 0 0,-1 0-1 0 0,-4-10 0 0 0,-3-8-32 0 0,-2 2-137 0 0,8 17 95 0 0,0 0 0 0 0,1 0 0 0 0,0 0-1 0 0,-2-6 1 0 0,-11 14-91 0 0,8 2 161 0 0,-1 0-1 0 0,1 0 0 0 0,1 0 1 0 0,-1 1-1 0 0,1-1 1 0 0,0 2-1 0 0,0-1 0 0 0,-5 9 1 0 0,-39 62-122 0 0,44-68 134 0 0,-9 15 3 0 0,2 1 0 0 0,-17 40 0 0 0,26-50 11 0 0,2-5 46 0 0,2-8 49 0 0,0-1-82 0 0,0 0 1 0 0,0-1 0 0 0,0 1-1 0 0,1 0 1 0 0,-1-1 0 0 0,0 1-1 0 0,1-1 1 0 0,-1 1 0 0 0,0-1-1 0 0,1 1 1 0 0,-1 0 0 0 0,1-1-1 0 0,-1 0 1 0 0,1 1 0 0 0,-1-1-1 0 0,1 1 1 0 0,-1-1 0 0 0,1 1-1 0 0,-1-1 1 0 0,1 0 0 0 0,-1 0-1 0 0,1 1 1 0 0,0-1 0 0 0,-1 0-1 0 0,1 0 1 0 0,0 1 0 0 0,-1-1-1 0 0,1 0 1 0 0,-1 0 0 0 0,1 0-1 0 0,0 0 1 0 0,-1 0 0 0 0,2 0-1 0 0,22-2 436 0 0,-9-3-365 0 0,-1-1 0 0 0,0 0 0 0 0,0-1 0 0 0,-1-1 0 0 0,0 0 1 0 0,0-1-1 0 0,16-13 0 0 0,-10 7-53 0 0,-12 10-21 0 0,23-23 11 0 0,-22 20-46 0 0,-7 6-58 0 0,-1 14-23 0 0,0-11 93 0 0,0 7-2 0 0,-1-6 6 0 0,0 0-1 0 0,0 0 1 0 0,0 0 0 0 0,1 0 0 0 0,-1 0-1 0 0,1 0 1 0 0,-1 0 0 0 0,1 1 0 0 0,0-1-1 0 0,-1 3 1 0 0,-3 18-86 0 0,4-21-37 0 0,1 6 13 0 0,5 15-1880 0 0,-5-20 217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13359 0 0,'1'-2'612'0'0,"4"-7"1509"0"0,-1 0 2919 0 0,-5 20-2205 0 0,-33 108-2783 0 0,27-95-180 0 0,7-20 99 0 0,0-2-91 0 0,14-2-5207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54 9935 0 0,'0'0'2727'0'0,"0"2"-2004"0"0,1 1-420 0 0,-1 1 1 0 0,0 0 0 0 0,-1-1 0 0 0,1 1 0 0 0,0-1 0 0 0,-1 1 0 0 0,0-1 0 0 0,0 1-1 0 0,-2 4 1 0 0,-17 35 1702 0 0,9-20-997 0 0,3-5-256 0 0,-11 24 388 0 0,18-38-1033 0 0,0-1 0 0 0,0 1 0 0 0,0 0 0 0 0,1-1 0 0 0,-1 1 0 0 0,1 0 0 0 0,0 0 0 0 0,0 0 0 0 0,1 5 0 0 0,-1-8-60 0 0,0 1 0 0 0,1 0-1 0 0,-1-1 1 0 0,1 1 0 0 0,0 0-1 0 0,-1-1 1 0 0,1 1 0 0 0,0-1-1 0 0,0 1 1 0 0,0-1 0 0 0,0 0-1 0 0,0 1 1 0 0,0-1 0 0 0,0 0-1 0 0,1 0 1 0 0,-1 0 0 0 0,0 0-1 0 0,2 1 1 0 0,1 0 31 0 0,-1-1-1 0 0,0 1 1 0 0,0-1 0 0 0,1 0 0 0 0,-1 0-1 0 0,0 0 1 0 0,1-1 0 0 0,4 1-1 0 0,6 0 129 0 0,-1-2 0 0 0,0 1 0 0 0,20-5-1 0 0,-32 5-204 0 0,11-2 50 0 0,1-1 1 0 0,-1 0-1 0 0,0-1 0 0 0,0 0 0 0 0,0-1 0 0 0,14-7 1 0 0,8-10-1 0 0,34-27 1 0 0,-62 44-45 0 0,-4 4-88 0 0,-3 2-92 0 0,-1 3 160 0 0,0-1-1 0 0,0 0 1 0 0,1 1 0 0 0,0-1 0 0 0,-1 1 0 0 0,1-1-1 0 0,0 1 1 0 0,1 0 0 0 0,-1-1 0 0 0,1 1 0 0 0,0 0-1 0 0,-1-1 1 0 0,2 7 0 0 0,3 4 12 0 0,0-10 0 0 0,-2-3 0 0 0,4 5 0 0 0,1 0 0 0 0,0-1 0 0 0,0 1 0 0 0,0-2 0 0 0,11 7 0 0 0,15 9 0 0 0,11 13 0 0 0,-43-33 2 0 0,0 1-1 0 0,0-1 1 0 0,-1 1 0 0 0,1 0-1 0 0,0-1 1 0 0,0 1 0 0 0,0-1-1 0 0,-1 0 1 0 0,1 1 0 0 0,0-1-1 0 0,0 0 1 0 0,0 1 0 0 0,0-1-1 0 0,0 0 1 0 0,0 0-1 0 0,0 0 1 0 0,0 0 0 0 0,0 0-1 0 0,0 0 1 0 0,0 0 0 0 0,0 0-1 0 0,0 0 1 0 0,-1 0 0 0 0,1 0-1 0 0,2-1 1 0 0,-1 0 8 0 0,3-1 13 0 0,0 0 0 0 0,0 0-1 0 0,0 0 1 0 0,-1 0-1 0 0,1-1 1 0 0,-1 0-1 0 0,1 0 1 0 0,-1 0-1 0 0,0-1 1 0 0,0 0 0 0 0,5-5-1 0 0,4-8 29 0 0,18-28 0 0 0,-15 23-29 0 0,29-50-11 0 0,-28 45-289 0 0,0 0-1 0 0,1 1 0 0 0,31-33 0 0 0,-26 35-2758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5 249 12407 0 0,'0'0'566'0'0,"-1"3"-6"0"0,0 1-457 0 0,0 21 12 0 0,1-25-17 0 0,-1 0-1 0 0,1 0 0 0 0,0 0 1 0 0,0 1-1 0 0,0-1 0 0 0,0 0 1 0 0,0 0-1 0 0,0 0 0 0 0,0 1 1 0 0,0-1-1 0 0,0 0 0 0 0,0 0 1 0 0,0 0-1 0 0,0 0 0 0 0,0 1 1 0 0,0-1-1 0 0,0 0 0 0 0,0 0 1 0 0,0 0-1 0 0,0 0 0 0 0,0 1 1 0 0,0-1-1 0 0,0 0 0 0 0,0 0 1 0 0,0 0-1 0 0,0 0 0 0 0,0 1 1 0 0,1-1-1 0 0,-1 0 0 0 0,0 0 1 0 0,0 0-1 0 0,0 0 1 0 0,0 0-1 0 0,0 1 0 0 0,0-1 1 0 0,1 0-1 0 0,-1 0 0 0 0,0 0 1 0 0,0 0-1 0 0,0 0 0 0 0,0 0 1 0 0,1 0-1 0 0,-1 0 0 0 0,0 0 1 0 0,0 0-1 0 0,0 0 0 0 0,0 1 1 0 0,1-1-1 0 0,-1 0 0 0 0,0 0 1 0 0,0 0-1 0 0,0 0 0 0 0,1 0 1 0 0,-1-1-1 0 0,10-10 1429 0 0,11-23-1429 0 0,-20 32 236 0 0,13-19 118 0 0,0 0 1 0 0,22-22 0 0 0,7-12-240 0 0,-31 40-185 0 0,0 0-1 0 0,1 0 0 0 0,0 1 0 0 0,28-22 0 0 0,-41 36-26 0 0,1-1 0 0 0,-1 1 0 0 0,1 0 0 0 0,-1-1 0 0 0,1 1 0 0 0,-1 0 0 0 0,1-1 0 0 0,-1 1 0 0 0,1 0 0 0 0,0 0 0 0 0,-1-1 0 0 0,1 1 0 0 0,-1 0 0 0 0,1 0 0 0 0,0 0 0 0 0,-1 0 0 0 0,1 0 0 0 0,0 0 0 0 0,0 0 1 0 0,0 1 0 0 0,0 0 0 0 0,1 0 1 0 0,-1-1-1 0 0,0 1 0 0 0,0 0 0 0 0,-1 0 0 0 0,1 0 0 0 0,0 0 0 0 0,0 0 0 0 0,0 0 1 0 0,-1 1-1 0 0,1-1 0 0 0,0 0 0 0 0,-1 0 0 0 0,1 0 0 0 0,-1 1 0 0 0,1-1 0 0 0,-1 0 0 0 0,0 1 1 0 0,0-1-1 0 0,1 2 0 0 0,2 32 78 0 0,-6 7 87 0 0,0-18-82 0 0,2 27 1 0 0,0-31-14 0 0,1 1-1 0 0,2 0 1 0 0,7 41 0 0 0,-5-41 86 0 0,-3-13-161 0 0,0 0 1 0 0,1-1-1 0 0,0 1 0 0 0,0-1 0 0 0,1 0 0 0 0,6 14 0 0 0,-8-19-113 0 0,2 0-1551 0 0,7 5-6160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4T00:02:2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0,'0'0'707'0'0,"1"2"-464"0"0,0 1 56 0 0,0 0 0 0 0,0 0 0 0 0,0 0 0 0 0,1 0 0 0 0,-1 0 0 0 0,1 0 0 0 0,0 0 0 0 0,-1 0 0 0 0,10 9 5456 0 0,-4-7-3892 0 0,0-4-5859 0 0,4-7-3091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81 5527 0 0,'45'-30'600'0'0,"-44"30"-754"0"0,6-6-1100 0 0,1-2 6217 0 0,-5-1 967 0 0,-6 0-5467 0 0,2 7-433 0 0,-4-6 112 0 0,4 7-133 0 0,0 0-1 0 0,-1 0 0 0 0,1 0 1 0 0,0 1-1 0 0,0-1 0 0 0,-1 0 1 0 0,1 1-1 0 0,0-1 1 0 0,-1 1-1 0 0,1-1 0 0 0,-1 1 1 0 0,1 0-1 0 0,-1 0 0 0 0,1 0 1 0 0,0 0-1 0 0,-1 0 1 0 0,1 0-1 0 0,-3 0 0 0 0,0 1 7 0 0,-3 0-9 0 0,0 1 1 0 0,0 1 0 0 0,0-1 0 0 0,0 1 0 0 0,0 1 0 0 0,0-1-1 0 0,1 1 1 0 0,-9 6 0 0 0,1 0-2 0 0,-30 19-5 0 0,-47 40 0 0 0,52-40 0 0 0,0-3 0 0 0,-72 36 0 0 0,9-6 0 0 0,64-33 113 0 0,2 2-1 0 0,-66 58 1 0 0,97-78-108 0 0,0 1 0 0 0,1 0 0 0 0,-1 0 0 0 0,-4 10 0 0 0,8-11 38 0 0,6 6-47 0 0,-3-9-13 0 0,-1 0 1 0 0,1 0 0 0 0,0-1-1 0 0,0 1 1 0 0,0-1 0 0 0,0 1 0 0 0,0-1-1 0 0,1 0 1 0 0,-1 1 0 0 0,0-1-1 0 0,1 0 1 0 0,-1-1 0 0 0,1 1-1 0 0,-1 0 1 0 0,1-1 0 0 0,-1 1 0 0 0,3-1-1 0 0,8 1-79 0 0,-1-1 0 0 0,16-1 0 0 0,-16 0 50 0 0,82-8-236 0 0,10-1 64 0 0,-57 7 132 0 0,85 0-30 0 0,-106 4 102 0 0,0 1 0 0 0,0 1 0 0 0,28 7 0 0 0,-32-4 13 0 0,-1 0-1 0 0,34 15 1 0 0,-48-18 5 0 0,0 1 1 0 0,-1-1 0 0 0,1 2 0 0 0,-1-1 0 0 0,0 1 0 0 0,0-1-1 0 0,0 2 1 0 0,-1-1 0 0 0,0 1 0 0 0,0-1 0 0 0,6 11 0 0 0,0 3 36 0 0,-11-14-25 0 0,0-1-3 0 0,0 3 11 0 0,0-1 1 0 0,0 0-1 0 0,0 0 0 0 0,-1 0 0 0 0,0 0 0 0 0,0 0 0 0 0,-1 0 1 0 0,1-1-1 0 0,-1 1 0 0 0,-1 0 0 0 0,1-1 0 0 0,-1 1 0 0 0,0-1 1 0 0,0 0-1 0 0,-7 9 0 0 0,-5 4 93 0 0,-1-1 0 0 0,-31 28-1 0 0,13-15-25 0 0,4-3-15 0 0,-1 0 0 0 0,-1-2 0 0 0,-2-2 0 0 0,0-1 0 0 0,-74 34 0 0 0,75-41 32 0 0,-1-3-1 0 0,-1 0 1 0 0,0-3-1 0 0,0 0 0 0 0,-1-3 1 0 0,-71 5-1 0 0,96-11-35 0 0,-1-1-1 0 0,1 0 1 0 0,0 0-1 0 0,0-1 1 0 0,0-1-1 0 0,0 0 1 0 0,0 0 0 0 0,0-1-1 0 0,1-1 1 0 0,0 1-1 0 0,0-2 1 0 0,0 1-1 0 0,-13-11 1 0 0,11 6-20 0 0,0-1 0 0 0,0 0 1 0 0,1 0-1 0 0,0-2 0 0 0,1 1 0 0 0,1-1 1 0 0,0 0-1 0 0,-13-28 0 0 0,-7-22-62 0 0,26 51-48 0 0,2 9-24 0 0,-4 18-856 0 0,4-9 396 0 0,1 1 0 0 0,-1 0 0 0 0,1 0 0 0 0,0 0-1 0 0,1 0 1 0 0,2 12 0 0 0,-2-11-2219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 8287 0 0,'0'0'639'0'0,"-2"2"-282"0"0,-61 47 3724 0 0,-32 34-2630 0 0,78-66-1412 0 0,0 2 0 0 0,1 0-1 0 0,1 1 1 0 0,0 1 0 0 0,-14 27-1 0 0,24-34-38 0 0,3 1 0 0 0,2-13 42 0 0,0 1 0 0 0,1-1 0 0 0,-1 0 0 0 0,1 1 0 0 0,-1-1 0 0 0,1 0 0 0 0,0 0-1 0 0,0 0 1 0 0,0 0 0 0 0,0 0 0 0 0,0 0 0 0 0,1 0 0 0 0,-1 0 0 0 0,0 0 0 0 0,1 0 0 0 0,0-1-1 0 0,-1 1 1 0 0,1-1 0 0 0,0 1 0 0 0,0-1 0 0 0,3 3 0 0 0,-1-2 30 0 0,0 0 0 0 0,0 0-1 0 0,0-1 1 0 0,1 1 0 0 0,-1-1 0 0 0,0 0 0 0 0,0 0 0 0 0,1 0 0 0 0,-1 0-1 0 0,9-1 1 0 0,1-1 54 0 0,-1-1-1 0 0,1 0 1 0 0,0-1-1 0 0,-1 0 1 0 0,0-1-1 0 0,0-1 1 0 0,0 0-1 0 0,0-1 1 0 0,-1 0-1 0 0,0-1 1 0 0,21-16-1 0 0,-15 9-20 0 0,-2 0 0 0 0,0-2 0 0 0,0 0 0 0 0,-2 0 0 0 0,0-1-1 0 0,20-34 1 0 0,-28 41-52 0 0,-1 1 1 0 0,-1-1-1 0 0,0 1 0 0 0,-1-1 0 0 0,4-15 0 0 0,-6 21-41 0 0,0 0 0 0 0,0 0 1 0 0,-1 0-1 0 0,1 0 0 0 0,-1 0 0 0 0,0 0 0 0 0,-1 0 0 0 0,1 0 0 0 0,0 0 0 0 0,-1 0 0 0 0,0 0 0 0 0,0 0 0 0 0,0 1 0 0 0,-1-1 0 0 0,1 0 0 0 0,-1 0 0 0 0,-2-3 0 0 0,2 5-41 0 0,0 1 0 0 0,1-1 0 0 0,-1 1 0 0 0,0-1 0 0 0,0 1 0 0 0,0 0 0 0 0,0-1 0 0 0,0 1 0 0 0,0 0 0 0 0,-1 1 0 0 0,1-1 0 0 0,0 0 0 0 0,0 1 0 0 0,-1-1-1 0 0,1 1 1 0 0,0-1 0 0 0,-1 1 0 0 0,1 0 0 0 0,-1 0 0 0 0,1 0 0 0 0,-4 1 0 0 0,-5 1-192 0 0,0 0-1 0 0,0 0 0 0 0,-11 5 1 0 0,4-1-114 0 0,0 2 0 0 0,1 0 0 0 0,0 0 0 0 0,-18 13-1 0 0,26-14-1411 0 0,0-1 0 0 0,-10 11 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32 5527 0 0,'0'-6'164'0'0,"6"-20"8931"0"0,-7 27-8982 0 0,0-1 1 0 0,0 1 0 0 0,0-1-1 0 0,0 1 1 0 0,1-1-1 0 0,-1 1 1 0 0,0 0-1 0 0,0-1 1 0 0,1 1-1 0 0,-1 0 1 0 0,-1 1 0 0 0,0 1 62 0 0,-3 3-27 0 0,-1 1 1 0 0,1 0-1 0 0,1 1 0 0 0,-1-1 1 0 0,1 1-1 0 0,-5 15 1 0 0,-3 4-27 0 0,-65 158 498 0 0,4-7-433 0 0,3-37-107 0 0,-90 135 0 0 0,133-230-643 0 0,18-27-4392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6447 0 0,'0'0'499'0'0,"-2"1"-328"0"0,-9 9 1093 0 0,0-1 0 0 0,1 2 0 0 0,1-1 1 0 0,-1 1-1 0 0,-8 14 0 0 0,12-14-967 0 0,0-1 0 0 0,1 1 0 0 0,-8 22 0 0 0,0 6 206 0 0,2 1 1 0 0,2 0-1 0 0,-8 69 0 0 0,17-106-425 0 0,0 1 1 0 0,0 0-1 0 0,0 0 0 0 0,0 0 1 0 0,1-1-1 0 0,-1 1 0 0 0,1 0 0 0 0,0-1 1 0 0,0 1-1 0 0,1 0 0 0 0,-1-1 0 0 0,1 1 1 0 0,-1-1-1 0 0,1 0 0 0 0,0 0 0 0 0,1 1 1 0 0,-1-1-1 0 0,0 0 0 0 0,5 4 1 0 0,-5-6 82 0 0,1 0-8 0 0,0 0-107 0 0,1 0 0 0 0,-1-1 0 0 0,1 1 0 0 0,-1-1-1 0 0,1 0 1 0 0,0 0 0 0 0,-1 0 0 0 0,1 0 0 0 0,-1-1 0 0 0,1 1-1 0 0,-1-1 1 0 0,0 0 0 0 0,1 0 0 0 0,-1 0 0 0 0,0-1-1 0 0,1 1 1 0 0,2-3 0 0 0,1 0 21 0 0,-1 0 0 0 0,-1 0 0 0 0,1 0 0 0 0,-1-1 0 0 0,1 0-1 0 0,-1 0 1 0 0,8-11 0 0 0,16-31 89 0 0,-21 32-106 0 0,1 1-1 0 0,18-23 0 0 0,2-3-161 0 0,-13 16-152 0 0,20-28-2158 0 0,-22 33 1164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9215 0 0,'0'0'1118'0'0,"0"1"-224"0"0,-15 41 118 0 0,-15 62 0 0 0,0 46 2179 0 0,-8 32-1026 0 0,-70 135-2064 0 0,58-185-74 0 0,-25 59-288 0 0,54-144 2 0 0,-54 86-1 0 0,66-119-284 0 0,3-2-28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6447 0 0,'0'0'499'0'0,"-1"-14"1596"0"0,4 10-1424 0 0,-1 1 0 0 0,1-1 0 0 0,0 1 0 0 0,1 0 1 0 0,-1 0-1 0 0,1 0 0 0 0,-1 0 0 0 0,1 1 0 0 0,0 0 0 0 0,0-1 1 0 0,5-1-1 0 0,9-3-61 0 0,24-8 0 0 0,-23 9 146 0 0,37-10-40 0 0,0 3-1 0 0,1 2 1 0 0,1 3-1 0 0,79-2 0 0 0,-3 11-5949 0 0,-108-1 3507 0 0</inkml:trace>
  <inkml:trace contextRef="#ctx0" brushRef="#br0" timeOffset="1">891 27 11975 0 0,'0'0'923'0'0,"0"2"-602"0"0,-83 166 7547 0 0,68-135-7764 0 0,9-21-97 0 0,1 0 0 0 0,1 1 0 0 0,0-1 0 0 0,0 1 0 0 0,2-1 0 0 0,-1 1 0 0 0,0 17 0 0 0,3-28-267 0 0,9 5-3112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7799 0 0,'0'0'706'0'0,"-1"2"-578"0"0,-2 8 356 0 0,0-1 0 0 0,0 0 1 0 0,-2 0-1 0 0,1-1 0 0 0,-1 1 1 0 0,0-1-1 0 0,-10 12 0 0 0,5-6 500 0 0,-10 20 0 0 0,10-13-470 0 0,0 0 0 0 0,1 0 0 0 0,2 1 0 0 0,0 0-1 0 0,1 0 1 0 0,1 1 0 0 0,-2 34 0 0 0,7-21-212 0 0,0-34-279 0 0,0 1 1 0 0,1-1 0 0 0,-1 0 0 0 0,1 0-1 0 0,0 0 1 0 0,-1 0 0 0 0,1 0 0 0 0,0 0 0 0 0,0 0-1 0 0,1 0 1 0 0,-1-1 0 0 0,0 1 0 0 0,2 2 0 0 0,-2-4-4 0 0,0 1 0 0 0,-1-1 0 0 0,1 1 0 0 0,0-1 1 0 0,0 0-1 0 0,0 1 0 0 0,0-1 0 0 0,0 0 1 0 0,0 0-1 0 0,0 1 0 0 0,0-1 0 0 0,-1 0 1 0 0,1 0-1 0 0,0 0 0 0 0,0 0 0 0 0,0 0 1 0 0,2-1-1 0 0,16-4 158 0 0,-16 4-116 0 0,5-1 8 0 0,0-1 1 0 0,-1 0-1 0 0,0-1 1 0 0,1 0-1 0 0,-2 0 1 0 0,12-8 0 0 0,35-35 239 0 0,-45 41-270 0 0,-1 0 13 0 0,0 0 0 0 0,-1-1 0 0 0,1 0 0 0 0,-1 0 0 0 0,-1 0 0 0 0,1 0 0 0 0,-1-1 1 0 0,-1 0-1 0 0,1 0 0 0 0,-1 0 0 0 0,-1-1 0 0 0,3-8 0 0 0,-2 1-81 0 0,-1 0 0 0 0,-1-1 0 0 0,-1 1 0 0 0,-1 0 0 0 0,0-1 0 0 0,-1 1 0 0 0,0-1 0 0 0,-1 1 0 0 0,-8-28 0 0 0,9 43-293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75 341 8087 0 0,'0'0'367'0'0,"-1"2"0"0"0,2 0-303 0 0,-1 1-20 0 0,-5 12-6 0 0,2-10 639 0 0,0 1 1 0 0,-1-1-1 0 0,0 0 0 0 0,0 0 0 0 0,-1 0 0 0 0,0 0 0 0 0,1-1 0 0 0,-1 0 0 0 0,-1 0 0 0 0,-6 4 0 0 0,11-7 122 0 0,0-1-644 0 0,0-1 0 0 0,0 1 0 0 0,0-1 0 0 0,0 0 0 0 0,0 1 0 0 0,0-1 0 0 0,1 0 0 0 0,-1 0 0 0 0,0 1 0 0 0,-1-3 0 0 0,2 1-45 0 0,-1-1-1 0 0,0 1 0 0 0,1-1 1 0 0,0 1-1 0 0,-1 0 1 0 0,1-1-1 0 0,0 1 0 0 0,0-1 1 0 0,1 1-1 0 0,-1-1 1 0 0,0 1-1 0 0,1-1 0 0 0,0 1 1 0 0,-1 0-1 0 0,1-1 0 0 0,2-3 1 0 0,2-3 86 0 0,0 1 0 0 0,12-16 0 0 0,-8 12-86 0 0,25-35-170 0 0,2 2 0 0 0,46-46 0 0 0,-66 76-35 0 0,1 0 0 0 0,0 2 0 0 0,0-1 1 0 0,2 2-1 0 0,-1 0 0 0 0,2 2 0 0 0,-1 0 0 0 0,39-13 0 0 0,-56 22 104 0 0,1 0 0 0 0,0 0-1 0 0,-1 0 1 0 0,1 1 0 0 0,0-1 0 0 0,0 1-1 0 0,-1 0 1 0 0,1-1 0 0 0,0 1 0 0 0,0 1-1 0 0,0-1 1 0 0,-1 0 0 0 0,1 1 0 0 0,0-1-1 0 0,3 2 1 0 0,4 5 71 0 0,-8-4-71 0 0,-1-1 0 0 0,1 0-1 0 0,-1 1 1 0 0,1-1 0 0 0,-1 1-1 0 0,0-1 1 0 0,0 1 0 0 0,0 0-1 0 0,0-1 1 0 0,-1 1 0 0 0,1 0-1 0 0,-1 0 1 0 0,0 0 0 0 0,1 0-1 0 0,-1-1 1 0 0,0 1 0 0 0,-1 4-1 0 0,-1 7-6 0 0,0 0 0 0 0,-5 15 1 0 0,4-18 5 0 0,-20 65 35 0 0,13-46-19 0 0,-9 41 1 0 0,17-61-23 0 0,1-1 1 0 0,0 1 0 0 0,0 0 0 0 0,1-1 0 0 0,0 1 0 0 0,1 0-1 0 0,0-1 1 0 0,4 16 0 0 0,-4-23-92 0 0,-1 0-1 0 0,1-1 0 0 0,-1 1 1 0 0,1 0-1 0 0,0-1 1 0 0,-1 1-1 0 0,1-1 0 0 0,0 1 1 0 0,0-1-1 0 0,0 0 0 0 0,0 1 1 0 0,0-1-1 0 0,1 0 1 0 0,-1 0-1 0 0,0 1 0 0 0,1-1 1 0 0,-1 0-1 0 0,2 0 1 0 0,8 4-6817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7831 0 0,'0'0'2406'0'0,"0"2"-642"0"0,16 26 9655 0 0,-18-42-10803 0 0,2 12-577 0 0,0 0 0 0 0,0 0-1 0 0,0 0 1 0 0,0-1-1 0 0,0 1 1 0 0,0 0-1 0 0,0 0 1 0 0,0-1-1 0 0,2-2 1 0 0,1-2-2 0 0,0 0 1 0 0,0 1-1 0 0,1-1 1 0 0,0 1 0 0 0,0 0-1 0 0,1 0 1 0 0,0 0-1 0 0,0 1 1 0 0,7-7-1 0 0,3-1 63 0 0,1 0-1 0 0,20-11 0 0 0,-12 8-138 0 0,0 2 0 0 0,1 1 0 0 0,1 1-1 0 0,0 0 1 0 0,1 3 0 0 0,0 0 0 0 0,49-9 0 0 0,-72 17 31 0 0,-1 1 1 0 0,1 0 0 0 0,0 0-1 0 0,0 0 1 0 0,0 0-1 0 0,0 0 1 0 0,0 1-1 0 0,0 0 1 0 0,0-1-1 0 0,0 2 1 0 0,0-1 0 0 0,0 0-1 0 0,-1 1 1 0 0,1 0-1 0 0,-1-1 1 0 0,1 2-1 0 0,5 3 1 0 0,-6-3 7 0 0,-1-1 0 0 0,1 1 0 0 0,-1 0 0 0 0,0 0 0 0 0,0 0 0 0 0,0 0 0 0 0,0 0 0 0 0,-1 0 0 0 0,1 1 0 0 0,-1-1 0 0 0,0 0 0 0 0,0 1-1 0 0,0-1 1 0 0,0 1 0 0 0,-1 0 0 0 0,1-1 0 0 0,-1 1 0 0 0,0-1 0 0 0,0 7 0 0 0,-12 75-1 0 0,6-48 69 0 0,0-4 11 0 0,-1-1 0 0 0,-23 62 0 0 0,26-86-104 0 0,5-7 10 0 0,-1-1 1 0 0,1 0-1 0 0,-1 1 1 0 0,1-1 0 0 0,-1 1-1 0 0,1-1 1 0 0,-1 0-1 0 0,1 0 1 0 0,0 1-1 0 0,-1-1 1 0 0,1 0 0 0 0,0 0-1 0 0,-1 0 1 0 0,1 0-1 0 0,0 1 1 0 0,0-1-1 0 0,3 0-221 0 0,0 0 0 0 0,1 0-1 0 0,-1 0 1 0 0,0-1 0 0 0,0 0-1 0 0,6-1 1 0 0,12-4-1487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0,'0'0'5399'0'0,"2"0"-5331"0"0,40 3-1517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4143 0 0,'0'0'408'0'0,"0"-14"-408"0"0,0-1 0 0 0,0 1 0 0 0,2 3 5848 0 0,0-3 1464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407 354 1839 0 0,'-8'11'9786'0'0,"10"-13"-9268"0"0,31-65 478 0 0,11-23-888 0 0,-36 71-108 0 0,1-2 0 0 0,-2 0 0 0 0,9-31 0 0 0,-16 49 1 0 0,2-4 10 0 0,-1 0 0 0 0,0 0 0 0 0,0-1 0 0 0,-1 1 0 0 0,0-10 0 0 0,0 16-9 0 0,0-1 0 0 0,-1 0 1 0 0,1 0-1 0 0,-1 1 0 0 0,1-1 0 0 0,-1 0 0 0 0,0 1 1 0 0,1-1-1 0 0,-1 1 0 0 0,0-1 0 0 0,0 1 0 0 0,0-1 0 0 0,0 1 1 0 0,-1-1-1 0 0,1 1 0 0 0,0 0 0 0 0,0 0 0 0 0,-1 0 1 0 0,1 0-1 0 0,-1 0 0 0 0,1 0 0 0 0,-1 0 0 0 0,1 0 1 0 0,-1 0-1 0 0,0 1 0 0 0,1-1 0 0 0,-3 0 0 0 0,1 1-2 0 0,1 0 0 0 0,0-1 0 0 0,-1 2 0 0 0,1-1 0 0 0,0 0 0 0 0,-1 0 0 0 0,1 1 0 0 0,0-1 0 0 0,-1 1 0 0 0,1-1 0 0 0,0 1 0 0 0,0 0 0 0 0,0 0 0 0 0,-3 2 0 0 0,-30 20 0 0 0,31-20 0 0 0,-9 8 20 0 0,0 0-1 0 0,1 0 1 0 0,-18 23 0 0 0,-29 44 110 0 0,22-25-91 0 0,-55 81 45 0 0,18-24-24 0 0,22-28 208 0 0,46-72-91 0 0,1 0-1 0 0,0 1 1 0 0,1 0 0 0 0,1 0-1 0 0,-1 0 1 0 0,-1 14-1 0 0,5-24-150 0 0,0 0 0 0 0,0 0-1 0 0,0 0 1 0 0,0 0 0 0 0,0 0-1 0 0,0 0 1 0 0,1 0 0 0 0,-1 0 0 0 0,0 0-1 0 0,0-1 1 0 0,1 1 0 0 0,-1 0-1 0 0,1 0 1 0 0,-1 0 0 0 0,1 0-1 0 0,-1-1 1 0 0,1 1 0 0 0,-1 0 0 0 0,1-1-1 0 0,0 1 1 0 0,-1 0 0 0 0,1-1-1 0 0,0 1 1 0 0,0-1 0 0 0,1 2-1 0 0,0-1-1 0 0,0 0 0 0 0,0 0 0 0 0,0-1 0 0 0,0 1 0 0 0,0 0 0 0 0,0-1 0 0 0,0 1 0 0 0,4 0 0 0 0,0-2 19 0 0,-1 1-1 0 0,1-1 1 0 0,-1 0 0 0 0,0 0-1 0 0,1 0 1 0 0,-1-1-1 0 0,0 0 1 0 0,0 0-1 0 0,0 0 1 0 0,0 0 0 0 0,-1-1-1 0 0,8-5 1 0 0,7-6 116 0 0,26-26 0 0 0,-32 28-107 0 0,256-244 320 0 0,-261 249-705 0 0,-7 7 320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0-1 0 0,0 0 1 0 0,0 0 0 0 0,0 0 0 0 0,0 0 0 0 0,0 1 0 0 0,0-1 0 0 0,0 0 0 0 0,0 0 0 0 0,0 0 0 0 0,0 0 0 0 0,0 0 0 0 0,0 0 0 0 0,0 0 0 0 0,0 0 0 0 0,0 0 0 0 0,0 0 0 0 0,0 0 0 0 0,0 0 0 0 0,0 0 0 0 0,0 0 0 0 0,0 1 0 0 0,-5 15-825 0 0,4-12 990 0 0,-12 34 140 0 0,-17 74 0 0 0,28-107-253 0 0,1 18 217 0 0,1-23-255 0 0,0 1 0 0 0,0-1 0 0 0,0 0 0 0 0,0 0 0 0 0,0 0 0 0 0,0 0 0 0 0,0 0 0 0 0,0 0 0 0 0,0 1 0 0 0,0-1 0 0 0,0 0 0 0 0,0 0 0 0 0,0 0 0 0 0,0 0 0 0 0,0 0 0 0 0,0 1 0 0 0,0-1-1 0 0,0 0 1 0 0,0 0 0 0 0,0 0 0 0 0,0 0 0 0 0,0 0 0 0 0,0 0 0 0 0,1 0 0 0 0,-1 0 0 0 0,0 1 0 0 0,0-1 0 0 0,0 0 0 0 0,0 0 0 0 0,0 0 0 0 0,0 0 0 0 0,0 0 0 0 0,1 0 0 0 0,-1 0 0 0 0,0 0 0 0 0,0 0 0 0 0,0 0 0 0 0,0 0 0 0 0,0 0 0 0 0,1 0 0 0 0,4 2-180 0 0,0-1 1 0 0,0 0 0 0 0,0 0-1 0 0,0-1 1 0 0,1 0-1 0 0,-1 0 1 0 0,0 0 0 0 0,0 0-1 0 0,0-1 1 0 0,7-1-1 0 0,4-3-5121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3223 0 0,'-1'2'240'0'0,"-5"5"70"0"0,5-6-149 0 0,1 0 0 0 0,-1-1 1 0 0,1 1-1 0 0,0 0 0 0 0,-1 0 1 0 0,1 0-1 0 0,0-1 0 0 0,0 1 1 0 0,0 0-1 0 0,0 0 0 0 0,0 0 1 0 0,0 0-1 0 0,0-1 0 0 0,0 1 0 0 0,0 0 1 0 0,0 0-1 0 0,0 0 0 0 0,0 0 1 0 0,1 0-1 0 0,5 14 1639 0 0,-2-9-1431 0 0,0-1-1 0 0,0 1 1 0 0,0-1-1 0 0,1-1 1 0 0,-1 1-1 0 0,1 0 1 0 0,1-1-1 0 0,-1 0 1 0 0,12 6-1 0 0,5 2 122 0 0,30 11-1 0 0,-35-16-21 0 0,35 14 502 0 0,-4-2 182 0 0,-1 1 1 0 0,88 54-1 0 0,-121-64-949 0 0,0 0 1 0 0,-1 1-1 0 0,-1 1 1 0 0,1 0-1 0 0,11 17 1 0 0,-16-19-113 0 0,-1 1 0 0 0,-1-1 0 0 0,1 1 0 0 0,-2 1 1 0 0,0-1-1 0 0,0 1 0 0 0,-1 0 0 0 0,3 13 0 0 0,-6-12-72 0 0,1-1-1 0 0,-1 1 0 0 0,-1-1 1 0 0,0 1-1 0 0,-1-1 0 0 0,-1 1 1 0 0,1-1-1 0 0,-2 1 0 0 0,0-1 1 0 0,0 0-1 0 0,-2 0 0 0 0,-9 21 1 0 0,-3 0 59 0 0,-1-1 0 0 0,-2-1 1 0 0,-26 33-1 0 0,-46 39 108 0 0,41-49-132 0 0,16-16-236 0 0,1 2 1 0 0,-50 79-1 0 0,82-117-469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9439 0 0,'0'0'1135'0'0,"-1"2"-464"0"0,-9 5-15 0 0,1 0 0 0 0,1 1 0 0 0,0 1 0 0 0,0-1 1 0 0,0 1-1 0 0,-8 13 0 0 0,-34 64 513 0 0,33-53-849 0 0,-85 148 571 0 0,85-156-838 0 0,2-5-299 0 0,13-18-78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15 336 9215 0 0,'-12'-6'422'0'0,"10"5"314"0"0,5 0 218 0 0,17-6 161 0 0,-1 1 1 0 0,2 1-1 0 0,33-5 0 0 0,67 0-839 0 0,-33 4 622 0 0,97-5 538 0 0,74-9 181 0 0,230-95-409 0 0,-243 50-1080 0 0,-210 56-204 0 0,61-15-1117 0 0,117-13 0 0 0,-190 35-425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8751 0 0,'0'0'1060'0'0,"-2"2"-254"0"0,-52 72 2623 0 0,34-41-2956 0 0,-28 59 1 0 0,33-61-290 0 0,-65 163 766 0 0,-8 27-631 0 0,63-169-319 0 0,-2-1 1 0 0,-38 54-1 0 0,52-86 51 0 0,-2 0 0 0 0,0-1-1 0 0,0 0 1 0 0,-2-2 0 0 0,-23 19-1 0 0,28-27 225 0 0,10-7 529 0 0,3-4-619 0 0,4-11-135 0 0,1 0 0 0 0,1 0 0 0 0,0 1 0 0 0,0 0 0 0 0,2 0 0 0 0,0 1 0 0 0,0 0 0 0 0,12-11 0 0 0,93-84-132 0 0,-113 106 82 0 0,13-10-17 0 0,0 0 1 0 0,1 1-1 0 0,22-11 0 0 0,-26 16 21 0 0,-1 0 0 0 0,1 1 0 0 0,-1 0 0 0 0,1 0 0 0 0,0 1-1 0 0,14-1 1 0 0,-24 4 10 0 0,-1 0 0 0 0,1 0 0 0 0,0 0 0 0 0,0 0 0 0 0,-1 0 0 0 0,1 0 0 0 0,0 1 0 0 0,0-1 0 0 0,-1 0 0 0 0,1 0 0 0 0,0 1 0 0 0,-1-1 0 0 0,1 0 0 0 0,0 1 0 0 0,-1-1 0 0 0,1 1 0 0 0,-1-1 0 0 0,1 1 0 0 0,-1-1 0 0 0,2 2 0 0 0,0 0 36 0 0,0 0-25 0 0,0 1-1 0 0,1-1 0 0 0,-1 1 1 0 0,0 0-1 0 0,0 0 1 0 0,0 0-1 0 0,-1 0 1 0 0,1 0-1 0 0,-1 0 0 0 0,1 0 1 0 0,-1 1-1 0 0,0-1 1 0 0,-1 0-1 0 0,1 1 0 0 0,0-1 1 0 0,-1 0-1 0 0,0 1 1 0 0,0-1-1 0 0,0 1 0 0 0,-1 6 1 0 0,-1 4 59 0 0,0 0 0 0 0,-1-1-1 0 0,-8 24 1 0 0,2-16-6 0 0,-1-1 0 0 0,0 0 0 0 0,-15 20 0 0 0,1-1-135 0 0,18-30-332 0 0,0 0 0 0 0,-12 12-1 0 0,6-6-5085 0 0,4-6-193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0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179 158 12959 0 0,'8'-1'389'0'0,"-3"0"-245"0"0,0 1 1 0 0,0 0-1 0 0,0 0 1 0 0,0 0-1 0 0,0 0 1 0 0,6 2-1 0 0,4 0 178 0 0,-4-2 395 0 0,-1 2 0 0 0,14 2-1 0 0,-21-3-562 0 0,0 0-1 0 0,0-1 1 0 0,0 0-1 0 0,1 1 1 0 0,-1-1-1 0 0,0-1 1 0 0,0 1-1 0 0,0 0 1 0 0,0-1-1 0 0,0 1 1 0 0,4-2-1 0 0,30-14 951 0 0,-33 14-986 0 0,9-4-79 0 0,-1-1 0 0 0,1-1 0 0 0,-1 0 0 0 0,0 0 1 0 0,-1-1-1 0 0,0 0 0 0 0,0-1 0 0 0,-1-1 0 0 0,11-13 0 0 0,-21 23-133 0 0,1-1 1 0 0,0 0 0 0 0,0 1-1 0 0,-1-1 1 0 0,1 0-1 0 0,-1 0 1 0 0,1 1 0 0 0,-1-1-1 0 0,0 0 1 0 0,0 0-1 0 0,0 0 1 0 0,0 1-1 0 0,0-1 1 0 0,0 0 0 0 0,-1-3-1 0 0,1 3-359 0 0,-15-4-601 0 0,3 0 665 0 0,6 6 322 0 0,0-1-1 0 0,0 0 0 0 0,-1 1 1 0 0,1 0-1 0 0,0 1 0 0 0,0-1 1 0 0,0 1-1 0 0,0 1 0 0 0,0-1 0 0 0,0 1 1 0 0,-9 3-1 0 0,-7 5-296 0 0,-33 20 0 0 0,42-23 336 0 0,-15 11 349 0 0,1 2 1 0 0,-34 30-1 0 0,48-38-227 0 0,-8 7 86 0 0,0 0 1 0 0,2 2 0 0 0,1 0 0 0 0,0 2-1 0 0,2 0 1 0 0,-20 35 0 0 0,33-51-171 0 0,-1 0 0 0 0,1 0 1 0 0,1 0-1 0 0,-1 0 0 0 0,1 1 0 0 0,0-1 1 0 0,1 1-1 0 0,0-1 0 0 0,0 1 0 0 0,0 0 1 0 0,2 12-1 0 0,0-15 8 0 0,0 1 1 0 0,0 0 0 0 0,0 0-1 0 0,1-1 1 0 0,0 1 0 0 0,0-1-1 0 0,1 1 1 0 0,-1-1 0 0 0,1 0-1 0 0,0 0 1 0 0,1 0 0 0 0,-1 0-1 0 0,1-1 1 0 0,0 1 0 0 0,7 5-1 0 0,-5-5 9 0 0,0-1 0 0 0,1 0 0 0 0,0 0 0 0 0,0 0 0 0 0,0-1 0 0 0,0 0 0 0 0,0 0-1 0 0,0-1 1 0 0,1 0 0 0 0,0-1 0 0 0,-1 1 0 0 0,1-1 0 0 0,0-1 0 0 0,-1 1 0 0 0,1-1 0 0 0,0-1 0 0 0,0 1 0 0 0,-1-1-1 0 0,1-1 1 0 0,-1 1 0 0 0,16-6 0 0 0,84-26 85 0 0,-77 25-6042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61 7831 0 0,'33'-27'655'0'0,"-9"6"443"0"0,-6 8 6685 0 0,-20 16-7480 0 0,-17 17-153 0 0,-1 0-1 0 0,-35 26 1 0 0,-47 26-105 0 0,-101 80 86 0 0,134-93-136 0 0,-19 16-66 0 0,77-66 45 0 0,-1 1 0 0 0,-15 16 0 0 0,-23 41-20 0 0,38-47 43 0 0,12-17-4 0 0,-1 1-36 0 0,1-2 41 0 0,0-1-1 0 0,0 1 1 0 0,1-1 0 0 0,-1 1-1 0 0,0 0 1 0 0,0-1 0 0 0,1 1-1 0 0,-1-1 1 0 0,1 1 0 0 0,-1-1-1 0 0,1 0 1 0 0,0 1 0 0 0,0-1-1 0 0,0 1 1 0 0,-1-1 0 0 0,1 0-1 0 0,0 0 1 0 0,0 0 0 0 0,1 0-1 0 0,-1 1 1 0 0,0-1 0 0 0,0-1-1 0 0,1 1 1 0 0,-1 0 0 0 0,0 0-1 0 0,1 0 1 0 0,-1-1 0 0 0,1 1-1 0 0,-1-1 1 0 0,4 2 0 0 0,-1-1-1 0 0,15 6 39 0 0,1-1-1 0 0,-1-1 1 0 0,1-1 0 0 0,0 0-1 0 0,0-2 1 0 0,20 1 0 0 0,3-3 251 0 0,-1-2 1 0 0,1-2 0 0 0,-1-1 0 0 0,0-2-1 0 0,64-21 1 0 0,-62 12 18 0 0,-2-1 1 0 0,69-41-1 0 0,72-62 458 0 0,-177 116-781 0 0,0 0 0 0 0,-1 0 0 0 0,0-1 0 0 0,0 1 0 0 0,0-1 1 0 0,0 0-1 0 0,-1-1 0 0 0,7-10 0 0 0,-10 15-50 0 0,-4 0-77 0 0,-2 0 98 0 0,-1 0-1 0 0,1 0 1 0 0,0 1-1 0 0,-1-1 0 0 0,1 1 1 0 0,-1 0-1 0 0,1 1 1 0 0,-1-1-1 0 0,1 1 1 0 0,-8 2-1 0 0,-9 1-293 0 0,-40 1 0 0 0,44-4 194 0 0,-1 0 0 0 0,0 2 0 0 0,-21 5 0 0 0,28-5 120 0 0,-1 1 1 0 0,1 1-1 0 0,0 0 0 0 0,0 1 1 0 0,-13 9-1 0 0,19-11 16 0 0,0 0-1 0 0,0 1 1 0 0,1 0 0 0 0,0 0 0 0 0,0 0-1 0 0,0 0 1 0 0,1 1 0 0 0,0 0 0 0 0,0 0-1 0 0,0 0 1 0 0,-3 8 0 0 0,3-3 2 0 0,0-1-1 0 0,1 0 1 0 0,0 1 0 0 0,0-1-1 0 0,1 1 1 0 0,1 0 0 0 0,0 0 0 0 0,1 17-1 0 0,2-7 9 0 0,1-15 0 0 0,0-3 0 0 0,-2 0 22 0 0,1 0-1 0 0,-1-1 0 0 0,0 0 1 0 0,1 1-1 0 0,0-1 0 0 0,-1 0 1 0 0,1 0-1 0 0,0 0 0 0 0,0 0 1 0 0,0 0-1 0 0,1 0 0 0 0,-1 0 1 0 0,5 2-1 0 0,13 2-974 0 0,4-5-3893 0 0,-6-3-1014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11975 0 0,'0'0'5122'0'0,"-7"4"-3453"0"0,0 1-1612 0 0,0 0-1 0 0,0 0 1 0 0,1 0-1 0 0,-1 1 1 0 0,-6 7 0 0 0,-27 37-113 0 0,20-24 25 0 0,2-2-231 0 0,2 0-1 0 0,0 2 1 0 0,2 0-1 0 0,1 0 1 0 0,-16 47 0 0 0,26-67 272 0 0,1 1 0 0 0,1-1 0 0 0,-1 0 0 0 0,1 1 1 0 0,0-1-1 0 0,1 1 0 0 0,-1 0 0 0 0,2 11 0 0 0,0-16 31 0 0,-1 1 0 0 0,1 0 0 0 0,-1 0 1 0 0,1-1-1 0 0,0 1 0 0 0,0-1 0 0 0,1 1 0 0 0,-1 0 0 0 0,0-1 0 0 0,1 0 0 0 0,0 1 0 0 0,-1-1 0 0 0,1 0 0 0 0,0 0 0 0 0,0 0 0 0 0,0 0 0 0 0,0 0 0 0 0,1-1 0 0 0,-1 1 0 0 0,0 0 0 0 0,1-1 1 0 0,4 2-1 0 0,0 0 56 0 0,0-1 1 0 0,1 0-1 0 0,-1 0 1 0 0,1-1-1 0 0,-1 0 1 0 0,1 0-1 0 0,0-1 1 0 0,0 0 0 0 0,-1 0-1 0 0,1 0 1 0 0,11-3-1 0 0,8-3 180 0 0,48-18-1 0 0,-68 21-243 0 0,14-4 16 0 0,0-2 1 0 0,-1-1-1 0 0,-1 0 1 0 0,0-2 0 0 0,0 0-1 0 0,-1-1 1 0 0,-1 0 0 0 0,0-2-1 0 0,0 0 1 0 0,-2-1 0 0 0,0 0-1 0 0,25-38 1 0 0,-37 49-41 0 0,0-1-1 0 0,0 1 1 0 0,-1-1 0 0 0,1 0 0 0 0,-1 0 0 0 0,-1 0 0 0 0,1 0-1 0 0,-1-1 1 0 0,1-9 0 0 0,-2 13-15 0 0,0 0-1 0 0,0 0 1 0 0,0 0 0 0 0,-1 0-1 0 0,1 0 1 0 0,-1 0 0 0 0,0 0-1 0 0,0 1 1 0 0,0-1 0 0 0,0 0-1 0 0,0 0 1 0 0,0 1 0 0 0,-1-1-1 0 0,1 1 1 0 0,-1-1 0 0 0,0 1-1 0 0,0 0 1 0 0,0 0 0 0 0,0-1-1 0 0,0 1 1 0 0,0 1 0 0 0,-4-4 0 0 0,-1 2-93 0 0,1-1 1 0 0,-1 1 0 0 0,-1 0 0 0 0,1 1 0 0 0,0 0 0 0 0,0 0 0 0 0,-1 0 0 0 0,1 1 0 0 0,-1 0 0 0 0,-13 1 0 0 0,-2 0-268 0 0,-1 2-1 0 0,-26 5 1 0 0,-40 9-1203 0 0,51-7-3450 0 0,21-6-177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17047 0 0,'0'0'1543'0'0,"0"2"-1268"0"0,-1 2-249 0 0,1-1 1 0 0,-1 1 0 0 0,1 0 0 0 0,0-1 0 0 0,0 1 0 0 0,1 0-1 0 0,-1-1 1 0 0,1 1 0 0 0,-1 0 0 0 0,1-1 0 0 0,2 6 0 0 0,2 3 118 0 0,0 0 0 0 0,7 13 0 0 0,66 97 334 0 0,-15-25-19 0 0,-42-62-305 0 0,51 89 394 0 0,-55-92-206 0 0,23 67 0 0 0,-32-74-128 0 0,-1 0 0 0 0,-1 0-1 0 0,5 50 1 0 0,-10-61-104 0 0,-1 1 0 0 0,-1-1-1 0 0,0 1 1 0 0,-1-1 0 0 0,0 0 0 0 0,-1 1 0 0 0,-1-1-1 0 0,-8 21 1 0 0,-5 0 361 0 0,-1-1 0 0 0,-26 36 0 0 0,41-64-389 0 0,-2-1 1 0 0,1 1-1 0 0,-1-1 0 0 0,0 0 0 0 0,0-1 0 0 0,0 1 0 0 0,0-1 1 0 0,-1 0-1 0 0,-9 5 0 0 0,-4 0-31 0 0,-35 13 0 0 0,5-4-17 0 0,32-11 3 0 0,11-5-39 0 0,1 0 1 0 0,-1 0-1 0 0,1 0 1 0 0,0 1-1 0 0,0 0 1 0 0,0 0-1 0 0,0 0 1 0 0,-7 7-1 0 0,10-8-92 0 0,3 0-1046 0 0,-1-2 1083 0 0,0 1-1 0 0,1 0 0 0 0,-1 0 1 0 0,0-1-1 0 0,1 1 0 0 0,-1 0 1 0 0,1 0-1 0 0,-1-1 0 0 0,1 1 1 0 0,-1-1-1 0 0,1 1 0 0 0,0 0 1 0 0,0 0-1 0 0,0-1-110 0 0,0 1 0 0 0,-1-1 0 0 0,1 1 0 0 0,-1 0 0 0 0,1-1 0 0 0,0 1 0 0 0,-1 0 0 0 0,1 0 0 0 0,-1-1 0 0 0,0 1 0 0 0,1 0 0 0 0,-1 0 0 0 0,1 0 0 0 0,-1-1 0 0 0,0 3 0 0 0,13 4-4204 0 0,-11-7 2931 0 0,8 0 0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5983 0 0,'0'0'2034'0'0,"-1"2"-466"0"0,-12 18-119 0 0,0 0 0 0 0,-22 23 0 0 0,-37 34-866 0 0,71-76-571 0 0,-78 74 1309 0 0,-144 103 0 0 0,167-135-1275 0 0,44-33 32 0 0,2-1-1 0 0,-19 22 0 0 0,27-29-6 0 0,2-2-60 0 0,-1 1 0 0 0,1-1-1 0 0,0 0 1 0 0,-1 0 0 0 0,1 1 0 0 0,-1-1 0 0 0,1 0 0 0 0,0 1 0 0 0,-1-1 0 0 0,1 0-1 0 0,0 1 1 0 0,-1-1 0 0 0,1 1 0 0 0,0-1 0 0 0,0 0 0 0 0,-1 1 0 0 0,1-1-1 0 0,0 1 1 0 0,0-1 0 0 0,0 1 0 0 0,0-1 0 0 0,-1 1 0 0 0,1-1 0 0 0,0 1-1 0 0,0-1 1 0 0,0 0 0 0 0,0 1 0 0 0,0 0 0 0 0,0 14 227 0 0,1-14-221 0 0,-1 1-1 0 0,1-1 0 0 0,0 0 1 0 0,-1 0-1 0 0,1 1 0 0 0,0-1 1 0 0,0 0-1 0 0,-1 0 0 0 0,1 0 1 0 0,0 0-1 0 0,0 0 0 0 0,0 0 1 0 0,0 0-1 0 0,1 0 0 0 0,-1-1 1 0 0,0 1-1 0 0,0 0 0 0 0,0-1 1 0 0,1 1-1 0 0,1 0 0 0 0,3 1 24 0 0,1 0 1 0 0,-1-1-1 0 0,9 1 0 0 0,-4-1 8 0 0,16 2 22 0 0,-1-1 1 0 0,1-2-1 0 0,42-4 0 0 0,79-20-587 0 0,-108 14-2142 0 0,74-27 0 0 0,-82 23 981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 5983 0 0,'0'0'7235'0'0,"-2"0"-6536"0"0,-2 1-580 0 0,-3-1-41 0 0,0 2 1 0 0,0-1-1 0 0,0 1 1 0 0,1 0-1 0 0,-1 1 0 0 0,0-1 1 0 0,-6 5-1 0 0,-1 3 3 0 0,1 0-1 0 0,0 1 1 0 0,0 1-1 0 0,1 0 0 0 0,-18 24 1 0 0,26-30 73 0 0,0 0 0 0 0,0 0 1 0 0,0 1-1 0 0,1-1 0 0 0,0 1 0 0 0,1 0 1 0 0,-1 0-1 0 0,1 0 0 0 0,1 1 0 0 0,-1-1 1 0 0,1 0-1 0 0,0 11 0 0 0,1-16-124 0 0,0-1-1 0 0,0 1 1 0 0,0 0-1 0 0,0-1 1 0 0,0 1-1 0 0,1 0 1 0 0,-1-1 0 0 0,1 1-1 0 0,-1-1 1 0 0,1 1-1 0 0,0-1 1 0 0,-1 1-1 0 0,1-1 1 0 0,0 1-1 0 0,0-1 1 0 0,0 0-1 0 0,0 1 1 0 0,0-1 0 0 0,0 0-1 0 0,3 2 1 0 0,-2-2-3 0 0,0 1 1 0 0,1-1 0 0 0,-1 0-1 0 0,1 0 1 0 0,0 0 0 0 0,-1 0-1 0 0,1-1 1 0 0,0 1-1 0 0,0-1 1 0 0,-1 1 0 0 0,5-1-1 0 0,1 0 34 0 0,1-1-1 0 0,-1 1 0 0 0,1-2 1 0 0,0 1-1 0 0,-1-1 1 0 0,15-5-1 0 0,-14 2-15 0 0,1 1 0 0 0,-1-1 0 0 0,0-1 0 0 0,0 0 0 0 0,0 0 0 0 0,-1-1 0 0 0,14-14 0 0 0,-17 15-32 0 0,1 0 0 0 0,-1 0 0 0 0,0-1 1 0 0,-1 0-1 0 0,0 0 0 0 0,0 0 0 0 0,0 0 0 0 0,-1-1 1 0 0,0 0-1 0 0,3-14 0 0 0,-5 20-27 0 0,-1-1 0 0 0,0 0 0 0 0,1 0 0 0 0,-1 0 0 0 0,0 1 0 0 0,0-1 0 0 0,-1 0 0 0 0,1 0 0 0 0,0 0 0 0 0,-1 1 0 0 0,0-1 0 0 0,0 0 0 0 0,0 1 0 0 0,0-1 0 0 0,0 0 0 0 0,0 1 0 0 0,-1-1 0 0 0,1 1 0 0 0,-1 0 0 0 0,1-1 0 0 0,-1 1 0 0 0,0 0 0 0 0,0 0 1 0 0,0 0-1 0 0,0 1 0 0 0,-1-1 0 0 0,-2-2 0 0 0,-1 1-111 0 0,0 0 0 0 0,0 1 0 0 0,0-1 1 0 0,0 1-1 0 0,0 0 0 0 0,0 1 0 0 0,-1-1 1 0 0,1 1-1 0 0,-1 1 0 0 0,-10-1 0 0 0,9 1-200 0 0,7 0-10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 6447 0 0,'7'-6'670'0'0,"14"-12"9048"0"0,-22 20-9522 0 0,-33 55 279 0 0,24-43-412 0 0,1 1 1 0 0,0 1-1 0 0,-10 26 0 0 0,15-32-46 0 0,1 0-1 0 0,0 1 0 0 0,1-1 0 0 0,0 1 1 0 0,-1 13-1 0 0,3-19 43 0 0,0 0 1 0 0,1 1 0 0 0,-1-1-1 0 0,1 0 1 0 0,0 0-1 0 0,1 0 1 0 0,-1 0-1 0 0,1 0 1 0 0,0 0 0 0 0,0-1-1 0 0,0 1 1 0 0,6 8-1 0 0,-5-9 77 0 0,0 0 0 0 0,1 0 0 0 0,0 0 0 0 0,0-1 0 0 0,0 0 0 0 0,0 1 0 0 0,0-1 0 0 0,1-1 0 0 0,-1 1 0 0 0,1-1 0 0 0,5 3 0 0 0,-8-5-18 0 0,18 3 327 0 0,-19-2-423 0 0,1-1 0 0 0,0 0 0 0 0,0 1-1 0 0,0-1 1 0 0,0 0 0 0 0,0 0-1 0 0,0 0 1 0 0,0 0 0 0 0,0 0 0 0 0,-1 0-1 0 0,1-1 1 0 0,0 1 0 0 0,0-1-1 0 0,0 1 1 0 0,2-2 0 0 0,3-1 6 0 0,1-1-1 0 0,-1-1 1 0 0,0 1 0 0 0,0-1-1 0 0,-1-1 1 0 0,0 1 0 0 0,0-1 0 0 0,9-10-1 0 0,3-8 128 0 0,17-27-1 0 0,-16 21-111 0 0,0 1-101 0 0,-1 0 1 0 0,26-60-1 0 0,-44 87-202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154 183 2303 0 0,'0'9'200'0'0,"-1"-5"186"0"0,0 0-1 0 0,1 0 1 0 0,-1 0-1 0 0,-1 0 1 0 0,1 0-1 0 0,-1 0 0 0 0,1 0 1 0 0,-1 0-1 0 0,0 0 1 0 0,-1-1-1 0 0,1 1 1 0 0,-1-1-1 0 0,1 1 0 0 0,-1-1 1 0 0,0 0-1 0 0,-4 3 1 0 0,1-2 300 0 0,1 0 0 0 0,-1 0 0 0 0,-1-1 1 0 0,1 1-1 0 0,0-1 0 0 0,-1-1 0 0 0,1 1 0 0 0,-1-1 1 0 0,-7 1-1 0 0,12-2-559 0 0,0-1 0 0 0,-1 0-1 0 0,1 0 1 0 0,0 0 0 0 0,-1 0 0 0 0,1 0 0 0 0,0 0-1 0 0,0-1 1 0 0,0 1 0 0 0,-1-1 0 0 0,1 1 0 0 0,0-1-1 0 0,-3-2 1 0 0,4 3-92 0 0,0-1 0 0 0,0 1-1 0 0,0-1 1 0 0,0 1 0 0 0,0-1 0 0 0,1 0 0 0 0,-1 1-1 0 0,0-1 1 0 0,1 0 0 0 0,-1 0 0 0 0,0 1-1 0 0,1-1 1 0 0,-1 0 0 0 0,1 0 0 0 0,-1 0-1 0 0,1 0 1 0 0,0 0 0 0 0,-1 0 0 0 0,1 0 0 0 0,0 0-1 0 0,0 0 1 0 0,0 0 0 0 0,-1 0 0 0 0,1 0-1 0 0,0 0 1 0 0,0 0 0 0 0,1 0 0 0 0,-1 0-1 0 0,0 0 1 0 0,0 0 0 0 0,0 0 0 0 0,1-1 0 0 0,2-7-4 0 0,1 0 1 0 0,0 0 0 0 0,1 1 0 0 0,0 0-1 0 0,0 0 1 0 0,1 0 0 0 0,11-13 0 0 0,52-44-48 0 0,-69 65 16 0 0,18-16 33 0 0,0-1-44 0 0,1 1 0 0 0,37-23 0 0 0,-51 36 79 0 0,0 0 0 0 0,0 0-1 0 0,0 1 1 0 0,1 0 0 0 0,-1 0 0 0 0,1 0 0 0 0,0 0 0 0 0,0 1 0 0 0,-1 0-1 0 0,1 0 1 0 0,0 1 0 0 0,0 0 0 0 0,0 0 0 0 0,0 0 0 0 0,0 1 0 0 0,10 1 0 0 0,-14-1-24 0 0,1 0 0 0 0,-1 0 0 0 0,0 0 0 0 0,1 0 0 0 0,-1 1 0 0 0,0-1 0 0 0,0 1 1 0 0,0-1-1 0 0,0 1 0 0 0,0 0 0 0 0,0-1 0 0 0,0 1 0 0 0,-1 0 0 0 0,1 0 0 0 0,0 0 1 0 0,-1 1-1 0 0,0-1 0 0 0,0 0 0 0 0,0 0 0 0 0,2 4 0 0 0,5 19 137 0 0,-8-15-175 0 0,-1-3 10 0 0,0 12-3 0 0,-1 0 0 0 0,-1-1-1 0 0,-1 0 1 0 0,-7 24 0 0 0,-4 15-220 0 0,15-55 78 0 0,0-1 0 0 0,0 1 0 0 0,0-1 0 0 0,0 1 0 0 0,1-1 0 0 0,-1 1 0 0 0,0-1 0 0 0,1 0 0 0 0,-1 1 0 0 0,1-1 0 0 0,-1 0 1 0 0,1 1-1 0 0,0-1 0 0 0,-1 0 0 0 0,1 0 0 0 0,0 1 0 0 0,0-1 0 0 0,0 0 0 0 0,0 0 0 0 0,0 0 0 0 0,0 0 0 0 0,0 0 0 0 0,0-1 0 0 0,0 1 0 0 0,3 1 0 0 0,-3-1-256 0 0,0 0-1 0 0,1-1 1 0 0,-1 1 0 0 0,1-1 0 0 0,-1 1 0 0 0,1-1 0 0 0,-1 0-1 0 0,1 1 1 0 0,2-1 0 0 0,16 0-1230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 8287 0 0,'3'-16'7016'0'0,"-3"18"-6873"0"0,-44 206 1940 0 0,-17-2-1363 0 0,39-132-612 0 0,-51 142 85 0 0,53-169-134 0 0,-1-1 0 0 0,-41 63 0 0 0,-47 44-148 0 0,107-150-179 0 0,0 0 0 0 0,0 1 0 0 0,0 0 0 0 0,0-1 0 0 0,1 1 0 0 0,-3 6 0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12895 0 0,'0'0'1516'0'0,"2"-1"-564"0"0,2-2-481 0 0,-1 1-1 0 0,1-1 1 0 0,1 1 0 0 0,-1 0-1 0 0,0 0 1 0 0,0 1-1 0 0,1-1 1 0 0,-1 1 0 0 0,7-1-1 0 0,7 0 113 0 0,21-1 0 0 0,-14 2-3 0 0,-12 0-334 0 0,88-5 830 0 0,115-23-1 0 0,10-10-807 0 0,-149 27-2863 0 0,0-1-4456 0 0,-53 9 640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0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9 6911 0 0,'0'0'5699'0'0,"-10"-4"-2332"0"0,6 3-3075 0 0,-1 0 1 0 0,1 0-1 0 0,-1 0 1 0 0,1 1-1 0 0,-1-1 1 0 0,1 1-1 0 0,-1 0 1 0 0,0 1-1 0 0,1-1 1 0 0,-1 1-1 0 0,1 0 1 0 0,-1 0-1 0 0,1 0 1 0 0,0 0-1 0 0,-1 1 1 0 0,-4 2 0 0 0,-9 6-237 0 0,-1 0 1 0 0,-20 16-1 0 0,28-19 91 0 0,-18 14-128 0 0,0 1 1 0 0,1 2-1 0 0,-30 33 0 0 0,51-48-8 0 0,6 1 32 0 0,1-9-43 0 0,1 0 1 0 0,-1 0-1 0 0,1-1 1 0 0,-1 1 0 0 0,1 0-1 0 0,0 0 1 0 0,-1-1-1 0 0,1 1 1 0 0,0 0 0 0 0,-1-1-1 0 0,1 1 1 0 0,0 0 0 0 0,0-1-1 0 0,0 1 1 0 0,0-1-1 0 0,-1 0 1 0 0,1 1 0 0 0,0-1-1 0 0,0 0 1 0 0,1 1 0 0 0,23 4-3 0 0,-15-4 1 0 0,41 8 1 0 0,55 12 0 0 0,-88-15 68 0 0,0 0-1 0 0,-1 1 0 0 0,0 1 1 0 0,0 0-1 0 0,-1 2 1 0 0,19 14-1 0 0,-25-17 45 0 0,-2 0 0 0 0,14 14 0 0 0,-19-18-76 0 0,-1 1 0 0 0,1-1 0 0 0,-1 0-1 0 0,0 1 1 0 0,0-1 0 0 0,0 1 0 0 0,0-1-1 0 0,-1 1 1 0 0,1 0 0 0 0,0 6-1 0 0,-2-9-18 0 0,0 0-1 0 0,-1 0 1 0 0,1 0-1 0 0,0 1 1 0 0,-1-1-1 0 0,1 0 0 0 0,-1 0 1 0 0,1 0-1 0 0,-1 0 1 0 0,0-1-1 0 0,1 1 1 0 0,-1 0-1 0 0,0 0 0 0 0,0 0 1 0 0,0 0-1 0 0,1-1 1 0 0,-3 2-1 0 0,1 0 35 0 0,-2 1 11 0 0,0 0 0 0 0,0 0 0 0 0,0 0 0 0 0,0-1 0 0 0,-1 1 0 0 0,1-1-1 0 0,-1 0 1 0 0,1 0 0 0 0,-1-1 0 0 0,-6 2 0 0 0,-9 1 96 0 0,-24 2 1 0 0,20-4-81 0 0,-65 10-206 0 0,-98 0 0 0 0,170-12-361 0 0,-26 3-1 0 0,37-2-200 0 0,0 1-1 0 0,0-1 0 0 0,0 1 1 0 0,-7 3-1 0 0,2 0-989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143 175 7167 0 0,'0'0'10076'0'0,"-1"3"-9922"0"0,-49 104 376 0 0,44-93-502 0 0,0 0 0 0 0,0-1-1 0 0,-2 1 1 0 0,-14 19 0 0 0,15-20 9 0 0,5-11-31 0 0,1 1 0 0 0,0 0 1 0 0,-1-1-1 0 0,0 1 0 0 0,0-1 0 0 0,0 0 0 0 0,0 0 0 0 0,0 0 0 0 0,0 0 1 0 0,0 0-1 0 0,-1 0 0 0 0,1 0 0 0 0,-1-1 0 0 0,-3 3 0 0 0,4-3 254 0 0,3-14-33 0 0,2 0-119 0 0,2 1 1 0 0,0 0 0 0 0,0-1-1 0 0,14-21 1 0 0,-7 13-95 0 0,12-19 14 0 0,40-52 0 0 0,-31 48-284 0 0,-33 43 250 0 0,1 0-1 0 0,-1 1 1 0 0,1-1-1 0 0,-1 0 0 0 0,1 1 1 0 0,0-1-1 0 0,-1 1 1 0 0,1-1-1 0 0,0 1 1 0 0,0-1-1 0 0,-1 1 0 0 0,1-1 1 0 0,0 1-1 0 0,0-1 1 0 0,1 1-1 0 0,1-2-6 0 0,16-7-92 0 0,-13 9 87 0 0,0 0 1 0 0,0-2 30 0 0,1 1 0 0 0,0-1 0 0 0,0 2 0 0 0,0-1 1 0 0,0 1-1 0 0,0 0 0 0 0,8 1 0 0 0,7 0 63 0 0,11-1 227 0 0,52-7-1 0 0,-78 6-261 0 0,-4 0-29 0 0,0 1-1 0 0,0 0 0 0 0,0-1 0 0 0,0 1 0 0 0,-1 0 0 0 0,1 1 0 0 0,0-1 0 0 0,0 0 0 0 0,3 2 0 0 0,-5-2-8 0 0,0 0-1 0 0,-1 0 0 0 0,1 1 0 0 0,-1-1 1 0 0,1 0-1 0 0,-1 1 0 0 0,1-1 1 0 0,-1 0-1 0 0,1 1 0 0 0,-1-1 1 0 0,1 1-1 0 0,-1-1 0 0 0,0 1 1 0 0,1-1-1 0 0,-1 1 0 0 0,0-1 1 0 0,1 1-1 0 0,-1-1 0 0 0,0 1 1 0 0,0-1-1 0 0,1 1 0 0 0,-1 0 1 0 0,0-1-1 0 0,0 1 0 0 0,0-1 0 0 0,0 1 1 0 0,0 0-1 0 0,0-1 0 0 0,0 2 1 0 0,-1 16-9 0 0,-2-9 10 0 0,0 0-1 0 0,-1-1 1 0 0,0 1 0 0 0,-1-1-1 0 0,-8 13 1 0 0,-32 38 30 0 0,20-29-26 0 0,-12 14 0 0 0,16-21-28 0 0,-18 27 0 0 0,37-48-134 0 0,15-17-324 0 0,-9 10 470 0 0,40-49 8 0 0,37-41 0 0 0,-63 76 0 0 0,1 1 0 0 0,39-29 0 0 0,-49 41-15 0 0,117-76-451 0 0,-106 71 397 0 0,1 1-1 0 0,-1 0 1 0 0,2 2 0 0 0,33-10-1 0 0,-53 18 73 0 0,0-1-1 0 0,1 1 1 0 0,-1-1 0 0 0,0 1-1 0 0,0 0 1 0 0,1 0-1 0 0,-1-1 1 0 0,0 2-1 0 0,1-1 1 0 0,-1 0 0 0 0,0 0-1 0 0,0 1 1 0 0,1 0-1 0 0,-1-1 1 0 0,0 1-1 0 0,0 0 1 0 0,0 0 0 0 0,0 0-1 0 0,0 0 1 0 0,0 0-1 0 0,0 1 1 0 0,0-1-1 0 0,0 0 1 0 0,-1 1 0 0 0,1 0-1 0 0,0-1 1 0 0,-1 1-1 0 0,1 0 1 0 0,-1 0-1 0 0,0 0 1 0 0,0 0 0 0 0,0 0-1 0 0,0 0 1 0 0,0 0-1 0 0,0 0 1 0 0,0 0-1 0 0,-1 1 1 0 0,1-1 0 0 0,-1 0-1 0 0,1 0 1 0 0,-1 4-1 0 0,0 8 76 0 0,-1-1-1 0 0,-1 1 0 0 0,0 0 0 0 0,-1-1 1 0 0,0 0-1 0 0,-1 1 0 0 0,-9 20 1 0 0,5-13 124 0 0,-9 39 1 0 0,11-36-159 0 0,0 0 0 0 0,-1 0 0 0 0,-12 26 0 0 0,12-36-62 0 0,6-13-18 0 0,0 0-243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80 1839 0 0,'-2'1'5624'0'0,"-20"10"904"0"0,-11 9-4112 0 0,32-19-1896 0 0,0-1-440 0 0,-4 1-53 0 0,5-1-24 0 0,-1 0 0 0 0,1 0 0 0 0,0 0 0 0 0,-1 0 1 0 0,1 0-1 0 0,0 0 0 0 0,-1-1 0 0 0,1 1 0 0 0,0 0 0 0 0,0 0 0 0 0,-1 0 0 0 0,1-1 0 0 0,0 1 1 0 0,-1 0-1 0 0,1 0 0 0 0,0-1 0 0 0,0 1 0 0 0,-1 0 0 0 0,1 0 0 0 0,0-1 0 0 0,0 1 1 0 0,0 0-1 0 0,0-1 0 0 0,-1 1 0 0 0,1 0 0 0 0,0-1 0 0 0,0 1 0 0 0,0 0 0 0 0,0-1 1 0 0,0 1-1 0 0,0-1 0 0 0,-3-14 25 0 0,3 13-28 0 0,-2-17 39 0 0,2 14-29 0 0,0 0-1 0 0,0 0 1 0 0,-1 0-1 0 0,0 0 1 0 0,0 0 0 0 0,-1 0-1 0 0,1 0 1 0 0,-4-5-1 0 0,5 8-9 0 0,-1 1 0 0 0,0 0 0 0 0,0-1 0 0 0,0 1 0 0 0,0 0 0 0 0,-1 0 0 0 0,1-1 0 0 0,0 1 0 0 0,0 0 0 0 0,-1 0 0 0 0,1 1 0 0 0,-1-1 0 0 0,1 0 0 0 0,-1 0 0 0 0,1 1 0 0 0,-1-1 0 0 0,1 1 0 0 0,-1-1 0 0 0,0 1 0 0 0,1-1 0 0 0,-1 1 0 0 0,0 0 0 0 0,1 0 0 0 0,-1 0 0 0 0,0 0 0 0 0,-2 1 0 0 0,-6 0 0 0 0,1 0 0 0 0,0 1 0 0 0,-13 4 0 0 0,19-5 0 0 0,-15 5 6 0 0,0 0 0 0 0,0 1-1 0 0,0 0 1 0 0,1 2-1 0 0,0 0 1 0 0,1 1 0 0 0,0 0-1 0 0,0 2 1 0 0,2 0 0 0 0,-1 0-1 0 0,1 2 1 0 0,-15 18 0 0 0,-44 71 226 0 0,60-81-175 0 0,1 0-1 0 0,-19 48 1 0 0,29-61-7 0 0,-1 1 0 0 0,1 0 0 0 0,1 0 0 0 0,0 0 0 0 0,0 0 0 0 0,2 11-1 0 0,-1-20-35 0 0,1-1 29 0 0,0 1 1 0 0,0 0-1 0 0,0 0 1 0 0,0-1 0 0 0,1 1-1 0 0,-1-1 1 0 0,0 1-1 0 0,1-1 1 0 0,-1 0-1 0 0,0 1 1 0 0,1-1-1 0 0,-1 0 1 0 0,2 0-1 0 0,4-1 79 0 0,0 0 0 0 0,0-1 0 0 0,-1 0 0 0 0,1-1 0 0 0,-1 1 1 0 0,1-1-1 0 0,-1 0 0 0 0,9-6 0 0 0,-12 7-105 0 0,115-82 66 0 0,-65 44-1116 0 0,-23 11-15 0 0,-29 28 1528 0 0,1 25-213 0 0,-2-17-248 0 0,1 0 0 0 0,-1 0 0 0 0,-1 11 1 0 0,-1-2-18 0 0,1 0 1 0 0,0 1 0 0 0,2 18-1 0 0,0-28-158 0 0,-1-5-650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0,'0'0'1002'0'0,"1"2"-824"0"0,10 34 2819 0 0,-10-30-2402 0 0,0 0-1 0 0,1 0 1 0 0,0 1 0 0 0,1-1 0 0 0,-1 0-1 0 0,1-1 1 0 0,0 1 0 0 0,6 8 0 0 0,2-1-241 0 0,1-1 0 0 0,0 0 0 0 0,1-1 0 0 0,0 0 0 0 0,23 13 0 0 0,-22-16-758 0 0,0 0-1 0 0,1-2 1 0 0,17 7-1 0 0,-21-8-6115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2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2759 0 0,'0'0'17832'0'0,"2"-1"-16424"0"0,2 0-838 0 0,0 1-1 0 0,0-1 1 0 0,0 1 0 0 0,0 0-1 0 0,7 1 1 0 0,2 0-264 0 0,22 8-1 0 0,-33-9-803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608 144 4607 0 0,'16'-12'1173'0'0,"0"-1"-1"0"0,15-16 0 0 0,-16 15 2772 0 0,31-24 1 0 0,6 2-1167 0 0,-50 34-1623 0 0,-2 4-999 0 0,0 1-144 0 0,-1 0 1 0 0,1 0-1 0 0,-1 0 1 0 0,0 0-1 0 0,1 0 0 0 0,-1-1 1 0 0,0 1-1 0 0,-1 0 1 0 0,-2 4-1 0 0,-18 25 30 0 0,6-9-47 0 0,-24 37 57 0 0,-100 166 190 0 0,-44 111 160 0 0,-123 158-234 0 0,299-482-173 0 0,-1 0 113 0 0,0-1 0 0 0,1 2-1 0 0,1-1 1 0 0,0 1 0 0 0,-10 28-1 0 0,17-22-1684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79 250 9271 0 0,'0'0'838'0'0,"2"-1"-692"0"0,3-1 461 0 0,0-1 0 0 0,0 0-1 0 0,0 0 1 0 0,0 0 0 0 0,6-6 0 0 0,12-8 4495 0 0,-24 19-5054 0 0,0 0 1 0 0,0 0-1 0 0,0 0 1 0 0,0 0 0 0 0,1 0-1 0 0,-1 1 1 0 0,0 3-1 0 0,-1 3 51 0 0,-5 7 49 0 0,-1-1 1 0 0,0 0 0 0 0,-1 0 0 0 0,0-1 0 0 0,-2-1 0 0 0,-16 19 0 0 0,16-20-92 0 0,0-1 0 0 0,-18 14 0 0 0,28-24 60 0 0,4-7-41 0 0,1-3-43 0 0,1 1 0 0 0,0 0 0 0 0,6-8 0 0 0,13-12-31 0 0,3 0-1 0 0,37-29 0 0 0,-49 43-79 0 0,22-18-157 0 0,83-70-333 0 0,-95 83 512 0 0,2 1 1 0 0,53-28-1 0 0,-73 43 67 0 0,0 0 0 0 0,0 1 1 0 0,1 0-1 0 0,-1 0 0 0 0,1 1 0 0 0,9-2 0 0 0,-14 3 14 0 0,1 0 0 0 0,0 0 0 0 0,0 0 0 0 0,0 0 0 0 0,-1 0 0 0 0,1 1 0 0 0,0 0 0 0 0,0 0 0 0 0,-1 0 0 0 0,1 0-1 0 0,-1 0 1 0 0,1 1 0 0 0,-1 0 0 0 0,5 2 0 0 0,-6-2-16 0 0,0-1 0 0 0,-1 1 0 0 0,1 0 0 0 0,-1 0 0 0 0,1 0 0 0 0,-1 0 0 0 0,0 0 0 0 0,0 0 0 0 0,0 0 0 0 0,0 0 0 0 0,0 0 0 0 0,0 0 0 0 0,0 1 0 0 0,-1-1 0 0 0,1 0 0 0 0,-1 1 0 0 0,0-1 0 0 0,1 0 0 0 0,-1 1 0 0 0,0-1 0 0 0,-1 0 0 0 0,1 1 0 0 0,0-1 0 0 0,-1 0 0 0 0,1 1 0 0 0,-1-1 0 0 0,0 0 0 0 0,-1 3 0 0 0,-2 7 81 0 0,-2 0 1 0 0,0-1 0 0 0,-13 21-1 0 0,15-27-58 0 0,-157 218 305 0 0,158-218-558 0 0,0-1 0 0 0,-1 1-1 0 0,2 0 1 0 0,-5 9 0 0 0,6-12-401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1375 0 0,'0'0'12651'0'0,"-1"2"-11170"0"0,-2 5-1181 0 0,0-1 0 0 0,0 1 0 0 0,-1-1 0 0 0,0 0 0 0 0,0 0-1 0 0,-1 0 1 0 0,-6 6 0 0 0,-15 21 545 0 0,16-13-833 0 0,0 0 0 0 0,1 0-1 0 0,1 0 1 0 0,-8 36 0 0 0,0-4 1 0 0,13-42-6 0 0,-2 3 11 0 0,0 1 1 0 0,1 1 0 0 0,1-1 0 0 0,-2 23-1 0 0,5-36 15 0 0,0 0-1 0 0,0 0 1 0 0,0 0-1 0 0,0 0 1 0 0,1 0 0 0 0,-1 0-1 0 0,0 0 1 0 0,1-1-1 0 0,-1 1 1 0 0,1 0-1 0 0,-1 0 1 0 0,1 0 0 0 0,-1-1-1 0 0,1 1 1 0 0,0 0-1 0 0,-1 0 1 0 0,1-1-1 0 0,0 1 1 0 0,-1-1 0 0 0,1 1-1 0 0,0 0 1 0 0,0-1-1 0 0,0 0 1 0 0,0 1-1 0 0,-1-1 1 0 0,1 1 0 0 0,1-1-1 0 0,23 5 398 0 0,-13-5-275 0 0,-1 0 0 0 0,1-1 1 0 0,0-1-1 0 0,-1 1 0 0 0,0-2 1 0 0,19-6-1 0 0,-13 3-83 0 0,0-1 1 0 0,-1 0-1 0 0,25-16 1 0 0,-36 19-65 0 0,0 1 1 0 0,-1-1-1 0 0,1 0 0 0 0,-1 0 1 0 0,0 0-1 0 0,0-1 0 0 0,-1 0 1 0 0,1 1-1 0 0,-1-1 0 0 0,0 0 1 0 0,0-1-1 0 0,-1 1 0 0 0,1 0 1 0 0,-1-1-1 0 0,-1 0 0 0 0,1 1 1 0 0,-1-1-1 0 0,1 0 1 0 0,-2 0-1 0 0,1 0 0 0 0,-1 0 1 0 0,0 1-1 0 0,0-1 0 0 0,0 0 1 0 0,-2-6-1 0 0,1 6-32 0 0,0 0 1 0 0,-1 0 0 0 0,0 0-1 0 0,0 1 1 0 0,0-1-1 0 0,0 0 1 0 0,-1 1-1 0 0,0 0 1 0 0,0 0-1 0 0,-1 0 1 0 0,1 0-1 0 0,-1 0 1 0 0,0 0 0 0 0,-1 1-1 0 0,1 0 1 0 0,-1 0-1 0 0,0 0 1 0 0,1 1-1 0 0,-2-1 1 0 0,1 1-1 0 0,0 0 1 0 0,-1 1-1 0 0,1-1 1 0 0,-8-1 0 0 0,-2 1-95 0 0,-1 0 1 0 0,1 1 0 0 0,-1 1 0 0 0,0 0 0 0 0,1 1-1 0 0,-1 1 1 0 0,0 0 0 0 0,-27 7 0 0 0,41-8-22 0 0,5-1-574 0 0,38-8-1420 0 0,-13-1-4125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23 1375 0 0,'-3'-9'128'0'0,"-2"2"408"0"0,4 6-21 0 0,0 1-1 0 0,0-1 0 0 0,0 1 0 0 0,0-1 0 0 0,0 0 0 0 0,0 1 1 0 0,0 0-1 0 0,0-1 0 0 0,-1 1 0 0 0,1 0 0 0 0,0-1 0 0 0,0 1 0 0 0,0 0 1 0 0,0 0-1 0 0,-1 0 0 0 0,1 0 0 0 0,0 0 0 0 0,0 0 0 0 0,0 0 1 0 0,-1 1-1 0 0,-1 0 0 0 0,1 0-53 0 0,0 0 1 0 0,-1 0-1 0 0,1 0 0 0 0,0 1 1 0 0,0-1-1 0 0,0 1 1 0 0,0 0-1 0 0,0 0 0 0 0,-3 3 1 0 0,0 2-167 0 0,-1 1 0 0 0,1 0-1 0 0,0 0 1 0 0,-5 14 0 0 0,-19 56 476 0 0,-19 84-1 0 0,23-73-487 0 0,12-44-281 0 0,-45 139 33 0 0,44-147-26 0 0,-2 0 0 0 0,-36 63 0 0 0,-132 145-947 0 0,136-185-596 0 0,47-58 1025 0 0,2-15-9054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6447 0 0,'2'1'2958'0'0,"3"0"-1616"0"0,0 0 0 0 0,1 0 0 0 0,-1 0 0 0 0,11 0 0 0 0,3-1 250 0 0,22-4 0 0 0,-24 2-1109 0 0,231-43 3667 0 0,-3-21-1947 0 0,-182 49-1851 0 0,4-1-53 0 0,125-16 1 0 0,-190 34-367 0 0,1 0 1 0 0,0 0 0 0 0,-1 0-1 0 0,1 0 1 0 0,0 0 0 0 0,-1 0-1 0 0,4 2 1 0 0,-4 0-1271 0 0,-4 7-410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10799 0 0,'0'0'979'0'0,"0"1"-808"0"0,-1 6 144 0 0,-1 0 0 0 0,1 0 0 0 0,-1-1 0 0 0,0 1 0 0 0,-1-1 0 0 0,0 1 0 0 0,0-1 0 0 0,0 0 0 0 0,-5 7 0 0 0,-7 15 279 0 0,-50 113 1160 0 0,-43 84-706 0 0,-202 284-704 0 0,295-487-339 0 0,-4 5 23 0 0,0 0 0 0 0,-2-1 0 0 0,-34 33 1 0 0,50-55-4 0 0,0 0-1 0 0,0 0 1 0 0,0-1 0 0 0,0 1 0 0 0,0-1 0 0 0,0-1 0 0 0,-1 1 0 0 0,0-1 0 0 0,1 0 0 0 0,-8 2 0 0 0,11-4 61 0 0,0-14 298 0 0,2 12-361 0 0,-1 0 1 0 0,1 0 0 0 0,-1 0 0 0 0,1 0 0 0 0,0 1 0 0 0,0-1 0 0 0,0 0-1 0 0,0 0 1 0 0,1-3 0 0 0,2-4 14 0 0,1 1 0 0 0,0-1 0 0 0,0 1 0 0 0,1 0 0 0 0,0 0 0 0 0,0 1 0 0 0,1 0 0 0 0,7-7 0 0 0,5-9-24 0 0,-2 2-16 0 0,2 1-1 0 0,1 0 0 0 0,0 2 1 0 0,1 0-1 0 0,1 1 1 0 0,40-25-1 0 0,-44 32 24 0 0,0 1-1 0 0,0 1 1 0 0,1 0-1 0 0,0 2 1 0 0,1 0-1 0 0,-1 0 1 0 0,1 2-1 0 0,0 1 1 0 0,0 0 0 0 0,23 0-1 0 0,-27 3 29 0 0,2-1 18 0 0,0 2 0 0 0,-1 0 1 0 0,30 5-1 0 0,-42-5-69 0 0,-1-1 1 0 0,1 1-1 0 0,-1 0 1 0 0,0 1-1 0 0,0-1 1 0 0,0 0-1 0 0,0 1 1 0 0,0 0-1 0 0,0-1 1 0 0,0 1-1 0 0,0 0 1 0 0,0 1-1 0 0,-1-1 1 0 0,1 0-1 0 0,-1 1 1 0 0,0 0-1 0 0,0-1 1 0 0,0 1-1 0 0,0 0 1 0 0,0 0-1 0 0,0 0 1 0 0,-1 0-1 0 0,0 0 1 0 0,2 6-1 0 0,-2-5 22 0 0,-1 0 0 0 0,0 0 1 0 0,0 0-1 0 0,0 0 0 0 0,0 0 0 0 0,0 0 0 0 0,-1 0 0 0 0,0 0 0 0 0,0 0 0 0 0,0 0 0 0 0,0 0 1 0 0,-1 0-1 0 0,0 0 0 0 0,1-1 0 0 0,-1 1 0 0 0,-1-1 0 0 0,1 1 0 0 0,0-1 0 0 0,-5 5 1 0 0,-5 5 97 0 0,-1-1 0 0 0,0 0 0 0 0,-16 11 0 0 0,26-21-113 0 0,-25 18 133 0 0,0-1 1 0 0,-2-1-1 0 0,-37 15 0 0 0,-99 31 202 0 0,161-62-456 0 0,1-1-1 0 0,-1 0 0 0 0,0 0 1 0 0,-1 0-1 0 0,1 0 0 0 0,0-1 0 0 0,0 0 1 0 0,-9-1-1 0 0,12 1-100 0 0,1-1 0 0 0,0 1 0 0 0,0-1 1 0 0,0 0-1 0 0,0 1 0 0 0,-1-1 0 0 0,1 0 0 0 0,0 0 1 0 0,0 0-1 0 0,1 0 0 0 0,-1 0 0 0 0,0 0 0 0 0,0 0 0 0 0,0 0 1 0 0,1 0-1 0 0,-1 0 0 0 0,0 0 0 0 0,1 0 0 0 0,-1-1 1 0 0,1 1-1 0 0,-1-3 0 0 0,-5-26-2630 0 0,6 28 2700 0 0,-1-20-1636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201 106 8287 0 0,'0'0'639'0'0,"2"1"-127"0"0,34 16 8839 0 0,-33-16-9783 0 0,-1 0 826 0 0,1 2 16 0 0,0 0-1 0 0,1-1 0 0 0,-1 1 0 0 0,1-1 1 0 0,7 3-1 0 0,-8-4-482 0 0,0 1 93 0 0,1-1 0 0 0,-1 1-1 0 0,1-1 1 0 0,0 0 0 0 0,0-1 0 0 0,-1 1 0 0 0,1-1 0 0 0,0 1 0 0 0,0-1 0 0 0,0 0-1 0 0,0-1 1 0 0,0 1 0 0 0,-1-1 0 0 0,1 0 0 0 0,0 1 0 0 0,0-2 0 0 0,-1 1 0 0 0,6-2 0 0 0,-3 0 6 0 0,-1 0 0 0 0,1 0 0 0 0,-1 0 0 0 0,0-1 0 0 0,0 1 0 0 0,0-1 1 0 0,0 0-1 0 0,-1-1 0 0 0,1 1 0 0 0,6-10 0 0 0,-7 8-44 0 0,0 0-1 0 0,-1 0 0 0 0,1-1 1 0 0,-1 1-1 0 0,3-13 0 0 0,-3 3-151 0 0,-6 11 113 0 0,2 4 7 0 0,0-1 16 0 0,0 0 0 0 0,0 1 1 0 0,0-1-1 0 0,-1 1 0 0 0,1 0 0 0 0,0-1 1 0 0,-1 1-1 0 0,1 0 0 0 0,0 0 1 0 0,-1 0-1 0 0,1 0 0 0 0,-1 0 0 0 0,0 0 1 0 0,1 0-1 0 0,-1 0 0 0 0,0 1 0 0 0,1-1 1 0 0,-1 1-1 0 0,0-1 0 0 0,0 1 1 0 0,0 0-1 0 0,1 0 0 0 0,-1-1 0 0 0,0 1 1 0 0,0 1-1 0 0,-3-1 0 0 0,-6 1-181 0 0,0 1-1 0 0,-1 0 1 0 0,-11 4-1 0 0,17-5 122 0 0,-15 5 90 0 0,0 1 1 0 0,1 0-1 0 0,0 1 0 0 0,0 2 0 0 0,1 0 0 0 0,1 1 1 0 0,-1 0-1 0 0,2 2 0 0 0,0 0 0 0 0,0 1 0 0 0,1 1 1 0 0,-26 31-1 0 0,33-32 123 0 0,0 1 0 0 0,2 0 0 0 0,0 0 0 0 0,0 1 0 0 0,2 0 0 0 0,-6 24 0 0 0,9-34-60 0 0,1 1 1 0 0,0 0-1 0 0,0 1 0 0 0,1-1 0 0 0,0 0 1 0 0,0 0-1 0 0,1 0 0 0 0,0 0 0 0 0,3 12 1 0 0,-3-15 2 0 0,0-1-1 0 0,0 1 1 0 0,1 0 0 0 0,0-1 0 0 0,-1 1 0 0 0,1-1 0 0 0,0 1 0 0 0,1-1-1 0 0,-1 0 1 0 0,1 0 0 0 0,-1 0 0 0 0,1 0 0 0 0,0 0 0 0 0,0-1 0 0 0,0 1 0 0 0,1-1-1 0 0,-1 0 1 0 0,6 3 0 0 0,-1-2 71 0 0,0 0-1 0 0,0 0 1 0 0,0-1 0 0 0,0 0-1 0 0,1-1 1 0 0,-1 0 0 0 0,0 0-1 0 0,10-1 1 0 0,-3-1-68 0 0,0 0 0 0 0,0-2 0 0 0,24-6-1 0 0,7-4-93 0 0,97-24-2775 0 0,-130 35 1242 0 0,-1 2-64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 8783 0 0,'-6'-3'9934'0'0,"-11"51"-8955"0"0,-2-1 1 0 0,-48 84 0 0 0,47-94-745 0 0,-40 59 164 0 0,59-94-453 0 0,7-14-3108 0 0,1-1-3801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12439 0 0,'0'0'1328'0'0,"9"-3"-896"0"0,2 3 48 0 0,0 1 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217 251 5983 0 0,'-68'27'1176'0'0,"25"-6"2380"0"0,34-16-2646 0 0,-1 0 0 0 0,1-1 0 0 0,-1 0-1 0 0,-1 0 1 0 0,1-1 0 0 0,0 0 0 0 0,-1-1-1 0 0,-11 1 1 0 0,21-4-846 0 0,1-1 0 0 0,-1 1 0 0 0,1 0-1 0 0,-1-1 1 0 0,1 1 0 0 0,0-1 0 0 0,-1 1 0 0 0,1 0-1 0 0,0-1 1 0 0,0 1 0 0 0,0-1 0 0 0,1-1 0 0 0,0-2-53 0 0,0 1 0 0 0,0-1 0 0 0,1 1 0 0 0,0-1 1 0 0,0 1-1 0 0,0 0 0 0 0,1 0 0 0 0,-1 0 1 0 0,1 0-1 0 0,0 0 0 0 0,0 1 0 0 0,6-6 1 0 0,5-4 41 0 0,29-19 1 0 0,-30 23-49 0 0,137-85-5 0 0,-78 50 0 0 0,-52 32 80 0 0,39-17 0 0 0,-50 25-48 0 0,1 1 0 0 0,-1-1 0 0 0,1 2 0 0 0,0 0 0 0 0,0 0 0 0 0,17-1 0 0 0,-24 3-22 0 0,-1 0-1 0 0,1 0 0 0 0,-1 0 1 0 0,1 1-1 0 0,-1-1 1 0 0,0 0-1 0 0,1 1 0 0 0,-1 0 1 0 0,0-1-1 0 0,1 1 1 0 0,-1 0-1 0 0,0 0 0 0 0,0 1 1 0 0,0-1-1 0 0,0 0 0 0 0,0 1 1 0 0,0-1-1 0 0,2 3 1 0 0,-2-2 10 0 0,-1 0 1 0 0,0 0 0 0 0,1 0-1 0 0,-1 0 1 0 0,0 1-1 0 0,0-1 1 0 0,0 1 0 0 0,-1-1-1 0 0,1 0 1 0 0,-1 1 0 0 0,1-1-1 0 0,-1 1 1 0 0,0 0 0 0 0,0 3-1 0 0,-1 5 41 0 0,0-1-1 0 0,-1 1 1 0 0,0-1-1 0 0,-1 1 1 0 0,0-1 0 0 0,-9 18-1 0 0,-10 16 3 0 0,-3-1 1 0 0,-36 48-1 0 0,53-79-65 0 0,6-9-534 0 0,-5 8 1340 0 0,5-3-7234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4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80 1375 0 0,'0'0'11062'0'0,"-2"0"-10846"0"0,-4 1-152 0 0,5 0-47 0 0,0 0 1 0 0,1 0-1 0 0,-1 0 0 0 0,0 0 1 0 0,0-1-1 0 0,0 1 1 0 0,1 0-1 0 0,-1 0 1 0 0,0 1-1 0 0,1-1 1 0 0,-1 0-1 0 0,1 0 0 0 0,-1 1 1 0 0,-1 1 28 0 0,-2 7 133 0 0,-1-1-1 0 0,2 1 0 0 0,-1 0 1 0 0,1 0-1 0 0,-2 16 1 0 0,-1 0 70 0 0,-4 16 106 0 0,-59 201 1361 0 0,58-214-1477 0 0,-19 63 2203 0 0,42-98-1994 0 0,4-3-246 0 0,-1 0 0 0 0,-1-2 0 0 0,19-16 0 0 0,37-41 125 0 0,-20 17-196 0 0,73-68-22 0 0,108-98-76 0 0,-214 203-61 0 0,0-1-177 0 0,0 1 0 0 0,2 1 0 0 0,26-16 0 0 0,-44 29 57 0 0,6-2 84 0 0,1 0-873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292 408 3223 0 0,'0'0'143'0'0,"1"1"-3"0"0,14 23 11868 0 0,-16-23-11873 0 0,1 0 0 0 0,0-1 0 0 0,-1 1 0 0 0,1 0 0 0 0,0-1 0 0 0,-1 1 0 0 0,1 0 0 0 0,-1-1 0 0 0,1 1 0 0 0,-1-1 0 0 0,1 1 0 0 0,-1-1 0 0 0,0 1 0 0 0,1-1 0 0 0,-1 1 0 0 0,1-1 0 0 0,-1 0 0 0 0,-1 1 0 0 0,-13 6 445 0 0,6-4-349 0 0,-1 0 0 0 0,0-1 1 0 0,0 0-1 0 0,0-1 0 0 0,0 0 0 0 0,0-1 0 0 0,-16-1 0 0 0,5-1-106 0 0,0 0-1 0 0,-34-10 1 0 0,49 10-119 0 0,-1 0-1 0 0,1 0 1 0 0,0-1 0 0 0,-1 0 0 0 0,1 0 0 0 0,0 0-1 0 0,0-1 1 0 0,1 0 0 0 0,-7-5 0 0 0,10 7-6 0 0,0-1-1 0 0,0 1 1 0 0,0 0 0 0 0,0-1 0 0 0,0 1 0 0 0,1-1-1 0 0,-1 0 1 0 0,1 0 0 0 0,0 1 0 0 0,0-1 0 0 0,0 0-1 0 0,0 0 1 0 0,0 0 0 0 0,1 0 0 0 0,-1 0 0 0 0,1 0-1 0 0,0-1 1 0 0,0 1 0 0 0,0 0 0 0 0,0 0 0 0 0,1 0-1 0 0,0-5 1 0 0,1 1 1 0 0,1-1-1 0 0,0 1 1 0 0,0-1 0 0 0,0 1-1 0 0,1 0 1 0 0,0 0 0 0 0,1 0-1 0 0,-1 1 1 0 0,9-9 0 0 0,-2 2-24 0 0,2 1 0 0 0,-1 1 1 0 0,21-15-1 0 0,20-8-115 0 0,2 2-1 0 0,1 3 1 0 0,1 2 0 0 0,83-27-1 0 0,-134 52 135 0 0,10-4-1 0 0,-1 2 1 0 0,30-6 0 0 0,-41 9 4 0 0,-1 1 0 0 0,1-1 0 0 0,0 1 0 0 0,0 0 0 0 0,0 0 0 0 0,-1 1 0 0 0,1-1 0 0 0,0 1 1 0 0,0-1-1 0 0,-1 1 0 0 0,1 1 0 0 0,0-1 0 0 0,-1 0 0 0 0,1 1 0 0 0,-1 0 0 0 0,0 0 0 0 0,6 4 0 0 0,-7-4 1 0 0,0 0 1 0 0,-1 0-1 0 0,1 0 0 0 0,-1 1 0 0 0,1-1 1 0 0,-1 0-1 0 0,0 1 0 0 0,0-1 0 0 0,0 1 0 0 0,-1-1 1 0 0,1 1-1 0 0,0-1 0 0 0,-1 1 0 0 0,0 0 1 0 0,1-1-1 0 0,-1 1 0 0 0,0 0 0 0 0,-1-1 0 0 0,1 1 1 0 0,0 0-1 0 0,-1-1 0 0 0,0 4 0 0 0,-2 4 44 0 0,0 0-1 0 0,0-1 0 0 0,-1 1 0 0 0,-7 13 1 0 0,-4 1 48 0 0,-1 0 1 0 0,-1-1 0 0 0,0 0-1 0 0,-32 29 1 0 0,-90 71 55 0 0,119-108-278 0 0,-1 0 0 0 0,-1-2 0 0 0,0 0 0 0 0,-38 15 0 0 0,53-25-128 0 0,0-1 1 0 0,0 0 0 0 0,0 0 0 0 0,-1 0 0 0 0,-13 0 0 0 0,16-2-607 0 0,1 0 0 0 0,0 0 0 0 0,0-1 0 0 0,0 1 0 0 0,-1-1 0 0 0,1 0-1 0 0,-4-2 1 0 0,-3-2-4293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6447 0 0,'0'0'499'0'0,"-2"1"-328"0"0,-12 11 1015 0 0,0 0 1 0 0,1 1-1 0 0,1 1 0 0 0,0 0 1 0 0,-18 30-1 0 0,-57 98 1050 0 0,-67 103-1060 0 0,119-191-1112 0 0,-108 147 136 0 0,106-158-125 0 0,-67 84 330 0 0,98-117-1738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83 4607 0 0,'0'0'208'0'0,"0"1"-9"0"0,0 7 294 0 0,0-7-3 0 0,0 0-1 0 0,0 1 0 0 0,1-1 1 0 0,-1 1-1 0 0,0-1 0 0 0,1 0 1 0 0,-1 1-1 0 0,1-1 0 0 0,-1 0 1 0 0,1 0-1 0 0,0 1 0 0 0,0-1 1 0 0,-1 0-1 0 0,1 0 0 0 0,0 0 1 0 0,0 0-1 0 0,0 0 0 0 0,0 0 1 0 0,0 0-1 0 0,0 0 0 0 0,1-1 1 0 0,-1 1-1 0 0,0 0 0 0 0,0 0 1 0 0,3 0-1 0 0,0 1-62 0 0,1-1-1 0 0,-1 0 1 0 0,1 1 0 0 0,-1-2-1 0 0,9 2 1 0 0,7-2 34 0 0,0-1 1 0 0,0-1-1 0 0,32-7 1 0 0,-21 3-403 0 0,-4 0-90 0 0,-1-1 0 0 0,1-1 0 0 0,-1-1 0 0 0,39-20 0 0 0,-61 27-36 0 0,1 0 0 0 0,-1-1 0 0 0,0 0-1 0 0,7-5 1 0 0,-10 7 19 0 0,0 0 0 0 0,0 0 1 0 0,0-1-1 0 0,0 1 0 0 0,0 0 0 0 0,0 0 0 0 0,0-1 0 0 0,-1 1 1 0 0,1-1-1 0 0,0 1 0 0 0,-1-1 0 0 0,1 1 0 0 0,-1-1 0 0 0,0 1 1 0 0,1-1-1 0 0,-1 1 0 0 0,0-3 0 0 0,0 4 21 0 0,0-1 1 0 0,0 1-1 0 0,-1 0 0 0 0,1-1 0 0 0,0 1 0 0 0,0 0 0 0 0,-1-1 1 0 0,1 1-1 0 0,0 0 0 0 0,0 0 0 0 0,-1-1 0 0 0,1 1 0 0 0,0 0 1 0 0,-1 0-1 0 0,1 0 0 0 0,0-1 0 0 0,-1 1 0 0 0,1 0 1 0 0,-1 0-1 0 0,1 0 0 0 0,0 0 0 0 0,-1 0 0 0 0,1 0 0 0 0,0-1 1 0 0,-1 1-1 0 0,1 0 0 0 0,-1 0 0 0 0,-11 0-238 0 0,12 0 264 0 0,-20 1-181 0 0,1 0-1 0 0,-1 2 1 0 0,0 0 0 0 0,1 2 0 0 0,-1 0 0 0 0,-27 12 0 0 0,-2 4 236 0 0,-55 33 0 0 0,84-43 98 0 0,1 1 1 0 0,1 1-1 0 0,0 0 0 0 0,0 2 0 0 0,2 0 0 0 0,-1 0 0 0 0,-13 19 1 0 0,27-30-102 0 0,1-1 1 0 0,-1 1 0 0 0,1 0 0 0 0,0 0 0 0 0,0 0 0 0 0,0 0-1 0 0,0 1 1 0 0,1-1 0 0 0,-1 0 0 0 0,1 1 0 0 0,0-1 0 0 0,1 1-1 0 0,-1-1 1 0 0,1 1 0 0 0,0-1 0 0 0,0 7 0 0 0,1-7-31 0 0,0 0 0 0 0,0 0 0 0 0,1 0 0 0 0,-1 0 1 0 0,1 0-1 0 0,0 0 0 0 0,0 0 0 0 0,0-1 0 0 0,0 1 1 0 0,1-1-1 0 0,0 1 0 0 0,-1-1 0 0 0,1 0 0 0 0,0 0 1 0 0,1-1-1 0 0,-1 1 0 0 0,7 4 0 0 0,0-1-173 0 0,-1-1 1 0 0,1 0-1 0 0,0 0 0 0 0,1-1 1 0 0,-1 0-1 0 0,1-1 0 0 0,-1 0 0 0 0,1-1 1 0 0,19 2-1 0 0,-12-3-723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1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15031 0 0,'0'0'1358'0'0,"2"0"-1118"0"0,-1 0-208 0 0,0 0 0 0 0,0 0 1 0 0,0 0-1 0 0,0 0 0 0 0,0 0 1 0 0,0 1-1 0 0,0-1 1 0 0,0 0-1 0 0,0 1 0 0 0,-1-1 1 0 0,1 0-1 0 0,0 1 1 0 0,0-1-1 0 0,0 1 0 0 0,0-1 1 0 0,0 1-1 0 0,-1 0 0 0 0,1-1 1 0 0,0 1-1 0 0,-1 0 1 0 0,1-1-1 0 0,0 1 0 0 0,-1 0 1 0 0,1 0-1 0 0,-1 0 0 0 0,1 0 1 0 0,-1-1-1 0 0,1 1 1 0 0,-1 0-1 0 0,0 0 0 0 0,1 1 1 0 0,-1 2 207 0 0,1-1 1 0 0,-1 0-1 0 0,0 1 1 0 0,0-1-1 0 0,0 8 1 0 0,0-10-182 0 0,-3 13 385 0 0,0 0-1 0 0,0 0 0 0 0,-2 0 1 0 0,-8 19-1 0 0,4-8-52 0 0,-125 263 1380 0 0,101-229-1755 0 0,-2-2 0 0 0,-53 66 0 0 0,-101 92 13 0 0,163-190-351 0 0,-32 22 1 0 0,39-32 121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6 345 13447 0 0,'1'-2'614'0'0,"3"-10"-431"0"0,1 0 1 0 0,1 0-1 0 0,0 1 1 0 0,1 0-1 0 0,0 0 1 0 0,1 0-1 0 0,9-9 1 0 0,8-4 278 0 0,0 1 1 0 0,2 1 0 0 0,0 1 0 0 0,2 2 0 0 0,0 0 0 0 0,1 2-1 0 0,49-19 1 0 0,-44 21-39 0 0,-7 4-104 0 0,0 0 1 0 0,36-8 0 0 0,-56 18-272 0 0,0-1 0 0 0,0 1 0 0 0,0 0 0 0 0,0 1 0 0 0,0 0 0 0 0,1 0 0 0 0,-1 1 0 0 0,0 0 0 0 0,0 0 0 0 0,0 1 0 0 0,0 0 0 0 0,-1 0 0 0 0,9 4 0 0 0,-13-5-27 0 0,-1 1 0 0 0,1-1 0 0 0,-1 0 0 0 0,0 1 0 0 0,1 0 0 0 0,-1 0 1 0 0,0-1-1 0 0,0 1 0 0 0,0 1 0 0 0,-1-1 0 0 0,1 0 0 0 0,0 0 0 0 0,-1 1 0 0 0,1-1 0 0 0,-1 0 0 0 0,1 5 0 0 0,0-3 15 0 0,-1 1 1 0 0,0-1-1 0 0,0 1 0 0 0,-1 0 0 0 0,1-1 0 0 0,-1 1 1 0 0,0 0-1 0 0,-2 9 0 0 0,-1 1 71 0 0,-1 1-1 0 0,0-1 1 0 0,-1 0 0 0 0,-12 24-1 0 0,8-21-59 0 0,-1 1 1 0 0,-1-1-1 0 0,-1-1 0 0 0,0 0 1 0 0,-1 0-1 0 0,-1-2 0 0 0,0 1 1 0 0,-1-2-1 0 0,-1 0 0 0 0,0-1 1 0 0,-1 0-1 0 0,-1-2 0 0 0,1 0 1 0 0,-2 0-1 0 0,-38 14 0 0 0,29-15-29 0 0,-1-1 0 0 0,-1-2-1 0 0,-49 7 1 0 0,36-7-476 0 0,-22 1-1107 0 0,59-7 1378 0 0,-1-1 1 0 0,1 0 0 0 0,-1-1 0 0 0,1 1 0 0 0,-1-1 0 0 0,1-1 0 0 0,-10-2 0 0 0,3-2-1201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31 135 3679 0 0,'44'3'713'0'0,"-1"5"3492"0"0,-20-4 666 0 0,32 2 1 0 0,-16-8-2012 0 0,-32 1-2977 0 0,0 0 0 0 0,-1-1-1 0 0,13-4 1 0 0,-12 3 98 0 0,-1-1-1 0 0,1 1 1 0 0,0-1-1 0 0,-1 0 1 0 0,0 0-1 0 0,0-1 1 0 0,0 0-1 0 0,0 0 1 0 0,-1 0-1 0 0,0-1 1 0 0,0 0-1 0 0,0 0 0 0 0,-1 0 1 0 0,0 0-1 0 0,0-1 1 0 0,-1 0-1 0 0,0 1 1 0 0,0-1-1 0 0,0-1 1 0 0,-1 1-1 0 0,2-9 1 0 0,-4 16-7 0 0,0-1-1 0 0,0 1 1 0 0,0-1 0 0 0,0 1 0 0 0,0-1-1 0 0,0 1 1 0 0,0-1 0 0 0,0 1 0 0 0,0-1 0 0 0,0 1-1 0 0,0-1 1 0 0,0 1 0 0 0,-1-1 0 0 0,1 1-1 0 0,0-1 1 0 0,0 1 0 0 0,-1 0 0 0 0,1-1 0 0 0,0 1-1 0 0,0-1 1 0 0,-1 1 0 0 0,1 0 0 0 0,0-1-1 0 0,-1 1 1 0 0,1 0 0 0 0,-1-1 0 0 0,1 1-1 0 0,-1 0 1 0 0,1-1 0 0 0,0 1 0 0 0,-1 0 0 0 0,1 0-1 0 0,-1 0 1 0 0,1 0 0 0 0,-1-1 0 0 0,1 1-1 0 0,-1 0 1 0 0,1 0 0 0 0,-1 0 0 0 0,1 0 0 0 0,-1 0-1 0 0,1 0 1 0 0,-2 0 0 0 0,-23 4-10 0 0,23-4-11 0 0,-11 3 41 0 0,1 1 0 0 0,0 1 0 0 0,0 0 0 0 0,1 0 0 0 0,-1 1 0 0 0,-13 10 0 0 0,-63 50 368 0 0,69-51-273 0 0,5-2 40 0 0,0 0 1 0 0,1 0 0 0 0,0 2-1 0 0,1-1 1 0 0,0 2-1 0 0,2-1 1 0 0,0 2 0 0 0,0-1-1 0 0,-10 28 1 0 0,19-40-97 0 0,-1 0-1 0 0,1 0 1 0 0,0 0 0 0 0,0 0 0 0 0,0 0 0 0 0,1 1-1 0 0,0-1 1 0 0,0 0 0 0 0,0 0 0 0 0,0 1-1 0 0,1 4 1 0 0,0-7-79 0 0,-1 0 1 0 0,1 0-1 0 0,0 0 0 0 0,-1 0 0 0 0,1 0 0 0 0,0 0 1 0 0,0 0-1 0 0,1 0 0 0 0,-1 0 0 0 0,0-1 0 0 0,0 1 0 0 0,1 0 1 0 0,-1-1-1 0 0,1 0 0 0 0,0 1 0 0 0,-1-1 0 0 0,1 0 1 0 0,0 0-1 0 0,0 1 0 0 0,0-1 0 0 0,0-1 0 0 0,0 1 0 0 0,0 0 1 0 0,2 0-1 0 0,14 3-4819 0 0,3-4-1649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28 388 12439 0 0,'0'0'2668'0'0,"-9"-2"384"0"0,8 1-2909 0 0,0 1-1 0 0,0-1 0 0 0,0 1 1 0 0,0-1-1 0 0,0 0 0 0 0,0 1 1 0 0,0-1-1 0 0,0 0 0 0 0,0 0 1 0 0,0 0-1 0 0,0 0 0 0 0,1 0 1 0 0,-1 0-1 0 0,0 0 0 0 0,1 0 1 0 0,-1 0-1 0 0,1 0 1 0 0,-1 0-1 0 0,1-1 0 0 0,-1 0 1 0 0,1-1-8 0 0,-1 1 0 0 0,1-1 0 0 0,0 0-1 0 0,0 1 1 0 0,0-1 0 0 0,0 0 0 0 0,1 1 0 0 0,-1-1 0 0 0,2-2 0 0 0,1-5 124 0 0,1 0-1 0 0,0 0 1 0 0,9-14-1 0 0,-13 23-231 0 0,12-17 101 0 0,0 0-1 0 0,1 1 1 0 0,0 0-1 0 0,2 1 1 0 0,0 1-1 0 0,20-17 1 0 0,-2 6-299 0 0,1 2-1 0 0,46-25 1 0 0,-75 45 156 0 0,8-3-20 0 0,-1 0 1 0 0,1 1 0 0 0,-1 0 0 0 0,2 1 0 0 0,-1 0-1 0 0,19-4 1 0 0,-29 9 31 0 0,-1 0 0 0 0,0 0-1 0 0,0 0 1 0 0,0 0 0 0 0,1 0-1 0 0,-1 0 1 0 0,0 0 0 0 0,0 1 0 0 0,0-1-1 0 0,0 1 1 0 0,0 0 0 0 0,0 0 0 0 0,0 0-1 0 0,0 0 1 0 0,0 0 0 0 0,3 2-1 0 0,-2-1 3 0 0,-1 1 1 0 0,0-1-1 0 0,0 1 0 0 0,0-1 0 0 0,0 1 0 0 0,0 0 0 0 0,0 0 0 0 0,-1 0 0 0 0,1 0 0 0 0,0 3 0 0 0,2 5 17 0 0,-1 1 1 0 0,0 0-1 0 0,-1 0 1 0 0,1 24-1 0 0,-2-20 9 0 0,-1 0 0 0 0,0 0 1 0 0,-2 0-1 0 0,-4 28 0 0 0,3-35-29 0 0,0 0 1 0 0,0 1-1 0 0,-1-1 0 0 0,0-1 1 0 0,0 1-1 0 0,-1-1 0 0 0,0 1 1 0 0,0-2-1 0 0,-9 11 0 0 0,1-5-263 0 0,-18 15 0 0 0,17-16-2144 0 0,-14 15-1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72 426 6911 0 0,'2'0'11099'0'0,"15"-1"-8068"0"0,-16 0-2569 0 0,2-6-146 0 0,-2 5-305 0 0,-1 1-1 0 0,0-1 0 0 0,0 1 1 0 0,0-1-1 0 0,0 1 0 0 0,0-1 1 0 0,0 0-1 0 0,0 1 0 0 0,0-1 1 0 0,-1 1-1 0 0,1-1 0 0 0,-1 1 1 0 0,1-1-1 0 0,-1 1 1 0 0,1 0-1 0 0,-1-1 0 0 0,-1-1 1 0 0,-20-26-66 0 0,7 10-47 0 0,7 6 26 0 0,0-1 1 0 0,1 1-1 0 0,1-2 1 0 0,0 1-1 0 0,-7-29 1 0 0,11 37 46 0 0,1 0 1 0 0,0-1-1 0 0,1 1 0 0 0,0 0 1 0 0,0 0-1 0 0,0-1 0 0 0,1 1 1 0 0,0 0-1 0 0,0 0 1 0 0,0 0-1 0 0,1 0 0 0 0,0 0 1 0 0,0 0-1 0 0,1 0 0 0 0,-1 1 1 0 0,1-1-1 0 0,6-7 1 0 0,-3 4-76 0 0,1 0 1 0 0,0 1-1 0 0,1 0 1 0 0,0 0-1 0 0,0 1 1 0 0,1 0 0 0 0,0 0-1 0 0,0 1 1 0 0,1 1-1 0 0,-1-1 1 0 0,1 1 0 0 0,0 1-1 0 0,1 0 1 0 0,-1 0-1 0 0,1 1 1 0 0,-1 0 0 0 0,23-2-1 0 0,-7 3 112 0 0,1 1 0 0 0,38 3 0 0 0,-50-1 123 0 0,0 1-1 0 0,-1 1 0 0 0,1 0 0 0 0,-1 1 1 0 0,0 1-1 0 0,13 6 0 0 0,-19-7 90 0 0,0 0 0 0 0,0 0-1 0 0,-1 1 1 0 0,1 0-1 0 0,8 8 1 0 0,-14-12-157 0 0,0 1-1 0 0,0 0 0 0 0,-1 0 1 0 0,1 1-1 0 0,-1-1 1 0 0,1 0-1 0 0,-1 0 0 0 0,0 1 1 0 0,0-1-1 0 0,0 1 0 0 0,0-1 1 0 0,0 1-1 0 0,0-1 1 0 0,-1 1-1 0 0,1 0 0 0 0,-1-1 1 0 0,0 1-1 0 0,0 0 1 0 0,0 0-1 0 0,0-1 0 0 0,-1 6 1 0 0,-2 3 9 0 0,0 0-1 0 0,-1 0 1 0 0,0 0 0 0 0,-1 0-1 0 0,0-1 1 0 0,-1 0 0 0 0,0 0-1 0 0,-1-1 1 0 0,0 1 0 0 0,0-1 0 0 0,-17 15-1 0 0,-6 3-46 0 0,-1-1 0 0 0,-37 22-1 0 0,31-22-70 0 0,-1-2 0 0 0,-78 37 0 0 0,113-60 18 0 0,0 0 0 0 0,0 0 0 0 0,0 0 0 0 0,0 0 0 0 0,0-1 1 0 0,0 1-1 0 0,0-1 0 0 0,0 0 0 0 0,-1 0 0 0 0,1 0 0 0 0,0 0 0 0 0,-6-2 0 0 0,8 2-55 0 0,0-1-1 0 0,-1 1 0 0 0,1-1 0 0 0,0 0 0 0 0,0 1 0 0 0,-1-1 0 0 0,1 0 0 0 0,0 0 0 0 0,0 0 0 0 0,0 0 0 0 0,0 0 0 0 0,0 0 1 0 0,0 0-1 0 0,0 0 0 0 0,1 0 0 0 0,-1 0 0 0 0,0-1 0 0 0,1 1 0 0 0,-1 0 0 0 0,0-1 0 0 0,1 1 0 0 0,0 0 0 0 0,-1-1 0 0 0,1 1 0 0 0,0 0 1 0 0,0-1-1 0 0,-1 1 0 0 0,1-1 0 0 0,1-2 0 0 0,0-13-2203 0 0,2-3-4469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34 15951 0 0,'4'-8'288'0'0,"14"-18"2472"0"0,-19 37-2648 0 0,-4 4-111 0 0,-1 0 1 0 0,0 0-1 0 0,-1 0 0 0 0,-10 14 0 0 0,12-19 7 0 0,-121 184 144 0 0,22-37-94 0 0,41-56 50 0 0,19-33 378 0 0,-49 102 0 0 0,76-125-177 0 0,16-40-338 0 0,0-1 0 0 0,0 1 0 0 0,0-1 0 0 0,1 1 0 0 0,0-1 0 0 0,-1 1 0 0 0,1-1 0 0 0,1 6 0 0 0,0-9-447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3223 0 0,'1'-1'2948'0'0,"11"-3"187"0"0,1 0-1 0 0,12-2 1 0 0,28-2 1163 0 0,56 5-3243 0 0,-44 2 24 0 0,-64 1-1068 0 0,77-5 290 0 0,-67 4-289 0 0,0-1 0 0 0,0-1 0 0 0,0 0 0 0 0,20-8 0 0 0,-26 9 9 0 0,-3 1-17 0 0,0 0 0 0 0,0 0 0 0 0,0-1 1 0 0,0 1-1 0 0,-1 0 0 0 0,1-1 0 0 0,0 0 0 0 0,-1 1 0 0 0,1-1 1 0 0,-1 0-1 0 0,2-2 0 0 0,-2 3 0 0 0,0 0-1 0 0,0 0 1 0 0,0-1 0 0 0,0 1 0 0 0,0 0 0 0 0,0-1-1 0 0,-1 1 1 0 0,1 0 0 0 0,0-1 0 0 0,-1 1 0 0 0,1-1-1 0 0,-1 1 1 0 0,0-1 0 0 0,1 1 0 0 0,-1-1 0 0 0,0 1-1 0 0,0-1 1 0 0,0 1 0 0 0,0-1 0 0 0,0 0 0 0 0,0 1-1 0 0,-1-1 1 0 0,1 1 0 0 0,0-1 0 0 0,-1 1 0 0 0,1-1-1 0 0,-1 1 1 0 0,0 0 0 0 0,1-1 0 0 0,-3-1 0 0 0,2 1-11 0 0,0 0 0 0 0,-1 1 1 0 0,1-1-1 0 0,-1 1 1 0 0,0-1-1 0 0,1 1 0 0 0,-1 0 1 0 0,0 0-1 0 0,0 0 0 0 0,0 0 1 0 0,0 0-1 0 0,0 0 0 0 0,0 0 1 0 0,0 1-1 0 0,0-1 1 0 0,0 1-1 0 0,-1 0 0 0 0,1-1 1 0 0,0 1-1 0 0,0 0 0 0 0,0 0 1 0 0,-3 1-1 0 0,-14 2-5 0 0,1 0-1 0 0,-1 2 0 0 0,1 0 1 0 0,0 2-1 0 0,0 0 0 0 0,1 0 1 0 0,-1 2-1 0 0,2 0 1 0 0,-1 1-1 0 0,-15 13 0 0 0,11-6 120 0 0,0 1 0 0 0,1 1-1 0 0,1 0 1 0 0,1 1 0 0 0,0 2-1 0 0,-20 32 1 0 0,31-43-50 0 0,1 0-1 0 0,-6 15 1 0 0,10-23-49 0 0,1 1 0 0 0,0-1 0 0 0,0 1 0 0 0,0-1-1 0 0,1 1 1 0 0,-1-1 0 0 0,1 1 0 0 0,0 0 0 0 0,0-1 0 0 0,0 1-1 0 0,0-1 1 0 0,2 7 0 0 0,-2-8-31 0 0,1 0 0 0 0,0-1-1 0 0,0 1 1 0 0,0-1 0 0 0,0 1 0 0 0,0-1-1 0 0,0 1 1 0 0,0-1 0 0 0,0 0 0 0 0,1 0-1 0 0,-1 1 1 0 0,0-1 0 0 0,1 0 0 0 0,-1 0-1 0 0,1 0 1 0 0,-1-1 0 0 0,1 1 0 0 0,0 0-1 0 0,-1 0 1 0 0,1-1 0 0 0,2 1 0 0 0,4 1-313 0 0,1 0 1 0 0,-1-1-1 0 0,10 1 1 0 0,-17-2 292 0 0,25 0-1749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172 366 919 0 0,'-41'27'634'0'0,"-15"20"4935"0"0,-1-1-818 0 0,53-46-3825 0 0,3 0-849 0 0,1 1-1 0 0,0-1 1 0 0,-1 0-1 0 0,1 0 1 0 0,-1 0-1 0 0,1 0 1 0 0,0 0-1 0 0,-1 0 1 0 0,1-1-1 0 0,-1 1 1 0 0,1 0-1 0 0,0 0 1 0 0,-1 0-1 0 0,1 0 1 0 0,-1 0-1 0 0,1 0 1 0 0,0-1-1 0 0,-1 1 1 0 0,1 0-1 0 0,0 0 1 0 0,-1-1-1 0 0,1 1 1 0 0,0 0-1 0 0,-1-1 1 0 0,1 1-1 0 0,0 0 1 0 0,0 0-1 0 0,-1-1 0 0 0,1 1 1 0 0,0-1-1 0 0,0 1 1 0 0,0 0-1 0 0,0-1 1 0 0,-1 1-1 0 0,1 0 1 0 0,0-1-1 0 0,0 1 1 0 0,0-1-1 0 0,0 1 1 0 0,0-1-1 0 0,0-1-42 0 0,-1-1 0 0 0,1 0 0 0 0,0 1 0 0 0,0-1 0 0 0,0 1 0 0 0,0-1 0 0 0,0 1 0 0 0,1-1 0 0 0,-1 1 0 0 0,1-1 0 0 0,0 1 0 0 0,0-1 0 0 0,0 1 0 0 0,2-5 0 0 0,22-34 54 0 0,-19 33-48 0 0,15-21-20 0 0,1 0 1 0 0,1 2 0 0 0,34-31-1 0 0,90-63-40 0 0,-131 108-26 0 0,3-2-11 0 0,0 1-1 0 0,1 1 0 0 0,0 0 0 0 0,40-17 1 0 0,-47 25 45 0 0,1 0 1 0 0,0 1 0 0 0,0 1 0 0 0,23-3 0 0 0,-32 5 31 0 0,1 1 1 0 0,-1 0-1 0 0,1 1 1 0 0,-1-1-1 0 0,1 1 1 0 0,-1 0-1 0 0,0 0 1 0 0,1 0-1 0 0,-1 1 1 0 0,0 0-1 0 0,0 0 1 0 0,0 0-1 0 0,0 1 1 0 0,-1 0-1 0 0,7 4 1 0 0,0 2 41 0 0,0 0 0 0 0,-1 0 0 0 0,0 1 0 0 0,10 13 1 0 0,-17-19-43 0 0,0 1 0 0 0,0-1 1 0 0,0 1-1 0 0,-1 0 0 0 0,0 0 1 0 0,0 0-1 0 0,0 0 0 0 0,0 0 1 0 0,-1 0-1 0 0,0 0 0 0 0,0 1 1 0 0,0-1-1 0 0,-1 0 0 0 0,0 6 1 0 0,-2 10 26 0 0,-1 0 1 0 0,-1-1 0 0 0,0 0-1 0 0,-2 0 1 0 0,0 0 0 0 0,-2 0-1 0 0,0-1 1 0 0,-1 0 0 0 0,-13 19 0 0 0,-14 19 105 0 0,-65 75 1 0 0,72-96-94 0 0,-2-2 0 0 0,-67 58 0 0 0,80-78-2 0 0,0 0 0 0 0,-1-2-1 0 0,0 0 1 0 0,-1-2-1 0 0,0 0 1 0 0,0-1-1 0 0,-1-1 1 0 0,-25 6-1 0 0,39-12-24 0 0,0 0 0 0 0,0-1 0 0 0,0 0-1 0 0,0-1 1 0 0,0 0 0 0 0,0 0 0 0 0,-9-1-1 0 0,14 0-25 0 0,-1 1-1 0 0,1-1 0 0 0,-1 0 1 0 0,1 1-1 0 0,0-1 0 0 0,-1 0 1 0 0,1-1-1 0 0,0 1 0 0 0,0 0 1 0 0,0-1-1 0 0,-1 1 0 0 0,1-1 1 0 0,1 1-1 0 0,-1-1 0 0 0,0 0 1 0 0,0 0-1 0 0,1 0 1 0 0,-1 0-1 0 0,1 0 0 0 0,0 0 1 0 0,-1-1-1 0 0,-1-3 0 0 0,2 1-53 0 0,0 1-1 0 0,-1-1 1 0 0,1 0-1 0 0,1 1 1 0 0,-1-1-1 0 0,1 0 1 0 0,0 0-1 0 0,0 1 1 0 0,0-1-1 0 0,0 0 1 0 0,1 0-1 0 0,0 1 1 0 0,0-1-1 0 0,0 0 1 0 0,3-4-1 0 0,-1 2-294 0 0,0-1 0 0 0,1 1 0 0 0,0 0 0 0 0,1 1 0 0 0,0-1 0 0 0,0 1 0 0 0,0 0 0 0 0,7-7 0 0 0,4-1-5204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4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69 7919 0 0,'151'-69'8199'0'0,"-152"70"-7771"0"0,-3 4-210 0 0,0 0 1 0 0,-1 0-1 0 0,0-1 0 0 0,0 1 0 0 0,0-1 1 0 0,-11 6-1 0 0,-40 18 196 0 0,8-5-269 0 0,16-6-136 0 0,-42 14 0 0 0,-17 9-13 0 0,44-17 4 0 0,25-13 0 0 0,0 1 0 0 0,1 0 0 0 0,-36 27 0 0 0,48-29 0 0 0,1 2 3 0 0,9-7-7 0 0,-1-3-7 0 0,0 0 0 0 0,1 0 1 0 0,-1 0-1 0 0,1 0 0 0 0,0 0 0 0 0,-1 1 0 0 0,1-1 1 0 0,0-1-1 0 0,0 1 0 0 0,-1 0 0 0 0,1 0 0 0 0,0 0 1 0 0,0 0-1 0 0,0-1 0 0 0,0 1 0 0 0,0 0 0 0 0,0-1 1 0 0,0 1-1 0 0,0-1 0 0 0,2 1 0 0 0,-3-1 10 0 0,7 3-9 0 0,0-2 1 0 0,0 1-1 0 0,0-1 1 0 0,1 0-1 0 0,-1-1 1 0 0,0 1 0 0 0,0-1-1 0 0,14-2 1 0 0,-4 1 11 0 0,10 0-2 0 0,3-1 0 0 0,44 4 0 0 0,-64-1 0 0 0,0 1 0 0 0,0 0 0 0 0,0 0 0 0 0,0 1 0 0 0,0 0 0 0 0,0 1 0 0 0,-1 0 0 0 0,11 6 0 0 0,-16-7 22 0 0,0 0 0 0 0,0 0 0 0 0,-1 0 0 0 0,1 0 0 0 0,-1 0 0 0 0,0 1 0 0 0,0 0 0 0 0,0-1 0 0 0,0 1 0 0 0,-1 0 0 0 0,1 0 0 0 0,-1 1 0 0 0,0-1 0 0 0,0 0 0 0 0,-1 1 0 0 0,0-1 0 0 0,1 1 0 0 0,-1 0 0 0 0,-1-1 0 0 0,1 1 0 0 0,0 7 0 0 0,-1-5 23 0 0,-1-1 0 0 0,1 1 1 0 0,-1-1-1 0 0,0 1 0 0 0,-1-1 0 0 0,1 0 0 0 0,-1 1 0 0 0,0-1 0 0 0,-1 0 0 0 0,0 0 0 0 0,0 0 0 0 0,0-1 0 0 0,0 1 0 0 0,-1-1 0 0 0,-5 6 1 0 0,4-5-30 0 0,-1-1 0 0 0,0 1 1 0 0,0-1-1 0 0,-1 0 1 0 0,1-1-1 0 0,-1 1 1 0 0,0-1-1 0 0,0-1 1 0 0,-1 1-1 0 0,1-1 1 0 0,-1-1-1 0 0,1 1 1 0 0,-16 2-1 0 0,0-1 4 0 0,0-1 0 0 0,0-2 0 0 0,-46-1-1 0 0,56-1-13 0 0,1 0 0 0 0,0-1 0 0 0,-1-1 0 0 0,1 0-1 0 0,0-1 1 0 0,1 0 0 0 0,-1 0 0 0 0,1-1 0 0 0,-13-8 0 0 0,22 11-14 0 0,-1 0 0 0 0,1-1 0 0 0,-1 1 0 0 0,1-1 0 0 0,0 1 0 0 0,0-1 0 0 0,0 1 0 0 0,0-1 0 0 0,1 0 0 0 0,-1 0 0 0 0,-1-6 0 0 0,2 7-206 0 0,6-5-397 0 0,-4 6 561 0 0,-1 0-1 0 0,1 0 0 0 0,0 1 0 0 0,-1-1 0 0 0,1 0 0 0 0,0 0 0 0 0,0 0 1 0 0,-1 1-1 0 0,1-1 0 0 0,0 0 0 0 0,0 1 0 0 0,2-2 0 0 0,21-7-1518 0 0,-7 5-2728 0 0,-1 3-1069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35 269 10135 0 0,'0'0'1264'0'0,"-2"1"-122"0"0,-3 3 165 0 0,3-3-565 0 0,-1 1 0 0 0,1 0 0 0 0,-1-1 1 0 0,0 1-1 0 0,1-1 0 0 0,-1 0 0 0 0,0 0 0 0 0,-4 1 0 0 0,12-14 108 0 0,-1 2-657 0 0,1 0 0 0 0,0 1 0 0 0,1-1 1 0 0,13-15-1 0 0,33-31 10 0 0,-39 43-162 0 0,4-5-41 0 0,2 0 0 0 0,1 2-1 0 0,38-25 1 0 0,-47 33-18 0 0,1 2 1 0 0,0 0-1 0 0,1 0 0 0 0,-1 1 0 0 0,1 1 0 0 0,0 0 0 0 0,0 1 1 0 0,26-4-1 0 0,-23 9 155 0 0,-13 3-81 0 0,-2-4-20 0 0,0 1 0 0 0,0 0 1 0 0,0 1-1 0 0,0-1 0 0 0,0 0 0 0 0,0 0 1 0 0,0 1-1 0 0,-1-1 0 0 0,1 1 0 0 0,-1-1 0 0 0,1 1 1 0 0,-1-1-1 0 0,0 1 0 0 0,0 3 0 0 0,-5 33 341 0 0,5-38-365 0 0,-5 22 132 0 0,-14 35-1 0 0,-2 11 165 0 0,19-60-286 0 0,0-1-1 0 0,1 1 0 0 0,0 0 0 0 0,1-1 1 0 0,0 1-1 0 0,1 9 0 0 0,-1-15-202 0 0,1-1 0 0 0,-1 1 0 0 0,1 0 0 0 0,0-1 0 0 0,0 1 1 0 0,0-1-1 0 0,0 1 0 0 0,0-1 0 0 0,1 1 0 0 0,1 1 0 0 0,-2-2 50 0 0,0-1-1 0 0,-1 0 1 0 0,1 0 0 0 0,0 0-1 0 0,1-1 1 0 0,-1 1 0 0 0,0 0 0 0 0,0 0-1 0 0,0 0 1 0 0,0-1 0 0 0,1 1-1 0 0,-1-1 1 0 0,0 1 0 0 0,1-1 0 0 0,-1 0-1 0 0,0 1 1 0 0,1-1 0 0 0,-1 0-1 0 0,0 0 1 0 0,1 0 0 0 0,2 0 0 0 0,6-1-1727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 9671 0 0,'0'0'748'0'0,"-2"1"-492"0"0,-5 3 52 0 0,0 0 0 0 0,0 1 0 0 0,1 0-1 0 0,0 0 1 0 0,-10 10 0 0 0,-26 35 3033 0 0,40-46-3171 0 0,-12 15 249 0 0,0 0 0 0 0,2 1 1 0 0,1 0-1 0 0,0 1 1 0 0,2 0-1 0 0,-9 27 1 0 0,-215 512 4794 0 0,174-430-5081 0 0,-47 75-122 0 0,93-180-130 0 0,1 0 0 0 0,-9 29 0 0 0,20-52-853 0 0</inkml:trace>
  <inkml:trace contextRef="#ctx0" brushRef="#br0" timeOffset="1">0 796 12439 0 0,'0'0'958'0'0,"9"-6"786"0"0,6 2-289 0 0,-1 2 0 0 0,1-1 0 0 0,-1 2 1 0 0,21-1-1 0 0,21-2-28 0 0,204-33 1256 0 0,-240 34-2607 0 0,1 1-1 0 0,27 1 1 0 0,-37 1-136 0 0,0 1 0 0 0,0 0 0 0 0,0 1 0 0 0,0 0 1 0 0,-1 1-1 0 0,13 5 0 0 0,-21-7-55 0 0,1 0 0 0 0,-1 1 0 0 0,1-1 0 0 0,-1 1 0 0 0,0 0 0 0 0,1-1 0 0 0,-1 1 0 0 0,0 0-1 0 0,0 1 1 0 0,0-1 0 0 0,-1 0 0 0 0,4 5 0 0 0,-4-5-534 0 0,6 5-2475 0 0,0 2 1337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4143 0 0,'0'0'15784'0'0,"0"2"-15360"0"0,1 5-221 0 0,0 1 0 0 0,-1-1 0 0 0,0 1 0 0 0,-1-1 0 0 0,1 1 0 0 0,-2-1 0 0 0,1 0 0 0 0,-1 1 0 0 0,0-1-1 0 0,0 0 1 0 0,-1 0 0 0 0,-3 7 0 0 0,1-4-143 0 0,-1-1 0 0 0,1 0 0 0 0,-2 0-1 0 0,1 0 1 0 0,-1-1 0 0 0,0 0 0 0 0,-1 0-1 0 0,-8 6 1 0 0,13-12-553 0 0,-11 7 1659 0 0,6-7-2907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445 808 13039 0 0,'0'0'1186'0'0,"2"-1"-845"0"0,20-19 918 0 0,0 0 1 0 0,-1-2-1 0 0,25-33 1 0 0,46-80-161 0 0,-66 91-981 0 0,24-54 0 0 0,-39 71-87 0 0,-1 1 0 0 0,-1-2 0 0 0,9-45 0 0 0,-15 53-31 0 0,5-19 0 0 0,-3-1 0 0 0,-1 1 0 0 0,-1-49 0 0 0,-3 86-17 0 0,0 0-1 0 0,0 0 0 0 0,0 0 1 0 0,-1 0-1 0 0,1 1 1 0 0,-1-1-1 0 0,1 0 0 0 0,-1 0 1 0 0,1 0-1 0 0,-1 1 1 0 0,0-1-1 0 0,0 0 0 0 0,0 1 1 0 0,-1-2-1 0 0,1 2 8 0 0,0 1-1 0 0,0-1 1 0 0,0 1-1 0 0,1-1 1 0 0,-1 1-1 0 0,0 0 1 0 0,0-1-1 0 0,0 1 1 0 0,0 0-1 0 0,0 0 1 0 0,0 0-1 0 0,0 0 1 0 0,0 0-1 0 0,0 0 1 0 0,0 0-1 0 0,0 0 1 0 0,0 0-1 0 0,1 0 1 0 0,-1 1-1 0 0,0-1 1 0 0,0 0-1 0 0,0 1 1 0 0,0-1-1 0 0,0 0 1 0 0,0 1-1 0 0,1-1 1 0 0,-1 1-1 0 0,0 0 1 0 0,0-1-1 0 0,1 1 1 0 0,-2 0-1 0 0,-6 6-16 0 0,1-1 1 0 0,-1 1-1 0 0,1 0 0 0 0,0 1 0 0 0,1 0 0 0 0,0 0 0 0 0,-7 12 0 0 0,-1 5 31 0 0,-15 37-1 0 0,-58 178 186 0 0,50-128 41 0 0,-202 508 1988 0 0,117-369-1626 0 0,111-230-590 0 0,-1-1 0 0 0,-1-1-1 0 0,-1 0 1 0 0,-1 0-1 0 0,0-2 1 0 0,-23 21-1 0 0,33-34-68 0 0,2-1-34 0 0,-1 0 1 0 0,1 0-1 0 0,0 0 1 0 0,-1-1 0 0 0,1 0-1 0 0,-1 0 1 0 0,0 0-1 0 0,1 0 1 0 0,-1 0 0 0 0,-5 1-1 0 0,7-3-940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18743 0 0,'0'0'1699'0'0,"1"-1"-1399"0"0,2-3-166 0 0,0 1 0 0 0,0-1 1 0 0,0 1-1 0 0,0 0 0 0 0,1 0 1 0 0,-1 1-1 0 0,1-1 0 0 0,0 1 1 0 0,0-1-1 0 0,0 1 0 0 0,0 0 0 0 0,0 1 1 0 0,5-2-1 0 0,12-4 692 0 0,30-5 0 0 0,-31 8-749 0 0,39-8 472 0 0,0 3 1 0 0,83-1-1 0 0,-31 15-408 0 0,-16 1-1221 0 0,-70-6-460 0 0,-1 0-4286 0 0,-1 0-1789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7831 0 0,'0'0'1704'0'0,"0"3"-732"0"0,-64 176 3189 0 0,31-95-3284 0 0,-83 211 861 0 0,-26-13-1408 0 0,105-224-292 0 0,-3-2 1 0 0,-2-2 0 0 0,-86 86-1 0 0,111-121-37 0 0,11-11-6 0 0,-1-1 0 0 0,0 1 0 0 0,-12 9 1 0 0,17-15-100 0 0,7-17-10422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1839 0 0,'0'2'6162'0'0,"0"0"-5839"0"0,0-1-1 0 0,1 0 1 0 0,-1 0 0 0 0,0 0 0 0 0,1 1 0 0 0,-1-1 0 0 0,1 0-1 0 0,0 0 1 0 0,-1 0 0 0 0,1 0 0 0 0,0 0 0 0 0,-1 0 0 0 0,1 0-1 0 0,0 0 1 0 0,0 0 0 0 0,0 0 0 0 0,0 0 0 0 0,0-1 0 0 0,0 1-1 0 0,0 0 1 0 0,0-1 0 0 0,2 2 0 0 0,0-1-109 0 0,1 0-1 0 0,-1 0 1 0 0,1 0 0 0 0,-1-1-1 0 0,1 1 1 0 0,0-1 0 0 0,7 0-1 0 0,4-1-50 0 0,-1-1 1 0 0,29-7-1 0 0,280-101 2585 0 0,-213 68-2029 0 0,132-32 0 0 0,-221 69-704 0 0,0 1-1 0 0,43-3 0 0 0,-58 7-124 0 0,1 0 0 0 0,-1 0 0 0 0,0 1 0 0 0,0 0 0 0 0,0 0 0 0 0,0 0 0 0 0,0 1 0 0 0,0 0 0 0 0,0 0 0 0 0,0 0 0 0 0,-1 1 0 0 0,1 0 1 0 0,-1 0-1 0 0,8 5 0 0 0,-10-4-1385 0 0,3 8-376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21 10135 0 0,'16'-20'8835'0'0,"-15"23"-8384"0"0,2 4-316 0 0,0 0 0 0 0,-1 1 1 0 0,0-1-1 0 0,0 1 1 0 0,-1 0-1 0 0,0-1 0 0 0,0 1 1 0 0,-1 0-1 0 0,0 0 1 0 0,0-1-1 0 0,-2 10 1 0 0,-3 15-23 0 0,-13 42 1 0 0,16-67-84 0 0,-109 333 21 0 0,81-268-29 0 0,-3-1 0 0 0,-66 105 1 0 0,50-109-13 0 0,-85 91 1 0 0,84-106 37 0 0,-25 29 11 0 0,71-75-53 0 0,3-4-9 0 0,-1 0 0 0 0,1 0 0 0 0,-1 0 0 0 0,0-1 0 0 0,1 1 0 0 0,-1 0-1 0 0,0-1 1 0 0,-3 3 0 0 0,3-3-167 0 0,12-9-1390 0 0,-7 5 1410 0 0,67-63-1327 0 0,14-13 921 0 0,106-61 1285 0 0,-187 138-565 0 0,0 0 0 0 0,1-1 0 0 0,-1 1 0 0 0,1 1 0 0 0,-1-1 0 0 0,1 0 0 0 0,0 1 0 0 0,-1 0-1 0 0,1-1 1 0 0,0 2 0 0 0,0-1 0 0 0,0 0 0 0 0,0 1 0 0 0,0 0 0 0 0,7 0 0 0 0,-6 3 376 0 0,-1 2-416 0 0,0 1-1 0 0,-1-1 1 0 0,1 1 0 0 0,-1 0-1 0 0,0-1 1 0 0,-1 1 0 0 0,0 1 0 0 0,0-1-1 0 0,0 0 1 0 0,0 1 0 0 0,-1-1 0 0 0,1 13-1 0 0,-2 7-44 0 0,0 0-1 0 0,-4 26 0 0 0,2-30-24 0 0,-3 13 12 0 0,-16 59 0 0 0,11-53-21 0 0,4-21 608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2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206 203 9671 0 0,'0'0'748'0'0,"2"3"-492"0"0,12 25 1185 0 0,-1-9 2293 0 0,-11-18-3599 0 0,-1 0 0 0 0,1 0 1 0 0,-1 0-1 0 0,1 0 0 0 0,-1 0 1 0 0,1-1-1 0 0,-1 1 0 0 0,1-1 0 0 0,0 1 1 0 0,-1-1-1 0 0,1 0 0 0 0,0 1 1 0 0,-1-1-1 0 0,1 0 0 0 0,3 0 0 0 0,-2 0 137 0 0,10-1 196 0 0,-1 0 1 0 0,0 0-1 0 0,0-1 0 0 0,-1-1 1 0 0,1 0-1 0 0,16-7 1 0 0,-9 4-13 0 0,22-5 1 0 0,-30 11-336 0 0,-8-1-110 0 0,0 1 0 0 0,0 0 0 0 0,1-1 0 0 0,-1 0 0 0 0,0 0 0 0 0,0 0 0 0 0,0 0 0 0 0,0 0-1 0 0,0 0 1 0 0,4-3 0 0 0,5-3-11 0 0,-1-1 0 0 0,-3-1 0 0 0,-5 5-53 0 0,-1-1-1 0 0,0 1 1 0 0,-1 0-1 0 0,1-1 1 0 0,-1 1 0 0 0,0-1-1 0 0,0 1 1 0 0,-1-1-1 0 0,1 0 1 0 0,-1 1-1 0 0,0-1 1 0 0,0 0-1 0 0,0 1 1 0 0,-1-1 0 0 0,-1-5-1 0 0,-1-3-205 0 0,-1-1 0 0 0,0 0-1 0 0,-11-21 1 0 0,13 32 119 0 0,0-1 1 0 0,0 1-1 0 0,0 0 0 0 0,0-1 0 0 0,-1 1 0 0 0,1 0 0 0 0,-7-5 1 0 0,8 7-209 0 0,-14 0-326 0 0,10 1 619 0 0,0 1 0 0 0,-1 0-1 0 0,1 0 1 0 0,-1 0 0 0 0,1 1-1 0 0,0 0 1 0 0,0 0 0 0 0,0 0-1 0 0,0 0 1 0 0,0 1 0 0 0,-8 6-1 0 0,-1 2 44 0 0,0 1 0 0 0,-16 17 0 0 0,-13 17-21 0 0,1 2 0 0 0,2 2 0 0 0,-44 73 0 0 0,75-107 41 0 0,-13 20 36 0 0,1 1 0 0 0,2 1-1 0 0,-19 52 1 0 0,37-85-16 0 0,0 0 1 0 0,-1 0-1 0 0,2 0 1 0 0,-1-1-1 0 0,1 1 1 0 0,-1 0-1 0 0,1 0 1 0 0,1 0-1 0 0,-1 0 1 0 0,1 0-1 0 0,-1 0 1 0 0,4 7-1 0 0,-3-9 8 0 0,0 0 1 0 0,0-1-1 0 0,0 1 1 0 0,1-1-1 0 0,-1 0 0 0 0,1 0 1 0 0,0 1-1 0 0,0-1 0 0 0,-1 0 1 0 0,1 0-1 0 0,0 0 0 0 0,1-1 1 0 0,-1 1-1 0 0,0 0 0 0 0,0-1 1 0 0,1 0-1 0 0,-1 1 0 0 0,1-1 1 0 0,-1 0-1 0 0,1 0 0 0 0,0-1 1 0 0,-1 1-1 0 0,5 0 1 0 0,12 1 302 0 0,-1 0-1 0 0,1-2 1 0 0,0 0 0 0 0,27-5 0 0 0,73-17 846 0 0,-112 21-1181 0 0,17-5-182 0 0,0 0-1 0 0,28-13 1 0 0,-35 12-300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342 254 1839 0 0,'0'0'10482'0'0,"0"2"-9461"0"0,0 12 4075 0 0,2-15-4951 0 0,1-1-81 0 0,0 1 0 0 0,0-1 0 0 0,0 0 0 0 0,-1 0-1 0 0,1 0 1 0 0,-1 0 0 0 0,0 0 0 0 0,1 0 0 0 0,-1-1 0 0 0,2-3-1 0 0,2-2 14 0 0,-1-1-1 0 0,6-12 0 0 0,31-81 55 0 0,-36 82-126 0 0,3-35 0 0 0,-9 54-20 0 0,0 0-1 0 0,0 0 0 0 0,0 0 1 0 0,0 0-1 0 0,0 0 0 0 0,0 0 1 0 0,0 0-1 0 0,0 0 0 0 0,0 0 1 0 0,-1 0-1 0 0,1 0 0 0 0,0 0 1 0 0,-1 0-1 0 0,1 0 0 0 0,0 0 1 0 0,-1 1-1 0 0,1-1 0 0 0,-1 0 1 0 0,0 0-1 0 0,1 0 0 0 0,-1 1 1 0 0,1-1-1 0 0,-1 0 0 0 0,0 1 1 0 0,0-1-1 0 0,0 1 0 0 0,1-1 1 0 0,-1 1-1 0 0,0-1 0 0 0,0 1 1 0 0,0-1-1 0 0,0 1 0 0 0,0 0 1 0 0,0-1-1 0 0,0 1 0 0 0,0 0 1 0 0,1 0-1 0 0,-3 0 0 0 0,0-1-29 0 0,-1 1-1 0 0,1 0 1 0 0,-1 0-1 0 0,1 1 1 0 0,-1-1-1 0 0,1 0 0 0 0,-1 1 1 0 0,1 0-1 0 0,0 0 1 0 0,-4 2-1 0 0,-9 5-116 0 0,0 1 0 0 0,0 0 0 0 0,1 1 0 0 0,-16 15 0 0 0,5-2-23 0 0,-29 34-1 0 0,-56 84 133 0 0,92-113 43 0 0,2 0 1 0 0,1 1 0 0 0,-16 44-1 0 0,27-60 354 0 0,0 1 0 0 0,-2 15 0 0 0,6-25-267 0 0,0-1 1 0 0,1 0-1 0 0,0 0 1 0 0,-1 0-1 0 0,1 1 1 0 0,0-1-1 0 0,1 0 0 0 0,-1 0 1 0 0,1 1-1 0 0,-1-1 1 0 0,1 0-1 0 0,0 0 1 0 0,0 0-1 0 0,3 6 1 0 0,-3-7-78 0 0,29 0-658 0 0,-23-1 749 0 0,0-1 0 0 0,0 0 0 0 0,0 1 0 0 0,0-2 0 0 0,-1 1 0 0 0,1-1 0 0 0,7-2 0 0 0,24-10 173 0 0,46-22 0 0 0,-68 27-311 0 0,-1-1 0 0 0,1 0 1 0 0,-1-1-1 0 0,-1-1 0 0 0,22-20 0 0 0,-32 27-16 0 0,-1 0 1 0 0,1 0 0 0 0,-1-1-1 0 0,0 1 1 0 0,0-1-1 0 0,0 1 1 0 0,3-11-1 0 0,13-21-129 0 0,-13 24 136 0 0,-4 2 56 0 0,-2 8 335 0 0,1 2-322 0 0,0 0 0 0 0,-1-1 1 0 0,1 1-1 0 0,0 0 1 0 0,0 0-1 0 0,-1 0 0 0 0,1 0 1 0 0,0 0-1 0 0,-1 0 0 0 0,1 0 1 0 0,0 0-1 0 0,0 0 1 0 0,-1 0-1 0 0,1 0 0 0 0,0 0 1 0 0,-1 0-1 0 0,1 1 1 0 0,0-1-1 0 0,0 0 0 0 0,0 1 1 0 0,3 4 22 0 0,-2-2-28 0 0,-1 0 0 0 0,1 0-1 0 0,-1-1 1 0 0,0 1 0 0 0,0 0 0 0 0,0 1 0 0 0,0-1 0 0 0,0 0 0 0 0,0 0 0 0 0,-1 6 0 0 0,2 15-234 0 0,-1-8-2848 0 0,-1-11 852 0 0,0 9-3902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1839 0 0,'15'-1'18943'0'0,"-35"14"-18782"0"0,3-1 853 0 0,15-11-913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100 487 8287 0 0,'0'0'639'0'0,"-2"2"-415"0"0,0 0 24 0 0,0-1-1 0 0,0 1 1 0 0,1-1 0 0 0,-1 1-1 0 0,0-1 1 0 0,-1 1 0 0 0,1-1-1 0 0,0 0 1 0 0,0 0-1 0 0,0 0 1 0 0,-1-1 0 0 0,1 1-1 0 0,-1 0 1 0 0,1-1 0 0 0,0 1-1 0 0,-1-1 1 0 0,-3 0 0 0 0,2 0 1914 0 0,2 0-2020 0 0,1 0 0 0 0,-1-1 0 0 0,1 1 0 0 0,-1-1 1 0 0,0 1-1 0 0,1-1 0 0 0,-1 0 0 0 0,1 1 0 0 0,0-1 0 0 0,-1 0 0 0 0,1 0 0 0 0,0 0 0 0 0,-1 0 1 0 0,1 0-1 0 0,0 0 0 0 0,-2-2 0 0 0,1 1 14 0 0,0-1 0 0 0,0 0 0 0 0,0 0 0 0 0,0 0 0 0 0,1 0 0 0 0,-3-4 0 0 0,2-1-74 0 0,0-1 0 0 0,0 0 0 0 0,0 1 0 0 0,2-1 0 0 0,-1 0 0 0 0,1 0 0 0 0,0 0 0 0 0,1 0 0 0 0,0 1 0 0 0,0-1 0 0 0,1 0 0 0 0,0 1 0 0 0,0-1 0 0 0,1 1 0 0 0,6-13 0 0 0,2-2-136 0 0,1 0 0 0 0,2 1 0 0 0,0 0-1 0 0,19-21 1 0 0,-10 15-233 0 0,52-50 0 0 0,-64 69 265 0 0,0-1 1 0 0,1 2-1 0 0,0 0 1 0 0,0 0-1 0 0,1 1 1 0 0,0 0-1 0 0,27-9 1 0 0,-33 15-168 0 0,1-1 1 0 0,-1 1 0 0 0,1 0-1 0 0,-1 0 1 0 0,1 1 0 0 0,0 0-1 0 0,-1 1 1 0 0,1-1 0 0 0,0 1-1 0 0,-1 1 1 0 0,15 4 0 0 0,-4 1-1030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138 193 4607 0 0,'1'2'2726'0'0,"2"2"-1778"0"0,0 0 1 0 0,1 0 0 0 0,-1 0-1 0 0,1 0 1 0 0,0-1-1 0 0,0 1 1 0 0,0-1 0 0 0,4 3-1 0 0,-3-4-660 0 0,-1 1 0 0 0,1-1 0 0 0,-1-1 0 0 0,1 1 0 0 0,0 0 1 0 0,-1-1-1 0 0,1 0 0 0 0,0 0 0 0 0,0-1 0 0 0,0 1 0 0 0,0-1 0 0 0,0 0 0 0 0,0-1 0 0 0,7 0 0 0 0,-4-1-124 0 0,-1 0 0 0 0,0 0 0 0 0,0-1 1 0 0,0 0-1 0 0,-1 0 0 0 0,1 0 0 0 0,-1-1 0 0 0,1 0 0 0 0,-1 0 0 0 0,6-6 0 0 0,-2 1-88 0 0,0-1 0 0 0,-1 0 0 0 0,0 0-1 0 0,12-19 1 0 0,-19 26-92 0 0,0 0 0 0 0,0 0-1 0 0,-1 0 1 0 0,1 0 0 0 0,-1 0 0 0 0,0-1-1 0 0,0 1 1 0 0,0 0 0 0 0,0-1-1 0 0,0 1 1 0 0,-1 0 0 0 0,1-1 0 0 0,-1 1-1 0 0,0-1 1 0 0,0 1 0 0 0,-1-1 0 0 0,1 1-1 0 0,-1-1 1 0 0,1 1 0 0 0,-1 0 0 0 0,0-1-1 0 0,0 1 1 0 0,-2-3 0 0 0,0 1-44 0 0,1 1-1 0 0,-1 0 1 0 0,0 1 0 0 0,-1-1 0 0 0,1 0 0 0 0,-1 1-1 0 0,1 0 1 0 0,-1 0 0 0 0,0 0 0 0 0,0 0 0 0 0,0 0 0 0 0,-1 1-1 0 0,1 0 1 0 0,0 0 0 0 0,-8-2 0 0 0,8 3 12 0 0,1 0 0 0 0,-1 1 0 0 0,0-1 0 0 0,1 1 0 0 0,-1 0 1 0 0,0 0-1 0 0,1 0 0 0 0,-1 1 0 0 0,0-1 0 0 0,1 1 0 0 0,-1 0 0 0 0,1 0 0 0 0,-1 0 0 0 0,1 1 1 0 0,-1-1-1 0 0,1 1 0 0 0,0-1 0 0 0,-4 4 0 0 0,-7 5-27 0 0,0 0 0 0 0,-20 21 0 0 0,19-18 33 0 0,-7 7 15 0 0,1 1 1 0 0,1 1 0 0 0,-32 45-1 0 0,42-50 26 0 0,1-1-1 0 0,0 1 1 0 0,1 0-1 0 0,0 1 1 0 0,2 0-1 0 0,0 0 1 0 0,-4 24-1 0 0,8-30 2 0 0,0 1 0 0 0,1 0 0 0 0,0 0 0 0 0,1 0 0 0 0,2 21 0 0 0,-2-30 0 0 0,1 0 0 0 0,-1 0 0 0 0,1 0 0 0 0,1 0 0 0 0,-1 0 0 0 0,1 0 0 0 0,-1-1 0 0 0,1 1 0 0 0,0-1 0 0 0,0 1 0 0 0,0-1 0 0 0,1 1 0 0 0,-1-1 0 0 0,1 0 0 0 0,0 0 0 0 0,0-1 0 0 0,0 1 0 0 0,0 0 0 0 0,1-1 0 0 0,-1 0 0 0 0,0 0 0 0 0,8 3 0 0 0,-3-2 50 0 0,0-1 1 0 0,0 0-1 0 0,0 0 0 0 0,1-1 0 0 0,-1 0 1 0 0,1 0-1 0 0,-1-1 0 0 0,1 0 1 0 0,-1-1-1 0 0,1 0 0 0 0,-1 0 0 0 0,16-5 1 0 0,-8 1-502 0 0,-1 0 1 0 0,27-13 0 0 0,0-7-4139 0 0,-21 11-1613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87 5983 0 0,'7'-3'257'0'0,"0"-1"-1"0"0,0 1 0 0 0,0-1 0 0 0,0 0 0 0 0,-1-1 1 0 0,0 0-1 0 0,0 0 0 0 0,0 0 0 0 0,5-7 0 0 0,16-12 3622 0 0,-20 17-3611 0 0,0 1 3067 0 0,-9 16-1589 0 0,-70 145-532 0 0,35-82-850 0 0,-66 125-6 0 0,0 0-100 0 0,23-40-203 0 0,-49 108 60 0 0,102-212-500 0 0,-55 83 0 0 0,57-97-690 0 0,-35 41-5804 0 0,59-79 5480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75 5063 0 0,'-45'19'71'0'0,"11"-5"1082"0"0,12-2 12159 0 0,43-11-12557 0 0,-16 0-654 0 0,0-1 0 0 0,0 0 0 0 0,1 0-1 0 0,-1-1 1 0 0,10-1 0 0 0,397-87 2899 0 0,-80 60-2720 0 0,-326 29-593 0 0,0 0 1 0 0,0 0-1 0 0,1 0 0 0 0,-1 1 1 0 0,0 0-1 0 0,0 0 0 0 0,7 3 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50 6447 0 0,'0'0'1942'0'0,"0"-3"-532"0"0,0 1-1123 0 0,-1 0-1 0 0,1-1 0 0 0,-1 1 0 0 0,0 0 0 0 0,0 0 0 0 0,1 0 1 0 0,-1 0-1 0 0,-1-1 0 0 0,1 2 0 0 0,0-1 0 0 0,0 0 0 0 0,-1 0 1 0 0,1 0-1 0 0,-1 0 0 0 0,-2-1 0 0 0,2 1-212 0 0,0 1-1 0 0,0-1 0 0 0,0 1 0 0 0,0 0 1 0 0,-1 0-1 0 0,1 0 0 0 0,0 0 1 0 0,0 1-1 0 0,-1-1 0 0 0,1 0 1 0 0,0 1-1 0 0,-1 0 0 0 0,1-1 1 0 0,-1 1-1 0 0,1 0 0 0 0,-1 0 1 0 0,1 1-1 0 0,0-1 0 0 0,-1 0 1 0 0,1 1-1 0 0,0-1 0 0 0,-1 1 1 0 0,1 0-1 0 0,-4 2 0 0 0,-6 3-21 0 0,0 1-1 0 0,1 1 0 0 0,0 0 1 0 0,-15 14-1 0 0,-35 42 15 0 0,9-9 323 0 0,34-38 174 0 0,-28 37-1 0 0,40-46-333 0 0,1 0 0 0 0,0 0 0 0 0,0 1 0 0 0,1 0 0 0 0,0 0-1 0 0,0 0 1 0 0,-3 14 0 0 0,7-21 11 0 0,1 0-72 0 0,1 0-145 0 0,-1 0 1 0 0,1 0-1 0 0,0-1 0 0 0,0 1 1 0 0,0-1-1 0 0,0 1 0 0 0,0-1 1 0 0,0 0-1 0 0,0 1 0 0 0,0-1 1 0 0,1 0-1 0 0,-1-1 0 0 0,0 1 0 0 0,1 0 1 0 0,-1-1-1 0 0,3 1 0 0 0,0-1-3 0 0,-1 1 0 0 0,0-2 0 0 0,0 1 0 0 0,0 0 0 0 0,1-1 0 0 0,-1 0 0 0 0,0 0-1 0 0,7-3 1 0 0,4-3 36 0 0,0-1-1 0 0,0 0 0 0 0,23-18 1 0 0,-37 25-53 0 0,15-10 44 0 0,61-42-22 0 0,-64 46-25 0 0,-1 2-10 0 0,-9 4-46 0 0,3 14-75 0 0,-3 0 108 0 0,-3-9 13 0 0,0 1 3 0 0,0-1 1 0 0,-1 0 0 0 0,0 0 0 0 0,0 1 0 0 0,0-1 0 0 0,0 0-1 0 0,-4 6 1 0 0,1 2-74 0 0,3-10-334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5527 0 0,'0'0'423'0'0,"-1"1"-278"0"0,-7 12 1879 0 0,1 0 0 0 0,0 1-1 0 0,-10 25 1 0 0,0 3-929 0 0,5-14-133 0 0,-13 53 0 0 0,18-55-384 0 0,-1 0 1 0 0,-20 42 0 0 0,-17 24 665 0 0,-47 83 174 0 0,-104 147-1779 0 0,170-285-1604 0 0,25-35 734 0 0,4-11-5260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4143 0 0,'76'-60'1132'0'0,"48"-18"9315"0"0,-46 30-5468 0 0,-27 15-4922 0 0,29-22 1476 0 0,61-44-73 0 0,-75 52-1139 0 0,-37 28-665 0 0,-2-1 1 0 0,0-2-1 0 0,31-30 1 0 0,-42 33-1817 0 0,-6 4-5339 0 0</inkml:trace>
  <inkml:trace contextRef="#ctx0" brushRef="#br0" timeOffset="1">33 571 5527 0 0,'0'0'423'0'0,"2"2"97"0"0,29 26 7137 0 0,7-2-3726 0 0,-31-22-3676 0 0,0-1 0 0 0,0 1-1 0 0,1-1 1 0 0,-1 0 0 0 0,1-1 0 0 0,0 1-1 0 0,0-2 1 0 0,0 1 0 0 0,8 0 0 0 0,113 9 1285 0 0,-63-4-1554 0 0,-62-7-72 0 0,1 0-3329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63 11519 0 0,'0'0'1446'0'0,"2"1"-96"0"0,4 2 2 0 0,13 5 1249 0 0,23 6 0 0 0,-35-12-2566 0 0,0 0 0 0 0,0-1 1 0 0,1 0-1 0 0,-1 0 0 0 0,1-1 1 0 0,-1 0-1 0 0,8-1 0 0 0,0 0 9 0 0,0-2 0 0 0,0 0-1 0 0,23-8 1 0 0,-30 7-96 0 0,0 1 1 0 0,0-1-1 0 0,-1 0 0 0 0,0 0 1 0 0,0-1-1 0 0,0 0 0 0 0,11-11 1 0 0,-17 16 31 0 0,-1-1 1 0 0,1 1 0 0 0,-1 0 0 0 0,1-1 0 0 0,-1 1 0 0 0,0-1-1 0 0,1 1 1 0 0,-1-1 0 0 0,1 1 0 0 0,-1-1 0 0 0,0 1 0 0 0,1-1 0 0 0,-1 1-1 0 0,0-1 1 0 0,0 1 0 0 0,1-1 0 0 0,-1 1 0 0 0,0-1 0 0 0,0 0 0 0 0,0 1-1 0 0,0-1 1 0 0,0 1 0 0 0,0-1 0 0 0,0 0 0 0 0,0 1 0 0 0,0-1-1 0 0,0 1 1 0 0,0-1 0 0 0,0 0 0 0 0,0 1 0 0 0,0-1 0 0 0,-1 1 0 0 0,1-1-1 0 0,0 0 1 0 0,0 1 0 0 0,-1-1 0 0 0,1 1 0 0 0,0-1 0 0 0,-1 1 0 0 0,1-1-1 0 0,0 1 1 0 0,-1 0 0 0 0,1-1 0 0 0,-1 1 0 0 0,1-1 0 0 0,-1 1-1 0 0,1 0 1 0 0,-1-1 0 0 0,1 1 0 0 0,-2-1 0 0 0,0 0-19 0 0,0 0-1 0 0,0 1 1 0 0,-1-1-1 0 0,1 0 1 0 0,0 1 0 0 0,-1-1-1 0 0,1 1 1 0 0,0 0 0 0 0,-1-1-1 0 0,-4 2 1 0 0,-5 1-5 0 0,0 1 0 0 0,0 1-1 0 0,0 1 1 0 0,0-1 0 0 0,0 2 0 0 0,-11 6 0 0 0,-62 47 146 0 0,62-41 84 0 0,2 0-1 0 0,-33 38 1 0 0,43-42-50 0 0,-1 0 1 0 0,2 1-1 0 0,0 1 0 0 0,0 0 1 0 0,-8 20-1 0 0,17-32-116 0 0,-1-1 0 0 0,1 1 0 0 0,0-1 0 0 0,0 1 0 0 0,0-1 0 0 0,0 1 0 0 0,1 0 0 0 0,0-1 0 0 0,-1 1 0 0 0,1 0 0 0 0,1 4 0 0 0,0-6-69 0 0,-1 0 0 0 0,1-1 1 0 0,0 1-1 0 0,-1 0 0 0 0,1-1 1 0 0,0 1-1 0 0,0-1 0 0 0,0 0 0 0 0,0 1 1 0 0,0-1-1 0 0,1 0 0 0 0,-1 1 0 0 0,0-1 1 0 0,1 0-1 0 0,-1 0 0 0 0,1 0 0 0 0,-1 0 1 0 0,1-1-1 0 0,-1 1 0 0 0,1 0 1 0 0,-1 0-1 0 0,1-1 0 0 0,0 1 0 0 0,0-1 1 0 0,2 1-1 0 0,14 0-4747 0 0,3-4-1617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63 317 2759 0 0,'0'0'126'0'0,"-2"0"-5"0"0,-8 2-1618 0 0,-8 2 5860 0 0,-10-1 11740 0 0,24-10-15212 0 0,4 5-864 0 0,-1 1 0 0 0,1 0 0 0 0,0 0 0 0 0,0 0 0 0 0,0-1 0 0 0,0 1 0 0 0,0 0 0 0 0,1 0 0 0 0,-1 0 0 0 0,0 0 0 0 0,0-1 0 0 0,1 1 0 0 0,-1 0 0 0 0,1 0 0 0 0,-1 0 0 0 0,2-2 0 0 0,12-17 97 0 0,-11 16-86 0 0,11-12-39 0 0,1 0 1 0 0,0 1-1 0 0,33-25 0 0 0,60-34-186 0 0,-52 37 198 0 0,-43 29-40 0 0,4-5 154 0 0,1 1 0 0 0,0 2 0 0 0,1-1 0 0 0,20-7 0 0 0,-36 17 132 0 0,-3 1-233 0 0,1 0-1 0 0,-1 0 1 0 0,0 0-1 0 0,1-1 1 0 0,-1 1-1 0 0,0 0 1 0 0,1 0-1 0 0,-1 0 1 0 0,0 0-1 0 0,1 0 1 0 0,-1 0 0 0 0,0 0-1 0 0,1 0 1 0 0,-1 0-1 0 0,0 0 1 0 0,1 0-1 0 0,-1 0 1 0 0,0 0-1 0 0,1 0 1 0 0,-1 0-1 0 0,0 0 1 0 0,1 0-1 0 0,-1 1 1 0 0,0-1-1 0 0,1 0 1 0 0,-1 0-1 0 0,2 2-22 0 0,1 0 0 0 0,-1-1-1 0 0,-1 1 1 0 0,1 0 0 0 0,0 0-1 0 0,0 0 1 0 0,-1 0-1 0 0,1 1 1 0 0,-1-1 0 0 0,0 0-1 0 0,1 1 1 0 0,-1-1-1 0 0,0 1 1 0 0,-1-1 0 0 0,2 4-1 0 0,0 1 1 0 0,3 6-1 0 0,-1 1 0 0 0,0-1 0 0 0,-1 0 0 0 0,-1 1 0 0 0,0-1 0 0 0,0 22 0 0 0,-2-9-128 0 0,-2-1 0 0 0,-6 34 0 0 0,7-57 8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13991 0 0,'0'0'3092'0'0,"0"2"-2230"0"0,-11 51 814 0 0,-35 102 1 0 0,44-146-1648 0 0,-4 2 71 0 0,-1 1-449 0 0,6-5-2624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75 1375 0 0,'49'-51'451'0'0,"-47"48"516"0"0,0 1 1 0 0,0 0-1 0 0,0 0 0 0 0,1 0 0 0 0,-1 0 0 0 0,1 1 1 0 0,0-1-1 0 0,-1 1 0 0 0,1 0 0 0 0,0-1 1 0 0,0 1-1 0 0,0 0 0 0 0,5 0 0 0 0,-21 20-512 0 0,-4-1-272 0 0,-1 0 0 0 0,-27 20 0 0 0,-14 14-131 0 0,51-44-37 0 0,-255 235-438 0 0,225-214 194 0 0,1 2 0 0 0,2 2-1 0 0,-50 58 1 0 0,75-79 275 0 0,1 1-1 0 0,0 0 1 0 0,1 1 0 0 0,0 0-1 0 0,1 0 1 0 0,1 0 0 0 0,0 1-1 0 0,1 0 1 0 0,0 0 0 0 0,2 1 0 0 0,0-1-1 0 0,0 1 1 0 0,1 0 0 0 0,1 29-1 0 0,2-34 32 0 0,1-1-1 0 0,-1 1 1 0 0,2-1-1 0 0,-1 0 1 0 0,1 0-1 0 0,1 0 0 0 0,0 0 1 0 0,0 0-1 0 0,1-1 1 0 0,1 0-1 0 0,11 16 1 0 0,-8-13-1 0 0,2 0 0 0 0,0-1 1 0 0,0-1-1 0 0,1 0 0 0 0,0 0 1 0 0,0-1-1 0 0,19 9 0 0 0,-14-7 11 0 0,-9-7-79 0 0,-1 0-1 0 0,1 0 1 0 0,0 0 0 0 0,13 3 0 0 0,-19-6-654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4807 0 0,'0'0'1546'0'0,"1"-1"-972"0"0,13-19 772 0 0,-1-1 0 0 0,-1 0-1 0 0,17-42 1 0 0,-20 42-851 0 0,0 0 0 0 0,1 1 0 0 0,2 1 0 0 0,-1 0 1 0 0,18-20-1 0 0,-10 18-179 0 0,1 1 1 0 0,1 2-1 0 0,43-31 1 0 0,-46 37-27 0 0,1 1 1 0 0,0 1-1 0 0,0 1 1 0 0,1 1-1 0 0,35-10 1 0 0,-51 17-167 0 0,0 0 1 0 0,0 1-1 0 0,0-1 1 0 0,0 1-1 0 0,0 0 1 0 0,1 0-1 0 0,-1 0 1 0 0,0 0-1 0 0,0 1 1 0 0,6 1-1 0 0,-8-1-93 0 0,1-1-1 0 0,-1 1 1 0 0,0 0 0 0 0,0 1-1 0 0,0-1 1 0 0,0 0-1 0 0,0 0 1 0 0,0 1 0 0 0,0-1-1 0 0,-1 1 1 0 0,1 0-1 0 0,-1 0 1 0 0,1-1 0 0 0,-1 1-1 0 0,1 0 1 0 0,-1 0-1 0 0,0 0 1 0 0,0 0 0 0 0,2 4-1 0 0,-1 3-22 0 0,1 0 0 0 0,-1 0 0 0 0,0 0 0 0 0,-1 0 0 0 0,1 18-1 0 0,-6 48 87 0 0,1-53-69 0 0,2 1 0 0 0,2 29 0 0 0,0-37-22 0 0,0-2 5 0 0,0 0 1 0 0,1-1 0 0 0,5 15 0 0 0,-7-24-8 0 0,1 0 0 0 0,0-1 1 0 0,0 1-1 0 0,0 0 0 0 0,1-1 1 0 0,-1 1-1 0 0,1-1 0 0 0,-1 0 1 0 0,1 1-1 0 0,0-1 0 0 0,0 0 1 0 0,0 0-1 0 0,0 0 0 0 0,0 0 1 0 0,0-1-1 0 0,0 1 0 0 0,1-1 1 0 0,-1 1-1 0 0,5 1 0 0 0,-2-1-153 0 0,-1-1 0 0 0,1 0-1 0 0,0 0 1 0 0,-1 0 0 0 0,1 0 0 0 0,0-1-1 0 0,0 0 1 0 0,-1 0 0 0 0,8-1 0 0 0,2-1-6662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5063 0 0,'0'0'1727'0'0,"-2"2"-367"0"0,-31 18 3537 0 0,-20 16-2457 0 0,-2 1-1667 0 0,2 0-706 0 0,0 8 189 0 0,1 2 0 0 0,-80 94 0 0 0,128-135-157 0 0,0-1-1 0 0,1 1 0 0 0,-1 0 1 0 0,1 0-1 0 0,0 0 1 0 0,1 0-1 0 0,-1 1 0 0 0,1-1 1 0 0,0 1-1 0 0,1 0 1 0 0,0-1-1 0 0,0 1 0 0 0,0 8 1 0 0,1-13-81 0 0,0 1 0 0 0,0-1 0 0 0,0 1 0 0 0,1-1 0 0 0,-1 1 1 0 0,1-1-1 0 0,-1 1 0 0 0,1-1 0 0 0,0 1 0 0 0,0-1 0 0 0,0 0 0 0 0,0 0 0 0 0,1 1 0 0 0,-1-1 1 0 0,0 0-1 0 0,1 0 0 0 0,0 0 0 0 0,-1 0 0 0 0,1-1 0 0 0,0 1 0 0 0,0 0 0 0 0,0-1 1 0 0,0 1-1 0 0,0-1 0 0 0,1 0 0 0 0,-1 0 0 0 0,0 0 0 0 0,0 0 0 0 0,1 0 0 0 0,-1 0 0 0 0,1-1 1 0 0,-1 1-1 0 0,1-1 0 0 0,-1 1 0 0 0,1-1 0 0 0,4 0 0 0 0,11 0 20 0 0,0-1-1 0 0,0-1 0 0 0,-1-1 0 0 0,1 0 1 0 0,27-9-1 0 0,83-37-787 0 0,-98 37-56 0 0,2-1-878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 10135 0 0,'0'0'919'0'0,"-1"-1"-759"0"0,0 1 37 0 0,-1-1-1 0 0,0 0 1 0 0,1 1 0 0 0,-1-1-1 0 0,1 1 1 0 0,-1 0-1 0 0,0 0 1 0 0,0-1 0 0 0,1 1-1 0 0,-1 0 1 0 0,0 0 0 0 0,1 0-1 0 0,-1 1 1 0 0,0-1 0 0 0,1 0-1 0 0,-1 1 1 0 0,0-1-1 0 0,1 1 1 0 0,-1 0 0 0 0,1-1-1 0 0,-4 3 1 0 0,1-1 742 0 0,-5 2-512 0 0,0 1-1 0 0,1 0 1 0 0,0 0-1 0 0,0 1 1 0 0,-13 12-1 0 0,-33 38-765 0 0,47-48 517 0 0,-12 14-174 0 0,1 0 1 0 0,1 2 0 0 0,1-1 0 0 0,-20 40 0 0 0,34-57 34 0 0,-1-1 1 0 0,2 1 0 0 0,-1-1-1 0 0,0 1 1 0 0,1 0 0 0 0,0-1-1 0 0,0 12 1 0 0,1-16-22 0 0,0 0 0 0 0,0 0 1 0 0,0 0-1 0 0,1-1 0 0 0,-1 1 1 0 0,0 0-1 0 0,0 0 0 0 0,1-1 0 0 0,-1 1 1 0 0,0 0-1 0 0,1 0 0 0 0,-1-1 0 0 0,1 1 1 0 0,-1 0-1 0 0,1-1 0 0 0,-1 1 1 0 0,1-1-1 0 0,-1 1 0 0 0,1 0 0 0 0,0-1 1 0 0,-1 0-1 0 0,1 1 0 0 0,0-1 0 0 0,-1 1 1 0 0,1-1-1 0 0,0 0 0 0 0,0 1 1 0 0,-1-1-1 0 0,2 0 0 0 0,1 1 45 0 0,0 0 0 0 0,-1-1 0 0 0,1 0 0 0 0,-1 0 0 0 0,1 0 0 0 0,4 0 0 0 0,9-3 99 0 0,1 0 0 0 0,-1-2-1 0 0,0 0 1 0 0,-1 0 0 0 0,24-13-1 0 0,70-45-11 0 0,-99 57-144 0 0,1-1-24 0 0,-1 0 0 0 0,1 0 0 0 0,-1-1 0 0 0,15-16 0 0 0,-23 23-11 0 0,-1-1 0 0 0,1 1 0 0 0,-1-1-1 0 0,0 1 1 0 0,0-1 0 0 0,0 0 0 0 0,0 0 0 0 0,0 1 0 0 0,0-1 0 0 0,0 0-1 0 0,0 0 1 0 0,-1 0 0 0 0,1 0 0 0 0,-1 0 0 0 0,1 0 0 0 0,-1 0-1 0 0,0 0 1 0 0,0 0 0 0 0,0 0 0 0 0,0 0 0 0 0,0 0 0 0 0,-1 0 0 0 0,1 0-1 0 0,0 0 1 0 0,-1 0 0 0 0,0 0 0 0 0,1 0 0 0 0,-1 0 0 0 0,0 0-1 0 0,0 0 1 0 0,0 1 0 0 0,0-1 0 0 0,0 0 0 0 0,-1 1 0 0 0,1-1-1 0 0,0 1 1 0 0,-3-3 0 0 0,-1-1-263 0 0,-2 0 0 0 0,1 1 0 0 0,-1-1 0 0 0,-9-4 0 0 0,-19-13-6284 0 0,26 15 1364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52 313 3223 0 0,'-2'0'742'0'0,"-6"-2"2490"0"0,4 2-1492 0 0,0 0-1 0 0,0-1 1 0 0,1 0-1 0 0,-1 0 1 0 0,-7-3-1 0 0,10 4-1532 0 0,0 0 0 0 0,1-1 0 0 0,-1 1-1 0 0,0-1 1 0 0,0 0 0 0 0,1 1 0 0 0,-1-1 0 0 0,1 1-1 0 0,-1-1 1 0 0,0 0 0 0 0,1 0 0 0 0,-1 1 0 0 0,0-2 0 0 0,1 1-246 0 0,0 0 1 0 0,-1 0 0 0 0,1 0 0 0 0,0 0 0 0 0,0 0 0 0 0,0 0 0 0 0,0 0 0 0 0,0 0 0 0 0,0 0-1 0 0,0 0 1 0 0,0 0 0 0 0,0 0 0 0 0,0-1 0 0 0,1 0 0 0 0,1-4 103 0 0,1-1 0 0 0,0 0 0 0 0,0 1 0 0 0,1-1 0 0 0,0 1-1 0 0,0 0 1 0 0,7-8 0 0 0,38-37-119 0 0,-46 49 60 0 0,6-7-18 0 0,91-81-694 0 0,-87 80 706 0 0,0 1 0 0 0,1 0 0 0 0,0 1 0 0 0,0 0 0 0 0,1 1 0 0 0,17-6 0 0 0,-30 13 33 0 0,0-1 0 0 0,-1 1 0 0 0,1-1 0 0 0,0 1 0 0 0,-1 0 0 0 0,1-1 0 0 0,0 1 0 0 0,-1 0-1 0 0,1 0 1 0 0,0 0 0 0 0,0 1 0 0 0,-1-1 0 0 0,1 0 0 0 0,0 1 0 0 0,-1-1 0 0 0,1 1 0 0 0,0-1 0 0 0,-1 1 0 0 0,1 0-1 0 0,2 2 1 0 0,-2-1 22 0 0,0 0 1 0 0,0 0-1 0 0,0 0 0 0 0,0 0 0 0 0,-1 0 0 0 0,1 1 0 0 0,-1-1 0 0 0,0 1 1 0 0,1-1-1 0 0,-1 1 0 0 0,1 4 0 0 0,1 4 83 0 0,-1 0 0 0 0,0-1 0 0 0,-1 1-1 0 0,0 0 1 0 0,-2 16 0 0 0,-8 43 192 0 0,4-42-280 0 0,4-17-50 0 0,4-3-187 0 0,-3-7-775 0 0,2 0-310 0 0,7 2-51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29 16527 0 0,'0'0'760'0'0,"1"-2"-21"0"0,3-18-356 0 0,-4 18 75 0 0,0 2-339 0 0,-1-1-1 0 0,0 1 1 0 0,1-1-1 0 0,-1 1 1 0 0,0 0-1 0 0,0-1 1 0 0,0 1-1 0 0,1 0 1 0 0,-1-1-1 0 0,0 1 1 0 0,0 0-1 0 0,0 0 1 0 0,0 0-1 0 0,-1 0 1 0 0,-2 1-43 0 0,0 0 1 0 0,1 0-1 0 0,-1 1 1 0 0,0 0-1 0 0,1 0 1 0 0,-1 0 0 0 0,1 0-1 0 0,-1 0 1 0 0,-4 5-1 0 0,-27 29 87 0 0,22-21-131 0 0,-14 13-32 0 0,1 1 0 0 0,1 1 0 0 0,-31 51 0 0 0,55-80-18 0 0,1-1 1 0 0,-1 1 0 0 0,0 0-1 0 0,1 0 1 0 0,-1 0 0 0 0,1 0-1 0 0,-1 0 1 0 0,1 0 0 0 0,0 1 0 0 0,-1-1-1 0 0,1 0 1 0 0,0 0 0 0 0,0 0-1 0 0,0 0 1 0 0,0 0 0 0 0,0 0-1 0 0,0 1 1 0 0,0-1 0 0 0,0 0 0 0 0,0 0-1 0 0,0 0 1 0 0,1 0 0 0 0,-1 0-1 0 0,1 2 1 0 0,1-1-16 0 0,0-1 0 0 0,-1 1 0 0 0,1-1 0 0 0,0 1 0 0 0,0-1 0 0 0,0 0 0 0 0,0 0-1 0 0,0 0 1 0 0,0 0 0 0 0,1 0 0 0 0,2 0 0 0 0,46 16-115 0 0,-27-11 137 0 0,-1 2 0 0 0,24 12 0 0 0,-38-16 140 0 0,1 2 1 0 0,-2-1 0 0 0,1 1-1 0 0,0 0 1 0 0,-1 1 0 0 0,-1 0-1 0 0,14 15 1 0 0,-19-20-108 0 0,0 0 0 0 0,0 1 0 0 0,-1-1 0 0 0,1 1 0 0 0,-1 0 0 0 0,1-1 0 0 0,-1 1 0 0 0,0 0 0 0 0,0 0 1 0 0,0 0-1 0 0,0 0 0 0 0,0 0 0 0 0,-1 0 0 0 0,0 0 0 0 0,1 0 0 0 0,-1 0 0 0 0,0 0 0 0 0,-1 1 0 0 0,1-1 0 0 0,0 0 0 0 0,-1 0 0 0 0,0 0 1 0 0,1 0-1 0 0,-1 0 0 0 0,0-1 0 0 0,-1 1 0 0 0,1 0 0 0 0,0 0 0 0 0,-1-1 0 0 0,-3 6 0 0 0,1-4-13 0 0,0 0 0 0 0,0 0 0 0 0,0-1 0 0 0,-1 1 0 0 0,1-1-1 0 0,-1 0 1 0 0,-9 5 0 0 0,1-2 18 0 0,-25 8-1 0 0,7-7-84 0 0,0-1 0 0 0,-63 4-1 0 0,67-7 26 0 0,16-3 62 0 0,0 1 1 0 0,0-1-1 0 0,-15-3 0 0 0,-4-4-1227 0 0,27 5 248 0 0,-1 1 0 0 0,1-1-1 0 0,-1 0 1 0 0,1 0 0 0 0,-5-4 0 0 0,-3-6-5692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98 16527 0 0,'2'1'760'0'0,"52"26"333"0"0,-38-17-341 0 0,33 13-1 0 0,-42-20-560 0 0,-1-1 0 0 0,1 0 0 0 0,0-1 0 0 0,0 0 0 0 0,0 0 0 0 0,0 0 0 0 0,1-1 0 0 0,11-1 0 0 0,-8 0-95 0 0,0-1 0 0 0,0-1 0 0 0,0 0 0 0 0,0 0 0 0 0,0-1 1 0 0,-1-1-1 0 0,0 0 0 0 0,11-6 0 0 0,-16 8-98 0 0,-1 0 0 0 0,1 0 0 0 0,-1 0 0 0 0,0-1 1 0 0,0 1-1 0 0,0-1 0 0 0,-1 0 0 0 0,1 0 0 0 0,-1 0 0 0 0,0 0 0 0 0,0-1 1 0 0,0 0-1 0 0,-1 1 0 0 0,1-1 0 0 0,-1 0 0 0 0,0 0 0 0 0,-1 0 1 0 0,1 0-1 0 0,0-6 0 0 0,-2 9-14 0 0,0 1 0 0 0,1-1 0 0 0,-1 1 0 0 0,0-1 0 0 0,0 1 0 0 0,0-1 0 0 0,0 1 0 0 0,-1-1 0 0 0,1 1 0 0 0,0-1 0 0 0,-1 1 0 0 0,1 0 0 0 0,-1-1 0 0 0,1 1 0 0 0,-1-1 0 0 0,0 1 0 0 0,1 0 0 0 0,-1 0 0 0 0,0-1 0 0 0,0 1 0 0 0,0 0 0 0 0,0 0 0 0 0,0 0 0 0 0,0 0 0 0 0,0 0 0 0 0,0 0 0 0 0,-1 0 0 0 0,1 1 0 0 0,0-1 0 0 0,-1 0 0 0 0,1 1 0 0 0,0-1 0 0 0,-3 0 0 0 0,0 0-47 0 0,0 1 0 0 0,-1-1 0 0 0,1 1-1 0 0,0 0 1 0 0,0 0 0 0 0,-1 1 0 0 0,1-1 0 0 0,0 1 0 0 0,0 0-1 0 0,-7 2 1 0 0,-13 5-11 0 0,0 1 0 0 0,0 1 0 0 0,1 1-1 0 0,0 2 1 0 0,1 0 0 0 0,1 1 0 0 0,0 1-1 0 0,-22 20 1 0 0,23-16 54 0 0,1 1 0 0 0,-17 24 0 0 0,28-35 36 0 0,2 1-1 0 0,-1 0 1 0 0,1 1-1 0 0,1 0 1 0 0,0-1-1 0 0,1 2 1 0 0,-5 14-1 0 0,8-22-7 0 0,0 0 0 0 0,1 1 1 0 0,-1-1-1 0 0,1 0 0 0 0,0 0 0 0 0,0 1 0 0 0,1-1 0 0 0,-1 0 1 0 0,1 0-1 0 0,0 0 0 0 0,3 8 0 0 0,-3-9-14 0 0,0-1 0 0 0,0 0 0 0 0,1 1 0 0 0,-1-1 0 0 0,1 0 0 0 0,-1 1 1 0 0,1-1-1 0 0,0 0 0 0 0,0 0 0 0 0,0 0 0 0 0,0-1 0 0 0,0 1 0 0 0,0 0 0 0 0,1-1 0 0 0,-1 0 0 0 0,1 1 0 0 0,-1-1 0 0 0,5 2 1 0 0,23 4-1171 0 0,-9-6-3572 0 0,0-2-1550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 2303 0 0,'2'0'167'0'0,"31"-2"2049"0"0,-12 0 13137 0 0,-20 3-15290 0 0,-1 0-1 0 0,1 0 0 0 0,0 1 0 0 0,-1-1 1 0 0,1 0-1 0 0,-1 0 0 0 0,1 0 1 0 0,-1 0-1 0 0,0 0 0 0 0,1 1 1 0 0,-1-1-1 0 0,0 0 0 0 0,0 0 1 0 0,0 3-1 0 0,0-2-38 0 0,-1 0-1 0 0,1-1 1 0 0,-1 1 0 0 0,0 0 0 0 0,0 0 0 0 0,1 0 0 0 0,-1-1-1 0 0,0 1 1 0 0,-1 0 0 0 0,1-1 0 0 0,0 1 0 0 0,0-1 0 0 0,-1 0-1 0 0,1 1 1 0 0,-2 0 0 0 0,-28 20 62 0 0,22-17-40 0 0,-28 21 156 0 0,1 1 0 0 0,1 2 0 0 0,2 2 1 0 0,1 0-1 0 0,1 2 0 0 0,-46 66 0 0 0,72-92-153 0 0,0 1 0 0 0,1 0 0 0 0,0 0 0 0 0,0 0 1 0 0,1 0-1 0 0,-5 14 0 0 0,8-20-45 0 0,-1 0 1 0 0,1 0-1 0 0,0 0 0 0 0,-1 0 0 0 0,1 0 1 0 0,0 0-1 0 0,0 0 0 0 0,0 0 1 0 0,0-1-1 0 0,0 1 0 0 0,1 0 0 0 0,-1 0 1 0 0,1 0-1 0 0,-1 0 0 0 0,1 0 1 0 0,0 0-1 0 0,0 0 0 0 0,-1-1 0 0 0,1 1 1 0 0,0 0-1 0 0,1-1 0 0 0,-1 1 1 0 0,0-1-1 0 0,0 1 0 0 0,1-1 1 0 0,-1 0-1 0 0,1 1 0 0 0,-1-1 0 0 0,1 0 1 0 0,-1 0-1 0 0,1 0 0 0 0,0 0 1 0 0,0 0-1 0 0,-1 0 0 0 0,5 0 0 0 0,1 2 14 0 0,2-2 0 0 0,-1 1 0 0 0,0-1 0 0 0,0 0 0 0 0,0-1 0 0 0,9 0 0 0 0,52-7 146 0 0,-38 3-135 0 0,4-1-1128 0 0,-1-1 0 0 0,58-19 0 0 0,-89 24-116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7279 0 0,'0'0'2871'0'0,"-8"4"-580"0"0,2 1-1756 0 0,0 0 1 0 0,0 0 0 0 0,0 0 0 0 0,0 1-1 0 0,1 0 1 0 0,0 0 0 0 0,0 1 0 0 0,1-1-1 0 0,-7 12 1 0 0,-2 9-64 0 0,-12 34 1 0 0,16-37-98 0 0,0-3-200 0 0,-12 35 331 0 0,20-51-460 0 0,-1 0 0 0 0,1 0 1 0 0,1-1-1 0 0,-1 1 0 0 0,1 0 1 0 0,-1 0-1 0 0,1 0 0 0 0,1 0 1 0 0,0 7-1 0 0,-1-11-34 0 0,0 0 0 0 0,1 0 0 0 0,-1 0 0 0 0,0 0 0 0 0,1 0 1 0 0,-1-1-1 0 0,1 1 0 0 0,-1 0 0 0 0,1 0 0 0 0,-1 0 0 0 0,1 0 0 0 0,0 0 0 0 0,0-1 1 0 0,-1 1-1 0 0,1 0 0 0 0,0-1 0 0 0,0 1 0 0 0,0 0 0 0 0,0-1 0 0 0,-1 1 0 0 0,3 0 1 0 0,-1 0 2 0 0,1-1-1 0 0,-1 1 1 0 0,0-1 0 0 0,0 0 0 0 0,1 0 0 0 0,-1 0 0 0 0,0 0 0 0 0,0 0 0 0 0,5-1 0 0 0,3-1 37 0 0,0-1 1 0 0,-1 0-1 0 0,15-7 0 0 0,-5 1-23 0 0,-1-1 1 0 0,0 0-1 0 0,0-2 0 0 0,18-15 0 0 0,-5-1 22 0 0,31-33 0 0 0,-32 22-63 0 0,-29 38-46 0 0,-5 23-88 0 0,0-2 133 0 0,0-6 48 0 0,1 0 0 0 0,1 0 0 0 0,0 0 0 0 0,0 27 0 0 0,2-38-33 0 0,0 1 1 0 0,1-1 0 0 0,-1 0 0 0 0,1 0-1 0 0,-1 0 1 0 0,1 0 0 0 0,0 0-1 0 0,0 0 1 0 0,1-1 0 0 0,-1 1 0 0 0,1 0-1 0 0,-1 0 1 0 0,1-1 0 0 0,0 1-1 0 0,0-1 1 0 0,0 0 0 0 0,0 1-1 0 0,0-1 1 0 0,1 0 0 0 0,-1 0 0 0 0,0 0-1 0 0,1-1 1 0 0,0 1 0 0 0,-1-1-1 0 0,1 1 1 0 0,0-1 0 0 0,0 0-1 0 0,4 1 1 0 0,14 4-598 0 0,0-1-1 0 0,26 4 1 0 0,-29-9-963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8751 0 0,'0'0'674'0'0,"-2"1"-237"0"0,-8 13 1443 0 0,-1 1-1 0 0,-11 21 1 0 0,-12 38 218 0 0,-15 83-1247 0 0,-49 163-811 0 0,88-295 0 0 0,-140 320-57 0 0,102-258-123 0 0,47-86-812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15087 0 0,'0'0'1366'0'0,"0"2"-1126"0"0,2 0-146 0 0,0 1 1 0 0,0-1-1 0 0,1 1 1 0 0,-1-1 0 0 0,0 0-1 0 0,1 0 1 0 0,-1 0-1 0 0,1 0 1 0 0,0 0 0 0 0,-1-1-1 0 0,1 1 1 0 0,0-1-1 0 0,0 0 1 0 0,0 0 0 0 0,0 0-1 0 0,0 0 1 0 0,1 0-1 0 0,-1-1 1 0 0,0 1 0 0 0,0-1-1 0 0,0 0 1 0 0,5 0-1 0 0,9-1 314 0 0,-1-1 0 0 0,0 0-1 0 0,21-6 1 0 0,-19 3-85 0 0,252-67 1570 0 0,-177 45-1749 0 0,-85 24-306 0 0,-1 1 1 0 0,1 0-1 0 0,0 0 0 0 0,0 1 1 0 0,-1 0-1 0 0,1 0 0 0 0,0 1 1 0 0,0 0-1 0 0,0 0 0 0 0,8 2 1 0 0,-6 2-913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7223 0 0,'0'0'654'0'0,"0"-2"-537"0"0,0-1 104 0 0,0 0 0 0 0,0 0 1 0 0,-1-1-1 0 0,1 1 0 0 0,-1 0 0 0 0,-1-4 1 0 0,0-1 1894 0 0,-2 0 3171 0 0,6 9-5237 0 0,69 57 2147 0 0,-64-50-1962 0 0,0-1-1 0 0,0 1 0 0 0,0 1 0 0 0,-1-1 0 0 0,-1 1 0 0 0,9 17 1 0 0,-3 1 34 0 0,-1 1 1 0 0,-1 0 0 0 0,9 53 0 0 0,0 87 29 0 0,-12-99-231 0 0,-5-54-56 0 0,1-1 0 0 0,1 1 0 0 0,4 13 0 0 0,-5-22-5 0 0,0 0 0 0 0,0-1-1 0 0,1 1 1 0 0,0-1 0 0 0,0 0 0 0 0,0 0 0 0 0,0 0-1 0 0,1 0 1 0 0,0-1 0 0 0,5 6 0 0 0,-8-10-116 0 0,0 1 1 0 0,0 0 0 0 0,0 0-1 0 0,0-1 1 0 0,0 1 0 0 0,0-1-1 0 0,0 1 1 0 0,0-1 0 0 0,0 1-1 0 0,1-1 1 0 0,-1 0 0 0 0,0 1-1 0 0,0-1 1 0 0,0 0 0 0 0,1 0-1 0 0,-1 0 1 0 0,0 0 0 0 0,0 0-1 0 0,1 0 1 0 0,-1 0 0 0 0,2-1-1 0 0,-1 0-619 0 0,-1 1-1 0 0,1-1 0 0 0,0 0 1 0 0,-1 0-1 0 0,1 0 1 0 0,0 0-1 0 0,-1 0 0 0 0,3-2 1 0 0,5-5-5094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1375 0 0,'0'0'66'0'0,"1"2"676"0"0,2 4 1717 0 0,4 6 3222 0 0,-2 0-1 0 0,6 17 1 0 0,-9-23-5252 0 0,-1 0 0 0 0,0 0 0 0 0,0 0 1 0 0,0 10-1 0 0,-3 3-481 0 0,0 0 1 0 0,-1 0 0 0 0,-1 0-1 0 0,-1-1 1 0 0,-1 1-1 0 0,-9 21 1 0 0,14-39-692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14423 0 0,'0'0'2640'0'0,"1"1"-2250"0"0,2 0-245 0 0,0 0 0 0 0,0 0 0 0 0,0 1 0 0 0,0-1 0 0 0,-1 1 0 0 0,1 0 0 0 0,-1 0 0 0 0,1 0 0 0 0,-1 0 0 0 0,0 0 0 0 0,1 1 0 0 0,1 2 0 0 0,-1 0 70 0 0,0 0 1 0 0,0 0-1 0 0,0 1 1 0 0,0-1 0 0 0,2 12-1 0 0,0 4 271 0 0,0 0 1 0 0,1 37-1 0 0,-4-39-266 0 0,-1 19 218 0 0,-1-25 65 0 0,1-1-1 0 0,2 16 0 0 0,-3-26 234 0 0,2-2-648 0 0,2-1-64 0 0,0-1 1 0 0,0 1-1 0 0,0-1 0 0 0,0 1 1 0 0,0-1-1 0 0,-1 0 0 0 0,1-1 1 0 0,-1 1-1 0 0,6-6 0 0 0,32-31 93 0 0,-19 15-97 0 0,11-7-331 0 0,52-49 1045 0 0,-68 67-1974 0 0,0 0 0 0 0,1 0 0 0 0,26-12 0 0 0,-34 19-507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4 115 15863 0 0,'0'0'728'0'0,"0"2"-17"0"0,2 3-469 0 0,0 1 1 0 0,0-1 0 0 0,1 0-1 0 0,-1 0 1 0 0,1-1-1 0 0,0 1 1 0 0,1-1-1 0 0,-1 1 1 0 0,1-1 0 0 0,0 0-1 0 0,0 0 1 0 0,0-1-1 0 0,0 1 1 0 0,1-1-1 0 0,-1 0 1 0 0,1 0 0 0 0,0 0-1 0 0,0-1 1 0 0,0 1-1 0 0,0-1 1 0 0,0-1-1 0 0,1 1 1 0 0,-1-1 0 0 0,0 0-1 0 0,1 0 1 0 0,-1 0-1 0 0,11-1 1 0 0,4-2-71 0 0,-1-1 1 0 0,1 0 0 0 0,-1-2-1 0 0,1 0 1 0 0,-1-2-1 0 0,-1 0 1 0 0,0-1 0 0 0,34-20-1 0 0,-44 23-253 0 0,-1 0 0 0 0,0 0 0 0 0,-1-1 0 0 0,1 0-1 0 0,-1-1 1 0 0,8-10 0 0 0,-12 15 59 0 0,-1 0 1 0 0,0 0-1 0 0,0-1 0 0 0,1 1 0 0 0,-1 0 0 0 0,-1 0 1 0 0,1-1-1 0 0,0 1 0 0 0,0 0 0 0 0,-1-1 0 0 0,0 1 1 0 0,1 0-1 0 0,-1-1 0 0 0,0 1 0 0 0,0-1 0 0 0,0 1 1 0 0,0-1-1 0 0,-1 1 0 0 0,1 0 0 0 0,-1-1 0 0 0,0 1 1 0 0,1 0-1 0 0,-1-1 0 0 0,0 1 0 0 0,0 0 1 0 0,0 0-1 0 0,-1 0 0 0 0,-2-4 0 0 0,3 4-26 0 0,-1 1 0 0 0,1 0 0 0 0,-1-1-1 0 0,1 1 1 0 0,-1 0 0 0 0,1 0 0 0 0,-1 0 0 0 0,0 0 0 0 0,0 0-1 0 0,0 0 1 0 0,1 1 0 0 0,-1-1 0 0 0,0 0 0 0 0,0 1 0 0 0,0 0-1 0 0,0-1 1 0 0,0 1 0 0 0,0 0 0 0 0,0 0 0 0 0,0 0 0 0 0,0 0-1 0 0,0 0 1 0 0,0 1 0 0 0,0-1 0 0 0,0 1 0 0 0,0-1 0 0 0,0 1-1 0 0,-2 1 1 0 0,-7 2-137 0 0,1 1-1 0 0,0 0 1 0 0,-16 12-1 0 0,23-15 208 0 0,-21 15-13 0 0,0 2 1 0 0,1 0 0 0 0,2 2-1 0 0,-33 37 1 0 0,31-28 225 0 0,0 1 1 0 0,2 1-1 0 0,-20 41 0 0 0,38-66-196 0 0,0 0 0 0 0,0 1 0 0 0,0-1-1 0 0,1 1 1 0 0,1-1 0 0 0,-1 1 0 0 0,1 0 0 0 0,0 0-1 0 0,1 12 1 0 0,0-18-28 0 0,0 1 0 0 0,0 0 0 0 0,0-1 0 0 0,1 1 0 0 0,-1-1 0 0 0,1 1 0 0 0,0-1 0 0 0,0 1 0 0 0,0-1 0 0 0,0 0 0 0 0,0 1 0 0 0,1-1 1 0 0,-1 0-1 0 0,0 0 0 0 0,1 0 0 0 0,0 0 0 0 0,0 0 0 0 0,-1 0 0 0 0,1 0 0 0 0,0-1 0 0 0,0 1 0 0 0,0-1 0 0 0,1 1 0 0 0,-1-1 0 0 0,0 0 0 0 0,1 0 0 0 0,-1 0 0 0 0,0 0 0 0 0,1 0 0 0 0,-1-1 0 0 0,1 1 0 0 0,2 0 0 0 0,12 0 63 0 0,-1 0-1 0 0,1-1 1 0 0,0 0 0 0 0,-1-1-1 0 0,1-1 1 0 0,16-5 0 0 0,5-2-937 0 0,53-21 1 0 0,-77 25-447 0 0,-1 0-61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10591 0 0,'0'0'819'0'0,"-1"3"-388"0"0,-3 9 482 0 0,1 0 0 0 0,-1 13 0 0 0,-8 27 788 0 0,-75 183 431 0 0,45-128-1830 0 0,-155 339 790 0 0,166-389-808 0 0,-39 57 0 0 0,-3 4 4 0 0,51-84-1171 0 0,15-23 107 0 0,-1 1 1 0 0,2 0-1 0 0,-8 18 0 0 0,22-61-1682 0 0,-6 20 1902 0 0,3-20-980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9671 0 0,'3'1'3184'0'0,"5"1"-1392"0"0,1 0-1 0 0,0-1 1 0 0,13 1-1 0 0,29-4 866 0 0,53-17-1981 0 0,-79 14 177 0 0,310-71 1011 0 0,-284 63-1948 0 0,82-7 0 0 0,-93 17-1588 0 0,44 2-1 0 0,-66 3-303 0 0,25 5-1 0 0,-31-5 259 0 0,2 1-4562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3679 0 0,'0'0'284'0'0,"0"2"-186"0"0,-11 32 2233 0 0,-19 49 9959 0 0,19-55-10882 0 0,0-2 104 0 0,-24 40-1 0 0,24-50-1818 0 0,0 0-1 0 0,0-1 1 0 0,-18 17-1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61 234 7367 0 0,'0'0'568'0'0,"-1"2"-373"0"0,-17 19 1135 0 0,-12 11 7119 0 0,29-31-7691 0 0,-4-2-325 0 0,5 1-430 0 0,0 0 1 0 0,0 0-1 0 0,0 0 0 0 0,-1 0 1 0 0,1 0-1 0 0,0 0 0 0 0,0 0 0 0 0,0 0 1 0 0,0 0-1 0 0,-1 0 0 0 0,1 0 1 0 0,0 0-1 0 0,0 0 0 0 0,0 0 1 0 0,0 0-1 0 0,-1 0 0 0 0,1 0 1 0 0,0 0-1 0 0,0 0 0 0 0,0 0 0 0 0,0 0 1 0 0,-1 0-1 0 0,1-1 0 0 0,0 1 1 0 0,0 0-1 0 0,0 0 0 0 0,0 0 1 0 0,0 0-1 0 0,0 0 0 0 0,0 0 0 0 0,-1-1 1 0 0,1 1-1 0 0,0 0 0 0 0,0 0 1 0 0,0 0-1 0 0,0 0 0 0 0,0 0 1 0 0,0-1-1 0 0,0 1 0 0 0,0 0 1 0 0,0 0-1 0 0,0 0 0 0 0,0 0 0 0 0,0-1 1 0 0,0 1-1 0 0,0 0 0 0 0,0 0 1 0 0,0 0-1 0 0,0-1 0 0 0,0 1 1 0 0,0-3-14 0 0,0 1 0 0 0,0-1 0 0 0,0 0 0 0 0,0 1 0 0 0,1-1 0 0 0,-1 0 0 0 0,1 1 0 0 0,0-1 0 0 0,-1 0 0 0 0,1 1 1 0 0,0-1-1 0 0,1 1 0 0 0,-1 0 0 0 0,3-5 0 0 0,25-31-416 0 0,-28 37 395 0 0,5-5-58 0 0,10-14-42 0 0,1 2-1 0 0,30-26 1 0 0,-42 40 236 0 0,0 0 0 0 0,0 0 1 0 0,1 0-1 0 0,0 1 1 0 0,-1 0-1 0 0,1 0 0 0 0,0 1 1 0 0,1-1-1 0 0,-1 1 1 0 0,0 1-1 0 0,1-1 0 0 0,-1 1 1 0 0,1 0-1 0 0,-1 1 0 0 0,8-1 1 0 0,-11 2-59 0 0,-1-1 1 0 0,1 1-1 0 0,-1 0 1 0 0,1-1 0 0 0,-1 1-1 0 0,1 0 1 0 0,-1 1-1 0 0,0-1 1 0 0,1 0-1 0 0,-1 1 1 0 0,0-1-1 0 0,0 1 1 0 0,0 0-1 0 0,0-1 1 0 0,3 5 0 0 0,-2-2 18 0 0,0-1 0 0 0,0 1 0 0 0,-1 0 1 0 0,0 0-1 0 0,1 0 0 0 0,-1 1 1 0 0,-1-1-1 0 0,3 5 0 0 0,-4-6-63 0 0,1-1 0 0 0,-1 1 0 0 0,1-1 0 0 0,-1 1 0 0 0,0-1 0 0 0,1 1 0 0 0,-1 0 0 0 0,-1-1 0 0 0,1 1-1 0 0,0-1 1 0 0,-1 1 0 0 0,1-1 0 0 0,-1 1 0 0 0,0-1 0 0 0,1 1 0 0 0,-1-1 0 0 0,0 0 0 0 0,-1 0 0 0 0,1 1 0 0 0,-3 2 0 0 0,1 0-1 0 0,-15 20-2 0 0,18-24 0 0 0,-1-1 1 0 0,1 1-1 0 0,0 0 0 0 0,-1-1 0 0 0,1 1 0 0 0,-1 0 1 0 0,1-1-1 0 0,-1 1 0 0 0,1 0 0 0 0,-1-1 0 0 0,0 1 1 0 0,1-1-1 0 0,-1 1 0 0 0,1-1 0 0 0,-1 1 0 0 0,0-1 1 0 0,-1 1-1 0 0,1-1-1 0 0,1 0 0 0 0,-1 0 0 0 0,0 1 0 0 0,1-1 0 0 0,-1 0 0 0 0,0 1 0 0 0,1-1 0 0 0,-1 0 0 0 0,1 1 0 0 0,-1-1 0 0 0,0 1 0 0 0,1-1 0 0 0,-1 1 0 0 0,1-1 0 0 0,-1 1 0 0 0,1-1 0 0 0,-1 2 0 0 0,0-1-75 0 0,2-3-466 0 0,4-9 471 0 0,1 0 0 0 0,0 0 1 0 0,1 1-1 0 0,0-1 0 0 0,0 1 0 0 0,13-12 0 0 0,5-3-68 0 0,29-22 1 0 0,-41 37 89 0 0,1 0 1 0 0,0 1-1 0 0,1 0 0 0 0,-1 1 1 0 0,2 1-1 0 0,-1 0 0 0 0,23-6 1 0 0,-26 10 212 0 0,0 0 0 0 0,1 1 0 0 0,-1 0 0 0 0,1 1 0 0 0,0 0 0 0 0,-1 1 0 0 0,1 1 0 0 0,-1 0 0 0 0,1 1 0 0 0,18 4 0 0 0,-28-5-124 0 0,0 0 0 0 0,1 0 0 0 0,-1 0 0 0 0,0 1 1 0 0,0-1-1 0 0,0 1 0 0 0,0 0 0 0 0,0 0 1 0 0,-1 0-1 0 0,1 0 0 0 0,0 0 0 0 0,-1 1 0 0 0,0-1 1 0 0,1 1-1 0 0,-1 0 0 0 0,0-1 0 0 0,0 1 1 0 0,-1 0-1 0 0,1 0 0 0 0,0 0 0 0 0,-1 0 1 0 0,0 1-1 0 0,0-1 0 0 0,0 0 0 0 0,0 1 0 0 0,0 4 1 0 0,0-1-29 0 0,-1 0 0 0 0,0 0 0 0 0,-1 0 0 0 0,1 0 0 0 0,-1-1 0 0 0,0 1 0 0 0,-1 0 0 0 0,0 0 0 0 0,0-1 0 0 0,-1 1 0 0 0,1-1 0 0 0,-6 9 0 0 0,-7 8 58 0 0,-35 42 0 0 0,9-13-14 0 0,28-37-304 0 0,12-14-698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68 11887 0 0,'0'0'1083'0'0,"-1"2"-891"0"0,-12 61 2916 0 0,12-62-2691 0 0,2 22 2623 0 0,2-21-2873 0 0,0 0-1 0 0,0 0 1 0 0,0 0 0 0 0,0-1-1 0 0,0 1 1 0 0,0-1-1 0 0,0 0 1 0 0,1 0-1 0 0,-1 0 1 0 0,0 0 0 0 0,5 0-1 0 0,41 2 522 0 0,-36-3-630 0 0,1-1-1 0 0,-1 0 1 0 0,0-1 0 0 0,0-1-1 0 0,0 0 1 0 0,0-1 0 0 0,12-5-1 0 0,-19 6-54 0 0,0 1-1 0 0,-1-1 1 0 0,1 0-1 0 0,-1 0 1 0 0,0 0-1 0 0,0-1 0 0 0,0 0 1 0 0,0 0-1 0 0,-1 0 1 0 0,1-1-1 0 0,-1 1 1 0 0,0-1-1 0 0,-1 0 0 0 0,1 0 1 0 0,-1-1-1 0 0,0 1 1 0 0,3-8-1 0 0,-5 11-20 0 0,-1 0-1 0 0,1 0 0 0 0,-1 0 1 0 0,1 0-1 0 0,-1 0 0 0 0,0 0 1 0 0,0-1-1 0 0,1 1 1 0 0,-2 0-1 0 0,1 0 0 0 0,0 0 1 0 0,0 0-1 0 0,-1 0 0 0 0,1 0 1 0 0,-1 0-1 0 0,1 0 1 0 0,-1 0-1 0 0,0 0 0 0 0,0 0 1 0 0,0 0-1 0 0,0 1 0 0 0,0-1 1 0 0,0 0-1 0 0,-1 1 1 0 0,1-1-1 0 0,0 0 0 0 0,-1 1 1 0 0,0 0-1 0 0,1-1 0 0 0,-1 1 1 0 0,0 0-1 0 0,-3-2 1 0 0,1 1-99 0 0,0 0 0 0 0,0 1 1 0 0,0-1-1 0 0,0 1 1 0 0,-1 0-1 0 0,1 0 0 0 0,0 1 1 0 0,-1-1-1 0 0,1 1 1 0 0,0 0-1 0 0,-1 0 1 0 0,1 1-1 0 0,0-1 0 0 0,-1 1 1 0 0,-4 1-1 0 0,-10 4 113 0 0,1 1 0 0 0,0 1 0 0 0,1 0-1 0 0,0 1 1 0 0,0 1 0 0 0,1 1 0 0 0,1 0 0 0 0,-1 1-1 0 0,2 1 1 0 0,0 0 0 0 0,0 1 0 0 0,1 0 0 0 0,-21 32 0 0 0,25-32 173 0 0,-39 65 688 0 0,42-69-787 0 0,2 0 1 0 0,0 0-1 0 0,0 1 0 0 0,1-1 1 0 0,0 1-1 0 0,-2 14 0 0 0,5-22-61 0 0,-1 0 0 0 0,1 0 0 0 0,0 0-1 0 0,1 1 1 0 0,-1-1 0 0 0,0 0 0 0 0,2 3 0 0 0,4 5 47 0 0,-4-10-48 0 0,-1 1 0 0 0,1-1 0 0 0,0 0 0 0 0,0 0 0 0 0,0 0 0 0 0,0 0 0 0 0,1 0 0 0 0,-1 0 0 0 0,0-1 0 0 0,0 1 0 0 0,0-1 0 0 0,5 1 0 0 0,30 0 46 0 0,-25-1-39 0 0,53-3 368 0 0,121-22 0 0 0,-129 15-338 0 0,-44 8-420 0 0,1 0 0 0 0,-1-1 0 0 0,1-1 0 0 0,20-8 0 0 0,-20 3-721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3679 0 0,'2'0'167'0'0,"8"0"-69"0"0,24 1 6847 0 0,-30 8-4560 0 0,-4-5-1956 0 0,1 0 0 0 0,-1 0 0 0 0,1 0 0 0 0,-1 0 0 0 0,0-1 0 0 0,-1 1-1 0 0,1 0 1 0 0,-1 0 0 0 0,1 0 0 0 0,-1 0 0 0 0,0 0 0 0 0,-3 5 0 0 0,-2 6-19 0 0,-15 25-1 0 0,11-22 296 0 0,-238 371 2500 0 0,154-268-3107 0 0,24-31-592 0 0,69-89 302 0 0,21-30-7848 0 0,-13 18 6088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22 291 2759 0 0,'27'-14'11119'0'0,"-41"7"-8935"0"0,11 5-1853 0 0,0 0 1 0 0,0 1-1 0 0,0-1 0 0 0,1 0 1 0 0,-1 0-1 0 0,0 0 0 0 0,1-1 1 0 0,0 1-1 0 0,-3-3 1 0 0,5 3-235 0 0,-1 0 0 0 0,0 1 0 0 0,0-1 0 0 0,1 0 0 0 0,-1 0 1 0 0,1 1-1 0 0,-1-1 0 0 0,1 0 0 0 0,0 0 0 0 0,0 0 0 0 0,0 0 1 0 0,0 0-1 0 0,0 0 0 0 0,0 1 0 0 0,0-1 0 0 0,1 0 1 0 0,-1 0-1 0 0,1-2 0 0 0,2-4-57 0 0,0 0-1 0 0,0 0 1 0 0,1 1 0 0 0,0-1 0 0 0,1 1-1 0 0,0 0 1 0 0,0 0 0 0 0,0 0 0 0 0,1 1-1 0 0,0 0 1 0 0,0 0 0 0 0,0 0 0 0 0,1 1-1 0 0,0 0 1 0 0,0 0 0 0 0,8-4 0 0 0,15-6 146 0 0,1 1 0 0 0,54-18 1 0 0,-72 28-181 0 0,10-4 188 0 0,0 1 0 0 0,38-5 0 0 0,-53 11-130 0 0,1 0 1 0 0,-1 0-1 0 0,0 1 0 0 0,1 0 0 0 0,-1 1 0 0 0,1 0 0 0 0,-1 0 1 0 0,0 1-1 0 0,0 0 0 0 0,16 6 0 0 0,-20-5-34 0 0,0-1-1 0 0,0 1 1 0 0,0 0-1 0 0,0 0 1 0 0,-1 1 0 0 0,1-1-1 0 0,-1 1 1 0 0,0 0-1 0 0,0 0 1 0 0,0 0-1 0 0,0 0 1 0 0,-1 0 0 0 0,0 0-1 0 0,0 1 1 0 0,0-1-1 0 0,0 1 1 0 0,-1 0-1 0 0,1 0 1 0 0,-1-1 0 0 0,0 8-1 0 0,1 3 9 0 0,-1 0 0 0 0,0 0 0 0 0,-1 1-1 0 0,-1-1 1 0 0,-4 21 0 0 0,4-29-40 0 0,0-1 0 0 0,-1 1-1 0 0,0-1 1 0 0,0 0 0 0 0,0 0 0 0 0,-1 1-1 0 0,0-1 1 0 0,0-1 0 0 0,-1 1-1 0 0,1 0 1 0 0,-1-1 0 0 0,-1 0 0 0 0,1 0-1 0 0,-1 0 1 0 0,1 0 0 0 0,-1-1 0 0 0,-1 0-1 0 0,1 0 1 0 0,-8 4 0 0 0,-10 5-37 0 0,1-1 0 0 0,-2-1 0 0 0,-41 14 0 0 0,-78 13-88 0 0,115-31 127 0 0,1-1 0 0 0,-51 7 0 0 0,74-12-2 0 0,-11-3 15 0 0,15 2-17 0 0,0 0 1 0 0,-1 0-1 0 0,1-1 1 0 0,0 1-1 0 0,0 0 1 0 0,0 0-1 0 0,0-1 1 0 0,-1 1-1 0 0,1 0 1 0 0,0 0 0 0 0,0-1-1 0 0,0 1 1 0 0,0 0-1 0 0,0-1 1 0 0,0 1-1 0 0,0 0 1 0 0,0-1-1 0 0,0 1 1 0 0,0 0-1 0 0,0 0 1 0 0,0-1-1 0 0,0 1 1 0 0,0 0-1 0 0,0-1 1 0 0,0 1-1 0 0,0 0 1 0 0,0-1-1 0 0,1 1 1 0 0,-1 0-1 0 0,0-1 1 0 0,3-8-180 0 0,-1 6-38 0 0,0 1-1 0 0,1-1 1 0 0,-1 0 0 0 0,0 1-1 0 0,1-1 1 0 0,-1 1 0 0 0,6-4-1 0 0,-6 5-22 0 0,10-8-1565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62 9151 0 0,'0'0'208'0'0,"-1"-7"288"0"0,2 4-409 0 0,0 0-21 0 0,-5-16 120 0 0,4 18-116 0 0,0 1 1 0 0,1-1-1 0 0,-1 1 0 0 0,0-1 0 0 0,0 0 1 0 0,0 1-1 0 0,1-1 0 0 0,-1 1 0 0 0,0-1 1 0 0,1 1-1 0 0,-1-1 0 0 0,0 1 0 0 0,1-1 1 0 0,-1 1-1 0 0,1-1 0 0 0,-1 1 0 0 0,1 0 1 0 0,-1-1-1 0 0,1 1 0 0 0,-1 0 0 0 0,1-1 1 0 0,-1 1-1 0 0,1-1 0 0 0,14-6 709 0 0,-14 7-772 0 0,7-3 449 0 0,-1 1 0 0 0,1 0 0 0 0,0 1 0 0 0,1 0 0 0 0,15-1 0 0 0,-23 2 243 0 0,6 20 7 0 0,-8-15-588 0 0,1 1 0 0 0,-1-1 1 0 0,-1 1-1 0 0,1-1 0 0 0,-1 0 0 0 0,1 1 0 0 0,-2-1 0 0 0,-4 8 0 0 0,-27 41 468 0 0,26-42-529 0 0,-58 83 209 0 0,-38 57-180 0 0,75-104-156 0 0,-30 64 0 0 0,51-92 119 0 0,0 0 1 0 0,2 1-1 0 0,0 0 1 0 0,-4 30 0 0 0,8-40-40 0 0,-4 6-86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82 150 6911 0 0,'2'-1'528'0'0,"2"-2"-71"0"0,1 0 0 0 0,-1 1-1 0 0,1 0 1 0 0,-1 0-1 0 0,1 0 1 0 0,0 1-1 0 0,0 0 1 0 0,0 0 0 0 0,0 0-1 0 0,0 0 1 0 0,0 1-1 0 0,0 0 1 0 0,0 0-1 0 0,7 1 1 0 0,5 2 1512 0 0,0 0 0 0 0,32 12-1 0 0,-41-12-2297 0 0,-2-1 402 0 0,0-1 1 0 0,0 0 0 0 0,0 0 0 0 0,0 0-1 0 0,0-1 1 0 0,0 0 0 0 0,0 0 0 0 0,0-1 0 0 0,0 1-1 0 0,0-1 1 0 0,-1 0 0 0 0,1-1 0 0 0,0 0-1 0 0,8-3 1 0 0,2-3-17 0 0,1 0 0 0 0,-1-1 0 0 0,19-16 0 0 0,-29 21-113 0 0,-1 0 0 0 0,0-1 1 0 0,-1 0-1 0 0,1 0 0 0 0,-1 0 0 0 0,0-1 0 0 0,4-7 0 0 0,-7 11 8 0 0,0 0-1 0 0,0 0 0 0 0,0 0 1 0 0,-1 0-1 0 0,1 0 0 0 0,0 0 1 0 0,-1 0-1 0 0,0 0 0 0 0,1 0 1 0 0,-1 0-1 0 0,0 0 0 0 0,0-3 1 0 0,-1 4 6 0 0,1 0 0 0 0,0-1 0 0 0,-1 1 0 0 0,1 0 0 0 0,-1 0 0 0 0,1 0 0 0 0,-1 0 0 0 0,0 0 0 0 0,1 1 0 0 0,-1-1 0 0 0,0 0 0 0 0,0 0 0 0 0,0 0 0 0 0,1 0 0 0 0,-1 1 0 0 0,0-1 0 0 0,0 0 0 0 0,0 1 0 0 0,0-1 0 0 0,0 1 0 0 0,0-1 0 0 0,-1 1 0 0 0,1 0 0 0 0,-1-1 0 0 0,-3 0-67 0 0,1 0 0 0 0,-1 1-1 0 0,1 0 1 0 0,-1-1 0 0 0,0 1 0 0 0,1 1 0 0 0,-1-1-1 0 0,-6 2 1 0 0,-38 11-189 0 0,44-12 262 0 0,-27 10 82 0 0,0 1 0 0 0,1 1 0 0 0,0 1 0 0 0,1 2 1 0 0,1 1-1 0 0,0 1 0 0 0,2 2 0 0 0,-40 35 1 0 0,60-48 56 0 0,0 0 1 0 0,1 1 0 0 0,-1 0 0 0 0,-7 13-1 0 0,13-18-67 0 0,-1 0 0 0 0,1 0 0 0 0,0 0-1 0 0,0 0 1 0 0,0 0 0 0 0,0 0 0 0 0,-1 7-1 0 0,2-9-20 0 0,0 1-1 0 0,0-1 0 0 0,0 1 0 0 0,0-1 0 0 0,0 0 1 0 0,1 1-1 0 0,-1-1 0 0 0,0 1 0 0 0,1-1 0 0 0,-1 0 1 0 0,1 1-1 0 0,0-1 0 0 0,-1 0 0 0 0,1 1 0 0 0,0-1 1 0 0,0 0-1 0 0,-1 0 0 0 0,3 2 0 0 0,-1-1-6 0 0,1 0 1 0 0,0 0-1 0 0,-1-1 0 0 0,1 1 0 0 0,0-1 0 0 0,0 1 1 0 0,0-1-1 0 0,0 0 0 0 0,0 0 0 0 0,0-1 0 0 0,1 1 1 0 0,5 0-1 0 0,40 0 40 0 0,-43-1-47 0 0,45-5-318 0 0,-16 0-2663 0 0,-24 3 899 0 0,22-4-3949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11311 0 0,'0'0'522'0'0,"0"1"-13"0"0,4 4-142 0 0,-3-4-165 0 0,-1-1-1 0 0,1 1 1 0 0,-1-1 0 0 0,1 1 0 0 0,0-1 0 0 0,-1 0 0 0 0,1 1 0 0 0,0-1 0 0 0,-1 1 0 0 0,1-1 0 0 0,0 0 0 0 0,0 0 0 0 0,-1 1-1 0 0,1-1 1 0 0,0 0 0 0 0,0 0 0 0 0,0 0 0 0 0,-1 0 0 0 0,1 0 0 0 0,0 0 0 0 0,0 0 0 0 0,0 0 0 0 0,-1 0 0 0 0,1-1 0 0 0,0 1-1 0 0,0 0 1 0 0,-1 0 0 0 0,1-1 0 0 0,0 1 0 0 0,0 0 0 0 0,-1-1 0 0 0,1 1 0 0 0,-1-1 0 0 0,1 1 0 0 0,0-1 0 0 0,-1 1 0 0 0,1-1-1 0 0,0 0 1 0 0,2-2 229 0 0,0 0 0 0 0,0 0-1 0 0,0 0 1 0 0,-1 0 0 0 0,5-7-1 0 0,-4 5-154 0 0,-1 0 1 0 0,0-1-1 0 0,0 1 0 0 0,0 0 1 0 0,-1-1-1 0 0,0 0 0 0 0,0-6 1 0 0,0-42 598 0 0,1 2-634 0 0,-1 34-287 0 0,2 0 1 0 0,1 1 0 0 0,0 0 0 0 0,1-1-1 0 0,0 1 1 0 0,15-29 0 0 0,-16 39-187 0 0,1-1-1 0 0,-1 1 1 0 0,1 0 0 0 0,0 1 0 0 0,1-1 0 0 0,-1 1 0 0 0,1 0 0 0 0,1 1 0 0 0,-1-1 0 0 0,1 1 0 0 0,0 0 0 0 0,0 1-1 0 0,0 0 1 0 0,0 0 0 0 0,1 0 0 0 0,14-3 0 0 0,38-8-3313 0 0,-38 12 1538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63 243 11519 0 0,'0'0'1040'0'0,"-1"2"-853"0"0,-3 5 1420 0 0,0 1 0 0 0,1 0 0 0 0,0 0 0 0 0,0 0 0 0 0,-3 15 0 0 0,-3 46 953 0 0,8-52-2630 0 0,-1 1 0 0 0,0-1 0 0 0,-2 0 0 0 0,-8 28 0 0 0,6-36-431 0 0,3-3-2710 0 0</inkml:trace>
  <inkml:trace contextRef="#ctx0" brushRef="#br0" timeOffset="1">304 1 15175 0 0,'0'0'1640'0'0,"-7"7"-1640"0"0,3 4-704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13039 0 0,'0'0'1452'0'0,"0"2"-1130"0"0,-4 16 312 0 0,0-1 0 0 0,-1 0-1 0 0,-9 20 1 0 0,-28 51 148 0 0,7-14 58 0 0,31-64-670 0 0,-14 36 613 0 0,17-43-702 0 0,0 0-1 0 0,0 0 1 0 0,1 0 0 0 0,0 0-1 0 0,-1 0 1 0 0,1 1-1 0 0,0-1 1 0 0,0 0 0 0 0,1 0-1 0 0,-1 0 1 0 0,1 0 0 0 0,1 5-1 0 0,-1-7-26 0 0,0 0 0 0 0,0 0 1 0 0,1 0-1 0 0,-1-1 0 0 0,0 1 0 0 0,1 0 0 0 0,-1-1 0 0 0,0 1 0 0 0,1-1 0 0 0,-1 1 1 0 0,1-1-1 0 0,-1 0 0 0 0,1 0 0 0 0,-1 1 0 0 0,1-1 0 0 0,2-1 0 0 0,-2 2 22 0 0,5-1 47 0 0,0 1-1 0 0,0-1 1 0 0,0-1-1 0 0,0 1 1 0 0,0-1 0 0 0,0 0-1 0 0,0-1 1 0 0,0 1-1 0 0,0-1 1 0 0,0-1-1 0 0,-1 0 1 0 0,1 1 0 0 0,11-9-1 0 0,25-15 219 0 0,-34 22-207 0 0,-1-1 0 0 0,0 0 0 0 0,0 0 0 0 0,-1 0 0 0 0,1-1 0 0 0,-1 0 0 0 0,0-1 0 0 0,11-13 0 0 0,-15 15-65 0 0,0 1 0 0 0,0-1-1 0 0,-1 0 1 0 0,1 0 0 0 0,-1 0 0 0 0,0-1 0 0 0,0 1 0 0 0,-1-1 0 0 0,1 1-1 0 0,-1-1 1 0 0,0-5 0 0 0,-1 9-73 0 0,0-1 0 0 0,0 1 0 0 0,-1-1-1 0 0,1 0 1 0 0,-1 1 0 0 0,1 0 0 0 0,-1-1 0 0 0,0 1-1 0 0,0-1 1 0 0,0 1 0 0 0,0 0 0 0 0,-1 0 0 0 0,1-1 0 0 0,0 1-1 0 0,-1 0 1 0 0,0 0 0 0 0,1 0 0 0 0,-1 1 0 0 0,0-1-1 0 0,0 0 1 0 0,0 1 0 0 0,0-1 0 0 0,0 1 0 0 0,0 0-1 0 0,-1-1 1 0 0,-2 0 0 0 0,-5-3-242 0 0,-1 0 0 0 0,0 1 0 0 0,0 0-1 0 0,-1 0 1 0 0,1 1 0 0 0,0 1 0 0 0,-1 0 0 0 0,0 1 0 0 0,1 0 0 0 0,-1 1-1 0 0,0 0 1 0 0,-14 2 0 0 0,25-2-671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210 310 8751 0 0,'0'0'674'0'0,"1"2"-438"0"0,5 7 3240 0 0,0 2 1429 0 0,-6-10-4751 0 0,1 1 1 0 0,-1-1-1 0 0,0 0 1 0 0,0 1-1 0 0,0-1 0 0 0,0 1 1 0 0,0-1-1 0 0,0 0 1 0 0,-1 1-1 0 0,1-1 1 0 0,0 1-1 0 0,-1-1 0 0 0,1 0 1 0 0,-1 1-1 0 0,1-1 1 0 0,-1 0-1 0 0,0 0 1 0 0,1 0-1 0 0,-1 1 1 0 0,0-1-1 0 0,-1 1 0 0 0,0 0-40 0 0,0-1-1 0 0,0 0 1 0 0,0 1-1 0 0,0-1 1 0 0,0 0-1 0 0,0 0 1 0 0,0 0-1 0 0,-1-1 0 0 0,1 1 1 0 0,0 0-1 0 0,-5 0 1 0 0,0-1-3 0 0,0 1-1 0 0,0-1 1 0 0,0 0 0 0 0,0-1 0 0 0,0 0-1 0 0,0 0 1 0 0,1-1 0 0 0,-9-2 0 0 0,0-2 201 0 0,-1 0 1 0 0,-16-10-1 0 0,28 13-241 0 0,0 1-1 0 0,0-1 1 0 0,0 0-1 0 0,0 0 1 0 0,1 0-1 0 0,-1 0 1 0 0,1 0-1 0 0,0-1 0 0 0,0 1 1 0 0,0-1-1 0 0,0 0 1 0 0,-3-7-1 0 0,5 8-46 0 0,1-1-1 0 0,-1 1 0 0 0,0 0 1 0 0,1-1-1 0 0,0 1 1 0 0,0-1-1 0 0,0 1 0 0 0,0-1 1 0 0,1 1-1 0 0,-1-1 1 0 0,1 1-1 0 0,0 0 1 0 0,0-1-1 0 0,0 1 0 0 0,2-4 1 0 0,2-5-38 0 0,1 1 1 0 0,12-19 0 0 0,-8 16-72 0 0,1 0-1 0 0,0 0 1 0 0,0 1 0 0 0,1 0 0 0 0,1 1 0 0 0,0 1 0 0 0,1 0-1 0 0,0 1 1 0 0,0 0 0 0 0,1 1 0 0 0,1 1 0 0 0,-1 0 0 0 0,1 1-1 0 0,1 1 1 0 0,27-7 0 0 0,-31 10 77 0 0,1 2-1 0 0,0 0 0 0 0,0 1 1 0 0,0 0-1 0 0,-1 1 1 0 0,17 3-1 0 0,80 22-27 0 0,-98-23 36 0 0,0 1 0 0 0,0 0 0 0 0,-1 1 0 0 0,0 0 0 0 0,0 1 0 0 0,0 0 0 0 0,-1 1 0 0 0,0 0 0 0 0,15 14 0 0 0,-23-19 0 0 0,0 0 0 0 0,0 0 0 0 0,0 0 0 0 0,-1 1 0 0 0,1-1 0 0 0,-1 0 0 0 0,0 1 0 0 0,1-1 0 0 0,-1 1 0 0 0,0-1 0 0 0,0 1 0 0 0,-1 0 0 0 0,1-1 0 0 0,-1 1 0 0 0,1 0 0 0 0,-1-1 0 0 0,0 7 0 0 0,0-6 0 0 0,-1 0 0 0 0,0 1 0 0 0,0-1 0 0 0,0 0 0 0 0,0 0 0 0 0,-1 0 0 0 0,1 0 0 0 0,-1 0 0 0 0,0 0 0 0 0,0 0 0 0 0,0 0 0 0 0,-4 3 0 0 0,-4 4 0 0 0,0-1 0 0 0,-1-1 0 0 0,-1 0 0 0 0,1 0 0 0 0,-24 10 0 0 0,2-2-141 0 0,-1-2-1 0 0,0-1 1 0 0,-61 13 0 0 0,86-24-84 0 0,6-1-26 0 0,1 0-1 0 0,-1-1 1 0 0,1 1-1 0 0,-1-1 1 0 0,1 1 0 0 0,-1-1-1 0 0,1 0 1 0 0,-1 0-1 0 0,0 0 1 0 0,1 0 0 0 0,-1-1-1 0 0,1 1 1 0 0,-1-1-1 0 0,-4-1 1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7367 0 0,'0'0'1772'0'0,"1"2"-666"0"0,0 1-840 0 0,1 1 0 0 0,-1-1 0 0 0,0 0 0 0 0,0 1-1 0 0,0 0 1 0 0,-1-1 0 0 0,1 1 0 0 0,-1-1 0 0 0,0 1 0 0 0,1 0 0 0 0,-2-1 0 0 0,1 1 0 0 0,-1 3 0 0 0,-2 11 234 0 0,-8 24-1 0 0,4-18-29 0 0,-19 72 977 0 0,-5-2 0 0 0,-55 116 0 0 0,68-177-1328 0 0,0 0 1 0 0,-3-1-1 0 0,0-1 1 0 0,-36 39-1 0 0,52-64-109 0 0,1-1 0 0 0,-1 1 0 0 0,1 0 0 0 0,1 0 0 0 0,-1 0-1 0 0,1 1 1 0 0,0-1 0 0 0,0 1 0 0 0,-2 8 0 0 0,5-14-8 0 0,0-1 0 0 0,0 1 0 0 0,0-1 0 0 0,0 0 0 0 0,0 1 0 0 0,0-1 0 0 0,1 1 1 0 0,-1-1-1 0 0,0 0 0 0 0,0 1 0 0 0,0-1 0 0 0,1 0 0 0 0,-1 1 0 0 0,0-1 0 0 0,0 0 0 0 0,1 1 0 0 0,-1-1 0 0 0,0 0 1 0 0,1 0-1 0 0,-1 1 0 0 0,0-1 0 0 0,1 0 0 0 0,-1 0 0 0 0,0 0 0 0 0,1 1 0 0 0,-1-1 0 0 0,1 0 0 0 0,10 3-31 0 0,-6-2-196 0 0,-1-1 1 0 0,0 0-1 0 0,0-1 0 0 0,0 1 0 0 0,0-1 1 0 0,7-1-1 0 0,10-5-6562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8751 0 0,'0'0'12019'0'0,"-2"0"-11676"0"0,-14 5-276 0 0,0 1 0 0 0,0 0 1 0 0,0 1-1 0 0,-24 14 0 0 0,-2 1-141 0 0,6-4 16 0 0,0 3-1 0 0,-45 33 0 0 0,74-50 59 0 0,5-2 0 0 0,0-1 0 0 0,0 0 0 0 0,0 1 0 0 0,0 0 0 0 0,0-1 0 0 0,1 1 0 0 0,-1 0 0 0 0,0 0 0 0 0,1 0 0 0 0,-1 0 0 0 0,1 0 0 0 0,-2 3 0 0 0,0 3-24 0 0,2-7-102 0 0,34 25-604 0 0,1-8 557 0 0,1-1 0 0 0,1-2 0 0 0,57 17-1 0 0,28 12 677 0 0,-93-33-74 0 0,-13-6 36 0 0,0 1 0 0 0,-1 1-1 0 0,1 0 1 0 0,-2 1-1 0 0,27 19 1 0 0,-38-25-401 0 0,0-1-1 0 0,0 1 1 0 0,0 0 0 0 0,-1 0-1 0 0,1 0 1 0 0,0 0 0 0 0,-1 1 0 0 0,0-1-1 0 0,1 0 1 0 0,-1 0 0 0 0,0 1 0 0 0,0-1-1 0 0,0 1 1 0 0,-1-1 0 0 0,1 1-1 0 0,0 0 1 0 0,-1-1 0 0 0,0 1 0 0 0,0-1-1 0 0,0 1 1 0 0,0 0 0 0 0,0-1 0 0 0,0 1-1 0 0,-1 0 1 0 0,1-1 0 0 0,-1 1-1 0 0,1-1 1 0 0,-1 1 0 0 0,0-1 0 0 0,0 1-1 0 0,0-1 1 0 0,-3 4 0 0 0,1-2-46 0 0,0 0 0 0 0,0 0 1 0 0,-1 0-1 0 0,1 0 0 0 0,-1-1 1 0 0,0 0-1 0 0,0 1 0 0 0,0-1 1 0 0,-1-1-1 0 0,1 1 0 0 0,-1-1 1 0 0,1 1-1 0 0,-1-1 0 0 0,0 0 0 0 0,-9 2 1 0 0,-9-1 34 0 0,0 0 0 0 0,1-1 0 0 0,-1-2 0 0 0,0 0 0 0 0,0-1 0 0 0,-38-8 0 0 0,-132-43-707 0 0,133 34-369 0 0,56 17 614 0 0,-1-1-1 0 0,0 1 0 0 0,0 0 0 0 0,0 0 1 0 0,0 1-1 0 0,0 0 0 0 0,0 0 0 0 0,-8 0 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1:4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1375 0 0,'-5'9'24984'0'0,"25"1"-26632"0"0,-4-6-4645 0 0,-2-3-1638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0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259 108 2759 0 0,'40'-66'3430'0'0,"-18"31"2535"0"0,-22 35-5740 0 0,0-1 0 0 0,0 1 1 0 0,0 0-1 0 0,0-1 0 0 0,1 1 0 0 0,-1 0 1 0 0,0-1-1 0 0,0 1 0 0 0,0 0 0 0 0,1-1 0 0 0,-1 1 1 0 0,0 0-1 0 0,0 0 0 0 0,1-1 0 0 0,-1 1 1 0 0,0 0-1 0 0,0 0 0 0 0,1-1 0 0 0,-1 1 0 0 0,0 0 1 0 0,1 0-1 0 0,-1 0 0 0 0,1-1 0 0 0,-1 1 1 0 0,0 0-1 0 0,1 0 0 0 0,0 0 0 0 0,1 10 779 0 0,-4 19-1517 0 0,-56 221 676 0 0,17-93-166 0 0,-50 139 3 0 0,33-122 0 0 0,53-150 0 0 0,2-14 0 0 0,1 1 0 0 0,-2-1 0 0 0,-7 19 0 0 0,3-9-1 0 0,6-16 5 0 0,-8 10 47 0 0,3-5-57 0 0,5-7-71 0 0,1-4-7 0 0,0-1 72 0 0,0 1-1 0 0,0-1 1 0 0,0 0 0 0 0,0 0 0 0 0,0 1 0 0 0,1-1-1 0 0,-1 0 1 0 0,1 0 0 0 0,-1 0 0 0 0,1 0 0 0 0,0 1-1 0 0,0-1 1 0 0,1 0 0 0 0,-1 0 0 0 0,1 0 0 0 0,-1 0-1 0 0,3-4 1 0 0,-2 1-17 0 0,2-1 10 0 0,0 0 0 0 0,0 0-1 0 0,1 0 1 0 0,0 1 0 0 0,9-12 0 0 0,7-13-118 0 0,29-70-104 0 0,-3 5 78 0 0,-33 71 149 0 0,2 0 0 0 0,1 2 1 0 0,25-31-1 0 0,-34 45 48 0 0,1 1-1 0 0,1 0 0 0 0,-1 0 0 0 0,1 1 0 0 0,1 0 0 0 0,-1 1 1 0 0,1 0-1 0 0,0 0 0 0 0,1 1 0 0 0,-1 0 0 0 0,12-3 1 0 0,-21 8-31 0 0,0 0 1 0 0,0 0 0 0 0,0 0 0 0 0,0-1 0 0 0,0 1-1 0 0,0 0 1 0 0,0 0 0 0 0,0 0 0 0 0,0 0 0 0 0,0 1-1 0 0,0-1 1 0 0,-1 0 0 0 0,1 0 0 0 0,0 1 0 0 0,1-1-1 0 0,2 2 3 0 0,12 5-6 0 0,-12-3 9 0 0,1 0 0 0 0,-2 0 0 0 0,1 1 0 0 0,-1-1 0 0 0,1 1 0 0 0,-1-1 0 0 0,0 1 0 0 0,-1 0 0 0 0,1 0 0 0 0,-1 1 0 0 0,0-1 0 0 0,0 0 0 0 0,-1 1 0 0 0,0-1 0 0 0,1 8 0 0 0,1 7 27 0 0,-1 0 0 0 0,-2-1 0 0 0,-1 22 0 0 0,2-35-36 0 0,-5 19 0 0 0,4-20 9 0 0,-8 19 36 0 0,5-14-31 0 0,-2 0 1 0 0,1-1-1 0 0,-2 0 1 0 0,1 0-1 0 0,-1 0 1 0 0,0-1-1 0 0,-1 0 1 0 0,-10 10-1 0 0,0-2-11 0 0,-1 0-1 0 0,-34 21 1 0 0,-2-2-79 0 0,-70 32 0 0 0,57-41 36 0 0,20-8 16 0 0,37-16 26 0 0,9-5 0 0 0,5-3-19 0 0,1-3-112 0 0,2 0 1 0 0,0 0-1 0 0,0 1 1 0 0,0 0-1 0 0,16-12 0 0 0,-2 3-546 0 0,26-16-1 0 0,-30 24 292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0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 5527 0 0,'0'0'250'0'0,"-3"0"-2"0"0,-1-2-178 0 0,3 2-57 0 0,-1-1 0 0 0,1 1 0 0 0,-1-1 0 0 0,1 1 0 0 0,-1 0 0 0 0,1-1 0 0 0,-1 1 0 0 0,0 0 0 0 0,1 0 0 0 0,-1 0 0 0 0,0 0 0 0 0,1 1 0 0 0,-1-1-1 0 0,1 0 1 0 0,-1 1 0 0 0,1-1 0 0 0,-1 1 0 0 0,1-1 0 0 0,-1 1 0 0 0,-3 2 4683 0 0,4-1-3097 0 0,0 2-1466 0 0,0-1 1 0 0,0 1 0 0 0,1-1 0 0 0,-1 1 0 0 0,1-1-1 0 0,0 1 1 0 0,0-1 0 0 0,1 1 0 0 0,-1-1-1 0 0,1 1 1 0 0,0-1 0 0 0,-1 1 0 0 0,1-1 0 0 0,1 0-1 0 0,1 6 1 0 0,5 6 136 0 0,0 0 0 0 0,11 15 0 0 0,-6-11 34 0 0,196 263 1472 0 0,-196-265-1716 0 0,4 4-41 0 0,-1 1-1 0 0,-1 1 1 0 0,-2 0 0 0 0,0 1-1 0 0,15 37 1 0 0,-24-49-16 0 0,0-1 1 0 0,-1 1 0 0 0,0 0 0 0 0,-1 0-1 0 0,0 0 1 0 0,-1 1 0 0 0,-1-1-1 0 0,1 0 1 0 0,-2 0 0 0 0,0 1-1 0 0,0-1 1 0 0,-1 0 0 0 0,-1 0-1 0 0,-5 16 1 0 0,3-17 61 0 0,0 0 1 0 0,-1 0-1 0 0,0-1 0 0 0,0 1 1 0 0,-1-1-1 0 0,-1-1 0 0 0,-11 13 1 0 0,-6 2 602 0 0,-35 25 0 0 0,-20 19 614 0 0,70-58-1145 0 0,0 0-44 0 0,-1 0 0 0 0,1 0-1 0 0,1 2 1 0 0,0-1 0 0 0,1 1 0 0 0,-13 23 0 0 0,21-35-93 0 0,-1 1 0 0 0,1 0 0 0 0,0-1 0 0 0,0 1 0 0 0,0-1 0 0 0,-1 1 0 0 0,1 0 0 0 0,0-1 0 0 0,0 1 0 0 0,0 0 0 0 0,0-1 0 0 0,0 1 0 0 0,0 0 0 0 0,0-1 0 0 0,0 1 0 0 0,1 1 0 0 0,-1 0-18 0 0,0 0-80 0 0,3-1-1013 0 0,-2 1 747 0 0,0-2 220 0 0,-1 1 0 0 0,1-1-1 0 0,-1 0 1 0 0,1 1-1 0 0,0-1 1 0 0,-1 1-1 0 0,1-1 1 0 0,-1 0 0 0 0,1 0-1 0 0,0 1 1 0 0,-1-1-1 0 0,1 0 1 0 0,0 0-1 0 0,0 0 1 0 0,-1 0 0 0 0,1 0-1 0 0,0 0 1 0 0,1 0-1 0 0,12 0-6315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6447 0 0,'0'0'499'0'0,"2"0"-102"0"0,9-1 1128 0 0,-1 1 0 0 0,1 0 0 0 0,0 1 0 0 0,18 3 0 0 0,6 1-663 0 0,13-3 631 0 0,92-10 0 0 0,-103 5-1142 0 0,309-35 1137 0 0,-334 37-1480 0 0,1 0-1 0 0,-1 1 1 0 0,1 0-1 0 0,23 5 1 0 0,-35-5-228 0 0,0 2-803 0 0,-1-1 859 0 0,1 1 0 0 0,-1-1 0 0 0,0 1 0 0 0,1 0 0 0 0,-1-1 1 0 0,0 1-1 0 0,0 0 0 0 0,0-1 0 0 0,-1 1 0 0 0,1-1 0 0 0,-1 3 0 0 0,-3 8-960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12 718 2759 0 0,'0'0'2182'0'0,"-1"2"-1130"0"0,-8 17 3329 0 0,8-17-3230 0 0,1 0-629 0 0,0 8 2964 0 0,0-9-3434 0 0,0-1 0 0 0,1 0 0 0 0,-1 0 0 0 0,1 1 0 0 0,-1-1 0 0 0,0 0 0 0 0,1 0 0 0 0,-1 1 0 0 0,1-1 0 0 0,-1 0 0 0 0,0 0 0 0 0,1 0 0 0 0,-1 0 0 0 0,1 1 0 0 0,-1-1 0 0 0,1 0 0 0 0,-1 0 0 0 0,1 0 0 0 0,-1 0 0 0 0,1 0 0 0 0,-1 0 0 0 0,1 0 0 0 0,-1-1 0 0 0,0 1 0 0 0,1 0 0 0 0,-1 0 0 0 0,1 0 0 0 0,-1 0 0 0 0,1-1 0 0 0,-1 1 0 0 0,1 0 0 0 0,5-3 50 0 0,-1 1 1 0 0,1-1-1 0 0,-1 0 1 0 0,0 0-1 0 0,0 0 1 0 0,8-8-1 0 0,28-29 253 0 0,-5 4-142 0 0,99-76 288 0 0,-77 67-104 0 0,-2-3-1 0 0,69-74 1 0 0,2-42 91 0 0,-126 162-278 0 0,-3 3-156 0 0,-5 6-61 0 0,0-1 1 0 0,1 1-1 0 0,0 0 1 0 0,0 1-1 0 0,-6 10 1 0 0,-4 4-17 0 0,-83 122-53 0 0,9-11-42 0 0,69-107 87 0 0,13-17 20 0 0,1 1-1 0 0,0 0 0 0 0,-11 19 0 0 0,13-12 12 0 0,5-1 0 0 0,1-13 2 0 0,0-1 0 0 0,0 0 0 0 0,0 1 0 0 0,0-1 0 0 0,0 0 0 0 0,1 0 0 0 0,-1 0 0 0 0,1 0 0 0 0,0 0 0 0 0,-1 0 0 0 0,1 0 0 0 0,0 0 0 0 0,0-1 0 0 0,0 1 0 0 0,0-1 0 0 0,0 0 0 0 0,1 1 0 0 0,-1-1 0 0 0,0 0 0 0 0,0 0 0 0 0,1 0 0 0 0,-1-1 0 0 0,1 1 0 0 0,-1 0 0 0 0,1-1 0 0 0,3 1 0 0 0,4 0 18 0 0,-1-1 1 0 0,1 1 0 0 0,-1-2 0 0 0,1 1 0 0 0,16-4 0 0 0,-1-2 199 0 0,-1-1 0 0 0,0-2 0 0 0,0 0 0 0 0,-1-1 0 0 0,0-2 1 0 0,30-19-1 0 0,121-99 375 0 0,-151 111-581 0 0,51-41 157 0 0,-4-2-1 0 0,95-110 0 0 0,-157 162-184 0 0,0-1 0 0 0,-1-1 0 0 0,0 1 0 0 0,-1-1 0 0 0,0 0 0 0 0,-1-1 0 0 0,7-23 0 0 0,-12 36 4 0 0,0-1 0 0 0,1 0-1 0 0,-1 0 1 0 0,0 1 0 0 0,0-1-1 0 0,0 0 1 0 0,0 0 0 0 0,0 1-1 0 0,0-1 1 0 0,0 0 0 0 0,-1 0 0 0 0,1 1-1 0 0,0-1 1 0 0,0 0 0 0 0,0 0-1 0 0,-1 1 1 0 0,1-1 0 0 0,0 0 0 0 0,-1 1-1 0 0,1-1 1 0 0,-1 0 0 0 0,0 0-1 0 0,0 0 7 0 0,0 1-1 0 0,0-1 0 0 0,0 0 1 0 0,0 1-1 0 0,0-1 1 0 0,-1 1-1 0 0,1 0 0 0 0,0-1 1 0 0,0 1-1 0 0,-1 0 0 0 0,1 0 1 0 0,0-1-1 0 0,0 1 1 0 0,-1 0-1 0 0,1 0 0 0 0,0 1 1 0 0,-1-1-1 0 0,1 0 0 0 0,0 0 1 0 0,0 1-1 0 0,-2-1 0 0 0,-3 2-51 0 0,1 0 0 0 0,0 0-1 0 0,0 0 1 0 0,0 0 0 0 0,0 1-1 0 0,0 0 1 0 0,0 0-1 0 0,1 0 1 0 0,-1 1 0 0 0,1-1-1 0 0,-5 5 1 0 0,-3 7-322 0 0,-22 30 0 0 0,9-11-1 0 0,-3 5 300 0 0,2 2 0 0 0,2 1 1 0 0,1 0-1 0 0,-18 52 0 0 0,5 15 79 0 0,16-42 0 0 0,12-44 4 0 0,3-10 11 0 0,1 1-1 0 0,0 0 1 0 0,0 0 0 0 0,-1 18 0 0 0,5-20 73 0 0,0-10-48 0 0,0 0 0 0 0,0 0 0 0 0,1 0 1 0 0,-1-1-1 0 0,1 1 0 0 0,0 0 1 0 0,-1 0-1 0 0,1 0 0 0 0,0 0 1 0 0,0-1-1 0 0,0 1 0 0 0,0 0 1 0 0,1-1-1 0 0,-1 1 0 0 0,2 1 1 0 0,2 2 94 0 0,1 0 0 0 0,-1 0 1 0 0,9 4-1 0 0,-11-6-83 0 0,21 10 123 0 0,-3-2-58 0 0,-16-9-731 0 0,0-2-3104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31 5983 0 0,'-2'2'274'0'0,"-44"40"305"0"0,-22 24 5915 0 0,52-46-4706 0 0,15-19-580 0 0,-7 7 3107 0 0,28-27-4060 0 0,0 1 0 0 0,2 2 1 0 0,40-27-1 0 0,-26 22-108 0 0,-15 7 38 0 0,1 2 1 0 0,30-13 0 0 0,-50 24 127 0 0,0 2-226 0 0,6 7-70 0 0,-7-7-17 0 0,0 1 0 0 0,0 0 0 0 0,0 0 0 0 0,0 0 0 0 0,0 0 0 0 0,0 0 0 0 0,-1 1 0 0 0,1-1 0 0 0,-1 0 0 0 0,0 0 0 0 0,0 0 0 0 0,1 0 0 0 0,-1 1 0 0 0,-1-1 0 0 0,1 0 0 0 0,0 0 0 0 0,0 0 0 0 0,-1 0 0 0 0,1 1 0 0 0,-1-1 0 0 0,0 0 0 0 0,0 0 0 0 0,-1 2 0 0 0,-3 5 0 0 0,-1 0 0 0 0,0 0 0 0 0,-12 14 0 0 0,7-10 0 0 0,1-2-28 0 0,0 0-1 0 0,-1 0 1 0 0,0-1 0 0 0,-13 8-1 0 0,-53 34-228 0 0,32-23 152 0 0,10-7-79 0 0,13-9 107 0 0,1 1 0 0 0,0 2 1 0 0,1 0-1 0 0,-32 32 0 0 0,43-36 77 0 0,2-3 0 0 0,1-1 16 0 0,5-7 288 0 0,13 1-104 0 0,-7-2-112 0 0,0 0-1 0 0,0 0 1 0 0,1 0-1 0 0,7-3 1 0 0,5 1 101 0 0,104-6 1314 0 0,61-2 415 0 0,-169 10-1830 0 0,0 1-1 0 0,15 2 1 0 0,-23-2-74 0 0,9 1-3 0 0,-1 1-11 0 0,1-1 0 0 0,11 0-15 0 0,-24-2-54 0 0,12 2-1204 0 0,22-14-1378 0 0,-22 7-2556 0 0,-9 3 1642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3223 0 0,'-6'7'12160'0'0,"10"-4"-11967"0"0,-1 0 0 0 0,1 0 0 0 0,0-1 0 0 0,0 1 0 0 0,-1-1 0 0 0,2 0 0 0 0,-1 0 0 0 0,0 0 0 0 0,0 0 0 0 0,1-1 0 0 0,-1 0 0 0 0,0 0 0 0 0,1 0 0 0 0,-1-1 0 0 0,6 1 0 0 0,12 0 755 0 0,39-2 0 0 0,-22-2-498 0 0,95-3 1436 0 0,-60-1-3272 0 0,-58 5 1092 0 0,-16 2 190 0 0,1 0 0 0 0,0 0-1 0 0,-1 0 1 0 0,1 0-1 0 0,0 0 1 0 0,-1-1 0 0 0,1 1-1 0 0,0 0 1 0 0,-1 0 0 0 0,1-1-1 0 0,0 1 1 0 0,-1 0 0 0 0,1-1-1 0 0,-1 1 1 0 0,1-1 0 0 0,0 0-1 0 0,1 0-383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 1375 0 0,'-7'8'14088'0'0,"21"-7"-11078"0"0,9-1-2045 0 0,0-2 0 0 0,0 0 1 0 0,0-2-1 0 0,26-7 1 0 0,-16 3-438 0 0,10 0-76 0 0,1 1 0 0 0,83-1-1 0 0,-90 8-485 0 0,-8-1-1436 0 0,34 4 1 0 0,-61-3 98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168 271 8143 0 0,'-67'70'995'0'0,"-21"25"2492"0"0,88-94-3439 0 0,-1 0 1 0 0,1-1 0 0 0,0 1 0 0 0,-1-1 0 0 0,1 1 0 0 0,-1-1-1 0 0,1 1 1 0 0,-1-1 0 0 0,1 1 0 0 0,-1-1 0 0 0,1 0-1 0 0,-1 1 1 0 0,1-1 0 0 0,-1 0 0 0 0,0 1 0 0 0,1-1-1 0 0,-1 0 1 0 0,-1 1 0 0 0,2-2-41 0 0,0 1 0 0 0,0 0 0 0 0,-1 0 0 0 0,1-1 0 0 0,0 1 0 0 0,0 0 0 0 0,0-1 0 0 0,0 1 0 0 0,-1-1 0 0 0,1 1 0 0 0,0 0 0 0 0,0-1 0 0 0,0 1 0 0 0,0 0 0 0 0,0-1 0 0 0,0 1 0 0 0,0 0 0 0 0,0-1 0 0 0,0 1 0 0 0,0-1 0 0 0,0 1 0 0 0,1-1 0 0 0,6-26-19 0 0,5 7 26 0 0,0 1-1 0 0,1 0 1 0 0,1 1 0 0 0,22-23 0 0 0,-18 23 188 0 0,0 0-1 0 0,1 2 0 0 0,1 0 0 0 0,1 1 1 0 0,0 1-1 0 0,28-14 0 0 0,-29 17 478 0 0,1 1 0 0 0,29-10 0 0 0,-43 18-509 0 0,0 0 0 0 0,0 0 0 0 0,0 1 0 0 0,0 0 0 0 0,0 0 0 0 0,0 1 1 0 0,0-1-1 0 0,0 2 0 0 0,1-1 0 0 0,-1 1 0 0 0,0 0 0 0 0,7 3 0 0 0,-12-4-157 0 0,0 1 0 0 0,0 0-1 0 0,0-1 1 0 0,-1 1 0 0 0,1 0 0 0 0,0 0-1 0 0,0 1 1 0 0,0-1 0 0 0,-1 0 0 0 0,1 0-1 0 0,-1 1 1 0 0,1-1 0 0 0,-1 1 0 0 0,0 0-1 0 0,1-1 1 0 0,-1 1 0 0 0,2 3 0 0 0,-2-2 16 0 0,0 0 1 0 0,0 0-1 0 0,0 0 1 0 0,-1 1 0 0 0,1-1-1 0 0,-1 0 1 0 0,0 0-1 0 0,0 0 1 0 0,0 0 0 0 0,-1 6-1 0 0,0-1 13 0 0,-1-1-1 0 0,0 1 0 0 0,-1-1 1 0 0,1 0-1 0 0,-1 0 1 0 0,-1 0-1 0 0,1 0 0 0 0,-1-1 1 0 0,-5 8-1 0 0,-3-1-68 0 0,0 1-1 0 0,-1-1 1 0 0,0-1 0 0 0,-1 0-1 0 0,-20 12 1 0 0,8-8-41 0 0,-1-1 0 0 0,-47 18 1 0 0,73-33-17 0 0,1-1-180 0 0,2-4 222 0 0,0 0 0 0 0,-1 0 0 0 0,2 1-1 0 0,-1-1 1 0 0,1 0 0 0 0,-1 1 0 0 0,1 0 0 0 0,0 0 0 0 0,1 0-1 0 0,-1 0 1 0 0,6-5 0 0 0,9-7-25 0 0,23-15 0 0 0,-32 24 52 0 0,148-96-72 0 0,-8 5 92 0 0,-110 72 529 0 0,70-35 0 0 0,-104 58-483 0 0,0 1 0 0 0,0 0 0 0 0,0 0 0 0 0,0 0 0 0 0,1 1 0 0 0,-1-1 0 0 0,0 1 0 0 0,0 0 0 0 0,1 1 0 0 0,7-1 0 0 0,3 4-26 0 0,-12-1-27 0 0,-2 0-2 0 0,0-1 7 0 0,0 0-1 0 0,0 1 1 0 0,0-1 0 0 0,0 0-1 0 0,0 1 1 0 0,0-1 0 0 0,-1 1-1 0 0,1 0 1 0 0,0-1-1 0 0,-1 1 1 0 0,0 0 0 0 0,1 0-1 0 0,-1 0 1 0 0,0 0 0 0 0,0 0-1 0 0,0 0 1 0 0,0 0-1 0 0,0 3 1 0 0,0-2 5 0 0,7 35 107 0 0,-6-29-102 0 0,-2-6-11 0 0,1 0-1 0 0,0-1 1 0 0,-1 1-1 0 0,0 0 1 0 0,0 0 0 0 0,0 0-1 0 0,0 0 1 0 0,0-1-1 0 0,-1 1 1 0 0,1 0-1 0 0,-1 0 1 0 0,1 0 0 0 0,-3 3-1 0 0,0 2 16 0 0,-3 7 14 0 0,-1-1 1 0 0,0 0 0 0 0,-1-1-1 0 0,0 0 1 0 0,-1 0 0 0 0,-13 14-1 0 0,12-15 6 0 0,4-4-20 0 0,-77 90 156 0 0,75-89-163 0 0,6-7-111 0 0,5-3-1568 0 0,13-3-417 0 0,3-7-4401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98 15031 0 0,'0'0'687'0'0,"0"2"-16"0"0,-1 0-552 0 0,-1 1-52 0 0,3 10 143 0 0,-1-11-85 0 0,0 0 0 0 0,0-1 0 0 0,1 1 1 0 0,-1 0-1 0 0,0-1 0 0 0,1 1 1 0 0,0-1-1 0 0,-1 1 0 0 0,1 0 1 0 0,0-1-1 0 0,0 0 0 0 0,-1 1 0 0 0,1-1 1 0 0,1 1-1 0 0,-1-1 0 0 0,0 0 1 0 0,0 0-1 0 0,0 1 0 0 0,1-1 1 0 0,-1 0-1 0 0,0 0 0 0 0,1-1 0 0 0,-1 1 1 0 0,1 0-1 0 0,-1 0 0 0 0,1-1 1 0 0,-1 1-1 0 0,1 0 0 0 0,0-1 1 0 0,-1 0-1 0 0,1 1 0 0 0,2-1 0 0 0,6 0 227 0 0,0 1 0 0 0,-1-2 1 0 0,1 0-1 0 0,16-3 0 0 0,-5 1-50 0 0,-8 0-300 0 0,1 0 0 0 0,0 0 0 0 0,-1-1 0 0 0,0-1 0 0 0,0 0 0 0 0,-1-1 1 0 0,1-1-1 0 0,-1 0 0 0 0,0 0 0 0 0,-1-1 0 0 0,21-18 0 0 0,-30 24-57 0 0,0 0-1 0 0,0 0 0 0 0,0-1 1 0 0,0 1-1 0 0,0 0 1 0 0,0-1-1 0 0,0 1 0 0 0,-1-1 1 0 0,0 1-1 0 0,1-1 1 0 0,-1 0-1 0 0,0 0 1 0 0,0 0-1 0 0,0 1 0 0 0,0-6 1 0 0,-17-4-272 0 0,13 11 314 0 0,0 0 0 0 0,0 0 0 0 0,1 0-1 0 0,-1 0 1 0 0,0 1 0 0 0,0-1 0 0 0,0 1 0 0 0,1 0 0 0 0,-1 0-1 0 0,0 0 1 0 0,0 0 0 0 0,0 0 0 0 0,0 1 0 0 0,-5 1 0 0 0,-5 1-37 0 0,-23 11 1 0 0,30-12 49 0 0,-41 21-26 0 0,0 2-1 0 0,-55 38 0 0 0,83-50 28 0 0,0 1-1 0 0,-31 31 0 0 0,41-35 37 0 0,-1 1 0 0 0,1 0-1 0 0,1 0 1 0 0,0 1 0 0 0,-12 23 0 0 0,17-30-18 0 0,1 0 1 0 0,0 0 0 0 0,0 0 0 0 0,1 0 0 0 0,0 1 0 0 0,-1-1 0 0 0,2 0 0 0 0,-1 1 0 0 0,0-1-1 0 0,1 0 1 0 0,0 1 0 0 0,1 6 0 0 0,5 3-8 0 0,-2-12 13 0 0,-1-2-8 0 0,-1 1-14 0 0,1 0 1 0 0,0 0 0 0 0,0-1 0 0 0,0 1 0 0 0,0-1-1 0 0,1 0 1 0 0,-1 0 0 0 0,0 0 0 0 0,0 0 0 0 0,1 0 0 0 0,-1-1-1 0 0,1 0 1 0 0,-1 1 0 0 0,0-1 0 0 0,5-1 0 0 0,5 0-26 0 0,1-1-1 0 0,17-4 1 0 0,48-10-1772 0 0,-50 9 836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51 17567 0 0,'3'-14'803'0'0,"-3"11"-18"0"0,2-12-469 0 0,-2 14-222 0 0,0 0 0 0 0,0 1 1 0 0,-1-1-1 0 0,1 0 0 0 0,0 0 0 0 0,0 0 0 0 0,-1 0 0 0 0,1 0 0 0 0,-1 1 0 0 0,1-1 1 0 0,0 0-1 0 0,-1 0 0 0 0,1 1 0 0 0,-1-1 0 0 0,0 0 0 0 0,1 1 0 0 0,-1-1 0 0 0,0 1 0 0 0,1-1 1 0 0,-1 1-1 0 0,0-1 0 0 0,0 1 0 0 0,1-1 0 0 0,-1 1 0 0 0,0 0 0 0 0,0-1 0 0 0,0 1 1 0 0,0 0-1 0 0,1 0 0 0 0,-1-1 0 0 0,0 1 0 0 0,0 0 0 0 0,0 0 0 0 0,0 0 0 0 0,-1 0 0 0 0,-2 0-33 0 0,0 0 0 0 0,0 0 0 0 0,0 1-1 0 0,0-1 1 0 0,0 1 0 0 0,-7 2-1 0 0,-7 4-63 0 0,1 1 0 0 0,-1 1 1 0 0,2 0-1 0 0,-29 22 0 0 0,-57 56-42 0 0,51-43 35 0 0,40-34 26 0 0,-28 26 190 0 0,36-33-186 0 0,0 0 0 0 0,0 0-1 0 0,1 1 1 0 0,0-1 0 0 0,0 0-1 0 0,0 1 1 0 0,0 0 0 0 0,0-1-1 0 0,1 1 1 0 0,-2 5 0 0 0,3-8 246 0 0,0-1-259 0 0,0 0 0 0 0,0 1 0 0 0,1-1-1 0 0,-1 0 1 0 0,0 0 0 0 0,1 0 0 0 0,-1 0-1 0 0,0 1 1 0 0,0-1 0 0 0,0 0 0 0 0,1 0-1 0 0,-1 1 1 0 0,0-1 0 0 0,0 0 0 0 0,0 0-1 0 0,1 1 1 0 0,-1-1 0 0 0,0 0 0 0 0,0 0-1 0 0,0 1 1 0 0,0-1 0 0 0,0 0 0 0 0,0 1-1 0 0,0-1 1 0 0,0 0 0 0 0,0 1 0 0 0,1 0 2 0 0,-1 0 1 0 0,0 1-1 0 0,1-1 1 0 0,-1 0-1 0 0,1 0 1 0 0,0 1 0 0 0,-1-1-1 0 0,1 0 1 0 0,0 0-1 0 0,0 0 1 0 0,-1 0-1 0 0,1 0 1 0 0,0 0-1 0 0,0 0 1 0 0,0 0 0 0 0,0-1-1 0 0,0 1 1 0 0,1 0-1 0 0,0 0 1 0 0,2 1 7 0 0,0 0-1 0 0,0 0 1 0 0,-1 0 0 0 0,1-1 0 0 0,0 0 0 0 0,0 0 0 0 0,0 0-1 0 0,0 0 1 0 0,0 0 0 0 0,1-1 0 0 0,-1 0 0 0 0,0 0-1 0 0,5-1 1 0 0,2 0-417 0 0,1 0 0 0 0,-1-1 0 0 0,18-6-1 0 0,-9 1-1113 0 0,1-2-77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50 278 15863 0 0,'0'0'1439'0'0,"-1"1"-1186"0"0,-20 12 114 0 0,19-11 53 0 0,-1-1 0 0 0,1 0 0 0 0,0-1-1 0 0,-1 1 1 0 0,1 0 0 0 0,-1-1 0 0 0,1 1 0 0 0,-5-1 0 0 0,6-11 477 0 0,1 7-840 0 0,1 0-1 0 0,-1 0 1 0 0,1 0 0 0 0,0 1 0 0 0,1-1-1 0 0,-1 0 1 0 0,1 1 0 0 0,-1-1 0 0 0,1 1-1 0 0,0-1 1 0 0,0 1 0 0 0,1 0 0 0 0,-1-1-1 0 0,4-2 1 0 0,4-4-20 0 0,0 0-1 0 0,19-13 1 0 0,22-12-293 0 0,2 2 1 0 0,1 3-1 0 0,91-37 0 0 0,-131 61 301 0 0,21-6-1 0 0,-30 11-3 0 0,-1 0 0 0 0,0 0 0 0 0,1 0-1 0 0,-1 1 1 0 0,0 0 0 0 0,1 0 0 0 0,-1 0-1 0 0,1 0 1 0 0,-1 1 0 0 0,5 1 0 0 0,-8-2-8 0 0,1 1 0 0 0,0 0-1 0 0,-1 0 1 0 0,1 0 0 0 0,-1 0 0 0 0,1 0 0 0 0,-1 0 0 0 0,0 0-1 0 0,1 0 1 0 0,-1 1 0 0 0,0-1 0 0 0,0 1 0 0 0,0-1 0 0 0,0 1-1 0 0,0-1 1 0 0,0 1 0 0 0,0-1 0 0 0,-1 1 0 0 0,1 0 0 0 0,0 0-1 0 0,-1-1 1 0 0,1 1 0 0 0,-1 0 0 0 0,0 0 0 0 0,0-1 0 0 0,0 1 0 0 0,0 3-1 0 0,0 6 50 0 0,0 0-1 0 0,-1-1 1 0 0,-3 15-1 0 0,3-21-58 0 0,-11 51 167 0 0,-24 66 0 0 0,35-119-185 0 0,0 3 1 0 0,-1-1-1 0 0,1 1 0 0 0,1-1 1 0 0,-1 1-1 0 0,1 0 0 0 0,-1 0 1 0 0,1-1-1 0 0,1 7 0 0 0,0 5-6 0 0,1-13-4 0 0,0-2-4 0 0,-2 1-183 0 0,12 4-3714 0 0,-2-5-3669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22 688 2759 0 0,'-1'1'207'0'0,"-19"33"15541"0"0,22-34-15391 0 0,2 0-255 0 0,0 0-1 0 0,-1 0 0 0 0,1 0 0 0 0,0-1 1 0 0,-1 0-1 0 0,1 0 0 0 0,-1 0 1 0 0,1 0-1 0 0,-1-1 0 0 0,7-3 1 0 0,-4 1 65 0 0,1-1 0 0 0,-1 0 0 0 0,0-1 0 0 0,7-7 0 0 0,23-27 53 0 0,-1-2 1 0 0,-3-1 0 0 0,32-54-1 0 0,-43 62-213 0 0,125-195 110 0 0,-174 254-230 0 0,6 0 74 0 0,2 2 1 0 0,0 0-1 0 0,-28 51 0 0 0,27-37 39 0 0,1 0 0 0 0,-16 52 0 0 0,34-86 0 0 0,0-1 0 0 0,0 1 0 0 0,0 0 0 0 0,1 0 0 0 0,0 0 0 0 0,1 0 0 0 0,-1 0 0 0 0,1 0 0 0 0,0 7 0 0 0,6-2 0 0 0,-1-7 7 0 0,0 0-1 0 0,0 0 0 0 0,1-1 1 0 0,-1 0-1 0 0,1 0 0 0 0,0 0 1 0 0,-1-1-1 0 0,1 0 0 0 0,0 0 1 0 0,0 0-1 0 0,1-1 1 0 0,-1 0-1 0 0,0 0 0 0 0,0-1 1 0 0,1 1-1 0 0,5-2 0 0 0,9 0 123 0 0,-1-1 0 0 0,1 0 0 0 0,31-10 0 0 0,-36 9-95 0 0,0-2 1 0 0,-1 0-1 0 0,0-1 0 0 0,0 0 0 0 0,0-1 0 0 0,-1-1 0 0 0,0 0 1 0 0,-1-1-1 0 0,1 0 0 0 0,14-15 0 0 0,6-12-34 0 0,-2-2 0 0 0,-2-2 0 0 0,31-51 0 0 0,-53 78 0 0 0,126-236-76 0 0,-96 172 48 0 0,-77 172-380 0 0,12-39 408 0 0,-32 65 0 0 0,1-9-54 0 0,51-93 32 0 0,-1 0 0 0 0,2 1-1 0 0,1-1 1 0 0,-4 25 0 0 0,9-39 15 0 0,-1 0 1 0 0,1 1-1 0 0,0-1 0 0 0,0 1 0 0 0,1-1 1 0 0,0 0-1 0 0,0 1 0 0 0,0-1 1 0 0,3 8-1 0 0,4 0 7 0 0,-3-6 56 0 0,0-1 0 0 0,1 0-1 0 0,0-1 1 0 0,0 1 0 0 0,1-1 0 0 0,0 0-1 0 0,0-1 1 0 0,0 0 0 0 0,9 5-1 0 0,6 0 410 0 0,42 12 0 0 0,-59-19-344 0 0,6 1-21 0 0,3-1-80 0 0,1-1-20 0 0,-3 1-113 0 0,-9-2-477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12439 0 0,'0'0'3008'0'0,"-1"2"-1125"0"0,-11 30 2097 0 0,3-10-2782 0 0,-12 43 0 0 0,-17 94-142 0 0,35-144-1043 0 0,3-1-13 0 0,0-1-15 0 0,0-10-179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10623 0 0,'0'0'2824'0'0,"0"2"-2681"0"0,-1 1-83 0 0,1 0 1 0 0,-1 0-1 0 0,0-1 0 0 0,-1 1 0 0 0,1 0 1 0 0,0 0-1 0 0,-1-1 0 0 0,0 1 1 0 0,1-1-1 0 0,-1 1 0 0 0,-4 3 1 0 0,-31 26 689 0 0,13-12-424 0 0,13-9-125 0 0,0-1 0 0 0,1 2 0 0 0,1-1 0 0 0,0 2 1 0 0,0-1-1 0 0,-11 23 0 0 0,20-34-171 0 0,-1 0 1 0 0,0 1-1 0 0,1-1 1 0 0,-1 0-1 0 0,1 1 1 0 0,-1-1-1 0 0,1 1 1 0 0,0-1-1 0 0,0 1 1 0 0,0-1-1 0 0,0 1 1 0 0,0-1-1 0 0,0 0 1 0 0,0 1-1 0 0,0-1 1 0 0,0 1-1 0 0,1-1 0 0 0,-1 1 1 0 0,0-1-1 0 0,1 1 1 0 0,0-1-1 0 0,-1 0 1 0 0,1 1-1 0 0,0-1 1 0 0,-1 0-1 0 0,1 0 1 0 0,0 0-1 0 0,0 1 1 0 0,0-1-1 0 0,0 0 1 0 0,0 0-1 0 0,1 0 1 0 0,-1 0-1 0 0,0-1 1 0 0,0 1-1 0 0,2 1 1 0 0,2 0 45 0 0,0 0 1 0 0,0 0-1 0 0,0 0 1 0 0,0-1 0 0 0,0 0-1 0 0,0 0 1 0 0,0 0 0 0 0,7 0-1 0 0,19 1 178 0 0,1-2-1 0 0,-1-2 0 0 0,0 0 1 0 0,40-9-1 0 0,-68 11-241 0 0,12-8 47 0 0,-13 7 23 0 0,-2 1-78 0 0,-1 0 0 0 0,1 0 0 0 0,0 0 0 0 0,0 0 0 0 0,0-1-1 0 0,0 1 1 0 0,0 0 0 0 0,0 0 0 0 0,0 0 0 0 0,0-1 0 0 0,0 1 0 0 0,0 0-1 0 0,0 0 1 0 0,0 0 0 0 0,0 0 0 0 0,0-1 0 0 0,0 1 0 0 0,0 0 0 0 0,0 0 0 0 0,0 0-1 0 0,0 0 1 0 0,1-1 0 0 0,-1 1 0 0 0,0 0 0 0 0,0 0 0 0 0,0 0 0 0 0,0 0-1 0 0,0-1 1 0 0,0 1 0 0 0,1 0 0 0 0,-1 0 0 0 0,0-1 0 0 0,0 1 0 0 0,1 0 0 0 0,-1 0 0 0 0,0-1 0 0 0,0 1 0 0 0,0 0 0 0 0,1 0 0 0 0,-1-1 0 0 0,0 1 0 0 0,0 0 0 0 0,0-1 0 0 0,0 1 0 0 0,0 0 0 0 0,0-1 0 0 0,0 1 0 0 0,0 0 0 0 0,0-1 0 0 0,0 1 0 0 0,0 0 0 0 0,0-1 0 0 0,0 1 0 0 0,0 0 0 0 0,0-1 0 0 0,0 1 0 0 0,0-1 0 0 0,-3-3 17 0 0,1-1 0 0 0,-1 1 1 0 0,1-1-1 0 0,-1 1 0 0 0,0 0 0 0 0,-1 0 0 0 0,1 0 0 0 0,-1 0 0 0 0,1 1 1 0 0,-1 0-1 0 0,0 0 0 0 0,-7-5 0 0 0,-9-4-171 0 0,-30-13 0 0 0,47 23 117 0 0,-14-6-157 0 0,10 4 115 0 0,0 0 0 0 0,0 1 0 0 0,0 0 0 0 0,0 0 0 0 0,0 1 0 0 0,-1 0 0 0 0,-12-2 0 0 0,20 4 61 0 0,0 0 1 0 0,-1 0-1 0 0,1 0 0 0 0,0 0 0 0 0,0 0 0 0 0,-1 0 1 0 0,1 0-1 0 0,0 0 0 0 0,0 1 0 0 0,-1-1 0 0 0,1 0 1 0 0,0 0-1 0 0,-1 0 0 0 0,1-1 0 0 0,0 1 0 0 0,0 0 1 0 0,-1 0-1 0 0,1 0 0 0 0,0 0 0 0 0,0 0 0 0 0,-1 0 1 0 0,1 0-1 0 0,0 0 0 0 0,0 0 0 0 0,-1-1 0 0 0,1 1 1 0 0,0 0-1 0 0,0 0 0 0 0,0 0 0 0 0,-1 0 0 0 0,1-1 1 0 0,0 1-1 0 0,0 0 0 0 0,0 0 0 0 0,0-1 0 0 0,0 1 1 0 0,-1 0-1 0 0,1 0 0 0 0,0-1 0 0 0,0 1 0 0 0,0 0 1 0 0,0 0-1 0 0,0-1 0 0 0,0 1 0 0 0,0 0 0 0 0,0 0 1 0 0,0-1-1 0 0,0 1 0 0 0,0 0 0 0 0,0 0 0 0 0,0-1 0 0 0,0 1 1 0 0,0 0-1 0 0,0 0 0 0 0,0-1 0 0 0,0 1 0 0 0,0 0 1 0 0,1 0-1 0 0,-1-1 0 0 0,0 1 0 0 0,0 0 0 0 0,0-1 1 0 0,12-11-1624 0 0,36-13-1819 0 0,-13 11 1674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14479 0 0,'0'0'1314'0'0,"1"0"-1078"0"0,17-5 478 0 0,0 1 1 0 0,21-2 0 0 0,-19 3 858 0 0,37-9-1 0 0,-21 1-1106 0 0,66-9 0 0 0,-41 13-6813 0 0,-42 5-493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3223 0 0,'-21'5'91'0'0,"-21"8"20194"0"0,44-13-19801 0 0,246-19 1433 0 0,-80 17-5614 0 0,-143 2-4399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225 105 8751 0 0,'-1'2'674'0'0,"-71"120"5331"0"0,20-37-3614 0 0,37-62-2078 0 0,-19 23 0 0 0,21-29-96 0 0,1 0 1 0 0,-13 23-1 0 0,54-92-246 0 0,40-53 0 0 0,-20 32 35 0 0,-35 52 2 0 0,0 1-1 0 0,2 1 0 0 0,0 0 1 0 0,1 1-1 0 0,1 0 1 0 0,0 2-1 0 0,2 0 0 0 0,23-15 1 0 0,-38 29 77 0 0,-1 0 0 0 0,1 0 1 0 0,0 0-1 0 0,0 0 0 0 0,0 1 0 0 0,1-1 0 0 0,-1 2 1 0 0,0-1-1 0 0,0 0 0 0 0,1 1 0 0 0,-1 0 1 0 0,0 0-1 0 0,0 0 0 0 0,10 3 0 0 0,-11-2-14 0 0,-1-1 0 0 0,0 1 0 0 0,0 0 0 0 0,0 0 0 0 0,0 1 0 0 0,0-1 0 0 0,0 1 0 0 0,0-1 0 0 0,0 1 0 0 0,0 0 0 0 0,-1 0 0 0 0,1 0-1 0 0,-1 1 1 0 0,1-1 0 0 0,-1 0 0 0 0,0 1 0 0 0,0 0 0 0 0,0-1 0 0 0,-1 1 0 0 0,1 0 0 0 0,0 0 0 0 0,-1 0 0 0 0,0 0 0 0 0,1 5 0 0 0,0 0-50 0 0,0 1 1 0 0,-1 0-1 0 0,-1 0 0 0 0,1 0 1 0 0,-2-1-1 0 0,1 1 1 0 0,-1 0-1 0 0,0 0 0 0 0,-1 0 1 0 0,0-1-1 0 0,-1 1 1 0 0,1-1-1 0 0,-8 14 0 0 0,4-10 2 0 0,0-1 0 0 0,-1 0 0 0 0,-1 0 0 0 0,0-1 0 0 0,0 0 0 0 0,-1 0-1 0 0,0-1 1 0 0,-18 14 0 0 0,-12 7-23 0 0,28-23 0 0 0,4-6-9 0 0,8-6-11 0 0,7-5-26 0 0,22-19-55 0 0,57-44-1 0 0,-64 54 57 0 0,29-20-56 0 0,1 3-1 0 0,1 1 0 0 0,2 3 0 0 0,113-46 0 0 0,-166 77 103 0 0,3-2 18 0 0,0 1-1 0 0,1-1 0 0 0,-1 2 0 0 0,0-1 1 0 0,1 0-1 0 0,-1 1 0 0 0,1 0 1 0 0,-1 1-1 0 0,11 0 0 0 0,-15 0-11 0 0,-1 0 1 0 0,1 0-1 0 0,0 0 0 0 0,-1 1 0 0 0,1-1 1 0 0,-1 0-1 0 0,1 1 0 0 0,-1 0 0 0 0,1-1 1 0 0,-1 1-1 0 0,0 0 0 0 0,1 0 0 0 0,-1-1 1 0 0,0 1-1 0 0,1 0 0 0 0,-1 0 0 0 0,0 1 1 0 0,0-1-1 0 0,0 0 0 0 0,0 0 0 0 0,0 0 1 0 0,0 1-1 0 0,0-1 0 0 0,0 2 0 0 0,2 2 26 0 0,-1-1-21 0 0,0 0 1 0 0,0 0 0 0 0,-1 0 0 0 0,1 0 0 0 0,-1 0 0 0 0,0 0 0 0 0,0 1 0 0 0,-1-1 0 0 0,1 0 0 0 0,-1 1 0 0 0,0-1 0 0 0,0 0 0 0 0,0 1 0 0 0,0-1-1 0 0,-1 0 1 0 0,-2 8 0 0 0,-2 4 12 0 0,0-1 0 0 0,-1-1 0 0 0,-9 17 0 0 0,-1-3 117 0 0,-2 0 0 0 0,-1-1 0 0 0,-31 35 0 0 0,-15 19 168 0 0,52-64-270 0 0,8-12-40 0 0,1 1 0 0 0,0 0 0 0 0,0 0 0 0 0,0 1 0 0 0,0-1 0 0 0,-2 10 0 0 0,5-15-228 0 0,3-1-104 0 0,1-1 1 0 0,-1 0-1 0 0,0 0 1 0 0,1 0-1 0 0,-1 0 1 0 0,0 0-1 0 0,0 0 1 0 0,0 0-1 0 0,3-3 0 0 0,-1 1-889 0 0,16-10-5713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 15695 0 0,'1'1'719'0'0,"2"9"-516"0"0,-1-2 205 0 0,1-1 0 0 0,-1 1-1 0 0,2-1 1 0 0,5 11-1 0 0,-7-16-198 0 0,0 1 0 0 0,0-1-1 0 0,0 1 1 0 0,1-1 0 0 0,-1 0 0 0 0,1 0-1 0 0,-1 0 1 0 0,1 0 0 0 0,0 0 0 0 0,0-1-1 0 0,-1 1 1 0 0,1-1 0 0 0,0 0 0 0 0,0 0-1 0 0,4 1 1 0 0,4 0 75 0 0,1 0 0 0 0,-1-1 0 0 0,1 0 0 0 0,0-1 0 0 0,-1 0 0 0 0,1 0 1 0 0,-1-2-1 0 0,23-4 0 0 0,6-5 35 0 0,43-18 1 0 0,-62 21-225 0 0,1-1-124 0 0,0-1 0 0 0,-1-1-1 0 0,0-1 1 0 0,-1-1 0 0 0,27-22 0 0 0,-45 34-83 0 0,-10-8-512 0 0,5 8 586 0 0,1 0 0 0 0,-1 0 1 0 0,1 0-1 0 0,-1 1 0 0 0,1-1 0 0 0,-1 1 0 0 0,1-1 0 0 0,-1 1 1 0 0,0 0-1 0 0,1 0 0 0 0,-1 0 0 0 0,-4 0 0 0 0,-32 8-310 0 0,8 1 232 0 0,1 2 0 0 0,1 1 0 0 0,0 1 0 0 0,1 1 0 0 0,-36 25 0 0 0,36-18 175 0 0,0 1 1 0 0,2 1-1 0 0,1 1 0 0 0,-35 42 0 0 0,53-58-46 0 0,1 0 0 0 0,0 1 0 0 0,0 0 1 0 0,0 0-1 0 0,1 0 0 0 0,1 0 0 0 0,-1 1 0 0 0,-4 18 0 0 0,8-24-9 0 0,0 0-1 0 0,1 1 0 0 0,-1-1 1 0 0,1 0-1 0 0,0 1 1 0 0,0-1-1 0 0,1 1 0 0 0,-1-1 1 0 0,1 0-1 0 0,0 0 1 0 0,0 1-1 0 0,0-1 1 0 0,1 0-1 0 0,-1 0 0 0 0,1 0 1 0 0,0 0-1 0 0,0 0 1 0 0,1 0-1 0 0,-1-1 1 0 0,1 1-1 0 0,0-1 0 0 0,0 0 1 0 0,5 5-1 0 0,-5-5-219 0 0,0 1 0 0 0,1-1 0 0 0,-1 0 0 0 0,1 0 0 0 0,0 0 0 0 0,0-1 0 0 0,0 1 0 0 0,0-1 0 0 0,1 0-1 0 0,-1 0 1 0 0,1-1 0 0 0,-1 1 0 0 0,1-1 0 0 0,-1 0 0 0 0,1 0 0 0 0,0-1 0 0 0,7 1 0 0 0,4-3-1703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67 7831 0 0,'46'-28'542'0'0,"7"-5"11115"0"0,-55 33-10973 0 0,-4-2-541 0 0,0 1 1 0 0,-1 0 0 0 0,1 0-1 0 0,-1 0 1 0 0,1 1-1 0 0,-1 0 1 0 0,1 1 0 0 0,0-1-1 0 0,-1 1 1 0 0,1 1-1 0 0,0-1 1 0 0,-1 1 0 0 0,-10 5-1 0 0,-8 4 21 0 0,1 1-1 0 0,-23 15 1 0 0,24-13-127 0 0,-14 8 3 0 0,1 1-1 0 0,1 2 0 0 0,-52 49 1 0 0,80-68-22 0 0,0 1 1 0 0,1 0-1 0 0,0 0 0 0 0,0 1 1 0 0,0 0-1 0 0,1 0 1 0 0,0 0-1 0 0,1 0 0 0 0,-5 12 1 0 0,8-7 7 0 0,4-4 28 0 0,-2-8-52 0 0,0 0 0 0 0,0 1 0 0 0,1-1 0 0 0,-1 0 0 0 0,1 0 0 0 0,-1 0 0 0 0,0 0 0 0 0,1 0 1 0 0,0 0-1 0 0,-1-1 0 0 0,1 1 0 0 0,-1 0 0 0 0,1-1 0 0 0,0 1 0 0 0,0-1 0 0 0,-1 0 0 0 0,1 1 0 0 0,0-1 0 0 0,0 0 0 0 0,-1 0 1 0 0,4-1-1 0 0,5 0 10 0 0,-1 0 0 0 0,18-5 1 0 0,-17 4-11 0 0,14-5-1755 0 0,33-13 0 0 0,14-5-2398 0 0,-55 21 1600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9703 0 0,'1'1'440'0'0,"2"5"-273"0"0,0 1 1 0 0,0 0-1 0 0,-1-1 0 0 0,0 1 0 0 0,0 0 0 0 0,1 8 0 0 0,-1 9 9142 0 0,11-29-8102 0 0,3-5-1001 0 0,-1 1 0 0 0,-1-2 0 0 0,1 0 0 0 0,17-19 0 0 0,22-16-130 0 0,-21 21-61 0 0,61-44-128 0 0,-74 56 173 0 0,0 1 0 0 0,40-17-1 0 0,-56 27 41 0 0,1 0 0 0 0,-1 1-1 0 0,1-1 1 0 0,0 1 0 0 0,0 1-1 0 0,7-2 1 0 0,-11 2-71 0 0,-1 1 1 0 0,1-1 0 0 0,0 0-1 0 0,0 0 1 0 0,-1 1 0 0 0,1-1-1 0 0,0 1 1 0 0,0-1 0 0 0,-1 0-1 0 0,1 1 1 0 0,-1-1 0 0 0,1 1-1 0 0,0 0 1 0 0,-1-1 0 0 0,1 1-1 0 0,-1-1 1 0 0,1 1 0 0 0,-1 0-1 0 0,0-1 1 0 0,1 1 0 0 0,-1 0-1 0 0,1 1 1 0 0,6 17 252 0 0,-7-18-246 0 0,2 11 41 0 0,0 0 1 0 0,-1 0 0 0 0,-1 0-1 0 0,1 0 1 0 0,-2 0 0 0 0,-3 20 0 0 0,2-13-4 0 0,0 31 1 0 0,11 35 56 0 0,-2-49-9043 0 0,-5-27 1741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543 926 11687 0 0,'0'0'1060'0'0,"0"-7"-848"0"0,0-2 154 0 0,1 1 0 0 0,0-1 0 0 0,1 1 0 0 0,-1-1-1 0 0,2 1 1 0 0,-1 0 0 0 0,1 0 0 0 0,5-8 0 0 0,36-61 1367 0 0,-21 41-1573 0 0,92-186 114 0 0,-17-8-70 0 0,-93 217-205 0 0,13-29-57 0 0,-2 0 0 0 0,20-88 1 0 0,-35 127 52 0 0,-1 0 0 0 0,1 1-1 0 0,-1-1 1 0 0,0 0 0 0 0,0 1 0 0 0,0-1 0 0 0,0 0 0 0 0,0 0 0 0 0,-1 1 0 0 0,1-1 0 0 0,-1 1 0 0 0,-1-4 0 0 0,-3 1 5 0 0,2 5 5 0 0,1 0 0 0 0,-1 0-1 0 0,1 0 1 0 0,0 0 0 0 0,-1 1 0 0 0,1-1-1 0 0,0 1 1 0 0,0 0 0 0 0,-1 0 0 0 0,1-1-1 0 0,0 1 1 0 0,0 0 0 0 0,0 1-1 0 0,0-1 1 0 0,0 0 0 0 0,-3 3 0 0 0,0 0-5 0 0,-1 1-1 0 0,1 0 1 0 0,1-1 0 0 0,-8 10 0 0 0,3 0 1 0 0,1-1-1 0 0,0 2 1 0 0,1-1 0 0 0,-9 28-1 0 0,-14 66-25 0 0,23-79-6 0 0,-16 67 22 0 0,-24 91 5 0 0,-17-4 6 0 0,-191 326 534 0 0,138-322-313 0 0,67-109-174 0 0,31-52-337 0 0,-38 43 0 0 0,5-9-189 0 0,28-30-333 0 0,11-15-215 0 0,-19 28 0 0 0,31-42 777 0 0,8-10-246 0 0,-4 5 509 0 0,28-39-3979 0 0,-12 15-592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16759 0 0,'0'0'1514'0'0,"2"1"-1242"0"0,6-1-155 0 0,0 0 0 0 0,0 0 0 0 0,0-1 0 0 0,0 1 0 0 0,8-3 0 0 0,44-12 1224 0 0,-36 8-991 0 0,138-40 1404 0 0,-56 15-1088 0 0,-77 24-628 0 0,183-56-1880 0 0,-188 59-501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5983 0 0,'0'0'7256'0'0,"1"2"-6296"0"0,-1 3-721 0 0,0 0 0 0 0,0 0 0 0 0,0 0 1 0 0,0 0-1 0 0,-1 0 0 0 0,0 0 0 0 0,0-1 0 0 0,0 1 0 0 0,0 0 0 0 0,-1 0 0 0 0,0-1 0 0 0,0 1 0 0 0,0-1 0 0 0,-4 6 0 0 0,-6 7 105 0 0,-1 0 0 0 0,-15 17 0 0 0,4-6 38 0 0,7-7-134 0 0,11-16-38 0 0,0 2 1 0 0,1-1 0 0 0,0 1-1 0 0,0-1 1 0 0,1 1 0 0 0,-1 1 0 0 0,2-1-1 0 0,-1 1 1 0 0,1-1 0 0 0,-3 13 0 0 0,5-19-166 0 0,1 1 1 0 0,0-1 0 0 0,-1 0 0 0 0,1 1-1 0 0,0-1 1 0 0,0 1 0 0 0,0-1 0 0 0,0 0 0 0 0,1 1-1 0 0,-1-1 1 0 0,0 0 0 0 0,0 1 0 0 0,1-1 0 0 0,-1 0-1 0 0,1 1 1 0 0,-1-1 0 0 0,1 0 0 0 0,0 0 0 0 0,-1 0-1 0 0,1 1 1 0 0,0-1 0 0 0,0 0 0 0 0,0 0 0 0 0,0 0-1 0 0,0 0 1 0 0,0 0 0 0 0,0-1 0 0 0,0 1-1 0 0,0 0 1 0 0,0 0 0 0 0,1-1 0 0 0,-1 1 0 0 0,0-1-1 0 0,0 1 1 0 0,1-1 0 0 0,1 1 0 0 0,2 0 13 0 0,1 0-1 0 0,-1-1 1 0 0,1 1 0 0 0,-1-1-1 0 0,1 0 1 0 0,10-2 0 0 0,-4 0-14 0 0,0 0 0 0 0,0-2 0 0 0,-1 1 0 0 0,18-8 0 0 0,-24 9-31 0 0,0-1 0 0 0,0 0 0 0 0,0 0 0 0 0,0 0 0 0 0,0 0 0 0 0,-1-1 0 0 0,1 0 0 0 0,-1 0 0 0 0,0 0 0 0 0,0 0 0 0 0,5-8 0 0 0,-8 8-42 0 0,1 1-1 0 0,-1-1 0 0 0,0 1 1 0 0,0-1-1 0 0,0 1 1 0 0,-1-1-1 0 0,1 1 1 0 0,-1-1-1 0 0,0 0 0 0 0,0 1 1 0 0,0-1-1 0 0,-1 1 1 0 0,1-1-1 0 0,-1 0 1 0 0,0 1-1 0 0,0-1 0 0 0,0 1 1 0 0,0 0-1 0 0,-1-1 1 0 0,-3-5-1 0 0,-2-4-139 0 0,-1 1 0 0 0,0 0 0 0 0,-17-20 0 0 0,17 21-2807 0 0,17 12-1814 0 0,0 2 4389 0 0,4 0-1228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2759 0 0,'17'25'-71'0'0,"-1"-2"12017"0"0,-16-22-11870 0 0,0-1 1 0 0,0 0-1 0 0,0 0 1 0 0,0 0-1 0 0,0 1 1 0 0,0-1-1 0 0,1 0 1 0 0,-1 0-1 0 0,0 0 1 0 0,0 0-1 0 0,0 1 1 0 0,0-1-1 0 0,1 0 1 0 0,-1 0-1 0 0,0 0 1 0 0,0 0-1 0 0,1 0 1 0 0,-1 0-1 0 0,0 0 0 0 0,0 1 1 0 0,0-1-1 0 0,1 0 1 0 0,-1 0-1 0 0,0 0 1 0 0,0 0-1 0 0,1 0 1 0 0,-1 0-1 0 0,0 0 1 0 0,0 0-1 0 0,1 0 1 0 0,-1 0-1 0 0,0 0 1 0 0,0 0-1 0 0,0 0 1 0 0,1-1-1 0 0,-1 1 1 0 0,0 0-1 0 0,0 0 1 0 0,1 0-1 0 0,-1 0 0 0 0,0 0 1 0 0,0 0-1 0 0,0-1 1 0 0,0 1-1 0 0,1 0 1 0 0,-1 0-1 0 0,0 0 1 0 0,10-6 1112 0 0,-2-4-516 0 0,0-1 1 0 0,-1 0-1 0 0,0 0 1 0 0,-1-1-1 0 0,0 1 1 0 0,6-20-1 0 0,-3 10-130 0 0,4-9 87 0 0,30-48-1 0 0,-35 66-608 0 0,1-1-1 0 0,0 2 0 0 0,1-1 0 0 0,1 1 0 0 0,-1 1 0 0 0,14-10 0 0 0,4 0-17 0 0,1 1 0 0 0,33-16-1 0 0,66-24-287 0 0,-57 27-182 0 0,45-18-2548 0 0,-80 37 1486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6911 0 0,'0'0'8792'0'0,"0"2"-8270"0"0,-4 13-136 0 0,0-1-1 0 0,-1 0 1 0 0,-1 0 0 0 0,0-1 0 0 0,-1 0 0 0 0,-12 18 0 0 0,-5 11 177 0 0,5-9-474 0 0,-1-1 0 0 0,-2-1 1 0 0,-2 0-1 0 0,-26 26 0 0 0,6-10-927 0 0,38-37-3172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86 205 3679 0 0,'0'0'167'0'0,"1"2"254"0"0,4 41 7296 0 0,-4-1-4083 0 0,-1-33-3274 0 0,-1 0 0 0 0,0 0 0 0 0,-1 0-1 0 0,0 0 1 0 0,0 0 0 0 0,-1-1 0 0 0,-6 14 0 0 0,-5 4 276 0 0,-1-1 1 0 0,-26 34 0 0 0,40-58-237 0 0,0-3-380 0 0,1 0 0 0 0,0 0 1 0 0,0 0-1 0 0,0 1 0 0 0,0-1 0 0 0,0 0 0 0 0,0 0 0 0 0,1-3 1 0 0,1-2-18 0 0,0 0 1 0 0,1 1-1 0 0,-1 0 1 0 0,1-1 0 0 0,1 1-1 0 0,-1 0 1 0 0,1 0 0 0 0,0 1-1 0 0,6-7 1 0 0,8-7 13 0 0,22-19-1 0 0,-15 14-11 0 0,2 0 12 0 0,0 1 0 0 0,2 0 0 0 0,57-32 0 0 0,-67 44 0 0 0,0 2-1 0 0,1 0 1 0 0,0 1 0 0 0,1 1-1 0 0,-1 1 1 0 0,1 1 0 0 0,38-4 0 0 0,-57 8 10 0 0,1 1 0 0 0,0 0 1 0 0,-1 0-1 0 0,1 0 1 0 0,-1 0-1 0 0,1 1 0 0 0,0-1 1 0 0,-1 1-1 0 0,1-1 1 0 0,-1 1-1 0 0,1 0 0 0 0,-1 0 1 0 0,1 0-1 0 0,-1 0 1 0 0,0 1-1 0 0,1-1 0 0 0,-1 0 1 0 0,0 1-1 0 0,0 0 1 0 0,0 0-1 0 0,0-1 0 0 0,2 4 1 0 0,-3-2-12 0 0,1 0 1 0 0,0 0-1 0 0,-1 0 1 0 0,0 0-1 0 0,0 0 1 0 0,0 0-1 0 0,0 1 0 0 0,0-1 1 0 0,-1 0-1 0 0,0 1 1 0 0,1-1-1 0 0,-1 0 1 0 0,0 1-1 0 0,-1-1 1 0 0,1 0-1 0 0,0 1 1 0 0,-2 3-1 0 0,-1 2 0 0 0,1 0 0 0 0,-2 1 0 0 0,0-1 0 0 0,0 0 0 0 0,0-1 0 0 0,-1 1 0 0 0,-7 8 0 0 0,1-2 27 0 0,-1-1-1 0 0,-23 23 1 0 0,10-19 1 0 0,-3 1 61 0 0,28-19-101 0 0,-1 0-1 0 0,1 0 0 0 0,-1 0 0 0 0,1 0 0 0 0,0 0 0 0 0,-1 0 0 0 0,1 0 0 0 0,0 0 0 0 0,-1 0 0 0 0,1-1 0 0 0,-1 1 1 0 0,1 0-1 0 0,0 0 0 0 0,-1 0 0 0 0,1-1 0 0 0,0 1 0 0 0,0 0 0 0 0,-1-1 0 0 0,1 1 0 0 0,0 0 0 0 0,0-1 0 0 0,-1 1 1 0 0,1 0 2 0 0,-5-8 36 0 0,5 5-43 0 0,-1 0 0 0 0,1 0 0 0 0,0 0 0 0 0,0 0 0 0 0,1 0 0 0 0,-1 0-1 0 0,1-1 1 0 0,-1 1 0 0 0,1 1 0 0 0,0-1 0 0 0,0 0 0 0 0,0 0 0 0 0,0 0-1 0 0,1 0 1 0 0,-1 1 0 0 0,1-1 0 0 0,0 1 0 0 0,2-3 0 0 0,5-7-13 0 0,0 1 1 0 0,15-13 0 0 0,-22 23 13 0 0,7-8 0 0 0,174-151-69 0 0,-162 145 63 0 0,0 0 0 0 0,0 2 0 0 0,1 1 0 0 0,1 0 1 0 0,0 2-1 0 0,1 1 0 0 0,37-10 0 0 0,-55 17 38 0 0,0 1 0 0 0,0 1-1 0 0,0-1 1 0 0,0 1 0 0 0,0 0-1 0 0,0 0 1 0 0,0 0 0 0 0,-1 1-1 0 0,1 0 1 0 0,11 3 0 0 0,-15-3-23 0 0,0 0 1 0 0,0 0-1 0 0,0 0 1 0 0,0 0-1 0 0,0 1 1 0 0,0-1-1 0 0,0 0 1 0 0,0 1-1 0 0,0 0 1 0 0,-1-1-1 0 0,1 1 1 0 0,-1 0-1 0 0,1 0 1 0 0,-1 0-1 0 0,0 0 1 0 0,1 0-1 0 0,-1 0 1 0 0,0 0-1 0 0,-1 0 1 0 0,1 0-1 0 0,0 1 1 0 0,0-1-1 0 0,-1 0 1 0 0,0 0-1 0 0,1 1 1 0 0,-1-1-1 0 0,0 1 1 0 0,0-1-1 0 0,0 3 1 0 0,-2 7 10 0 0,0 0 1 0 0,0-1-1 0 0,-1 0 1 0 0,-1 1-1 0 0,0-1 1 0 0,0-1-1 0 0,-1 1 1 0 0,-9 14-1 0 0,2-2-10 0 0,3-5 0 0 0,-2 3 30 0 0,1 0-1 0 0,-14 43 0 0 0,20-42-55 0 0,3-16-64 0 0,-1 17-315 0 0,2-22 250 0 0,0 0 0 0 0,0 0 0 0 0,1 0 0 0 0,-1 0 0 0 0,0 0 0 0 0,1 0 0 0 0,-1 0 0 0 0,1 0 0 0 0,-1 0 0 0 0,1 0 0 0 0,-1 0 0 0 0,1 0 0 0 0,0 0 0 0 0,-1 0 0 0 0,1 0 0 0 0,0-1 0 0 0,0 1 0 0 0,1 1 0 0 0,8 4-1577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361 119 2759 0 0,'2'0'6234'0'0,"2"-1"-5018"0"0,-1 0 0 0 0,0 0 1 0 0,1 0-1 0 0,-1 0 1 0 0,0-1-1 0 0,5-2 0 0 0,18-16 1621 0 0,-18 12-2578 0 0,-1 1 0 0 0,0-1 0 0 0,-1-1 0 0 0,6-9 0 0 0,-11 17-243 0 0,0-1-1 0 0,0 1 1 0 0,0-1 0 0 0,-1 1-1 0 0,1-1 1 0 0,-1 0 0 0 0,1 1-1 0 0,-1-1 1 0 0,0 0 0 0 0,1 1-1 0 0,-1-1 1 0 0,0 0 0 0 0,0 0-1 0 0,-1-1 1 0 0,1 2-15 0 0,0 1 1 0 0,0-1-1 0 0,-1 0 1 0 0,1 1 0 0 0,0-1-1 0 0,-1 1 1 0 0,1-1-1 0 0,0 1 1 0 0,-1-1-1 0 0,1 1 1 0 0,-1-1-1 0 0,1 1 1 0 0,-1-1-1 0 0,1 1 1 0 0,-1-1 0 0 0,1 1-1 0 0,-1 0 1 0 0,0-1-1 0 0,1 1 1 0 0,-1 0-1 0 0,1 0 1 0 0,-1-1-1 0 0,0 1 1 0 0,1 0-1 0 0,-1 0 1 0 0,0 0 0 0 0,1 0-1 0 0,-1 0 1 0 0,0 0-1 0 0,1 0 1 0 0,-1 0-1 0 0,0 0 1 0 0,0 0-1 0 0,0 0 0 0 0,-4 1-3 0 0,1-1-1 0 0,0 1 1 0 0,-1 0 0 0 0,1 0-1 0 0,0 0 1 0 0,0 1-1 0 0,-7 3 1 0 0,-29 17-38 0 0,27-15 26 0 0,-38 27-16 0 0,0 1 0 0 0,-54 51 1 0 0,83-67 125 0 0,1 1 1 0 0,1 0 0 0 0,1 2 0 0 0,-32 46-1 0 0,49-64-72 0 0,1-3-2 0 0,0 0 0 0 0,0 1 0 0 0,1-1 0 0 0,-1 0 0 0 0,0 1 0 0 0,1-1 0 0 0,-1 1 0 0 0,1-1-1 0 0,-1 1 1 0 0,1-1 0 0 0,0 3 0 0 0,3-3 74 0 0,6 0-59 0 0,0-1-1 0 0,0 1 1 0 0,0-2-1 0 0,0 1 1 0 0,0-1 0 0 0,0 0-1 0 0,-1-1 1 0 0,1 0-1 0 0,0-1 1 0 0,0 1-1 0 0,8-6 1 0 0,8-3-5 0 0,-1-1-1 0 0,34-23 0 0 0,-42 24-171 0 0,-1-1 0 0 0,18-18 0 0 0,-28 25 37 0 0,-9 13-59 0 0,-3 14 198 0 0,2 1 0 0 0,0 0 0 0 0,-2 26 0 0 0,8-37-57 0 0,-1-11 2 0 0,1 0 0 0 0,0 0 0 0 0,0 0 0 0 0,-1 0 0 0 0,1 0 0 0 0,0 0 0 0 0,0 0 0 0 0,0-1 0 0 0,0 1 0 0 0,0 0 0 0 0,0-1 1 0 0,0 1-1 0 0,0-1 0 0 0,1 1 0 0 0,-1-1 0 0 0,0 1 0 0 0,0-1 0 0 0,0 0 0 0 0,1 0 0 0 0,-1 1 0 0 0,1-1 0 0 0,2 0-1222 0 0,1 0-1 0 0,-1 0 1 0 0,0 0-1 0 0,8-1 1 0 0,8-5-5626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19 10591 0 0,'0'0'819'0'0,"2"-1"-534"0"0,25-9 614 0 0,2 3 10505 0 0,-30 9-11060 0 0,-7 9-248 0 0,0 0 1 0 0,-1 0 0 0 0,0-1-1 0 0,0 0 1 0 0,-1-1-1 0 0,-14 11 1 0 0,15-13-84 0 0,-16 13-13 0 0,-38 22 0 0 0,1-1 0 0 0,54-36 0 0 0,-62 51-39 0 0,61-49 34 0 0,1 1-1 0 0,1 0 1 0 0,0 1-1 0 0,0-1 1 0 0,-11 20-1 0 0,17-27 5 0 0,0 0 1 0 0,0 0-1 0 0,1 0 1 0 0,-1 1-1 0 0,1-1 0 0 0,-1 0 1 0 0,1 0-1 0 0,-1 1 0 0 0,1-1 1 0 0,0 0-1 0 0,0 1 0 0 0,-1-1 1 0 0,1 0-1 0 0,0 1 0 0 0,0-1 1 0 0,0 1-1 0 0,0-1 0 0 0,1 0 1 0 0,-1 1-1 0 0,0-1 0 0 0,1 0 1 0 0,-1 1-1 0 0,1-1 1 0 0,-1 0-1 0 0,1 0 0 0 0,-1 1 1 0 0,1-1-1 0 0,0 0 0 0 0,0 0 1 0 0,-1 0-1 0 0,1 0 0 0 0,0 0 1 0 0,0 0-1 0 0,0 0 0 0 0,0 0 1 0 0,1 0-1 0 0,-1-1 0 0 0,0 1 1 0 0,0 0-1 0 0,0-1 0 0 0,2 2 1 0 0,4 0-10 0 0,0 0-1 0 0,-1 0 1 0 0,1 0 0 0 0,0-1 0 0 0,0 0 0 0 0,13 1-1 0 0,6-2-573 0 0,1-1-1 0 0,-1-1 0 0 0,0-1 0 0 0,27-7 0 0 0,-18 1-920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9671 0 0,'0'0'875'0'0,"0"2"-719"0"0,-6 19 1406 0 0,-2 0 1 0 0,0 0-1 0 0,-1-1 1 0 0,-16 26-1 0 0,21-40-1559 0 0,-92 168 1181 0 0,-74 138-342 0 0,151-274-804 0 0,-135 250 463 0 0,81-174-189 0 0,68-106-257 0 0,4-7 79 0 0,13-11-70 0 0,-8 7-57 0 0,103-86-730 0 0,-77 66 76 0 0,56-31 1 0 0,-75 48 655 0 0,0 1 1 0 0,0 0-1 0 0,1 0 1 0 0,0 1-1 0 0,14-3 1 0 0,-21 6 75 0 0,-1 0 1 0 0,0 1-1 0 0,1 0 1 0 0,-1 0-1 0 0,0 0 1 0 0,1 0-1 0 0,-1 0 1 0 0,0 1-1 0 0,0 0 1 0 0,1 0-1 0 0,-1 0 1 0 0,0 1-1 0 0,0-1 1 0 0,0 1-1 0 0,0 0 1 0 0,-1 0-1 0 0,1 0 1 0 0,5 4-1 0 0,-5-3 30 0 0,-1 1 0 0 0,1-1 0 0 0,-1 1 0 0 0,1 0 0 0 0,-1 0 0 0 0,0 0 0 0 0,-1 0 0 0 0,1 1 0 0 0,-1-1 0 0 0,0 1 0 0 0,0-1 0 0 0,0 1 0 0 0,0 0 0 0 0,1 8 0 0 0,-2-6-11 0 0,-1 1 1 0 0,0-1-1 0 0,0 0 1 0 0,0 0 0 0 0,-1 0-1 0 0,0 0 1 0 0,0 0 0 0 0,0 0-1 0 0,-5 12 1 0 0,-7 29-52 0 0,9-29-347 0 0,7-12-1465 0 0,-1-5 1144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13823 0 0,'0'0'2704'0'0,"-1"2"-1337"0"0,-3 23 1034 0 0,-11 32-1 0 0,9-37-2208 0 0,0 0 0 0 0,2 0 0 0 0,0 1 0 0 0,-1 38 0 0 0,5-57-271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37 248 15807 0 0,'-11'5'1684'0'0,"9"-4"-1663"0"0,-14 2 90 0 0,16-2 14 0 0,0-1-1 0 0,0 0 1 0 0,-1 0-1 0 0,1 0 1 0 0,0 0-1 0 0,0 0 1 0 0,-1 0-1 0 0,1 0 1 0 0,0 0-1 0 0,0 0 1 0 0,0 0-1 0 0,-1 0 1 0 0,1 0-1 0 0,0 0 1 0 0,0 0-1 0 0,-1 0 1 0 0,1 0-1 0 0,0 0 1 0 0,0 0-1 0 0,0 0 0 0 0,-1 0 1 0 0,1 0-1 0 0,0 0 1 0 0,0-1-1 0 0,0 1 1 0 0,-1 0-1 0 0,1 0 1 0 0,0 0-1 0 0,0 0 1 0 0,0 0-1 0 0,-1-1 1 0 0,1 1-1 0 0,0 0 1 0 0,0 0-1 0 0,0 0 1 0 0,0-1-1 0 0,3-8 778 0 0,14-10-1010 0 0,5 2 155 0 0,0 2 0 0 0,27-15 0 0 0,3-2-28 0 0,-8 3-21 0 0,-13 7 9 0 0,0 2 0 0 0,1 1 0 0 0,55-23-1 0 0,-86 42 18 0 0,0 0 0 0 0,0-1 0 0 0,0 1-1 0 0,0 0 1 0 0,0 0 0 0 0,1 0-1 0 0,-1 0 1 0 0,0 0 0 0 0,0 0 0 0 0,0 0-1 0 0,0 1 1 0 0,0-1 0 0 0,1 0-1 0 0,-1 1 1 0 0,0-1 0 0 0,0 0-1 0 0,0 1 1 0 0,0 0 0 0 0,0-1 0 0 0,0 1-1 0 0,0-1 1 0 0,0 1 0 0 0,0 0-1 0 0,-1 0 1 0 0,1 0 0 0 0,0-1 0 0 0,0 1-1 0 0,-1 0 1 0 0,1 0 0 0 0,0 2-1 0 0,1-1 25 0 0,0 1 0 0 0,-1 0 0 0 0,1 0 0 0 0,-1 1 0 0 0,0-1-1 0 0,0 0 1 0 0,0 0 0 0 0,0 1 0 0 0,0 4 0 0 0,-1 9 74 0 0,-1 0 1 0 0,-4 24-1 0 0,2-25-23 0 0,1 1 1 0 0,1 25-1 0 0,1-39-216 0 0,0-1 1 0 0,0 1-1 0 0,0-1 0 0 0,1 1 0 0 0,-1-1 0 0 0,1 1 1 0 0,0-1-1 0 0,0 0 0 0 0,-1 1 0 0 0,1-1 1 0 0,1 0-1 0 0,-1 0 0 0 0,0 0 0 0 0,0 0 1 0 0,1 0-1 0 0,0 0 0 0 0,-1 0 0 0 0,1 0 0 0 0,0-1 1 0 0,0 1-1 0 0,0 0 0 0 0,0-1 0 0 0,0 0 1 0 0,0 1-1 0 0,0-1 0 0 0,0 0 0 0 0,0 0 1 0 0,1 0-1 0 0,-1-1 0 0 0,3 2 0 0 0,9-2-7711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234 107 10591 0 0,'2'0'9708'0'0,"2"1"-9405"0"0,0 0-1 0 0,1 0 0 0 0,0 0 1 0 0,-1-1-1 0 0,1 0 1 0 0,-1 0-1 0 0,1 0 1 0 0,-1 0-1 0 0,1-1 0 0 0,-1 0 1 0 0,1 0-1 0 0,-1 0 1 0 0,1 0-1 0 0,-1-1 1 0 0,0 0-1 0 0,0 0 0 0 0,6-3 1 0 0,3-3-259 0 0,-1-1 0 0 0,0 0 1 0 0,0-1-1 0 0,11-12 0 0 0,-21 20-94 0 0,0 0 0 0 0,-1 0 0 0 0,1-1-1 0 0,-1 1 1 0 0,0 0 0 0 0,0 0 0 0 0,0-1-1 0 0,0 1 1 0 0,2-6 0 0 0,-3 7-136 0 0,0 1 147 0 0,0-1-1 0 0,0 1 1 0 0,0 0-1 0 0,0 0 0 0 0,0-1 1 0 0,0 1-1 0 0,0 0 1 0 0,0-1-1 0 0,0 1 0 0 0,0 0 1 0 0,0 0-1 0 0,0-1 1 0 0,0 1-1 0 0,0 0 0 0 0,0 0 1 0 0,0-1-1 0 0,0 1 1 0 0,0 0-1 0 0,-1 0 0 0 0,1-1 1 0 0,0 1-1 0 0,0 0 1 0 0,0 0-1 0 0,0 0 0 0 0,0-1 1 0 0,-1 1-1 0 0,-5 1 5 0 0,0 1-1 0 0,0 0 1 0 0,0 0-1 0 0,1 1 0 0 0,-1-1 1 0 0,1 1-1 0 0,-1 0 1 0 0,-6 6-1 0 0,-40 35-313 0 0,27-22 282 0 0,-67 47 128 0 0,5-4 41 0 0,72-52-89 0 0,0 1 0 0 0,0 0 1 0 0,-15 21-1 0 0,28-33-8 0 0,1 0 0 0 0,-1 0-1 0 0,1 0 1 0 0,-1 0 0 0 0,1 0 0 0 0,0 1-1 0 0,0-1 1 0 0,0 0 0 0 0,0 1 0 0 0,0-1-1 0 0,0 1 1 0 0,1-1 0 0 0,-1 1-1 0 0,1-1 1 0 0,0 1 0 0 0,0 0 0 0 0,0-1-1 0 0,0 1 1 0 0,0-1 0 0 0,1 1 0 0 0,-1 0-1 0 0,1-1 1 0 0,-1 1 0 0 0,1-1 0 0 0,0 0-1 0 0,0 1 1 0 0,0-1 0 0 0,0 0-1 0 0,1 1 1 0 0,-1-1 0 0 0,0 0 0 0 0,1 0-1 0 0,0 0 1 0 0,-1 0 0 0 0,1 0 0 0 0,0-1-1 0 0,3 3 1 0 0,4 4 84 0 0,1-1 0 0 0,0-1 1 0 0,0 0-1 0 0,0 0 0 0 0,1-1 0 0 0,0-1 0 0 0,0 1 0 0 0,0-2 1 0 0,0 1-1 0 0,1-2 0 0 0,17 3 0 0 0,-12-3-21 0 0,1-1 0 0 0,0-1-1 0 0,-1-1 1 0 0,1 0 0 0 0,-1-1 0 0 0,1-1-1 0 0,17-5 1 0 0,72-25-326 0 0,-38 5-3023 0 0,-42 14-4716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3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242 199 5063 0 0,'0'0'232'0'0,"-1"0"-13"0"0,0 0-67 0 0,1-1 1 0 0,0 1-1 0 0,-1 0 1 0 0,1 0-1 0 0,-1-1 0 0 0,1 1 1 0 0,0 0-1 0 0,-1-1 1 0 0,1 1-1 0 0,0 0 0 0 0,-1-1 1 0 0,1 1-1 0 0,0-1 0 0 0,0 1 1 0 0,0 0-1 0 0,-1-1 1 0 0,1 1-1 0 0,0-1 0 0 0,0 1 1 0 0,0 0-1 0 0,0-1 0 0 0,0 1 1 0 0,0-1-1 0 0,0 1 1 0 0,-1-1-1 0 0,1 1 0 0 0,1-1 1 0 0,-1 1-1 0 0,0-1 0 0 0,0 1 1 0 0,0-1-1 0 0,0 1 1 0 0,0 0-1 0 0,0-1 0 0 0,0 1 1 0 0,1-1-1 0 0,-1 0 1 0 0,11-10 5180 0 0,-9 9-5178 0 0,20-16 1425 0 0,1 1 1 0 0,49-26 0 0 0,-34 23-1032 0 0,1 3-1 0 0,48-16 0 0 0,-71 28-427 0 0,0 0 0 0 0,0 1-1 0 0,33-3 1 0 0,-47 7-121 0 0,0 0 0 0 0,0 0 0 0 0,0 0 0 0 0,0 0 0 0 0,0 1 0 0 0,0-1 0 0 0,0 1 0 0 0,0-1 0 0 0,0 1 0 0 0,0 0 0 0 0,-1 0 0 0 0,1 0 0 0 0,2 1 0 0 0,4 6 0 0 0,-7-6 0 0 0,0 1 0 0 0,0-1 0 0 0,0 0 0 0 0,-1 1 0 0 0,1-1 0 0 0,-1 1 0 0 0,0-1 0 0 0,1 0 0 0 0,-1 1 0 0 0,0-1 0 0 0,-1 1 0 0 0,1-1 0 0 0,0 1 0 0 0,-1-1 0 0 0,1 0 0 0 0,-1 1 0 0 0,0-1 0 0 0,-2 5 0 0 0,-1 2 0 0 0,0 0 0 0 0,-1 0 0 0 0,-7 10 0 0 0,2-7-22 0 0,-1 1 0 0 0,-1-2 0 0 0,0 0 0 0 0,0 0 1 0 0,-1-1-1 0 0,-19 11 0 0 0,-22 19-49 0 0,-19 21 17 0 0,-164 124-172 0 0,83-72 162 0 0,146-107 64 0 0,7-5 5 0 0,1 0-1 0 0,-1 0 1 0 0,0-1 0 0 0,0 1-1 0 0,0 0 1 0 0,1 0 0 0 0,-1 0-1 0 0,0 0 1 0 0,1 0 0 0 0,-1 1-1 0 0,1-1 1 0 0,0 0 0 0 0,-1 0-1 0 0,1 0 1 0 0,0 0 0 0 0,-1 0-1 0 0,1 1 1 0 0,0-1 0 0 0,0 0-1 0 0,0 0 1 0 0,0 0 0 0 0,0 1-1 0 0,1-1 1 0 0,-1 0 0 0 0,0 0-1 0 0,0 0 1 0 0,1 0-1 0 0,-1 0 1 0 0,1 1 0 0 0,-1-1-1 0 0,1 1 1 0 0,0-1 6 0 0,0 2 20 0 0,1-1 0 0 0,-1 0 0 0 0,0 0-1 0 0,1 0 1 0 0,0 0 0 0 0,0 0 0 0 0,-1 0 0 0 0,1 0 0 0 0,0-1-1 0 0,1 1 1 0 0,-1-1 0 0 0,0 1 0 0 0,0-1 0 0 0,1 0 0 0 0,-1 0-1 0 0,0 0 1 0 0,1 0 0 0 0,-1 0 0 0 0,4 0 0 0 0,5 1 97 0 0,1 0 0 0 0,-1-1 0 0 0,14 0 0 0 0,-12-1-16 0 0,34-1 342 0 0,61-8 0 0 0,-3 0 61 0 0,131-2 612 0 0,-153 14-811 0 0,-27-1-347 0 0,-54-2-289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552 868 10591 0 0,'0'0'819'0'0,"0"-2"-307"0"0,2-6 708 0 0,0 0-1 0 0,1 0 1 0 0,0 0 0 0 0,7-14-1 0 0,22-31 622 0 0,-26 43-1660 0 0,171-287 936 0 0,-140 236-1116 0 0,-15 27-23 0 0,16-37-1 0 0,-22 35-564 0 0,18-54 0 0 0,-31 77 462 0 0,0 1 0 0 0,0-1 0 0 0,-1 1 0 0 0,0-1 0 0 0,-1 1 0 0 0,-1-1 0 0 0,0 0 0 0 0,-3-20 1 0 0,3 32 112 0 0,0 0 1 0 0,-1 0 0 0 0,1-1 0 0 0,0 1 0 0 0,-1 0 0 0 0,1 0 0 0 0,0-1-1 0 0,-1 1 1 0 0,0 0 0 0 0,1 0 0 0 0,-1 0 0 0 0,0 0 0 0 0,1 0-1 0 0,-1 0 1 0 0,0 0 0 0 0,0 0 0 0 0,0 0 0 0 0,0 0 0 0 0,0 0 0 0 0,0 1-1 0 0,0-1 1 0 0,0 0 0 0 0,0 1 0 0 0,-2-1 0 0 0,2 0-1 0 0,-1 1 0 0 0,1 0 0 0 0,-1 0 1 0 0,0 0-1 0 0,1 0 0 0 0,-1 1 0 0 0,1-1 0 0 0,-1 0 1 0 0,0 1-1 0 0,1-1 0 0 0,-1 1 0 0 0,1-1 0 0 0,-1 1 1 0 0,1 0-1 0 0,0-1 0 0 0,-1 1 0 0 0,1 0 0 0 0,0 0 1 0 0,-2 2-1 0 0,-3 2 10 0 0,0 1 0 0 0,0 0-1 0 0,0 0 1 0 0,1 1 0 0 0,0-1 0 0 0,-7 14 0 0 0,-21 50 86 0 0,18-37 10 0 0,-132 336 358 0 0,53-122-355 0 0,-18-9 54 0 0,57-139 400 0 0,-4-2 1 0 0,-96 120-1 0 0,124-179-489 0 0,-2-1-1 0 0,-54 46 0 0 0,81-79-36 0 0,3-2-11 0 0,1 1 0 0 0,-1-1 1 0 0,1 0-1 0 0,-1 1 0 0 0,1-1 0 0 0,-3 6 0 0 0,4-7 17 0 0,7-11-540 0 0,-3 7-105 0 0,10-13-4254 0 0,1-4-1652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3223 0 0,'1'0'4243'0'0,"26"-14"6966"0"0,20-2-7047 0 0,-14 5-3869 0 0,37-14 533 0 0,1 3-1 0 0,83-15 1 0 0,-129 34-934 0 0,-1 0 1 0 0,1 2-1 0 0,46 3 0 0 0,-53 0-1870 0 0,-1 1-1 0 0,1 0 1 0 0,20 8-1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15 2303 0 0,'-13'-9'662'0'0,"10"8"385"0"0,0 0 0 0 0,0 0 0 0 0,0 0 0 0 0,0 0 0 0 0,0 1 1 0 0,-1 0-1 0 0,-3-1 0 0 0,-25 5 2904 0 0,16 1-3637 0 0,-30 12 0 0 0,21-7-646 0 0,-65 23-896 0 0,86-32 1212 0 0,-12 8 25 0 0,14-7 596 0 0,4-1-429 0 0,7 7 15 0 0,0-1-1 0 0,17 11 0 0 0,-18-13-166 0 0,0 0 0 0 0,0 1 0 0 0,-1 0 0 0 0,0 0 0 0 0,0 0 0 0 0,9 11 0 0 0,-2 4 102 0 0,0 0 0 0 0,20 43 0 0 0,-30-55-50 0 0,0 0 0 0 0,-1 1 0 0 0,0-1 1 0 0,-1 1-1 0 0,1 0 0 0 0,-2 0 0 0 0,0 0 0 0 0,0 0 0 0 0,0 0 0 0 0,-2 11 0 0 0,1-18-26 0 0,-1 0 0 0 0,1-1 1 0 0,-1 1-1 0 0,0 0 1 0 0,0 0-1 0 0,0-1 1 0 0,0 1-1 0 0,-1-1 0 0 0,1 1 1 0 0,-1-1-1 0 0,1 0 1 0 0,-1 1-1 0 0,0-1 1 0 0,-2 3-1 0 0,0-2 21 0 0,0-1-1 0 0,1 1 1 0 0,-1 0-1 0 0,0-1 1 0 0,0 0-1 0 0,-1 0 1 0 0,1 0 0 0 0,-5 1-1 0 0,-7 1 68 0 0,-1-1 0 0 0,0 0-1 0 0,-29 0 1 0 0,39-2-154 0 0,-97 1-166 0 0,85-3-131 0 0,1-1 0 0 0,0-1 0 0 0,-30-7 0 0 0,33 4-1221 0 0,3-2-4290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15 5983 0 0,'0'1'8466'0'0,"0"3"-8029"0"0,-1-1 0 0 0,1 1 1 0 0,-1-1-1 0 0,0 1 1 0 0,0-1-1 0 0,0 0 0 0 0,-1 1 1 0 0,1-1-1 0 0,-1 0 1 0 0,1 0-1 0 0,-3 3 1 0 0,-29 34 484 0 0,18-22-280 0 0,4-4-335 0 0,-19 22 522 0 0,1 2 0 0 0,-33 58 0 0 0,59-91-788 0 0,1 0 1 0 0,0-1-1 0 0,1 1 0 0 0,-1 0 0 0 0,1 0 0 0 0,0 0 0 0 0,0 0 0 0 0,0 0 0 0 0,1 0 0 0 0,0 0 0 0 0,0 0 0 0 0,1 7 0 0 0,-1-11-30 0 0,0 1-1 0 0,1-1 1 0 0,-1 0 0 0 0,1 0 0 0 0,-1 0 0 0 0,1 0-1 0 0,-1 0 1 0 0,1 1 0 0 0,0-1 0 0 0,0 0 0 0 0,-1-1-1 0 0,1 1 1 0 0,0 0 0 0 0,0 0 0 0 0,0 0-1 0 0,0 0 1 0 0,0-1 0 0 0,0 1 0 0 0,0 0 0 0 0,0-1-1 0 0,1 1 1 0 0,-1-1 0 0 0,0 1 0 0 0,0-1 0 0 0,0 0-1 0 0,1 1 1 0 0,-1-1 0 0 0,0 0 0 0 0,0 0 0 0 0,1 0-1 0 0,-1 0 1 0 0,0 0 0 0 0,3 0 0 0 0,3-1 27 0 0,0 0 1 0 0,1-1 0 0 0,-1 1-1 0 0,9-4 1 0 0,-14 4-30 0 0,11-3 4 0 0,-1-1 0 0 0,0 0-1 0 0,-1-1 1 0 0,1 0 0 0 0,-1 0-1 0 0,0-2 1 0 0,0 1 0 0 0,-1-1-1 0 0,0-1 1 0 0,-1 0 0 0 0,0 0-1 0 0,0-1 1 0 0,-1 0 0 0 0,0 0 0 0 0,-1-1-1 0 0,0 0 1 0 0,-1-1 0 0 0,0 1-1 0 0,-1-1 1 0 0,0 0 0 0 0,-1 0-1 0 0,6-26 1 0 0,-7 22-133 0 0,-1 1-1 0 0,1-25 1 0 0,-3 34-2 0 0,0 0 0 0 0,0 0 0 0 0,-1 0 0 0 0,0 1 0 0 0,0-1 0 0 0,0 0-1 0 0,-1 1 1 0 0,0-1 0 0 0,0 1 0 0 0,-3-7 0 0 0,4 11 44 0 0,1 0-1 0 0,-1 0 1 0 0,0 0 0 0 0,0 1-1 0 0,0-1 1 0 0,0 0-1 0 0,0 0 1 0 0,1 0 0 0 0,-2 1-1 0 0,1-1 1 0 0,0 0-1 0 0,0 1 1 0 0,0-1 0 0 0,0 1-1 0 0,0-1 1 0 0,0 1-1 0 0,0 0 1 0 0,-1 0 0 0 0,1-1-1 0 0,0 1 1 0 0,0 0-1 0 0,-1 0 1 0 0,1 0 0 0 0,0 0-1 0 0,0 0 1 0 0,0 1-1 0 0,-1-1 1 0 0,1 0 0 0 0,0 0-1 0 0,0 1 1 0 0,0-1-1 0 0,0 1 1 0 0,-1-1 0 0 0,1 1-1 0 0,0-1 1 0 0,0 1-1 0 0,0 0 1 0 0,0 0 0 0 0,0-1-1 0 0,-1 3 1 0 0,1-2-338 0 0,0 0 1 0 0,0 0-1 0 0,0 0 1 0 0,1 1-1 0 0,-1-1 1 0 0,0 0-1 0 0,1 0 1 0 0,-1 1-1 0 0,1-1 1 0 0,-1 0-1 0 0,1 1 1 0 0,0-1-1 0 0,-1 0 1 0 0,1 1-1 0 0,0 2 1 0 0,0 6-5567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6911 0 0,'0'0'15720'0'0,"1"-1"-15068"0"0,9-14-163 0 0,-1-1-1 0 0,-1 1 0 0 0,-1-1 1 0 0,7-19-1 0 0,-7 16-462 0 0,1 1 0 0 0,1 0 0 0 0,12-20-1 0 0,-9 21-27 0 0,76-103 740 0 0,-76 106-626 0 0,1 1 0 0 0,1 0 0 0 0,0 0 0 0 0,0 1 0 0 0,33-19 0 0 0,-16 15-49 0 0,1 1 0 0 0,41-13 0 0 0,71-15-592 0 0,-50 16-2289 0 0,-63 18-3174 0 0,-2 0-1807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128 171 5527 0 0,'0'0'7586'0'0,"1"2"-6801"0"0,0 7-368 0 0,-1 0-1 0 0,0 0 1 0 0,-1 0-1 0 0,1-1 1 0 0,-2 1-1 0 0,1 0 1 0 0,-1-1-1 0 0,0 1 1 0 0,-1-1 0 0 0,0 1-1 0 0,-6 10 1 0 0,-4 6 61 0 0,-1 0 1 0 0,-22 29 0 0 0,31-46-431 0 0,2-3-14 0 0,-1-1-1 0 0,1 0 0 0 0,-1 0 0 0 0,1 0 1 0 0,-1 0-1 0 0,0 0 0 0 0,-6 3 0 0 0,9-6 127 0 0,0-17-91 0 0,0 13-68 0 0,1 0 0 0 0,-1-1 0 0 0,1 1-1 0 0,0 0 1 0 0,1 0 0 0 0,0-5 0 0 0,1-2 1 0 0,1 1 0 0 0,1 0 0 0 0,0 0 1 0 0,0 0-1 0 0,1 0 0 0 0,0 0 0 0 0,0 1 0 0 0,1 0 0 0 0,10-11 1 0 0,7-5-20 0 0,38-30 1 0 0,-40 36-9 0 0,1 2 0 0 0,1 1 0 0 0,35-18 0 0 0,-41 25 74 0 0,0 0-1 0 0,0 2 0 0 0,1 0 0 0 0,0 1 0 0 0,35-6 1 0 0,-50 11-37 0 0,0 0 0 0 0,-1-1 0 0 0,1 1 0 0 0,-1 0 0 0 0,1 1 0 0 0,0-1 0 0 0,-1 0 0 0 0,1 1 0 0 0,-1-1 1 0 0,1 1-1 0 0,-1 0 0 0 0,5 2 0 0 0,2 5 57 0 0,-8-6-60 0 0,0 1 1 0 0,-1-1-1 0 0,1 0 0 0 0,0 0 1 0 0,-1 1-1 0 0,1-1 0 0 0,-1 0 1 0 0,0 1-1 0 0,0-1 0 0 0,0 0 1 0 0,0 1-1 0 0,0-1 0 0 0,0 0 1 0 0,-1 1-1 0 0,0 2 0 0 0,-1 4 89 0 0,-1-1-1 0 0,-6 14 1 0 0,-6 7 92 0 0,-1-2 1 0 0,-2 1 0 0 0,-40 46 0 0 0,45-61-168 0 0,12-12 101 0 0,1-2-71 0 0,0-4-52 0 0,1 1 0 0 0,0-1 0 0 0,0 0-1 0 0,0 1 1 0 0,0-1 0 0 0,1 1 0 0 0,0 0-1 0 0,0-1 1 0 0,0 1 0 0 0,0 0-1 0 0,1 0 1 0 0,-1 0 0 0 0,7-6 0 0 0,6-6-51 0 0,29-24 1 0 0,-27 26-13 0 0,15-13 8 0 0,2 2 0 0 0,49-29-1 0 0,81-28 11 0 0,-153 77 38 0 0,32-13-44 0 0,-39 16 49 0 0,0 1 0 0 0,0 0 0 0 0,0 0 0 0 0,0 1 1 0 0,0-1-1 0 0,1 1 0 0 0,-1 0 0 0 0,8 0 0 0 0,-11 1 3 0 0,0-1 0 0 0,0 0-1 0 0,0 1 1 0 0,0-1 0 0 0,0 0 0 0 0,0 1 0 0 0,1-1-1 0 0,-1 1 1 0 0,0 0 0 0 0,0-1 0 0 0,0 1-1 0 0,-1 0 1 0 0,1-1 0 0 0,0 1 0 0 0,0 0-1 0 0,0 0 1 0 0,0 0 0 0 0,-1 0 0 0 0,2 2-1 0 0,-1-1 3 0 0,0 0 0 0 0,0 1-1 0 0,-1-1 1 0 0,1 0-1 0 0,-1 0 1 0 0,1 1 0 0 0,-1-1-1 0 0,0 0 1 0 0,0 4-1 0 0,-1 4 21 0 0,0-1-1 0 0,-1 1 1 0 0,-5 15 0 0 0,-9 19 166 0 0,-2-1 0 0 0,-36 61 1 0 0,47-91-184 0 0,5-9 14 0 0,-9 22 10 0 0,10-22-118 0 0,1 0-1 0 0,-1 0 1 0 0,0 0 0 0 0,1 0-1 0 0,0 4 1 0 0,0-6-731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81 1839 0 0,'2'-1'83'0'0,"10"-3"-1"0"0,-8 2-20 0 0,7-6 410 0 0,-1 0 1784 0 0,4-5 5355 0 0,-4-3-513 0 0,-8 3-5751 0 0,-2 12-1326 0 0,0 1 0 0 0,-1-1 0 0 0,1 0 1 0 0,-1 0-1 0 0,1 1 0 0 0,0-1 0 0 0,-1 0 1 0 0,1 1-1 0 0,-1-1 0 0 0,1 1 0 0 0,-1-1 0 0 0,0 1 1 0 0,1-1-1 0 0,-1 1 0 0 0,0-1 0 0 0,1 1 0 0 0,-1-1 1 0 0,0 1-1 0 0,1 0 0 0 0,-1-1 0 0 0,0 1 0 0 0,0 0 1 0 0,1 0-1 0 0,-1-1 0 0 0,0 1 0 0 0,-1 0 1 0 0,-21-3 378 0 0,3 6-377 0 0,1 0 0 0 0,-37 12 0 0 0,42-11-20 0 0,-11 5 61 0 0,0 0 0 0 0,1 1 0 0 0,1 2 0 0 0,0 0 0 0 0,0 2 0 0 0,2 0 0 0 0,-1 2 0 0 0,2 0 0 0 0,0 1 0 0 0,1 1 0 0 0,1 1 0 0 0,-22 28 0 0 0,37-43-26 0 0,1 0-1 0 0,-1-1 1 0 0,0 1-1 0 0,1 1 0 0 0,0-1 1 0 0,0 0-1 0 0,1 0 1 0 0,-1 1-1 0 0,-1 7 1 0 0,4 0 32 0 0,-1-10-65 0 0,1-1-1 0 0,0 0 1 0 0,0 1-1 0 0,0-1 1 0 0,0 0-1 0 0,0 1 1 0 0,0-1-1 0 0,0 0 0 0 0,0 0 1 0 0,0 0-1 0 0,1 0 1 0 0,-1 0-1 0 0,0 0 1 0 0,1-1-1 0 0,-1 1 1 0 0,1 0-1 0 0,-1-1 0 0 0,1 1 1 0 0,-1-1-1 0 0,1 1 1 0 0,-1-1-1 0 0,1 0 1 0 0,0 1-1 0 0,-1-1 1 0 0,1 0-1 0 0,-1 0 0 0 0,1 0 1 0 0,0-1-1 0 0,1 1 1 0 0,6-1 18 0 0,0-1 0 0 0,-1 1 1 0 0,17-7-1 0 0,-6 1-69 0 0,0 0 1 0 0,-1-2-1 0 0,0-1 0 0 0,0 0 0 0 0,-1-1 1 0 0,0-1-1 0 0,-1 0 0 0 0,-1-1 1 0 0,21-23-1 0 0,-31 30 42 0 0,-12 16 32 0 0,2-5-33 0 0,0 1 1 0 0,1 0 0 0 0,-1 1-1 0 0,1-1 1 0 0,1 1 0 0 0,-1 0-1 0 0,1 0 1 0 0,0 0 0 0 0,1 0-1 0 0,0 0 1 0 0,-2 9 0 0 0,4-15-6 0 0,0 0 0 0 0,0 0 1 0 0,0 0-1 0 0,0 0 0 0 0,0 0 1 0 0,0 0-1 0 0,0 0 0 0 0,0 0 1 0 0,1 0-1 0 0,-1 0 0 0 0,0 0 1 0 0,1 1-1 0 0,4 1-145 0 0,-4-2 32 0 0,10 4-1294 0 0,4-3-461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71 10591 0 0,'8'-7'323'0'0,"0"1"1"0"0,1 0-1 0 0,0 1 0 0 0,0 0 0 0 0,1 0 0 0 0,12-4 0 0 0,61-15 7124 0 0,-70 21-5917 0 0,-13 3-1495 0 0,0 0 0 0 0,0 0 1 0 0,0 0-1 0 0,0 0 0 0 0,0 0 1 0 0,0 0-1 0 0,0 0 0 0 0,0 0 1 0 0,0 0-1 0 0,0 0 0 0 0,0 1 1 0 0,0-1-1 0 0,0 0 0 0 0,0 0 1 0 0,0 0-1 0 0,0 0 0 0 0,0 0 0 0 0,0 0 1 0 0,0 0-1 0 0,1 0 0 0 0,-1 0 1 0 0,0 0-1 0 0,0 0 0 0 0,0 0 1 0 0,0 1-1 0 0,0-1 0 0 0,0 0 1 0 0,0 0-1 0 0,0 0 0 0 0,0 0 1 0 0,0 0-1 0 0,0 0 0 0 0,0 0 0 0 0,0 0 1 0 0,0 0-1 0 0,0 0 0 0 0,1 0 1 0 0,-1 0-1 0 0,0 0 0 0 0,0 0 1 0 0,0 0-1 0 0,0 0 0 0 0,0 0 1 0 0,0 0-1 0 0,0 0 0 0 0,0 0 1 0 0,0 0-1 0 0,0 0 0 0 0,1 0 0 0 0,-1 0 1 0 0,-12 10 285 0 0,-20 12-406 0 0,-14 8 125 0 0,-59 48-1 0 0,85-61-27 0 0,0 2 1 0 0,1 0-1 0 0,1 1 0 0 0,-29 43 0 0 0,44-59-12 0 0,1 0 0 0 0,-1 1 0 0 0,1 0 0 0 0,0-1 0 0 0,1 1 0 0 0,-1 0 0 0 0,-1 9 0 0 0,3-1 0 0 0,1-12-2 0 0,-1 1 0 0 0,0-1 0 0 0,1 0 1 0 0,-1 1-1 0 0,1-1 0 0 0,0 0 0 0 0,-1 1 0 0 0,1-1 0 0 0,0 0 0 0 0,0 0 0 0 0,0 0 0 0 0,0 0 0 0 0,0 0 0 0 0,0 0 1 0 0,0 0-1 0 0,0 0 0 0 0,0 0 0 0 0,3 1 0 0 0,-2-1-7 0 0,1 0-1 0 0,0 0 1 0 0,-1 0 0 0 0,1 0-1 0 0,0-1 1 0 0,0 1-1 0 0,0-1 1 0 0,5 0 0 0 0,4 0-34 0 0,-1-2 1 0 0,1 1 0 0 0,17-6 0 0 0,-25 6 35 0 0,39-12-1501 0 0,-20 5-96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15551 0 0,'0'0'712'0'0,"-1"1"-16"0"0,-6 3-534 0 0,0 1-1 0 0,0 1 1 0 0,1-1-1 0 0,0 1 1 0 0,0 0-1 0 0,0 1 1 0 0,1 0 0 0 0,0-1-1 0 0,-8 16 1 0 0,-1 5 829 0 0,-14 43 0 0 0,14-33-893 0 0,-22 54 376 0 0,-56 129-153 0 0,-108 120-251 0 0,120-213 411 0 0,19-34 845 0 0,83-125-1414 0 0,1 1 0 0 0,1 1 0 0 0,2 1 0 0 0,0 1 0 0 0,48-38 0 0 0,-63 58 88 0 0,0 0 0 0 0,1 0 0 0 0,-1 1 0 0 0,2 1 0 0 0,-1 0 0 0 0,0 1 0 0 0,1 0 0 0 0,14-3 0 0 0,-24 7 25 0 0,-1 1-1 0 0,1-1 1 0 0,-1 1-1 0 0,0 0 1 0 0,1 0-1 0 0,-1 0 1 0 0,1 0 0 0 0,-1 0-1 0 0,0 1 1 0 0,1-1-1 0 0,-1 1 1 0 0,0-1-1 0 0,1 1 1 0 0,-1 0-1 0 0,0 0 1 0 0,0 0 0 0 0,0 0-1 0 0,4 3 1 0 0,-4-2 12 0 0,1 1 1 0 0,-1 0 0 0 0,1-1 0 0 0,-1 1 0 0 0,0 0-1 0 0,0 0 1 0 0,0 1 0 0 0,-1-1 0 0 0,1 0-1 0 0,-1 0 1 0 0,2 5 0 0 0,0 4 28 0 0,0 0 1 0 0,-1 0-1 0 0,-1 0 0 0 0,0 1 1 0 0,0-1-1 0 0,-2 14 0 0 0,0-17-66 0 0,0-1 1 0 0,-1 0-1 0 0,-5 14 0 0 0,-1 9-13 0 0,8-30-176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 19087 0 0,'0'0'878'0'0,"0"-1"-21"0"0,1-7 2535 0 0,-4 23-2911 0 0,-10 28 10 0 0,-35 106-223 0 0,48-147-448 0 0,-3 2-1092 0 0,1-2-316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22 180 8751 0 0,'0'0'674'0'0,"-1"1"-438"0"0,-8 16-43 0 0,-3 4 11760 0 0,26-23-11180 0 0,-5 0-697 0 0,0-1-1 0 0,0 0 1 0 0,0 0-1 0 0,-1-1 0 0 0,1 0 1 0 0,10-7-1 0 0,47-36-120 0 0,-25 17 56 0 0,-18 13-43 0 0,3-2-69 0 0,0 2 1 0 0,0 1-1 0 0,48-21 0 0 0,-73 36 122 0 0,1 1 0 0 0,-1-1 0 0 0,0 1 0 0 0,0-1 0 0 0,1 1 0 0 0,-1 0 0 0 0,0 0 0 0 0,1 0 0 0 0,-1-1 0 0 0,0 1 0 0 0,1 0 0 0 0,-1 0 0 0 0,0 1 0 0 0,0-1 0 0 0,1 0 0 0 0,-1 0 0 0 0,0 1 0 0 0,3 0 0 0 0,-3 0 18 0 0,1 1 0 0 0,0-1 0 0 0,-1 0 0 0 0,0 1 1 0 0,1-1-1 0 0,-1 1 0 0 0,0 0 0 0 0,0-1 0 0 0,0 1 0 0 0,0 0 0 0 0,2 3 0 0 0,1 7 37 0 0,-1 0-1 0 0,0 1 1 0 0,0-1 0 0 0,-2 0-1 0 0,1 1 1 0 0,-1 14 0 0 0,-1-20-90 0 0,0 3 43 0 0,-1-1 1 0 0,0 1-1 0 0,0-1 0 0 0,-1 1 1 0 0,-5 15-1 0 0,-3 15-1605 0 0,9-38 114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45 104 17279 0 0,'0'0'794'0'0,"1"-1"-22"0"0,14-4 64 0 0,-8 6 2463 0 0,-5 0-3085 0 0,0-1 686 0 0,-1 1-492 0 0,11 2-221 0 0,-1-1 0 0 0,1 0 0 0 0,0 0 0 0 0,-1-1-1 0 0,1 0 1 0 0,19-2 0 0 0,-13-1-375 0 0,0-1-1 0 0,1 0 0 0 0,28-9 0 0 0,-39 9 95 0 0,0-1 0 0 0,1 1 0 0 0,-2-1 0 0 0,10-7-1 0 0,-13 9 74 0 0,-1 0 0 0 0,0-1-1 0 0,0 1 1 0 0,0-1 0 0 0,0 0-1 0 0,0 0 1 0 0,-1 0 0 0 0,1 0-1 0 0,-1-1 1 0 0,4-6 0 0 0,-5 7-59 0 0,-1-4-15 0 0,0 5-86 0 0,-2 1-13 0 0,0-1 170 0 0,-1 0 0 0 0,0 1 0 0 0,1-1 0 0 0,-1 1 0 0 0,0 0 0 0 0,0 0 0 0 0,0 0-1 0 0,0 0 1 0 0,0 0 0 0 0,0 1 0 0 0,0-1 0 0 0,0 1 0 0 0,0 0 0 0 0,0 0-1 0 0,0 0 1 0 0,0 0 0 0 0,0 0 0 0 0,0 1 0 0 0,0 0 0 0 0,0-1 0 0 0,0 1-1 0 0,0 0 1 0 0,-5 3 0 0 0,-5 2-119 0 0,-1 2 0 0 0,1-1 0 0 0,-19 17 0 0 0,24-19 133 0 0,-11 11 55 0 0,1-1 1 0 0,-26 30-1 0 0,-27 40 115 0 0,69-82-147 0 0,-7 8 8 0 0,1 0-1 0 0,0 0 0 0 0,-8 17 0 0 0,15-26-14 0 0,0 0-1 0 0,0 1 1 0 0,0-1-1 0 0,0 1 0 0 0,0-1 1 0 0,0 1-1 0 0,1-1 1 0 0,-1 1-1 0 0,1 0 0 0 0,0-1 1 0 0,0 1-1 0 0,0 0 1 0 0,0-1-1 0 0,0 1 0 0 0,0 0 1 0 0,1-1-1 0 0,-1 1 1 0 0,1-1-1 0 0,0 1 0 0 0,0 0 1 0 0,0-1-1 0 0,0 0 1 0 0,0 1-1 0 0,2 1 0 0 0,-2-2 26 0 0,1 0 0 0 0,0-1 0 0 0,0 0 0 0 0,0 1 0 0 0,-1-1 0 0 0,1 0 0 0 0,0 0 0 0 0,1 0 0 0 0,-1 0 0 0 0,0 0 0 0 0,3 0-1 0 0,28 6 417 0 0,-24-6-353 0 0,22 4 231 0 0,0-2-1 0 0,0-2 0 0 0,0-1 1 0 0,56-6-1 0 0,-80 5-313 0 0,-1 0-1 0 0,1-1 1 0 0,-1 1 0 0 0,0-1 0 0 0,1-1 0 0 0,-1 1 0 0 0,9-6-1 0 0,10-9-2130 0 0,0-3-5355 0 0,-25 19 7280 0 0,11-8-6712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4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10135 0 0,'0'0'13308'0'0,"1"2"-12820"0"0,3 16-196 0 0,0-1 0 0 0,-2 1 0 0 0,0 0 0 0 0,0-1 0 0 0,-2 1 0 0 0,-2 28 1 0 0,-1-20-202 0 0,-2 0 0 0 0,0-1 0 0 0,-2 0 0 0 0,-9 25 0 0 0,9-32-72 0 0,-18 47 260 0 0,-31 129-1 0 0,54-170-225 0 0,4-10-42 0 0,1-11-18 0 0,-2-3 3 0 0,0 1-100 0 0,10 0-2082 0 0,-4-2-3891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6 919 0 0,'4'-6'13678'0'0,"-9"26"-13039"0"0,-1-1 0 0 0,-10 25 0 0 0,7-19-218 0 0,-8 14 374 0 0,-38 64-1 0 0,26-53-400 0 0,-92 159 461 0 0,51-91-709 0 0,35-58-132 0 0,-2-1-1 0 0,-4-2 0 0 0,-94 102 1 0 0,116-144-838 0 0,17-14-414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44 1839 0 0,'9'-5'406'0'0,"0"1"-1"0"0,-1-1 1 0 0,0-1-1 0 0,21-17 11289 0 0,-30 38-11386 0 0,-3 0-182 0 0,-1 1 0 0 0,0-1 0 0 0,-1 0 0 0 0,-1 0 0 0 0,-13 21 0 0 0,-6 13 149 0 0,-29 75 278 0 0,-113 260-105 0 0,41-85-742 0 0,122-286 47 0 0,-2 0 0 0 0,0 0 0 0 0,0-1 0 0 0,-1 0 0 0 0,-15 17 0 0 0,21-27-73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6447 0 0,'-2'1'6930'0'0,"-8"9"-6151"0"0,-1 0 0 0 0,1 0 1 0 0,1 1-1 0 0,0 0 1 0 0,-7 13-1 0 0,-37 67-40 0 0,44-74-354 0 0,-19 40-164 0 0,4 2 0 0 0,-29 99 0 0 0,-15 40-72 0 0,-140 224 97 0 0,204-414-437 0 0,-1 0 0 0 0,-1 0 1 0 0,1-1-1 0 0,-1 0 0 0 0,-13 13 0 0 0,16-19-889 0 0,-6-1-51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5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6911 0 0,'0'0'2452'0'0,"2"1"-525"0"0,5 1-1346 0 0,0-1 0 0 0,1 1 0 0 0,-1-1-1 0 0,0-1 1 0 0,0 0 0 0 0,1 0 0 0 0,-1 0 0 0 0,0-1 0 0 0,0 0 0 0 0,11-3-1 0 0,11-4 4 0 0,35-15-1 0 0,-16 5 170 0 0,124-27 810 0 0,-118 33-1448 0 0,-10 6-2887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5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3679 0 0,'20'-19'304'0'0,"11"-11"1360"0"0,-30 30-1456 0 0,-1-1-1 0 0,0 1 1 0 0,1 0-1 0 0,-1-1 1 0 0,0 1-1 0 0,1 0 1 0 0,-1-1-1 0 0,0 1 1 0 0,0 0-1 0 0,0-1 1 0 0,1 1-1 0 0,-1 0 1 0 0,0-1-1 0 0,0 1 1 0 0,0-1-1 0 0,0 1 1 0 0,1-1-1 0 0,-1 1 0 0 0,0 0 1 0 0,0-1-1 0 0,0 1 1 0 0,0-1-1 0 0,-8 2 5190 0 0,-4 4-1835 0 0,3 0-4291 0 0,-4 6 1055 0 0,1 0 1 0 0,0 1 0 0 0,0 1-1 0 0,1 0 1 0 0,1 0 0 0 0,-14 24-1 0 0,18-27-300 0 0,0 0 0 0 0,1 0 0 0 0,1 1 0 0 0,0-1 0 0 0,0 1 0 0 0,1 0 0 0 0,-4 23 0 0 0,6-19-26 0 0,3 1 0 0 0,4-2 0 0 0,7-2 14 0 0,0-4 50 0 0,-6-6-21 0 0,0 0 0 0 0,0-1 1 0 0,0 1-1 0 0,0-1 0 0 0,0-1 1 0 0,0 1-1 0 0,0-1 0 0 0,0 0 1 0 0,0-1-1 0 0,0 0 0 0 0,0 0 1 0 0,0 0-1 0 0,-1-1 0 0 0,1 0 1 0 0,0 0-1 0 0,-1-1 0 0 0,1 0 1 0 0,-1 0-1 0 0,7-5 0 0 0,-10 7-43 0 0,-1 0 0 0 0,0-1 0 0 0,0 1 0 0 0,0-1-1 0 0,0 1 1 0 0,0-1 0 0 0,0 0 0 0 0,0 1 0 0 0,-1-1 0 0 0,1 0-1 0 0,0 0 1 0 0,-1 0 0 0 0,0-1 0 0 0,0 1 0 0 0,2-4 0 0 0,0 0-9 0 0,-2 1 3 0 0,1 0 0 0 0,-1 0 0 0 0,0 0 0 0 0,0 0 0 0 0,-1 0 0 0 0,1 0-1 0 0,-1 0 1 0 0,0 0 0 0 0,-1 0 0 0 0,1-1 0 0 0,-3-8 0 0 0,0 2-12 0 0,0 0 0 0 0,-1 1 0 0 0,-9-21 0 0 0,8 24-169 0 0,1 1 0 0 0,-1-1 0 0 0,-1 1 0 0 0,1 0 0 0 0,-1 1 0 0 0,0 0 0 0 0,-1 0 0 0 0,1 0 0 0 0,-1 1 0 0 0,0-1 0 0 0,-12-5 0 0 0,15 10-770 0 0,-7-2 1666 0 0,8 0-3149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2:5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10591 0 0,'0'0'10448'0'0,"2"0"-10153"0"0,17 0-403 0 0,26-3 0 0 0,-43 3-364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20591 0 0,'0'0'2008'0'0,"-13"0"-1784"0"0,2 6-224 0 0,-1 1 328 0 0,-1 0 24 0 0,1-2 8 0 0,3 3 104 0 0,0 4-464 0 0,1-1 88 0 0,3 3-928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21 710 3223 0 0,'-1'2'240'0'0,"-18"26"13047"0"0,30-30-13147 0 0,-1 0-1 0 0,1-1 1 0 0,0 0 0 0 0,-1-1-1 0 0,0 0 1 0 0,0-1 0 0 0,0 0 0 0 0,10-8-1 0 0,18-12 1 0 0,-2-2-1 0 0,-1-1 0 0 0,36-37 0 0 0,-21 18-112 0 0,-9 7-10 0 0,52-68 0 0 0,-54 60-2 0 0,45-44 0 0 0,-78 88-12 0 0,9-13-19 0 0,-50 63-51 0 0,9-17 100 0 0,2 1 0 0 0,-25 39 0 0 0,-32 72 50 0 0,41-57-118 0 0,36-73 32 0 0,0 0 1 0 0,1 0-1 0 0,0 0 0 0 0,1 0 1 0 0,1 0-1 0 0,-1 14 0 0 0,2-23 8 0 0,0 1 0 0 0,0-1-1 0 0,0 0 1 0 0,0 1 0 0 0,1-1-1 0 0,-1 0 1 0 0,1 0 0 0 0,-1 0-1 0 0,1 1 1 0 0,0-1 0 0 0,0 0-1 0 0,0 0 1 0 0,0 0 0 0 0,1 0-1 0 0,-1 0 1 0 0,0 0 0 0 0,1-1-1 0 0,-1 1 1 0 0,1 0 0 0 0,0-1-1 0 0,0 1 1 0 0,-1-1 0 0 0,4 2-1 0 0,-2-1 5 0 0,0-1-1 0 0,0 0 1 0 0,1 0-1 0 0,-1 0 1 0 0,0 0-1 0 0,0-1 1 0 0,1 1-1 0 0,-1-1 1 0 0,0 0-1 0 0,1 0 1 0 0,-1 0-1 0 0,1 0 1 0 0,-1-1-1 0 0,0 1 1 0 0,6-2-1 0 0,7-3 67 0 0,-1-1-1 0 0,-1 0 0 0 0,28-17 1 0 0,40-31 155 0 0,-44 28-222 0 0,317-227-536 0 0,-292 203 530 0 0,-3-4 0 0 0,-2-1 0 0 0,80-100 0 0 0,-137 154-2 0 0,3-4 0 0 0,0 0 0 0 0,0 0 0 0 0,-1 0 0 0 0,0 0 0 0 0,0-1 0 0 0,3-6 0 0 0,-6 11 0 0 0,0 1 0 0 0,1 0 0 0 0,-1 0 0 0 0,0-1 0 0 0,0 1 0 0 0,0 0 0 0 0,0-1 0 0 0,0 1 0 0 0,0 0 0 0 0,0 0 0 0 0,0-1 0 0 0,0 1 0 0 0,0 0 0 0 0,0 0 0 0 0,0-1 0 0 0,0 1 0 0 0,0 0 0 0 0,0-1 0 0 0,0 1 0 0 0,0 0 0 0 0,0 0 0 0 0,0-1 0 0 0,0 1 0 0 0,0 0 0 0 0,-1 0 0 0 0,1-1 0 0 0,0 1 0 0 0,0 0 0 0 0,0-1 0 0 0,-2 1 0 0 0,0 0 0 0 0,1-1 0 0 0,-1 1 0 0 0,1 0 0 0 0,-1-1 0 0 0,1 1 0 0 0,-1 0 0 0 0,1 0 0 0 0,-1 1 0 0 0,0-1 0 0 0,1 0 0 0 0,-1 0 0 0 0,1 1 0 0 0,-1-1 0 0 0,1 1 0 0 0,-1-1 0 0 0,1 1 0 0 0,-1 0 0 0 0,-1 0 0 0 0,-3 3 0 0 0,0-1 0 0 0,0 1 0 0 0,-7 6 0 0 0,-2 5-10 0 0,0 0 0 0 0,1 2-1 0 0,1 0 1 0 0,1 0 0 0 0,0 1 0 0 0,-11 24-1 0 0,-37 89-54 0 0,27-54 66 0 0,-16 36 13 0 0,-64 122-380 0 0,111-230 366 0 0,-12 14-10 0 0,12-17-44 0 0,1-1 1 0 0,-2 2-181 0 0,5-3 67 0 0,6-5-192 0 0,9-9-508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21 7367 0 0,'0'0'334'0'0,"-1"2"-1"0"0,-3 2-237 0 0,-20 17 187 0 0,-4 4 7662 0 0,27-17-6755 0 0,10-15-1141 0 0,16-14 101 0 0,-18 15 102 0 0,0 0 0 0 0,1 0-1 0 0,-1 1 1 0 0,1 0-1 0 0,0 0 1 0 0,0 1-1 0 0,1 0 1 0 0,-1 0 0 0 0,11-2-1 0 0,-18 6-210 0 0,0-1 1 0 0,0 1-1 0 0,1 0 0 0 0,-1 0 0 0 0,0-1 1 0 0,0 1-1 0 0,0 0 0 0 0,0 0 0 0 0,1 0 1 0 0,-1 0-1 0 0,0 0 0 0 0,0 1 0 0 0,0-1 1 0 0,0 0-1 0 0,1 1 0 0 0,-1-1 0 0 0,0 0 1 0 0,0 1-1 0 0,0-1 0 0 0,0 1 0 0 0,0 0 1 0 0,0-1-1 0 0,0 1 0 0 0,0 0 0 0 0,-1 0 1 0 0,1-1-1 0 0,0 1 0 0 0,0 0 0 0 0,0 0 1 0 0,-1 0-1 0 0,2 1 0 0 0,-2 1 49 0 0,1 0 0 0 0,0 0 0 0 0,0 0 0 0 0,-1 0 0 0 0,0 0 0 0 0,1 0 0 0 0,-1 0 0 0 0,0 0 0 0 0,-1 0 0 0 0,1 0 0 0 0,-2 5 0 0 0,-1 4-137 0 0,-1 0-1 0 0,0 0 1 0 0,-1 0 0 0 0,0-1-1 0 0,-1 1 1 0 0,0-1 0 0 0,-1-1-1 0 0,0 1 1 0 0,-16 17-1 0 0,-11 7-251 0 0,-44 37-1 0 0,71-66 285 0 0,-13 12-202 0 0,-1-2 0 0 0,-1 0 0 0 0,0-1 0 0 0,-1-1-1 0 0,-1-1 1 0 0,-40 15 0 0 0,54-24 123 0 0,9-4 137 0 0,1 0 0 0 0,-1 0 0 0 0,1 0 1 0 0,-1 0-1 0 0,1 0 0 0 0,-1 0 0 0 0,1 0 1 0 0,0 1-1 0 0,-1-1 0 0 0,1 0 0 0 0,-1 0 1 0 0,1 0-1 0 0,0 1 0 0 0,-1-1 0 0 0,1 0 1 0 0,0 0-1 0 0,-1 1 0 0 0,1-1 0 0 0,0 0 1 0 0,0 1-1 0 0,-1-1 0 0 0,1 0 0 0 0,-1 1 1 0 0,8 5 279 0 0,17 1-70 0 0,-8-4-91 0 0,1-1-1 0 0,-1-1 1 0 0,0-1-1 0 0,25-2 0 0 0,67-13 173 0 0,-39 5-171 0 0,-33 5-205 0 0,69-18 0 0 0,-50 3-2918 0 0,-51 18 695 0 0,5-4-4250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13759 0 0,'0'0'2915'0'0,"1"2"-2140"0"0,2 0-597 0 0,0 1 0 0 0,0-1 0 0 0,0 1 0 0 0,0-1 0 0 0,0 0 0 0 0,1 0 0 0 0,-1-1 0 0 0,1 1 0 0 0,-1-1 0 0 0,1 0 0 0 0,-1 1 0 0 0,1-2-1 0 0,0 1 1 0 0,0 0 0 0 0,6 0 0 0 0,9-1 195 0 0,-1 0-1 0 0,19-2 1 0 0,-28 1-310 0 0,124-16 642 0 0,-65 7-1430 0 0,-41 9-528 0 0,-11 0-4773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11975 0 0,'-5'7'11261'0'0,"6"-5"-11129"0"0,0-1-1 0 0,0 0 0 0 0,0 0 0 0 0,0 0 0 0 0,1 0 0 0 0,-1 0 0 0 0,0 0 0 0 0,1-1 0 0 0,-1 1 0 0 0,0 0 0 0 0,1-1 0 0 0,1 2 0 0 0,-2-2-96 0 0,9 4 170 0 0,1-1-1 0 0,-1 0 1 0 0,1-1-1 0 0,0 0 0 0 0,13 1 1 0 0,59-1-80 0 0,-68-2-144 0 0,20-1-423 0 0,-1-2-1 0 0,53-10 0 0 0,13-12-3519 0 0,-78 17 2135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 10247 0 0,'0'0'927'0'0,"-2"1"-760"0"0,-18 15 30 0 0,19-15 400 0 0,0-1-427 0 0,0 1-1 0 0,0 0 1 0 0,1-1-1 0 0,-1 1 1 0 0,1 0-1 0 0,-1 0 1 0 0,1-1-1 0 0,-1 1 1 0 0,1 0-1 0 0,-1 0 1 0 0,1 0-1 0 0,0 0 1 0 0,-1 0-1 0 0,1 0 1 0 0,0 0-1 0 0,0 0 1 0 0,0 0-1 0 0,0 0 1 0 0,0 0-1 0 0,0 0 1 0 0,0 0-1 0 0,0-1 1 0 0,0 1-1 0 0,0 1 1 0 0,1 0-78 0 0,0 0 0 0 0,0-1 0 0 0,0 1 1 0 0,0-1-1 0 0,0 1 0 0 0,0-1 0 0 0,0 1 0 0 0,0-1 0 0 0,0 0 1 0 0,1 0-1 0 0,-1 1 0 0 0,0-1 0 0 0,3 1 0 0 0,2 1 104 0 0,0 0 0 0 0,1 0 0 0 0,-1-1 0 0 0,1 0 0 0 0,-1 0 0 0 0,1-1 0 0 0,0 0 0 0 0,-1 0 0 0 0,1 0 0 0 0,13-1 0 0 0,-18 0 144 0 0,-16-13-244 0 0,6 10-96 0 0,0 5 0 0 0,2 2 30 0 0,5-3 798 0 0,11 4-414 0 0,-6-4-320 0 0,0 0 0 0 0,0 0 0 0 0,0-1 0 0 0,0 1 0 0 0,0-1 0 0 0,-1 1 0 0 0,1-1 0 0 0,6-1-1 0 0,-8 1-29 0 0,3-1-13 0 0,-5 1-39 0 0,0 0 0 0 0,0 0 0 0 0,0 0 0 0 0,1 0 0 0 0,-1 0 0 0 0,0 0 0 0 0,0 0 0 0 0,1 0 0 0 0,-1 0 0 0 0,0 0 0 0 0,0 0 0 0 0,0 0 0 0 0,1 0 0 0 0,-1 0 0 0 0,0 0 0 0 0,0 0 0 0 0,1 0 0 0 0,-1 0 0 0 0,0 0 0 0 0,0 0 0 0 0,0 0 0 0 0,1-1 0 0 0,-1 1 0 0 0,0 0 0 0 0,0 0 0 0 0,0 0 0 0 0,0 0 0 0 0,1 0 0 0 0,-1-1 0 0 0,0 1 0 0 0,0 0 0 0 0,0 0 0 0 0,0 0 0 0 0,0-1 0 0 0,0 1 0 0 0,4-7 3 0 0,11-26-14 0 0,-11 19-1 0 0,-3 10-2 0 0,0 1 1 0 0,1-1-1 0 0,-1 1 1 0 0,1-1 0 0 0,0 1-1 0 0,0-1 1 0 0,0 1-1 0 0,3-4 1 0 0,-4 6-67 0 0,-2 6 5 0 0,0 1 84 0 0,0-1-1 0 0,0 1 0 0 0,-1-1 1 0 0,0 0-1 0 0,0 0 0 0 0,0 0 1 0 0,-5 7-1 0 0,-4 12 52 0 0,10-22-68 0 0,0 1 0 0 0,0 0 1 0 0,-1 0-1 0 0,1-1 0 0 0,-1 1 1 0 0,1-1-1 0 0,-1 1 0 0 0,0-1 0 0 0,-3 3 1 0 0,-4 6 5 0 0,-5 11-2 0 0,7-11 3 0 0,0 0-1 0 0,0 1 1 0 0,1 0-1 0 0,0 0 1 0 0,1 1-1 0 0,0-1 1 0 0,1 1-1 0 0,-3 21 1 0 0,7-33-28 0 0,0-1 0 0 0,0 1 0 0 0,0-1 0 0 0,0 1 0 0 0,0-1-1 0 0,0 1 1 0 0,1-1 0 0 0,-1 1 0 0 0,0-1 0 0 0,0 1 0 0 0,1-1 0 0 0,-1 1 0 0 0,0-1 0 0 0,1 1 0 0 0,-1-1 0 0 0,1 1 0 0 0,-1-1 0 0 0,0 0 0 0 0,1 1 0 0 0,-1-1 0 0 0,1 0-1 0 0,-1 1 1 0 0,1-1 0 0 0,-1 0 0 0 0,1 1 0 0 0,-1-1 0 0 0,1 0 0 0 0,-1 0 0 0 0,1 0 0 0 0,0 0 0 0 0,-1 0 0 0 0,1 0 0 0 0,-1 1 0 0 0,2-2 0 0 0,19 2-1239 0 0,11-11-1426 0 0,-15 3 1306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11975 0 0,'0'0'1452'0'0,"0"2"-342"0"0,1 0-929 0 0,-1 1 1 0 0,1 0 0 0 0,0-1-1 0 0,0 1 1 0 0,0-1 0 0 0,1 1-1 0 0,-1-1 1 0 0,0 1-1 0 0,1-1 1 0 0,0 0 0 0 0,-1 0-1 0 0,1 0 1 0 0,0 0 0 0 0,0 0-1 0 0,0 0 1 0 0,0-1 0 0 0,0 1-1 0 0,1 0 1 0 0,-1-1 0 0 0,0 0-1 0 0,1 0 1 0 0,-1 1 0 0 0,1-2-1 0 0,0 1 1 0 0,-1 0 0 0 0,1 0-1 0 0,0-1 1 0 0,2 1 0 0 0,12 1-50 0 0,0 0 0 0 0,1-1 0 0 0,-1-1 0 0 0,0-1 0 0 0,20-3 0 0 0,86-19 326 0 0,94-33 371 0 0,-111 21-2332 0 0,-3-10-5565 0 0,-78 32 1314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0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16 686 1839 0 0,'-1'0'134'0'0,"-5"2"238"0"0,5-2 10 0 0,1 0 0 0 0,-1 1 0 0 0,1-1 0 0 0,-1 0 0 0 0,1 1 0 0 0,-1-1 0 0 0,1 1 0 0 0,-1-1 0 0 0,1 0 0 0 0,0 1 0 0 0,-1-1 0 0 0,1 1 0 0 0,0-1 1 0 0,-1 1-1 0 0,1 0 0 0 0,0-1 0 0 0,0 1 0 0 0,-1-1 0 0 0,1 1 0 0 0,0 0 0 0 0,0-1 0 0 0,0 2 0 0 0,0 15 2509 0 0,1-14-2694 0 0,0 1-1 0 0,1-1 1 0 0,-1 1-1 0 0,1-1 1 0 0,0 0-1 0 0,0 1 1 0 0,0-1-1 0 0,0 0 1 0 0,1 0-1 0 0,-1-1 1 0 0,1 1-1 0 0,0 0 1 0 0,0-1-1 0 0,0 0 1 0 0,0 1-1 0 0,0-1 1 0 0,0 0-1 0 0,1-1 1 0 0,-1 1-1 0 0,1-1 1 0 0,-1 1-1 0 0,1-1 1 0 0,0 0-1 0 0,-1 0 1 0 0,1-1-1 0 0,0 1 1 0 0,0-1-1 0 0,-1 0 1 0 0,1 0-1 0 0,0 0 1 0 0,0 0-1 0 0,0-1 1 0 0,-1 1-1 0 0,1-1 1 0 0,0 0-1 0 0,6-3 1 0 0,10-6 90 0 0,-1 0-1 0 0,0-2 1 0 0,28-21 0 0 0,-15 9-165 0 0,45-33 85 0 0,75-73 0 0 0,61-78-211 0 0,-144 138-122 0 0,41-31-1402 0 0,-109 99 1283 0 0,-3 3-197 0 0,0 0 418 0 0,0 0 0 0 0,0 0 0 0 0,0 0 1 0 0,0 1-1 0 0,0-1 0 0 0,0 1 1 0 0,1-1-1 0 0,-3 3 0 0 0,0 0-11 0 0,-26 23 38 0 0,2 1 0 0 0,1 2-1 0 0,2 1 1 0 0,0 1 0 0 0,-19 35-1 0 0,30-46 40 0 0,2 0-1 0 0,0 0 0 0 0,1 2 1 0 0,1-1-1 0 0,-8 31 0 0 0,17-47-18 0 0,-1 1 0 0 0,2 0-1 0 0,-1-1 1 0 0,1 1 0 0 0,0-1-1 0 0,0 1 1 0 0,2 7 0 0 0,-2-12-13 0 0,1 0 0 0 0,-1 0 0 0 0,0 1 0 0 0,1-1 0 0 0,0 0 0 0 0,0 0 0 0 0,-1 0 0 0 0,1 0 0 0 0,0 0 1 0 0,0 0-1 0 0,1-1 0 0 0,-1 1 0 0 0,0 0 0 0 0,1 0 0 0 0,-1-1 0 0 0,1 1 0 0 0,-1-1 0 0 0,1 1 0 0 0,0-1 0 0 0,0 0 0 0 0,-1 0 0 0 0,1 0 0 0 0,0 0 0 0 0,4 2 1 0 0,9-1 127 0 0,0-1 1 0 0,0 0 0 0 0,0-1 0 0 0,0 0 0 0 0,0-1 0 0 0,0-1-1 0 0,18-4 1 0 0,-12 1-178 0 0,0-1 0 0 0,-1-1-1 0 0,0-1 1 0 0,0-1 0 0 0,-1 0 0 0 0,23-15 0 0 0,104-81-1285 0 0,-128 91 1130 0 0,33-30-169 0 0,-2-3-1 0 0,54-66 1 0 0,-48 52 237 0 0,-28 31 126 0 0,-1-2 0 0 0,39-62 0 0 0,-88 137 304 0 0,-49 61-143 0 0,-109 166-98 0 0,171-253 57 0 0,1 1-1 0 0,1 0 1 0 0,0 0-1 0 0,-5 21 1 0 0,9-27 13 0 0,1 1 1 0 0,1 0-1 0 0,0-1 0 0 0,1 1 0 0 0,0 0 1 0 0,1-1-1 0 0,2 18 0 0 0,-2-26-105 0 0,1-1-1 0 0,-1 0 1 0 0,1 0-1 0 0,0 0 1 0 0,0 1-1 0 0,0-1 1 0 0,0 0-1 0 0,1 0 1 0 0,-1-1-1 0 0,1 1 1 0 0,0 0 0 0 0,0 0-1 0 0,0-1 1 0 0,0 1-1 0 0,0-1 1 0 0,0 0-1 0 0,1 1 1 0 0,-1-1-1 0 0,1 0 1 0 0,0 0-1 0 0,0-1 1 0 0,-1 1-1 0 0,1-1 1 0 0,0 1-1 0 0,0-1 1 0 0,0 0 0 0 0,1 0-1 0 0,-1 0 1 0 0,0-1-1 0 0,0 1 1 0 0,0-1-1 0 0,4 1 1 0 0,7-1-76 0 0,0 0 0 0 0,1-1-1 0 0,-1-1 1 0 0,-1 0 0 0 0,1-1 0 0 0,15-4 0 0 0,-2 0-695 0 0,-17 5-245 0 0,1 0 1 0 0,14-7 0 0 0,-12 5-856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20903 0 0,'0'0'4992'0'0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5151 0 0,'0'0'1115'0'0,"1"-2"-460"0"0,5-20 1361 0 0,0 10 7830 0 0,-1 26-9522 0 0,1 10-36 0 0,26 75 676 0 0,-25-81-775 0 0,1-1-1 0 0,1 0 1 0 0,16 25 0 0 0,-1-9-112 0 0,2-2 1 0 0,1-1-1 0 0,1-1 0 0 0,51 40 1 0 0,-51-48-50 0 0,-14-11-7 0 0,-1 0-1 0 0,0 1 1 0 0,-1 0-1 0 0,0 1 0 0 0,-1 0 1 0 0,0 1-1 0 0,15 24 1 0 0,-24-34-61 0 0,0-1 0 0 0,-1 1 0 0 0,1 0 0 0 0,0 0 1 0 0,-1 0-1 0 0,0 0 0 0 0,0 0 0 0 0,0 0 1 0 0,0 1-1 0 0,0-1 0 0 0,-1 0 0 0 0,0 0 1 0 0,1 6-1 0 0,-1-2-63 0 0,0-5-159 0 0,0 6 163 0 0,0-3-2073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12031 0 0,'0'0'1091'0'0,"-2"1"-899"0"0,-24 24 890 0 0,2 1 0 0 0,1 1 0 0 0,-24 35 0 0 0,-23 29-47 0 0,30-44-711 0 0,11-12-229 0 0,-1-2-1 0 0,-41 36 1 0 0,34-38-63 0 0,-31 24 18 0 0,58-47-46 0 0,-9 5 25 0 0,-21 10 1 0 0,25-14-29 0 0,7-4-17 0 0,7-3-58 0 0,3-3-820 0 0,28-11-726 0 0,-16 3 128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14 195 5983 0 0,'-14'-12'11690'0'0,"35"8"-9572"0"0,25 0-2334 0 0,35-6 1765 0 0,151-39 1 0 0,-165 32-1230 0 0,194-55 368 0 0,-236 65-751 0 0,0 1 1 0 0,1 1 0 0 0,51-3-1 0 0,-75 8-104 0 0,1 0 0 0 0,0 0 0 0 0,-1 0 0 0 0,1 0-1 0 0,0 1 1 0 0,-1-1 0 0 0,1 1 0 0 0,-1 0 0 0 0,1-1-1 0 0,-1 1 1 0 0,5 3 0 0 0,-7-4-97 0 0,1 1-1 0 0,-1-1 1 0 0,0 0 0 0 0,1 1-1 0 0,-1-1 1 0 0,0 1 0 0 0,1-1-1 0 0,-1 1 1 0 0,0 0 0 0 0,0-1 0 0 0,1 1-1 0 0,-1-1 1 0 0,0 1 0 0 0,0-1-1 0 0,0 1 1 0 0,0 0 0 0 0,0-1 0 0 0,0 1-1 0 0,0-1 1 0 0,0 2 0 0 0,0-1-941 0 0,1 12-5131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7831 0 0,'4'0'12259'0'0,"-2"6"-10149"0"0,-2-2-2241 0 0,1 0 0 0 0,0 1 1 0 0,-1-1-1 0 0,0 1 0 0 0,-1 6 0 0 0,-8 28 787 0 0,-1-1 0 0 0,-28 65 0 0 0,21-61-383 0 0,-17 45-826 0 0,33-85 90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3223 0 0,'0'0'14399'0'0,"2"0"-14078"0"0,26-2 302 0 0,1-1-1 0 0,41-10 1 0 0,-36 6-435 0 0,19-6-55 0 0,-40 9-270 0 0,0 0-1 0 0,1 1 1 0 0,-1 1-1 0 0,0 0 1 0 0,1 0-1 0 0,-1 2 1 0 0,26 1 0 0 0,-28 3-4190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3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8287 0 0,'0'0'756'0'0,"2"0"-305"0"0,6 2 1354 0 0,-1 0 0 0 0,1 0 1 0 0,9 0-1 0 0,26-1 1539 0 0,45-10-1651 0 0,-62 5-846 0 0,51-4 346 0 0,48-8-811 0 0,-103 12-952 0 0,7-1-1537 0 0,-10 1-4032 0 0,-7 0-492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68 9935 0 0,'0'0'898'0'0,"-2"0"-741"0"0,-2 2 256 0 0,0 1 0 0 0,0-1 1 0 0,1 1-1 0 0,-1-1 0 0 0,0 1 0 0 0,1 0 0 0 0,0 0 1 0 0,0 1-1 0 0,-4 4 0 0 0,6-7 255 0 0,0 3 63 0 0,1-4-686 0 0,0 1-1 0 0,0-1 0 0 0,-1 0 0 0 0,1 0 1 0 0,0 1-1 0 0,0-1 0 0 0,0 0 1 0 0,0 1-1 0 0,0-1 0 0 0,-1 0 0 0 0,1 1 1 0 0,0-1-1 0 0,0 0 0 0 0,0 1 0 0 0,0-1 1 0 0,0 1-1 0 0,0-1 0 0 0,0 0 0 0 0,0 1 1 0 0,0-1-1 0 0,0 1 0 0 0,1 1-6 0 0,0-1-1 0 0,0 1 1 0 0,0 0-1 0 0,0-1 1 0 0,0 1-1 0 0,0-1 1 0 0,1 0-1 0 0,-1 1 1 0 0,0-1-1 0 0,1 0 1 0 0,-1 0-1 0 0,1 0 1 0 0,-1 0-1 0 0,1 0 1 0 0,-1 0-1 0 0,1 0 1 0 0,0 0-1 0 0,0-1 1 0 0,-1 1-1 0 0,1 0 1 0 0,0-1-1 0 0,3 1 1 0 0,1-1 27 0 0,1 1 1 0 0,-1-1-1 0 0,1 0 1 0 0,-1-1 0 0 0,12-2-1 0 0,177-49 1405 0 0,-124 30-741 0 0,97-16 0 0 0,-153 36-729 0 0,0 1 0 0 0,27 0 0 0 0,-11 5-136 0 0,-29-4 64 0 0,-1 0-74 0 0,7 0 60 0 0,-7 0-2 0 0,2-1 0 0 0,2 0 70 0 0,1 0 0 0 0,-1-1 0 0 0,0 1 0 0 0,7-4 0 0 0,19-9 10 0 0,-30 14 1 0 0,-1 1 1 0 0,0-1 0 0 0,1 1 0 0 0,-1-1 0 0 0,0 1-1 0 0,1-1 1 0 0,-1 1 0 0 0,0-1 0 0 0,1 1-1 0 0,-1 0 1 0 0,0-1 0 0 0,0 1 0 0 0,0-1 0 0 0,0 1-1 0 0,0 0 1 0 0,1 0 0 0 0,-1-1 5 0 0,0 3 0 0 0,0 1 0 0 0,0-1 0 0 0,-1 0 1 0 0,1 0-1 0 0,0 0 0 0 0,-1 0 0 0 0,0 1 0 0 0,0-1 0 0 0,0 0 0 0 0,0 0 1 0 0,0 0-1 0 0,-1-1 0 0 0,-2 5 0 0 0,-3 5 2 0 0,-16 18 0 0 0,19-25-2 0 0,-221 276-63 0 0,137-185 274 0 0,12-14 148 0 0,52-56-395 0 0,23-25-152 0 0,3-2-1171 0 0,7-4-3471 0 0,3-3-1592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 9271 0 0,'0'0'423'0'0,"-1"2"-8"0"0,-1-1-331 0 0,1 1 0 0 0,-1-1-1 0 0,1 0 1 0 0,-1 1 0 0 0,1-1 0 0 0,-1 0 0 0 0,0 0 0 0 0,0 0 0 0 0,0 0 0 0 0,0 0 0 0 0,0 0 0 0 0,0-1 0 0 0,-3 2-1 0 0,-9 3 1813 0 0,-27 14 4143 0 0,53-23-5754 0 0,23-6 87 0 0,-7 1 165 0 0,45-8 1 0 0,-64 16-419 0 0,1 0 0 0 0,-1 0 0 0 0,0 1 0 0 0,0 0 0 0 0,0 1 0 0 0,0 0 0 0 0,1 0 0 0 0,-1 1 0 0 0,11 4 1 0 0,-17-6-90 0 0,-1 1 1 0 0,1 0 0 0 0,-1 1 0 0 0,1-1 0 0 0,-1 0 0 0 0,0 1 0 0 0,1-1 0 0 0,-1 1-1 0 0,0 0 1 0 0,0 0 0 0 0,0 0 0 0 0,0 0 0 0 0,0 0 0 0 0,-1 0 0 0 0,3 3 0 0 0,-3-3-27 0 0,-1 0 1 0 0,1 0 0 0 0,-1-1 0 0 0,1 1 0 0 0,-1 0 0 0 0,0 0 0 0 0,0 0-1 0 0,0 0 1 0 0,0-1 0 0 0,0 1 0 0 0,0 0 0 0 0,0 0 0 0 0,0 0 0 0 0,-1 0-1 0 0,1-1 1 0 0,-1 1 0 0 0,0 0 0 0 0,1 0 0 0 0,-1-1 0 0 0,0 1 0 0 0,0-1-1 0 0,0 1 1 0 0,-2 2 0 0 0,-5 5-41 0 0,0 1 1 0 0,-1-2-1 0 0,-1 1 0 0 0,1-1 1 0 0,-1-1-1 0 0,-1 0 0 0 0,1 0 1 0 0,-13 5-1 0 0,-11 8-132 0 0,-1 0-118 0 0,-58 24 1 0 0,64-33 238 0 0,2 2 0 0 0,-1 1-1 0 0,2 1 1 0 0,-28 20 0 0 0,47-29 58 0 0,17-1 53 0 0,-2-5-51 0 0,1 0 0 0 0,0 0 0 0 0,-1-1 0 0 0,1 0 1 0 0,-1 0-1 0 0,11-4 0 0 0,18-2 12 0 0,-20 6 9 0 0,0 0-1 0 0,-1 0 0 0 0,1 2 1 0 0,0 0-1 0 0,-1 1 0 0 0,1 0 1 0 0,30 10-1 0 0,14 6-20 0 0,-51-14-13 0 0,-8-3 0 0 0,-1-1 0 0 0,1 1 0 0 0,0-1 0 0 0,-1 1 0 0 0,1 0 0 0 0,-1 0 0 0 0,1 0 0 0 0,-1 0 0 0 0,0 0 0 0 0,1 0 0 0 0,-1 0 0 0 0,0 0 0 0 0,2 3 0 0 0,-1-1 11 0 0,0-1 42 0 0,-2 0-12 0 0,0 1 1 0 0,0 0-1 0 0,0 0 0 0 0,0 0 0 0 0,0 0 0 0 0,0-1 1 0 0,-1 1-1 0 0,0 0 0 0 0,1 0 0 0 0,-1-1 0 0 0,0 1 1 0 0,0 0-1 0 0,-1-1 0 0 0,1 1 0 0 0,0-1 0 0 0,-1 1 1 0 0,1-1-1 0 0,-1 0 0 0 0,-3 3 0 0 0,-12 13-1 0 0,0-1 0 0 0,-2-1 0 0 0,0-1 0 0 0,0 0 0 0 0,-2-2 0 0 0,0 0 0 0 0,0-1 0 0 0,-1-1 0 0 0,0-2 0 0 0,-1 0 0 0 0,0-1 0 0 0,-41 8 0 0 0,56-15-23 0 0,0 0-1 0 0,0 0 1 0 0,0-1-1 0 0,0-1 1 0 0,-9 0 0 0 0,-45-13 54 0 0,60 13-73 0 0,1 1-106 0 0,5-7-372 0 0,-3 6 348 0 0,0-1 0 0 0,0 1 0 0 0,0 0 0 0 0,1 0 0 0 0,-1 0 0 0 0,0 0-1 0 0,1 0 1 0 0,-1 0 0 0 0,3-1 0 0 0,10-2-5154 0 0,1 0-1720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16039 0 0,'0'0'1758'0'0,"0"2"-1480"0"0,0 8-110 0 0,-1 0-1 0 0,-1 0 1 0 0,0 0-1 0 0,0 0 1 0 0,-7 16 0 0 0,-24 50-157 0 0,27-61 8 0 0,-33 62 5 0 0,-84 126 0 0 0,-69 60 298 0 0,159-219-193 0 0,-48 53 644 0 0,-1 0 323 0 0,81-94-1042 0 0,-1 2-70 0 0,1-3-112 0 0,13-4-319 0 0,8-5 429 0 0,-2-1 0 0 0,1-1 1 0 0,-1 0-1 0 0,19-14 0 0 0,-3 3 12 0 0,-27 16 6 0 0,7-5 0 0 0,1 0 0 0 0,0 1 0 0 0,1 1 0 0 0,0 1 0 0 0,26-7 0 0 0,-25 11 0 0 0,-13 6 0 0 0,-3-3 0 0 0,1 1 5 0 0,0 0-1 0 0,0 0 0 0 0,0 0 1 0 0,-1 0-1 0 0,1 0 0 0 0,0 0 1 0 0,-1 0-1 0 0,0 0 0 0 0,1 1 1 0 0,-1-1-1 0 0,0 1 0 0 0,0-1 1 0 0,0 1-1 0 0,-1 0 1 0 0,2 3-1 0 0,0 6 27 0 0,-1 0 1 0 0,0 15 0 0 0,0-2-5 0 0,-1-18-24 0 0,0-1 1 0 0,-1 0-1 0 0,1 1 0 0 0,-1-1 0 0 0,-1 0 0 0 0,1 0 1 0 0,-1 0-1 0 0,0 0 0 0 0,-1 0 0 0 0,1-1 0 0 0,-5 7 1 0 0,-5 15-899 0 0,11-26-37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14279 0 0,'0'0'1103'0'0,"-9"9"877"0"0,5-6-1224 0 0,1 0-1 0 0,-1 0 1 0 0,1 1 0 0 0,0 0 0 0 0,0-1-1 0 0,-3 8 1 0 0,2-4-453 0 0,0 0 0 0 0,1 1 0 0 0,0 0 0 0 0,1 0 0 0 0,-3 12 0 0 0,5-20-335 0 0,0 1-1 0 0,0 0 1 0 0,0 0 0 0 0,0 0-1 0 0,1 0 1 0 0,-1 0 0 0 0,0 0 0 0 0,0 0-1 0 0,1 0 1 0 0,-1-1 0 0 0,0 1-1 0 0,1 0 1 0 0,-1 0 0 0 0,1 0 0 0 0,-1-1-1 0 0,2 3 1 0 0,-2-3-229 0 0,1 1-1 0 0,0 0 1 0 0,-1-1-1 0 0,1 1 1 0 0,0 0-1 0 0,0-1 1 0 0,-1 1 0 0 0,1-1-1 0 0,0 1 1 0 0,0-1-1 0 0,0 1 1 0 0,0-1-1 0 0,-1 0 1 0 0,1 1 0 0 0,0-1-1 0 0,0 0 1 0 0,1 0-1 0 0,7 0-1466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68 15775 0 0,'4'-9'451'0'0,"1"-1"-1"0"0,0 0 0 0 0,10-13 1 0 0,-14 22 7 0 0,-1 0-381 0 0,0 0 1 0 0,0 1-1 0 0,0-1 0 0 0,0 1 0 0 0,0-1 0 0 0,0 1 1 0 0,0-1-1 0 0,0 1 0 0 0,-1-1 0 0 0,1 1 0 0 0,0-1 1 0 0,0 1-1 0 0,0-1 0 0 0,-1 1 0 0 0,1 0 0 0 0,0-1 1 0 0,-1 1-1 0 0,1-1 0 0 0,0 1 0 0 0,-1 0 0 0 0,1-1 1 0 0,-1 1-1 0 0,1 0 0 0 0,0-1 0 0 0,-1 1 0 0 0,1 0 0 0 0,-2-1 1 0 0,1 1-26 0 0,-1-1 0 0 0,1 1 0 0 0,-1 0 1 0 0,1 0-1 0 0,-1-1 0 0 0,0 1 0 0 0,1 0 0 0 0,-1 1 1 0 0,-2-1-1 0 0,-2 1-30 0 0,-1 1-1 0 0,0 0 1 0 0,-8 3 0 0 0,-35 19 81 0 0,1 2 1 0 0,-50 36-1 0 0,64-39-60 0 0,-62 45 32 0 0,95-66-69 0 0,0 0 0 0 0,-1 0-1 0 0,1 0 1 0 0,0 0 0 0 0,0 0 0 0 0,1 0 0 0 0,-1 1 0 0 0,0-1-1 0 0,1 1 1 0 0,-1 0 0 0 0,1-1 0 0 0,0 1 0 0 0,0 0 0 0 0,0 0-1 0 0,0 0 1 0 0,1 0 0 0 0,-1-1 0 0 0,1 1 0 0 0,-1 0 0 0 0,1 4 0 0 0,1-3 16 0 0,-1 0 0 0 0,1 0 1 0 0,0 0-1 0 0,1 0 0 0 0,-1-1 1 0 0,0 1-1 0 0,1 0 1 0 0,0 0-1 0 0,0-1 0 0 0,0 1 1 0 0,1-1-1 0 0,-1 0 0 0 0,6 6 1 0 0,8 6 10 0 0,0-1-1 0 0,0-1 1 0 0,31 17 0 0 0,3 5-3 0 0,-26-18-10 0 0,-3-3 61 0 0,-2 1 0 0 0,0 1 0 0 0,33 34 0 0 0,-41-36 112 0 0,1 1-1 0 0,-2 0 1 0 0,0 0 0 0 0,13 28-1 0 0,-20-37-127 0 0,-1 0-1 0 0,0 0 1 0 0,0 0-1 0 0,-1 0 1 0 0,1 1 0 0 0,-1-1-1 0 0,-1 0 1 0 0,1 1-1 0 0,-1-1 1 0 0,-1 0-1 0 0,1 1 1 0 0,-1-1 0 0 0,0 0-1 0 0,0 0 1 0 0,-1 1-1 0 0,1-1 1 0 0,-4 6-1 0 0,1-5-40 0 0,0 1 0 0 0,-1-1 0 0 0,0 0 0 0 0,0 0 0 0 0,0 0-1 0 0,-1-1 1 0 0,0 1 0 0 0,-1-2 0 0 0,1 1 0 0 0,-1-1 0 0 0,0 0-1 0 0,0 0 1 0 0,-1-1 0 0 0,1 1 0 0 0,-1-2 0 0 0,0 1 0 0 0,-9 2 0 0 0,-4 0-81 0 0,0 0 0 0 0,-1-2 0 0 0,1 0 0 0 0,-1-2 0 0 0,-36 1 0 0 0,48-3 48 0 0,-1 0-1 0 0,0 0 1 0 0,1-1-1 0 0,-1-1 1 0 0,1 0-1 0 0,-14-5 1 0 0,21 6 7 0 0,1 0 1 0 0,-1 0-1 0 0,1 0 0 0 0,0 0 1 0 0,-1-1-1 0 0,1 1 1 0 0,0-1-1 0 0,0 0 1 0 0,0 1-1 0 0,0-1 0 0 0,1 0 1 0 0,-1 0-1 0 0,0 0 1 0 0,1-1-1 0 0,-1 1 0 0 0,1 0 1 0 0,0 0-1 0 0,0-1 1 0 0,0 1-1 0 0,0-1 1 0 0,0 1-1 0 0,0-1 0 0 0,1 1 1 0 0,-1-1-1 0 0,1 0 1 0 0,0 1-1 0 0,0-1 0 0 0,0 0 1 0 0,0 1-1 0 0,0-1 1 0 0,1-3-1 0 0,1-4 2 0 0,0 1 0 0 0,0-1-1 0 0,1 1 1 0 0,0-1 0 0 0,1 1-1 0 0,0 1 1 0 0,0-1 0 0 0,1 0 0 0 0,0 1-1 0 0,1 0 1 0 0,7-9 0 0 0,9-7-2 0 0,1 1 1 0 0,26-21-1 0 0,-24 23 2 0 0,49-40 245 0 0,17-15 385 0 0,-74 59-495 0 0,0 0 0 0 0,27-37 0 0 0,-39 46-123 0 0,0-1 0 0 0,-1 1 0 0 0,0-1-1 0 0,0 0 1 0 0,-1-1 0 0 0,-1 1 0 0 0,1 0 0 0 0,-1-1-1 0 0,-1 1 1 0 0,0-1 0 0 0,0 0 0 0 0,-1 1 0 0 0,0-1-1 0 0,-1 0 1 0 0,0 1 0 0 0,-1-1 0 0 0,0 1 0 0 0,0-1-1 0 0,-1 1 1 0 0,-4-11 0 0 0,6 17-188 0 0,0 0 0 0 0,-1 0 0 0 0,1 0 0 0 0,-1 0 0 0 0,0 1 0 0 0,0-1 1 0 0,0 1-1 0 0,0-1 0 0 0,0 1 0 0 0,0 0 0 0 0,-1-1 0 0 0,1 1 0 0 0,-1 0 0 0 0,0 1 0 0 0,1-1 0 0 0,-1 0 0 0 0,0 1 0 0 0,0 0 0 0 0,0-1 0 0 0,0 1 0 0 0,0 0 0 0 0,0 1 0 0 0,-5-2 1 0 0,-3 2-1299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10135 0 0,'0'0'919'0'0,"1"2"-759"0"0,11 11 2320 0 0,0-1 0 0 0,27 22 0 0 0,-29-27-2155 0 0,0 1-1 0 0,-1 0 1 0 0,0 1-1 0 0,0 0 1 0 0,-1 0 0 0 0,0 1-1 0 0,0 0 1 0 0,8 17-1 0 0,-7-9-203 0 0,-1 0 0 0 0,-1 0-1 0 0,-1 1 1 0 0,5 25 0 0 0,-10-34-183 0 0,1 0 0 0 0,-2 0-1 0 0,1 0 1 0 0,-1 1 0 0 0,-1-1 0 0 0,0 0 0 0 0,0 0 0 0 0,-1 0-1 0 0,-1 0 1 0 0,-4 12 0 0 0,6-19 28 0 0,0-1-1 0 0,0 1 0 0 0,0-1 1 0 0,0 0-1 0 0,-1 0 0 0 0,1 0 0 0 0,-1 0 1 0 0,0 0-1 0 0,0 0 0 0 0,1 0 1 0 0,-1 0-1 0 0,0-1 0 0 0,0 1 1 0 0,-3 1-1 0 0,0-1-10 0 0,1 0 0 0 0,0 0 1 0 0,0-1-1 0 0,-1 0 0 0 0,1 1 0 0 0,-1-1 0 0 0,-6 0 0 0 0,-3 0-40 0 0,-1-1-1 0 0,1-1 1 0 0,0 0-1 0 0,-17-4 1 0 0,22 3-57 0 0,0 0 0 0 0,1 0 1 0 0,-15-7-1 0 0,20 8 58 0 0,-1-1 0 0 0,1 1 0 0 0,0-1 1 0 0,0 0-1 0 0,0 0 0 0 0,0 0 0 0 0,0-1 0 0 0,1 1 0 0 0,-1-1 0 0 0,1 1 0 0 0,-4-5 0 0 0,6 5 6 0 0,-1 1-1 0 0,1 0 0 0 0,-1 0 0 0 0,1-1 1 0 0,0 1-1 0 0,-1 0 0 0 0,1 0 1 0 0,0-1-1 0 0,0 1 0 0 0,0 0 1 0 0,0-1-1 0 0,0 1 0 0 0,0 0 1 0 0,0-1-1 0 0,1 1 0 0 0,-1 0 1 0 0,0 0-1 0 0,2-2 0 0 0,5-11-4615 0 0,1 4-653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40 7367 0 0,'2'0'568'0'0,"57"-19"3395"0"0,-57 18-1883 0 0,-2 1-1946 0 0,1 1-1 0 0,-1-1 1 0 0,0 0 0 0 0,0-1 0 0 0,1 1 0 0 0,-1 0-1 0 0,0 0 1 0 0,1 0 0 0 0,-1 0 0 0 0,0 0-1 0 0,0 0 1 0 0,1 0 0 0 0,-1 0 0 0 0,0 0-1 0 0,0-1 1 0 0,1 1 0 0 0,-1 0 0 0 0,0 0 0 0 0,0 0-1 0 0,0 0 1 0 0,1-1 0 0 0,-1 1 0 0 0,0 0-1 0 0,0 0 1 0 0,0-1 0 0 0,0 1 0 0 0,1 0-1 0 0,-1 0 1 0 0,0-1 0 0 0,0 1 0 0 0,0 0 0 0 0,4-8 3094 0 0,-4 6-2468 0 0,-2 2-528 0 0,-1-2-200 0 0,-1 1 0 0 0,0 0 0 0 0,0 1 1 0 0,0-1-1 0 0,1 1 0 0 0,-1 0 0 0 0,0 0 0 0 0,-7 1 0 0 0,-35 7 288 0 0,20-3-241 0 0,4-1-79 0 0,0 1 0 0 0,0 1 0 0 0,1 1 0 0 0,0 1 0 0 0,-33 16 0 0 0,-75 54-72 0 0,105-62 54 0 0,1 2 0 0 0,1 1 0 0 0,-23 26 0 0 0,37-37 10 0 0,1 0 0 0 0,1 0 0 0 0,-1 1 0 0 0,2 0 0 0 0,-1 1 0 0 0,1-1 0 0 0,-7 20 0 0 0,11-26 8 0 0,0 13-11 0 0,1-15 6 0 0,0 0 0 0 0,0 0 0 0 0,1-1 0 0 0,-1 1 0 0 0,0 0 0 0 0,1 0 0 0 0,-1-1 0 0 0,0 1 0 0 0,1 0 0 0 0,-1-1 0 0 0,1 1 0 0 0,-1-1 0 0 0,1 1 0 0 0,-1-1 0 0 0,1 1 0 0 0,0-1 0 0 0,-1 1 0 0 0,1-1-1 0 0,0 1 1 0 0,-1-1 0 0 0,2 1 0 0 0,16 6-85 0 0,-16-6 81 0 0,4 1-31 0 0,1-1 1 0 0,0 0 0 0 0,1 0-1 0 0,-1 0 1 0 0,0-1-1 0 0,11 0 1 0 0,44-8-177 0 0,-36 4 129 0 0,3 1 46 0 0,0 0 0 0 0,0 2 0 0 0,44 4 0 0 0,-59-1 29 0 0,-1 0-1 0 0,1 0 1 0 0,-1 1 0 0 0,1 1-1 0 0,-1 0 1 0 0,0 1-1 0 0,-1 1 1 0 0,1 0 0 0 0,17 11-1 0 0,-15-6 22 0 0,-14-11 0 0 0,1 1 1 0 0,0 0-1 0 0,-1 0 0 0 0,1 0 1 0 0,-1 1-1 0 0,1-1 0 0 0,-1 0 1 0 0,0 1-1 0 0,1-1 0 0 0,-1 0 1 0 0,0 1-1 0 0,0-1 0 0 0,2 4 1 0 0,9 17 32 0 0,-8-16-65 0 0,-1-2 95 0 0,0 0 0 0 0,-1 0 1 0 0,1 0-1 0 0,-1 1 1 0 0,0-1-1 0 0,2 8 0 0 0,-3-7-37 0 0,0 0-1 0 0,-1 0 0 0 0,1 0 0 0 0,-1-1 1 0 0,0 1-1 0 0,0 0 0 0 0,-1 0 0 0 0,0 0 0 0 0,1 0 1 0 0,-2-1-1 0 0,1 1 0 0 0,0 0 0 0 0,-3 4 0 0 0,1-3-19 0 0,0 0 0 0 0,-1-1-1 0 0,1 1 1 0 0,-1-1 0 0 0,-1 0-1 0 0,1 0 1 0 0,0-1 0 0 0,-1 1-1 0 0,-10 6 1 0 0,1-2 71 0 0,-1 0-1 0 0,0-1 1 0 0,0-1 0 0 0,-1 0 0 0 0,0-1-1 0 0,-24 5 1 0 0,-102 15 445 0 0,105-20-457 0 0,-7 0 32 0 0,-50 2 0 0 0,80-8-88 0 0,1 0 0 0 0,-1-1 0 0 0,1 0 0 0 0,-1-1 0 0 0,1-1 0 0 0,0 0 0 0 0,0 0-1 0 0,-17-8 1 0 0,23 7-29 0 0,1-1 0 0 0,-1 1 0 0 0,1-1-1 0 0,-1 0 1 0 0,1-1 0 0 0,1 0-1 0 0,-8-9 1 0 0,-6-5-240 0 0,17 17 166 0 0,-1 2 76 0 0,-9-3-89 0 0,10 3 7 0 0,0 3 22 0 0,2-1 60 0 0,-1 0 0 0 0,0 0 0 0 0,1 0 0 0 0,-1 0-1 0 0,1 0 1 0 0,-1 0 0 0 0,1 0 0 0 0,-1 0 0 0 0,1 0 0 0 0,0 0 0 0 0,-1 0-1 0 0,1 0 1 0 0,0 0 0 0 0,0 1 0 0 0,0-1 0 0 0,0 0 0 0 0,0 0 0 0 0,0 0-1 0 0,0 0 1 0 0,0 0 0 0 0,0 0 0 0 0,1 1 0 0 0,-1-1 0 0 0,0 0 0 0 0,1 0-1 0 0,-1 0 1 0 0,1 1 0 0 0,1 1-166 0 0,0 0 1 0 0,-1-1-1 0 0,1 1 0 0 0,0-1 0 0 0,0 0 0 0 0,0 1 1 0 0,0-1-1 0 0,1 0 0 0 0,-1 0 0 0 0,1-1 0 0 0,-1 1 0 0 0,1 0 1 0 0,0-1-1 0 0,-1 1 0 0 0,1-1 0 0 0,0 0 0 0 0,0 0 1 0 0,5 1-1 0 0,10 0-1000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0,'0'0'794'0'0,"1"0"-652"0"0,5 0 828 0 0,0 0 0 0 0,-1 0 0 0 0,1 1-1 0 0,9 2 1 0 0,-13-3-485 0 0,0 1 0 0 0,-1 0 0 0 0,1 0 0 0 0,0 0-1 0 0,0 0 1 0 0,0 0 0 0 0,-1 0 0 0 0,1 0 0 0 0,2 4 0 0 0,-2-4-306 0 0,-1 1 1 0 0,0 0 0 0 0,0-1 0 0 0,0 1-1 0 0,0 0 1 0 0,0 0 0 0 0,0 0-1 0 0,-1 0 1 0 0,1 0 0 0 0,-1 0 0 0 0,1 0-1 0 0,-1 3 1 0 0,1 23 593 0 0,-3-11-391 0 0,-1 1 1 0 0,-1-1-1 0 0,-1 0 0 0 0,-13 32 1 0 0,-7 28 473 0 0,20-57-721 0 0,1-5-77 0 0,-3 24 1 0 0,7-37-162 0 0,-1 0-217 0 0,0 0-149 0 0,0 2 463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7831 0 0,'2'0'6547'0'0,"10"-1"-5678"0"0,-1-1 0 0 0,1 0 0 0 0,-1-1 0 0 0,15-5 0 0 0,-1 0-145 0 0,-13 5-398 0 0,20-7 236 0 0,1 2 1 0 0,-1 1 0 0 0,36-2-1 0 0,-40 6-521 0 0,-22 1-109 0 0,0 1-1 0 0,0 1 0 0 0,0-1 1 0 0,0 1-1 0 0,8 1 1 0 0,-12-1-186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2759 0 0,'-2'1'207'0'0,"-4"3"70"0"0,-17 13 18558 0 0,50-9-16774 0 0,-3-6-1806 0 0,0-1 0 0 0,0-1 0 0 0,25-4 0 0 0,72-14-1302 0 0,-92 13-95 0 0,-8 2-1275 0 0,-2 2-5153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9847 0 0,'0'0'3231'0'0,"-1"1"-2627"0"0,-6 9-263 0 0,0 0 0 0 0,-1-1 0 0 0,0 0 0 0 0,0 0 0 0 0,-1-1 0 0 0,0 0 0 0 0,0 0 0 0 0,-1-1 0 0 0,0 0 0 0 0,0-1 0 0 0,-14 6 0 0 0,-14 5-317 0 0,-79 22 1 0 0,20-7 1086 0 0,-31 11-3226 0 0,107-37 1616 0 0,-1-1 0 0 0,0-2 0 0 0,-44 3 0 0 0,65-6 153 0 0,0-8-700 0 0,1 7 1022 0 0,-1 0-1 0 0,1 0 0 0 0,0 0 0 0 0,0 1 1 0 0,0-1-1 0 0,0 0 0 0 0,0 0 1 0 0,0 0-1 0 0,1 1 0 0 0,-1-1 0 0 0,0 0 1 0 0,0 0-1 0 0,0 0 0 0 0,1-1 1 0 0,7-8-114 0 0,-2 4 227 0 0,0 0-1 0 0,1 1 1 0 0,-1 0-1 0 0,1 0 1 0 0,12-5-1 0 0,-17 9 1161 0 0,-3 3-1075 0 0,0 3-150 0 0,0-1-1 0 0,0 1 1 0 0,-1 0 0 0 0,0-1 0 0 0,0 0 0 0 0,0 1 0 0 0,-1-1 0 0 0,1 0 0 0 0,-6 6 0 0 0,-35 37 56 0 0,27-31-77 0 0,-3 3 190 0 0,-1-1 1 0 0,-32 23-1 0 0,32-26 29 0 0,14-11-176 0 0,-1 1 184 0 0,1 0-1 0 0,0 0 0 0 0,-9 9 1 0 0,14-13-30 0 0,3 0-110 0 0,0 0-80 0 0,-1 0 0 0 0,1-1 0 0 0,-1 1 0 0 0,1 0 0 0 0,-1-1 0 0 0,1 1 0 0 0,-1-1 0 0 0,1 0 0 0 0,0 1-1 0 0,-1-1 1 0 0,1 0 0 0 0,0 0 0 0 0,-1 0 0 0 0,1 0 0 0 0,-1 0 0 0 0,1 0 0 0 0,0-1 0 0 0,2 0 0 0 0,4 0 9 0 0,157-19-101 0 0,-148 18 210 0 0,0 2 0 0 0,1 0 0 0 0,-1 1 0 0 0,0 0 0 0 0,0 2 0 0 0,0 0 0 0 0,0 1 0 0 0,0 0 0 0 0,-1 1 1 0 0,1 1-1 0 0,-1 1 0 0 0,-1 1 0 0 0,22 13 0 0 0,-28-16 72 0 0,0 2 1 0 0,-1-1-1 0 0,12 12 1 0 0,-17-15-179 0 0,-1 0 1 0 0,1 0-1 0 0,-1 1 1 0 0,0-1-1 0 0,1 0 1 0 0,-1 1-1 0 0,-1-1 1 0 0,1 1-1 0 0,-1 0 1 0 0,1-1-1 0 0,-1 1 1 0 0,1 5 0 0 0,-3 5-13 0 0,0-10-10 0 0,0-1 1 0 0,0 0-1 0 0,-1 0 0 0 0,1 0 0 0 0,-1-1 0 0 0,0 1 0 0 0,0 0 1 0 0,0 0-1 0 0,0-1 0 0 0,-1 0 0 0 0,1 1 0 0 0,-1-1 1 0 0,1 0-1 0 0,-6 3 0 0 0,-5 3 15 0 0,0-1-1 0 0,-15 6 1 0 0,9-5 2 0 0,-15 8-17 0 0,0-2 0 0 0,-2-1 0 0 0,-62 13 0 0 0,68-20 0 0 0,-3 2 0 0 0,-1-2 0 0 0,-64 4 0 0 0,83-10 0 0 0,4-3-16 0 0,9 3-66 0 0,4-5-83 0 0,-2 4 159 0 0,0 1 0 0 0,0 0 0 0 0,0 0 0 0 0,0-1 0 0 0,0 1-1 0 0,0 0 1 0 0,0-1 0 0 0,0 1 0 0 0,0 0 0 0 0,0 0 0 0 0,0-1-1 0 0,0 1 1 0 0,0 0 0 0 0,0 0 0 0 0,0-1 0 0 0,1 1 0 0 0,-1 0-1 0 0,0 0 1 0 0,0-1 0 0 0,0 1 0 0 0,0 0 0 0 0,1 0 0 0 0,-1 0-1 0 0,0-1 1 0 0,0 1 0 0 0,1 0 0 0 0,-1 0 0 0 0,0 0 0 0 0,0 0 0 0 0,1 0-1 0 0,-1-1 1 0 0,10-4-318 0 0,0 1 0 0 0,-1 0 0 0 0,1 0-1 0 0,1 1 1 0 0,11-2 0 0 0,-6 1-943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14743 0 0,'-1'1'7579'0'0,"-14"14"-6912"0"0,-7 6-316 0 0,1 1 0 0 0,1 1 1 0 0,-33 49-1 0 0,51-69-509 0 0,0 0 0 0 0,1 1 1 0 0,-1-1-1 0 0,1 0 0 0 0,0 0 1 0 0,-1 5-1 0 0,2-6-954 0 0,18 4-12499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85 120 4143 0 0,'-2'1'319'0'0,"-6"4"822"0"0,-1 0 0 0 0,-16 7 1 0 0,4-3 9763 0 0,23-9-10518 0 0,138-46 1458 0 0,120-40 618 0 0,-187 70-1649 0 0,-63 15-697 0 0,0 0-1 0 0,0 0 1 0 0,0 1-1 0 0,0 0 1 0 0,14 3-1 0 0,-12 1 4 0 0,-11-4-119 0 0,0 1 1 0 0,0-1-1 0 0,0 1 0 0 0,0-1 0 0 0,0 1 0 0 0,0 0 1 0 0,0-1-1 0 0,-1 1 0 0 0,1 0 0 0 0,0 0 1 0 0,0-1-1 0 0,-1 1 0 0 0,1 0 0 0 0,-1 0 1 0 0,1 0-1 0 0,-1 0 0 0 0,1 0 0 0 0,-1 0 0 0 0,1 0 1 0 0,-1 0-1 0 0,0 2 0 0 0,1-1-2 0 0,-1 0 1 0 0,-1 0-1 0 0,1 0 0 0 0,0 0 1 0 0,0 1-1 0 0,-1-1 0 0 0,1 0 1 0 0,-1-1-1 0 0,0 1 0 0 0,-1 4 1 0 0,-2 1-17 0 0,-1 0 1 0 0,0 0 0 0 0,0 0 0 0 0,-9 9 0 0 0,-4 1-96 0 0,0-1 1 0 0,-35 24 0 0 0,-1 0-1 0 0,-128 102-116 0 0,152-120 176 0 0,3-1-38 0 0,5-5-21 0 0,1 0 0 0 0,1 2 0 0 0,-18 20 0 0 0,33-34 73 0 0,-7 10-149 0 0,-1 1 1 0 0,2 0 0 0 0,-17 28 0 0 0,24-32 113 0 0,3-3 71 0 0,1-8 19 0 0,0 1-1 0 0,0 0 0 0 0,0-1 0 0 0,0 1 0 0 0,0-1 0 0 0,0 1 0 0 0,1 0 0 0 0,-1-1 0 0 0,0 1 0 0 0,0-1 0 0 0,1 1 0 0 0,-1 0 0 0 0,1-1 0 0 0,-1 1 0 0 0,0-1 0 0 0,1 1 0 0 0,-1-1 0 0 0,1 0 0 0 0,-1 1 0 0 0,1-1 0 0 0,-1 1 0 0 0,1-1 0 0 0,-1 0 0 0 0,2 1 0 0 0,16 7 413 0 0,-15-6-447 0 0,15 3 237 0 0,0 0-1 0 0,0 0 1 0 0,0-2-1 0 0,1 0 1 0 0,-1-2-1 0 0,22 1 1 0 0,-13-1-31 0 0,280-11 1105 0 0,-170 0-945 0 0,-109 10-191 0 0,-26 0 147 0 0,2 6-2400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127 111 14479 0 0,'0'0'1100'0'0,"1"2"-744"0"0,2 2-267 0 0,1 0 0 0 0,-1-1 0 0 0,1 1-1 0 0,0-1 1 0 0,0 1 0 0 0,0-1 0 0 0,1 0-1 0 0,-1-1 1 0 0,1 1 0 0 0,-1-1 0 0 0,1 0 0 0 0,9 3-1 0 0,-7-3 86 0 0,0-1 0 0 0,0 0-1 0 0,0-1 1 0 0,-1 1 0 0 0,1-2-1 0 0,0 1 1 0 0,0-1 0 0 0,0 1-1 0 0,10-4 1 0 0,-8 1-143 0 0,0 1 0 0 0,0-2 0 0 0,-1 1 1 0 0,0-1-1 0 0,0 0 0 0 0,0-1 0 0 0,0 1 0 0 0,0-2 1 0 0,-1 1-1 0 0,0-1 0 0 0,0 0 0 0 0,-1-1 0 0 0,0 1 0 0 0,0-1 1 0 0,0-1-1 0 0,-1 1 0 0 0,6-11 0 0 0,-10 17-41 0 0,0-1 0 0 0,-1 0 0 0 0,1 1 0 0 0,-1-1 0 0 0,1 1 0 0 0,-1-1 0 0 0,1 0 0 0 0,-1 1 0 0 0,0-1 0 0 0,0 0 0 0 0,0 0 0 0 0,0 1 0 0 0,0-1 0 0 0,0-2 0 0 0,0 3-9 0 0,-1 0 0 0 0,1 0 0 0 0,-1 0-1 0 0,1 0 1 0 0,-1 0 0 0 0,1 0-1 0 0,-1 0 1 0 0,0 0 0 0 0,1 0-1 0 0,-1 1 1 0 0,0-1 0 0 0,0 0 0 0 0,1 0-1 0 0,-1 1 1 0 0,0-1 0 0 0,0 0-1 0 0,-1 0 1 0 0,-1 0-25 0 0,0 0 0 0 0,0 0-1 0 0,0 0 1 0 0,0 1 0 0 0,0-1 0 0 0,0 1 0 0 0,0 0 0 0 0,0-1-1 0 0,0 1 1 0 0,0 1 0 0 0,0-1 0 0 0,0 0 0 0 0,0 1-1 0 0,-5 1 1 0 0,-3 2-43 0 0,0 0-1 0 0,1 1 1 0 0,0 0 0 0 0,-19 13-1 0 0,-35 32-247 0 0,38-26 457 0 0,0 1-1 0 0,-36 45 0 0 0,47-49-38 0 0,0 0-1 0 0,2 0 0 0 0,0 1 1 0 0,-14 36-1 0 0,24-50-37 0 0,0 0 0 0 0,0 1 0 0 0,1 0 0 0 0,0-1 1 0 0,1 1-1 0 0,0 0 0 0 0,0 14 0 0 0,1-20-17 0 0,0 0-1 0 0,0-1 1 0 0,1 1 0 0 0,-1 0 0 0 0,1-1 0 0 0,0 1-1 0 0,-1 0 1 0 0,1-1 0 0 0,1 1 0 0 0,-1-1 0 0 0,0 1-1 0 0,0-1 1 0 0,1 1 0 0 0,-1-1 0 0 0,1 0 0 0 0,0 0-1 0 0,0 0 1 0 0,0 0 0 0 0,0 0 0 0 0,0 0-1 0 0,0-1 1 0 0,0 1 0 0 0,1-1 0 0 0,-1 1 0 0 0,1-1-1 0 0,-1 0 1 0 0,1 0 0 0 0,2 1 0 0 0,4 0 14 0 0,-1 0-1 0 0,0-1 1 0 0,1 0 0 0 0,-1-1-1 0 0,1 1 1 0 0,13-3 0 0 0,54-10 19 0 0,-48 7-69 0 0,207-44-2280 0 0,-175 32 984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5063 0 0,'0'0'232'0'0,"-1"-2"-13"0"0,0 0 222 0 0,-1 0 0 0 0,1 0-1 0 0,0 0 1 0 0,0 0 0 0 0,0 0 0 0 0,0-1-1 0 0,0 1 1 0 0,0-1 0 0 0,0 1 0 0 0,1 0-1 0 0,-1-1 1 0 0,1 1 0 0 0,0-1 0 0 0,0 1 0 0 0,0-1-1 0 0,0 1 1 0 0,0-1 0 0 0,0 1 0 0 0,1-1-1 0 0,-1 1 1 0 0,1-1 0 0 0,0 1 0 0 0,0-1-1 0 0,0 1 1 0 0,1-3 0 0 0,0 1-668 0 0,-1 2 1167 0 0,-1 2-850 0 0,0-1 1 0 0,0 1-1 0 0,0-1 0 0 0,1 1 0 0 0,-1 0 1 0 0,0-1-1 0 0,1 1 0 0 0,-1 0 0 0 0,0-1 0 0 0,1 1 1 0 0,-1 0-1 0 0,0 0 0 0 0,1-1 0 0 0,-1 1 1 0 0,0 0-1 0 0,1 0 0 0 0,-1-1 0 0 0,1 1 0 0 0,-1 0 1 0 0,0 0-1 0 0,1 0 0 0 0,-1 0 0 0 0,1 0 1 0 0,-1 0-1 0 0,1 0 0 0 0,-1 0 0 0 0,1 0 0 0 0,-1 0 1 0 0,1 0-1 0 0,4 6 58 0 0,-1 0 0 0 0,0 0 0 0 0,0 0 1 0 0,-1 0-1 0 0,0 1 0 0 0,4 9 0 0 0,11 47 469 0 0,-9-31-362 0 0,108 279 1110 0 0,-104-281-1344 0 0,1-2-1 0 0,2 0 0 0 0,1 0 1 0 0,35 43-1 0 0,-41-59-15 0 0,0 0 0 0 0,1 0 0 0 0,0-1 0 0 0,1-1 0 0 0,0 0 0 0 0,0-1 1 0 0,1 0-1 0 0,0-1 0 0 0,1-1 0 0 0,0 0 0 0 0,18 5 0 0 0,-18-8-5 0 0,-3-1-15 0 0,-10-2-58 0 0,-3-13-4276 0 0,1 10 2722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39 7831 0 0,'-2'-31'2779'0'0,"0"24"3143"0"0,2 7-5743 0 0,0 0 1 0 0,0 0-1 0 0,-1 0 0 0 0,1-1 1 0 0,0 1-1 0 0,0 0 1 0 0,-1 0-1 0 0,1 0 1 0 0,0 0-1 0 0,0 0 1 0 0,-1 0-1 0 0,1 0 1 0 0,0 0-1 0 0,0 0 0 0 0,-1 0 1 0 0,1 0-1 0 0,0 0 1 0 0,-16 11 1447 0 0,-14 21-2137 0 0,-38 73 852 0 0,30-44-254 0 0,5-10-81 0 0,-68 101 0 0 0,73-113 29 0 0,-59 60-1 0 0,48-63 30 0 0,18-21-1 0 0,11-13-73 0 0,5-2 1 0 0,4 1-9 0 0,1-1 0 0 0,-1 0 0 0 0,0 0 0 0 0,1 0 0 0 0,-1 0 0 0 0,0 1 0 0 0,1-1 0 0 0,-1 0 0 0 0,0 0 0 0 0,0-1 0 0 0,1 1 0 0 0,-1 0 0 0 0,0 0 0 0 0,1 0 0 0 0,-1 0 0 0 0,0-1 0 0 0,-1 1-66 0 0,-1-1-228 0 0,4-1-1517 0 0,1-1 1648 0 0,0-1-1 0 0,1 1 1 0 0,-1 0-1 0 0,1 0 1 0 0,-1 0-1 0 0,1 0 1 0 0,0 0-1 0 0,0 1 1 0 0,0-1-1 0 0,5-2 1 0 0,1 0-784 0 0,-1 0 0 0 0,1 0 0 0 0,13-4 0 0 0,-8 4-687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89 128 12815 0 0,'-6'-1'162'0'0,"-1"1"1"0"0,1 0-1 0 0,0 0 0 0 0,0 1 0 0 0,0-1 0 0 0,0 1 0 0 0,0 1 1 0 0,0-1-1 0 0,0 1 0 0 0,0 0 0 0 0,0 0 0 0 0,-7 5 0 0 0,11-6 1484 0 0,3 1-836 0 0,0 1-703 0 0,-1-1 0 0 0,1 0 0 0 0,1 0 0 0 0,-1 0-1 0 0,0 0 1 0 0,1 0 0 0 0,-1 0 0 0 0,1 0 0 0 0,-1 0 0 0 0,1 0-1 0 0,0-1 1 0 0,0 1 0 0 0,0-1 0 0 0,3 3 0 0 0,0-2 41 0 0,0 1 1 0 0,0-1-1 0 0,0 0 1 0 0,0-1-1 0 0,0 1 1 0 0,8 0 0 0 0,5 0 191 0 0,-1-1 0 0 0,1-1 1 0 0,23-2-1 0 0,17-5 378 0 0,76-19 0 0 0,57-25 16 0 0,-65 16-376 0 0,-43 12-172 0 0,107-25-439 0 0,-151 44-2414 0 0,-38 7 1389 0 0,4 10-1079 0 0,-4 0-4170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123 124 2303 0 0,'-2'1'6571'0'0,"1"-1"-6156"0"0,0 0 0 0 0,0 0 0 0 0,0 0-1 0 0,0 1 1 0 0,0-1 0 0 0,0 0 0 0 0,0 0 0 0 0,0-1 0 0 0,0 1-1 0 0,0 0 1 0 0,0 0 0 0 0,0 0 0 0 0,0-1 0 0 0,0 1 0 0 0,0 0-1 0 0,0-1 1 0 0,-1 0 0 0 0,-5-5 10 0 0,6 5 391 0 0,1-1-15 0 0,0-1-646 0 0,0 1 1 0 0,1-1-1 0 0,-1 0 0 0 0,1 1 0 0 0,-1-1 0 0 0,1 0 0 0 0,0 1 1 0 0,0-1-1 0 0,0 1 0 0 0,0-1 0 0 0,1 1 0 0 0,-1 0 0 0 0,4-4 1 0 0,-2 2-28 0 0,2-1 1 0 0,-1 1-1 0 0,0 0 1 0 0,1 1-1 0 0,-1-1 1 0 0,7-2 0 0 0,1-1 29 0 0,1 1 0 0 0,0 0 1 0 0,0 1-1 0 0,23-5 0 0 0,10 1 531 0 0,-45 8-661 0 0,0 1 0 0 0,-1 0 0 0 0,1 0 0 0 0,0 0 0 0 0,0 0 0 0 0,-1 0 0 0 0,1 0 0 0 0,0 0 0 0 0,-1 0 0 0 0,1 1 0 0 0,0-1 0 0 0,0 0 0 0 0,-1 0 0 0 0,1 0 0 0 0,1 1 0 0 0,0 0 43 0 0,0 0 184 0 0,0 1-158 0 0,4 9-17 0 0,-6-8-75 0 0,1 0-1 0 0,-1 0 0 0 0,0 1 1 0 0,1-1-1 0 0,-1 0 1 0 0,-1 0-1 0 0,1 0 1 0 0,0 0-1 0 0,-1 0 0 0 0,0 0 1 0 0,0 0-1 0 0,0 0 1 0 0,0 0-1 0 0,0 0 0 0 0,0-1 1 0 0,-1 1-1 0 0,1 0 1 0 0,-3 2-1 0 0,-4 7 16 0 0,0-1 0 0 0,-16 16 0 0 0,-82 72-475 0 0,1 1-47 0 0,96-93 407 0 0,6-5 74 0 0,0 1 0 0 0,0 0 0 0 0,0 0 0 0 0,1 0 0 0 0,-1 0-1 0 0,-2 4 1 0 0,-1 3 36 0 0,5-8 501 0 0,4 0-390 0 0,3 1-70 0 0,2 1 0 0 0,-1-2 0 0 0,0 1-1 0 0,0-1 1 0 0,1 0 0 0 0,0-1-1 0 0,-1 0 1 0 0,1 0 0 0 0,0 0 0 0 0,-1-1-1 0 0,11-1 1 0 0,15-2 130 0 0,43-11 0 0 0,-65 12-164 0 0,199-56 402 0 0,-168 42-3861 0 0,-30 13 1938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12439 0 0,'0'0'958'0'0,"-2"1"-625"0"0,-9 2 5758 0 0,13 0-5371 0 0,-1-1-652 0 0,1 1 1 0 0,0-1 0 0 0,0 0 0 0 0,0 1 0 0 0,0-1 0 0 0,0 0 0 0 0,0 0 0 0 0,0 0 0 0 0,1-1-1 0 0,-1 1 1 0 0,1 0 0 0 0,4 1 0 0 0,-2-1 31 0 0,1 1 0 0 0,0-2 0 0 0,1 1 0 0 0,-1-1 0 0 0,10 2-1 0 0,3-2 150 0 0,1-1-1 0 0,38-4 0 0 0,78-24 153 0 0,-99 20-566 0 0,-18 1 171 0 0,1 1-945 0 0,-6 4-5747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3:5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10135 0 0,'0'0'778'0'0,"0"2"-506"0"0,-3 8 85 0 0,3-8 1336 0 0,-2 13 6321 0 0,4-14-7249 0 0,2 1-593 0 0,0 0 1 0 0,0 0-1 0 0,0-1 0 0 0,0 1 1 0 0,1-1-1 0 0,-1 0 0 0 0,0-1 1 0 0,1 1-1 0 0,-1-1 1 0 0,1 0-1 0 0,-1 0 0 0 0,8-1 1 0 0,8-1 356 0 0,31-10 0 0 0,-10 3-131 0 0,-33 7-360 0 0,0 1 0 0 0,0-1-1 0 0,0 2 1 0 0,1-1 0 0 0,-1 1 0 0 0,0 0-1 0 0,0 1 1 0 0,0-1 0 0 0,1 2 0 0 0,-1-1-1 0 0,0 1 1 0 0,11 4 0 0 0,-9-1-146 0 0,11 3-1586 0 0,-7-2-4019 0 0,0-1-2319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2303 0 0,'0'0'17976'0'0,"3"0"-17768"0"0,33-5 332 0 0,44-13-1 0 0,-2 0-169 0 0,20-2-191 0 0,-49 9 3 0 0,1 1 1 0 0,101-5 0 0 0,-131 15-180 0 0,4 0-18 0 0,43 5 0 0 0,-64-4-79 0 0,-1 0-793 0 0,-2-1 882 0 0,1 0-1 0 0,-1 1 0 0 0,1-1 1 0 0,-1 0-1 0 0,1 1 1 0 0,-1-1-1 0 0,0 0 0 0 0,1 1 1 0 0,-1-1-1 0 0,1 0 1 0 0,-1 1-1 0 0,0-1 0 0 0,1 1 1 0 0,-1-1-1 0 0,0 1 1 0 0,1-1-1 0 0,-1 1 0 0 0,0-1 1 0 0,0 1-1 0 0,0-1 1 0 0,1 1-1 0 0,-1-1 0 0 0,0 1 1 0 0,0 0-1 0 0,0-1 1 0 0,0 1-1 0 0,0-1 0 0 0,0 1 1 0 0,0-1-1 0 0,0 1 1 0 0,0-1-1 0 0,0 1 0 0 0,-1 0 1 0 0,1-1-1 0 0,0 1 1 0 0,0-1-1 0 0,0 1 0 0 0,-1-1 1 0 0,1 1-1 0 0,0-1 1 0 0,0 1-1 0 0,-1-1 0 0 0,1 0 1 0 0,-1 2-1 0 0,-7 10 3 0 0,-1 0 1 0 0,0-1-1 0 0,-17 17 0 0 0,8-9 2 0 0,-21 23-11 0 0,-121 139-104 0 0,32-34 171 0 0,88-102-35 0 0,28-29 19 0 0,6-8-40 0 0,0 0 1 0 0,0-1 0 0 0,-15 14-1 0 0,20-20-73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31 6447 0 0,'55'-30'10826'0'0,"-55"33"-10401"0"0,-3 4-225 0 0,1 1 0 0 0,-1 0 0 0 0,-1-1 0 0 0,1 1 0 0 0,-1-1-1 0 0,-1 0 1 0 0,0 0 0 0 0,1-1 0 0 0,-2 1 0 0 0,-5 5 0 0 0,-13 12-31 0 0,-31 22 0 0 0,39-33-141 0 0,-9 9 8 0 0,8-8-17 0 0,-29 21 1 0 0,-70 52 38 0 0,81-58-60 0 0,-54 34-1 0 0,42-33 3 0 0,31-19 5 0 0,13-8-28 0 0,0 1 365 0 0,8 7 22 0 0,-4-10-329 0 0,0 1 1 0 0,0-1-1 0 0,0 0 0 0 0,0 1 0 0 0,0-1 1 0 0,0 0-1 0 0,0 0 0 0 0,1 0 0 0 0,-1 0 1 0 0,0 0-1 0 0,1 0 0 0 0,1 1 0 0 0,4 2 75 0 0,9 8-15 0 0,0-1 0 0 0,1-1 0 0 0,0 0 0 0 0,0-1-1 0 0,1-1 1 0 0,36 11 0 0 0,-42-17-96 0 0,1 0 0 0 0,0 0 0 0 0,0-1 0 0 0,22-1 1 0 0,53-9 57 0 0,130-31 499 0 0,-191 33-482 0 0,43-18 0 0 0,-67 25-73 0 0,-1-1 0 0 0,1 0 0 0 0,-1 0-1 0 0,0 0 1 0 0,1 0 0 0 0,-1 0 0 0 0,0-1-1 0 0,0 1 1 0 0,1-1 0 0 0,-1 1-1 0 0,3-4 1 0 0,0-1-10 0 0,4-3-47 0 0,-7 6 24 0 0,1 1-1 0 0,-1-1 0 0 0,0 0 1 0 0,-1 0-1 0 0,1 0 0 0 0,0 0 1 0 0,-1 0-1 0 0,0 0 0 0 0,1 0 0 0 0,-1 0 1 0 0,0-5-1 0 0,3-4-109 0 0,-2 5-145 0 0,0-1 0 0 0,0 1 0 0 0,0-1 1 0 0,-1 1-1 0 0,0-1 0 0 0,0 0 0 0 0,-1-11 0 0 0,0 17-25 0 0,-2 0 27 0 0,1-1 237 0 0,-1 0 1 0 0,0 1-1 0 0,0-1 1 0 0,0 0-1 0 0,-1 1 1 0 0,1-1-1 0 0,-1 1 1 0 0,1 0-1 0 0,-1 0 1 0 0,-4-3-1 0 0,-2-1 48 0 0,5 4 0 0 0,1 0 0 0 0,-1-1 0 0 0,0 2 0 0 0,1-1 0 0 0,-1 0 0 0 0,0 1 0 0 0,0 0 0 0 0,0-1 0 0 0,-5 1 0 0 0,-3-1 25 0 0,0 1 0 0 0,1 0-1 0 0,-1 1 1 0 0,0 0 0 0 0,0 1-1 0 0,-17 4 1 0 0,24-4 28 0 0,0 0 1 0 0,0 1-1 0 0,0 0 1 0 0,1 0 0 0 0,-1 0-1 0 0,1 1 1 0 0,0-1-1 0 0,0 1 1 0 0,-1 0-1 0 0,2 0 1 0 0,-1 0-1 0 0,0 1 1 0 0,1-1-1 0 0,-1 1 1 0 0,1 0-1 0 0,0 0 1 0 0,-5 9-1 0 0,4-4 41 0 0,-1 0 0 0 0,1 0 0 0 0,1 1 0 0 0,0 0 0 0 0,0-1-1 0 0,1 1 1 0 0,0 0 0 0 0,0 0 0 0 0,1 0 0 0 0,1 0 0 0 0,0 1 0 0 0,0-1-1 0 0,1 0 1 0 0,2 13 0 0 0,-3-20-63 0 0,0 0 1 0 0,1 0-1 0 0,-1 0 0 0 0,1 0 0 0 0,-1 0 1 0 0,1 0-1 0 0,0 0 0 0 0,0 0 0 0 0,2 3 1 0 0,-1-2-9 0 0,-1-3-37 0 0,-1 0-1 0 0,1 0 0 0 0,0-1 1 0 0,-1 1-1 0 0,1 0 0 0 0,0 0 1 0 0,0-1-1 0 0,0 1 0 0 0,0 0 1 0 0,-1-1-1 0 0,1 1 0 0 0,0-1 1 0 0,0 1-1 0 0,0-1 0 0 0,0 0 1 0 0,1 1-1 0 0,-1-1 0 0 0,1 0 1 0 0,19 3-1301 0 0,-20-3 1222 0 0,14 1-941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0,'18'4'19641'0'0,"-17"-3"-19074"0"0,2 11-1588 0 0,-6 36 1301 0 0,2-45-256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5527 0 0,'7'-13'13435'0'0,"-7"15"-13312"0"0,1 1 0 0 0,-1-1 0 0 0,0 0 0 0 0,0 1 1 0 0,0-1-1 0 0,-1 0 0 0 0,1 1 0 0 0,0-1 0 0 0,-1 0 0 0 0,-1 4 0 0 0,1 0 71 0 0,-62 343 2115 0 0,49-259-2065 0 0,10-64-200 0 0,-1 0 0 0 0,-1 0-1 0 0,-1 0 1 0 0,-15 35 0 0 0,11-37 22 0 0,10-23-332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289 300 8375 0 0,'0'0'382'0'0,"0"2"-6"0"0,-2 10-233 0 0,-1 1 33 0 0,2 1 1 0 0,-1 21-1 0 0,0 28 1723 0 0,-1-18-1065 0 0,3-43-195 0 0,1-2-607 0 0,-1 0 1 0 0,0 0 0 0 0,0 1-1 0 0,0-1 1 0 0,1 0-1 0 0,-1 0 1 0 0,0 1 0 0 0,0-1-1 0 0,0 0 1 0 0,0 0 0 0 0,1 1-1 0 0,-1-1 1 0 0,0 0-1 0 0,0 1 1 0 0,0-1 0 0 0,0 0-1 0 0,0 1 1 0 0,0-1 0 0 0,0 0-1 0 0,0 0 1 0 0,0 1-1 0 0,0-1 1 0 0,0 0 0 0 0,0 1-1 0 0,0-1 1 0 0,0 0 0 0 0,0 1-1 0 0,0-1 1 0 0,-1 0-1 0 0,-2 15 1270 0 0,3-12 1254 0 0,-11-5-1787 0 0,-4-2-365 0 0,1-1 0 0 0,-24-12 0 0 0,22 10-276 0 0,-25-9 0 0 0,40 16-127 0 0,-22-7 52 0 0,-25-10-1 0 0,41 14-42 0 0,0-1-1 0 0,1 0 0 0 0,-1 1 1 0 0,1-2-1 0 0,0 1 0 0 0,0-1 1 0 0,-10-10-1 0 0,16 13-18 0 0,-1 1 0 0 0,0 0 0 0 0,0-1 0 0 0,0 1 0 0 0,1 0 0 0 0,-1-1 0 0 0,1 1 0 0 0,-1-1 1 0 0,1 1-1 0 0,0-1 0 0 0,0 1 0 0 0,-1-1 0 0 0,1 0 0 0 0,0 1 0 0 0,0-1 0 0 0,0 1 0 0 0,1-1 0 0 0,-1 1 0 0 0,0-1 0 0 0,1 1 0 0 0,-1-1 0 0 0,0 1 0 0 0,1-1 0 0 0,1-1 0 0 0,2-5-47 0 0,0 1 0 0 0,0 0 0 0 0,7-9 0 0 0,-8 12 39 0 0,10-11-24 0 0,1 0-1 0 0,1 1 1 0 0,0 0 0 0 0,1 1-1 0 0,17-10 1 0 0,-1-1-14 0 0,13-10-54 0 0,1 2 0 0 0,2 1-1 0 0,86-39 1 0 0,-122 64 118 0 0,1 2 0 0 0,-1 0 0 0 0,1 0 0 0 0,-1 1 0 0 0,1 1 0 0 0,20-2 0 0 0,-30 4-7 0 0,0 0 0 0 0,0 0 1 0 0,1 0-1 0 0,-1 0 1 0 0,0 0-1 0 0,0 1 1 0 0,1 0-1 0 0,-1 0 1 0 0,0-1-1 0 0,0 2 1 0 0,0-1-1 0 0,0 0 1 0 0,0 1-1 0 0,-1-1 0 0 0,1 1 1 0 0,0 0-1 0 0,-1 0 1 0 0,1 0-1 0 0,-1 0 1 0 0,1 0-1 0 0,-1 1 1 0 0,0-1-1 0 0,0 1 1 0 0,0 0-1 0 0,-1-1 0 0 0,1 1 1 0 0,0 0-1 0 0,-1 0 1 0 0,0 0-1 0 0,0 0 1 0 0,1 4-1 0 0,0 3 8 0 0,0 0-1 0 0,-1 0 1 0 0,0 0 0 0 0,-1 0-1 0 0,0 0 1 0 0,-1 1-1 0 0,0-1 1 0 0,0 0 0 0 0,-1 0-1 0 0,-1 0 1 0 0,1 0-1 0 0,-2-1 1 0 0,1 1 0 0 0,-10 17-1 0 0,4-11 9 0 0,-1 0 0 0 0,0-1 0 0 0,-1 0 0 0 0,0-1 0 0 0,-2 0 0 0 0,1-1 0 0 0,-22 17 0 0 0,-36 22 90 0 0,59-45-86 0 0,-1-1-1 0 0,-1 0 1 0 0,1-1 0 0 0,-19 6-1 0 0,-10 5-171 0 0,34-12 75 0 0,0-1 0 0 0,-1 0-1 0 0,0 0 1 0 0,1-1-1 0 0,-1 0 1 0 0,0 0-1 0 0,-12 0 1 0 0,14-2-116 0 0,-21-1-969 0 0,25 0 956 0 0,1 1 0 0 0,-1 0 0 0 0,1-1 0 0 0,0 1 0 0 0,-1-1 1 0 0,1 1-1 0 0,-1-1 0 0 0,1 0 0 0 0,0 0 0 0 0,0 0 0 0 0,-1 1 0 0 0,1-1 0 0 0,0 0 0 0 0,0 0 1 0 0,-1-2-1 0 0,-2-4-1518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0,'0'0'6242'0'0,"3"1"-5396"0"0,28 6 960 0 0,-9-2-607 0 0,0 0-1 0 0,0 2 1 0 0,38 17-1 0 0,-40-14-906 0 0,-1 2 0 0 0,0 0 0 0 0,-1 0 1 0 0,0 2-1 0 0,22 22 0 0 0,-34-29-275 0 0,0-1 0 0 0,0 1-1 0 0,-1-1 1 0 0,0 2 0 0 0,0-1 0 0 0,-1 0 0 0 0,0 1 0 0 0,0 0 0 0 0,-1 0 0 0 0,0 0 0 0 0,0 0 0 0 0,-1 1 0 0 0,0-1-1 0 0,-1 1 1 0 0,0-1 0 0 0,1 17 0 0 0,-3-19-17 0 0,0-1 0 0 0,0 1 1 0 0,-1-1-1 0 0,1 1 0 0 0,-1-1 0 0 0,0 0 0 0 0,-1 0 0 0 0,1 0 0 0 0,-1 0 0 0 0,0 0 1 0 0,0-1-1 0 0,-7 8 0 0 0,0-1-5 0 0,0 0 0 0 0,-1-2 0 0 0,-20 16-1 0 0,19-17-206 0 0,0 0 0 0 0,-1 0-1 0 0,0-2 1 0 0,0 1-1 0 0,-1-2 1 0 0,0 1-1 0 0,0-2 1 0 0,-22 5 0 0 0,25-11-1483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19 10999 0 0,'0'0'3270'0'0,"-1"-1"-2124"0"0,-2-1-954 0 0,0 0-1 0 0,1 0 0 0 0,-1 1 1 0 0,0-1-1 0 0,0 1 1 0 0,0-1-1 0 0,0 1 0 0 0,0 0 1 0 0,0 0-1 0 0,0 0 1 0 0,0 1-1 0 0,0-1 0 0 0,0 1 1 0 0,-1 0-1 0 0,1 0 0 0 0,0 0 1 0 0,0 0-1 0 0,0 0 1 0 0,-1 1-1 0 0,1-1 0 0 0,0 1 1 0 0,0 0-1 0 0,-6 2 1 0 0,-18 9 60 0 0,1 1 1 0 0,-40 26-1 0 0,-45 41-212 0 0,-47 28-1075 0 0,84-60-143 0 0,72-47 1032 0 0,1 0 26 0 0,-5 4 86 0 0,5-1-9 0 0,2-1 42 0 0,0-1 0 0 0,1 1 1 0 0,-1-1-1 0 0,1 1 0 0 0,-1-1 1 0 0,1 1-1 0 0,0-1 0 0 0,0 0 0 0 0,0 0 1 0 0,0 0-1 0 0,0 0 0 0 0,1 0 1 0 0,3 2-1 0 0,0-1 1 0 0,-1-1-1 0 0,0 1 1 0 0,0-1 0 0 0,1-1 0 0 0,-1 1 0 0 0,10 1-1 0 0,4-1 2 0 0,0-2-1 0 0,-1 1 0 0 0,29-5 0 0 0,56-11 59 0 0,26-2 130 0 0,-112 16-88 0 0,0 1-1 0 0,-1 0 0 0 0,1 1 0 0 0,0 1 0 0 0,27 7 1 0 0,-38-7-61 0 0,-1 0 1 0 0,1 0 0 0 0,-1 1 0 0 0,0-1-1 0 0,0 1 1 0 0,0 0 0 0 0,0 1 0 0 0,0-1 0 0 0,-1 1-1 0 0,1 0 1 0 0,-1 0 0 0 0,0 0 0 0 0,-1 1-1 0 0,1-1 1 0 0,-1 1 0 0 0,1 0 0 0 0,-1 0 0 0 0,-1 0-1 0 0,1 0 1 0 0,-1 1 0 0 0,0-1 0 0 0,0 1-1 0 0,-1 0 1 0 0,1-1 0 0 0,-1 1 0 0 0,0 0 0 0 0,-1 0-1 0 0,0 9 1 0 0,0-13 13 0 0,0 1 0 0 0,-1 0-1 0 0,1-1 1 0 0,-1 1 0 0 0,0-1 0 0 0,0 1-1 0 0,0-1 1 0 0,0 1 0 0 0,-1-1 0 0 0,1 1-1 0 0,0-1 1 0 0,-1 0 0 0 0,0 0-1 0 0,-2 3 1 0 0,-3 4 238 0 0,1-1-89 0 0,0-1 0 0 0,-1 1 0 0 0,0-2 0 0 0,-9 9 0 0 0,-5 4 120 0 0,8-7-304 0 0,-1-1-1 0 0,0 0 1 0 0,-1-1 0 0 0,0-1-1 0 0,0 0 1 0 0,-1-1 0 0 0,0-1-1 0 0,0 0 1 0 0,-1-2 0 0 0,-20 6-1 0 0,0-3 16 0 0,0-2 0 0 0,0-1-1 0 0,-65 0 1 0 0,79-5 19 0 0,1 0-1 0 0,-1-2 1 0 0,1 0-1 0 0,-1-2 1 0 0,1 0 0 0 0,-34-12-1 0 0,50 13-82 0 0,-1-1 1 0 0,1 0-1 0 0,-6-4 0 0 0,11 6-67 0 0,0 1-635 0 0,-1-5 629 0 0,1 4 13 0 0,17 6-162 0 0,33 12-2949 0 0,-31-11-3669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79 5527 0 0,'0'0'498'0'0,"-1"1"-406"0"0,-13 11 163 0 0,-15 5 13996 0 0,33-31-14037 0 0,-3 12-205 0 0,1-1 1 0 0,-1 0 0 0 0,1 1-1 0 0,0 0 1 0 0,0-1 0 0 0,0 1 0 0 0,0 0-1 0 0,1 0 1 0 0,2-2 0 0 0,27-17-21 0 0,-13 10 31 0 0,-6 2 166 0 0,0 2 1 0 0,22-9-1 0 0,-30 14-47 0 0,0 1 1 0 0,0 0-1 0 0,1 0 1 0 0,-1 1-1 0 0,0-1 1 0 0,1 1-1 0 0,-1 0 0 0 0,0 1 1 0 0,7 0-1 0 0,-7 0-12 0 0,-5-1-100 0 0,1 0-1 0 0,0 0 0 0 0,0 0 1 0 0,-1 0-1 0 0,1 0 1 0 0,0 1-1 0 0,-1-1 0 0 0,1 0 1 0 0,0 1-1 0 0,-1-1 1 0 0,1 0-1 0 0,0 1 1 0 0,-1-1-1 0 0,1 1 0 0 0,-1-1 1 0 0,1 1-1 0 0,0 0 1 0 0,1 1 40 0 0,8 9 50 0 0,-4 3-60 0 0,-5-11-56 0 0,0 0 0 0 0,-1 0-1 0 0,1 0 1 0 0,-1 0-1 0 0,0 0 1 0 0,0 0-1 0 0,0 0 1 0 0,0 0 0 0 0,-1 0-1 0 0,1 1 1 0 0,-1-1-1 0 0,0 0 1 0 0,0-1 0 0 0,0 1-1 0 0,0 0 1 0 0,0 0-1 0 0,-1 0 1 0 0,1-1-1 0 0,-1 1 1 0 0,0-1 0 0 0,0 1-1 0 0,-3 3 1 0 0,-4 2-2 0 0,0 0 1 0 0,0 0-1 0 0,-1-1 1 0 0,-15 8 0 0 0,9-4-1 0 0,-15 7-178 0 0,-41 17-1 0 0,11-6-45 0 0,28-11-17 0 0,-87 41-1226 0 0,117-58 1921 0 0,6 0-394 0 0,-1 0 0 0 0,0 0 0 0 0,1 0 0 0 0,-1 0 0 0 0,1 0 0 0 0,-1-1 0 0 0,1 1 0 0 0,-1-1 0 0 0,4 0 0 0 0,2 2 124 0 0,19 1 457 0 0,-1 0-1 0 0,46-2 1 0 0,-42-2-394 0 0,108-5 610 0 0,39 1-230 0 0,-157 6-709 0 0,0 1 0 0 0,23 6-1 0 0,-38-7-1025 0 0,1 1 1633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8751 0 0,'-2'1'674'0'0,"-1"-1"-551"0"0,-1 1-72 0 0,-12 10 319 0 0,5-1 5087 0 0,11-7-3600 0 0,0-2-1749 0 0,1 0-1 0 0,-1 1 1 0 0,0-1-1 0 0,1 1 1 0 0,0-1-1 0 0,-1 0 1 0 0,1 1-1 0 0,0-1 1 0 0,-1 0-1 0 0,1 0 1 0 0,0 1-1 0 0,0-1 1 0 0,0 0-1 0 0,0 0 1 0 0,0 0-1 0 0,0 0 1 0 0,0 0-1 0 0,3 1 1 0 0,1 1 21 0 0,1 0 1 0 0,-1 0 0 0 0,1-1-1 0 0,0 0 1 0 0,1 0-1 0 0,-1 0 1 0 0,0 0-1 0 0,0-1 1 0 0,8 0 0 0 0,8 1 217 0 0,29-3 0 0 0,-32 0-196 0 0,215-18 876 0 0,-154 10-950 0 0,-65 6-1489 0 0,-12 2-100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0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19007 0 0,'0'0'4835'0'0,"3"0"-4291"0"0,7 2-253 0 0,1-1-1 0 0,-1-1 1 0 0,1 1 0 0 0,16-3 0 0 0,48-9 399 0 0,-19 2-416 0 0,-30 6-319 0 0,0 2 1 0 0,0 1-1 0 0,43 5 0 0 0,-6 4-3196 0 0,-45-7 1576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1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61 4607 0 0,'2'-1'8098'0'0,"15"-13"-6579"0"0,1 2 1 0 0,1 0 0 0 0,22-10-1 0 0,-45 35-1316 0 0,0-6-121 0 0,0 0-1 0 0,-1 0 1 0 0,1-1 0 0 0,-1 1 0 0 0,-1-1-1 0 0,1 0 1 0 0,-11 9 0 0 0,-15 17 75 0 0,-4 15-66 0 0,-44 80 0 0 0,73-119-121 0 0,0 0 0 0 0,0 0 0 0 0,0-1-1 0 0,-1 1 1 0 0,0-1 0 0 0,-1-1 0 0 0,0 0 0 0 0,0 0-1 0 0,0 0 1 0 0,0-1 0 0 0,-1 0 0 0 0,0-1 0 0 0,-16 6 0 0 0,20-8-13 0 0,-3 3 43 0 0,21-2 147 0 0,14-3 52 0 0,-1-2 1 0 0,1-1 0 0 0,33-7-1 0 0,-2 0 165 0 0,91-15 719 0 0,-59 9-566 0 0,-78 14-465 0 0,-9 2-113 0 0,-5 2-313 0 0,-10 8-380 0 0,0 0-1 0 0,-18 11 0 0 0,-9 4-6999 0 0,26-19 2539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 2303 0 0,'2'-1'167'0'0,"18"-14"10357"0"0,-19 13-9607 0 0,-1 2-846 0 0,1 0 0 0 0,-1 0 0 0 0,0 0 0 0 0,0 0 0 0 0,0 0 0 0 0,0 0 0 0 0,0-1 0 0 0,1 1 0 0 0,-1 0 0 0 0,0 0 0 0 0,0 0 0 0 0,0 0 0 0 0,0 0 0 0 0,0 0 0 0 0,1 0 0 0 0,-1 0 0 0 0,0 0 0 0 0,0 0-1 0 0,0 0 1 0 0,0 0 0 0 0,1 0 0 0 0,-1 0 0 0 0,0 0 0 0 0,0 0 0 0 0,0 0 0 0 0,0 0 0 0 0,1 0 0 0 0,-1 0 0 0 0,0 0 0 0 0,0 0 0 0 0,0 0 0 0 0,0 1 0 0 0,0-1 0 0 0,1 0 0 0 0,-1 0 0 0 0,0 0 0 0 0,0 0 0 0 0,0 0 0 0 0,0 0 0 0 0,0 0 0 0 0,0 1-1 0 0,0-1 1 0 0,1 0 0 0 0,-1 0 0 0 0,0 0 0 0 0,0 0 0 0 0,0 0 0 0 0,0 1 0 0 0,0-1 0 0 0,0 0 0 0 0,0 0 0 0 0,0 0 0 0 0,0 0 0 0 0,0 1 0 0 0,0-1 0 0 0,0 0 0 0 0,0 0 0 0 0,0 0 0 0 0,0 0 0 0 0,0 1 0 0 0,0-1 0 0 0,0 0 0 0 0,0 0 0 0 0,0 0-1 0 0,0 24 1167 0 0,-5 29-735 0 0,0-24-301 0 0,-2 1 0 0 0,-1-1 1 0 0,-1 0-1 0 0,-23 49 0 0 0,-68 103-70 0 0,-2 6-29 0 0,45-57-32 0 0,56-129-73 0 0,-8 28 39 0 0,4-11-110 0 0,5-16-609 0 0,16 2-8837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1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7831 0 0,'2'-2'603'0'0,"16"-16"-64"0"0,-4 6 6897 0 0,-8 8-3831 0 0,-4 5-2856 0 0,8 1-219 0 0,-8-2-97 0 0,-1 3-17 0 0,10 16 183 0 0,0 20-277 0 0,-11-38-317 0 0,0 0 1 0 0,1 0-1 0 0,-1 0 0 0 0,0 0 0 0 0,0 0 0 0 0,0 0 0 0 0,0 0 1 0 0,0 0-1 0 0,0 0 0 0 0,0 0 0 0 0,-1 0 0 0 0,1 2 1 0 0,-1 2-2 0 0,-2 11-4 0 0,1-4-33 0 0,1-9-137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4607 0 0,'0'0'16751'0'0,"0"3"-16618"0"0,0 8-86 0 0,-1 1 0 0 0,0-1 0 0 0,-1 0 0 0 0,0 0 0 0 0,-1 0 0 0 0,-5 13 1 0 0,-2 10-9 0 0,-24 87 508 0 0,-13 53 69 0 0,28-113-454 0 0,12-41-89 0 0,1 1-1 0 0,0 0 1 0 0,2 0 0 0 0,-4 39-1 0 0,4-32-61 0 0,5-24 5 0 0,-1-1 15 0 0,-6 11-14 0 0,1-6-44 0 0,5-6-105 0 0,-1-2 93 0 0,1 1-1 0 0,0-1 0 0 0,-1 1 0 0 0,1-1 0 0 0,-1 1 1 0 0,1-1-1 0 0,0 1 0 0 0,-1-1 0 0 0,1 1 0 0 0,-1-1 0 0 0,1 0 1 0 0,-1 1-1 0 0,1-1 0 0 0,-1 0 0 0 0,0 1 0 0 0,1-1 0 0 0,-2 0 1 0 0,2-5-2810 0 0,1 2 2723 0 0,-1 0-1 0 0,1 0 1 0 0,0 0 0 0 0,1 0 0 0 0,-1 0 0 0 0,1 0-1 0 0,-1 1 1 0 0,1-1 0 0 0,0 1 0 0 0,0-1 0 0 0,0 1 0 0 0,0-1-1 0 0,2-1 1 0 0,4-5-969 0 0,-6 7 361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1 869 2759 0 0,'0'0'3552'0'0,"0"2"-1733"0"0,0-1-1694 0 0,0 0 1 0 0,0-1-1 0 0,0 1 0 0 0,0 0 0 0 0,0-1 1 0 0,0 1-1 0 0,0-1 0 0 0,0 1 0 0 0,0 0 1 0 0,0-1-1 0 0,1 1 0 0 0,-1-1 0 0 0,0 1 1 0 0,0 0-1 0 0,1-1 0 0 0,-1 1 0 0 0,0-1 1 0 0,1 1-1 0 0,-1-1 0 0 0,1 1 0 0 0,-1-1 1 0 0,0 1-1 0 0,1-1 0 0 0,-1 0 0 0 0,1 1 1 0 0,0-1-1 0 0,-1 0 0 0 0,1 1 0 0 0,-1-1 1 0 0,1 1-1 0 0,1-1-2 0 0,0 0 0 0 0,-1 0 0 0 0,1 0-1 0 0,0 0 1 0 0,0 0 0 0 0,-1 0 0 0 0,1 0 0 0 0,0-1 0 0 0,-1 1 0 0 0,1 0 0 0 0,2-2 0 0 0,3-1 5 0 0,-1 0-1 0 0,0 0 1 0 0,1 0 0 0 0,-1-1-1 0 0,7-6 1 0 0,105-99 1022 0 0,-49 43-779 0 0,-15 10 165 0 0,86-113-1 0 0,8-11 554 0 0,-144 176-1058 0 0,38-41 596 0 0,61-49 1 0 0,-93 87-606 0 0,-11 20-35 0 0,-2-1 0 0 0,-1 0 0 0 0,0-1 0 0 0,-1 1 0 0 0,0-1 0 0 0,-10 15 0 0 0,-9 22 12 0 0,-125 338-912 0 0,141-363 765 0 0,1 2 0 0 0,1-1 1 0 0,1 1-1 0 0,1-1 0 0 0,-1 35 0 0 0,6-43 119 0 0,-1-15 25 0 0,1 1 0 0 0,-1-1 0 0 0,0 0-1 0 0,1 0 1 0 0,-1 0 0 0 0,0 0 0 0 0,1 0 0 0 0,-1-1 0 0 0,1 1 0 0 0,0 0 0 0 0,-1 0 0 0 0,2 1 0 0 0,-1-1 3 0 0,0 0 0 0 0,0 0-1 0 0,1 0 1 0 0,-1 0 0 0 0,1 0 0 0 0,-1 0 0 0 0,1 0 0 0 0,-1-1 0 0 0,1 1 0 0 0,-1 0 0 0 0,1-1 0 0 0,0 0 0 0 0,-1 1 0 0 0,1-1 0 0 0,0 0 0 0 0,2 0 0 0 0,0 0 17 0 0,-1 0 0 0 0,1-1-1 0 0,-1 1 1 0 0,1-1 0 0 0,-1 0 0 0 0,0 0 0 0 0,6-3-1 0 0,-1 0 57 0 0,0-1 0 0 0,0 0-1 0 0,-1 0 1 0 0,1-1 0 0 0,8-9-1 0 0,0-1 127 0 0,-1-2 1 0 0,23-35-1 0 0,18-43 633 0 0,-31 53-211 0 0,32-47 0 0 0,355-387 2446 0 0,-404 466-3042 0 0,-5 8-19 0 0,0 0 1 0 0,0 0 0 0 0,0 0 0 0 0,0 0 0 0 0,0 1 0 0 0,1-1-1 0 0,-1 1 1 0 0,8-3 0 0 0,-11 4-7 0 0,0 1-1 0 0,0 0 1 0 0,0 0 0 0 0,0 0-1 0 0,0 0 1 0 0,0 0 0 0 0,0 0-1 0 0,0 0 1 0 0,0 0 0 0 0,0 0-1 0 0,0 0 1 0 0,0 0 0 0 0,0 0-1 0 0,1 0 1 0 0,-1 0 0 0 0,0 0-1 0 0,0 0 1 0 0,0 0 0 0 0,0 0-1 0 0,0 0 1 0 0,0 0 0 0 0,0 0-1 0 0,0 0 1 0 0,0 0 0 0 0,1 0-1 0 0,-1 0 1 0 0,0 0 0 0 0,0 0-1 0 0,0 0 1 0 0,0 0 0 0 0,0 0-1 0 0,0 0 1 0 0,0 0 0 0 0,0 0-1 0 0,0 0 1 0 0,0 0 0 0 0,0 0-1 0 0,1 0 1 0 0,-1 0 0 0 0,0 0-1 0 0,0 0 1 0 0,0 1 0 0 0,0-1-1 0 0,0 0 1 0 0,0 0 0 0 0,0 0-1 0 0,0 0 1 0 0,0 0 0 0 0,0 0-1 0 0,0 0 1 0 0,0 0 0 0 0,0 0-1 0 0,0 0 1 0 0,0 1 0 0 0,0-1-1 0 0,2 4-73 0 0,0 0-1 0 0,0 0 0 0 0,-1 0 1 0 0,1 1-1 0 0,-1-1 0 0 0,0 0 0 0 0,-1 1 1 0 0,1-1-1 0 0,-1 1 0 0 0,1-1 0 0 0,-2 6 1 0 0,0 10-2678 0 0,-6 25 1 0 0,5-30-702 0 0,-1 2-2460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1375 0 0,'-2'1'107'0'0,"-12"3"1748"0"0,1 1 0 0 0,-1 1 0 0 0,1 0 0 0 0,1 1 0 0 0,-21 13 0 0 0,15-6-1204 0 0,0 0 1 0 0,2 1 0 0 0,-17 19 0 0 0,2 4-785 0 0,1 2-1 0 0,-40 69 1 0 0,-60 149 1857 0 0,71-135-548 0 0,-80 125 0 0 0,127-228-1184 0 0,-14 19 19 0 0,-10 20-431 0 0,35-57 92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74 10159 0 0,'0'0'3378'0'0,"-2"-1"-2588"0"0,0 1-672 0 0,1-1 0 0 0,-1 1-1 0 0,0-1 1 0 0,1 1 0 0 0,-1 0-1 0 0,0 0 1 0 0,1 0 0 0 0,-1 0-1 0 0,0 0 1 0 0,0 0 0 0 0,1 0-1 0 0,-1 0 1 0 0,0 1 0 0 0,-2 0 0 0 0,0 1 47 0 0,0-1 1 0 0,0 1 0 0 0,0 0-1 0 0,0 1 1 0 0,-6 3 0 0 0,0 4 53 0 0,-1-1 1 0 0,-16 20 0 0 0,15-14-188 0 0,1 0 0 0 0,-14 23-1 0 0,21-32-31 0 0,1 1 0 0 0,0-1 0 0 0,0 1-1 0 0,1 0 1 0 0,0-1 0 0 0,0 1 0 0 0,0 0 0 0 0,1 0-1 0 0,0 12 1 0 0,2-3 0 0 0,0-13 3 0 0,1-1 1 0 0,-1 1-1 0 0,1-1 0 0 0,-1 1 0 0 0,1-1 0 0 0,0 0 0 0 0,0 1 1 0 0,0-1-1 0 0,0 0 0 0 0,0 0 0 0 0,0-1 0 0 0,0 1 1 0 0,1 0-1 0 0,-1-1 0 0 0,1 1 0 0 0,-1-1 0 0 0,1 0 0 0 0,0 0 1 0 0,0 0-1 0 0,-1 0 0 0 0,1 0 0 0 0,0-1 0 0 0,4 1 1 0 0,1 0 62 0 0,1 0 1 0 0,-1 0 0 0 0,1-1 0 0 0,0 0 0 0 0,-1-1-1 0 0,16-2 1 0 0,-15 1 6 0 0,7-1 40 0 0,0-1 0 0 0,29-12 0 0 0,-40 14-100 0 0,-1 0 0 0 0,1-1 0 0 0,-1 1 1 0 0,0-1-1 0 0,1 0 0 0 0,-1-1 1 0 0,-1 1-1 0 0,1-1 0 0 0,0 0 0 0 0,-1 0 1 0 0,0 0-1 0 0,0 0 0 0 0,4-7 1 0 0,2-5 48 0 0,-1-2 1 0 0,0 1 0 0 0,-1-1 0 0 0,5-22-1 0 0,-10 34-55 0 0,-1-1-1 0 0,0 1 0 0 0,0-1 0 0 0,-1 1 0 0 0,0-1 0 0 0,0 0 1 0 0,0 1-1 0 0,-1-1 0 0 0,0 1 0 0 0,0-1 0 0 0,-1 1 0 0 0,0 0 1 0 0,0-1-1 0 0,0 1 0 0 0,-1 0 0 0 0,-3-6 0 0 0,4 9-15 0 0,0 0 1 0 0,0 1-1 0 0,0-1 0 0 0,0 1 0 0 0,-1-1 1 0 0,1 1-1 0 0,-1 0 0 0 0,0 0 0 0 0,0 0 0 0 0,0 0 1 0 0,0 0-1 0 0,0 1 0 0 0,0-1 0 0 0,0 1 0 0 0,0 0 1 0 0,0 0-1 0 0,-1 0 0 0 0,1 0 0 0 0,0 1 1 0 0,-1-1-1 0 0,1 1 0 0 0,-1 0 0 0 0,1 0 0 0 0,0 0 1 0 0,-5 1-1 0 0,-3 1-466 0 0,1 0 1 0 0,-1 1-1 0 0,1 0 0 0 0,0 0 1 0 0,0 1-1 0 0,-18 10 1 0 0,8-3-976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0 5039 0 0,'0'0'231'0'0,"-3"3"-18"0"0,-12 14-90 0 0,0 0 0 0 0,-1-1 0 0 0,0-1 0 0 0,-2-1 0 0 0,0-1 0 0 0,-32 20-1 0 0,4-8 948 0 0,-152 75 4940 0 0,160-83-5202 0 0,0 1 0 0 0,1 1 0 0 0,-50 37 0 0 0,25-16-691 0 0,-2-3-1 0 0,-71 31 1 0 0,38-20-356 0 0,55-28 181 0 0,0-1 1 0 0,-2-3-1 0 0,1-1 1 0 0,-2-2-1 0 0,-72 10 1 0 0,110-22 76 0 0,-1 0 0 0 0,0-1 0 0 0,1 0-1 0 0,-1-1 1 0 0,0 1 0 0 0,1-1 0 0 0,-1-1 0 0 0,1 0 0 0 0,-1 0 0 0 0,1 0 0 0 0,0-1 0 0 0,0 0 0 0 0,0 0 0 0 0,-7-5 0 0 0,11 6-13 0 0,-1-1 0 0 0,1 1-1 0 0,0-1 1 0 0,-1 0 0 0 0,1 0 0 0 0,0-1-1 0 0,1 1 1 0 0,-1 0 0 0 0,1-1 0 0 0,-1 0-1 0 0,1 1 1 0 0,0-1 0 0 0,0 0 0 0 0,1 0 0 0 0,-1 0-1 0 0,1-1 1 0 0,0 1 0 0 0,0 0 0 0 0,0 0-1 0 0,1-1 1 0 0,0 1 0 0 0,-1 0 0 0 0,2-1-1 0 0,-1 1 1 0 0,0 0 0 0 0,2-5 0 0 0,-2 5-4 0 0,1 1 1 0 0,1 0 0 0 0,-1-1 0 0 0,0 1 0 0 0,1 0-1 0 0,-1 0 1 0 0,1 0 0 0 0,0 0 0 0 0,0 0-1 0 0,0 0 1 0 0,1 0 0 0 0,4-4 0 0 0,3-1 12 0 0,1 0 1 0 0,12-8-1 0 0,5-3-23 0 0,6-7-35 0 0,66-38-1 0 0,-82 54 156 0 0,0 2 0 0 0,0 0 0 0 0,1 1 0 0 0,0 1-1 0 0,0 1 1 0 0,22-4 0 0 0,-36 9-18 0 0,0-1 1 0 0,0 1-1 0 0,0-1 0 0 0,1 2 0 0 0,-1-1 0 0 0,0 0 1 0 0,0 1-1 0 0,0 0 0 0 0,0 0 0 0 0,-1 1 0 0 0,1 0 1 0 0,0-1-1 0 0,0 1 0 0 0,-1 1 0 0 0,1-1 0 0 0,4 4 1 0 0,-4-2-53 0 0,0 1 0 0 0,0-1 1 0 0,-1 1-1 0 0,0 0 0 0 0,0 0 1 0 0,0 0-1 0 0,0 1 0 0 0,-1-1 1 0 0,0 1-1 0 0,0 0 0 0 0,-1 0 1 0 0,3 7-1 0 0,5 19 102 0 0,15 38 346 0 0,-21-62-463 0 0,0 0 1 0 0,1 0 0 0 0,0 0 0 0 0,0-1 0 0 0,0 1-1 0 0,10 8 1 0 0,-2-5-8 0 0,1-1 0 0 0,0 0 0 0 0,0-1 0 0 0,1 0 0 0 0,1-1 0 0 0,21 8 0 0 0,-8-3 15 0 0,-21-9-38 0 0,137 57 373 0 0,-127-55-256 0 0,1-1 0 0 0,-1-1 0 0 0,1 0 0 0 0,0-1 0 0 0,0-2 0 0 0,23 1 0 0 0,10-7 41 0 0,67-13 0 0 0,-108 16-137 0 0,24-5-38 0 0,-28 4-536 0 0,-21-1-4373 0 0,12 4 5216 0 0,-18-1-1909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853 267 12463 0 0,'0'0'1134'0'0,"1"-1"-849"0"0,39-35 2276 0 0,-37 33-2468 0 0,-1 1 0 0 0,1-1-1 0 0,0 1 1 0 0,-1 0 0 0 0,7-4-1 0 0,-3 3 27 0 0,-1-1 0 0 0,1 0-1 0 0,-1-1 1 0 0,7-6 0 0 0,-11 8-99 0 0,1 1 0 0 0,-1 0 1 0 0,0-1-1 0 0,0 1 0 0 0,0-1 1 0 0,0 0-1 0 0,0 1 1 0 0,-1-1-1 0 0,1 1 0 0 0,-1-1 1 0 0,0 0-1 0 0,1 0 1 0 0,-2-2-1 0 0,1 1 15 0 0,-1 0 0 0 0,0 0 0 0 0,0 0 0 0 0,0 0 0 0 0,0 0 0 0 0,-1 1 1 0 0,1-1-1 0 0,-1 1 0 0 0,-3-5 0 0 0,0-1 63 0 0,2 2-25 0 0,-1 0-1 0 0,0 1 1 0 0,-1-1-1 0 0,1 1 1 0 0,-1 0-1 0 0,0 0 1 0 0,-1 0 0 0 0,0 1-1 0 0,0 0 1 0 0,0 0-1 0 0,-13-8 1 0 0,14 11-51 0 0,0-1-1 0 0,0 1 1 0 0,-1 0 0 0 0,1 0 0 0 0,0 1 0 0 0,-1 0 0 0 0,1 0 0 0 0,-1 0-1 0 0,0 1 1 0 0,1-1 0 0 0,-1 1 0 0 0,1 1 0 0 0,-1-1 0 0 0,0 1 0 0 0,1 0-1 0 0,-1 0 1 0 0,-7 3 0 0 0,-3 2-43 0 0,0 2-1 0 0,1-1 1 0 0,0 2-1 0 0,0 0 1 0 0,0 1-1 0 0,1 0 0 0 0,1 1 1 0 0,0 1-1 0 0,1 0 1 0 0,0 0-1 0 0,0 1 1 0 0,-17 27-1 0 0,23-29 17 0 0,1-1 0 0 0,0 1-1 0 0,0 0 1 0 0,1 0 0 0 0,-5 20-1 0 0,8-25 4 0 0,0 1-1 0 0,0-1 0 0 0,1 1 1 0 0,0-1-1 0 0,0 1 0 0 0,0 0 1 0 0,1-1-1 0 0,0 1 0 0 0,0-1 1 0 0,1 1-1 0 0,3 10 0 0 0,3-3 3 0 0,5-2 0 0 0,1-5 0 0 0,-11-6 3 0 0,0-1 0 0 0,0 1-1 0 0,1-1 1 0 0,-1 0 0 0 0,0 0-1 0 0,0 0 1 0 0,0-1-1 0 0,1 1 1 0 0,-1-1 0 0 0,0 0-1 0 0,0 1 1 0 0,0-1 0 0 0,0-1-1 0 0,0 1 1 0 0,0 0 0 0 0,0-1-1 0 0,-1 0 1 0 0,1 1 0 0 0,4-5-1 0 0,5-4 26 0 0,0-1 0 0 0,18-21 0 0 0,-19 19-15 0 0,46-60 53 0 0,-37 43-66 0 0,-19 27-3 0 0,-2 3-8 0 0,-7 5-24 0 0,-11 12-21 0 0,8 1 6 0 0,0 0 1 0 0,1 1-1 0 0,-14 37 0 0 0,12-26 34 0 0,-55 139-69 0 0,-37 80-1472 0 0,-73 102-1086 0 0,130-251 2781 0 0,-28 53 923 0 0,52-109-585 0 0,-20 33 422 0 0,38-69-720 0 0,-1 0-1 0 0,0 0 0 0 0,-1 0 0 0 0,1-1 0 0 0,-2 0 0 0 0,-11 9 0 0 0,18-15-107 0 0,-1 1 0 0 0,1-1 0 0 0,-1 0 0 0 0,0 0 0 0 0,0 0 0 0 0,0 0 0 0 0,0 0-1 0 0,1 0 1 0 0,-1-1 0 0 0,0 1 0 0 0,0-1 0 0 0,-1 1 0 0 0,1-1 0 0 0,0 0 0 0 0,0 0 0 0 0,0 0 0 0 0,0 0 0 0 0,0 0 0 0 0,0 0-1 0 0,0 0 1 0 0,0-1 0 0 0,0 1 0 0 0,0-1 0 0 0,0 1 0 0 0,0-1 0 0 0,0 0 0 0 0,0 0 0 0 0,0 0 0 0 0,1 0 0 0 0,-1 0-1 0 0,0 0 1 0 0,0-1 0 0 0,1 1 0 0 0,-1-1 0 0 0,1 1 0 0 0,0-1 0 0 0,-1 1 0 0 0,1-1 0 0 0,0 0 0 0 0,0 1 0 0 0,0-1 0 0 0,0 0-1 0 0,0 0 1 0 0,0 0 0 0 0,0-3 0 0 0,-3-7 80 0 0,1-1 0 0 0,1 1 0 0 0,0-1 0 0 0,1 0 0 0 0,0 1 0 0 0,2-23 0 0 0,13-77-299 0 0,-8 83-192 0 0,1 0-1 0 0,15-39 1 0 0,3 6-1950 0 0,2 3-3549 0 0,-11 24-58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 5527 0 0,'9'-9'11652'0'0,"-10"12"-10346"0"0,-6 14-934 0 0,-1 0 1 0 0,-1-1-1 0 0,-17 25 1 0 0,-40 45 1708 0 0,10-13-1210 0 0,50-65-887 0 0,2 0 0 0 0,-1 0 0 0 0,-6 16 0 0 0,11-21-321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0,'0'0'464'0'0,"0"-1"-305"0"0,12-14 10930 0 0,-8 12-9034 0 0,-2 5-1771 0 0,2 2-213 0 0,-1 0 0 0 0,0 1 0 0 0,0-1 0 0 0,0 1 0 0 0,-1 0 0 0 0,0 0 0 0 0,0 0 0 0 0,0 0 0 0 0,0 0 0 0 0,-1 0 0 0 0,0 1 0 0 0,0-1 0 0 0,1 11 0 0 0,-1 9 290 0 0,-5 44 1 0 0,2-47-267 0 0,-1 19 49 0 0,-3 52 81 0 0,6-91 484 0 0,3-3-454 0 0,17-17 202 0 0,-1 0 0 0 0,29-34-1 0 0,-11 10-146 0 0,24-18-105 0 0,74-55 0 0 0,-102 88-275 0 0,3-4-709 0 0,-34 29 43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166 101 15343 0 0,'0'0'2420'0'0,"3"0"-1581"0"0,9-2 48 0 0,1 0 0 0 0,-1-1 0 0 0,0 0 1 0 0,15-6-1 0 0,-14 4-804 0 0,-5 2-16 0 0,0 0-1 0 0,0 0 1 0 0,-1-1-1 0 0,1 0 0 0 0,-1 0 1 0 0,0 0-1 0 0,0-1 1 0 0,9-9-1 0 0,4-4-81 0 0,-18 16-57 0 0,0 0-118 0 0,-2 2 154 0 0,0 0 0 0 0,0-1 0 0 0,1 1 0 0 0,-1 0 0 0 0,0 0 0 0 0,0 0 0 0 0,1-1 0 0 0,-1 1 0 0 0,0 0 1 0 0,0 0-1 0 0,0-1 0 0 0,0 1 0 0 0,1 0 0 0 0,-1 0 0 0 0,0-1 0 0 0,0 1 0 0 0,0 0 0 0 0,0 0 0 0 0,0-1 0 0 0,0 1 0 0 0,0 0 0 0 0,0-1 0 0 0,0 1 0 0 0,0 0 1 0 0,0-1-1 0 0,0 1 0 0 0,0 0 0 0 0,0 0 0 0 0,0-1 0 0 0,0 1 0 0 0,0 0 0 0 0,0-1 0 0 0,0 1 0 0 0,-1 0 0 0 0,1 0 0 0 0,0-1 0 0 0,0 1 0 0 0,0 0 1 0 0,-14 0-447 0 0,-22 13 132 0 0,11-1 254 0 0,0 1 1 0 0,1 2-1 0 0,-36 28 1 0 0,25-15 261 0 0,-47 52 0 0 0,74-72-129 0 0,1 0 1 0 0,1 1-1 0 0,-1 0 1 0 0,1 0-1 0 0,1 0 0 0 0,0 1 1 0 0,-8 19-1 0 0,13-28-33 0 0,-1 0 0 0 0,1 0 0 0 0,0 0 0 0 0,0 0 0 0 0,-1 1 0 0 0,1-1 1 0 0,0 0-1 0 0,0 0 0 0 0,0 0 0 0 0,0 0 0 0 0,1 0 0 0 0,-1 2 0 0 0,1-1-4 0 0,0-1 1 0 0,0 1-1 0 0,0-1 0 0 0,0 1 1 0 0,0-1-1 0 0,0 0 0 0 0,0 1 0 0 0,1-1 1 0 0,-1 0-1 0 0,0 0 0 0 0,1 0 1 0 0,-1 0-1 0 0,1 0 0 0 0,-1 0 0 0 0,1-1 1 0 0,-1 1-1 0 0,1 0 0 0 0,-1-1 0 0 0,1 1 1 0 0,0-1-1 0 0,2 1 0 0 0,1 0-305 0 0,1-1 0 0 0,-1 1 0 0 0,1-1 0 0 0,0 0 0 0 0,8-1 0 0 0,12-4-6767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21 389 5527 0 0,'-1'5'158'0'0,"-7"17"252"0"0,4-15-167 0 0,-3 11 7965 0 0,10-18-7063 0 0,4-2-812 0 0,0 1 0 0 0,-1-1 0 0 0,1 1 0 0 0,-1-2 0 0 0,0 1 0 0 0,1-1 0 0 0,-1 0 0 0 0,9-6 0 0 0,48-38 927 0 0,-27 19-590 0 0,313-237 1172 0 0,-315 240-1675 0 0,42-24 0 0 0,-76 49-157 0 0,0 1 1 0 0,1 0-1 0 0,-1 0 1 0 0,0-1-1 0 0,0 1 1 0 0,1 0-1 0 0,-1 0 1 0 0,0-1-1 0 0,0 1 1 0 0,0 0-1 0 0,0 0 1 0 0,0 0-1 0 0,0 0 1 0 0,-1 1-1 0 0,-2 14 118 0 0,0-1 0 0 0,-2 0 0 0 0,0 1-1 0 0,-8 16 1 0 0,-4 10-31 0 0,1 6-57 0 0,-12 62 0 0 0,22-88-33 0 0,2-3-29 0 0,-4 35 0 0 0,8-52-168 0 0,0-2-68 0 0,0 0 248 0 0,0 0 1 0 0,1 0-1 0 0,-1 0 0 0 0,0 0 0 0 0,0 0 0 0 0,0 0 0 0 0,1 0 1 0 0,-1 0-1 0 0,0 0 0 0 0,0 0 0 0 0,0 1 0 0 0,0-1 0 0 0,1 0 1 0 0,-1 0-1 0 0,0 0 0 0 0,0 0 0 0 0,0 0 0 0 0,0 0 0 0 0,0 1 1 0 0,1-1-1 0 0,-1 0 0 0 0,0 0 0 0 0,0 0 0 0 0,0 0 1 0 0,0 1-1 0 0,0-1 0 0 0,0 0 0 0 0,0 0 0 0 0,0 1 0 0 0,0-1-45 0 0,1 0 0 0 0,-1 1 0 0 0,0-1 1 0 0,0 0-1 0 0,0 0 0 0 0,0 1 0 0 0,1-1 0 0 0,-1 0 0 0 0,0 0 0 0 0,0 1 0 0 0,0-1 0 0 0,1 0 0 0 0,-1 0 0 0 0,0 1 0 0 0,0-1 0 0 0,1 0 0 0 0,-1 0 0 0 0,0 0 0 0 0,1 0 0 0 0,-1 1 0 0 0,0-1 0 0 0,1 0 0 0 0,-1 0 0 0 0,0 0 0 0 0,1 0 0 0 0,-1 0 0 0 0,0 0 0 0 0,0 0 0 0 0,1 0 0 0 0,-1 0 0 0 0,1 0 0 0 0,12 0-1694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4:2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0,'0'0'9840'0'0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 2759 0 0,'0'0'5866'0'0,"1"-2"-4938"0"0,13-10 521 0 0,12-14 7336 0 0,-29 39-8461 0 0,-33 84 504 0 0,24-68-742 0 0,-14 52-1 0 0,21-62-15 0 0,1 0 321 0 0,0-1 0 0 0,2 1-1 0 0,-1 23 1 0 0,2-31-403 0 0,0-10-163 0 0,1 0-1 0 0,0 0 0 0 0,0 1 1 0 0,-1-1-1 0 0,1 0 0 0 0,-1 0 1 0 0,1 0-1 0 0,-1 0 1 0 0,1 0-1 0 0,-1 0 0 0 0,0 0 1 0 0,-1 2-1 0 0,1-2-330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58 10943 0 0,'71'-57'4160'0'0,"-80"65"-3777"0"0,5-5-377 0 0,-200 168 573 0 0,165-143-579 0 0,2 2 0 0 0,0 2 0 0 0,-39 44 0 0 0,5 2 8 0 0,-112 133 59 0 0,160-180-56 0 0,1 0-1 0 0,2 2 1 0 0,1 0 0 0 0,2 1-1 0 0,-16 44 1 0 0,30-70 72 0 0,1 0 1 0 0,-1-1-1 0 0,2 1 0 0 0,-1 0 1 0 0,1 0-1 0 0,0 0 1 0 0,1 0-1 0 0,0 0 0 0 0,0 0 1 0 0,1 0-1 0 0,0 0 0 0 0,0 0 1 0 0,1 0-1 0 0,0 0 1 0 0,1 0-1 0 0,-1-1 0 0 0,1 1 1 0 0,1-1-1 0 0,0 0 0 0 0,0 0 1 0 0,0 0-1 0 0,0 0 1 0 0,1-1-1 0 0,1 0 0 0 0,-1 0 1 0 0,1 0-1 0 0,0-1 0 0 0,0 1 1 0 0,7 4-1 0 0,-1-3 267 0 0,0-1-1 0 0,0 0 0 0 0,1-1 1 0 0,0 0-1 0 0,0 0 0 0 0,21 3 1 0 0,-34-8-349 0 0,2 1 192 0 0,1-1-17 0 0,0 1-130 0 0,18-5 276 0 0,-21 4-348 0 0,1 0 0 0 0,-1 0 0 0 0,0 0 0 0 0,1 0 1 0 0,-1-1-1 0 0,1 1 0 0 0,-1 0 0 0 0,0 0 0 0 0,1 0 0 0 0,-1 0 0 0 0,0 0 0 0 0,1-1 0 0 0,-1 1 0 0 0,0 0 0 0 0,1 0 0 0 0,-1-1 0 0 0,0 1 0 0 0,1 0 1 0 0,-1 0-1 0 0,0-1 0 0 0,0 1 0 0 0,1 0 0 0 0,-1-1 0 0 0,0 1 0 0 0,0 0 0 0 0,0-1 0 0 0,1 1 0 0 0,-1 0 0 0 0,0-1 0 0 0,-4-6-4457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14335 0 0,'0'0'1408'0'0,"-7"7"-1256"0"0,-3 4-152 0 0,-1 5 0 0 0,-3 2 0 0 0,-4 1 352 0 0,-1 2 48 0 0,-1 1 8 0 0,3 1 0 0 0,-1-2-304 0 0,2 2-104 0 0,2 0 72 0 0,3-2-72 0 0,2 2-144 0 0,4-5-72 0 0,1-4-8 0 0,4 0-6624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 2303 0 0,'2'-7'17062'0'0,"-3"15"-16902"0"0,0 1 1 0 0,0-1 0 0 0,-1 1 0 0 0,0-1-1 0 0,-1 0 1 0 0,1 0 0 0 0,-1 0 0 0 0,-1 0-1 0 0,-7 12 1 0 0,-6 7-127 0 0,-26 32-1 0 0,12-24-4 0 0,-37 33 0 0 0,-26 31-1504 0 0,93-97 906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3 119 7831 0 0,'-1'-7'706'0'0,"0"3"-500"0"0,1 0 1 0 0,0 0 0 0 0,-1 0-1 0 0,2 0 1 0 0,-1 0-1 0 0,0-1 1 0 0,1 2 0 0 0,0-1-1 0 0,0 0 1 0 0,0 0 0 0 0,0 0-1 0 0,0 0 1 0 0,1 0 0 0 0,2-4-1 0 0,-1 3 216 0 0,0 1 1 0 0,1-1-1 0 0,-1 1 0 0 0,1 0 0 0 0,-1 0 0 0 0,1 0 0 0 0,1 0 1 0 0,-1 0-1 0 0,9-4 0 0 0,-12 7-177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4143 0 0,'4'-5'16584'0'0,"-16"29"-16521"0"0,4-9-36 0 0,0-1 0 0 0,-13 17 0 0 0,13-19-371 0 0,0-1 0 0 0,-9 19 0 0 0,16-29-185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294 145 7367 0 0,'0'0'10598'0'0,"1"3"-10437"0"0,1 9-8 0 0,-1-9-1 0 0,-1-1-4 0 0,11 18 380 0 0,-10-17-124 0 0,1-1-188 0 0,7 6-6 0 0,-7-6-29 0 0,14 12 310 0 0,-13-12-399 0 0,2 0-79 0 0,0 0 1 0 0,0 0 0 0 0,0-1-1 0 0,0 1 1 0 0,0-1 0 0 0,0 0-1 0 0,0 0 1 0 0,1-1 0 0 0,-1 0-1 0 0,0 0 1 0 0,0 0 0 0 0,0 0-1 0 0,1-1 1 0 0,-1 0 0 0 0,0 0-1 0 0,0 0 1 0 0,7-3 0 0 0,1-2-21 0 0,-1 0 0 0 0,1-1 1 0 0,-1 0-1 0 0,17-14 1 0 0,-15 9-105 0 0,0 0 1 0 0,0-2-1 0 0,-1 1 0 0 0,17-26 1 0 0,-27 35 90 0 0,-1 0 0 0 0,1 0 0 0 0,-1 0 0 0 0,0 0 0 0 0,-1-1 0 0 0,3-7 0 0 0,-3 0 6 0 0,-4 4 14 0 0,1 6-4 0 0,0 0 0 0 0,0 0 0 0 0,0 0 1 0 0,0 0-1 0 0,-1 0 0 0 0,1 0 0 0 0,-1 0 0 0 0,1 1 0 0 0,-1 0 0 0 0,0-1 0 0 0,0 1 0 0 0,1 0 0 0 0,-1 0 0 0 0,0 0 1 0 0,0 1-1 0 0,0-1 0 0 0,0 1 0 0 0,0 0 0 0 0,0-1 0 0 0,-5 2 0 0 0,-5 0-25 0 0,0 0 1 0 0,0 2-1 0 0,-19 5 1 0 0,11-3 16 0 0,-3 3 1 0 0,1 0 0 0 0,0 2 1 0 0,0 0-1 0 0,-28 18 0 0 0,6-4 1 0 0,-9 5 10 0 0,2 2 0 0 0,-67 51 0 0 0,114-78 1 0 0,0 0-1 0 0,1 0 1 0 0,0 0-1 0 0,0 1 1 0 0,0 0 0 0 0,0-1-1 0 0,1 1 1 0 0,0 0-1 0 0,0 1 1 0 0,0-1-1 0 0,1 1 1 0 0,0-1 0 0 0,-4 12-1 0 0,6-13 2 0 0,-1 0 0 0 0,1 0 0 0 0,0 0 0 0 0,0 0 0 0 0,0 0 0 0 0,0 0 0 0 0,1 1-1 0 0,0-1 1 0 0,0 0 0 0 0,0 0 0 0 0,0-1 0 0 0,0 1 0 0 0,1 0 0 0 0,0 0 0 0 0,0-1 0 0 0,0 1 0 0 0,0-1-1 0 0,0 1 1 0 0,1-1 0 0 0,4 4 0 0 0,0 1 38 0 0,1 0 0 0 0,1-1 1 0 0,0-1-1 0 0,0 1 0 0 0,0-1 0 0 0,0-1 0 0 0,1 1 0 0 0,0-2 0 0 0,0 1 0 0 0,1-2 1 0 0,-1 1-1 0 0,1-1 0 0 0,-1-1 0 0 0,1 0 0 0 0,18 1 0 0 0,-11-3-71 0 0,-1 0 0 0 0,0-1-1 0 0,1-1 1 0 0,-1-1 0 0 0,0 0 0 0 0,-1-1-1 0 0,1-1 1 0 0,-1-1 0 0 0,21-9 0 0 0,-27 10-1057 0 0,-8 4-66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6447 0 0,'0'0'298'0'0,"2"-1"-10"0"0,16-5-178 0 0,11-9 15298 0 0,-31 29-15133 0 0,1-7-278 0 0,-1 0 0 0 0,0 0 0 0 0,0 0 0 0 0,0 0 0 0 0,-6 10 0 0 0,-4 3-6546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 6447 0 0,'0'0'499'0'0,"2"1"-328"0"0,6 2 555 0 0,0 1 0 0 0,0-1 0 0 0,0-1 0 0 0,0 0 0 0 0,1 0 0 0 0,-1 0 0 0 0,1-1 0 0 0,-1 0 0 0 0,1-1 0 0 0,13-1 0 0 0,-6-1-508 0 0,-1 0-1 0 0,0-2 1 0 0,0 1 0 0 0,0-2 0 0 0,16-7 0 0 0,8-6-165 0 0,0-1-1 0 0,-2-3 1 0 0,43-31 0 0 0,96-87 69 0 0,-142 112-118 0 0,60-55 31 0 0,-77 66-26 0 0,1-2-1 0 0,27-39 0 0 0,-37 46-8 0 0,-9 12 0 0 0,1 0 0 0 0,0 0 0 0 0,0 0 0 0 0,0 0 0 0 0,-1 0 0 0 0,1 1 0 0 0,0-1 0 0 0,0 0 0 0 0,-1 0 0 0 0,1 0 0 0 0,0 0 0 0 0,0 0 0 0 0,0 0 0 0 0,-1 0 0 0 0,1 0 0 0 0,0 0 0 0 0,0 0 0 0 0,0 0 0 0 0,-1 0 0 0 0,1-1 0 0 0,0 1 0 0 0,0 0 0 0 0,-1 0 0 0 0,1 0 0 0 0,0 0 0 0 0,0 0 0 0 0,0 0 0 0 0,0 0 0 0 0,-1 0 0 0 0,1-1 0 0 0,0 1 0 0 0,0 0 0 0 0,0 0 0 0 0,0 0 0 0 0,0 0 0 0 0,-1-1 0 0 0,1 1 0 0 0,0 0 0 0 0,0 0 0 0 0,0 0 0 0 0,0-1 0 0 0,0 1 0 0 0,0 0 0 0 0,0 0 0 0 0,0-1 0 0 0,0 1 0 0 0,0 0 0 0 0,0 0 0 0 0,0 0 0 0 0,0-1 0 0 0,0 1 0 0 0,0 0 0 0 0,0 0 0 0 0,0 0 0 0 0,0-1 0 0 0,0 1 0 0 0,0 0 0 0 0,0 0 0 0 0,0-1 0 0 0,0 1 0 0 0,0 0 0 0 0,1 0 0 0 0,-6 2 14 0 0,0 0-1 0 0,0 0 1 0 0,1 1-1 0 0,-1-1 0 0 0,1 1 1 0 0,-1 0-1 0 0,1 1 1 0 0,0-1-1 0 0,1 1 0 0 0,-1 0 1 0 0,-5 6-1 0 0,-3 7 34 0 0,-17 30 0 0 0,14-21-54 0 0,1-5 7 0 0,2 0 0 0 0,0 1 0 0 0,1 0 0 0 0,2 1 0 0 0,0 0 0 0 0,-10 45 0 0 0,18-62 0 0 0,1-1 0 0 0,0 1 0 0 0,-1 0 0 0 0,2-1 0 0 0,0 11 0 0 0,4-1 0 0 0,-2-11 74 0 0,-1 0-1 0 0,1 0 0 0 0,0 0 1 0 0,0 0-1 0 0,0-1 0 0 0,0 0 1 0 0,1 0-1 0 0,0 0 0 0 0,-1 0 1 0 0,1 0-1 0 0,0-1 0 0 0,0 1 1 0 0,0-1-1 0 0,1 0 0 0 0,8 3 1 0 0,-4-2 116 0 0,0-1 0 0 0,1 0 0 0 0,-1 0 0 0 0,1-1 0 0 0,0 0 0 0 0,16 0 0 0 0,-18-2-130 0 0,1-1 0 0 0,0 1-1 0 0,-1-2 1 0 0,1 1-1 0 0,-1-1 1 0 0,9-4 0 0 0,47-27 60 0 0,-51 27-92 0 0,27-17 123 0 0,-1-2 0 0 0,72-62 0 0 0,54-74 842 0 0,-136 133-732 0 0,19-22 315 0 0,59-79-1 0 0,-99 119-559 0 0,-8 11-16 0 0,0 0 0 0 0,0 0 0 0 0,-1 0 0 0 0,1 0 0 0 0,0 0 0 0 0,0 0 0 0 0,0 0 0 0 0,0 0 0 0 0,0 0 0 0 0,0 0 0 0 0,0 0 0 0 0,0 0 1 0 0,0 0-1 0 0,0 0 0 0 0,0 0 0 0 0,0 0 0 0 0,0 0 0 0 0,0 0 0 0 0,0 0 0 0 0,0 0 0 0 0,0 0 0 0 0,0 0 0 0 0,0 0 0 0 0,0 0 0 0 0,0-1 0 0 0,0 1 0 0 0,0 0 0 0 0,0 0 0 0 0,0 0 0 0 0,0 0 0 0 0,0 0 0 0 0,-1 0 0 0 0,1 0 0 0 0,0 0 0 0 0,0 0 0 0 0,0 0 0 0 0,0 0 0 0 0,0 0 0 0 0,0 0 0 0 0,0 0 0 0 0,0 0 0 0 0,0 0 0 0 0,1 0 0 0 0,-1 0 0 0 0,0 0 0 0 0,0-1 0 0 0,0 1 0 0 0,0 0 0 0 0,0 0 1 0 0,0 0-1 0 0,0 0 0 0 0,0 0 0 0 0,0 0 0 0 0,0 0 0 0 0,0 0 0 0 0,0 0 0 0 0,0 0 0 0 0,0 0 0 0 0,0 0 0 0 0,0 0 0 0 0,0 0 0 0 0,-6 3 1 0 0,-7 6-17 0 0,-11 11-80 0 0,2 0 0 0 0,0 1 1 0 0,-32 39-1 0 0,-1 22-381 0 0,-48 95-1 0 0,97-166 469 0 0,-1 2-1 0 0,1 0 1 0 0,1 0-1 0 0,0 1 0 0 0,1-1 0 0 0,0 1 0 0 0,1 0 1 0 0,-2 22-1 0 0,4-27 63 0 0,1 1 0 0 0,0-1 0 0 0,0 0 0 0 0,1 0 0 0 0,0 0 0 0 0,1 0 0 0 0,0 0 0 0 0,0 0 0 0 0,1 0 0 0 0,0 0 0 0 0,0-1 0 0 0,9 15 0 0 0,-11-22-94 0 0,-1 0 0 0 0,1 0 0 0 0,0 0 0 0 0,0 1 1 0 0,0-1-1 0 0,1 0 0 0 0,-1 0 0 0 0,0 0 0 0 0,0-1 0 0 0,0 1 1 0 0,1 0-1 0 0,-1 0 0 0 0,0-1 0 0 0,1 1 0 0 0,-1 0 0 0 0,1-1 1 0 0,-1 0-1 0 0,1 1 0 0 0,-1-1 0 0 0,1 0 0 0 0,-1 0 0 0 0,1 0 1 0 0,-1 0-1 0 0,1 0 0 0 0,-1 0 0 0 0,3-1 0 0 0,9-3-691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67 10135 0 0,'-8'3'1050'0'0,"-27"14"1435"0"0,-5 1 2422 0 0,38-17-4438 0 0,4-2-404 0 0,44-29 299 0 0,-31 19 2 0 0,0 1 1 0 0,1 1-1 0 0,1 0 0 0 0,-1 1 1 0 0,1 1-1 0 0,24-8 0 0 0,-6 9 729 0 0,-34 6-534 0 0,-1 8-540 0 0,-1-1 0 0 0,0 1 0 0 0,-1-1-1 0 0,1 1 1 0 0,-1-1 0 0 0,-1 0 0 0 0,1 0 0 0 0,-1 0 0 0 0,-1 0-1 0 0,1 0 1 0 0,-1-1 0 0 0,0 0 0 0 0,-5 7 0 0 0,-9 8-43 0 0,0-1 0 0 0,-28 22 1 0 0,36-32 26 0 0,-24 18-604 0 0,-42 27 0 0 0,33-26 101 0 0,-107 94-590 0 0,145-120 1089 0 0,4-2 1 0 0,0 0-1 0 0,0 0 0 0 0,0 0 0 0 0,-1 0 0 0 0,1 0 0 0 0,0 0 1 0 0,1 0-1 0 0,-1 0 0 0 0,0 1 0 0 0,0-1 0 0 0,0 0 0 0 0,1 1 1 0 0,-1-1-1 0 0,0 0 0 0 0,0 3 0 0 0,1-3 95 0 0,22 4 346 0 0,0-3 157 0 0,-1-1 1 0 0,41-3 0 0 0,-4 0 131 0 0,83 7 509 0 0,-115-5-1112 0 0,-1-1 0 0 0,37-7 0 0 0,-33 3-176 0 0,-22 2-96 0 0,-3 0 31 0 0,-2 2-198 0 0,1-4-94 0 0,-2 5 315 0 0,-1 0 0 0 0,1 0 0 0 0,-1 0-1 0 0,0-1 1 0 0,1 1 0 0 0,-1 0 0 0 0,0 0 0 0 0,1-1-1 0 0,-1 1 1 0 0,0 0 0 0 0,1-1 0 0 0,-1 1-1 0 0,0 0 1 0 0,0-1 0 0 0,1 1 0 0 0,-1 0-1 0 0,0-1 1 0 0,0 1 0 0 0,1-1 0 0 0,3-21-3510 0 0,-4 6 1745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 8287 0 0,'0'0'639'0'0,"-18"3"12791"0"0,22-2-12782 0 0,30-1 67 0 0,1-1-1 0 0,57-9 0 0 0,41-1 594 0 0,-84 10-3773 0 0,-3-3-3648 0 0,-24 2-1589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57 604 9503 0 0,'-2'1'432'0'0,"-3"3"-248"0"0,0 1 0 0 0,0-1 0 0 0,-1-1 0 0 0,1 1 0 0 0,-1-1 0 0 0,0 0 0 0 0,-10 4 6144 0 0,23-17-5528 0 0,216-219 1477 0 0,-187 195-1950 0 0,111-107-379 0 0,-145 140-52 0 0,-11 12-1499 0 0,-16 19 1462 0 0,-26 45-1 0 0,45-66 127 0 0,1 0 0 0 0,0 1-1 0 0,1-1 1 0 0,0 1-1 0 0,1 0 1 0 0,0 1-1 0 0,0-1 1 0 0,1 0-1 0 0,0 1 1 0 0,0 11-1 0 0,2-21 27 0 0,0 1 0 0 0,0-1 1 0 0,1 1-1 0 0,-1-1 0 0 0,0 0 0 0 0,0 1 0 0 0,1-1 0 0 0,-1 1 0 0 0,1-1 0 0 0,-1 0 1 0 0,1 1-1 0 0,0-1 0 0 0,0 0 0 0 0,-1 1 0 0 0,1-1 0 0 0,0 0 0 0 0,0 0 0 0 0,0 0 1 0 0,0 0-1 0 0,0 0 0 0 0,0 0 0 0 0,1 0 0 0 0,-1 0 0 0 0,0 0 0 0 0,0-1 0 0 0,1 1 1 0 0,-1 0-1 0 0,0-1 0 0 0,1 1 0 0 0,-1-1 0 0 0,1 0 0 0 0,-1 1 0 0 0,1-1 1 0 0,-1 0-1 0 0,1 0 0 0 0,2 0 0 0 0,3 0 58 0 0,0 0 1 0 0,1-1-1 0 0,-1 0 0 0 0,0 0 1 0 0,0 0-1 0 0,8-4 1 0 0,32-12 338 0 0,84-46 1 0 0,-52 23-288 0 0,-41 19-94 0 0,-1-2 0 0 0,-1-1 0 0 0,43-38 0 0 0,-56 43-5 0 0,12-11-16 0 0,57-66 0 0 0,-8 7-22 0 0,-83 87-55 0 0,-7 13-14 0 0,-8 12 54 0 0,-1 0 1 0 0,-32 34-1 0 0,-44 34-3 0 0,44-44 42 0 0,26-24 85 0 0,1 1 0 0 0,2 1-1 0 0,0 1 1 0 0,2 0 0 0 0,1 1-1 0 0,1 1 1 0 0,-19 53 0 0 0,31-73-80 0 0,-1-1 1 0 0,1 1 0 0 0,1 0-1 0 0,-1 0 1 0 0,1 0 0 0 0,1 10-1 0 0,0-16-4 0 0,0 0 0 0 0,0 1 0 0 0,0-1 0 0 0,0 0 0 0 0,1 0 0 0 0,-1 1 0 0 0,1-1 0 0 0,-1 0 0 0 0,1 0 0 0 0,0 0 0 0 0,0 1 0 0 0,0-1 0 0 0,0 0 0 0 0,1 0 0 0 0,-1-1 0 0 0,0 1 0 0 0,1 0 0 0 0,-1 0 0 0 0,1-1 0 0 0,0 1 0 0 0,0-1 0 0 0,-1 1 0 0 0,1-1 0 0 0,0 0 0 0 0,0 1 0 0 0,3 0 0 0 0,4 1 45 0 0,1 0-1 0 0,0-1 1 0 0,0 0 0 0 0,0 0-1 0 0,19 0 1 0 0,53-5 130 0 0,-61 2-157 0 0,51-8-562 0 0,-43 1-2909 0 0,-20 4 1890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14855 0 0,'0'0'1718'0'0,"0"3"-1030"0"0,-2 30 2015 0 0,-8 45 1 0 0,6-51-2445 0 0,-9 38-147 0 0,-39 121 0 0 0,44-165-128 0 0,2-15 777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608 763 5527 0 0,'76'-11'831'0'0,"-51"6"2396"0"0,-23 5-2641 0 0,0-1 1 0 0,1 1-1 0 0,-1-1 1 0 0,0 0-1 0 0,0 0 1 0 0,0 0-1 0 0,4-3 1 0 0,22-21 417 0 0,-24 21-566 0 0,4-5-243 0 0,0-2-1 0 0,-1 1 0 0 0,0-1 1 0 0,0 0-1 0 0,6-15 0 0 0,4-7-24 0 0,-1 1-159 0 0,-1 0 0 0 0,-2-1-1 0 0,-1-1 1 0 0,-1 0 0 0 0,-2 0-1 0 0,-2-1 1 0 0,-1 0 0 0 0,2-62-1 0 0,-7-7-20 0 0,-2 86 47 0 0,-1 0-1 0 0,0 1 1 0 0,-9-31-1 0 0,10 46-30 0 0,1 0 0 0 0,-1 1-1 0 0,0-1 1 0 0,1 0 0 0 0,-1 1 0 0 0,0-1-1 0 0,0 1 1 0 0,0-1 0 0 0,0 1-1 0 0,0-1 1 0 0,0 1 0 0 0,-1-1 0 0 0,-2-1-1 0 0,3 3-3 0 0,0-1 0 0 0,1 1 0 0 0,-1 0-1 0 0,0-1 1 0 0,0 1 0 0 0,0 0 0 0 0,0 0-1 0 0,0 0 1 0 0,0 0 0 0 0,0 0 0 0 0,0 0 0 0 0,0 0-1 0 0,0 0 1 0 0,0 0 0 0 0,0 0 0 0 0,0 1-1 0 0,0-1 1 0 0,0 0 0 0 0,0 1 0 0 0,0-1 0 0 0,0 1-1 0 0,1-1 1 0 0,-1 1 0 0 0,0-1 0 0 0,0 1-1 0 0,-1 1 1 0 0,-18 15-2 0 0,-1 1 0 0 0,-22 28 0 0 0,23-25 0 0 0,-31 36 89 0 0,3 2 0 0 0,-52 84 1 0 0,45-52 101 0 0,-47 106 1 0 0,79-142 557 0 0,-28 95 0 0 0,1 62 685 0 0,46-186-1495 0 0,-2-1 0 0 0,0 0 0 0 0,-2 0 0 0 0,-1-1 0 0 0,-1 0 0 0 0,-1 0 0 0 0,-1-1 0 0 0,-16 23 0 0 0,27-44-186 0 0,-1 0 1 0 0,0 1-1 0 0,0-1 1 0 0,0 0 0 0 0,0 0-1 0 0,0 0 1 0 0,0-1 0 0 0,-1 1-1 0 0,1 0 1 0 0,0-1-1 0 0,-1 0 1 0 0,0 1 0 0 0,-3 0-1 0 0,4-2-1503 0 0,-4-3-60 0 0</inkml:trace>
  <inkml:trace contextRef="#ctx0" brushRef="#br0" timeOffset="1">23 1059 9215 0 0,'-6'-7'950'0'0,"5"5"-638"0"0,-1 0 0 0 0,0 0 0 0 0,1 0 0 0 0,-1 0 1 0 0,1 0-1 0 0,0 0 0 0 0,0-1 0 0 0,0 1 0 0 0,0 0 1 0 0,0-1-1 0 0,0 1 0 0 0,1-1 0 0 0,-1 1 0 0 0,0-5 1 0 0,1 6-151 0 0,1-1 0 0 0,-1 1 0 0 0,0-1 0 0 0,1 1 0 0 0,-1-1 0 0 0,1 1 0 0 0,-1-1 0 0 0,1 1 0 0 0,0-1 0 0 0,0 1 0 0 0,0 0 0 0 0,0-1 0 0 0,0 1 0 0 0,0 0 1 0 0,0 0-1 0 0,0 0 0 0 0,0 0 0 0 0,0 0 0 0 0,0 0 0 0 0,1 0 0 0 0,-1 0 0 0 0,1 0 0 0 0,-1 1 0 0 0,3-2 0 0 0,23-8 31 0 0,0 0 0 0 0,1 2 0 0 0,39-7 0 0 0,-1 1-193 0 0,86-20-1649 0 0,-108 25-2295 0 0,12-3-2103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9871 0 0,'0'0'8871'0'0,"1"0"-8386"0"0,14-1 60 0 0,0-1 0 0 0,-1 0 0 0 0,24-8 0 0 0,4 0 39 0 0,6 1-606 0 0,0 1 0 0 0,1 3 0 0 0,83 2 0 0 0,-119 3-431 0 0,-9 0-188 0 0,1 0-1 0 0,-1 0 1 0 0,0 1 0 0 0,0-1-1 0 0,1 1 1 0 0,-1 0 0 0 0,7 2-1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15983 0 0,'0'0'3462'0'0,"3"-1"-2508"0"0,18-6-621 0 0,0 2 0 0 0,0 0 0 0 0,1 1 0 0 0,-1 1 0 0 0,1 2 0 0 0,0 0 0 0 0,0 1 0 0 0,0 1-1 0 0,0 1 1 0 0,-1 0 0 0 0,1 2 0 0 0,25 8 0 0 0,-44-11-327 0 0,22 6-49 0 0,28 5 0 0 0,-45-11-86 0 0,0 0 1 0 0,0-1-1 0 0,0 1 1 0 0,1-2 0 0 0,-1 1-1 0 0,0-1 1 0 0,14-4-1 0 0,23-9-2531 0 0,-20 5 1100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83 8287 0 0,'0'0'382'0'0,"-1"-2"-8"0"0,-4-6-1201 0 0,4 5 1278 0 0,0 1 1 0 0,-1-1-1 0 0,1 1 0 0 0,-1 0 0 0 0,1 0 0 0 0,-1 0 0 0 0,-2-3 1 0 0,3 5-135 0 0,0-1 0 0 0,0 0 0 0 0,0 1 0 0 0,0-1 1 0 0,0 1-1 0 0,0-1 0 0 0,-1 1 0 0 0,1 0 1 0 0,0-1-1 0 0,0 1 0 0 0,0 0 0 0 0,0 0 1 0 0,-1 0-1 0 0,1 0 0 0 0,0 0 0 0 0,0 0 0 0 0,0 0 1 0 0,-1 0-1 0 0,1 0 0 0 0,0 1 0 0 0,-2 0 1 0 0,-9 4-210 0 0,1 0 0 0 0,-1 1 0 0 0,2 0 0 0 0,-1 1 0 0 0,0 0 0 0 0,-12 13 0 0 0,-4 1-118 0 0,-59 34 9 0 0,-7 5 26 0 0,80-51 44 0 0,1 1 0 0 0,1 0 0 0 0,0 1-1 0 0,-20 24 1 0 0,30-33-50 0 0,-1 1 0 0 0,1-1 0 0 0,0 0 0 0 0,-1 0-1 0 0,1 1 1 0 0,0-1 0 0 0,0 0 0 0 0,1 1 0 0 0,-1-1 0 0 0,0 1-1 0 0,1 0 1 0 0,-1-1 0 0 0,1 1 0 0 0,0-1 0 0 0,0 1 0 0 0,0 0-1 0 0,0-1 1 0 0,1 1 0 0 0,-1-1 0 0 0,1 1 0 0 0,-1-1 0 0 0,1 1-1 0 0,0-1 1 0 0,0 1 0 0 0,0-1 0 0 0,2 4 0 0 0,0-3 1 0 0,-1 1-1 0 0,1-1 1 0 0,0 1 0 0 0,0-1 0 0 0,0 0 0 0 0,1 0 0 0 0,-1-1 0 0 0,1 1 0 0 0,0-1 0 0 0,-1 1-1 0 0,1-1 1 0 0,0 0 0 0 0,0-1 0 0 0,0 1 0 0 0,5 1 0 0 0,4-1 38 0 0,-1 0 1 0 0,1 0-1 0 0,0-1 1 0 0,0-1-1 0 0,0 0 1 0 0,0-1-1 0 0,0 0 1 0 0,19-5-1 0 0,11-4 113 0 0,45-18 0 0 0,-81 26-138 0 0,16-6 139 0 0,-1-1-1 0 0,0-1 1 0 0,0-1 0 0 0,-1-1-1 0 0,-1-1 1 0 0,0-1 0 0 0,20-17-1 0 0,-37 28-140 0 0,0 1 0 0 0,0-1-1 0 0,-1 0 1 0 0,1-1 0 0 0,-1 1-1 0 0,1 0 1 0 0,-1-1 0 0 0,0 1-1 0 0,0-1 1 0 0,2-6-1 0 0,-4 7-21 0 0,1 1 0 0 0,-1-1 0 0 0,1 0 0 0 0,-1 1 0 0 0,0-1-1 0 0,0 0 1 0 0,0 1 0 0 0,0-1 0 0 0,-1 1 0 0 0,1-1 0 0 0,-1 0-1 0 0,1 1 1 0 0,-1-1 0 0 0,0 1 0 0 0,0-1 0 0 0,0 1 0 0 0,-2-4-1 0 0,-3-2-6 0 0,0 0 0 0 0,0 0 0 0 0,0 1-1 0 0,-1 0 1 0 0,0 0 0 0 0,-15-11-1 0 0,-54-30-357 0 0,19 13-402 0 0,52 32 698 0 0,1 0-234 0 0,1 1 0 0 0,-1 0 1 0 0,1-1-1 0 0,-1 1 0 0 0,1-1 1 0 0,0 0-1 0 0,0 0 0 0 0,1 0 1 0 0,-1-1-1 0 0,-4-5 0 0 0,7 7-994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12871 0 0,'0'0'588'0'0,"-2"1"-12"0"0,-3 1-480 0 0,0 0 0 0 0,1 1 0 0 0,-1 0 0 0 0,1 0 0 0 0,-1 0 0 0 0,-4 5-1 0 0,8-6 17 0 0,-1 0-1 0 0,1 0 0 0 0,-1 0 0 0 0,1 0 1 0 0,0 0-1 0 0,0 0 0 0 0,0 1 0 0 0,0-1 0 0 0,1 0 1 0 0,-1 0-1 0 0,0 1 0 0 0,1-1 0 0 0,0 1 1 0 0,0-1-1 0 0,-1 0 0 0 0,1 1 0 0 0,1 3 1 0 0,0 1 80 0 0,0 1 0 0 0,1-1 1 0 0,0 1-1 0 0,0-1 1 0 0,1 0-1 0 0,0 0 0 0 0,0 0 1 0 0,1 0-1 0 0,0-1 1 0 0,6 9-1 0 0,4 4 102 0 0,1-1-1 0 0,18 17 1 0 0,122 101 230 0 0,9-12-441 0 0,-54-42 25 0 0,-99-74-46 0 0,0 1 0 0 0,-1 0 0 0 0,0 1 0 0 0,-1 0 0 0 0,0 0 0 0 0,12 18 0 0 0,-18-23-19 0 0,0 0 1 0 0,-1 1 0 0 0,1-1-1 0 0,-1 1 1 0 0,0-1-1 0 0,0 1 1 0 0,-1 0-1 0 0,0 0 1 0 0,0 0 0 0 0,0 0-1 0 0,-1 0 1 0 0,0 0-1 0 0,0 0 1 0 0,0 0-1 0 0,-1 0 1 0 0,0 0 0 0 0,-2 6-1 0 0,-2 4 45 0 0,-1 1 0 0 0,0-2 0 0 0,-1 1 1 0 0,-1-1-1 0 0,-1 0 0 0 0,-14 19 0 0 0,1-6 4 0 0,-50 51-1 0 0,30-40-362 0 0,-1-2-1 0 0,-2-1 1 0 0,-2-3-1 0 0,-55 30 1 0 0,79-49 92 0 0,-84 43-1031 0 0,104-56 1044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0,'2'-1'167'0'0,"-1"1"326"0"0,0-1 1 0 0,0 1-1 0 0,0-1 1 0 0,1 1-1 0 0,-1 0 0 0 0,0-1 1 0 0,0 1-1 0 0,0 0 0 0 0,0 0 1 0 0,1-1-1 0 0,-1 1 0 0 0,0 0 1 0 0,0 0-1 0 0,1 1 0 0 0,-1-1 1 0 0,0 0-1 0 0,0 0 1 0 0,0 1-1 0 0,1-1 0 0 0,1 1 1 0 0,-2 0-309 0 0,1 1 0 0 0,0-1 0 0 0,0 1 1 0 0,0-1-1 0 0,-1 1 0 0 0,1 0 1 0 0,-1-1-1 0 0,1 1 0 0 0,-1 0 0 0 0,0 0 1 0 0,1 2-1 0 0,2 3 81 0 0,-1 0 0 0 0,0 0 0 0 0,-1 0-1 0 0,0 1 1 0 0,0-1 0 0 0,0 1 0 0 0,-1-1 0 0 0,0 1 0 0 0,-1 13 0 0 0,-1 6 325 0 0,-7 39 0 0 0,1-9-157 0 0,0 178-105 0 0,8-223-286 0 0,1-1-17 0 0,-1-9 838 0 0,0-3-792 0 0,1 0 0 0 0,-1 0 0 0 0,1 0 0 0 0,-1 0 0 0 0,1 0 0 0 0,-1-1 0 0 0,0 1 0 0 0,1-1 0 0 0,-1 1 0 0 0,0-1 0 0 0,0 1 0 0 0,0-1 0 0 0,0 0 0 0 0,0-2 0 0 0,28-55 755 0 0,30-58-418 0 0,39-44-298 0 0,-67 114-64 0 0,50-57-1 0 0,-64 84-38 0 0,-7 7-50 0 0,1 1 0 0 0,0 0 0 0 0,20-14 0 0 0,-30 24-517 0 0,2 12-6750 0 0,-2 0 801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35 15695 0 0,'0'-1'719'0'0,"30"-32"3176"0"0,-38 35-3410 0 0,-11 5-441 0 0,0 2 1 0 0,0 0 0 0 0,0 1-1 0 0,-19 15 1 0 0,-7 3-31 0 0,-82 51-14 0 0,117-74 0 0 0,-61 38 0 0 0,65-39 11 0 0,20 1 42 0 0,28 2-84 0 0,-1 2 0 0 0,1 2-1 0 0,65 26 1 0 0,-77-25 18 0 0,-1 2 0 0 0,-1 0 0 0 0,47 33 0 0 0,-73-46 82 0 0,3 8 81 0 0,-5-8-131 0 0,1-1 0 0 0,-1 1-1 0 0,1-1 1 0 0,-1 1 0 0 0,0-1-1 0 0,1 1 1 0 0,-1 0-1 0 0,1-1 1 0 0,-1 1 0 0 0,0 0-1 0 0,0-1 1 0 0,1 1 0 0 0,-1 0-1 0 0,0-1 1 0 0,0 1-1 0 0,0 0 1 0 0,0 0 0 0 0,0-1-1 0 0,0 1 1 0 0,0 1 0 0 0,-1 4 53 0 0,-1-1 1 0 0,0 1 0 0 0,0 0 0 0 0,-1-1 0 0 0,1 0 0 0 0,-1 0 0 0 0,-1 0 0 0 0,1 0 0 0 0,-1 0 0 0 0,1-1-1 0 0,-1 1 1 0 0,-1-1 0 0 0,1 0 0 0 0,-1 0 0 0 0,-7 5 0 0 0,0-1 17 0 0,-1 1 1 0 0,0-2-1 0 0,-1 0 1 0 0,0 0-1 0 0,-15 4 1 0 0,20-8-54 0 0,-28 10 70 0 0,-46 8 0 0 0,70-18-97 0 0,0-2-1 0 0,0 1 1 0 0,-1-2 0 0 0,1 0 0 0 0,0 0 0 0 0,-1-1-1 0 0,-17-4 1 0 0,22 3-14 0 0,1 0-1 0 0,-1-1 1 0 0,1 0-1 0 0,-14-6 1 0 0,19 7-22 0 0,0 0 1 0 0,-1-1-1 0 0,1 1 1 0 0,0-1-1 0 0,0 1 1 0 0,1-1-1 0 0,-1 0 0 0 0,0 0 1 0 0,1 0-1 0 0,0 0 1 0 0,0-1-1 0 0,-3-5 0 0 0,4 7-88 0 0,0 1 0 0 0,1 0 0 0 0,-1-1 0 0 0,1 1 0 0 0,0-1 0 0 0,0 1 0 0 0,-1-1 0 0 0,1 1 0 0 0,0 0 0 0 0,0-1 1 0 0,0 1-1 0 0,1-1 0 0 0,-1 1 0 0 0,0-1 0 0 0,0 1 0 0 0,1-1 0 0 0,-1 1 0 0 0,1 0 0 0 0,-1-1 0 0 0,1 1 0 0 0,0 0 0 0 0,0-1 0 0 0,-1 1 0 0 0,1 0 0 0 0,0 0 0 0 0,0 0 0 0 0,0 0 0 0 0,0 0 0 0 0,0 0 0 0 0,1 0 0 0 0,-1 0 0 0 0,0 0 0 0 0,2-1 0 0 0,8-4-1800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6447 0 0,'11'-9'13554'0'0,"-29"17"-11873"0"0,-22 17-1340 0 0,33-16-2325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17 7831 0 0,'1'-2'603'0'0,"-1"0"-492"0"0,11-11 8650 0 0,-20 23-7422 0 0,-8 10-1186 0 0,1 0 1 0 0,1 1 0 0 0,1 1-1 0 0,-17 35 1 0 0,-36 101 785 0 0,39-87-788 0 0,-31 108-227 0 0,52-156 64 0 0,1-3-580 0 0,-1-1 1 0 0,-1 0-1 0 0,-1-1 0 0 0,0 0 0 0 0,-1 0 0 0 0,-16 19 1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 14191 0 0,'3'-8'4431'0'0,"-6"10"-4277"0"0,0 0 0 0 0,0 0 0 0 0,0 0 0 0 0,0 0 0 0 0,1 1 0 0 0,-1-1 0 0 0,1 1 0 0 0,0 0 0 0 0,-1 0 0 0 0,1 0 0 0 0,-1 3 0 0 0,-19 41 192 0 0,10-20-116 0 0,-46 114 61 0 0,25-58 19 0 0,-46 162 843 0 0,28-76-454 0 0,38-128-656 0 0,-3-2 0 0 0,-1 0 0 0 0,-2-1 0 0 0,-1 0 0 0 0,-47 62-1 0 0,61-94-142 0 0,5-4 6 0 0,-6-7-618 0 0,6 4 507 0 0,-1 0 0 0 0,1 0 1 0 0,0 0-1 0 0,0 0 0 0 0,0-1 0 0 0,0 1 1 0 0,1 0-1 0 0,-1-1 0 0 0,0 1 0 0 0,0-1 0 0 0,1 1 1 0 0,-1-1-1 0 0,0-1 0 0 0,-2-14-1499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3223 0 0,'-2'0'240'0'0,"0"1"-699"0"0,-28 14 12698 0 0,29-15-11645 0 0,1 1 1 0 0,-1 1 0 0 0,2-1-477 0 0,-1 0 0 0 0,1 0-1 0 0,-1 0 1 0 0,1-1 0 0 0,0 1-1 0 0,-1 0 1 0 0,1-1 0 0 0,0 1-1 0 0,0 0 1 0 0,0-1 0 0 0,1 2-1 0 0,-1-2 71 0 0,3 3-1 0 0,-1-2 0 0 0,1 1-1 0 0,-1 0 1 0 0,1-1 0 0 0,0 0 0 0 0,0 0-1 0 0,-1 0 1 0 0,1 0 0 0 0,0 0-1 0 0,8-1 1 0 0,41-2 1346 0 0,-40 0-1192 0 0,285-19 2419 0 0,-285 20-2747 0 0,-3 0-23 0 0,0 0 0 0 0,0 1 1 0 0,0 0-1 0 0,0 0 0 0 0,0 1 0 0 0,14 4 0 0 0,-23-5-195 0 0,2 13-478 0 0,-3-10 323 0 0,0 0-1 0 0,0 0 0 0 0,-1 0 1 0 0,1-1-1 0 0,-1 1 1 0 0,0 0-1 0 0,0 0 0 0 0,-2 4 1 0 0,-5 9-1551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523 828 15575 0 0,'0'0'4010'0'0,"1"1"-3554"0"0,1 0-410 0 0,-1 0 1 0 0,1-1 0 0 0,-1 1 0 0 0,0 0 0 0 0,1-1 0 0 0,-1 1 0 0 0,1-1 0 0 0,-1 0-1 0 0,1 1 1 0 0,0-1 0 0 0,-1 0 0 0 0,1 0 0 0 0,-1 0 0 0 0,1 0 0 0 0,-1 0-1 0 0,1 0 1 0 0,-1-1 0 0 0,1 1 0 0 0,-1 0 0 0 0,1-1 0 0 0,-1 1 0 0 0,1-1 0 0 0,-1 0-1 0 0,1 1 1 0 0,-1-1 0 0 0,0 0 0 0 0,1 0 0 0 0,0-1 0 0 0,6-4 29 0 0,0 0 0 0 0,-1 0 0 0 0,9-10 0 0 0,-15 14-54 0 0,43-44-215 0 0,73-103 1 0 0,-96 116 109 0 0,-1 0 0 0 0,-2-2 1 0 0,-1 0-1 0 0,19-55 0 0 0,49-237-213 0 0,-84 319 238 0 0,1 0 0 0 0,-1 0 0 0 0,0-8 0 0 0,-1 15-22 0 0,-1 1 35 0 0,0 2 0 0 0,0-1 0 0 0,-1 0 0 0 0,1 0 0 0 0,0 0 0 0 0,0 0-1 0 0,0 1 1 0 0,0-1 0 0 0,1 0 0 0 0,-1 1 0 0 0,-1 2 0 0 0,1-1-38 0 0,-32 48-141 0 0,-2-2 0 0 0,-56 63 1 0 0,23-31 390 0 0,-30 52 551 0 0,-156 280-1 0 0,214-336-236 0 0,4 1 1 0 0,3 2-1 0 0,-39 145 0 0 0,65-196-426 0 0,-2 0 0 0 0,-1 0 0 0 0,-16 30 0 0 0,22-50-180 0 0,-2 1 1 0 0,1-1 0 0 0,-2 1 0 0 0,1-2-1 0 0,-1 1 1 0 0,0-1 0 0 0,-1 0-1 0 0,0 0 1 0 0,0-1 0 0 0,-1 0-1 0 0,-18 11 1 0 0,25-17-119 0 0,0 0-1 0 0,0 0 0 0 0,-1 0 1 0 0,1 0-1 0 0,0 0 1 0 0,-1 0-1 0 0,1-1 0 0 0,-1 1 1 0 0,1-1-1 0 0,-1 1 1 0 0,1-1-1 0 0,-4 0 1 0 0,-3-2-1231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2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13159 0 0,'0'0'1588'0'0,"2"1"-590"0"0,4 1-173 0 0,1 0 188 0 0,0 0 0 0 0,-1 0 0 0 0,12 0 0 0 0,-15-1-824 0 0,0 0 0 0 0,-1 0 0 0 0,1 0 0 0 0,-1 0-1 0 0,1 0 1 0 0,-1 0 0 0 0,1 1 0 0 0,-1-1 0 0 0,0 1 0 0 0,1 0 0 0 0,-1-1 0 0 0,0 1 0 0 0,0 0 0 0 0,0 1 0 0 0,2 2-1 0 0,-2-2-138 0 0,0 1 0 0 0,0-1 0 0 0,0 1 0 0 0,-1 0 0 0 0,1-1 0 0 0,-1 1 0 0 0,0 0 0 0 0,0 0 0 0 0,0 0 0 0 0,0 0 0 0 0,-1 0 0 0 0,0-1 0 0 0,1 1-1 0 0,-2 0 1 0 0,1 0 0 0 0,0 0 0 0 0,-1 0 0 0 0,-1 8 0 0 0,-3 5-13 0 0,-1 0 1 0 0,-14 31-1 0 0,13-34 78 0 0,0 0-79 0 0,2-4-4 0 0,1 0-1 0 0,0 0 1 0 0,-3 14 0 0 0,5-16-47 0 0,2-7-1153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5063 0 0,'0'0'10943'0'0,"1"-1"-10351"0"0,53-24 1817 0 0,-52 24-1027 0 0,-4 2-1448 0 0,1 0 0 0 0,-1 1 0 0 0,0-1 1 0 0,1 1-1 0 0,-1-1 0 0 0,1 1 1 0 0,0-1-1 0 0,-3 5 0 0 0,2-3-921 0 0,-9 11-5752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10591 0 0,'-9'2'964'0'0,"0"-2"3739"0"0,20-2-3519 0 0,76-17 1051 0 0,-85 18-2145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157 445 3135 0 0,'0'0'142'0'0,"-2"2"-8"0"0,-16 14-95 0 0,2 2 52 0 0,-6 7 755 0 0,3-3 2617 0 0,-32 28 0 0 0,47-45-2788 0 0,-1 0 0 0 0,1 1-1 0 0,0-1 1 0 0,-6 11 0 0 0,9-14 449 0 0,0 1-657 0 0,1-1-347 0 0,0 0-1 0 0,0 0 1 0 0,0 0 0 0 0,0 0 0 0 0,0-1-1 0 0,1 1 1 0 0,-1 0 0 0 0,0 0 0 0 0,1 0-1 0 0,0 0 1 0 0,-1-1 0 0 0,1 1 0 0 0,1 2-1 0 0,18 19 976 0 0,-19-21-1003 0 0,1-1 1 0 0,0 1-1 0 0,0-1 1 0 0,0 0 0 0 0,-1 0-1 0 0,1 0 1 0 0,0 0 0 0 0,0 0-1 0 0,0 0 1 0 0,1 0 0 0 0,-1-1-1 0 0,0 1 1 0 0,0-1 0 0 0,0 1-1 0 0,0-1 1 0 0,1 0 0 0 0,-1 0-1 0 0,0 0 1 0 0,0 0 0 0 0,5-1-1 0 0,1-1 91 0 0,-1 0 0 0 0,0-1 0 0 0,1 1 0 0 0,8-6 0 0 0,-13 6-171 0 0,31-16 144 0 0,-2-1 1 0 0,49-39-1 0 0,-42 28-88 0 0,155-118 20 0 0,-155 115-65 0 0,-2-2 0 0 0,58-70 0 0 0,-90 98-23 0 0,-1 3 1 0 0,-1 0 1 0 0,0 0-1 0 0,-1-1 1 0 0,1 1 0 0 0,-1-1-1 0 0,3-8 1 0 0,-4 11 122 0 0,-3 3-70 0 0,-14 14-52 0 0,0-1 0 0 0,1 2-1 0 0,-15 19 1 0 0,-37 58-62 0 0,38-51 49 0 0,19-28 0 0 0,0 1-1 0 0,-7 18 1 0 0,14-28 9 0 0,1 1 0 0 0,-1-1 1 0 0,1 1-1 0 0,1 0 0 0 0,-1-1 1 0 0,1 1-1 0 0,0 0 0 0 0,1 0 1 0 0,-1 0-1 0 0,1 11 0 0 0,1-14 3 0 0,0 0 0 0 0,0 1 0 0 0,0-1 0 0 0,1 0 0 0 0,-1 0 0 0 0,1 0 0 0 0,0 0 0 0 0,-1 0 0 0 0,1-1 0 0 0,1 1 0 0 0,-1 0 0 0 0,0-1 0 0 0,0 0 0 0 0,1 1 0 0 0,0-1 0 0 0,-1 0 0 0 0,1 0 0 0 0,4 2 0 0 0,5 2 7 0 0,0 0 1 0 0,0-1 0 0 0,18 6-1 0 0,-21-9-7 0 0,0 1 0 0 0,0-2-1 0 0,1 1 1 0 0,-1-1-1 0 0,0-1 1 0 0,0 0-1 0 0,1 0 1 0 0,-1 0 0 0 0,0-2-1 0 0,0 1 1 0 0,0-1-1 0 0,0 0 1 0 0,0-1-1 0 0,0 0 1 0 0,0 0-1 0 0,-1-1 1 0 0,0 0 0 0 0,16-10-1 0 0,7-8 0 0 0,-2 0 0 0 0,0-2 0 0 0,30-32 0 0 0,70-89 0 0 0,-39 41 0 0 0,-57 67 0 0 0,-1-1 0 0 0,47-77 0 0 0,-73 103 0 0 0,-16 21-36 0 0,-4 6-107 0 0,-61 47-615 0 0,-67 63-145 0 0,128-110 906 0 0,0 0 0 0 0,1 1 0 0 0,1 1 0 0 0,0 0 0 0 0,1 0 0 0 0,1 1 0 0 0,-8 21 0 0 0,15-30 45 0 0,0-1-1 0 0,1 0 1 0 0,0 1 0 0 0,0-1-1 0 0,0 1 1 0 0,2 0 0 0 0,-1-1-1 0 0,1 1 1 0 0,0 0 0 0 0,0 0-1 0 0,1-1 1 0 0,1 1 0 0 0,-1 0-1 0 0,1-1 1 0 0,1 1 0 0 0,0-1-1 0 0,0 0 1 0 0,0 0-1 0 0,1 0 1 0 0,0 0 0 0 0,1-1-1 0 0,0 0 1 0 0,0 0 0 0 0,0 0-1 0 0,1 0 1 0 0,0-1 0 0 0,0 0-1 0 0,1 0 1 0 0,0 0 0 0 0,0-1-1 0 0,0 0 1 0 0,0-1 0 0 0,15 7-1 0 0,-14-7-34 0 0,0-1 1 0 0,1 0-1 0 0,-1 0 0 0 0,1-1 0 0 0,0 0 0 0 0,0 0 1 0 0,0-1-1 0 0,0 0 0 0 0,0-1 0 0 0,15-1 0 0 0,2-4-466 0 0,-23 5 141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2759 0 0,'-6'10'2100'0'0,"1"-4"-1381"0"0,0-1 0 0 0,-1-1 0 0 0,1 1 0 0 0,-1-1 0 0 0,0 0 0 0 0,0 0 0 0 0,0 0 0 0 0,-8 3 0 0 0,-9 2 707 0 0,-25 7 0 0 0,19-7-409 0 0,8-3 475 0 0,16-7 267 0 0,10-6-1178 0 0,9-3-309 0 0,1 1-1 0 0,1 0 1 0 0,31-14 0 0 0,-20 11 1 0 0,-19 9-127 0 0,0-1-1 0 0,1 2 1 0 0,12-4-1 0 0,-18 6-56 0 0,1-1 0 0 0,-1 0 0 0 0,1 1 0 0 0,0 0 0 0 0,-1 0 0 0 0,1 0 0 0 0,0 0 0 0 0,-1 1 0 0 0,8 1 0 0 0,-9-1-65 0 0,0-1 0 0 0,-1 1 1 0 0,1 0-1 0 0,0 0 0 0 0,-1 0 0 0 0,1 0 0 0 0,-1 0 0 0 0,0 0 1 0 0,1 0-1 0 0,-1 1 0 0 0,0-1 0 0 0,0 0 0 0 0,1 1 0 0 0,-1-1 0 0 0,0 1 1 0 0,0 0-1 0 0,-1-1 0 0 0,1 1 0 0 0,0 0 0 0 0,-1-1 0 0 0,1 1 1 0 0,-1 0-1 0 0,1 0 0 0 0,-1-1 0 0 0,0 1 0 0 0,1 0 0 0 0,-1 0 0 0 0,0 0 1 0 0,0 0-1 0 0,-1-1 0 0 0,1 1 0 0 0,0 0 0 0 0,-1 0 0 0 0,0 3 1 0 0,-1 0-24 0 0,0 0 1 0 0,0 0 0 0 0,0 0-1 0 0,-1 0 1 0 0,0 0 0 0 0,1 0-1 0 0,-2-1 1 0 0,1 1 0 0 0,-1-1-1 0 0,-4 5 1 0 0,-9 6 14 0 0,4-2-120 0 0,-1-1 0 0 0,-1-1 0 0 0,-26 17 0 0 0,-248 133-608 0 0,280-156 721 0 0,5-4 4 0 0,1 1 0 0 0,-1 0 1 0 0,1 1-1 0 0,-1-1 0 0 0,1 1 0 0 0,0-1 1 0 0,0 1-1 0 0,-3 3 0 0 0,20-6 111 0 0,14 0-21 0 0,0 1-1 0 0,-1 2 1 0 0,1 1 0 0 0,32 8-1 0 0,-35-6 93 0 0,28 2-1 0 0,-32-5 45 0 0,0 0 1 0 0,28 9-1 0 0,-42-10-196 0 0,-1 0 0 0 0,1-1 0 0 0,0 0-1 0 0,0 0 1 0 0,0 0 0 0 0,0-1 0 0 0,0 0-1 0 0,10-2 1 0 0,3-1 119 0 0,30-10 1 0 0,-30 8-52 0 0,2 2-27 0 0,-14 1-4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2759 0 0,'0'0'18200'0'0,"2"1"-17921"0"0,3 1-195 0 0,-1 0 0 0 0,1 0 0 0 0,0 0 0 0 0,0-1 0 0 0,0 0 0 0 0,-1 0 0 0 0,1 0 0 0 0,0 0 0 0 0,0-1 1 0 0,0 0-1 0 0,0 0 0 0 0,1 0 0 0 0,-1 0 0 0 0,6-2 0 0 0,12-3 88 0 0,38-12 0 0 0,-54 15-135 0 0,38-14-100 0 0,73-38 0 0 0,-42 17-396 0 0,-76 36 282 0 0,1 1-1 0 0,0 0 0 0 0,0-1 1 0 0,-1 1-1 0 0,1 0 0 0 0,0 0 1 0 0,0-1-1 0 0,-1 1 0 0 0,1 0 1 0 0,0 0-1 0 0,0 0 0 0 0,0 0 1 0 0,0 0-1 0 0,-1 0 0 0 0,3 0 1 0 0,2 7-5208 0 0,-4-6 4926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2 623 12007 0 0,'0'0'1687'0'0,"0"2"-1267"0"0,-2 16 419 0 0,2-17-98 0 0,1 1-470 0 0,1-1-215 0 0,-1 0 0 0 0,0 1 0 0 0,0-1 0 0 0,1 0 1 0 0,-1 0-1 0 0,1 0 0 0 0,-1 0 0 0 0,1 0 0 0 0,-1 0 0 0 0,1 0 1 0 0,0-1-1 0 0,0 1 0 0 0,-1-1 0 0 0,1 1 0 0 0,0-1 1 0 0,0 1-1 0 0,-1-1 0 0 0,1 0 0 0 0,0 0 0 0 0,0 0 0 0 0,0 0 1 0 0,-1 0-1 0 0,1-1 0 0 0,0 1 0 0 0,0 0 0 0 0,-1-1 1 0 0,1 1-1 0 0,0-1 0 0 0,2-1 0 0 0,5-2 116 0 0,1-1 0 0 0,-1-1 0 0 0,17-12 0 0 0,-12 8 65 0 0,69-45 591 0 0,139-104 295 0 0,-194 135-957 0 0,0-1 0 0 0,-2 0 0 0 0,-1-2 0 0 0,-2-1 0 0 0,33-49 0 0 0,-81 103-49 0 0,-1 17-216 0 0,-29 63 0 0 0,12-21-8 0 0,29-56 26 0 0,11-15 55 0 0,3 0-22 0 0,4 4 35 0 0,-2-14 15 0 0,1-2-3 0 0,-2 1 15 0 0,1-1 0 0 0,-1 0 0 0 0,1 0 1 0 0,-1 1-1 0 0,1-1 0 0 0,0 0 0 0 0,0-1 0 0 0,0 1 0 0 0,0 0 0 0 0,1 0 0 0 0,-1-1 0 0 0,0 0 1 0 0,1 1-1 0 0,-1-1 0 0 0,1 0 0 0 0,2 1 0 0 0,-1-1 22 0 0,0 0 0 0 0,0-1-1 0 0,0 0 1 0 0,0 0 0 0 0,0 0 0 0 0,-1 0-1 0 0,1 0 1 0 0,0-1 0 0 0,0 1 0 0 0,5-3 0 0 0,6-2 76 0 0,-1-1 0 0 0,1-1 0 0 0,-1 0 0 0 0,19-14 0 0 0,-26 17-113 0 0,274-199 152 0 0,-262 188-152 0 0,23-18-25 0 0,38-40 0 0 0,-69 61 21 0 0,-1 1 0 0 0,0-2 1 0 0,0 1-1 0 0,-2-1 0 0 0,1-1 0 0 0,-2 1 1 0 0,0-1-1 0 0,6-17 0 0 0,-12 27-15 0 0,0 0-1 0 0,0 0 1 0 0,0 0 0 0 0,-1 0-1 0 0,0 1 1 0 0,0-1 0 0 0,0 0-1 0 0,0 0 1 0 0,-1 0 0 0 0,-1-7-1 0 0,2 10-43 0 0,-2 0 25 0 0,1 1-1 0 0,-1-1 0 0 0,1 0 1 0 0,0 1-1 0 0,-1 0 0 0 0,0-1 1 0 0,1 1-1 0 0,-1 0 0 0 0,1-1 1 0 0,-1 1-1 0 0,1 0 0 0 0,-1 0 1 0 0,1 0-1 0 0,-1 1 0 0 0,0-1 1 0 0,1 0-1 0 0,-3 1 1 0 0,1 1-15 0 0,-1-1 1 0 0,1 1-1 0 0,0 0 1 0 0,0 1-1 0 0,0-1 1 0 0,-4 4-1 0 0,-40 39-55 0 0,3 1-1 0 0,-42 58 0 0 0,42-50 87 0 0,37-45 27 0 0,-68 87-15 0 0,65-80 28 0 0,0 0 0 0 0,0 0 0 0 0,2 1 0 0 0,-9 25 0 0 0,15-37-3 0 0,1-1 0 0 0,-1 1 1 0 0,1 0-1 0 0,1 0 1 0 0,-1 0-1 0 0,1 0 0 0 0,0 0 1 0 0,0-1-1 0 0,0 1 1 0 0,1 0-1 0 0,1 8 1 0 0,-1-10-3 0 0,0-1 1 0 0,0 1 0 0 0,0 0-1 0 0,1 0 1 0 0,-1 0 0 0 0,1-1-1 0 0,0 1 1 0 0,-1-1 0 0 0,1 1-1 0 0,0-1 1 0 0,0 0 0 0 0,1 0-1 0 0,-1 0 1 0 0,0 0 0 0 0,1 0-1 0 0,-1 0 1 0 0,1-1 0 0 0,0 1 0 0 0,3 0-1 0 0,8 3 58 0 0,0 0 0 0 0,0-1-1 0 0,0-1 1 0 0,1 0 0 0 0,16 0 0 0 0,-2-1-194 0 0,47-5 0 0 0,-65 2-371 0 0,13-1 116 0 0,-7 2-5251 0 0,-6 0-765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4143 0 0,'0'0'13990'0'0,"0"3"-13234"0"0,1 5-247 0 0,0 0 0 0 0,1-1 0 0 0,0 1 1 0 0,0 0-1 0 0,0-1 0 0 0,5 10 0 0 0,-3-9-315 0 0,-1 0-1 0 0,0 1 0 0 0,0-1 0 0 0,-1 1 0 0 0,0 0 1 0 0,0 13-1 0 0,-3-5-152 0 0,-2-1 1 0 0,0 1 0 0 0,0-1-1 0 0,-2 1 1 0 0,0-1-1 0 0,-11 24 1 0 0,-7 21-44 0 0,13-28-395 0 0,-8 47 1 0 0,17-78 165 0 0,1 2-1535 0 0,0 1 393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4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1375 0 0,'0'0'1780'0'0,"-9"0"787"0"0,-68 3 2890 0 0,75-3-4285 0 0,0 0-612 0 0,-8 0 6330 0 0,11 1-6624 0 0,17 7 73 0 0,-1 0 1 0 0,29 19-1 0 0,-4-2-82 0 0,8 0-51 0 0,93 34 0 0 0,-81-33-165 0 0,-46-18-83 0 0,0-1-1 0 0,1 0 1 0 0,0-2 0 0 0,30 7-1 0 0,-19-7 43 0 0,-13-2 0 0 0,0-1 0 0 0,18 0 0 0 0,66-2-13 0 0,-97 0-56 0 0,-3 2-105 0 0,1 0 173 0 0,0 0 1 0 0,0 1-1 0 0,-1-1 0 0 0,1 0 1 0 0,-1 1-1 0 0,0-1 0 0 0,1 0 1 0 0,-1 0-1 0 0,0 0 0 0 0,-1 0 1 0 0,1 1-1 0 0,0-2 0 0 0,0 1 0 0 0,-1 0 1 0 0,1 0-1 0 0,-1 0 0 0 0,0-1 1 0 0,1 1-1 0 0,-1 0 0 0 0,0-1 1 0 0,0 0-1 0 0,-4 3 0 0 0,1-1 14 0 0,0 0 0 0 0,0 0 0 0 0,0 0-1 0 0,0-1 1 0 0,-1 0 0 0 0,1 0 0 0 0,-1 0 0 0 0,1 0-1 0 0,-1-1 1 0 0,0 0 0 0 0,1 0 0 0 0,-11-1-1 0 0,-10 3 22 0 0,-36 8-84 0 0,1 2-1 0 0,-75 27 0 0 0,109-30 57 0 0,-134 53 134 0 0,155-61-105 0 0,-14 11 113 0 0,11-6-67 0 0,6-6 13 0 0,7 0-14 0 0,13 0-174 0 0,0 0-1 0 0,0-1 1 0 0,23-2 0 0 0,10-1-690 0 0,-47 4 317 0 0,1-1-1 0 0,-1 0 1 0 0,0 1 0 0 0,0 0 0 0 0,0 0 0 0 0,5 2 0 0 0,-4-2-276 0 0,-2 0-1085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5:4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3679 0 0,'0'0'284'0'0,"-2"0"-186"0"0,-3 1 135 0 0,-40 5 7085 0 0,34-5-6389 0 0,-1 0 0 0 0,0 2-1 0 0,-18 4 1 0 0,-6 6-220 0 0,1 2-1 0 0,0 1 1 0 0,-50 31-1 0 0,72-39-551 0 0,0 1 0 0 0,1 1 0 0 0,0 0-1 0 0,0 0 1 0 0,1 1 0 0 0,1 1 0 0 0,0 0 0 0 0,0 0 0 0 0,1 1-1 0 0,1 0 1 0 0,-10 23 0 0 0,15-30-126 0 0,1 0 1 0 0,0 0-1 0 0,1 1 0 0 0,-1-1 0 0 0,1 1 1 0 0,1-1-1 0 0,-1 1 0 0 0,1 0 0 0 0,0-1 1 0 0,1 1-1 0 0,-1-1 0 0 0,1 1 0 0 0,1 0 0 0 0,-1-1 1 0 0,1 0-1 0 0,0 1 0 0 0,1-1 0 0 0,-1 0 1 0 0,1 0-1 0 0,1 0 0 0 0,-1-1 0 0 0,1 1 1 0 0,0-1-1 0 0,0 0 0 0 0,0 0 0 0 0,1 0 0 0 0,0 0 1 0 0,0-1-1 0 0,0 0 0 0 0,0 0 0 0 0,1 0 1 0 0,6 3-1 0 0,4 0 92 0 0,1-1 1 0 0,-1 0-1 0 0,1-1 1 0 0,0-1-1 0 0,0-1 1 0 0,0 0-1 0 0,1-1 1 0 0,-1-1 0 0 0,1-1-1 0 0,26-2 1 0 0,-12-2 90 0 0,1-1 1 0 0,-1-2 0 0 0,-1-1-1 0 0,54-21 1 0 0,-77 26-200 0 0,1-1 1 0 0,-1 0-1 0 0,0 0 0 0 0,-1-1 1 0 0,1 0-1 0 0,-1 0 1 0 0,0-1-1 0 0,12-12 0 0 0,-15 13-6 0 0,0 0 0 0 0,0 0 0 0 0,-1 0 0 0 0,0-1-1 0 0,0 1 1 0 0,0-1 0 0 0,-1 0 0 0 0,0 0-1 0 0,0 0 1 0 0,0 0 0 0 0,-1-1 0 0 0,0 1-1 0 0,0-10 1 0 0,-1 5-21 0 0,0 1-1 0 0,-1-1 0 0 0,0 0 1 0 0,-1 0-1 0 0,0 1 1 0 0,-1-1-1 0 0,0 1 0 0 0,-9-18 1 0 0,-1 1-53 0 0,-32-48 0 0 0,40 68 48 0 0,0 0-1 0 0,0 0 0 0 0,-1 0 0 0 0,0 1 0 0 0,-1 0 1 0 0,-9-8-1 0 0,12 11 2 0 0,1 1 1 0 0,-1 0-1 0 0,1 0 1 0 0,-1 1-1 0 0,0-1 0 0 0,1 1 1 0 0,-1-1-1 0 0,0 1 1 0 0,0 0-1 0 0,0 1 1 0 0,0-1-1 0 0,-1 1 0 0 0,1-1 1 0 0,0 1-1 0 0,0 1 1 0 0,-4 0-1 0 0,-5 1-182 0 0,0 1 0 0 0,0 1 0 0 0,0 0 0 0 0,1 1-1 0 0,-23 12 1 0 0,26-12-872 0 0,-1 1 0 0 0,1 1 0 0 0,0 0-1 0 0,-8 8 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18 174 5983 0 0,'-2'0'464'0'0,"1"2"-371"0"0,-14-1 11216 0 0,17 1-11055 0 0,0-1 0 0 0,-1 0 0 0 0,1 0 1 0 0,0-1-1 0 0,0 1 0 0 0,0 0 1 0 0,0-1-1 0 0,0 1 0 0 0,0-1 1 0 0,3 1-1 0 0,11 1-1 0 0,0-1 0 0 0,-1-1 1 0 0,26-2-1 0 0,49-12-164 0 0,-49 7 18 0 0,229-51 202 0 0,-5-18-4464 0 0,-253 73 3695 0 0,49-17-4307 0 0,-37 11 2120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1839 0 0,'0'0'364'0'0,"-2"1"858"0"0,-27 0 4016 0 0,11-1-38 0 0,17 0-5147 0 0,0 0-1 0 0,0 1 0 0 0,0-1 1 0 0,0 0-1 0 0,0 0 0 0 0,0 1 1 0 0,0-1-1 0 0,1 1 0 0 0,-1-1 1 0 0,0 0-1 0 0,0 1 0 0 0,0 0 1 0 0,0-1-1 0 0,0 1 1 0 0,1 0-1 0 0,-1-1 0 0 0,0 1 1 0 0,1 0-1 0 0,-1 0 0 0 0,0-1 1 0 0,1 1-1 0 0,-1 0 0 0 0,1 0 1 0 0,-1 0-1 0 0,1 0 0 0 0,-1 2 1 0 0,0-1 3 0 0,1-1 0 0 0,-1 1 1 0 0,1 0-1 0 0,0 0 0 0 0,-1 0 0 0 0,1 0 1 0 0,0 0-1 0 0,0 4 0 0 0,1-3-10 0 0,0 0 0 0 0,1 0 0 0 0,-1 0 0 0 0,0 0 0 0 0,1-1 0 0 0,-1 1 0 0 0,1 0 0 0 0,0-1 0 0 0,0 1 0 0 0,0-1 0 0 0,0 0 0 0 0,1 0-1 0 0,-1 0 1 0 0,1 0 0 0 0,-1 0 0 0 0,6 3 0 0 0,3 1 24 0 0,1-1 0 0 0,0-1 0 0 0,12 4-1 0 0,17 7 255 0 0,-39-14-287 0 0,0 0 0 0 0,1 1 0 0 0,-1-1 0 0 0,0 1 0 0 0,0-1 0 0 0,0 1-1 0 0,0 0 1 0 0,0-1 0 0 0,-1 1 0 0 0,1 0 0 0 0,-1 0 0 0 0,1 1 0 0 0,-1-1 0 0 0,0 0-1 0 0,1 0 1 0 0,-1 1 0 0 0,0-1 0 0 0,0 4 0 0 0,1-2-10 0 0,-2-1 14 0 0,1-1-1 0 0,-1 1 1 0 0,1 0 0 0 0,-1 0-1 0 0,0 0 1 0 0,0-1 0 0 0,0 1-1 0 0,-1 0 1 0 0,1 0 0 0 0,-1 0-1 0 0,0 3 1 0 0,0-3-1 0 0,-3 6 119 0 0,1 0 1 0 0,-2-1-1 0 0,1 1 0 0 0,-1-1 0 0 0,-1 0 0 0 0,0 0 1 0 0,-9 10-1 0 0,2-2 117 0 0,-12 12-80 0 0,-1 0 1 0 0,-2-2 0 0 0,-47 36-1 0 0,69-57-305 0 0,-1-1 1 0 0,0 0-1 0 0,-1 0 0 0 0,-10 5 0 0 0,16-8-56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215 271 5983 0 0,'0'0'464'0'0,"-1"2"-305"0"0,-93 146 7524 0 0,85-133-7330 0 0,-29 56 1123 0 0,2 26-552 0 0,36-96-921 0 0,-1-1 1 0 0,1 0-1 0 0,0 0 1 0 0,0 1-1 0 0,0-1 0 0 0,0 0 1 0 0,0 0-1 0 0,0 0 1 0 0,-1 1-1 0 0,1-1 1 0 0,0 0-1 0 0,0 0 1 0 0,0 0-1 0 0,0 1 0 0 0,-1-1 1 0 0,1 0-1 0 0,0 0 1 0 0,0 0-1 0 0,-1 0 1 0 0,1 1-1 0 0,0-1 0 0 0,0 0 1 0 0,0 0-1 0 0,-1 0 1 0 0,1 0-1 0 0,0 0 1 0 0,-1 0-1 0 0,1 0 0 0 0,0 0 1 0 0,0 0-1 0 0,-1 0 1 0 0,1 0-1 0 0,-1 0 1 0 0,-7-6 90 0 0,-4-11-6 0 0,10 11-74 0 0,0-1-1 0 0,1 1 1 0 0,-1-1 0 0 0,2 1 0 0 0,-1-1 0 0 0,1 1 0 0 0,-1-1 0 0 0,2 0 0 0 0,-1 1 0 0 0,1-1 0 0 0,0 1 0 0 0,0-1 0 0 0,1 1 0 0 0,0 0 0 0 0,4-10 0 0 0,1 0 14 0 0,0 0-1 0 0,2 0 1 0 0,0 1 0 0 0,17-24 0 0 0,28-23-107 0 0,78-72 0 0 0,-128 130 68 0 0,10-8-27 0 0,0 0-1 0 0,0 1 1 0 0,21-11-1 0 0,49-23 65 0 0,-75 41-21 0 0,13-6 255 0 0,1 1-1 0 0,0 1 0 0 0,32-7 0 0 0,71-7 835 0 0,-124 22-1080 0 0,-1 0-1 0 0,1 0 1 0 0,-1-1 0 0 0,1 1 0 0 0,-1 0 0 0 0,1 0-1 0 0,-1 1 1 0 0,1-1 0 0 0,-1 0 0 0 0,0 0-1 0 0,1 1 1 0 0,-1-1 0 0 0,1 1 0 0 0,-1-1 0 0 0,0 1-1 0 0,1 0 1 0 0,-1-1 0 0 0,0 1 0 0 0,0 0-1 0 0,2 1 1 0 0,2 8-14 0 0,-4-6 14 0 0,-1 1 0 0 0,0 0 0 0 0,0-1 0 0 0,0 1 0 0 0,-1-1 0 0 0,0 1 0 0 0,1 0 0 0 0,-2-1 0 0 0,-1 6-1 0 0,-17 40 99 0 0,-27 40 149 0 0,-10 25 59 0 0,35-63-356 0 0,-85 186-473 0 0,92-208 102 0 0,13-27 191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14567 0 0,'0'0'1320'0'0,"2"0"-1082"0"0,1 0-123 0 0,0 0 1 0 0,0 0 0 0 0,-1 1-1 0 0,1 0 1 0 0,0-1 0 0 0,0 1-1 0 0,-1 0 1 0 0,1 0-1 0 0,0 1 1 0 0,-1-1 0 0 0,1 0-1 0 0,-1 1 1 0 0,0 0 0 0 0,1-1-1 0 0,-1 1 1 0 0,0 0 0 0 0,0 0-1 0 0,0 1 1 0 0,0-1 0 0 0,-1 0-1 0 0,1 0 1 0 0,-1 1 0 0 0,1-1-1 0 0,-1 1 1 0 0,0 0 0 0 0,2 3-1 0 0,-2-2-49 0 0,0-1 0 0 0,0 1 1 0 0,0 0-1 0 0,-1 0 0 0 0,1-1 0 0 0,-1 1 0 0 0,0 0 0 0 0,0 0 0 0 0,-1 0 0 0 0,1-1 0 0 0,-1 1 1 0 0,-1 7-1 0 0,-3 4 101 0 0,-10 25 1 0 0,12-34-99 0 0,-17 41 265 0 0,3-11 87 0 0,-19 64 0 0 0,34-87-354 0 0,1 34-292 0 0,0-32-1844 0 0,-1 3-4549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13039 0 0,'0'0'3304'0'0,"2"0"-2698"0"0,5 0-511 0 0,0 0 1 0 0,0 0-1 0 0,0 0 1 0 0,1-1 0 0 0,-1 0-1 0 0,7-3 1 0 0,47-14 645 0 0,-30 7-589 0 0,134-33-5297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8287 0 0,'0'0'2951'0'0,"3"0"-642"0"0,52-1 3805 0 0,-19-2-4633 0 0,61-11 0 0 0,64-20-869 0 0,-144 31-1480 0 0,33-3 0 0 0,-6 4-3534 0 0,-29 2-1984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 13103 0 0,'0'0'3810'0'0,"1"-2"-3029"0"0,4-7 1268 0 0,-7 11-1953 0 0,-28 25 194 0 0,-1-1 0 0 0,-1-2 0 0 0,-69 40 0 0 0,60-39-333 0 0,1 3 0 0 0,1 1 0 0 0,2 1-1 0 0,-36 40 1 0 0,66-64 43 0 0,0 2 0 0 0,1-1 0 0 0,0 1 0 0 0,0 0 0 0 0,1 0 0 0 0,0 0 0 0 0,0 1 0 0 0,1 0 0 0 0,0 0 0 0 0,1 0 0 0 0,-3 10 0 0 0,4-2 0 0 0,5 0 11 0 0,-1-13 14 0 0,0 0 1 0 0,0 0-1 0 0,0-1 0 0 0,0 1 1 0 0,1-1-1 0 0,-1 1 0 0 0,1-1 1 0 0,0 0-1 0 0,0 0 0 0 0,0 0 1 0 0,0 0-1 0 0,1-1 0 0 0,-1 1 1 0 0,1-1-1 0 0,0 0 1 0 0,0 0-1 0 0,-1-1 0 0 0,1 1 1 0 0,0-1-1 0 0,1 1 0 0 0,6 0 1 0 0,7 1 88 0 0,1 0 1 0 0,0-1-1 0 0,28-2 1 0 0,-40 0-94 0 0,57 0 283 0 0,0-4-1 0 0,0-2 1 0 0,0-3-1 0 0,76-22 0 0 0,-130 28-302 0 0,0 0-1 0 0,0-1 0 0 0,-1 0 0 0 0,1-1 0 0 0,-1 0 0 0 0,0 0 0 0 0,-1-1 0 0 0,1 0 0 0 0,7-8 0 0 0,-11 10-18 0 0,-1-1 0 0 0,0 1 1 0 0,0-1-1 0 0,-1 0 0 0 0,1 0 0 0 0,-1-1 0 0 0,0 1 0 0 0,0 0 0 0 0,-1-1 0 0 0,0 0 0 0 0,0 1 0 0 0,0-1 0 0 0,-1 0 0 0 0,0 0 0 0 0,0 0 0 0 0,0-12 0 0 0,-1 11-10 0 0,1-1 4 0 0,-1 1 0 0 0,-1-1-1 0 0,0 0 1 0 0,-2-13 0 0 0,2 19-95 0 0,-1 2-154 0 0,-4-2 250 0 0,0 2 1 0 0,1-1-1 0 0,-1 1 0 0 0,0 0 0 0 0,1 0 1 0 0,-1 0-1 0 0,0 1 0 0 0,1 0 0 0 0,-1 0 1 0 0,1 0-1 0 0,-1 1 0 0 0,1 0 0 0 0,-1 0 1 0 0,1 0-1 0 0,-8 6 0 0 0,-6 4 107 0 0,1 0 0 0 0,-29 27-1 0 0,24-19 113 0 0,14-12-153 0 0,0 1 0 0 0,1-1 1 0 0,1 1-1 0 0,0 1 0 0 0,0 0 0 0 0,1 0 1 0 0,0 0-1 0 0,-9 21 0 0 0,8-13-61 0 0,8-14-42 0 0,0-2-14 0 0,-1-1 60 0 0,0 0-1 0 0,0-1 1 0 0,0 1-1 0 0,1 0 1 0 0,-1-1 0 0 0,0 1-1 0 0,0-1 1 0 0,1 1-1 0 0,-1-1 1 0 0,1 1-1 0 0,-1-1 1 0 0,0 1-1 0 0,1-1 1 0 0,-1 1 0 0 0,1-1-1 0 0,-1 1 1 0 0,1-1-1 0 0,0 0 1 0 0,-1 1-1 0 0,1-1 1 0 0,-1 0-1 0 0,1 1 1 0 0,0-1 0 0 0,1 1-32 0 0,2 0-135 0 0,0 1 1 0 0,1-1-1 0 0,0 0 0 0 0,-1 0 1 0 0,1 0-1 0 0,0-1 0 0 0,-1 1 0 0 0,1-1 1 0 0,0 0-1 0 0,-1-1 0 0 0,1 1 1 0 0,5-2-1 0 0,20-4-990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2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85 13591 0 0,'16'-11'773'0'0,"-1"1"0"0"0,1 1 0 0 0,1 0 1 0 0,22-9-1 0 0,-37 18 23 0 0,19-2 1753 0 0,-21 4-2528 0 0,0 1 0 0 0,-1-1 0 0 0,1 0-1 0 0,-1 1 1 0 0,0-1 0 0 0,0 0 0 0 0,0 0 0 0 0,0 0 0 0 0,0 1 0 0 0,0-1 0 0 0,0 0 0 0 0,-3 2 0 0 0,-22 25 154 0 0,11-13-65 0 0,-28 32-9 0 0,13-17-30 0 0,1 3 0 0 0,-47 71 1 0 0,73-102-28 0 0,1 1 0 0 0,0 0 0 0 0,0 0 0 0 0,1 0 0 0 0,-1 0 0 0 0,1 0 0 0 0,0 0 0 0 0,0 0 1 0 0,0 0-1 0 0,0 0 0 0 0,1 0 0 0 0,0 0 0 0 0,0 1 0 0 0,0-1 0 0 0,0 0 0 0 0,2 9 0 0 0,-1-12-20 0 0,0 0-1 0 0,0 0 1 0 0,-1 1-1 0 0,1-1 1 0 0,0 0-1 0 0,0 0 1 0 0,0 0 0 0 0,1 0-1 0 0,-1 0 1 0 0,0 0-1 0 0,0 0 1 0 0,0 0-1 0 0,1-1 1 0 0,-1 1-1 0 0,0 0 1 0 0,1-1-1 0 0,1 1 1 0 0,1 1 32 0 0,4 1 18 0 0,0-1-1 0 0,0 1 1 0 0,1-1-1 0 0,-1-1 1 0 0,1 1 0 0 0,0-2-1 0 0,-1 1 1 0 0,1-1-1 0 0,0 0 1 0 0,-1-1-1 0 0,18-3 1 0 0,5-4 265 0 0,58-21 1 0 0,-58 17-182 0 0,-21 9-110 0 0,0-1 0 0 0,0 0 0 0 0,-1-1 0 0 0,1 0 0 0 0,-1 0 0 0 0,0-1 0 0 0,15-12 0 0 0,-9 1-11 0 0,-12 10-5 0 0,-1 1-21 0 0,-1 3-14 0 0,1 0-1 0 0,-1-1 1 0 0,0 1-1 0 0,1 0 1 0 0,-2 0 0 0 0,1-1-1 0 0,0 1 1 0 0,-1 0-1 0 0,1-1 1 0 0,-1 1 0 0 0,0-1-1 0 0,0 1 1 0 0,-1-6-1 0 0,0 3-9 0 0,-1 1 0 0 0,0 0-1 0 0,1 0 1 0 0,-2 0 0 0 0,1 0-1 0 0,0 0 1 0 0,-7-8-1 0 0,-1 0-20 0 0,0 1 0 0 0,-1 0 0 0 0,-1 0 0 0 0,-22-16 0 0 0,10 9-70 0 0,-31-25-31 0 0,48 38-164 0 0,0-1 0 0 0,1 0-1 0 0,-1-1 1 0 0,2 1 0 0 0,-7-10-1 0 0,11 15-36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3679 0 0,'0'0'11038'0'0,"1"2"-10330"0"0,4 11 106 0 0,-1 0 0 0 0,2-1 0 0 0,12 22 0 0 0,-14-28-646 0 0,0 0 0 0 0,1 0-1 0 0,0-1 1 0 0,0 0 0 0 0,0 0-1 0 0,0 0 1 0 0,1 0 0 0 0,0-1-1 0 0,9 5 1 0 0,6 1-8 0 0,1-1 1 0 0,0-1-1 0 0,44 10 0 0 0,-52-14-106 0 0,-13-4-49 0 0,0 0 1 0 0,0 1 0 0 0,0-1 0 0 0,-1 1 0 0 0,1-1 0 0 0,0 1-1 0 0,0-1 1 0 0,0 1 0 0 0,0 0 0 0 0,0-1 0 0 0,-1 1 0 0 0,1 0-1 0 0,0 0 1 0 0,-1-1 0 0 0,1 1 0 0 0,0 0 0 0 0,-1 0 0 0 0,1 0 0 0 0,-1 0-1 0 0,0 0 1 0 0,1 0 0 0 0,-1 0 0 0 0,0 0 0 0 0,1 0 0 0 0,-1 0-1 0 0,0 0 1 0 0,0 1 0 0 0,0 1 3 0 0,0 0 0 0 0,0 0 0 0 0,0 0 0 0 0,0-1 0 0 0,0 1-1 0 0,-1 0 1 0 0,-1 5 0 0 0,-4 5 72 0 0,0-1-1 0 0,0 0 0 0 0,-1 0 1 0 0,-1 0-1 0 0,0-1 0 0 0,-1 0 1 0 0,-11 11-1 0 0,-76 63 540 0 0,94-82-619 0 0,-101 71-166 0 0,39-31 34 0 0,22-18-1769 0 0,41-24 920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87 356 7831 0 0,'0'0'4242'0'0,"1"3"-2353"0"0,2 3-937 0 0,-1-2-780 0 0,0 1 1 0 0,0 0 0 0 0,0-1 0 0 0,0 1 0 0 0,-1 0-1 0 0,0 0 1 0 0,0 0 0 0 0,0 6 0 0 0,-1-1-36 0 0,0 1 0 0 0,0-1-1 0 0,-1 0 1 0 0,0 1 0 0 0,-1-1 0 0 0,0 0 0 0 0,-1 0 0 0 0,0 0 0 0 0,0 0 0 0 0,-9 15 0 0 0,8-18 2 0 0,2-3 22 0 0,0 0 0 0 0,0-1-1 0 0,-1 1 1 0 0,0-1 0 0 0,-4 6 0 0 0,-20 13 703 0 0,25-21-505 0 0,-2-1-123 0 0,3 0-225 0 0,1 0 1 0 0,0 0-1 0 0,-1 0 0 0 0,1 1 1 0 0,-1-1-1 0 0,1 0 1 0 0,-1 0-1 0 0,1 0 1 0 0,-1 0-1 0 0,1 0 1 0 0,-1 0-1 0 0,1-1 0 0 0,-1 1 1 0 0,1 0-1 0 0,0 0 1 0 0,-1 0-1 0 0,1 0 1 0 0,-1 0-1 0 0,1-1 0 0 0,-1 1 1 0 0,0-2 8 0 0,-1 1 0 0 0,1-1-1 0 0,0 1 1 0 0,0-1 0 0 0,0 1 0 0 0,1-1 0 0 0,-1 0 0 0 0,0 0 0 0 0,0 1 0 0 0,1-1-1 0 0,-1 0 1 0 0,1 0 0 0 0,0 0 0 0 0,0 0 0 0 0,-1 1 0 0 0,1-1 0 0 0,0 0 0 0 0,1 0-1 0 0,-1 0 1 0 0,0 0 0 0 0,0 0 0 0 0,1 1 0 0 0,-1-1 0 0 0,1 0 0 0 0,1-2 0 0 0,2-6-83 0 0,1 0 1 0 0,0 1-1 0 0,10-14 1 0 0,-3 4-25 0 0,20-34-129 0 0,3 2 1 0 0,2 2 0 0 0,2 1-1 0 0,2 2 1 0 0,2 1-1 0 0,83-65 1 0 0,-113 101 375 0 0,1 0 0 0 0,0 0 0 0 0,0 2 0 0 0,0-1 0 0 0,1 2 0 0 0,0 0 0 0 0,1 1 1 0 0,-1 0-1 0 0,1 2 0 0 0,0 0 0 0 0,0 0 0 0 0,0 1 0 0 0,1 1 0 0 0,20 2 0 0 0,-25 0-73 0 0,-11-1-83 0 0,0 0 0 0 0,-1 0 0 0 0,1 0 0 0 0,0 1 0 0 0,-1-1 0 0 0,1 0 0 0 0,-1 0 0 0 0,1 1 0 0 0,0-1 0 0 0,-1 1 0 0 0,1-1 0 0 0,-1 0 0 0 0,1 1 0 0 0,-1-1 0 0 0,1 1 0 0 0,-1-1 0 0 0,1 1 0 0 0,-1-1 0 0 0,1 2 0 0 0,0-1 9 0 0,0 0 0 0 0,1 1-1 0 0,-1-1 1 0 0,0 1-1 0 0,0-1 1 0 0,0 1 0 0 0,0-1-1 0 0,0 1 1 0 0,-1 0-1 0 0,1 0 1 0 0,0-1 0 0 0,-1 1-1 0 0,1 0 1 0 0,-1 0-1 0 0,0 0 1 0 0,1-1-1 0 0,-1 1 1 0 0,0 3 0 0 0,0 1 13 0 0,-1-1 1 0 0,0 0 0 0 0,1 0-1 0 0,-4 8 1 0 0,-4 9 71 0 0,-2 1 0 0 0,0-2-1 0 0,-2 1 1 0 0,-13 19 0 0 0,3-5 46 0 0,16-26-129 0 0,-27 44 337 0 0,-36 84 0 0 0,59-115-401 0 0,5-13-81 0 0,1 1 1 0 0,0-1-1 0 0,0 1 0 0 0,1 0 1 0 0,0 0-1 0 0,1 0 0 0 0,-1 14 0 0 0,3-22-780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74 7367 0 0,'-2'2'568'0'0,"-17"8"-421"0"0,-13 9 1661 0 0,14-3 7376 0 0,21-16-8969 0 0,7-2-177 0 0,0 0 1 0 0,-1 0-1 0 0,1-1 1 0 0,0 0-1 0 0,-1-1 1 0 0,1 0-1 0 0,-1 0 1 0 0,0-1 0 0 0,-1 0-1 0 0,1 0 1 0 0,12-12-1 0 0,-5 4 160 0 0,1 1 0 0 0,0 0 0 0 0,30-15 0 0 0,-45 27 98 0 0,10 0 263 0 0,-10 0-46 0 0,-2 0-484 0 0,1 1 0 0 0,-1 0 0 0 0,0 0 0 0 0,1 0-1 0 0,-1 0 1 0 0,0 0 0 0 0,1 0 0 0 0,0 0 0 0 0,-1-1 0 0 0,1 1 0 0 0,-1 0-1 0 0,2 0 1 0 0,1 4 32 0 0,-1-1-48 0 0,-1-1-1 0 0,1 1 1 0 0,-1 0-1 0 0,0 1 1 0 0,0-1-1 0 0,0 0 1 0 0,-1 0-1 0 0,1 0 1 0 0,-1 0-1 0 0,0 1 1 0 0,-1 6-1 0 0,0-3 20 0 0,-1-1-1 0 0,0 0 0 0 0,0 0 0 0 0,0 0 1 0 0,-1 0-1 0 0,-4 7 0 0 0,-3 2 26 0 0,0-1-1 0 0,0 0 1 0 0,-1-1 0 0 0,-21 21-1 0 0,-1-6-560 0 0,0-2-1 0 0,-2-1 0 0 0,-47 26 1 0 0,17-9 61 0 0,64-43 503 0 0,0 1 1 0 0,0-1-1 0 0,0 1 0 0 0,1-1 1 0 0,-1 1-1 0 0,0 0 1 0 0,0 0-1 0 0,1-1 0 0 0,-1 1 1 0 0,0 0-1 0 0,1 0 0 0 0,-1 0 1 0 0,0 1-1 0 0,1-1-31 0 0,1 0-1 0 0,-1 0 0 0 0,1 0 1 0 0,-1 0-1 0 0,1 0 1 0 0,-1 0-1 0 0,1 0 0 0 0,0-1 1 0 0,-1 1-1 0 0,1 0 1 0 0,0 0-1 0 0,1 0 0 0 0,-2-1 14 0 0,1 1-25 0 0,-1 0 1 0 0,1 0-1 0 0,0-1 1 0 0,-1 1-1 0 0,1 0 0 0 0,0-1 1 0 0,0 1-1 0 0,-1 0 1 0 0,1-1-1 0 0,0 1 1 0 0,0-1-1 0 0,0 0 0 0 0,0 1 1 0 0,0-1-1 0 0,0 0 1 0 0,1 1-1 0 0,2 0 36 0 0,2 1 19 0 0,0 0 0 0 0,-1-1 0 0 0,1 0 0 0 0,0 0-1 0 0,0 0 1 0 0,9 0 0 0 0,38-4 414 0 0,-40 1-364 0 0,33 0 372 0 0,0 1-1 0 0,66 8 1 0 0,-112-7-494 0 0,16 2-783 0 0,27-1 0 0 0,-38-1 458 0 0,-1-1 0 0 0,0 1 1 0 0,1-1-1 0 0,-1 0 0 0 0,1 0 1 0 0,-1 0-1 0 0,0-1 0 0 0,0 1 1 0 0,0-1-1 0 0,0 0 0 0 0,5-4 1 0 0,2-2-6766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0 919 0 0,'-4'7'12'0'0,"-1"-1"0"0"0,0 0 0 0 0,-1 0 0 0 0,-7 7 0 0 0,-9 8 279 0 0,15-12 998 0 0,-44 53 4871 0 0,46-55-5481 0 0,0 0 0 0 0,1 0 0 0 0,0 0 0 0 0,0 1 0 0 0,1-1 0 0 0,0 1 0 0 0,-3 12 2868 0 0,8-19-3314 0 0,0 0 0 0 0,-1-1 0 0 0,1 1 0 0 0,0 0 0 0 0,0 0 0 0 0,0-1 0 0 0,0 1 0 0 0,0-1 0 0 0,-1 0 0 0 0,4 0 0 0 0,5 1 150 0 0,0-2 0 0 0,0 1 0 0 0,0-1 0 0 0,-1-1 0 0 0,10-2 0 0 0,48-17 487 0 0,-37 11-605 0 0,63-25 260 0 0,-78 28-468 0 0,0-1-1 0 0,0 0 1 0 0,25-19 0 0 0,-38 26-81 0 0,0-1 0 0 0,0 0 0 0 0,-1 1 0 0 0,1-1 0 0 0,0 0 0 0 0,-1 0 0 0 0,1 0 0 0 0,-1 0 0 0 0,1 0 0 0 0,-1-1 0 0 0,0 1 0 0 0,0 0 0 0 0,0-1 0 0 0,0 1 0 0 0,-1 0 0 0 0,1-1 0 0 0,0-3 0 0 0,-3 5-27 0 0,-1 0-1 0 0,1 0 1 0 0,0 1 0 0 0,-1-1-1 0 0,1 1 1 0 0,0-1-1 0 0,-1 1 1 0 0,-2 0-1 0 0,-10 1 12 0 0,0 0-1 0 0,0 1 1 0 0,0 1-1 0 0,0 0 0 0 0,-25 9 1 0 0,16-4-9 0 0,-15 4 40 0 0,1 3-1 0 0,1 1 0 0 0,0 1 1 0 0,1 3-1 0 0,1 0 0 0 0,1 3 1 0 0,-48 40-1 0 0,77-59 17 0 0,0 0-1 0 0,1 1 1 0 0,-1 0 0 0 0,1 0-1 0 0,0 0 1 0 0,0 1 0 0 0,1-1-1 0 0,-5 10 1 0 0,7-13-4 0 0,1-1 0 0 0,-1 1 0 0 0,1-1-1 0 0,0 1 1 0 0,-1-1 0 0 0,1 1 0 0 0,0 0 0 0 0,0-1 0 0 0,0 1-1 0 0,0-1 1 0 0,0 1 0 0 0,0-1 0 0 0,1 1 0 0 0,-1 0 0 0 0,0-1-1 0 0,2 3 1 0 0,-1-3-1 0 0,0 1 0 0 0,0 0 1 0 0,0-1-1 0 0,0 1 0 0 0,1-1 0 0 0,-1 0 0 0 0,1 1 0 0 0,-1-1 0 0 0,1 0 0 0 0,-1 0 0 0 0,1 0 1 0 0,0 0-1 0 0,-1 0 0 0 0,1 0 0 0 0,0-1 0 0 0,3 2 0 0 0,11 3-416 0 0,0-1-1 0 0,1-1 1 0 0,-1 0 0 0 0,27 0-1 0 0,-10-3-817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46 2303 0 0,'-2'0'167'0'0,"0"1"-127"0"0,-26 8 12455 0 0,28-9-12151 0 0,-1 1 0 0 0,1-1 0 0 0,0 0 0 0 0,0 1 0 0 0,0-1 0 0 0,0 1-1 0 0,0-1 1 0 0,0 0 0 0 0,1 2 0 0 0,0 3 856 0 0,0-2-1981 0 0,1-1 1285 0 0,1 0-365 0 0,1 1 0 0 0,0-1-1 0 0,-1 0 1 0 0,1 0 0 0 0,0-1-1 0 0,0 1 1 0 0,0-1-1 0 0,0 0 1 0 0,0 0 0 0 0,6 1-1 0 0,-2-1 125 0 0,0-1 0 0 0,0 0-1 0 0,0-1 1 0 0,16-2 0 0 0,11-6 387 0 0,0-1 0 0 0,62-28 0 0 0,-28 10-1456 0 0,-67 27 310 0 0,-11 17-6345 0 0,-3-2 4779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72 3679 0 0,'-99'61'15983'0'0,"117"-60"-13955"0"0,-10-1-1837 0 0,0 0 0 0 0,0 0-1 0 0,-1-1 1 0 0,1 0 0 0 0,11-2 0 0 0,127-43 697 0 0,24-6-473 0 0,-131 42-248 0 0,-1 2 0 0 0,60-4 0 0 0,-73 12-604 0 0,0 1 1 0 0,0 1-1 0 0,-1 1 0 0 0,27 6 0 0 0,-45-7-1405 0 0,7 2-5612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9215 0 0,'-1'3'10748'0'0,"-3"8"-10397"0"0,0 0 0 0 0,0 0 1 0 0,-1 0-1 0 0,-1 0 0 0 0,0-1 0 0 0,0 0 0 0 0,-1 0 0 0 0,0 0 0 0 0,-1-1 1 0 0,-17 16-1 0 0,-7 3-164 0 0,-61 41 1 0 0,85-64-223 0 0,-44 30-174 0 0,9-7-130 0 0,1 2-1 0 0,2 2 1 0 0,-39 38-1 0 0,72-63 293 0 0,-25 31-66 0 0,22-22 131 0 0,10-10 34 0 0,1-3-6 0 0,-1-1-30 0 0,0 0-1 0 0,1-1 1 0 0,-1 1 0 0 0,1 0-1 0 0,-1-1 1 0 0,1 1-1 0 0,0-1 1 0 0,0 1 0 0 0,0-1-1 0 0,0 1 1 0 0,0-1-1 0 0,0 1 1 0 0,0-1 0 0 0,0 0-1 0 0,0 1 1 0 0,1-1 0 0 0,-1 0-1 0 0,0 0 1 0 0,1 0-1 0 0,-1 0 1 0 0,1 0 0 0 0,2 0-1 0 0,4 3 37 0 0,-1 0 0 0 0,1-1 0 0 0,12 3 0 0 0,3-1 124 0 0,0-1 1 0 0,0-1-1 0 0,46 1 1 0 0,71-11 304 0 0,-67 1-183 0 0,52-3 54 0 0,-113 9-355 0 0,35-1 91 0 0,82-13 1 0 0,-115 12-113 0 0,-1-1 0 0 0,0-1-1 0 0,0 0 1 0 0,0 0 0 0 0,-1-2 0 0 0,1 1 0 0 0,-1-2 0 0 0,-1 1-1 0 0,1-2 1 0 0,19-16 0 0 0,-25 19-32 0 0,-1-1-1 0 0,0 0 0 0 0,0 0 1 0 0,-1 0-1 0 0,0 0 0 0 0,0-1 1 0 0,0 0-1 0 0,-1 0 1 0 0,0 0-1 0 0,0 0 0 0 0,-1 0 1 0 0,0 0-1 0 0,0-1 1 0 0,-1 1-1 0 0,0-1 0 0 0,0 0 1 0 0,-1 1-1 0 0,1-1 1 0 0,-2 0-1 0 0,1 1 0 0 0,-3-11 1 0 0,2 15 70 0 0,0 1 0 0 0,0-1 1 0 0,0 0-1 0 0,0 1 0 0 0,0-1 0 0 0,0 1 1 0 0,-1-1-1 0 0,1 1 0 0 0,-1-1 1 0 0,0 1-1 0 0,0 0 0 0 0,0 0 0 0 0,0 0 1 0 0,0 0-1 0 0,0 0 0 0 0,-1 1 0 0 0,1-1 1 0 0,0 1-1 0 0,-1-1 0 0 0,0 1 1 0 0,1 0-1 0 0,-1 0 0 0 0,0 0 0 0 0,1 0 1 0 0,-1 0-1 0 0,0 1 0 0 0,0-1 0 0 0,0 1 1 0 0,1 0-1 0 0,-1 0 0 0 0,0 0 1 0 0,0 0-1 0 0,0 0 0 0 0,0 1 0 0 0,0-1 1 0 0,1 1-1 0 0,-1 0 0 0 0,0 0 0 0 0,1 0 1 0 0,-1 0-1 0 0,0 0 0 0 0,1 1 1 0 0,-3 1-1 0 0,-14 12 36 0 0,1 0 0 0 0,-21 22 0 0 0,4-2-243 0 0,27-26 102 0 0,0 0 1 0 0,0 1-1 0 0,-9 15 0 0 0,11-15 6 0 0,5-9 67 0 0,0 1-1 0 0,0-1 0 0 0,0 0 1 0 0,1 1-1 0 0,-1-1 1 0 0,0 1-1 0 0,1 0 1 0 0,-1-1-1 0 0,1 1 1 0 0,0-1-1 0 0,0 1 1 0 0,0 0-1 0 0,-1-1 0 0 0,1 1 1 0 0,1 0-1 0 0,-1-1 1 0 0,0 1-1 0 0,1 2 1 0 0,0 0-94 0 0,1-1 0 0 0,-1 1-1 0 0,1 0 1 0 0,0-1 0 0 0,3 5 0 0 0,-4-7 81 0 0,0 1-417 0 0,14 1-4232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7367 0 0,'0'0'14055'0'0,"0"3"-13500"0"0,-1 1-400 0 0,1 1 1 0 0,-1 0 0 0 0,0-1 0 0 0,0 1 0 0 0,0-1 0 0 0,-1 1 0 0 0,-2 5 0 0 0,-20 35-34 0 0,-1 2-336 0 0,14-18-29 0 0,2-10 46 0 0,1 1 0 0 0,1 0-1 0 0,1 1 1 0 0,-5 28 0 0 0,7-28 134 0 0,3-14 77 0 0,-1-1 0 0 0,1 0 0 0 0,1 0 0 0 0,-1 1 1 0 0,1-1-1 0 0,0 0 0 0 0,1 1 0 0 0,1 7 0 0 0,1-2 54 0 0,-2-10-45 0 0,1 0 1 0 0,-1 0-1 0 0,0 0 0 0 0,0 0 0 0 0,1-1 1 0 0,-1 1-1 0 0,1 0 0 0 0,0-1 0 0 0,-1 1 0 0 0,1-1 1 0 0,0 0-1 0 0,0 1 0 0 0,0-1 0 0 0,0 0 1 0 0,0 0-1 0 0,0 0 0 0 0,0-1 0 0 0,0 1 0 0 0,1 0 1 0 0,-1-1-1 0 0,0 0 0 0 0,0 1 0 0 0,4-1 1 0 0,5 0 173 0 0,0 0 0 0 0,0-1 0 0 0,18-4 1 0 0,-13 2-37 0 0,13-1 32 0 0,-2-2 0 0 0,1-2 0 0 0,-1 0 0 0 0,0-2 0 0 0,0 0 0 0 0,-1-2 0 0 0,38-24 0 0 0,-42 22-147 0 0,-12 8-21 0 0,-1 0 0 0 0,0 0 0 0 0,10-10 0 0 0,-16 13-21 0 0,0 0-1 0 0,-1 0 1 0 0,1 0-1 0 0,-1-1 1 0 0,1 1 0 0 0,-1-1-1 0 0,0 0 1 0 0,-1 0-1 0 0,1 1 1 0 0,-1-1-1 0 0,0 0 1 0 0,2-6-1 0 0,-2 4-9 0 0,-1-1 1 0 0,0 0-1 0 0,0 1 0 0 0,0-1 1 0 0,0 1-1 0 0,-1-1 0 0 0,0 1 0 0 0,-1-1 1 0 0,1 1-1 0 0,-1-1 0 0 0,-1 1 1 0 0,1 0-1 0 0,-1 0 0 0 0,0 0 0 0 0,0 1 1 0 0,-1-1-1 0 0,0 1 0 0 0,0-1 1 0 0,0 1-1 0 0,-6-5 0 0 0,1 1-6 0 0,-1 0 0 0 0,0 1 0 0 0,0 0 0 0 0,0 1 0 0 0,-1 0 0 0 0,0 1 0 0 0,-1 0 0 0 0,1 1 0 0 0,-21-6 0 0 0,-4 3-15 0 0,34 8-103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59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3423 0 0,'0'0'158'0'0,"-3"13"10276"0"0,13-6-10359 0 0,-4-1-22 0 0,-6-6-53 0 0,0 0 0 0 0,0 0 0 0 0,1 0 0 0 0,-1 0 0 0 0,0 0 0 0 0,0 0 0 0 0,0 0 0 0 0,0 0 0 0 0,0 0 0 0 0,0 0 0 0 0,0 0 0 0 0,0 0 0 0 0,0 0 0 0 0,0 0 0 0 0,0 0 0 0 0,0 0 0 0 0,0 0 0 0 0,0 0 0 0 0,0 0 0 0 0,1 0 0 0 0,-1 0 0 0 0,0 0 0 0 0,0 0 0 0 0,0 1 0 0 0,0-1 0 0 0,0 0 0 0 0,0 0 1 0 0,0 0-1 0 0,0 0 0 0 0,0 0 0 0 0,0 0 0 0 0,0 0 0 0 0,0 0 0 0 0,0 0 0 0 0,0 0 0 0 0,0 0 0 0 0,0 0 0 0 0,0 0 0 0 0,0 1 0 0 0,0-1 0 0 0,0 0 0 0 0,0 0 0 0 0,0 0 0 0 0,0 0 0 0 0,0 0 0 0 0,0 0 0 0 0,0 0 0 0 0,0 0 0 0 0,-1 0 0 0 0,1 0 0 0 0,0 0 0 0 0,0 0 0 0 0,0 0 0 0 0,0 0 0 0 0,0 0 0 0 0,0 1 0 0 0,0-1 0 0 0,0 0 0 0 0,0 0 0 0 0,0 0 0 0 0,0 0 0 0 0,24 22 103 0 0,-20-19-23 0 0,0-1-61 0 0,-1 0 0 0 0,1 1 0 0 0,-1-1 1 0 0,1 1-1 0 0,-1 0 0 0 0,0 0 0 0 0,3 4 0 0 0,-3-3-12 0 0,4 6 8 0 0,-3-3 22 0 0,0 1 0 0 0,-1 0 1 0 0,0-1-1 0 0,0 1 0 0 0,-1 0 0 0 0,1 0 0 0 0,0 16 0 0 0,10 37 169 0 0,-9-45-146 0 0,-2-8-53 0 0,3-1 52 0 0,2 5-36 0 0,2 0 20 0 0,3-3-33 0 0,2-2-10 0 0,-2-2 11 0 0,-7-3 32 0 0,8 5-33 0 0,1 3-10 0 0,-3 3 0 0 0,3 7 0 0 0,-13-14 0 0 0,0-1 0 0 0,7 26 0 0 0,-3-16 0 0 0,3 12 0 0 0,-3-4 0 0 0,-1-9 0 0 0,4 0 0 0 0,1-1 11 0 0,-1-2 42 0 0,-5-7 1 0 0,2 5-44 0 0,-1 3 4 0 0,-4-10 50 0 0,1 8 4 0 0,-2-3 380 0 0,0 6-374 0 0,0 2-4 0 0,2-1-45 0 0,0 1 18 0 0,1 1-33 0 0,-1 43-10 0 0,0-46 0 0 0,0-4 0 0 0,-1 0 0 0 0,0 0 0 0 0,0 0 0 0 0,-3 14 0 0 0,1-11 0 0 0,-6 19-2 0 0,-5 10 68 0 0,12-40-66 0 0,-7 22 0 0 0,8-13 0 0 0,1 17 0 0 0,0-22 0 0 0,-2 1 0 0 0,-2 23 0 0 0,1-15 0 0 0,0 3 0 0 0,1-11 0 0 0,-9 13 0 0 0,0 9 0 0 0,1-5 0 0 0,-14 28 0 0 0,6-16-3 0 0,7-14 37 0 0,-12 23-1 0 0,15-33-33 0 0,1-4 11 0 0,4-5 1018 0 0,1-1-918 0 0,-12 7 125 0 0,8-3 32 0 0,4-6-183 0 0,0 1-61 0 0,0-1-1 0 0,0 0 0 0 0,0 0 0 0 0,0 1 1 0 0,1-1-1 0 0,-1 0 0 0 0,0 0 1 0 0,1 0-1 0 0,-1 1 0 0 0,1-1 1 0 0,-1 0-1 0 0,1 0 0 0 0,-1 0 1 0 0,1 0-1 0 0,0 0 0 0 0,-1 0 0 0 0,1 0 1 0 0,0-2-1 0 0,-1 0 618 0 0,8 15-587 0 0,5 8-44 0 0,-10-18-6 0 0,5 2 46 0 0,5 5-40 0 0,3-2-10 0 0,12 0 31 0 0,21-6 2 0 0,-45-1-33 0 0,83-2 0 0 0,-83 2 0 0 0,0 0 0 0 0,0 0 0 0 0,-1 0 0 0 0,1 1 0 0 0,0-1 0 0 0,0 1 0 0 0,-1-1 0 0 0,1 1 0 0 0,0 0 0 0 0,-1 0 0 0 0,5 2 0 0 0,1 2 0 0 0,1-3 0 0 0,-6-1 0 0 0,1 0 0 0 0,0 1 0 0 0,-1-1 0 0 0,1 1 0 0 0,5 3 0 0 0,7 4 0 0 0,-14-9 0 0 0,-1 1 0 0 0,0-1 0 0 0,0 1 0 0 0,1 0 0 0 0,-1 0 0 0 0,0-1 0 0 0,0 1 0 0 0,0 0 0 0 0,0 0 0 0 0,2 2 0 0 0,11 12 0 0 0,4 5 54 0 0,-8-10-44 0 0,0 0-10 0 0,0-2 0 0 0,-2-1 11 0 0,-7-6 106 0 0,1-3-51 0 0,3-7 4 0 0,-3-2 1 0 0,-2 7-16 0 0,0-6-34 0 0,0 10-17 0 0,1-1-1 0 0,-1 1 1 0 0,0-1 0 0 0,0 1 0 0 0,0-1 0 0 0,0 1 0 0 0,0-1-1 0 0,-1 1 1 0 0,1-1 0 0 0,0 0 0 0 0,0 1 0 0 0,0-1-1 0 0,0 1 1 0 0,0-1 0 0 0,-1 1 0 0 0,1-1 0 0 0,0 1-1 0 0,-1-1 1 0 0,1 1 0 0 0,0 0 0 0 0,-1-1 0 0 0,1 1-1 0 0,0-1 1 0 0,-1 1 0 0 0,1 0 0 0 0,-1-1 0 0 0,0 1 0 0 0,-15-3 34 0 0,11 5-24 0 0,2-1-2 0 0,-10 3-2 0 0,1 2-10 0 0,-1 0 0 0 0,1 0 0 0 0,1 1 0 0 0,0 0 0 0 0,7-4 0 0 0,0 0 0 0 0,0 0 0 0 0,1 0 0 0 0,-1 0 0 0 0,1 1 0 0 0,0 0 0 0 0,-5 6 0 0 0,0 1 0 0 0,-21 22 0 0 0,8-11 0 0 0,-32 48 0 0 0,44-54 0 0 0,-16 24 0 0 0,11-20 0 0 0,5-11 0 0 0,-2-3 11 0 0,0-1 32 0 0,-1-2-33 0 0,1 1-10 0 0,2 3 0 0 0,0 1 0 0 0,2-2 12 0 0,5-4 1027 0 0,5-2-1135 0 0,10 6 85 0 0,0 2 11 0 0,1 1 0 0 0,0 0 0 0 0,-1 0 0 0 0,-2 0 0 0 0,0 2 0 0 0,1-1 0 0 0,6 6 0 0 0,-15-13 0 0 0,9 13 0 0 0,-3-4 0 0 0,-1-1 0 0 0,1 3 0 0 0,0-3 0 0 0,4 5 0 0 0,-8-9 0 0 0,0 5 0 0 0,1 1 0 0 0,-4-8 0 0 0,0 0 0 0 0,0 0 0 0 0,-1 0 0 0 0,0 0 0 0 0,0 0 0 0 0,0 0 0 0 0,0 5 0 0 0,0 2 11 0 0,2 0 3 0 0,-1 0 0 0 0,2 15 0 0 0,-1 0-83 0 0,0-11 69 0 0,1 0 0 0 0,1-1 0 0 0,-2-1 0 0 0,-1 0 0 0 0,-2-1 0 0 0,-2 30 0 0 0,-7 29 0 0 0,4-28 0 0 0,-4 17-181 0 0,4-35 160 0 0,-5 15-33 0 0,9-36 83 0 0,-6 15 60 0 0,6-15-82 0 0,-9 14-68 0 0,3-9 61 0 0,0 1 0 0 0,4-8 0 0 0,-19 22 0 0 0,5-2 0 0 0,-13 24 0 0 0,10-12 0 0 0,13-24 0 0 0,0-2 0 0 0,0 0 0 0 0,0 2 0 0 0,-20 33 0 0 0,12-18 0 0 0,-30 37 0 0 0,34-50 8 0 0,9-12-23 0 0,-1 1 29 0 0,-15 23 107 0 0,11-14-121 0 0,3-2-10 0 0,3-8-50 0 0,3-1-824 0 0,4-3 595 0 0,0 1 1 0 0,0-1 0 0 0,-1 0-1 0 0,0-1 1 0 0,1 1 0 0 0,-1-1-1 0 0,0 0 1 0 0,6-7 0 0 0,2-2-731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4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373 167 3223 0 0,'-3'1'240'0'0,"-9"0"-238"0"0,2 0 741 0 0,-1 0 1 0 0,1 1 0 0 0,-14 5-1 0 0,9-3 1914 0 0,-3 3 2429 0 0,18-8-5058 0 0,0 1-1 0 0,1 0 1 0 0,-1 0 0 0 0,0 0-1 0 0,0 0 1 0 0,0 0 0 0 0,0 0-1 0 0,0 0 1 0 0,0 0-1 0 0,0 0 1 0 0,0 0 0 0 0,0 0-1 0 0,0 0 1 0 0,0 0 0 0 0,0 1-1 0 0,0-1 1 0 0,0 0-1 0 0,0 0 1 0 0,0 0 0 0 0,0 0 193 0 0,1 0-194 0 0,-1 0 1 0 0,0 0 0 0 0,0 0-1 0 0,0 0 1 0 0,0 0-1 0 0,0 0 1 0 0,0 0 0 0 0,0 0-1 0 0,0 0 1 0 0,0 0-1 0 0,0 0 1 0 0,0 0 0 0 0,0 0-1 0 0,0 0 1 0 0,0 0 0 0 0,0 0-1 0 0,0 1 1 0 0,0-1-1 0 0,0 0 1 0 0,0 0 0 0 0,0 0-1 0 0,0 0 1 0 0,0 0 0 0 0,0 0-1 0 0,0 0 1 0 0,0 0-1 0 0,0 0 1 0 0,0 0 0 0 0,0 0-1 0 0,0 0 1 0 0,-1 0 0 0 0,13 0 203 0 0,33-2-17 0 0,-1-2-1 0 0,70-15 0 0 0,82-41 155 0 0,-91 27-266 0 0,-14 4-52 0 0,37-7 12 0 0,-110 31-60 0 0,12 1-2 0 0,-19 6 0 0 0,-11-2 0 0 0,0 0 0 0 0,1 0 0 0 0,-1 1 0 0 0,0-1 0 0 0,1 0 0 0 0,-1 0 0 0 0,0 1 0 0 0,0-1 0 0 0,1 0 0 0 0,-1 1 0 0 0,0-1 0 0 0,0 0 0 0 0,0 0 0 0 0,0 1 0 0 0,1-1 0 0 0,-1 0 0 0 0,0 1 0 0 0,0-1 0 0 0,0 1 0 0 0,0-1 0 0 0,0 0 0 0 0,0 1 0 0 0,0-1 0 0 0,0 1 0 0 0,-1 1 3 0 0,1 1 0 0 0,-1 0-1 0 0,0-1 1 0 0,0 0 0 0 0,0 1-1 0 0,0-1 1 0 0,-1 0 0 0 0,1 1-1 0 0,-1-1 1 0 0,-1 2 0 0 0,-21 21 42 0 0,-151 128 72 0 0,-46 44-189 0 0,183-164 55 0 0,-56 37 0 0 0,-46 18-21 0 0,132-83 38 0 0,-130 83 0 0 0,93-57 0 0 0,30-19 0 0 0,-22 11 0 0 0,-41 25 0 0 0,67-42 0 0 0,-1-2 0 0 0,2 3 0 0 0,2-1-12 0 0,8-6 11 0 0,0 0 1 0 0,0 0-1 0 0,0 0 0 0 0,0 0 0 0 0,0 0 0 0 0,0 0 0 0 0,0 0 1 0 0,0 0-1 0 0,0 0 0 0 0,0 0 0 0 0,0 0 0 0 0,1 0 0 0 0,-1 0 0 0 0,0 0 1 0 0,0 0-1 0 0,0 0 0 0 0,0 0 0 0 0,0 0 0 0 0,0 0 0 0 0,0 0 1 0 0,0 0-1 0 0,0 0 0 0 0,0 0 0 0 0,0 0 0 0 0,0 0 0 0 0,0 0 1 0 0,0 0-1 0 0,0 1 0 0 0,0-1 0 0 0,0 0 0 0 0,0 0 0 0 0,0 0 0 0 0,0 0 1 0 0,0 0-1 0 0,0 0 0 0 0,0 0 0 0 0,0 0 0 0 0,0 0 0 0 0,0 0 1 0 0,0 0-1 0 0,0 0 0 0 0,0 0 0 0 0,0 0 0 0 0,0 0 0 0 0,0 0 1 0 0,0 0-1 0 0,0 1 0 0 0,0-1 0 0 0,0 0 0 0 0,0 0 0 0 0,0 0 0 0 0,0 0 1 0 0,0 0-1 0 0,0 0 0 0 0,0 0 0 0 0,0 0 0 0 0,9 2-14 0 0,0 0 0 0 0,0 0 0 0 0,-1-1 0 0 0,1 0-1 0 0,13-1 1 0 0,50-5 30 0 0,-38 3-12 0 0,268-32 706 0 0,-253 24-426 0 0,0 2 0 0 0,65-1-1 0 0,-100 9-271 0 0,-9 1 32 0 0,5 2-22 0 0,-10-2-31 0 0,1-1 1 0 0,-1 0-1 0 0,0 1 1 0 0,0-1-1 0 0,1 1 1 0 0,-1-1-1 0 0,0 0 1 0 0,0 1-1 0 0,1-1 1 0 0,-1 1-1 0 0,0-1 1 0 0,0 1-1 0 0,0-1 1 0 0,0 0-1 0 0,0 1 1 0 0,0-1-1 0 0,1 1 1 0 0,-1-1-1 0 0,0 1 1 0 0,0-1-1 0 0,-1 1 1 0 0,1-1-1 0 0,0 1 1 0 0,0-1-1 0 0,0 1 0 0 0,0-1 1 0 0,0 0-1 0 0,0 1 1 0 0,-1-1-1 0 0,1 1 1 0 0,0-1-1 0 0,0 1 1 0 0,-1-1-1 0 0,-5 13-415 0 0,4-10 82 0 0,-1 2 199 0 0,-12 5-10191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4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22 222 6447 0 0,'0'0'2182'0'0,"-11"-6"2878"0"0,0 3-470 0 0,14 3-4463 0 0,22 2 102 0 0,0-2 0 0 0,0 0 0 0 0,49-8 1 0 0,75-23 170 0 0,-135 28-362 0 0,192-54 285 0 0,-50 12-174 0 0,65-15-1356 0 0,-189 54-3432 0 0,-1 2-1549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4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11055 0 0,'0'0'4090'0'0,"2"-1"-3126"0"0,48-21 1025 0 0,-34 15-1521 0 0,0 0 1 0 0,19-5-1 0 0,24-5 271 0 0,81-18 26 0 0,-115 32-2135 0 0,48-1-1 0 0,-62 4-728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1375 0 0,'0'0'14690'0'0,"2"0"-13138"0"0,26-8-1270 0 0,1 1 1 0 0,-1 2 0 0 0,1 1-1 0 0,0 1 1 0 0,0 2 0 0 0,0 1-1 0 0,41 5 1 0 0,-30 0-2122 0 0,-21-3 695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49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6591 0 0,'0'0'5039'0'0,"0"2"-4494"0"0,1 3-388 0 0,-1 0-1 0 0,0 0 0 0 0,0 0 0 0 0,-1 0 1 0 0,1 0-1 0 0,-1-1 0 0 0,0 1 0 0 0,0 0 1 0 0,-1 0-1 0 0,0-1 0 0 0,0 1 0 0 0,-2 4 1 0 0,-6 8 101 0 0,-21 28 0 0 0,11-18-106 0 0,-53 84-104 0 0,-87 116 52 0 0,81-125 93 0 0,62-78-48 0 0,2 1 0 0 0,-19 39 1 0 0,28-50-80 0 0,1 1 1 0 0,0-1 0 0 0,1 1 0 0 0,0-1-1 0 0,1 1 1 0 0,-1 20 0 0 0,4-23-38 0 0,0-1-1 0 0,1 1 1 0 0,0-1 0 0 0,0 1-1 0 0,2-1 1 0 0,-1 0 0 0 0,1 0 0 0 0,1 0-1 0 0,7 15 1 0 0,-5-14 139 0 0,1 0 0 0 0,0 0 1 0 0,1-1-1 0 0,0 0 0 0 0,1 0 1 0 0,1-1-1 0 0,15 14 0 0 0,7 2 666 0 0,42 26-1 0 0,-57-40-522 0 0,0 1 1 0 0,-1 0-1 0 0,0 2 0 0 0,21 24 0 0 0,-35-36-232 0 0,0 3 9 0 0,-1-5-4 0 0,-1 4 670 0 0,0-4-1857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10999 0 0,'0'0'499'0'0,"-1"-1"-4"0"0,-3-4-317 0 0,1-2 1982 0 0,4 6-2139 0 0,0 0 0 0 0,0 0 0 0 0,0 0 0 0 0,0 0 0 0 0,0 0 0 0 0,0 1 0 0 0,0-1 0 0 0,0 0 0 0 0,0 0 0 0 0,0 1 0 0 0,2-2 0 0 0,0 1-5 0 0,4-3-131 0 0,1 0 1 0 0,0 1-1 0 0,0 0 0 0 0,0 0 0 0 0,1 1 0 0 0,-1 0 0 0 0,14-1 0 0 0,-19 2-62 0 0,13-1-4663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11 494 7975 0 0,'0'2'364'0'0,"-1"4"-81"0"0,1-3-240 0 0,0 0-1 0 0,-1 0 0 0 0,0 0 0 0 0,1 0 0 0 0,-1 0 0 0 0,0 0 1 0 0,-1 0-1 0 0,-2 12 12609 0 0,11-24-11941 0 0,14-16 390 0 0,-1-1 0 0 0,30-55-1 0 0,37-72-1190 0 0,-67 119-112 0 0,4-4-738 0 0,51-62 0 0 0,-70 94 513 0 0,0 0-1 0 0,0 0 0 0 0,0 1 0 0 0,1-1 0 0 0,0 1 0 0 0,0 0 0 0 0,1 1 0 0 0,-1 0 0 0 0,1 0 0 0 0,0 0 0 0 0,0 1 0 0 0,15-5 1 0 0,-6 4-4163 0 0,1-1-1160 0 0</inkml:trace>
  <inkml:trace contextRef="#ctx0" brushRef="#br0" timeOffset="1">502 245 14423 0 0,'0'0'1307'0'0,"0"1"-1072"0"0,-1 6-78 0 0,1-5 0 0 0,0-1 0 0 0,0 0 0 0 0,0 0 0 0 0,0 1 0 0 0,0-1 0 0 0,0 0 0 0 0,0 0 0 0 0,1 1 0 0 0,-1-1 0 0 0,0 0 0 0 0,1 0 0 0 0,-1 0 0 0 0,1 0 0 0 0,0 0 0 0 0,-1 0 0 0 0,1 0 0 0 0,0 0 0 0 0,0 0 0 0 0,-1 0 0 0 0,1 0 0 0 0,0 0 0 0 0,0 0 0 0 0,0 0 0 0 0,0-1 0 0 0,0 1 0 0 0,0 0 0 0 0,0-1 0 0 0,1 1 0 0 0,-1-1 0 0 0,0 1 0 0 0,0-1 0 0 0,0 0 0 0 0,3 1 0 0 0,0 0-74 0 0,1 0 0 0 0,-1 0 0 0 0,1 0 0 0 0,0-1 0 0 0,0 0 0 0 0,-1 0 0 0 0,8 0 1 0 0,-1-2-100 0 0,0-1 1 0 0,0 0 0 0 0,0 0-1 0 0,-1-1 1 0 0,1 0 0 0 0,-1 0-1 0 0,0-2 1 0 0,0 1 0 0 0,-1-1-1 0 0,0 0 1 0 0,0-1 0 0 0,0 0-1 0 0,-1-1 1 0 0,1 0 0 0 0,12-17-1 0 0,-19 23-11 0 0,-1 0-1 0 0,1 0 1 0 0,-1 0-1 0 0,0-1 1 0 0,0 1 0 0 0,2-5-1 0 0,-3 7 23 0 0,0 0 1 0 0,0-1-1 0 0,1 1 0 0 0,-1 0 0 0 0,0-1 1 0 0,0 1-1 0 0,0-1 0 0 0,0 1 1 0 0,0 0-1 0 0,0-1 0 0 0,0 1 0 0 0,0 0 1 0 0,0-1-1 0 0,0 1 0 0 0,0-1 0 0 0,0 1 1 0 0,0 0-1 0 0,0-1 0 0 0,0 1 0 0 0,0-1 1 0 0,0 1-1 0 0,0 0 0 0 0,-1-1 0 0 0,1 1 1 0 0,0 0-1 0 0,0-1 0 0 0,0 1 0 0 0,-1 0 1 0 0,1-1-1 0 0,-5 1-15 0 0,3-1 18 0 0,-1 1 1 0 0,0 0 0 0 0,0 0 0 0 0,1 0 0 0 0,-1 1 0 0 0,0-1 0 0 0,0 1 0 0 0,1-1-1 0 0,-1 1 1 0 0,0 0 0 0 0,1 0 0 0 0,-4 2 0 0 0,-31 18 3 0 0,22-11-3 0 0,3-2 2 0 0,-36 20-2 0 0,-43 34 0 0 0,78-52 8 0 0,1 0 1 0 0,0 1-1 0 0,1 1 0 0 0,0 0 0 0 0,0 0 1 0 0,1 1-1 0 0,1 1 0 0 0,-8 15 0 0 0,16-27-25 0 0,-1 0 0 0 0,2 0 0 0 0,-1 0 1 0 0,0 0-1 0 0,0 1 0 0 0,0-1 0 0 0,1 0 0 0 0,0 0 0 0 0,-1 1 0 0 0,1-1 0 0 0,0 0 0 0 0,0 1 1 0 0,0-1-1 0 0,0 0 0 0 0,1 1 0 0 0,-1-1 0 0 0,0 0 0 0 0,1 1 0 0 0,0-1 0 0 0,1 4 0 0 0,-1-4-173 0 0,1 0-1 0 0,-1 0 0 0 0,0-1 0 0 0,1 1 0 0 0,0 0 0 0 0,-1 0 0 0 0,1-1 1 0 0,2 3-1 0 0,0-2-670 0 0,-1 0 1 0 0,0 0 0 0 0,1 0-1 0 0,0-1 1 0 0,3 2 0 0 0,16 3-5309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5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78 144 5983 0 0,'0'0'542'0'0,"-9"2"-436"0"0,-11 3 298 0 0,14-3 983 0 0,0-1 0 0 0,0 2 1 0 0,0-1-1 0 0,0 1 0 0 0,-13 8 4282 0 0,28-15-4376 0 0,42-11-844 0 0,62-8 1 0 0,-87 18-304 0 0,109-17 571 0 0,-65 13-642 0 0,-1-4 0 0 0,87-27-1 0 0,-54 4-74 0 0,-98 34 0 0 0,14-1 0 0 0,-10 3-12 0 0,-7 0 9 0 0,-1 0-1 0 0,1 0 1 0 0,-1 1-1 0 0,1-1 1 0 0,-1 0-1 0 0,1 1 1 0 0,-1-1-1 0 0,0 0 1 0 0,1 1-1 0 0,-1-1 1 0 0,1 1-1 0 0,-1-1 1 0 0,0 1-1 0 0,1-1 1 0 0,-1 1-1 0 0,0-1 1 0 0,0 1 0 0 0,1-1-1 0 0,-1 1 1 0 0,0-1-1 0 0,0 1 1 0 0,0 0-1 0 0,4 12-43 0 0,-4-10 42 0 0,0 0-1 0 0,0 0 0 0 0,0 0 0 0 0,-1 0 0 0 0,1 0 1 0 0,-1-1-1 0 0,0 1 0 0 0,1 0 0 0 0,-1 0 0 0 0,-3 4 1 0 0,-17 30-78 0 0,7-13 56 0 0,-8 18 8 0 0,-2-1 0 0 0,-2-2 0 0 0,-2 0-1 0 0,-47 50 1 0 0,35-48-5 0 0,-2-1 0 0 0,-1-3 0 0 0,-66 44 0 0 0,86-65 24 0 0,-24 21 0 0 0,35-25-16 0 0,11-11-100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5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13791 0 0,'0'0'1056'0'0,"-2"1"-724"0"0,-23 14 417 0 0,1 0-1 0 0,0 2 1 0 0,-26 25-1 0 0,-23 15 574 0 0,-180 132-794 0 0,253-189-528 0 0,-116 89 0 0 0,88-66 2 0 0,-30 28-69 0 0,50-43 51 0 0,0 1 0 0 0,1 0 1 0 0,0 0-1 0 0,-10 19 0 0 0,14-23 16 0 0,0 0 0 0 0,1 1 0 0 0,0-1 0 0 0,0 1 0 0 0,0-1 0 0 0,1 1 0 0 0,-2 8 0 0 0,3-13 5 0 0,0 1-1 0 0,-1-1 1 0 0,1 0-1 0 0,0 1 1 0 0,0-1-1 0 0,0 1 1 0 0,0-1-1 0 0,1 1 1 0 0,-1-1-1 0 0,0 0 1 0 0,1 1-1 0 0,-1-1 1 0 0,1 1-1 0 0,-1-1 1 0 0,1 0-1 0 0,0 0 1 0 0,-1 1-1 0 0,1-1 1 0 0,0 0 0 0 0,0 0-1 0 0,0 0 1 0 0,0 0-1 0 0,0 0 1 0 0,0 0-1 0 0,0 0 1 0 0,0 0-1 0 0,0 0 1 0 0,3 1-1 0 0,0 0 25 0 0,8 6 65 0 0,1-2-1 0 0,0 0 1 0 0,0-1-1 0 0,1 0 1 0 0,-1-1-1 0 0,1 0 1 0 0,26 3-1 0 0,0-3 108 0 0,-1-1 0 0 0,0-2 0 0 0,53-6 0 0 0,-43-2 43 0 0,-1-2-1 0 0,-1-2 1 0 0,78-30 0 0 0,-98 31-181 0 0,0-1 0 0 0,-2-1-1 0 0,1-2 1 0 0,-2 0 0 0 0,39-30 0 0 0,-52 35-163 0 0,-1 0 0 0 0,-1-1-1 0 0,1 0 1 0 0,9-15 0 0 0,-15 20 55 0 0,-1 0 1 0 0,0 0-1 0 0,0 0 1 0 0,0-1 0 0 0,-1 0-1 0 0,0 1 1 0 0,0-1-1 0 0,0 0 1 0 0,-1 0-1 0 0,0 0 1 0 0,1-12 0 0 0,-2 17 26 0 0,1 0 15 0 0,-1 1 0 0 0,0-1-1 0 0,0 0 1 0 0,0 1 0 0 0,0-1-1 0 0,0 1 1 0 0,0-1 0 0 0,0 1-1 0 0,0-1 1 0 0,0 1-1 0 0,0-1 1 0 0,0 0 0 0 0,0 1-1 0 0,0-1 1 0 0,-1 1 0 0 0,1-1-1 0 0,0 1 1 0 0,0-1-1 0 0,-1 1 1 0 0,1-1 0 0 0,0 1-1 0 0,0 0 1 0 0,-1-1 0 0 0,1 1-1 0 0,-1-1 1 0 0,1 1 0 0 0,0 0-1 0 0,-1-1 1 0 0,-1-1-4 0 0,0 0 0 0 0,0 0-1 0 0,0 0 1 0 0,0 1 0 0 0,0-1 0 0 0,-1 0 0 0 0,1 1 0 0 0,-1 0 0 0 0,1 0-1 0 0,0 0 1 0 0,-1 0 0 0 0,0 0 0 0 0,1 0 0 0 0,-1 0 0 0 0,0 1 0 0 0,1 0-1 0 0,-1-1 1 0 0,0 1 0 0 0,-3 0 0 0 0,-6 1-16 0 0,-1 0 1 0 0,-22 5 0 0 0,27-5 5 0 0,-38 9-47 0 0,-53 20 0 0 0,91-28 57 0 0,0 1 0 0 0,1 1 1 0 0,-1-1-1 0 0,1 1 0 0 0,0 0 0 0 0,0 1 0 0 0,0 0 0 0 0,1 0 1 0 0,-9 9-1 0 0,11-10 18 0 0,1 0 1 0 0,-1 1-1 0 0,1 0 1 0 0,0 0-1 0 0,1 0 1 0 0,-1 0-1 0 0,1 1 1 0 0,0-1-1 0 0,0 1 1 0 0,1-1-1 0 0,-1 1 1 0 0,1-1-1 0 0,1 1 1 0 0,-1 8-1 0 0,1 4 43 0 0,0 1-1 0 0,2-1 0 0 0,0 0 0 0 0,2 0 1 0 0,-1 0-1 0 0,2 0 0 0 0,1 0 1 0 0,9 21-1 0 0,-14-38-115 0 0,-1 1-1 0 0,1-1 1 0 0,-1 1-1 0 0,1-1 1 0 0,0 0 0 0 0,-1 1-1 0 0,1-1 1 0 0,0 0-1 0 0,0 0 1 0 0,0 0-1 0 0,0 0 1 0 0,0 0-1 0 0,1 0 1 0 0,-1 0 0 0 0,0 0-1 0 0,0 0 1 0 0,0 0-1 0 0,1 0 1 0 0,-1-1-1 0 0,1 1 1 0 0,-1-1-1 0 0,0 1 1 0 0,1-1 0 0 0,-1 1-1 0 0,1-1 1 0 0,-1 0-1 0 0,1 0 1 0 0,-1 0-1 0 0,4 0 1 0 0,10-1-625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6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9215 0 0,'0'0'13047'0'0,"0"1"-12865"0"0,-2 5-118 0 0,0-1 0 0 0,-1 0 0 0 0,1 0 0 0 0,-1 0 0 0 0,0 0 0 0 0,-1 0 0 0 0,1 0 0 0 0,-8 7 0 0 0,6-6-63 0 0,0 0 0 0 0,0 0 1 0 0,1 0-1 0 0,-7 13 0 0 0,9-13-128 0 0,0 0 1 0 0,1 1 0 0 0,-2 8-1 0 0,2-8-90 0 0,1-5-500 0 0,2 1-457 0 0,-1 1-200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11055 0 0,'0'0'9951'0'0,"0"2"-9455"0"0,-1 11-158 0 0,0-1-1 0 0,-1 1 1 0 0,0 0 0 0 0,-1-1 0 0 0,-4 13-1 0 0,-28 63 281 0 0,23-57-508 0 0,-119 259 36 0 0,111-247-141 0 0,14-31-167 0 0,0 1 0 0 0,0 0 0 0 0,2 0 0 0 0,-1 1 0 0 0,2 0 0 0 0,0 0 0 0 0,0-1 0 0 0,0 23-1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3679 0 0,'-7'7'11021'0'0,"31"-10"-2707"0"0,-9 1-8778 0 0,-12 2-1447 0 0,137-28 3189 0 0,42-5-1562 0 0,-147 31-911 0 0,-12 2-2819 0 0,-18 0 2267 0 0,15 0-4579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16 137 8287 0 0,'-16'1'14503'0'0,"32"-5"-14216"0"0,0 1-1 0 0,32-3 1 0 0,-5 1-114 0 0,66-16 72 0 0,108-37-1 0 0,-126 32-197 0 0,-75 22-95 0 0,0 1 0 0 0,0 0 0 0 0,1 0 0 0 0,-1 2 0 0 0,27 1 0 0 0,-55 14-64 0 0,-13 6 60 0 0,-28 17-1 0 0,30-21-10 0 0,-41 35-1 0 0,-154 187 4 0 0,75-76 13 0 0,112-129-134 0 0,30-32 0 0 0,12-5-4694 0 0,3-3 3379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128 118 5527 0 0,'-1'-1'250'0'0,"-2"1"778"0"0,-5-1-2561 0 0,3 1 4106 0 0,-4 0 3934 0 0,6 0-4141 0 0,5 0-2165 0 0,0-1 0 0 0,0 0 0 0 0,-1 1 0 0 0,1-1 0 0 0,0 0 0 0 0,-1 0 0 0 0,1 0 0 0 0,1-1 1 0 0,4-3 59 0 0,33-11 549 0 0,51-14 0 0 0,-46 16-597 0 0,-27 8-161 0 0,80-23 241 0 0,-86 27-185 0 0,0 0 0 0 0,1 0 0 0 0,-1 1 1 0 0,0 1-1 0 0,1 0 0 0 0,13 2 1 0 0,-24-2-91 0 0,0 1 1 0 0,0-1 0 0 0,0 0-1 0 0,0 1 1 0 0,0-1 0 0 0,0 1-1 0 0,-1 0 1 0 0,1-1 0 0 0,0 1-1 0 0,0 0 1 0 0,-1 0 0 0 0,1 0-1 0 0,0 1 1 0 0,-1-1 0 0 0,1 0-1 0 0,-1 0 1 0 0,0 1 0 0 0,1-1-1 0 0,-1 1 1 0 0,0-1 0 0 0,0 1 0 0 0,0 0-1 0 0,2 3 1 0 0,-3-2-14 0 0,1-1 1 0 0,-1 1-1 0 0,1 0 0 0 0,-1 0 0 0 0,0-1 1 0 0,0 1-1 0 0,0 0 0 0 0,-1 0 1 0 0,1-1-1 0 0,-1 1 0 0 0,1 0 1 0 0,-1-1-1 0 0,0 1 0 0 0,0 0 1 0 0,0-1-1 0 0,-2 4 0 0 0,-3 4 6 0 0,-1 0-1 0 0,0-1 1 0 0,0 0-1 0 0,0 0 1 0 0,-1-1-1 0 0,-1 0 1 0 0,1 0-1 0 0,-14 8 1 0 0,-2 0 0 0 0,-1-1 0 0 0,-30 14 0 0 0,-9-2-271 0 0,-122 33 0 0 0,121-41-204 0 0,19-1 256 0 0,45-18 131 0 0,14 0-99 0 0,55-1 107 0 0,-11 0 223 0 0,95 10 0 0 0,-138-7-90 0 0,-4-1 40 0 0,1 0 0 0 0,0 1-1 0 0,0 1 1 0 0,0-1 0 0 0,-1 2 0 0 0,0-1-1 0 0,12 7 1 0 0,-20-9 264 0 0,-1 1-176 0 0,0-1-178 0 0,0 1 1 0 0,0-1-1 0 0,0 1 0 0 0,0-1 1 0 0,0 1-1 0 0,0 0 0 0 0,0-1 1 0 0,-1 1-1 0 0,1 0 0 0 0,-1 0 1 0 0,1 0-1 0 0,-1 0 0 0 0,0-1 1 0 0,0 1-1 0 0,0 0 0 0 0,0 0 1 0 0,0 0-1 0 0,0 0 0 0 0,-1 3 1 0 0,0-2 35 0 0,0 1 1 0 0,0-1-1 0 0,-1 1 1 0 0,0-1-1 0 0,0 1 1 0 0,0-1-1 0 0,0 0 1 0 0,0 0 0 0 0,-4 4-1 0 0,-5 4 124 0 0,0-1 0 0 0,-1 0 0 0 0,-25 15 0 0 0,-143 86-185 0 0,168-103-8 0 0,-10 6-190 0 0,-1-1-1 0 0,-25 11 0 0 0,47-24 28 0 0,11-19-14393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13359 0 0,'0'0'10127'0'0,"-8"5"-9553"0"0,2-1-559 0 0,1 0 0 0 0,-1 0-1 0 0,1 1 1 0 0,-6 6 0 0 0,5-5-185 0 0,6-6 113 0 0,-1 1-1 0 0,1-1 0 0 0,0 1 0 0 0,0-1 1 0 0,-1 1-1 0 0,1-1 0 0 0,0 0 1 0 0,0 1-1 0 0,0-1 0 0 0,0 1 0 0 0,0-1 1 0 0,0 1-1 0 0,0-1 0 0 0,0 1 0 0 0,0-1 1 0 0,0 1-1 0 0,0-1 0 0 0,0 1 0 0 0,0-1 1 0 0,0 1-1 0 0,0-1 0 0 0,0 1 0 0 0,1-1 1 0 0,-1 0-1 0 0,0 1 0 0 0,0-1 0 0 0,0 1 1 0 0,1-1-1 0 0,-1 0 0 0 0,0 1 0 0 0,1 0 1 0 0,0 0-249 0 0,0 0 0 0 0,-1 0 0 0 0,1-1 0 0 0,0 1 1 0 0,0 0-1 0 0,0 0 0 0 0,0 0 0 0 0,0-1 0 0 0,0 1 0 0 0,2 1 1 0 0,9 0-1649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647 142 9215 0 0,'14'-31'670'0'0,"-11"25"309"0"0,-1-1 0 0 0,-1 1 1 0 0,1 0-1 0 0,-1-1 1 0 0,-1 1-1 0 0,1-11 0 0 0,-1 15-632 0 0,0-1 0 0 0,0 1 0 0 0,0 0 0 0 0,-1-1 0 0 0,1 1-1 0 0,-1-1 1 0 0,0 1 0 0 0,1 0 0 0 0,-1 0 0 0 0,0-1-1 0 0,0 1 1 0 0,-1 0 0 0 0,1 0 0 0 0,0 0 0 0 0,-1 0 0 0 0,1 0-1 0 0,-1 1 1 0 0,-2-3 0 0 0,2 2-332 0 0,-1 1 0 0 0,1-1 0 0 0,-1 1 0 0 0,1 0 0 0 0,-1 0 0 0 0,1 0 0 0 0,-1 0 1 0 0,0 1-1 0 0,1-1 0 0 0,-1 1 0 0 0,0-1 0 0 0,-3 1 0 0 0,-23 1 110 0 0,0 1 0 0 0,0 1 0 0 0,0 2 1 0 0,-31 9-1 0 0,13-3-62 0 0,13-3-79 0 0,1 2 0 0 0,0 1-1 0 0,1 2 1 0 0,1 1 0 0 0,0 1-1 0 0,1 2 1 0 0,0 1 0 0 0,-33 28-1 0 0,58-42-3 0 0,0 0 0 0 0,0 0 1 0 0,1 0-1 0 0,0 1 0 0 0,0 0 0 0 0,0-1 0 0 0,-4 8 0 0 0,7-10 5 0 0,0-1 1 0 0,1 1 0 0 0,-1 0 0 0 0,0 0 0 0 0,1 0 0 0 0,-1 0-1 0 0,1 0 1 0 0,-1 0 0 0 0,1-1 0 0 0,0 1 0 0 0,0 0-1 0 0,0 0 1 0 0,0 0 0 0 0,0 0 0 0 0,1 0 0 0 0,-1 0 0 0 0,0 0-1 0 0,1 0 1 0 0,-1 0 0 0 0,1 0 0 0 0,0-1 0 0 0,0 1 0 0 0,0 0-1 0 0,0 0 1 0 0,0-1 0 0 0,1 3 0 0 0,5 3-49 0 0,-1 0 0 0 0,1 0 1 0 0,1 0-1 0 0,-1-1 0 0 0,1 0 1 0 0,0-1-1 0 0,9 5 0 0 0,66 29-367 0 0,-62-29 331 0 0,24 9-81 0 0,88 42-78 0 0,-116-51 372 0 0,0 0 1 0 0,0 1-1 0 0,-1 1 0 0 0,-1 1 1 0 0,19 18-1 0 0,-32-28-63 0 0,1 0 0 0 0,-1 0 0 0 0,0 0 0 0 0,0 1 0 0 0,0-1-1 0 0,0 1 1 0 0,0-1 0 0 0,-1 1 0 0 0,0 0 0 0 0,0-1 0 0 0,0 1 0 0 0,0 0 0 0 0,0 0 0 0 0,-1 0 0 0 0,0 6-1 0 0,0-8-26 0 0,0 1 1 0 0,0 0-1 0 0,-1 0 0 0 0,1 0 0 0 0,-1 0 0 0 0,0 0 0 0 0,0-1 0 0 0,0 1 0 0 0,0 0 0 0 0,0-1 0 0 0,-1 1 0 0 0,1-1 0 0 0,-1 1 1 0 0,1-1-1 0 0,-1 0 0 0 0,0 1 0 0 0,0-1 0 0 0,0 0 0 0 0,0 0 0 0 0,-1-1 0 0 0,-3 4 0 0 0,-12 5-2 0 0,-1-1 0 0 0,0-1 0 0 0,-35 10 0 0 0,-64 9 29 0 0,51-13 6 0 0,43-8-90 0 0,0-2 1 0 0,0 0-1 0 0,-1-2 0 0 0,-29 0 0 0 0,51-2 33 0 0,1 0 0 0 0,0-1 0 0 0,-1 1 0 0 0,1 0 0 0 0,-1-1 0 0 0,1 1 0 0 0,0-1 0 0 0,0 0 0 0 0,-1 0 0 0 0,1 0 0 0 0,0 0 0 0 0,0 0 0 0 0,0 0 0 0 0,0-1 0 0 0,0 1 0 0 0,0-1 0 0 0,0 1 0 0 0,-1-3 0 0 0,2 2 0 0 0,0 0 0 0 0,0 1 0 0 0,0-1 0 0 0,0 0 0 0 0,1 0 0 0 0,-1 0 0 0 0,1 0 0 0 0,-1 1 0 0 0,1-1 0 0 0,0 0 0 0 0,0 0 0 0 0,0 0 0 0 0,0 0 0 0 0,0 0 0 0 0,0 0 0 0 0,0 0 0 0 0,1 0 0 0 0,-1 0 0 0 0,1 0 0 0 0,-1 0 0 0 0,1 0 0 0 0,1-2 0 0 0,1-2 0 0 0,1 0-1 0 0,-1 0 1 0 0,1 0-1 0 0,1 0 1 0 0,-1 0 0 0 0,1 1-1 0 0,0 0 1 0 0,0 0-1 0 0,6-4 1 0 0,10-7 17 0 0,25-14 0 0 0,-24 16 44 0 0,232-140 240 0 0,-212 128-269 0 0,48-40 0 0 0,-80 57-66 0 0,0 0 0 0 0,0 0 1 0 0,0-1-1 0 0,13-19 0 0 0,-19 22 3 0 0,1 1 1 0 0,-1-1-1 0 0,-1 0 1 0 0,0 0-1 0 0,1 0 1 0 0,-2-1-1 0 0,1 1 1 0 0,-1-1-1 0 0,2-12 0 0 0,-4 19-26 0 0,0 0 0 0 0,0 0-1 0 0,0 1 1 0 0,0-1-1 0 0,0 0 1 0 0,0 0 0 0 0,0 1-1 0 0,0-1 1 0 0,0 0-1 0 0,0 0 1 0 0,0 1 0 0 0,-1-1-1 0 0,1 0 1 0 0,0 0-1 0 0,0 1 1 0 0,-1-1-1 0 0,1 0 1 0 0,0 1 0 0 0,-1-1-1 0 0,1 0 1 0 0,-1 1-1 0 0,1-1 1 0 0,-1 1 0 0 0,1-1-1 0 0,-1 1 1 0 0,0-1-1 0 0,1 1 1 0 0,-1-1 0 0 0,1 1-1 0 0,-1-1 1 0 0,-1 1-1 0 0,1-1-192 0 0,-1 1 0 0 0,0 0-1 0 0,1 0 1 0 0,-1 0-1 0 0,0 0 1 0 0,1 0 0 0 0,-1 0-1 0 0,0 0 1 0 0,1 1-1 0 0,-1-1 1 0 0,1 0 0 0 0,-1 1-1 0 0,-2 1 1 0 0,-7 3-6605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 11055 0 0,'-7'-5'195'0'0,"-1"1"1"0"0,0 0-1 0 0,0 0 0 0 0,0 0 0 0 0,-16-4 0 0 0,-6 5 5437 0 0,30 14-4855 0 0,2-5-606 0 0,0 0-1 0 0,0-1 1 0 0,1 1-1 0 0,0-1 1 0 0,0 1-1 0 0,0-1 1 0 0,0 0-1 0 0,8 8 0 0 0,0 2 83 0 0,20 26 230 0 0,68 69 0 0 0,47 25-174 0 0,-10-10-39 0 0,-110-100-181 0 0,-2 1 0 0 0,0 1 0 0 0,-2 1 0 0 0,-1 1 0 0 0,-1 1 0 0 0,-2 0 0 0 0,-1 2 0 0 0,14 35 0 0 0,-27-53-37 0 0,1 0-1 0 0,-2 0 0 0 0,0 0 0 0 0,0 1 0 0 0,-2-1 0 0 0,1 1 1 0 0,-2-1-1 0 0,0 1 0 0 0,-1-1 0 0 0,0 1 0 0 0,-1-1 0 0 0,-1 1 1 0 0,-8 23-1 0 0,5-21 7 0 0,-1 0 1 0 0,-1-1-1 0 0,0 0 0 0 0,-1 0 1 0 0,-1-1-1 0 0,-1 0 1 0 0,0 0-1 0 0,0-1 0 0 0,-2-1 1 0 0,-21 19-1 0 0,-14 5-307 0 0,-69 41-1 0 0,97-61-171 0 0,18-16 26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247 302 3679 0 0,'0'0'167'0'0,"-2"1"-7"0"0,-81 25 8029 0 0,25-7-1584 0 0,18-7-6512 0 0,30-10 381 0 0,-1 0 1 0 0,1 0 0 0 0,-1-1 0 0 0,-10 0 0 0 0,29-12 569 0 0,8-5-397 0 0,29-21 0 0 0,-18 16-317 0 0,112-79 30 0 0,-55 44-288 0 0,-81 53-73 0 0,111-72-432 0 0,-99 67 372 0 0,0 0 0 0 0,0 1 0 0 0,0 1 0 0 0,1 0 0 0 0,0 1 0 0 0,19-3 0 0 0,-33 8 56 0 0,0 0-1 0 0,0-1 1 0 0,0 1 0 0 0,0 0-1 0 0,0 0 1 0 0,0 0 0 0 0,0 0 0 0 0,0 1-1 0 0,0-1 1 0 0,0 1 0 0 0,0-1 0 0 0,0 1-1 0 0,3 1 1 0 0,-4-1 4 0 0,-1-1 1 0 0,1 1-1 0 0,0 0 1 0 0,0 0-1 0 0,-1-1 0 0 0,1 1 1 0 0,0 0-1 0 0,-1 0 1 0 0,1 0-1 0 0,-1 0 0 0 0,1 0 1 0 0,-1 0-1 0 0,1 0 1 0 0,-1 0-1 0 0,0 0 0 0 0,1 0 1 0 0,-1 0-1 0 0,0 0 1 0 0,0 0-1 0 0,0 0 0 0 0,0 1 1 0 0,0-1-1 0 0,0 0 1 0 0,0 0-1 0 0,0 0 0 0 0,-1 0 1 0 0,1 1-1 0 0,-2 5 14 0 0,1-1 0 0 0,-1 0 1 0 0,-1 0-1 0 0,1 0 0 0 0,-1 0 0 0 0,-6 10 0 0 0,-26 32 145 0 0,10-15-104 0 0,-35 47 10 0 0,47-58-513 0 0,13-21 218 0 0,11 2-5221 0 0,3 0-1144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67 15319 0 0,'-2'0'698'0'0,"-35"9"3696"0"0,52-13-2726 0 0,101-21 112 0 0,196-18 0 0 0,-312 43-1780 0 0,26-2-533 0 0,0 1 0 0 0,0 1 0 0 0,45 6 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292 161 1375 0 0,'4'-6'28'0'0,"0"0"-1"0"0,0 0 0 0 0,0 0 0 0 0,4-10 0 0 0,6-15 17803 0 0,-21 30-16960 0 0,6 1-851 0 0,0 0 1 0 0,1 0 0 0 0,-1 0 0 0 0,0 0-1 0 0,1 0 1 0 0,-1-1 0 0 0,0 1-1 0 0,1 1 1 0 0,-1-1 0 0 0,0 0 0 0 0,1 0-1 0 0,-1 0 1 0 0,0 0 0 0 0,1 0 0 0 0,-1 1-1 0 0,0-1 1 0 0,0 0 0 0 0,-22 10 70 0 0,9-4-79 0 0,1 0 1 0 0,0 0-1 0 0,0 1 1 0 0,0 1-1 0 0,-11 9 1 0 0,5-1-6 0 0,-49 44-1 0 0,60-52-5 0 0,1 0 0 0 0,1 1 0 0 0,-1-1-1 0 0,1 1 1 0 0,1 1 0 0 0,-7 13 0 0 0,-2 11 20 0 0,1 0 0 0 0,-8 39 0 0 0,18-60-10 0 0,0 0-1 0 0,1-1 1 0 0,1 1 0 0 0,0 1 0 0 0,1-1-1 0 0,0 0 1 0 0,1 0 0 0 0,0 0 0 0 0,5 17 0 0 0,-5-26 13 0 0,1 0 1 0 0,-1 0-1 0 0,1 0 1 0 0,-1 0 0 0 0,1-1-1 0 0,0 1 1 0 0,1-1-1 0 0,-1 1 1 0 0,1-1 0 0 0,-1 0-1 0 0,1 0 1 0 0,0 0-1 0 0,0 0 1 0 0,7 4-1 0 0,-5-4 38 0 0,0 0-1 0 0,1 0 1 0 0,-1-1-1 0 0,1 0 0 0 0,0 0 1 0 0,-1-1-1 0 0,1 1 0 0 0,0-1 1 0 0,8 0-1 0 0,9-1 184 0 0,0-1 0 0 0,0-1 0 0 0,-1-1 0 0 0,31-8 1 0 0,-47 10-198 0 0,32-8 8 0 0,-1-1 1 0 0,0-2 0 0 0,-1-2-1 0 0,50-26 1 0 0,-61 26-45 0 0,0-1 0 0 0,-2-1 0 0 0,1-1 0 0 0,-2-2 1 0 0,0 0-1 0 0,30-35 0 0 0,-41 41 13 0 0,-1-1 1 0 0,0 0 0 0 0,10-21-1 0 0,-17 29-17 0 0,0 1 0 0 0,0-1 0 0 0,-1 0 0 0 0,0 0 0 0 0,0-1 0 0 0,-1 1 0 0 0,0 0 0 0 0,0-1-1 0 0,0 1 1 0 0,-1-1 0 0 0,0-11 0 0 0,-2 11-12 0 0,-1 0 0 0 0,1 1 0 0 0,-1 0 0 0 0,0-1 0 0 0,0 1 0 0 0,-1 0 0 0 0,0 0 0 0 0,-6-6 0 0 0,-3-7-35 0 0,7 12-2 0 0,0-1 1 0 0,-1 1 0 0 0,0 0-1 0 0,0 0 1 0 0,0 1-1 0 0,-1 0 1 0 0,0 0 0 0 0,0 1-1 0 0,-1 0 1 0 0,-10-4-1 0 0,-9-4-103 0 0,-57-15 0 0 0,-115-12-177 0 0,143 31-134 0 0,55 9 257 0 0,5 0-117 0 0,11 2-488 0 0,7 1-212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1375 0 0,'0'0'7967'0'0,"1"2"-7290"0"0,2-1-436 0 0,0 1 0 0 0,-1 0 0 0 0,1-1 0 0 0,0 1 0 0 0,0-1 0 0 0,0 0-1 0 0,0 0 1 0 0,0 0 0 0 0,1 0 0 0 0,-1-1 0 0 0,0 1 0 0 0,0-1 0 0 0,0 0-1 0 0,1 0 1 0 0,5 0 0 0 0,6-2 292 0 0,-1-1-1 0 0,20-5 1 0 0,-1 0-106 0 0,4 2 201 0 0,57-1 0 0 0,-60 6-373 0 0,1-2 0 0 0,35-7 0 0 0,163-58 1080 0 0,11-3 394 0 0,-207 63-1494 0 0,1 2 0 0 0,71-3 1 0 0,18 19-218 0 0,-1 0-22 0 0,-45-8 4 0 0,61-2 0 0 0,89-24-159 0 0,-99 8 70 0 0,-111 15 72 0 0,0 0 1 0 0,0 1-1 0 0,0 2 0 0 0,25 3 0 0 0,81 26-43 0 0,-99-24 60 0 0,1-1 0 0 0,-1-2 0 0 0,1 0 0 0 0,34-2 0 0 0,118-11 0 0 0,-13 0 0 0 0,-155 9 0 0 0,23 0 0 0 0,0 1 0 0 0,72 11 0 0 0,-66-5 0 0 0,0-3 0 0 0,0-1 0 0 0,50-4 0 0 0,-36 1 0 0 0,106-7 0 0 0,-84 3 0 0 0,97 6 0 0 0,-111 3 0 0 0,216 9 0 0 0,22-28 0 0 0,-122 5 0 0 0,-127 8 0 0 0,66 6 0 0 0,125 13 0 0 0,-216-17 7 0 0,-1-1-1 0 0,42-5 1 0 0,55-16 26 0 0,-36 6-22 0 0,107-7 159 0 0,-143 19-63 0 0,92 8 0 0 0,-99 0-107 0 0,77 6 0 0 0,95-9 0 0 0,-155-2 0 0 0,361-25 91 0 0,-319 18 139 0 0,205 11 1 0 0,-210-4-418 0 0,165-18-1 0 0,-211 12 171 0 0,30-1 17 0 0,158 7 0 0 0,-51 0 0 0 0,-1-16 0 0 0,129-4 0 0 0,-74 9 172 0 0,5 0 80 0 0,-59 23 73 0 0,-107-5-48 0 0,147-6 1 0 0,255-15-214 0 0,-8 5 175 0 0,-423 7 24 0 0,1 2 1 0 0,87 11-1 0 0,-136-11-255 0 0,18 4 6 0 0,-14-1 28 0 0,-2-1-20 0 0,-5-1 20 0 0,3 1-52 0 0,-5-1-97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15 840 1375 0 0,'0'0'1306'0'0,"-1"1"12"0"0,-7 13 6603 0 0,7-11-7832 0 0,0 1 0 0 0,0-1 0 0 0,0 1 0 0 0,1-1 0 0 0,-1 1 0 0 0,1 0 1 0 0,0 4-1 0 0,0-6-8 0 0,0 0 1 0 0,0 0 0 0 0,1-1 0 0 0,-1 1-1 0 0,1 0 1 0 0,0 0 0 0 0,0 0 0 0 0,-1-1-1 0 0,3 4 1 0 0,2 5 179 0 0,27 100 800 0 0,6 20-506 0 0,-19-80-315 0 0,-10-22-121 0 0,2-1 0 0 0,22 41-1 0 0,-8-26-47 0 0,33 52 42 0 0,-52-85-79 0 0,0 1-1 0 0,-1 0 0 0 0,0 0 1 0 0,0 0-1 0 0,-1 1 1 0 0,0-1-1 0 0,-1 1 1 0 0,3 18-1 0 0,-2 8 188 0 0,1 48 0 0 0,1 5-157 0 0,-4-59-11 0 0,1-16-42 0 0,-2 1 32 0 0,0 15 21 0 0,-2-9 323 0 0,0 0 1 0 0,-9 37-1 0 0,9-54-333 0 0,1 37-33 0 0,0-40 1056 0 0,3-16-789 0 0,2-30-236 0 0,0 4 37 0 0,2 0 1 0 0,22-77-1 0 0,-19 88-80 0 0,-2-1 1 0 0,-1 0-1 0 0,4-41 0 0 0,0-93 56 0 0,-7 83-43 0 0,0 50-20 0 0,1 1 1 0 0,2 0-1 0 0,1 0 0 0 0,15-35 1 0 0,-1 1-3 0 0,-6 7-36 0 0,-11 35 5 0 0,1 0 0 0 0,2 0 0 0 0,16-36 0 0 0,-12 37 31 0 0,-2-1 0 0 0,-1 0 0 0 0,10-37 0 0 0,-16 46 0 0 0,0 0 0 0 0,-1-1 0 0 0,-1 1 0 0 0,0-1 0 0 0,-3-27 0 0 0,1 25 0 0 0,1 0 0 0 0,0 0 0 0 0,5-27 0 0 0,8-56 0 0 0,-3 23 0 0 0,-7 53-3 0 0,2 0-1 0 0,10-31 1 0 0,-12 45-40 0 0,-1-2 32 0 0,-4 0 11 0 0,1-1 0 0 0,1 0 0 0 0,0 0 0 0 0,1 0 0 0 0,0-1 0 0 0,2 1 0 0 0,-2-1 0 0 0,0 1 0 0 0,-1-1 0 0 0,1 7 0 0 0,0-7 0 0 0,2 9 0 0 0,4-25 0 0 0,-5 16 0 0 0,-2-1 0 0 0,0-5 0 0 0,-1 15 0 0 0,-5-15 0 0 0,4 11 8 0 0,-4-24 63 0 0,4 26 0 0 0,2 2-70 0 0,6 9 96 0 0,-3-2-97 0 0,-1 0 0 0 0,1-1 0 0 0,0 1 0 0 0,1-1 0 0 0,4 4 0 0 0,2 1 0 0 0,4 5 0 0 0,-9-12 0 0 0,-2-1 0 0 0,10 1 0 0 0,0-1 0 0 0,0 0 0 0 0,18-5 0 0 0,6 1 0 0 0,4 0 18 0 0,-26 2 10 0 0,23 0 1 0 0,14 2 24 0 0,-33-1-53 0 0,0 2 0 0 0,0 0 0 0 0,1 1 0 0 0,-1 1 0 0 0,19 4 0 0 0,9 4 0 0 0,1-3 0 0 0,94 4 0 0 0,-102-10 32 0 0,51-7 0 0 0,-77 3-32 0 0,-1 1 0 0 0,17-7 0 0 0,-16 5 0 0 0,25-4 0 0 0,-28 6 0 0 0,10-1 0 0 0,1 1 0 0 0,0 0 0 0 0,31 3 0 0 0,6 6 0 0 0,80 4 0 0 0,17-18 0 0 0,-39-4 0 0 0,-101 10 0 0 0,1 0 0 0 0,31 3 0 0 0,-4 0 0 0 0,88 3 0 0 0,-95-3 0 0 0,3 2 0 0 0,-27-2 0 0 0,-1 0 0 0 0,1-2 0 0 0,-1 1 0 0 0,17-3 0 0 0,96-9-3 0 0,-10 2 70 0 0,43-6 91 0 0,-142 15-141 0 0,-1 0 1 0 0,1 2-1 0 0,19 3 1 0 0,-17-1-15 0 0,35 0 1 0 0,94-9 425 0 0,11-4-279 0 0,-126 6-89 0 0,-22 3-48 0 0,-1 0 1 0 0,0 1 0 0 0,10 1-1 0 0,19 2-14 0 0,-2-5 1 0 0,1 3 0 0 0,39 6 0 0 0,-50-4 0 0 0,1-1 0 0 0,0-2 0 0 0,0-1 0 0 0,33-3 0 0 0,96-6 328 0 0,-124 8-124 0 0,-1 1 0 0 0,59 8 1 0 0,-67-6-226 0 0,91 7 21 0 0,-49-4 0 0 0,-32-2 0 0 0,0-2 0 0 0,50-3 0 0 0,10-5 41 0 0,143 9-1 0 0,-216-3 87 0 0,41-5-1 0 0,-7 0-4 0 0,12 2-58 0 0,115-4 128 0 0,-134 6-192 0 0,-27 1 0 0 0,39 2 0 0 0,-44 0-1 0 0,29-2-1 0 0,-29 0 7 0 0,0 0-1 0 0,17 3 1 0 0,107 5 112 0 0,-44-6-71 0 0,-44-3-28 0 0,61-4-18 0 0,-46 7 31 0 0,45-1 82 0 0,-85-2 33 0 0,-17 0-102 0 0,0 1-1 0 0,0 1 1 0 0,15 0-1 0 0,-15 1-11 0 0,-1-1-1 0 0,1 0 1 0 0,16-2-1 0 0,31-2 51 0 0,110 2 99 0 0,-155 2-174 0 0,-9-2 1 0 0,17-1 105 0 0,6 2-38 0 0,58-2-75 0 0,-31-1 0 0 0,-35 1 77 0 0,-14 2-14 0 0,1 1 0 0 0,0-1-1 0 0,-1 1 1 0 0,1-1 0 0 0,0 1-1 0 0,0 0 1 0 0,0 1 0 0 0,-1-1-1 0 0,6 2 1 0 0,-7-2-164 0 0,-9 7-3798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3223 0 0,'0'0'312'0'0,"-9"2"-312"0"0,1 2 1024 0 0,-1-1 176 0 0,0 1 32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2303 0 0,'0'0'7387'0'0,"5"-7"-5798"0"0,-5 6-1301 0 0,1 0 0 0 0,-1 1 0 0 0,0-1-1 0 0,1 0 1 0 0,-1 1 0 0 0,1-1 0 0 0,-1 1 0 0 0,1-1-1 0 0,-1 1 1 0 0,1-1 0 0 0,0 1 0 0 0,-1-1 0 0 0,1 1-1 0 0,-1 0 1 0 0,1-1 0 0 0,1 0 0 0 0,-2 2-233 0 0,0-1 1 0 0,0 0 0 0 0,1 1 0 0 0,-1-1-1 0 0,0 1 1 0 0,0-1 0 0 0,0 0 0 0 0,0 1-1 0 0,0-1 1 0 0,0 0 0 0 0,0 1 0 0 0,0-1-1 0 0,0 1 1 0 0,0-1 0 0 0,0 0-1 0 0,0 1 1 0 0,0-1 0 0 0,0 1 0 0 0,0-1-1 0 0,0 0 1 0 0,0 1 0 0 0,-10 33-836 0 0,9-30 1207 0 0,-8 19-389 0 0,-1-1 0 0 0,-1-1 0 0 0,-1 0 0 0 0,-19 26 0 0 0,11-16-18 0 0,6-12-20 0 0,0-2 0 0 0,-1 1 0 0 0,-23 19 0 0 0,-5 7 0 0 0,42-44 0 0 0,1 1 0 0 0,-1 0 0 0 0,0 0-1 0 0,0 0 1 0 0,1 0 0 0 0,-1-1 0 0 0,0 1 0 0 0,0 0-1 0 0,0-1 1 0 0,0 1 0 0 0,0 0 0 0 0,-1 0 0 0 0,-30 15 13 0 0,31-15 40 0 0,3-2 1 0 0,33-10 205 0 0,48-25 1 0 0,-34 14 303 0 0,-29 15-257 0 0,0 1-1 0 0,0 0 0 0 0,0 2 1 0 0,1 0-1 0 0,26-1 0 0 0,-39 4-218 0 0,0 1-17 0 0,22 11 0 0 0,-29-11-137 0 0,8-5-4157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 5063 0 0,'3'-5'13150'0'0,"-9"37"-13045"0"0,-2 1 1 0 0,-2-2 0 0 0,-23 55 0 0 0,-55 87-166 0 0,70-140 94 0 0,-36 78 210 0 0,17-34 155 0 0,10-18-247 0 0,24-51-130 0 0,2-7 77 0 0,21-2-2503 0 0,-18 0 1225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6447 0 0,'0'0'15724'0'0,"0"2"-15624"0"0,1 3-69 0 0,-6 11 122 0 0,-1 3-166 0 0,4-11 622 0 0,2-5-2133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 3223 0 0,'6'-9'11739'0'0,"-5"8"-11417"0"0,-1 1-1 0 0,0-1 1 0 0,1 1 0 0 0,-1-1-1 0 0,1 1 1 0 0,-1-1-1 0 0,1 0 1 0 0,0 1 0 0 0,-1 0-1 0 0,1-1 1 0 0,0 1 0 0 0,-1-1-1 0 0,1 1 1 0 0,0 0 0 0 0,-1-1-1 0 0,2 1 1 0 0,-2 0-260 0 0,1 0 1 0 0,-1 0 0 0 0,0 0-1 0 0,0 0 1 0 0,1 0 0 0 0,-1 1-1 0 0,0-1 1 0 0,1 0-1 0 0,-1 0 1 0 0,0 0 0 0 0,0 0-1 0 0,0 1 1 0 0,1-1 0 0 0,-1 0-1 0 0,0 0 1 0 0,0 0-1 0 0,0 1 1 0 0,1-1 0 0 0,-1 0-1 0 0,0 0 1 0 0,0 1 0 0 0,0-1-1 0 0,0 0 1 0 0,0 0-1 0 0,0 1 1 0 0,1-1 0 0 0,-1 0-1 0 0,0 1 1 0 0,0 3-49 0 0,1-1 1 0 0,-1 1-1 0 0,0-1 0 0 0,0 1 0 0 0,0-1 1 0 0,-1 7-1 0 0,-4 10 52 0 0,-1 1 0 0 0,-1-2 0 0 0,-1 1-1 0 0,0-1 1 0 0,-14 21 0 0 0,-10 26 48 0 0,7-15-88 0 0,-20 45 0 0 0,19-24-1650 0 0,25-71 1235 0 0,15-5-3610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99 2759 0 0,'-7'6'3707'0'0,"-4"-1"2501"0"0,20-10-71 0 0,8-5-2436 0 0,-4 3-4806 0 0,41-23 1744 0 0,-41 21-522 0 0,2 0 0 0 0,0 2 0 0 0,0-1 0 0 0,0 2 0 0 0,1 0 1 0 0,26-6-1 0 0,-41 12-115 0 0,-1 0 1 0 0,1 1-1 0 0,-1-1 1 0 0,1 1-1 0 0,-1-1 1 0 0,1 0 0 0 0,-1 1-1 0 0,1-1 1 0 0,-1 1-1 0 0,1-1 1 0 0,-1 1-1 0 0,0-1 1 0 0,1 1-1 0 0,-1-1 1 0 0,0 1-1 0 0,0 0 1 0 0,0-1-1 0 0,1 1 1 0 0,-1 0-1 0 0,0 0 1 0 0,1 1-5 0 0,-1 1-1 0 0,1-1 1 0 0,-1 1 0 0 0,1 0-1 0 0,-1-1 1 0 0,0 1 0 0 0,0 0-1 0 0,0-1 1 0 0,-1 1 0 0 0,1 0-1 0 0,0-1 1 0 0,-1 1-1 0 0,0-1 1 0 0,0 1 0 0 0,0-1-1 0 0,0 1 1 0 0,0-1 0 0 0,-3 5-1 0 0,-2 3-10 0 0,-1 0 0 0 0,-16 16 0 0 0,16-18 25 0 0,-9 8-33 0 0,1-1-1 0 0,-2 0 1 0 0,0-2 0 0 0,-1 0-1 0 0,-37 21 1 0 0,52-33 21 0 0,2-1 0 0 0,0 1 0 0 0,0-1 0 0 0,0 1 0 0 0,0-1 0 0 0,0 1 0 0 0,1-1 0 0 0,-1 1 0 0 0,0 0 0 0 0,0-1 0 0 0,1 1 0 0 0,-1 0 0 0 0,0 0 0 0 0,1-1 0 0 0,-1 1 0 0 0,0 2 0 0 0,1-3 1 0 0,-1 0-1 0 0,1 0 0 0 0,0 0 1 0 0,0 1-1 0 0,-1-1 0 0 0,1 0 1 0 0,0 0-1 0 0,0 0 0 0 0,0 1 1 0 0,-1-1-1 0 0,1 0 1 0 0,0 1-1 0 0,0-1 0 0 0,0 0 1 0 0,0 0-1 0 0,0 1 0 0 0,0-1 1 0 0,0 0-1 0 0,0 1 1 0 0,0-1-1 0 0,0 0 0 0 0,0 1 1 0 0,0-1-1 0 0,0 0 0 0 0,0 1 1 0 0,0-1-1 0 0,0 0 1 0 0,0 0-1 0 0,0 1 0 0 0,0-1 1 0 0,0 0-1 0 0,0 1 0 0 0,0-1 1 0 0,1 0-1 0 0,-1 0 1 0 0,0 1-1 0 0,0-1 0 0 0,0 0 1 0 0,0 0-1 0 0,1 1 0 0 0,-1-1 1 0 0,0 0-1 0 0,0 0 0 0 0,1 0 1 0 0,-1 1-1 0 0,1-1 1 0 0,8 3 32 0 0,-8-3-31 0 0,13 4 121 0 0,0-2 0 0 0,1 0 0 0 0,0 0 0 0 0,24-2 0 0 0,61-8 475 0 0,-36 1-312 0 0,-14 2-120 0 0,-21 1-162 0 0,41 1 1 0 0,-68 3-465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2 919 0 0,'-1'0'67'0'0,"-4"-1"908"0"0,0 1-1 0 0,0 0 1 0 0,0 0-1 0 0,0 1 1 0 0,0-1-1 0 0,0 1 1 0 0,0 0-1 0 0,0 0 1 0 0,0 1-1 0 0,0 0 1 0 0,1 0-1 0 0,-1 0 1 0 0,1 0-1 0 0,-1 1 1 0 0,-6 4-1 0 0,-26 24 4232 0 0,3 2-3896 0 0,22-21-2272 0 0,-202 202 1388 0 0,195-193-434 0 0,-33 42 1 0 0,51-60 7 0 0,-1 0 0 0 0,0 0 0 0 0,0 0 0 0 0,1 0 0 0 0,0 0 0 0 0,0 1 0 0 0,-2 4 0 0 0,3 1 0 0 0,3-1-48 0 0,0-7-69 0 0,0 1 1 0 0,0 0-1 0 0,0-1 0 0 0,0 0 0 0 0,0 0 0 0 0,0 0 1 0 0,1 0-1 0 0,-1 0 0 0 0,0-1 0 0 0,6 1 1 0 0,33 1-4298 0 0,-41-2 4396 0 0,11-1-4340 0 0,0-3-1032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12463 0 0,'0'0'2124'0'0,"3"1"-1268"0"0,4 0-400 0 0,1 0-1 0 0,0-1 1 0 0,-1 0 0 0 0,1 0-1 0 0,14-2 1 0 0,43-11 861 0 0,-36 7-816 0 0,-25 5-456 0 0,442-87 3248 0 0,4 18-2288 0 0,-414 65-966 0 0,1 3 0 0 0,51 1 0 0 0,-78 3-2580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7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 13303 0 0,'0'0'606'0'0,"2"0"-10"0"0,5-2 1154 0 0,-9 4-1250 0 0,-35 24 416 0 0,-39 24-332 0 0,38-27-533 0 0,-60 48-1 0 0,30-20-475 0 0,50-38 178 0 0,1 0 0 0 0,0 1 0 0 0,1 1-1 0 0,-19 21 1 0 0,34-35 247 0 0,0 1 0 0 0,0-1 0 0 0,0 0 0 0 0,0 1 0 0 0,0-1 0 0 0,0 1 0 0 0,0-1 0 0 0,1 1 0 0 0,-1-1 0 0 0,0 1 0 0 0,0 2 0 0 0,0 0 14 0 0,1-2 67 0 0,0 0 76 0 0,2 2-67 0 0,0 0 0 0 0,1 0 0 0 0,-1 0 0 0 0,1 0 0 0 0,0 0 0 0 0,0 0 0 0 0,0-1 0 0 0,0 1 0 0 0,1-1 0 0 0,0 0 1 0 0,-1 0-1 0 0,1 0 0 0 0,0 0 0 0 0,0-1 0 0 0,1 0 0 0 0,-1 0 0 0 0,0 0 0 0 0,1 0 0 0 0,6 1 0 0 0,5 2 109 0 0,0-1 0 0 0,1-1 0 0 0,-1-1 0 0 0,24 1 0 0 0,-10-4 54 0 0,0-1 0 0 0,-1-2 0 0 0,36-8-1 0 0,-36 6-105 0 0,197-53 659 0 0,-216 56-773 0 0,-4 1-12 0 0,1 0-1 0 0,-2 0 1 0 0,1-1 0 0 0,10-5-1 0 0,-7 3-2 0 0,-9 5-17 0 0,1 0 1 0 0,-1 0 0 0 0,0 0 0 0 0,1 0 0 0 0,-1-1-1 0 0,0 1 1 0 0,1 0 0 0 0,-1 0 0 0 0,1-1 0 0 0,-1 1-1 0 0,0 0 1 0 0,0-1 0 0 0,1 1 0 0 0,-1 0-1 0 0,0-1 1 0 0,0 1 0 0 0,1 0 0 0 0,-1-1 0 0 0,0 1-1 0 0,1-1 1 0 0,3-8 3 0 0,-2 5-47 0 0,0-1 1 0 0,-1 0-1 0 0,1 0 0 0 0,-1 0 1 0 0,0 0-1 0 0,0 0 0 0 0,-1 0 1 0 0,1 0-1 0 0,-1 0 0 0 0,0 0 1 0 0,-1 0-1 0 0,1 0 0 0 0,-1 0 1 0 0,0 0-1 0 0,0 0 0 0 0,-1 1 1 0 0,1-1-1 0 0,-5-7 0 0 0,5 10 15 0 0,0 1-1 0 0,0-1 0 0 0,0 1 1 0 0,-1-1-1 0 0,1 1 1 0 0,-1-1-1 0 0,1 1 1 0 0,-1 0-1 0 0,1 0 0 0 0,-1 0 1 0 0,0 0-1 0 0,0 0 1 0 0,1 0-1 0 0,-1 1 0 0 0,0-1 1 0 0,0 0-1 0 0,0 1 1 0 0,0-1-1 0 0,0 1 1 0 0,0 0-1 0 0,0 0 0 0 0,0 0 1 0 0,0 0-1 0 0,0 0 1 0 0,0 0-1 0 0,0 0 1 0 0,-2 1-1 0 0,-7 1 3 0 0,0 1 0 0 0,1 0 0 0 0,-15 5 0 0 0,5 0 6 0 0,0 1 0 0 0,1 0 0 0 0,-25 17 0 0 0,37-22 26 0 0,1 1 0 0 0,0 0 0 0 0,-1 0 0 0 0,2 0 0 0 0,-1 1-1 0 0,0 0 1 0 0,1 0 0 0 0,0 1 0 0 0,1-1 0 0 0,0 1 0 0 0,0 0 0 0 0,-4 9 0 0 0,7-12 11 0 0,-1 0 1 0 0,1 0 0 0 0,0 0-1 0 0,1 0 1 0 0,-1 0 0 0 0,1 0 0 0 0,0 5-1 0 0,7 39 64 0 0,-6-42-87 0 0,2 9-602 0 0,0-10-1167 0 0,0 2 475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63 2759 0 0,'18'-10'140'0'0,"34"-21"15622"0"0,-54 31-15282 0 0,-22 13-88 0 0,0 1 1 0 0,-24 18 0 0 0,35-22-334 0 0,0 1-1 0 0,1 0 0 0 0,0 1 1 0 0,-19 25-1 0 0,29-35-57 0 0,0 0 0 0 0,0 1 0 0 0,1-1-1 0 0,0 1 1 0 0,-1-1 0 0 0,1 1 0 0 0,0 0-1 0 0,0 0 1 0 0,0-1 0 0 0,1 1 0 0 0,-1 0 0 0 0,1 0-1 0 0,-1 5 1 0 0,1-5 4 0 0,1 0 0 0 0,0 0 0 0 0,0 0 0 0 0,0 0 0 0 0,0 0 0 0 0,0 0 0 0 0,0 0 0 0 0,1 0 0 0 0,-1-1 0 0 0,1 1 0 0 0,0 0 0 0 0,3 2 0 0 0,2 3 91 0 0,0-1-1 0 0,0 0 1 0 0,12 8 0 0 0,11 10 169 0 0,-28-21-241 0 0,14 6 32 0 0,12 7-2 0 0,-15-11-15 0 0,-8-7-17 0 0,-3 0-1 0 0,6 0 42 0 0,0 0 0 0 0,0 0 0 0 0,0-1 1 0 0,0 0-1 0 0,-1-1 0 0 0,1 1 0 0 0,-1-1 0 0 0,1-1 0 0 0,-1 0 0 0 0,0 0 0 0 0,-1 0 1 0 0,1-1-1 0 0,-1 0 0 0 0,0 0 0 0 0,0-1 0 0 0,0 1 0 0 0,-1-1 0 0 0,1 0 0 0 0,-2-1 0 0 0,8-12 0 0 0,-9 14-33 0 0,-1 0 0 0 0,0 0-1 0 0,0 0 1 0 0,-1-1-1 0 0,0 1 1 0 0,0 0-1 0 0,0-1 1 0 0,0 1-1 0 0,-1-1 1 0 0,0 1-1 0 0,0-1 1 0 0,-2-7-1 0 0,1 5-21 0 0,-1 1 0 0 0,0 0 0 0 0,-1-1-1 0 0,1 1 1 0 0,-1 0 0 0 0,-1 1 0 0 0,1-1-1 0 0,-8-9 1 0 0,5 8-90 0 0,-1-1-1 0 0,0 1 0 0 0,-1 0 0 0 0,0 1 1 0 0,0 0-1 0 0,-1 0 0 0 0,1 1 1 0 0,-1 0-1 0 0,-1 0 0 0 0,1 1 1 0 0,-1 0-1 0 0,-18-5 0 0 0,26 9-18 0 0,0 0-1 0 0,0 1 0 0 0,-1-1 1 0 0,1 1-1 0 0,0 0 0 0 0,0 0 1 0 0,0 0-1 0 0,-1 0 0 0 0,1 0 1 0 0,0 0-1 0 0,0 1 0 0 0,0-1 1 0 0,0 1-1 0 0,0-1 1 0 0,-1 1-1 0 0,1 0 0 0 0,-3 2 1 0 0,4-3 60 0 0,0 1-1 0 0,0 0 1 0 0,0 0 0 0 0,0 0 0 0 0,0 0 0 0 0,1 0 0 0 0,-1 1 0 0 0,0-1 0 0 0,1 0 0 0 0,-1 0-1 0 0,1 0 1 0 0,-1 1 0 0 0,1-1 0 0 0,0 0 0 0 0,-1 0 0 0 0,1 1 0 0 0,0-1 0 0 0,0 0 0 0 0,0 1-1 0 0,0-1 1 0 0,0 0 0 0 0,0 1 0 0 0,0-1 0 0 0,1 0 0 0 0,-1 0 0 0 0,0 1 0 0 0,1-1 0 0 0,-1 0-1 0 0,1 0 1 0 0,1 3 0 0 0,3 7-151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88 7631 0 0,'-9'3'690'0'0,"-7"5"-556"0"0,2-3 337 0 0,-6 2 8256 0 0,22-6-8301 0 0,42 1 320 0 0,-1-1 0 0 0,1-3 1 0 0,44-6-1 0 0,-48 3-415 0 0,-10 2-181 0 0,-1-3-1 0 0,42-11 1 0 0,54-26 101 0 0,-42 13-435 0 0,-81 29-170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 1839 0 0,'1'-2'83'0'0,"2"-1"6"0"0,-2 1-48 0 0,1 0 0 0 0,-1 0 0 0 0,1 0 0 0 0,-1 0 0 0 0,0 0 0 0 0,0 0 0 0 0,3-17 14654 0 0,-10 23-13985 0 0,1 0-528 0 0,0 1-1 0 0,1 0 0 0 0,0 0 1 0 0,-1 0-1 0 0,2 0 0 0 0,-1 1 1 0 0,1-1-1 0 0,0 1 1 0 0,0 0-1 0 0,-4 12 0 0 0,-1 7 254 0 0,-6 34 0 0 0,12-50-414 0 0,-24 162 316 0 0,4-15-1054 0 0,21-155 481 0 0,9-10-2342 0 0,0-3 1622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18 11111 0 0,'0'0'1008'0'0,"1"-1"-828"0"0,8-2 932 0 0,-1 0-1 0 0,1 0 0 0 0,16-3 0 0 0,-22 6 384 0 0,2-1 1841 0 0,-159 63-3000 0 0,-80 29-449 0 0,223-87-7 0 0,0 0 0 0 0,0 0 0 0 0,0-2 1 0 0,0 1-1 0 0,-1-1 0 0 0,1-1 0 0 0,-23 1 0 0 0,33-2 71 0 0,0 0 0 0 0,-1 0 1 0 0,1-1-1 0 0,0 1 0 0 0,0 0 0 0 0,-1 0 0 0 0,1-1 0 0 0,0 1 0 0 0,0-1 0 0 0,0 1 0 0 0,-1-1 0 0 0,1 0 1 0 0,0 1-1 0 0,0-1 0 0 0,0 0 0 0 0,0 0 0 0 0,-1-1 0 0 0,1 1 12 0 0,0 0-1 0 0,1 0 0 0 0,0 0 1 0 0,-1 0-1 0 0,1 0 1 0 0,0 0-1 0 0,-1 0 0 0 0,1 0 1 0 0,0 0-1 0 0,0 0 1 0 0,0 0-1 0 0,0 0 0 0 0,0 0 1 0 0,0 0-1 0 0,0 0 1 0 0,0 0-1 0 0,1-2 0 0 0,0-2-77 0 0,1 0 0 0 0,0 0-1 0 0,0 0 1 0 0,1 1-1 0 0,-1-1 1 0 0,1 0 0 0 0,4-4-1 0 0,-22 33 251 0 0,0 0 442 0 0,-29 37 1 0 0,-18-2 240 0 0,52-49-638 0 0,-32 35 46 0 0,41-45-245 0 0,0 1 1 0 0,1-1 0 0 0,0 1 0 0 0,-1-1 0 0 0,1 1 0 0 0,-1-1 0 0 0,1 1 0 0 0,0-1 0 0 0,-1 1 0 0 0,1 0-1 0 0,0-1 1 0 0,-1 1 0 0 0,1-1 0 0 0,0 1 0 0 0,0 0 0 0 0,0-1 0 0 0,0 1 0 0 0,-1 0 0 0 0,1-1-1 0 0,0 1 1 0 0,0 0 0 0 0,0-1 0 0 0,0 1 0 0 0,1 0 0 0 0,-1 0 0 0 0,1 1 6 0 0,-1-1-1 0 0,1 0 1 0 0,-1 0-1 0 0,1 0 1 0 0,0 0 0 0 0,0 0-1 0 0,0-1 1 0 0,0 1 0 0 0,0 0-1 0 0,0 0 1 0 0,0 0 0 0 0,2 0-1 0 0,2 2 13 0 0,0 0-1 0 0,1-1 1 0 0,0 0 0 0 0,9 3-1 0 0,15-1 60 0 0,1 0-1 0 0,-1-2 0 0 0,1-2 1 0 0,37-3-1 0 0,-22 1-16 0 0,-44 2-41 0 0,87 0 95 0 0,-78 0-24 0 0,1 1 0 0 0,0 1 0 0 0,0 0 1 0 0,-1 1-1 0 0,15 5 0 0 0,-25-8 96 0 0,4 15 27 0 0,-5-14-179 0 0,1 0 0 0 0,0 1 0 0 0,-1-1 0 0 0,1 1 0 0 0,-1-1 0 0 0,0 1 0 0 0,1-1 0 0 0,-1 1 0 0 0,0-1 0 0 0,0 2 0 0 0,-1 3 43 0 0,0-1 0 0 0,0 0 0 0 0,-1 0 0 0 0,0 0-1 0 0,0 0 1 0 0,0 0 0 0 0,-1 0 0 0 0,1 0 0 0 0,-1-1 0 0 0,0 1 0 0 0,-1-1 0 0 0,1 0 0 0 0,-1 0 0 0 0,-4 4 0 0 0,-1 0-26 0 0,-1 0 1 0 0,1 0-1 0 0,-2-1 1 0 0,1-1 0 0 0,-13 6-1 0 0,3-3-43 0 0,-1-1 1 0 0,-39 10-1 0 0,-47 2-30 0 0,79-15 37 0 0,-5 1-57 0 0,15-2-40 0 0,-1-1 0 0 0,-27 2 0 0 0,45-5 8 0 0,3-1-828 0 0,26-4-840 0 0,-8 4 740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6447 0 0,'0'0'13988'0'0,"-1"2"-13177"0"0,1-2-735 0 0,-2 4 130 0 0,1 0 0 0 0,-1 0 0 0 0,0 0 1 0 0,0 0-1 0 0,0 0 0 0 0,-1-1 0 0 0,1 0 0 0 0,-1 1 0 0 0,0-1 1 0 0,-3 3-1 0 0,4-5-228 0 0,0 1 1 0 0,1-1-1 0 0,-1 1 0 0 0,1-1 1 0 0,-1 1-1 0 0,1 0 0 0 0,-1-1 1 0 0,1 1-1 0 0,0 0 1 0 0,0 0-1 0 0,-1 2 0 0 0,1-1-13 0 0,0-1-157 0 0,16-4-11448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146 149 13647 0 0,'0'0'1239'0'0,"-4"-9"1112"0"0,4 6-2094 0 0,0 0 0 0 0,0 0 0 0 0,0 0 0 0 0,0 0 0 0 0,0 0 0 0 0,1 0 0 0 0,-1 0 0 0 0,1 0 0 0 0,0 0 0 0 0,0 0 0 0 0,0 0 0 0 0,0 0 0 0 0,1 1 0 0 0,-1-1 0 0 0,1 0 0 0 0,0 1 0 0 0,-1 0 0 0 0,1-1 0 0 0,0 1 0 0 0,1 0 0 0 0,-1 0 0 0 0,0 0 0 0 0,0 0 0 0 0,6-3 0 0 0,6-4-144 0 0,-1 2-1 0 0,2 0 0 0 0,23-9 0 0 0,-25 11 159 0 0,-9 3-259 0 0,10-4 38 0 0,0 1 1 0 0,0 1 0 0 0,19-4-1 0 0,-23 7-26 0 0,-1 5 43 0 0,-8-3-64 0 0,0 1 0 0 0,0 0 0 0 0,0 0 0 0 0,0 0-1 0 0,0-1 1 0 0,-1 1 0 0 0,1 0 0 0 0,-1 0 0 0 0,1 0 0 0 0,-1 0 0 0 0,0 0-1 0 0,1 0 1 0 0,-1 0 0 0 0,0 0 0 0 0,0 0 0 0 0,-1 0 0 0 0,1 0 0 0 0,0 0-1 0 0,-1 0 1 0 0,0 4 0 0 0,-2 2 2 0 0,0 1 0 0 0,0 0 0 0 0,-6 10 0 0 0,-4 1-22 0 0,0 0 0 0 0,-2 0 0 0 0,-30 31 1 0 0,14-16-8 0 0,-80 77-539 0 0,45-49 9 0 0,17-20 466 0 0,42-36 101 0 0,2 0 62 0 0,5-5 40 0 0,0 0-14 0 0,0-1-77 0 0,0 0 0 0 0,0 1 0 0 0,0-1 0 0 0,0 0 0 0 0,1 1 0 0 0,-1-1 0 0 0,0 0 0 0 0,1 1 0 0 0,0-1 0 0 0,-1 0 0 0 0,1 0 0 0 0,-1 0 0 0 0,1 0-1 0 0,0 1 1 0 0,0-1 0 0 0,0 0 0 0 0,2 1 0 0 0,-1 0 5 0 0,1 0 0 0 0,-1 0 1 0 0,1 0-1 0 0,0-1 0 0 0,0 0 0 0 0,0 1 0 0 0,4 0 0 0 0,0 0 16 0 0,-1 0 0 0 0,1-1 0 0 0,0 0 0 0 0,-1-1 0 0 0,1 1 0 0 0,0-1 0 0 0,7-1 0 0 0,16-3 60 0 0,129-24 393 0 0,-148 26-456 0 0,-2 2-51 0 0,-8 0-87 0 0,6-2-22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 5063 0 0,'-18'0'16352'0'0,"20"-1"-16054"0"0,29-9 161 0 0,-20 6-239 0 0,1 0 1 0 0,-1 0-1 0 0,1 2 1 0 0,0-1 0 0 0,15 0-1 0 0,-25 3-68 0 0,4 11-64 0 0,-5-10-88 0 0,0 0 0 0 0,0 0 0 0 0,0 1 0 0 0,-1-1 0 0 0,1 0 0 0 0,-1 0 0 0 0,1 1 0 0 0,-1-1 0 0 0,1 1 0 0 0,-1-1 0 0 0,0 0 0 0 0,1 1 0 0 0,-1-1 0 0 0,0 1 0 0 0,0-1 0 0 0,0 1 0 0 0,0-1 0 0 0,-1 3 0 0 0,0 0 0 0 0,1-2 0 0 0,0 0 0 0 0,0 0 0 0 0,0-1 0 0 0,0 1 0 0 0,-1 0 0 0 0,1 0 0 0 0,0 0 0 0 0,-1 0 0 0 0,0-1 0 0 0,1 1 0 0 0,-1 0 0 0 0,0-1 0 0 0,0 1 0 0 0,0 0 0 0 0,0-1 0 0 0,-2 3 0 0 0,-2 2 0 0 0,-1 3-4 0 0,-1-1-1 0 0,0 1 1 0 0,-1-1-1 0 0,0-1 1 0 0,0 1 0 0 0,0-1-1 0 0,-18 10 1 0 0,15-10-1 0 0,1 1 0 0 0,0 0 0 0 0,0 0 1 0 0,1 0-1 0 0,-12 15 0 0 0,16-16 5 0 0,2 3 0 0 0,1-2 11 0 0,2-7-2 0 0,0-1 0 0 0,0 1-1 0 0,0 0 1 0 0,0 0 0 0 0,0-1 0 0 0,0 1 0 0 0,0 0 0 0 0,1-1 0 0 0,-1 1 0 0 0,0 0 0 0 0,0-1-1 0 0,1 1 1 0 0,-1-1 0 0 0,0 1 0 0 0,1 0 0 0 0,-1-1 0 0 0,1 1 0 0 0,-1-1 0 0 0,1 1-1 0 0,-1-1 1 0 0,2 1 0 0 0,11 8 137 0 0,-6-6-69 0 0,0-1 0 0 0,1 0 1 0 0,-1 0-1 0 0,1 0 0 0 0,0-1 0 0 0,-1-1 0 0 0,1 1 1 0 0,0-1-1 0 0,13-1 0 0 0,8-3 123 0 0,36-9-1 0 0,-26 4-141 0 0,-24 7-102 0 0,0 0 0 0 0,21 0 0 0 0,-34 2-145 0 0,1 4-2848 0 0,-2-4 2888 0 0,-1 1-1 0 0,0-1 0 0 0,0 1 0 0 0,0-1 0 0 0,1 1 1 0 0,-1-1-1 0 0,0 1 0 0 0,0-1 0 0 0,0 1 1 0 0,0-1-1 0 0,0 1 0 0 0,0 0 0 0 0,-1 8-1702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30 185 5063 0 0,'-1'0'232'0'0,"-27"-7"12695"0"0,34 6-8459 0 0,1 1-5980 0 0,46 1 2149 0 0,-13 0-248 0 0,42-5 1 0 0,178-37 881 0 0,-136 18-809 0 0,426-71 966 0 0,-526 90-1437 0 0,60-8 49 0 0,-75 11-69 0 0,1 1 0 0 0,-1 0-1 0 0,0 1 1 0 0,0 0 0 0 0,0 0 0 0 0,15 4 0 0 0,-22-4-567 0 0,-1 1-186 0 0,-1-1 293 0 0,0 0-1 0 0,0 0 1 0 0,0 0-1 0 0,0 0 1 0 0,0 0-1 0 0,0 1 1 0 0,0-1-1 0 0,0 0 1 0 0,-1 0-1 0 0,1 0 1 0 0,0 0-1 0 0,-1 0 1 0 0,1 0-1 0 0,-1 2 1 0 0,-7 8-6782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1839 0 0,'68'-63'958'0'0,"-21"24"6832"0"0,-45 39-7348 0 0,0-1 0 0 0,-1 1 0 0 0,1-1 0 0 0,0 1 0 0 0,0 0 0 0 0,-1-1 0 0 0,1 1 0 0 0,0 0 0 0 0,0 0 0 0 0,-1 1 0 0 0,1-1 0 0 0,0 0 0 0 0,1 1-1 0 0,3 0-360 0 0,2 0 460 0 0,0 1 1 0 0,0 0-1 0 0,0 1 0 0 0,11 4 0 0 0,-12-4-197 0 0,-3-2-193 0 0,0 0 1 0 0,0-1 0 0 0,0 0 0 0 0,0 0 0 0 0,-1 0 0 0 0,1 0 0 0 0,0 0-1 0 0,0-1 1 0 0,6-1 0 0 0,-1-2 8 0 0,0 1 0 0 0,-1-1-1 0 0,1-1 1 0 0,-1 0 0 0 0,0 0-1 0 0,0-1 1 0 0,11-10 0 0 0,9-5 121 0 0,-11 9-126 0 0,0-1 0 0 0,0-1-1 0 0,-1-1 1 0 0,-1 0 0 0 0,13-18 0 0 0,-27 32-91 0 0,-1 1-58 0 0,-1-1 1 0 0,0 1-1 0 0,1 0 0 0 0,-1 0 0 0 0,0-1 1 0 0,0 1-1 0 0,1 0 0 0 0,-1 0 0 0 0,0 0 0 0 0,0 0 1 0 0,1 0-1 0 0,-1 0 0 0 0,0 0 0 0 0,0 0 1 0 0,0 0-1 0 0,1 0 0 0 0,-1 1 0 0 0,0-1 1 0 0,1 0-1 0 0,-1 0 0 0 0,0 1 0 0 0,0-1 0 0 0,-19 10 20 0 0,18-9-3 0 0,-33 20 46 0 0,2 1 1 0 0,-59 50-1 0 0,-50 64 107 0 0,126-120-187 0 0,1 1-1 0 0,-23 32 1 0 0,35-44 12 0 0,0-1 1 0 0,0 1-1 0 0,1 0 1 0 0,-1 0-1 0 0,1 0 1 0 0,0 0 0 0 0,1 0-1 0 0,-1 0 1 0 0,1 0-1 0 0,0 0 1 0 0,0 1-1 0 0,1-1 1 0 0,0 0-1 0 0,-1 1 1 0 0,2-1-1 0 0,-1 1 1 0 0,2 8-1 0 0,-1-11 36 0 0,0 0 0 0 0,1 0-1 0 0,-1-1 1 0 0,1 1-1 0 0,-1 0 1 0 0,1 0-1 0 0,0-1 1 0 0,0 1-1 0 0,0-1 1 0 0,0 1-1 0 0,0-1 1 0 0,1 0-1 0 0,3 3 1 0 0,-1-2 22 0 0,1 0-1 0 0,-1 0 1 0 0,1 0-1 0 0,-1-1 1 0 0,1 0 0 0 0,10 2-1 0 0,2 0 30 0 0,0-2 1 0 0,1 0-1 0 0,31-2 0 0 0,141-20-2185 0 0,-163 15-308 0 0,-3-2-5425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 5983 0 0,'9'-6'15215'0'0,"-41"29"-14918"0"0,31-23-297 0 0,-177 108-153 0 0,124-73 78 0 0,-59 53-1 0 0,107-84 67 0 0,1 1 0 0 0,0 0 0 0 0,0 0 0 0 0,1 1-1 0 0,-1 0 1 0 0,-3 6 0 0 0,8-12 11 0 0,-1 1 1 0 0,1 0-1 0 0,-1 0 0 0 0,1-1 0 0 0,0 1 0 0 0,-1 0 0 0 0,1 0 1 0 0,0 0-1 0 0,0 0 0 0 0,-1-1 0 0 0,1 1 0 0 0,0 0 1 0 0,0 0-1 0 0,0 0 0 0 0,0 0 0 0 0,0 0 0 0 0,0 0 0 0 0,0-1 1 0 0,1 1-1 0 0,-1 0 0 0 0,0 0 0 0 0,0 0 0 0 0,1 0 1 0 0,-1 0-1 0 0,0-1 0 0 0,1 1 0 0 0,-1 0 0 0 0,2 1 1 0 0,-1 0 27 0 0,0-1-13 0 0,0 1 0 0 0,1-1 1 0 0,-1 1-1 0 0,1-1 0 0 0,-1 1 1 0 0,1-1-1 0 0,-1 0 1 0 0,1 1-1 0 0,0-1 0 0 0,0 0 1 0 0,-1 0-1 0 0,5 1 0 0 0,25 7 191 0 0,-26-8-175 0 0,35 9 111 0 0,1-3-1 0 0,1-1 1 0 0,-1-2 0 0 0,1-1-1 0 0,-1-3 1 0 0,46-5-1 0 0,7-11-21 0 0,-51 7-102 0 0,-26 6-29 0 0,0-2 1 0 0,0 0-1 0 0,-1-1 1 0 0,0-1 0 0 0,30-17-1 0 0,-41 21-64 0 0,-1 0 0 0 0,1-1 0 0 0,-1 0 0 0 0,0 0 0 0 0,0 0 1 0 0,0-1-1 0 0,-1 1 0 0 0,0-1 0 0 0,1 0 0 0 0,2-6 0 0 0,3-8-21 0 0,9-30 0 0 0,-12 31 108 0 0,-5 15-14 0 0,2-4 0 0 0,-1 1 0 0 0,0 0 0 0 0,0 0 0 0 0,-1-1 0 0 0,0 1 0 0 0,0-1 0 0 0,0 1 0 0 0,-1-1 0 0 0,0 0 0 0 0,-1-8 0 0 0,1 14 12 0 0,0 0-1 0 0,0 0 0 0 0,0 0 1 0 0,-1 0-1 0 0,1 0 0 0 0,0 0 1 0 0,0 0-1 0 0,-1 0 1 0 0,1 0-1 0 0,0 0 0 0 0,-1 1 1 0 0,1-1-1 0 0,-1 0 1 0 0,1 0-1 0 0,-1 0 0 0 0,0 0 1 0 0,1 0-1 0 0,-1 1 0 0 0,0-1 1 0 0,1 0-1 0 0,-1 1 1 0 0,0-1-1 0 0,0 0 0 0 0,0 1 1 0 0,0-1-1 0 0,0 1 0 0 0,1 0 1 0 0,-1-1-1 0 0,0 1 1 0 0,0-1-1 0 0,0 1 0 0 0,0 0 1 0 0,0 0-1 0 0,0 0 1 0 0,-2 0-1 0 0,0 0 10 0 0,-1 0-1 0 0,1 1 1 0 0,-1 0 0 0 0,1 0 0 0 0,-1 0-1 0 0,1 0 1 0 0,-4 2 0 0 0,4-2-5 0 0,-18 9 23 0 0,-30 18-1 0 0,-4 2-55 0 0,9-5-79 0 0,41-22 82 0 0,0 0-1 0 0,1 1 0 0 0,-1 0 0 0 0,1 0 0 0 0,-1 0 0 0 0,-5 8 0 0 0,5-3 3 0 0,5-7 12 0 0,0 0 0 0 0,0 0 0 0 0,1-1 0 0 0,-1 1 0 0 0,0 0-1 0 0,1 0 1 0 0,-1-1 0 0 0,0 1 0 0 0,1 0 0 0 0,0-1 0 0 0,-1 1 0 0 0,1-1-1 0 0,0 1 1 0 0,0-1 0 0 0,0 1 0 0 0,0-1 0 0 0,0 1 0 0 0,0-1 0 0 0,1 0 0 0 0,-1 0-1 0 0,0 0 1 0 0,1 0 0 0 0,2 2 0 0 0,4 3 10 0 0,1-1-1 0 0,18 8 1 0 0,-19-9 17 0 0,62 30 2488 0 0,-69-32-2544 0 0,2 2 1 0 0,-2-2-58 0 0,1 5-2147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8287 0 0,'0'0'8443'0'0,"-2"1"-7528"0"0,-14 6-459 0 0,1 1 0 0 0,0 0 0 0 0,0 1 0 0 0,-25 21 0 0 0,17-10-249 0 0,1 0 0 0 0,-36 44 0 0 0,52-57-199 0 0,1 0 1 0 0,0 0-1 0 0,0 1 1 0 0,-6 13-1 0 0,10-17 5 0 0,0-1 1 0 0,-1 0-1 0 0,1 0 1 0 0,1 1-1 0 0,-1-1 1 0 0,0 0-1 0 0,1 1 1 0 0,0-1-1 0 0,-1 1 1 0 0,1-1-1 0 0,1 1 0 0 0,-1-1 1 0 0,0 1-1 0 0,3 5 1 0 0,-2-6 2 0 0,0-1 0 0 0,0 0-1 0 0,1 0 1 0 0,-1 0 0 0 0,1 0 0 0 0,-1-1 0 0 0,1 1 0 0 0,0 0 0 0 0,0-1 0 0 0,0 1 0 0 0,-1-1-1 0 0,1 0 1 0 0,1 1 0 0 0,-1-1 0 0 0,0 0 0 0 0,0 0 0 0 0,0 0 0 0 0,3 0 0 0 0,5 2 61 0 0,-1-1 0 0 0,20 3 0 0 0,-15-4 57 0 0,0-1-1 0 0,1 0 1 0 0,-1-1-1 0 0,1 0 1 0 0,-1-1-1 0 0,0-1 1 0 0,0 0 0 0 0,0-1-1 0 0,0-1 1 0 0,0 0-1 0 0,-1 0 1 0 0,0-2-1 0 0,0 0 1 0 0,-1 0-1 0 0,0-1 1 0 0,0 0 0 0 0,13-13-1 0 0,-21 17-90 0 0,-1 0 0 0 0,1-1 0 0 0,-1 1 0 0 0,0-1 0 0 0,0 0 0 0 0,-1 1 0 0 0,1-1 0 0 0,-1-1 0 0 0,0 1 0 0 0,0 0-1 0 0,-1 0 1 0 0,0-1 0 0 0,0 1 0 0 0,0 0 0 0 0,0-1 0 0 0,-1 1 0 0 0,0-1 0 0 0,0 0 0 0 0,-1 1 0 0 0,-1-11 0 0 0,0 9-101 0 0,1 1 0 0 0,-1 0 0 0 0,-1-1 0 0 0,1 1 0 0 0,-1 0 0 0 0,0 0 0 0 0,-1 0 0 0 0,1 1 0 0 0,-1-1 0 0 0,0 1 0 0 0,0 0 0 0 0,-1 0 1 0 0,0 1-1 0 0,0-1 0 0 0,0 1 0 0 0,0 0 0 0 0,-7-4 0 0 0,8 6-89 0 0,1 1 0 0 0,0-1-1 0 0,-1 1 1 0 0,1 0 0 0 0,-1 0 0 0 0,0 0 0 0 0,1 1 0 0 0,-1 0 0 0 0,0-1 0 0 0,0 1-1 0 0,1 0 1 0 0,-1 1 0 0 0,0-1 0 0 0,1 1 0 0 0,-1-1 0 0 0,0 1 0 0 0,1 0 0 0 0,-1 1-1 0 0,1-1 1 0 0,0 0 0 0 0,-1 1 0 0 0,1 0 0 0 0,0 0 0 0 0,0 0 0 0 0,0 0 0 0 0,0 0-1 0 0,0 1 1 0 0,-3 3 0 0 0,2 1-1422 0 0,2-2-135 0 0,-1 3 513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88 6911 0 0,'-4'-1'12823'0'0,"19"-6"-12523"0"0,1 0 1 0 0,0 1-1 0 0,1 1 1 0 0,-1 0-1 0 0,33-3 0 0 0,-1-2-81 0 0,7-2-274 0 0,1 1 0 0 0,0 4 0 0 0,1 1-1 0 0,59 3 1 0 0,-111 3-446 0 0,0 1 0 0 0,0 0 0 0 0,0 0-1 0 0,-1 0 1 0 0,1 0 0 0 0,0 1 0 0 0,0-1 0 0 0,-1 1-1 0 0,6 3 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 5063 0 0,'0'0'390'0'0,"-2"-1"-252"0"0,-19-11 15227 0 0,28 16-14586 0 0,1-1-637 0 0,0-1 1 0 0,0 1-1 0 0,0-2 0 0 0,0 1 0 0 0,1-1 0 0 0,15 1 0 0 0,52-5 262 0 0,-65 2-332 0 0,158-18 629 0 0,-22 1-385 0 0,-132 17-508 0 0,4-1 246 0 0,24 1 0 0 0,-38 1-660 0 0,0 0 0 0 0,0 1-1 0 0,0 0 1 0 0,0 0 0 0 0,7 3 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353 199 8839 0 0,'0'0'800'0'0,"-8"2"-640"0"0,-20 6 1534 0 0,15-6 5970 0 0,73-39-7871 0 0,24-13 599 0 0,-64 39-322 0 0,122-59 290 0 0,-122 61-132 0 0,2 1 1 0 0,-1 1-1 0 0,1 1 0 0 0,43-6 1 0 0,-62 11-183 0 0,0 1 0 0 0,1 0 1 0 0,-1 1-1 0 0,1-1 0 0 0,-1 1 1 0 0,4 0-1 0 0,-7-1-35 0 0,1 1 0 0 0,-1-1 0 0 0,1 0 0 0 0,-1 1 1 0 0,0-1-1 0 0,1 0 0 0 0,-1 1 0 0 0,0-1 0 0 0,1 1 0 0 0,-1-1 1 0 0,0 1-1 0 0,0-1 0 0 0,1 0 0 0 0,-1 1 0 0 0,0-1 0 0 0,0 1 0 0 0,0-1 1 0 0,0 1-1 0 0,0-1 0 0 0,1 1 0 0 0,-1-1 0 0 0,0 1 0 0 0,0 0 0 0 0,0 0 1 0 0,-1 11-2 0 0,-1-3-9 0 0,0-1 0 0 0,0 0 0 0 0,-1 0-1 0 0,0 0 1 0 0,-1 0 0 0 0,0 0 0 0 0,0-1 0 0 0,0 0 0 0 0,-9 11-1 0 0,1-3-25 0 0,-1-1-1 0 0,0 0 0 0 0,-17 14 0 0 0,-110 77-1210 0 0,88-67 531 0 0,-161 94-1322 0 0,141-91 1960 0 0,-48 36 13 0 0,102-65 93 0 0,0 0 0 0 0,-29 29 1 0 0,47-41-19 0 0,0 0 1 0 0,0 0 0 0 0,-1 0 0 0 0,1 0-1 0 0,0 0 1 0 0,0 1 0 0 0,0-1 0 0 0,-1 0 0 0 0,1 0-1 0 0,0 0 1 0 0,0 1 0 0 0,0-1 0 0 0,0 0-1 0 0,0 0 1 0 0,0 0 0 0 0,0 1 0 0 0,-1-1-1 0 0,1 0 1 0 0,0 0 0 0 0,0 1 0 0 0,0-1 0 0 0,0 0-1 0 0,0 0 1 0 0,0 0 0 0 0,0 1 0 0 0,0-1-1 0 0,0 0 1 0 0,0 0 0 0 0,0 1 0 0 0,0-1 0 0 0,0 0-1 0 0,1 0 1 0 0,-1 1 0 0 0,0-1 0 0 0,0 0-1 0 0,0 0 1 0 0,0 0 0 0 0,0 1 0 0 0,0-1-1 0 0,0 0 1 0 0,1 0 0 0 0,-1 0 0 0 0,0 1 0 0 0,0-1-1 0 0,15 5 427 0 0,18-3 31 0 0,93-13 411 0 0,-54 4-436 0 0,-27 1 97 0 0,53-14 0 0 0,-63 12-132 0 0,-1 1-1 0 0,1 2 1 0 0,38-1-1 0 0,-71 6-377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6911 0 0,'0'0'13030'0'0,"-2"1"-11873"0"0,-1 0-1042 0 0,-1 0 1 0 0,1 1-1 0 0,0 0 1 0 0,0 0-1 0 0,0-1 1 0 0,1 2-1 0 0,-1-1 1 0 0,0 0-1 0 0,1 1 1 0 0,0-1-1 0 0,-1 1 1 0 0,-1 3-1 0 0,-9 16-1222 0 0,3 0-5683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51 8287 0 0,'36'-21'672'0'0,"-2"2"1111"0"0,-13 9 8145 0 0,-22 13-9865 0 0,0 1 1 0 0,0-1-1 0 0,-1 1 1 0 0,0-1-1 0 0,1 0 1 0 0,-1 1-1 0 0,0-1 0 0 0,-1 0 1 0 0,1 0-1 0 0,-1 0 1 0 0,-4 4-1 0 0,-30 28-170 0 0,-2-1 0 0 0,-1-2 0 0 0,-46 28 0 0 0,-36 21-1089 0 0,106-68 1238 0 0,0 0-1 0 0,1 0 0 0 0,0 1 1 0 0,1 1-1 0 0,-20 28 0 0 0,27-32-60 0 0,1-1 0 0 0,0 1-1 0 0,1 0 1 0 0,0 0 0 0 0,-5 17-1 0 0,7-21 6 0 0,2 0 0 0 0,-1 0 0 0 0,1 1 0 0 0,0-1 0 0 0,0 1 0 0 0,1 0 0 0 0,0-1 0 0 0,0 1 0 0 0,3 14 0 0 0,-2-20 14 0 0,-1 0 0 0 0,0 0 0 0 0,1 0 0 0 0,-1-1 1 0 0,1 1-1 0 0,0 0 0 0 0,-1 0 0 0 0,1 0 0 0 0,0-1 0 0 0,0 1 0 0 0,0-1 0 0 0,0 1 0 0 0,1 0 0 0 0,-1-1 0 0 0,2 3 0 0 0,2 0 17 0 0,2 2 62 0 0,-1 0 0 0 0,1-1 0 0 0,1 0 0 0 0,-1 0 0 0 0,1 0 1 0 0,-1-1-1 0 0,1 0 0 0 0,1-1 0 0 0,-1 0 0 0 0,0 0 1 0 0,1-1-1 0 0,11 2 0 0 0,1 0 283 0 0,0-2 1 0 0,1 0-1 0 0,41-3 0 0 0,-24-3 47 0 0,0-1-1 0 0,-1-2 0 0 0,66-22 1 0 0,-48 9-231 0 0,95-49-1 0 0,-142 65-214 0 0,0-1-1 0 0,-1-1 0 0 0,1 1 1 0 0,-1-2-1 0 0,-1 1 0 0 0,9-9 1 0 0,-13 12-9 0 0,-1 0 0 0 0,0 0 1 0 0,1 0-1 0 0,-1 0 1 0 0,-1 0-1 0 0,1 0 0 0 0,0-1 1 0 0,-1 1-1 0 0,0-1 1 0 0,0 1-1 0 0,0-1 0 0 0,0 1 1 0 0,0-1-1 0 0,-1 0 1 0 0,1 0-1 0 0,-1 1 1 0 0,0-1-1 0 0,0 0 0 0 0,-1 1 1 0 0,0-5-1 0 0,0 2 20 0 0,-1-4-151 0 0,0 1-1 0 0,0-1 1 0 0,-1 0 0 0 0,-6-11-1 0 0,8 19 122 0 0,0 0 0 0 0,0 0-1 0 0,-1 0 1 0 0,1 0 0 0 0,0 0 0 0 0,-1 0-1 0 0,0 0 1 0 0,1 0 0 0 0,-1 0-1 0 0,0 1 1 0 0,0-1 0 0 0,0 1-1 0 0,0-1 1 0 0,0 1 0 0 0,-1 0-1 0 0,1 0 1 0 0,0 0 0 0 0,-1 0-1 0 0,1 0 1 0 0,0 1 0 0 0,-1-1 0 0 0,-4 0-1 0 0,-1 1 23 0 0,0 0 0 0 0,-1 1-1 0 0,1 0 1 0 0,0 0 0 0 0,0 0 0 0 0,0 1-1 0 0,0 1 1 0 0,0-1 0 0 0,0 1 0 0 0,-12 7-1 0 0,-6 6 107 0 0,-39 29 0 0 0,33-22 123 0 0,-7 5 48 0 0,12-8-160 0 0,-30 17 0 0 0,49-32-40 0 0,4 2-33 0 0,7 3-10 0 0,5-3 0 0 0,2-1-25 0 0,0-1 1 0 0,1 0-1 0 0,0-1 0 0 0,22 5 1 0 0,-2 1-5939 0 0,-15-4-567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1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354 330 3679 0 0,'1'10'12711'0'0,"3"-9"-12498"0"0,-1-1 1 0 0,1 1-1 0 0,-1-1 1 0 0,0 0-1 0 0,1 0 0 0 0,-1 0 1 0 0,1 0-1 0 0,-1-1 1 0 0,0 1-1 0 0,1-1 1 0 0,-1 0-1 0 0,0 0 0 0 0,1 0 1 0 0,-1 0-1 0 0,5-3 1 0 0,5-4 189 0 0,0 0 1 0 0,14-10-1 0 0,-24 16-381 0 0,1-2 1 0 0,-1 1 0 0 0,1 0 0 0 0,-1-1 0 0 0,0 0 0 0 0,0 0 1 0 0,-1 0-1 0 0,1 0 0 0 0,-1 0 0 0 0,1 0 0 0 0,-1-1 0 0 0,-1 1 1 0 0,2-6-1 0 0,3-9 12 0 0,3-30 1 0 0,-7 41-30 0 0,-2 1-47 0 0,1 0-1 0 0,-1-1 1 0 0,0 1-1 0 0,-1 0 1 0 0,1 0-1 0 0,-1-1 1 0 0,-1 1-1 0 0,0 0 0 0 0,0 0 1 0 0,0 0-1 0 0,-1 0 1 0 0,0 1-1 0 0,0-1 1 0 0,0 1-1 0 0,-1-1 1 0 0,0 1-1 0 0,-1 0 1 0 0,1 1-1 0 0,-1-1 1 0 0,-7-5-1 0 0,9 8-15 0 0,-1 1-1 0 0,0 0 1 0 0,0 1 0 0 0,1-1-1 0 0,-1 0 1 0 0,0 1 0 0 0,0 0-1 0 0,-1 0 1 0 0,1 0 0 0 0,0 1-1 0 0,0-1 1 0 0,0 1-1 0 0,-1 0 1 0 0,1 0 0 0 0,0 1-1 0 0,0-1 1 0 0,0 1 0 0 0,0 0-1 0 0,-6 2 1 0 0,-7 2-89 0 0,-1 2 1 0 0,1 0 0 0 0,-16 10-1 0 0,30-16 135 0 0,-34 19-39 0 0,-60 44 0 0 0,75-48 55 0 0,2 1 1 0 0,0 1-1 0 0,-32 39 1 0 0,46-50 18 0 0,1 0 0 0 0,-1 1 0 0 0,2-1 0 0 0,-1 1 0 0 0,1 0 0 0 0,0 0 1 0 0,1 1-1 0 0,-4 14 0 0 0,6-19 12 0 0,1-1 0 0 0,-1 0 0 0 0,1 1 0 0 0,0-1 0 0 0,0 1 0 0 0,0-1 0 0 0,1 1 0 0 0,-1-1 0 0 0,1 1 0 0 0,0-1 0 0 0,0 1 0 0 0,0-1 1 0 0,0 0-1 0 0,1 0 0 0 0,-1 1 0 0 0,1-1 0 0 0,0 0 0 0 0,0-1 0 0 0,0 1 0 0 0,0 0 0 0 0,0 0 0 0 0,1-1 0 0 0,-1 1 0 0 0,1-1 0 0 0,3 3 0 0 0,2 0 60 0 0,-1-1 1 0 0,2 1-1 0 0,-1-1 0 0 0,0-1 0 0 0,1 0 1 0 0,-1 0-1 0 0,1 0 0 0 0,0-1 0 0 0,0 0 0 0 0,0-1 1 0 0,0 0-1 0 0,10 0 0 0 0,4-2 16 0 0,0 0 1 0 0,0-1-1 0 0,37-8 0 0 0,-48 7-90 0 0,0 0 0 0 0,-1-1 0 0 0,1 0 0 0 0,19-11 0 0 0,-25 12-44 0 0,0-1 1 0 0,-1 1 0 0 0,0-2 0 0 0,1 1 0 0 0,-2 0 0 0 0,1-1 0 0 0,0 0 0 0 0,-1 0 0 0 0,0 0 0 0 0,5-9 0 0 0,-7 11 11 0 0,0 0 0 0 0,0-1 0 0 0,-1 1 0 0 0,1-1 0 0 0,-1 0 0 0 0,0 1 0 0 0,0-1 0 0 0,0 0 0 0 0,0 1 0 0 0,-1-1 0 0 0,1 0 0 0 0,-1 0 0 0 0,-1-7 0 0 0,-17 14-54 0 0,16-2 70 0 0,-1 1 1 0 0,1-1-1 0 0,0 1 1 0 0,-1 0 0 0 0,1 0-1 0 0,0-1 1 0 0,0 2-1 0 0,0-1 1 0 0,0 0 0 0 0,-2 4-1 0 0,-15 27 193 0 0,16-27-174 0 0,-10 20 144 0 0,1 2 1 0 0,2 0 0 0 0,-11 42-1 0 0,-10 90 687 0 0,20-96-380 0 0,-27 94 0 0 0,36-150-463 0 0,1-6-4 0 0,1 0 0 0 0,-1 1 0 0 0,0-1 0 0 0,1 0 0 0 0,-1 0 0 0 0,-1 0 1 0 0,1 1-1 0 0,-2 2 0 0 0,2-3 21 0 0,24-17-5584 0 0,-12 8-1341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11111 0 0,'0'0'6883'0'0,"0"2"-6708"0"0,1 9-48 0 0,-1 0 0 0 0,0 0 1 0 0,-1 0-1 0 0,0-1 0 0 0,0 1 1 0 0,-1 0-1 0 0,-1-1 0 0 0,0 1 1 0 0,0-1-1 0 0,-1 0 0 0 0,-9 18 1 0 0,-21 42 191 0 0,-104 187 60 0 0,118-225-343 0 0,-90 134 106 0 0,75-119-122 0 0,-58 70 88 0 0,85-109-226 0 0,11-22-1496 0 0,5-6-436 0 0,3-4-4198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230 487 9503 0 0,'-2'1'432'0'0,"-4"0"-358"0"0,1 1 0 0 0,-1 0 0 0 0,1 0 0 0 0,-1 1 0 0 0,1 0 0 0 0,0 0 0 0 0,-7 5 0 0 0,-1 1 163 0 0,1-1-1 0 0,-18 9 1 0 0,17-10 41 0 0,0 0 0 0 0,-19 15 0 0 0,29-19-117 0 0,-1 0 0 0 0,1-1 0 0 0,-1 1 0 0 0,1-1 0 0 0,-1 0 0 0 0,0 0 0 0 0,0-1 0 0 0,0 1 0 0 0,-8 1 0 0 0,10-3 493 0 0,1 0-562 0 0,0-1 0 0 0,0 0 0 0 0,0 0 0 0 0,-1 1 0 0 0,1-1 0 0 0,0 0 0 0 0,0 0 0 0 0,0 0 0 0 0,0 0 0 0 0,1-1 0 0 0,-1 1 0 0 0,0 0 0 0 0,0 0 0 0 0,1 0 0 0 0,-1-1 0 0 0,0 1 0 0 0,1 0 0 0 0,0-1 0 0 0,-1 1 0 0 0,1-1 0 0 0,0 1 0 0 0,-1 0 0 0 0,1-1 0 0 0,0 1 0 0 0,0-1 0 0 0,0 1 0 0 0,0-1 0 0 0,1 1-1 0 0,-1 0 1 0 0,0-1 0 0 0,1 1 0 0 0,0-2 0 0 0,2-6 115 0 0,0 1 0 0 0,0-1 0 0 0,1 1 0 0 0,6-8 0 0 0,-10 15-201 0 0,27-44 195 0 0,1 2 0 0 0,3 0 0 0 0,1 2-1 0 0,62-61 1 0 0,-68 77-191 0 0,93-82 38 0 0,-102 94-11 0 0,0 1-1 0 0,1 1 1 0 0,0 0-1 0 0,1 2 1 0 0,30-13 0 0 0,-31 16 80 0 0,0 0 0 0 0,0 1 1 0 0,0 1-1 0 0,36-3 0 0 0,-38 6 17 0 0,1 1-1 0 0,-1 1 0 0 0,20 3 1 0 0,-29-3-94 0 0,0 1 0 0 0,0 0 0 0 0,-1 1 1 0 0,1-1-1 0 0,-1 1 0 0 0,1 1 0 0 0,-1-1 0 0 0,0 1 1 0 0,0 0-1 0 0,5 5 0 0 0,-5-5-25 0 0,-2 1 0 0 0,1 0 0 0 0,0-1-1 0 0,-1 2 1 0 0,0-1 0 0 0,0 0 0 0 0,-1 1-1 0 0,1 0 1 0 0,-1 0 0 0 0,3 8 0 0 0,-5-9-12 0 0,1-1 0 0 0,-1 1 0 0 0,-1-1 0 0 0,1 1 1 0 0,-1 0-1 0 0,1-1 0 0 0,-1 1 0 0 0,-1 0 0 0 0,1-1 0 0 0,-1 1 1 0 0,0 0-1 0 0,0-1 0 0 0,0 1 0 0 0,0-1 0 0 0,-4 8 1 0 0,-9 16 19 0 0,-1-1 0 0 0,-2 0 0 0 0,-23 30 0 0 0,-67 69 51 0 0,65-79-38 0 0,-6 7 0 0 0,-60 50 0 0 0,93-92-15 0 0,-2 0 0 0 0,1-1 1 0 0,-1 0-1 0 0,-1-1 0 0 0,-30 12 0 0 0,13-10 18 0 0,-1 0 1 0 0,-40 6 0 0 0,66-15-59 0 0,0-1 1 0 0,-1-1 0 0 0,1 0 0 0 0,0 0-1 0 0,-1-1 1 0 0,1 0 0 0 0,-1-1 0 0 0,-14-3 0 0 0,25 4-68 0 0,0 0 1 0 0,-1-1 0 0 0,1 1 0 0 0,-1 0 0 0 0,1 0 0 0 0,0-1 0 0 0,-1 1-1 0 0,1 0 1 0 0,0-1 0 0 0,-1 1 0 0 0,1 0 0 0 0,0-1 0 0 0,0 1 0 0 0,-1-1-1 0 0,1 1 1 0 0,0 0 0 0 0,0-1 0 0 0,-1 1 0 0 0,1-1 0 0 0,0 1 0 0 0,0-1-1 0 0,0 1 1 0 0,0-1 0 0 0,0 1 0 0 0,0 0 0 0 0,0-1 0 0 0,0 1 0 0 0,0-1-1 0 0,0 1 1 0 0,0-1 0 0 0,0 1 0 0 0,0-1 0 0 0,0 1 0 0 0,1-1 0 0 0,8-13-6769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3679 0 0,'0'1'3914'0'0,"0"10"-2643"0"0,-1 0 1 0 0,0-1 0 0 0,-4 13-1 0 0,-21 60 36 0 0,4-17-862 0 0,-41 197 99 0 0,50-210-370 0 0,-1-1 0 0 0,-3 0 0 0 0,-30 63 0 0 0,30-81-162 0 0,-2 0 0 0 0,-1-1 0 0 0,-1-1 0 0 0,-2 0 0 0 0,-37 39 0 0 0,16-23-16 0 0,-20 21 88 0 0,63-67-8 0 0,3-4-1 0 0,18-15-14 0 0,0-2 0 0 0,-1 0 0 0 0,-1 0 0 0 0,19-28-1 0 0,0 1-11 0 0,-9 10-49 0 0,39-64 0 0 0,-41 58-36 0 0,46-56 0 0 0,-67 93 59 0 0,0-1 0 0 0,1 1-1 0 0,0 0 1 0 0,0 0 0 0 0,1 1-1 0 0,-1-1 1 0 0,1 1 0 0 0,0 1-1 0 0,0-1 1 0 0,0 1 0 0 0,0 1-1 0 0,1-1 1 0 0,-1 1 0 0 0,10-1-1 0 0,-12 2-7 0 0,1 0 0 0 0,-1 1-1 0 0,1 0 1 0 0,-1 0 0 0 0,1 0-1 0 0,-1 1 1 0 0,0-1 0 0 0,1 1-1 0 0,-1 0 1 0 0,0 1 0 0 0,1 0-1 0 0,-1 0 1 0 0,0 0 0 0 0,0 0-1 0 0,0 1 1 0 0,-1-1 0 0 0,1 1-1 0 0,0 1 1 0 0,-1-1 0 0 0,7 7-1 0 0,-6-4-3 0 0,-1 0 0 0 0,0 0 0 0 0,0 1 0 0 0,-1-1 0 0 0,1 1 1 0 0,-2 0-1 0 0,1 0 0 0 0,-1 0 0 0 0,0 0 0 0 0,0 0 0 0 0,-1 0 0 0 0,0 1 0 0 0,0-1 0 0 0,-1 11 0 0 0,0-2 61 0 0,-1-1 0 0 0,0 1 0 0 0,-2-1 0 0 0,1 0 0 0 0,-11 28 0 0 0,9-32 31 0 0,0-1 1 0 0,-2 0 0 0 0,1 0-1 0 0,-1 0 1 0 0,0-1 0 0 0,-1 0 0 0 0,0 0-1 0 0,-1-1 1 0 0,0 0 0 0 0,0 0-1 0 0,0-1 1 0 0,-1 0 0 0 0,0 0 0 0 0,-1-1-1 0 0,1 0 1 0 0,-1-1 0 0 0,-1 0-1 0 0,-15 5 1 0 0,-3 2 21 0 0,23-9-119 0 0,-1 0 0 0 0,1 0 1 0 0,-1 0-1 0 0,0-1 1 0 0,0 0-1 0 0,0-1 1 0 0,-13 2-1 0 0,9-4-67 0 0,9 0 14 0 0,1 0 3 0 0,0 0-142 0 0,6-4-3110 0 0,-2 3 3016 0 0,-1 1 0 0 0,1-1-1 0 0,-1 0 1 0 0,1 1 0 0 0,4-2-1 0 0,3 0-1163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7831 0 0,'0'0'7099'0'0,"3"2"-5079"0"0,5 1-1730 0 0,0 0 0 0 0,0 0-1 0 0,0-1 1 0 0,1 0 0 0 0,-1-1 0 0 0,1 0 0 0 0,-1 0-1 0 0,1-1 1 0 0,15-1 0 0 0,11-2 362 0 0,37-10 0 0 0,-41 7-271 0 0,78-13-1961 0 0,-106 18 466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5983 0 0,'23'-41'752'0'0,"-22"41"-546"0"0,-1-1-1 0 0,1 0 0 0 0,-1 0 0 0 0,1 1 1 0 0,-1-1-1 0 0,1 1 0 0 0,-1-1 0 0 0,1 1 1 0 0,0-1-1 0 0,-1 1 0 0 0,1-1 0 0 0,0 1 1 0 0,-1-1-1 0 0,1 1 0 0 0,0 0 1 0 0,0-1-1 0 0,1 1 0 0 0,6 12 568 0 0,-5-6-452 0 0,-1 0 0 0 0,0 0-1 0 0,0 0 1 0 0,-1 0-1 0 0,1 0 1 0 0,-1 0 0 0 0,-1 0-1 0 0,1 1 1 0 0,-1-1 0 0 0,0 0-1 0 0,-2 10 1 0 0,2 18 442 0 0,4 34 531 0 0,3 92 803 0 0,-8-129-1913 0 0,-1 0 0 0 0,-2 0 0 0 0,-8 36 0 0 0,5-39-109 0 0,-17 44 0 0 0,23-70 492 0 0,2-15-404 0 0,0 1 1 0 0,1-1-1 0 0,0 1 1 0 0,1-1-1 0 0,0 1 0 0 0,1 0 1 0 0,7-16-1 0 0,46-79 321 0 0,-45 88-385 0 0,6-10-43 0 0,1 1-1 0 0,1 1 0 0 0,2 0 0 0 0,1 2 1 0 0,0 0-1 0 0,50-38 0 0 0,-7 13-55 0 0,2 2 0 0 0,85-44 0 0 0,-79 51-360 0 0,-72 40 40 0 0,5 10-3568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337 122 8287 0 0,'11'-17'659'0'0,"1"1"-1"0"0,16-17 0 0 0,16-21 7283 0 0,-55 53-7385 0 0,5 2-520 0 0,0 0 0 0 0,0 0 0 0 0,0 1 0 0 0,1 0 0 0 0,-1 0 0 0 0,1 0 0 0 0,-1 1 0 0 0,1 0 0 0 0,-10 6 0 0 0,0 0 10 0 0,-12 8-7 0 0,0 1 0 0 0,-32 28 0 0 0,-44 49 431 0 0,33-27 291 0 0,58-59-500 0 0,2 2 0 0 0,0-1 1 0 0,-10 14-1 0 0,19-22-44 0 0,2 1 67 0 0,-2-2-275 0 0,1-1-1 0 0,0 1 1 0 0,0-1-1 0 0,0 0 1 0 0,0 1-1 0 0,0-1 1 0 0,0 1-1 0 0,0-1 0 0 0,0 1 1 0 0,1-1-1 0 0,-1 1 1 0 0,0-1-1 0 0,0 0 1 0 0,0 1-1 0 0,0-1 1 0 0,0 1-1 0 0,1-1 1 0 0,-1 0-1 0 0,0 1 0 0 0,0-1 1 0 0,1 0-1 0 0,-1 1 1 0 0,0-1-1 0 0,1 0 1 0 0,-1 1-1 0 0,4 1 30 0 0,0 0-1 0 0,0-1 1 0 0,-1 1 0 0 0,1-1-1 0 0,0 0 1 0 0,0 0 0 0 0,0-1-1 0 0,1 1 1 0 0,-1-1 0 0 0,5 1-1 0 0,-1-2 39 0 0,0 0-1 0 0,0 0 1 0 0,0-1 0 0 0,13-4-1 0 0,11-6 104 0 0,54-29 1 0 0,-55 25-544 0 0,51-19 1 0 0,-80 34 211 0 0,-1 14-521 0 0,-2-5 651 0 0,0 1-1 0 0,-1-1 1 0 0,0 0 0 0 0,-1 1 0 0 0,0-1 0 0 0,0 0-1 0 0,-1-1 1 0 0,-5 10 0 0 0,-5 11 23 0 0,9-17-17 0 0,4-8-64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61 11975 0 0,'62'-44'1372'0'0,"-35"27"7136"0"0,-28 19-8156 0 0,-22 32 137 0 0,7-12-347 0 0,-21 37-1 0 0,-105 254-70 0 0,1 0-18 0 0,49-115-136 0 0,89-192-229 0 0,1 1 0 0 0,0 0-1 0 0,-2 11 1 0 0,2-2-6017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11055 0 0,'0'0'1344'0'0,"0"2"-278"0"0,-4 10 25 0 0,0 0 0 0 0,0 0 0 0 0,-1 0-1 0 0,-12 20 1 0 0,2-6-521 0 0,4-2-264 0 0,1 1 1 0 0,1 0 0 0 0,1 1 0 0 0,2 0 0 0 0,0 0 0 0 0,-4 53 0 0 0,10-77-273 0 0,-1-1 1 0 0,1 1 0 0 0,0 0 0 0 0,0-1-1 0 0,0 1 1 0 0,0-1 0 0 0,0 1 0 0 0,0-1 0 0 0,1 1-1 0 0,-1 0 1 0 0,0-1 0 0 0,1 1 0 0 0,-1-1 0 0 0,1 1-1 0 0,0-1 1 0 0,-1 0 0 0 0,1 1 0 0 0,0-1 0 0 0,0 1-1 0 0,0-1 1 0 0,0 0 0 0 0,0 0 0 0 0,0 0 0 0 0,0 0-1 0 0,1 0 1 0 0,-1 0 0 0 0,0 0 0 0 0,0 0 0 0 0,3 1-1 0 0,-1-1 37 0 0,0-1-1 0 0,0 1 0 0 0,0-1 0 0 0,0 0 0 0 0,0 0 1 0 0,1 0-1 0 0,-1 0 0 0 0,0 0 0 0 0,0-1 0 0 0,0 1 1 0 0,0-1-1 0 0,0 0 0 0 0,5-2 0 0 0,3-2 25 0 0,0 0 1 0 0,-1 0-1 0 0,0-1 0 0 0,0-1 1 0 0,-1 0-1 0 0,14-11 0 0 0,47-55 59 0 0,-59 61-130 0 0,16-17-65 0 0,52-62-990 0 0,-62 69-509 0 0,2 1-1 0 0,26-24 0 0 0,-31 30-458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14999 0 0,'0'0'1358'0'0,"1"2"-1118"0"0,0 1-116 0 0,1 0 0 0 0,0-1 0 0 0,-1 1 1 0 0,1-1-1 0 0,1 1 0 0 0,-1-1 0 0 0,0 0 0 0 0,0 0 1 0 0,1 0-1 0 0,-1 0 0 0 0,1 0 0 0 0,0-1 1 0 0,-1 1-1 0 0,1-1 0 0 0,0 1 0 0 0,0-1 1 0 0,0 0-1 0 0,0 0 0 0 0,0-1 0 0 0,0 1 1 0 0,0-1-1 0 0,1 1 0 0 0,5-1 0 0 0,6 0 918 0 0,0-1-1 0 0,0-1 0 0 0,28-7 0 0 0,-16 4-593 0 0,-12 2-727 0 0,0 0 0 0 0,0-1-1 0 0,-1 0 1 0 0,1-1 0 0 0,-1-1 0 0 0,0 0-1 0 0,-1-1 1 0 0,0 0 0 0 0,0-1-1 0 0,18-15 1 0 0,-28 21 137 0 0,-1-1-1 0 0,1 0 0 0 0,-1 0 1 0 0,0 1-1 0 0,0-2 0 0 0,3-5 1 0 0,-4 8-84 0 0,-4-9-422 0 0,1 9 627 0 0,0 1-1 0 0,0-1 1 0 0,0 0-1 0 0,-1 1 1 0 0,1-1-1 0 0,0 1 1 0 0,0-1-1 0 0,-1 1 1 0 0,1 0-1 0 0,0 0 1 0 0,0 0-1 0 0,-1 0 1 0 0,1 1-1 0 0,0-1 1 0 0,0 0 0 0 0,-1 1-1 0 0,1 0 1 0 0,0-1-1 0 0,0 1 1 0 0,-3 2-1 0 0,-6 2 112 0 0,0 1 0 0 0,-16 10 0 0 0,2 3 131 0 0,0 0-1 0 0,1 2 1 0 0,1 1 0 0 0,1 1 0 0 0,1 1-1 0 0,1 0 1 0 0,1 2 0 0 0,-18 32 0 0 0,31-47-165 0 0,0-1 1 0 0,1 1-1 0 0,0 1 1 0 0,1-1 0 0 0,1 0-1 0 0,-1 1 1 0 0,-1 13-1 0 0,5-22-28 0 0,-1 1-1 0 0,1 0 1 0 0,0-1-1 0 0,0 1 1 0 0,0-1-1 0 0,1 1 1 0 0,-1 0-1 0 0,1-1 1 0 0,0 1-1 0 0,0-1 1 0 0,0 1-1 0 0,0-1 1 0 0,1 0-1 0 0,-1 1 1 0 0,1-1-1 0 0,0 0 1 0 0,0 0-1 0 0,0 0 1 0 0,0 0-1 0 0,1 0 1 0 0,-1-1-1 0 0,1 1 1 0 0,-1-1-1 0 0,1 0 1 0 0,0 1-1 0 0,0-1 1 0 0,5 2-1 0 0,2 0 69 0 0,0 0 0 0 0,0 0 0 0 0,0-1 0 0 0,1 0-1 0 0,-1-1 1 0 0,15 1 0 0 0,66 1-26 0 0,-58-6-1099 0 0,-12-3-4593 0 0,-3 1-1416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 9271 0 0,'-2'0'423'0'0,"-2"1"-341"0"0,-1-1-1 0 0,0 0 1 0 0,0 0-1 0 0,1-1 1 0 0,-8-1-1 0 0,-25-1 9849 0 0,39 2-9525 0 0,247-24 2300 0 0,-205 19-2784 0 0,-1 2 1 0 0,62 2-1 0 0,-95 5-300 0 0,-2-1-1466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4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 16127 0 0,'0'0'738'0'0,"-1"0"-16"0"0,-1 1-594 0 0,-11 7 1720 0 0,15-8-922 0 0,3 2-636 0 0,0-1 0 0 0,0-1 0 0 0,0 1 0 0 0,-1-1 0 0 0,1 0 0 0 0,0 0 0 0 0,8-1 0 0 0,38-8 616 0 0,-35 5-591 0 0,4 0-199 0 0,422-68 137 0 0,-404 68-3523 0 0,-20 2-4468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421 275 9671 0 0,'0'0'9742'0'0,"2"-1"-9181"0"0,9-3-83 0 0,1 0 1 0 0,-1-1-1 0 0,0-1 1 0 0,-1 0-1 0 0,19-13 0 0 0,-23 14-414 0 0,1-1-1 0 0,-2 1 1 0 0,1-1-1 0 0,0 0 1 0 0,-1 0-1 0 0,0-1 1 0 0,-1 0-1 0 0,0 0 1 0 0,7-14-1 0 0,-7 11-62 0 0,0 0 0 0 0,-1 0 0 0 0,-1-1-1 0 0,3-19 1 0 0,-4 26-28 0 0,-1-1 0 0 0,0 1 1 0 0,0 0-1 0 0,0-1 0 0 0,0 1 0 0 0,-1 0 0 0 0,0 0 0 0 0,0-1 1 0 0,0 1-1 0 0,0 0 0 0 0,-1 0 0 0 0,0 0 0 0 0,1 0 0 0 0,-2 1 1 0 0,-1-5-1 0 0,2 7 0 0 0,1-1 0 0 0,-1 1 0 0 0,1 0 0 0 0,-1 0 0 0 0,0 0 0 0 0,0 0 0 0 0,1 0 0 0 0,-1 0 0 0 0,0 1-1 0 0,0-1 1 0 0,0 1 0 0 0,0-1 0 0 0,0 1 0 0 0,0 0 0 0 0,0-1 0 0 0,0 1 0 0 0,0 0 0 0 0,0 0 0 0 0,0 1 0 0 0,0-1 0 0 0,-3 1 0 0 0,-6 1-89 0 0,1 0 0 0 0,-17 7 0 0 0,-5 3 73 0 0,0 1 0 0 0,1 1 0 0 0,1 2 0 0 0,0 1 1 0 0,1 1-1 0 0,1 2 0 0 0,1 1 0 0 0,1 1 0 0 0,-39 40 0 0 0,-10 31 275 0 0,62-75-188 0 0,1 0 0 0 0,1 1 0 0 0,-12 28 0 0 0,21-41-27 0 0,0-1 0 0 0,0 1 0 0 0,0 0 1 0 0,1 1-1 0 0,0-1 0 0 0,0 0 0 0 0,0 6 0 0 0,1-10-5 0 0,0-1-1 0 0,0 0 1 0 0,0 1-1 0 0,0-1 1 0 0,1 0-1 0 0,-1 1 1 0 0,0-1-1 0 0,1 0 1 0 0,-1 0-1 0 0,0 0 1 0 0,1 1-1 0 0,0-1 1 0 0,-1 0-1 0 0,1 0 1 0 0,0 0-1 0 0,-1 0 1 0 0,1 0-1 0 0,0 0 1 0 0,0 0-1 0 0,0 0 0 0 0,0 0 1 0 0,0 0-1 0 0,0-1 1 0 0,0 1-1 0 0,0 0 1 0 0,0-1-1 0 0,1 1 1 0 0,-1-1-1 0 0,0 1 1 0 0,0-1-1 0 0,0 1 1 0 0,1-1-1 0 0,-1 0 1 0 0,0 0-1 0 0,1 0 1 0 0,-1 1-1 0 0,0-1 1 0 0,3-1-1 0 0,4 1 87 0 0,-1-1 0 0 0,1 0 0 0 0,0-1 0 0 0,0 0 0 0 0,-1 0-1 0 0,12-5 1 0 0,43-23 237 0 0,45-32-111 0 0,135-103 0 0 0,-199 132-240 0 0,-42 32-59 0 0,-2 2-66 0 0,-16 21 101 0 0,0 1 0 0 0,2 1 0 0 0,2 0 0 0 0,0 0 0 0 0,1 2 0 0 0,-16 50 0 0 0,26-71-65 0 0,1 0 0 0 0,0 0 0 0 0,0 0 0 0 0,1 0 0 0 0,-1 0 0 0 0,1 0 0 0 0,1 10-1 0 0,-1-14-16 0 0,1 1 0 0 0,-1 0-1 0 0,1-1 1 0 0,-1 1 0 0 0,1 0-1 0 0,0-1 1 0 0,-1 1 0 0 0,1-1-1 0 0,0 1 1 0 0,0-1 0 0 0,0 0 0 0 0,0 1-1 0 0,1-1 1 0 0,-1 0 0 0 0,0 0-1 0 0,0 1 1 0 0,1-1 0 0 0,-1 0-1 0 0,1 0 1 0 0,-1-1 0 0 0,1 1-1 0 0,-1 0 1 0 0,1 0 0 0 0,-1-1-1 0 0,4 2 1 0 0,9 0-7065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119 392 3223 0 0,'0'2'240'0'0,"0"4"590"0"0,0-1-1 0 0,-1 0 1 0 0,1 0 0 0 0,-1 0-1 0 0,0 0 1 0 0,-1-1-1 0 0,1 1 1 0 0,-1 0-1 0 0,0 0 1 0 0,0-1-1 0 0,0 1 1 0 0,-1-1-1 0 0,0 0 1 0 0,0 0-1 0 0,-5 7 1 0 0,4-7-393 0 0,0-1-1 0 0,0 0 1 0 0,0 1 0 0 0,0-1 0 0 0,-9 4 0 0 0,8-4-48 0 0,3-2-187 0 0,0 0 1 0 0,0 0 0 0 0,0 0 0 0 0,0 0 0 0 0,0-1-1 0 0,0 1 1 0 0,0 0 0 0 0,0-1 0 0 0,0 1-1 0 0,0-1 1 0 0,0 0 0 0 0,0 0 0 0 0,-4 0-1 0 0,5 0-115 0 0,0-1 0 0 0,0 1 0 0 0,1-1-1 0 0,-1 0 1 0 0,0 1 0 0 0,0-1 0 0 0,1 0-1 0 0,-1 1 1 0 0,0-1 0 0 0,1 0 0 0 0,-1 0-1 0 0,1 0 1 0 0,-1 1 0 0 0,1-1-1 0 0,-1 0 1 0 0,1 0 0 0 0,-1-2 0 0 0,-4-15 454 0 0,5 12-447 0 0,0-1 0 0 0,0 0 0 0 0,1 1 0 0 0,-1-1 0 0 0,1 0 0 0 0,1 1-1 0 0,-1-1 1 0 0,1 1 0 0 0,1 0 0 0 0,3-9 0 0 0,0 2-25 0 0,1 0 0 0 0,1 1 0 0 0,15-21 0 0 0,9-3-735 0 0,1 0 0 0 0,2 2 0 0 0,1 2 0 0 0,1 1 0 0 0,2 2 0 0 0,1 1 1 0 0,62-30-1 0 0,-61 36-1581 0 0,-1 2-4552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174 112 6447 0 0,'0'0'586'0'0,"2"1"-486"0"0,19 5 1437 0 0,-9-2-98 0 0,1 0-1 0 0,-1-1 0 0 0,1 0 1 0 0,22 1-1 0 0,-14-4-687 0 0,38-1 580 0 0,-52 0-1286 0 0,-1 0 0 0 0,0 0 0 0 0,1-1 0 0 0,-1 0 0 0 0,0 0 0 0 0,12-6 0 0 0,-16 7-59 0 0,0 0 0 0 0,-1 0 0 0 0,1 0-1 0 0,0 0 1 0 0,0 0 0 0 0,-1-1 0 0 0,1 1 0 0 0,-1-1-1 0 0,1 1 1 0 0,-1-1 0 0 0,0 1 0 0 0,1-1 0 0 0,-1 0-1 0 0,0 0 1 0 0,0 1 0 0 0,0-1 0 0 0,-1 0 0 0 0,1 0-1 0 0,0 0 1 0 0,-1 0 0 0 0,1 0 0 0 0,-1 0 0 0 0,0 0-1 0 0,1-1 1 0 0,-1 1 0 0 0,0 0 0 0 0,0 0 0 0 0,-1 0-1 0 0,1 0 1 0 0,-1-3 0 0 0,0 1-88 0 0,0 0 1 0 0,-1 0-1 0 0,1 0 1 0 0,-1 0-1 0 0,0 1 1 0 0,0-1-1 0 0,0 0 1 0 0,-1 1-1 0 0,0 0 1 0 0,1-1-1 0 0,-6-3 1 0 0,6 5 54 0 0,0 1 0 0 0,0-1 0 0 0,0 1 1 0 0,-1-1-1 0 0,1 1 0 0 0,-1 0 1 0 0,1 0-1 0 0,-1 0 0 0 0,1 1 0 0 0,-1-1 1 0 0,0 0-1 0 0,1 1 0 0 0,-1 0 1 0 0,0 0-1 0 0,1 0 0 0 0,-1 0 0 0 0,0 0 1 0 0,1 0-1 0 0,-1 0 0 0 0,0 1 1 0 0,1 0-1 0 0,-1-1 0 0 0,1 1 0 0 0,-1 0 1 0 0,1 0-1 0 0,-4 2 0 0 0,-6 4 40 0 0,1 0 0 0 0,-1 1-1 0 0,-19 17 1 0 0,23-18-32 0 0,-65 50 41 0 0,39-31 180 0 0,1 0 1 0 0,-44 47 0 0 0,71-66-84 0 0,0 0 1 0 0,1 0-1 0 0,0 0 1 0 0,0 1-1 0 0,1 0 1 0 0,0 0 0 0 0,0 0-1 0 0,1 0 1 0 0,0 1-1 0 0,1-1 1 0 0,-3 12-1 0 0,5-14-13 0 0,-1 1-1 0 0,1-1 0 0 0,0 0 0 0 0,0 1 1 0 0,1-1-1 0 0,0 0 0 0 0,0 1 0 0 0,0-1 1 0 0,1 0-1 0 0,0 0 0 0 0,0 0 0 0 0,1 0 1 0 0,0-1-1 0 0,0 1 0 0 0,0-1 0 0 0,6 9 1 0 0,-3-7 8 0 0,-1-1 0 0 0,1 0 0 0 0,0 1 0 0 0,1-2 0 0 0,0 1 1 0 0,-1-1-1 0 0,2 0 0 0 0,-1 0 0 0 0,1-1 0 0 0,-1 0 0 0 0,14 4 1 0 0,-8-4-16 0 0,-1-1 1 0 0,1 0 0 0 0,0-1 0 0 0,0 0 0 0 0,0-1-1 0 0,25-1 1 0 0,4-5-6 0 0,-1-2-1 0 0,1-1 1 0 0,65-23-1 0 0,-49 11-1201 0 0,72-34-1 0 0,-96 36-314 0 0,-12 5-3341 0 0,-7 5-380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64 141 6447 0 0,'1'1'6410'0'0,"6"3"-4552"0"0,-4-2-1317 0 0,0-1 0 0 0,1 0 0 0 0,-1 0 0 0 0,0 0 0 0 0,1 0 0 0 0,-1-1 0 0 0,1 1-1 0 0,-1-1 1 0 0,1 0 0 0 0,6-1 0 0 0,38-7 1116 0 0,-27 4-871 0 0,37-8-118 0 0,1-3 0 0 0,64-26-1 0 0,-118 39-708 0 0,1 0 1 0 0,0 0-1 0 0,-1-1 0 0 0,0 0 0 0 0,1 0 1 0 0,-1 0-1 0 0,0-1 0 0 0,-1 0 1 0 0,1 0-1 0 0,7-8 0 0 0,-11 11-127 0 0,-1 0 131 0 0,-1 0 0 0 0,1 0-1 0 0,0 0 1 0 0,-1 0 0 0 0,1 1-1 0 0,0-1 1 0 0,-1 0 0 0 0,1 0 0 0 0,-1 0-1 0 0,1 1 1 0 0,-1-1 0 0 0,0 0-1 0 0,1 0 1 0 0,-1 1 0 0 0,0-1 0 0 0,1 1-1 0 0,-1-1 1 0 0,0 0 0 0 0,0 1-1 0 0,0 0 1 0 0,1-1 0 0 0,-1 1 0 0 0,-1-1-1 0 0,-21-7-346 0 0,15 7 305 0 0,-1-1-1 0 0,1 1 0 0 0,-1 1 0 0 0,1 0 1 0 0,0 0-1 0 0,-1 1 0 0 0,1 0 0 0 0,-1 0 1 0 0,1 1-1 0 0,-13 4 0 0 0,-4 3 31 0 0,1 0-1 0 0,-27 16 1 0 0,23-9 31 0 0,1 1 0 0 0,-42 32 0 0 0,53-35 54 0 0,1-1 0 0 0,1 2-1 0 0,0 0 1 0 0,1 1-1 0 0,-14 21 1 0 0,23-31 10 0 0,1 0 0 0 0,0 1 0 0 0,0-1 0 0 0,1 1 0 0 0,0 0 0 0 0,0 0 0 0 0,0-1 0 0 0,1 1 0 0 0,0 0 0 0 0,0 1 0 0 0,1-1 0 0 0,1 11 0 0 0,-1-15-33 0 0,0 0 1 0 0,1 0-1 0 0,-1 0 0 0 0,1 0 1 0 0,0 1-1 0 0,0-1 1 0 0,0 0-1 0 0,0-1 0 0 0,1 1 1 0 0,-1 0-1 0 0,1 0 1 0 0,0 0-1 0 0,0-1 1 0 0,0 1-1 0 0,0-1 0 0 0,0 0 1 0 0,0 1-1 0 0,1-1 1 0 0,-1 0-1 0 0,1 0 0 0 0,-1-1 1 0 0,1 1-1 0 0,0 0 1 0 0,0-1-1 0 0,0 0 0 0 0,-1 1 1 0 0,2-1-1 0 0,-1 0 1 0 0,5 0-1 0 0,4 1-31 0 0,-1-1-1 0 0,1-1 0 0 0,0 0 1 0 0,18-2-1 0 0,47-13-2626 0 0,-41 7-4833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379 245 2759 0 0,'1'-1'207'0'0,"12"-7"3501"0"0,-1 0-1 0 0,0-1 1 0 0,14-14-1 0 0,-5 3-527 0 0,-13 12-3639 0 0,4-4 971 0 0,-1 0 0 0 0,19-26 1 0 0,-27 33-420 0 0,-1 1 0 0 0,1-1 0 0 0,-1 0 0 0 0,1 0 0 0 0,-1 0 0 0 0,-1 0 0 0 0,1 0 0 0 0,-1 0 0 0 0,0-1 0 0 0,0 1 0 0 0,0 0 0 0 0,-1-11 0 0 0,0 15-99 0 0,0-1-1 0 0,0 1 1 0 0,0 0 0 0 0,0 0-1 0 0,-1 0 1 0 0,1-1-1 0 0,0 1 1 0 0,-1 0 0 0 0,1 0-1 0 0,-1 0 1 0 0,0 0-1 0 0,1 0 1 0 0,-1 0 0 0 0,0 0-1 0 0,1 0 1 0 0,-1 0-1 0 0,0 0 1 0 0,0 0 0 0 0,0 0-1 0 0,0 1 1 0 0,-1-2-1 0 0,0 1-20 0 0,0 0 0 0 0,0 1 0 0 0,0-1 0 0 0,-1 0 0 0 0,1 1 0 0 0,0-1 0 0 0,0 1 0 0 0,0 0-1 0 0,0 0 1 0 0,-1 0 0 0 0,-1 0 0 0 0,-6 1-97 0 0,0 1-1 0 0,0 0 1 0 0,1 1 0 0 0,-12 4-1 0 0,0 2-40 0 0,0 1 1 0 0,1 1-1 0 0,0 0 0 0 0,-27 22 0 0 0,-69 63 161 0 0,17-1 365 0 0,82-76-188 0 0,0 1-1 0 0,2 0 0 0 0,-17 30 1 0 0,28-45-125 0 0,2 1-1 0 0,-1 0 1 0 0,1 0 0 0 0,0 0 0 0 0,0 0-1 0 0,0 0 1 0 0,0 8 0 0 0,1-12-36 0 0,1-1 0 0 0,0 1 0 0 0,0-1 0 0 0,0 1 0 0 0,0 0 0 0 0,0-1 0 0 0,0 1 0 0 0,1-1 0 0 0,-1 1 0 0 0,0 0 0 0 0,1-1 1 0 0,-1 1-1 0 0,1-1 0 0 0,0 1 0 0 0,-1-1 0 0 0,1 0 0 0 0,0 1 0 0 0,0-1 0 0 0,0 0 0 0 0,0 1 0 0 0,0-1 0 0 0,0 0 0 0 0,0 0 0 0 0,1 0 0 0 0,-1 0 0 0 0,0 0 0 0 0,1 0 0 0 0,-1 0 0 0 0,0-1 1 0 0,1 1-1 0 0,-1 0 0 0 0,1-1 0 0 0,1 1 0 0 0,3 0 10 0 0,0 0 0 0 0,-1 0 0 0 0,1-1-1 0 0,0 0 1 0 0,0 0 0 0 0,0 0 0 0 0,-1-1 0 0 0,1 0 0 0 0,8-2 0 0 0,2-1 34 0 0,31-14 1 0 0,-13 0-45 0 0,-1-1 0 0 0,-1-2 0 0 0,40-33 0 0 0,-26 19-90 0 0,26-23 12 0 0,-74 70-1 0 0,-6 6 151 0 0,0-1 0 0 0,0 0-1 0 0,-12 16 1 0 0,8-13 172 0 0,-16 35-1 0 0,25-49-227 0 0,0 1 0 0 0,1 0 1 0 0,0 0-1 0 0,1 0 0 0 0,-1 1 0 0 0,2-1 0 0 0,-1 0 1 0 0,1 0-1 0 0,0 11 0 0 0,0-16-47 0 0,0 0-1 0 0,1 0 1 0 0,-1 1 0 0 0,1-1-1 0 0,-1 0 1 0 0,1 0 0 0 0,0 0-1 0 0,0 0 1 0 0,0 0 0 0 0,0 0-1 0 0,0 0 1 0 0,0 0-1 0 0,1-1 1 0 0,-1 1 0 0 0,0 0-1 0 0,1-1 1 0 0,-1 1 0 0 0,1-1-1 0 0,0 1 1 0 0,0-1 0 0 0,-1 0-1 0 0,1 0 1 0 0,0 0 0 0 0,0 0-1 0 0,0 0 1 0 0,0 0-1 0 0,0 0 1 0 0,4 0 0 0 0,1 0-314 0 0,1 0 0 0 0,0 0 1 0 0,-1-1-1 0 0,1 0 0 0 0,0 0 1 0 0,-1-1-1 0 0,8-1 1 0 0,14-3-1038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142 301 2303 0 0,'-9'1'200'0'0,"-6"0"1274"0"0,10-1-438 0 0,1 0 1 0 0,-1 0 0 0 0,1 1-1 0 0,0 0 1 0 0,-1-1-1 0 0,1 2 1 0 0,0-1 0 0 0,0 0-1 0 0,0 1 1 0 0,-7 3-1 0 0,9-4-810 0 0,1 1 0 0 0,-1 0 0 0 0,0 0 0 0 0,1-1-1 0 0,-1 1 1 0 0,1 0 0 0 0,0 0 0 0 0,-1 1 0 0 0,1-1-1 0 0,0 0 1 0 0,0 0 0 0 0,1 0 0 0 0,-2 5 0 0 0,-3 33 689 0 0,3-16-413 0 0,-1-9-257 0 0,0 9-22 0 0,-1-1 1 0 0,-2 0-1 0 0,-15 43 1 0 0,20-65-144 0 0,2-2 36 0 0,8-21 82 0 0,1 1 1 0 0,16-27-1 0 0,-7 14-31 0 0,128-204 697 0 0,-131 216-833 0 0,0 0-1 0 0,2 1 1 0 0,21-21-1 0 0,-27 31-4 0 0,1-1 0 0 0,1 2 0 0 0,0 0 0 0 0,0 1 0 0 0,1 0 0 0 0,17-7 0 0 0,-24 13-6 0 0,0 0 0 0 0,0 0-1 0 0,0 1 1 0 0,0 1 0 0 0,1-1-1 0 0,-1 1 1 0 0,0 1 0 0 0,1-1 0 0 0,-1 1-1 0 0,1 1 1 0 0,-1 0 0 0 0,0 0-1 0 0,1 1 1 0 0,-1-1 0 0 0,0 2 0 0 0,0-1-1 0 0,0 1 1 0 0,0 1 0 0 0,-1-1-1 0 0,1 1 1 0 0,-1 1 0 0 0,12 8-1 0 0,21 19-297 0 0,-9-8-3629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 9671 0 0,'6'-6'13151'0'0,"-106"161"-11149"0"0,94-144-1951 0 0,-58 79-166 0 0,63-89-758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3223 0 0,'0'0'136'0'0,"7"-6"40"0"0,0-3-176 0 0,2 6 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99 18199 0 0,'-5'-8'1646'0'0,"-23"-35"-201"0"0,27 42-840 0 0,-12-19 447 0 0,4 6-863 0 0,9 13-188 0 0,-1 0-1 0 0,0 0 1 0 0,1 0-1 0 0,-1 0 0 0 0,0 0 1 0 0,0 1-1 0 0,0-1 1 0 0,0 0-1 0 0,0 1 0 0 0,0-1 1 0 0,0 0-1 0 0,0 1 1 0 0,0-1-1 0 0,0 1 0 0 0,0 0 1 0 0,0-1-1 0 0,0 1 1 0 0,0 0-1 0 0,-1 0 0 0 0,1-1 1 0 0,0 1-1 0 0,0 0 1 0 0,0 0-1 0 0,0 0 0 0 0,-1 1 1 0 0,1-1-1 0 0,0 0 1 0 0,0 0-1 0 0,0 1 0 0 0,0-1 1 0 0,-1 1-1 0 0,-2 0-13 0 0,-16 4-62 0 0,0 1 0 0 0,0 1-1 0 0,1 1 1 0 0,0 1-1 0 0,1 0 1 0 0,-21 15-1 0 0,17-9 119 0 0,0 1 0 0 0,0 2-1 0 0,-37 39 1 0 0,45-42 264 0 0,-20 30 0 0 0,31-40-224 0 0,0 0 0 0 0,1 0 0 0 0,-1 0 1 0 0,1 0-1 0 0,0 0 0 0 0,0 0 0 0 0,1 0 1 0 0,-1 1-1 0 0,1-1 0 0 0,0 11 0 0 0,1-14 15 0 0,2-1-9 0 0,4 1-67 0 0,-1-1-1 0 0,1 0 1 0 0,0 0-1 0 0,0-1 1 0 0,0 0 0 0 0,0 0-1 0 0,0 0 1 0 0,-1 0-1 0 0,1-1 1 0 0,0 0-1 0 0,0-1 1 0 0,0 1 0 0 0,7-4-1 0 0,9-3 65 0 0,-2-2 0 0 0,24-13 0 0 0,-12 3-340 0 0,55-47 0 0 0,-29 20 42 0 0,-57 47 148 0 0,-3 2-261 0 0,-60 73-411 0 0,-7 6 557 0 0,31-27 105 0 0,3 0 1 0 0,3 3-1 0 0,-37 83 0 0 0,39-65-121 0 0,4 2 0 0 0,-24 106 0 0 0,34-105 108 0 0,-12 54 182 0 0,19-99 367 0 0,-24 58 0 0 0,27-75-106 0 0,-2-1-1 0 0,1 0 1 0 0,-2-1-1 0 0,0 1 1 0 0,-1-2-1 0 0,0 0 1 0 0,-21 20-1 0 0,30-31-341 0 0,0-1-9 0 0,1 0-1 0 0,-1-1 1 0 0,1 1-1 0 0,-1-1 0 0 0,1 1 1 0 0,-1-1-1 0 0,0 1 1 0 0,1-1-1 0 0,-1 0 1 0 0,0 1-1 0 0,1-1 1 0 0,-1 0-1 0 0,0 1 1 0 0,0-1-1 0 0,1 0 1 0 0,-1 0-1 0 0,0 0 1 0 0,0 0-1 0 0,1 0 1 0 0,-2 0-1 0 0,-7 0 60 0 0,7-1-69 0 0,1 1 1 0 0,-1-1-1 0 0,0 0 0 0 0,1 0 0 0 0,-1-1 0 0 0,1 1 1 0 0,-1 0-1 0 0,1 0 0 0 0,0-1 0 0 0,-1 1 0 0 0,1-1 1 0 0,0 1-1 0 0,0-1 0 0 0,0 0 0 0 0,0 1 0 0 0,0-1 1 0 0,0-2-1 0 0,-11-34-392 0 0,11 34 364 0 0,-3-12-538 0 0,2 0-1 0 0,0 0 1 0 0,0-32-1 0 0,6-17-6747 0 0,1 26 412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16703 0 0,'-2'1'763'0'0,"-2"2"-621"0"0,0 1 1 0 0,1 0-1 0 0,-1 0 1 0 0,1 0-1 0 0,-1 1 1 0 0,1-1-1 0 0,-4 9 1 0 0,-16 39-127 0 0,16-36 296 0 0,-113 310 2499 0 0,-19 47-1889 0 0,-2-83-838 0 0,118-252 136 0 0,-1 0 0 0 0,-2-2 0 0 0,-2 0 0 0 0,-1-2 0 0 0,-38 35 0 0 0,52-56 75 0 0,3 0 118 0 0,-27 17 0 0 0,35-28-4 0 0,4-4-169 0 0,7-12-121 0 0,17-16-297 0 0,-4 8-108 0 0,2 2 0 0 0,0 0 0 0 0,1 1-1 0 0,1 2 1 0 0,1 0 0 0 0,0 1 0 0 0,1 2 0 0 0,37-16 0 0 0,-57 28 323 0 0,1 0-1 0 0,-1 1 0 0 0,0-1 1 0 0,0 1-1 0 0,1 0 1 0 0,-1 1-1 0 0,1 0 0 0 0,-1 0 1 0 0,11 1-1 0 0,-14 0 10 0 0,0 0-1 0 0,-1 0 1 0 0,1 0-1 0 0,-1 1 1 0 0,1-1-1 0 0,-1 1 1 0 0,1-1-1 0 0,-1 1 1 0 0,0 0-1 0 0,0 0 1 0 0,0 0-1 0 0,0 0 1 0 0,0 0-1 0 0,0 0 1 0 0,-1 1-1 0 0,1-1 1 0 0,-1 1-1 0 0,0-1 1 0 0,1 1-1 0 0,-1-1 0 0 0,0 1 1 0 0,0 0-1 0 0,-1-1 1 0 0,2 6-1 0 0,-2 1-20 0 0,-1-1-1 0 0,1 1 0 0 0,-1 0 0 0 0,-1 0 1 0 0,0-1-1 0 0,0 1 0 0 0,-6 14 0 0 0,-30 56 44 0 0,33-69-71 0 0,-25 54-102 0 0,29-63-433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39 18575 0 0,'-2'-4'250'0'0,"1"1"-90"0"0,0 0 0 0 0,0 1 0 0 0,0-1-1 0 0,0 1 1 0 0,0-1 0 0 0,-1 1 0 0 0,1 0 0 0 0,-1 0 0 0 0,0 0-1 0 0,-3-4 1 0 0,4 5-150 0 0,1 1 1 0 0,0 0-1 0 0,-1-1 0 0 0,1 1 0 0 0,-1 0 0 0 0,1-1 1 0 0,-1 1-1 0 0,1 0 0 0 0,-1-1 0 0 0,1 1 1 0 0,-1 0-1 0 0,1 0 0 0 0,-1 0 0 0 0,1 0 0 0 0,-1-1 1 0 0,1 1-1 0 0,-1 0 0 0 0,1 0 0 0 0,-1 0 0 0 0,1 0 1 0 0,-1 0-1 0 0,0 0 0 0 0,1 0 0 0 0,-1 1 1 0 0,1-1-1 0 0,-1 0 0 0 0,1 0 0 0 0,-1 0 0 0 0,1 0 1 0 0,-1 1-1 0 0,0-1 0 0 0,0 1 143 0 0,-2 0-25 0 0,-1 0 0 0 0,1 1 1 0 0,0-1-1 0 0,0 1 0 0 0,0 0 0 0 0,0 0 0 0 0,0 0 0 0 0,1 0 0 0 0,-1 0 0 0 0,1 1 0 0 0,-1-1 1 0 0,1 1-1 0 0,0 0 0 0 0,0-1 0 0 0,0 1 0 0 0,-2 5 0 0 0,-3 6 109 0 0,0 0-1 0 0,-6 21 1 0 0,8-19-28 0 0,-95 312 318 0 0,15-41-215 0 0,68-242-301 0 0,-2-1-1 0 0,-29 49 1 0 0,-60 75 21 0 0,96-151-77 0 0,-23 25-1 0 0,34-41-87 0 0,-8-20-2110 0 0,9 4 278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67 104 5983 0 0,'-8'2'342'0'0,"1"0"-1"0"0,0 0 1 0 0,-1 0-1 0 0,-10 7 1 0 0,-1 3 15021 0 0,35-9-13767 0 0,8-3-1091 0 0,1 0 0 0 0,-1-2 0 0 0,1-1 0 0 0,27-6 0 0 0,-34 5-305 0 0,214-46 754 0 0,25-5-504 0 0,-251 54-484 0 0,17-3-197 0 0,1 0 0 0 0,0 2 0 0 0,37 1-1 0 0,-51 2-1681 0 0,-1 3-4347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65 7831 0 0,'22'-18'667'0'0,"10"-10"677"0"0,-14 10 10188 0 0,-21 18-11458 0 0,1 1 0 0 0,-1 0-1 0 0,1 0 1 0 0,0 0 0 0 0,0 0 0 0 0,-1 0 0 0 0,1 0 0 0 0,0 1 0 0 0,-3 1 0 0 0,1 0 19 0 0,-154 112 1122 0 0,135-96-984 0 0,1 1 0 0 0,2 1 1 0 0,0 0-1 0 0,-28 40 1 0 0,47-59-200 0 0,0-1 0 0 0,0 0 0 0 0,0 0 0 0 0,1 1 0 0 0,-1-1-1 0 0,0 0 1 0 0,1 1 0 0 0,-1-1 0 0 0,1 0 0 0 0,-1 1 0 0 0,1-1 0 0 0,0 1 0 0 0,0-1 0 0 0,0 1 0 0 0,-1-1 0 0 0,1 1 0 0 0,1-1 0 0 0,-1 1 0 0 0,0-1 0 0 0,0 1 0 0 0,1-1 0 0 0,-1 1-1 0 0,0-1 1 0 0,1 0 0 0 0,-1 1 0 0 0,1-1 0 0 0,0 0 0 0 0,0 1 0 0 0,-1-1 0 0 0,1 0 0 0 0,0 0 0 0 0,0 1 0 0 0,0-1 0 0 0,0 0 0 0 0,0 0 0 0 0,0 0 0 0 0,1 0 0 0 0,-1-1 0 0 0,0 1-1 0 0,0 0 1 0 0,1 0 0 0 0,-1-1 0 0 0,0 1 0 0 0,1-1 0 0 0,1 1 0 0 0,6 2 7 0 0,0-1 0 0 0,0 0 0 0 0,0-1 1 0 0,1 0-1 0 0,-1 0 0 0 0,1-1 0 0 0,-1-1 0 0 0,15-1 0 0 0,74-19 4 0 0,-93 19-39 0 0,-1 1 0 0 0,0-1 0 0 0,0 1 0 0 0,0-1 1 0 0,0-1-1 0 0,0 1 0 0 0,-1 0 0 0 0,1-1 0 0 0,-1 0 0 0 0,1 0 1 0 0,-1 0-1 0 0,0 0 0 0 0,0-1 0 0 0,0 1 0 0 0,3-6 0 0 0,-3 3 1 0 0,0 0 1 0 0,0-1-1 0 0,0 1 0 0 0,-1 0 0 0 0,0-1 0 0 0,0 0 0 0 0,0 1 0 0 0,-1-1 0 0 0,1-9 0 0 0,10-76-1414 0 0,-5 53 737 0 0,0 9-1891 0 0,-1 15 575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1839 0 0,'6'-1'8409'0'0,"-11"13"-5792"0"0,2-6-1187 0 0,-93 186 3060 0 0,6-13-4604 0 0,-35 80 1551 0 0,68-136-731 0 0,36-81-660 0 0,-2-2 1 0 0,-1-1-1 0 0,-2-1 0 0 0,-61 68 1 0 0,58-80-980 0 0,8-12-4950 0 0,9-10-252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564 714 10135 0 0,'0'0'919'0'0,"-1"2"-759"0"0,-21 23 2052 0 0,22-25-1952 0 0,0 1-1 0 0,0-1 1 0 0,0 1 0 0 0,0-1-1 0 0,0 0 1 0 0,0 1-1 0 0,0-1 1 0 0,0 0 0 0 0,0 1-1 0 0,0-1 1 0 0,0 1 0 0 0,1-1-1 0 0,-1 0 1 0 0,0 1-1 0 0,2 0 1299 0 0,-2 0-1298 0 0,0-1 0 0 0,1 0-1 0 0,-1 0 1 0 0,0 1-1 0 0,1-1 1 0 0,-1 0 0 0 0,0 0-1 0 0,1 0 1 0 0,-1 0 0 0 0,0 0-1 0 0,1 1 1 0 0,-1-1 0 0 0,1 0-1 0 0,-1 0 1 0 0,1 0-1 0 0,1 0 0 0 0,1 0 0 0 0,-1 0-1 0 0,0-1 1 0 0,1 1-1 0 0,-1-1 1 0 0,0 1-1 0 0,3-2 1 0 0,4-1-288 0 0,0-1 0 0 0,15-9 0 0 0,1-4 99 0 0,0-1 1 0 0,-2-2-1 0 0,0-1 0 0 0,-1 0 1 0 0,-1-2-1 0 0,21-29 1 0 0,-12 10-339 0 0,-2-1 1 0 0,42-90-1 0 0,-55 102 73 0 0,-2-1 0 0 0,-2-1-1 0 0,-1 0 1 0 0,-1 0-1 0 0,-2-1 1 0 0,4-53-1 0 0,-11 83 92 0 0,0 0-1 0 0,0 1 0 0 0,0-1 0 0 0,0 0 0 0 0,-1 0 0 0 0,0 0 0 0 0,0 0 0 0 0,0 1 1 0 0,-2-6-1 0 0,3 8 83 0 0,-1 0 1 0 0,1 1-1 0 0,-1-1 1 0 0,1 0-1 0 0,-1 1 1 0 0,1-1-1 0 0,-1 0 1 0 0,0 1-1 0 0,1-1 1 0 0,-1 1 0 0 0,0-1-1 0 0,1 1 1 0 0,-1-1-1 0 0,0 1 1 0 0,0 0-1 0 0,1-1 1 0 0,-1 1-1 0 0,-1-1 1 0 0,0 1 14 0 0,1 0 0 0 0,-1 0 0 0 0,1 0 0 0 0,0 0 0 0 0,-1 1 0 0 0,1-1 0 0 0,0 0 0 0 0,-1 1-1 0 0,1-1 1 0 0,0 1 0 0 0,-1-1 0 0 0,1 1 0 0 0,0 0 0 0 0,0-1 0 0 0,-2 2 0 0 0,-8 6 7 0 0,1 1 0 0 0,0 0 0 0 0,0 0 0 0 0,1 1 0 0 0,0 0 0 0 0,1 1 0 0 0,0 0 0 0 0,-8 15 0 0 0,-44 100 187 0 0,52-107-150 0 0,-85 211 323 0 0,-33 76 568 0 0,47-122-553 0 0,-61 117 234 0 0,115-258-559 0 0,-41 54 0 0 0,50-77-30 0 0,-1-1 0 0 0,-1 0 0 0 0,0-2 0 0 0,-33 25 0 0 0,2-6-342 0 0,-47 33-1105 0 0,94-68 444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74 10591 0 0,'-14'-29'14209'0'0,"45"20"-13178"0"0,142 0-258 0 0,-113 8-1103 0 0,63-9 0 0 0,-118 9-256 0 0,0 0 0 0 0,0 0 0 0 0,0-1 0 0 0,6-2 0 0 0,4-3-7773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243 213 4143 0 0,'-20'9'12814'0'0,"22"-9"-12020"0"0,100-55 2484 0 0,64-30-1557 0 0,15 22-715 0 0,-162 57-939 0 0,-8 3-33 0 0,-1 0 0 0 0,21-2 0 0 0,-27 4-31 0 0,0 1 0 0 0,0 0 0 0 0,0 0 1 0 0,0 0-1 0 0,0 1 0 0 0,0-1 0 0 0,0 1 0 0 0,0 0 0 0 0,0 0 0 0 0,7 3 0 0 0,-10-3-3 0 0,0 0 0 0 0,0-1 0 0 0,0 1 0 0 0,0 0 0 0 0,0-1 0 0 0,-1 1 0 0 0,1 0 0 0 0,0 0 0 0 0,0 0 0 0 0,0 0 0 0 0,-1 0 0 0 0,1 0 0 0 0,0 0 0 0 0,-1 0 0 0 0,1 0 0 0 0,-1 0 0 0 0,1 0 0 0 0,-1 0 0 0 0,0 0 0 0 0,1 2 0 0 0,-1-1 0 0 0,0 1 0 0 0,0 0 0 0 0,0-1 0 0 0,0 1 0 0 0,0 0 0 0 0,0 0 0 0 0,-1-1 0 0 0,-1 5 0 0 0,-1 2 0 0 0,0-1 0 0 0,-1 0 0 0 0,0 0 0 0 0,-7 11 0 0 0,-6 4-5 0 0,0-1-1 0 0,-2-1 0 0 0,-1 0 1 0 0,-41 33-1 0 0,10-16-20 0 0,-59 35 0 0 0,-131 56-382 0 0,193-106 340 0 0,-33 17-120 0 0,49-23 68 0 0,11-5-12 0 0,1 0 0 0 0,-23 16 0 0 0,42-26 152 0 0,1-2-2 0 0,0 1 1 0 0,0 0-1 0 0,0 0 0 0 0,0-1 1 0 0,0 1-1 0 0,0 0 0 0 0,0 0 0 0 0,0-1 1 0 0,1 1-1 0 0,-1 0 0 0 0,0-1 0 0 0,0 1 1 0 0,1 0-1 0 0,-1-1 0 0 0,1 1 1 0 0,-1 0-1 0 0,0-1 0 0 0,1 1 0 0 0,-1-1 1 0 0,2 2-1 0 0,10 9 221 0 0,-6-8-122 0 0,-1-1 0 0 0,1 1 0 0 0,-1-1 0 0 0,1-1 1 0 0,0 1-1 0 0,0-1 0 0 0,0 0 0 0 0,0 0 0 0 0,0-1 0 0 0,7 0 1 0 0,10-1 274 0 0,31-6 1 0 0,-19 2-53 0 0,29-3 46 0 0,-10 1-255 0 0,1 2 0 0 0,78 3 0 0 0,-130 2-457 0 0,11 1 302 0 0,-9 1-3689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3223 0 0,'0'0'143'0'0,"1"-2"-3"0"0,0 1-107 0 0,31-20 18047 0 0,-31 23-17319 0 0,1-1-587 0 0,1 2-1 0 0,-1-1 1 0 0,0 0-1 0 0,0 0 1 0 0,0 1-1 0 0,0-1 0 0 0,-1 1 1 0 0,3 4-1 0 0,12 36 182 0 0,-14-37-303 0 0,1 3-164 0 0,-2-7-528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 9671 0 0,'5'-7'9992'0'0,"-18"14"-9197"0"0,-27 18-319 0 0,-56 42-1 0 0,10-6-85 0 0,-109 72-390 0 0,129-84-4 0 0,59-43 7 0 0,0 0 0 0 0,1 1 0 0 0,0 0 0 0 0,0 0-1 0 0,1 0 1 0 0,-9 15 0 0 0,12-17 4 0 0,0-1 0 0 0,1 1-1 0 0,-1-1 1 0 0,1 1 0 0 0,0 0 0 0 0,0 0-1 0 0,1-1 1 0 0,-1 1 0 0 0,1 0 0 0 0,0 0-1 0 0,1 0 1 0 0,-1 0 0 0 0,1-1 0 0 0,0 1-1 0 0,0 0 1 0 0,0-1 0 0 0,1 1-1 0 0,-1 0 1 0 0,1-1 0 0 0,0 0 0 0 0,1 1-1 0 0,-1-1 1 0 0,1 0 0 0 0,5 7 0 0 0,0-3 34 0 0,-1 1-1 0 0,1-1 1 0 0,0-1 0 0 0,1 0 0 0 0,-1 0 0 0 0,1-1 0 0 0,1 0 0 0 0,-1 0 0 0 0,20 7-1 0 0,-15-8 98 0 0,0-1 1 0 0,1-1-1 0 0,-1 0 0 0 0,1-1 0 0 0,0 0 0 0 0,0-1 0 0 0,0-1 0 0 0,20-2 0 0 0,13-4 571 0 0,57-15-1 0 0,-56 9-432 0 0,1-2 0 0 0,64-28-1 0 0,-106 38-272 0 0,0 0-1 0 0,-1 0 0 0 0,1-1 1 0 0,-1 0-1 0 0,0-1 1 0 0,-1 0-1 0 0,1 0 1 0 0,-1 0-1 0 0,0 0 1 0 0,5-9-1 0 0,-9 13-2 0 0,0 0 1 0 0,-1-1-1 0 0,1 1 0 0 0,-1-1 0 0 0,0 1 1 0 0,0-1-1 0 0,0 1 0 0 0,0-1 0 0 0,0 0 1 0 0,0 1-1 0 0,-1-1 0 0 0,1 0 0 0 0,-1 0 1 0 0,0 1-1 0 0,0-1 0 0 0,0 0 0 0 0,0 0 1 0 0,0 0-1 0 0,-1 1 0 0 0,1-1 0 0 0,-1 0 1 0 0,0 1-1 0 0,0-1 0 0 0,0 0 0 0 0,0 1 1 0 0,0-1-1 0 0,-1 1 0 0 0,1 0 0 0 0,-1-1 1 0 0,1 1-1 0 0,-1 0 0 0 0,0 0 0 0 0,0 0 1 0 0,0 0-1 0 0,-3-3 0 0 0,-1 2-10 0 0,1-1-1 0 0,-1 1 1 0 0,1 0-1 0 0,-1 0 1 0 0,0 1-1 0 0,0 0 1 0 0,-1 0-1 0 0,1 0 1 0 0,0 1-1 0 0,-1-1 1 0 0,1 2-1 0 0,0-1 1 0 0,-1 1-1 0 0,1 0 1 0 0,-1 0-1 0 0,1 1 1 0 0,-1-1-1 0 0,-11 4 1 0 0,8-1 3 0 0,0-1 0 0 0,1 2-1 0 0,-1-1 1 0 0,0 1 0 0 0,1 1 0 0 0,0 0 0 0 0,0 0 0 0 0,1 1 0 0 0,-1 0 0 0 0,1 0 0 0 0,-9 10 0 0 0,12-10-91 0 0,1 0 0 0 0,0 1 0 0 0,0 0 0 0 0,0 0 0 0 0,1 0 0 0 0,0 0 0 0 0,0 1 0 0 0,1-1-1 0 0,0 1 1 0 0,0 0 0 0 0,1-1 0 0 0,0 1 0 0 0,0 0 0 0 0,1 0 0 0 0,0 0 0 0 0,0 0 0 0 0,2 9 0 0 0,0-14-2215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443 322 7975 0 0,'2'0'364'0'0,"2"-2"-91"0"0,1 0-1 0 0,-1 0 1 0 0,1 0-1 0 0,-1-1 1 0 0,0 1-1 0 0,1-1 1 0 0,-1 0-1 0 0,-1 0 1 0 0,1-1-1 0 0,0 1 1 0 0,-1-1-1 0 0,5-6 1 0 0,-4 3 507 0 0,0 1 0 0 0,0-1 0 0 0,0-1 0 0 0,-1 1 1 0 0,0 0-1 0 0,-1-1 0 0 0,3-10 0 0 0,6-23 25 0 0,-6 26-23 0 0,0 0-1 0 0,4-32 1 0 0,-9 43-707 0 0,1 0 0 0 0,-1 0 0 0 0,0 0 0 0 0,-1 0 0 0 0,1 0 0 0 0,0 1 0 0 0,-1-1 0 0 0,0 0 0 0 0,0 0 0 0 0,0 0 0 0 0,-1 1 0 0 0,1-1 0 0 0,-1 1 0 0 0,0-1 0 0 0,0 1 0 0 0,0 0 0 0 0,-3-4 0 0 0,3 4-77 0 0,-1 1-1 0 0,0 0 0 0 0,1 0 1 0 0,-1 0-1 0 0,0 0 0 0 0,0 1 1 0 0,0-1-1 0 0,0 1 1 0 0,0 0-1 0 0,-1 0 0 0 0,1 0 1 0 0,0 0-1 0 0,0 0 1 0 0,-1 1-1 0 0,1-1 0 0 0,-1 1 1 0 0,-3 0-1 0 0,-7 1-22 0 0,-1 0 1 0 0,-23 5-1 0 0,26-4 15 0 0,-13 3-3 0 0,1 0-1 0 0,-1 2 0 0 0,1 1 0 0 0,0 1 0 0 0,1 1 0 0 0,0 1 0 0 0,1 1 0 0 0,0 1 0 0 0,1 1 0 0 0,1 1 0 0 0,0 0 0 0 0,1 2 0 0 0,0 0 0 0 0,2 1 0 0 0,0 1 0 0 0,-21 31 0 0 0,35-46 16 0 0,1 0-1 0 0,0 1 1 0 0,-1-1-1 0 0,2 1 1 0 0,-1-1-1 0 0,0 1 1 0 0,1 0-1 0 0,0 0 1 0 0,0 0-1 0 0,0 6 1 0 0,1-9 5 0 0,0-1-1 0 0,0 1 1 0 0,0-1 0 0 0,0 1-1 0 0,0 0 1 0 0,1-1 0 0 0,-1 1 0 0 0,0-1-1 0 0,1 0 1 0 0,0 1 0 0 0,-1-1-1 0 0,1 1 1 0 0,0-1 0 0 0,-1 0 0 0 0,1 1-1 0 0,0-1 1 0 0,0 0 0 0 0,0 0 0 0 0,0 0-1 0 0,0 0 1 0 0,1 0 0 0 0,-1 0-1 0 0,0 0 1 0 0,0 0 0 0 0,1 0 0 0 0,-1-1-1 0 0,0 1 1 0 0,1 0 0 0 0,-1-1 0 0 0,1 1-1 0 0,-1-1 1 0 0,1 1 0 0 0,-1-1-1 0 0,1 0 1 0 0,2 0 0 0 0,7 1 50 0 0,1-1 1 0 0,0 0-1 0 0,-1-1 0 0 0,19-3 1 0 0,45-14 40 0 0,-62 14-82 0 0,25-8 25 0 0,37-17-1 0 0,-26 9-34 0 0,-47 18 3 0 0,-1 2-10 0 0,0-1 0 0 0,0 1 0 0 0,-1-1 0 0 0,1 1 0 0 0,0 0 0 0 0,0-1 0 0 0,-1 1 0 0 0,1 0 0 0 0,0 0 0 0 0,0-1 0 0 0,0 1 0 0 0,0 0 0 0 0,-1 0 0 0 0,1 0 0 0 0,0 0 0 0 0,0 0 0 0 0,0 0 0 0 0,0 0 0 0 0,1 1 0 0 0,-3-1-4 0 0,0 1 0 0 0,0-1 0 0 0,0 1 0 0 0,0 0 0 0 0,0 0 0 0 0,0-1 0 0 0,0 1 0 0 0,0 0 0 0 0,0 0 0 0 0,1 0-1 0 0,-2 2 1 0 0,-1 0 2 0 0,-20 23 195 0 0,2 2 0 0 0,0 0 0 0 0,-32 60 0 0 0,-134 314 1648 0 0,184-393-1861 0 0,1-4-8 0 0,0 0 0 0 0,0-1-1 0 0,-1 1 1 0 0,1-1-1 0 0,-1 1 1 0 0,0-1 0 0 0,-4 4-1 0 0,5-6-1026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68 4143 0 0,'0'0'191'0'0,"-2"0"-11"0"0,-5 1-143 0 0,0-2 6046 0 0,1-8-646 0 0,6 8-5293 0 0,1-1 0 0 0,-1 1 0 0 0,0-1 0 0 0,0 1 0 0 0,1 0 0 0 0,-1-1 0 0 0,1 1 0 0 0,-1-1 0 0 0,1 1 0 0 0,-1 0 0 0 0,1 0 0 0 0,0-1 0 0 0,0 1 0 0 0,0 0 0 0 0,0 0 0 0 0,0 0-1 0 0,2-2 1 0 0,0 0 58 0 0,0 1-1 0 0,1 0 1 0 0,-1-1-1 0 0,1 1 1 0 0,0 1-1 0 0,5-3 1 0 0,5 0 299 0 0,1 0 1 0 0,23-3 0 0 0,-24 6-410 0 0,0 0 1 0 0,0 2-1 0 0,1-1 0 0 0,-1 2 1 0 0,0 0-1 0 0,0 0 1 0 0,0 2-1 0 0,13 4 1 0 0,7 1-958 0 0,-14-5-2465 0 0,-9-2-3398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8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65 6911 0 0,'-4'-8'732'0'0,"0"-5"1063"0"0,3 12-1165 0 0,1 0 0 0 0,0 0 0 0 0,0 0 0 0 0,0 0 0 0 0,0 0 1 0 0,0 0-1 0 0,0-1 0 0 0,0 1 0 0 0,0 0 0 0 0,1 0 1 0 0,-1 0-1 0 0,0 0 0 0 0,1 0 0 0 0,-1 0 0 0 0,1 0 0 0 0,-1 0 1 0 0,1 0-1 0 0,-1 0 0 0 0,1 0 0 0 0,0 0 0 0 0,-1 0 1 0 0,2 0-1 0 0,8-7-2223 0 0,-6 6 1762 0 0,1 0 0 0 0,-1 0 0 0 0,0 1 0 0 0,0 0 1 0 0,1 0-1 0 0,-1 0 0 0 0,1 0 0 0 0,-1 0 0 0 0,8 1 0 0 0,0 0 96 0 0,1 1 0 0 0,15 3-1 0 0,44 12 157 0 0,14 1-459 0 0,-33-11-876 0 0,-16-4-6122 0 0,-16-2-398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361 384 7919 0 0,'0'0'5963'0'0,"2"-1"-5388"0"0,3-1-363 0 0,1 0 1 0 0,-1-1 0 0 0,0 0 0 0 0,0 0 0 0 0,0 0 0 0 0,0-1 0 0 0,-1 0-1 0 0,0 0 1 0 0,1 0 0 0 0,3-5 0 0 0,37-50 916 0 0,-31 39-973 0 0,-2-1 0 0 0,0 0 0 0 0,-1-1 0 0 0,-1 0 0 0 0,13-47 0 0 0,-22 64-201 0 0,0 1-1 0 0,0 0 1 0 0,0-1-1 0 0,-1 1 1 0 0,0-1-1 0 0,0 1 1 0 0,0-1 0 0 0,-1 1-1 0 0,1-1 1 0 0,-1 1-1 0 0,0-1 1 0 0,0 1-1 0 0,-3-7 1 0 0,2 8 20 0 0,1 1 0 0 0,0-1 0 0 0,-1 1 0 0 0,0 0 1 0 0,1-1-1 0 0,-1 1 0 0 0,0 0 0 0 0,0 0 0 0 0,0 0 0 0 0,-1 0 0 0 0,1 1 1 0 0,0-1-1 0 0,-1 0 0 0 0,1 1 0 0 0,-1 0 0 0 0,1 0 0 0 0,-1-1 0 0 0,0 2 1 0 0,0-1-1 0 0,1 0 0 0 0,-1 0 0 0 0,-4 0 0 0 0,0 1-9 0 0,1 0 0 0 0,-1 0 0 0 0,1 1-1 0 0,0 0 1 0 0,-1 0 0 0 0,1 0 0 0 0,-7 3-1 0 0,-42 18-171 0 0,38-13 176 0 0,0 0-1 0 0,0 2 1 0 0,2 0-1 0 0,-1 1 0 0 0,1 0 1 0 0,-23 26-1 0 0,-70 95 394 0 0,107-133-360 0 0,-17 23 127 0 0,2 1 0 0 0,0 0-1 0 0,1 1 1 0 0,2 1 0 0 0,0 0-1 0 0,2 0 1 0 0,-14 51 0 0 0,24-73-115 0 0,0 1 1 0 0,1-1 0 0 0,-1 0 0 0 0,1 1-1 0 0,0-1 1 0 0,0 1 0 0 0,0-1 0 0 0,0 0-1 0 0,1 1 1 0 0,0-1 0 0 0,2 8 0 0 0,-2-10-4 0 0,0 0 1 0 0,0 0-1 0 0,0 0 1 0 0,0-1-1 0 0,1 1 1 0 0,-1-1 0 0 0,0 1-1 0 0,1-1 1 0 0,-1 1-1 0 0,1-1 1 0 0,0 0-1 0 0,-1 1 1 0 0,1-1-1 0 0,0 0 1 0 0,0 0 0 0 0,0 0-1 0 0,0-1 1 0 0,-1 1-1 0 0,1 0 1 0 0,0-1-1 0 0,0 1 1 0 0,0-1-1 0 0,1 0 1 0 0,-1 0-1 0 0,0 0 1 0 0,3 0 0 0 0,3 0 13 0 0,-1-1 1 0 0,1 0-1 0 0,-1 0 1 0 0,1-1-1 0 0,-1 0 1 0 0,0-1-1 0 0,10-4 1 0 0,49-28 222 0 0,-40 20-212 0 0,9-5-37 0 0,-1-2 0 0 0,-2-1 0 0 0,0-1 0 0 0,40-40 0 0 0,-67 58 2 0 0,1 0-1 0 0,-1-1 1 0 0,0 1-1 0 0,-1-1 1 0 0,1 0-1 0 0,2-8 1 0 0,-7 15-2 0 0,0 0 0 0 0,0 1 1 0 0,0-1-1 0 0,0 0 0 0 0,0 0 1 0 0,0 0-1 0 0,0-1 0 0 0,0 1 1 0 0,0 0-1 0 0,0 0 0 0 0,0 0 0 0 0,0 0 1 0 0,0 0-1 0 0,0 0 0 0 0,0 0 1 0 0,0 0-1 0 0,0 0 0 0 0,0 0 1 0 0,0 0-1 0 0,0 0 0 0 0,-1 0 0 0 0,1 0 1 0 0,0 0-1 0 0,0 0 0 0 0,0 0 1 0 0,0 0-1 0 0,0 0 0 0 0,0 0 1 0 0,0 0-1 0 0,0 0 0 0 0,0 0 0 0 0,0 0 1 0 0,0 0-1 0 0,0 0 0 0 0,0 0 1 0 0,0 0-1 0 0,0 0 0 0 0,0-1 1 0 0,0 1-1 0 0,0 0 0 0 0,0 0 0 0 0,0 0 1 0 0,0 0-1 0 0,0 0 0 0 0,0 0 1 0 0,0 0-1 0 0,0 0 0 0 0,0 0 1 0 0,0 0-1 0 0,0 0 0 0 0,0 0 0 0 0,0 0 1 0 0,0 0-1 0 0,0 0 0 0 0,0 0 1 0 0,0 0-1 0 0,0 0 0 0 0,-6 4 18 0 0,-8 10 0 0 0,9-7-113 0 0,0 1 1 0 0,0 0-1 0 0,0 0 0 0 0,1 0 1 0 0,0 0-1 0 0,-3 13 0 0 0,6-18-5 0 0,0 1 0 0 0,0-1 0 0 0,1 0-1 0 0,0 0 1 0 0,-1 0 0 0 0,1 1 0 0 0,1-1 0 0 0,-1 0-1 0 0,1 6 1 0 0,0-8 11 0 0,-1 1 0 0 0,1 0 0 0 0,0 0 0 0 0,0 0 0 0 0,0-1 0 0 0,0 1 0 0 0,0-1 0 0 0,0 1 0 0 0,0 0 0 0 0,0-1 0 0 0,1 0 0 0 0,-1 1 0 0 0,0-1-1 0 0,1 0 1 0 0,-1 0 0 0 0,1 0 0 0 0,2 2 0 0 0,8 2-5851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1 559 9671 0 0,'0'0'7550'0'0,"-1"-7"-5885"0"0,2-7-1273 0 0,0 0-1 0 0,1 0 1 0 0,1 1-1 0 0,0-1 1 0 0,1 1 0 0 0,0 0-1 0 0,1 0 1 0 0,10-19 0 0 0,4-3-462 0 0,40-54 0 0 0,-54 82 65 0 0,90-118-61 0 0,-72 98-275 0 0,1 1-1 0 0,38-33 0 0 0,-19 29-1408 0 0,-22 17 124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 9671 0 0,'0'0'748'0'0,"0"2"-492"0"0,-3 5 278 0 0,1 0 0 0 0,0 0 1 0 0,1 0-1 0 0,0 0 0 0 0,0 0 0 0 0,0 1 0 0 0,1 9 0 0 0,0-15-411 0 0,1 1 0 0 0,-1-1 0 0 0,1 1 1 0 0,-1-1-1 0 0,1 0 0 0 0,0 0 0 0 0,0 1 0 0 0,0-1 0 0 0,0 0 1 0 0,0 0-1 0 0,0 0 0 0 0,0 0 0 0 0,1 0 0 0 0,-1 0 0 0 0,1 0 1 0 0,0 0-1 0 0,-1-1 0 0 0,1 1 0 0 0,0-1 0 0 0,0 1 0 0 0,0-1 1 0 0,0 0-1 0 0,0 0 0 0 0,0 0 0 0 0,1 0 0 0 0,-1 0 0 0 0,3 1 1 0 0,3 0 15 0 0,1-1 0 0 0,0 1 1 0 0,-1-1-1 0 0,1-1 0 0 0,0 0 1 0 0,-1 0-1 0 0,1-1 0 0 0,0 0 1 0 0,0 0-1 0 0,15-5 0 0 0,6-4 565 0 0,48-22 0 0 0,-46 17-311 0 0,25-9 93 0 0,128-62-74 0 0,-149 66-1862 0 0,-34 19 225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84 12463 0 0,'0'0'572'0'0,"0"1"-10"0"0,-2 3-349 0 0,0 0 1 0 0,0 0 0 0 0,1 0 0 0 0,-1 0 0 0 0,1 0 0 0 0,0 0-1 0 0,1 0 1 0 0,-1 1 0 0 0,1-1 0 0 0,0 0 0 0 0,0 1-1 0 0,0-1 1 0 0,0 0 0 0 0,1 0 0 0 0,0 1 0 0 0,0-1 0 0 0,0 0-1 0 0,3 8 1 0 0,-3-11-141 0 0,0 0 0 0 0,0 0 0 0 0,-1 1 0 0 0,1-1 0 0 0,0 0 0 0 0,0 0 0 0 0,0 0 0 0 0,1 0 0 0 0,-1 0 0 0 0,0-1 0 0 0,0 1 0 0 0,0 0 0 0 0,1 0 0 0 0,-1-1 0 0 0,0 1 0 0 0,1-1 0 0 0,-1 1 0 0 0,1-1 0 0 0,-1 0 0 0 0,2 1 0 0 0,2 0 35 0 0,0-1 0 0 0,1 1-1 0 0,9-1 1 0 0,-1-2-80 0 0,0-1-1 0 0,-1 0 0 0 0,1-1 1 0 0,-1-1-1 0 0,0 0 0 0 0,0 0 1 0 0,0-2-1 0 0,-1 1 0 0 0,0-2 1 0 0,0 1-1 0 0,11-11 0 0 0,-17 12-97 0 0,0 1 1 0 0,-1-1-1 0 0,1 0 0 0 0,-2 0 0 0 0,1-1 0 0 0,5-9 1 0 0,-9 14 20 0 0,1 0 0 0 0,-1-1 0 0 0,-1 1 0 0 0,1-1 0 0 0,0 1 0 0 0,0-1 0 0 0,-1 1 0 0 0,0-1 0 0 0,1 1 0 0 0,-1-5 0 0 0,0 6 15 0 0,0-1 0 0 0,-1 1 0 0 0,1 0 0 0 0,-1-1 0 0 0,1 1 0 0 0,0 0 0 0 0,-1 0-1 0 0,0-1 1 0 0,1 1 0 0 0,-1 0 0 0 0,0 0 0 0 0,0 0 0 0 0,1 0 0 0 0,-1 0 0 0 0,0 0 0 0 0,0 0 0 0 0,0 0 0 0 0,0 0 0 0 0,0 1 0 0 0,-1-1 0 0 0,-1-1 0 0 0,-1 0-4 0 0,0 1 0 0 0,-1-1 0 0 0,0 1 0 0 0,1 0 0 0 0,-1 0 0 0 0,0 0 0 0 0,1 1 0 0 0,-1 0 0 0 0,0 0 0 0 0,0 0 0 0 0,0 0 0 0 0,1 1 0 0 0,-1 0 0 0 0,-8 2 0 0 0,-2 2 26 0 0,-1 0 1 0 0,1 1 0 0 0,-15 7-1 0 0,11-3 108 0 0,0 0-1 0 0,1 1 1 0 0,0 1-1 0 0,0 1 1 0 0,2 0-1 0 0,-1 1 0 0 0,2 1 1 0 0,0 0-1 0 0,-18 25 1 0 0,-96 169 1136 0 0,119-191-1211 0 0,1 1 1 0 0,1 0-1 0 0,-11 39 0 0 0,18-44-21 0 0,1-13 0 0 0,1 0 0 0 0,-1 1 0 0 0,1-1 0 0 0,0 0 1 0 0,-1 0-1 0 0,1 1 0 0 0,0-1 0 0 0,0 0 0 0 0,0 0 0 0 0,0 0 0 0 0,0 0 0 0 0,0 0 0 0 0,1 0 0 0 0,-1 0 0 0 0,0-1 0 0 0,0 1 0 0 0,1 0 0 0 0,-1-1 1 0 0,0 1-1 0 0,1-1 0 0 0,-1 1 0 0 0,0-1 0 0 0,1 0 0 0 0,-1 1 0 0 0,1-1 0 0 0,-1 0 0 0 0,2 0 0 0 0,6 1-6 0 0,-1-1 0 0 0,1 0 0 0 0,9-2 0 0 0,23-4-576 0 0,-1-2 1 0 0,46-15 0 0 0,-74 19 39 0 0,15-5-5766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408 269 14423 0 0,'0'0'2175'0'0,"-2"-9"-806"0"0,2-1-976 0 0,1 0 0 0 0,0 0 1 0 0,0 0-1 0 0,1 0 0 0 0,0 0 0 0 0,1 1 0 0 0,5-13 0 0 0,5-20-244 0 0,-4 10-143 0 0,-6 24-24 0 0,-1 0 0 0 0,1-1 1 0 0,-1 1-1 0 0,-1-1 0 0 0,0 1 0 0 0,0-1 0 0 0,0-9 1 0 0,-1 18 11 0 0,-1-1 1 0 0,1 0 0 0 0,0 1 0 0 0,0-1 0 0 0,0 0 0 0 0,0 0 0 0 0,-1 1 0 0 0,1-1 0 0 0,0 0 0 0 0,-1 1 0 0 0,1-1 0 0 0,0 0 0 0 0,-1 1 0 0 0,1-1 0 0 0,-1 0 0 0 0,1 1-1 0 0,-1-1 1 0 0,1 1 0 0 0,-1-1 0 0 0,0 1 0 0 0,1 0 0 0 0,-2-1 0 0 0,1 0-11 0 0,-1 0-1 0 0,1 1 1 0 0,-1 0-1 0 0,1-1 1 0 0,-1 1 0 0 0,1 0-1 0 0,-1 0 1 0 0,1 0-1 0 0,-1 0 1 0 0,-2 0-1 0 0,-4 2-55 0 0,0-1 0 0 0,1 1-1 0 0,-12 5 1 0 0,14-5 61 0 0,-19 7 45 0 0,1 2 0 0 0,0 0 0 0 0,1 2 0 0 0,0 1 0 0 0,-22 17 0 0 0,6 1 108 0 0,-58 60 0 0 0,78-73 23 0 0,-22 30-1 0 0,35-42-147 0 0,1-1-1 0 0,0 1 1 0 0,1-1-1 0 0,0 1 0 0 0,0 0 1 0 0,0 0-1 0 0,1 1 1 0 0,0-1-1 0 0,-2 13 1 0 0,4-18-13 0 0,0 0 1 0 0,0 0 0 0 0,0 0 0 0 0,0 0-1 0 0,0 0 1 0 0,1 0 0 0 0,-1 0 0 0 0,1 0-1 0 0,-1 0 1 0 0,1 0 0 0 0,0 0 0 0 0,0 0-1 0 0,0 0 1 0 0,0 0 0 0 0,0-1 0 0 0,0 1 0 0 0,0 0-1 0 0,1-1 1 0 0,-1 1 0 0 0,0-1 0 0 0,1 1-1 0 0,0-1 1 0 0,-1 0 0 0 0,1 1 0 0 0,0-1-1 0 0,0 0 1 0 0,-1 0 0 0 0,1-1 0 0 0,0 1-1 0 0,0 0 1 0 0,3 0 0 0 0,3 2 9 0 0,1-1-1 0 0,0-1 1 0 0,0 1 0 0 0,0-2-1 0 0,-1 1 1 0 0,10-1-1 0 0,18-2 41 0 0,-1-2 0 0 0,1-1 0 0 0,47-13 0 0 0,-60 10-32 0 0,-1-1-1 0 0,26-13 0 0 0,-40 17-23 0 0,-6 4-66 0 0,-3 7 32 0 0,1-1 1 0 0,-1 1 0 0 0,1-1-1 0 0,-1 1 1 0 0,-1-1 0 0 0,1 0-1 0 0,-1 1 1 0 0,0-1 0 0 0,-3 5-1 0 0,-6 17 39 0 0,9-11-32 0 0,5-11 6 0 0,-1-4 9 0 0,-1 1-4 0 0,0-1 0 0 0,0 1 0 0 0,1 0 0 0 0,-1-1 0 0 0,1 1 1 0 0,0-1-1 0 0,-1 1 0 0 0,1-1 0 0 0,0 0 0 0 0,0 1 0 0 0,0-1 1 0 0,0 0-1 0 0,0-1 0 0 0,0 1 0 0 0,0 0 0 0 0,0 0 1 0 0,3 0-1 0 0,2 0-357 0 0,0-1 0 0 0,1 1 0 0 0,12-2 0 0 0,-14 1-31 0 0,15-1-653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40 11055 0 0,'2'-4'204'0'0,"-1"0"0"0"0,1-1 0 0 0,-1 1 0 0 0,-1-1-1 0 0,1 1 1 0 0,0-9 4845 0 0,-4 13-4895 0 0,1 0 0 0 0,0 1 0 0 0,0-1 0 0 0,0 1 0 0 0,0-1 0 0 0,0 1 1 0 0,0 0-1 0 0,0 0 0 0 0,0 0 0 0 0,1 0 0 0 0,-1 0 0 0 0,0 0 0 0 0,0 0 0 0 0,1 1 0 0 0,-1-1 0 0 0,-2 4 0 0 0,-2 2-238 0 0,0 1 1 0 0,-7 11-1 0 0,9-13 299 0 0,-22 42 69 0 0,2 1-1 0 0,-35 102 1 0 0,19-46-23 0 0,-12 20-191 0 0,-5-3-1 0 0,-117 182 1 0 0,153-272-206 0 0,-84 119 449 0 0,87-128-651 0 0,-2 0-1 0 0,0-1 1 0 0,-1-1-1 0 0,-26 19 0 0 0,46-40-497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55 135 14711 0 0,'0'0'1335'0'0,"1"1"-1096"0"0,1 1-102 0 0,0 0 1 0 0,0 0-1 0 0,0-1 1 0 0,0 1 0 0 0,1-1-1 0 0,-1 0 1 0 0,0 1-1 0 0,1-1 1 0 0,-1 0 0 0 0,1 0-1 0 0,0-1 1 0 0,-1 1-1 0 0,1-1 1 0 0,0 1 0 0 0,-1-1-1 0 0,5 0 1 0 0,8 1 782 0 0,26-4 1 0 0,-34 2-819 0 0,48-5 760 0 0,53-13 0 0 0,-91 15-962 0 0,0-1 1 0 0,0 0-1 0 0,0-2 0 0 0,0 0 1 0 0,-1-1-1 0 0,0 0 1 0 0,16-12-1 0 0,-29 17 11 0 0,0 0 1 0 0,0 0 0 0 0,0 0-1 0 0,0 0 1 0 0,0 0 0 0 0,0 0-1 0 0,2-5 1 0 0,-5 7 69 0 0,1 0-1 0 0,-1 1 1 0 0,1-1 0 0 0,-1 0-1 0 0,0 0 1 0 0,1 1 0 0 0,-1-1-1 0 0,0 0 1 0 0,0 0 0 0 0,1 1-1 0 0,-1-1 1 0 0,0 0 0 0 0,0 0-1 0 0,0 0 1 0 0,0 1 0 0 0,0-1-1 0 0,0 0 1 0 0,0 0-1 0 0,0 0 1 0 0,-1 1 0 0 0,1-1-1 0 0,0 0 1 0 0,0 0 0 0 0,-1 1-1 0 0,1-1 1 0 0,0 0 0 0 0,-1 0-1 0 0,1 1 1 0 0,-1-1 0 0 0,1 0-1 0 0,-1 1 1 0 0,1-1 0 0 0,-1 1-1 0 0,1-1 1 0 0,-1 1 0 0 0,0-1-1 0 0,1 1 1 0 0,-1-1 0 0 0,0 1-1 0 0,1-1 1 0 0,-1 1 0 0 0,0 0-1 0 0,0-1 1 0 0,0 1 0 0 0,-5-1-63 0 0,1 0 1 0 0,-1 1-1 0 0,1 0 1 0 0,-1 0-1 0 0,0 0 1 0 0,1 1 0 0 0,-1-1-1 0 0,1 1 1 0 0,-1 1-1 0 0,-5 1 1 0 0,-3 0-2 0 0,-6 3 54 0 0,0 0 1 0 0,1 1 0 0 0,-1 1-1 0 0,1 0 1 0 0,1 2-1 0 0,0 0 1 0 0,-30 23 0 0 0,18-10 422 0 0,2 2 1 0 0,0 2-1 0 0,-33 40 1 0 0,51-54-215 0 0,0 1 1 0 0,0 0 0 0 0,1 0 0 0 0,1 1 0 0 0,0 0 0 0 0,1 1-1 0 0,-10 31 1 0 0,16-44-167 0 0,1 1 0 0 0,-1-1 1 0 0,1 0-1 0 0,-1 0 0 0 0,1 0 0 0 0,0 1 0 0 0,1-1 0 0 0,-1 0 0 0 0,0 0 0 0 0,1 0 0 0 0,0 0 1 0 0,-1 1-1 0 0,1-1 0 0 0,2 4 0 0 0,-1-5-10 0 0,-1 0 0 0 0,0 0 0 0 0,1 0 0 0 0,-1 0 0 0 0,1-1 0 0 0,0 1 0 0 0,0 0-1 0 0,0-1 1 0 0,0 1 0 0 0,0-1 0 0 0,0 0 0 0 0,0 0 0 0 0,0 0 0 0 0,0 0 0 0 0,0 0 0 0 0,1 0 0 0 0,-1 0 0 0 0,0-1 0 0 0,5 1 0 0 0,21 1-1323 0 0,2-6-3394 0 0,8-2-2162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604 817 7367 0 0,'0'0'13092'0'0,"1"-1"-12644"0"0,22-14 85 0 0,0-2-1 0 0,-2 0 0 0 0,0-1 0 0 0,-1-1 1 0 0,31-38-1 0 0,-12 7-1012 0 0,45-78-1 0 0,-16 6-2341 0 0,78-193-1 0 0,-142 306 2581 0 0,-3 6 221 0 0,0 1 0 0 0,1-1 1 0 0,-1 0-1 0 0,0 0 0 0 0,0 0 1 0 0,0 0-1 0 0,-1 0 0 0 0,1 0 0 0 0,-1 0 1 0 0,1 0-1 0 0,-1 0 0 0 0,0 0 0 0 0,0 0 1 0 0,-1-4-1 0 0,0 7 33 0 0,1 0 1 0 0,-1 0-1 0 0,1 0 1 0 0,-1-1-1 0 0,0 1 1 0 0,1 0-1 0 0,-1 0 1 0 0,0 0-1 0 0,1 0 1 0 0,-1 0-1 0 0,0 0 1 0 0,1 1-1 0 0,-1-1 0 0 0,0 0 1 0 0,1 0-1 0 0,-1 0 1 0 0,1 1-1 0 0,-1-1 1 0 0,0 1-1 0 0,0-1 10 0 0,-7 3 84 0 0,0 2 0 0 0,0-1 0 0 0,0 1 0 0 0,0 0 0 0 0,-7 6 0 0 0,-35 34 229 0 0,40-36-289 0 0,-22 24 104 0 0,0 2 1 0 0,3 1-1 0 0,-31 47 1 0 0,-65 126 286 0 0,120-201-419 0 0,-260 483 1192 0 0,-28 6 1539 0 0,225-404-2360 0 0,2-3-3591 0 0,56-77 1696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5063 0 0,'2'0'3163'0'0,"60"-4"7106"0"0,33-13-7330 0 0,-28 4-1678 0 0,290-48-156 0 0,-303 50-2065 0 0,-2-1-57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 12439 0 0,'0'0'1126'0'0,"-2"1"-929"0"0,-6 5 291 0 0,0 1 0 0 0,1-1 0 0 0,-1 1 1 0 0,1 1-1 0 0,-7 8 0 0 0,-29 47 3490 0 0,25-36-3556 0 0,-176 313 1970 0 0,153-263-2089 0 0,-114 232 112 0 0,75-146-289 0 0,56-115-473 0 0,-3-1-1 0 0,-1-1 1 0 0,-2-1 0 0 0,-3-2-1 0 0,-53 57 1 0 0,56-70-3278 0 0,17-19-3282 0 0</inkml:trace>
  <inkml:trace contextRef="#ctx0" brushRef="#br0" timeOffset="1">42 1110 6911 0 0,'-10'2'133'0'0,"6"-2"12"0"0,0 1-1 0 0,0-1 0 0 0,1 1 0 0 0,-1 0 0 0 0,0 0 0 0 0,-5 2 4849 0 0,64-7 3505 0 0,26-11-6877 0 0,-36 5-708 0 0,308-66 701 0 0,-276 59-1475 0 0,79-21 123 0 0,51-11-3892 0 0,-182 45 1870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24 11055 0 0,'0'0'852'0'0,"-1"0"-560"0"0,-8 3 352 0 0,0-1 0 0 0,0 2-1 0 0,0-1 1 0 0,1 1 0 0 0,-1 0-1 0 0,1 1 1 0 0,0 0-1 0 0,1 0 1 0 0,-13 11 0 0 0,-5 8 173 0 0,-27 33 1 0 0,43-47-666 0 0,-7 9-51 0 0,1 1 0 0 0,0 0 0 0 0,-12 25 0 0 0,25-41-86 0 0,0-1-1 0 0,0 2 0 0 0,0-1 1 0 0,0 0-1 0 0,1 0 0 0 0,0 1 1 0 0,0-1-1 0 0,0 0 0 0 0,0 1 1 0 0,1-1-1 0 0,0 1 0 0 0,0 5 1 0 0,0-8 81 0 0,9 6 108 0 0,-3-5-86 0 0,-1-1-1 0 0,0 1 1 0 0,1-1 0 0 0,0 0 0 0 0,-1-1 0 0 0,1 1-1 0 0,0-1 1 0 0,0 0 0 0 0,0-1 0 0 0,9 1 0 0 0,1-2 123 0 0,0 0 0 0 0,27-5 1 0 0,-37 4-210 0 0,0 0 0 0 0,0 0 0 0 0,0 0 0 0 0,-1 0 1 0 0,1-1-1 0 0,9-7 0 0 0,31-25 262 0 0,-16 10-204 0 0,-26 22-94 0 0,5-3-104 0 0,0-1 0 0 0,0 0 0 0 0,0-1 0 0 0,-1 0 0 0 0,0 0 0 0 0,-1-1 0 0 0,7-9 0 0 0,-13 17-11 0 0,-1-1 0 0 0,1 1 0 0 0,-1-1 0 0 0,1 1 0 0 0,-1-1 0 0 0,1 1-1 0 0,-1-1 1 0 0,0 1 0 0 0,0-1 0 0 0,0 0 0 0 0,0 1 0 0 0,0-1 0 0 0,0 1 0 0 0,0-1 0 0 0,0 1-1 0 0,-1-1 1 0 0,1 0 0 0 0,-1 1 0 0 0,1-1 0 0 0,-1 1 0 0 0,0 0 0 0 0,1-1 0 0 0,-1 1 0 0 0,0-1-1 0 0,0 1 1 0 0,0 0 0 0 0,0 0 0 0 0,0 0 0 0 0,0-1 0 0 0,0 1 0 0 0,0 0 0 0 0,-1 0 0 0 0,-2-1 0 0 0,-5-4-695 0 0,0 0 0 0 0,-1 1 1 0 0,-19-8-1 0 0,18 8 386 0 0,-2-1-79 0 0,-1-1 0 0 0,-16-12 0 0 0,24 15 599 0 0,1 0 1 0 0,-1-1 0 0 0,0 0 0 0 0,1 0 0 0 0,0 0-1 0 0,-8-12 1 0 0,13 17-75 0 0,0-1 0 0 0,0 1 0 0 0,-1-1 0 0 0,1 1 0 0 0,0-1 0 0 0,0 1-1 0 0,0-1 1 0 0,0 1 0 0 0,0 0 0 0 0,0-1 0 0 0,-1 1 0 0 0,1-1 0 0 0,0 1 0 0 0,0-1 0 0 0,1 1-1 0 0,-1-1 1 0 0,0 1 0 0 0,0-1 0 0 0,0 1 0 0 0,0-1 0 0 0,0 1 0 0 0,0 0 0 0 0,1-1 0 0 0,-1 1-1 0 0,0-1 1 0 0,0 1 0 0 0,1 0 0 0 0,-1-1 0 0 0,1 0 0 0 0,11-9 252 0 0,-12 10-262 0 0,14-8 209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380 899 9671 0 0,'0'0'875'0'0,"-1"1"-719"0"0,-7 0 2879 0 0,16-8 199 0 0,7-2-2312 0 0,-1 0-1 0 0,29-11 0 0 0,-3 2-519 0 0,-3-2-383 0 0,0-2 1 0 0,-1-2 0 0 0,-1-1 0 0 0,-1-1 0 0 0,-2-2 0 0 0,-1-1 0 0 0,-1-2-1 0 0,-1-1 1 0 0,24-36 0 0 0,-23 26 202 0 0,-3-2 0 0 0,33-66 0 0 0,-49 84-77 0 0,0-1 0 0 0,-1 0 0 0 0,-2-1 0 0 0,-1 0 0 0 0,7-54 0 0 0,-13 73-166 0 0,-1 0 0 0 0,0 0 0 0 0,0-1 0 0 0,-1 1 0 0 0,0 0 0 0 0,0 0 0 0 0,-4-10-1 0 0,5 17 12 0 0,-1 0 0 0 0,0 0-1 0 0,0 0 1 0 0,0 1 0 0 0,1-1-1 0 0,-2 0 1 0 0,1 0 0 0 0,0 1-1 0 0,0-1 1 0 0,-1 0 0 0 0,1 1-1 0 0,0-1 1 0 0,-1 1 0 0 0,0 0-1 0 0,1 0 1 0 0,-1-1 0 0 0,0 1-1 0 0,1 0 1 0 0,-1 0 0 0 0,0 1-1 0 0,0-1 1 0 0,0 0 0 0 0,0 1 0 0 0,0-1-1 0 0,0 1 1 0 0,0-1 0 0 0,0 1-1 0 0,0 0 1 0 0,0 0 0 0 0,0 0-1 0 0,0 0 1 0 0,0 0 0 0 0,0 1-1 0 0,0-1 1 0 0,0 0 0 0 0,0 1-1 0 0,-2 0 1 0 0,-5 3-17 0 0,1-1 0 0 0,0 1 1 0 0,0 1-1 0 0,0 0 0 0 0,0 0 0 0 0,-13 12 0 0 0,6-6-16 0 0,-11 11 13 0 0,0 1 1 0 0,2 1-1 0 0,1 1 0 0 0,0 1 1 0 0,-22 36-1 0 0,-82 152 32 0 0,110-178 29 0 0,1 1-1 0 0,-14 46 1 0 0,-14 78 134 0 0,-22 62 114 0 0,47-176-54 0 0,-3-2 0 0 0,-39 63 0 0 0,-66 76 788 0 0,52-93-547 0 0,-16 23-200 0 0,86-106-293 0 0,4-8 22 0 0,1 0-1 0 0,0 0 0 0 0,0 0 0 0 0,0 0 0 0 0,0 0 0 0 0,0 0 0 0 0,0 0 0 0 0,0 0 0 0 0,0 0 1 0 0,0 0-1 0 0,0 1 0 0 0,0-1 0 0 0,0 0 0 0 0,0 0 0 0 0,0 0 0 0 0,0 0 0 0 0,0 0 1 0 0,0 0-1 0 0,0 0 0 0 0,0 0 0 0 0,0 0 0 0 0,0 0 0 0 0,0 0 0 0 0,0 0 0 0 0,0 0 0 0 0,0 0 1 0 0,0 0-1 0 0,0 1 0 0 0,0-1 0 0 0,0 0 0 0 0,0 0 0 0 0,0 0 0 0 0,0 0 0 0 0,0 0 0 0 0,0 0 1 0 0,0 0-1 0 0,0 0 0 0 0,0 0 0 0 0,0 0 0 0 0,1 0 0 0 0,-1 0 0 0 0,0 0 0 0 0,0 0 0 0 0,0 0 1 0 0,0 0-1 0 0,0 0 0 0 0,0 0 0 0 0,0 0 0 0 0,0 0 0 0 0,0 0 0 0 0,0 0 0 0 0,0 0 0 0 0,0 0 1 0 0,0 0-1 0 0,0 0 0 0 0,0 0 0 0 0,1 0 0 0 0,-1 0 0 0 0,0 0 0 0 0,0 0 0 0 0,0 0 1 0 0,0 0-1 0 0,0 0 0 0 0,0 0 0 0 0,3 1-278 0 0,1 0 0 0 0,-1 0-1 0 0,0 0 1 0 0,0-1 0 0 0,1 0 0 0 0,-1 0 0 0 0,1 0 0 0 0,3 0 0 0 0,16-5-7298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10135 0 0,'-16'2'13865'0'0,"23"-3"-13025"0"0,79-7 1762 0 0,-25 3-1893 0 0,34-6-323 0 0,104-11 123 0 0,0 17-2952 0 0,-163 9-1541 0 0,-23-1-4356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43 110 6911 0 0,'4'-7'8756'0'0,"-4"9"-8397"0"0,1-1-1 0 0,-1 1 1 0 0,1-1 0 0 0,-1 0-1 0 0,0 1 1 0 0,0-1-1 0 0,0 1 1 0 0,0-1-1 0 0,0 1 1 0 0,0 2 0 0 0,-8 28-373 0 0,5-22 367 0 0,-8 27-338 0 0,-11 44 36 0 0,21-71-46 0 0,-1 0 1 0 0,1 0 0 0 0,0 0 0 0 0,1 0 0 0 0,0-1 0 0 0,2 12 0 0 0,-2-19 55 0 0,1-2-47 0 0,-1 1 0 0 0,0 0 0 0 0,1-1 0 0 0,-1 1 0 0 0,0-1 1 0 0,1 1-1 0 0,-1-1 0 0 0,1 1 0 0 0,-1-1 0 0 0,0 1 0 0 0,1-1 0 0 0,0 1 0 0 0,-1-1 0 0 0,1 0 0 0 0,-1 1 0 0 0,1-1 0 0 0,-1 0 0 0 0,1 1 0 0 0,0-1 0 0 0,-1 0 0 0 0,2 0 0 0 0,13 5 172 0 0,-10-5-121 0 0,0-1 0 0 0,0 1 0 0 0,-1-1 0 0 0,1 0 0 0 0,0 0 0 0 0,0 0 0 0 0,-1-1 0 0 0,1 1 0 0 0,5-4 0 0 0,38-22 131 0 0,-48 27-195 0 0,55-36-156 0 0,88-79 0 0 0,-140 111 124 0 0,-2 3 27 0 0,0 0-1 0 0,-1 0 1 0 0,1 0 0 0 0,0 0-1 0 0,0 0 1 0 0,0 1 0 0 0,0-1 0 0 0,0 0-1 0 0,0 1 1 0 0,0-1 0 0 0,1 0 0 0 0,-1 1-1 0 0,0-1 1 0 0,0 1 0 0 0,0 0-1 0 0,2-1 1 0 0,-3 1-2 0 0,0 0 0 0 0,1 0 0 0 0,-1 0 0 0 0,1-1 0 0 0,-1 1 0 0 0,0 0 0 0 0,1 0 0 0 0,-1 0 0 0 0,1 0 0 0 0,-1 0 0 0 0,0 0 0 0 0,1 0 0 0 0,-1 0 0 0 0,1 0 0 0 0,-1 0 0 0 0,0 0 0 0 0,1 0 0 0 0,-1 1 0 0 0,0-1 0 0 0,1 0 0 0 0,-1 0 0 0 0,1 0 0 0 0,-1 0 0 0 0,0 1 0 0 0,1-1 0 0 0,-1 0 0 0 0,0 0 0 0 0,0 1 0 0 0,1-1 0 0 0,4 14-100 0 0,-4 18 32 0 0,-3 0 60 0 0,0-10-15 0 0,1 37 0 0 0,1-58 33 0 0,0 0 0 0 0,0 1 0 0 0,0-1 0 0 0,0 1 0 0 0,1-1 0 0 0,-1 0 0 0 0,0 1 0 0 0,0-1 0 0 0,1 1 0 0 0,-1-1 0 0 0,1 0 0 0 0,-1 0 0 0 0,1 1-1 0 0,0-1 1 0 0,0 0 0 0 0,-1 0 0 0 0,1 0 0 0 0,1 2 0 0 0,1-1 45 0 0,-3-1-32 0 0,1 0 0 0 0,0 0-1 0 0,-1 0 1 0 0,1 0 0 0 0,0-1 0 0 0,0 1 0 0 0,-1 0-1 0 0,1-1 1 0 0,0 1 0 0 0,0 0 0 0 0,0-1-1 0 0,0 1 1 0 0,0-1 0 0 0,0 0 0 0 0,0 1-1 0 0,0-1 1 0 0,0 0 0 0 0,0 1 0 0 0,0-1 0 0 0,1 0-1 0 0,-1 0 1 0 0,0 0 0 0 0,0 0 0 0 0,0 0-1 0 0,0 0 1 0 0,0 0 0 0 0,0-1 0 0 0,0 1-1 0 0,2-1 1 0 0,1 0 67 0 0,0-1-1 0 0,1 0 1 0 0,-1 1-1 0 0,0-2 1 0 0,4-2-1 0 0,28-18 127 0 0,-2-2-1 0 0,-1-2 0 0 0,-1-1 0 0 0,-1-1 1 0 0,37-47-1 0 0,-46 45-136 0 0,-2-1 0 0 0,24-51 0 0 0,-43 82-181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90 2303 0 0,'-1'-16'14780'0'0,"0"21"-11466"0"0,0 3-5516 0 0,-23 100 3270 0 0,-15 152 0 0 0,29-162-1030 0 0,5 126 0 0 0,8-203-36 0 0,-1-17-6 0 0,-2 0 73 0 0,12-4 19 0 0,-9 0-73 0 0,-1 0 0 0 0,0-1 1 0 0,0 1-1 0 0,0-1 0 0 0,0 0 1 0 0,0 0-1 0 0,1 0 0 0 0,-2 0 1 0 0,1 0-1 0 0,0 0 0 0 0,0-1 1 0 0,3-2-1 0 0,-2 2 15 0 0,3-3 1 0 0,-1 0 0 0 0,0 0-1 0 0,0 0 1 0 0,0-1 0 0 0,-1 1-1 0 0,6-10 1 0 0,19-41 49 0 0,-15 29-71 0 0,16-33 48 0 0,27-49 0 0 0,-46 91 45 0 0,1 0-1 0 0,0 1 1 0 0,26-27-1 0 0,-35 41-27 0 0,4-1-48 0 0,-5 2 37 0 0,1 3 18 0 0,0 1-64 0 0,-1-1-1 0 0,1 0 1 0 0,-1 1-1 0 0,1 0 1 0 0,-1 0 0 0 0,0-1-1 0 0,0 2 1 0 0,1-1-1 0 0,-2 0 1 0 0,1 0-1 0 0,0 0 1 0 0,0 1 0 0 0,-1-1-1 0 0,1 1 1 0 0,-1 0-1 0 0,0-1 1 0 0,1 1-1 0 0,-2 0 1 0 0,1 0 0 0 0,1 4-1 0 0,1 9 40 0 0,0 0-1 0 0,1 25 1 0 0,-4-36-55 0 0,3 78 38 0 0,1 27-3 0 0,-3-103-18 0 0,-1-6-16 0 0,0 0 1 0 0,0 0-1 0 0,1 0 0 0 0,-1 1 1 0 0,0-1-1 0 0,1 0 0 0 0,-1 0 1 0 0,1 0-1 0 0,0 0 0 0 0,-1 0 1 0 0,1 0-1 0 0,0 0 0 0 0,-1 0 1 0 0,3 1-1 0 0,-1 1-2 0 0,7 8 0 0 0,5-2 67 0 0,-12-8-52 0 0,0 0 0 0 0,0 0 0 0 0,-1 0-1 0 0,1 0 1 0 0,0 0 0 0 0,0-1 0 0 0,0 1 0 0 0,0-1 0 0 0,0 1 0 0 0,0-1 0 0 0,0 1 0 0 0,0-1 0 0 0,1 0 0 0 0,-1 0-1 0 0,0 0 1 0 0,3-1 0 0 0,0 0 76 0 0,-3 1-51 0 0,0 0-1 0 0,0-1 1 0 0,0 1 0 0 0,-1-1 0 0 0,1 0 0 0 0,0 1 0 0 0,0-1-1 0 0,0 0 1 0 0,-1 0 0 0 0,1 0 0 0 0,0 0 0 0 0,2-3 0 0 0,-1 1 47 0 0,8-5 28 0 0,-1 0-1 0 0,-1-1 1 0 0,0 0-1 0 0,0-1 1 0 0,-1 0-1 0 0,8-13 1 0 0,38-70 331 0 0,-30 49-261 0 0,105-153 545 0 0,-123 189-702 0 0,162-220 198 0 0,-152 205-336 0 0,-3 3-272 0 0,0 2-1 0 0,19-20 1 0 0,-31 36-81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8 122 13935 0 0,'0'0'1262'0'0,"1"2"-1037"0"0,3 7-403 0 0,-3-7 377 0 0,0 1 0 0 0,0-1 0 0 0,0 1 0 0 0,0-1 0 0 0,0 0 0 0 0,1 0 0 0 0,-1 0 0 0 0,1 0 0 0 0,-1 0 0 0 0,1 0 0 0 0,0 0 0 0 0,0 0 0 0 0,0 0 0 0 0,0-1 0 0 0,0 1 0 0 0,0-1 0 0 0,0 0 0 0 0,1 1 0 0 0,-1-1 0 0 0,0 0 0 0 0,5 1 0 0 0,6 0 5 0 0,-1-1 1 0 0,0 0-1 0 0,0-1 0 0 0,0 0 1 0 0,0-1-1 0 0,1 0 1 0 0,-1-1-1 0 0,13-4 1 0 0,-3-1 175 0 0,1 0 0 0 0,-1-2 1 0 0,27-14-1 0 0,-41 19-382 0 0,1-1-1 0 0,-1 0 1 0 0,0-1-1 0 0,-1 0 1 0 0,14-12-1 0 0,-8 2-97 0 0,-12 12 81 0 0,0 1-8 0 0,-1 1 3 0 0,1 0 0 0 0,-1 0 1 0 0,0 1-1 0 0,0-1 0 0 0,0 0 1 0 0,0 0-1 0 0,0 0 0 0 0,0 1 1 0 0,0-1-1 0 0,0 0 0 0 0,-1 0 0 0 0,1 0 1 0 0,-1 1-1 0 0,1-1 0 0 0,-1 0 1 0 0,0 1-1 0 0,0-1 0 0 0,0 0 1 0 0,0 1-1 0 0,0-1 0 0 0,-2-1 0 0 0,2 2-4 0 0,1 0-1 0 0,-1 1 0 0 0,0-1 0 0 0,1 0 0 0 0,-1 1 0 0 0,0-1 0 0 0,0 1 1 0 0,0-1-1 0 0,0 1 0 0 0,0 0 0 0 0,1-1 0 0 0,-1 1 0 0 0,0 0 0 0 0,0-1 0 0 0,0 1 1 0 0,-1 0-1 0 0,-3-1-71 0 0,-2-1 5 0 0,-1 1 0 0 0,1 0 1 0 0,0 0-1 0 0,-1 0 0 0 0,1 1 0 0 0,-1 0 0 0 0,1 1 1 0 0,-1 0-1 0 0,1 0 0 0 0,-1 0 0 0 0,1 1 1 0 0,-9 3-1 0 0,-10 5-37 0 0,-46 25 0 0 0,61-29 143 0 0,2 0 0 0 0,-1 1 1 0 0,1 0-1 0 0,0 0 0 0 0,1 1 0 0 0,-1 0 1 0 0,2 0-1 0 0,-1 1 0 0 0,1 0 1 0 0,0 0-1 0 0,1 1 0 0 0,0 0 0 0 0,-6 15 1 0 0,8-16 65 0 0,1 0-1 0 0,0 0 1 0 0,0 0 0 0 0,1 1 0 0 0,1-1 0 0 0,-1 1 0 0 0,2-1 0 0 0,-1 1 0 0 0,1-1 0 0 0,0 1 0 0 0,1 0 0 0 0,0-1 0 0 0,1 1-1 0 0,0-1 1 0 0,1 0 0 0 0,5 15 0 0 0,-3-14-14 0 0,0 1 0 0 0,1 0-1 0 0,0-1 1 0 0,1 0-1 0 0,0-1 1 0 0,0 1 0 0 0,1-1-1 0 0,9 8 1 0 0,-12-13-37 0 0,0 0 0 0 0,1 0 1 0 0,-1 0-1 0 0,1 0 0 0 0,0-1 0 0 0,0 0 0 0 0,0 0 0 0 0,0-1 0 0 0,0 1 0 0 0,0-1 0 0 0,1-1 1 0 0,-1 1-1 0 0,1-1 0 0 0,0 0 0 0 0,-1-1 0 0 0,8 0 0 0 0,-6 0-59 0 0,0-2 0 0 0,1 1-1 0 0,-1-1 1 0 0,-1 0 0 0 0,1-1 0 0 0,0 0-1 0 0,0 0 1 0 0,9-6 0 0 0,5-4-314 0 0,27-22-1 0 0,-10 6-100 0 0,25-14-2851 0 0,-39 25-3336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47 10335 0 0,'16'-8'435'0'0,"0"0"0"0"0,30-9 0 0 0,-9 3 6852 0 0,-47 24-6215 0 0,-29 22-636 0 0,-1-2 0 0 0,-54 30 0 0 0,55-35-416 0 0,27-17-24 0 0,-164 107 59 0 0,119-74-16 0 0,-52 49-1 0 0,102-84-43 0 0,-2 2 21 0 0,0 1-1 0 0,-13 16 1 0 0,20-23-3 0 0,1 0 1 0 0,-1 0-1 0 0,1 0 1 0 0,0 0-1 0 0,-1 0 1 0 0,1 1-1 0 0,0-1 1 0 0,0 0-1 0 0,0 1 1 0 0,1-1-1 0 0,-1 1 1 0 0,1-1-1 0 0,-1 1 1 0 0,1-1 0 0 0,0 1-1 0 0,0-1 1 0 0,0 1-1 0 0,0-1 1 0 0,1 5-1 0 0,0-6-2 0 0,-1 1-1 0 0,1-1 1 0 0,0 1-1 0 0,0-1 1 0 0,0 0-1 0 0,0 1 1 0 0,0-1-1 0 0,0 0 1 0 0,0 0-1 0 0,0 0 1 0 0,1 0-1 0 0,-1 0 1 0 0,0 0-1 0 0,1 0 1 0 0,-1 0-1 0 0,0 0 1 0 0,1-1-1 0 0,-1 1 1 0 0,1 0-1 0 0,0-1 1 0 0,2 1-1 0 0,4 1 40 0 0,0-1-1 0 0,0 0 1 0 0,9 0 0 0 0,-11 0-7 0 0,72 0 216 0 0,0-2-1 0 0,109-18 0 0 0,-181 19-275 0 0,136-23-7444 0 0,-122 18 771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 9671 0 0,'0'0'1308'0'0,"-9"-1"2411"0"0,0-1-2685 0 0,0 1-1 0 0,-1 0 1 0 0,1 1 0 0 0,-1 0 0 0 0,-17 2 0 0 0,13 1-602 0 0,-1 0 0 0 0,1 1 0 0 0,-16 6 0 0 0,-7 7-653 0 0,-61 36 1 0 0,90-48 363 0 0,-26 18-161 0 0,2 1 0 0 0,0 1-1 0 0,-28 30 1 0 0,54-49 62 0 0,1 0 1 0 0,0 0-1 0 0,0 0 1 0 0,1 0 0 0 0,0 1-1 0 0,0 0 1 0 0,-3 8-1 0 0,6-13-5 0 0,0 1 1 0 0,0 0-1 0 0,0 0 0 0 0,0 0 0 0 0,1 0 0 0 0,-1 0 0 0 0,1 0 1 0 0,0 0-1 0 0,0 5 0 0 0,0-7-9 0 0,1 1 0 0 0,-1 0 1 0 0,1-1-1 0 0,-1 1 0 0 0,1-1 0 0 0,-1 1 0 0 0,1 0 1 0 0,0-1-1 0 0,0 0 0 0 0,0 1 0 0 0,0-1 1 0 0,0 1-1 0 0,0-1 0 0 0,0 0 0 0 0,0 0 0 0 0,0 0 1 0 0,3 2-1 0 0,-1-1-1 0 0,0-1 1 0 0,0 0-1 0 0,0 1 1 0 0,0-1-1 0 0,0-1 0 0 0,0 1 1 0 0,0 0-1 0 0,0-1 1 0 0,0 0-1 0 0,0 1 1 0 0,0-1-1 0 0,0-1 0 0 0,4 1 1 0 0,2-1 37 0 0,-1-1 1 0 0,1 1-1 0 0,12-6 0 0 0,160-69-626 0 0,-67 14-3170 0 0,-113 61 3555 0 0,-1 1-1 0 0,1 0 1 0 0,0 0 0 0 0,-1-1-1 0 0,1 1 1 0 0,0 0 0 0 0,0 0-1 0 0,-1 0 1 0 0,1 0 0 0 0,0 0-1 0 0,0 0 1 0 0,-1 0 0 0 0,1 0-1 0 0,0 0 1 0 0,0 0-1 0 0,-1 0 1 0 0,1 0 0 0 0,0 1-1 0 0,-1-1 1 0 0,1 0 0 0 0,0 1-1 0 0,-1-1 1 0 0,1 0 0 0 0,0 1-1 0 0,-1-1 1 0 0,1 1-1 0 0,0-1 1 0 0,-1 1 0 0 0,1-1-1 0 0,-1 1 1 0 0,1 0 0 0 0,0 0-53 0 0,8 6-5007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69 288 5983 0 0,'-2'1'2844'0'0,"-2"0"-1648"0"0,1 1-1 0 0,-1-1 0 0 0,0 0 0 0 0,0 0 1 0 0,0-1-1 0 0,-7 1 0 0 0,10-1-972 0 0,-1 0-1 0 0,0 0 0 0 0,0 0 1 0 0,0-1-1 0 0,0 1 0 0 0,0-1 1 0 0,0 1-1 0 0,0-1 0 0 0,1 1 1 0 0,-1-1-1 0 0,0 0 0 0 0,0 0 1 0 0,1 0-1 0 0,-1 0 0 0 0,1 0 1 0 0,-3-2-1 0 0,4 1-153 0 0,0 1 0 0 0,-1 0 0 0 0,1-1 1 0 0,0 1-1 0 0,0-1 0 0 0,0 1 0 0 0,0-1 0 0 0,0 1 1 0 0,0 0-1 0 0,1-1 0 0 0,-1 1 0 0 0,0-1 0 0 0,1 1 0 0 0,-1 0 1 0 0,2-3-1 0 0,-1 2-8 0 0,3-7-12 0 0,0 0 1 0 0,1 0-1 0 0,0 0 0 0 0,1 0 1 0 0,0 1-1 0 0,0 0 1 0 0,14-14-1 0 0,58-45-214 0 0,-54 49 128 0 0,1 1 0 0 0,29-16 0 0 0,-43 27 41 0 0,2 0 0 0 0,-1 1 0 0 0,1 0 0 0 0,-1 1 1 0 0,1 0-1 0 0,1 1 0 0 0,13-1 0 0 0,-22 3 54 0 0,0 1 0 0 0,0 0 0 0 0,0 0 0 0 0,0 0 0 0 0,0 1 0 0 0,0 0 0 0 0,0 0 0 0 0,0 0 0 0 0,0 0 0 0 0,0 1 0 0 0,0 0 0 0 0,-1 0 0 0 0,1 0-1 0 0,7 6 1 0 0,-8-5 12 0 0,0 1 0 0 0,0 0 0 0 0,-1 0 0 0 0,1 0 0 0 0,-1 0 0 0 0,0 0 0 0 0,0 1 0 0 0,0 0 0 0 0,-1-1 0 0 0,0 1 0 0 0,0 0 0 0 0,0 0 0 0 0,2 10 0 0 0,0 2 20 0 0,1 32 0 0 0,-3-33-65 0 0,0 1 0 0 0,4 16-1 0 0,-5-27-72 0 0,1-1-1 0 0,0 0 0 0 0,0 0 1 0 0,0 0-1 0 0,1 0 0 0 0,0 0 1 0 0,0-1-1 0 0,0 1 0 0 0,0-1 0 0 0,5 6 1 0 0,-1 0-4489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66 4143 0 0,'0'0'191'0'0,"-9"1"26"0"0,-32 8 6895 0 0,3-1 3203 0 0,40-8-10050 0 0,5 3-166 0 0,0-1 0 0 0,1 0 0 0 0,-1-1 1 0 0,0 0-1 0 0,1 0 0 0 0,-1 0 0 0 0,1-1 0 0 0,15-1 0 0 0,63-14 174 0 0,-73 12-211 0 0,247-58-834 0 0,-235 54-991 0 0,-7 2-4326 0 0,-9 3-318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396 112 6911 0 0,'-4'6'11670'0'0,"71"-33"-10206"0"0,-16 5-1222 0 0,1 1 0 0 0,99-23 0 0 0,-144 43-240 0 0,0 0-1 0 0,0 0 1 0 0,-1 1-1 0 0,1 0 0 0 0,0 0 1 0 0,0 0-1 0 0,0 1 1 0 0,7 2-1 0 0,-12-3-1 0 0,-1 1 0 0 0,1-1 0 0 0,0 1 0 0 0,0 0 0 0 0,-1-1 0 0 0,1 1 0 0 0,-1 0 0 0 0,1 0 0 0 0,-1 0 0 0 0,1 1 0 0 0,-1-1 0 0 0,1 0 0 0 0,-1 0 0 0 0,0 1 0 0 0,0-1 0 0 0,0 1 0 0 0,0-1 0 0 0,0 1 0 0 0,0 0 0 0 0,0-1 0 0 0,0 1 0 0 0,-1 0 0 0 0,1-1 0 0 0,-1 1 0 0 0,1 0-1 0 0,-1 0 1 0 0,0 0 0 0 0,1 0 0 0 0,-1-1 0 0 0,0 1 0 0 0,0 0 0 0 0,0 0 0 0 0,-1 0 0 0 0,0 2 0 0 0,0 4 6 0 0,-1 0-1 0 0,0 0 1 0 0,-1 0-1 0 0,0-1 1 0 0,0 1-1 0 0,-1-1 1 0 0,0 0-1 0 0,-8 11 1 0 0,1-2-5 0 0,-1-2 0 0 0,-22 22 1 0 0,12-16-136 0 0,-2-1 0 0 0,-35 23 0 0 0,-58 26-517 0 0,34-21 304 0 0,36-21 238 0 0,-70 29 1 0 0,-54 8 7 0 0,91-30 176 0 0,79-32 40 0 0,12 4 111 0 0,5-1-65 0 0,-1-1 1 0 0,1-1-1 0 0,-1 0 0 0 0,26-1 1 0 0,-13 0 7 0 0,34 2 99 0 0,202 12 862 0 0,-246-14-1431 0 0,-1 0 1 0 0,1-1-1 0 0,0-1 1 0 0,-1-1-1 0 0,28-6 1 0 0,-42 8-27 0 0,1-1-627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5063 0 0,'0'0'17073'0'0,"-1"1"-16994"0"0,-20 28-1476 0 0,9-13-4774 0 0,5-7-141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0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55 10135 0 0,'23'-20'1035'0'0,"-1"0"-722"0"0,-7 7 2965 0 0,-8 12 3131 0 0,-10 12-5339 0 0,0-7-1161 0 0,1 1-1 0 0,-1-1 1 0 0,0 0 0 0 0,-4 4-1 0 0,-8 4 107 0 0,0-1-1 0 0,-2 0 1 0 0,1-1-1 0 0,-1-1 1 0 0,0-1-1 0 0,-22 7 1 0 0,-2 3-5 0 0,-24 9-66 0 0,29-13-23 0 0,2 1 0 0 0,-48 29 0 0 0,74-39 53 0 0,-7 4-1 0 0,1 1 0 0 0,1 0 0 0 0,-17 16 0 0 0,26-22 22 0 0,1 0-1 0 0,-1 0 1 0 0,1 1 0 0 0,0-1 0 0 0,0 1 0 0 0,0 0 0 0 0,1 0 0 0 0,0 0 0 0 0,0 0 0 0 0,0 0 0 0 0,0 0-1 0 0,1 0 1 0 0,0 1 0 0 0,-1 8 0 0 0,2-2 5 0 0,0 0 0 0 0,0 0 0 0 0,1 0 0 0 0,4 18 0 0 0,-5-27 0 0 0,1 0 0 0 0,-1-1 0 0 0,1 1 0 0 0,0 0 0 0 0,0-1 0 0 0,0 1 0 0 0,0-1 0 0 0,0 1 0 0 0,1-1 0 0 0,-1 0 0 0 0,1 1 0 0 0,-1-1 0 0 0,4 2 0 0 0,0 2 0 0 0,-2-2-4 0 0,1-1 0 0 0,-1 0 0 0 0,1 0 1 0 0,0-1-1 0 0,0 1 0 0 0,0-1 0 0 0,0 0 0 0 0,0 0 0 0 0,1 0 0 0 0,-1 0 0 0 0,1-1 0 0 0,-1 0 0 0 0,1 0 0 0 0,7 1 0 0 0,4 0 38 0 0,0-1 0 0 0,32-2 0 0 0,172-24 816 0 0,-169 16-585 0 0,0-3 0 0 0,61-22 0 0 0,-96 29-273 0 0,-1-2-1 0 0,0 0 0 0 0,0 0 1 0 0,-1-1-1 0 0,0-1 1 0 0,17-14-1 0 0,-28 20-27 0 0,0-1 0 0 0,0 0-1 0 0,0 1 1 0 0,-1-1 0 0 0,1 0 0 0 0,-1 0-1 0 0,0 0 1 0 0,0-1 0 0 0,0 1-1 0 0,-1 0 1 0 0,1-1 0 0 0,0-8 0 0 0,-1 11 21 0 0,-1 0-1 0 0,0 0 1 0 0,0 0 0 0 0,0 0 0 0 0,0 0 0 0 0,0 0 0 0 0,0 0 0 0 0,0 0-1 0 0,-1 0 1 0 0,1 0 0 0 0,-1 0 0 0 0,1 0 0 0 0,-1 1 0 0 0,0-1 0 0 0,0 0-1 0 0,0 0 1 0 0,0 0 0 0 0,0 1 0 0 0,0-1 0 0 0,0 0 0 0 0,-1 1 0 0 0,1-1-1 0 0,0 1 1 0 0,-1 0 0 0 0,0-1 0 0 0,1 1 0 0 0,-1 0 0 0 0,0 0 0 0 0,1 0-1 0 0,-1 0 1 0 0,-3-1 0 0 0,0 0 6 0 0,0 0 0 0 0,0 1 0 0 0,0-1 0 0 0,0 1 0 0 0,0 0 0 0 0,-1 1 0 0 0,1-1 0 0 0,0 1 0 0 0,0 0 0 0 0,-1 0 0 0 0,1 0 0 0 0,0 1 0 0 0,0 0 0 0 0,-1 0 0 0 0,-7 3 0 0 0,2 0-1 0 0,0 1 0 0 0,0 1 1 0 0,0 0-1 0 0,1 0 0 0 0,0 1 0 0 0,0 0 0 0 0,0 1 0 0 0,1 0 1 0 0,0 1-1 0 0,1 0 0 0 0,0 0 0 0 0,-8 13 0 0 0,6-1-43 0 0,8-7 40 0 0,5-10 14 0 0,-2-2 0 0 0,1 0-104 0 0,0 0-1 0 0,0 1 1 0 0,0-1-1 0 0,0 0 1 0 0,1 0-1 0 0,-1-1 1 0 0,0 1-1 0 0,1 0 1 0 0,-1-1-1 0 0,1 1 1 0 0,0-1-1 0 0,3 2 1 0 0,10 2-1376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1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492 291 16959 0 0,'10'-7'1296'0'0,"-8"5"-942"0"0,0 0 0 0 0,0-1 0 0 0,-1 1 0 0 0,1-1 0 0 0,-1 1 0 0 0,1-1 0 0 0,-1 1 0 0 0,1-5 0 0 0,-2 6 108 0 0,0-4-236 0 0,1 0-1 0 0,-1 0 1 0 0,1 0-1 0 0,0 0 1 0 0,1-4-1 0 0,5-16-181 0 0,-3 10-96 0 0,0 0 0 0 0,-1 0 0 0 0,0-1 0 0 0,0-26 0 0 0,-3 38 29 0 0,0 0 0 0 0,0 0 0 0 0,-1 0 0 0 0,1 0 0 0 0,-1 0 0 0 0,0 0 0 0 0,-1 0 0 0 0,1 0 0 0 0,-1 1 0 0 0,1-1 0 0 0,-1 1 0 0 0,0-1 0 0 0,0 1 0 0 0,-1 0 0 0 0,1-1-1 0 0,-1 1 1 0 0,1 0 0 0 0,-1 1 0 0 0,0-1 0 0 0,0 0 0 0 0,0 1 0 0 0,-1 0 0 0 0,-6-4 0 0 0,6 4-39 0 0,-1 0-1 0 0,0 1 1 0 0,1-1 0 0 0,-1 1-1 0 0,0 0 1 0 0,0 0-1 0 0,0 1 1 0 0,0-1 0 0 0,0 1-1 0 0,0 0 1 0 0,-1 1-1 0 0,-7 0 1 0 0,-5 3-185 0 0,-37 12 0 0 0,51-14 224 0 0,-26 8-49 0 0,1 2-1 0 0,0 1 1 0 0,1 1-1 0 0,-50 34 1 0 0,63-37 120 0 0,1 0 1 0 0,0 1 0 0 0,1 1 0 0 0,0 0 0 0 0,1 1-1 0 0,0 0 1 0 0,1 0 0 0 0,1 2 0 0 0,-16 30 0 0 0,24-42-42 0 0,0 0 0 0 0,1 1 0 0 0,-1-1 1 0 0,1 0-1 0 0,0 1 0 0 0,0-1 0 0 0,0 1 1 0 0,1-1-1 0 0,0 1 0 0 0,0-1 0 0 0,0 1 1 0 0,0-1-1 0 0,1 1 0 0 0,-1-1 1 0 0,1 1-1 0 0,2 5 0 0 0,-1-6-1 0 0,0-1-1 0 0,0 1 1 0 0,0-1 0 0 0,0 1-1 0 0,1-1 1 0 0,0 0 0 0 0,-1 0-1 0 0,1 0 1 0 0,0 0 0 0 0,0 0-1 0 0,1-1 1 0 0,-1 1 0 0 0,0-1-1 0 0,1 0 1 0 0,0 0 0 0 0,-1 0-1 0 0,8 2 1 0 0,-1-1 40 0 0,0 0 0 0 0,0-1-1 0 0,0-1 1 0 0,0 0 0 0 0,1 0 0 0 0,-1-1 0 0 0,0 0 0 0 0,0 0-1 0 0,1-1 1 0 0,13-4 0 0 0,5-2 98 0 0,-1-1-1 0 0,36-15 0 0 0,-53 19-118 0 0,-1-1 0 0 0,1 0 0 0 0,-1 0-1 0 0,14-11 1 0 0,-12 6-1 0 0,-1 0 0 0 0,-1-1-1 0 0,0 0 1 0 0,12-17 0 0 0,-21 27-99 0 0,-14 21-162 0 0,-14 26 358 0 0,-23 56-1 0 0,5-8 151 0 0,-30 67 92 0 0,51-107-267 0 0,7-21-80 0 0,16-31-210 0 0,12-10-6607 0 0,3-2-239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57 5983 0 0,'0'0'12251'0'0,"2"0"-12072"0"0,2 1-85 0 0,0 0 1 0 0,0 0 0 0 0,0 0 0 0 0,0-1 0 0 0,0 0 0 0 0,0 0 0 0 0,0 0 0 0 0,-1 0 0 0 0,1-1 0 0 0,0 0 0 0 0,6-1 0 0 0,5-3 448 0 0,23-11 1 0 0,-2 1-8 0 0,8-5-148 0 0,-42 19-440 0 0,-13 3-188 0 0,-29 9 103 0 0,0 1-1 0 0,1 2 1 0 0,0 1-1 0 0,1 2 0 0 0,-40 26 1 0 0,61-33 129 0 0,-1 1 0 0 0,1 1-1 0 0,1 0 1 0 0,0 2 0 0 0,1-1 0 0 0,1 2 0 0 0,0 0 0 0 0,1 1 0 0 0,-17 25 0 0 0,29-38 29 0 0,-1-1 1 0 0,1 1-1 0 0,-1 0 1 0 0,1 0-1 0 0,0 0 1 0 0,0 0-1 0 0,1 0 1 0 0,-1 0 0 0 0,1 0-1 0 0,-1 0 1 0 0,1 0-1 0 0,0 0 1 0 0,0 1-1 0 0,0-1 1 0 0,1 4 0 0 0,0-5-6 0 0,-1 0 0 0 0,1 0 0 0 0,0 0 0 0 0,0 0 0 0 0,0-1 1 0 0,0 1-1 0 0,0 0 0 0 0,0-1 0 0 0,0 1 0 0 0,0-1 0 0 0,1 1 1 0 0,-1-1-1 0 0,0 1 0 0 0,1-1 0 0 0,0 0 0 0 0,-1 0 0 0 0,1 0 1 0 0,0 0-1 0 0,-1 0 0 0 0,1 0 0 0 0,0 0 0 0 0,0-1 0 0 0,0 1 1 0 0,0-1-1 0 0,3 1 0 0 0,7 1-16 0 0,1-1 0 0 0,0 0 1 0 0,0-1-1 0 0,21-2 0 0 0,51-12-1090 0 0,-62 9 403 0 0,-2 1-464 0 0,0-1 1 0 0,0-1 0 0 0,-1-1-1 0 0,37-19 1 0 0,-26 9-837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10591 0 0,'0'0'964'0'0,"-13"5"9311"0"0,23-1-8437 0 0,19 1-2179 0 0,4-3 577 0 0,-1-3-1 0 0,46-5 0 0 0,25-1-1690 0 0,-88 7-653 0 0,-4-2-5355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1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16615 0 0,'0'0'5215'0'0,"3"-1"-4559"0"0,75-16 28 0 0,1 2 0 0 0,140-6 0 0 0,-210 21-922 0 0,1 0-1 0 0,-1 0 1 0 0,0 1 0 0 0,1 1 0 0 0,15 3-1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2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2759 0 0,'2'0'207'0'0,"19"-5"2885"0"0,0 1 11656 0 0,-15 13-13981 0 0,-6-6-650 0 0,0 1 1 0 0,0-1-1 0 0,0 1 1 0 0,0-1-1 0 0,-3 7 1 0 0,3-8 2 0 0,-1-1-7 0 0,-1 5-9 0 0,-1-1-29 0 0,3-4 2 0 0,15-13 3 0 0,-10 6-96 0 0,0 0 0 0 0,0-1-1 0 0,0 1 1 0 0,-1-1 0 0 0,0 0 0 0 0,4-10-1 0 0,-2 4-24 0 0,-5 12 9 0 0,-9 5 75 0 0,1 0-35 0 0,0 1 0 0 0,0 0-1 0 0,1 0 1 0 0,0 1 0 0 0,0-1-1 0 0,0 2 1 0 0,-7 9 0 0 0,7-9 7 0 0,5-5 116 0 0,0-1-1179 0 0,-23 22-4372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2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35 8287 0 0,'0'0'12375'0'0,"-1"0"-12174"0"0,-4 1-158 0 0,0 1 1 0 0,0-1-1 0 0,0 1 0 0 0,0 0 0 0 0,1 1 1 0 0,-1-1-1 0 0,1 1 0 0 0,-1 0 0 0 0,-4 5 1 0 0,-38 35 36 0 0,34-29 54 0 0,0-1 60 0 0,0 2 0 0 0,-21 30 0 0 0,30-40-133 0 0,1 0-1 0 0,0 0 0 0 0,0 0 0 0 0,1 1 0 0 0,-1-1 0 0 0,1 1 0 0 0,0 0 0 0 0,1 0 0 0 0,-1 0 0 0 0,1 0 1 0 0,1 0-1 0 0,-1 0 0 0 0,1 10 0 0 0,0-14-39 0 0,1 1 0 0 0,-1-1 0 0 0,1 0-1 0 0,0 0 1 0 0,-1 0 0 0 0,1 1 0 0 0,0-1 0 0 0,0 0 0 0 0,0 0 0 0 0,1 0 0 0 0,-1 0 0 0 0,0-1 0 0 0,1 1 0 0 0,-1 0 0 0 0,1-1 0 0 0,1 3-1 0 0,1-2 28 0 0,-1 0-1 0 0,0 0 0 0 0,0 0 0 0 0,1 0 0 0 0,-1-1 0 0 0,1 0 0 0 0,0 1 0 0 0,7 0 0 0 0,-1 0 50 0 0,0-1-1 0 0,0 0 0 0 0,0-1 0 0 0,0 0 1 0 0,0-1-1 0 0,14-3 0 0 0,-12 1-79 0 0,0 0 0 0 0,0-1-1 0 0,0 0 1 0 0,-1-1 0 0 0,0-1-1 0 0,14-9 1 0 0,-9 5 3 0 0,-1-1 0 0 0,-1-1-1 0 0,21-20 1 0 0,-24 20-103 0 0,0-1 1 0 0,0-1-1 0 0,16-28 0 0 0,-23 34 41 0 0,0 0-1 0 0,0 0 0 0 0,-1 0 1 0 0,0-1-1 0 0,0 1 0 0 0,-1-1 1 0 0,0 0-1 0 0,-1 0 0 0 0,1-11 1 0 0,-2 18-5 0 0,0 0 0 0 0,0 0 0 0 0,0 0 0 0 0,0 0 0 0 0,-1 0 0 0 0,1 0 0 0 0,-1 0 0 0 0,1 0 0 0 0,-1 0 0 0 0,0 1 0 0 0,1-1 1 0 0,-1 0-1 0 0,0 0 0 0 0,0 1 0 0 0,0-1 0 0 0,-1 0 0 0 0,1 1 0 0 0,0-1 0 0 0,-1 1 0 0 0,1-1 0 0 0,-4-1 0 0 0,3 1-24 0 0,-1 1 0 0 0,0 0 0 0 0,0 0 0 0 0,1 0 0 0 0,-1 0 0 0 0,0 1 0 0 0,0-1 0 0 0,0 1 0 0 0,0-1-1 0 0,0 1 1 0 0,0 0 0 0 0,0 0 0 0 0,0 1 0 0 0,-4 0 0 0 0,-22 3-558 0 0,0 1-1 0 0,0 2 0 0 0,-38 14 1 0 0,50-16-1207 0 0,26-7 1238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2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50 17047 0 0,'0'0'2371'0'0,"-15"2"-675"0"0,6-1-1635 0 0,0 1 1 0 0,0 0-1 0 0,0 1 1 0 0,1 0 0 0 0,-1 0-1 0 0,1 0 1 0 0,0 1-1 0 0,0 1 1 0 0,0-1-1 0 0,1 1 1 0 0,-1 0-1 0 0,1 1 1 0 0,0 0-1 0 0,1 0 1 0 0,-11 13-1 0 0,6-5 48 0 0,-1 2-1 0 0,2-1 0 0 0,0 2 0 0 0,1-1 0 0 0,1 1 0 0 0,-10 28 0 0 0,16-39-106 0 0,0 0-1 0 0,0 0 1 0 0,1 1-1 0 0,-1-1 0 0 0,2 0 1 0 0,-1 1-1 0 0,1-1 1 0 0,0 1-1 0 0,0-1 1 0 0,3 13-1 0 0,-3-18 13 0 0,0 0 0 0 0,1 0 0 0 0,0 0 0 0 0,-1 0 0 0 0,1 0 0 0 0,-1 0 0 0 0,1 0 0 0 0,0 0 0 0 0,0-1 0 0 0,0 1 0 0 0,-1 0-1 0 0,1 0 1 0 0,0-1 0 0 0,0 1 0 0 0,0-1 0 0 0,0 1 0 0 0,0-1 0 0 0,0 1 0 0 0,0-1 0 0 0,0 1 0 0 0,0-1 0 0 0,0 0 0 0 0,3 1 0 0 0,-1-1 69 0 0,1 1 0 0 0,-1-1-1 0 0,1 0 1 0 0,0 0 0 0 0,5-1 0 0 0,27-6 284 0 0,44-13 0 0 0,-65 15-264 0 0,0-1 0 0 0,0 0 0 0 0,-1-1 0 0 0,1 0 0 0 0,18-14 0 0 0,-30 19-101 0 0,-1-1-1 0 0,1 1 1 0 0,0 0 0 0 0,-1-1-1 0 0,1 0 1 0 0,-1 0-1 0 0,0 0 1 0 0,0 0 0 0 0,0 0-1 0 0,0 0 1 0 0,0 0-1 0 0,-1-1 1 0 0,0 1 0 0 0,1-1-1 0 0,-1 1 1 0 0,-1-1-1 0 0,1 1 1 0 0,0-1 0 0 0,-1-4-1 0 0,0-1 4 0 0,0 0-1 0 0,-2 0 1 0 0,1 0-1 0 0,-1 1 1 0 0,0-1 0 0 0,-6-15-1 0 0,-9-26-220 0 0,-10-27-312 0 0,27 76 490 0 0,-1 0 0 0 0,1 0 0 0 0,0 0 0 0 0,-1 0 0 0 0,1 0 0 0 0,-1 0 0 0 0,1 0 0 0 0,-1 0 0 0 0,1 1 0 0 0,-1-1 0 0 0,0 0 0 0 0,1 0 0 0 0,-1 0 0 0 0,0 1 0 0 0,0-1 0 0 0,1 0 0 0 0,-1 1 1 0 0,0-1-1 0 0,0 1 0 0 0,0-1 0 0 0,0 1 0 0 0,0 0 0 0 0,0-1 0 0 0,0 1 0 0 0,0 0 0 0 0,-2-1 0 0 0,2 2 4 0 0,-1-1 1 0 0,0 1 0 0 0,1-1-1 0 0,-1 1 1 0 0,1 0 0 0 0,-1-1-1 0 0,0 1 1 0 0,1 0 0 0 0,0 0-1 0 0,-1 0 1 0 0,1 1 0 0 0,0-1-1 0 0,-1 0 1 0 0,1 0 0 0 0,-2 3-1 0 0,-4 5-529 0 0,1 0-1 0 0,0 0 0 0 0,0 1 1 0 0,-5 12-1 0 0,6-10-1427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3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23 12207 0 0,'-8'2'1106'0'0,"-23"3"-694"0"0,-3 1 1997 0 0,0 1 4943 0 0,38-7-7273 0 0,0 0 0 0 0,0 0 0 0 0,0 0 1 0 0,0 0-1 0 0,0-1 0 0 0,0 0 0 0 0,0 0 1 0 0,0 0-1 0 0,5-2 0 0 0,3-1 34 0 0,92-19 166 0 0,-83 19-279 0 0,0 2 1 0 0,42 0-1 0 0,-59 2 0 0 0,0 0 0 0 0,0 1 0 0 0,1-1 0 0 0,-1 1 0 0 0,0 0 0 0 0,0 0 0 0 0,6 3 0 0 0,-9-3 0 0 0,0-1 0 0 0,0 0 0 0 0,0 1 0 0 0,0-1 0 0 0,-1 1 0 0 0,1-1 0 0 0,0 1 0 0 0,0 0 0 0 0,-1-1 0 0 0,1 1 0 0 0,0 0 0 0 0,-1-1 0 0 0,1 1 0 0 0,0 0 0 0 0,-1 0 0 0 0,1-1 0 0 0,-1 1 0 0 0,0 0 0 0 0,1 0 0 0 0,-1 0 0 0 0,0 0 0 0 0,1 0 0 0 0,-1 0 0 0 0,0-1 0 0 0,0 1 0 0 0,0 0 0 0 0,0 0 0 0 0,0 0 0 0 0,0 0 0 0 0,0 0 0 0 0,0 0 0 0 0,0 0 0 0 0,0 0 0 0 0,0 0 0 0 0,-1 0 0 0 0,1 0 0 0 0,-1 1 0 0 0,1-1 0 0 0,-2 3 0 0 0,0 0 0 0 0,0 0 0 0 0,0 0 0 0 0,0 0 0 0 0,-1-1 0 0 0,1 1 0 0 0,-1-1 0 0 0,0 0 0 0 0,0 0 0 0 0,-4 3 0 0 0,-36 28 0 0 0,36-29 0 0 0,-19 11 0 0 0,-2 0 0 0 0,-48 19 0 0 0,36-17 0 0 0,12-4 3 0 0,16-8-24 0 0,0 0 0 0 0,0-1 0 0 0,-25 8 0 0 0,36-13-61 0 0,20 6-339 0 0,30 10 367 0 0,55 20-28 0 0,-97-34 193 0 0,1 1 1 0 0,-1 1-1 0 0,0-1 0 0 0,0 1 0 0 0,0 0 0 0 0,-1 1 1 0 0,1 0-1 0 0,-1 0 0 0 0,10 10 0 0 0,-14-12 25 0 0,0 5-9 0 0,-2-7-116 0 0,1 1 0 0 0,-1 0 1 0 0,0 0-1 0 0,0 0 0 0 0,0-1 1 0 0,0 1-1 0 0,0 0 0 0 0,0 0 1 0 0,0 0-1 0 0,-1 0 0 0 0,1-1 1 0 0,-1 1-1 0 0,1 0 0 0 0,-1-1 1 0 0,1 1-1 0 0,-1 0 0 0 0,0-1 1 0 0,-2 3-1 0 0,1 0 7 0 0,-3 3-8 0 0,0 0 0 0 0,-1 0 0 0 0,1-1 0 0 0,-1 0 0 0 0,-1 0 0 0 0,1-1 0 0 0,-1 1 0 0 0,0-2 0 0 0,0 1 0 0 0,0-1 0 0 0,-10 5 0 0 0,-5 1 22 0 0,-1-1 0 0 0,-39 9 0 0 0,45-13-31 0 0,-1-2 0 0 0,0 0 0 0 0,0-1 0 0 0,0-1 0 0 0,0 0 0 0 0,-1-1 0 0 0,1-2 0 0 0,0 1 0 0 0,0-2 0 0 0,-20-6 0 0 0,34 8-13 0 0,0 0-1 0 0,1-1 1 0 0,-1 0 0 0 0,-6-4-1 0 0,9 5-79 0 0,1-1 23 0 0,0 1 1 0 0,0-1-1 0 0,0 1 0 0 0,1-1 0 0 0,-1 1 0 0 0,0 0 0 0 0,1-1 0 0 0,-1 1 0 0 0,1-1 0 0 0,0 1 0 0 0,-1 0 0 0 0,1-1 0 0 0,0 1 0 0 0,0 0 0 0 0,0 0 0 0 0,0 0 0 0 0,1-2 0 0 0,22-13-1505 0 0,-21 14 1263 0 0,17-9-1396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3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 17279 0 0,'0'0'794'0'0,"-8"-3"254"0"0,8 2-986 0 0,-1 1 1 0 0,1 0-1 0 0,-1 0 1 0 0,0-1 0 0 0,1 1-1 0 0,-1 0 1 0 0,1 0 0 0 0,-1 0-1 0 0,0 0 1 0 0,1 0 0 0 0,-1 0-1 0 0,1 0 1 0 0,-1 0-1 0 0,0 0 1 0 0,1 0 0 0 0,-1 0-1 0 0,1 0 1 0 0,-1 0 0 0 0,-1 1-1 0 0,3 7 2088 0 0,0 1-1274 0 0,-2-4-888 0 0,0 0-1 0 0,0-1 1 0 0,0 1-1 0 0,-1 0 1 0 0,1-1-1 0 0,-1 1 1 0 0,0-1-1 0 0,-1 0 0 0 0,1 0 1 0 0,-1 0-1 0 0,0 0 1 0 0,0 0-1 0 0,-6 6 1 0 0,-6 4-125 0 0,-33 24-1 0 0,31-26 93 0 0,-84 53-390 0 0,11-9 277 0 0,81-49 157 0 0,0 0 1 0 0,0 0-1 0 0,1 1 0 0 0,0 0 0 0 0,0 1 0 0 0,1 0 1 0 0,-9 13-1 0 0,14-18 4 0 0,0 0 1 0 0,0 0 0 0 0,0 0-1 0 0,0 0 1 0 0,1 0-1 0 0,0 0 1 0 0,0 0 0 0 0,0 1-1 0 0,0-1 1 0 0,1 0 0 0 0,-1 1-1 0 0,1-1 1 0 0,0 1 0 0 0,1-1-1 0 0,-1 0 1 0 0,1 1-1 0 0,-1-1 1 0 0,1 0 0 0 0,1 1-1 0 0,-1-1 1 0 0,4 7 0 0 0,-3-7 46 0 0,1 0 1 0 0,0 0-1 0 0,0 0 1 0 0,0 0 0 0 0,1 0-1 0 0,-1-1 1 0 0,1 1-1 0 0,0-1 1 0 0,0 0 0 0 0,0 0-1 0 0,1 0 1 0 0,-1-1-1 0 0,0 0 1 0 0,1 0 0 0 0,0 0-1 0 0,5 2 1 0 0,9 1 313 0 0,0-1 1 0 0,34 4 0 0 0,-50-7-329 0 0,45 2 623 0 0,70-3 0 0 0,-99 0-557 0 0,18-2 7 0 0,0-1 0 0 0,0-1 0 0 0,-1-2 0 0 0,1-2 0 0 0,-2-1-1 0 0,1-2 1 0 0,-1-1 0 0 0,35-19 0 0 0,-59 26-108 0 0,0-1 1 0 0,-1-1-1 0 0,0 0 1 0 0,0-1-1 0 0,12-12 0 0 0,-16 14-37 0 0,-1 1 0 0 0,-1-1-1 0 0,1 0 1 0 0,-1-1-1 0 0,0 1 1 0 0,-1-1-1 0 0,0 0 1 0 0,0 0-1 0 0,0 0 1 0 0,-1 0-1 0 0,2-8 1 0 0,-3 14 30 0 0,-1 1 0 0 0,0 0 0 0 0,0-1 0 0 0,0 1 1 0 0,0-1-1 0 0,0 1 0 0 0,0 0 0 0 0,0-1 0 0 0,0 1 0 0 0,0-1 0 0 0,-1 1 1 0 0,1 0-1 0 0,0-1 0 0 0,0 1 0 0 0,0 0 0 0 0,0-1 0 0 0,0 1 0 0 0,-1 0 1 0 0,1-1-1 0 0,0 1 0 0 0,0 0 0 0 0,0-1 0 0 0,-1 1 0 0 0,1 0 0 0 0,0 0 1 0 0,-1-1-1 0 0,1 1 0 0 0,-1 0 0 0 0,-12-4-46 0 0,-14 6 23 0 0,-68 18-25 0 0,79-16 4 0 0,1 2 1 0 0,-1 0-1 0 0,-27 14 1 0 0,39-18 26 0 0,0 1-1 0 0,1 0 0 0 0,-1 0 1 0 0,0 0-1 0 0,1 0 1 0 0,0 1-1 0 0,0-1 0 0 0,0 1 1 0 0,0 0-1 0 0,0 0 1 0 0,1 0-1 0 0,0 0 0 0 0,0 1 1 0 0,0-1-1 0 0,0 0 1 0 0,0 1-1 0 0,1-1 0 0 0,-1 8 1 0 0,1-5-51 0 0,0 1 0 0 0,1 0 0 0 0,0 0 1 0 0,0 0-1 0 0,1 0 0 0 0,0 0 0 0 0,0 0 1 0 0,1 0-1 0 0,0 0 0 0 0,4 8 0 0 0,3 9-583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38 10535 0 0,'11'-7'402'0'0,"0"1"0"0"0,22-9-1 0 0,-29 13-24 0 0,1 0 1 0 0,0 1-1 0 0,0 0 0 0 0,0 0 0 0 0,0 0 0 0 0,0 0 0 0 0,0 1 0 0 0,0 0 0 0 0,9 1 0 0 0,-12-1 439 0 0,-2 2-72 0 0,1 0-639 0 0,-1 0-1 0 0,0 1 1 0 0,1-1-1 0 0,-1 1 1 0 0,0-1-1 0 0,0 1 1 0 0,-1-1-1 0 0,1 1 1 0 0,0-1-1 0 0,-1 1 1 0 0,0-1-1 0 0,1 0 1 0 0,-1 1-1 0 0,0-1 1 0 0,0 0-1 0 0,0 0 1 0 0,-1 0-1 0 0,-1 4 1 0 0,-5 5 21 0 0,1-1 1 0 0,-11 10-1 0 0,16-17-59 0 0,-24 24 111 0 0,-1-2 0 0 0,-44 32-1 0 0,67-54-166 0 0,-198 132 988 0 0,119-83-430 0 0,82-52-558 0 0,0 1 1 0 0,0 0-1 0 0,0-1 0 0 0,0 1 0 0 0,0 0 1 0 0,0-1-1 0 0,1 1 0 0 0,-1 0 0 0 0,0 0 1 0 0,0 0-1 0 0,0 0 0 0 0,1 0 0 0 0,-1 0 1 0 0,1 0-1 0 0,-1 0 0 0 0,1 0 0 0 0,-1 0 0 0 0,1 0 1 0 0,-1 0-1 0 0,1 3 0 0 0,0-3 5 0 0,0 1-1 0 0,0-1 0 0 0,1 0 0 0 0,-1 1 1 0 0,1-1-1 0 0,-1 0 0 0 0,1 1 1 0 0,0-1-1 0 0,-1 0 0 0 0,1 0 0 0 0,0 0 1 0 0,0 0-1 0 0,0 1 0 0 0,0-1 1 0 0,0 0-1 0 0,2 1 0 0 0,7 5 53 0 0,0 0 0 0 0,1-1-1 0 0,0 0 1 0 0,0-1 0 0 0,0 0-1 0 0,0-1 1 0 0,15 4 0 0 0,-12-4-122 0 0,6 4-740 0 0,0-2 0 0 0,1-1 0 0 0,-1 0 0 0 0,1-1 0 0 0,23 0 0 0 0,-23-5-5802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10591 0 0,'-2'1'3919'0'0,"-150"67"1639"0"0,134-58-5350 0 0,1 1 0 0 0,0 1 0 0 0,1 0 0 0 0,1 1 0 0 0,-1 0 0 0 0,-16 21 1 0 0,25-27-159 0 0,1 1 0 0 0,1-1 1 0 0,-1 1-1 0 0,1 0 0 0 0,1 1 1 0 0,-7 14-1 0 0,10-21-33 0 0,1 1-1 0 0,-1-1 1 0 0,0 1 0 0 0,1 0-1 0 0,0-1 1 0 0,-1 1-1 0 0,1-1 1 0 0,0 1 0 0 0,0 0-1 0 0,1-1 1 0 0,-1 1 0 0 0,0 0-1 0 0,1-1 1 0 0,0 1-1 0 0,0-1 1 0 0,-1 1 0 0 0,1-1-1 0 0,1 1 1 0 0,-1-1 0 0 0,0 0-1 0 0,1 1 1 0 0,-1-1-1 0 0,1 0 1 0 0,0 0 0 0 0,-1 0-1 0 0,1 0 1 0 0,0 0 0 0 0,3 2-1 0 0,2 0 40 0 0,0 0 1 0 0,0 0-1 0 0,0 0 0 0 0,1-1 0 0 0,-1 0 0 0 0,1 0 1 0 0,0-1-1 0 0,0 0 0 0 0,0 0 0 0 0,0-1 0 0 0,0 0 1 0 0,0-1-1 0 0,10 0 0 0 0,-2 0 55 0 0,0-1 0 0 0,-1-1 0 0 0,1-1-1 0 0,0 0 1 0 0,26-10 0 0 0,-30 8-74 0 0,0 1 0 0 0,0-2 0 0 0,-1 0 0 0 0,19-13 0 0 0,-26 16-37 0 0,0 0 0 0 0,0 0-1 0 0,-1 0 1 0 0,1-1 0 0 0,-1 0-1 0 0,0 0 1 0 0,0 0 0 0 0,0 0-1 0 0,-1 0 1 0 0,0-1 0 0 0,1 1-1 0 0,-2-1 1 0 0,1 1 0 0 0,0-1-1 0 0,1-7 1 0 0,-2 2-82 0 0,0 0 0 0 0,0 1 0 0 0,-1-1 1 0 0,0 0-1 0 0,-1 0 0 0 0,0 0 0 0 0,0 1 0 0 0,-1-1 0 0 0,-1 1 0 0 0,1-1 0 0 0,-1 1 1 0 0,-1 0-1 0 0,0 0 0 0 0,0 0 0 0 0,-1 0 0 0 0,-7-10 0 0 0,6 11-642 0 0,0 1-1 0 0,-10-10 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95 229 13103 0 0,'0'0'598'0'0,"-1"2"-10"0"0,-4 7-459 0 0,1-1 0 0 0,-1 0 0 0 0,-1 0 1 0 0,-9 12-1 0 0,12-17 186 0 0,0 0-1 0 0,-1 0 0 0 0,1 0 1 0 0,-1-1-1 0 0,1 1 1 0 0,-1-1-1 0 0,0 0 1 0 0,0 0-1 0 0,0 0 1 0 0,0 0-1 0 0,0-1 1 0 0,-6 2-1 0 0,8-3 753 0 0,1-1-646 0 0,1-1-357 0 0,-1-1 0 0 0,1 1 0 0 0,0 0 0 0 0,0-1 0 0 0,0 1 0 0 0,0 0 1 0 0,0-1-1 0 0,0 1 0 0 0,0-1 0 0 0,1 1 0 0 0,-1 0 0 0 0,1 0 0 0 0,0-1 0 0 0,0 1 0 0 0,0 0 0 0 0,0 0 0 0 0,1-3 0 0 0,5-6 19 0 0,15-20 1 0 0,-15 22 18 0 0,7-10-57 0 0,2 0 1 0 0,0 2-1 0 0,2 0 1 0 0,27-22 0 0 0,-12 15-39 0 0,64-35 0 0 0,-89 55 8 0 0,-1 1 0 0 0,0-1 0 0 0,1 1 0 0 0,0 0 0 0 0,0 1 0 0 0,0 0 0 0 0,12-1 0 0 0,-16 2 36 0 0,-1 1 0 0 0,1 0 0 0 0,-1 0 0 0 0,1 1 0 0 0,-1-1 0 0 0,0 1 1 0 0,1 0-1 0 0,-1 0 0 0 0,0 0 0 0 0,0 0 0 0 0,1 0 0 0 0,-1 1 0 0 0,0-1 1 0 0,0 1-1 0 0,0 0 0 0 0,-1 0 0 0 0,1 0 0 0 0,0 0 0 0 0,-1 1 0 0 0,4 3 0 0 0,2 4 21 0 0,-1 1-1 0 0,0 0 0 0 0,-1 1 0 0 0,0-1 1 0 0,0 1-1 0 0,-2 1 0 0 0,1-1 0 0 0,-2 0 0 0 0,1 1 1 0 0,-2 0-1 0 0,2 16 0 0 0,-4-22-104 0 0,0 0 0 0 0,-1-1 0 0 0,0 1 0 0 0,0 0 0 0 0,-1-1 0 0 0,0 1 0 0 0,0-1 0 0 0,-1 1 0 0 0,1-1-1 0 0,-1 0 1 0 0,-1 0 0 0 0,1 0 0 0 0,-1 0 0 0 0,-7 8 0 0 0,9-12-150 0 0,0 1 0 0 0,1-1 0 0 0,-1 1 0 0 0,1-1 0 0 0,0 1 0 0 0,0-1 0 0 0,-2 5 0 0 0,-2 8-7758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447 621 11055 0 0,'0'0'4490'0'0,"-2"-1"-4131"0"0,0 0 0 0 0,1 0 0 0 0,-1 0 0 0 0,1 0 0 0 0,-1 0 0 0 0,1-1 0 0 0,-3-1 0 0 0,5-2-247 0 0,0 0 1 0 0,0 0-1 0 0,0 1 1 0 0,0-1 0 0 0,1 0-1 0 0,0 0 1 0 0,0 1 0 0 0,0-1-1 0 0,0 1 1 0 0,5-6 0 0 0,33-42 330 0 0,-39 51-437 0 0,29-38 37 0 0,-1-2 1 0 0,-1 0 0 0 0,26-56-1 0 0,-6-13-200 0 0,-42 96-24 0 0,-1-1 0 0 0,6-30 0 0 0,-9 36 71 0 0,0 0-1 0 0,-2 0 0 0 0,1 0 1 0 0,-1 0-1 0 0,0 0 0 0 0,-2-14 1 0 0,1 22 97 0 0,1 0 1 0 0,0 0 0 0 0,0 0 0 0 0,0 0 0 0 0,0 0 0 0 0,-1 0 0 0 0,1 0 0 0 0,0 0 0 0 0,-1 0 0 0 0,1 1 0 0 0,-1-1-1 0 0,1 0 1 0 0,-1 0 0 0 0,0 0 0 0 0,1 1 0 0 0,-1-1 0 0 0,0 0 0 0 0,1 0 0 0 0,-1 1 0 0 0,0-1 0 0 0,0 1-1 0 0,1-1 1 0 0,-1 1 0 0 0,-2-2 0 0 0,2 2 4 0 0,-1 0-1 0 0,1 0 1 0 0,0 0 0 0 0,-1 0-1 0 0,1 1 1 0 0,-1-1-1 0 0,1 0 1 0 0,0 0 0 0 0,-1 1-1 0 0,1-1 1 0 0,0 1-1 0 0,-1-1 1 0 0,1 1 0 0 0,0 0-1 0 0,-2 0 1 0 0,-5 5-16 0 0,0 0 1 0 0,1 1 0 0 0,-13 12-1 0 0,19-18 16 0 0,-19 22 18 0 0,2 1 0 0 0,0 0 0 0 0,2 1 0 0 0,0 1 0 0 0,-20 47 0 0 0,-43 145 319 0 0,-2 79-193 0 0,72-264-68 0 0,-1 0-1 0 0,-2-1 1 0 0,-32 60-1 0 0,18-48 41 0 0,-1-2-1 0 0,-35 42 0 0 0,-52 38 605 0 0,76-89-316 0 0,37-32-337 0 0,2-3-814 0 0,5-9-177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 2303 0 0,'0'2'6803'0'0,"-7"26"-3596"0"0,5-19-1976 0 0,0 0 0 0 0,0 0 1 0 0,-1 14-1 0 0,3-22-1142 0 0,0 0-1 0 0,0 0 1 0 0,0 0-1 0 0,1 0 1 0 0,-1 0 0 0 0,0 0-1 0 0,0 0 1 0 0,0 0-1 0 0,1 0 1 0 0,-1 0 0 0 0,1-1-1 0 0,-1 1 1 0 0,0 0 0 0 0,1 0-1 0 0,0 0 1 0 0,-1 0-1 0 0,1-1 1 0 0,-1 1 0 0 0,1 0-1 0 0,0 0 1 0 0,0-1-1 0 0,-1 1 1 0 0,1-1 0 0 0,0 1-1 0 0,0-1 1 0 0,0 1-1 0 0,0-1 1 0 0,0 1 0 0 0,0-1-1 0 0,-1 0 1 0 0,1 1 0 0 0,0-1-1 0 0,2 0 1 0 0,2 1 188 0 0,0-1 1 0 0,0 0-1 0 0,0 0 1 0 0,0 0-1 0 0,6-1 1 0 0,-5 0-264 0 0,20-3 589 0 0,0-2 0 0 0,49-16 0 0 0,3-2-239 0 0,-68 21-342 0 0,0 0-1 0 0,14-8 0 0 0,6-1-10 0 0,-26 11-22 0 0,-1-1 1 0 0,1 1 0 0 0,-1-1-1 0 0,1 0 1 0 0,-1 0 0 0 0,0 0-1 0 0,0 0 1 0 0,0 0 0 0 0,0-1-1 0 0,0 0 1 0 0,0 1 0 0 0,-1-1-1 0 0,0 0 1 0 0,1 0 0 0 0,2-5-1 0 0,-5 7-6 0 0,1-1 0 0 0,-1 1 0 0 0,0 0 0 0 0,1 0 0 0 0,-1 0 0 0 0,0 0 0 0 0,0 0 0 0 0,0 0 0 0 0,0 0 0 0 0,0 0 0 0 0,0 0 0 0 0,0-1 0 0 0,0 1 0 0 0,-1 0 0 0 0,1 0 0 0 0,0 0 0 0 0,-1 0 0 0 0,1 0 0 0 0,0 0-1 0 0,-1 0 1 0 0,0 0 0 0 0,1 0 0 0 0,-1 0 0 0 0,1 0 0 0 0,-1 1 0 0 0,0-1 0 0 0,-1-1 0 0 0,-1-1-35 0 0,1 1 0 0 0,-1 0 0 0 0,0 0-1 0 0,0 0 1 0 0,0 0 0 0 0,-6-3 0 0 0,1 3-10 0 0,0 0 1 0 0,1 0-1 0 0,-1 1 1 0 0,0-1-1 0 0,0 2 0 0 0,0-1 1 0 0,0 1-1 0 0,-12 2 1 0 0,2 0-49 0 0,0 1 1 0 0,-30 9-1 0 0,39-8 91 0 0,0 0 0 0 0,0 0 0 0 0,0 1 0 0 0,1 0 0 0 0,-1 1 0 0 0,1-1 0 0 0,0 2 0 0 0,1-1 0 0 0,-1 1 0 0 0,-9 12 0 0 0,5-4 72 0 0,1 1 0 0 0,0 0 0 0 0,1 0 0 0 0,-12 28 0 0 0,18-35-11 0 0,1 0 0 0 0,0 0 0 0 0,1 1 0 0 0,0-1 0 0 0,0 1 0 0 0,1-1 0 0 0,0 1 0 0 0,0-1 0 0 0,2 1 0 0 0,0 10 0 0 0,0-16-106 0 0,-1 1 0 0 0,1-1 1 0 0,0 0-1 0 0,1 0 0 0 0,-1 0 1 0 0,1 0-1 0 0,0 0 1 0 0,0-1-1 0 0,0 1 0 0 0,0-1 1 0 0,3 4-1 0 0,-2-4-172 0 0,-1-1-1 0 0,0 0 1 0 0,1 0 0 0 0,0 0 0 0 0,-1 0-1 0 0,1 0 1 0 0,0-1 0 0 0,0 1-1 0 0,0-1 1 0 0,0 0 0 0 0,0 1 0 0 0,0-2-1 0 0,1 1 1 0 0,-1 0 0 0 0,6 0 0 0 0,10 0-1810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37 6911 0 0,'2'0'315'0'0,"7"-2"-228"0"0,-1 0-1 0 0,14-7 1 0 0,13-3 2477 0 0,0 2 5548 0 0,-33 10-6881 0 0,6-1 1282 0 0,-38 22-2459 0 0,-36 21-1 0 0,-29 20-11 0 0,-19 32 26 0 0,91-72-32 0 0,2 0-1 0 0,-34 44 1 0 0,51-61 7 0 0,0 1 0 0 0,0 0 0 0 0,1 0 0 0 0,0 0 0 0 0,0 1 0 0 0,1-1 1 0 0,-1 1-1 0 0,2-1 0 0 0,-3 10 0 0 0,4-13-27 0 0,0 0 0 0 0,0 0 0 0 0,0 0 0 0 0,0-1 0 0 0,0 1 0 0 0,0 0 0 0 0,1 0 0 0 0,0-1 0 0 0,-1 1 0 0 0,1 0 0 0 0,0-1 0 0 0,0 1 0 0 0,0-1 0 0 0,1 1 0 0 0,-1-1 0 0 0,1 1 0 0 0,-1-1 0 0 0,1 0 0 0 0,0 0 0 0 0,0 0 0 0 0,0 0 0 0 0,0 0 0 0 0,0 0 0 0 0,0 0 0 0 0,5 2-1 0 0,-2-1 1 0 0,1 0 0 0 0,1-1-1 0 0,-1 1 1 0 0,0-1 0 0 0,0 0-1 0 0,1-1 1 0 0,-1 0-1 0 0,1 0 1 0 0,0 0 0 0 0,-1-1-1 0 0,1 1 1 0 0,12-3-1 0 0,-7 1-394 0 0,0-1 0 0 0,0-1 0 0 0,-1 0 0 0 0,1-1 0 0 0,-1 0 0 0 0,14-7 0 0 0,2-3-992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9671 0 0,'0'0'1292'0'0,"0"2"227"0"0,-32 85 5388 0 0,-31 41-4824 0 0,2-4-1308 0 0,-128 257-274 0 0,89-186-887 0 0,93-179-240 0 0,0 1 1 0 0,-5 18 0 0 0,11-33-879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2759 0 0,'0'0'12023'0'0,"0"2"-10760"0"0,-21 84 1795 0 0,19-80-2925 0 0,-31 101 996 0 0,29-94-999 0 0,2 1 1 0 0,0-1 0 0 0,1 1-1 0 0,0-1 1 0 0,1 1 0 0 0,2 15-1 0 0,-2-24-19 0 0,1-1-1 0 0,0 0 1 0 0,1 0-1 0 0,-1 0 1 0 0,1 0-1 0 0,0 0 1 0 0,0 0-1 0 0,0 0 1 0 0,0-1-1 0 0,1 1 1 0 0,0-1-1 0 0,-1 1 1 0 0,1-1-1 0 0,1 0 0 0 0,-1 0 1 0 0,0 0-1 0 0,1-1 1 0 0,-1 1-1 0 0,6 2 1 0 0,-3-2-5 0 0,1 0 0 0 0,-1 0 0 0 0,1 0 0 0 0,0-1 0 0 0,0 0 0 0 0,0 0 0 0 0,0-1 0 0 0,0 0 0 0 0,0 0 0 0 0,12-1 0 0 0,-12 0-74 0 0,0 0 0 0 0,-1-1-1 0 0,1 0 1 0 0,-1-1 0 0 0,1 1-1 0 0,-1-1 1 0 0,1 0 0 0 0,-1-1-1 0 0,0 0 1 0 0,0 0 0 0 0,0 0-1 0 0,-1 0 1 0 0,1-1 0 0 0,-1 0 0 0 0,0 0-1 0 0,0-1 1 0 0,0 1 0 0 0,0-1-1 0 0,-1 0 1 0 0,0-1 0 0 0,0 1-1 0 0,0-1 1 0 0,-1 1 0 0 0,1-1-1 0 0,2-10 1 0 0,2-5-52 0 0,-1 0 0 0 0,-1 0 1 0 0,-1-1-1 0 0,3-24 0 0 0,-3 15-2468 0 0,10-34 1 0 0,-11 54 657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135 266 11055 0 0,'1'0'9'0'0,"7"4"284"0"0,0-1 0 0 0,-1 1-1 0 0,8 5 1 0 0,-6-1-273 0 0,-9-6 210 0 0,1 0 0 0 0,0 1-1 0 0,-1-1 1 0 0,0 0 0 0 0,1 1-1 0 0,-1-1 1 0 0,0 1 0 0 0,0-1-1 0 0,0 0 1 0 0,-1 1 0 0 0,1-1-1 0 0,0 1 1 0 0,-2 3 0 0 0,-1 16 3002 0 0,3-18-3016 0 0,0 1 1 0 0,-1-1-1 0 0,1 0 0 0 0,-1 1 0 0 0,0-1 1 0 0,0 0-1 0 0,-1 1 0 0 0,1-1 0 0 0,-4 6 1 0 0,4-8-134 0 0,-1 0 0 0 0,1 0 0 0 0,-1 1 1 0 0,1-1-1 0 0,-1 0 0 0 0,0 0 1 0 0,0-1-1 0 0,0 1 0 0 0,0 0 0 0 0,0-1 1 0 0,-1 1-1 0 0,1-1 0 0 0,0 0 0 0 0,-1 1 1 0 0,1-1-1 0 0,-1 0 0 0 0,-4 1 0 0 0,2-1 48 0 0,0 0-1 0 0,0-1 1 0 0,0 1-1 0 0,0-1 1 0 0,-1 0-1 0 0,1-1 1 0 0,0 1-1 0 0,0-1 1 0 0,0 0-1 0 0,-1 0 1 0 0,1-1-1 0 0,-6-2 1 0 0,8 3-67 0 0,0 0 0 0 0,0-1-1 0 0,0 0 1 0 0,0 0 0 0 0,0 1 0 0 0,1-2-1 0 0,-1 1 1 0 0,1 0 0 0 0,-1-1 0 0 0,1 1-1 0 0,0-1 1 0 0,0 1 0 0 0,0-1 0 0 0,0 0 0 0 0,0 0-1 0 0,1 0 1 0 0,-1 0 0 0 0,1 0 0 0 0,-2-5-1 0 0,2 1-30 0 0,-1 1-1 0 0,1-1 1 0 0,0 1-1 0 0,0-1 1 0 0,1 1 0 0 0,-1-1-1 0 0,2 0 1 0 0,-1 1-1 0 0,1-1 1 0 0,0 1-1 0 0,0-1 1 0 0,5-12-1 0 0,1-1-47 0 0,2-1-1 0 0,1 2 1 0 0,0-1-1 0 0,1 1 1 0 0,1 1-1 0 0,1 0 1 0 0,1 1-1 0 0,0 0 1 0 0,21-17-1 0 0,-22 22-25 0 0,-7 6 15 0 0,1 0-1 0 0,-1 0 1 0 0,1 1 0 0 0,0 0 0 0 0,0 1 0 0 0,1-1-1 0 0,-1 1 1 0 0,15-5 0 0 0,-10 6 26 0 0,1 0 0 0 0,-1 1 0 0 0,1 1 0 0 0,-1 0 0 0 0,1 0 0 0 0,0 1 0 0 0,21 3 0 0 0,5 4 0 0 0,43 13 0 0 0,-43-10 0 0 0,-35-9 6 0 0,0 0 0 0 0,-1 0 0 0 0,1 0-1 0 0,-1 1 1 0 0,1 0 0 0 0,-1-1 0 0 0,0 1 0 0 0,0 0-1 0 0,0 1 1 0 0,4 2 0 0 0,0 5 6 0 0,-6-7-2 0 0,0 0 1 0 0,0 0-1 0 0,-1 0 1 0 0,1 0-1 0 0,-1 1 0 0 0,0-1 1 0 0,0 0-1 0 0,0 0 0 0 0,0 0 1 0 0,-1 1-1 0 0,1-1 0 0 0,-1 0 1 0 0,0 0-1 0 0,1 0 0 0 0,-2 0 1 0 0,-1 4-1 0 0,-2 6 59 0 0,-1-1 1 0 0,-11 17-1 0 0,5-12-59 0 0,-2 1 0 0 0,0-1 0 0 0,0-1 0 0 0,-28 24 0 0 0,-74 48 24 0 0,110-84-34 0 0,-2 2-110 0 0,-1-1 0 0 0,1 0 1 0 0,-1 0-1 0 0,0-1 0 0 0,0 0 0 0 0,0-1 0 0 0,-17 5 0 0 0,22-8-340 0 0,0 0-1 0 0,0 0 0 0 0,0 0 0 0 0,0-1 1 0 0,0 1-1 0 0,0-1 0 0 0,0 0 0 0 0,0 0 0 0 0,0-1 1 0 0,-6-2-1 0 0,1-2-1168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5983 0 0,'0'0'920'0'0,"-4"7"2708"0"0,-27 53 1225 0 0,-40 111-1 0 0,-5 68-3634 0 0,3-9-153 0 0,66-211-1065 0 0,-1-1 0 0 0,0 1 0 0 0,-2-2 0 0 0,0 1-1 0 0,-1-1 1 0 0,0-1 0 0 0,-2 0 0 0 0,-23 24 0 0 0,22-28-580 0 0,0 0 1 0 0,0-1-1 0 0,-1 0 1 0 0,0-1-1 0 0,-32 14 1 0 0,31-17-4179 0 0,1-1-1398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98 6911 0 0,'0'0'2947'0'0,"9"9"4558"0"0,-5-6-6998 0 0,1 1-1 0 0,-1-1 0 0 0,1 0 1 0 0,0-1-1 0 0,0 1 0 0 0,0-1 1 0 0,0 0-1 0 0,0 0 0 0 0,1 0 1 0 0,8 1-1 0 0,10 1-61 0 0,26 2 1 0 0,-43-6-352 0 0,25 1-36 0 0,0-1 1 0 0,45-7-1 0 0,-49 4-56 0 0,-22 3 0 0 0,1-2 0 0 0,-1 1-1 0 0,1-1 1 0 0,-1 0 0 0 0,0 0-1 0 0,0-1 1 0 0,0 1 0 0 0,0-2 0 0 0,0 1-1 0 0,0-1 1 0 0,9-7 0 0 0,-12 8-17 0 0,1 0 1 0 0,-1 0 0 0 0,0-1-1 0 0,0 1 1 0 0,0-1 0 0 0,-1 0-1 0 0,1 0 1 0 0,-1 0 0 0 0,0 0-1 0 0,0 0 1 0 0,0 0 0 0 0,-1-1-1 0 0,1 1 1 0 0,-1 0 0 0 0,0-1-1 0 0,0 1 1 0 0,0-9 0 0 0,-1 12-148 0 0,-1-1 9 0 0,0 1 87 0 0,-1-1 0 0 0,1 1 0 0 0,0-1 0 0 0,-1 1 0 0 0,1 0 0 0 0,0 0 0 0 0,-1-1 0 0 0,0 1 0 0 0,1 0 0 0 0,-1 0 0 0 0,0 0 0 0 0,1 1 0 0 0,-1-1 0 0 0,0 0-1 0 0,0 1 1 0 0,0-1 0 0 0,0 1 0 0 0,1 0 0 0 0,-1-1 0 0 0,0 1 0 0 0,0 0 0 0 0,0 0 0 0 0,0 0 0 0 0,0 1 0 0 0,-2-1 0 0 0,-8 2-176 0 0,1 1-1 0 0,0 0 1 0 0,-13 5 0 0 0,7-2 80 0 0,-9 3 52 0 0,0 2 1 0 0,0 1-1 0 0,2 1 0 0 0,-1 1 1 0 0,2 2-1 0 0,-25 19 0 0 0,-84 78 233 0 0,119-99-103 0 0,-1 0-1 0 0,2 1 1 0 0,0 1 0 0 0,1 0 0 0 0,0 0 0 0 0,-15 34 0 0 0,24-45-12 0 0,0 1 0 0 0,0-1 0 0 0,1 1 1 0 0,0-1-1 0 0,0 1 0 0 0,0-1 1 0 0,0 1-1 0 0,1 0 0 0 0,0-1 0 0 0,1 8 1 0 0,-1-10 18 0 0,1 0 0 0 0,0 1 1 0 0,0-1-1 0 0,0 0 0 0 0,0 0 1 0 0,0 0-1 0 0,1 0 0 0 0,0 0 1 0 0,-1 0-1 0 0,1 0 0 0 0,0 0 1 0 0,0 0-1 0 0,0-1 0 0 0,1 1 1 0 0,-1-1-1 0 0,1 0 1 0 0,-1 0-1 0 0,4 3 0 0 0,4 0 215 0 0,1 1 1 0 0,-1-2-1 0 0,1 1 0 0 0,0-1 1 0 0,0-1-1 0 0,0 0 0 0 0,0 0 1 0 0,14 0-1 0 0,96 2 1803 0 0,-109-5-1875 0 0,6 0 97 0 0,-1-1 0 0 0,1-1 0 0 0,25-5 0 0 0,-34 5-699 0 0,0-1-1 0 0,0 0 1 0 0,-1 0-1 0 0,1-1 1 0 0,-1 0-1 0 0,1-1 1 0 0,-2 0 0 0 0,12-8-1 0 0,-8 4-7723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18 6447 0 0,'0'0'5275'0'0,"1"-10"184"0"0,0 9-5367 0 0,0 0 0 0 0,0 1 1 0 0,0-1-1 0 0,1 0 1 0 0,-1 1-1 0 0,0-1 1 0 0,0 1-1 0 0,0-1 1 0 0,1 1-1 0 0,-1-1 1 0 0,0 1-1 0 0,0 0 1 0 0,1 0-1 0 0,-1 0 0 0 0,0-1 1 0 0,1 1-1 0 0,-1 0 1 0 0,0 1-1 0 0,0-1 1 0 0,1 0-1 0 0,-1 0 1 0 0,0 1-1 0 0,0-1 1 0 0,1 0-1 0 0,-1 1 0 0 0,0-1 1 0 0,0 1-1 0 0,0 0 1 0 0,0-1-1 0 0,1 1 1 0 0,-1 0-1 0 0,1 1 1 0 0,1 0-30 0 0,-1 0 0 0 0,0 0 0 0 0,1 0 1 0 0,-1 1-1 0 0,0-1 0 0 0,0 1 0 0 0,0-1 1 0 0,0 1-1 0 0,0 0 0 0 0,-1 0 0 0 0,1 0 1 0 0,1 5-1 0 0,-2 1-26 0 0,0-1 0 0 0,0 0 0 0 0,-1 0 0 0 0,0 1 0 0 0,0-1 0 0 0,-1 0 0 0 0,0 0 0 0 0,0 0 0 0 0,-1 0 0 0 0,0 0 0 0 0,-4 10 0 0 0,-5 10 0 0 0,-26 45 1 0 0,-79 111 41 0 0,87-141-84 0 0,-133 177 88 0 0,52-74-38 0 0,22-9-45 0 0,45-52-897 0 0,42-84 465 0 0,8-10-3143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66 12439 0 0,'-7'-4'1291'0'0,"5"3"-1088"0"0,0 0-1 0 0,0 0 1 0 0,0 0-1 0 0,0 1 1 0 0,0-1-1 0 0,0 1 1 0 0,0-1-1 0 0,0 1 1 0 0,0 0-1 0 0,0 0 1 0 0,0 0 0 0 0,-1 0-1 0 0,1 0 1 0 0,0 0-1 0 0,0 1 1 0 0,0-1-1 0 0,0 1 1 0 0,0-1-1 0 0,0 1 1 0 0,0 0 0 0 0,0 0-1 0 0,-1 1 1 0 0,2-1-112 0 0,0-1 1 0 0,0 1-1 0 0,0 0 0 0 0,0 0 1 0 0,0 0-1 0 0,0 0 1 0 0,0 0-1 0 0,1 0 1 0 0,-1 0-1 0 0,0 0 0 0 0,1 0 1 0 0,-1 0-1 0 0,1 0 1 0 0,-1 1-1 0 0,1-1 1 0 0,0 0-1 0 0,-1 0 1 0 0,1 1-1 0 0,0-1 0 0 0,0 0 1 0 0,0 0-1 0 0,0 1 1 0 0,0-1-1 0 0,0 0 1 0 0,0 0-1 0 0,0 1 0 0 0,1-1 1 0 0,-1 0-1 0 0,0 0 1 0 0,1 0-1 0 0,-1 1 1 0 0,1-1-1 0 0,-1 0 0 0 0,1 0 1 0 0,0 0-1 0 0,-1 0 1 0 0,3 2-1 0 0,0 1-36 0 0,0-1 0 0 0,0 1 0 0 0,1-1 1 0 0,0 0-1 0 0,-1 0 0 0 0,1 0 0 0 0,0 0 0 0 0,0-1 0 0 0,1 1 0 0 0,-1-1 0 0 0,1 0 0 0 0,-1-1 0 0 0,9 3 1 0 0,6 1 14 0 0,0-2 1 0 0,20 2 0 0 0,-10-3-69 0 0,-1-1 0 0 0,1-2 0 0 0,-1 0 0 0 0,1-2 0 0 0,55-14 0 0 0,134-54-565 0 0,-80 22 410 0 0,-130 47 126 0 0,10-4-472 0 0,21-4 0 0 0,-34 9 93 0 0,-1 1 0 0 0,1-1 0 0 0,-1 1 0 0 0,0 0 0 0 0,1 0 0 0 0,-1 0 0 0 0,1 0 0 0 0,-1 1 0 0 0,1 0 0 0 0,5 2 1 0 0,-7-2-1625 0 0,6 5-3426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6911 0 0,'0'1'6144'0'0,"-27"40"-118"0"0,6 4-3667 0 0,-15 51-2740 0 0,16-39 881 0 0,-4 10-477 0 0,-51 122-422 0 0,57-150 135 0 0,-1 0 0 0 0,-42 60 0 0 0,29-55 125 0 0,-2-2 0 0 0,-2-2-1 0 0,-61 55 1 0 0,-18-3 435 0 0,78-62 13 0 0,11-9-138 0 0,26-21-173 0 0,0 0 1 0 0,0 0-1 0 0,0 0 1 0 0,0 0-1 0 0,0 0 0 0 0,0 0 1 0 0,0 0-1 0 0,0 0 1 0 0,0 0-1 0 0,0 0 1 0 0,0 0-1 0 0,0 0 0 0 0,0 0 1 0 0,0 0-1 0 0,0 0 1 0 0,0 0-1 0 0,0 0 0 0 0,0 0 1 0 0,0 0-1 0 0,0 0 1 0 0,0 0-1 0 0,0 0 1 0 0,0 0-1 0 0,0 0 0 0 0,-1-1 1 0 0,1 1-1 0 0,0 0 1 0 0,0 0-1 0 0,0 0 1 0 0,0 0-1 0 0,0 0 0 0 0,0 0 1 0 0,0 0-1 0 0,0 0 1 0 0,0 0-1 0 0,0 0 1 0 0,0 0-1 0 0,0 0 0 0 0,5-9-108 0 0,9-13-129 0 0,5-2 25 0 0,0 1-1 0 0,2 1 1 0 0,27-22-1 0 0,75-51-319 0 0,-122 94 531 0 0,87-59-381 0 0,-73 50 408 0 0,2 1 0 0 0,-1 1 1 0 0,30-11-1 0 0,-44 18 45 0 0,1 1 0 0 0,-1-1 0 0 0,0 1 0 0 0,0-1 0 0 0,1 1 0 0 0,-1 0 1 0 0,0 0-1 0 0,1 0 0 0 0,-1 0 0 0 0,0 0 0 0 0,0 1 0 0 0,1-1 0 0 0,-1 1 1 0 0,0-1-1 0 0,0 1 0 0 0,0 0 0 0 0,1 0 0 0 0,-1 0 0 0 0,2 1 0 0 0,-1 1 14 0 0,0-1 0 0 0,0 0 0 0 0,-1 1 0 0 0,1 0 0 0 0,-1 0 0 0 0,1 0 0 0 0,-1 0 0 0 0,0 0 0 0 0,0 0 1 0 0,2 6-1 0 0,-3-6-30 0 0,0 0 0 0 0,0 0 0 0 0,-1 0 0 0 0,1 0 1 0 0,-1 0-1 0 0,1 0 0 0 0,-1 0 0 0 0,0 0 1 0 0,0 0-1 0 0,-1 3 0 0 0,-7 33 242 0 0,6-29-229 0 0,-2 3-119 0 0,-1 1 1 0 0,0-1-1 0 0,-1-1 0 0 0,0 1 0 0 0,-1-1 0 0 0,-1 0 1 0 0,0 0-1 0 0,0-1 0 0 0,-14 14 0 0 0,16-21-92 0 0,-1 1-655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43 16127 0 0,'0'0'738'0'0,"2"-1"-16"0"0,4-6-466 0 0,1-3-160 0 0,-6 9 19 0 0,-1 1 0 0 0,1-1 0 0 0,-1 0 0 0 0,1 1-1 0 0,-1-1 1 0 0,0 0 0 0 0,1 1 0 0 0,-1-1 0 0 0,0 0 0 0 0,1 0 0 0 0,-1 1-1 0 0,0-1 1 0 0,0 0 0 0 0,0 0 0 0 0,0 0 0 0 0,0 0 0 0 0,0 1 0 0 0,0-3-1 0 0,0 3-92 0 0,0-1-1 0 0,-1 1 1 0 0,1-1-1 0 0,0 1 1 0 0,-1-1-1 0 0,1 1 0 0 0,0 0 1 0 0,-1-1-1 0 0,1 1 1 0 0,0 0-1 0 0,-1-1 1 0 0,1 1-1 0 0,-1 0 0 0 0,1-1 1 0 0,-1 1-1 0 0,1 0 1 0 0,-1 0-1 0 0,1 0 1 0 0,-1-1-1 0 0,0 1 0 0 0,-3-1-75 0 0,0 1 0 0 0,0 0 0 0 0,1-1 0 0 0,-1 1 0 0 0,0 1 0 0 0,-5 0 0 0 0,-10 2-64 0 0,0 2 1 0 0,0 0 0 0 0,0 2 0 0 0,0 0 0 0 0,1 1 0 0 0,-25 14-1 0 0,15-4 171 0 0,1 0 0 0 0,0 2 0 0 0,-25 24-1 0 0,41-34 94 0 0,1 0 1 0 0,0 1-1 0 0,0 0 0 0 0,2 1 0 0 0,-1-1 0 0 0,1 2 0 0 0,-11 23 1 0 0,19-35-119 0 0,0-1 1 0 0,-1 1-1 0 0,1 0 1 0 0,0 0-1 0 0,0-1 1 0 0,0 1-1 0 0,0 0 1 0 0,0 0-1 0 0,0 0 1 0 0,0-1-1 0 0,0 1 1 0 0,0 0 0 0 0,0 0-1 0 0,0 0 1 0 0,0-1-1 0 0,1 1 1 0 0,-1 0-1 0 0,0 0 1 0 0,0-1-1 0 0,1 1 1 0 0,-1 0-1 0 0,1 0 1 0 0,-1-1-1 0 0,1 1 1 0 0,-1-1 0 0 0,1 1-1 0 0,-1 0 1 0 0,1-1-1 0 0,-1 1 1 0 0,1-1-1 0 0,0 1 1 0 0,-1-1-1 0 0,1 1 1 0 0,0-1-1 0 0,0 0 1 0 0,-1 1 0 0 0,1-1-1 0 0,1 0 1 0 0,1 2 16 0 0,1-1 0 0 0,-1 0 0 0 0,1 0 0 0 0,-1-1 0 0 0,1 1 1 0 0,5-1-1 0 0,0 0 17 0 0,1-1 0 0 0,-1 0 0 0 0,1-1 0 0 0,-1 0 1 0 0,0-1-1 0 0,10-3 0 0 0,50-26-71 0 0,-62 29-29 0 0,-6 2-69 0 0,0 0 56 0 0,-1 1 0 0 0,0 0-1 0 0,1 0 1 0 0,-1-1 0 0 0,1 1 0 0 0,-1 0 0 0 0,1 0-1 0 0,-1 0 1 0 0,0 0 0 0 0,1 0 0 0 0,-1-1-1 0 0,1 1 1 0 0,-1 0 0 0 0,1 0 0 0 0,-1 0-1 0 0,1 0 1 0 0,-1 0 0 0 0,1 0 0 0 0,-1 0-1 0 0,1 1 1 0 0,3 6 31 0 0,-3 4 20 0 0,-1-2-142 0 0,0-7-592 0 0,2-2-226 0 0,8 3-36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5063 0 0,'0'0'232'0'0,"2"-1"-13"0"0,17-3-452 0 0,8-3 13415 0 0,-25 6-13052 0 0,1 0-1 0 0,-1 0 1 0 0,0 0-1 0 0,0 0 1 0 0,0-1-1 0 0,0 1 1 0 0,0-1-1 0 0,0 1 0 0 0,3-3 1 0 0,0-1 231 0 0,58-48 1959 0 0,-35 28-1881 0 0,34-23-1 0 0,-36 30-250 0 0,-15 9-43 0 0,1 1 0 0 0,0 0 1 0 0,15-7-1 0 0,-24 13-111 0 0,1 1 1 0 0,-1 0 0 0 0,0 0-1 0 0,0 0 1 0 0,0 0-1 0 0,1 0 1 0 0,-1 1-1 0 0,0-1 1 0 0,1 1 0 0 0,-1 0-1 0 0,0 0 1 0 0,1 0-1 0 0,-1 1 1 0 0,0-1-1 0 0,1 1 1 0 0,-1 0 0 0 0,0 0-1 0 0,6 2 1 0 0,-7-1-23 0 0,1-1-1 0 0,-1 1 1 0 0,0 0 0 0 0,0 0 0 0 0,0 0-1 0 0,0 0 1 0 0,0 0 0 0 0,0 1 0 0 0,-1-1-1 0 0,1 0 1 0 0,-1 1 0 0 0,0 0-1 0 0,0-1 1 0 0,2 6 0 0 0,1 5-3 0 0,5 24 0 0 0,-7-26 22 0 0,2 6-75 0 0,-1-4-22 0 0,0 0 1 0 0,-1 0-1 0 0,0 0 0 0 0,-1 1 1 0 0,0-1-1 0 0,-2 19 0 0 0,0-30-221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17359 0 0,'0'0'1574'0'0,"-2"1"-1292"0"0,-5 1-199 0 0,0 0-1 0 0,0 1 1 0 0,1-1 0 0 0,-1 2-1 0 0,1-1 1 0 0,-1 1-1 0 0,1 0 1 0 0,0 0 0 0 0,1 1-1 0 0,-1-1 1 0 0,1 1-1 0 0,0 1 1 0 0,0-1 0 0 0,-5 8-1 0 0,-7 11 397 0 0,1 1-1 0 0,-14 30 1 0 0,28-51-450 0 0,-50 107 433 0 0,-40 127-1 0 0,10-22-144 0 0,63-173-977 0 0,-46 80 1 0 0,54-107 428 0 0,0 0 1 0 0,-1-1 0 0 0,0 0-1 0 0,-2 0 1 0 0,1-2-1 0 0,-2 1 1 0 0,-22 15 0 0 0,33-27-231 0 0,1 0 0 0 0,-1 1 1 0 0,0-1-1 0 0,0-1 1 0 0,0 1-1 0 0,-5 1 1 0 0,-7 1-5754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14279 0 0,'1'1'6563'0'0,"8"3"-6004"0"0,0-1 0 0 0,0 0 0 0 0,0-1 0 0 0,0 0 0 0 0,1 0 0 0 0,-1-1 0 0 0,18 1 0 0 0,71-7 230 0 0,-72 3-374 0 0,359-55 354 0 0,-358 52-930 0 0,115-21 470 0 0,-100 20-1889 0 0,60-1-1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169 238 5527 0 0,'-1'1'6667'0'0,"0"6"-5459"0"0,-1-1-1 0 0,0 1 1 0 0,0-1 0 0 0,0 0-1 0 0,-4 7 1 0 0,-1-1-503 0 0,-14 19 1 0 0,-44 44-872 0 0,57-67 179 0 0,-3 5-23 0 0,-2 0 0 0 0,-14 10 1 0 0,26-22-83 0 0,3-14-666 0 0,3 3 734 0 0,-1 0 0 0 0,1 0 0 0 0,1 1-1 0 0,0 0 1 0 0,0 0 0 0 0,0 1 0 0 0,1 0 0 0 0,10-9-1 0 0,-6 5 23 0 0,4-4 47 0 0,0 1-1 0 0,1 0 1 0 0,1 1-1 0 0,0 1 1 0 0,1 0-1 0 0,1 2 1 0 0,0 0-1 0 0,0 1 1 0 0,1 1-1 0 0,0 1 1 0 0,1 0-1 0 0,0 2 1 0 0,0 0-1 0 0,0 2 1 0 0,34-4-1 0 0,-44 8 0 0 0,17-3 181 0 0,-1 2 0 0 0,1 1 0 0 0,54 6 0 0 0,-80-5-206 0 0,0-1 0 0 0,1 1-1 0 0,-1-1 1 0 0,0 1 0 0 0,0 0-1 0 0,0 0 1 0 0,1 0 0 0 0,-1 0 0 0 0,0 0-1 0 0,0 0 1 0 0,-1 1 0 0 0,1-1-1 0 0,0 1 1 0 0,0-1 0 0 0,-1 1 0 0 0,1 0-1 0 0,-1 0 1 0 0,1-1 0 0 0,-1 1-1 0 0,2 3 1 0 0,-3-4-14 0 0,1 1 0 0 0,-1 0-1 0 0,0 0 1 0 0,1 0 0 0 0,-1 0-1 0 0,0-1 1 0 0,0 1 0 0 0,0 0-1 0 0,0 0 1 0 0,0 0 0 0 0,-1 0-1 0 0,1 0 1 0 0,0-1 0 0 0,-1 1-1 0 0,0 0 1 0 0,1 0 0 0 0,-1-1-1 0 0,0 1 1 0 0,0 0 0 0 0,0-1-1 0 0,0 1 1 0 0,0-1 0 0 0,0 1-1 0 0,0-1 1 0 0,-3 2 0 0 0,-6 8 18 0 0,-1-1 0 0 0,-1-1 0 0 0,0 0 0 0 0,0 0 0 0 0,-18 9 1 0 0,-70 27 98 0 0,87-40-94 0 0,1-1-1 0 0,-21 4 1 0 0,30-8 15 0 0,3-1-39 0 0,-1 1 0 0 0,1 0 0 0 0,-1 0 0 0 0,1-1 0 0 0,-1 1 1 0 0,1 0-1 0 0,-1-1 0 0 0,1 1 0 0 0,0 0 0 0 0,-1-1 0 0 0,1 1 1 0 0,0 0-1 0 0,-1-1 0 0 0,1 1 0 0 0,0-1 0 0 0,0 1 0 0 0,-1-1 1 0 0,1 1-1 0 0,0-1 0 0 0,0 1 0 0 0,0-1 0 0 0,0 1 0 0 0,-1-1 1 0 0,1 1-1 0 0,0-1 0 0 0,0 1 0 0 0,0-1 0 0 0,0 1 1 0 0,0-1-1 0 0,0 1 0 0 0,0-1 0 0 0,1 1 0 0 0,-1-1 0 0 0,0 1 1 0 0,0-2-1 0 0,9-11 87 0 0,-9 12-82 0 0,5-4 3 0 0,0 0 0 0 0,1-1-1 0 0,0 2 1 0 0,0-1 0 0 0,11-6-1 0 0,38-18-24 0 0,-26 16 1 0 0,166-98-697 0 0,-141 75 444 0 0,57-28 0 0 0,-88 53 289 0 0,1 0 1 0 0,0 2-1 0 0,1 0 0 0 0,0 2 1 0 0,36-6-1 0 0,-53 12 22 0 0,1 0 1 0 0,-1 1-1 0 0,1 0 0 0 0,15 2 1 0 0,-20-2-23 0 0,-1 1 0 0 0,1 0 0 0 0,-1 0 0 0 0,1 0 0 0 0,-1 0 0 0 0,1 0 0 0 0,-1 1 0 0 0,0 0 0 0 0,0 0 0 0 0,0 0 0 0 0,0 0 0 0 0,0 0 0 0 0,4 5 0 0 0,-5-6-18 0 0,-1 1 1 0 0,0-1-1 0 0,0 1 0 0 0,-1-1 0 0 0,1 1 1 0 0,0 0-1 0 0,0-1 0 0 0,-1 1 0 0 0,1 0 0 0 0,-1 0 1 0 0,0 0-1 0 0,1-1 0 0 0,-1 1 0 0 0,0 0 1 0 0,0 0-1 0 0,0 0 0 0 0,0 0 0 0 0,0-1 0 0 0,-1 1 1 0 0,1 0-1 0 0,-1 3 0 0 0,-2 3-6 0 0,0 1 0 0 0,-1-1 0 0 0,-6 10-1 0 0,2-2 60 0 0,-4 7 60 0 0,-2 0 0 0 0,-26 36 0 0 0,-40 37 550 0 0,67-80-580 0 0,0 1 0 0 0,-12 19 0 0 0,24-35-321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26 3679 0 0,'0'0'167'0'0,"0"-1"-7"0"0,0-8 5811 0 0,0 8-5592 0 0,-1 0 1 0 0,0 0 0 0 0,0-1 0 0 0,0 1 0 0 0,0 0 0 0 0,0 1-1 0 0,0-1 1 0 0,0 0 0 0 0,0 0 0 0 0,0 0 0 0 0,0 1-1 0 0,0-1 1 0 0,-1 0 0 0 0,1 1 0 0 0,0-1 0 0 0,0 1 0 0 0,-1 0-1 0 0,0-1 1 0 0,-2 1-163 0 0,1-1 1 0 0,0 1-1 0 0,0 0 0 0 0,0 0 0 0 0,-1 1 0 0 0,1-1 0 0 0,-5 2 1 0 0,-3 1-234 0 0,-1 1 1 0 0,1 1 0 0 0,-13 7 0 0 0,-5 4 63 0 0,1 1 1 0 0,-48 39-1 0 0,-18 14 47 0 0,62-48 491 0 0,0 2 0 0 0,-47 47 1 0 0,78-71-561 0 0,0 1 0 0 0,0 0 1 0 0,0 0-1 0 0,0 0 0 0 0,0 0 1 0 0,1 0-1 0 0,-1 0 0 0 0,0 0 1 0 0,1 0-1 0 0,-1 0 1 0 0,0 0-1 0 0,1 0 0 0 0,0 0 1 0 0,-1 0-1 0 0,1 1 0 0 0,0-1 1 0 0,-1 0-1 0 0,1 0 0 0 0,0 1 1 0 0,0-1-1 0 0,0 0 1 0 0,0 0-1 0 0,0 0 0 0 0,1 1 1 0 0,-1-1-1 0 0,0 0 0 0 0,0 0 1 0 0,1 0-1 0 0,-1 1 0 0 0,1-1 1 0 0,-1 0-1 0 0,1 0 1 0 0,-1 0-1 0 0,1 0 0 0 0,0 0 1 0 0,0 0-1 0 0,-1 0 0 0 0,1 0 1 0 0,0 0-1 0 0,2 1 0 0 0,-1 0 12 0 0,1-1 0 0 0,-1 1-1 0 0,1 0 1 0 0,0-1 0 0 0,-1 0-1 0 0,1 0 1 0 0,0 0-1 0 0,0 0 1 0 0,0 0 0 0 0,0-1-1 0 0,0 1 1 0 0,0-1-1 0 0,0 0 1 0 0,0 0 0 0 0,6 0-1 0 0,11-4-95 0 0,0-2 0 0 0,0 0 1 0 0,0-1-1 0 0,-1 0 0 0 0,0-2 0 0 0,0-1 0 0 0,-1 0 0 0 0,-1-1 1 0 0,0-1-1 0 0,0 0 0 0 0,-1-1 0 0 0,27-29 0 0 0,-37 35 14 0 0,-3 4-4 0 0,1-2 51 0 0,-2 4 44 0 0,-3 3-81 0 0,-3 7-18 0 0,0 0 1 0 0,-11 16-1 0 0,-6 13-1067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37 13823 0 0,'22'-12'1355'0'0,"-9"5"46"0"0,25-10 5698 0 0,-39 18-6971 0 0,-13 18-145 0 0,-1-1-1 0 0,-1 0 1 0 0,-1-2 0 0 0,-20 17 0 0 0,-19 18-88 0 0,-17 18-27 0 0,33-34 110 0 0,-46 55 0 0 0,67-62 22 0 0,18-26 0 0 0,0 0 0 0 0,0 0 0 0 0,0 0 0 0 0,1 0 0 0 0,-1 0 0 0 0,1 0 0 0 0,0 0 0 0 0,-1 0 0 0 0,1 0 0 0 0,0 0 0 0 0,0 0 0 0 0,0 0 0 0 0,0 0 0 0 0,1 3 0 0 0,0-3 10 0 0,-1 0 0 0 0,1 0 0 0 0,0 1 0 0 0,0-1 0 0 0,0 0 0 0 0,0 0 1 0 0,0 0-1 0 0,1 0 0 0 0,-1 0 0 0 0,1-1 0 0 0,-1 1 0 0 0,1 0 0 0 0,-1-1 0 0 0,1 1 0 0 0,0-1 0 0 0,3 3 0 0 0,-1-2 0 0 0,0 0-1 0 0,0-1 0 0 0,0 1 1 0 0,0-1-1 0 0,1 0 1 0 0,-1 0-1 0 0,0 0 1 0 0,6 0-1 0 0,7 0-23 0 0,-1-2 0 0 0,0 0 0 0 0,27-5-1 0 0,-43 6 13 0 0,70-13-2063 0 0,126-42-1 0 0,-156 41 568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11519 0 0,'-29'33'1806'0'0,"2"0"0"0"0,1 2-1 0 0,-30 54 1 0 0,14-22-859 0 0,-130 230 811 0 0,-38 57-1346 0 0,186-319-257 0 0,-3-1 0 0 0,0-1 0 0 0,-2-1 0 0 0,-2-2-1 0 0,0-1 1 0 0,-50 35 0 0 0,74-59-86 0 0,5-4 219 0 0,21-13-541 0 0,88-61-1134 0 0,-19 12 881 0 0,-32 22 467 0 0,22-14-3 0 0,-66 46 138 0 0,-1 1 1 0 0,1 0-1 0 0,0 1 1 0 0,26-8-1 0 0,-34 13 0 0 0,0-1 1 0 0,0 1-1 0 0,1-1 0 0 0,-1 1 0 0 0,0 0 0 0 0,7 2 0 0 0,-10-2-71 0 0,0 0 0 0 0,0 1 0 0 0,0-1-1 0 0,0 1 1 0 0,0 0 0 0 0,0-1-1 0 0,0 1 1 0 0,0 0 0 0 0,-1-1 0 0 0,1 1-1 0 0,0 0 1 0 0,0 0 0 0 0,-1 0-1 0 0,1 0 1 0 0,-1 0 0 0 0,1 0 0 0 0,0 2-1 0 0,7 16 177 0 0,-5-7-95 0 0,-1-1 0 0 0,0 1 0 0 0,0 0 0 0 0,-1 0 0 0 0,-1 0 0 0 0,-1 17 0 0 0,-1-11 60 0 0,0 0 0 0 0,-2 0-1 0 0,-8 27 1 0 0,6-29-797 0 0,0-1 1 0 0,-15 25-1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11519 0 0,'-1'0'7754'0'0,"-4"2"-7443"0"0,1 0 1 0 0,0 0 0 0 0,0 0 0 0 0,0 0 0 0 0,0 1 0 0 0,0-1-1 0 0,1 1 1 0 0,-1 0 0 0 0,1 0 0 0 0,0 0 0 0 0,-1 1 0 0 0,2-1 0 0 0,-1 1-1 0 0,0 0 1 0 0,1 0 0 0 0,-1 0 0 0 0,-1 4 0 0 0,-2 8-47 0 0,0 1 1 0 0,1-1-1 0 0,-4 24 1 0 0,6-25-376 0 0,-1 0 1 0 0,0-1-1 0 0,-1 1 1 0 0,-7 14-1 0 0,8-21-348 0 0,2-4 25 0 0,1-1 1 0 0,-1 0 0 0 0,0 0-1 0 0,0 0 1 0 0,0 0-1 0 0,-1 0 1 0 0,1 0 0 0 0,0 0-1 0 0,-5 2 1 0 0,0 1-1147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9 313 13015 0 0,'0'0'596'0'0,"-1"2"-13"0"0,-7 19 5676 0 0,8-21-6166 0 0,15-7 2079 0 0,19-13-1138 0 0,18-19-474 0 0,58-56-1 0 0,-9 7-766 0 0,-74 67-61 0 0,57-35-1 0 0,-69 49 136 0 0,-3 5 106 0 0,-11 2 31 0 0,0 1 1 0 0,0-1-1 0 0,0 1 0 0 0,0-1 1 0 0,0 1-1 0 0,0 0 0 0 0,-1-1 0 0 0,1 1 1 0 0,0 0-1 0 0,0 0 0 0 0,0 0 1 0 0,-1 0-1 0 0,1 0 0 0 0,0 0 0 0 0,-1 0 1 0 0,1 0-1 0 0,-1 0 0 0 0,0 0 1 0 0,1 0-1 0 0,-1 0 0 0 0,0 0 0 0 0,1 0 1 0 0,-1 0-1 0 0,0 0 0 0 0,0 0 1 0 0,0 1-1 0 0,0-1 0 0 0,0 2 0 0 0,0 4 41 0 0,0 0 0 0 0,-1 0-1 0 0,-1 8 1 0 0,-13 54 244 0 0,6-30-33 0 0,1 1 0 0 0,-1 40 0 0 0,2-37-261 0 0,7-41-86 0 0,-7 18-1520 0 0,0-2-2902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184 248 13991 0 0,'0'0'639'0'0,"-1"1"-10"0"0,0-1-509 0 0,-1 1 0 0 0,1-1 0 0 0,0 1 1 0 0,-1 0-1 0 0,1-1 0 0 0,0 1 0 0 0,0 0 0 0 0,0 0 0 0 0,0 0 0 0 0,0 0 0 0 0,0 0 0 0 0,0 0 0 0 0,0 0 0 0 0,0 0 0 0 0,0 0 0 0 0,0 0 0 0 0,1 0 1 0 0,-1 1-1 0 0,1-1 0 0 0,-1 0 0 0 0,1 1 0 0 0,-1-1 0 0 0,1 0 0 0 0,-1 1 0 0 0,1 1 0 0 0,-1 1 472 0 0,1-3 33 0 0,6 8 572 0 0,-3-6-1108 0 0,-1 0 0 0 0,1-1-1 0 0,0 0 1 0 0,0 0 0 0 0,0 0 0 0 0,0 0-1 0 0,0 0 1 0 0,1-1 0 0 0,-1 1-1 0 0,1-1 1 0 0,-1 0 0 0 0,1 0 0 0 0,-1 0-1 0 0,1 0 1 0 0,-1-1 0 0 0,1 0 0 0 0,0 1-1 0 0,5-2 1 0 0,5 1 32 0 0,1-1-1 0 0,0-1 1 0 0,16-5-1 0 0,1-1-77 0 0,0-1 0 0 0,-1-1 0 0 0,48-24 0 0 0,-62 25-205 0 0,0-1-1 0 0,-1-1 1 0 0,0 0 0 0 0,22-21-1 0 0,-32 26 86 0 0,1-1 0 0 0,-1 0 0 0 0,0 0 0 0 0,0 0 0 0 0,-1-1 0 0 0,0 0 0 0 0,0 0 0 0 0,-1 0 0 0 0,0-1 0 0 0,-1 1 0 0 0,5-15 0 0 0,-8 21 20 0 0,1 0-1 0 0,-1 0 1 0 0,1-1-1 0 0,-1 1 1 0 0,0 0-1 0 0,0 0 1 0 0,0 0-1 0 0,0-1 0 0 0,0 1 1 0 0,-1 0-1 0 0,1 0 1 0 0,-1 0-1 0 0,1-1 1 0 0,-1 1-1 0 0,0 0 1 0 0,0 0-1 0 0,0 0 1 0 0,0 0-1 0 0,0 0 1 0 0,0 1-1 0 0,0-1 1 0 0,-1 0-1 0 0,1 0 1 0 0,-1 1-1 0 0,1-1 1 0 0,-1 1-1 0 0,0-1 1 0 0,1 1-1 0 0,-1 0 0 0 0,0 0 1 0 0,0-1-1 0 0,0 1 1 0 0,0 1-1 0 0,0-1 1 0 0,0 0-1 0 0,0 0 1 0 0,0 1-1 0 0,-1-1 1 0 0,1 1-1 0 0,0 0 1 0 0,-3 0-1 0 0,-3 0-5 0 0,0 1-1 0 0,1 0 0 0 0,-1 0 1 0 0,0 1-1 0 0,0 0 1 0 0,1 1-1 0 0,0 0 1 0 0,-1 0-1 0 0,-11 7 0 0 0,-5 5 237 0 0,-31 25-1 0 0,35-24-46 0 0,-73 56 1089 0 0,-150 150-1 0 0,227-206-1025 0 0,-16 25 0 0 0,28-36-104 0 0,0 1 0 0 0,1 0-1 0 0,-1 0 1 0 0,1 1 0 0 0,0-1-1 0 0,1 1 1 0 0,0-1 0 0 0,-2 12-1 0 0,3-16-41 0 0,1-1-1 0 0,0 1 0 0 0,0 0 1 0 0,0 0-1 0 0,0 0 0 0 0,0 0 1 0 0,0 0-1 0 0,1-1 1 0 0,-1 1-1 0 0,1 0 0 0 0,-1 0 1 0 0,1-1-1 0 0,0 1 0 0 0,-1 0 1 0 0,1-1-1 0 0,0 1 1 0 0,0 0-1 0 0,0-1 0 0 0,0 1 1 0 0,1-1-1 0 0,-1 0 0 0 0,0 1 1 0 0,1-1-1 0 0,-1 0 0 0 0,0 0 1 0 0,1 0-1 0 0,0 0 1 0 0,-1 0-1 0 0,1 0 0 0 0,0 0 1 0 0,-1-1-1 0 0,1 1 0 0 0,2 0 1 0 0,7 2 106 0 0,-1-1 0 0 0,1 0 1 0 0,0-1-1 0 0,16 1 0 0 0,-15-2-88 0 0,50 2-379 0 0,-1-4-1 0 0,0-2 1 0 0,92-17 0 0 0,-123 14-1511 0 0,-1-3-3579 0 0,-1 0-1550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324 193 1375 0 0,'-77'36'624'0'0,"61"-27"5448"0"0,-1-1 6196 0 0,19-8-12050 0 0,1-1 0 0 0,-1 1 0 0 0,0-1 0 0 0,1 1 1 0 0,-1 0-1 0 0,5 0 0 0 0,7-1-26 0 0,34-13 56 0 0,0-1 0 0 0,73-34 1 0 0,-60 23-218 0 0,221-94 421 0 0,-277 118-419 0 0,2-1 66 0 0,-1 0 1 0 0,1 0 0 0 0,0 1-1 0 0,0 0 1 0 0,0 1 0 0 0,9-2-1 0 0,-15 4-91 0 0,-1 0 0 0 0,0 0 0 0 0,0 0-1 0 0,0 0 1 0 0,0 0 0 0 0,0 0 0 0 0,0 0 0 0 0,0 0-1 0 0,0 0 1 0 0,-1 0 0 0 0,1 2 0 0 0,-1-3-4 0 0,-1 10 8 0 0,-2-1 1 0 0,1 1-1 0 0,-2-1 1 0 0,1 0-1 0 0,-1 0 1 0 0,-8 11 0 0 0,-41 48 77 0 0,44-57-87 0 0,-110 114 56 0 0,74-80-46 0 0,-122 113-465 0 0,125-123 301 0 0,-2-1 1 0 0,-53 31-1 0 0,-5 2 151 0 0,21-13 0 0 0,70-46 12 0 0,-39 20 172 0 0,49-27 212 0 0,17-5 0 0 0,48-11 128 0 0,86-18 365 0 0,-103 26-15 0 0,87 0 0 0 0,47 14 397 0 0,-62-1-691 0 0,-88-7-514 0 0,-1-1 0 0 0,0-2 0 0 0,47-11 0 0 0,0 0-47 0 0,-65 13-4 0 0,0 1-1 0 0,0 0 1 0 0,0 1 0 0 0,0 0 0 0 0,0 1 0 0 0,12 2 0 0 0,-22-3-81 0 0,-1 1-225 0 0,0 1 151 0 0,0-1-1 0 0,0 1 1 0 0,0-1-1 0 0,-1 0 1 0 0,1 1-1 0 0,0-1 1 0 0,-1 1 0 0 0,1-1-1 0 0,-1 0 1 0 0,0 0-1 0 0,1 1 1 0 0,-1-1-1 0 0,0 0 1 0 0,0 0-1 0 0,0 0 1 0 0,0 0-1 0 0,0 0 1 0 0,-1 1-1 0 0,-7 4-1124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8287 0 0,'0'0'1102'0'0,"2"2"159"0"0,2 2-473 0 0,1 1 1 0 0,-1 0-1 0 0,0 0 1 0 0,0 0-1 0 0,-1 0 1 0 0,4 7-1 0 0,-6-8-629 0 0,1 0-1 0 0,-1 0 1 0 0,0 0 0 0 0,0 0-1 0 0,0 0 1 0 0,0 1-1 0 0,-1-1 1 0 0,0 0 0 0 0,0 0-1 0 0,0 9 1 0 0,-4 7 152 0 0,0 1-1 0 0,0 0 1 0 0,-2-1 0 0 0,-9 20-1 0 0,-39 78 760 0 0,8-19-184 0 0,-158 299 407 0 0,172-345-1307 0 0,9-15-684 0 0,-33 72 0 0 0,56-109 46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26 3223 0 0,'2'-1'240'0'0,"13"-9"658"0"0,-12 3 4903 0 0,6-1 1354 0 0,-225 136-5922 0 0,56-38-1024 0 0,78-41-87 0 0,-51 32 122 0 0,111-65-184 0 0,1 0-1 0 0,1 1 1 0 0,-32 35-1 0 0,42-39-47 0 0,10-13-12 0 0,0-1 0 0 0,1 1 0 0 0,-1 0 0 0 0,0 0-1 0 0,1 0 1 0 0,-1 0 0 0 0,0 0 0 0 0,0 0 0 0 0,1 0 0 0 0,-1 0-1 0 0,0 0 1 0 0,1 0 0 0 0,-1 0 0 0 0,0 0 0 0 0,0 0 0 0 0,1 0-1 0 0,-1 0 1 0 0,0 0 0 0 0,1 1 0 0 0,-1-1 0 0 0,0 0 0 0 0,0 0 0 0 0,1 0-1 0 0,-1 0 1 0 0,0 0 0 0 0,0 1 0 0 0,0-1 0 0 0,1 0 0 0 0,-1 0-1 0 0,0 1 1 0 0,0-1 0 0 0,0 0 0 0 0,0 0 0 0 0,1 0 0 0 0,-1 1-1 0 0,0-1 1 0 0,0 0 0 0 0,0 1 0 0 0,0-1 0 0 0,0 0 0 0 0,0 0-1 0 0,0 1 1 0 0,0-1 0 0 0,0 0 0 0 0,0 1 0 0 0,0-1 0 0 0,0 0 0 0 0,0 0-1 0 0,0 1 1 0 0,0-1 0 0 0,0 0 0 0 0,0 1 0 0 0,0-1 0 0 0,0 0-1 0 0,0 0 1 0 0,0 1 0 0 0,0-1 0 0 0,-1 0 0 0 0,1 0 0 0 0,0 1-1 0 0,0-1 1 0 0,0 0 0 0 0,-1 0 0 0 0,1 0-3 0 0,13-1-18 0 0,-1-2 1 0 0,1 1-1 0 0,-1-2 1 0 0,0 0-1 0 0,16-7 0 0 0,19-6-6 0 0,-24 10-3 0 0,1 1 1 0 0,27-3-1 0 0,-38 7 21 0 0,0 1 0 0 0,0 1 0 0 0,0 1-1 0 0,0-1 1 0 0,23 6 0 0 0,-7 0 27 0 0,-1 2 1 0 0,-1 1-1 0 0,1 1 0 0 0,-1 1 0 0 0,-1 1 0 0 0,0 2 0 0 0,-1 0 1 0 0,0 2-1 0 0,-1 1 0 0 0,31 29 0 0 0,-51-42-17 0 0,0 0 1 0 0,0 0-1 0 0,0 1 0 0 0,-1-1 0 0 0,0 1 0 0 0,0 0 1 0 0,0 0-1 0 0,0 0 0 0 0,2 9 0 0 0,-1 4 10 0 0,-5-12 14 0 0,0-3-7 0 0,0 1-14 0 0,0-1 0 0 0,0 0 1 0 0,-1 1-1 0 0,1-1 0 0 0,-1 0 1 0 0,1 0-1 0 0,-1 0 0 0 0,0 0 0 0 0,0 0 1 0 0,-1-1-1 0 0,-3 5 0 0 0,-32 25 85 0 0,28-25-67 0 0,-12 9 7 0 0,-1-2-1 0 0,0 0 1 0 0,-1-1 0 0 0,-29 10-1 0 0,-105 31 39 0 0,137-47-53 0 0,-35 9 18 0 0,0-2 0 0 0,-1-2 0 0 0,-81 5 0 0 0,118-16-9 0 0,1-1 0 0 0,0 0 0 0 0,0-2 0 0 0,0 0-1 0 0,0-2 1 0 0,-32-9 0 0 0,41 10-7 0 0,0-1 0 0 0,1 0-1 0 0,0-1 1 0 0,0 0 0 0 0,0 0-1 0 0,-9-9 1 0 0,13 10-11 0 0,0-1-1 0 0,1 1 1 0 0,-1-1-1 0 0,1 0 1 0 0,0 0-1 0 0,1 0 1 0 0,-1-1 0 0 0,1 1-1 0 0,0-1 1 0 0,-4-11-1 0 0,3-9-17 0 0,4 24-58 0 0,0 2 67 0 0,0-1 0 0 0,1 1 0 0 0,-1 0 0 0 0,0 0 0 0 0,0 0 0 0 0,1 0 0 0 0,-1 0 0 0 0,0 0 0 0 0,0 0 0 0 0,0 0 0 0 0,1 0 0 0 0,-1-1 0 0 0,0 1 0 0 0,0 0 0 0 0,0 0 0 0 0,0 0 0 0 0,1 0 0 0 0,-1 0 0 0 0,0-1 0 0 0,0 1 0 0 0,0 0 0 0 0,0 0 0 0 0,0 0 0 0 0,0-1 0 0 0,1 1 0 0 0,-1 0 0 0 0,0-1-14 0 0,0 1 1 0 0,0 0 0 0 0,0-1-1 0 0,0 1 1 0 0,0 0 0 0 0,1 0-1 0 0,-1-1 1 0 0,0 1 0 0 0,0 0-1 0 0,0 0 1 0 0,0 0 0 0 0,1-1-1 0 0,-1 1 1 0 0,0 0 0 0 0,0 0 0 0 0,1 0-1 0 0,-1 0 1 0 0,0-1 0 0 0,0 1-1 0 0,1 0 1 0 0,-1 0 0 0 0,0 0-1 0 0,0 0 1 0 0,1 0 0 0 0,-1 0-1 0 0,0 0 1 0 0,1 0 0 0 0,-1 0-1 0 0,0 0 1 0 0,0 0 0 0 0,1 0-1 0 0,-1 0 1 0 0,0 0 0 0 0,1 0 0 0 0,-1 0-1 0 0,0 0 1 0 0,14 4-1522 0 0,0 2-4881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8 11431 0 0,'0'0'522'0'0,"2"-1"-12"0"0,10-4-323 0 0,3 4-128 0 0,-13 0-13 0 0,0 1-1 0 0,0 0 1 0 0,-1 0 0 0 0,1 0 0 0 0,0 0 0 0 0,0 1 0 0 0,0-1 0 0 0,0 1 0 0 0,0-1 0 0 0,-1 1-1 0 0,1-1 1 0 0,0 1 0 0 0,0 0 0 0 0,-1 0 0 0 0,1 0 0 0 0,-1 0 0 0 0,1 0 0 0 0,-1 0 0 0 0,1 0 0 0 0,1 2-1 0 0,-2 0 21 0 0,1-1-1 0 0,-1 0 1 0 0,1 1-1 0 0,-1 0 1 0 0,0-1-1 0 0,0 1 1 0 0,0 0-1 0 0,0-1 1 0 0,-1 1-1 0 0,1 0 1 0 0,-1 0-1 0 0,1 3 1 0 0,-1 6 53 0 0,-1 1 0 0 0,0-1 0 0 0,-1 1 0 0 0,0-1 0 0 0,-4 13 0 0 0,-14 38 228 0 0,-1-2 1 0 0,-49 95-1 0 0,-77 108 578 0 0,34-66-651 0 0,95-171-272 0 0,12-19 13 0 0,1 1-1 0 0,-1 0 1 0 0,2-1-1 0 0,-5 11 1 0 0,8-17-11 0 0,3-4-1171 0 0,7-7 637 0 0,0-1-1 0 0,-1 0 0 0 0,0-1 0 0 0,10-19 1 0 0,5-8-577 0 0,21-34-806 0 0,2-4 989 0 0,-25 46 735 0 0,44-45 0 0 0,-55 64 482 0 0,0 1 0 0 0,2 1 0 0 0,-1 0 0 0 0,1 0 0 0 0,0 1-1 0 0,1 1 1 0 0,17-8 0 0 0,-28 14-158 0 0,1 0 0 0 0,0 0 0 0 0,-1 0-1 0 0,1 1 1 0 0,0-1 0 0 0,0 1-1 0 0,-1-1 1 0 0,1 1 0 0 0,0 0 0 0 0,0 0-1 0 0,0 0 1 0 0,-1 0 0 0 0,1 1 0 0 0,0-1-1 0 0,0 1 1 0 0,-1 0 0 0 0,1 0 0 0 0,0 0-1 0 0,-1 0 1 0 0,1 0 0 0 0,-1 0 0 0 0,1 1-1 0 0,-1-1 1 0 0,4 4 0 0 0,-3-2-35 0 0,0 1 0 0 0,0-1 1 0 0,-1 0-1 0 0,1 1 0 0 0,-1-1 0 0 0,0 1 1 0 0,0 0-1 0 0,0 0 0 0 0,-1 0 1 0 0,1 0-1 0 0,-1 0 0 0 0,0 0 0 0 0,0 0 1 0 0,-1 0-1 0 0,1 0 0 0 0,-1 5 1 0 0,0 2-17 0 0,0 0 0 0 0,-1 0 0 0 0,-1 0 1 0 0,0 0-1 0 0,-1-1 0 0 0,-5 17 1 0 0,-31 62 208 0 0,26-60-222 0 0,-4 5-421 0 0,-2-1-1 0 0,-1 0 0 0 0,-41 51 1 0 0,53-75-5540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10591 0 0,'0'0'5099'0'0,"-1"2"-3842"0"0,-14 26-436 0 0,-8 12-409 0 0,-28 37-1 0 0,40-59-560 0 0,1-1 1 0 0,0 2-1 0 0,-14 36 0 0 0,13-27 56 0 0,1-5 72 0 0,2 0 0 0 0,-8 33-1 0 0,16-44 41 0 0,0-11-6 0 0,0 0 1 0 0,1 0-1 0 0,-1 0 0 0 0,0 0 1 0 0,1 0-1 0 0,-1 0 0 0 0,1-1 1 0 0,0 1-1 0 0,-1 0 0 0 0,1 0 1 0 0,0-1-1 0 0,-1 1 0 0 0,1 0 1 0 0,0-1-1 0 0,0 1 1 0 0,0-1-1 0 0,-1 1 0 0 0,1-1 1 0 0,0 1-1 0 0,0-1 0 0 0,0 0 1 0 0,0 1-1 0 0,0-1 0 0 0,0 0 1 0 0,0 0-1 0 0,0 0 0 0 0,0 0 1 0 0,0 0-1 0 0,0 0 0 0 0,0 0 1 0 0,0 0-1 0 0,0 0 1 0 0,0 0-1 0 0,0 0 0 0 0,1-1 1 0 0,6-1 86 0 0,0 0-1 0 0,0 0 1 0 0,10-5 0 0 0,-10 4-47 0 0,7-5 28 0 0,0 0-1 0 0,0 0 1 0 0,-1-1 0 0 0,0-1-1 0 0,17-16 1 0 0,-5 5-93 0 0,-22 19 19 0 0,-1-1 1 0 0,0 1-1 0 0,-1-1 0 0 0,1 0 1 0 0,0 0-1 0 0,4-6 0 0 0,10-15 6 0 0,-2 4-13 0 0,-14 16 0 0 0,5-12 0 0 0,-7 11 0 0 0,0 2 0 0 0,0-5 0 0 0,-1 1 0 0 0,0-1 0 0 0,0 0 0 0 0,0 1 0 0 0,-1 0 0 0 0,0-1 0 0 0,-7-11 0 0 0,2 6 0 0 0,0 0 0 0 0,-1 1 0 0 0,-11-12 0 0 0,18 21-19 0 0,-1 1 0 0 0,1 0 1 0 0,-1-1-1 0 0,0 1 0 0 0,1 0 0 0 0,-1 1 0 0 0,0-1 0 0 0,0 0 0 0 0,0 1 0 0 0,0 0 1 0 0,-1-1-1 0 0,1 1 0 0 0,0 1 0 0 0,-1-1 0 0 0,1 0 0 0 0,0 1 0 0 0,-1 0 0 0 0,1-1 0 0 0,0 1 1 0 0,-1 1-1 0 0,1-1 0 0 0,-1 0 0 0 0,1 1 0 0 0,0 0 0 0 0,-1 0 0 0 0,1 0 0 0 0,0 0 1 0 0,0 0-1 0 0,0 0 0 0 0,0 1 0 0 0,0 0 0 0 0,0 0 0 0 0,0 0 0 0 0,1 0 0 0 0,-1 0 0 0 0,-4 5 1 0 0,5-6-132 0 0,2 2-1202 0 0,0 10-4800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14 468 13647 0 0,'0'0'628'0'0,"-3"-7"200"0"0,0-4-515 0 0,1-1 1 0 0,0 1-1 0 0,0-1 0 0 0,1 0 0 0 0,1 1 0 0 0,0-1 0 0 0,0 0 1 0 0,1 1-1 0 0,1-1 0 0 0,0 1 0 0 0,6-19 0 0 0,0 4 618 0 0,2 1-1 0 0,0 0 1 0 0,27-45-1 0 0,-29 58-936 0 0,0 0 0 0 0,1 1 0 0 0,0 0 0 0 0,1 1 0 0 0,11-10 0 0 0,4 0-12 0 0,30-20 0 0 0,-50 37-78 0 0,0 0 0 0 0,0 1 0 0 0,0 0 0 0 0,0 0-1 0 0,0 0 1 0 0,0 0 0 0 0,1 1 0 0 0,8-1 0 0 0,0 0-931 0 0,0 2 0 0 0,17 1 0 0 0,-15 0-5779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29 15807 0 0,'0'-5'244'0'0,"0"3"-93"0"0,0 0 0 0 0,0 0-1 0 0,0 0 1 0 0,1 1 0 0 0,-1-1 0 0 0,0 0 0 0 0,1 0 0 0 0,0 0-1 0 0,1-2 1 0 0,-2 2 1129 0 0,2 3-1211 0 0,-1 0 0 0 0,0 0 0 0 0,0 0 0 0 0,0 0 0 0 0,0 0 0 0 0,0 0 1 0 0,-1 0-1 0 0,1 1 0 0 0,0-1 0 0 0,0 0 0 0 0,-1 1 0 0 0,1-1 0 0 0,0 2 0 0 0,0 3 5 0 0,1 0 1 0 0,-1 0-1 0 0,0 0 1 0 0,0 0 0 0 0,-1 0-1 0 0,0 1 1 0 0,-1 8-1 0 0,-8 44 147 0 0,7-50-181 0 0,-13 58 47 0 0,-39 105-1 0 0,-40 59-56 0 0,-123 178-941 0 0,189-355-2300 0 0,22-43 76 0 0,-1 3-2731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17535 0 0,'0'0'4359'0'0,"1"1"-4246"0"0,-1 0 0 0 0,0-1 1 0 0,0 1-1 0 0,0 0 0 0 0,1-1 0 0 0,-1 1 0 0 0,0 0 1 0 0,1-1-1 0 0,-1 1 0 0 0,1 0 0 0 0,-1-1 1 0 0,1 1-1 0 0,0 0 0 0 0,6 3 10 0 0,1-1 0 0 0,-1-1 0 0 0,0 1 0 0 0,1-1-1 0 0,0 0 1 0 0,0-1 0 0 0,-1 0 0 0 0,1 0 0 0 0,0-1 0 0 0,0 0 0 0 0,0 0 0 0 0,13-2-1 0 0,26-6-100 0 0,0-2-1 0 0,79-28 0 0 0,-81 24-105 0 0,72-27-1906 0 0,-93 32 235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428 269 6911 0 0,'-13'6'14940'0'0,"22"-13"-14934"0"0,-1-1 1 0 0,0 0-1 0 0,0 0 1 0 0,0-1-1 0 0,-1 0 0 0 0,0 0 1 0 0,-1-1-1 0 0,0 0 0 0 0,-1 0 1 0 0,0 0-1 0 0,4-12 0 0 0,-8 18-6 0 0,4-8-31 0 0,-1-1 0 0 0,0 0 0 0 0,-1 0 0 0 0,2-23 0 0 0,-5 33 21 0 0,0 0 0 0 0,0 0 0 0 0,0 0 0 0 0,0 0 0 0 0,-1 0 0 0 0,0 0 0 0 0,1 0 0 0 0,-1 0 0 0 0,0 0 0 0 0,0 0 0 0 0,-3-3 0 0 0,3 4 4 0 0,-1 0 1 0 0,1 0 0 0 0,-1 0-1 0 0,1 1 1 0 0,-1-1-1 0 0,0 1 1 0 0,0-1-1 0 0,1 1 1 0 0,-1 0-1 0 0,0 0 1 0 0,0 0 0 0 0,-1 0-1 0 0,1 0 1 0 0,0 0-1 0 0,0 0 1 0 0,0 1-1 0 0,-3-1 1 0 0,-2 0-59 0 0,1 1 0 0 0,-1-1 0 0 0,1 2 1 0 0,-1-1-1 0 0,1 1 0 0 0,-1 0 0 0 0,1 0 0 0 0,0 0 0 0 0,-1 1 1 0 0,1 0-1 0 0,0 1 0 0 0,-9 4 0 0 0,-8 5-208 0 0,-37 27-1 0 0,23-9 235 0 0,1 2-1 0 0,-48 54 1 0 0,63-64 8 0 0,-42 49 18 0 0,53-58 12 0 0,0 1 1 0 0,0 0-1 0 0,-10 23 0 0 0,18-32 3 0 0,0 0 0 0 0,0 0 0 0 0,1 1 0 0 0,-1-1 0 0 0,1 1 0 0 0,1-1 0 0 0,-1 1 0 0 0,1-1 0 0 0,0 1 0 0 0,0 0 0 0 0,1 7 0 0 0,0-11-3 0 0,-1 0 1 0 0,0 0 0 0 0,1 0 0 0 0,-1 0 0 0 0,1 0 0 0 0,0 0 0 0 0,0-1-1 0 0,0 1 1 0 0,0 0 0 0 0,0 0 0 0 0,0-1 0 0 0,0 1 0 0 0,0-1 0 0 0,1 1-1 0 0,-1-1 1 0 0,0 1 0 0 0,1-1 0 0 0,0 0 0 0 0,-1 0 0 0 0,1 1 0 0 0,0-1-1 0 0,-1 0 1 0 0,1-1 0 0 0,0 1 0 0 0,0 0 0 0 0,0 0 0 0 0,0-1 0 0 0,0 1-1 0 0,0-1 1 0 0,0 0 0 0 0,0 0 0 0 0,0 0 0 0 0,0 1 0 0 0,2-2 0 0 0,3 1 1 0 0,0-1 1 0 0,0-1-1 0 0,0 1 0 0 0,-1-1 1 0 0,1 0-1 0 0,-1-1 1 0 0,1 1-1 0 0,11-8 1 0 0,3-3 125 0 0,23-20 0 0 0,-10 8 0 0 0,-19 14-30 0 0,69-51 10 0 0,-68 49-7 0 0,-1-1 0 0 0,27-30 1 0 0,-41 43 196 0 0,0 2-286 0 0,0 1-1 0 0,0 0 1 0 0,0 0-1 0 0,0 0 1 0 0,0 0 0 0 0,0 0-1 0 0,-1 0 1 0 0,2 4-1 0 0,-2 0-188 0 0,0 1 0 0 0,0-1 0 0 0,0 0-1 0 0,-1 1 1 0 0,0-1 0 0 0,0 0 0 0 0,0 1 0 0 0,-4 7-1 0 0,-4 26-2140 0 0,9-36 2067 0 0,0-1-1 0 0,0 0 0 0 0,0 0 1 0 0,0 0-1 0 0,0 0 1 0 0,1 0-1 0 0,0 0 1 0 0,-1 0-1 0 0,1 0 0 0 0,0-1 1 0 0,2 4-1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66 359 5983 0 0,'0'0'464'0'0,"-1"0"-305"0"0,-26 7 1226 0 0,10-2 3330 0 0,16-5-4579 0 0,0 0 0 0 0,1 0 1 0 0,-1 0-1 0 0,0 0 0 0 0,1 0 0 0 0,-1 0 1 0 0,0 0-1 0 0,1 0 0 0 0,-1-1 0 0 0,1 1 1 0 0,-1 0-1 0 0,0 0 0 0 0,1 0 0 0 0,-1-1 0 0 0,1 1 1 0 0,-1 0-1 0 0,1-1 0 0 0,-1 1 0 0 0,1-1 1 0 0,-1 1-1 0 0,1 0 0 0 0,-1-1 0 0 0,1 1 1 0 0,0-1-1 0 0,-1 1 0 0 0,1-1 0 0 0,-1 1 0 0 0,1-1 1 0 0,0 0-1 0 0,-1-1-52 0 0,0 1 0 0 0,1 0 0 0 0,-1 0 0 0 0,1-1 0 0 0,-1 1 0 0 0,1-1 0 0 0,0 1 1 0 0,-1 0-1 0 0,1-1 0 0 0,0 1 0 0 0,0-2 0 0 0,1-3 83 0 0,1 1-1 0 0,0-1 1 0 0,-1 1 0 0 0,2 0 0 0 0,-1 0-1 0 0,1 0 1 0 0,-1 0 0 0 0,2 0 0 0 0,2-4-1 0 0,8-8 63 0 0,16-15-1 0 0,-16 17-239 0 0,162-148 82 0 0,-166 154-24 0 0,1 1 0 0 0,0 0 0 0 0,0 0 0 0 0,1 2 0 0 0,0-1 0 0 0,18-6 0 0 0,-29 13-22 0 0,0-1 1 0 0,0 1-1 0 0,0 0 0 0 0,0-1 0 0 0,0 1 1 0 0,0 0-1 0 0,0 0 0 0 0,0 0 0 0 0,0 0 1 0 0,0 0-1 0 0,0 0 0 0 0,1 1 0 0 0,-1-1 1 0 0,0 0-1 0 0,0 0 0 0 0,0 1 0 0 0,0-1 1 0 0,0 1-1 0 0,0-1 0 0 0,0 1 0 0 0,0-1 1 0 0,0 1-1 0 0,0 0 0 0 0,1 1 11 0 0,-1 0 1 0 0,1 0-1 0 0,-1 0 0 0 0,0 0 1 0 0,1-1-1 0 0,-1 2 0 0 0,0-1 1 0 0,0 0-1 0 0,-1 0 0 0 0,2 4 1 0 0,0 2 61 0 0,-1 1 1 0 0,1 0 0 0 0,-2 0-1 0 0,0 15 1 0 0,0-14-22 0 0,0 7 5 0 0,-1 1-1 0 0,-1-1 0 0 0,0 0 1 0 0,-2-1-1 0 0,0 1 0 0 0,-9 24 1 0 0,13-40-200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45 9671 0 0,'27'-34'6451'0'0,"-27"34"-6170"0"0,0-1-1 0 0,0 1 1 0 0,0-1 0 0 0,0 0 0 0 0,-1 1-1 0 0,1-1 1 0 0,0 1 0 0 0,0-1 0 0 0,-1 1-1 0 0,1-1 1 0 0,0 1 0 0 0,-1-1-1 0 0,1 1 1 0 0,-1-1 0 0 0,1 1 0 0 0,-1-1-1 0 0,1 1 1 0 0,-4-1-249 0 0,0 1 0 0 0,0-1 0 0 0,1 1 1 0 0,-1 0-1 0 0,0 1 0 0 0,1-1 0 0 0,-1 0 0 0 0,0 1 0 0 0,1 0 0 0 0,-1 0 0 0 0,1 0 0 0 0,-1 0 0 0 0,1 1 0 0 0,-5 2 1 0 0,-8 5 112 0 0,-24 17 0 0 0,35-22-141 0 0,-65 50-150 0 0,63-48 123 0 0,1 0 1 0 0,0 0-1 0 0,0 1 0 0 0,1-1 0 0 0,0 1 1 0 0,0 1-1 0 0,-7 14 0 0 0,11-20-50 0 0,2-1-6 0 0,1 4 71 0 0,0 0-1 0 0,0-1 0 0 0,1 0 1 0 0,0 0-1 0 0,0 1 0 0 0,0-2 1 0 0,0 1-1 0 0,0 0 0 0 0,7 5 1 0 0,40 29 19 0 0,-18-15-16 0 0,-8-5 65 0 0,-9-8 87 0 0,17 17-1 0 0,-29-24-100 0 0,0-1-1 0 0,0 1 0 0 0,-1 0 1 0 0,1 0-1 0 0,-1 1 0 0 0,0-1 1 0 0,0 0-1 0 0,0 1 0 0 0,0-1 1 0 0,-1 1-1 0 0,3 6 0 0 0,-4-7-30 0 0,0-1 0 0 0,0 1 0 0 0,0-1 0 0 0,0 0 0 0 0,-1 1 0 0 0,1-1 0 0 0,-1 1-1 0 0,1-1 1 0 0,-1 0 0 0 0,0 1 0 0 0,0-1 0 0 0,0 0 0 0 0,0 0 0 0 0,0 0 0 0 0,0 0-1 0 0,-1 0 1 0 0,1 0 0 0 0,-1 0 0 0 0,1 0 0 0 0,-1-1 0 0 0,0 1 0 0 0,0 0-1 0 0,-2 1 1 0 0,-6 4 3 0 0,0 0-1 0 0,-1-1 0 0 0,-12 7 0 0 0,20-12-8 0 0,-23 12 18 0 0,-1-1 0 0 0,0-2 0 0 0,-34 9 1 0 0,50-16-14 0 0,0-1 0 0 0,-1 0 1 0 0,1-1-1 0 0,0 0 1 0 0,0 0-1 0 0,-1-1 0 0 0,1-1 1 0 0,0 0-1 0 0,0-1 1 0 0,0 0-1 0 0,-15-4 0 0 0,23 5-22 0 0,0 0-1 0 0,0-1 0 0 0,0 1 0 0 0,1-1 0 0 0,-1 1 0 0 0,0-1 0 0 0,1 0 0 0 0,-1 0 0 0 0,1 0 0 0 0,0 0 0 0 0,0 0 0 0 0,-1 0 0 0 0,1-1 1 0 0,1 1-1 0 0,-1-1 0 0 0,0 0 0 0 0,1 1 0 0 0,-1-1 0 0 0,1 0 0 0 0,0 0 0 0 0,-2-5 0 0 0,3 3-441 0 0,-1 0-1 0 0,0 0 1 0 0,1-1-1 0 0,0 1 1 0 0,1 0-1 0 0,-1 0 1 0 0,1-1-1 0 0,0 1 0 0 0,0 0 1 0 0,0 0-1 0 0,5-10 1 0 0,1-3-6065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 6447 0 0,'0'0'8658'0'0,"0"2"-7640"0"0,-4 12-308 0 0,2 0 0 0 0,0 0-1 0 0,-1 28 1 0 0,7 44 685 0 0,14 53-49 0 0,-18-137-1068 0 0,0-2-269 0 0,0 0 0 0 0,0 1 0 0 0,0-1 0 0 0,0 1 0 0 0,0-1 0 0 0,0 0 0 0 0,0 1 0 0 0,0-1 0 0 0,1 1 0 0 0,-1-1 0 0 0,0 0 0 0 0,0 1 1 0 0,0-1-1 0 0,1 1 0 0 0,-1-1 0 0 0,0 0 0 0 0,0 1 0 0 0,1-1 0 0 0,-1 0 0 0 0,0 0 0 0 0,0 1 0 0 0,1-1 0 0 0,-1 0 0 0 0,0 0 0 0 0,1 1 1 0 0,-1-1-1 0 0,1 0 0 0 0,-1 0 0 0 0,0 0 0 0 0,1 1 0 0 0,-1-1 0 0 0,1 0 0 0 0,-1 0 0 0 0,0 0 0 0 0,1 0 0 0 0,-1 0 0 0 0,1 0 1 0 0,-1 0-1 0 0,1 0 0 0 0,-1 0 0 0 0,0 0 0 0 0,1 0 0 0 0,-1 0 0 0 0,1-1 0 0 0,-1 1 0 0 0,0 0 0 0 0,1 0 0 0 0,-1 0 0 0 0,1-1 0 0 0,20-9 156 0 0,-15 5-152 0 0,0 0-1 0 0,-1 0 1 0 0,1-1-1 0 0,-1 0 0 0 0,-1 0 1 0 0,7-9-1 0 0,21-44-25 0 0,-14 24 7 0 0,10-12-134 0 0,-27 45 65 0 0,8 52-122 0 0,-6-12 203 0 0,6 48-18 0 0,-7-77 21 0 0,0 0 0 0 0,1 0-1 0 0,0 0 1 0 0,0 0 0 0 0,1 0 0 0 0,0-1-1 0 0,6 10 1 0 0,4 3-9 0 0,-6-14 0 0 0,1-4 11 0 0,-4-3 21 0 0,-1 0 0 0 0,1-1 0 0 0,-1 0 1 0 0,1 0-1 0 0,-1 0 0 0 0,0 0 0 0 0,1-1 0 0 0,-1 1 1 0 0,0-1-1 0 0,0 0 0 0 0,0 0 0 0 0,0-1 0 0 0,0 1 1 0 0,-1-1-1 0 0,5-3 0 0 0,7-8 581 0 0,26-29 0 0 0,-41 43-605 0 0,22-29 538 0 0,0 0 0 0 0,20-41 0 0 0,-27 45-618 0 0,0 0 1 0 0,1 1-1 0 0,1 1 1 0 0,33-34-1 0 0,-33 42-1945 0 0,28-17 0 0 0,-38 27 846 0 0,7-4-6272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6911 0 0,'0'0'528'0'0,"2"-1"-341"0"0,4-4 1069 0 0,2-1 0 0 0,-1 2 0 0 0,1-1 0 0 0,-1 1 0 0 0,1 0 0 0 0,16-5-1 0 0,-1 0-406 0 0,34-14 144 0 0,1 2 1 0 0,1 3-1 0 0,1 3 1 0 0,0 2-1 0 0,1 3 1 0 0,91-4-1 0 0,-130 15-1020 0 0,36 4-1 0 0,-40-2-1394 0 0,1-1-1 0 0,29-1 1 0 0,-35-3-1103 0 0,0-1-3985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59 11231 0 0,'0'0'1016'0'0,"0"2"-836"0"0,0 4 552 0 0,0-1 0 0 0,0 0 0 0 0,1 1-1 0 0,0-1 1 0 0,2 8 0 0 0,-3-11 83 0 0,6 8 534 0 0,-5-8-1268 0 0,1 1 1 0 0,0-1-1 0 0,0 0 0 0 0,0 0 1 0 0,0 0-1 0 0,0 0 1 0 0,0-1-1 0 0,0 1 0 0 0,1 0 1 0 0,-1-1-1 0 0,1 0 1 0 0,-1 0-1 0 0,1 1 0 0 0,-1-1 1 0 0,1-1-1 0 0,0 1 1 0 0,-1 0-1 0 0,1-1 0 0 0,0 1 1 0 0,0-1-1 0 0,-1 0 1 0 0,1 0-1 0 0,0 0 0 0 0,0 0 1 0 0,0 0-1 0 0,-1-1 1 0 0,1 1-1 0 0,4-2 0 0 0,-2 0-59 0 0,1 0 0 0 0,-1 0 0 0 0,0 0 0 0 0,0 0 0 0 0,0-1 0 0 0,0 0 0 0 0,0 0 0 0 0,-1 0 0 0 0,1-1 0 0 0,-1 0 0 0 0,0 0 0 0 0,0 0 0 0 0,4-5 0 0 0,-4 4-10 0 0,-3 4-12 0 0,0-1 0 0 0,0 1 0 0 0,0-1 0 0 0,0 1 0 0 0,0-1 0 0 0,0 0 1 0 0,-1 0-1 0 0,1 1 0 0 0,0-1 0 0 0,-1 0 0 0 0,1-2 0 0 0,0 3-19 0 0,-1-1 0 0 0,1 1-1 0 0,-1-1 1 0 0,0 1 0 0 0,1 0 0 0 0,-1-1-1 0 0,0 1 1 0 0,0-1 0 0 0,0 1 0 0 0,0 0-1 0 0,0-1 1 0 0,0 1 0 0 0,-1-1 0 0 0,1 1-1 0 0,0 0 1 0 0,-1-1 0 0 0,1 1 0 0 0,-1 0 0 0 0,1-1-1 0 0,-1 1 1 0 0,0 0 0 0 0,1 0 0 0 0,-3-3-1 0 0,1 1-42 0 0,0 1 38 0 0,0 0 0 0 0,0 0 0 0 0,0-1-1 0 0,0 1 1 0 0,-1 0 0 0 0,1 1 0 0 0,-1-1 0 0 0,0 0-1 0 0,1 1 1 0 0,-1 0 0 0 0,0-1 0 0 0,0 1-1 0 0,0 0 1 0 0,0 0 0 0 0,0 1 0 0 0,0-1 0 0 0,0 1-1 0 0,0-1 1 0 0,0 1 0 0 0,0 0 0 0 0,0 0 0 0 0,0 0-1 0 0,-5 2 1 0 0,0-1-36 0 0,0 0 0 0 0,0 1 1 0 0,0 0-1 0 0,0 1 0 0 0,0 0 0 0 0,1 0 0 0 0,-13 8 0 0 0,10-4 85 0 0,0 0 1 0 0,1 1-1 0 0,0 0 0 0 0,1 1 0 0 0,-1 0 0 0 0,2 0 0 0 0,-1 1 1 0 0,1-1-1 0 0,1 2 0 0 0,0-1 0 0 0,-8 20 0 0 0,6-12 23 0 0,2 1 1 0 0,0 1-1 0 0,1 0 0 0 0,1-1 1 0 0,0 1-1 0 0,0 25 0 0 0,4-40-23 0 0,0 0 0 0 0,0 0 1 0 0,0 0-1 0 0,1 0 0 0 0,0 1 0 0 0,0-1 0 0 0,0 0 0 0 0,0-1 0 0 0,1 1 1 0 0,3 6-1 0 0,-4-8-94 0 0,1 0 1 0 0,0-1-1 0 0,0 1 1 0 0,0 0-1 0 0,0-1 1 0 0,1 1-1 0 0,-1-1 1 0 0,1 0-1 0 0,-1 0 1 0 0,1 0-1 0 0,0 0 1 0 0,0-1-1 0 0,-1 1 1 0 0,1-1-1 0 0,0 1 1 0 0,6 1-1 0 0,3 0-895 0 0,-1-1-1 0 0,15 2 1 0 0,-9-2-919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9671 0 0,'0'0'15007'0'0,"0"-2"-14847"0"0,9-39 369 0 0,2 1 1 0 0,2 0 0 0 0,2 1-1 0 0,20-40 1 0 0,-21 50-463 0 0,2 1 1 0 0,1 1 0 0 0,2 0 0 0 0,0 1-1 0 0,2 1 1 0 0,0 0 0 0 0,2 2-1 0 0,49-39 1 0 0,-57 52-104 0 0,1 0 1 0 0,0 1-1 0 0,1 1 0 0 0,0 1 0 0 0,0 0 1 0 0,0 1-1 0 0,1 1 0 0 0,0 1 1 0 0,0 0-1 0 0,0 2 0 0 0,22-2 0 0 0,-25 4-867 0 0,0 0-1 0 0,0 1 1 0 0,1 1-1 0 0,24 6 0 0 0,-27-4-4915 0 0,0 1-1655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10591 0 0,'-6'-17'13357'0'0,"8"19"-13250"0"0,2 0-55 0 0,0 0 0 0 0,0 0 0 0 0,1 0 0 0 0,-1-1 0 0 0,0 0 0 0 0,1 1 0 0 0,-1-1 1 0 0,0-1-1 0 0,1 1 0 0 0,6 0 0 0 0,18-2-1606 0 0,-2-4-5419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19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7367 0 0,'0'0'15172'0'0,"-9"6"-13673"0"0,-16 2-3098 0 0,16-7 535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5527 0 0,'0'2'7660'0'0,"1"4"-7051"0"0,0-1 0 0 0,-1 1-1 0 0,0-1 1 0 0,-1 1-1 0 0,1 0 1 0 0,-1-1 0 0 0,0 1-1 0 0,-3 8 1 0 0,-18 46 230 0 0,17-47-368 0 0,-11 19-103 0 0,0-1 0 0 0,-36 51 0 0 0,1-3-493 0 0,47-70-20 0 0,3-7-167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13159 0 0,'0'0'1424'0'0,"16"6"-1424"0"0,-7-3-3896 0 0,1 3-768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6911 0 0,'-2'1'7451'0'0,"-85"69"-4362"0"0,62-49-2953 0 0,0-1 0 0 0,-55 34 0 0 0,50-37 172 0 0,1 2 0 0 0,-45 38 0 0 0,73-56-257 0 0,0 0 0 0 0,-1 0 0 0 0,1 0-1 0 0,0 0 1 0 0,0 1 0 0 0,0-1 0 0 0,0 1-1 0 0,0-1 1 0 0,0 1 0 0 0,0-1 0 0 0,0 1-1 0 0,0-1 1 0 0,1 1 0 0 0,-1-1 0 0 0,1 1-1 0 0,-1 0 1 0 0,1 0 0 0 0,0-1 0 0 0,-1 1-1 0 0,1 0 1 0 0,0 2 0 0 0,1-2-32 0 0,-1 0 1 0 0,1 0-1 0 0,0 0 1 0 0,-1 0-1 0 0,1 0 1 0 0,0 0-1 0 0,0 0 1 0 0,0-1-1 0 0,1 1 0 0 0,-1 0 1 0 0,0 0-1 0 0,1-1 1 0 0,-1 1-1 0 0,1-1 1 0 0,-1 1-1 0 0,1-1 0 0 0,2 2 1 0 0,13 7-233 0 0,0-1-1 0 0,0-1 1 0 0,1 0 0 0 0,0-1-1 0 0,0-1 1 0 0,0-1 0 0 0,31 5-1 0 0,39 1 177 0 0,-57-8 276 0 0,0 1 1 0 0,-1 1-1 0 0,59 19 0 0 0,-87-23-207 0 0,1 0 0 0 0,-1 0 0 0 0,1 0 0 0 0,-1 0-1 0 0,1 1 1 0 0,-1-1 0 0 0,0 1 0 0 0,0 0 0 0 0,0 0 0 0 0,0 0 0 0 0,0 0-1 0 0,0 0 1 0 0,0 0 0 0 0,-1 0 0 0 0,3 4 0 0 0,-3-4 9 0 0,-1 0 1 0 0,1 0-1 0 0,-1 0 1 0 0,1 0 0 0 0,-1 0-1 0 0,0 0 1 0 0,0 0-1 0 0,0 0 1 0 0,0 0-1 0 0,0 0 1 0 0,0 0 0 0 0,0 0-1 0 0,-1 0 1 0 0,1 0-1 0 0,-1 0 1 0 0,1 0-1 0 0,-1 0 1 0 0,0 0-1 0 0,0-1 1 0 0,0 1 0 0 0,-2 3-1 0 0,-1 1 66 0 0,-1 0 1 0 0,0 0-1 0 0,-1 0 0 0 0,0 0 0 0 0,0-1 1 0 0,0 0-1 0 0,0 0 0 0 0,-1 0 0 0 0,-13 7 1 0 0,-7 0 141 0 0,-38 13 1 0 0,30-12-123 0 0,16-7-1 0 0,0 0 0 0 0,-1-1 0 0 0,0 0 0 0 0,0-2 0 0 0,0-1 1 0 0,0 0-1 0 0,-1-1 0 0 0,1-2 0 0 0,-40-5 0 0 0,37 4-188 0 0,11 0 132 0 0,0 1 1 0 0,-20-6 0 0 0,29 6-209 0 0,0 0 0 0 0,0 0 1 0 0,0-1-1 0 0,0 1 0 0 0,1-1 1 0 0,-1 1-1 0 0,1-1 0 0 0,-1 0 1 0 0,1 0-1 0 0,-1 0 0 0 0,1 0 1 0 0,0 0-1 0 0,0 0 0 0 0,0-1 1 0 0,-3-4-1 0 0,5 6-389 0 0,-1-1-1 0 0,0 0 1 0 0,1 0 0 0 0,-1 1 0 0 0,1-1 0 0 0,0 0 0 0 0,-1 0-1 0 0,1 0 1 0 0,0 1 0 0 0,0-1 0 0 0,0 0 0 0 0,1-3 0 0 0,2-13-5927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516 708 3223 0 0,'-1'2'240'0'0,"-18"23"10534"0"0,20-26-10180 0 0,161-192 2116 0 0,-113 130-2210 0 0,109-151 1142 0 0,-90 120-1119 0 0,-62 86-477 0 0,7-11 3 0 0,13-21 0 0 0,-23 35-91 0 0,-1-1 1 0 0,1 1 0 0 0,-1-1 0 0 0,0 1 0 0 0,0-1 0 0 0,0 0-1 0 0,-1 0 1 0 0,0 0 0 0 0,0-7 0 0 0,-1 11 9 0 0,0 1 1 0 0,0-1-1 0 0,0 1 1 0 0,0-1-1 0 0,0 1 0 0 0,0-1 1 0 0,-1 1-1 0 0,1-1 1 0 0,-1 1-1 0 0,1-1 0 0 0,-1 1 1 0 0,1 0-1 0 0,-1-1 1 0 0,0 1-1 0 0,0 0 0 0 0,0-1 1 0 0,0 1-1 0 0,0 0 1 0 0,0 0-1 0 0,0 0 0 0 0,0 0 1 0 0,0 0-1 0 0,0 0 1 0 0,0 0-1 0 0,-1 0 1 0 0,1 1-1 0 0,0-1 0 0 0,-1 0 1 0 0,1 1-1 0 0,-1-1 1 0 0,1 1-1 0 0,0 0 0 0 0,-1-1 1 0 0,1 1-1 0 0,-1 0 1 0 0,1 0-1 0 0,-1 0 0 0 0,1 0 1 0 0,-1 0-1 0 0,-1 0 1 0 0,-7 1-101 0 0,0 0 1 0 0,0 1 0 0 0,1 0-1 0 0,-17 6 1 0 0,7-1 162 0 0,1 1 1 0 0,1 0-1 0 0,0 1 0 0 0,0 1 0 0 0,0 0 1 0 0,2 2-1 0 0,-1-1 0 0 0,1 2 1 0 0,1 0-1 0 0,0 1 0 0 0,1 0 1 0 0,1 1-1 0 0,0 1 0 0 0,-13 22 1 0 0,6-4-103 0 0,2 1 1 0 0,2 1 0 0 0,0 0-1 0 0,3 1 1 0 0,1 0 0 0 0,-7 48-1 0 0,13-59 72 0 0,-51 231-31 0 0,43-213-6 0 0,-1 0 1 0 0,-3-1-1 0 0,-37 70 0 0 0,20-54 130 0 0,-2-2 1 0 0,-3-1-1 0 0,-2-2 0 0 0,-3-2 0 0 0,-64 61 1 0 0,103-108-142 0 0,0-1 1 0 0,0 0 0 0 0,0 0-1 0 0,-1 0 1 0 0,1-1 0 0 0,-1 0-1 0 0,0 0 1 0 0,0 0 0 0 0,0-1 0 0 0,-8 3-1 0 0,12-5-81 0 0,-8-15-1466 0 0,8 5-112 0 0,2-1-3602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2759 0 0,'0'0'126'0'0,"0"-2"-5"0"0,0 2 43 0 0,0-1 0 0 0,0 0 0 0 0,0 1 0 0 0,0-1 0 0 0,0 0 0 0 0,1 1 0 0 0,-1-1 0 0 0,0 0 0 0 0,0 1 0 0 0,1-1 0 0 0,-1 1 0 0 0,0-1 0 0 0,1 0 0 0 0,-1 1 0 0 0,0-1 1 0 0,1 1-1 0 0,-1-1 0 0 0,1 1 0 0 0,-1-1 0 0 0,1 1 0 0 0,-1-1 0 0 0,1 1 0 0 0,-1 0 0 0 0,1-1 0 0 0,-1 1 0 0 0,1 0 0 0 0,0-1 0 0 0,-1 1 0 0 0,1 0 0 0 0,0 0 0 0 0,-1 0 0 0 0,1 0 0 0 0,0-1 0 0 0,-1 1 0 0 0,2 0 0 0 0,0 0 840 0 0,37-8 7040 0 0,22 5-6944 0 0,-22 1-558 0 0,-22 1-340 0 0,252-23 2978 0 0,-202 15-3658 0 0,-1-4 0 0 0,67-20 1 0 0,-83 13-2264 0 0,-27 11 1777 0 0,17-5-954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18 11519 0 0,'0'0'887'0'0,"-1"-1"-583"0"0,0 0-123 0 0,0 0 0 0 0,0 0-1 0 0,0-1 1 0 0,0 1 0 0 0,0 0 0 0 0,0 0 0 0 0,0 0 0 0 0,0 0-1 0 0,-1 1 1 0 0,1-1 0 0 0,0 0 0 0 0,-1 0 0 0 0,1 1 0 0 0,-1-1 0 0 0,1 1-1 0 0,-1-1 1 0 0,1 1 0 0 0,-1 0 0 0 0,1-1 0 0 0,-1 1 0 0 0,-1 0-1 0 0,1 0 69 0 0,-4 0-111 0 0,0-1 1 0 0,-1 2-1 0 0,1-1 1 0 0,-1 1-1 0 0,1 0 1 0 0,0 0-1 0 0,0 1 1 0 0,0-1-1 0 0,0 2 1 0 0,0-1-1 0 0,0 0 1 0 0,-5 4-1 0 0,-7 4-272 0 0,1 1 0 0 0,-23 19 0 0 0,-5 9 17 0 0,2 1-1 0 0,1 2 1 0 0,2 2-1 0 0,2 2 0 0 0,-33 53 1 0 0,65-89 314 0 0,0 0-1 0 0,-8 20 1 0 0,13-28-135 0 0,0 0 1 0 0,0 0 0 0 0,0 1-1 0 0,0-1 1 0 0,0 0-1 0 0,1 1 1 0 0,0-1-1 0 0,-1 1 1 0 0,1-1 0 0 0,0 1-1 0 0,0-1 1 0 0,0 1-1 0 0,0-1 1 0 0,1 1-1 0 0,-1-1 1 0 0,1 0 0 0 0,-1 1-1 0 0,1-1 1 0 0,2 5-1 0 0,-2-6-28 0 0,0 0 0 0 0,1 0 0 0 0,-1 0 0 0 0,0 0 0 0 0,0 0 0 0 0,1 0 0 0 0,-1 0 0 0 0,1-1 0 0 0,-1 1 0 0 0,1 0 0 0 0,-1-1 0 0 0,1 0 0 0 0,-1 1-1 0 0,1-1 1 0 0,-1 0 0 0 0,1 1 0 0 0,0-1 0 0 0,-1 0 0 0 0,1 0 0 0 0,-1-1 0 0 0,1 1 0 0 0,0 0 0 0 0,-1 0 0 0 0,1-1 0 0 0,1 0 0 0 0,7-2 82 0 0,0 0 0 0 0,16-8 0 0 0,-16 6-39 0 0,41-18-530 0 0,-1-2 0 0 0,-1-3 0 0 0,-1-2 0 0 0,72-59 0 0 0,-118 87 116 0 0,-16 18 191 0 0,-1-2 239 0 0,9-9-98 0 0,1 0 0 0 0,0 1-1 0 0,-7 8 1 0 0,11-13-75 0 0,14-2-2469 0 0,8-3 1240 0 0,1-3-17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0 919 0 0,'1'2'11004'0'0,"20"20"-6205"0"0,-2 1-3354 0 0,-16-18-1322 0 0,0 0-1 0 0,0 0 1 0 0,-1 1 0 0 0,1-1-1 0 0,-1 0 1 0 0,0 1 0 0 0,-1 0 0 0 0,2 10-1 0 0,-1 7 159 0 0,-2 1 0 0 0,0 0 0 0 0,-2 0-1 0 0,-7 32 1 0 0,6-35-126 0 0,-4 26 118 0 0,-3-1 1 0 0,-1 0-1 0 0,-3-1 0 0 0,-2 0 0 0 0,-1-1 1 0 0,-37 66-1 0 0,-36 40 274 0 0,-14 27-446 0 0,76-123-118 0 0,27-52-65 0 0,3-3-126 0 0,12-8 152 0 0,0 0-1 0 0,-1-1 0 0 0,0-1 0 0 0,-1 0 0 0 0,18-21 0 0 0,14-12-31 0 0,-29 30 85 0 0,26-24-58 0 0,1 2 0 0 0,68-44 0 0 0,-106 78 69 0 0,0-1 1 0 0,0 2 0 0 0,0-1 0 0 0,0 0 0 0 0,0 1-1 0 0,0-1 1 0 0,0 1 0 0 0,1 0 0 0 0,-1 1 0 0 0,7-1-1 0 0,-9 1 1 0 0,0 0 0 0 0,-1 0-1 0 0,1 0 1 0 0,-1 1-1 0 0,1-1 1 0 0,0 1-1 0 0,-1-1 1 0 0,1 1-1 0 0,-1 0 1 0 0,1-1 0 0 0,-1 1-1 0 0,0 0 1 0 0,1 0-1 0 0,-1 0 1 0 0,0 0-1 0 0,0 0 1 0 0,0 0-1 0 0,1 0 1 0 0,-1 1 0 0 0,0-1-1 0 0,0 0 1 0 0,-1 1-1 0 0,1-1 1 0 0,0 1-1 0 0,0-1 1 0 0,-1 1-1 0 0,1-1 1 0 0,-1 1-1 0 0,1-1 1 0 0,-1 1 0 0 0,1 1-1 0 0,1 13-4 0 0,-1 0 0 0 0,0 0 1 0 0,-1 0-1 0 0,-1 0 0 0 0,0 0 0 0 0,-1 0 0 0 0,-5 19 0 0 0,-2 20-1598 0 0,17-51-429 0 0,2-1 359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6447 0 0,'-2'0'499'0'0,"-5"0"-346"0"0,-1 1 1 0 0,1-1-1 0 0,-8 3 1 0 0,2 1 1916 0 0,0 0 1 0 0,-19 9 0 0 0,-23 15 3829 0 0,21-7-5841 0 0,28-18 19 0 0,0 1 0 0 0,1 0 0 0 0,0 0 0 0 0,0 1-1 0 0,0-1 1 0 0,0 1 0 0 0,0 0 0 0 0,1 0 0 0 0,0 1 0 0 0,0-1-1 0 0,1 1 1 0 0,-6 12 0 0 0,8-15-172 0 0,3 7-389 0 0,-1-8 356 0 0,1 0 1 0 0,-1 0-1 0 0,0 0 0 0 0,1 0 1 0 0,-1 0-1 0 0,1-1 0 0 0,0 1 1 0 0,0 0-1 0 0,-1-1 0 0 0,1 0 1 0 0,0 1-1 0 0,0-1 0 0 0,1 0 1 0 0,2 1-1 0 0,33 13-877 0 0,-34-13 855 0 0,2 0 39 0 0,11 3 192 0 0,-1 0 0 0 0,-1 2 0 0 0,1-1 0 0 0,19 14 0 0 0,-31-17 50 0 0,0-1-1 0 0,-1 1 1 0 0,1 0-1 0 0,-1 0 1 0 0,0 0 0 0 0,0 1-1 0 0,0-1 1 0 0,0 1 0 0 0,-1 0-1 0 0,1 0 1 0 0,-1 0-1 0 0,0 0 1 0 0,0 0 0 0 0,0 0-1 0 0,-1 0 1 0 0,0 1-1 0 0,1-1 1 0 0,-1 1 0 0 0,-1-1-1 0 0,1 1 1 0 0,-1 6 0 0 0,0-5-17 0 0,0 0 0 0 0,-1 0 0 0 0,0 0 1 0 0,0 0-1 0 0,0 0 0 0 0,-1 0 1 0 0,0-1-1 0 0,0 1 0 0 0,-1 0 1 0 0,1-1-1 0 0,-6 9 0 0 0,3-7-48 0 0,-1 0-1 0 0,0 0 0 0 0,0-1 1 0 0,0 1-1 0 0,-1-1 0 0 0,0-1 1 0 0,-9 7-1 0 0,-1-2-52 0 0,0-1 0 0 0,-1-1-1 0 0,0 0 1 0 0,0-1 0 0 0,-1-1-1 0 0,-30 6 1 0 0,41-10-46 0 0,-1 0 0 0 0,1-1-1 0 0,-1 0 1 0 0,1 0 0 0 0,-1-1 0 0 0,0 0-1 0 0,1 0 1 0 0,-1-1 0 0 0,1-1 0 0 0,-14-3 0 0 0,19 4-107 0 0,0 0 0 0 0,0-1 0 0 0,1 1 0 0 0,-1-1 0 0 0,1 0 0 0 0,-1 0 0 0 0,1 0 0 0 0,0 0 0 0 0,0 0 0 0 0,0 0 0 0 0,0-1 0 0 0,0 1 0 0 0,0-1 0 0 0,1 0 0 0 0,-1 1 0 0 0,1-1 0 0 0,0 0 0 0 0,0 0 0 0 0,-1-4 0 0 0,-3-14-1143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16783 0 0,'0'0'1522'0'0,"1"2"-1250"0"0,-1 4-236 0 0,0-1 1 0 0,0 1-1 0 0,0 0 1 0 0,0 0 0 0 0,-1 0-1 0 0,0-1 1 0 0,-2 9-1 0 0,-16 42 372 0 0,8-27-235 0 0,-186 500 1841 0 0,193-519-2015 0 0,-20 51-135 0 0,-3-1 1 0 0,-3-2-1 0 0,-2 0 0 0 0,-61 81 1 0 0,68-104-225 0 0,10-14-1208 0 0,-30 33 1 0 0,33-42 260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0,'0'0'3806'0'0,"2"2"-2586"0"0,5 1-902 0 0,1 0 1 0 0,0 0 0 0 0,0 0-1 0 0,0-1 1 0 0,0 0 0 0 0,0 0-1 0 0,1-1 1 0 0,-1 0 0 0 0,12-1 0 0 0,82-7 925 0 0,-70 3-666 0 0,193-7 51 0 0,-196 12-1034 0 0,35 6 0 0 0,-50-5-977 0 0,1 2-1 0 0,14 4 1 0 0,-8 1-6189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119 288 16759 0 0,'0'0'1514'0'0,"0"2"-1242"0"0,2 4-104 0 0,0-1 1 0 0,0 1-1 0 0,1-1 1 0 0,-1 0-1 0 0,1 0 1 0 0,0 0-1 0 0,1 0 1 0 0,-1 0 0 0 0,1-1-1 0 0,0 1 1 0 0,0-1-1 0 0,0 0 1 0 0,1-1-1 0 0,0 1 1 0 0,-1-1 0 0 0,1 1-1 0 0,0-2 1 0 0,0 1-1 0 0,1 0 1 0 0,-1-1-1 0 0,10 3 1 0 0,-1-1 171 0 0,1 0 1 0 0,0-2-1 0 0,0 1 1 0 0,1-2-1 0 0,-1 0 1 0 0,0 0-1 0 0,20-3 0 0 0,-26 0-310 0 0,-1 0-1 0 0,1 0 1 0 0,-1-1-1 0 0,1 0 1 0 0,-1 0-1 0 0,0-1 1 0 0,0 0-1 0 0,-1-1 1 0 0,1 1-1 0 0,-1-1 1 0 0,0-1-1 0 0,0 0 1 0 0,-1 0-1 0 0,1 0 1 0 0,7-11-1 0 0,-13 16-48 0 0,0 0 0 0 0,0 0-1 0 0,0 0 1 0 0,0 0-1 0 0,-1 0 1 0 0,1 0 0 0 0,0-1-1 0 0,-1 1 1 0 0,1 0 0 0 0,-1 0-1 0 0,1-1 1 0 0,-1 1-1 0 0,0 0 1 0 0,1 0 0 0 0,-1-1-1 0 0,0 1 1 0 0,0 0-1 0 0,0-1 1 0 0,0 1 0 0 0,0 0-1 0 0,0-1 1 0 0,0 1-1 0 0,-1 0 1 0 0,1-1 0 0 0,0 1-1 0 0,-1 0 1 0 0,1 0-1 0 0,-1-1 1 0 0,1 1 0 0 0,-1 0-1 0 0,0 0 1 0 0,1 0-1 0 0,-1 0 1 0 0,0 0 0 0 0,0 0-1 0 0,0 0 1 0 0,0 0-1 0 0,0 0 1 0 0,0 0 0 0 0,0 0-1 0 0,0 1 1 0 0,0-1 0 0 0,0 0-1 0 0,-2 0 1 0 0,-2-1-146 0 0,0-1-1 0 0,0 2 1 0 0,0-1 0 0 0,0 0 0 0 0,0 1 0 0 0,0 0 0 0 0,0 0 0 0 0,0 1-1 0 0,-1-1 1 0 0,-5 1 0 0 0,-4 2-126 0 0,1 1 0 0 0,0 0-1 0 0,0 1 1 0 0,0 0 0 0 0,1 1 0 0 0,-14 7-1 0 0,-76 45-145 0 0,95-51 460 0 0,-17 9 307 0 0,1 1 0 0 0,-28 25 0 0 0,41-31-87 0 0,-1 2 0 0 0,2-1 0 0 0,-1 1 0 0 0,2 1 0 0 0,-16 25 0 0 0,23-35-207 0 0,1 0-1 0 0,-1 0 1 0 0,1 0 0 0 0,0 1 0 0 0,0-1 0 0 0,0 0 0 0 0,0 1-1 0 0,0-1 1 0 0,1 1 0 0 0,0-1 0 0 0,0 1 0 0 0,0-1-1 0 0,0 1 1 0 0,1 4 0 0 0,-1-6-32 0 0,1 0 0 0 0,0 0-1 0 0,-1 0 1 0 0,1-1 0 0 0,0 1 0 0 0,0 0-1 0 0,0-1 1 0 0,0 1 0 0 0,1 0 0 0 0,-1-1-1 0 0,0 0 1 0 0,1 1 0 0 0,-1-1 0 0 0,1 0-1 0 0,-1 1 1 0 0,1-1 0 0 0,0 0 0 0 0,-1 0-1 0 0,1 0 1 0 0,0-1 0 0 0,0 1 0 0 0,-1 0-1 0 0,1-1 1 0 0,0 1 0 0 0,0-1 0 0 0,3 1-1 0 0,24 1-1503 0 0,0-4-3509 0 0,9-5-2243 0 0</inkml:trace>
  <inkml:trace contextRef="#ctx0" brushRef="#br0" timeOffset="1">623 631 1375 0 0,'-2'11'15056'0'0,"3"-13"-14524"0"0,0 0-1 0 0,-1 0 1 0 0,1 0-1 0 0,0 0 1 0 0,0 1-1 0 0,0-1 1 0 0,2-3-1 0 0,1-1 183 0 0,62-143 3615 0 0,4-7-3172 0 0,-60 138-1066 0 0,1-1 1 0 0,1 2-1 0 0,0-1 0 0 0,2 2 1 0 0,30-30-1 0 0,-16 23-217 0 0,1 1 0 0 0,2 2 0 0 0,0 1 0 0 0,0 1 0 0 0,57-22 0 0 0,-66 32-227 0 0,-1 0 0 0 0,35-6 0 0 0,-44 11-730 0 0,-1 2 0 0 0,2 0 0 0 0,17 0 1 0 0,-13 2-6724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5527 0 0,'0'0'423'0'0,"0"2"-278"0"0,-9 15 717 0 0,0 2 4338 0 0,4-1 7610 0 0,18-22-12183 0 0,-5 0-730 0 0,0-1 0 0 0,0 1 0 0 0,0-1 0 0 0,0-1 0 0 0,7-6 0 0 0,-2 0-1290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10591 0 0,'0'0'1951'0'0,"-1"1"-1058"0"0,-13 22 519 0 0,1 0 0 0 0,-12 26 0 0 0,16-28-1201 0 0,1 0-1 0 0,-9 37 0 0 0,12-40-217 0 0,2 0 464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95 6447 0 0,'59'-60'911'0'0,"-33"38"4485"0"0,-25 22-5204 0 0,-1-1 0 0 0,1 1-1 0 0,-1-1 1 0 0,0 1 0 0 0,1-1 0 0 0,-1 0 0 0 0,0 1 0 0 0,1-1 0 0 0,-1 1-1 0 0,0-1 1 0 0,0 0 0 0 0,1 1 0 0 0,-1-1 0 0 0,0 0 0 0 0,0 0-1 0 0,0-1 1073 0 0,-25 22-1197 0 0,4-2-14 0 0,-1-1 1 0 0,-1-1-1 0 0,-24 14 0 0 0,22-18-151 0 0,1 2-1 0 0,-34 25 0 0 0,51-33 89 0 0,7-3-33 0 0,0-2 42 0 0,0 1 1 0 0,1-1-1 0 0,-1 1 1 0 0,1-1-1 0 0,0 1 1 0 0,0-1-1 0 0,-1 0 1 0 0,1 1-1 0 0,0-1 1 0 0,0 0 0 0 0,0 0-1 0 0,0 1 1 0 0,0-1-1 0 0,1 0 1 0 0,-1 0-1 0 0,0 0 1 0 0,0 0-1 0 0,1-1 1 0 0,2 2-1 0 0,1 1 0 0 0,5 3 14 0 0,1-1 0 0 0,0-1-1 0 0,0 1 1 0 0,0-2 0 0 0,1 1 0 0 0,14 1-1 0 0,-12-2-12 0 0,0 0 0 0 0,0 1-1 0 0,22 10 1 0 0,-13-3 0 0 0,-12-6 0 0 0,0 0 0 0 0,-1 1 0 0 0,18 12 0 0 0,-25-15 47 0 0,0 0 0 0 0,0 0 1 0 0,0 1-1 0 0,0 0 0 0 0,-1-1 0 0 0,0 1 0 0 0,0 0 0 0 0,0 0 0 0 0,0 0 0 0 0,0 0 0 0 0,1 6 1 0 0,-3-8-23 0 0,1 0 1 0 0,-1 0 0 0 0,0 0 0 0 0,0 0 0 0 0,1 0 0 0 0,-2 0-1 0 0,1 0 1 0 0,0 0 0 0 0,0 0 0 0 0,-1 0 0 0 0,1 0 0 0 0,-1 0-1 0 0,1 0 1 0 0,-1-1 0 0 0,-1 4 0 0 0,-16 24 300 0 0,17-28-303 0 0,-4 5 1 0 0,-1 0 0 0 0,1 0 0 0 0,-1-1 0 0 0,0 1 0 0 0,-1-1 0 0 0,1-1 0 0 0,-1 1-1 0 0,0-1 1 0 0,0 0 0 0 0,-1-1 0 0 0,1 0 0 0 0,-1 0 0 0 0,-8 2 0 0 0,-14 2 105 0 0,0-1 1 0 0,-36 2-1 0 0,16-2-76 0 0,-4 2-3109 0 0,-67 0-1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1839 0 0,'-2'0'534'0'0,"-3"0"426"0"0,1 0-1 0 0,-1 0 1 0 0,1 0 0 0 0,-1 0 0 0 0,1 1 0 0 0,-1 0 0 0 0,1 0 0 0 0,-1 0-1 0 0,-6 4 1 0 0,-44 21 1180 0 0,36-15-2377 0 0,-29 14 294 0 0,-42 19 33 0 0,-81 38 19 0 0,7-2-24 0 0,154-76-74 0 0,8-3 48 0 0,5-1 31 0 0,29 0 249 0 0,0 1-1 0 0,0 1 0 0 0,58 13 1 0 0,-63-8 176 0 0,-1 2 1 0 0,34 15-1 0 0,-46-18-323 0 0,-1 2 0 0 0,0-1-1 0 0,0 2 1 0 0,-1-1 0 0 0,20 20 0 0 0,-31-28-178 0 0,-1 1 1 0 0,1-1 0 0 0,-1 1-1 0 0,1 0 1 0 0,-1-1-1 0 0,1 1 1 0 0,-1-1 0 0 0,0 1-1 0 0,1 0 1 0 0,-1 0-1 0 0,0-1 1 0 0,1 1-1 0 0,-1 0 1 0 0,0-1 0 0 0,0 1-1 0 0,0 0 1 0 0,1 0-1 0 0,-1-1 1 0 0,0 1-1 0 0,0 0 1 0 0,0 0 0 0 0,0-1-1 0 0,-1 1 1 0 0,1 0-1 0 0,0 1 1 0 0,-1-1 15 0 0,0 1 1 0 0,1-1-1 0 0,-1 1 1 0 0,0-1-1 0 0,0 0 1 0 0,0 0-1 0 0,0 1 1 0 0,-1-1-1 0 0,1 0 1 0 0,0 0-1 0 0,-3 1 1 0 0,-3 3 97 0 0,0-1-1 0 0,-1 0 1 0 0,-12 3-1 0 0,20-6-119 0 0,-62 18 259 0 0,-1-3 1 0 0,-67 9 0 0 0,79-16-241 0 0,4-1-339 0 0,0-2 0 0 0,-49 0 0 0 0,94-6-41 0 0,1 0 224 0 0,1-1 0 0 0,0 1 1 0 0,-1-1-1 0 0,1 0 0 0 0,0 1 1 0 0,0-1-1 0 0,-1 0 0 0 0,1 1 1 0 0,0-1-1 0 0,0 0 0 0 0,0 1 0 0 0,0-1 1 0 0,0 0-1 0 0,0 1 0 0 0,0-1 1 0 0,0 0-1 0 0,0 1 0 0 0,0-1 0 0 0,0 0 1 0 0,1 1-1 0 0,-1-1 0 0 0,0 0 1 0 0,0 1-1 0 0,1-1 0 0 0,-1 1 0 0 0,0-1 1 0 0,1 0-1 0 0,-1 1 0 0 0,1-1 1 0 0,14-17-988 0 0,-14 16 885 0 0,25-21-1496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182 191 7367 0 0,'0'0'568'0'0,"-1"2"-373"0"0,-2 6 479 0 0,-1-1 0 0 0,-1 1 0 0 0,1-1 0 0 0,-1 1 0 0 0,0-1 0 0 0,-11 10 0 0 0,-42 36 2629 0 0,37-36-2486 0 0,-20 23 0 0 0,23-23-520 0 0,17-16-370 0 0,2-3-11 0 0,-1 0-1 0 0,0-1 1 0 0,0 1 0 0 0,1 0 0 0 0,-1 0 0 0 0,1-1 0 0 0,2-3 0 0 0,-3 5 3 0 0,6-13-71 0 0,1 1 0 0 0,0 0 0 0 0,0 0-1 0 0,2 1 1 0 0,15-19 0 0 0,-17 23 201 0 0,0-1 20 0 0,2 0 0 0 0,-1 0 0 0 0,1 1 0 0 0,1 0 0 0 0,-1 0 1 0 0,1 1-1 0 0,1 0 0 0 0,-1 1 0 0 0,1 1 0 0 0,0-1 0 0 0,1 2 0 0 0,-1-1 0 0 0,20-3 0 0 0,-23 5 56 0 0,1 2-1 0 0,-1-1 1 0 0,0 1 0 0 0,1 0 0 0 0,-1 1 0 0 0,0 0-1 0 0,1 0 1 0 0,-1 1 0 0 0,0 0 0 0 0,1 0-1 0 0,9 3 1 0 0,-15-2 49 0 0,2 4-73 0 0,3 7 47 0 0,-8-8-120 0 0,-1-3 4 0 0,2 1-3 0 0,-2 9 69 0 0,-2 6 15 0 0,3-14-106 0 0,-1-1-2 0 0,1 0 0 0 0,-1 0 1 0 0,0 1-1 0 0,0-1 0 0 0,0 0 0 0 0,0 0 1 0 0,0 0-1 0 0,-1 0 0 0 0,0 0 0 0 0,1 0 0 0 0,-1 0 1 0 0,0-1-1 0 0,0 1 0 0 0,-3 2 0 0 0,-1 1-15 0 0,5-5-49 0 0,2-4-172 0 0,0 0 196 0 0,0 0 1 0 0,1 0-1 0 0,-1 0 0 0 0,1 0 0 0 0,0 0 1 0 0,0 0-1 0 0,0 1 0 0 0,0-1 1 0 0,4-4-1 0 0,-3 4 4 0 0,14-15-43 0 0,1 1 0 0 0,29-22 0 0 0,44-25 4 0 0,-70 50-16 0 0,0-1 24 0 0,1 1-1 0 0,1 1 1 0 0,31-13-1 0 0,-46 23 89 0 0,-1 0 0 0 0,0 1 1 0 0,1 0-1 0 0,0 0 0 0 0,-1 1 0 0 0,1 0 0 0 0,0 0 0 0 0,0 1 0 0 0,-1 0 0 0 0,1 0 1 0 0,0 1-1 0 0,0 0 0 0 0,-1 0 0 0 0,1 1 0 0 0,11 4 0 0 0,-15-5 13 0 0,-1 1-1 0 0,0 0 0 0 0,0-1 1 0 0,0 1-1 0 0,0 1 1 0 0,-1-1-1 0 0,1 0 0 0 0,0 1 1 0 0,-1-1-1 0 0,0 1 1 0 0,0 0-1 0 0,1-1 0 0 0,-2 1 1 0 0,1 0-1 0 0,0 0 0 0 0,0 1 1 0 0,-1-1-1 0 0,0 0 1 0 0,0 1-1 0 0,0-1 0 0 0,0 0 1 0 0,0 1-1 0 0,-1-1 1 0 0,1 5-1 0 0,-1 1 40 0 0,0-1 0 0 0,0 1 1 0 0,-1 0-1 0 0,0-1 0 0 0,0 1 0 0 0,-1-1 1 0 0,0 1-1 0 0,-6 11 0 0 0,4-10-18 0 0,-1-1 0 0 0,-7 11 0 0 0,6-9-52 0 0,2-6-122 0 0,0 0 0 0 0,0 0 0 0 0,-1 0 0 0 0,1-1 0 0 0,-7 6 0 0 0,-5 5-2418 0 0,8-8-3840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44 10591 0 0,'5'-5'164'0'0,"-4"4"-76"0"0,0 0 0 0 0,0 0 0 0 0,1-1 0 0 0,-1 1 1 0 0,0-1-1 0 0,0 1 0 0 0,0-1 0 0 0,0 1 0 0 0,-1-1 0 0 0,2-2 1 0 0,0-2 149 0 0,-3 4 48 0 0,1 1-1 0 0,-1 1 0 0 0,0-1 0 0 0,0 0 1 0 0,0 0-1 0 0,0 0 0 0 0,0 0 0 0 0,-1 1 0 0 0,1-1 1 0 0,0 0-1 0 0,0 1 0 0 0,0-1 0 0 0,-1 1 1 0 0,-1-1-1 0 0,-1 0-176 0 0,0 1 0 0 0,-1-1 0 0 0,1 1 0 0 0,0 0 0 0 0,0 0 0 0 0,-1 0 0 0 0,1 1 0 0 0,0-1 0 0 0,0 1 1 0 0,0 0-1 0 0,-5 2 0 0 0,-9 3 321 0 0,-20 12-1 0 0,18-8-336 0 0,-85 35-93 0 0,37-17 0 0 0,-95 54 0 0 0,159-80 0 0 0,0 1 0 0 0,1-1 0 0 0,-1 1 0 0 0,-5 5 0 0 0,9-8 0 0 0,-1 1 0 0 0,1-1 0 0 0,0 1 0 0 0,-1-1 0 0 0,1 0 0 0 0,0 1-1 0 0,-1-1 1 0 0,1 1 0 0 0,0-1 0 0 0,0 1 0 0 0,0-1 0 0 0,-1 1 0 0 0,1-1 0 0 0,0 1 0 0 0,0-1 0 0 0,0 1-1 0 0,0-1 1 0 0,0 1 0 0 0,0-1 0 0 0,0 1 0 0 0,0-1 0 0 0,0 1 0 0 0,0-1 0 0 0,0 1 0 0 0,3 2 13 0 0,1-1 30 0 0,3 0 1 0 0,0 0 1 0 0,0-1 0 0 0,0-1 0 0 0,1 1 0 0 0,-1-1-1 0 0,0 0 1 0 0,10-2 0 0 0,54-12 354 0 0,-44 7-290 0 0,-7 2-13 0 0,-1-1 0 0 0,34-14 0 0 0,-50 18-95 0 0,14-2 9 0 0,-17 5-5 0 0,1-1 1 0 0,-1 1 0 0 0,1-1-1 0 0,-1 1 1 0 0,0-1 0 0 0,1 1-1 0 0,-1 0 1 0 0,0-1-1 0 0,1 1 1 0 0,-1-1 0 0 0,0 1-1 0 0,0 0 1 0 0,1 0-1 0 0,-1-1 1 0 0,0 1 0 0 0,0 0-1 0 0,0 0 1 0 0,0-1 0 0 0,1 4 1 0 0,0 17-4 0 0,-3 10-23 0 0,2-29-77 0 0,11 3-3050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88 11055 0 0,'0'0'852'0'0,"0"2"-325"0"0,-1 6 252 0 0,0-4 140 0 0,1 0 0 0 0,-1 0 0 0 0,1 0 0 0 0,0-1-1 0 0,0 1 1 0 0,1 7 0 0 0,-1-10-817 0 0,1 0 1 0 0,-1 0-1 0 0,0 0 0 0 0,1 0 1 0 0,0 0-1 0 0,-1 0 1 0 0,1 0-1 0 0,-1 0 0 0 0,1 0 1 0 0,0 0-1 0 0,0 0 0 0 0,0 0 1 0 0,0 0-1 0 0,-1 0 0 0 0,1-1 1 0 0,0 1-1 0 0,0 0 1 0 0,1-1-1 0 0,-1 1 0 0 0,0-1 1 0 0,0 1-1 0 0,0-1 0 0 0,0 0 1 0 0,0 1-1 0 0,0-1 0 0 0,1 0 1 0 0,1 0-1 0 0,1 1-38 0 0,1-1 1 0 0,0-1-1 0 0,0 1 0 0 0,-1-1 1 0 0,1 1-1 0 0,0-1 0 0 0,-1-1 1 0 0,1 1-1 0 0,-1-1 0 0 0,0 1 1 0 0,8-5-1 0 0,3-3 218 0 0,25-18 0 0 0,-35 23-297 0 0,-1 0-1 0 0,1 0 1 0 0,-1 0-1 0 0,0 0 1 0 0,-1 0 0 0 0,7-10-1 0 0,-9 12 10 0 0,0 0-1 0 0,1-1 1 0 0,-1 1 0 0 0,0-1-1 0 0,0 1 1 0 0,-1-1 0 0 0,1 1-1 0 0,0-1 1 0 0,-1 1 0 0 0,0-1-1 0 0,1 0 1 0 0,-1 1 0 0 0,0-1-1 0 0,0 0 1 0 0,-1 0-1 0 0,0-3 1 0 0,-5-6-11 0 0,1 10-18 0 0,3 2 20 0 0,-2-1 5 0 0,0 1 0 0 0,0-1 0 0 0,0 1 0 0 0,-1 0 0 0 0,1 0 0 0 0,0 0 0 0 0,0 1 0 0 0,0-1 0 0 0,0 1 0 0 0,0 0 0 0 0,-1 0 0 0 0,1 1 0 0 0,-4 1 0 0 0,-9 5-45 0 0,-26 15 1 0 0,36-18 34 0 0,-26 15 2 0 0,1 2 0 0 0,1 1 0 0 0,1 1 0 0 0,1 2 0 0 0,1 1 0 0 0,1 1 0 0 0,-43 61 0 0 0,66-83 15 0 0,0 0-1 0 0,0 0 0 0 0,0 1 1 0 0,1 0-1 0 0,0 0 1 0 0,0 0-1 0 0,1 0 1 0 0,-2 10-1 0 0,4-15 2 0 0,-1 1 0 0 0,1 0-1 0 0,0 0 1 0 0,0 0 0 0 0,1 0 0 0 0,-1 0-1 0 0,1 0 1 0 0,-1-1 0 0 0,1 1 0 0 0,0 0 0 0 0,0 0-1 0 0,0-1 1 0 0,0 1 0 0 0,0-1 0 0 0,1 1-1 0 0,-1-1 1 0 0,1 1 0 0 0,0-1 0 0 0,0 0-1 0 0,0 0 1 0 0,0 0 0 0 0,0 0 0 0 0,0 0-1 0 0,3 2 1 0 0,2 0-3 0 0,0 0 1 0 0,0 0-1 0 0,0-1 0 0 0,0 0 0 0 0,0 0 1 0 0,1-1-1 0 0,-1 0 0 0 0,1 0 0 0 0,12 1 1 0 0,-9-2-562 0 0,0-1 1 0 0,15 0 0 0 0,-17-1-1564 0 0,-1 0 0 0 0,18-5 0 0 0,-6-1-4309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 9215 0 0,'2'-1'707'0'0,"5"-4"4957"0"0,-9 18-3183 0 0,-4 5-2239 0 0,-1 0 0 0 0,-1 0 0 0 0,0-1 0 0 0,-1-1 0 0 0,-12 17 0 0 0,-3 7 142 0 0,-26 42 140 0 0,-35 69-85 0 0,67-113-523 0 0,2 2 0 0 0,1 0 1 0 0,3 1-1 0 0,-8 42 0 0 0,20-82 52 0 0,0-1-1 0 0,0 0 0 0 0,0 0 0 0 0,0 1 1 0 0,0-1-1 0 0,0 0 0 0 0,0 1 1 0 0,0-1-1 0 0,0 0 0 0 0,0 0 1 0 0,0 1-1 0 0,0-1 0 0 0,0 0 1 0 0,0 0-1 0 0,0 1 0 0 0,0-1 1 0 0,0 0-1 0 0,0 0 0 0 0,1 1 0 0 0,-1-1 1 0 0,0 0-1 0 0,0 0 0 0 0,0 0 1 0 0,1 1-1 0 0,-1-1 0 0 0,0 0 1 0 0,0 0-1 0 0,0 0 0 0 0,1 1 1 0 0,-1-1-1 0 0,0 0 0 0 0,0 0 1 0 0,1 0-1 0 0,-1 0 0 0 0,0 0 0 0 0,0 0 1 0 0,1 0-1 0 0,-1 0 0 0 0,0 0 1 0 0,0 0-1 0 0,1 0 0 0 0,-1 0 1 0 0,0 0-1 0 0,1 0 0 0 0,10-1-798 0 0,4-6-456 0 0,4-3-268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13591 0 0,'0'0'1528'0'0,"0"2"-1093"0"0,-4 11-14 0 0,0 0 0 0 0,-1 0 0 0 0,0-1 0 0 0,-1 0 0 0 0,-13 22 0 0 0,1-1 50 0 0,-49 101 855 0 0,-46 87 420 0 0,106-207-1645 0 0,-188 364 1617 0 0,188-364-1784 0 0,2 0 1 0 0,0 0 0 0 0,0 1-1 0 0,1-1 1 0 0,1 1 0 0 0,0 0-1 0 0,0 16 1 0 0,3-30-675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137 116 5527 0 0,'0'0'423'0'0,"2"0"-278"0"0,17-5-54 0 0,12 0 5116 0 0,13-4 3941 0 0,-15 2-7947 0 0,-19 4-1089 0 0,0-1 0 0 0,-1 1 0 0 0,1-1 0 0 0,-1-1 0 0 0,0 0 0 0 0,-1 0 0 0 0,1-1 0 0 0,-1 0 0 0 0,0-1 0 0 0,0 0 0 0 0,-1 0 0 0 0,9-11 0 0 0,-12 10-788 0 0,-10 6-904 0 0,-12 8-124 0 0,17-5 1905 0 0,-96 45-1588 0 0,65-30 1365 0 0,11-4 201 0 0,0 0 1 0 0,0 2 0 0 0,1 1-1 0 0,1 0 1 0 0,0 1-1 0 0,1 1 1 0 0,1 1-1 0 0,-25 34 1 0 0,36-44-61 0 0,1 1-1 0 0,0-1 1 0 0,0 1 0 0 0,-5 14-1 0 0,9-20-122 0 0,0-1 0 0 0,1 1 0 0 0,-1 0 0 0 0,1 0 0 0 0,-1 0-1 0 0,1 0 1 0 0,0 0 0 0 0,1 5 0 0 0,-1-6-49 0 0,0-1 1 0 0,1 1-1 0 0,-1-1 1 0 0,1 1-1 0 0,-1-1 0 0 0,1 0 1 0 0,0 1-1 0 0,-1-1 1 0 0,1 0-1 0 0,0 1 0 0 0,0-1 1 0 0,0 0-1 0 0,0 0 1 0 0,0 0-1 0 0,0 0 0 0 0,1 0 1 0 0,1 2-1 0 0,9 3-1139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12751 0 0,'0'0'1158'0'0,"2"-1"-954"0"0,3-2 490 0 0,1 0 1 0 0,0-1 0 0 0,-1 1-1 0 0,0-1 1 0 0,0-1 0 0 0,0 1-1 0 0,0-1 1 0 0,-1 1 0 0 0,6-10-1 0 0,0 2 875 0 0,-2-1 0 0 0,15-29 0 0 0,-20 36-1286 0 0,31-61 1041 0 0,-29 58-1291 0 0,2 0-1 0 0,-1 0 1 0 0,1 1-1 0 0,0 0 1 0 0,9-8-1 0 0,2 0-56 0 0,1 1 0 0 0,0 1 0 0 0,2 0 0 0 0,-1 1-1 0 0,43-18 1 0 0,104-29-573 0 0,-88 34-1500 0 0,-1-3-5099 0 0,-46 15-354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47 7367 0 0,'3'-6'343'0'0,"1"1"-1"0"0,0-1 0 0 0,0 1 1 0 0,1 0-1 0 0,0 1 0 0 0,0-1 1 0 0,12-6 6536 0 0,-16 15-6789 0 0,0 1-1 0 0,-1-1 1 0 0,1 0-1 0 0,-1 0 1 0 0,0 1 0 0 0,0-1-1 0 0,-1 0 1 0 0,1 1-1 0 0,-1-1 1 0 0,0 0-1 0 0,-2 8 1 0 0,-4 6 19 0 0,-11 24 1 0 0,13-31 74 0 0,-81 145 820 0 0,-14-7-281 0 0,17-26-286 0 0,30-41 11 0 0,-56 88 643 0 0,15 7-424 0 0,74-122-125 0 0,8-17-1967 0 0,2-15-4229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20647 0 0,'0'0'2067'0'0,"1"-1"-1890"0"0,6-5-79 0 0,0 1 0 0 0,0-1 0 0 0,0 2 0 0 0,1-1 1 0 0,0 1-1 0 0,0 0 0 0 0,0 1 0 0 0,15-5 0 0 0,73-13 962 0 0,-93 20-1047 0 0,335-35 971 0 0,-273 29-2841 0 0,-40 3-1730 0 0,46-14 1 0 0,-42 7-3664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7 4607 0 0,'0'0'354'0'0,"-8"-5"-220"0"0,6 5 170 0 0,1 0-1 0 0,-1-1 0 0 0,0 1 1 0 0,0 0-1 0 0,0 0 0 0 0,1 0 1 0 0,-1 0-1 0 0,0 0 0 0 0,0 1 1 0 0,0-1-1 0 0,1 0 0 0 0,-1 1 1 0 0,0 0-1 0 0,1-1 0 0 0,-1 1 1 0 0,0 0-1 0 0,1 0 0 0 0,-1 0 1 0 0,1 0-1 0 0,-1 0 0 0 0,1 0 0 0 0,-3 2 1 0 0,-4 4 1387 0 0,0 1-1 0 0,-10 12 1 0 0,16-18-1694 0 0,-12 16 400 0 0,0 0 1 0 0,2 1-1 0 0,-11 21 1 0 0,-27 65 477 0 0,18-36-372 0 0,-53 112 302 0 0,-74 140-304 0 0,114-241-450 0 0,-74 122 207 0 0,110-191-137 0 0,0-1 0 0 0,0 0-1 0 0,-1-1 1 0 0,-1 1-1 0 0,-20 13 1 0 0,16-12 233 0 0,14-11-250 0 0,2-1-125 0 0,1-1 0 0 0,-1 1 0 0 0,0 0 0 0 0,1-1 0 0 0,-1 1 0 0 0,1 0 0 0 0,-1 0 0 0 0,4-2 0 0 0,3-2-80 0 0,67-62-270 0 0,-45 40 149 0 0,1 0 1 0 0,1 2 0 0 0,36-22-1 0 0,-52 37 292 0 0,-7 4 77 0 0,1 0 0 0 0,0 1 0 0 0,10-4 1 0 0,-18 8-127 0 0,0 0 0 0 0,0 1 1 0 0,0-1-1 0 0,0 0 1 0 0,0 1-1 0 0,0 0 0 0 0,0 0 1 0 0,0-1-1 0 0,0 1 1 0 0,0 0-1 0 0,0 1 0 0 0,0-1 1 0 0,0 0-1 0 0,0 0 1 0 0,0 1-1 0 0,0 0 0 0 0,0-1 1 0 0,0 1-1 0 0,0 0 1 0 0,0 0-1 0 0,0 0 0 0 0,1 1 1 0 0,-2-1 4 0 0,1 1 0 0 0,-1 0-1 0 0,0 0 1 0 0,0-1 0 0 0,0 1 0 0 0,0 0 0 0 0,0 0 0 0 0,0 0 0 0 0,0 0 0 0 0,-1 0 0 0 0,1 0-1 0 0,0 3 1 0 0,0 0 23 0 0,1 7 47 0 0,0 0 0 0 0,-1 0 1 0 0,-1 1-1 0 0,0-1 0 0 0,-3 21 0 0 0,2-14-551 0 0,0 23 0 0 0,1-35-219 0 0,1-1-1 0 0,0 0 1 0 0,0 0-1 0 0,3 8 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195 135 919 0 0,'57'-42'2439'0'0,"78"-49"8930"0"0,-145 90-9930 0 0,4 2-1178 0 0,1 0-1 0 0,-1 0 1 0 0,1 1 0 0 0,-1-1-1 0 0,1 1 1 0 0,-9 5 0 0 0,-31 20 447 0 0,30-18-569 0 0,-21 13 110 0 0,2 2 1 0 0,0 0-1 0 0,2 3 1 0 0,0 0-1 0 0,2 2 1 0 0,-30 39 0 0 0,51-53 14 0 0,9-15-244 0 0,0 0 1 0 0,-1 0 0 0 0,1 1-1 0 0,0-1 1 0 0,0 0 0 0 0,-1 1 0 0 0,1-1-1 0 0,0 0 1 0 0,0 1 0 0 0,0-1-1 0 0,0 0 1 0 0,-1 1 0 0 0,1-1-1 0 0,0 0 1 0 0,0 1 0 0 0,0-1-1 0 0,0 1 1 0 0,0-1 0 0 0,0 0-1 0 0,0 1 1 0 0,0-1 0 0 0,0 1-1 0 0,0-1 1 0 0,0 0 0 0 0,0 1-1 0 0,1-1 1 0 0,-1 0 0 0 0,0 1-1 0 0,0-1 1 0 0,0 1 0 0 0,0-1-1 0 0,1 0 1 0 0,-1 1 0 0 0,0-1-1 0 0,0 0 1 0 0,1 0 0 0 0,-1 1 0 0 0,0-1-1 0 0,0 0 1 0 0,1 1 0 0 0,6 0 102 0 0,-1-1 1 0 0,1 0 0 0 0,-1 0 0 0 0,1-1 0 0 0,-1 1-1 0 0,1-1 1 0 0,9-3 0 0 0,47-18-1077 0 0,-39 12-607 0 0,-8 3-3455 0 0,1-2-1513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5527 0 0,'1'-1'3326'0'0,"50"-34"6843"0"0,29-16-6702 0 0,23-14-3070 0 0,-40 20-250 0 0,-25 16-52 0 0,1 2 1 0 0,66-33-1 0 0,-102 58-95 0 0,0 1 0 0 0,1 0 0 0 0,-1 0 0 0 0,0 0 0 0 0,1 0 0 0 0,-1 1 0 0 0,6-1 0 0 0,-8 1 0 0 0,0 0 0 0 0,-1 0 0 0 0,1 0 0 0 0,-1 0 0 0 0,1 0 0 0 0,0 0 0 0 0,-1 0 0 0 0,1 1 0 0 0,-1-1 0 0 0,1 0 0 0 0,0 0 0 0 0,-1 1 0 0 0,1-1 0 0 0,-1 0 0 0 0,1 0 0 0 0,0 1 0 0 0,-1 0 6 0 0,1 0-1 0 0,-1 0 1 0 0,1 0 0 0 0,0 0-1 0 0,-1 0 1 0 0,0 1 0 0 0,1-1-1 0 0,-1 0 1 0 0,0 0 0 0 0,0 0-1 0 0,1 0 1 0 0,-1 1-1 0 0,0-1 1 0 0,0 0 0 0 0,0 0-1 0 0,0 0 1 0 0,-1 1 0 0 0,1 0-1 0 0,-7 24 181 0 0,7-24-175 0 0,-9 20 210 0 0,0 0-1 0 0,-14 22 0 0 0,14-29-76 0 0,1 1-1 0 0,1-1 0 0 0,0 2 0 0 0,1-1 0 0 0,-5 24 0 0 0,10-36-137 0 0,1 0 0 0 0,-1 0 1 0 0,1 0-1 0 0,0 1 0 0 0,0-1 0 0 0,0 0 0 0 0,1 0 0 0 0,-1 0 0 0 0,1 0 1 0 0,0 0-1 0 0,3 8 0 0 0,-3-10-73 0 0,0 0-1 0 0,1 0 1 0 0,-1 0-1 0 0,1 0 1 0 0,-1 0 0 0 0,1-1-1 0 0,0 1 1 0 0,-1 0 0 0 0,1-1-1 0 0,0 1 1 0 0,0-1 0 0 0,0 0-1 0 0,0 0 1 0 0,0 0 0 0 0,1 0-1 0 0,-1 0 1 0 0,0 0 0 0 0,0 0-1 0 0,1-1 1 0 0,-1 1 0 0 0,4 0-1 0 0,14 0-1185 0 0,1-4-54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284 291 7975 0 0,'0'0'943'0'0,"8"-4"197"0"0,7-5-56 0 0,0 0 1 0 0,0-1-1 0 0,-1-1 1 0 0,0 0-1 0 0,-1-1 0 0 0,16-19 1 0 0,-20 21-613 0 0,-2-1 1 0 0,1 0-1 0 0,-1 0 1 0 0,-1-1-1 0 0,0 0 1 0 0,0 0-1 0 0,-1 0 1 0 0,-1-1-1 0 0,4-16 1 0 0,-8 27-444 0 0,1 0 0 0 0,-1 0 1 0 0,0-1-1 0 0,1 1 0 0 0,-1 0 0 0 0,0-1 0 0 0,0 1 1 0 0,0 0-1 0 0,-1-1 0 0 0,1 1 0 0 0,0 0 1 0 0,-1 0-1 0 0,0-1 0 0 0,1 1 0 0 0,-1 0 0 0 0,0 0 1 0 0,0 0-1 0 0,-2-4 0 0 0,1 5-52 0 0,0-1 0 0 0,1 1-1 0 0,-1 0 1 0 0,0-1 0 0 0,0 1-1 0 0,0 0 1 0 0,1 0 0 0 0,-1 0-1 0 0,0 0 1 0 0,-1 1 0 0 0,1-1 0 0 0,0 0-1 0 0,0 1 1 0 0,0 0 0 0 0,0-1-1 0 0,0 1 1 0 0,0 0 0 0 0,-1 0-1 0 0,-3 1 1 0 0,-8 0-57 0 0,0 1 0 0 0,0 1-1 0 0,1 0 1 0 0,-1 0 0 0 0,1 2 0 0 0,0 0-1 0 0,-13 7 1 0 0,-85 52-32 0 0,89-49 82 0 0,1-2 32 0 0,0 1 0 0 0,1 2 0 0 0,1 0 0 0 0,0 1 0 0 0,-32 37 0 0 0,49-51 41 0 0,0-1 0 0 0,1 1 1 0 0,-1 0-1 0 0,0 0 0 0 0,1-1 0 0 0,0 1 0 0 0,0 0 0 0 0,0 0 0 0 0,0 0 1 0 0,0 0-1 0 0,0 0 0 0 0,1 1 0 0 0,-1 4 0 0 0,1-6-4 0 0,1 0 0 0 0,-1 0 0 0 0,1 0-1 0 0,-1 0 1 0 0,1 0 0 0 0,-1 0 0 0 0,1 0-1 0 0,0 0 1 0 0,0-1 0 0 0,0 1 0 0 0,0 0 0 0 0,1-1-1 0 0,-1 1 1 0 0,0-1 0 0 0,1 1 0 0 0,-1-1-1 0 0,1 0 1 0 0,-1 1 0 0 0,1-1 0 0 0,-1 0 0 0 0,1 0-1 0 0,3 1 1 0 0,3 1 38 0 0,1 0 1 0 0,0 0-1 0 0,0-1 0 0 0,0-1 0 0 0,-1 0 1 0 0,2 0-1 0 0,15 0 0 0 0,-13-1-38 0 0,15-1-54 0 0,1-1-1 0 0,-1-2 0 0 0,1-1 1 0 0,45-13-1 0 0,-16 3-279 0 0,-21 3 135 0 0,-34 12 91 0 0,-4 1-220 0 0,0 0 284 0 0,1 0 0 0 0,-1 0 0 0 0,1 0 0 0 0,-1 0 0 0 0,1 1 0 0 0,-1-1 0 0 0,1 0 0 0 0,0 1 0 0 0,0 0 0 0 0,0-1 0 0 0,-2 4 0 0 0,1-2-1 0 0,-1 1-58 0 0,-6 9 145 0 0,0 1 0 0 0,-12 26 0 0 0,19-37-206 0 0,0 1 0 0 0,1 0 0 0 0,0 0 0 0 0,-1 0 0 0 0,2 0-1 0 0,-1 0 1 0 0,0 0 0 0 0,1 0 0 0 0,0 1 0 0 0,0-1 0 0 0,0 0 0 0 0,0 0 0 0 0,1 0 0 0 0,-1 0-1 0 0,1 0 1 0 0,2 5 0 0 0,8-4-8991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89 160 3679 0 0,'0'0'4312'0'0,"0"2"-2985"0"0,-2 5-663 0 0,-1 1 0 0 0,0-1 0 0 0,0 0 0 0 0,0 0 0 0 0,-1 0 0 0 0,0-1 0 0 0,-5 8 0 0 0,2-4 335 0 0,-11 23 1 0 0,12-20-589 0 0,1-1 0 0 0,-2-1 0 0 0,-7 13 1861 0 0,19-34-1749 0 0,4-8-29 0 0,16-24 1 0 0,-9 18-599 0 0,2 2 0 0 0,1 0 1 0 0,0 1-1 0 0,33-26 0 0 0,-46 42 50 0 0,0 1-1 0 0,1-1 0 0 0,0 2 1 0 0,0-1-1 0 0,0 1 0 0 0,0 0 1 0 0,0 0-1 0 0,1 1 0 0 0,-1 0 1 0 0,1 0-1 0 0,13-1 0 0 0,-17 3 70 0 0,0 0-1 0 0,0 0 0 0 0,0 0 1 0 0,0 0-1 0 0,1 1 0 0 0,-1 0 1 0 0,0 0-1 0 0,-1 0 0 0 0,1 0 1 0 0,0 0-1 0 0,0 1 0 0 0,0 0 1 0 0,-1-1-1 0 0,1 2 0 0 0,-1-1 1 0 0,1 0-1 0 0,-1 1 0 0 0,0-1 1 0 0,0 1-1 0 0,0 0 0 0 0,0 0 1 0 0,-1 0-1 0 0,4 6 0 0 0,-2-3 24 0 0,-1 0-1 0 0,0 1 0 0 0,0 0 1 0 0,0-1-1 0 0,-1 1 1 0 0,0 0-1 0 0,-1 0 0 0 0,2 9 1 0 0,1 9 25 0 0,-3-24 1129 0 0,0-1-1331 0 0,1-1 120 0 0,-1 0 0 0 0,1 0 0 0 0,-1 0 0 0 0,1 0 0 0 0,-1 0 0 0 0,1 0 0 0 0,-1 0 0 0 0,0 0 0 0 0,0 0 0 0 0,0-1 0 0 0,0 1-1 0 0,2-3 1 0 0,6-5-2 0 0,27-19-53 0 0,1 2 0 0 0,45-23 0 0 0,-73 44 72 0 0,26-15-10 0 0,1 2-1 0 0,59-20 1 0 0,-88 36 74 0 0,1-1 0 0 0,-1 1 0 0 0,1 1 0 0 0,0 0 1 0 0,-1 0-1 0 0,1 0 0 0 0,0 1 0 0 0,0 0 0 0 0,12 2 0 0 0,-18-1-45 0 0,0-1 0 0 0,0 1 0 0 0,0 0 0 0 0,0 0 0 0 0,-1 1 0 0 0,1-1 0 0 0,0 0 0 0 0,0 1 0 0 0,-1-1 1 0 0,1 1-1 0 0,-1-1 0 0 0,1 1 0 0 0,-1 0 0 0 0,0-1 0 0 0,0 1 0 0 0,0 0 0 0 0,0 0 0 0 0,0 0 0 0 0,0 0 0 0 0,0 0 0 0 0,0 0 0 0 0,-1 0 0 0 0,1 4 0 0 0,1 1-3 0 0,-1-1 0 0 0,-1 1 0 0 0,1-1 1 0 0,-1 1-1 0 0,0-1 0 0 0,-2 12 0 0 0,-1-5-4 0 0,-2 0-1 0 0,1-1 0 0 0,-1 0 1 0 0,-1 0-1 0 0,0 0 0 0 0,-1-1 1 0 0,-12 16-1 0 0,-2 5 0 0 0,15-23-4 0 0,4-5 0 0 0,-1 0 1 0 0,1 0-1 0 0,0-1 0 0 0,0 1 1 0 0,0 1-1 0 0,0-1 1 0 0,1 0-1 0 0,0 0 0 0 0,-1 1 1 0 0,1 3-1 0 0,1-6-20 0 0,0-1 1 0 0,0 1-1 0 0,0-1 0 0 0,0 0 0 0 0,0 1 1 0 0,0-1-1 0 0,1 0 0 0 0,-1 1 0 0 0,0-1 0 0 0,1 0 1 0 0,-1 1-1 0 0,1-1 0 0 0,0 0 0 0 0,-1 0 1 0 0,1 1-1 0 0,0-1 0 0 0,0 0 0 0 0,0 0 1 0 0,0 0-1 0 0,-1 0 0 0 0,2 0 0 0 0,-1 0 1 0 0,0 0-1 0 0,0 0 0 0 0,0-1 0 0 0,0 1 0 0 0,0 0 1 0 0,1-1-1 0 0,-1 1 0 0 0,0-1 0 0 0,1 1 1 0 0,-1-1-1 0 0,0 0 0 0 0,1 1 0 0 0,-1-1 1 0 0,0 0-1 0 0,1 0 0 0 0,-1 0 0 0 0,2 0 0 0 0,24-1-1759 0 0,-13-1 723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15807 0 0,'0'0'1432'0'0,"-1"2"-1076"0"0,-11 42 1522 0 0,-47 138 1941 0 0,58-180-3790 0 0,-115 285 934 0 0,89-218-1497 0 0,-53 93-1 0 0,78-157 38 0 0,-1-1 0 0 0,1 1 0 0 0,0 0 0 0 0,0-1 0 0 0,1 1 0 0 0,-1 0 0 0 0,1 0 0 0 0,-1 6 0 0 0,3-11 326 0 0,0 1-1 0 0,-1-1 1 0 0,1 0 0 0 0,0 0 0 0 0,-1 0 0 0 0,1 0-1 0 0,0 0 1 0 0,-1 0 0 0 0,1 0 0 0 0,-1-1 0 0 0,1 1-1 0 0,0 0 1 0 0,-1 0 0 0 0,1 0 0 0 0,0-1-1 0 0,0 1 1 0 0,13-9-1285 0 0,2-4 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12439 0 0,'0'0'4426'0'0,"0"2"-2714"0"0,-11 175 2943 0 0,-21 0-3322 0 0,-70 167-1091 0 0,79-285-139 0 0,-6 15 200 0 0,26-62-228 0 0,0-1 0 0 0,1 0 0 0 0,0 1 0 0 0,-1 21 0 0 0,3-15 97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1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0,'0'0'1152'0'0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1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76 4143 0 0,'3'-1'191'0'0,"3"-1"-124"0"0,-1 0 0 0 0,1 0-1 0 0,-1-1 1 0 0,0 0 0 0 0,0 0-1 0 0,0 0 1 0 0,9-8 0 0 0,35-34 12146 0 0,-50 48-11840 0 0,-6 14-103 0 0,-1 1 0 0 0,-1-1 1 0 0,0-1-1 0 0,-19 26 0 0 0,-11 19 24 0 0,-87 158 100 0 0,-3 3-260 0 0,90-156-76 0 0,-10 15-13 0 0,-104 132 0 0 0,131-187-123 0 0,-2-1 0 0 0,-1-2 0 0 0,-54 40 0 0 0,74-59 39 0 0,3-3 17 0 0,0 1 1 0 0,-1-1-1 0 0,1 0 0 0 0,0 1 0 0 0,-1-1 1 0 0,0 0-1 0 0,1-1 0 0 0,-4 2 1 0 0,-4 1-71 0 0,10-3 92 0 0,0 0 1 0 0,-1 1 0 0 0,1-1-1 0 0,0 0 1 0 0,-1 0 0 0 0,1 0-1 0 0,-1 0 1 0 0,1 0 0 0 0,0 0-1 0 0,-1 0 1 0 0,1 0 0 0 0,0 0 0 0 0,-1 0-1 0 0,1 0 1 0 0,-1 0 0 0 0,1 0-1 0 0,0 0 1 0 0,-1 0 0 0 0,1 0-1 0 0,0-1 1 0 0,-1 1 0 0 0,1 0-1 0 0,0 0 1 0 0,-1 0 0 0 0,1-1-1 0 0,0 1 1 0 0,-1 0 0 0 0,1 0 0 0 0,0-1-1 0 0,0 1 1 0 0,-1 0 0 0 0,1 0-1 0 0,0-1 1 0 0,0 1 0 0 0,0 0-1 0 0,-1-1 1 0 0,1 1 0 0 0,0 0-1 0 0,0-1 1 0 0,0 1 0 0 0,0 0-1 0 0,0-1 1 0 0,0 1 0 0 0,0-1 0 0 0,0 1-1 0 0,0 0 1 0 0,0-1 0 0 0,0 1-1 0 0,0 0 1 0 0,0-1 0 0 0,0 0-1 0 0,4-17 261 0 0,-1 14-212 0 0,0 0 0 0 0,1 0 0 0 0,0 0 0 0 0,-1 0 0 0 0,1 1 0 0 0,1 0 1 0 0,-1-1-1 0 0,0 2 0 0 0,1-1 0 0 0,-1 0 0 0 0,10-3 0 0 0,6-1-58 0 0,32-9-1 0 0,-35 11 30 0 0,23-4 26 0 0,0 2 0 0 0,53-2-1 0 0,4-2 266 0 0,132-21 617 0 0,-148 26-537 0 0,-22 3-142 0 0,-41 2-177 0 0,-3 5-12 0 0,-3 4-48 0 0,-1 1-12 0 0,-2 0-17 0 0,-7-8-73 0 0,12-5-1863 0 0,-3-3-75 0 0,-2-1-4612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46 10135 0 0,'5'-15'97'0'0,"0"0"1218"0"0,-1 0 4012 0 0,-13 15-2794 0 0,5 1-2474 0 0,1 1-1 0 0,-1-1 0 0 0,1 1 1 0 0,0-1-1 0 0,-1 1 0 0 0,1 0 1 0 0,0 0-1 0 0,0 1 0 0 0,0-1 1 0 0,-3 4-1 0 0,-27 29-41 0 0,28-29-17 0 0,-106 139-355 0 0,91-113 220 0 0,-16 35 0 0 0,28-52 85 0 0,2-2 20 0 0,0 0-1 0 0,-6 21 0 0 0,10-20-17 0 0,2-13 51 0 0,1 1 0 0 0,-1-1 1 0 0,0 0-1 0 0,1 0 0 0 0,-1 0 0 0 0,1 0 0 0 0,-1 0 0 0 0,1 0 0 0 0,-1 0 0 0 0,1 0 0 0 0,1 1 1 0 0,-1 0 38 0 0,1 0 1 0 0,0-1-1 0 0,0 1 1 0 0,-1-1 0 0 0,1 1-1 0 0,0-1 1 0 0,0 0-1 0 0,1 0 1 0 0,-1 0 0 0 0,0 0-1 0 0,0 0 1 0 0,0 0-1 0 0,1-1 1 0 0,-1 1 0 0 0,3 0-1 0 0,0-1 42 0 0,0 0 0 0 0,0 0 0 0 0,0 0-1 0 0,0 0 1 0 0,0-1 0 0 0,-1 0 0 0 0,6-2 0 0 0,5-2 244 0 0,0 0 1 0 0,-1-2 0 0 0,23-13-1 0 0,-10 3 14 0 0,41-31 1 0 0,-59 40-322 0 0,0 0 0 0 0,0-1 0 0 0,0 1 1 0 0,-1-2-1 0 0,-1 1 0 0 0,0-1 1 0 0,8-15-1 0 0,-13 22-100 0 0,-1-1-1 0 0,1 1 1 0 0,-1 0 0 0 0,0-1 0 0 0,0 1-1 0 0,0 0 1 0 0,0-1 0 0 0,-1 1 0 0 0,1-1 0 0 0,-1 0-1 0 0,0 1 1 0 0,0-1 0 0 0,0 1 0 0 0,-1-1-1 0 0,1 1 1 0 0,-1-1 0 0 0,0 1 0 0 0,0-1-1 0 0,0 1 1 0 0,0 0 0 0 0,-1-1 0 0 0,0 1 0 0 0,1 0-1 0 0,-1 0 1 0 0,0 0 0 0 0,0 0 0 0 0,-1 1-1 0 0,1-1 1 0 0,0 0 0 0 0,-1 1 0 0 0,0 0 0 0 0,1-1-1 0 0,-1 1 1 0 0,0 0 0 0 0,0 0 0 0 0,0 1-1 0 0,-1-1 1 0 0,1 1 0 0 0,0 0 0 0 0,-1-1-1 0 0,1 1 1 0 0,-1 1 0 0 0,1-1 0 0 0,-6 0 0 0 0,5 1-393 0 0,-1-1 0 0 0,1 1 0 0 0,-1 0 1 0 0,1 1-1 0 0,-1-1 0 0 0,1 1 0 0 0,0 0 1 0 0,-1 0-1 0 0,-4 2 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1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101 268 6447 0 0,'-1'1'298'0'0,"-42"63"2365"0"0,38-57-1350 0 0,-1 0 1 0 0,-1 0 0 0 0,1 0 0 0 0,-1-1 0 0 0,0 0 0 0 0,-12 7 2106 0 0,20-26-2541 0 0,1 4-719 0 0,1 0 0 0 0,0 1 1 0 0,1-1-1 0 0,-1 1 0 0 0,2 0 1 0 0,-1 0-1 0 0,11-14 0 0 0,0 1-40 0 0,71-107 41 0 0,-73 112-141 0 0,0 1-1 0 0,1 1 1 0 0,0 0 0 0 0,1 1-1 0 0,30-20 1 0 0,-37 28-20 0 0,1-1 0 0 0,1 1 0 0 0,-1 1 0 0 0,1 0 0 0 0,-1 0 0 0 0,18-3 0 0 0,-24 6 0 0 0,1 0 0 0 0,-1 1 0 0 0,1 0 0 0 0,-1 0 0 0 0,1 0 0 0 0,-1 0 0 0 0,0 0 0 0 0,1 1 0 0 0,-1-1 0 0 0,0 1 0 0 0,1 0 0 0 0,-1 0 0 0 0,0 0 0 0 0,0 1 0 0 0,0-1 0 0 0,0 1 0 0 0,0 0 0 0 0,0 0 0 0 0,0 0 0 0 0,0 0 0 0 0,-1 0 0 0 0,1 0 0 0 0,3 6 0 0 0,-1-3 10 0 0,-1 1 0 0 0,0-1 0 0 0,-1 1 0 0 0,0 0-1 0 0,0 1 1 0 0,0-1 0 0 0,0 0 0 0 0,-1 1 0 0 0,0-1 0 0 0,0 1 0 0 0,-1 0 0 0 0,0 0-1 0 0,0 0 1 0 0,-1 8 0 0 0,0-4 7 0 0,-2 0-1 0 0,1 0 0 0 0,-1 0 1 0 0,-1-1-1 0 0,0 1 1 0 0,0-1-1 0 0,-1 0 1 0 0,-7 14-1 0 0,-14 21 48 0 0,15-30-50 0 0,2 1-1 0 0,0 0 0 0 0,-9 26 0 0 0,17-40-167 0 0,-1-1 0 0 0,1 1 0 0 0,0-1 0 0 0,0 1 0 0 0,0-1 0 0 0,0 1 0 0 0,0 0 0 0 0,0-1 0 0 0,0 1 0 0 0,0 0 0 0 0,1-1 0 0 0,-1 1 0 0 0,1-1 0 0 0,-1 1 0 0 0,1-1 0 0 0,-1 1 0 0 0,1-1 0 0 0,0 0 0 0 0,0 1 0 0 0,0-1 0 0 0,0 0 0 0 0,0 1 0 0 0,0-1 0 0 0,0 0 0 0 0,0 0 0 0 0,3 2 0 0 0,8 1-1317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1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89 13247 0 0,'0'0'5271'0'0,"-6"-8"-3283"0"0,-11-49-663 0 0,16 55-1329 0 0,1 1-1 0 0,0 0 0 0 0,-1 0 1 0 0,1-1-1 0 0,-1 1 1 0 0,0 0-1 0 0,1 0 1 0 0,-1 0-1 0 0,0 0 1 0 0,1 0-1 0 0,-1 0 0 0 0,0 0 1 0 0,0 0-1 0 0,0 0 1 0 0,0 0-1 0 0,0 0 1 0 0,0 1-1 0 0,0-1 1 0 0,0 0-1 0 0,-3 0 0 0 0,2 0-12 0 0,0 1 0 0 0,0 0-1 0 0,0-1 1 0 0,1 1 0 0 0,-1 0 0 0 0,0 0-1 0 0,0 1 1 0 0,0-1 0 0 0,0 0-1 0 0,0 0 1 0 0,0 1 0 0 0,-3 1-1 0 0,-4 2-74 0 0,-1 0-1 0 0,1 1 1 0 0,0 0-1 0 0,-10 8 1 0 0,16-10 67 0 0,-76 53 15 0 0,-93 85-1 0 0,169-137 89 0 0,-1-1 1 0 0,1 2-1 0 0,0-1 0 0 0,0 0 1 0 0,0 0-1 0 0,0 1 0 0 0,-1 5 1 0 0,3-8 81 0 0,1-2-145 0 0,1 1 1 0 0,-1-1-1 0 0,1 1 1 0 0,-1-1 0 0 0,0 0-1 0 0,1 1 1 0 0,-1-1-1 0 0,1 1 1 0 0,-1-1 0 0 0,0 1-1 0 0,1-1 1 0 0,-1 1-1 0 0,0-1 1 0 0,0 1 0 0 0,1 0-1 0 0,-1 0-6 0 0,0 0-1 0 0,1-1 0 0 0,-1 1 1 0 0,0 0-1 0 0,1-1 0 0 0,-1 1 1 0 0,0-1-1 0 0,1 1 1 0 0,-1-1-1 0 0,1 1 0 0 0,-1-1 1 0 0,1 1-1 0 0,-1-1 0 0 0,1 1 1 0 0,-1-1-1 0 0,1 1 0 0 0,-1-1 1 0 0,1 0-1 0 0,0 1 0 0 0,1-1 1 0 0,1 1 43 0 0,0-1 1 0 0,0 1-1 0 0,1-1 1 0 0,-1 0-1 0 0,0 0 1 0 0,1 0-1 0 0,-1-1 1 0 0,0 1-1 0 0,0-1 0 0 0,5-1 1 0 0,35-14 361 0 0,-27 10-304 0 0,-3 0-34 0 0,0 0-1 0 0,-1-1 1 0 0,1 0 0 0 0,15-12 0 0 0,42-40-190 0 0,-70 59 83 0 0,0-1 0 0 0,0 1 0 0 0,0 0-1 0 0,0 0 1 0 0,0 0 0 0 0,1 0-1 0 0,-1-1 1 0 0,0 1 0 0 0,0 0-1 0 0,0 0 1 0 0,0 0 0 0 0,1 0-1 0 0,-1-1 1 0 0,0 1 0 0 0,0 0-1 0 0,0 0 1 0 0,0 0 0 0 0,1 0 0 0 0,-1 0-1 0 0,0 0 1 0 0,0 0 0 0 0,1 0-1 0 0,-1 0 1 0 0,0 0 0 0 0,0 0-1 0 0,0 0 1 0 0,1 0 0 0 0,-1 0-1 0 0,0 0 1 0 0,0 0 0 0 0,1 0-1 0 0,-1 0 1 0 0,0 0 0 0 0,0 0 0 0 0,0 0-1 0 0,1 0 1 0 0,-1 0 0 0 0,0 0-1 0 0,0 10-336 0 0,-7 17 165 0 0,-57 132-224 0 0,20-52 233 0 0,9-16-999 0 0,-64 167-724 0 0,17 6 1601 0 0,68-198 267 0 0,-11 111 0 0 0,15 71 64 0 0,9-225 39 0 0,2 5 10 0 0,-2 0 1 0 0,-2-1-1 0 0,-8 44 1 0 0,9-63 31 0 0,-1 1 1 0 0,1-1 0 0 0,-2 0 0 0 0,1-1 0 0 0,-1 1 0 0 0,-9 12 0 0 0,9-15 29 0 0,1-1 0 0 0,-1 0 0 0 0,0 0 0 0 0,0 0 0 0 0,-1 0 0 0 0,1-1 0 0 0,-1 0 0 0 0,0 1 0 0 0,0-2 0 0 0,0 1 0 0 0,-7 2 1 0 0,3-1 195 0 0,0-1 1 0 0,-1-1-1 0 0,1 0 1 0 0,0 0-1 0 0,-1-1 1 0 0,0 0-1 0 0,1 0 1 0 0,-15-2-1 0 0,19 1-248 0 0,1-1 0 0 0,-1 0 0 0 0,0 0 0 0 0,1 0 0 0 0,-1 0 0 0 0,1-1 0 0 0,-1 0 0 0 0,1 0 0 0 0,0 0-1 0 0,0-1 1 0 0,0 1 0 0 0,0-1 0 0 0,0 0 0 0 0,1 0 0 0 0,-1 0 0 0 0,1-1 0 0 0,0 1 0 0 0,0-1 0 0 0,-3-4 0 0 0,2 1-41 0 0,0 0 0 0 0,1 0 1 0 0,0 0-1 0 0,1 0 0 0 0,0-1 1 0 0,0 1-1 0 0,0-1 0 0 0,1 0 0 0 0,0 1 1 0 0,0-1-1 0 0,1 0 0 0 0,1-11 1 0 0,1 1-240 0 0,0 1 1 0 0,1-1-1 0 0,1 1 1 0 0,8-22-1 0 0,9-13-2587 0 0,33-60 1 0 0,-50 106 2484 0 0,9-18-1035 0 0,1 3-1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506 371 919 0 0,'0'0'13835'0'0,"2"-9"-13339"0"0,2-5 286 0 0,1 1-1 0 0,0-1 1 0 0,0 1-1 0 0,12-17 1 0 0,1-5-125 0 0,11-21-24 0 0,7-15-240 0 0,-31 60-348 0 0,-1 0 0 0 0,0-1 0 0 0,-1 1 0 0 0,3-18 0 0 0,-6 27-40 0 0,1 0 0 0 0,-1 1 0 0 0,0-1 0 0 0,0 0 0 0 0,0 0 0 0 0,0 0 0 0 0,0 0 0 0 0,0 0 0 0 0,-1 0 0 0 0,1 0 0 0 0,-1 0-1 0 0,1 1 1 0 0,-1-1 0 0 0,0 0 0 0 0,1 0 0 0 0,-3-2 0 0 0,2 3-16 0 0,0 0 0 0 0,0 1 1 0 0,0-1-1 0 0,0 0 0 0 0,0 1 0 0 0,0-1 0 0 0,0 1 0 0 0,-1-1 0 0 0,1 1 0 0 0,0 0 0 0 0,0-1 0 0 0,0 1 0 0 0,-1 0 0 0 0,1 0 0 0 0,0 0 0 0 0,0 0 0 0 0,-1 0 1 0 0,1 0-1 0 0,0 0 0 0 0,0 0 0 0 0,-1 1 0 0 0,1-1 0 0 0,0 0 0 0 0,0 1 0 0 0,0-1 0 0 0,-2 2 0 0 0,-26 11-170 0 0,1 2 1 0 0,1 0-1 0 0,0 2 0 0 0,-27 23 0 0 0,-22 19 147 0 0,3 3 0 0 0,3 3 0 0 0,-73 88 0 0 0,131-139 78 0 0,0 1 0 0 0,1 1 0 0 0,1 0-1 0 0,0 1 1 0 0,1 0 0 0 0,-7 21 0 0 0,15-37-27 0 0,1 0 0 0 0,0 0 0 0 0,-1 0 0 0 0,1-1 0 0 0,0 1 0 0 0,0 0 0 0 0,-1 0 0 0 0,1 0 0 0 0,0 0 0 0 0,0 0 0 0 0,0 0 0 0 0,0 0 0 0 0,1 0 0 0 0,-1 0 0 0 0,0 0-1 0 0,0 0 1 0 0,0 0 0 0 0,1 0 0 0 0,-1 0 0 0 0,1 1 0 0 0,0-1 5 0 0,0-1 1 0 0,-1 1-1 0 0,1-1 0 0 0,0 1 0 0 0,0 0 0 0 0,-1-1 0 0 0,1 0 1 0 0,0 1-1 0 0,0-1 0 0 0,0 0 0 0 0,0 1 0 0 0,0-1 0 0 0,-1 0 0 0 0,1 0 1 0 0,0 0-1 0 0,0 1 0 0 0,1-1 0 0 0,4-1 85 0 0,0 1 0 0 0,-1-1 0 0 0,1 0 0 0 0,0 0 0 0 0,6-2 0 0 0,40-15 546 0 0,69-35-1 0 0,-85 37-569 0 0,33-16-188 0 0,82-53-1 0 0,-114 57-303 0 0,-35 27 276 0 0,-8 15-243 0 0,-38 79 308 0 0,17-39 69 0 0,26-52-12 0 0,0 0 0 0 0,0 0 0 0 0,0 0 0 0 0,0 0 0 0 0,1 0 0 0 0,-1 1 0 0 0,1-1 0 0 0,-1 0-1 0 0,1 0 1 0 0,0 0 0 0 0,0 0 0 0 0,0 1 0 0 0,0-1 0 0 0,0 0 0 0 0,0 0 0 0 0,1 0 0 0 0,-1 1 0 0 0,1-1 0 0 0,-1 0 0 0 0,1 0-1 0 0,0 0 1 0 0,0 0 0 0 0,0 0 0 0 0,0 0 0 0 0,2 2 0 0 0,-1-2-147 0 0,0-1 0 0 0,0 1-1 0 0,0 0 1 0 0,0 0 0 0 0,1-1 0 0 0,-1 0 0 0 0,1 1 0 0 0,-1-1-1 0 0,1 0 1 0 0,0 0 0 0 0,-1 0 0 0 0,1 0 0 0 0,0-1-1 0 0,0 1 1 0 0,-1-1 0 0 0,1 0 0 0 0,0 0 0 0 0,0 0-1 0 0,3 0 1 0 0,14-2-1538 0 0,-1-1-1 0 0,1-1 0 0 0,-1 0 1 0 0,0-2-1 0 0,24-9 6332 0 0,-43 9-4071 0 0,1 0 0 0 0,0 1 0 0 0,0-1-1 0 0,0 0 1 0 0,1 1 0 0 0,0-1 0 0 0,0 1 0 0 0,5-8 0 0 0,26-42 327 0 0,-24 42-605 0 0,14-20-111 0 0,1 2 1 0 0,1 1-1 0 0,2 0 0 0 0,34-29 0 0 0,-37 40-153 0 0,0 0 0 0 0,0 2 0 0 0,2 0 0 0 0,0 2 0 0 0,52-23 0 0 0,-73 37-9 0 0,-1-1-1 0 0,0 1 1 0 0,0 0 0 0 0,0 0-1 0 0,1 0 1 0 0,-1 1-1 0 0,1 0 1 0 0,-1-1 0 0 0,0 2-1 0 0,1-1 1 0 0,6 1-1 0 0,-9 0 13 0 0,0-1 0 0 0,0 1 0 0 0,0 0 0 0 0,0 0 0 0 0,0 0 0 0 0,0 0 0 0 0,0 0-1 0 0,0 1 1 0 0,0-1 0 0 0,-1 0 0 0 0,1 1 0 0 0,0 0 0 0 0,-1-1 0 0 0,1 1 0 0 0,-1 0 0 0 0,0 0-1 0 0,0-1 1 0 0,1 1 0 0 0,-1 0 0 0 0,0 0 0 0 0,-1 1 0 0 0,1-1 0 0 0,0 0 0 0 0,0 3-1 0 0,0 2 50 0 0,0 0-1 0 0,0 0 1 0 0,-1 0-1 0 0,0 0 1 0 0,0 1-1 0 0,0-1 0 0 0,-1 0 1 0 0,0 0-1 0 0,-1 0 1 0 0,-4 13-1 0 0,-4 6 115 0 0,-19 36 0 0 0,25-54-177 0 0,-10 22-41 0 0,-2-1-1 0 0,-1 0 1 0 0,-22 27 0 0 0,37-54-129 0 0,-1 5-2633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65 5983 0 0,'0'0'274'0'0,"0"-1"-6"0"0,2-1-210 0 0,4-13 409 0 0,-4 10 1624 0 0,0 0 0 0 0,-1 0 0 0 0,0 0 0 0 0,0 0 0 0 0,-1 0 0 0 0,1-10 0 0 0,-3 15-1964 0 0,0 0 0 0 0,0-1 0 0 0,0 1 0 0 0,1 0 0 0 0,-1 0 0 0 0,0 0 0 0 0,-3 0 0 0 0,0 2-99 0 0,0-1-1 0 0,1 1 1 0 0,-1-1-1 0 0,1 1 1 0 0,-1 1-1 0 0,1-1 1 0 0,0 1 0 0 0,-6 4-1 0 0,-29 27 77 0 0,28-23-177 0 0,1 0 0 0 0,0 0 1 0 0,0 1-1 0 0,1 0 0 0 0,0 1 0 0 0,1 0 0 0 0,-7 16 0 0 0,13-24 55 0 0,1 0 0 0 0,-1 0 0 0 0,1 0-1 0 0,0 0 1 0 0,0 0 0 0 0,1 1-1 0 0,0-1 1 0 0,0 0 0 0 0,0 0-1 0 0,0 1 1 0 0,2 5 0 0 0,0-3 10 0 0,0-1-1 0 0,0 1 1 0 0,1 0 0 0 0,0-1 0 0 0,1 1-1 0 0,6 9 1 0 0,3 3 44 0 0,2-2 1 0 0,0 1-1 0 0,33 29 0 0 0,-26-28 111 0 0,35 38 413 0 0,-56-58-541 0 0,0 1 0 0 0,-1 0 0 0 0,1-1 0 0 0,-1 1 0 0 0,1 0 0 0 0,-1 0 0 0 0,1 0-1 0 0,-1-1 1 0 0,0 1 0 0 0,1 0 0 0 0,-1 0 0 0 0,0 0 0 0 0,0 0 0 0 0,0 0 0 0 0,0 0 0 0 0,0-1 0 0 0,0 1 0 0 0,0 0 0 0 0,0 0-1 0 0,0 0 1 0 0,0 0 0 0 0,0 0 0 0 0,0 0 0 0 0,0 0 0 0 0,-1 0 0 0 0,1-1 0 0 0,0 1 0 0 0,-1 0 0 0 0,1 0 0 0 0,-1 0 0 0 0,1-1-1 0 0,-1 1 1 0 0,1 0 0 0 0,-1-1 0 0 0,0 1 0 0 0,1 0 0 0 0,-1-1 0 0 0,-1 2 0 0 0,-2 1 55 0 0,-1 0 0 0 0,0 0 0 0 0,1 0 1 0 0,-11 4-1 0 0,9-4-15 0 0,-41 18 100 0 0,-1-2 0 0 0,-86 23 0 0 0,113-38-395 0 0,0-1 0 0 0,0 0 0 0 0,0-2 0 0 0,-36-1 0 0 0,30-5-977 0 0,11-3-5127 0 0,8-1-540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85 117 2759 0 0,'0'0'126'0'0,"1"-2"-5"0"0,5-26 13500 0 0,-14 34-12923 0 0,1 1-447 0 0,0 0 0 0 0,0 1 1 0 0,1 0-1 0 0,1 0 1 0 0,-1 0-1 0 0,1 1 1 0 0,1 0-1 0 0,-1 0 1 0 0,-5 19-1 0 0,5-9 139 0 0,0 1-1 0 0,1 0 0 0 0,-3 38 1 0 0,7-55-337 0 0,0 0 1 0 0,0 0 0 0 0,0 0 0 0 0,1 0 0 0 0,-1 0-1 0 0,1 0 1 0 0,-1 0 0 0 0,1 0 0 0 0,0 0 0 0 0,0 0 0 0 0,1-1-1 0 0,-1 1 1 0 0,0 0 0 0 0,1-1 0 0 0,2 4 0 0 0,-3-5 208 0 0,1-1 9 0 0,2 0-199 0 0,1-1 0 0 0,-1 0 0 0 0,0 0 0 0 0,1 0 0 0 0,-1-1 0 0 0,0 0 0 0 0,0 1 0 0 0,0-1 0 0 0,-1-1 0 0 0,1 1 0 0 0,0 0 0 0 0,-1-1 0 0 0,1 0 0 0 0,-1 0 0 0 0,0 0 0 0 0,5-6 0 0 0,2-4-30 0 0,0 1 0 0 0,-1-2 0 0 0,10-19 0 0 0,-11 18-42 0 0,-5 8-68 0 0,1-1 0 0 0,1 1 0 0 0,-1 0 0 0 0,1 0 0 0 0,0 1 0 0 0,9-10 0 0 0,-13 15-32 0 0,0 2-268 0 0,2 1 359 0 0,0 0 0 0 0,0 0 0 0 0,-1 0 0 0 0,1 0-1 0 0,0 1 1 0 0,-1-1 0 0 0,0 1 0 0 0,0 0 0 0 0,0-1 0 0 0,0 1 0 0 0,0 0-1 0 0,0 0 1 0 0,-1 0 0 0 0,1 0 0 0 0,0 5 0 0 0,4 5-5 0 0,15 32 11 0 0,19 34 22 0 0,-32-64 47 0 0,-4-7-28 0 0,0 0-1 0 0,1-1 0 0 0,0 1 0 0 0,11 10 0 0 0,-15-17-26 0 0,0-1 1 0 0,0 0-1 0 0,0 1 0 0 0,0-1 0 0 0,0 0 1 0 0,0 0-1 0 0,0 0 0 0 0,0 0 0 0 0,0 0 1 0 0,0 0-1 0 0,0 0 0 0 0,0 0 0 0 0,0-1 0 0 0,0 1 1 0 0,0 0-1 0 0,0-1 0 0 0,0 1 0 0 0,0 0 1 0 0,0-1-1 0 0,2 0 0 0 0,1-2 58 0 0,0 0 1 0 0,1 0-1 0 0,-1 0 0 0 0,0 0 0 0 0,0-1 1 0 0,-1 1-1 0 0,1-1 0 0 0,-1 0 0 0 0,5-8 1 0 0,3-5 192 0 0,9-22 0 0 0,-10 19-80 0 0,66-116 304 0 0,-60 111-681 0 0,2 0 0 0 0,0 1-1 0 0,24-24 1 0 0,-13 23-2511 0 0,-16 16-1219 0 0,-8 5 1062 0 0,6-4-3707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11111 0 0,'0'0'5487'0'0,"2"0"-4880"0"0,15 2-291 0 0,0-1 1 0 0,-1 0-1 0 0,1-1 1 0 0,0-1-1 0 0,-1 0 1 0 0,1-1-1 0 0,0-1 1 0 0,-1-1-1 0 0,17-5 1 0 0,-28 7-302 0 0,150-62 359 0 0,-136 54-469 0 0,1 0 0 0 0,-1-2 1 0 0,-1 0-1 0 0,0-1 1 0 0,24-24-1 0 0,-31 21-145 0 0,-10 14 119 0 0,-8 3-92 0 0,1 0 128 0 0,-1 0-1 0 0,1 0 0 0 0,0 1 0 0 0,-1-1 0 0 0,-7 5 0 0 0,-35 17-126 0 0,-107 79 150 0 0,68-41 33 0 0,81-56 27 0 0,-56 40 147 0 0,58-41-50 0 0,0 0 0 0 0,1 1 0 0 0,-1 0 0 0 0,1 0 0 0 0,0 0 0 0 0,0 1 0 0 0,0-1 0 0 0,1 1 0 0 0,-4 7 1 0 0,7-11-20 0 0,-1-1 0 0 0,0 1 0 0 0,1 0 0 0 0,-1 0 0 0 0,1 0 0 0 0,0 0 0 0 0,0 1 0 0 0,0-1 0 0 0,0 0 0 0 0,0 0 0 0 0,0 0 0 0 0,0 0 0 0 0,1 0 0 0 0,-1 0 0 0 0,1 0 1 0 0,-1 0-1 0 0,1 0 0 0 0,1 3 0 0 0,0-2-3 0 0,0 0 0 0 0,1 0 0 0 0,-1-1 0 0 0,0 1 0 0 0,1 0 0 0 0,0-1 0 0 0,-1 1 0 0 0,1-1 0 0 0,6 3 0 0 0,0 0-39 0 0,-1-1 0 0 0,1 0 1 0 0,0-1-1 0 0,0 0 1 0 0,0 0-1 0 0,0-1 1 0 0,13 1-1 0 0,-13-2-587 0 0,0 0 0 0 0,0-1-1 0 0,0 0 1 0 0,17-4 0 0 0,-5-1-985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131 144 8751 0 0,'0'0'674'0'0,"1"1"-438"0"0,6 5 1445 0 0,-1-1 1 0 0,1-1-1 0 0,15 8 1 0 0,-19-10-1394 0 0,-1-1 0 0 0,1 0 0 0 0,0 0 0 0 0,0-1 0 0 0,0 1 0 0 0,0 0 0 0 0,0-1 0 0 0,0 0 0 0 0,0 0 0 0 0,0 0 0 0 0,0 0 0 0 0,0 0 0 0 0,0-1 0 0 0,0 1 0 0 0,3-2 0 0 0,20-7 424 0 0,-1-1-1 0 0,0-1 0 0 0,37-24 0 0 0,-56 31-704 0 0,0 0 0 0 0,0-1-1 0 0,0-1 1 0 0,0 1 0 0 0,-1-1-1 0 0,0 1 1 0 0,0-1 0 0 0,-1-1-1 0 0,1 1 1 0 0,-2-1 0 0 0,1 0-1 0 0,3-8 1 0 0,-7 14-14 0 0,1 0 0 0 0,-1 1 0 0 0,0-1 0 0 0,0 0 0 0 0,0 0-1 0 0,0 0 1 0 0,1 1 0 0 0,-1-1 0 0 0,0 0 0 0 0,0 0 0 0 0,-1 1 0 0 0,1-1 0 0 0,0 0-1 0 0,0 0 1 0 0,0 1 0 0 0,0-1 0 0 0,-1 0 0 0 0,1 0 0 0 0,0 1 0 0 0,-1-1 0 0 0,1 0 0 0 0,-1 1-1 0 0,1-1 1 0 0,0 0 0 0 0,-1 1 0 0 0,1-1 0 0 0,-1 1 0 0 0,0-1 0 0 0,1 1 0 0 0,-1-1-1 0 0,1 1 1 0 0,-1-1 0 0 0,0 1 0 0 0,1 0 0 0 0,-1-1 0 0 0,0 1 0 0 0,0 0 0 0 0,1 0-1 0 0,-1-1 1 0 0,0 1 0 0 0,0 0 0 0 0,1 0 0 0 0,-2 0 0 0 0,0 0-33 0 0,-4-1-73 0 0,1 0-1 0 0,-1 1 1 0 0,1 0 0 0 0,-1 0 0 0 0,1 0 0 0 0,-1 1 0 0 0,1 0 0 0 0,-1 0-1 0 0,1 0 1 0 0,0 0 0 0 0,-9 5 0 0 0,-6 2-137 0 0,-28 18 0 0 0,47-26 245 0 0,-20 13-41 0 0,0 1 0 0 0,1 1 0 0 0,-22 21 1 0 0,-49 57 71 0 0,79-79 27 0 0,0-1 0 0 0,1 2 1 0 0,-11 20-1 0 0,19-32-28 0 0,1 0 1 0 0,1 1-1 0 0,-1 0 1 0 0,0-1-1 0 0,1 1 0 0 0,0 0 1 0 0,0 0-1 0 0,0 0 1 0 0,0 0-1 0 0,1 0 0 0 0,-1 0 1 0 0,1 0-1 0 0,0 0 1 0 0,0 0-1 0 0,0 0 0 0 0,1 0 1 0 0,0 0-1 0 0,0-1 1 0 0,0 1-1 0 0,0 0 0 0 0,2 4 1 0 0,-2-6-17 0 0,1 1 0 0 0,0-1 0 0 0,0 0 1 0 0,0 1-1 0 0,0-1 0 0 0,1 0 0 0 0,-1-1 0 0 0,0 1 0 0 0,1 0 1 0 0,0-1-1 0 0,-1 1 0 0 0,1-1 0 0 0,0 0 0 0 0,-1 0 0 0 0,1 0 1 0 0,0 0-1 0 0,0 0 0 0 0,0-1 0 0 0,0 1 0 0 0,0-1 0 0 0,0 0 1 0 0,0 0-1 0 0,3 0 0 0 0,9-1-512 0 0,-1 0 1 0 0,0-1-1 0 0,19-5 1 0 0,-33 7 493 0 0,28-7-1159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155 577 10591 0 0,'0'0'819'0'0,"0"2"-303"0"0,-2 30 8276 0 0,0-32-7995 0 0,-1-1-587 0 0,0 1 1 0 0,0-1-1 0 0,0 1 0 0 0,0-1 0 0 0,0 0 1 0 0,0 0-1 0 0,0 0 0 0 0,1-1 0 0 0,-1 1 1 0 0,0-1-1 0 0,0 0 0 0 0,1 1 0 0 0,-1-1 1 0 0,1 0-1 0 0,-3-4 0 0 0,-6-5 255 0 0,-18-25 0 0 0,9 10-124 0 0,15 20-275 0 0,0 0 0 0 0,0 0 1 0 0,1 0-1 0 0,0-1 0 0 0,0 1 1 0 0,0-1-1 0 0,1 0 0 0 0,-4-14 1 0 0,6 17-52 0 0,0 0 0 0 0,1 0 1 0 0,-1 0-1 0 0,1 0 0 0 0,0 1 0 0 0,0-1 1 0 0,1 0-1 0 0,-1 0 0 0 0,1 0 1 0 0,0 0-1 0 0,0 0 0 0 0,0 1 0 0 0,0-1 1 0 0,1 0-1 0 0,-1 1 0 0 0,1-1 1 0 0,0 1-1 0 0,0 0 0 0 0,4-5 0 0 0,7-8-11 0 0,1 1-1 0 0,1 1 0 0 0,22-18 1 0 0,54-34-6 0 0,-57 42 1 0 0,17-11-75 0 0,97-49-1 0 0,-114 69 0 0 0,1 0-1 0 0,0 2 1 0 0,1 2-1 0 0,42-7 1 0 0,-71 16-529 0 0,-1 1 1 0 0,1 0-1 0 0,0 1 0 0 0,-1 0 0 0 0,14 1 0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13935 0 0,'0'0'4474'0'0,"2"2"-3768"0"0,18 19 2618 0 0,-19-19-2676 0 0,4 6-111 0 0,2 3-24 0 0,0-1 0 0 0,11 12 0 0 0</inkml:trace>
  <inkml:trace contextRef="#ctx0" brushRef="#br0" timeOffset="1">0 605 12439 0 0,'0'0'1328'0'0,"2"-9"2944"0"0,2 0-1888 0 0,-1 0 16 0 0,3-2-2312 0 0,-1 2-464 0 0,2 0-88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475 218 12151 0 0,'93'-98'5600'0'0,"-94"98"-5553"0"0,-1 1 0 0 0,1-1 0 0 0,0 1 0 0 0,-1 0 0 0 0,1-1 0 0 0,0 1 0 0 0,-1 0 0 0 0,1 0 0 0 0,-1 1 0 0 0,-4 2 34 0 0,-133 99 515 0 0,108-78-487 0 0,-20 20-55 0 0,2 1-1 0 0,-66 84 0 0 0,108-122-46 0 0,-23 27 55 0 0,2 0 1 0 0,1 2-1 0 0,-26 48 0 0 0,50-79-17 0 0,0 0 0 0 0,1 0 0 0 0,0 1-1 0 0,0-1 1 0 0,0 1 0 0 0,1-1 0 0 0,0 1-1 0 0,0-1 1 0 0,1 1 0 0 0,0 0 0 0 0,0-1-1 0 0,0 1 1 0 0,3 11 0 0 0,-2-14-5 0 0,0 0 0 0 0,0-1 0 0 0,1 1 0 0 0,-1 0-1 0 0,1 0 1 0 0,0-1 0 0 0,0 1 0 0 0,1-1 0 0 0,-1 0 0 0 0,0 1 0 0 0,1-1 0 0 0,0 0-1 0 0,0-1 1 0 0,0 1 0 0 0,0 0 0 0 0,0-1 0 0 0,1 0 0 0 0,-1 0 0 0 0,1 0 0 0 0,0 0 0 0 0,-1 0-1 0 0,1-1 1 0 0,5 2 0 0 0,-1-1 40 0 0,1-1-1 0 0,-1 1 1 0 0,1-2 0 0 0,0 1-1 0 0,-1-1 1 0 0,1-1-1 0 0,0 0 1 0 0,-1 0 0 0 0,1 0-1 0 0,-1-1 1 0 0,11-4-1 0 0,11-5 375 0 0,47-24-1 0 0,-70 32-403 0 0,55-28 185 0 0,-2-3-1 0 0,-2-3 1 0 0,65-53 0 0 0,-107 76-220 0 0,0 0 1 0 0,-1-1-1 0 0,0-1 1 0 0,-1 0-1 0 0,-1-1 1 0 0,-1 0 0 0 0,0-1-1 0 0,-2-1 1 0 0,16-33-1 0 0,-22 40-98 0 0,0 1-1 0 0,-1-1 0 0 0,0 1 0 0 0,0-1 1 0 0,-2 0-1 0 0,1 0 0 0 0,-1 0 1 0 0,-1 0-1 0 0,0 0 0 0 0,-1 0 1 0 0,-1 0-1 0 0,1 0 0 0 0,-2 0 1 0 0,0 1-1 0 0,0-1 0 0 0,-1 1 1 0 0,0-1-1 0 0,-10-16 0 0 0,1 5-409 0 0,-31-40-1 0 0,35 53 248 0 0,-1-1 0 0 0,1 1 0 0 0,-1 1 0 0 0,-1-1 0 0 0,-16-9 1 0 0,24 17 193 0 0,1 0 1 0 0,-1 1 0 0 0,0-1 0 0 0,0 1 0 0 0,-1 0 0 0 0,1 0 0 0 0,0 0-1 0 0,0 0 1 0 0,0 1 0 0 0,-1 0 0 0 0,1-1 0 0 0,0 1 0 0 0,-1 0 0 0 0,1 0 0 0 0,0 1-1 0 0,-1-1 1 0 0,1 1 0 0 0,0-1 0 0 0,0 1 0 0 0,0 0 0 0 0,-1 1 0 0 0,1-1 0 0 0,0 0-1 0 0,0 1 1 0 0,1 0 0 0 0,-1-1 0 0 0,0 1 0 0 0,1 0 0 0 0,-1 0 0 0 0,1 1-1 0 0,-1-1 1 0 0,1 1 0 0 0,0-1 0 0 0,0 1 0 0 0,0-1 0 0 0,0 1 0 0 0,1 0 0 0 0,-1 0-1 0 0,1 0 1 0 0,0 0 0 0 0,-1 0 0 0 0,0 6 0 0 0,-2 12-545 0 0,2 2-19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5983 0 0,'0'0'7609'0'0,"-7"4"-6291"0"0,2-2-1017 0 0,1 2 1 0 0,0-1-1 0 0,0 0 1 0 0,1 1-1 0 0,-1 0 1 0 0,1 0-1 0 0,-1 0 1 0 0,1 0-1 0 0,-4 9 1 0 0,-2 3-16 0 0,-9 25 1 0 0,9-19 9 0 0,-10 46 1 0 0,17-60-230 0 0,0 0 1 0 0,1 0 0 0 0,1 0-1 0 0,-1 0 1 0 0,2 0 0 0 0,-1 0-1 0 0,1 0 1 0 0,0 0 0 0 0,3 13-1 0 0,-3-19-34 0 0,-1 0 1 0 0,1 0-1 0 0,0 0 0 0 0,0 0 1 0 0,0-1-1 0 0,0 1 0 0 0,0 0 0 0 0,0 0 1 0 0,0 0-1 0 0,0-1 0 0 0,1 1 1 0 0,-1-1-1 0 0,1 1 0 0 0,-1-1 0 0 0,1 0 1 0 0,0 1-1 0 0,-1-1 0 0 0,1 0 0 0 0,0 0 1 0 0,0 0-1 0 0,0 0 0 0 0,0-1 1 0 0,0 1-1 0 0,2 0 0 0 0,-1 0 25 0 0,1-1-1 0 0,-1 0 1 0 0,0 0-1 0 0,0-1 1 0 0,1 1-1 0 0,-1 0 1 0 0,0-1-1 0 0,0 0 1 0 0,0 0-1 0 0,1 0 1 0 0,-1 0-1 0 0,0 0 1 0 0,-1-1-1 0 0,1 0 1 0 0,3-1-1 0 0,13-11 35 0 0,0 0-1 0 0,-1-1 1 0 0,-1-1-1 0 0,-1-1 1 0 0,0-1-1 0 0,-1 0 1 0 0,-1 0 0 0 0,20-35-1 0 0,-29 44-92 0 0,-2 5 0 0 0,0-1 0 0 0,-1 1 0 0 0,0-1-1 0 0,0 0 1 0 0,0 0 0 0 0,0 0 0 0 0,0-7 0 0 0,-16 30-65 0 0,9-8 56 0 0,-1-1 0 0 0,1 1-1 0 0,1 0 1 0 0,-1 1 0 0 0,2-1-1 0 0,0 1 1 0 0,0 0 0 0 0,1 0-1 0 0,0 0 1 0 0,-1 18 0 0 0,6-17-17 0 0,-3-10 11 0 0,1-1-1 0 0,0 1 0 0 0,0-1 1 0 0,0 1-1 0 0,0-1 0 0 0,0 0 1 0 0,0 1-1 0 0,0-1 0 0 0,1 0 1 0 0,-1 0-1 0 0,0 0 0 0 0,1 0 1 0 0,-1 0-1 0 0,1 0 0 0 0,-1 0 1 0 0,3 1-1 0 0,0-1-420 0 0,1 1 0 0 0,0-1-1 0 0,-1 0 1 0 0,9 1 0 0 0,1 0-838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13247 0 0,'0'0'5803'0'0,"1"-2"-4872"0"0,1-12 142 0 0,2-8 314 0 0,2-45 0 0 0,-6 49-1321 0 0,0-1 0 0 0,2 0 0 0 0,0 1 0 0 0,1-1 0 0 0,6-18 0 0 0,-6 28-45 0 0,0 1 1 0 0,0 0-1 0 0,1 0 1 0 0,1 0-1 0 0,-1 0 1 0 0,1 1-1 0 0,0-1 1 0 0,1 1-1 0 0,0 1 1 0 0,0-1-1 0 0,0 1 1 0 0,14-10-1 0 0,7-3-31 0 0,1 2 0 0 0,1 2 0 0 0,33-15 0 0 0,96-25-247 0 0,-79 32-2486 0 0,-57 15 1719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 3679 0 0,'5'-6'12695'0'0,"-7"20"-12278"0"0,-1 0 0 0 0,0 0 1 0 0,-1 0-1 0 0,-9 19 0 0 0,-29 56 520 0 0,25-54-591 0 0,-33 60 132 0 0,-3-1-1 0 0,-86 111 0 0 0,133-197-490 0 0,4-6-170 0 0,10-12-1353 0 0,17-22-4560 0 0,-9 11 332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151 476 5527 0 0,'-62'49'826'0'0,"33"-32"6036"0"0,19-22-4466 0 0,9 1-2143 0 0,0 0-1 0 0,0 0 1 0 0,0-1-1 0 0,1 1 1 0 0,-1 0 0 0 0,1-1-1 0 0,0 1 1 0 0,1 0-1 0 0,-1 0 1 0 0,1-1-1 0 0,0 1 1 0 0,0 0-1 0 0,2-6 1 0 0,3-7 111 0 0,0 1 1 0 0,10-16 0 0 0,5-6-116 0 0,2 0 1 0 0,2 2 0 0 0,45-52-1 0 0,-53 70-240 0 0,1 0 1 0 0,1 1-1 0 0,1 1 0 0 0,0 1 1 0 0,1 1-1 0 0,1 1 0 0 0,0 1 1 0 0,40-16-1 0 0,-29 15 73 0 0,1 3 0 0 0,0 1 0 0 0,1 1 0 0 0,0 2 0 0 0,58-3 0 0 0,-75 8-31 0 0,0 1 0 0 0,21 3 0 0 0,-32-2-39 0 0,0 0 0 0 0,0 1 0 0 0,0 0 0 0 0,0 0 0 0 0,-1 0 0 0 0,1 1 0 0 0,0 0 0 0 0,8 5 1 0 0,-12-6-12 0 0,-1 1 0 0 0,1-1 1 0 0,0 0-1 0 0,-1 1 0 0 0,1-1 1 0 0,-1 1-1 0 0,0 0 0 0 0,0 0 1 0 0,0 0-1 0 0,0 0 0 0 0,-1 0 1 0 0,1 0-1 0 0,1 5 1 0 0,-2-3 5 0 0,0 1 1 0 0,1 0 0 0 0,-2-1 0 0 0,1 1 0 0 0,-1 0 0 0 0,0 0 0 0 0,-1 9 0 0 0,0-4 20 0 0,-1 0 0 0 0,-1 0 0 0 0,0 0 0 0 0,-1 0 0 0 0,0-1 0 0 0,0 1 0 0 0,-11 16 0 0 0,5-12-4 0 0,0-1 0 0 0,-1-1-1 0 0,0 0 1 0 0,-1 0 0 0 0,-19 15 0 0 0,-74 47 161 0 0,37-28-137 0 0,-19 11-124 0 0,-97 50 0 0 0,135-82-208 0 0,-2-2 0 0 0,-1-2 0 0 0,-72 21 0 0 0,118-42 80 0 0,-1 0-1 0 0,1 0 0 0 0,-1 0 1 0 0,-10-1-1 0 0,16 0 156 0 0,12-9-1675 0 0,8 0 144 0 0,7-2-68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44 107 6911 0 0,'-2'0'528'0'0,"-9"-6"-188"0"0,-19-5 13988 0 0,32 10-14178 0 0,0 1-1 0 0,1-1 1 0 0,-1 0-1 0 0,0 0 1 0 0,1 1-1 0 0,3-4 1 0 0,3 0 71 0 0,193-61 1094 0 0,-183 61-1522 0 0,0 0 0 0 0,25-1 1 0 0,-10 7-2535 0 0,-22-1 1179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 5063 0 0,'0'0'232'0'0,"-1"2"311"0"0,-22 55 7722 0 0,5 5-5481 0 0,13-31-1909 0 0,1 1 0 0 0,2 0 0 0 0,3 61 0 0 0,1-23-471 0 0,-2-55-322 0 0,0-10-29 0 0,1 0 1 0 0,-1 0-1 0 0,0 0 0 0 0,-1 0 0 0 0,1 0 1 0 0,-1 0-1 0 0,0 0 0 0 0,-1 0 1 0 0,1-1-1 0 0,-3 6 0 0 0,4-9 107 0 0,0 0-100 0 0,-1-1 0 0 0,1 1 0 0 0,0 0 0 0 0,0-1 0 0 0,0 1 0 0 0,-1 0 0 0 0,1-1 0 0 0,0 1 0 0 0,-1 0 0 0 0,1-1 0 0 0,0 1 0 0 0,-1-1 0 0 0,1 1 0 0 0,-1-1 0 0 0,1 1 0 0 0,-2 0 0 0 0,2-1-45 0 0,0 0 0 0 0,0 0 0 0 0,0 0 1 0 0,-1 0-1 0 0,1 0 0 0 0,0 0 0 0 0,0 0 1 0 0,0 0-1 0 0,-1 0 0 0 0,1 0 0 0 0,0 0 1 0 0,0 0-1 0 0,-1 0 0 0 0,1 0 0 0 0,0 0 1 0 0,0 0-1 0 0,0 0 0 0 0,-1 0 0 0 0,1 0 1 0 0,0 0-1 0 0,0 0 0 0 0,0 0 1 0 0,-1 0-1 0 0,1 0 0 0 0,0 0 0 0 0,0-1 1 0 0,0 1-1 0 0,-1 0 0 0 0,1 0 0 0 0,0 0 1 0 0,0 0-1 0 0,0 0 0 0 0,0-1 0 0 0,0 1 1 0 0,0 0-1 0 0,-1 0 0 0 0,1 0 0 0 0,0-1 1 0 0,0 1-1 0 0,0 0 0 0 0,0 0 0 0 0,0 0 1 0 0,0-1-1 0 0,0 1 0 0 0,0 0 0 0 0,0 0 1 0 0,0 0-1 0 0,0-1 0 0 0,0 1 0 0 0,0 0 1 0 0,0 0-1 0 0,0-1 0 0 0,0-2 36 0 0,0-1-1 0 0,0 1 1 0 0,0-1-1 0 0,0 1 1 0 0,1 0-1 0 0,-1-1 1 0 0,1 1-1 0 0,0-1 1 0 0,0 1-1 0 0,0 0 0 0 0,3-5 1 0 0,21-36 215 0 0,-20 36-229 0 0,16-22-7 0 0,2 0-1 0 0,0 2 1 0 0,2 1-1 0 0,36-31 1 0 0,123-84 81 0 0,-165 129-242 0 0,0 2-1 0 0,32-15 0 0 0,-39 21-5 0 0,0 0-1 0 0,0 1 0 0 0,0 1 0 0 0,1 0 1 0 0,24-3-1 0 0,-33 6-443 0 0,0 1 1 0 0,1-1-1 0 0,-1 0 1 0 0,0 1-1 0 0,0 0 1 0 0,1 0-1 0 0,-1 0 1 0 0,0 1-1 0 0,0-1 1 0 0,0 1-1 0 0,-1 0 1 0 0,6 3-1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4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73 2303 0 0,'0'0'2244'0'0,"1"-15"5966"0"0,-2 12-7968 0 0,1 0 0 0 0,-1 0 0 0 0,0 1 0 0 0,-1-1 0 0 0,1 1 0 0 0,0-1 0 0 0,-1 1 0 0 0,1-1 0 0 0,-1 1 0 0 0,0 0 0 0 0,0-1 0 0 0,0 1 0 0 0,0 0 0 0 0,0 0 0 0 0,-3-1 1 0 0,1 0-71 0 0,0 1 0 0 0,0 0 1 0 0,0 0-1 0 0,0 1 0 0 0,-1-1 1 0 0,1 1-1 0 0,0 0 0 0 0,-9-1 1 0 0,0 1 41 0 0,-1 1-1 0 0,1 0 1 0 0,0 1 0 0 0,0 0-1 0 0,-23 6 1 0 0,22-3-35 0 0,0 1 0 0 0,1 0 0 0 0,0 1 0 0 0,0 0 0 0 0,0 1 0 0 0,1 1 0 0 0,-1 0 0 0 0,2 0 0 0 0,-1 1 0 0 0,2 1 0 0 0,-1 0 0 0 0,1 0 0 0 0,0 1 0 0 0,1 0 0 0 0,1 1 0 0 0,0 0 0 0 0,0 1 0 0 0,-8 17 0 0 0,15-28-157 0 0,0 0-1 0 0,0 0 0 0 0,1 1 0 0 0,-1-1 0 0 0,0 0 0 0 0,1 0 0 0 0,-1 0 0 0 0,1 1 0 0 0,0-1 1 0 0,0 0-1 0 0,0 0 0 0 0,0 1 0 0 0,0-1 0 0 0,0 0 0 0 0,0 0 0 0 0,1 1 0 0 0,-1-1 0 0 0,1 0 1 0 0,0 0-1 0 0,0 0 0 0 0,-1 0 0 0 0,1 0 0 0 0,2 3 0 0 0,8 5 68 0 0,-6-9-77 0 0,-3-1 0 0 0,1 0-19 0 0,1 1-1 0 0,0-1 1 0 0,-1 0-1 0 0,1 0 0 0 0,-1 0 1 0 0,1-1-1 0 0,-1 1 1 0 0,1-1-1 0 0,-1 0 0 0 0,4-1 1 0 0,36-15-1033 0 0,-20 6-247 0 0,5 0-1092 0 0,0-1-4549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55 10159 0 0,'0'0'464'0'0,"2"-9"158"0"0,-2-17 236 0 0,0 25-725 0 0,0 0-1 0 0,-1 0 0 0 0,1 1 0 0 0,0-1 1 0 0,0 0-1 0 0,0 0 0 0 0,-1 0 0 0 0,1 1 1 0 0,0-1-1 0 0,0 0 0 0 0,-1 0 0 0 0,1 1 0 0 0,-1-1 1 0 0,1 0-1 0 0,-1 1 0 0 0,1-1 0 0 0,-1 0 1 0 0,1 1-1 0 0,-1-1 0 0 0,0 1 0 0 0,1-1 1 0 0,-1 1-1 0 0,0-1 0 0 0,1 1 0 0 0,-2-1 1 0 0,0 1-9 0 0,0-1 1 0 0,1 1 0 0 0,-1 0 0 0 0,0 0 0 0 0,1 0-1 0 0,-1 0 1 0 0,0 0 0 0 0,1 0 0 0 0,-1 0-1 0 0,0 1 1 0 0,-2 0 0 0 0,-4 2 22 0 0,1 0-1 0 0,-1 1 1 0 0,1-1 0 0 0,-7 7 0 0 0,-71 57 612 0 0,61-47-524 0 0,6-5-11 0 0,2 1 0 0 0,-19 22 0 0 0,27-29-108 0 0,2 0-1 0 0,-1 1 1 0 0,1 0 0 0 0,0 0-1 0 0,1 0 1 0 0,-5 14 0 0 0,10-24-102 0 0,0 1 1 0 0,0-1 0 0 0,0 1 0 0 0,0-1-1 0 0,0 1 1 0 0,0-1 0 0 0,0 1 0 0 0,0-1-1 0 0,0 1 1 0 0,0-1 0 0 0,0 0 0 0 0,1 1-1 0 0,-1-1 1 0 0,0 1 0 0 0,0-1 0 0 0,0 1-1 0 0,1-1 1 0 0,-1 1 0 0 0,0-1 0 0 0,1 0-1 0 0,-1 1 1 0 0,0-1 0 0 0,0 0 0 0 0,1 1-1 0 0,-1-1 1 0 0,1 0 0 0 0,-1 1 0 0 0,0-1-1 0 0,1 0 1 0 0,-1 0 0 0 0,1 0 0 0 0,-1 1-1 0 0,1-1 1 0 0,-1 0 0 0 0,1 0 0 0 0,-1 0-1 0 0,1 0 1 0 0,-1 0 0 0 0,1 0 0 0 0,-1 0-1 0 0,0 0 1 0 0,1 0 0 0 0,-1 0 0 0 0,1 0-1 0 0,0 0 1 0 0,5-1 32 0 0,0 0 0 0 0,0-1 0 0 0,0 1 0 0 0,-1-1 0 0 0,1-1 0 0 0,-1 1 0 0 0,1-1-1 0 0,6-4 1 0 0,2 0-7 0 0,12-8-3 0 0,36-26 1 0 0,-4 2-185 0 0,-57 38 91 0 0,4 39-118 0 0,-8-9 21 0 0,2-22 18 0 0,0 1 1 0 0,0 0-1 0 0,1 0 1 0 0,0 0-1 0 0,0 0 1 0 0,1 0-1 0 0,0 0 1 0 0,2 9-1 0 0,3-7-1815 0 0,4-5-4560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47 5063 0 0,'13'-18'219'0'0,"6"-11"12708"0"0,-19 44-12539 0 0,-2 0 0 0 0,0 0 0 0 0,0 0 1 0 0,-2 0-1 0 0,0-1 0 0 0,-6 16 1 0 0,-41 82 171 0 0,45-98-416 0 0,-187 305 583 0 0,76-138-802 0 0,96-146-105 0 0,-1-1-183 0 0,2 1-1 0 0,1 1 1 0 0,-17 47 0 0 0,32-71-1685 0 0,2-2-4763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4607 0 0,'0'0'354'0'0,"0"2"-233"0"0,-2 16 3125 0 0,0 0 0 0 0,-1 0 0 0 0,-10 34 0 0 0,3-11-1546 0 0,7-23-861 0 0,1 0 1 0 0,0 0-1 0 0,3 27 0 0 0,-1-18-507 0 0,0-20-254 0 0,3 24 201 0 0,-2-29 12 0 0,9 1 286 0 0,0-9-298 0 0,-1 0-1 0 0,0 0 0 0 0,0 0 1 0 0,0-1-1 0 0,-1-1 0 0 0,13-14 0 0 0,10-8 78 0 0,50-31-238 0 0,-6 5-61 0 0,-54 38-346 0 0,80-62-4062 0 0,-90 72 2503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8751 0 0,'1'0'4611'0'0,"3"1"-3882"0"0,-1 0 1 0 0,0 0-1 0 0,1 0 0 0 0,-1 0 1 0 0,1-1-1 0 0,-1 0 1 0 0,5 0-1 0 0,26-4 1602 0 0,-13-2-1881 0 0,26-12-1 0 0,-35 13 83 0 0,19-7-316 0 0,0-1 0 0 0,-1-2 0 0 0,47-30 0 0 0,22-25-656 0 0,-98 70 256 0 0,-14 2-1272 0 0,4 0 1427 0 0,-1 2 0 0 0,0-1 0 0 0,1 1 0 0 0,0 1 1 0 0,0-1-1 0 0,0 2 0 0 0,0-1 0 0 0,1 1 0 0 0,-13 11 0 0 0,-6 10 38 0 0,-29 33-1 0 0,56-60-8 0 0,-3 3 11 0 0,-98 121 419 0 0,89-106-337 0 0,0 0 1 0 0,2 1-1 0 0,0 0 1 0 0,1 0-1 0 0,-9 30 0 0 0,16-44-53 0 0,1 1 0 0 0,0 0 0 0 0,0 0-1 0 0,1 0 1 0 0,-1 0 0 0 0,1 0 0 0 0,0 0-1 0 0,1 0 1 0 0,0 0 0 0 0,0 0-1 0 0,0 0 1 0 0,0-1 0 0 0,1 1 0 0 0,0 0-1 0 0,5 9 1 0 0,-5-11-24 0 0,0-1 0 0 0,0 1-1 0 0,1-1 1 0 0,-1 0 0 0 0,1 0 0 0 0,0 0 0 0 0,-1 0-1 0 0,1-1 1 0 0,0 1 0 0 0,1-1 0 0 0,-1 0 0 0 0,0 0 0 0 0,1 0-1 0 0,-1 0 1 0 0,1 0 0 0 0,0-1 0 0 0,0 0 0 0 0,-1 1-1 0 0,1-2 1 0 0,0 1 0 0 0,0 0 0 0 0,0-1 0 0 0,0 1-1 0 0,5-1 1 0 0,3-1-45 0 0,0-1 0 0 0,0 0 0 0 0,0 0 1 0 0,22-8-1 0 0,42-23-2124 0 0,-47 18 210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52 8495 0 0,'0'0'388'0'0,"1"-1"-10"0"0,8 0 3058 0 0,-15-6-1400 0 0,5 6-1895 0 0,-1 1 0 0 0,0-1 0 0 0,0 0 0 0 0,1 0 0 0 0,-1 1 1 0 0,0-1-1 0 0,0 1 0 0 0,0 0 0 0 0,0-1 0 0 0,0 1 1 0 0,0 0-1 0 0,0 0 0 0 0,0 0 0 0 0,0 0 0 0 0,1 1 0 0 0,-1-1 1 0 0,-3 1-1 0 0,-34 13 993 0 0,34-11-983 0 0,-17 7 239 0 0,1 1-1 0 0,1 1 0 0 0,0 1 1 0 0,0 1-1 0 0,-18 18 0 0 0,29-24-297 0 0,0 0 0 0 0,1 1-1 0 0,-9 13 1 0 0,15-20-80 0 0,0 0 0 0 0,1 0 0 0 0,-1 0 0 0 0,1 0 0 0 0,0 1 0 0 0,0-1 0 0 0,0 1 0 0 0,0-1 1 0 0,0 1-1 0 0,0-1 0 0 0,1 1 0 0 0,-1-1 0 0 0,1 1 0 0 0,-1 0 0 0 0,1-1 0 0 0,0 1 0 0 0,0 0 0 0 0,1-1 0 0 0,-1 1 0 0 0,0-1 0 0 0,2 5 0 0 0,-1-5 17 0 0,1 1 0 0 0,0 0 0 0 0,0-1 0 0 0,0 1 0 0 0,0-1 0 0 0,0 0 0 0 0,0 1 0 0 0,1-1 0 0 0,-1 0 0 0 0,1-1 0 0 0,-1 1 0 0 0,1 0 0 0 0,0-1 0 0 0,0 1 0 0 0,0-1 0 0 0,0 0 0 0 0,0 0 0 0 0,0 0 0 0 0,0 0 0 0 0,0-1 0 0 0,6 1 0 0 0,5 1 104 0 0,0-2 0 0 0,1 0 0 0 0,19-3 0 0 0,-32 3-128 0 0,17-2 34 0 0,-1-1 0 0 0,0-1 1 0 0,0 0-1 0 0,0-2 0 0 0,18-7 0 0 0,-26 9-23 0 0,-1-1 0 0 0,0 0 0 0 0,0 0 0 0 0,0 0-1 0 0,0-1 1 0 0,-1-1 0 0 0,0 0 0 0 0,0 0 0 0 0,-1 0-1 0 0,10-14 1 0 0,-14 16-40 0 0,0-1 1 0 0,0 1-1 0 0,-1-1 0 0 0,0 0 1 0 0,-1 1-1 0 0,1-1 0 0 0,-1 0 0 0 0,0 0 1 0 0,0 0-1 0 0,-1-1 0 0 0,0 1 0 0 0,0 0 1 0 0,0 0-1 0 0,-1 0 0 0 0,0 0 1 0 0,0 0-1 0 0,0 0 0 0 0,-1 0 0 0 0,0 0 1 0 0,0 1-1 0 0,0-1 0 0 0,-1 1 1 0 0,0-1-1 0 0,0 1 0 0 0,-1 0 0 0 0,1 0 1 0 0,-1 0-1 0 0,-7-7 0 0 0,9 11-32 0 0,0 0 1 0 0,0 0-1 0 0,0 1 0 0 0,0-1 1 0 0,0 0-1 0 0,0 0 0 0 0,-1 1 0 0 0,1 0 1 0 0,0-1-1 0 0,0 1 0 0 0,-1 0 1 0 0,1 0-1 0 0,0 0 0 0 0,0 0 0 0 0,-1 1 1 0 0,1-1-1 0 0,0 1 0 0 0,0-1 0 0 0,0 1 1 0 0,0 0-1 0 0,0-1 0 0 0,-1 1 1 0 0,-1 2-1 0 0,2-2-271 0 0,0 1-207 0 0,-1 0-27 0 0,17-3-6048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574 674 5983 0 0,'1'-1'9059'0'0,"17"-28"-4259"0"0,6-21-3090 0 0,-2 6-1042 0 0,6-17-330 0 0,-3 0-1 0 0,24-92 1 0 0,-10 32-388 0 0,-17 45-307 0 0,-20 67 125 0 0,0 0 0 0 0,-1-1 0 0 0,0 1 0 0 0,-1-1 0 0 0,-1-18 0 0 0,1 26-123 0 0,-1 2 285 0 0,-1-1 1 0 0,1 1-1 0 0,0 0 0 0 0,-1 0 0 0 0,1 0 1 0 0,0 0-1 0 0,-1 0 0 0 0,1 0 0 0 0,-1 1 0 0 0,1-1 1 0 0,0 0-1 0 0,-1 1 0 0 0,1-1 0 0 0,-2 1 1 0 0,-7 5-100 0 0,1 0 0 0 0,0 0 0 0 0,0 1 1 0 0,0 0-1 0 0,1 0 0 0 0,-8 10 0 0 0,2-4 91 0 0,-4 6 68 0 0,0 2 1 0 0,1 0 0 0 0,2 0-1 0 0,0 2 1 0 0,1 0 0 0 0,-17 40 0 0 0,-50 156 533 0 0,75-202-498 0 0,-53 201 612 0 0,1-3-337 0 0,42-173-280 0 0,-2-1 1 0 0,-25 40-1 0 0,41-76-19 0 0,-30 53 48 0 0,-39 53 0 0 0,54-89-33 0 0,0 0 0 0 0,-1-1-1 0 0,-1-1 1 0 0,-2 0 0 0 0,-22 17-1 0 0,34-32-41 0 0,1 1 0 0 0,-1-2-1 0 0,-15 8 1 0 0,23-12-100 0 0,1-8-934 0 0,1-9-181 0 0,5 1 213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5063 0 0,'-14'-7'15478'0'0,"27"3"-14625"0"0,225-60 2184 0 0,-158 40-2827 0 0,151-40 21 0 0,-224 63-334 0 0,1-1-102 0 0,-1 0 0 0 0,1 0 0 0 0,0 1 0 0 0,0 1 0 0 0,0-1-1 0 0,0 1 1 0 0,13 2 0 0 0,-11 1-1476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0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11167 0 0,'0'0'12453'0'0,"-7"4"-12362"0"0,-3 1-114 0 0,9-4 4 0 0,-19 3 8 0 0,18-4 323 0 0,6 15-179 0 0,-4-13 283 0 0,1-3-363 0 0,4-1-45 0 0,-2 1-10 0 0,0 0 1 0 0,0-1-1 0 0,0 1 0 0 0,0-1 1 0 0,0 0-1 0 0,4-3 0 0 0,-6 4 150 0 0,-28 5 302 0 0,24-2-436 0 0,1-1 19 0 0,-9 8-7 0 0,4-4-26 0 0,2 3 0 0 0,3 2 0 0 0,2-1 0 0 0,0-8 0 0 0,0-1 0 0 0,0 1 0 0 0,0 0 0 0 0,0-1 0 0 0,0 1 0 0 0,0 0 0 0 0,0-1 0 0 0,0 1 0 0 0,0 0 0 0 0,0-1 0 0 0,0 1 0 0 0,1 0 0 0 0,-1-1-1 0 0,0 1 1 0 0,0 0 0 0 0,1-1 0 0 0,-1 1 0 0 0,0-1 0 0 0,1 1 0 0 0,-1-1 0 0 0,1 1 0 0 0,-1-1 0 0 0,1 1 0 0 0,-1-1 0 0 0,1 1 0 0 0,0 0 0 0 0,1 0-15 0 0,1 2-269 0 0,6 4 525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 5063 0 0,'0'0'232'0'0,"-2"0"-13"0"0,-2-1-87 0 0,0 1 1 0 0,-1 0-1 0 0,1 0 0 0 0,0 0 0 0 0,0 0 0 0 0,-8 2 1 0 0,4 1 1202 0 0,0-1 1 0 0,0 1 0 0 0,0 0-1 0 0,0 1 1 0 0,-8 5-1 0 0,1 0 2081 0 0,-22 19-1 0 0,8-3-4594 0 0,10-4 1201 0 0,1 0 0 0 0,1 1 0 0 0,1 1 0 0 0,-14 26 0 0 0,-2 3-24 0 0,-51 92 635 0 0,80-137-432 0 0,0 0 0 0 0,1 1 0 0 0,0 0 0 0 0,-1 7 1 0 0,2-8 61 0 0,0-6 52 0 0,1 0-298 0 0,0-1-1 0 0,0 0 1 0 0,0 0 0 0 0,0 0 0 0 0,0 0-1 0 0,0 1 1 0 0,0-1 0 0 0,0 0 0 0 0,0 0-1 0 0,0 0 1 0 0,0 1 0 0 0,0-1 0 0 0,0 0-1 0 0,0 0 1 0 0,0 0 0 0 0,0 0 0 0 0,0 1 0 0 0,0-1-1 0 0,0 0 1 0 0,0 0 0 0 0,1 0 0 0 0,-1 0-1 0 0,0 0 1 0 0,0 1 0 0 0,0-1 0 0 0,0 0-1 0 0,0 0 1 0 0,0 0 0 0 0,0 0 0 0 0,1 0-1 0 0,-1 0 1 0 0,0 1 0 0 0,0-1 0 0 0,0 0-1 0 0,0 0 1 0 0,0 0 0 0 0,1 0 0 0 0,-1 0 0 0 0,0 0-1 0 0,0 0 1 0 0,0 0 0 0 0,0 0 0 0 0,1 0-1 0 0,-1 0 1 0 0,0 0 0 0 0,0 0 0 0 0,0 0-1 0 0,1 0 1 0 0,-1 0 0 0 0,0 0 0 0 0,0 0-1 0 0,0 0 1 0 0,10 1 287 0 0,1-2-156 0 0,-1-1-1 0 0,0 0 1 0 0,0 0 0 0 0,0-1-1 0 0,0-1 1 0 0,13-6 0 0 0,57-35 61 0 0,-40 21-179 0 0,-13 9-30 0 0,0-1 0 0 0,-1-1 1 0 0,30-27-1 0 0,-48 36 0 0 0,0 1 0 0 0,-1-1 1 0 0,0-1-1 0 0,-1 0 1 0 0,9-13-1 0 0,-12 15 0 0 0,0 1 0 0 0,0 0 1 0 0,-1-1-1 0 0,0 0 0 0 0,0 0 0 0 0,0 1 1 0 0,-1-1-1 0 0,0 0 0 0 0,0-11 0 0 0,-1 12-49 0 0,0-1 0 0 0,0 1 0 0 0,-1-1 0 0 0,1 0 0 0 0,-1 1-1 0 0,-1 0 1 0 0,1-1 0 0 0,-1 1 0 0 0,-1 0 0 0 0,1 0-1 0 0,-1 0 1 0 0,0 0 0 0 0,0 0 0 0 0,0 0 0 0 0,-1 1-1 0 0,0 0 1 0 0,0 0 0 0 0,-7-6 0 0 0,9 9 6 0 0,0-1-34 0 0,0 1-1 0 0,0-1 1 0 0,0 1-1 0 0,-1 0 1 0 0,1 0-1 0 0,-1 0 1 0 0,0 0 0 0 0,1 0-1 0 0,-1 1 1 0 0,0-1-1 0 0,0 1 1 0 0,0 0 0 0 0,0 0-1 0 0,0 0 1 0 0,-6-1-1 0 0,8 2 8 0 0,0 0-1 0 0,0 1 0 0 0,0-1 0 0 0,0 0 1 0 0,0 1-1 0 0,0-1 0 0 0,0 0 0 0 0,0 1 1 0 0,0-1-1 0 0,1 1 0 0 0,-1 0 0 0 0,0-1 0 0 0,0 1 1 0 0,1-1-1 0 0,-1 1 0 0 0,0 0 0 0 0,0 1 1 0 0,-10 14-2405 0 0,11-15 2349 0 0,-5 8-1277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0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16871 0 0,'0'0'1528'0'0,"-8"3"-1148"0"0,-10 3 138 0 0,0 1 0 0 0,1 1-1 0 0,-1 0 1 0 0,2 2 0 0 0,-25 17-1 0 0,16-8-407 0 0,1 1 0 0 0,-35 38 0 0 0,44-42-114 0 0,1 1 1 0 0,0 0-1 0 0,2 2 0 0 0,-21 37 0 0 0,30-48 9 0 0,-1 1-1 0 0,1-1 1 0 0,0 1-1 0 0,1 0 1 0 0,0 0-1 0 0,-1 12 1 0 0,3-16 13 0 0,0 1 1 0 0,0 0-1 0 0,1 0 1 0 0,-1 0-1 0 0,1-1 1 0 0,0 1-1 0 0,1 0 1 0 0,-1-1-1 0 0,1 1 1 0 0,5 9-1 0 0,-5-12 25 0 0,-1 0 1 0 0,1 0-1 0 0,0 0 0 0 0,0 0 0 0 0,0 0 0 0 0,1 0 0 0 0,-1-1 1 0 0,1 1-1 0 0,-1-1 0 0 0,1 0 0 0 0,0 1 0 0 0,0-1 0 0 0,0 0 1 0 0,0-1-1 0 0,0 1 0 0 0,1-1 0 0 0,4 2 0 0 0,-3-2 17 0 0,0 0 0 0 0,0 0 0 0 0,-1-1-1 0 0,1 0 1 0 0,0 0 0 0 0,0 0 0 0 0,0-1-1 0 0,0 0 1 0 0,-1 0 0 0 0,1 0 0 0 0,7-3-1 0 0,4-3 88 0 0,0-1 0 0 0,0 0 0 0 0,0-1-1 0 0,-1-1 1 0 0,25-21 0 0 0,-12 7 11 0 0,-1-1 0 0 0,39-46 0 0 0,-57 60-160 0 0,0 0 1 0 0,-1-1-1 0 0,-1 0 0 0 0,0 0 1 0 0,-1-1-1 0 0,0 0 0 0 0,-1 0 1 0 0,0-1-1 0 0,-1 1 0 0 0,2-15 1 0 0,-5 24-75 0 0,0 0 0 0 0,-1-1 0 0 0,0 1 0 0 0,0 0 0 0 0,0 0 0 0 0,0 0 0 0 0,-1 0 0 0 0,1 0 0 0 0,-1 0 0 0 0,0 0 0 0 0,0 0 0 0 0,-1 0 0 0 0,1 0 0 0 0,-1 0 0 0 0,0 1 0 0 0,0-1 0 0 0,0 1 0 0 0,0-1 0 0 0,-1 1 0 0 0,0 0 0 0 0,1 0 1 0 0,-1 0-1 0 0,0 0 0 0 0,0 0 0 0 0,-1 1 0 0 0,1-1 0 0 0,0 1 0 0 0,-1 0 0 0 0,0 0 0 0 0,1 0 0 0 0,-1 1 0 0 0,0-1 0 0 0,0 1 0 0 0,0 0 0 0 0,0 0 0 0 0,0 0 0 0 0,0 1 0 0 0,0-1 0 0 0,0 1 0 0 0,0 0 0 0 0,-7 1 0 0 0,1-1-317 0 0,0 2 0 0 0,0-1 0 0 0,0 1 0 0 0,1 1-1 0 0,-1 0 1 0 0,1 0 0 0 0,-16 8 0 0 0,-9 11-1511 0 0,32-21 872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19 229 4143 0 0,'-8'21'235'0'0,"-2"8"14417"0"0,11-32-13939 0 0,13-14-490 0 0,0 0 0 0 0,1 1 0 0 0,22-18 0 0 0,58-42 777 0 0,-33 28-724 0 0,-47 36-277 0 0,-1 1 0 0 0,31-16 1 0 0,-40 24 1 0 0,0 1 0 0 0,0-1 0 0 0,1 1 0 0 0,0 0 0 0 0,-1 1 0 0 0,1-1 0 0 0,0 1 0 0 0,0 0 0 0 0,-1 1 0 0 0,1-1 0 0 0,0 1 0 0 0,11 1 0 0 0,-16-1 2 0 0,1 1-1 0 0,-1-1 1 0 0,0 0 0 0 0,1 1 0 0 0,-1-1-1 0 0,0 1 1 0 0,0-1 0 0 0,1 1 0 0 0,-1 0-1 0 0,0 0 1 0 0,0-1 0 0 0,0 1-1 0 0,0 0 1 0 0,0 0 0 0 0,0 0 0 0 0,0 0-1 0 0,0 0 1 0 0,0 0 0 0 0,0 0 0 0 0,0 2-1 0 0,0 0 17 0 0,0-1-1 0 0,0 0 0 0 0,-1 1 0 0 0,1-1 0 0 0,-1 1 1 0 0,0-1-1 0 0,0 0 0 0 0,1 1 0 0 0,-2-1 0 0 0,1 5 0 0 0,-3 4 91 0 0,1 0 0 0 0,-2 0 0 0 0,-8 20 0 0 0,11-28-94 0 0,-31 64 245 0 0,20-43-473 0 0,0 0 0 0 0,2 1 1 0 0,-14 49-1 0 0,24-72-148 0 0,16-20-13278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0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41 3679 0 0,'-38'4'-1034'0'0,"1"1"3394"0"0,-75 14 13593 0 0,113-19-15879 0 0,1-1 0 0 0,-1 1 0 0 0,0-1 0 0 0,1 0-1 0 0,-1 1 1 0 0,0-1 0 0 0,0 0 0 0 0,0 0 0 0 0,0 0 0 0 0,2-2 0 0 0,2-1 28 0 0,5-2-7 0 0,0 0 1 0 0,0 1 0 0 0,0 0 0 0 0,1 0-1 0 0,19-5 1 0 0,-6 4 112 0 0,39-5 0 0 0,-55 11-148 0 0,-1 0 0 0 0,0 0 0 0 0,0 0 0 0 0,1 1 1 0 0,-1 0-1 0 0,0 0 0 0 0,14 5 0 0 0,-17-4-33 0 0,0-1 1 0 0,1 1 0 0 0,-1 0-1 0 0,0 0 1 0 0,0 0-1 0 0,0 1 1 0 0,0 0-1 0 0,0-1 1 0 0,-1 1 0 0 0,1 0-1 0 0,-1 1 1 0 0,0-1-1 0 0,4 6 1 0 0,-3 1 14 0 0,-4-7-38 0 0,0-1 0 0 0,0 1-1 0 0,0 0 1 0 0,0-1 0 0 0,0 1-1 0 0,-1 0 1 0 0,1 0 0 0 0,-1-1-1 0 0,0 1 1 0 0,0-1 0 0 0,0 1-1 0 0,0-1 1 0 0,0 1 0 0 0,0-1-1 0 0,-1 0 1 0 0,1 1 0 0 0,-1-1-1 0 0,-3 4 1 0 0,-3 2 15 0 0,-1 0 1 0 0,0 0-1 0 0,-11 7 0 0 0,5-4-11 0 0,-9 6-79 0 0,-1-1 0 0 0,0-1 0 0 0,-49 21 0 0 0,-89 23-395 0 0,71-27 343 0 0,13-1 28 0 0,93-35 61 0 0,-1 1 0 0 0,27-2 1 0 0,43 0-87 0 0,-74 4 117 0 0,25-1 135 0 0,0 2 0 0 0,57 7-1 0 0,-76-5-84 0 0,-1 1-1 0 0,0 0 0 0 0,0 1 0 0 0,0 1 0 0 0,0 0 0 0 0,-1 1 1 0 0,0 0-1 0 0,24 16 0 0 0,-33-19-30 0 0,-2-3-12 0 0,-1 1 0 0 0,0 0 0 0 0,0-1 1 0 0,0 1-1 0 0,0 0 0 0 0,0 0 1 0 0,0 0-1 0 0,0 0 0 0 0,0 0 0 0 0,0 0 1 0 0,0 0-1 0 0,0 0 0 0 0,-1 1 1 0 0,1-1-1 0 0,-1 0 0 0 0,1 0 1 0 0,-1 1-1 0 0,1 1 0 0 0,0-1 6 0 0,0 0-1 0 0,0 1 1 0 0,-1-1-1 0 0,1 0 1 0 0,-1 1-1 0 0,0-1 1 0 0,0 0 0 0 0,0 1-1 0 0,0-1 1 0 0,0 0-1 0 0,0 1 1 0 0,-1-1-1 0 0,1 0 1 0 0,-1 1 0 0 0,1-1-1 0 0,-1 0 1 0 0,0 0-1 0 0,0 1 1 0 0,0-1-1 0 0,0 0 1 0 0,0 0-1 0 0,-1 0 1 0 0,1 0 0 0 0,-1-1-1 0 0,-3 4 1 0 0,-4 5 16 0 0,-1-1 0 0 0,0-1-1 0 0,-18 12 1 0 0,10-7 6 0 0,-12 8-47 0 0,0-2 0 0 0,-1 0 0 0 0,-1-2-1 0 0,-53 19 1 0 0,76-33-7 0 0,0 0 0 0 0,0-1 0 0 0,0 0-1 0 0,0-1 1 0 0,0 0 0 0 0,-1 0 0 0 0,1-1 0 0 0,-13-1-1 0 0,16 1 3 0 0,0-1 0 0 0,0 0 0 0 0,0-1 0 0 0,1 0 0 0 0,-1 1 0 0 0,0-2 0 0 0,1 1 0 0 0,-1-1-1 0 0,1 0 1 0 0,0 0 0 0 0,0 0 0 0 0,0-1 0 0 0,-7-6 0 0 0,11 9-56 0 0,0 1-1 0 0,0-1 1 0 0,0 0 0 0 0,1 0 0 0 0,-1 0-1 0 0,0 0 1 0 0,1 0 0 0 0,-1 0 0 0 0,1 0-1 0 0,-1 0 1 0 0,1 0 0 0 0,-1 0 0 0 0,1 0-1 0 0,0 0 1 0 0,0 0 0 0 0,-1 0 0 0 0,1 0-1 0 0,0 0 1 0 0,0-1 0 0 0,0 1-1 0 0,0 0 1 0 0,0 0 0 0 0,1-2 0 0 0,-1 2-171 0 0,1-1 0 0 0,0 1 1 0 0,0-1-1 0 0,-1 1 1 0 0,1-1-1 0 0,0 1 0 0 0,0 0 1 0 0,1-1-1 0 0,-1 1 1 0 0,0 0-1 0 0,0 0 0 0 0,1 0 1 0 0,-1 0-1 0 0,2-1 1 0 0,8-4-1768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0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17191 0 0,'0'0'1558'0'0,"-1"1"-1282"0"0,-41 30 285 0 0,2 2 0 0 0,1 2 0 0 0,-35 39 0 0 0,63-60-628 0 0,-1-1 0 0 0,-1 0 1 0 0,0-2-1 0 0,-1 1 1 0 0,0-1-1 0 0,0-1 1 0 0,-1-1-1 0 0,-23 11 1 0 0,0-3-112 0 0,-83 41-319 0 0,108-50 618 0 0,-1 0-1 0 0,1 1 1 0 0,1 1-1 0 0,-1 0 1 0 0,2 1 0 0 0,-15 16-1 0 0,23-23-80 0 0,0-1 0 0 0,1 1 0 0 0,-1 0-1 0 0,1-1 1 0 0,0 1 0 0 0,0 0 0 0 0,0 0 0 0 0,1 0-1 0 0,0 1 1 0 0,-1-1 0 0 0,1 0 0 0 0,1 1 0 0 0,-1-1-1 0 0,1 0 1 0 0,-1 1 0 0 0,1-1 0 0 0,1 1 0 0 0,-1-1-1 0 0,0 0 1 0 0,1 1 0 0 0,0-1 0 0 0,0 0 0 0 0,0 0-1 0 0,1 1 1 0 0,0-1 0 0 0,-1 0 0 0 0,1 0 0 0 0,1-1-1 0 0,-1 1 1 0 0,1 0 0 0 0,-1-1 0 0 0,1 1 0 0 0,3 2-1 0 0,4 2 28 0 0,-1-1 0 0 0,1 0 0 0 0,1-1 0 0 0,-1-1 0 0 0,1 1 0 0 0,0-2 0 0 0,0 1 0 0 0,15 3 0 0 0,-2-3 68 0 0,1 0 1 0 0,48 3 0 0 0,-13-7 286 0 0,79-8-1 0 0,59-19 1350 0 0,-158 20-1451 0 0,56-16-1 0 0,-90 20-395 0 0,0 0 0 0 0,0-1 0 0 0,-1 0 0 0 0,1 0 0 0 0,-1-1 0 0 0,0 1 0 0 0,0-1 0 0 0,0 0 0 0 0,-1-1 0 0 0,1 1 0 0 0,-1-1 0 0 0,4-5 0 0 0,1-3-211 0 0,0-1 0 0 0,-1 1 0 0 0,10-25 0 0 0,-16 33 136 0 0,0-1-1 0 0,0 1 0 0 0,-1 0 1 0 0,1-1-1 0 0,0-6 0 0 0,-2 11 127 0 0,0-1-1 0 0,0 1 0 0 0,0 0 0 0 0,0-1 0 0 0,0 1 0 0 0,0 0 0 0 0,0-1 1 0 0,0 1-1 0 0,-1 0 0 0 0,1-1 0 0 0,0 1 0 0 0,-1 0 0 0 0,1-1 0 0 0,-1 1 1 0 0,0 0-1 0 0,1 0 0 0 0,-1 0 0 0 0,0-1 0 0 0,0 1 0 0 0,0 0 0 0 0,0 0 0 0 0,0 0 1 0 0,0 1-1 0 0,0-1 0 0 0,0 0 0 0 0,-1-1 0 0 0,-2 1 4 0 0,0-1-1 0 0,1 1 1 0 0,-1 0 0 0 0,0 0-1 0 0,0 0 1 0 0,0 0-1 0 0,0 1 1 0 0,0 0-1 0 0,0-1 1 0 0,0 1 0 0 0,0 1-1 0 0,-7 0 1 0 0,-5 3 6 0 0,-28 8-1 0 0,33-8-3 0 0,-41 14 20 0 0,-68 35 0 0 0,113-49 2 0 0,1-1-1 0 0,-1 1 1 0 0,1 0 0 0 0,-1 1-1 0 0,1-1 1 0 0,1 1-1 0 0,-1 1 1 0 0,-6 7-1 0 0,11-12 17 0 0,-1 1-1 0 0,1 0 0 0 0,0 0 1 0 0,0 0-1 0 0,0 0 1 0 0,0 0-1 0 0,0 1 0 0 0,0-1 1 0 0,1 0-1 0 0,-1 0 0 0 0,1 1 1 0 0,0-1-1 0 0,-1 0 0 0 0,1 0 1 0 0,0 1-1 0 0,0-1 0 0 0,1 0 1 0 0,-1 1-1 0 0,0-1 0 0 0,1 0 1 0 0,-1 0-1 0 0,1 1 0 0 0,0-1 1 0 0,0 0-1 0 0,0 0 0 0 0,0 0 1 0 0,0 0-1 0 0,0 0 0 0 0,0 0 1 0 0,4 3-1 0 0,3 5-26 0 0,1 0 1 0 0,20 16-1 0 0,-7-9-6005 0 0,-6-6-1234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68 3223 0 0,'62'-33'1847'0'0,"-2"-2"11937"0"0,-62 36-13705 0 0,0 0 0 0 0,0-1 0 0 0,0 1 0 0 0,0 0 0 0 0,0 1 0 0 0,0-1 0 0 0,0 0 1 0 0,1 1-1 0 0,-1-1 0 0 0,-2 3 0 0 0,-2 1 42 0 0,-132 117 387 0 0,64-54-470 0 0,19-19-38 0 0,-125 115 0 0 0,146-134 0 0 0,19-16 4 0 0,0-1-1 0 0,-17 22 1 0 0,31-33 3 0 0,-1 0 0 0 0,1-1 0 0 0,0 1 0 0 0,0 0 0 0 0,0 0 1 0 0,0 0-1 0 0,0 0 0 0 0,-1 5 0 0 0,3 2 52 0 0,0-6-46 0 0,0-1 0 0 0,1 0 0 0 0,-1 1 0 0 0,1-1 1 0 0,0 0-1 0 0,0 0 0 0 0,0 0 0 0 0,0 0 0 0 0,0-1 1 0 0,0 1-1 0 0,0 0 0 0 0,0-1 0 0 0,1 1 0 0 0,-1-1 1 0 0,1 0-1 0 0,-1 0 0 0 0,1 0 0 0 0,-1 0 0 0 0,3 0 1 0 0,4 2 15 0 0,0-1 0 0 0,0-1 1 0 0,-1 0-1 0 0,16 0 0 0 0,6-2-72 0 0,-1-1 0 0 0,1-2 0 0 0,32-8-1 0 0,1-5-5731 0 0,-27 5-669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 3679 0 0,'0'0'167'0'0,"-2"0"-7"0"0,-2-1 900 0 0,1 1-1 0 0,-1 0 1 0 0,0 0-1 0 0,0 0 1 0 0,0 0-1 0 0,0 1 1 0 0,-5 1-1 0 0,2 0 82 0 0,0 0 0 0 0,0 1-1 0 0,-9 4 1 0 0,2 2-512 0 0,0-1-1 0 0,-23 20 1 0 0,26-17-531 0 0,1 1-1 0 0,-1 0 1 0 0,2 0-1 0 0,0 0 1 0 0,0 2-1 0 0,1-1 1 0 0,-7 18-1 0 0,11-23-65 0 0,1 0 0 0 0,0 0 0 0 0,1 0 0 0 0,0 1 0 0 0,0-1 0 0 0,1 1-1 0 0,0-1 1 0 0,0 1 0 0 0,1 15 0 0 0,1-21 1 0 0,-1 0-1 0 0,0-1 1 0 0,1 1-1 0 0,0 0 1 0 0,-1 0 0 0 0,1 0-1 0 0,0 0 1 0 0,0 0-1 0 0,1-1 1 0 0,-1 1-1 0 0,1-1 1 0 0,-1 1 0 0 0,1-1-1 0 0,0 1 1 0 0,0-1-1 0 0,0 0 1 0 0,0 0-1 0 0,0 0 1 0 0,0 0 0 0 0,1 0-1 0 0,-1 0 1 0 0,1-1-1 0 0,-1 1 1 0 0,1-1 0 0 0,0 0-1 0 0,-1 0 1 0 0,1 0-1 0 0,0 0 1 0 0,0 0-1 0 0,0 0 1 0 0,3-1 0 0 0,6 1 66 0 0,-1 0 1 0 0,1-1-1 0 0,0-1 1 0 0,0 0 0 0 0,0-1-1 0 0,-1 0 1 0 0,1-1 0 0 0,-1 0-1 0 0,0-1 1 0 0,0 0 0 0 0,0-1-1 0 0,0 0 1 0 0,-1-1-1 0 0,15-9 1 0 0,-23 13-117 0 0,1 0-1 0 0,-1 0 1 0 0,1-1-1 0 0,-1 1 1 0 0,0 0-1 0 0,0-1 1 0 0,0 1-1 0 0,0-1 1 0 0,-1 0-1 0 0,1 0 1 0 0,-1 0-1 0 0,0 0 1 0 0,0 0-1 0 0,0 0 1 0 0,0 0-1 0 0,0 0 1 0 0,0 0-1 0 0,-1 0 1 0 0,0 0-1 0 0,1-1 1 0 0,-1 1-1 0 0,-1-6 1 0 0,-1-2-227 0 0,-1 0 0 0 0,0 0 0 0 0,-1 0 1 0 0,0 1-1 0 0,-6-12 0 0 0,8 17-62 0 0,-1 0 0 0 0,1 1 0 0 0,0-1 0 0 0,1 0 0 0 0,-1 0 0 0 0,1 0 0 0 0,0-1-1 0 0,1 1 1 0 0,-1 0 0 0 0,1 0 0 0 0,0 0 0 0 0,1-11 0 0 0,2 4-922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48 202 12783 0 0,'0'0'587'0'0,"-4"7"188"0"0,2-3-559 0 0,-1 0 1 0 0,0 0-1 0 0,0 0 1 0 0,0 0-1 0 0,0-1 1 0 0,0 1-1 0 0,-1-1 0 0 0,0 0 1 0 0,1 0-1 0 0,-9 4 2766 0 0,12-8-2962 0 0,0 1-1 0 0,0-1 1 0 0,0 0-1 0 0,0 1 1 0 0,0-1-1 0 0,0 0 1 0 0,0 1-1 0 0,0-1 1 0 0,0 0-1 0 0,0 0 1 0 0,0 1-1 0 0,0-1 1 0 0,0 0-1 0 0,0 1 1 0 0,1-1-1 0 0,-1 0 1 0 0,0 1-1 0 0,1-1 1 0 0,-1 1-1 0 0,0-1 1 0 0,1 0-1 0 0,9-14-4 0 0,-4 7-26 0 0,0 1 0 0 0,0 1-1 0 0,1-1 1 0 0,0 1 0 0 0,0 1 0 0 0,0-1-1 0 0,1 1 1 0 0,0 0 0 0 0,0 1 0 0 0,0 0-1 0 0,1 0 1 0 0,8-2 0 0 0,-2 1 47 0 0,-1 2 1 0 0,1 0-1 0 0,0 1 1 0 0,0 0 0 0 0,-1 1-1 0 0,27 2 1 0 0,-34-1 100 0 0,0 1 0 0 0,-1 1 1 0 0,1-1-1 0 0,-1 1 0 0 0,1 0 1 0 0,-1 0-1 0 0,8 5 0 0 0,-13-7-117 0 0,0 1-1 0 0,0 0 1 0 0,0 0 0 0 0,-1 0-1 0 0,1 0 1 0 0,0-1 0 0 0,0 1-1 0 0,-1 0 1 0 0,1 1-1 0 0,0-1 1 0 0,-1 0 0 0 0,1 0-1 0 0,-1 0 1 0 0,0 0 0 0 0,1 0-1 0 0,-1 0 1 0 0,0 1-1 0 0,0-1 1 0 0,1 0 0 0 0,-1 0-1 0 0,0 0 1 0 0,0 1 0 0 0,0-1-1 0 0,-1 0 1 0 0,1 0 0 0 0,0 1-1 0 0,0-1 1 0 0,-1 0-1 0 0,1 0 1 0 0,-1 1 0 0 0,-1 4 0 0 0,0 0 1 0 0,-1 0 0 0 0,0-1-1 0 0,-4 7 1 0 0,5-9-21 0 0,-9 10-16 0 0,10-11-66 0 0,1-13-1420 0 0,1 5 1386 0 0,-1 1 1 0 0,1 0-1 0 0,1 0 0 0 0,-1-1 0 0 0,1 1 0 0 0,0 0 0 0 0,0 0 1 0 0,0 1-1 0 0,1-1 0 0 0,-1 0 0 0 0,1 1 0 0 0,0-1 1 0 0,7-5-1 0 0,5-7-229 0 0,31-25 1 0 0,-27 25 208 0 0,-8 7 141 0 0,0 0 0 0 0,0 1 0 0 0,1 0 0 0 0,0 1 0 0 0,1 1-1 0 0,22-11 1 0 0,-32 17 76 0 0,-1 0 0 0 0,1 0 0 0 0,0 0 0 0 0,-1 1 0 0 0,1-1 0 0 0,0 1-1 0 0,-1 0 1 0 0,1 0 0 0 0,0 0 0 0 0,-1 0 0 0 0,1 1 0 0 0,0-1 0 0 0,-1 1 0 0 0,1-1 0 0 0,-1 1-1 0 0,1 0 1 0 0,-1 0 0 0 0,4 2 0 0 0,-3-1 40 0 0,0 0 0 0 0,0 1-1 0 0,0-1 1 0 0,0 1 0 0 0,-1-1 0 0 0,1 1-1 0 0,-1 0 1 0 0,0 0 0 0 0,0 0-1 0 0,0 1 1 0 0,2 5 0 0 0,1 4 128 0 0,-1 1 0 0 0,0-1-1 0 0,-1 1 1 0 0,0 0 0 0 0,0 26 0 0 0,-3 37 739 0 0,-1-53-3354 0 0,1 1-4779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1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80 251 4607 0 0,'0'0'354'0'0,"-1"2"-233"0"0,-20 37 6952 0 0,-4 10-2723 0 0,14-25-3265 0 0,-10 27-1 0 0,21-49-481 0 0,1-4-513 0 0,10-14 56 0 0,14-25 0 0 0,8-12-150 0 0,-20 35-67 0 0,2-1 0 0 0,0 2 0 0 0,23-21 0 0 0,-32 33 70 0 0,0 0 0 0 0,0 0-1 0 0,0 1 1 0 0,0 0 0 0 0,1 0 0 0 0,-1 1 0 0 0,1 0-1 0 0,0 0 1 0 0,0 1 0 0 0,0-1 0 0 0,1 1-1 0 0,-1 1 1 0 0,0 0 0 0 0,11-1 0 0 0,-14 2 63 0 0,1 1 1 0 0,0-1 0 0 0,-1 1 0 0 0,1 0 0 0 0,-1 0-1 0 0,1 1 1 0 0,-1-1 0 0 0,0 1 0 0 0,1 0 0 0 0,-1 0 0 0 0,0 1-1 0 0,0-1 1 0 0,0 1 0 0 0,-1 0 0 0 0,1 0 0 0 0,-1 0-1 0 0,1 0 1 0 0,-1 1 0 0 0,0-1 0 0 0,0 1 0 0 0,-1 0 0 0 0,1 0-1 0 0,-1 0 1 0 0,0 0 0 0 0,0 0 0 0 0,0 1 0 0 0,0-1-1 0 0,-1 0 1 0 0,0 1 0 0 0,0 0 0 0 0,0-1 0 0 0,0 1 0 0 0,-1-1-1 0 0,0 7 1 0 0,0-10 21 0 0,-7 17 166 0 0,0-1-229 0 0,7-16 6 0 0,-1-1-331 0 0,1 0 283 0 0,0 0-1 0 0,-1 0 0 0 0,1-1 1 0 0,-1 1-1 0 0,1 0 0 0 0,0 0 0 0 0,-1-1 1 0 0,1 1-1 0 0,0 0 0 0 0,-1-1 1 0 0,1 1-1 0 0,0 0 0 0 0,0-1 0 0 0,-1 1 1 0 0,1 0-1 0 0,0-1 0 0 0,0 1 0 0 0,0-1 1 0 0,0 1-1 0 0,0 0 0 0 0,-1-1 1 0 0,1 1-1 0 0,0-1 0 0 0,0 1 0 0 0,0-1 1 0 0,0 1-1 0 0,0 0 0 0 0,0-1 1 0 0,0 1-1 0 0,0-1 0 0 0,2-15-311 0 0,0 7 213 0 0,2-1 0 0 0,-1 1-1 0 0,1 0 1 0 0,1 0 0 0 0,0 1-1 0 0,0-1 1 0 0,0 1 0 0 0,1 0 0 0 0,11-10-1 0 0,8-9-23 0 0,36-26-1 0 0,-44 39 133 0 0,-15 12 3 0 0,18-15 145 0 0,1 0 1 0 0,33-19-1 0 0,-48 32-37 0 0,0 1 1 0 0,0 0-1 0 0,0 0 1 0 0,0 1-1 0 0,0 0 1 0 0,1 0-1 0 0,-1 0 1 0 0,1 1-1 0 0,-1 0 1 0 0,1 0 0 0 0,0 1-1 0 0,-1 0 1 0 0,1 0-1 0 0,0 0 1 0 0,8 2-1 0 0,-12-1-68 0 0,-1-1 1 0 0,0 1-1 0 0,0 0 0 0 0,0 0 0 0 0,0 0 1 0 0,0 0-1 0 0,0 0 0 0 0,0 0 0 0 0,0 1 1 0 0,0-1-1 0 0,0 1 0 0 0,-1-1 0 0 0,1 1 1 0 0,0 0-1 0 0,-1 0 0 0 0,2 2 1 0 0,-1-1-10 0 0,-1 0-1 0 0,1 1 1 0 0,-1-1 0 0 0,0 0 0 0 0,0 1 0 0 0,0 0 0 0 0,0-1 0 0 0,-1 1 0 0 0,1 4 0 0 0,-1 6 44 0 0,-1 0 0 0 0,0 0 0 0 0,-1 0-1 0 0,-5 16 1 0 0,-13 41 149 0 0,13-49-170 0 0,0 1 0 0 0,2 0 0 0 0,-4 30 0 0 0,9-51-42 0 0,0 0 1 0 0,0 1-1 0 0,0-1 0 0 0,0 0 1 0 0,1 1-1 0 0,-1-1 1 0 0,1 0-1 0 0,-1 1 0 0 0,1-1 1 0 0,1 3-1 0 0,-2-5-12 0 0,1 0 0 0 0,-1 1 0 0 0,0-1 0 0 0,1 1 0 0 0,-1-1 0 0 0,1 0 0 0 0,-1 1 0 0 0,1-1-1 0 0,-1 0 1 0 0,1 0 0 0 0,-1 1 0 0 0,1-1 0 0 0,-1 0 0 0 0,1 0 0 0 0,0 0 0 0 0,-1 0 0 0 0,1 0 0 0 0,-1 0 0 0 0,1 0 0 0 0,-1 0 0 0 0,1 0-1 0 0,1 0 1 0 0,11-2-1624 0 0,3-3-5821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56 919 0 0,'0'0'6402'0'0,"7"-6"-717"0"0,19-15 1164 0 0,-32 34-6585 0 0,-6 9-264 0 0,-1 0 0 0 0,-22 28 0 0 0,17-25 0 0 0,-17 29 0 0 0,30-46 0 0 0,1 1 0 0 0,0 0 0 0 0,1 0 0 0 0,0 1 0 0 0,0-1 0 0 0,1 1 0 0 0,-2 15 0 0 0,4-14-12 0 0,2-1-20 0 0,-1-9 44 0 0,0 0-1 0 0,0 0 1 0 0,0 0-1 0 0,0 0 1 0 0,1 0-1 0 0,-1 0 1 0 0,0 0 0 0 0,0-1-1 0 0,1 1 1 0 0,-1 0-1 0 0,0-1 1 0 0,1 1-1 0 0,-1-1 1 0 0,1 1-1 0 0,-1-1 1 0 0,0 0 0 0 0,1 1-1 0 0,-1-1 1 0 0,1 0-1 0 0,-1 0 1 0 0,1 0-1 0 0,-1 0 1 0 0,1 0-1 0 0,-1-1 1 0 0,1 1 0 0 0,-1 0-1 0 0,1-1 1 0 0,0 0-1 0 0,8-2 99 0 0,-1 0 0 0 0,0-1-1 0 0,9-4 1 0 0,-12 5-48 0 0,34-17 38 0 0,-1-2 0 0 0,0-1 0 0 0,-2-3 0 0 0,-1 0 0 0 0,51-50 0 0 0,-82 70-100 0 0,0 1 0 0 0,0-1 0 0 0,-1 0 0 0 0,0 0 0 0 0,5-11 0 0 0,-7 15 0 0 0,-1 0 0 0 0,0 0 0 0 0,-1 0 0 0 0,1 0 0 0 0,0-1 0 0 0,-1 1 0 0 0,1 0 0 0 0,-1 0 0 0 0,1 0 0 0 0,-1-1 0 0 0,0 1 0 0 0,0 0 0 0 0,0-1 0 0 0,-1 1 0 0 0,1 0 0 0 0,0 0 0 0 0,-1-1 0 0 0,1 1 0 0 0,-1 0 0 0 0,0 0 0 0 0,0 0 0 0 0,-1-3 0 0 0,0 4-10 0 0,1-1 0 0 0,-1 1 0 0 0,0-1 0 0 0,0 1 0 0 0,1 0 1 0 0,-1 0-1 0 0,0 0 0 0 0,0 0 0 0 0,0 0 0 0 0,0 0 0 0 0,-1 0 0 0 0,1 1 0 0 0,0-1 0 0 0,0 1 0 0 0,0 0 0 0 0,0 0 0 0 0,-4-1 0 0 0,-4 1-88 0 0,1 1 0 0 0,-17 2 0 0 0,5 1-154 0 0,-32 12-1 0 0,10-3-55 0 0,39-12-811 0 0,3-3 377 0 0,9-5 19 0 0,14-10-209 0 0,-5 8-719 0 0,0 0-3864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2303 0 0,'16'54'14478'0'0,"-16"-55"-13533"0"0,3-7-478 0 0,-1 0-1 0 0,0-1 1 0 0,-1 1 0 0 0,1 0-1 0 0,-2-1 1 0 0,1-13 0 0 0,-2 15-475 0 0,1 0 1 0 0,0 1-1 0 0,1-1 1 0 0,0 0-1 0 0,0 0 1 0 0,0 1 0 0 0,1-1-1 0 0,0 1 1 0 0,0-1-1 0 0,0 1 1 0 0,5-8-1 0 0,2 0-26 0 0,1 0 0 0 0,1 1 0 0 0,0 0-1 0 0,25-22 1 0 0,-27 27-37 0 0,1 1-1 0 0,0-1 0 0 0,0 2 1 0 0,1 0-1 0 0,0 0 0 0 0,0 1 1 0 0,19-7-1 0 0,-24 11 99 0 0,0 0 0 0 0,1 0 0 0 0,-1 1-1 0 0,1-1 1 0 0,-1 1 0 0 0,1 1 0 0 0,-1-1-1 0 0,1 1 1 0 0,-1 0 0 0 0,0 1 0 0 0,1-1-1 0 0,-1 1 1 0 0,0 1 0 0 0,0-1 0 0 0,9 6 0 0 0,-10-6 30 0 0,0 1 1 0 0,-1 0 0 0 0,1 0 0 0 0,-1 1 0 0 0,0-1 0 0 0,0 1 0 0 0,0 0 0 0 0,0 0-1 0 0,-1 0 1 0 0,1 0 0 0 0,-1 1 0 0 0,0-1 0 0 0,-1 1 0 0 0,1 0 0 0 0,-1 0 0 0 0,0 0-1 0 0,0 0 1 0 0,2 10 0 0 0,-4-11-20 0 0,0 0 0 0 0,0 0 0 0 0,0 0-1 0 0,-1 0 1 0 0,1 0 0 0 0,-1 0 0 0 0,0 0-1 0 0,0 0 1 0 0,0-1 0 0 0,-4 8 0 0 0,-23 37 209 0 0,20-36-182 0 0,3-4-71 0 0,-10 14-21 0 0,2 1 0 0 0,-13 28-1 0 0,26-49-96 0 0,12 2-4342 0 0,-1-3 2960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 15175 0 0,'11'-15'695'0'0,"-9"12"273"0"0,-1 5-691 0 0,0-1-219 0 0,0 1 0 0 0,0 0-1 0 0,0 0 1 0 0,0 0-1 0 0,-1 0 1 0 0,1 0 0 0 0,-1 0-1 0 0,1 0 1 0 0,-1 1 0 0 0,0-1-1 0 0,1 0 1 0 0,-1 0 0 0 0,0 0-1 0 0,0 0 1 0 0,-1 0 0 0 0,0 4-1 0 0,-11 38 295 0 0,9-33-265 0 0,-76 199 917 0 0,29-84-528 0 0,-154 339 451 0 0,194-447-929 0 0,2 1 0 0 0,-8 25 0 0 0,15-26-1667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15119 0 0,'0'0'1512'0'0,"1"2"-1382"0"0,18 51 362 0 0,-15-39-12 0 0,0 0 1 0 0,2 0-1 0 0,0 0 0 0 0,0-1 1 0 0,1 0-1 0 0,10 13 0 0 0,-9-16-308 0 0,-1-1 0 0 0,2 0 0 0 0,-1-1 0 0 0,1 0-1 0 0,1 0 1 0 0,0-1 0 0 0,0 0 0 0 0,18 9 0 0 0,-22-13-259 0 0,1 0 0 0 0,-1-1 0 0 0,0 0 1 0 0,1-1-1 0 0,0 1 0 0 0,-1-1 0 0 0,1 0 0 0 0,0-1 1 0 0,-1 0-1 0 0,1 0 0 0 0,0 0 0 0 0,0-1 0 0 0,-1 0 0 0 0,1 0 1 0 0,0 0-1 0 0,-1-1 0 0 0,7-3 0 0 0,10-6-4946 0 0,1-2-1662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12895 0 0,'0'0'7264'0'0,"2"-1"-6580"0"0,7-3-490 0 0,1 0 0 0 0,0 1 0 0 0,0 0 0 0 0,0 0-1 0 0,0 1 1 0 0,14-1 0 0 0,15-4 93 0 0,208-67 400 0 0,-102 28-839 0 0,-7 5-3789 0 0,-95 27-3077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70 4143 0 0,'19'-10'722'0'0,"21"-12"0"0"0,-22 11 4181 0 0,23-10 0 0 0,-24 16 1345 0 0,-23 10-5891 0 0,-33 20-172 0 0,-1-2 0 0 0,-72 32 0 0 0,109-54-171 0 0,-6 3-2 0 0,1 0-1 0 0,1 0 1 0 0,-1 1 0 0 0,1 0-1 0 0,-1 0 1 0 0,1 1 0 0 0,1 0-1 0 0,-1 0 1 0 0,1 1 0 0 0,-8 11-1 0 0,12-16-7 0 0,1-2 0 0 0,1 1-1 0 0,-1 0 1 0 0,1-1 0 0 0,0 1-1 0 0,-1 0 1 0 0,1 0 0 0 0,0 0-1 0 0,-1-1 1 0 0,1 1-1 0 0,0 0 1 0 0,0 0 0 0 0,0 0-1 0 0,0 0 1 0 0,0 0 0 0 0,0-1-1 0 0,0 1 1 0 0,0 2-1 0 0,0-1 15 0 0,0 0 0 0 0,0 0 0 0 0,1 0 0 0 0,-1 0 0 0 0,0 0 0 0 0,1 0 0 0 0,-1 0 0 0 0,1 0 0 0 0,0 0 0 0 0,0-1 0 0 0,0 1 0 0 0,0 0 0 0 0,0 0 0 0 0,0-1 0 0 0,0 1 0 0 0,2 1 0 0 0,26 25 167 0 0,-19-20-121 0 0,13 11 71 0 0,-9-7-94 0 0,1 0 0 0 0,-1 1 0 0 0,-1 1 0 0 0,-1 0 0 0 0,13 18 0 0 0,-16-17 26 0 0,0-1 0 0 0,-1 2-1 0 0,11 30 1 0 0,-17-41-39 0 0,0 1 1 0 0,0 0-1 0 0,-1 1 0 0 0,0-1 0 0 0,-1 0 1 0 0,1 0-1 0 0,-1 0 0 0 0,0 0 1 0 0,-1 1-1 0 0,0-1 0 0 0,0 0 0 0 0,0 0 1 0 0,0 0-1 0 0,-4 8 0 0 0,4-12-18 0 0,-1 1 0 0 0,1-1-1 0 0,-1 0 1 0 0,1 0 0 0 0,-1 1 0 0 0,0-1-1 0 0,0 0 1 0 0,0-1 0 0 0,0 1 0 0 0,0 0-1 0 0,-1 0 1 0 0,1-1 0 0 0,0 0 0 0 0,-1 1-1 0 0,1-1 1 0 0,-1 0 0 0 0,1 0 0 0 0,-1 0-1 0 0,0-1 1 0 0,0 1 0 0 0,1-1 0 0 0,-1 1-1 0 0,-5-1 1 0 0,-1 1 13 0 0,-1-1 1 0 0,1-1-1 0 0,-1 0 0 0 0,1 0 0 0 0,-16-4 0 0 0,20 3-62 0 0,0 0-1 0 0,1 0 1 0 0,-1 0-1 0 0,1-1 1 0 0,0 0-1 0 0,0 1 1 0 0,0-1-1 0 0,-4-4 0 0 0,-19-13-3793 0 0,15 15-3719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 4143 0 0,'2'-8'9380'0'0,"-3"15"-8930"0"0,0 1-1 0 0,-1-1 1 0 0,0-1-1 0 0,0 1 1 0 0,-1 0-1 0 0,1 0 1 0 0,-2-1-1 0 0,-3 7 1 0 0,-153 278 2932 0 0,-40 77-2942 0 0,22 41-1486 0 0,173-397-124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61 114 4143 0 0,'0'0'11980'0'0,"0"1"-11518"0"0,-2 36 1184 0 0,-14 70 0 0 0,-2-31-1610 0 0,11-52 133 0 0,2-1 0 0 0,0 1 1 0 0,1 1-1 0 0,0 45 0 0 0,4-67-102 0 0,0 0-1 0 0,1 0 0 0 0,-1 0 0 0 0,1 0 1 0 0,0 0-1 0 0,-1 0 0 0 0,2 0 1 0 0,-1 0-1 0 0,0 0 0 0 0,0 0 1 0 0,1 0-1 0 0,2 3 0 0 0,-3-5-28 0 0,0 0-1 0 0,0 0 0 0 0,0 0 0 0 0,0 0 0 0 0,0-1 1 0 0,0 1-1 0 0,0 0 0 0 0,0-1 0 0 0,0 1 1 0 0,1-1-1 0 0,-1 1 0 0 0,0-1 0 0 0,0 1 0 0 0,1-1 1 0 0,-1 0-1 0 0,0 0 0 0 0,1 1 0 0 0,-1-1 1 0 0,0 0-1 0 0,0 0 0 0 0,1-1 0 0 0,-1 1 0 0 0,0 0 1 0 0,1 0-1 0 0,-1-1 0 0 0,0 1 0 0 0,0 0 0 0 0,1-1 1 0 0,-1 1-1 0 0,1-2 0 0 0,9-3 126 0 0,-1 0 0 0 0,0-1 0 0 0,-1-1 0 0 0,0 0 1 0 0,12-11-1 0 0,40-46 270 0 0,-25 26-389 0 0,48-46 48 0 0,35-36-1 0 0,-88 84-339 0 0,44-61 0 0 0,-58 73-442 0 0,-16 22 300 0 0,-1 0-392 0 0,1-1 1 0 0,-1 1-1 0 0,0-1 1 0 0,0 0-1 0 0,0 1 1 0 0,0-1 0 0 0,0 0-1 0 0,-2-4 1 0 0,0-1-1142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42 10591 0 0,'62'-42'8807'0'0,"-76"55"-8312"0"0,-1-1 0 0 0,-21 14 0 0 0,6-5-267 0 0,-74 51 47 0 0,56-40-200 0 0,35-24-70 0 0,-64 49-13 0 0,77-56 4 0 0,0 0 0 0 0,0-1 1 0 0,1 1-1 0 0,-1 0 0 0 0,0-1 0 0 0,1 1 1 0 0,-1-1-1 0 0,0 1 0 0 0,1 0 1 0 0,-1-1-1 0 0,1 1 0 0 0,-1-1 0 0 0,1 1 1 0 0,-1-1-1 0 0,1 0 0 0 0,0 1 0 0 0,0 0 1 0 0,16 11-25 0 0,0 0 0 0 0,28 13 0 0 0,21 15 128 0 0,-50-28 46 0 0,0-1 125 0 0,23 21-1 0 0,-35-27-203 0 0,0-1 1 0 0,0 0-1 0 0,0 1 0 0 0,0 0 1 0 0,-1 0-1 0 0,0 0 0 0 0,0 0 1 0 0,0 1-1 0 0,2 8 0 0 0,-4-12-43 0 0,-1-1 0 0 0,1 1 0 0 0,-1-1 0 0 0,0 1 0 0 0,0-1 0 0 0,0 1 0 0 0,0-1 0 0 0,0 1 0 0 0,0-1 0 0 0,0 1 0 0 0,0-1 0 0 0,-1 1 0 0 0,1-1 0 0 0,-1 1 0 0 0,1-1 0 0 0,-1 1 0 0 0,-1 1 0 0 0,1 0 15 0 0,-1-1 1 0 0,0 0-1 0 0,0 0 1 0 0,0 1-1 0 0,0-1 0 0 0,0-1 1 0 0,0 1-1 0 0,-5 3 1 0 0,-3 0 87 0 0,0 0 0 0 0,0-1 1 0 0,-19 6-1 0 0,9-5-113 0 0,-1-1 1 0 0,1-1-1 0 0,-1 0 0 0 0,0-2 1 0 0,0 0-1 0 0,0-2 0 0 0,-28-4 1 0 0,42 4-579 0 0,1 0 1 0 0,0 0 0 0 0,0-1-1 0 0,0 0 1 0 0,0 0-1 0 0,-8-5 1 0 0,1-2-6856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139 154 10591 0 0,'34'-11'955'0'0,"-19"6"-523"0"0,1 1 0 0 0,-1 0 1 0 0,1 0-1 0 0,23-1 0 0 0,36 1 6478 0 0,0-6-4424 0 0,-65 8-2423 0 0,0 0 0 0 0,-1-1 0 0 0,1 0-1 0 0,13-6 1 0 0,-19 7-48 0 0,-1 0 1 0 0,0 0-1 0 0,1 0 0 0 0,-1 0 1 0 0,0-1-1 0 0,0 1 0 0 0,0-1 1 0 0,-1 0-1 0 0,1 0 0 0 0,-1 0 1 0 0,0 0-1 0 0,1 0 0 0 0,-1 0 1 0 0,2-6-1 0 0,-4 8-33 0 0,1 0 0 0 0,-1 0 0 0 0,0 0 0 0 0,0 0 0 0 0,1 0 0 0 0,-1 0 1 0 0,0-1-1 0 0,0 1 0 0 0,0 0 0 0 0,0 0 0 0 0,0 0 0 0 0,-1 0 0 0 0,1 0 0 0 0,0-1 0 0 0,0 1 0 0 0,-1 0 0 0 0,1 0 0 0 0,-1 0 0 0 0,1 0 0 0 0,-1 0 0 0 0,1 0 0 0 0,-1 0 0 0 0,0 0 0 0 0,1 0 0 0 0,-1 1 0 0 0,0-1 1 0 0,0 0-1 0 0,0 0 0 0 0,1 1 0 0 0,-1-1 0 0 0,0 0 0 0 0,0 1 0 0 0,0-1 0 0 0,0 1 0 0 0,0-1 0 0 0,0 1 0 0 0,0-1 0 0 0,-2 1 0 0 0,-1-2-77 0 0,-1 1-1 0 0,1-1 0 0 0,-1 1 1 0 0,1 1-1 0 0,-1-1 1 0 0,0 0-1 0 0,1 1 1 0 0,-8 0-1 0 0,-3 3-27 0 0,0 0 1 0 0,1 1-1 0 0,-1 1 0 0 0,1 0 0 0 0,0 1 0 0 0,1 0 0 0 0,-1 1 1 0 0,1 1-1 0 0,-18 13 0 0 0,-9 10 100 0 0,-52 53 0 0 0,-1 14 541 0 0,81-84-431 0 0,0 2 1 0 0,1-1-1 0 0,1 1 0 0 0,1 1 1 0 0,-8 18-1 0 0,15-32-75 0 0,1 1-1 0 0,0-1 1 0 0,0 0 0 0 0,0 1-1 0 0,0-1 1 0 0,1 0 0 0 0,-1 1-1 0 0,1-1 1 0 0,0 1 0 0 0,0-1-1 0 0,0 1 1 0 0,0-1 0 0 0,1 0-1 0 0,-1 1 1 0 0,1-1 0 0 0,2 6-1 0 0,-1-6-8 0 0,-1-1-1 0 0,1 1 0 0 0,-1-1 1 0 0,1 0-1 0 0,0 1 0 0 0,0-1 1 0 0,0 0-1 0 0,0 0 1 0 0,1 0-1 0 0,-1-1 0 0 0,0 1 1 0 0,1-1-1 0 0,-1 1 1 0 0,1-1-1 0 0,0 0 0 0 0,-1 0 1 0 0,1 0-1 0 0,0 0 0 0 0,0 0 1 0 0,3 0-1 0 0,6 1-295 0 0,-1-1-1 0 0,1-1 1 0 0,0 1-1 0 0,0-2 1 0 0,0 0-1 0 0,23-5 1 0 0,-2 0-885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185 352 3223 0 0,'1'2'240'0'0,"1"-1"-195"0"0,28 25 948 0 0,-13-4 12865 0 0,-18-22-13727 0 0,0 1-1 0 0,0-1 1 0 0,0 1 0 0 0,0-1-1 0 0,0 1 1 0 0,0-1-1 0 0,0 1 1 0 0,-1-1-1 0 0,1 0 1 0 0,0 0 0 0 0,0 0-1 0 0,0 1 1 0 0,0-1-1 0 0,-1 0 1 0 0,1-1-1 0 0,0 1 1 0 0,0 0 0 0 0,0 0-1 0 0,-2-1 1 0 0,-23-7 711 0 0,22 7-618 0 0,-11-5-73 0 0,0 0 0 0 0,1-1 0 0 0,0-1 1 0 0,1 0-1 0 0,-1-1 0 0 0,2 0 0 0 0,-1-1 1 0 0,1-1-1 0 0,1 0 0 0 0,-20-24 0 0 0,29 32-162 0 0,0 0-1 0 0,0 0 0 0 0,1 0 0 0 0,-1 0 0 0 0,1 0 0 0 0,-1 0 0 0 0,1-1 0 0 0,0 1 1 0 0,1 0-1 0 0,-1-1 0 0 0,0 1 0 0 0,1 0 0 0 0,0-1 0 0 0,0 1 0 0 0,0-1 0 0 0,0 1 0 0 0,1-1 1 0 0,-1 1-1 0 0,1 0 0 0 0,0-1 0 0 0,0 1 0 0 0,0 0 0 0 0,0-1 0 0 0,1 1 0 0 0,-1 0 0 0 0,1 0 1 0 0,0 0-1 0 0,3-4 0 0 0,5-5-157 0 0,0 0 1 0 0,0 2 0 0 0,1-1-1 0 0,1 1 1 0 0,13-9 0 0 0,-6 5 84 0 0,1 1 0 0 0,0 1 0 0 0,0 1 0 0 0,1 0 1 0 0,1 2-1 0 0,0 1 0 0 0,0 0 0 0 0,36-7 0 0 0,-46 14 126 0 0,0 0-1 0 0,0 0 1 0 0,0 1-1 0 0,0 0 1 0 0,0 1 0 0 0,-1 1-1 0 0,1 0 1 0 0,0 0-1 0 0,12 5 1 0 0,-19-5 13 0 0,0 0 0 0 0,0 0-1 0 0,0 1 1 0 0,-1 0 0 0 0,1 0 0 0 0,-1 0 0 0 0,0 0-1 0 0,0 0 1 0 0,7 8 0 0 0,-8-8-26 0 0,-1 1 0 0 0,0-1 0 0 0,0 1 0 0 0,0-1 0 0 0,0 1 1 0 0,0 0-1 0 0,-1-1 0 0 0,0 1 0 0 0,0 0 0 0 0,0 0 0 0 0,0 0 0 0 0,0 0 0 0 0,-1 0 0 0 0,0 6 0 0 0,0 1-4 0 0,-2 0 0 0 0,1 0-1 0 0,-1 0 1 0 0,-1 0 0 0 0,0-1 0 0 0,0 1-1 0 0,-1-1 1 0 0,-1 0 0 0 0,0 0 0 0 0,0 0-1 0 0,-1 0 1 0 0,0-1 0 0 0,0 0 0 0 0,-14 14 0 0 0,5-7-56 0 0,-2 0 1 0 0,0-1-1 0 0,0-1 1 0 0,-1-1 0 0 0,-1 0-1 0 0,-26 12 1 0 0,32-18-261 0 0,0-1 0 0 0,-1-1-1 0 0,0 0 1 0 0,0-1 0 0 0,-1-1 0 0 0,1 0 0 0 0,-20 1 0 0 0,23-3-604 0 0,0-1 0 0 0,0-1 0 0 0,0 0 0 0 0,0 0 0 0 0,0-1 0 0 0,-11-3 1 0 0,1-2-1312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9215 0 0,'-2'3'707'0'0,"-110"157"3337"0"0,36-57-2432 0 0,19-17-1258 0 0,3 3 1 0 0,4 1-1 0 0,-66 166 0 0 0,109-235-168 0 0,1 1 0 0 0,0 0 0 0 0,-2 24 0 0 0,-1 68 536 0 0,8-112-762 0 0,-2 27 262 0 0,2-27-492 0 0,1 0 0 0 0,-1 0 0 0 0,0 0 0 0 0,1 0 0 0 0,-1 0 0 0 0,0 0 0 0 0,0 0-1 0 0,0-1 1 0 0,-1 1 0 0 0,1 0 0 0 0,0-1 0 0 0,-1 1 0 0 0,-2 2 0 0 0,-7 4-1105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73 13991 0 0,'85'-72'7599'0'0,"-87"73"-7464"0"0,-65 44-20 0 0,-35 26-4 0 0,12-5-380 0 0,-131 74 0 0 0,192-122 215 0 0,29-18 54 0 0,-1 0-1 0 0,1 0 1 0 0,0 0-1 0 0,0 0 1 0 0,-1 0 0 0 0,1 0-1 0 0,0 0 1 0 0,0 0-1 0 0,-1 1 1 0 0,1-1-1 0 0,0 0 1 0 0,0 0 0 0 0,-1 0-1 0 0,1 0 1 0 0,0 1-1 0 0,0-1 1 0 0,0 0-1 0 0,0 0 1 0 0,-1 1 0 0 0,1-1-1 0 0,0 0 1 0 0,0 0-1 0 0,0 1 1 0 0,0-1-1 0 0,0 0 1 0 0,0 0-1 0 0,0 1 1 0 0,-1-1 0 0 0,1 0-1 0 0,0 0 1 0 0,0 1-1 0 0,0-1 1 0 0,0 0-1 0 0,0 1 1 0 0,0-1 0 0 0,0 0-1 0 0,0 0 1 0 0,1 1-1 0 0,-1-1 1 0 0,0 0-1 0 0,0 1 1 0 0,0-1 0 0 0,5 3-35 0 0,-2-1 25 0 0,0-1 0 0 0,1 0 0 0 0,-1 1 0 0 0,1-1 1 0 0,-1 0-1 0 0,1-1 0 0 0,-1 1 0 0 0,7 0 0 0 0,34-2-42 0 0,-13 0 1 0 0,-5 3 66 0 0,-1 1 0 0 0,0 1 1 0 0,0 1-1 0 0,0 1 0 0 0,-1 1 0 0 0,0 1 0 0 0,0 1 1 0 0,-1 2-1 0 0,0 0 0 0 0,-1 1 0 0 0,28 21 1 0 0,-41-26 71 0 0,0 0 0 0 0,-1 1 1 0 0,12 13-1 0 0,-20-20-75 0 0,1 0-1 0 0,-1 0 1 0 0,1 0 0 0 0,-1-1-1 0 0,1 1 1 0 0,-1 0 0 0 0,0 0 0 0 0,1 0-1 0 0,-1 0 1 0 0,0 0 0 0 0,0 0-1 0 0,0 0 1 0 0,0 0 0 0 0,0 0-1 0 0,0-1 1 0 0,0 1 0 0 0,0 0 0 0 0,0 0-1 0 0,0 0 1 0 0,0 0 0 0 0,-1 0-1 0 0,1 0 1 0 0,0 0 0 0 0,-1 0 0 0 0,1 0-1 0 0,-1-1 1 0 0,1 1 0 0 0,-1 0-1 0 0,1 0 1 0 0,-1-1 0 0 0,0 2 0 0 0,-2 1 30 0 0,1 0 0 0 0,-1 0 1 0 0,0-1-1 0 0,0 1 1 0 0,-6 3-1 0 0,-1-1 54 0 0,0 1 1 0 0,-1-1-1 0 0,0-1 0 0 0,-18 5 0 0 0,-48 8 85 0 0,37-10-156 0 0,-348 61 28 0 0,379-66-55 0 0,0-1 0 0 0,0-1-1 0 0,0 0 1 0 0,-1 0 0 0 0,-11-2 0 0 0,20 2-69 0 0,2-2-125 0 0,3-1 90 0 0,-1 1-1 0 0,1-1 0 0 0,0 0 1 0 0,0 1-1 0 0,0 0 0 0 0,0 0 1 0 0,0 0-1 0 0,8-2 0 0 0,40-8-1244 0 0,-34 9 601 0 0,14-4-301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24 19495 0 0,'7'-19'894'0'0,"-5"15"981"0"0,-3 5-1532 0 0,-14 45 43 0 0,-2-1-1 0 0,-1-2 1 0 0,-3 0 0 0 0,-36 57-1 0 0,22-39-801 0 0,34-59 232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207 15575 0 0,'0'0'1410'0'0,"0"-2"-1088"0"0,-4-37 2000 0 0,3 26-2110 0 0,0 0 0 0 0,-1 1 0 0 0,-4-17 0 0 0,3 18-174 0 0,1 2-70 0 0,-1 1-1 0 0,0-1 0 0 0,0 1 0 0 0,-1 0 0 0 0,-6-10 0 0 0,8 16-1 0 0,1 0 1 0 0,-1 0-1 0 0,0 0 1 0 0,0 0-1 0 0,0 0 1 0 0,0 0-1 0 0,0 1 1 0 0,-1-1-1 0 0,1 1 1 0 0,0-1-1 0 0,-1 1 1 0 0,1 0-1 0 0,-1 0 1 0 0,1 0-1 0 0,-1 0 1 0 0,1 1-1 0 0,-1-1 1 0 0,0 1-1 0 0,1-1 1 0 0,-1 1-1 0 0,0 0 1 0 0,-3 0-1 0 0,-8 2-160 0 0,0-1 0 0 0,0 2 0 0 0,0 0 0 0 0,1 1 0 0 0,-21 7 0 0 0,-62 35-221 0 0,92-45 416 0 0,-21 14 95 0 0,0 0 1 0 0,1 2-1 0 0,1 0 1 0 0,0 2 0 0 0,2 0-1 0 0,0 2 1 0 0,1 0-1 0 0,-33 47 1 0 0,47-59-9 0 0,0 1 1 0 0,0-1-1 0 0,-5 15 0 0 0,9-20-68 0 0,1 0 0 0 0,-1 0 0 0 0,1 0 0 0 0,0 0 0 0 0,0 0 0 0 0,1 0 0 0 0,-1 0 0 0 0,1 0 0 0 0,0 0 0 0 0,0 1 0 0 0,1 7 0 0 0,0-11-13 0 0,-1 1 1 0 0,0-1-1 0 0,1 0 0 0 0,-1 0 0 0 0,1 0 0 0 0,-1 1 1 0 0,1-1-1 0 0,0 0 0 0 0,-1 0 0 0 0,1 0 0 0 0,0 0 1 0 0,0 0-1 0 0,0 0 0 0 0,0 0 0 0 0,0 0 0 0 0,0 0 1 0 0,0-1-1 0 0,0 1 0 0 0,2 1 0 0 0,-1-2 10 0 0,0 1-1 0 0,0 0 0 0 0,0-1 1 0 0,0 0-1 0 0,0 1 1 0 0,0-1-1 0 0,0 0 1 0 0,0 0-1 0 0,1 0 1 0 0,-1 0-1 0 0,2-1 0 0 0,7-2 77 0 0,-1 0-1 0 0,0 0 0 0 0,20-10 0 0 0,-20 8-42 0 0,25-13-138 0 0,0-1 0 0 0,-1-1 0 0 0,-2-2 0 0 0,41-35 0 0 0,-78 65-723 0 0,-65 96 414 0 0,31-32 397 0 0,3 2 0 0 0,-45 132 0 0 0,38-62 49 0 0,-28 81-436 0 0,51-173 644 0 0,-1-1 0 0 0,-36 59 1 0 0,40-84 22 0 0,-1-1 0 0 0,-2 0 1 0 0,0-1-1 0 0,-2-1 1 0 0,-37 31-1 0 0,53-49-174 0 0,0-1 0 0 0,-1 1 1 0 0,1-1-1 0 0,-1 0 0 0 0,0-1 0 0 0,0 0 0 0 0,0 0 0 0 0,0 0 0 0 0,-1-1 0 0 0,1 0 0 0 0,-1-1 1 0 0,-14 2-1 0 0,19-3-46 0 0,-1 0-1 0 0,0 0 1 0 0,1 0 0 0 0,-1-1 0 0 0,0 1 0 0 0,1-1 0 0 0,-1 0 0 0 0,1 0 0 0 0,-1 0-1 0 0,1-1 1 0 0,0 1 0 0 0,-1-1 0 0 0,1 0 0 0 0,0 1 0 0 0,0-2 0 0 0,0 1 0 0 0,0 0-1 0 0,0-1 1 0 0,1 1 0 0 0,-1-1 0 0 0,1 0 0 0 0,0 1 0 0 0,-1-1 0 0 0,1-1 0 0 0,1 1 0 0 0,-1 0-1 0 0,0 0 1 0 0,-1-6 0 0 0,1 3-80 0 0,0-1 0 0 0,1 0 1 0 0,0 1-1 0 0,0-1 0 0 0,1 0 0 0 0,0 0 0 0 0,0 0 0 0 0,0 1 0 0 0,1-1 0 0 0,3-13 0 0 0,4-20-305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68 277 919 0 0,'-1'2'67'0'0,"-11"22"1448"0"0,-7 15 5149 0 0,-1 5 795 0 0,4-15-2184 0 0,22-47-4280 0 0,-1 8-751 0 0,7-29-244 0 0,2 1 0 0 0,2 0 0 0 0,1 1 0 0 0,24-37 0 0 0,-34 63-79 0 0,1 0-1 0 0,0 1 1 0 0,0 0 0 0 0,1 0 0 0 0,0 1-1 0 0,1 0 1 0 0,0 1 0 0 0,0 0-1 0 0,1 1 1 0 0,0 0 0 0 0,0 0 0 0 0,1 1-1 0 0,0 1 1 0 0,0 0 0 0 0,0 1 0 0 0,0 0-1 0 0,15-2 1 0 0,24-3 559 0 0,0 2 0 0 0,55 0 0 0 0,-99 7-376 0 0,-1 0 1 0 0,0 1-1 0 0,0 0 0 0 0,0 0 0 0 0,0 0 0 0 0,0 1 1 0 0,0 0-1 0 0,10 5 0 0 0,-14-6-85 0 0,0 0-1 0 0,0 0 1 0 0,0 0-1 0 0,-1 0 1 0 0,1 1 0 0 0,0-1-1 0 0,-1 0 1 0 0,1 1-1 0 0,-1-1 1 0 0,0 1 0 0 0,0 0-1 0 0,1-1 1 0 0,-1 1-1 0 0,0 0 1 0 0,0 0 0 0 0,0 0-1 0 0,-1 0 1 0 0,1-1-1 0 0,0 1 1 0 0,-1 0 0 0 0,1 0-1 0 0,-1 0 1 0 0,0 1-1 0 0,0-1 1 0 0,0 0 0 0 0,0 0-1 0 0,0 0 1 0 0,0 0 0 0 0,-1 4-1 0 0,-2 4-15 0 0,0 0 0 0 0,0 0 1 0 0,-1 0-1 0 0,-1 0 0 0 0,0 0 0 0 0,0-1 0 0 0,-1 0 1 0 0,0 0-1 0 0,-9 9 0 0 0,-8 7-70 0 0,-41 34 1 0 0,-8 8-1336 0 0,40-25-3343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2303 0 0,'8'-8'193'0'0,"-5"5"-6"0"0,-1 1 1 0 0,1-1 0 0 0,-1 0 0 0 0,0 1 0 0 0,0-1 0 0 0,0-1 0 0 0,6-12 12148 0 0,-6 17-12077 0 0,1 1 0 0 0,-1-1 0 0 0,1 1 0 0 0,-1 0-1 0 0,0 0 1 0 0,4 5 0 0 0,-3-4 129 0 0,-2-2-314 0 0,0 1-1 0 0,0-1 1 0 0,0 1 0 0 0,0-1-1 0 0,0 1 1 0 0,0 0 0 0 0,-1-1-1 0 0,1 1 1 0 0,-1 0-1 0 0,1 0 1 0 0,-1 0 0 0 0,0-1-1 0 0,1 4 1 0 0,-1-1 83 0 0,1 5-67 0 0,0 1-1 0 0,-1 0 0 0 0,0-1 1 0 0,0 1-1 0 0,-4 16 1 0 0,-14 48 52 0 0,8-39 34 0 0,-9 66 177 0 0,19-100-348 0 0,0-1 1 0 0,0 1-1 0 0,0-1 0 0 0,0 0 0 0 0,0 1 0 0 0,0-1 1 0 0,0 1-1 0 0,0-1 0 0 0,0 1 0 0 0,0-1 0 0 0,0 0 1 0 0,1 1-1 0 0,-1-1 0 0 0,0 1 0 0 0,0-1 0 0 0,0 1 0 0 0,1-1 1 0 0,-1 0-1 0 0,0 1 0 0 0,1-1 0 0 0,0 2 14 0 0,-1-2-17 0 0,0 1 0 0 0,0-1-1 0 0,0 1 1 0 0,1-1 0 0 0,-1 1-1 0 0,0-1 1 0 0,0 1 0 0 0,1-1-1 0 0,-1 1 1 0 0,0-1 0 0 0,0 1 0 0 0,1-1-1 0 0,-1 1 1 0 0,1-1 0 0 0,-1 0-1 0 0,0 1 1 0 0,1-1 0 0 0,-1 0-1 0 0,1 1 1 0 0,-1-1 0 0 0,1 0-1 0 0,-1 0 1 0 0,1 0 0 0 0,-1 1 0 0 0,1-1-1 0 0,-1 0 1 0 0,1 0 0 0 0,-1 0-1 0 0,1 0 1 0 0,0 0 0 0 0,-1 0-1 0 0,1 0 1 0 0,-1 0 0 0 0,2 0-1 0 0,-2 0 4 0 0,5-1 27 0 0,0 1 0 0 0,-1-1 1 0 0,1-1-1 0 0,-1 1 0 0 0,1 0 0 0 0,-1-1 0 0 0,0 0 0 0 0,0 0 0 0 0,0 0 0 0 0,0-1 1 0 0,5-3-1 0 0,-1 1 48 0 0,333-230 1214 0 0,-320 218-1329 0 0,0-1 1 0 0,18-20-1 0 0,-32 31 18 0 0,-1 0 1 0 0,-1 0-1 0 0,1-1 0 0 0,-1 1 0 0 0,-1-1 0 0 0,1 0 1 0 0,-1-1-1 0 0,-1 1 0 0 0,5-16 0 0 0,-5 5-1013 0 0,-3 17 555 0 0,0 1 0 0 0,0-1 0 0 0,0 1 0 0 0,0-1-1 0 0,-1 0 1 0 0,1 1 0 0 0,-1-1 0 0 0,1 1 0 0 0,-1-3 0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2303 0 0,'-1'2'9091'0'0,"-15"24"-1333"0"0,4 2-3729 0 0,8-18-3844 0 0,0 0 1 0 0,2 0-1 0 0,-1 0 1 0 0,1 1-1 0 0,1-1 1 0 0,0 1-1 0 0,0 0 1 0 0,1-1-1 0 0,0 1 1 0 0,1-1 0 0 0,3 18-1 0 0,-2-22-128 0 0,-1-3-34 0 0,0 1 1 0 0,-1-1 0 0 0,1 1 0 0 0,-1-1 0 0 0,0 1 0 0 0,-1 4 0 0 0,0-4-128 0 0,0 1 99 0 0,3 6-5326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401 855 10591 0 0,'0'0'2867'0'0,"6"-6"1108"0"0,109-115 1228 0 0,-95 98-5258 0 0,-1-2 0 0 0,-1 0 0 0 0,19-39 0 0 0,-8 7-805 0 0,-4-2-1 0 0,-2 0 1 0 0,-2-2-1 0 0,18-93 1 0 0,-32 119 709 0 0,-2 13 86 0 0,-1 0-1 0 0,-1-1 1 0 0,-1 1 0 0 0,0-25 0 0 0,-2 46 63 0 0,0-1 0 0 0,0 1 0 0 0,0 0 0 0 0,0-1 0 0 0,-1 1 0 0 0,1-1 0 0 0,0 1 0 0 0,-1-1 0 0 0,1 1 0 0 0,-1 0 0 0 0,1-1 0 0 0,-1 1 0 0 0,1 0 0 0 0,-1 0 0 0 0,0-1 0 0 0,0 1 0 0 0,0 0 0 0 0,0 0 0 0 0,-1-1 0 0 0,-5 0 68 0 0,5 3-56 0 0,-1 0 0 0 0,1 0 0 0 0,0 0 0 0 0,0 0 0 0 0,0 1 0 0 0,0-1 0 0 0,0 1 0 0 0,0-1 0 0 0,1 1 0 0 0,-1 0 0 0 0,-1 1 0 0 0,-16 24 50 0 0,-2 13 224 0 0,3 1 0 0 0,1 0 0 0 0,-14 54 0 0 0,2-8 315 0 0,-139 353 1157 0 0,-11-76-85 0 0,133-288-1480 0 0,-3-2 1 0 0,-89 105-1 0 0,124-162-436 0 0,11-12-638 0 0,10-9-51 0 0,2-5-706 0 0,0-3-382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25 155 4143 0 0,'-6'0'126'0'0,"-12"5"16011"0"0,35-7-13154 0 0,10-2-4842 0 0,-13 1 3512 0 0,125-40 706 0 0,-28 8-1742 0 0,54-8-875 0 0,-54 19-2703 0 0,-82 19 988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112 365 10591 0 0,'-1'2'5684'0'0,"-9"28"-620"0"0,2 21-2311 0 0,6-33-2012 0 0,-10 34 1 0 0,6-31-744 0 0,-1 0 1 0 0,-1-1-1 0 0,-1 0 0 0 0,-1-1 1 0 0,0 0-1 0 0,-17 23 0 0 0,25-41-819 0 0</inkml:trace>
  <inkml:trace contextRef="#ctx0" brushRef="#br0" timeOffset="1">309 92 10191 0 0,'13'-12'448'0'0,"-6"4"96"0"0,4 0-432 0 0,1-3-112 0 0,1-2 0 0 0,1 4 0 0 0,1 2 224 0 0,1 0 32 0 0,0 1 0 0 0,-2 1-3432 0 0,-1 0-688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8751 0 0,'0'0'794'0'0,"10"5"3448"0"0,-9-4-3785 0 0,0 1 0 0 0,0-1 0 0 0,0 0 0 0 0,0 1 0 0 0,-1 0 0 0 0,1-1 0 0 0,0 1 0 0 0,-1-1 0 0 0,1 1 0 0 0,-1 0 0 0 0,0 0 0 0 0,1-1 0 0 0,-1 1 0 0 0,0 3 0 0 0,0-2-153 0 0,-1 0 0 0 0,1 0 0 0 0,-1 0 0 0 0,0 0 1 0 0,0 0-1 0 0,0 0 0 0 0,-2 5 0 0 0,-4 3-396 0 0,0 0 0 0 0,0-1 0 0 0,-12 13 1 0 0,6-8 611 0 0,-70 79-53 0 0,-5 7 17 0 0,86-98-427 0 0,0-1-5 0 0,0 0 1 0 0,1 0-1 0 0,-1 0 0 0 0,1 0 1 0 0,0 0-1 0 0,-1 0 0 0 0,1 1 0 0 0,0-1 1 0 0,-1 5-1 0 0,3-6-19 0 0,1 1-1 0 0,-1-1 1 0 0,1 0-1 0 0,0 0 1 0 0,-1 0-1 0 0,1 0 1 0 0,0 0 0 0 0,-1 0-1 0 0,1 0 1 0 0,0-1-1 0 0,2 1 1 0 0,12 3 15 0 0,1-1 0 0 0,-1-1 0 0 0,0-1 0 0 0,1 0 0 0 0,24-3 0 0 0,-1 1-76 0 0,-7 1-222 0 0,54-1-990 0 0,-31-6-3035 0 0,-33 2-3011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14 6911 0 0,'-1'-2'14482'0'0,"-1"-4"-13247"0"0,0 5-1191 0 0,0 0-1 0 0,1 0 0 0 0,-1 1 0 0 0,0-1 0 0 0,0 0 0 0 0,0 1 0 0 0,0 0 0 0 0,0-1 1 0 0,1 1-1 0 0,-1 0 0 0 0,0 0 0 0 0,0 0 0 0 0,0 0 0 0 0,0 1 0 0 0,0-1 0 0 0,0 0 1 0 0,0 1-1 0 0,1-1 0 0 0,-1 1 0 0 0,0 0 0 0 0,-2 1 0 0 0,-8 3-56 0 0,-21 11 0 0 0,-143 90-85 0 0,148-87 82 0 0,0 2 0 0 0,1 1 0 0 0,-45 50-1 0 0,56-51 115 0 0,15-19 52 0 0,6 7 189 0 0,-4-8-317 0 0,1 1 0 0 0,0-1 0 0 0,-1 0 0 0 0,1 0-1 0 0,0 0 1 0 0,0 0 0 0 0,0 0 0 0 0,0 0 0 0 0,0 0 0 0 0,0 0-1 0 0,0-1 1 0 0,0 1 0 0 0,0-1 0 0 0,0 0 0 0 0,0 1 0 0 0,0-1 0 0 0,0 0-1 0 0,0 0 1 0 0,4-1 0 0 0,5 0 46 0 0,0-1-1 0 0,15-4 0 0 0,-25 6-59 0 0,138-44 248 0 0,-53 14-298 0 0,-64 25-600 0 0,-20 5-42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11055 0 0,'0'0'12175'0'0,"0"-2"-11305"0"0,1 0-689 0 0,0-1-1 0 0,0 0 0 0 0,0 0 0 0 0,0 1 0 0 0,1-1 0 0 0,-1 0 0 0 0,1 1 0 0 0,0 0 0 0 0,0-1 1 0 0,3-2-1 0 0,26-23 414 0 0,-19 19-328 0 0,57-50-311 0 0,3 4 0 0 0,151-89 0 0 0,-218 142-10 0 0,51-26-574 0 0,-50 26 494 0 0,0-1 0 0 0,1 1 1 0 0,-1 0-1 0 0,1 1 0 0 0,0-1 0 0 0,11 0 0 0 0,-17 2 20 0 0,0 2 109 0 0,0 0 0 0 0,-1-1 0 0 0,1 1-1 0 0,-1 0 1 0 0,1-1 0 0 0,-1 1 0 0 0,0 0-1 0 0,0 0 1 0 0,0-1 0 0 0,0 1 0 0 0,0 0-1 0 0,0 2 1 0 0,0-4 6 0 0,-2 12 84 0 0,0-1 1 0 0,-1-1-1 0 0,0 1 0 0 0,-1 0 1 0 0,0-1-1 0 0,-1 0 0 0 0,0 0 0 0 0,-11 16 1 0 0,6-9 115 0 0,-13 31 0 0 0,16-29-80 0 0,1 0 1 0 0,-6 33-1 0 0,4-18-291 0 0,7-12-1245 0 0,1-20 586 0 0,10 4-4426 0 0,1-3 3729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84 14887 0 0,'0'0'6452'0'0,"-1"2"-5787"0"0,-68 122 2586 0 0,-28 30-2835 0 0,95-150-377 0 0,0-1 0 0 0,0 0 0 0 0,0 1 1 0 0,0 0-1 0 0,1-1 0 0 0,0 1 0 0 0,-1 0 0 0 0,0 7 0 0 0,3-10-23 0 0,-1 1-1 0 0,1-1 1 0 0,0 0-1 0 0,1 1 1 0 0,-1-1-1 0 0,0 0 1 0 0,0 0-1 0 0,0 1 1 0 0,1-1-1 0 0,2 1 1 0 0,0 1-34 0 0,0-1 0 0 0,1 0 1 0 0,0 0-1 0 0,-1 0 0 0 0,1-1 0 0 0,0 0 1 0 0,0 0-1 0 0,9 1 0 0 0,43-1-916 0 0,-38-1 344 0 0,6-1-2208 0 0,-1-1-1 0 0,32-6 1 0 0,-45 6 1472 0 0,0-1 1 0 0,-1 0-1 0 0,1-1 0 0 0,14-8 0 0 0,-13 5 618 0 0,0 0 1 0 0,22-18-1 0 0,-7-1 2437 0 0,44-52-1 0 0,-48 51-381 0 0,0 1 1 0 0,34-28-1 0 0,-44 42-814 0 0,-10 9-212 0 0,1-1 1 0 0,-1 1-1 0 0,1 0 0 0 0,-1 0 1 0 0,1 1-1 0 0,0-1 0 0 0,0 1 1 0 0,0 0-1 0 0,1 0 0 0 0,-1 0 1 0 0,0 0-1 0 0,5 0 1 0 0,-6 2-71 0 0,0 1 0 0 0,0 0 0 0 0,0 0 0 0 0,0 0 0 0 0,-1 0 0 0 0,1 0 0 0 0,0 0 0 0 0,-1 1 1 0 0,4 2-1 0 0,5 2 272 0 0,-6-3-329 0 0,1-1 1 0 0,-1 0-1 0 0,1-1 0 0 0,-1 1 0 0 0,1-1 1 0 0,-1 0-1 0 0,1-1 0 0 0,0 1 0 0 0,-1-1 0 0 0,11-1 1 0 0,-5-1 87 0 0,0 0 1 0 0,0-1-1 0 0,-1 0 1 0 0,18-8-1 0 0,2-1-147 0 0,-1-2 0 0 0,0-1-1 0 0,-1-2 1 0 0,-1-1 0 0 0,26-21-1 0 0,-81 49-336 0 0,-14 11 139 0 0,-48 32 0 0 0,53-30 14 0 0,-182 120 37 0 0,197-130 12 0 0,0 2 0 0 0,2 0 0 0 0,0 1 0 0 0,0 1 0 0 0,-16 20 0 0 0,34-34 4 0 0,0-1 0 0 0,1 0-1 0 0,-1 0 1 0 0,1 1 0 0 0,0-1-1 0 0,-1 1 1 0 0,1-1 0 0 0,0 1-1 0 0,1-1 1 0 0,-1 1 0 0 0,0 0 0 0 0,1-1-1 0 0,-1 1 1 0 0,1 0 0 0 0,0 0-1 0 0,0-1 1 0 0,0 1 0 0 0,0 0-1 0 0,1-1 1 0 0,-1 1 0 0 0,1 0 0 0 0,-1 0-1 0 0,1-1 1 0 0,0 1 0 0 0,0-1-1 0 0,0 1 1 0 0,1-1 0 0 0,-1 1-1 0 0,1-1 1 0 0,2 4 0 0 0,1 0 16 0 0,0 0 0 0 0,1 0 0 0 0,0 0 0 0 0,0-1 0 0 0,0 0 0 0 0,0 0 0 0 0,1 0 0 0 0,0-1 0 0 0,9 4 0 0 0,-2-2 6 0 0,1-1 1 0 0,0 0 0 0 0,0-1-1 0 0,0-1 1 0 0,1-1-1 0 0,-1 0 1 0 0,1 0 0 0 0,-1-2-1 0 0,1 0 1 0 0,-1-1-1 0 0,1 0 1 0 0,19-6 0 0 0,-8 2-715 0 0,-1-2 0 0 0,30-13 0 0 0,43-27-7331 0 0,-64 26 617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19 15695 0 0,'1'-2'719'0'0,"3"-13"280"0"0,-4 14-721 0 0,-1 3 40 0 0,-25 31 32 0 0,1 2 1 0 0,2 1 0 0 0,-28 59-1 0 0,-43 126 449 0 0,47-103-559 0 0,-88 168-77 0 0,110-243-137 0 0,-1-1 0 0 0,-2-1 0 0 0,-2-2 0 0 0,-48 49 0 0 0,66-76-24 0 0,-15 16-26 0 0,-1-2-1 0 0,-41 31 0 0 0,67-56-259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235 102 10135 0 0,'0'0'778'0'0,"0"2"-506"0"0,-4 8 486 0 0,1 0 0 0 0,1 0 0 0 0,0 0 1 0 0,1 0-1 0 0,0 0 0 0 0,0 0 0 0 0,1 1 1 0 0,0-1-1 0 0,3 19 0 0 0,-2-27-308 0 0,0-1-297 0 0,1-1 1 0 0,0 1-1 0 0,0 0 1 0 0,0-1 0 0 0,0 1-1 0 0,-1-1 1 0 0,1 0 0 0 0,4 1-1 0 0,1-2 10 0 0,0-1-1 0 0,0 1 0 0 0,0-1 1 0 0,0-1-1 0 0,0 1 0 0 0,-1-1 1 0 0,1 0-1 0 0,-1 0 1 0 0,9-7-1 0 0,6-1 138 0 0,10-6-85 0 0,29-19 1 0 0,-52 31-253 0 0,0-1 0 0 0,-1 0 1 0 0,0-1-1 0 0,1 0 1 0 0,-2 0-1 0 0,1 0 1 0 0,-1-1-1 0 0,8-13 0 0 0,-13 19-2 0 0,0 1-1 0 0,0-1 0 0 0,0 0 1 0 0,0 1-1 0 0,-1-1 0 0 0,1 0 1 0 0,-1 0-1 0 0,1 0 0 0 0,-1 1 1 0 0,0-1-1 0 0,0 0 0 0 0,0 0 1 0 0,0 0-1 0 0,0 0 0 0 0,0 1 1 0 0,0-1-1 0 0,0 0 0 0 0,-1 0 1 0 0,1 0-1 0 0,-1 1 0 0 0,1-1 0 0 0,-2-3 1 0 0,0 4 2 0 0,1-1 0 0 0,-1 1 0 0 0,1-1 0 0 0,-1 1 0 0 0,1 0 0 0 0,-1-1 0 0 0,0 1 0 0 0,1 0 0 0 0,-1 0 0 0 0,0 0 0 0 0,0 0 0 0 0,0 0 0 0 0,0 1 0 0 0,0-1 0 0 0,0 1 0 0 0,0-1 0 0 0,0 1 0 0 0,0 0 0 0 0,0 0 0 0 0,-2-1 0 0 0,-4 2-41 0 0,1-1 0 0 0,0 1 0 0 0,0 0-1 0 0,0 0 1 0 0,0 1 0 0 0,-10 3 0 0 0,-41 19-299 0 0,48-20 319 0 0,-23 13 133 0 0,1 1 0 0 0,0 2 1 0 0,2 1-1 0 0,0 1 1 0 0,1 2-1 0 0,2 1 0 0 0,0 0 1 0 0,-41 54-1 0 0,63-73-50 0 0,1 1 0 0 0,-1 0 0 0 0,-5 11 0 0 0,9-16-16 0 0,0 1 0 0 0,0-1-1 0 0,0 0 1 0 0,1 1 0 0 0,-1-1 0 0 0,1 0 0 0 0,-1 1 0 0 0,1-1 0 0 0,0 1-1 0 0,0-1 1 0 0,0 1 0 0 0,0-1 0 0 0,0 0 0 0 0,1 1 0 0 0,0 2 0 0 0,0-4-2 0 0,-1 0 1 0 0,0-1 0 0 0,1 1 0 0 0,-1 0 0 0 0,1-1 0 0 0,-1 1 0 0 0,1-1-1 0 0,-1 1 1 0 0,1-1 0 0 0,-1 1 0 0 0,1-1 0 0 0,-1 1 0 0 0,1-1 0 0 0,0 0-1 0 0,-1 1 1 0 0,1-1 0 0 0,0 0 0 0 0,1 1 0 0 0,0 0 17 0 0,12 6 51 0 0,1-1-1 0 0,-1-1 0 0 0,26 6 1 0 0,46 6-1468 0 0,-83-16 1284 0 0,24 2-1422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93 6447 0 0,'0'0'2420'0'0,"1"0"-2074"0"0,0 0 0 0 0,-1 1 0 0 0,1-1 0 0 0,-1 0-1 0 0,1 0 1 0 0,-1 1 0 0 0,1-1 0 0 0,-1 0 0 0 0,1 1-1 0 0,-1-1 1 0 0,0 0 0 0 0,1 1 0 0 0,-1-1-1 0 0,1 1 1 0 0,-1-1 0 0 0,0 1 0 0 0,0-1 0 0 0,1 1-1 0 0,-1 0 1 0 0,0 10 65 0 0,-1 0 0 0 0,-1 0-1 0 0,0 0 1 0 0,-1 0 0 0 0,0-1 0 0 0,0 1-1 0 0,-1-1 1 0 0,-1 1 0 0 0,-8 15 0 0 0,-2-3 54 0 0,0-1 0 0 0,-34 39 0 0 0,43-55-394 0 0,5-4 287 0 0,1-8-302 0 0,1 1-1 0 0,0 0 1 0 0,0 0 0 0 0,0 0-1 0 0,0 0 1 0 0,1 0 0 0 0,0 0-1 0 0,2-4 1 0 0,24-39 615 0 0,-12 21-503 0 0,-5 8-180 0 0,2-7-99 0 0,2 2-1 0 0,0 0 1 0 0,25-28-1 0 0,-35 46 89 0 0,0 0 1 0 0,1 0-1 0 0,0 1 0 0 0,1 0 1 0 0,-1 0-1 0 0,1 0 0 0 0,0 1 1 0 0,0 0-1 0 0,0 1 0 0 0,1-1 0 0 0,-1 1 1 0 0,1 1-1 0 0,-1-1 0 0 0,1 1 1 0 0,0 1-1 0 0,12-2 0 0 0,-9 3 10 0 0,-1 0-1 0 0,1 0 0 0 0,-1 1 1 0 0,1 1-1 0 0,-1 0 0 0 0,1 0 1 0 0,18 7-1 0 0,-23-6 13 0 0,1 0 0 0 0,-1 0 0 0 0,0 0 0 0 0,1 1-1 0 0,-2 0 1 0 0,1 1 0 0 0,0-1 0 0 0,-1 1 0 0 0,0 0 0 0 0,0 0-1 0 0,0 1 1 0 0,5 8 0 0 0,-2 1 2 0 0,-8-10 3 0 0,0-2 3 0 0,1 8-19 0 0,-1 1 1 0 0,1-1-1 0 0,-2 0 0 0 0,0 0 0 0 0,0 1 1 0 0,-1-1-1 0 0,0 0 0 0 0,-1 0 1 0 0,0 0-1 0 0,-1-1 0 0 0,0 1 0 0 0,-1-1 1 0 0,0 0-1 0 0,-9 14 0 0 0,-3 6-802 0 0,16-28-97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6911 0 0,'0'0'7791'0'0,"0"1"-6635"0"0,-9 71 3162 0 0,6 39-2736 0 0,10 15-498 0 0,-7-124-992 0 0,0-2-61 0 0,0 1 1 0 0,0-1-1 0 0,0 0 1 0 0,0 1-1 0 0,0-1 1 0 0,0 0-1 0 0,0 0 1 0 0,0 1-1 0 0,0-1 1 0 0,0 0-1 0 0,0 0 1 0 0,0 1-1 0 0,0-1 0 0 0,0 0 1 0 0,1 0-1 0 0,-1 1 1 0 0,0-1-1 0 0,0 0 1 0 0,0 0-1 0 0,0 0 1 0 0,1 1-1 0 0,-1-1 1 0 0,0 0-1 0 0,0 0 1 0 0,0 0-1 0 0,1 0 1 0 0,-1 1-1 0 0,5-4 82 0 0,0 1 0 0 0,0-1 1 0 0,0 0-1 0 0,-1-1 0 0 0,1 1 0 0 0,5-7 0 0 0,25-28 257 0 0,-20 21-301 0 0,46-55 111 0 0,15-17-99 0 0,-47 56-1726 0 0,43-64 0 0 0,-58 75-334 0 0,-6 13 220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128 136 11519 0 0,'0'0'887'0'0,"2"1"-583"0"0,21 8-38 0 0,-19-6 271 0 0,0-1 0 0 0,0-1 0 0 0,0 1 0 0 0,1 0 0 0 0,-1-1 1 0 0,0 0-1 0 0,1 0 0 0 0,-1-1 0 0 0,1 1 0 0 0,-1-1 0 0 0,1 0 0 0 0,6 0 0 0 0,2-3-104 0 0,-1 0 1 0 0,1-1-1 0 0,-1 0 1 0 0,0-1-1 0 0,0 0 0 0 0,0-1 1 0 0,18-12-1 0 0,-21 12-463 0 0,-1 0-1 0 0,0-1 0 0 0,-1 1 0 0 0,0-1 0 0 0,0-1 0 0 0,0 1 0 0 0,-1-1 0 0 0,0-1 1 0 0,0 1-1 0 0,6-14 0 0 0,-12 22-16 0 0,0-1 1 0 0,0 1 0 0 0,1 0-1 0 0,-1-1 1 0 0,0 1 0 0 0,0-1-1 0 0,0 1 1 0 0,1-1 0 0 0,-1 1-1 0 0,0-1 1 0 0,0 1 0 0 0,0 0-1 0 0,0-1 1 0 0,0 1 0 0 0,0-1-1 0 0,0 1 1 0 0,0-1 0 0 0,0 1-1 0 0,0-1 1 0 0,-1 1 0 0 0,1-1-1 0 0,0 1 1 0 0,0-1 0 0 0,0 1-1 0 0,0 0 1 0 0,-1-1 0 0 0,1 1-1 0 0,0-1 1 0 0,0 1 0 0 0,-1 0-1 0 0,1-1 1 0 0,-1 0-13 0 0,0 1 0 0 0,-1-1 0 0 0,1 1 0 0 0,0 0 0 0 0,0-1 0 0 0,0 1 0 0 0,0 0 0 0 0,0 0 0 0 0,0 0 0 0 0,0 0 0 0 0,0 0 0 0 0,-2 0 0 0 0,-4 1-130 0 0,1 0 0 0 0,-1 0-1 0 0,-8 3 1 0 0,1 1 2 0 0,0 1-1 0 0,0 1 1 0 0,-24 15-1 0 0,-35 32 33 0 0,37-27 156 0 0,-53 45 249 0 0,75-59-54 0 0,0 1 1 0 0,1 1 0 0 0,-21 29-1 0 0,33-43-149 0 0,0 1 0 0 0,0 0 0 0 0,0 0-1 0 0,0-1 1 0 0,0 1 0 0 0,0 0 0 0 0,1 0 0 0 0,-1 0-1 0 0,0 0 1 0 0,1 0 0 0 0,0 0 0 0 0,-1 0 0 0 0,1 0-1 0 0,0 0 1 0 0,0 0 0 0 0,0 0 0 0 0,0 0-1 0 0,1 0 1 0 0,-1 0 0 0 0,0 0 0 0 0,1 0 0 0 0,1 3-1 0 0,-1-2 17 0 0,1-1 0 0 0,0 1 0 0 0,-1-1 0 0 0,1 0 0 0 0,0 0-1 0 0,1 0 1 0 0,-1 0 0 0 0,0 0 0 0 0,0-1 0 0 0,1 1-1 0 0,-1-1 1 0 0,1 1 0 0 0,-1-1 0 0 0,1 0 0 0 0,3 1-1 0 0,15 4 55 0 0,0-1 0 0 0,0-1 0 0 0,0-2-1 0 0,33 2 1 0 0,-16-2-175 0 0,-18-1-1050 0 0,30-3 0 0 0,-29 0-95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11519 0 0,'0'0'1040'0'0,"-2"0"-853"0"0,-1 1-44 0 0,0 0 1 0 0,0 1-1 0 0,1-1 1 0 0,-1 1-1 0 0,0-1 1 0 0,1 1-1 0 0,-1 0 0 0 0,1 0 1 0 0,-1 0-1 0 0,1 0 1 0 0,0 0-1 0 0,0 1 1 0 0,0-1-1 0 0,-3 6 1 0 0,-4 5 1192 0 0,-10 24 0 0 0,17-33-1252 0 0,-69 158 3390 0 0,-22 89-2391 0 0,47-123-579 0 0,-87 239 1 0 0,32-123-477 0 0,100-243-174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33 9671 0 0,'0'0'748'0'0,"-1"-15"5903"0"0,0 8-4023 0 0,-2-3-463 0 0,2 10-2154 0 0,1 0 0 0 0,0 0 0 0 0,-1 0 0 0 0,1 0 0 0 0,0 0 0 0 0,0 0 0 0 0,-1-1 0 0 0,1 1 0 0 0,0 0 0 0 0,-1 0 0 0 0,1 0-1 0 0,0 0 1 0 0,-1 0 0 0 0,1 0 0 0 0,0 0 0 0 0,-1 1 0 0 0,1-1 0 0 0,0 0 0 0 0,-1 0 0 0 0,1 0 0 0 0,0 0 0 0 0,-1 0 0 0 0,1 0 0 0 0,0 1 0 0 0,-1-1-1 0 0,1 0 1 0 0,0 0 0 0 0,0 0 0 0 0,-1 1 0 0 0,-80 54-11 0 0,49-30 4 0 0,7-7-21 0 0,2 1 0 0 0,0 1 0 0 0,-24 27 0 0 0,40-37 17 0 0,6-1 0 0 0,1-8-5 0 0,1 1-1 0 0,0 0 0 0 0,0-1 1 0 0,0 1-1 0 0,0 0 1 0 0,0-1-1 0 0,0 1 1 0 0,0-1-1 0 0,0 0 1 0 0,1 1-1 0 0,-1-1 0 0 0,0 0 1 0 0,1 0-1 0 0,-1 0 1 0 0,4 2-1 0 0,25 12-126 0 0,-27-13 116 0 0,29 11-98 0 0,37 19-42 0 0,-61-28 152 0 0,-1 1 1 0 0,0 0-1 0 0,0 0 0 0 0,0 0 0 0 0,-1 1 1 0 0,11 12-1 0 0,-3-1 65 0 0,19 27 1180 0 0,-30-39-1073 0 0,0 0-1 0 0,0 0 1 0 0,-1 0 0 0 0,0 0 0 0 0,0 1-1 0 0,-1-1 1 0 0,3 10 0 0 0,-3-9-76 0 0,0 0 0 0 0,-1 1 0 0 0,0-1 1 0 0,0 1-1 0 0,0-1 0 0 0,-2 9 0 0 0,2-13-86 0 0,-1 0 0 0 0,1 0-1 0 0,-1 0 1 0 0,0-1 0 0 0,0 1-1 0 0,0 0 1 0 0,0 0 0 0 0,0 0 0 0 0,0-1-1 0 0,-1 1 1 0 0,1 0 0 0 0,0-1 0 0 0,-1 1-1 0 0,1-1 1 0 0,-1 0 0 0 0,0 1-1 0 0,0-1 1 0 0,1 0 0 0 0,-1 0 0 0 0,0 0-1 0 0,0 0 1 0 0,0-1 0 0 0,-3 2-1 0 0,-5 1 0 0 0,-1-1 1 0 0,1-1-1 0 0,0 0 0 0 0,-1 0 0 0 0,1-1 0 0 0,-1 0 0 0 0,1-1 0 0 0,-12-2 0 0 0,-7-2 9 0 0,-47-16 1 0 0,61 16-44 0 0,-12-3-282 0 0,1-1-1 0 0,0-1 0 0 0,-25-15 0 0 0,40 17-1052 0 0,1-1-4336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6247 0 0,'0'0'8194'0'0,"8"-6"-6885"0"0,22-14 1188 0 0,-29 19-1249 0 0,-14 19-1040 0 0,-2 8-53 0 0,14-25-6 0 0,19-13 11 0 0,-15 10-160 0 0,10-11 0 0 0,-8 5 0 0 0,-3 1-17 0 0,-1 6-68 0 0,-3 2 49 0 0,1 0-1 0 0,-1 0 1 0 0,1 0 0 0 0,0 0 0 0 0,0 0 0 0 0,-1 1 0 0 0,1-1 0 0 0,0 0 0 0 0,0 1 0 0 0,-1 2 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1375 0 0,'0'0'66'0'0,"2"-1"-8"0"0,5-2 3870 0 0,9 1 6598 0 0,8 3-7746 0 0,-17-1-2953 0 0,0 0 1 0 0,0 0 0 0 0,8-1-1 0 0,-10 0 189 0 0,19 0 28 0 0,-18 1-44 0 0,4 0-4480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7599 0 0,'0'0'5504'0'0,"0"2"-4897"0"0,-1 5-301 0 0,0 0 0 0 0,0 0 0 0 0,-1 1 0 0 0,0-1 0 0 0,0 0 0 0 0,-1-1 0 0 0,1 1 0 0 0,-5 6 0 0 0,-4 9 222 0 0,-17 21-1 0 0,-128 206 81 0 0,88-140-1338 0 0,57-94 152 0 0,0-1 0 0 0,-18 16 0 0 0,28-28 314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12295 0 0,'0'0'2410'0'0,"1"0"-1826"0"0,9-3-301 0 0,-1 1 1 0 0,1 0-1 0 0,-1 1 1 0 0,1 0-1 0 0,0 1 1 0 0,19 1-1 0 0,-1 0 73 0 0,149-4 622 0 0,0-8 1 0 0,-1-7 0 0 0,243-57-1 0 0,-220 30-974 0 0,-50 12-3433 0 0,-115 24-3210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12895 0 0,'0'0'595'0'0,"0"2"-18"0"0,-18 39 589 0 0,-2-1-1 0 0,-41 61 0 0 0,-62 70 1846 0 0,77-111-3203 0 0,28-35 273 0 0,-205 257 185 0 0,213-271-295 0 0,-1-1 0 0 0,0 0 1 0 0,0 0-1 0 0,-1-1 1 0 0,0 0-1 0 0,-1-1 1 0 0,0-1-1 0 0,0 0 1 0 0,-20 7-1 0 0,26-11 0 0 0,3-1 25 0 0,-1-1-1 0 0,1 1 1 0 0,-1-1-1 0 0,1 0 1 0 0,0 0 0 0 0,-10 1-1 0 0,14-2 6 0 0,-1 0 0 0 0,1 0 0 0 0,-1 0 0 0 0,1 0 0 0 0,-1 0 0 0 0,1 0 0 0 0,-1 0 0 0 0,0 0 0 0 0,1 0 0 0 0,-1 0 0 0 0,1 0 0 0 0,-1-1 0 0 0,1 1 0 0 0,-1 0 0 0 0,1 0 0 0 0,-1 0 0 0 0,1-1-1 0 0,-1 1 1 0 0,1 0 0 0 0,-1-1 0 0 0,1 1 0 0 0,-1 0 0 0 0,1-1 0 0 0,0 1 0 0 0,-1-1 0 0 0,1 1 0 0 0,0-1 0 0 0,-1 1 0 0 0,1-1 0 0 0,0 1 0 0 0,-1-1 0 0 0,1 1 0 0 0,0-1 0 0 0,0 1 0 0 0,0-1 0 0 0,0 1 0 0 0,0-1 0 0 0,-1 1 0 0 0,1-1 0 0 0,0 1 0 0 0,0-1 0 0 0,0 0 0 0 0,1 0-1 0 0,-1-1 12 0 0,0-1-7 0 0,0-1 1 0 0,0 0-1 0 0,1 1 1 0 0,-1-1 0 0 0,1 1-1 0 0,0-1 1 0 0,0 1 0 0 0,1 0-1 0 0,-1-1 1 0 0,1 1-1 0 0,-1 0 1 0 0,1 0 0 0 0,4-6-1 0 0,4-3 29 0 0,19-19 0 0 0,-27 29-34 0 0,17-16 0 0 0,0 2-1 0 0,1 0 1 0 0,1 1-1 0 0,0 1 1 0 0,29-14 0 0 0,-19 14 3 0 0,-1 1 0 0 0,2 1 1 0 0,49-11-1 0 0,-74 21 14 0 0,0 1 0 0 0,0 0 0 0 0,0 0 1 0 0,1 1-1 0 0,-1 0 0 0 0,0 0 0 0 0,8 1 1 0 0,-13 0 1 0 0,1-1 0 0 0,-1 1 0 0 0,0-1 0 0 0,1 1 0 0 0,-1 0 0 0 0,0 0 0 0 0,0 0 0 0 0,0 0 0 0 0,0 0 0 0 0,0 1 0 0 0,0-1 0 0 0,0 1 0 0 0,0-1 0 0 0,0 1 0 0 0,0 0 0 0 0,-1 0 0 0 0,1-1 0 0 0,-1 1 0 0 0,0 0 0 0 0,1 1 0 0 0,-1-1 0 0 0,0 0 0 0 0,0 0 0 0 0,1 5 0 0 0,0 1 38 0 0,0 0 1 0 0,-1 0-1 0 0,-1 1 0 0 0,1-1 0 0 0,-1 1 0 0 0,0-1 0 0 0,-1 0 1 0 0,-2 11-1 0 0,-1 3 33 0 0,-2-1-1 0 0,-7 20 1 0 0,4-19-24 0 0,-2-1-1 0 0,0 0 0 0 0,-23 31 1 0 0,3-4-5133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116 159 9215 0 0,'0'0'707'0'0,"2"-1"-464"0"0,30-8 3103 0 0,36-5 1 0 0,30-9-263 0 0,-94 22-3041 0 0,9-3 83 0 0,0-1 0 0 0,-1 0 0 0 0,18-9 0 0 0,-27 13-131 0 0,-1-1 0 0 0,0 1 0 0 0,1-1 0 0 0,-1 0 0 0 0,0 1 0 0 0,0-1 0 0 0,1 0 0 0 0,-1 0 0 0 0,-1-1 0 0 0,1 1 0 0 0,0 0 0 0 0,-1-1 1 0 0,1 1-1 0 0,-1-1 0 0 0,0 1 0 0 0,1-1 0 0 0,-1 0 0 0 0,-1 1 0 0 0,1-1 0 0 0,0 0 0 0 0,-1 0 0 0 0,1-4 0 0 0,-1 6-15 0 0,0 0-1 0 0,0 0 1 0 0,-1 0 0 0 0,1 0-1 0 0,0 1 1 0 0,-1-1-1 0 0,1 0 1 0 0,-1 0 0 0 0,1 0-1 0 0,-1 0 1 0 0,1 0-1 0 0,-1 1 1 0 0,1-1 0 0 0,-1 0-1 0 0,0 0 1 0 0,0 1 0 0 0,1-1-1 0 0,-1 0 1 0 0,0 1-1 0 0,0-1 1 0 0,0 1 0 0 0,-1-1-1 0 0,-20-7-326 0 0,17 7 291 0 0,0 1-1 0 0,-1 0 0 0 0,1 0 1 0 0,0 1-1 0 0,0-1 1 0 0,0 1-1 0 0,-1 0 0 0 0,1 0 1 0 0,0 1-1 0 0,0 0 1 0 0,-7 3-1 0 0,-7 4-33 0 0,-26 17 1 0 0,40-23 91 0 0,-29 19-11 0 0,-62 52-1 0 0,80-60 99 0 0,1 1-1 0 0,0 0 1 0 0,1 2-1 0 0,1-1 1 0 0,-17 30-1 0 0,27-41-34 0 0,1 0-1 0 0,0 0 0 0 0,-1 0 1 0 0,2 0-1 0 0,-1 1 1 0 0,1-1-1 0 0,-1 1 0 0 0,1 7 1 0 0,0-11-32 0 0,1 0 0 0 0,0-1 0 0 0,0 1 0 0 0,1 0 0 0 0,-1 0 0 0 0,0-1 0 0 0,1 1 0 0 0,-1 0 0 0 0,1-1 0 0 0,-1 1 0 0 0,1 0-1 0 0,0-1 1 0 0,-1 1 0 0 0,1-1 0 0 0,0 1 0 0 0,0-1 0 0 0,0 0 0 0 0,0 1 0 0 0,1-1 0 0 0,-1 0 0 0 0,0 0 0 0 0,0 0 0 0 0,1 0 0 0 0,-1 0 0 0 0,1 0 0 0 0,-1 0 0 0 0,1 0 0 0 0,-1 0 0 0 0,1-1 0 0 0,0 1 0 0 0,2 0 0 0 0,4 1 36 0 0,1 0 0 0 0,-1-1 0 0 0,1-1 1 0 0,-1 1-1 0 0,1-1 0 0 0,11-2 0 0 0,54-9 162 0 0,-59 8-175 0 0,92-22-597 0 0,-72 16 140 0 0,15-4-200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120 284 3223 0 0,'1'2'240'0'0,"13"21"-788"0"0,-8-13 2803 0 0,-1 1 1 0 0,0-1-1 0 0,-1 1 0 0 0,5 21 0 0 0,-5 2 949 0 0,-5-33-3060 0 0,0-1 0 0 0,-1 1 0 0 0,1-1-1 0 0,0 1 1 0 0,0-1 0 0 0,0 0 0 0 0,0 1 0 0 0,-1-1 0 0 0,1 0-1 0 0,0 0 1 0 0,0 0 0 0 0,0 0 0 0 0,-1 0 0 0 0,1 0-1 0 0,0 0 1 0 0,0-1 0 0 0,0 1 0 0 0,-1 0 0 0 0,1-1-1 0 0,-2 0 1 0 0,-4-3 100 0 0,1 0 0 0 0,-1-1 0 0 0,1 1 0 0 0,0-1-1 0 0,0-1 1 0 0,1 1 0 0 0,0-1 0 0 0,-7-9 0 0 0,2 4-177 0 0,-20-18 1 0 0,6 7-70 0 0,23 20-12 0 0,-1 0 0 0 0,1 1 0 0 0,-1-1 0 0 0,1 0-1 0 0,0 0 1 0 0,-1 0 0 0 0,1 0 0 0 0,0-1 0 0 0,0 1 0 0 0,1 0-1 0 0,-1 0 1 0 0,0 0 0 0 0,1-1 0 0 0,-1 1 0 0 0,1 0 0 0 0,0-1-1 0 0,0 1 1 0 0,0-1 0 0 0,0 1 0 0 0,0 0 0 0 0,1-1 0 0 0,-1 1-1 0 0,0 0 1 0 0,1 0 0 0 0,0-1 0 0 0,0 1 0 0 0,0 0 0 0 0,1-3 0 0 0,3-5-31 0 0,2 0 1 0 0,-1 0 0 0 0,1 1 0 0 0,12-13 0 0 0,-13 14 41 0 0,7-5-9 0 0,0 0 0 0 0,0 1 0 0 0,1 1 0 0 0,0 0 0 0 0,1 1 0 0 0,1 0 0 0 0,-1 1 0 0 0,24-9 0 0 0,-5 5-17 0 0,-1 2-1 0 0,2 1 1 0 0,44-8-1 0 0,-64 15 44 0 0,0 1 0 0 0,1 1 0 0 0,-1 0 0 0 0,1 1 0 0 0,-1 0 0 0 0,1 1 0 0 0,-1 1 0 0 0,1 1 0 0 0,14 4 0 0 0,-26-6-2 0 0,-1 0 0 0 0,0 1 1 0 0,1-1-1 0 0,-1 1 0 0 0,0 0 0 0 0,0 0 0 0 0,0 0 0 0 0,0 0 0 0 0,0 1 0 0 0,3 3 1 0 0,4 7-2 0 0,-9-7-13 0 0,-2-3 3 0 0,2 1 2 0 0,-1 0-1 0 0,0 0 1 0 0,0 0-1 0 0,-1 1 0 0 0,1-1 1 0 0,-1 0-1 0 0,0 0 1 0 0,0 0-1 0 0,0 0 1 0 0,-1 0-1 0 0,1 0 1 0 0,-1 0-1 0 0,0-1 1 0 0,0 1-1 0 0,0 0 1 0 0,-1-1-1 0 0,1 0 1 0 0,-1 1-1 0 0,0-1 1 0 0,0 0-1 0 0,-4 3 0 0 0,-8 5 25 0 0,1 0 0 0 0,-1-1-1 0 0,-28 13 1 0 0,22-12-7 0 0,-46 28 47 0 0,-66 53 0 0 0,101-67-441 0 0,-5 4-1053 0 0,11-13-3727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6911 0 0,'0'0'315'0'0,"-2"0"-7"0"0,-6 7-86 0 0,0 0-1 0 0,0 1 1 0 0,-8 10 0 0 0,-35 55 6903 0 0,23-32-5898 0 0,18-27-962 0 0,-256 341 2851 0 0,224-309-3001 0 0,41-45-190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59 381 5527 0 0,'-14'-7'-359'0'0,"9"4"1027"0"0,0 0 0 0 0,0 1 1 0 0,0-1-1 0 0,0-1 0 0 0,-5-4 1 0 0,9 7-444 0 0,0 0 0 0 0,0 0 0 0 0,0 0-1 0 0,1 0 1 0 0,-1 0 0 0 0,0 0 0 0 0,1 0 0 0 0,-1 0 0 0 0,1 0 0 0 0,0 0 0 0 0,-1 0 0 0 0,1-1 0 0 0,0 1 0 0 0,-1 0-1 0 0,1 0 1 0 0,0 0 0 0 0,0 0 0 0 0,0-1 0 0 0,0 1 0 0 0,0 0 0 0 0,0 0 0 0 0,0 0 0 0 0,1-1 0 0 0,-1 1-1 0 0,0 0 1 0 0,1 0 0 0 0,-1 0 0 0 0,1 0 0 0 0,-1 0 0 0 0,2-2 0 0 0,10-15 168 0 0,0 2 0 0 0,2-1-1 0 0,29-27 1 0 0,-32 33-340 0 0,9-8 7 0 0,2 1 1 0 0,0 1-1 0 0,1 0 0 0 0,1 2 0 0 0,0 1 1 0 0,1 1-1 0 0,49-18 0 0 0,-28 16 30 0 0,1 1 0 0 0,0 3 0 0 0,83-9-1 0 0,-127 20-83 0 0,23-3 75 0 0,52 1 0 0 0,-72 3-70 0 0,1-1 0 0 0,-1 1-1 0 0,0 0 1 0 0,1 0 0 0 0,-1 0 0 0 0,0 1-1 0 0,0 0 1 0 0,0 1 0 0 0,0-1 0 0 0,-1 1-1 0 0,1 0 1 0 0,-1 0 0 0 0,0 1 0 0 0,6 4 0 0 0,-9-5 3 0 0,1 0 1 0 0,-1 0 0 0 0,0 0 0 0 0,-1 0 0 0 0,1 0 0 0 0,0 1 0 0 0,-1-1 0 0 0,0 0 0 0 0,0 1-1 0 0,0-1 1 0 0,0 1 0 0 0,0-1 0 0 0,-1 1 0 0 0,0 0 0 0 0,1-1 0 0 0,-1 1 0 0 0,-1-1 0 0 0,0 6-1 0 0,0 1 134 0 0,-1-1-1 0 0,0 1 0 0 0,-1-1 1 0 0,0 1-1 0 0,-6 13 0 0 0,-2-3-28 0 0,0 0 0 0 0,-2 0-1 0 0,0-2 1 0 0,-1 1 0 0 0,-1-2-1 0 0,-1 0 1 0 0,0-1 0 0 0,-2 0 0 0 0,1-1-1 0 0,-34 20 1 0 0,-15 5 467 0 0,-129 55 1 0 0,187-92-586 0 0,-55 24-28 0 0,-114 32-1 0 0,146-53-1425 0 0,21-8 577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115 128 5983 0 0,'-2'0'274'0'0,"-15"-1"61"0"0,-22 0 1 0 0,14 1 2431 0 0,-7 1 10254 0 0,33-3-12961 0 0,1 1 0 0 0,-1-1 0 0 0,1 1 0 0 0,-1-1 0 0 0,1 1-1 0 0,-1 0 1 0 0,1 0 0 0 0,0 0 0 0 0,-1 0 0 0 0,1 0 0 0 0,0 0-1 0 0,3 0 1 0 0,-5 0-42 0 0,136-47 24 0 0,-71 18-1325 0 0,-29 14-4275 0 0,-2 1-1636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25 131 6911 0 0,'0'0'623'0'0,"0"3"-310"0"0,-2 74 6182 0 0,-7 42-2194 0 0,-1 18-1915 0 0,11-105-1857 0 0,-1-21-258 0 0,0 0 1 0 0,0 0 0 0 0,-1-1 0 0 0,-2 14-1 0 0,2-22 448 0 0,5-15-187 0 0,4-3-412 0 0,1 1 0 0 0,0 0 0 0 0,1 1 0 0 0,1 0 0 0 0,13-14 0 0 0,-3 3-48 0 0,39-46-83 0 0,3 3-1 0 0,108-91 0 0 0,-132 128-408 0 0,1 1 0 0 0,53-27 0 0 0,-69 46-2109 0 0,-23 10 1049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65 14999 0 0,'0'0'1358'0'0,"-1"-7"-1092"0"0,1 5-157 0 0,0 0 0 0 0,-1 0 0 0 0,1 0 0 0 0,-1 0 0 0 0,0 0 0 0 0,1 0-1 0 0,-1 0 1 0 0,0 0 0 0 0,-1 0 0 0 0,1 0 0 0 0,0 0 0 0 0,0 0 0 0 0,-1 1 0 0 0,1-1-1 0 0,-1 1 1 0 0,-1-2 0 0 0,-3-4 230 0 0,4 6-312 0 0,0-1 0 0 0,-1 0 0 0 0,1 0 1 0 0,0 1-1 0 0,0 0 0 0 0,-1-1 1 0 0,1 1-1 0 0,-1 0 0 0 0,1 0 1 0 0,-1 0-1 0 0,1 0 0 0 0,-1 1 1 0 0,0-1-1 0 0,1 1 0 0 0,-1-1 1 0 0,0 1-1 0 0,0 0 0 0 0,1 0 1 0 0,-1 1-1 0 0,0-1 0 0 0,1 0 0 0 0,-6 2 1 0 0,-3 1-74 0 0,1 0 0 0 0,-1 1 0 0 0,1 0 0 0 0,-13 7 0 0 0,-2 3 25 0 0,1 2 0 0 0,0 0-1 0 0,1 1 1 0 0,1 2 0 0 0,-37 39-1 0 0,54-53 155 0 0,0 0 0 0 0,1 0 0 0 0,0 1 0 0 0,0 0 0 0 0,1 0 0 0 0,-1 0 1 0 0,1 0-1 0 0,1 0 0 0 0,-1 0 0 0 0,1 1 0 0 0,0-1 0 0 0,0 1 0 0 0,0 11 0 0 0,2-16 528 0 0,2-1-531 0 0,0-1 0 0 0,1 1 0 0 0,-1 0 0 0 0,1-1 0 0 0,-1 1 0 0 0,5-1-1 0 0,0 0-17 0 0,0 0-1 0 0,0-1 0 0 0,-1 0 0 0 0,1 0 0 0 0,0-1 0 0 0,12-5 0 0 0,44-25 110 0 0,-46 23-209 0 0,-17 9-32 0 0,0 0 0 0 0,0 0 0 0 0,1-1 0 0 0,-1 1 0 0 0,0 0 0 0 0,0 0 0 0 0,1 0 0 0 0,-1 0 0 0 0,0-1 0 0 0,0 1 0 0 0,1 0 0 0 0,-1 0 0 0 0,0 0 0 0 0,1 0 0 0 0,-1 0 0 0 0,0 0 0 0 0,0 0 0 0 0,1 0 0 0 0,-1 0 0 0 0,0 0 0 0 0,1 0 0 0 0,-1 0 0 0 0,0 0 0 0 0,1 0 0 0 0,-1 0 0 0 0,0 0 0 0 0,0 0 0 0 0,1 0 0 0 0,-1 0 0 0 0,0 0 0 0 0,0 1 0 0 0,1-1 0 0 0,-1 0-1 0 0,1 0 1 0 0,0 12-824 0 0,-1-9 949 0 0,-1 14-1568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51 10135 0 0,'5'-6'365'0'0,"1"-1"0"0"0,0 1 0 0 0,0 0-1 0 0,0 1 1 0 0,1-1 0 0 0,16-8 4933 0 0,-23 15-5192 0 0,0 0 1 0 0,0 1-1 0 0,0-1 0 0 0,0 0 1 0 0,0 0-1 0 0,0 0 0 0 0,-1 1 1 0 0,1-1-1 0 0,0 0 0 0 0,-1 2 1 0 0,0-1 44 0 0,-7 22 225 0 0,0 0-1 0 0,-2-1 0 0 0,-1 0 1 0 0,-24 37-1 0 0,5-9 44 0 0,-261 517 1227 0 0,209-404-1436 0 0,15-26-1698 0 0,66-137 1103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12439 0 0,'0'0'1482'0'0,"6"11"2206"0"0,-5 4-2847 0 0,-1-1 1 0 0,0 1 0 0 0,-4 22 0 0 0,2-16-139 0 0,0 27 0 0 0,2-42-564 0 0,1 0-1 0 0,-1 0 1 0 0,1 0 0 0 0,0 0 0 0 0,1-1 0 0 0,0 1 0 0 0,0 0-1 0 0,5 10 1 0 0,-6-14-70 0 0,0 0-1 0 0,0 0 1 0 0,1 0-1 0 0,-1-1 1 0 0,1 1-1 0 0,-1 0 1 0 0,1-1-1 0 0,0 1 1 0 0,0-1-1 0 0,-1 1 1 0 0,1-1-1 0 0,0 0 1 0 0,0 0-1 0 0,0 0 0 0 0,0 0 1 0 0,1 0-1 0 0,-1-1 1 0 0,4 2-1 0 0,-4-2 79 0 0,0 0-3 0 0,5 0-78 0 0,1-1-1 0 0,-1 0 1 0 0,1-1 0 0 0,-1 0-1 0 0,0 0 1 0 0,0-1 0 0 0,0 0-1 0 0,10-5 1 0 0,55-36-1339 0 0,-66 40 1104 0 0,96-71-6308 0 0,-81 59 4669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48 9671 0 0,'0'0'748'0'0,"1"2"-492"0"0,9 24 2970 0 0,-9-21-2237 0 0,1 0-1 0 0,0 0 0 0 0,0 0 1 0 0,1 0-1 0 0,4 7 0 0 0,-6-11-859 0 0,0 0 0 0 0,0 0 0 0 0,0 0 0 0 0,1 0 0 0 0,-1 0-1 0 0,0 0 1 0 0,1-1 0 0 0,-1 1 0 0 0,1 0 0 0 0,-1-1 0 0 0,1 1 0 0 0,-1-1-1 0 0,1 0 1 0 0,-1 1 0 0 0,1-1 0 0 0,0 0 0 0 0,-1 0 0 0 0,3 0 0 0 0,28-4 664 0 0,-29 3-710 0 0,19-4 105 0 0,-1-2 0 0 0,0 0 0 0 0,0-1 0 0 0,0-1 0 0 0,34-21 0 0 0,-39 17-190 0 0,-15 13-15 0 0,0-1 1 0 0,-1 1-1 0 0,1-1 1 0 0,-1 0-1 0 0,1 1 1 0 0,0-1-1 0 0,-1 0 1 0 0,1 0-1 0 0,-1 1 1 0 0,1-1-1 0 0,-1 0 1 0 0,0 0-1 0 0,1 0 1 0 0,-1 1-1 0 0,0-1 1 0 0,0 0-1 0 0,0 0 1 0 0,1 0-1 0 0,-1 0 1 0 0,0 0-1 0 0,0 0 1 0 0,0 0-1 0 0,0 0 1 0 0,0 1-1 0 0,-1-1 1 0 0,1 0-1 0 0,0 0 1 0 0,0 0-1 0 0,-1 0 1 0 0,1 0-1 0 0,0 0 1 0 0,-1 1-1 0 0,1-1 1 0 0,-1 0-1 0 0,1 0 1 0 0,-2-1-1 0 0,1 1 6 0 0,-1 0 0 0 0,1 0 0 0 0,-1 1 0 0 0,1-1 0 0 0,-1 0 0 0 0,1 0 0 0 0,-1 1 0 0 0,1-1 0 0 0,-1 1 0 0 0,0 0 0 0 0,1-1 0 0 0,-1 1 0 0 0,0 0 0 0 0,1 0 0 0 0,-1 0 0 0 0,0 0 0 0 0,1 0 0 0 0,-1 0 0 0 0,0 1 0 0 0,1-1 0 0 0,-1 1 0 0 0,0-1 0 0 0,1 1 0 0 0,-1-1 0 0 0,1 1 0 0 0,-3 1 0 0 0,-6 4-90 0 0,0 0-1 0 0,-17 12 1 0 0,19-12 86 0 0,-10 8 149 0 0,0 2 0 0 0,0 0 0 0 0,1 0 0 0 0,1 2 0 0 0,1 0 0 0 0,1 1 0 0 0,0 0 0 0 0,2 1 0 0 0,0 0 0 0 0,1 1 0 0 0,-10 27 0 0 0,18-40-47 0 0,1-1-1 0 0,0 0 1 0 0,1 0 0 0 0,-1 1-1 0 0,1-1 1 0 0,0 1 0 0 0,1 14-1 0 0,1-19-65 0 0,-1-1 0 0 0,1 1 0 0 0,-1-1 0 0 0,1 1 0 0 0,0 0-1 0 0,0-1 1 0 0,0 0 0 0 0,0 1 0 0 0,0-1 0 0 0,1 0 0 0 0,-1 1-1 0 0,1-1 1 0 0,-1 0 0 0 0,1 0 0 0 0,0 0 0 0 0,0 0 0 0 0,0-1 0 0 0,0 1-1 0 0,0 0 1 0 0,0-1 0 0 0,0 0 0 0 0,1 1 0 0 0,-1-1 0 0 0,0 0-1 0 0,1 0 1 0 0,2 1 0 0 0,9 2-5 0 0,1-1 0 0 0,0 0 0 0 0,-1-1 0 0 0,1-1 0 0 0,0 0 0 0 0,16-2 0 0 0,89-11-135 0 0,-78 4-664 0 0,69-21-1 0 0,-47 8-6915 0 0,-42 13 516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367 250 2759 0 0,'0'0'126'0'0,"0"2"286"0"0,0 12 8216 0 0,-1-12-7995 0 0,0 8 3416 0 0,3-11-3921 0 0,3-3-104 0 0,1 0-1 0 0,-1 0 1 0 0,0 0 0 0 0,0-1-1 0 0,-1 0 1 0 0,0 0 0 0 0,1 0-1 0 0,-2-1 1 0 0,1 0 0 0 0,5-10-1 0 0,3-11 120 0 0,11-32 0 0 0,-13 31-113 0 0,-9 26-30 0 0,3-6-2 0 0,-1 1 0 0 0,0-1 0 0 0,-1 0 1 0 0,0 0-1 0 0,0-1 0 0 0,-1 1 0 0 0,0 0 0 0 0,0-17 0 0 0,-1 24-8 0 0,0 1 1 0 0,0-1-1 0 0,0 1 1 0 0,-1 0-1 0 0,1-1 1 0 0,0 1-1 0 0,0-1 0 0 0,-1 1 1 0 0,1 0-1 0 0,0-1 1 0 0,0 1-1 0 0,-1 0 1 0 0,1 0-1 0 0,0-1 0 0 0,-1 1 1 0 0,1 0-1 0 0,-1 0 1 0 0,1-1-1 0 0,0 1 1 0 0,-1 0-1 0 0,1 0 0 0 0,-1 0 1 0 0,1 0-1 0 0,0-1 1 0 0,-1 1-1 0 0,1 0 1 0 0,-1 0-1 0 0,1 0 0 0 0,-1 0 1 0 0,1 0-1 0 0,0 0 1 0 0,-1 0-1 0 0,1 0 1 0 0,-1 1-1 0 0,0-1 0 0 0,-13 3-113 0 0,14-3 120 0 0,-8 4-55 0 0,1-1 0 0 0,-1 1 1 0 0,1 0-1 0 0,0 0 0 0 0,0 1 0 0 0,-10 9 0 0 0,-35 39-66 0 0,38-37 128 0 0,-40 44-74 0 0,-47 47 73 0 0,42-54-9 0 0,25-24 134 0 0,-47 52 1 0 0,81-81-103 0 0,0 1 1 0 0,-1-1 0 0 0,1 1-1 0 0,-1-1 1 0 0,1 0-1 0 0,0 1 1 0 0,0-1-1 0 0,-1 1 1 0 0,1-1-1 0 0,0 1 1 0 0,0-1-1 0 0,0 1 1 0 0,-1 0-1 0 0,1-1 1 0 0,0 1-1 0 0,0-1 1 0 0,0 1 0 0 0,0-1-1 0 0,0 1 1 0 0,0-1-1 0 0,0 1 1 0 0,0 0-1 0 0,0-1 1 0 0,0 1-1 0 0,1-1 1 0 0,-1 1-1 0 0,1 0-1 0 0,-1 0-1 0 0,1 0 0 0 0,0 0 1 0 0,0 0-1 0 0,-1 0 1 0 0,1-1-1 0 0,0 1 0 0 0,0 0 1 0 0,0-1-1 0 0,0 1 1 0 0,0 0-1 0 0,2 0 0 0 0,1 1 47 0 0,1 0 0 0 0,0-1-1 0 0,0 0 1 0 0,0 1 0 0 0,8-1-1 0 0,-2 0 36 0 0,-1-2 1 0 0,0 1-1 0 0,0-2 0 0 0,0 1 0 0 0,0-1 0 0 0,18-6 1 0 0,56-26 357 0 0,-83 33-461 0 0,79-42 218 0 0,-63 34-282 0 0,-15 8 220 0 0,-3 6-2679 0 0,-1 1 2513 0 0,1 0 0 0 0,-1 0 1 0 0,0-1-1 0 0,0 1 1 0 0,-1-1-1 0 0,0 0 1 0 0,-6 9-1 0 0,3-2 86 0 0,0-2 1 0 0,1-2 7 0 0,1 1 0 0 0,0 0-1 0 0,-4 12 1 0 0,4-9-140 0 0,3-10-301 0 0,2 0-150 0 0,7 7-36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7831 0 0,'0'0'603'0'0,"-1"2"-396"0"0,-117 157 6647 0 0,77-97-5972 0 0,3 1-1 0 0,-31 73 0 0 0,21-24-395 0 0,16-34-741 0 0,-50 88 0 0 0,69-143-59 0 0,-2 0 1 0 0,-1-1 0 0 0,0 0-1 0 0,-2-2 1 0 0,0 0-1 0 0,-2-1 1 0 0,-40 31-1 0 0,50-43 132 0 0,5-3-91 0 0,0 0 0 0 0,0 0-1 0 0,-1-1 1 0 0,1 0 0 0 0,-1 0 0 0 0,-8 3 0 0 0,13-6-402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11975 0 0,'0'0'1344'0'0,"-2"1"-968"0"0,-5 3-190 0 0,1 1 1 0 0,0 1-1 0 0,0-1 0 0 0,0 1 0 0 0,1 1 0 0 0,0-1 1 0 0,0 0-1 0 0,0 1 0 0 0,1 0 0 0 0,-5 11 0 0 0,-1 3 148 0 0,1 1-1 0 0,-9 33 0 0 0,-17 53 1165 0 0,28-90-1159 0 0,-1-1 0 0 0,-1 0 1 0 0,-21 31-1 0 0,-106 115 824 0 0,115-139-1079 0 0,-178 177-1122 0 0,199-201 995 0 0,1 0 1 0 0,-1 0-1 0 0,0 0 0 0 0,0 0 0 0 0,0 0 0 0 0,0 0 0 0 0,0 0 0 0 0,0 0 1 0 0,0 0-1 0 0,0 0 0 0 0,0 0 0 0 0,0 0 0 0 0,0 0 0 0 0,0 0 0 0 0,0 0 1 0 0,0 0-1 0 0,0 0 0 0 0,1 0 0 0 0,-1 0 0 0 0,0 0 0 0 0,0 1 1 0 0,0-1-1 0 0,0 0 0 0 0,0 0 0 0 0,0 0 0 0 0,0 0 0 0 0,0 0 0 0 0,0 0 1 0 0,0 0-1 0 0,0 0 0 0 0,0 0 0 0 0,0 0 0 0 0,0 0 0 0 0,0 0 1 0 0,0 1-1 0 0,0-1 0 0 0,0 0 0 0 0,0 0 0 0 0,0 0 0 0 0,0 0 0 0 0,0 0 1 0 0,0 0-1 0 0,0 0 0 0 0,-1 0 0 0 0,1 0 0 0 0,0 0 0 0 0,0 0 0 0 0,0 0 1 0 0,0 0-1 0 0,0 0 0 0 0,0 1 0 0 0,13-5-886 0 0,20-8-587 0 0,-7 2 5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6 10135 0 0,'2'-1'778'0'0,"5"-3"2067"0"0,-7 5-2628 0 0,0 0-1 0 0,0 0 1 0 0,0 0 0 0 0,-1 0-1 0 0,1-1 1 0 0,0 1 0 0 0,-1 0-1 0 0,1 0 1 0 0,0 0 0 0 0,-1 0-1 0 0,1-1 1 0 0,-1 1 0 0 0,0 1-1 0 0,-17 14 12 0 0,14-13 19 0 0,-59 48 724 0 0,-137 83 1 0 0,189-125-625 0 0,11-9-334 0 0,0 0 0 0 0,0 1 0 0 0,0-1 0 0 0,0 0 0 0 0,0 1 1 0 0,-1-1-1 0 0,1 0 0 0 0,0 1 0 0 0,0-1 0 0 0,0 0 1 0 0,0 1-1 0 0,0-1 0 0 0,0 0 0 0 0,0 1 0 0 0,0-1 1 0 0,0 0-1 0 0,0 1 0 0 0,0-1 0 0 0,0 0 0 0 0,0 0 0 0 0,1 1 1 0 0,-1-1-1 0 0,1 2 28 0 0,0 0 0 0 0,1-1 1 0 0,-1 1-1 0 0,0-1 0 0 0,1 0 0 0 0,0 1 1 0 0,-1-1-1 0 0,4 2 0 0 0,6 4-24 0 0,4 6 58 0 0,0 0 0 0 0,-1 2-1 0 0,0-1 1 0 0,-1 2 0 0 0,0 0-1 0 0,17 30 1 0 0,-29-44-60 0 0,1 0 1 0 0,-1 1 0 0 0,0 0-1 0 0,0-1 1 0 0,0 1 0 0 0,0-1-1 0 0,0 1 1 0 0,-1 0-1 0 0,1 0 1 0 0,-1-1 0 0 0,0 1-1 0 0,0 0 1 0 0,0 0-1 0 0,0 0 1 0 0,0-1 0 0 0,-1 1-1 0 0,0 3 1 0 0,0-2-4 0 0,-1-1 0 0 0,0 1 0 0 0,1-1 0 0 0,-1 0 0 0 0,0 1 1 0 0,-1-1-1 0 0,1 0 0 0 0,0 0 0 0 0,-1 0 0 0 0,0-1 0 0 0,-3 4 0 0 0,-8 3-50 0 0,0 1 0 0 0,0-2 0 0 0,-1 0-1 0 0,-25 10 1 0 0,36-16 8 0 0,-17 7-260 0 0,-1-1 1 0 0,0-1-1 0 0,0 0 0 0 0,-1-2 0 0 0,0 0 0 0 0,0-2 0 0 0,-37 1 1 0 0,55-4 142 0 0,0 0 0 0 0,1-1 1 0 0,-1 1-1 0 0,0-1 1 0 0,1 0-1 0 0,-1-1 1 0 0,1 1-1 0 0,-1-1 1 0 0,1 0-1 0 0,-6-3 1 0 0,-1-5-1060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5063 0 0,'0'0'232'0'0,"-1"1"-13"0"0,-44 36 202 0 0,-19 25 7046 0 0,5-6-3954 0 0,46-44-3262 0 0,-42 42 1054 0 0,50-49-1131 0 0,1 1 0 0 0,-1-1-1 0 0,1 1 1 0 0,0 0 0 0 0,1 1-1 0 0,-1-1 1 0 0,-4 14 0 0 0,8-16-28 0 0,1-2-136 0 0,-1-1 1 0 0,0 1-1 0 0,1-1 0 0 0,0 1 1 0 0,-1-1-1 0 0,1 1 0 0 0,0-1 1 0 0,0 1-1 0 0,0-1 0 0 0,0 0 0 0 0,0 1 1 0 0,0-1-1 0 0,0 0 0 0 0,0 0 1 0 0,1 0-1 0 0,-1 0 0 0 0,0 0 0 0 0,1 0 1 0 0,-1 0-1 0 0,3 1 0 0 0,2 1 9 0 0,2 1 10 0 0,1 0 1 0 0,1 0-1 0 0,-1-1 0 0 0,1 0 1 0 0,-1 0-1 0 0,1-1 0 0 0,16 2 1 0 0,-4-3-16 0 0,0 0 0 0 0,30-3 0 0 0,-42 1-1 0 0,-1 0 0 0 0,0 0 0 0 0,0-1-1 0 0,0 0 1 0 0,9-4 0 0 0,-16 5-8 0 0,1 0 1 0 0,-1 0-1 0 0,0 0 1 0 0,0-1-1 0 0,0 1 1 0 0,0-1-1 0 0,0 1 1 0 0,0-1-1 0 0,0 0 1 0 0,0 0-1 0 0,0 0 1 0 0,-1 0-1 0 0,1 0 1 0 0,-1 0-1 0 0,0 0 1 0 0,1-1-1 0 0,-1 1 0 0 0,0-1 1 0 0,-1 1-1 0 0,1 0 1 0 0,0-1-1 0 0,0-3 1 0 0,0-4 16 0 0,0 0 1 0 0,-1-1-1 0 0,0 1 1 0 0,-1 0-1 0 0,0 0 1 0 0,-1-1-1 0 0,0 1 0 0 0,-1 0 1 0 0,-3-10-1 0 0,-6-12-296 0 0,-22-40 0 0 0,17 36-2369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72 2759 0 0,'-1'-1'38'0'0,"0"0"0"0"0,1 0 0 0 0,-1 0 0 0 0,1-1 0 0 0,0 1 0 0 0,-1 0 0 0 0,1 0 0 0 0,0-1 0 0 0,0 1 0 0 0,0 0 0 0 0,0-1 0 0 0,0 1 0 0 0,0 0 0 0 0,0-1 0 0 0,0 1 0 0 0,0 0 0 0 0,1 0 0 0 0,-1-1 0 0 0,1 1 0 0 0,0-2 0 0 0,1-3 1687 0 0,3-7 4817 0 0,4-2-2771 0 0,-4 7-2497 0 0,-4 7-253 0 0,1 1-293 0 0,16 1 980 0 0,-16-1-1069 0 0,-1 3-373 0 0,0-1-208 0 0,1 1 0 0 0,-1 0-1 0 0,0 0 1 0 0,0 0 0 0 0,0 0-1 0 0,-1 0 1 0 0,1 0 0 0 0,-1 0-1 0 0,1 0 1 0 0,-1 0 0 0 0,0 0-1 0 0,0 0 1 0 0,-1 4-1 0 0,0-1 4 0 0,-1 1-1 0 0,0-1 0 0 0,1 0 0 0 0,-2 0 0 0 0,1 0 0 0 0,-4 5 0 0 0,-6 8 35 0 0,0-1-1 0 0,-25 29 0 0 0,35-46-89 0 0,-16 22-23 0 0,-2-2-1 0 0,0-1 1 0 0,-1 0 0 0 0,-46 31-1 0 0,52-41-233 0 0,8-5-1164 0 0,0 0 0 0 0,-13 5 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98 282 8287 0 0,'-1'0'382'0'0,"-13"-2"-1134"0"0,6 1 1567 0 0,0 0 1 0 0,1-1-1 0 0,0 1 1 0 0,-1-2 0 0 0,-10-3-1 0 0,17 5-601 0 0,-1 0 0 0 0,0 0 0 0 0,0-1 0 0 0,1 1 0 0 0,-1 0 0 0 0,0-1 0 0 0,1 1 0 0 0,-1-1 1 0 0,1 1-1 0 0,0-1 0 0 0,0 0 0 0 0,-1 0 0 0 0,1 1 0 0 0,0-1 0 0 0,0 0 0 0 0,1 0 0 0 0,-1 0 0 0 0,0 0 0 0 0,1 0 0 0 0,-1 0 0 0 0,1 0 0 0 0,0 0 0 0 0,-1 0 0 0 0,1-1 0 0 0,0-1 0 0 0,1-3-113 0 0,0 0 0 0 0,0 1 0 0 0,0-1 0 0 0,1 1 0 0 0,0-1 0 0 0,0 1 0 0 0,1-1 0 0 0,0 1 0 0 0,0 0 0 0 0,0 0 0 0 0,1 1 0 0 0,0-1 0 0 0,7-8 0 0 0,0 2-107 0 0,0 0 0 0 0,1 1 0 0 0,0 1 0 0 0,23-15 0 0 0,-24 17-65 0 0,1 1 0 0 0,1 0-1 0 0,-1 1 1 0 0,1 0 0 0 0,0 1 0 0 0,18-4-1 0 0,-23 7 73 0 0,1 1 0 0 0,0 0 0 0 0,-1 0 0 0 0,1 1 0 0 0,0 0 0 0 0,0 1 0 0 0,-1 0 0 0 0,1 0 0 0 0,0 1 0 0 0,-1 0 1 0 0,11 4-1 0 0,-11-2 102 0 0,0 0 1 0 0,0 0-1 0 0,0 0 1 0 0,0 1-1 0 0,-1 1 0 0 0,0-1 1 0 0,0 1-1 0 0,10 11 1 0 0,-12-11 37 0 0,0 0-1 0 0,0 0 1 0 0,0 0 0 0 0,-1 1-1 0 0,0 0 1 0 0,0 0 0 0 0,-1 0-1 0 0,0 0 1 0 0,0 0 0 0 0,1 9-1 0 0,-3-11-108 0 0,-1 0-1 0 0,0 0 0 0 0,0 0 1 0 0,0 0-1 0 0,0 1 0 0 0,-1-1 1 0 0,0 0-1 0 0,0 0 0 0 0,-1 0 1 0 0,0 0-1 0 0,1-1 0 0 0,-2 1 1 0 0,-2 5-1 0 0,5-9-316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336 323 13359 0 0,'0'0'1210'0'0,"0"2"-996"0"0,-2 1-131 0 0,1 1-1 0 0,-1-1 1 0 0,0 0-1 0 0,0 0 1 0 0,0 0-1 0 0,-1 0 0 0 0,1 0 1 0 0,-1 0-1 0 0,1-1 1 0 0,-1 1-1 0 0,0-1 1 0 0,0 1-1 0 0,0-1 1 0 0,0 0-1 0 0,0 0 1 0 0,-1-1-1 0 0,1 1 0 0 0,0-1 1 0 0,-1 0-1 0 0,-6 2 1 0 0,-8 1 475 0 0,0-1-1 0 0,0 0 1 0 0,-20 0 0 0 0,14-2-353 0 0,7 0 16 0 0,0 0-1 0 0,-21-3 1 0 0,32 2-199 0 0,0-1 0 0 0,1 0 1 0 0,-1 0-1 0 0,0-1 1 0 0,0 1-1 0 0,1-1 0 0 0,-1-1 1 0 0,1 1-1 0 0,-10-6 1 0 0,14 6-12 0 0,-1 1 0 0 0,1 0 1 0 0,-1-1-1 0 0,1 1 1 0 0,0-1-1 0 0,-1 0 1 0 0,1 1-1 0 0,0-1 1 0 0,0 0-1 0 0,0 0 1 0 0,0 0-1 0 0,1 0 0 0 0,-1 0 1 0 0,1 0-1 0 0,-1 0 1 0 0,1 0-1 0 0,-1 0 1 0 0,1 0-1 0 0,0 0 1 0 0,0 0-1 0 0,0 0 1 0 0,0 0-1 0 0,0 0 1 0 0,1 0-1 0 0,-1 0 0 0 0,1 0 1 0 0,1-4-1 0 0,1-4 19 0 0,1 0 1 0 0,1 0-1 0 0,11-18 0 0 0,-12 21-45 0 0,7-11 24 0 0,2 1-1 0 0,0 0 0 0 0,0 1 1 0 0,2 0-1 0 0,0 1 0 0 0,1 1 1 0 0,23-17-1 0 0,-15 14-23 0 0,2 2 0 0 0,-1 0 0 0 0,2 2 0 0 0,48-18 0 0 0,-66 28 15 0 0,0 1 0 0 0,0-1 0 0 0,1 1 0 0 0,-1 1 0 0 0,1 0 0 0 0,-1 0 0 0 0,1 1-1 0 0,-1 0 1 0 0,20 3 0 0 0,-24-2 22 0 0,0 0-1 0 0,0 1 0 0 0,1 0 0 0 0,-1 0 1 0 0,-1 0-1 0 0,1 0 0 0 0,0 1 1 0 0,0 0-1 0 0,-1 0 0 0 0,0 0 1 0 0,0 1-1 0 0,1-1 0 0 0,-2 1 1 0 0,1 0-1 0 0,0 0 0 0 0,-1 0 1 0 0,0 1-1 0 0,0-1 0 0 0,3 6 1 0 0,-3-3 35 0 0,1 0 0 0 0,-1 1 0 0 0,-1-1 1 0 0,1 1-1 0 0,-1 0 0 0 0,0 0 1 0 0,-1 0-1 0 0,1 15 0 0 0,-2-18-37 0 0,0 1 1 0 0,-1-1-1 0 0,1 1 0 0 0,-1-1 1 0 0,-1 0-1 0 0,1 1 0 0 0,-1-1 1 0 0,0 0-1 0 0,0 0 0 0 0,0 0 1 0 0,-1 0-1 0 0,0 0 0 0 0,-6 8 1 0 0,-1-2 0 0 0,-1 1 0 0 0,0-2 0 0 0,0 0 0 0 0,-1 0 0 0 0,0-1 1 0 0,-1-1-1 0 0,-14 8 0 0 0,9-7-76 0 0,0-1 0 0 0,-1 0 0 0 0,1-1 0 0 0,-39 8 0 0 0,42-13-247 0 0,0 0 0 0 0,0 0 0 0 0,-30-2 0 0 0,38-1-1219 0 0,0 0-1 0 0,0 0 0 0 0,-9-3 1 0 0,0-2-4553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13103 0 0,'0'0'1720'0'0,"0"2"-1568"0"0,1 4-121 0 0,-1 1 0 0 0,0-1 0 0 0,0 1 0 0 0,-1 0 0 0 0,0-1 0 0 0,0 1-1 0 0,0-1 1 0 0,-3 7 0 0 0,-23 54 92 0 0,9-25-60 0 0,16-37-62 0 0,-117 293 695 0 0,85-223-369 0 0,-84 133 1 0 0,67-141-5041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14743 0 0,'0'0'1136'0'0,"-1"1"-746"0"0,-12 15 1017 0 0,1 1 0 0 0,0 0 1 0 0,-16 34-1 0 0,25-43-1513 0 0,-1 0-1 0 0,1 1 0 0 0,0 0 1 0 0,1 0-1 0 0,0-1 0 0 0,1 1 0 0 0,0 0 1 0 0,0 0-1 0 0,1 1 0 0 0,0-1 1 0 0,2 14-1 0 0,-1-14-1264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 5983 0 0,'7'-7'11904'0'0,"-16"17"-11135"0"0,-54 53 1915 0 0,-78 90-2218 0 0,119-126-430 0 0,2 0 0 0 0,1 1 1 0 0,0 1-1 0 0,3 1 0 0 0,-24 57 0 0 0,39-84-35 0 0,0-1 0 0 0,0 1 0 0 0,0-1 0 0 0,1 1 0 0 0,-1 0 0 0 0,1-1 0 0 0,0 1 0 0 0,0 0 0 0 0,0 0 0 0 0,0-1 0 0 0,0 1 0 0 0,1 0 0 0 0,-1-1 0 0 0,1 1 0 0 0,0 0 0 0 0,-1-1 0 0 0,4 6 0 0 0,-3-6 2 0 0,1 1 0 0 0,0-1 0 0 0,0 1 0 0 0,1-1 0 0 0,-1 0-1 0 0,0 1 1 0 0,1-1 0 0 0,-1-1 0 0 0,1 1 0 0 0,0 0 0 0 0,-1-1 0 0 0,1 1 0 0 0,0-1-1 0 0,0 0 1 0 0,3 1 0 0 0,11 4-1195 0 0,1-2-1 0 0,17 3 1 0 0,-22-5-5591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15 1839 0 0,'13'-14'18430'0'0,"-32"14"-17376"0"0,5 1-1081 0 0,0 2 0 0 0,0 0-1 0 0,0 0 1 0 0,0 1 0 0 0,1 1 0 0 0,0 1 0 0 0,-1-1-1 0 0,-18 13 1 0 0,17-8-59 0 0,0 0-1 0 0,1 1 1 0 0,0 1 0 0 0,0 0 0 0 0,1 1-1 0 0,-15 20 1 0 0,15-12 75 0 0,9-7 11 0 0,7-9 0 0 0,-2-4 0 0 0,0 0 8 0 0,-1 1-1 0 0,1-1 1 0 0,0 0-1 0 0,0 1 1 0 0,0-1-1 0 0,0 0 1 0 0,0 0-1 0 0,0 0 1 0 0,0 0-1 0 0,0 0 1 0 0,0 0-1 0 0,0 0 1 0 0,0 0-1 0 0,1 0 1 0 0,-1-1 0 0 0,0 1-1 0 0,1 0 1 0 0,-1-1-1 0 0,1 1 1 0 0,-1-1-1 0 0,0 0 1 0 0,1 1-1 0 0,-1-1 1 0 0,1 0-1 0 0,-1 0 1 0 0,1 0-1 0 0,-1 0 1 0 0,1 0-1 0 0,-1 0 1 0 0,1 0-1 0 0,1-1 1 0 0,6-1 69 0 0,-1-1-1 0 0,1 0 1 0 0,-1 0 0 0 0,11-6 0 0 0,2-1 10 0 0,-3 2-59 0 0,19-11-1 0 0,-21 11-10 0 0,26-11-1 0 0,-31 17-16 0 0,-10 2-2 0 0,0 1 0 0 0,0-1-1 0 0,0 0 1 0 0,-1 1 0 0 0,1-1-1 0 0,0 1 1 0 0,-1-1 0 0 0,1 1 0 0 0,0-1-1 0 0,-1 1 1 0 0,1 0 0 0 0,-1-1-1 0 0,1 1 1 0 0,-1 0 0 0 0,1-1-1 0 0,-1 1 1 0 0,0 0 0 0 0,1-1 0 0 0,-1 1-1 0 0,0 0 1 0 0,1 0 0 0 0,-1 0-1 0 0,0-1 1 0 0,0 1 0 0 0,0 0-1 0 0,0 0 1 0 0,0 0 0 0 0,0 0 0 0 0,0-1-1 0 0,0 1 1 0 0,0 0 0 0 0,0 0-1 0 0,0 0 1 0 0,-1 0 0 0 0,1 0-1 0 0,-9 31-103 0 0,9-31 105 0 0,-18 38-193 0 0,11-24 25 0 0,-7 22 0 0 0,12-32-1031 0 0,1 1 0 0 0,0-1 0 0 0,0 0 0 0 0,0 10 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31 3223 0 0,'-6'-9'455'0'0,"5"7"-466"0"0,0 0-1 0 0,0 0 1 0 0,0 0-1 0 0,-1 0 0 0 0,1 0 1 0 0,-1 1-1 0 0,1-1 0 0 0,-3-1 1 0 0,3 2 299 0 0,0 1 1 0 0,0-1 0 0 0,0 1-1 0 0,0 0 1 0 0,0-1-1 0 0,0 1 1 0 0,-1 0 0 0 0,1 0-1 0 0,0 0 1 0 0,0 0-1 0 0,0 0 1 0 0,0 0-1 0 0,0 0 1 0 0,0 0 0 0 0,0 0-1 0 0,0 1 1 0 0,0-1-1 0 0,0 0 1 0 0,0 1 0 0 0,0-1-1 0 0,0 1 1 0 0,-1 0-1 0 0,-2 1 1120 0 0,0 0 0 0 0,0 0-1 0 0,0 1 1 0 0,-6 5 0 0 0,-13 17 954 0 0,-15 31-1985 0 0,33-48 133 0 0,-22 39-35 0 0,2 1 0 0 0,2 1-1 0 0,2 1 1 0 0,2 1-1 0 0,-16 75 1 0 0,-35 125-50 0 0,58-219-538 0 0,-2 1 0 0 0,0-2-1 0 0,-2 0 1 0 0,-2-1 0 0 0,-31 41-1 0 0,-24 13-2529 0 0,51-60 601 0 0</inkml:trace>
  <inkml:trace contextRef="#ctx0" brushRef="#br0" timeOffset="1">89 556 1839 0 0,'-2'0'134'0'0,"-28"3"385"0"0,26-2 564 0 0,1 0 0 0 0,-1 0-1 0 0,1 0 1 0 0,-1 0 0 0 0,1 1 0 0 0,0 0 0 0 0,-1 0 0 0 0,1 0 0 0 0,0 0 0 0 0,0 0 0 0 0,-3 3 0 0 0,-7 13 1897 0 0,13-17-2677 0 0,0 0-253 0 0,0 0 1 0 0,0 0-1 0 0,1 0 1 0 0,-1 0-1 0 0,0 0 0 0 0,1 0 1 0 0,-1 0-1 0 0,1 0 1 0 0,-1 0-1 0 0,1 0 1 0 0,-1 0-1 0 0,1-1 1 0 0,0 1-1 0 0,-1 0 0 0 0,1 0 1 0 0,0-1-1 0 0,0 1 1 0 0,-1 0-1 0 0,1-1 1 0 0,0 1-1 0 0,0-1 0 0 0,0 1 1 0 0,0-1-1 0 0,1 1 1 0 0,1 0 45 0 0,0 0 0 0 0,0 0 1 0 0,0 0-1 0 0,0 0 0 0 0,0 0 0 0 0,5-1 1 0 0,32-1 265 0 0,-1-1 0 0 0,0-3 0 0 0,48-10 1 0 0,-55 9-394 0 0,-10 1-107 0 0,142-23 501 0 0,-120 23-2662 0 0,78 0 0 0 0,-94 7-4276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27 202 919 0 0,'0'1'67'0'0,"0"16"1416"0"0,-1-11 365 0 0,1 1 0 0 0,0-1 0 0 0,0 1 0 0 0,1-1 0 0 0,2 13 0 0 0,-2-18-1199 0 0,7 7 2642 0 0,-5-7-3111 0 0,0-1 1 0 0,-1 0 0 0 0,1 0-1 0 0,0 1 1 0 0,-1-2 0 0 0,1 1 0 0 0,0 0-1 0 0,-1 0 1 0 0,1-1 0 0 0,0 0-1 0 0,-1 1 1 0 0,4-2 0 0 0,35-17 949 0 0,-26 12-869 0 0,-8 4-136 0 0,29-13 210 0 0,-2-1 0 0 0,39-27 0 0 0,-70 42-351 0 0,0 0 0 0 0,0 0 0 0 0,0-1 0 0 0,-1 1 0 0 0,1-1 0 0 0,-1 1 0 0 0,0-1 0 0 0,0 0 0 0 0,0 0 0 0 0,2-4 0 0 0,-4 6-80 0 0,0 0 81 0 0,0 0 0 0 0,0 0 0 0 0,0 0-1 0 0,0 0 1 0 0,0 0 0 0 0,0 1 0 0 0,0-1 0 0 0,-1 0-1 0 0,1 0 1 0 0,0 0 0 0 0,0 0 0 0 0,-1 1 0 0 0,1-1-1 0 0,-1 0 1 0 0,1 0 0 0 0,-1 1 0 0 0,1-1 0 0 0,-1 0-1 0 0,-1 0 1 0 0,0-1-37 0 0,0 1-1 0 0,0 0 1 0 0,-1 0-1 0 0,1 0 1 0 0,0 0-1 0 0,-1 0 1 0 0,1 0-1 0 0,-1 1 1 0 0,1-1-1 0 0,-1 1 0 0 0,0 0 1 0 0,1 0-1 0 0,-1 0 1 0 0,1 0-1 0 0,-1 0 1 0 0,0 0-1 0 0,1 1 1 0 0,-1-1-1 0 0,1 1 1 0 0,-4 1-1 0 0,-8 3-172 0 0,0 1-1 0 0,-19 11 0 0 0,10-5 166 0 0,5-4 19 0 0,5-2 24 0 0,0 0 0 0 0,0 0 1 0 0,0 1-1 0 0,1 1 1 0 0,0 0-1 0 0,-17 16 1 0 0,24-18 96 0 0,1 0-1 0 0,-1 0 1 0 0,1 0 0 0 0,1 1-1 0 0,-1 0 1 0 0,1-1 0 0 0,0 1-1 0 0,1 0 1 0 0,-1 0 0 0 0,1 1-1 0 0,1-1 1 0 0,-2 15 0 0 0,2-10 25 0 0,1 0 0 0 0,0 0 1 0 0,1 0-1 0 0,1 0 0 0 0,0-1 1 0 0,0 1-1 0 0,6 15 1 0 0,-7-23-249 0 0,0 0 1 0 0,1-1 0 0 0,0 1-1 0 0,-1-1 1 0 0,1 0 0 0 0,0 1-1 0 0,1-1 1 0 0,-1 0 0 0 0,4 4 0 0 0,-5-6-91 0 0,0 0 1 0 0,1 0 0 0 0,-1 0 0 0 0,0 0-1 0 0,1-1 1 0 0,-1 1 0 0 0,1 0 0 0 0,-1-1-1 0 0,1 1 1 0 0,-1-1 0 0 0,1 1 0 0 0,-1-1-1 0 0,1 0 1 0 0,-1 1 0 0 0,1-1 0 0 0,-1 0-1 0 0,1 0 1 0 0,0 0 0 0 0,-1 0 0 0 0,1-1-1 0 0,-1 1 1 0 0,1 0 0 0 0,-1-1 0 0 0,1 1 0 0 0,1-1-1 0 0,47-19-3741 0 0,-10 3 1592 0 0,51-14 0 0 0,-79 28 2543 0 0,0 0-1 0 0,0 1 1 0 0,0 1-1 0 0,0-1 1 0 0,1 2-1 0 0,-1 0 1 0 0,0 0 0 0 0,24 5-1 0 0,-31-4-113 0 0,-1 0 0 0 0,0 1-1 0 0,0-1 1 0 0,-1 1 0 0 0,1 0 0 0 0,0 0-1 0 0,0 0 1 0 0,-1 1 0 0 0,0-1 0 0 0,1 1 0 0 0,-1 0-1 0 0,0 0 1 0 0,0 0 0 0 0,0 0 0 0 0,-1 1-1 0 0,1-1 1 0 0,-1 1 0 0 0,0-1 0 0 0,0 1 0 0 0,0 0-1 0 0,0 0 1 0 0,-1 0 0 0 0,0 0 0 0 0,1 0-1 0 0,-1 0 1 0 0,-1 0 0 0 0,1 1 0 0 0,-1-1 0 0 0,1 0-1 0 0,-1 0 1 0 0,-1 1 0 0 0,1-1 0 0 0,0 0-1 0 0,-1 0 1 0 0,-6 14 13273 0 0,7-24-14012 0 0,7-47 3619 0 0,-7 47-2722 0 0,1 0 0 0 0,0 0 0 0 0,0 0 0 0 0,1 0 0 0 0,4-10 1 0 0,1-5 99 0 0,-3 8-263 0 0,1 0 1 0 0,0 1-1 0 0,1 0 1 0 0,1 0-1 0 0,0 0 0 0 0,0 1 1 0 0,14-16-1 0 0,70-67 262 0 0,-71 75-290 0 0,117-105-94 0 0,-128 116 22 0 0,1 1-1 0 0,1 0 1 0 0,0 1-1 0 0,0 0 1 0 0,0 1 0 0 0,0 0-1 0 0,1 0 1 0 0,0 1-1 0 0,22-4 1 0 0,-17 6-123 0 0,1 0 0 0 0,0 1 1 0 0,-1 1-1 0 0,1 0 0 0 0,0 2 1 0 0,22 3-1 0 0,48 11-2508 0 0,-61-12 531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7367 0 0,'-1'1'568'0'0,"-1"3"-201"0"0,0 0 0 0 0,0 0 0 0 0,0 0 0 0 0,1 0-1 0 0,0 0 1 0 0,0 0 0 0 0,0 1 0 0 0,0-1 0 0 0,1 0-1 0 0,-1 1 1 0 0,1-1 0 0 0,0 0 0 0 0,0 1 0 0 0,1-1-1 0 0,0 5 1 0 0,0-6-84 0 0,0 0 0 0 0,0-1 0 0 0,0 1 0 0 0,0 0 0 0 0,0-1 0 0 0,0 1 0 0 0,1-1 0 0 0,-1 1 0 0 0,1-1 0 0 0,0 0 0 0 0,-1 0 0 0 0,1 0 0 0 0,0 0 0 0 0,0 0 0 0 0,1 0 0 0 0,-1 0 0 0 0,0 0 0 0 0,1-1 0 0 0,-1 0 0 0 0,1 1 0 0 0,-1-1 0 0 0,1 0 0 0 0,0 0 0 0 0,4 1 0 0 0,5-1 137 0 0,0 0 0 0 0,0 0 0 0 0,0-2 0 0 0,0 1 0 0 0,0-2 0 0 0,0 1 0 0 0,0-2 0 0 0,0 0 0 0 0,14-5 0 0 0,-20 6-377 0 0,1-1 0 0 0,-1 0 0 0 0,0 0 1 0 0,0 0-1 0 0,0-1 0 0 0,-1 0 0 0 0,1 0 0 0 0,7-8 0 0 0,-12 11-49 0 0,-1 1 0 0 0,1-1 0 0 0,0 0 0 0 0,0 0 0 0 0,-1 0 1 0 0,1 0-1 0 0,0 0 0 0 0,-1 0 0 0 0,1 0 0 0 0,-1 0 0 0 0,1-2 0 0 0,-1 2-3 0 0,0 1-1 0 0,0 0 1 0 0,0 0 0 0 0,0 0-1 0 0,0 0 1 0 0,0 0 0 0 0,0-1-1 0 0,0 1 1 0 0,-1 0 0 0 0,1 0 0 0 0,0 0-1 0 0,0 0 1 0 0,0 0 0 0 0,0 0-1 0 0,0-1 1 0 0,-1 1 0 0 0,1 0-1 0 0,0 0 1 0 0,0 0 0 0 0,0 0-1 0 0,0 0 1 0 0,-1 0 0 0 0,1 0-1 0 0,0 0 1 0 0,0 0 0 0 0,0 0-1 0 0,0 0 1 0 0,-1 0 0 0 0,1 0-1 0 0,0 0 1 0 0,0 0 0 0 0,0 0-1 0 0,0 0 1 0 0,-1 0 0 0 0,1 0 0 0 0,0 0-1 0 0,0 0 1 0 0,0 0 0 0 0,-1 0-1 0 0,-16 6-478 0 0,16-5 472 0 0,-20 9-317 0 0,0 0-1 0 0,-32 23 1 0 0,4 1 196 0 0,26-18 80 0 0,0 0-1 0 0,1 1 0 0 0,-31 32 0 0 0,49-45 60 0 0,-8 16-17 0 0,12-20 9 0 0,1 1-1 0 0,-1-1 1 0 0,0 1 0 0 0,1-1-1 0 0,-1 0 1 0 0,1 1 0 0 0,-1-1-1 0 0,0 1 1 0 0,1-1 0 0 0,-1 0-1 0 0,1 0 1 0 0,-1 1 0 0 0,1-1 0 0 0,-1 0-1 0 0,1 0 1 0 0,-1 1 0 0 0,1-1-1 0 0,-1 0 1 0 0,1 0 0 0 0,0 0-1 0 0,0 0 1 0 0,2 0-157 0 0,1 1 0 0 0,0-1 0 0 0,-1-1 0 0 0,1 1 0 0 0,-1 0 0 0 0,1-1 0 0 0,-1 0 0 0 0,7-2 1 0 0,16-5-1404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12439 0 0,'0'0'958'0'0,"-2"0"-625"0"0,-10 1 796 0 0,0 1 1 0 0,1 0-1 0 0,-1 1 0 0 0,1 1 0 0 0,-1-1 1 0 0,-17 10-1 0 0,2-1-465 0 0,-227 107 859 0 0,240-111-1446 0 0,0 0 1 0 0,1 0-1 0 0,0 1 1 0 0,0 1 0 0 0,-17 17-1 0 0,29-26-81 0 0,0-1 0 0 0,1 1-1 0 0,-1 0 1 0 0,0 0 0 0 0,1 0-1 0 0,-1-1 1 0 0,1 1 0 0 0,-1 0 0 0 0,1 0-1 0 0,-1 0 1 0 0,1 0 0 0 0,0 0-1 0 0,-1 0 1 0 0,1 0 0 0 0,0 0 0 0 0,0 0-1 0 0,0 0 1 0 0,0 0 0 0 0,0 0-1 0 0,0 0 1 0 0,0 0 0 0 0,0 1 0 0 0,1 0-12 0 0,-1-1 1 0 0,1 0 0 0 0,0 0-1 0 0,-1 0 1 0 0,1 0 0 0 0,0 0-1 0 0,0 0 1 0 0,0 0 0 0 0,0 0-1 0 0,0 0 1 0 0,0 0 0 0 0,0 0-1 0 0,0 0 1 0 0,2 0 0 0 0,5 3-78 0 0,0 0 1 0 0,1-1 0 0 0,-1 0-1 0 0,10 1 1 0 0,-12-2 58 0 0,11 2-22 0 0,-1 1 0 0 0,0 1-1 0 0,0 0 1 0 0,0 2 0 0 0,-1-1 0 0 0,0 2 0 0 0,16 12-1 0 0,-24-16 134 0 0,0 0-1 0 0,-1 1 0 0 0,0 0 1 0 0,0 1-1 0 0,-1-1 0 0 0,1 1 1 0 0,-1 0-1 0 0,-1 1 0 0 0,1-1 1 0 0,-2 1-1 0 0,1 0 0 0 0,-1 0 1 0 0,0 0-1 0 0,0 0 0 0 0,-1 0 1 0 0,2 12-1 0 0,-3-16-1 0 0,-1 1-1 0 0,1-1 0 0 0,-1 1 1 0 0,0 0-1 0 0,-1-1 1 0 0,1 1-1 0 0,-1-1 0 0 0,0 1 1 0 0,0-1-1 0 0,-3 9 1 0 0,3-10-62 0 0,-1 0 0 0 0,1-1 0 0 0,-1 1 0 0 0,0-1 0 0 0,0 0 0 0 0,0 0 0 0 0,0 0 0 0 0,0 0 0 0 0,-1 0 0 0 0,1 0 0 0 0,0 0 0 0 0,-1-1 0 0 0,0 1 0 0 0,1-1 0 0 0,-1 0 0 0 0,0 1 0 0 0,-5 0 0 0 0,-15 4-49 0 0,0-1 0 0 0,-1-1 0 0 0,1-1 0 0 0,-34 0 0 0 0,-97-10-760 0 0,77 2-172 0 0,41 3 96 0 0,1-1-29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16959 0 0,'0'0'2263'0'0,"-2"1"-1811"0"0,-4 4-236 0 0,0-1 1 0 0,1 1-1 0 0,-1 0 0 0 0,1 1 1 0 0,-8 9-1 0 0,-21 33-1 0 0,14-14 38 0 0,-27 60 0 0 0,-7 43-24 0 0,15-36-152 0 0,-229 451-102 0 0,236-492-14 0 0,19-34-161 0 0,-1-2 0 0 0,-2 0 0 0 0,0 0 0 0 0,-31 33 0 0 0,45-56-181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24 204 16759 0 0,'-2'-1'763'0'0,"2"-1"-514"0"0,-1 1-209 0 0,1 0 1 0 0,-1 1 0 0 0,1-1 0 0 0,-1 1-1 0 0,1-1 1 0 0,-1 0 0 0 0,1 1 0 0 0,-1-1-1 0 0,0 1 1 0 0,1-1 0 0 0,-1 1-1 0 0,0 0 1 0 0,1-1 0 0 0,-1 1 0 0 0,0 0-1 0 0,0-1 1 0 0,1 1 0 0 0,-2 0 0 0 0,-7-4 2255 0 0,10 5-1556 0 0,2 2-638 0 0,1 1 1 0 0,-1-1-1 0 0,1 0 1 0 0,-1 0 0 0 0,1-1-1 0 0,0 1 1 0 0,0-1 0 0 0,0 0-1 0 0,0 0 1 0 0,1 0 0 0 0,-1 0-1 0 0,0-1 1 0 0,1 0-1 0 0,-1 0 1 0 0,7 1 0 0 0,8 0 94 0 0,0 0 1 0 0,26-2-1 0 0,11-4-39 0 0,0-1 0 0 0,0-3 0 0 0,80-23 1 0 0,158-64-739 0 0,-266 85 414 0 0,102-40-2593 0 0,-74 25-4865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9215 0 0,'0'0'707'0'0,"0"2"-160"0"0,-30 97 7526 0 0,-5 16-7106 0 0,-45 107-502 0 0,-139 269 0 0 0,203-459-456 0 0,-2-2 0 0 0,-1 0 1 0 0,-1-1-1 0 0,-1-1 0 0 0,-2 0 0 0 0,-41 38 0 0 0,60-63 9 0 0,-1 1 0 0 0,1-1-1 0 0,-1 0 1 0 0,0 0 0 0 0,1 0-1 0 0,-9 3 1 0 0,11-6 186 0 0,2-2-86 0 0,1-3-54 0 0,-1 0 0 0 0,1 1 0 0 0,0-1 1 0 0,0 0-1 0 0,1 1 0 0 0,0-1 1 0 0,-1 1-1 0 0,1 0 0 0 0,1 0 0 0 0,-1-1 1 0 0,1 1-1 0 0,4-5 0 0 0,7-8 34 0 0,23-22 1 0 0,-20 22-117 0 0,12-13 20 0 0,44-35-1 0 0,-61 55-3 0 0,0 2 0 0 0,1 0 1 0 0,0 0-1 0 0,0 1 0 0 0,1 1 0 0 0,-1 0 0 0 0,20-5 0 0 0,-30 10 10 0 0,-1 0 0 0 0,1 1 0 0 0,0-1 0 0 0,0 1 0 0 0,0 0 0 0 0,-1-1 0 0 0,1 1 0 0 0,0 1 0 0 0,0-1 0 0 0,0 0 0 0 0,0 1 0 0 0,-1-1 0 0 0,1 1 0 0 0,0 0 0 0 0,0 0 0 0 0,-1 0 0 0 0,3 2 0 0 0,-2-2 4 0 0,-1 1-1 0 0,0 0 0 0 0,-1 0 1 0 0,1-1-1 0 0,0 1 0 0 0,0 1 1 0 0,-1-1-1 0 0,1 0 0 0 0,-1 0 1 0 0,0 1-1 0 0,0-1 1 0 0,0 0-1 0 0,0 1 0 0 0,0-1 1 0 0,0 1-1 0 0,-1 0 0 0 0,1-1 1 0 0,0 4-1 0 0,0 5 109 0 0,0 0 0 0 0,-1 0 0 0 0,0 0-1 0 0,-1 0 1 0 0,-3 17 0 0 0,-17 52 304 0 0,6-27-399 0 0,14-52-110 0 0,1 0 0 0 0,0 0 1 0 0,0 0-1 0 0,0 0 0 0 0,0 0 0 0 0,0 1 0 0 0,0-1 0 0 0,0 0 0 0 0,0 0 1 0 0,0 0-1 0 0,1 0 0 0 0,-1 0 0 0 0,0 0 0 0 0,1 0 0 0 0,-1 0 1 0 0,1 1-1 0 0,-1-2 70 0 0,1 2-1536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80 10591 0 0,'0'0'819'0'0,"1"0"-534"0"0,15-2 859 0 0,-13 3-587 0 0,0-1 1 0 0,-1-1 0 0 0,1 1 0 0 0,0 0 0 0 0,0 0 0 0 0,-1-1 0 0 0,1 0-1 0 0,0 1 1 0 0,-1-1 0 0 0,1 0 0 0 0,-1-1 0 0 0,1 1 0 0 0,4-3 0 0 0,-6 3-538 0 0,-1 1 1 0 0,1-1-1 0 0,0 1 1 0 0,-1-1-1 0 0,1 0 1 0 0,-1 1-1 0 0,1-1 1 0 0,0 0-1 0 0,-1 0 1 0 0,1 0 0 0 0,-1 1-1 0 0,0-1 1 0 0,1 0-1 0 0,-1 0 1 0 0,0 0-1 0 0,0 0 1 0 0,1 0-1 0 0,-1 0 1 0 0,0 1-1 0 0,0-1 1 0 0,0 0-1 0 0,0 0 1 0 0,0 0 0 0 0,0 0-1 0 0,-1-2 1 0 0,1 2 38 0 0,-1-1 0 0 0,0 0 1 0 0,0 1-1 0 0,0-1 1 0 0,0 1-1 0 0,0-1 0 0 0,0 1 1 0 0,-1-1-1 0 0,1 1 1 0 0,0 0-1 0 0,-1 0 0 0 0,-1-2 1 0 0,-2 0 64 0 0,0 0 1 0 0,0 0-1 0 0,0 0 1 0 0,-1 1 0 0 0,1-1-1 0 0,-1 1 1 0 0,-8-2-1 0 0,8 4-149 0 0,1 0 1 0 0,-1 0-1 0 0,1 0 0 0 0,-1 1 0 0 0,1 0 1 0 0,-1 0-1 0 0,1 0 0 0 0,0 0 0 0 0,-1 1 0 0 0,1 0 1 0 0,0 0-1 0 0,0 1 0 0 0,-8 5 0 0 0,-5 4-123 0 0,1 1 0 0 0,-19 18 0 0 0,24-21 127 0 0,-4 5 33 0 0,-1 1 0 0 0,2 0-1 0 0,-17 24 1 0 0,28-35 37 0 0,0 1 0 0 0,0 0-1 0 0,0 0 1 0 0,1 1 0 0 0,0-1 0 0 0,0 1-1 0 0,1-1 1 0 0,0 1 0 0 0,0 0 0 0 0,0 0 0 0 0,1 0-1 0 0,0 0 1 0 0,0 0 0 0 0,1 10 0 0 0,0-16-30 0 0,0 1 1 0 0,0 0-1 0 0,1-1 1 0 0,-1 1-1 0 0,0-1 1 0 0,1 1-1 0 0,-1 0 1 0 0,1-1-1 0 0,-1 1 1 0 0,1-1-1 0 0,0 0 1 0 0,0 1-1 0 0,-1-1 1 0 0,1 1-1 0 0,0-1 1 0 0,0 0-1 0 0,0 0 0 0 0,1 0 1 0 0,-1 1-1 0 0,0-1 1 0 0,0 0-1 0 0,1-1 1 0 0,-1 1-1 0 0,0 0 1 0 0,1 0-1 0 0,-1 0 1 0 0,1-1-1 0 0,-1 1 1 0 0,3 0-1 0 0,0-1 20 0 0,0 0 0 0 0,0 1-1 0 0,-1-2 1 0 0,1 1-1 0 0,0 0 1 0 0,0-1 0 0 0,0 0-1 0 0,0 0 1 0 0,0 0 0 0 0,-1 0-1 0 0,5-2 1 0 0,3-2 91 0 0,0-1-1 0 0,-1 0 1 0 0,1 0 0 0 0,17-15 0 0 0,32-35-2 0 0,-56 51-147 0 0,-3 4-67 0 0,-2 7-162 0 0,0-1 161 0 0,0 1 0 0 0,-1-1 0 0 0,0 1 0 0 0,0-1 0 0 0,0 0 0 0 0,0 1 0 0 0,-5 4 0 0 0,0 5-15 0 0,-17 29-102 0 0,16-31-405 0 0,1 1 1 0 0,0 0 0 0 0,0 0 0 0 0,2 1 0 0 0,-6 19 0 0 0,11-18-4374 0 0,5-5-1392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12439 0 0,'-2'0'958'0'0,"-2"1"-755"0"0,1 0 0 0 0,-1-1 1 0 0,0 1-1 0 0,0 1 1 0 0,0-1-1 0 0,1 0 0 0 0,-1 1 1 0 0,1 0-1 0 0,-1 0 1 0 0,1 0-1 0 0,0 0 0 0 0,-1 1 1 0 0,1-1-1 0 0,-5 6 0 0 0,-5 7 2140 0 0,-21 25-1 0 0,29-33-2056 0 0,-14 19 226 0 0,1 2-1 0 0,2 1 1 0 0,-26 57 0 0 0,-24 100 420 0 0,59-165-786 0 0,-66 254 311 0 0,19 5-140 0 0,50-258-315 0 0,-4 17-306 0 0,-1 0-1 0 0,-1-1 0 0 0,-3 0 1 0 0,-1-1-1 0 0,-1-1 1 0 0,-31 52-1 0 0,40-79-19 0 0,0-1 1 0 0,0 0-1 0 0,0 0 0 0 0,-1 0 1 0 0,0-1-1 0 0,0 0 0 0 0,-1 0 1 0 0,0-1-1 0 0,0 0 0 0 0,-1 0 1 0 0,1-1-1 0 0,-11 4 0 0 0,-7 1-1568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12895 0 0,'0'0'998'0'0,"2"0"-657"0"0,116 7 7052 0 0,-73-7-6136 0 0,67-10-1 0 0,-60 2-685 0 0,117-20 689 0 0,16-8-820 0 0,-5 2-741 0 0,-61 9-3621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488 221 12607 0 0,'0'0'1143'0'0,"7"-3"-830"0"0,-1 0 57 0 0,0-1 0 0 0,0-1 0 0 0,-1 1-1 0 0,1-1 1 0 0,-1 0 0 0 0,0 0 0 0 0,0 0-1 0 0,-1-1 1 0 0,0 1 0 0 0,0-1 0 0 0,4-7-1 0 0,-3 4-179 0 0,-1 1-1 0 0,0-1 0 0 0,-1 0 1 0 0,0 0-1 0 0,0 0 0 0 0,-1-1 1 0 0,3-16-1 0 0,-5 23-166 0 0,0 1-1 0 0,0 0 1 0 0,1-1-1 0 0,-2 1 1 0 0,1 0-1 0 0,0 0 1 0 0,0-1-1 0 0,-1 1 1 0 0,0 0 0 0 0,1 0-1 0 0,-1-1 1 0 0,0 1-1 0 0,0 0 1 0 0,0 0-1 0 0,0 0 1 0 0,0 0-1 0 0,-1 0 1 0 0,1 0-1 0 0,0 1 1 0 0,-1-1-1 0 0,0 0 1 0 0,1 1-1 0 0,-1-1 1 0 0,-3-1 0 0 0,2 1-32 0 0,-1 1 0 0 0,1-1 0 0 0,0 1 1 0 0,-1 0-1 0 0,1 0 0 0 0,-1 1 1 0 0,1-1-1 0 0,-1 1 0 0 0,0 0 0 0 0,1 0 1 0 0,-1 0-1 0 0,1 0 0 0 0,-1 0 1 0 0,0 1-1 0 0,-4 1 0 0 0,-9 3-47 0 0,1 1-1 0 0,-1 0 1 0 0,1 1 0 0 0,1 1-1 0 0,-1 0 1 0 0,-14 11-1 0 0,-81 69-76 0 0,51-37 58 0 0,-94 84 86 0 0,150-132 8 0 0,-26 28 78 0 0,28-29-78 0 0,0 0 0 0 0,1 0-1 0 0,-1 0 1 0 0,1 1 0 0 0,-1-1-1 0 0,1 0 1 0 0,0 1 0 0 0,0-1-1 0 0,0 1 1 0 0,0-1 0 0 0,1 1-1 0 0,-1-1 1 0 0,0 4 0 0 0,2-5-8 0 0,-1-1-1 0 0,0 1 1 0 0,0 0 0 0 0,0 0 0 0 0,1 0 0 0 0,-1-1 0 0 0,0 1 0 0 0,0 0 0 0 0,1 0 0 0 0,-1-1 0 0 0,1 1 0 0 0,-1 0 0 0 0,1-1 0 0 0,-1 1 0 0 0,1 0 0 0 0,-1-1 0 0 0,1 1 0 0 0,0-1 0 0 0,-1 1 0 0 0,1-1 0 0 0,0 1 0 0 0,-1-1 0 0 0,1 0 0 0 0,0 1 0 0 0,0-1 0 0 0,0 0 0 0 0,-1 0 0 0 0,1 1 0 0 0,0-1 0 0 0,0 0 0 0 0,0 0 0 0 0,-1 0 0 0 0,1 0 0 0 0,0 0 0 0 0,0 0 0 0 0,0 0 0 0 0,0 0 0 0 0,0-1 0 0 0,6 1 56 0 0,0-1 1 0 0,-1 0-1 0 0,10-2 0 0 0,-15 3-52 0 0,57-18 256 0 0,0-3 0 0 0,55-28 0 0 0,-72 31-238 0 0,46-29-33 0 0,-57 30-84 0 0,39-17 0 0 0,-68 34 80 0 0,-1 0 1 0 0,0-1-1 0 0,1 1 0 0 0,-1 0 0 0 0,0 0 1 0 0,1 0-1 0 0,-1-1 0 0 0,0 1 0 0 0,1 0 1 0 0,-1 0-1 0 0,1 0 0 0 0,-1 0 0 0 0,0 0 0 0 0,1 0 1 0 0,-1 0-1 0 0,1 0 0 0 0,-1 0 0 0 0,0 0 1 0 0,1 0-1 0 0,-1 0 0 0 0,1 0 0 0 0,-1 0 1 0 0,0 0-1 0 0,1 1 0 0 0,-1-1 0 0 0,1 0 0 0 0,-1 11-78 0 0,0-10 82 0 0,-2 9 51 0 0,0 0 0 0 0,-1-1 0 0 0,0 1 0 0 0,-1 0 0 0 0,0-1 0 0 0,-7 11 0 0 0,6-12 2 0 0,1 0 1 0 0,0 0-1 0 0,1 0 0 0 0,-1 0 0 0 0,2 1 0 0 0,-1-1 1 0 0,1 1-1 0 0,-2 16 0 0 0,7-13 20 0 0,-2-10-62 0 0,0-1-1 0 0,1 0 1 0 0,-1 0-1 0 0,0 0 1 0 0,0 0-1 0 0,1 0 1 0 0,-1 0-1 0 0,1 0 0 0 0,-1 0 1 0 0,1-1-1 0 0,-1 1 1 0 0,1-1-1 0 0,-1 1 1 0 0,1-1-1 0 0,-1 1 1 0 0,1-1-1 0 0,0 0 0 0 0,-1 0 1 0 0,1 0-1 0 0,2 0 1 0 0,4 0-554 0 0,0-1 0 0 0,14-2 0 0 0,6-4-6957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81 341 12031 0 0,'0'0'1091'0'0,"0"2"-899"0"0,2 14 750 0 0,-2 0 0 0 0,1 0 0 0 0,-2 0 0 0 0,-3 22 1 0 0,4-36 338 0 0,-1-2-1238 0 0,1 1 1 0 0,0-1-1 0 0,-1 0 1 0 0,1 1-1 0 0,-1-1 1 0 0,1 1 0 0 0,0-1-1 0 0,-1 0 1 0 0,1 1-1 0 0,0-1 1 0 0,0 1-1 0 0,-1-1 1 0 0,1 1-1 0 0,0-1 1 0 0,0 1-1 0 0,0-1 1 0 0,0 2-1 0 0,-5 8 709 0 0,-2-4-678 0 0,7-5-67 0 0,-1-1 0 0 0,0 1 1 0 0,0 0-1 0 0,1-1 0 0 0,-1 1 0 0 0,0 0 0 0 0,0-1 0 0 0,0 1 1 0 0,0-1-1 0 0,0 1 0 0 0,0-1 0 0 0,0 0 0 0 0,0 1 0 0 0,0-1 0 0 0,0 0 1 0 0,0 0-1 0 0,0 0 0 0 0,0 1 0 0 0,0-1 0 0 0,0 0 0 0 0,0-1 0 0 0,0 1 1 0 0,0 0-1 0 0,-2 0 0 0 0,0-1 10 0 0,2 1 8 0 0,-1-1-1 0 0,0 1 0 0 0,1-1 1 0 0,-1 1-1 0 0,1-1 0 0 0,-1 0 1 0 0,1 1-1 0 0,0-1 0 0 0,-1 0 1 0 0,1 0-1 0 0,0 0 0 0 0,-1 0 1 0 0,1 0-1 0 0,0-1 0 0 0,0 1 1 0 0,0 0-1 0 0,0 0 0 0 0,0-1 1 0 0,0 1-1 0 0,0 0 0 0 0,1-1 1 0 0,-1 1-1 0 0,0-1 0 0 0,1 1 1 0 0,-1-1-1 0 0,1 0 0 0 0,0 1 1 0 0,-1-3-1 0 0,0-1 63 0 0,1-1-1 0 0,-1 1 1 0 0,1-1 0 0 0,0 1 0 0 0,0 0 0 0 0,1-1-1 0 0,1-6 1 0 0,2-2-10 0 0,0 0-1 0 0,1 1 1 0 0,1-1-1 0 0,1 2 1 0 0,-1-1-1 0 0,14-18 1 0 0,-1 7-47 0 0,0 0 1 0 0,24-22 0 0 0,-26 30-45 0 0,1 1-1 0 0,1 1 1 0 0,1 0-1 0 0,0 1 1 0 0,0 1-1 0 0,44-18 1 0 0,-3 8-36 0 0,81-19 0 0 0,-128 37-109 0 0,1 1 0 0 0,-1 1 0 0 0,1 0 0 0 0,23 0 0 0 0,3 7-6653 0 0,-25-1 208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25 7367 0 0,'7'-4'763'0'0,"5"-4"-317"0"0,3-5 12513 0 0,-39 90-12338 0 0,-3-2 1 0 0,-60 117-1 0 0,52-133-501 0 0,-76 98-1 0 0,77-113-54 0 0,8-10-182 0 0,-47 67 235 0 0,62-84-807 0 0,0 1 0 0 0,2 1 0 0 0,-14 35 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208 146 17623 0 0,'0'0'3344'0'0,"2"1"-2844"0"0,3 1-358 0 0,-1-1 1 0 0,0 0-1 0 0,0-1 0 0 0,0 1 0 0 0,1-1 0 0 0,-1 0 0 0 0,0 0 1 0 0,1 0-1 0 0,-1 0 0 0 0,0-1 0 0 0,0 0 0 0 0,6-1 1 0 0,10-4 297 0 0,24-10 0 0 0,-29 10-261 0 0,2-1-28 0 0,79-33 282 0 0,-84 34-445 0 0,1-1 0 0 0,-1 0 0 0 0,-1-1 0 0 0,0 0 0 0 0,14-14 0 0 0,-17 11-348 0 0,-8 11 347 0 0,0 0-1 0 0,0 0 1 0 0,0 0 0 0 0,0 0 0 0 0,0-1-1 0 0,0 1 1 0 0,0 0 0 0 0,0 0-1 0 0,0 0 1 0 0,0 0 0 0 0,0 0 0 0 0,0 0-1 0 0,0-1 1 0 0,0 1 0 0 0,0 0-1 0 0,0 0 1 0 0,-1 0 0 0 0,1 0 0 0 0,0 0-1 0 0,0 0 1 0 0,0 0 0 0 0,0-1-1 0 0,0 1 1 0 0,0 0 0 0 0,0 0 0 0 0,-1 0-1 0 0,1 0 1 0 0,0 0 0 0 0,0 0-1 0 0,0 0 1 0 0,0 0 0 0 0,0 0 0 0 0,-1 0-1 0 0,1 0 1 0 0,0 0 0 0 0,0 0 0 0 0,0 0-1 0 0,0 0 1 0 0,0 0 0 0 0,-1 0-1 0 0,1 0 1 0 0,0 0 0 0 0,0 0 0 0 0,-26 6-873 0 0,21-4 891 0 0,-20 6-284 0 0,1 2 0 0 0,0 1 1 0 0,0 1-1 0 0,-35 23 1 0 0,-80 70 136 0 0,-60 70 762 0 0,196-172-579 0 0,0 1 1 0 0,0-1-1 0 0,0 1 0 0 0,1 0 1 0 0,-1 0-1 0 0,-3 8 0 0 0,6-11-30 0 0,-1 0 0 0 0,1 0 0 0 0,0 0-1 0 0,-1 0 1 0 0,1 0 0 0 0,0 0-1 0 0,0 0 1 0 0,0 0 0 0 0,0 0-1 0 0,0 0 1 0 0,0 0 0 0 0,0 0 0 0 0,0 0-1 0 0,0 0 1 0 0,0 0 0 0 0,0 0-1 0 0,1 0 1 0 0,-1-1 0 0 0,0 1-1 0 0,1 0 1 0 0,-1 0 0 0 0,1 0 0 0 0,-1 0-1 0 0,1 0 1 0 0,-1 0 0 0 0,1-1-1 0 0,0 1 1 0 0,-1 0 0 0 0,1-1-1 0 0,0 1 1 0 0,0 0 0 0 0,-1-1 0 0 0,1 1-1 0 0,0-1 1 0 0,0 1 0 0 0,0-1-1 0 0,0 1 1 0 0,1-1 0 0 0,5 3 31 0 0,1-1 0 0 0,-1 0 0 0 0,1-1 0 0 0,0 0 1 0 0,-1 0-1 0 0,1 0 0 0 0,0-1 0 0 0,11-1 0 0 0,8-3-410 0 0,27-6-1 0 0,-41 7-49 0 0,26-5-4943 0 0,2-3-1829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50 13359 0 0,'0'0'1027'0'0,"-6"-17"720"0"0,5 14-1551 0 0,-1 1 0 0 0,1 0 1 0 0,-1 0-1 0 0,1 0 1 0 0,-1 0-1 0 0,0 0 1 0 0,0 0-1 0 0,0 0 1 0 0,0 1-1 0 0,0-1 0 0 0,-1 1 1 0 0,1 0-1 0 0,0-1 1 0 0,-1 1-1 0 0,1 0 1 0 0,0 0-1 0 0,-1 1 1 0 0,0-1-1 0 0,1 0 0 0 0,-5 0 1 0 0,3 1 65 0 0,0 0 1 0 0,0-1 0 0 0,0 1-1 0 0,0 1 1 0 0,-1-1-1 0 0,1 1 1 0 0,0 0-1 0 0,0 0 1 0 0,0 0-1 0 0,0 0 1 0 0,0 0 0 0 0,-6 4-1 0 0,10-4-262 0 0,-8 3 0 0 0,1 0 0 0 0,-13 11 0 0 0,18-13 0 0 0,0 0 0 0 0,0 0 0 0 0,1 0 0 0 0,-1 1 0 0 0,0-1 0 0 0,1 0 0 0 0,-1 1 0 0 0,1-1 0 0 0,0 1 0 0 0,0-1 0 0 0,0 1 0 0 0,-1 4 0 0 0,-1 12 2 0 0,4-14-3 0 0,1-2-11 0 0,0 4 7 0 0,0 0 0 0 0,0 0 0 0 0,1 0 0 0 0,0-1 0 0 0,0 0 0 0 0,1 1-1 0 0,0-1 1 0 0,0 0 0 0 0,0-1 0 0 0,10 10 0 0 0,5 4-25 0 0,31 23 1 0 0,-50-42 27 0 0,4 3 2 0 0,9 8 11 0 0,1 0-1 0 0,-2 1 0 0 0,17 19 1 0 0,-26-27-8 0 0,0 0 0 0 0,0 0 1 0 0,-1 1-1 0 0,0-1 0 0 0,1 1 1 0 0,-1-1-1 0 0,1 7 0 0 0,-2-8-2 0 0,-1-1 0 0 0,1 1 0 0 0,-1 0-1 0 0,0 0 1 0 0,0-1 0 0 0,0 1 0 0 0,0 0 0 0 0,0 0-1 0 0,-1 0 1 0 0,1-1 0 0 0,-1 1 0 0 0,0 0 0 0 0,0-1-1 0 0,-1 4 1 0 0,0-2 8 0 0,-1 1 0 0 0,0-1 0 0 0,0 0 0 0 0,-1 0 0 0 0,1 0 1 0 0,-1-1-1 0 0,1 1 0 0 0,-1-1 0 0 0,0 0 0 0 0,-1 0 0 0 0,1 0 0 0 0,0 0 0 0 0,-1-1 0 0 0,-6 3 0 0 0,-6 2 52 0 0,-1-1 1 0 0,-28 6-1 0 0,18-5-9 0 0,-1-1-1 0 0,0-2 0 0 0,0-1 1 0 0,-1-1-1 0 0,1-1 1 0 0,-53-7-1 0 0,68 5-131 0 0,0-2-1 0 0,0 1 1 0 0,0-2 0 0 0,0 0-1 0 0,1-1 1 0 0,0 0 0 0 0,-18-10-1 0 0,29 14-101 0 0,1 0 0 0 0,-1 0 0 0 0,1 0-1 0 0,-1-1 1 0 0,1 1 0 0 0,-1-1 0 0 0,1 1 0 0 0,0-1-1 0 0,-2-3 1 0 0,-1-10-5733 0 0,5 1-953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11519 0 0,'0'0'887'0'0,"0"-1"-583"0"0,1-1 41 0 0,-1 1 0 0 0,1-1 0 0 0,0 1 0 0 0,-1 0 0 0 0,1-1-1 0 0,0 1 1 0 0,0 0 0 0 0,0 0 0 0 0,0 0 0 0 0,0 0 0 0 0,0 0 0 0 0,0 0 0 0 0,0 0 0 0 0,1 0 0 0 0,-1 0 0 0 0,0 0-1 0 0,0 1 1 0 0,2-2 0 0 0,-2 2-282 0 0,0 0 1 0 0,0 0-1 0 0,-1 0 0 0 0,1 0 0 0 0,0 1 0 0 0,0-1 0 0 0,-1 0 1 0 0,1 0-1 0 0,0 0 0 0 0,0 1 0 0 0,-1-1 0 0 0,1 0 0 0 0,0 1 1 0 0,-1-1-1 0 0,1 0 0 0 0,0 1 0 0 0,-1-1 0 0 0,1 1 0 0 0,-1-1 1 0 0,1 1-1 0 0,-1 0 0 0 0,1-1 0 0 0,0 2 0 0 0,1 1-89 0 0,0 0-1 0 0,0 1 1 0 0,0-1-1 0 0,-1 1 1 0 0,1-1 0 0 0,-1 1-1 0 0,0-1 1 0 0,0 1-1 0 0,0 0 1 0 0,0 5 0 0 0,-6 68 701 0 0,3-57-250 0 0,0 0 0 0 0,2 0 1 0 0,0 1-1 0 0,4 27 0 0 0,-4-46-390 0 0,1-1 1 0 0,-1 0-1 0 0,0 0 0 0 0,1 1 1 0 0,-1-1-1 0 0,1 0 1 0 0,-1 0-1 0 0,1 0 1 0 0,0 0-1 0 0,-1 0 0 0 0,1 0 1 0 0,0 0-1 0 0,0 0 1 0 0,0 0-1 0 0,-1 0 0 0 0,1 0 1 0 0,0-1-1 0 0,0 1 1 0 0,0 0-1 0 0,1 0 1 0 0,-1-1-1 0 0,0 1 0 0 0,0-1 1 0 0,0 1-1 0 0,0-1 1 0 0,1 0-1 0 0,-1 1 0 0 0,0-1 1 0 0,0 0-1 0 0,0 0 1 0 0,1 0-1 0 0,-1 0 1 0 0,0 0-1 0 0,1 0 0 0 0,-1 0 1 0 0,0 0-1 0 0,0 0 1 0 0,0-1-1 0 0,2 0 0 0 0,6-1 107 0 0,0 0-1 0 0,-1-1 1 0 0,1-1-1 0 0,9-4 0 0 0,-14 6-103 0 0,10-6 45 0 0,-1 0 0 0 0,1-1-1 0 0,-1 0 1 0 0,-1-1 0 0 0,0 0 0 0 0,0-1-1 0 0,14-18 1 0 0,62-92 160 0 0,-87 120-240 0 0,17-27-409 0 0,-2 0 1 0 0,22-50-1 0 0,-37 77-80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23 14479 0 0,'0'0'663'0'0,"2"0"-12"0"0,0-1-455 0 0,13-7-130 0 0,2-6 3320 0 0,-17 16-2772 0 0,-2 7-368 0 0,0 0 0 0 0,0 0-1 0 0,-1 0 1 0 0,0 0 0 0 0,0 0 0 0 0,-1-1-1 0 0,-8 15 1 0 0,5-9-13 0 0,-147 299 1632 0 0,106-213-1636 0 0,4 2 0 0 0,5 1 0 0 0,-40 167 0 0 0,74-239-434 0 0,4-17-2562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15175 0 0,'0'0'1634'0'0,"2"0"-1510"0"0,-2 0-115 0 0,0 0 1 0 0,0-1-1 0 0,1 1 1 0 0,-1 0-1 0 0,0 0 1 0 0,1 0 0 0 0,-1 0-1 0 0,0 0 1 0 0,1 0-1 0 0,-1 0 1 0 0,0 0-1 0 0,1 0 1 0 0,-1 0-1 0 0,0 1 1 0 0,1-1 0 0 0,-1 0-1 0 0,0 0 1 0 0,1 0-1 0 0,-1 0 1 0 0,0 0-1 0 0,0 0 1 0 0,1 1 0 0 0,-1-1-1 0 0,0 0 1 0 0,1 1-1 0 0,1 10 8 0 0,-3-4-196 0 0,0-1-1 0 0,0 1 1 0 0,0-1 0 0 0,-1 1 0 0 0,0-1-1 0 0,0 0 1 0 0,0 1 0 0 0,-1-1 0 0 0,0 0-1 0 0,-1-1 1 0 0,1 1 0 0 0,-1 0 0 0 0,-5 5-1 0 0,-3 3-392 0 0,0-1-1 0 0,-1-1 1 0 0,-25 20-1 0 0,35-30 766 0 0,0 0 0 0 0,0 1 0 0 0,0-1 0 0 0,-1-1-1 0 0,1 1 1 0 0,-1 0 0 0 0,-9 2 8093 0 0,13-3-7741 0 0,-1 3-501 0 0,0 0 0 0 0,0 0 0 0 0,0 0 0 0 0,1 0 0 0 0,-1-1 0 0 0,1 1 0 0 0,0 0 0 0 0,0 0 0 0 0,1 0 0 0 0,0 5 0 0 0,12 43 470 0 0,-1-8-300 0 0,-10-18-212 0 0,0 0 0 0 0,-1 0 0 0 0,-2 0 0 0 0,0 0-1 0 0,-2 0 1 0 0,-1 0 0 0 0,-1-1 0 0 0,-1 1 0 0 0,-14 36 0 0 0,-8 4 9 0 0,-2 0 1 0 0,-44 70-1 0 0,33-71 0 0 0,24-40 39 0 0,1 1 0 0 0,-13 29-1 0 0,28-53 114 0 0,12-2-438 0 0,-1-2-1 0 0,1 1 0 0 0,-1-2 1 0 0,1 1-1 0 0,-1-1 1 0 0,0-1-1 0 0,0 0 0 0 0,0-1 1 0 0,10-5-1 0 0,12-8-7488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1:5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81 118 21023 0 0,'-8'-5'420'0'0,"1"1"-205"0"0,1 0-1 0 0,-1 0 0 0 0,1 1 0 0 0,-1 0 0 0 0,0 0 1 0 0,0 1-1 0 0,0 0 0 0 0,-11-2 2223 0 0,19 3-2144 0 0,7-3-170 0 0,0 1 0 0 0,0-1 0 0 0,0 1 1 0 0,0 1-1 0 0,1-1 0 0 0,16-1 0 0 0,57-2 25 0 0,-41 4-5 0 0,360-32 328 0 0,-308 24-1216 0 0,124 2-1 0 0,-183 13-3356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399 223 5063 0 0,'0'0'11300'0'0,"11"-1"-10064"0"0,-4-3-1153 0 0,-1 0 0 0 0,1-1 0 0 0,-1 0-1 0 0,0 0 1 0 0,-1 0 0 0 0,1-1 0 0 0,-1 0 0 0 0,0 0-1 0 0,-1 0 1 0 0,6-10 0 0 0,-8 13-75 0 0,0-1 0 0 0,0 0 0 0 0,-1 0 0 0 0,0 0 0 0 0,0 0 1 0 0,0 0-1 0 0,0 0 0 0 0,0 0 0 0 0,-1 0 0 0 0,0-5 0 0 0,-4-39-162 0 0,3 41 86 0 0,1 5 56 0 0,-1-1 1 0 0,1 1-1 0 0,0 0 1 0 0,-1 0-1 0 0,1 0 1 0 0,-1-1-1 0 0,0 1 1 0 0,0 0 0 0 0,0 0-1 0 0,0 0 1 0 0,0 0-1 0 0,0 0 1 0 0,0 0-1 0 0,-1 1 1 0 0,1-1-1 0 0,-1 0 1 0 0,1 1-1 0 0,-1-1 1 0 0,0 1 0 0 0,0-1-1 0 0,1 1 1 0 0,-1 0-1 0 0,0-1 1 0 0,0 1-1 0 0,0 0 1 0 0,-1 1-1 0 0,1-1 1 0 0,0 0 0 0 0,0 1-1 0 0,0-1 1 0 0,0 1-1 0 0,-1-1 1 0 0,1 1-1 0 0,0 0 1 0 0,-1 0-1 0 0,1 0 1 0 0,0 0 0 0 0,0 1-1 0 0,-3 0 1 0 0,-9 1-46 0 0,1 2 1 0 0,-1 0 0 0 0,1 0 0 0 0,-25 13-1 0 0,31-14 11 0 0,-31 15-45 0 0,1 1 0 0 0,-54 39 0 0 0,74-46 239 0 0,0 2 0 0 0,1 0 0 0 0,1 0 1 0 0,0 2-1 0 0,1 0 0 0 0,-23 34 0 0 0,34-44-12 0 0,0-1 1 0 0,0 1-1 0 0,0 0 0 0 0,1 0 0 0 0,0 0 1 0 0,0 0-1 0 0,-1 13 0 0 0,2-18-107 0 0,1 1 1 0 0,0 0-1 0 0,0-1 0 0 0,0 1 0 0 0,0-1 1 0 0,0 1-1 0 0,0-1 0 0 0,1 1 1 0 0,-1-1-1 0 0,0 1 0 0 0,1-1 0 0 0,-1 1 1 0 0,1-1-1 0 0,0 1 0 0 0,-1-1 1 0 0,1 0-1 0 0,0 1 0 0 0,0-1 0 0 0,0 0 1 0 0,0 0-1 0 0,0 0 0 0 0,0 0 1 0 0,0 0-1 0 0,0 0 0 0 0,0 0 0 0 0,1 0 1 0 0,-1 0-1 0 0,0 0 0 0 0,1 0 1 0 0,-1-1-1 0 0,0 1 0 0 0,1-1 0 0 0,-1 1 1 0 0,1-1-1 0 0,-1 1 0 0 0,1-1 1 0 0,2 0-1 0 0,2 1 44 0 0,0-1 1 0 0,0 0-1 0 0,0-1 1 0 0,0 0-1 0 0,0 0 0 0 0,-1 0 1 0 0,12-4-1 0 0,41-19 211 0 0,-36 14-194 0 0,49-24-172 0 0,76-50-1 0 0,-146 83 19 0 0,-2 3-13 0 0,0 0 68 0 0,0 0 1 0 0,0 0 0 0 0,0 0 0 0 0,0 0 0 0 0,0 0 0 0 0,-1-1 0 0 0,-2 4 0 0 0,0-1 3 0 0,-2 4 5 0 0,-44 59 0 0 0,45-59 0 0 0,0 1 0 0 0,0-1 0 0 0,1 1 0 0 0,0 0 0 0 0,1 1 0 0 0,-4 12 0 0 0,6-11-40 0 0,1-10 18 0 0,0-1 1 0 0,0 1-1 0 0,0-1 0 0 0,0 1 0 0 0,0-1 1 0 0,0 1-1 0 0,1-1 0 0 0,-1 1 0 0 0,0-1 0 0 0,0 1 1 0 0,1-1-1 0 0,-1 1 0 0 0,0-1 0 0 0,1 1 0 0 0,-1-1 1 0 0,0 0-1 0 0,1 1 0 0 0,-1-1 0 0 0,1 0 1 0 0,-1 1-1 0 0,1-1 0 0 0,-1 0 0 0 0,0 1 0 0 0,1-1 1 0 0,-1 0-1 0 0,1 0 0 0 0,-1 0 0 0 0,1 1 1 0 0,0-1-1 0 0,-1 0 0 0 0,1 0 0 0 0,-1 0 0 0 0,1 0 1 0 0,-1 0-1 0 0,1 0 0 0 0,-1 0 0 0 0,1 0 1 0 0,-1 0-1 0 0,1 0 0 0 0,0-1 0 0 0,23-1-1503 0 0,-23 2 1435 0 0,18-5-1674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42 4607 0 0,'18'-41'14424'0'0,"-19"43"-14036"0"0,-61 189 520 0 0,32-90-644 0 0,-65 162 157 0 0,74-214-295 0 0,-3-1 0 0 0,-2 0 0 0 0,-36 50 1 0 0,-52 69 447 0 0,-21 29-609 0 0,130-191-673 0 0,1 1 0 0 0,-1-1 0 0 0,-9 9-1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10 129 14279 0 0,'0'0'1103'0'0,"-2"0"-720"0"0,-5 0 4126 0 0,15 11-3244 0 0,-6-9-1158 0 0,1-1-1 0 0,0 1 1 0 0,-1-1-1 0 0,1 1 1 0 0,0-1-1 0 0,0 0 1 0 0,0 0-1 0 0,0 0 1 0 0,0 0-1 0 0,6 1 1 0 0,35 1 681 0 0,-29-3-527 0 0,14 0-14 0 0,1-1 1 0 0,-1-1-1 0 0,58-13 0 0 0,86-33 816 0 0,-101 26-916 0 0,140-39-3767 0 0,-178 52-4512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15463 0 0,'0'0'3182'0'0,"-1"1"-2356"0"0,-7 7-444 0 0,0 1-1 0 0,1 0 0 0 0,0 0 1 0 0,1 0-1 0 0,0 1 0 0 0,-8 17 1 0 0,-3 3 108 0 0,-30 53 200 0 0,3 3 1 0 0,-44 119-1 0 0,55-117-580 0 0,-54 98 1 0 0,57-132-649 0 0,-2-1 1 0 0,-71 88-1 0 0,90-127-720 0 0,1-1-4305 0 0,4-3-1543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362 103 7831 0 0,'38'-66'1238'0'0,"-36"64"-169"0"0,0-1 0 0 0,-1 1 0 0 0,1 0 0 0 0,0 0 0 0 0,0 0 0 0 0,1 0 0 0 0,-1 0 0 0 0,4-2 0 0 0,-1 2-692 0 0,0-1 1 0 0,0 1-1 0 0,0 0 1 0 0,0 0 0 0 0,10-2-1 0 0,-13 3-358 0 0,0 1 0 0 0,0 0 0 0 0,0 1 1 0 0,1-1-1 0 0,-1 0 0 0 0,0 1 0 0 0,0-1 0 0 0,0 1 0 0 0,3 1 0 0 0,2 0 77 0 0,-5-2 224 0 0,-3 10-135 0 0,0 0 0 0 0,0 0 0 0 0,-1 0 0 0 0,0 0-1 0 0,-1-1 1 0 0,0 1 0 0 0,0-1 0 0 0,-1 0 0 0 0,-1 0 0 0 0,-7 13 0 0 0,-8 8 160 0 0,-39 44 1 0 0,12-15-46 0 0,-2 14-205 0 0,4 1-1 0 0,-61 135 1 0 0,68-109-95 0 0,1-5 71 0 0,30-78-412 0 0,-1-1 0 0 0,-1 0 0 0 0,-18 22 0 0 0,23-31-289 0 0,3-6-96 0 0,1-12-6310 0 0,0-1 1289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37 175 10135 0 0,'2'-1'778'0'0,"0"-1"-633"0"0,14-5 358 0 0,-11 6 274 0 0,-1 0 0 0 0,1 1 1 0 0,-1 0-1 0 0,1 0 1 0 0,-1 0-1 0 0,1 1 0 0 0,-1 0 1 0 0,1 0-1 0 0,-1 0 1 0 0,1 0-1 0 0,-1 0 0 0 0,6 4 1 0 0,9 1-298 0 0,4-1-100 0 0,0 0 1 0 0,0-2-1 0 0,0-1 0 0 0,37-1 0 0 0,92-15 1283 0 0,-142 13-1730 0 0,-1-1-1 0 0,1 0 1 0 0,-1-1-1 0 0,1 0 1 0 0,-1 0-1 0 0,0-1 0 0 0,0 0 1 0 0,10-7-1 0 0,-15 8 37 0 0,-1 1-1 0 0,1-1 0 0 0,-1 0 1 0 0,0 0-1 0 0,0 0 0 0 0,0 0 0 0 0,0 0 1 0 0,-1 0-1 0 0,1-1 0 0 0,-1 0 1 0 0,0 1-1 0 0,0-1 0 0 0,0 0 0 0 0,-1 0 1 0 0,1 0-1 0 0,-1 0 0 0 0,0 0 1 0 0,0 0-1 0 0,-1-1 0 0 0,1 1 1 0 0,-1-5-1 0 0,0 6-8 0 0,0 0 0 0 0,0 1 0 0 0,0-1 0 0 0,-1 1-1 0 0,1-1 1 0 0,-1 1 0 0 0,0-1 0 0 0,0 1 0 0 0,0-1 0 0 0,0 1 0 0 0,0 0 0 0 0,0 0 0 0 0,-1-1 0 0 0,1 1 0 0 0,-1 0 0 0 0,1 0 0 0 0,-1 0 0 0 0,0 1 0 0 0,0-1 0 0 0,0 0 0 0 0,0 1-1 0 0,0-1 1 0 0,0 1 0 0 0,0-1 0 0 0,-1 1 0 0 0,1 0 0 0 0,-5-1 0 0 0,2 0-89 0 0,-1 0 0 0 0,0 1 1 0 0,0 0-1 0 0,1 0 0 0 0,-1 1 0 0 0,0 0 0 0 0,0 0 0 0 0,0 0 0 0 0,1 0 1 0 0,-1 1-1 0 0,-7 2 0 0 0,-3 2-142 0 0,0 1 0 0 0,1 0 1 0 0,-1 1-1 0 0,1 1 0 0 0,1 0 0 0 0,-21 16 0 0 0,-76 70 123 0 0,102-86 129 0 0,-104 103 583 0 0,94-89-246 0 0,0 1 0 0 0,1 1 0 0 0,-19 33 0 0 0,35-54-269 0 0,1 1 0 0 0,-1 0 0 0 0,0 0-1 0 0,1 0 1 0 0,0 0 0 0 0,0 0 0 0 0,0 0 0 0 0,0 0-1 0 0,1 0 1 0 0,-1 0 0 0 0,1 1 0 0 0,0-1 0 0 0,1 7 0 0 0,0-9-34 0 0,-1 0 0 0 0,1 0 0 0 0,0 0 0 0 0,0 0 1 0 0,0 0-1 0 0,0 0 0 0 0,0 0 0 0 0,0 0 0 0 0,0 0 1 0 0,0 0-1 0 0,1-1 0 0 0,-1 1 0 0 0,1-1 1 0 0,-1 1-1 0 0,1-1 0 0 0,0 1 0 0 0,0-1 0 0 0,0 0 1 0 0,-1 0-1 0 0,1 0 0 0 0,0 0 0 0 0,0 0 0 0 0,0 0 1 0 0,1 0-1 0 0,-1-1 0 0 0,0 1 0 0 0,3-1 0 0 0,3 1 1 0 0,1 0-1 0 0,0 0 1 0 0,0-1-1 0 0,0-1 0 0 0,0 0 1 0 0,11-2-1 0 0,2-2-534 0 0,27-10 0 0 0,-8 1-724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36 17047 0 0,'0'0'779'0'0,"-1"-1"-15"0"0,0-1-743 0 0,0 0 0 0 0,1 1 1 0 0,-1-1-1 0 0,-1 0 0 0 0,1 1 0 0 0,0-1 0 0 0,0 1 1 0 0,0 0-1 0 0,-1-1 0 0 0,1 1 0 0 0,-1 0 1 0 0,1 0-1 0 0,-1 0 0 0 0,-3-2 0 0 0,1 1 81 0 0,-1 1-1 0 0,1-1 1 0 0,-1 1-1 0 0,0 0 1 0 0,-7-1-1 0 0,-5 0 166 0 0,1 2-1 0 0,-24 2 1 0 0,40-2-267 0 0,-17 1-10 0 0,1 1 1 0 0,-1 0-1 0 0,1 2 1 0 0,0 0-1 0 0,0 0 1 0 0,0 2-1 0 0,1 0 1 0 0,0 1 0 0 0,0 0-1 0 0,1 1 1 0 0,-15 10-1 0 0,-93 79-173 0 0,99-76 191 0 0,1 1 0 0 0,-38 50 1 0 0,54-64 53 0 0,0 1 1 0 0,-6 13-1 0 0,11-20-12 0 0,0 0-1 0 0,0 0 0 0 0,0 0 1 0 0,1 0-1 0 0,-1 0 0 0 0,0 0 1 0 0,1 1-1 0 0,0-1 0 0 0,-1 0 1 0 0,1 0-1 0 0,0 1 0 0 0,0-1 1 0 0,0 0-1 0 0,0 1 0 0 0,1-1 1 0 0,-1 0-1 0 0,2 4 1 0 0,-2-5-13 0 0,1 0 1 0 0,0 0 0 0 0,0 0 0 0 0,0-1 0 0 0,-1 1-1 0 0,1 0 1 0 0,0 0 0 0 0,0-1 0 0 0,0 1 0 0 0,0 0 0 0 0,0-1-1 0 0,0 1 1 0 0,0-1 0 0 0,1 0 0 0 0,-1 1 0 0 0,0-1 0 0 0,0 0-1 0 0,0 1 1 0 0,0-1 0 0 0,1 0 0 0 0,-1 0 0 0 0,1 0 0 0 0,30-3 585 0 0,-29 3-558 0 0,27-5 155 0 0,-1-2-1 0 0,0-1 1 0 0,-1-1-1 0 0,0-1 1 0 0,29-16-1 0 0,-21 7-200 0 0,0-1 0 0 0,-2-2-1 0 0,38-31 1 0 0,-44 27-34 0 0,-27 25-61 0 0,-10 10-186 0 0,-25 23 61 0 0,-14 12 295 0 0,43-39-369 0 0,1 1 1 0 0,0-1-1 0 0,-1 1 1 0 0,2 0 0 0 0,-1 0-1 0 0,-5 13 1 0 0,7-11-5033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295 102 2303 0 0,'38'-35'90'0'0,"-3"3"4753"0"0,-4-3 9575 0 0,-33 36-14382 0 0,0 0 0 0 0,0-1 1 0 0,-1 1-1 0 0,1 0 0 0 0,0 1 0 0 0,0-1 1 0 0,0 0-1 0 0,-3 3 0 0 0,-2 1 15 0 0,-13 5-64 0 0,0 2 0 0 0,1 1 1 0 0,0 0-1 0 0,1 2 0 0 0,-29 27 0 0 0,44-38 5 0 0,1-1 0 0 0,-1 1 0 0 0,0 0 0 0 0,1 0 1 0 0,0 0-1 0 0,0 0 0 0 0,0 0 0 0 0,1 0 0 0 0,-1 1 0 0 0,1-1 0 0 0,0 0 0 0 0,0 1 1 0 0,1-1-1 0 0,-1 1 0 0 0,1-1 0 0 0,0 1 0 0 0,0-1 0 0 0,1 1 0 0 0,-1-1 1 0 0,1 1-1 0 0,0-1 0 0 0,0 0 0 0 0,0 1 0 0 0,1-1 0 0 0,1 5 0 0 0,3 2 88 0 0,0-1-1 0 0,0 1 0 0 0,1-1 1 0 0,0 0-1 0 0,1 0 0 0 0,0-1 1 0 0,0 0-1 0 0,11 8 0 0 0,-12-11 8 0 0,47 45 699 0 0,-48-45-725 0 0,0 1-1 0 0,0 0 0 0 0,-1 1 1 0 0,0-1-1 0 0,0 1 1 0 0,3 9-1 0 0,-6-6-33 0 0,-2-9-22 0 0,-1 0 1 0 0,0 0-1 0 0,0 0 1 0 0,0-1-1 0 0,0 1 1 0 0,0 0-1 0 0,0 0 0 0 0,0-1 1 0 0,-1 1-1 0 0,1 0 1 0 0,-1-1-1 0 0,1 0 1 0 0,-1 1-1 0 0,1-1 1 0 0,-1 0-1 0 0,0 0 0 0 0,0 0 1 0 0,0 0-1 0 0,0 0 1 0 0,-2 1-1 0 0,-6 2 28 0 0,-1 0-1 0 0,-14 3 0 0 0,21-6-22 0 0,-234 60-150 0 0,226-58-437 0 0,-1 0 0 0 0,0 0 0 0 0,-17 1 0 0 0,28-4-1063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11519 0 0,'-1'1'5155'0'0,"-4"1"-4691"0"0,1 0 0 0 0,-1 0 0 0 0,1 1 0 0 0,0-1 0 0 0,0 1 0 0 0,1 0 0 0 0,-1 0 0 0 0,0 1 0 0 0,1-1 0 0 0,0 1 0 0 0,0 0 0 0 0,-4 4 0 0 0,-4 10-359 0 0,-14 29 0 0 0,18-35 370 0 0,-127 306 1617 0 0,1-3-1628 0 0,33-129-366 0 0,68-133-241 0 0,-55 69-1 0 0,72-103-381 0 0,-1 1-1363 0 0,-28 29 0 0 0,33-40 70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13359 0 0,'1'-1'612'0'0,"7"-17"200"0"0,-7 17-436 0 0,0 0-1 0 0,0-1 1 0 0,0 1-1 0 0,0 0 0 0 0,1 0 1 0 0,-1 0-1 0 0,0 0 1 0 0,0 0-1 0 0,1 0 0 0 0,-1 0 1 0 0,0 1-1 0 0,1-1 1 0 0,-1 0-1 0 0,1 1 1 0 0,-1-1-1 0 0,1 1 0 0 0,-1-1 1 0 0,1 1-1 0 0,1 0 1 0 0,36-3 3108 0 0,-24 3-3352 0 0,343-29 2743 0 0,-263 15-2919 0 0,161-46 0 0 0,-52-10-2263 0 0,-202 70 1097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284 147 3223 0 0,'0'0'143'0'0,"2"0"-3"0"0,13-6 6869 0 0,-3 1-2155 0 0,-10 4-4640 0 0,-1 0 0 0 0,1 0-1 0 0,-1-1 1 0 0,1 1 0 0 0,-1 0-1 0 0,0 0 1 0 0,1-1 0 0 0,-1 1-1 0 0,0 0 1 0 0,0-1 0 0 0,0 0 0 0 0,1-1-1 0 0,0-1-91 0 0,0 0 1 0 0,0 1-1 0 0,0-1 0 0 0,-1 0 1 0 0,0 0-1 0 0,1-1 0 0 0,-1 1 0 0 0,-1 0 1 0 0,1 0-1 0 0,-1-1 0 0 0,1 1 0 0 0,-1 0 1 0 0,0 0-1 0 0,-1-1 0 0 0,1 1 0 0 0,-1 0 1 0 0,0 0-1 0 0,0-1 0 0 0,0 1 0 0 0,0 0 1 0 0,-1 0-1 0 0,-4-7 0 0 0,-2 0-122 0 0,3 9 0 0 0,4 2 0 0 0,-2 0-20 0 0,1-1 0 0 0,-1 1 0 0 0,1 0 1 0 0,-1 0-1 0 0,1-1 0 0 0,-1 2 0 0 0,0-1 0 0 0,1 0 0 0 0,-1 1 0 0 0,1-1 0 0 0,-1 1 0 0 0,1-1 0 0 0,-1 1 0 0 0,-3 2 0 0 0,-34 19-215 0 0,34-18 228 0 0,-18 12 16 0 0,0 0 1 0 0,2 2-1 0 0,0 1 1 0 0,1 0-1 0 0,1 2 1 0 0,0 1-1 0 0,-22 32 1 0 0,37-46 80 0 0,0 0 0 0 0,0 1 1 0 0,1-1-1 0 0,0 1 0 0 0,-4 12 1 0 0,8-19-34 0 0,-1 1 0 0 0,0-1 0 0 0,1 1 0 0 0,-1-1 0 0 0,1 1 1 0 0,0-1-1 0 0,0 1 0 0 0,0 0 0 0 0,0-1 0 0 0,0 1 0 0 0,1-1 0 0 0,-1 1 1 0 0,1-1-1 0 0,0 1 0 0 0,0-1 0 0 0,0 1 0 0 0,0-1 0 0 0,0 0 0 0 0,0 1 1 0 0,0-1-1 0 0,1 0 0 0 0,-1 0 0 0 0,3 2 0 0 0,-3-2-22 0 0,1-1 1 0 0,-1 0-1 0 0,1 0 0 0 0,0 0 1 0 0,-1 0-1 0 0,1 0 0 0 0,0 0 1 0 0,0 0-1 0 0,0-1 0 0 0,-1 1 1 0 0,1-1-1 0 0,0 1 0 0 0,0-1 1 0 0,0 0-1 0 0,0 0 0 0 0,0 0 1 0 0,0 0-1 0 0,0 0 0 0 0,0 0 1 0 0,0 0-1 0 0,0-1 0 0 0,0 1 1 0 0,0-1-1 0 0,-1 1 0 0 0,1-1 1 0 0,0 0-1 0 0,0 1 0 0 0,2-3 1 0 0,2 0-18 0 0,0-1 0 0 0,0 0 0 0 0,0 0 1 0 0,-1-1-1 0 0,1 0 0 0 0,4-5 0 0 0,-2 0-18 0 0,-5 6 0 0 0,0 1 0 0 0,0-1 0 0 0,1 1 0 0 0,-1 0 0 0 0,1 0 0 0 0,0 0 0 0 0,0 0 0 0 0,5-2 0 0 0,-8 4-11 0 0,-1 1 6 0 0,0 0 0 0 0,0 0 0 0 0,1-1 0 0 0,-1 1 1 0 0,0 0-1 0 0,1 0 0 0 0,-1-1 0 0 0,0 1 0 0 0,1 0 0 0 0,-1 0 0 0 0,1 0 0 0 0,-1 0 0 0 0,0 0 0 0 0,1-1 0 0 0,-1 1 0 0 0,1 0 0 0 0,-1 0 0 0 0,0 0 0 0 0,1 0 0 0 0,-1 0 0 0 0,1 0 0 0 0,-1 0 0 0 0,0 0 0 0 0,1 1 0 0 0,1 0 2 0 0,0 0-1 0 0,-1 1 0 0 0,1-1 1 0 0,-1 0-1 0 0,1 1 0 0 0,-1 0 1 0 0,0-1-1 0 0,0 1 0 0 0,0 0 1 0 0,1-1-1 0 0,-2 1 0 0 0,1 0 1 0 0,0 0-1 0 0,0 0 0 0 0,-1 0 1 0 0,2 3-1 0 0,-1 2 1 0 0,5 23-345 0 0,-6-25-22 0 0,1 0 0 0 0,0 1 0 0 0,0-1 0 0 0,0 0 0 0 0,4 7 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 8751 0 0,'45'-30'9900'0'0,"-50"39"-9257"0"0,-9 10-384 0 0,0 0 1 0 0,-31 29-1 0 0,27-30-67 0 0,0 1 0 0 0,-15 23-1 0 0,12-15-232 0 0,15-19 9 0 0,-1 0 1 0 0,2 0-1 0 0,-1 1 1 0 0,-5 10 0 0 0,11-17-61 0 0,7 15-522 0 0,-1-11 617 0 0,-1 0 1 0 0,1-1-1 0 0,0 0 0 0 0,0-1 1 0 0,0 0-1 0 0,8 4 0 0 0,18 14 93 0 0,-27-18-51 0 0,8 6 99 0 0,-2 0-1 0 0,1 1 0 0 0,-1 0 0 0 0,11 15 0 0 0,-2 0 45 0 0,-8-10 30 0 0,14 22-1 0 0,-23-32-126 0 0,0-1 0 0 0,-1 1-1 0 0,1 0 1 0 0,-1 0 0 0 0,0 1 0 0 0,0-1 0 0 0,-1 0-1 0 0,1 8 1 0 0,-2-13-55 0 0,0 1 0 0 0,0 0 1 0 0,-1 0-1 0 0,1-1 0 0 0,0 1 0 0 0,-1 0 0 0 0,1-1 0 0 0,-1 1 0 0 0,0 0 1 0 0,1-1-1 0 0,-1 1 0 0 0,0-1 0 0 0,0 1 0 0 0,0-1 0 0 0,0 1 1 0 0,0-1-1 0 0,-1 0 0 0 0,1 0 0 0 0,0 0 0 0 0,-1 1 0 0 0,1-1 0 0 0,0 0 1 0 0,-1 0-1 0 0,1-1 0 0 0,-1 1 0 0 0,0 0 0 0 0,-1 0 0 0 0,-6 3 108 0 0,-1-1 0 0 0,0 0-1 0 0,-14 3 1 0 0,19-5-123 0 0,-44 9 176 0 0,-52 4 0 0 0,81-12-837 0 0,0-1 0 0 0,0-2 0 0 0,0 0 0 0 0,0-1 0 0 0,-31-7 0 0 0,27 3-986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214 217 7367 0 0,'-7'2'763'0'0,"-25"7"5022"0"0,23-2-1698 0 0,10-5-4002 0 0,0 0 1 0 0,0 1 0 0 0,0-1-1 0 0,0 0 1 0 0,1 0-1 0 0,-1 0 1 0 0,1 0-1 0 0,-1 0 1 0 0,1 0-1 0 0,0 0 1 0 0,-1-1 0 0 0,1 1-1 0 0,0-1 1 0 0,4 3-1 0 0,-2-1 48 0 0,1-2 0 0 0,-1 1 0 0 0,0 0 0 0 0,1-1 0 0 0,-1 0-1 0 0,0 0 1 0 0,8 1 0 0 0,2-1 138 0 0,0-1 0 0 0,0-1-1 0 0,0 0 1 0 0,20-4 0 0 0,-18 1-188 0 0,0 1 0 0 0,-1-2 0 0 0,0 0 0 0 0,0-1 1 0 0,0 0-1 0 0,0-2 0 0 0,-1 1 0 0 0,0-2 0 0 0,-1 0 0 0 0,0 0 0 0 0,0-1 1 0 0,-1-1-1 0 0,12-13 0 0 0,-19 18-74 0 0,0-1 1 0 0,-1 1 0 0 0,0-1-1 0 0,0 0 1 0 0,0-1 0 0 0,4-12-1 0 0,-6 15-43 0 0,-1 0 1 0 0,1 1-1 0 0,-1-1 0 0 0,0 0 0 0 0,-1 0 0 0 0,1 0 0 0 0,-1-1 1 0 0,0 1-1 0 0,0 0 0 0 0,-1 0 0 0 0,-1-9 0 0 0,1 12-1 0 0,0 1 0 0 0,1-1-1 0 0,-1 1 1 0 0,0-1 0 0 0,0 1 0 0 0,0-1 0 0 0,0 1-1 0 0,-1 0 1 0 0,1-1 0 0 0,0 1 0 0 0,-1 0-1 0 0,1 0 1 0 0,0 0 0 0 0,-1 0 0 0 0,1 0-1 0 0,-1 0 1 0 0,0 0 0 0 0,1 1 0 0 0,-1-1-1 0 0,1 1 1 0 0,-1-1 0 0 0,0 1 0 0 0,0-1 0 0 0,1 1-1 0 0,-1 0 1 0 0,0 0 0 0 0,0 0 0 0 0,-2 0-1 0 0,-6 1-156 0 0,0 0-1 0 0,0 0 1 0 0,-16 4-1 0 0,24-4 179 0 0,-36 10-192 0 0,1 2 0 0 0,1 1 0 0 0,0 2 0 0 0,-49 29 0 0 0,47-23 285 0 0,-45 37 0 0 0,67-47 102 0 0,0 2 0 0 0,2 0 0 0 0,0 1 0 0 0,0 0 0 0 0,-12 19 0 0 0,24-31-125 0 0,0 1 1 0 0,-1 0-1 0 0,2-1 0 0 0,-1 1 0 0 0,0 0 0 0 0,1 0 1 0 0,0 0-1 0 0,-1 0 0 0 0,2 0 0 0 0,-1 0 0 0 0,0 1 0 0 0,1-1 1 0 0,0 6-1 0 0,0-6-16 0 0,1-1 0 0 0,0 1 1 0 0,0-1-1 0 0,0 0 0 0 0,0 1 1 0 0,0-1-1 0 0,1 0 0 0 0,-1 0 1 0 0,1 0-1 0 0,0 0 0 0 0,0 0 1 0 0,0 0-1 0 0,0-1 0 0 0,0 1 1 0 0,1 0-1 0 0,4 2 0 0 0,12 9 226 0 0,0-1 0 0 0,1-1 0 0 0,1-1 0 0 0,42 16 0 0 0,-37-17-79 0 0,0 2 0 0 0,42 26 0 0 0,-55-29-826 0 0,22 21 0 0 0,-33-30 371 0 0,0 1-1 0 0,0 0 0 0 0,1-1 1 0 0,-1 1-1 0 0,0-1 0 0 0,0 0 0 0 0,0 0 1 0 0,0 0-1 0 0,0 0 0 0 0,0 0 0 0 0,1 0 1 0 0,-1 0-1 0 0,0-1 0 0 0,0 1 0 0 0,3-2 1 0 0,8-5-2347 0 0,1-1-3484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0,'1'2'7724'0'0,"0"1"-7322"0"0,33 52 5066 0 0,-26-42-4964 0 0,1-1-1 0 0,0 0 1 0 0,1-1 0 0 0,19 17-1 0 0,-9-12-77 0 0,0-1-1 0 0,1-1 1 0 0,43 20 0 0 0,73 23 167 0 0,-83-37-604 0 0,68 36 1 0 0,-85-40-370 0 0,-35-16 85 0 0,8 0-962 0 0,-8-1 980 0 0,-1 0 0 0 0,0 0 0 0 0,0 0 0 0 0,0 0 1 0 0,1 0-1 0 0,-1-1 0 0 0,0 1 0 0 0,0 0 0 0 0,-1 0 0 0 0,1-1 1 0 0,1-1-1 0 0,2-13-5873 0 0,-3 5 135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478 555 13847 0 0,'0'0'1254'0'0,"-1"1"-1029"0"0,-9 8 182 0 0,0 1 0 0 0,0 0 0 0 0,1 0 0 0 0,-10 15 0 0 0,-11 12 435 0 0,-9 5-8 0 0,-52 42 0 0 0,-51 29-576 0 0,42-34-164 0 0,92-71 103 0 0,-1 1-914 0 0</inkml:trace>
  <inkml:trace contextRef="#ctx0" brushRef="#br0" timeOffset="1">1426 0 17503 0 0,'0'0'1831'0'0,"-2"1"-1736"0"0,-7 3 37 0 0,-1 0 1 0 0,1 1-1 0 0,0 0 0 0 0,0 0 1 0 0,0 1-1 0 0,1 0 1 0 0,-11 10-1 0 0,-49 57 476 0 0,58-63-553 0 0,-18 25 365 0 0,1 1 0 0 0,1 1-1 0 0,2 2 1 0 0,-31 67 0 0 0,-48 176 708 0 0,90-241-1135 0 0,-65 186-457 0 0,69-205-1178 0 0,-14 20-1 0 0,22-40 1284 0 0,-7 10-1289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10591 0 0,'2'-1'6859'0'0,"5"-2"-6277"0"0,1 0 0 0 0,-1 0 0 0 0,1 0 0 0 0,0 1 0 0 0,0 1 0 0 0,0-1 0 0 0,9 0 0 0 0,59 3 888 0 0,-66 0-1172 0 0,-1-1-175 0 0,-2 0-41 0 0,0 1 1 0 0,1-1 0 0 0,-1 1-1 0 0,0 1 1 0 0,0-1 0 0 0,0 1-1 0 0,8 3 1 0 0,15 3-18 0 0,-18-6-53 0 0,-9-1-12 0 0,0-1 0 0 0,1 0 0 0 0,-1-1 0 0 0,0 1 0 0 0,0 0 0 0 0,1-1 0 0 0,-1 0 0 0 0,0 0 0 0 0,0 0 0 0 0,0 0 0 0 0,5-2 0 0 0,9-4 0 0 0,17-3-61 0 0,21-6-641 0 0,89-14 0 0 0,-124 27-174 0 0,28-2-938 0 0,-15 6-4244 0 0,-15 2-225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6 231 9215 0 0,'-5'-14'1396'0'0,"5"14"-1148"0"0,0-1-1 0 0,1 1 0 0 0,-1-1 1 0 0,0 0-1 0 0,1 1 0 0 0,-1-1 1 0 0,0 1-1 0 0,1-1 0 0 0,-1 1 1 0 0,1-1-1 0 0,-1 1 0 0 0,1-1 1 0 0,-1 1-1 0 0,1 0 0 0 0,-1-1 1 0 0,1 1-1 0 0,0-1 0 0 0,0 0 401 0 0,10-6 847 0 0,-1 0-1 0 0,1 1 0 0 0,0 1 1 0 0,14-6-1 0 0,50-15-1363 0 0,-43 16 457 0 0,97-29-555 0 0,1 6 0 0 0,173-22 1 0 0,-273 52-1508 0 0,-1 1-4265 0 0,-7 0-1499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59 495 18655 0 0,'0'0'1692'0'0,"-1"0"-1393"0"0,-3-3-51 0 0,0 1 0 0 0,0 0 0 0 0,1-1 0 0 0,-1 0-1 0 0,1 0 1 0 0,-1 0 0 0 0,1 0 0 0 0,0-1 0 0 0,0 1 0 0 0,1-1 0 0 0,-1 1 0 0 0,1-1 0 0 0,-1 0 0 0 0,1 0 0 0 0,1 0 0 0 0,-3-7-1 0 0,2 3-121 0 0,1 1-1 0 0,0-1 0 0 0,0 0 0 0 0,1 0 0 0 0,0 0 0 0 0,0 0 0 0 0,1 0 0 0 0,0 0 0 0 0,1 0 0 0 0,-1 1 0 0 0,1-1 0 0 0,1 1 0 0 0,0-1 0 0 0,0 1 0 0 0,6-11 0 0 0,5-6-35 0 0,0 1 0 0 0,2 0 0 0 0,20-22-1 0 0,-4 8-742 0 0,1 2-1 0 0,2 2 0 0 0,39-30 1 0 0,-71 61-39 0 0,0-1-1 0 0,1 1 1 0 0,-1 0 0 0 0,0 1 0 0 0,1-1 0 0 0,3-1 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45 6447 0 0,'1'2'499'0'0,"28"29"1016"0"0,-22-23-223 0 0,1-1 0 0 0,1-1-1 0 0,-1 0 1 0 0,1 0 0 0 0,0 0-1 0 0,1-1 1 0 0,15 6 0 0 0,11-2-446 0 0,-16-7-542 0 0,-1 0 0 0 0,1-2 1 0 0,-1 0-1 0 0,1-2 1 0 0,-1 0-1 0 0,1-1 1 0 0,-1 0-1 0 0,0-2 1 0 0,0 0-1 0 0,-1-2 1 0 0,0 0-1 0 0,0-1 1 0 0,29-17-1 0 0,-44 23-327 0 0,0 1-1 0 0,0-1 1 0 0,-1 0-1 0 0,1 0 1 0 0,-1 0-1 0 0,0-1 1 0 0,0 1 0 0 0,0 0-1 0 0,0-1 1 0 0,4-5-1 0 0,-6 7 13 0 0,1 0 0 0 0,-1-1 0 0 0,0 1 0 0 0,1 0 0 0 0,-1 0 0 0 0,0-1 0 0 0,0 1 0 0 0,0 0 0 0 0,0-1 0 0 0,0 1 0 0 0,0 0 0 0 0,0 0 0 0 0,0-1 0 0 0,0 1 0 0 0,-1 0 0 0 0,1 0 0 0 0,0-1 0 0 0,-1 1 0 0 0,1 0-1 0 0,-1 0 1 0 0,1 0 0 0 0,-1 0 0 0 0,0-1 0 0 0,0 1 0 0 0,1 0 0 0 0,-1 0 0 0 0,0 0 0 0 0,0 1 0 0 0,0-1 0 0 0,-1-1 0 0 0,-1 0-36 0 0,1 1-1 0 0,-1-1 1 0 0,1 1-1 0 0,-1 0 1 0 0,0 0-1 0 0,1 0 1 0 0,-1 0-1 0 0,0 0 1 0 0,0 0-1 0 0,0 1 1 0 0,0-1-1 0 0,0 1 1 0 0,0 0-1 0 0,0 0 1 0 0,0 0-1 0 0,0 0 1 0 0,0 1-1 0 0,0-1 1 0 0,-5 3-1 0 0,-7 1-184 0 0,0 1-1 0 0,-21 10 1 0 0,27-11 135 0 0,-68 32-34 0 0,2 4-1 0 0,-104 73 1 0 0,166-104 166 0 0,-2 1-4 0 0,1 0 0 0 0,-18 18-1 0 0,29-26-8 0 0,1 1-1 0 0,-1-1 1 0 0,1 1-1 0 0,0 0 1 0 0,-1 0-1 0 0,1 0 1 0 0,0 1-1 0 0,1-1 1 0 0,-1 0-1 0 0,1 1 1 0 0,-1-1-1 0 0,1 1 1 0 0,0-1-1 0 0,0 1 1 0 0,1 0-1 0 0,-1-1 1 0 0,1 6-1 0 0,0-7-9 0 0,1 1-1 0 0,-1-1 0 0 0,1 0 1 0 0,0 0-1 0 0,-1 1 0 0 0,1-1 1 0 0,1 0-1 0 0,-1 0 1 0 0,0 0-1 0 0,0 0 0 0 0,1 0 1 0 0,-1 0-1 0 0,1 0 1 0 0,0 0-1 0 0,-1-1 0 0 0,1 1 1 0 0,0-1-1 0 0,0 1 0 0 0,0-1 1 0 0,0 0-1 0 0,0 0 1 0 0,0 0-1 0 0,1 0 0 0 0,-1 0 1 0 0,2 1-1 0 0,7 1-263 0 0,-1 0 0 0 0,1 0 0 0 0,0-1 0 0 0,11 0 0 0 0,5 0-1721 0 0,0-2-4874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78 187 11055 0 0,'0'0'852'0'0,"-1"2"-338"0"0,-5 4 616 0 0,0 0 0 0 0,0-1 1 0 0,-1 0-1 0 0,1 0 1 0 0,-12 6-1 0 0,-9 7 3787 0 0,27-20-4878 0 0,1 0 0 0 0,-1-1 0 0 0,1 1 0 0 0,0 0 0 0 0,-1 0-1 0 0,1 0 1 0 0,2-3 0 0 0,8-10-100 0 0,1 1-1 0 0,0 0 1 0 0,1 1-1 0 0,0 0 1 0 0,1 1-1 0 0,1 0 1 0 0,24-14-1 0 0,-16 16-47 0 0,-22 10 106 0 0,0-1 0 0 0,0 1 0 0 0,0 0 0 0 0,0-1 0 0 0,0 1 0 0 0,0 0 0 0 0,1 0 0 0 0,-1-1 0 0 0,0 1 0 0 0,0 0 0 0 0,0 0 0 0 0,0 1 0 0 0,0-1 0 0 0,0 0 0 0 0,0 0 0 0 0,0 0 0 0 0,1 1 0 0 0,-1-1 0 0 0,0 0 0 0 0,0 1 0 0 0,0-1 0 0 0,1 2 0 0 0,1 0 1 0 0,-1-2 5 0 0,-1 1 0 0 0,1-1 0 0 0,-1 1 0 0 0,0 0 0 0 0,1 0 0 0 0,-1 0 1 0 0,0-1-1 0 0,1 1 0 0 0,-1 0 0 0 0,0 1 0 0 0,0-1 0 0 0,0 0 0 0 0,0 0 0 0 0,0 0 0 0 0,0 1 0 0 0,0-1 0 0 0,1 2 0 0 0,0 3 17 0 0,3 1 24 0 0,-1 1 0 0 0,0 0-1 0 0,0 0 1 0 0,2 9 0 0 0,5 10 25 0 0,-11-25-65 0 0,1-1 1 0 0,-1 0-1 0 0,1 0 1 0 0,0 1 0 0 0,-1-1-1 0 0,1 0 1 0 0,0 0-1 0 0,0 0 1 0 0,0 0-1 0 0,0 0 1 0 0,0 0-1 0 0,0 0 1 0 0,0 0 0 0 0,0 0-1 0 0,0-1 1 0 0,0 1-1 0 0,1 0 1 0 0,-1-1-1 0 0,0 1 1 0 0,1-1-1 0 0,-1 1 1 0 0,0-1 0 0 0,1 0-1 0 0,-1 1 1 0 0,0-1-1 0 0,1 0 1 0 0,-1 0-1 0 0,0 0 1 0 0,1 0-1 0 0,-1 0 1 0 0,1 0-1 0 0,-1 0 1 0 0,0-1 0 0 0,1 1-1 0 0,-1 0 1 0 0,0-1-1 0 0,3 0 1 0 0,3-3 12 0 0,1 1 0 0 0,0-1 0 0 0,-1-1 0 0 0,11-7 0 0 0,-15 10-18 0 0,24-20-236 0 0,-1-1 0 0 0,0-1 0 0 0,23-30 0 0 0,-16 18-42 0 0,-27 29 234 0 0,-5 5 37 0 0,1 0 0 0 0,0 0-1 0 0,0 0 1 0 0,0 0 0 0 0,0 1 0 0 0,0-1 0 0 0,0 1 0 0 0,0-1 0 0 0,0 1 0 0 0,0 0 0 0 0,1 0 0 0 0,3-2 0 0 0,-3 3 50 0 0,5 1-31 0 0,1 4-11 0 0,-2 2 125 0 0,0 0 0 0 0,-1 0 0 0 0,0 1 0 0 0,0 0 0 0 0,-1 0-1 0 0,8 14 1 0 0,-1 0 41 0 0,-10-18-99 0 0,0 0-1 0 0,-1 0 1 0 0,1 0 0 0 0,-1 0-1 0 0,0 0 1 0 0,0 1 0 0 0,0-1-1 0 0,-1 1 1 0 0,1-1 0 0 0,-1 1-1 0 0,0-1 1 0 0,0 0 0 0 0,-1 1-1 0 0,0-1 1 0 0,1 1 0 0 0,-1-1-1 0 0,-1 0 1 0 0,1 0 0 0 0,-3 5-1 0 0,-3 8-229 0 0,-1 0 0 0 0,-1-1 0 0 0,-13 18 0 0 0,2-2-2874 0 0,13-17-4895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 17911 0 0,'0'0'820'0'0,"1"0"-16"0"0,3-2-468 0 0,1 0-1 0 0,-1 0 1 0 0,1 1 0 0 0,-1 0-1 0 0,1 0 1 0 0,0 0 0 0 0,-1 0-1 0 0,1 1 1 0 0,8 0 0 0 0,11-1 1107 0 0,93-25 528 0 0,-62 12-2286 0 0,-44 13 382 0 0,2-2-1291 0 0,-12 2 705 0 0,-9 0 435 0 0,-2 1 77 0 0,-1 1 0 0 0,1-1 0 0 0,-1 1 0 0 0,1 1 1 0 0,-1 0-1 0 0,1 1 0 0 0,0 0 0 0 0,0 0 0 0 0,0 1 0 0 0,-18 10 0 0 0,7-2-12 0 0,1 1 0 0 0,0 2 0 0 0,-29 25 0 0 0,41-31 39 0 0,0-1-1 0 0,1 1 1 0 0,0 1 0 0 0,0-1-1 0 0,1 1 1 0 0,0 0-1 0 0,0 1 1 0 0,2-1 0 0 0,-5 13-1 0 0,1 2 62 0 0,1 0 1 0 0,-7 50-1 0 0,13-72-51 0 0,1 1-1 0 0,0-1 0 0 0,-1 1 1 0 0,1-1-1 0 0,0 1 1 0 0,1-1-1 0 0,-1 1 0 0 0,1-1 1 0 0,-1 1-1 0 0,1-1 1 0 0,0 1-1 0 0,2 3 0 0 0,-2-5-16 0 0,1 0 0 0 0,-1 0 0 0 0,1-1 0 0 0,-1 1 0 0 0,1 0 0 0 0,-1-1 0 0 0,1 0 0 0 0,0 1 0 0 0,0-1 0 0 0,0 0-1 0 0,0 0 1 0 0,0 0 0 0 0,0 0 0 0 0,0 0 0 0 0,0 0 0 0 0,0-1 0 0 0,0 1 0 0 0,0-1 0 0 0,0 1 0 0 0,5-1-1 0 0,9 1 14 0 0,0-1 0 0 0,1 0 0 0 0,-1-1 0 0 0,1-1 0 0 0,24-6 0 0 0,80-27-723 0 0,-106 30 438 0 0,65-25-2966 0 0,-42 14-4515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454 242 2759 0 0,'-2'2'207'0'0,"-32"41"2196"0"0,9-13 3335 0 0,24-28-4640 0 0,-10 1 3139 0 0,14-12-4001 0 0,0 0 1 0 0,1 1-1 0 0,0-1 1 0 0,0 1-1 0 0,10-15 1 0 0,33-38 1146 0 0,-4 6-329 0 0,-38 47-979 0 0,1-1 0 0 0,-1 0 0 0 0,-1 0 1 0 0,1 0-1 0 0,-2 0 0 0 0,4-13 0 0 0,-6 20-75 0 0,0 0-1 0 0,-1 0 0 0 0,1 0 1 0 0,-1 0-1 0 0,0 0 0 0 0,0 0 1 0 0,0 0-1 0 0,0 0 0 0 0,0 0 1 0 0,0 0-1 0 0,-1 0 0 0 0,1 0 1 0 0,0 0-1 0 0,-1 0 0 0 0,0 0 1 0 0,1 0-1 0 0,-1 0 0 0 0,0 1 1 0 0,0-1-1 0 0,0 0 0 0 0,0 0 1 0 0,-1 1-1 0 0,1-1 0 0 0,0 1 1 0 0,-1-1-1 0 0,1 1 0 0 0,-1 0 1 0 0,1-1-1 0 0,-1 1 0 0 0,1 0 1 0 0,-1 0-1 0 0,0 0 1 0 0,0 0-1 0 0,0 0 0 0 0,0 0 1 0 0,0 1-1 0 0,-3-2 0 0 0,-1 1-40 0 0,1 1 0 0 0,-1-1 0 0 0,1 1 0 0 0,-1 0 0 0 0,1 0 0 0 0,-1 0 0 0 0,1 1 0 0 0,0 0 0 0 0,-1 0 0 0 0,1 0 0 0 0,0 1 1 0 0,-1 0-1 0 0,1 0 0 0 0,0 0 0 0 0,1 0 0 0 0,-8 5 0 0 0,-4 4-71 0 0,0 0 0 0 0,1 1 0 0 0,-17 18 0 0 0,-34 35 286 0 0,3 2-1 0 0,-85 121 0 0 0,139-175-86 0 0,1-1-1 0 0,1 1 0 0 0,0 1 1 0 0,-9 24-1 0 0,13-24 109 0 0,3-9-38 0 0,3-4-29 0 0,-1 0-106 0 0,1 0 0 0 0,0-1 0 0 0,-1 1 0 0 0,1-1 0 0 0,0 1 0 0 0,-1-1 0 0 0,1 0 0 0 0,0 0 0 0 0,-1 0 0 0 0,1-1 0 0 0,0 1 0 0 0,-1-1 0 0 0,1 1 0 0 0,4-3 0 0 0,5-1 80 0 0,22-13 0 0 0,-16 8-48 0 0,18-11-52 0 0,-1-1-1 0 0,53-44 1 0 0,-1 1-1372 0 0,-85 63 931 0 0,-2 3-1531 0 0,-6 13 1971 0 0,1 0 0 0 0,-2-1 0 0 0,0 0 0 0 0,-1 0 1 0 0,-10 13-1 0 0,-13 26 573 0 0,27-45-470 0 0,-3 3 198 0 0,2 0 0 0 0,-9 25 1 0 0,13-34 11 0 0,3 0-187 0 0,8 2-102 0 0,-6-4-212 0 0,0 0 0 0 0,0-1 0 0 0,0 1 0 0 0,0-1 0 0 0,0 0 0 0 0,-1 0-1 0 0,1 0 1 0 0,0 0 0 0 0,0-1 0 0 0,-1 1 0 0 0,4-3 0 0 0,9-5-1040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24 10135 0 0,'11'-23'9835'0'0,"-13"24"-8960"0"0,-65 75 848 0 0,-3 3-1345 0 0,68-77-400 0 0,-15 15-527 0 0,1 0 1 0 0,-20 28-1 0 0,36-45 478 0 0,0 0 0 0 0,0 0 0 0 0,-1 1 0 0 0,1-1 0 0 0,0 0 0 0 0,0 1 0 0 0,0-1 0 0 0,0 0 0 0 0,0 0 0 0 0,0 1 0 0 0,0-1 0 0 0,0 0 0 0 0,0 1 0 0 0,0-1 0 0 0,0 0 0 0 0,0 1 0 0 0,0-1 0 0 0,0 0 0 0 0,0 1 1 0 0,0-1-1 0 0,0 0 0 0 0,0 0 0 0 0,0 1 0 0 0,0-1 0 0 0,0 0 0 0 0,1 1 0 0 0,-1-1 0 0 0,0 0 0 0 0,0 0 0 0 0,1 1 0 0 0,10 7-553 0 0,19 1 700 0 0,-27-8-215 0 0,19 6 217 0 0,1 0 0 0 0,-1 2-1 0 0,-1 0 1 0 0,38 23 0 0 0,-43-22 144 0 0,-1 1 0 0 0,0 0 0 0 0,-1 1 0 0 0,-1 1 1 0 0,0 0-1 0 0,20 25 0 0 0,-28-30-128 0 0,0-1-1 0 0,0 1 1 0 0,-1 0-1 0 0,0 0 1 0 0,-1 0-1 0 0,0 0 1 0 0,0 1-1 0 0,2 12 1 0 0,-4-18-42 0 0,-1 1 1 0 0,1-1-1 0 0,-1 0 1 0 0,0 1 0 0 0,0-1-1 0 0,0 0 1 0 0,-1 1-1 0 0,1-1 1 0 0,-1 0 0 0 0,0 1-1 0 0,0-1 1 0 0,0 0 0 0 0,0 0-1 0 0,0 0 1 0 0,-1 0-1 0 0,1 0 1 0 0,-1 0 0 0 0,0 0-1 0 0,0-1 1 0 0,0 1-1 0 0,0 0 1 0 0,-1-1 0 0 0,1 0-1 0 0,0 1 1 0 0,-4 1-1 0 0,-5 2 120 0 0,1 0-1 0 0,-1 0 1 0 0,0-2-1 0 0,0 1 1 0 0,-1-1-1 0 0,0-1 1 0 0,-13 3-1 0 0,-7-1-63 0 0,-47 2-1 0 0,-44-7-547 0 0,107-1-243 0 0,0 0 0 0 0,0-2 0 0 0,0 0 0 0 0,0-1 0 0 0,-24-9 0 0 0,18 2-6495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9215 0 0,'0'0'4962'0'0,"-2"1"-3696"0"0,-30 18-738 0 0,2 0 1 0 0,0 2-1 0 0,-43 42 0 0 0,-4 1-69 0 0,17-18-395 0 0,7-8 257 0 0,-81 80 0 0 0,129-113-236 0 0,0 1 1 0 0,0-1-1 0 0,1 1 1 0 0,0 0 0 0 0,-5 10-1 0 0,8-15-53 0 0,0 1-1 0 0,0-1 1 0 0,1 1 0 0 0,-1 0-1 0 0,1-1 1 0 0,-1 1 0 0 0,1-1-1 0 0,0 1 1 0 0,0 0-1 0 0,-1-1 1 0 0,1 1 0 0 0,0 0-1 0 0,1 0 1 0 0,-1-1 0 0 0,0 1-1 0 0,0 0 1 0 0,1-1 0 0 0,-1 1-1 0 0,1-1 1 0 0,-1 1-1 0 0,1 0 1 0 0,0-1 0 0 0,0 1-1 0 0,0-1 1 0 0,-1 0 0 0 0,1 1-1 0 0,1-1 1 0 0,-1 0 0 0 0,1 2-1 0 0,3 1 48 0 0,0-1-1 0 0,0 1 0 0 0,1-1 0 0 0,-1 0 1 0 0,1-1-1 0 0,0 1 0 0 0,-1-1 1 0 0,1 0-1 0 0,0 0 0 0 0,13 1 1 0 0,5 0 160 0 0,34 0 0 0 0,-53-3-213 0 0,18 0 20 0 0,0-1 0 0 0,0-1 0 0 0,0-1 1 0 0,0-1-1 0 0,0-1 0 0 0,-1-1 0 0 0,0-1 1 0 0,0-1-1 0 0,-1-1 0 0 0,0-1 1 0 0,0-1-1 0 0,-1 0 0 0 0,-1-2 0 0 0,0 0 1 0 0,0-1-1 0 0,27-28 0 0 0,-40 35-67 0 0,-1 1 1 0 0,0-1-1 0 0,0 0 0 0 0,0 0 0 0 0,-1 0 0 0 0,0-1 1 0 0,0 1-1 0 0,-1-1 0 0 0,0 0 0 0 0,0 0 0 0 0,2-16 1 0 0,-4 17-32 0 0,0 0 1 0 0,-1 0 0 0 0,0 0 0 0 0,-1 0-1 0 0,1 0 1 0 0,-1 0 0 0 0,-1 0-1 0 0,1 0 1 0 0,-1 0 0 0 0,0 1 0 0 0,-1-1-1 0 0,0 1 1 0 0,0-1 0 0 0,-6-8-1 0 0,4 7-100 0 0,-1-1 0 0 0,0 1 0 0 0,0 0 0 0 0,-1 1 0 0 0,0 0 0 0 0,-12-10 0 0 0,15 14-186 0 0,0 1 1 0 0,0-1-1 0 0,0 1 0 0 0,0 0 0 0 0,-1 0 1 0 0,1 0-1 0 0,0 0 0 0 0,-1 1 1 0 0,1 0-1 0 0,-1 0 0 0 0,0 0 0 0 0,1 0 1 0 0,-1 1-1 0 0,0 0 0 0 0,-8 0 1 0 0,0 2-1481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133 167 3223 0 0,'11'-4'3160'0'0,"20"-9"2335"0"0,-30 12-4784 0 0,12-2 7718 0 0,-13 3-8331 0 0,-4 14 909 0 0,-9 19-1587 0 0,-47 71 579 0 0,8-15 15 0 0,44-74 21 0 0,-27 58 53 0 0,32-64-74 0 0,0 0 1 0 0,0 0-1 0 0,1 0 0 0 0,0 0 1 0 0,1 0-1 0 0,-1 14 0 0 0,2-22 6 0 0,0 1 1 0 0,0-1-1 0 0,0 1 0 0 0,0-1 1 0 0,0 1-1 0 0,1-1 0 0 0,-1 0 1 0 0,1 1-1 0 0,-1-1 0 0 0,1 1 0 0 0,-1-1 1 0 0,1 0-1 0 0,0 0 0 0 0,0 1 1 0 0,0-1-1 0 0,-1 0 0 0 0,1 0 1 0 0,0 0-1 0 0,0 0 0 0 0,2 1 1 0 0,-1 0 24 0 0,1-1 0 0 0,-1 0 1 0 0,1 1-1 0 0,-1-1 0 0 0,1 0 1 0 0,-1 0-1 0 0,1-1 0 0 0,0 1 1 0 0,-1-1-1 0 0,4 1 0 0 0,4 0 140 0 0,0-1 0 0 0,0-1 0 0 0,0 1 0 0 0,19-5-1 0 0,-11 0-83 0 0,0 0 0 0 0,1-2-1 0 0,-2 0 1 0 0,1-1 0 0 0,30-19-1 0 0,75-62-21 0 0,-84 58-29 0 0,58-61 0 0 0,-85 78-37 0 0,0 0-1 0 0,-1-1 1 0 0,0 0-1 0 0,-2 0 1 0 0,1-1-1 0 0,-2-1 1 0 0,12-32-1 0 0,-18 41-75 0 0,0 0-1 0 0,0 1 1 0 0,-1-1 0 0 0,-1 0-1 0 0,1 0 1 0 0,-1 0 0 0 0,-2-14-1 0 0,2 17 0 0 0,-1 0 0 0 0,0 0 0 0 0,0 0 0 0 0,-1 1 0 0 0,0-1-1 0 0,1 0 1 0 0,-2 1 0 0 0,1-1 0 0 0,0 1 0 0 0,-1 0-1 0 0,0 0 1 0 0,0 0 0 0 0,-5-5 0 0 0,6 7-165 0 0,0 1 0 0 0,0-1 1 0 0,0 1-1 0 0,0 0 0 0 0,-1 0 1 0 0,1 0-1 0 0,0 0 1 0 0,-1 0-1 0 0,1 0 0 0 0,0 1 1 0 0,-1-1-1 0 0,1 1 0 0 0,-1-1 1 0 0,1 1-1 0 0,-1 0 0 0 0,1 0 1 0 0,-4 1-1 0 0,-12 0-1298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31 680 6911 0 0,'0'0'15913'0'0,"-6"-5"-14723"0"0,4 2-1067 0 0,-1 0-1 0 0,1 1 1 0 0,0-1 0 0 0,0 0 0 0 0,0-1-1 0 0,0 1 1 0 0,1 0 0 0 0,-1 0 0 0 0,1-1 0 0 0,0 1-1 0 0,0-1 1 0 0,-1-3 0 0 0,1 1-22 0 0,1-1 1 0 0,0 1 0 0 0,-1-1-1 0 0,2 1 1 0 0,-1-1 0 0 0,2-7-1 0 0,1 0-4 0 0,1 1-1 0 0,0 0 1 0 0,1 0-1 0 0,0 1 1 0 0,13-23-1 0 0,26-36-131 0 0,70-87 0 0 0,-84 123-175 0 0,1 1 0 0 0,1 1 0 0 0,2 2 0 0 0,39-27 0 0 0,-55 45-58 0 0,24-12-1 0 0,-37 22 12 0 0,0 1 0 0 0,0-1 0 0 0,1 1 0 0 0,-1 0 0 0 0,1 1 0 0 0,0-1 0 0 0,-1 1 1 0 0,1 0-1 0 0,11 0 0 0 0,-3 4-2203 0 0,-3 4-5003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1839 0 0,'-1'2'13382'0'0,"-6"7"-12850"0"0,0 0 0 0 0,-1-1 0 0 0,0 1 1 0 0,0-1-1 0 0,-1-1 0 0 0,-9 7 0 0 0,-64 38-517 0 0,53-36 263 0 0,-6 5-179 0 0,-37 23 496 0 0,62-37-350 0 0,0 1 0 0 0,1 0 1 0 0,0 0-1 0 0,-15 18 0 0 0,24-25-206 0 0,-1 0 0 0 0,0 1 1 0 0,0-1-1 0 0,1 0 0 0 0,-1 0 0 0 0,1 0 0 0 0,-1 1 0 0 0,1-1 1 0 0,0 0-1 0 0,-1 0 0 0 0,1 1 0 0 0,0-1 0 0 0,0 0 0 0 0,0 1 1 0 0,0-1-1 0 0,0 0 0 0 0,0 0 0 0 0,0 1 0 0 0,1 1 0 0 0,0-1 29 0 0,-1 1-1 0 0,2 0 0 0 0,-1-1 0 0 0,0 0 1 0 0,0 1-1 0 0,1-1 0 0 0,-1 0 0 0 0,5 5 1 0 0,-2-3 11 0 0,0 0 0 0 0,1 1 1 0 0,0-2-1 0 0,0 1 1 0 0,0 0-1 0 0,0-1 1 0 0,10 4-1 0 0,-4-3-15 0 0,0-1-1 0 0,0 0 1 0 0,1 0-1 0 0,-1-1 1 0 0,1-1-1 0 0,-1 0 1 0 0,1-1-1 0 0,0 0 1 0 0,-1-1-1 0 0,1 0 1 0 0,-1-1-1 0 0,23-6 0 0 0,-28 6-18 0 0,0 0-1 0 0,-1 0 0 0 0,0-1 1 0 0,1 0-1 0 0,-1 0 0 0 0,6-6 1 0 0,-9 8-37 0 0,-1-1 0 0 0,1 1 1 0 0,-1 0-1 0 0,0-1 0 0 0,0 1 1 0 0,1-1-1 0 0,-1 1 0 0 0,0-1 1 0 0,0 0-1 0 0,-1 1 0 0 0,1-1 1 0 0,0 0-1 0 0,-1 0 0 0 0,1 0 1 0 0,-1 0-1 0 0,1 1 0 0 0,-1-1 1 0 0,0 0-1 0 0,0 0 0 0 0,0 0 1 0 0,0 0-1 0 0,0 0 0 0 0,0 0 1 0 0,-1-2-1 0 0,-1-2-13 0 0,0 1 0 0 0,0-1-1 0 0,0 0 1 0 0,-1 1 0 0 0,0-1 0 0 0,0 1-1 0 0,-1 0 1 0 0,1 0 0 0 0,-1 0 0 0 0,-8-7-1 0 0,-4-3-205 0 0,-30-21-1 0 0,13 10-107 0 0,28 22-169 0 0,-6-5 501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327 198 8751 0 0,'38'-47'810'0'0,"62"-87"13099"0"0,-99 134-13860 0 0,0-1 0 0 0,-1 0 0 0 0,1 0 0 0 0,-1 1 0 0 0,1-1 0 0 0,-1 0 0 0 0,1 0 0 0 0,-1 0 0 0 0,0 0 0 0 0,1 1 0 0 0,-1-1 0 0 0,0 0-1 0 0,0 0 1 0 0,0 0 0 0 0,0 0 0 0 0,0-1 0 0 0,0 1-32 0 0,0 1 0 0 0,-1 0 0 0 0,1 0 0 0 0,0 0 0 0 0,-1 0 0 0 0,1 0-1 0 0,-1 0 1 0 0,1 0 0 0 0,0 0 0 0 0,-1 0 0 0 0,1 0 0 0 0,-1 0 0 0 0,1 0 0 0 0,0 0-1 0 0,-1 0 1 0 0,1 0 0 0 0,0 0 0 0 0,-1 0 0 0 0,1 0 0 0 0,-1 0 0 0 0,1 1 0 0 0,0-1-1 0 0,-1 0 1 0 0,1 0 0 0 0,-1 1 0 0 0,-30 19-86 0 0,30-20 49 0 0,-32 26-338 0 0,-55 56 0 0 0,10-8 5 0 0,48-48 205 0 0,1 1 1 0 0,1 1-1 0 0,-44 56 0 0 0,71-83 141 0 0,1-1 0 0 0,-1 1 0 0 0,1 0-1 0 0,-1-1 1 0 0,1 1 0 0 0,-1 0-1 0 0,1 0 1 0 0,-1-1 0 0 0,1 1-1 0 0,0 0 1 0 0,-1 0 0 0 0,1 0-1 0 0,0 0 1 0 0,0-1 0 0 0,-1 1 0 0 0,1 0-1 0 0,0 0 1 0 0,0 0 0 0 0,0 0-1 0 0,0 0 1 0 0,0-1 0 0 0,1 1-1 0 0,-1 0 1 0 0,0 0 0 0 0,0 0-1 0 0,0 0 1 0 0,1-1 0 0 0,-1 1 0 0 0,0 0-1 0 0,1 0 1 0 0,0 1 0 0 0,1-1-17 0 0,0 1 0 0 0,0-1 0 0 0,1 1 0 0 0,-1-1 0 0 0,0 0 0 0 0,1 0 0 0 0,-1 0 0 0 0,1 0 0 0 0,-1 0 0 0 0,4 0 0 0 0,98 17-354 0 0,-72-14 141 0 0,55 14 0 0 0,-63-11 286 0 0,0 1 0 0 0,41 21-1 0 0,-58-25 58 0 0,-1-1-1 0 0,1 1 0 0 0,-1 1 0 0 0,0-1 0 0 0,0 1 0 0 0,-1 0 1 0 0,1 0-1 0 0,-1 1 0 0 0,0 0 0 0 0,0 0 0 0 0,-1 0 1 0 0,0 0-1 0 0,0 1 0 0 0,3 6 0 0 0,-6-10-55 0 0,0-1 0 0 0,-1 1-1 0 0,1-1 1 0 0,0 1 0 0 0,-1-1-1 0 0,1 1 1 0 0,-1-1 0 0 0,0 1 0 0 0,0 0-1 0 0,0-1 1 0 0,0 1 0 0 0,0 0-1 0 0,-1-1 1 0 0,1 1 0 0 0,-1-1-1 0 0,0 1 1 0 0,-1 2 0 0 0,1-2 15 0 0,-1 0 0 0 0,0-1 1 0 0,0 1-1 0 0,0 0 0 0 0,0-1 1 0 0,0 0-1 0 0,-1 1 0 0 0,1-1 0 0 0,-1 0 1 0 0,0 0-1 0 0,-5 3 0 0 0,-5 1 161 0 0,0-1 0 0 0,0 0 0 0 0,-1 0 0 0 0,-27 4 0 0 0,7-2-78 0 0,0-2 0 0 0,-63 1 0 0 0,77-7-226 0 0,0 0-1 0 0,0-1 1 0 0,1-1 0 0 0,-1 0 0 0 0,1-2-1 0 0,-26-9 1 0 0,23 4-1232 0 0,1-4-4762 0 0,3-1-1962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19 105 7367 0 0,'0'0'8283'0'0,"1"2"-7572"0"0,1 10-281 0 0,0 0 1 0 0,-1 0 0 0 0,0 0 0 0 0,-1 14 0 0 0,-7 52 402 0 0,5-53-582 0 0,-14 230 628 0 0,16-255-864 0 0,0 1 1 0 0,0-1-1 0 0,0 0 0 0 0,0 1 1 0 0,0-1-1 0 0,0 0 0 0 0,0 1 1 0 0,-1-1-1 0 0,2 0 0 0 0,-1 1 1 0 0,0-1-1 0 0,0 0 1 0 0,0 1-1 0 0,0-1 0 0 0,0 1 1 0 0,0-1-1 0 0,0 0 0 0 0,0 0 1 0 0,0 1-1 0 0,1-1 0 0 0,-1 0 1 0 0,0 1-1 0 0,0-1 1 0 0,0 0-1 0 0,1 0 0 0 0,-1 1 1 0 0,0-1-1 0 0,0 0 0 0 0,1 0 1 0 0,-1 1-1 0 0,0-1 0 0 0,1 0 1 0 0,-1 0-1 0 0,0 0 0 0 0,1 0 1 0 0,-1 1-1 0 0,0-1 1 0 0,1 0-1 0 0,-1 0 0 0 0,0 0 1 0 0,1 0-1 0 0,-1 0 0 0 0,0 0 1 0 0,1 0-1 0 0,-1 0 0 0 0,0 0 1 0 0,1 0-1 0 0,-1 0 1 0 0,0 0-1 0 0,1 0 0 0 0,-1 0 1 0 0,0 0-1 0 0,1-1 0 0 0,-1 1 1 0 0,0 0-1 0 0,1 0 0 0 0,-1 0 1 0 0,0 0-1 0 0,1-1 1 0 0,-1 1-1 0 0,0 0 0 0 0,0 0 1 0 0,1-1-1 0 0,-1 1 0 0 0,0-1 1 0 0,22-18 281 0 0,-20 17-200 0 0,29-33 111 0 0,-1-1 0 0 0,27-44 0 0 0,-21 29-119 0 0,-32 46-90 0 0,-1 0-6 0 0,1 0-1 0 0,0 0 1 0 0,0 0-1 0 0,1 0 1 0 0,-1 1-1 0 0,1 0 1 0 0,0 0-1 0 0,0 0 1 0 0,8-4-1 0 0,-11 7-51 0 0,-1 3 5 0 0,7 10 85 0 0,0 0 0 0 0,-1 0 1 0 0,0 1-1 0 0,8 20 0 0 0,-10-18 94 0 0,2-1 0 0 0,0 0 0 0 0,1-1 0 0 0,10 16 0 0 0,-15-25-82 0 0,1 0 0 0 0,-1 0 0 0 0,1 0 1 0 0,0-1-1 0 0,0 1 0 0 0,1-1 0 0 0,-1 0 0 0 0,0 0 0 0 0,1 0 0 0 0,0-1 0 0 0,0 0 0 0 0,0 0 0 0 0,0 0 0 0 0,0 0 1 0 0,0-1-1 0 0,0 0 0 0 0,0 0 0 0 0,1 0 0 0 0,-1 0 0 0 0,0-1 0 0 0,1 0 0 0 0,-1 0 0 0 0,0-1 0 0 0,1 0 1 0 0,-1 1-1 0 0,0-2 0 0 0,0 1 0 0 0,0-1 0 0 0,0 1 0 0 0,8-5 0 0 0,-1 0-25 0 0,-1 0 0 0 0,-1 0 0 0 0,1-1 0 0 0,-1-1 0 0 0,0 1 0 0 0,-1-2 0 0 0,0 1 0 0 0,0-1 1 0 0,-1-1-1 0 0,0 1 0 0 0,-1-2 0 0 0,11-18 0 0 0,1-8 99 0 0,-3 0 1 0 0,20-63 0 0 0,-22 56-48 0 0,26-54 0 0 0,-21 68-267 0 0,-18 29-321 0 0,2 15-4276 0 0,1 2 3327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 4607 0 0,'3'-8'407'0'0,"1"-7"6501"0"0,-12 17-249 0 0,-6 6-5392 0 0,9-5-741 0 0,-9 6-306 0 0,1 0-1 0 0,0 1 1 0 0,-19 19 0 0 0,-31 39 164 0 0,60-65-356 0 0,-11 13-16 0 0,0 1 0 0 0,1 0 1 0 0,0 1-1 0 0,2 0 0 0 0,0 1 1 0 0,-11 27-1 0 0,20-43 29 0 0,1 1 0 0 0,0-1 0 0 0,0 0 0 0 0,1 1-1 0 0,-1-1 1 0 0,1 1 0 0 0,-1-1 0 0 0,1 1 0 0 0,0-1 0 0 0,1 1 0 0 0,-1-1-1 0 0,1 1 1 0 0,-1-1 0 0 0,1 0 0 0 0,0 1 0 0 0,0-1 0 0 0,0 0 0 0 0,1 1-1 0 0,-1-1 1 0 0,1 0 0 0 0,0 0 0 0 0,0 0 0 0 0,0-1 0 0 0,0 1 0 0 0,0 0-1 0 0,1-1 1 0 0,-1 1 0 0 0,1-1 0 0 0,0 0 0 0 0,-1 0 0 0 0,1 0 0 0 0,0 0-1 0 0,0 0 1 0 0,0-1 0 0 0,1 1 0 0 0,-1-1 0 0 0,0 0 0 0 0,6 1-1 0 0,4 1 121 0 0,1 0 0 0 0,-1-2 0 0 0,0 1-1 0 0,0-2 1 0 0,25-1 0 0 0,-29 0-108 0 0,-1 0 0 0 0,1-1 0 0 0,-1 0 0 0 0,1 0 0 0 0,-1-1 0 0 0,0 0 0 0 0,0-1 0 0 0,0 1 0 0 0,14-11 0 0 0,-18 12-38 0 0,-1-1 0 0 0,0 0 1 0 0,0 0-1 0 0,0 0 0 0 0,0 0 0 0 0,0-1 0 0 0,-1 1 0 0 0,1-1 0 0 0,-1 1 0 0 0,0-1 1 0 0,0 0-1 0 0,2-8 0 0 0,-2 6 2 0 0,-1-1 1 0 0,0 1 0 0 0,0-1-1 0 0,0 1 1 0 0,-1-1 0 0 0,0 0-1 0 0,-1-10 1 0 0,-4-6-4 0 0,0 1 1 0 0,-1 0-1 0 0,-17-38 1 0 0,18 47-32 0 0,0 0-164 0 0,3 5-52 0 0,-1 0 0 0 0,0 0 0 0 0,-1 0 0 0 0,0 0 1 0 0,0 1-1 0 0,-9-11 0 0 0,13 18 180 0 0,-1-1 0 0 0,1 1 0 0 0,0 0 0 0 0,-1 0 0 0 0,1 0 0 0 0,0 0 0 0 0,-1 0 0 0 0,1 0 0 0 0,-1 0 0 0 0,1 0-1 0 0,0 0 1 0 0,-1 0 0 0 0,1 0 0 0 0,0 0 0 0 0,-1 0 0 0 0,1 0 0 0 0,-1 0 0 0 0,1 0 0 0 0,0 0 0 0 0,-1 1 0 0 0,1-1 0 0 0,0 0 0 0 0,-1 0 0 0 0,1 0 0 0 0,0 1 0 0 0,-1-1 0 0 0,1 0-1 0 0,-9 7-1446 0 0,0 4-562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46 16927 0 0,'0'0'1536'0'0,"-8"3"-1165"0"0,3 0-218 0 0,0 0 0 0 0,0 0 0 0 0,0 0 0 0 0,1 1 0 0 0,-1-1 0 0 0,1 1 0 0 0,0 0 0 0 0,0 1 0 0 0,0-1-1 0 0,0 1 1 0 0,1-1 0 0 0,0 1 0 0 0,0 0 0 0 0,0 0 0 0 0,-3 10 0 0 0,-1 2-27 0 0,2-1 1 0 0,0 1-1 0 0,1 0 0 0 0,-2 19 1 0 0,5-27-111 0 0,0 1 0 0 0,0 0 0 0 0,1-1 1 0 0,1 1-1 0 0,-1 0 0 0 0,2-1 1 0 0,3 17-1 0 0,-4-22 33 0 0,0 0 1 0 0,1-1-1 0 0,-1 1 0 0 0,1-1 1 0 0,0 1-1 0 0,0-1 1 0 0,0 0-1 0 0,0 0 0 0 0,0 0 1 0 0,1 0-1 0 0,0 0 1 0 0,-1 0-1 0 0,1-1 1 0 0,0 1-1 0 0,0-1 0 0 0,0 0 1 0 0,1 0-1 0 0,-1 0 1 0 0,0 0-1 0 0,1-1 0 0 0,6 3 1 0 0,-3-2 75 0 0,0-1 1 0 0,0 0 0 0 0,0 0-1 0 0,0 0 1 0 0,0-1 0 0 0,0 0-1 0 0,0-1 1 0 0,0 1 0 0 0,1-1-1 0 0,-1-1 1 0 0,-1 1 0 0 0,1-1-1 0 0,0-1 1 0 0,0 1 0 0 0,-1-1-1 0 0,1 0 1 0 0,-1 0 0 0 0,0-1-1 0 0,0 0 1 0 0,0 0-1 0 0,-1-1 1 0 0,1 1 0 0 0,-1-1-1 0 0,8-10 1 0 0,134-229-1463 0 0,-138 229 286 0 0,0 0 0 0 0,1 1 0 0 0,12-15 0 0 0,-13 20-256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13503 0 0,'0'0'1224'0'0,"-1"3"-1008"0"0,-24 56 626 0 0,6-13 105 0 0,-35 62 0 0 0,12-39-343 0 0,-141 254 358 0 0,157-267-1130 0 0,2 2 1 0 0,-25 94 0 0 0,47-129-210 0 0,3-20 170 0 0,7 2-1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211 284 3679 0 0,'0'0'167'0'0,"0"2"-7"0"0,-11 42 1242 0 0,2-22 3547 0 0,-3-2 5627 0 0,12-20-10451 0 0,-1 1 1 0 0,1 0 0 0 0,-1-1 0 0 0,1 1-1 0 0,0-1 1 0 0,-1 1 0 0 0,1-1 0 0 0,-1 1 0 0 0,0-1-1 0 0,1 1 1 0 0,-1-1 0 0 0,1 1 0 0 0,-1-1 0 0 0,0 0-1 0 0,1 1 1 0 0,-1-1 0 0 0,0 0 0 0 0,0 0 0 0 0,1 0-1 0 0,-1 1 1 0 0,0-1 0 0 0,-1 0 0 0 0,-17 3 1023 0 0,14-3-1074 0 0,0 0-1 0 0,0-1 1 0 0,1 1-1 0 0,-1-1 0 0 0,0 0 1 0 0,1 0-1 0 0,-1-1 1 0 0,1 0-1 0 0,-1 1 1 0 0,1-2-1 0 0,0 1 1 0 0,-1 0-1 0 0,1-1 1 0 0,-4-3-1 0 0,1 1-70 0 0,1 0-1 0 0,1 0 1 0 0,-1-1 0 0 0,1 0-1 0 0,0 0 1 0 0,0 0-1 0 0,1 0 1 0 0,-4-8-1 0 0,4 5-28 0 0,0 0 0 0 0,1-1 0 0 0,0 1 0 0 0,1-1 0 0 0,0 0 0 0 0,0 0 0 0 0,1 0 0 0 0,0 1 0 0 0,1-1 0 0 0,0 0 0 0 0,2-11 0 0 0,0 9-128 0 0,0 0 1 0 0,1 0 0 0 0,0 1-1 0 0,0-1 1 0 0,1 1 0 0 0,1 0-1 0 0,0 0 1 0 0,13-19-1 0 0,-16 26 129 0 0,1 0-1 0 0,0 0 1 0 0,0 1-1 0 0,1-1 1 0 0,-1 1-1 0 0,1 0 1 0 0,-1 0-1 0 0,1 1 1 0 0,0-1-1 0 0,0 1 1 0 0,0-1-1 0 0,1 1 1 0 0,8-3-1 0 0,-7 4 5 0 0,1-1 0 0 0,0 1 0 0 0,0 0-1 0 0,0 1 1 0 0,0 0 0 0 0,0 0-1 0 0,0 0 1 0 0,11 3 0 0 0,2 2 88 0 0,1 1 0 0 0,-1 0 0 0 0,0 2 0 0 0,-1 1 0 0 0,23 12 0 0 0,-28-13 1 0 0,-1 0 1 0 0,0 0-1 0 0,-1 1 0 0 0,23 20 0 0 0,-32-26-56 0 0,0 0-1 0 0,0 1 1 0 0,0-1 0 0 0,-1 1-1 0 0,1-1 1 0 0,-1 1 0 0 0,0 0-1 0 0,0 0 1 0 0,0 0-1 0 0,0 0 1 0 0,-1 0 0 0 0,0 1-1 0 0,0-1 1 0 0,0 0 0 0 0,0 1-1 0 0,0-1 1 0 0,-1 0 0 0 0,0 1-1 0 0,0-1 1 0 0,0 1-1 0 0,-2 7 1 0 0,0-6-37 0 0,0-1 1 0 0,0 0-1 0 0,-1 1 0 0 0,0-1 0 0 0,0 0 1 0 0,0-1-1 0 0,0 1 0 0 0,-1 0 0 0 0,-7 6 0 0 0,1-1-81 0 0,0-1 0 0 0,-22 15 0 0 0,3-5-263 0 0,-2-1 1 0 0,1-2 0 0 0,-38 14-1 0 0,61-27 274 0 0,-1 0 0 0 0,-1-1-1 0 0,1 0 1 0 0,-10 0-1 0 0,17-2 0 0 0,-1 1-1 0 0,0-1 0 0 0,0 0 0 0 0,0-1 0 0 0,0 1 1 0 0,0 0-1 0 0,0-1 0 0 0,1 1 0 0 0,-1-1 0 0 0,0 1 1 0 0,-2-2-1 0 0,3 2-41 0 0,1-1 1 0 0,-1 1-1 0 0,0-1 0 0 0,1 0 1 0 0,-1 1-1 0 0,0-1 1 0 0,1 0-1 0 0,-1 1 0 0 0,1-1 1 0 0,-1 0-1 0 0,1 0 1 0 0,0 1-1 0 0,-1-1 0 0 0,1 0 1 0 0,0 0-1 0 0,-1 0 1 0 0,1 0-1 0 0,0 1 0 0 0,0-1 1 0 0,0 0-1 0 0,0 0 1 0 0,0 0-1 0 0,0 0 0 0 0,0 0 1 0 0,0-1-1 0 0,3-11-6427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11975 0 0,'0'0'547'0'0,"-1"1"-11"0"0,-15 18-123 0 0,0 0-1 0 0,-16 29 1 0 0,11-16 913 0 0,-50 66 1512 0 0,20-28-2327 0 0,-83 149 0 0 0,103-151-440 0 0,4 2-1 0 0,-36 139 1 0 0,57-185-108 0 0,2-4 400 0 0,-11 29 0 0 0,13-43-456 0 0,-1-1 0 0 0,1 0 0 0 0,-1 0 1 0 0,0 0-1 0 0,0 0 0 0 0,0 0 0 0 0,-1-1 0 0 0,0 1 0 0 0,0-1 1 0 0,-5 5-1 0 0,0-4-670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25 5527 0 0,'-1'0'6722'0'0,"-6"-3"-4728"0"0,5 2-1671 0 0,-1 1 0 0 0,0 0 0 0 0,0-1-1 0 0,0 1 1 0 0,1 1 0 0 0,-1-1 0 0 0,0 0-1 0 0,0 0 1 0 0,0 1 0 0 0,1 0 0 0 0,-1 0-1 0 0,-2 0 1 0 0,-32 16-172 0 0,19-7-54 0 0,0 2 1 0 0,1-1 0 0 0,1 2-1 0 0,0 0 1 0 0,-17 20 0 0 0,-1 3 490 0 0,-28 43 1 0 0,55-69-430 0 0,0 0 1 0 0,1 0 0 0 0,0 1 0 0 0,1 0 0 0 0,0 0 0 0 0,0 0 0 0 0,1 0 0 0 0,-2 13 0 0 0,5-20-101 0 0,0 0 0 0 0,1 0 0 0 0,-1-1 0 0 0,1 1 0 0 0,0 0 1 0 0,0 0-1 0 0,0 0 0 0 0,1 0 0 0 0,-1 0 0 0 0,1 0 0 0 0,0 0 0 0 0,0 0 0 0 0,1 0 1 0 0,-1-1-1 0 0,1 1 0 0 0,0 0 0 0 0,-1-1 0 0 0,2 1 0 0 0,-1-1 0 0 0,0 0 0 0 0,1 0 0 0 0,-1 0 1 0 0,1 0-1 0 0,0 0 0 0 0,0-1 0 0 0,0 1 0 0 0,5 2 0 0 0,1 0 8 0 0,1 0-1 0 0,-1-1 1 0 0,1-1 0 0 0,-1 1-1 0 0,1-2 1 0 0,0 1-1 0 0,0-1 1 0 0,1-1 0 0 0,-1 0-1 0 0,0 0 1 0 0,1-1-1 0 0,-1 0 1 0 0,0-1 0 0 0,0 0-1 0 0,1-1 1 0 0,11-3-1 0 0,-2-1-4 0 0,-1 0-1 0 0,0-1 1 0 0,-1-1-1 0 0,1-1 1 0 0,-1 0-1 0 0,-1-2 1 0 0,22-16-1 0 0,-31 21-48 0 0,-1 0 1 0 0,0 0-1 0 0,0-1 0 0 0,0 0 0 0 0,-1-1 0 0 0,0 1 1 0 0,9-17-1 0 0,-12 18-24 0 0,-1 0 0 0 0,1 0 0 0 0,-1 0 1 0 0,0 0-1 0 0,0-1 0 0 0,-1 1 0 0 0,0-1 0 0 0,0 1 1 0 0,-1-1-1 0 0,0 0 0 0 0,0 1 0 0 0,-1-10 0 0 0,-1 4-74 0 0,0 0 0 0 0,-1 0 0 0 0,-1 0-1 0 0,0 1 1 0 0,-1-1 0 0 0,0 1-1 0 0,0 0 1 0 0,-1 0 0 0 0,-1 1-1 0 0,0-1 1 0 0,-8-9 0 0 0,8 12-235 0 0,-1 0 0 0 0,0 1 0 0 0,0 0 1 0 0,0 0-1 0 0,-1 1 0 0 0,0 0 0 0 0,0 0 0 0 0,0 1 0 0 0,-1 0 1 0 0,0 1-1 0 0,0 0 0 0 0,-20-5 0 0 0,10 3-398 0 0,18 6 388 0 0,4 0-935 0 0,8 0-287 0 0,5-2-4263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19 10135 0 0,'3'-1'778'0'0,"6"-3"-251"0"0,0 1 1 0 0,19-4 0 0 0,6 4 8934 0 0,-29 14-8597 0 0,-5-8-798 0 0,0 0-1 0 0,0-1 1 0 0,0 1-1 0 0,-1 0 0 0 0,1 0 1 0 0,0-1-1 0 0,-1 1 1 0 0,0 0-1 0 0,0-1 1 0 0,0 1-1 0 0,0 0 1 0 0,0-1-1 0 0,0 1 1 0 0,-1-1-1 0 0,1 0 1 0 0,-1 1-1 0 0,-2 2 1 0 0,-5 6 208 0 0,-21 19 0 0 0,25-25-191 0 0,-73 64 544 0 0,47-43-387 0 0,1 1 0 0 0,-47 56-1 0 0,71-76-229 0 0,-31 45 95 0 0,33-46-81 0 0,1 0 0 0 0,-1 0 0 0 0,2 0 0 0 0,-1 0-1 0 0,1 1 1 0 0,-4 12 0 0 0,6-18-6 0 0,0 0 1 0 0,0 0-1 0 0,0 0 0 0 0,0 0 0 0 0,0 0 1 0 0,0 0-1 0 0,0 0 0 0 0,0 1 1 0 0,1-1-1 0 0,-1 0 0 0 0,0 0 0 0 0,1 0 1 0 0,-1 0-1 0 0,1 0 0 0 0,-1-1 1 0 0,1 1-1 0 0,-1 0 0 0 0,1 0 0 0 0,0 0 1 0 0,0 1-1 0 0,1-1 5 0 0,0 1 0 0 0,0-1 1 0 0,0 1-1 0 0,0-1 0 0 0,0 0 1 0 0,1 0-1 0 0,-1 0 0 0 0,4 2 0 0 0,4-1 33 0 0,-1 0 1 0 0,1 0-1 0 0,13 0 0 0 0,-22-2-53 0 0,127 6 150 0 0,-105-7-1225 0 0,-1-1 1 0 0,1-1 0 0 0,37-9-1 0 0,-37 5-4711 0 0,1-1-1652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17879 0 0,'0'0'8920'0'0,"0"2"-8807"0"0,0 5-116 0 0,-1-1-1 0 0,0 1 0 0 0,-1-1 0 0 0,1 1 0 0 0,-1-1 1 0 0,-1 0-1 0 0,1 0 0 0 0,-1 0 0 0 0,0 0 0 0 0,0 0 1 0 0,-6 7-1 0 0,-8 9-94 0 0,-26 28-1 0 0,32-38 80 0 0,-55 61-10 0 0,-100 106-34 0 0,119-129 166 0 0,41-42-80 0 0,0-1 1 0 0,0 1 0 0 0,1 1 0 0 0,-8 15-1 0 0,12-23-19 0 0,1 0 1 0 0,-1 0-1 0 0,1 0 0 0 0,0 0 0 0 0,-1 0 0 0 0,1 1 0 0 0,0-1 0 0 0,0 0 0 0 0,0 0 0 0 0,0 0 0 0 0,0 0 0 0 0,0 1 0 0 0,0-1 0 0 0,0 0 0 0 0,0 0 0 0 0,0 0 1 0 0,1 0-1 0 0,-1 0 0 0 0,0 1 0 0 0,2 0 0 0 0,-1 0 0 0 0,0-1 1 0 0,0 0 0 0 0,0 0-1 0 0,0 0 1 0 0,1 0-1 0 0,-1 0 1 0 0,0 0 0 0 0,1 0-1 0 0,-1 0 1 0 0,1 0 0 0 0,-1-1-1 0 0,1 1 1 0 0,-1 0-1 0 0,3 0 1 0 0,5 1-58 0 0,1 0 0 0 0,-1-1 0 0 0,1 0 0 0 0,0 0 0 0 0,0-1 0 0 0,-1 0 1 0 0,1 0-1 0 0,0-2 0 0 0,14-2 0 0 0,9-4-472 0 0,43-18 0 0 0,-31 7-1752 0 0,-11 4-4183 0 0,-7 5-720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461 554 10135 0 0,'0'0'919'0'0,"2"1"-759"0"0,24 13 3387 0 0,-18-9-2647 0 0,0-1 0 0 0,1 0 0 0 0,14 5 0 0 0,-20-8-768 0 0,0-1 1 0 0,0 0-1 0 0,0 0 1 0 0,0 0 0 0 0,0 0-1 0 0,0-1 1 0 0,0 1 0 0 0,0-1-1 0 0,0 1 1 0 0,0-1-1 0 0,0 0 1 0 0,4-2 0 0 0,34-20 853 0 0,-34 18-851 0 0,14-9 98 0 0,0-1 1 0 0,-2 0 0 0 0,0-2-1 0 0,19-21 1 0 0,-11 8-251 0 0,42-63-1 0 0,-56 70-101 0 0,0 0 0 0 0,-1 0-1 0 0,15-44 1 0 0,-21 50 10 0 0,-1 0 1 0 0,-1 0-1 0 0,-1-1 1 0 0,0 1-1 0 0,-2-1 0 0 0,0-26 1 0 0,-1 40 38 0 0,0-1-1 0 0,-1 0 1 0 0,1 1 0 0 0,-1-1-1 0 0,-3-7 1 0 0,4 11 55 0 0,0 0 0 0 0,-1 1 0 0 0,1-1 0 0 0,-1 0 0 0 0,1 0 0 0 0,-1 0-1 0 0,1 0 1 0 0,-1 1 0 0 0,1-1 0 0 0,-1 0 0 0 0,0 1 0 0 0,0-1 0 0 0,1 0 0 0 0,-1 1 0 0 0,0-1 0 0 0,0 1 0 0 0,0-1 0 0 0,1 1-1 0 0,-1 0 1 0 0,0-1 0 0 0,0 1 0 0 0,0 0 0 0 0,0-1 0 0 0,0 1 0 0 0,0 0 0 0 0,0 0 0 0 0,0 0 0 0 0,0 0 0 0 0,0 0 0 0 0,0 0-1 0 0,0 0 1 0 0,1 0 0 0 0,-3 1 0 0 0,-5 1-25 0 0,0 1 0 0 0,0 0 0 0 0,0 1 0 0 0,1-1 0 0 0,0 2 0 0 0,-12 7 0 0 0,-37 34-42 0 0,20-10 115 0 0,2 0 1 0 0,1 2-1 0 0,-41 64 1 0 0,-65 137 198 0 0,-44 186 422 0 0,181-421-640 0 0,-89 195 425 0 0,67-157-369 0 0,-2 0-1 0 0,-45 55 1 0 0,68-93-215 0 0,-32 34 405 0 0,32-35-899 0 0,-1 0-1 0 0,0 0 1 0 0,0 0-1 0 0,-6 4 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8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14479 0 0,'0'0'1314'0'0,"2"1"-1078"0"0,29 20 1237 0 0,38 33 1 0 0,-32-23-716 0 0,32 27 451 0 0,-4 3 0 0 0,-2 3 0 0 0,-2 3 0 0 0,93 136 0 0 0,-146-192-1166 0 0,-1 1 1 0 0,0 0-1 0 0,-1 0 0 0 0,0 1 0 0 0,-1 0 1 0 0,5 17-1 0 0,-9-24-49 0 0,0 0 0 0 0,0 0 0 0 0,0-1 0 0 0,-1 1-1 0 0,0 0 1 0 0,0 0 0 0 0,0 0 0 0 0,-1 0 0 0 0,1 0 0 0 0,-2-1 0 0 0,1 1 0 0 0,-1 0 0 0 0,1-1 0 0 0,-1 1 0 0 0,-1-1 0 0 0,1 0 0 0 0,-6 8-1 0 0,-7 7 211 0 0,-2 0 0 0 0,-32 29 0 0 0,2-2 39 0 0,-82 100-534 0 0,127-145 238 0 0,0 1 1 0 0,-1 0-1 0 0,1 0 0 0 0,1 0 0 0 0,-1 0 0 0 0,0 0 0 0 0,1 0 0 0 0,-1 0 0 0 0,1 1 0 0 0,0-1 0 0 0,-1 5 0 0 0,2-6 8 0 0,0 0 0 0 0,0 0 0 0 0,1-1 0 0 0,-1 1 0 0 0,0 0-1 0 0,1 0 1 0 0,-1 0 0 0 0,1-1 0 0 0,-1 1 0 0 0,1 0 0 0 0,0-1 0 0 0,0 1-1 0 0,0 0 1 0 0,0-1 0 0 0,0 1 0 0 0,0-1 0 0 0,0 0 0 0 0,0 1 0 0 0,1-1 0 0 0,-1 0-1 0 0,0 0 1 0 0,4 2 0 0 0,-2-1-91 0 0,-1 0 1 0 0,1-1-1 0 0,1 1 0 0 0,-1-1 0 0 0,0 0 1 0 0,0 0-1 0 0,0 0 0 0 0,1 0 1 0 0,-1-1-1 0 0,0 1 0 0 0,1-1 0 0 0,-1 0 1 0 0,4 0-1 0 0,0 0-541 0 0,-1-1 0 0 0,1 0 0 0 0,-1 0 0 0 0,1-1 0 0 0,11-4 0 0 0,-2-1-1209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39 1839 0 0,'-8'-19'17126'0'0,"1"26"-12959"0"0,-8 16-6924 0 0,10-15 4037 0 0,-30 49-984 0 0,2 0 0 0 0,-37 95 0 0 0,64-138-5 0 0,1 0 1 0 0,-5 20-1 0 0,9-29-157 0 0,0-1 1 0 0,1 1-1 0 0,-1 0 1 0 0,1 0-1 0 0,0-1 1 0 0,0 1-1 0 0,1 0 1 0 0,0 0 0 0 0,-1-1-1 0 0,1 1 1 0 0,3 5-1 0 0,-3-8-72 0 0,0 0-1 0 0,0 0 1 0 0,0 0 0 0 0,1-1-1 0 0,-1 1 1 0 0,0 0 0 0 0,1-1-1 0 0,0 1 1 0 0,-1-1 0 0 0,1 0-1 0 0,0 1 1 0 0,0-1 0 0 0,0 0 0 0 0,0 0-1 0 0,3 1 1 0 0,0 0 8 0 0,0 0 0 0 0,0-1 0 0 0,0 0 1 0 0,0 0-1 0 0,7 1 0 0 0,-4-2-27 0 0,0-1 1 0 0,1 0-1 0 0,-1 0 1 0 0,0 0-1 0 0,0-1 0 0 0,0 0 1 0 0,0-1-1 0 0,0 0 1 0 0,-1 0-1 0 0,1-1 0 0 0,8-5 1 0 0,9-7 42 0 0,40-33 0 0 0,-48 35-50 0 0,-2-1 0 0 0,1 0 0 0 0,-2-1 0 0 0,0 0 0 0 0,0-1 0 0 0,12-23 0 0 0,-20 30-227 0 0,-1 0 0 0 0,0-1 1 0 0,-1 0-1 0 0,0 0 0 0 0,0 0 0 0 0,-1 0 1 0 0,-1-1-1 0 0,0 1 0 0 0,0-1 1 0 0,-1 1-1 0 0,-1-1 0 0 0,0 1 1 0 0,-2-16-1 0 0,-7-16-2548 0 0,8 39 2487 0 0,0 0-1 0 0,-1 0 1 0 0,1 1 0 0 0,-1-1 0 0 0,0 1-1 0 0,0-1 1 0 0,0 1 0 0 0,-5-6 0 0 0,6 8-180 0 0,-3 12-5534 0 0,2 1 242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8 546 15343 0 0,'0'0'704'0'0,"0"2"-14"0"0,0 20-420 0 0,-7 16 2633 0 0,6-30 4394 0 0,21-37-6677 0 0,1 0 0 0 0,47-50 1 0 0,-34 42-354 0 0,43-47-142 0 0,3 4 1 0 0,98-75-1 0 0,-145 128-639 0 0,37-27-415 0 0,-20 24-7849 0 0,-28 18 383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33 1839 0 0,'5'-6'24'0'0,"17"-20"12662"0"0,-24 27-11652 0 0,-11 14-434 0 0,0 0-1 0 0,1 0 1 0 0,0 1-1 0 0,1 0 0 0 0,1 1 1 0 0,-11 25-1 0 0,-38 107-542 0 0,3-8-22 0 0,-14 8 24 0 0,-177 273 0 0 0,228-396 12 0 0,0 0 1 0 0,-2-2-1 0 0,0 0 1 0 0,-2-1-1 0 0,-38 29 1 0 0,59-51-29 0 0,4-14-327 0 0,2-10 251 0 0,1-1 0 0 0,1 1 0 0 0,1 0 0 0 0,11-23 0 0 0,2 2 104 0 0,26-42 0 0 0,-39 75-67 0 0,1 0-1 0 0,-1 0 1 0 0,1 0 0 0 0,1 1 0 0 0,0 0 0 0 0,1 0 0 0 0,0 1-1 0 0,0 1 1 0 0,1-1 0 0 0,0 2 0 0 0,0 0 0 0 0,1 0-1 0 0,19-8 1 0 0,-16 9 15 0 0,0 1 0 0 0,0 1 0 0 0,0 0 0 0 0,1 1 0 0 0,-1 1-1 0 0,28-1 1 0 0,-19 3 211 0 0,-1 1 0 0 0,0 2-1 0 0,43 9 1 0 0,44 6 825 0 0,-70-13-553 0 0,-37-5-278 0 0,-3 3-284 0 0,-1 1 44 0 0,1-1 1 0 0,-1 1-1 0 0,0 0 0 0 0,0 0 1 0 0,0 0-1 0 0,0-1 0 0 0,-1 1 1 0 0,1-1-1 0 0,-1 1 0 0 0,0-1 1 0 0,-5 7-1 0 0,-4 4-109 0 0,-18 18 1 0 0,6-7 61 0 0,-8 9 24 0 0,0-2 1 0 0,-2-1-1 0 0,-68 49 0 0 0,85-70 25 0 0,0 0-1 0 0,-1-1 0 0 0,0-1 1 0 0,0-1-1 0 0,-1-1 0 0 0,1 0 0 0 0,-31 5 1 0 0,18-6 56 0 0,-1-1 0 0 0,0-2 0 0 0,-57-2 0 0 0,66-4 38 0 0,22 4-80 0 0,0 0-1 0 0,0 0 1 0 0,-1 0 0 0 0,1 0-1 0 0,0 0 1 0 0,0 0-1 0 0,-1 0 1 0 0,1-1-1 0 0,0 1 1 0 0,0 0 0 0 0,-1 0-1 0 0,1 0 1 0 0,0 0-1 0 0,0-1 1 0 0,0 1 0 0 0,-1 0-1 0 0,1 0 1 0 0,0 0-1 0 0,0-1 1 0 0,0 1 0 0 0,0 0-1 0 0,-1 0 1 0 0,1-1-1 0 0,0 1 1 0 0,0-1-1 0 0,0 0-11 0 0,1-1 0 0 0,-1 0 0 0 0,1 1 0 0 0,-1-1 0 0 0,1 1 0 0 0,-1-1 0 0 0,1 1 0 0 0,0-1 0 0 0,0 1 0 0 0,0-1 0 0 0,0 1 0 0 0,0 0 0 0 0,0-1 0 0 0,0 1 0 0 0,1 0 0 0 0,-1 0 0 0 0,2-2 0 0 0,26-18-410 0 0,19-4-1996 0 0,-29 16 484 0 0,6-4-4545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11055 0 0,'0'0'2872'0'0,"0"2"-974"0"0,-2 9-1264 0 0,0-1 0 0 0,2 1 0 0 0,-1 0 0 0 0,1 0 1 0 0,1-1-1 0 0,0 1 0 0 0,0 0 0 0 0,1-1 1 0 0,5 18-1 0 0,6 12-223 0 0,20 42 0 0 0,-30-75-233 0 0,5 11-378 0 0,1 1-1 0 0,0-1 1 0 0,2 0-1 0 0,0-1 1 0 0,1-1 0 0 0,0 1-1 0 0,1-2 1 0 0,24 22-1 0 0,-27-30-1446 0 0,1-2-3338 0 0,-1-4-1371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1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61 7367 0 0,'8'-26'568'0'0,"8"-9"10042"0"0,-16 41-7360 0 0,-1 1-4324 0 0,-9 24 1373 0 0,-1-1 0 0 0,-2 0 1 0 0,-24 41-1 0 0,18-35-146 0 0,-70 135 366 0 0,-108 213-61 0 0,59-82-318 0 0,113-246-316 0 0,5-11-144 0 0,-18 55 1 0 0,33-74-1332 0 0,4-16-3880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63 2303 0 0,'21'-9'894'0'0,"24"-16"0"0"0,-3-3 11973 0 0,-48 35-11659 0 0,-2 1-990 0 0,0 0 0 0 0,-1-1-1 0 0,0 1 1 0 0,0-2 0 0 0,-14 8 0 0 0,-53 24 67 0 0,46-24-212 0 0,-50 26-75 0 0,2 5-1 0 0,-131 97 0 0 0,201-136 3 0 0,-1 0 0 0 0,1 1 0 0 0,-10 10 0 0 0,18-17 2 0 0,-1 1-1 0 0,1-1 1 0 0,-1 1-1 0 0,1-1 1 0 0,0 0 0 0 0,0 1-1 0 0,-1-1 1 0 0,1 1-1 0 0,0-1 1 0 0,0 1-1 0 0,-1-1 1 0 0,1 1 0 0 0,0-1-1 0 0,0 1 1 0 0,0-1-1 0 0,0 2 1 0 0,0-1 14 0 0,1 0 0 0 0,-1 0 0 0 0,1 0 0 0 0,-1 0 0 0 0,1 1 0 0 0,0-1 0 0 0,-1 0 0 0 0,1-1 0 0 0,0 1 0 0 0,0 0 0 0 0,0 0 0 0 0,-1 0 0 0 0,1 0 0 0 0,0-1 0 0 0,0 1 0 0 0,0 0 0 0 0,1-1 0 0 0,-1 1 0 0 0,0-1 0 0 0,2 1 0 0 0,25 8 269 0 0,134 7 808 0 0,-47-7-639 0 0,-33 3-386 0 0,26 2-138 0 0,-36-10-6299 0 0,-50-5-359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7831 0 0,'2'0'2506'0'0,"0"0"-2020"0"0,1 1 0 0 0,0 0 0 0 0,-1 0-1 0 0,1 0 1 0 0,-1 0 0 0 0,0 0 0 0 0,1 1 0 0 0,-1-1 0 0 0,0 1 0 0 0,0 0 0 0 0,3 2 0 0 0,-2-1-197 0 0,0 0 0 0 0,0 1 0 0 0,-1-1 0 0 0,1 1 0 0 0,-1 0 0 0 0,3 5 0 0 0,-2-2-166 0 0,0 1 0 0 0,-1-1 0 0 0,0 1 0 0 0,0 0-1 0 0,-1-1 1 0 0,0 1 0 0 0,1 12 0 0 0,-3-1 50 0 0,-1 0 0 0 0,0 0 0 0 0,-1-1 0 0 0,-10 33 0 0 0,-32 69-9 0 0,37-103-118 0 0,-12 29-33 0 0,-2-2 0 0 0,-3 0 0 0 0,-1-2 0 0 0,-53 65 0 0 0,23-41-7 0 0,-119 105 1 0 0,158-155 1 0 0,4-3 7 0 0,-2-1-1 0 0,1 0 0 0 0,-2 0 0 0 0,1-2 0 0 0,-28 15 1 0 0,41-25 215 0 0,3-4-180 0 0,0 1 0 0 0,0-1 0 0 0,0 1 0 0 0,1-1 0 0 0,-1 1-1 0 0,1-1 1 0 0,0 1 0 0 0,0 0 0 0 0,0 0 0 0 0,0 0 0 0 0,3-3 0 0 0,-1 0-9 0 0,26-31-75 0 0,2 1 1 0 0,1 2-1 0 0,2 1 0 0 0,1 2 0 0 0,67-45 1 0 0,-10 18-275 0 0,-79 51 303 0 0,0 0 0 0 0,1 1 0 0 0,-1 0 0 0 0,31-6 1 0 0,-42 11 39 0 0,1 0 0 0 0,-1 1 0 0 0,1 0 0 0 0,-1 0 0 0 0,1 0 0 0 0,-1 0 1 0 0,1 1-1 0 0,-1-1 0 0 0,1 1 0 0 0,-1 0 0 0 0,0 0 0 0 0,1 0 0 0 0,-1 1 1 0 0,0-1-1 0 0,0 1 0 0 0,0-1 0 0 0,0 1 0 0 0,0 0 0 0 0,0 0 0 0 0,-1 0 1 0 0,1 1-1 0 0,-1-1 0 0 0,1 1 0 0 0,3 4 0 0 0,-3-2 21 0 0,0 0-1 0 0,0 0 1 0 0,0 0 0 0 0,-1 0-1 0 0,0 1 1 0 0,0-1 0 0 0,0 1-1 0 0,-1-1 1 0 0,0 1 0 0 0,0-1-1 0 0,0 1 1 0 0,-1 0 0 0 0,1 0-1 0 0,-2 7 1 0 0,-1 5-7 0 0,-1-1 0 0 0,-1 1 1 0 0,0-1-1 0 0,-1 0 0 0 0,-1-1 1 0 0,-1 1-1 0 0,0-1 0 0 0,-1-1 1 0 0,-12 19-1 0 0,5-12-166 0 0,0 0-488 0 0,1 1-1 0 0,-17 38 1 0 0,30-60-252 0 0,4-1-1074 0 0,-2 0 1670 0 0,0-1 0 0 0,0 1 0 0 0,0 0 0 0 0,0-1 0 0 0,0 1 0 0 0,0-1-1 0 0,0 1 1 0 0,0-1 0 0 0,1 0 0 0 0,3-2-727 0 0,16-10-4576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18 8751 0 0,'0'0'7644'0'0,"0"0"-7444"0"0,0-1-1 0 0,0 1 0 0 0,0-1 0 0 0,0 1 1 0 0,0 0-1 0 0,1-1 0 0 0,-2 1 1 0 0,1-1-1 0 0,0 1 0 0 0,0-1 1 0 0,0 1-1 0 0,0-1 0 0 0,0 1 0 0 0,0-1 1 0 0,0 1-1 0 0,-1 0 0 0 0,1-1 1 0 0,0 1-1 0 0,0-1 0 0 0,-1 0 1 0 0,-4 0-144 0 0,0-1 1 0 0,0 1 0 0 0,-1-1 0 0 0,1 2 0 0 0,-1-1 0 0 0,1 0 0 0 0,-1 1 0 0 0,1 0 0 0 0,0 1 0 0 0,-1-1 0 0 0,1 1 0 0 0,-1 0-1 0 0,-5 2 1 0 0,-12 3-70 0 0,-37 15 0 0 0,33-9 16 0 0,1 0-1 0 0,0 2 1 0 0,1 1 0 0 0,-28 22-1 0 0,38-25 150 0 0,0 0 0 0 0,1 1 0 0 0,0 1 0 0 0,1 1 0 0 0,0 0-1 0 0,1 0 1 0 0,-12 23 0 0 0,22-34-91 0 0,0-1 0 0 0,0 1 0 0 0,1 0 0 0 0,-1 0-1 0 0,1-1 1 0 0,0 1 0 0 0,0 0 0 0 0,1 0 0 0 0,-1 0 0 0 0,1 0-1 0 0,-1 1 1 0 0,2 6 0 0 0,-1-9-37 0 0,1 0-1 0 0,0 0 1 0 0,-1 0 0 0 0,1 0-1 0 0,0 0 1 0 0,0 0-1 0 0,0 0 1 0 0,0-1 0 0 0,0 1-1 0 0,0 0 1 0 0,0-1-1 0 0,1 1 1 0 0,-1-1 0 0 0,1 1-1 0 0,-1-1 1 0 0,1 0-1 0 0,-1 1 1 0 0,1-1 0 0 0,0 0-1 0 0,0 0 1 0 0,0 0-1 0 0,-1-1 1 0 0,1 1 0 0 0,0 0-1 0 0,0-1 1 0 0,0 1 0 0 0,4 0-1 0 0,1 0-342 0 0,0-1 1 0 0,1 0-1 0 0,-1 0 0 0 0,0 0 0 0 0,1-1 0 0 0,-1 0 0 0 0,0 0 1 0 0,11-4-1 0 0,-1-1-1212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7831 0 0,'1'-1'11092'0'0,"150"-180"-5715"0"0,-117 146-5456 0 0,1 2 1 0 0,74-53-1 0 0,-99 80-29 0 0,0 0-1 0 0,0 1 0 0 0,0 1 0 0 0,12-4 0 0 0,-22 8 99 0 0,0 0 0 0 0,1 0 0 0 0,-1 0 0 0 0,1 0 0 0 0,-1 0-1 0 0,1 0 1 0 0,-1 0 0 0 0,0 1 0 0 0,1-1 0 0 0,-1 0 0 0 0,0 0-1 0 0,1 0 1 0 0,-1 1 0 0 0,1-1 0 0 0,-1 0 0 0 0,0 1 0 0 0,0-1-1 0 0,1 0 1 0 0,-1 1 0 0 0,0-1 0 0 0,1 0 0 0 0,-1 1 0 0 0,0-1-1 0 0,0 1 1 0 0,5 9-77 0 0,-4-7 81 0 0,0 1 1 0 0,0 0-1 0 0,0 0 0 0 0,-1-1 0 0 0,0 1 1 0 0,0 0-1 0 0,0 0 0 0 0,-1 6 0 0 0,-9 34-35 0 0,5-23 34 0 0,1-2 1 0 0,0-1 1 0 0,2 0-1 0 0,0 1 0 0 0,1 0 1 0 0,0-1-1 0 0,2 1 0 0 0,3 26 1 0 0,-3-44-241 0 0,-1 1 0 0 0,1 0 0 0 0,0 0 0 0 0,-1 0 0 0 0,1-1 1 0 0,0 1-1 0 0,0 0 0 0 0,0-1 0 0 0,3 3 0 0 0,4 4-5223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13447 0 0,'-1'1'4688'0'0,"-11"12"-3677"0"0,0 1 0 0 0,-18 13 0 0 0,-5 6-515 0 0,-83 102 532 0 0,98-108-734 0 0,1 0 1 0 0,1 1-1 0 0,-18 43 1 0 0,35-69-268 0 0,0 0 0 0 0,0 1-1 0 0,0-1 1 0 0,0 0 0 0 0,1 0 0 0 0,-1 1 0 0 0,1-1 0 0 0,0 0 0 0 0,-1 1-1 0 0,1-1 1 0 0,0 1 0 0 0,1-1 0 0 0,-1 0 0 0 0,0 1 0 0 0,1-1 0 0 0,-1 0-1 0 0,2 4 1 0 0,-1-4-22 0 0,0-1 0 0 0,0 1 0 0 0,0 0 0 0 0,0-1 0 0 0,1 1-1 0 0,-1-1 1 0 0,0 0 0 0 0,1 1 0 0 0,-1-1 0 0 0,1 0 0 0 0,0 0 0 0 0,-1 0 0 0 0,1 0-1 0 0,0 0 1 0 0,0 0 0 0 0,-1-1 0 0 0,1 1 0 0 0,0-1 0 0 0,0 1 0 0 0,0-1 0 0 0,3 1-1 0 0,-1 0-239 0 0,1-1 0 0 0,-1 0 0 0 0,1 1 0 0 0,-1-1 0 0 0,1-1-1 0 0,-1 1 1 0 0,6-2 0 0 0,4-3-1665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2303 0 0,'-1'1'167'0'0,"-8"4"-190"0"0,-1 2 3539 0 0,0 0-1 0 0,-11 10 1 0 0,19-16-2599 0 0,-4 10 1519 0 0,6-10-2322 0 0,0-1 0 0 0,-1 0 0 0 0,1 1 0 0 0,0-1 0 0 0,0 0 0 0 0,0 1 0 0 0,0-1 0 0 0,0 1 0 0 0,0-1 0 0 0,0 0 1 0 0,0 1-1 0 0,0-1 0 0 0,0 1 0 0 0,0-1 0 0 0,0 0 0 0 0,0 1 0 0 0,0-1 0 0 0,0 1 0 0 0,0-1 0 0 0,0 0 0 0 0,0 1 1 0 0,1-1-1 0 0,-1 1 0 0 0,0-1 0 0 0,0 0 0 0 0,0 1 0 0 0,1-1 0 0 0,-1 0 0 0 0,0 0 0 0 0,0 1 0 0 0,1-1 0 0 0,-1 0 1 0 0,0 1-1 0 0,1-1 0 0 0,0 0 0 0 0,7 2 86 0 0,1-1 0 0 0,0 0 0 0 0,-1-1 0 0 0,1 1 1 0 0,0-2-1 0 0,-1 1 0 0 0,1-2 0 0 0,13-2 0 0 0,8-1 374 0 0,0 1 1 0 0,55-1-1 0 0,-70 7-522 0 0,-1 1 0 0 0,1 0 1 0 0,-1 1-1 0 0,0 0 0 0 0,14 7 0 0 0,12 4 8 0 0,-32-13-152 0 0,1 0 0 0 0,0-1 1 0 0,-1 0-1 0 0,1 0 0 0 0,0 0 0 0 0,-1-1 0 0 0,1-1 0 0 0,16-2 0 0 0,-4-2-991 0 0,0 0-1 0 0,29-12 1 0 0,-15 3-6352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50 178 1839 0 0,'2'0'778'0'0,"42"-3"10686"0"0,-1-3-4559 0 0,-14-1-4771 0 0,29-10 1 0 0,-3-4-2472 0 0,55-30-1 0 0,-104 48 97 0 0,1-1-1 0 0,-1-1 1 0 0,0 1-1 0 0,0-1 1 0 0,5-6-1 0 0,-9 9-170 0 0,-2 1-90 0 0,0 0 402 0 0,0-1-1 0 0,0 0 1 0 0,0 1-1 0 0,-1-1 0 0 0,1 1 1 0 0,0-1-1 0 0,-1 0 0 0 0,1 1 1 0 0,-1-3-1 0 0,-2 2 49 0 0,1 0 1 0 0,0 0-1 0 0,0 1 0 0 0,-1-1 0 0 0,1 0 1 0 0,-1 1-1 0 0,1 0 0 0 0,-1-1 0 0 0,0 1 1 0 0,0 0-1 0 0,1 1 0 0 0,-1-1 0 0 0,0 0 1 0 0,-3 0-1 0 0,1 1 26 0 0,1 0-1 0 0,-1 0 1 0 0,0 1 0 0 0,0-1-1 0 0,1 1 1 0 0,-1 0 0 0 0,0 0-1 0 0,-4 2 1 0 0,-5 3 68 0 0,0 1 0 0 0,0 0 0 0 0,0 1 0 0 0,-16 13 1 0 0,1 1 451 0 0,1 1 0 0 0,2 1 0 0 0,-38 42 0 0 0,49-48-148 0 0,1 0 0 0 0,1 1 0 0 0,0 1 0 0 0,2 0 0 0 0,0 1 0 0 0,-12 35 0 0 0,20-49-286 0 0,1 0 0 0 0,1 1 0 0 0,-1-1 0 0 0,1 1 0 0 0,0 0 0 0 0,1-1 0 0 0,0 1 0 0 0,0 0 0 0 0,2 7 0 0 0,-2-12-41 0 0,1 0-1 0 0,0 0 1 0 0,-1 0-1 0 0,1 0 1 0 0,0 0-1 0 0,1 0 1 0 0,-1 0 0 0 0,0-1-1 0 0,1 1 1 0 0,0 0-1 0 0,0-1 1 0 0,-1 1-1 0 0,1-1 1 0 0,1 0 0 0 0,-1 1-1 0 0,0-1 1 0 0,0 0-1 0 0,1-1 1 0 0,0 1-1 0 0,-1 0 1 0 0,1-1-1 0 0,0 1 1 0 0,-1-1 0 0 0,6 2-1 0 0,6 0-241 0 0,-1 0 0 0 0,1-1-1 0 0,-1 0 1 0 0,1-2 0 0 0,0 1 0 0 0,22-3-1 0 0,-18-1-445 0 0,0 0 0 0 0,0 0-1 0 0,0-2 1 0 0,25-10 0 0 0,-28 8-4654 0 0,-1-2-1437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18 3223 0 0,'0'0'11967'0'0,"-2"0"-11780"0"0,-21 7-64 0 0,13-5-81 0 0,1 1 0 0 0,0 0 0 0 0,-10 5-1 0 0,-18 9 133 0 0,-12 7 75 0 0,20-7-50 0 0,7-5 268 0 0,1 1 1 0 0,1 1 0 0 0,-37 31-1 0 0,55-42-397 0 0,-1-1-1 0 0,1 1 0 0 0,0-1 1 0 0,0 1-1 0 0,0 0 1 0 0,0 0-1 0 0,0 0 1 0 0,1 0-1 0 0,-1 1 0 0 0,1-1 1 0 0,0 0-1 0 0,0 1 1 0 0,0-1-1 0 0,0 1 0 0 0,1-1 1 0 0,0 1-1 0 0,-1-1 1 0 0,1 1-1 0 0,0-1 1 0 0,0 1-1 0 0,1-1 0 0 0,-1 1 1 0 0,1-1-1 0 0,0 0 1 0 0,2 6-1 0 0,-1-4-7 0 0,0-1 1 0 0,1 1-1 0 0,-1 0 1 0 0,1-1-1 0 0,0 0 0 0 0,1 0 1 0 0,-1 0-1 0 0,1 0 0 0 0,-1 0 1 0 0,1-1-1 0 0,0 1 1 0 0,1-1-1 0 0,-1 0 0 0 0,1 0 1 0 0,-1-1-1 0 0,8 4 1 0 0,-2-3 33 0 0,0 0 0 0 0,0 0 0 0 0,1-1 0 0 0,-1-1 0 0 0,0 0 0 0 0,1 0 0 0 0,-1-1 0 0 0,0 0 0 0 0,21-3 0 0 0,-8-1 5 0 0,1-1 0 0 0,-1-2 0 0 0,28-10-1 0 0,-37 11-72 0 0,0 0 0 0 0,0-1 0 0 0,-1-1 0 0 0,0 0 0 0 0,0-1 0 0 0,21-19 0 0 0,-29 23-59 0 0,0-1-1 0 0,0 0 0 0 0,0 0 0 0 0,-1 0 0 0 0,1 0 0 0 0,5-14 1 0 0,-8 16-40 0 0,-1 0 0 0 0,1-1 0 0 0,-1 1 0 0 0,0-1 0 0 0,0 0 0 0 0,0 1 0 0 0,-1-1 0 0 0,0 0 0 0 0,0 1 0 0 0,0-1 0 0 0,0 0 0 0 0,-2-4 0 0 0,1 4-105 0 0,-1 0 1 0 0,1 0-1 0 0,-1 0 0 0 0,0 0 1 0 0,-1 0-1 0 0,1 0 0 0 0,-1 1 0 0 0,0 0 1 0 0,0-1-1 0 0,0 1 0 0 0,-8-7 1 0 0,2 3-117 0 0,0 1 0 0 0,0 0 1 0 0,-1 0-1 0 0,-12-6 1 0 0,13 9 250 0 0,0 1 0 0 0,0-1-1 0 0,-1 2 1 0 0,0-1 0 0 0,0 1 0 0 0,1 1 0 0 0,-1 0 0 0 0,0 0 0 0 0,0 1 0 0 0,0 0 0 0 0,0 1 0 0 0,-18 3 0 0 0,5 3 167 0 0,26 2-44 0 0,-2-8-159 0 0,1 1-1 0 0,-1-1 1 0 0,1 0-1 0 0,-1 1 1 0 0,1-1-1 0 0,-1 0 0 0 0,1 0 1 0 0,0 0-1 0 0,-1 0 1 0 0,1 0-1 0 0,0-1 1 0 0,0 1-1 0 0,0-1 1 0 0,-1 1-1 0 0,1-1 1 0 0,0 1-1 0 0,0-1 0 0 0,2 0 1 0 0,17 2-790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169 176 7831 0 0,'0'0'1072'0'0,"-1"2"312"0"0,-9 18-185 0 0,-1 0 0 0 0,0 0 0 0 0,-19 23 0 0 0,-48 53 2943 0 0,75-93-4136 0 0,-16 16 5 0 0,14-16 55 0 0,4-6-43 0 0,4-6-5 0 0,3-5-16 0 0,1-1 1 0 0,1 1 0 0 0,17-24 0 0 0,36-38-5 0 0,-47 60 3 0 0,9-11-1 0 0,2 1 0 0 0,0 1 0 0 0,42-30 0 0 0,-52 44 0 0 0,1 0 0 0 0,0 1 0 0 0,0 1 0 0 0,1 1 0 0 0,0 1 0 0 0,1 0 0 0 0,0 1 0 0 0,23-5 0 0 0,-35 10 39 0 0,1 0-1 0 0,0 0 1 0 0,0 1-1 0 0,0 0 0 0 0,0 0 1 0 0,0 0-1 0 0,-1 1 1 0 0,1 0-1 0 0,0 0 1 0 0,0 1-1 0 0,7 3 1 0 0,-10-4 11 0 0,-1 1 1 0 0,1 0 0 0 0,-1 0 0 0 0,0 0 0 0 0,0 0-1 0 0,1 1 1 0 0,-2-1 0 0 0,1 1 0 0 0,0 0 0 0 0,0 0-1 0 0,-1 0 1 0 0,0 0 0 0 0,1 1 0 0 0,-1-1-1 0 0,0 0 1 0 0,-1 1 0 0 0,1 0 0 0 0,-1-1 0 0 0,1 1-1 0 0,0 6 1 0 0,-1-3 36 0 0,0 1-1 0 0,0 0 0 0 0,-1-1 0 0 0,0 1 1 0 0,-1 0-1 0 0,1 0 0 0 0,-2-1 1 0 0,1 1-1 0 0,-1-1 0 0 0,-5 16 1 0 0,0-6-21 0 0,-1 0 1 0 0,0-1 0 0 0,-16 23-1 0 0,20-33-15 0 0,0 0 0 0 0,-1 0 0 0 0,-5 5 0 0 0,-6 1-1067 0 0,15-12 583 0 0,-1 1 1 0 0,1 0-1 0 0,-1-1 0 0 0,0 1 0 0 0,1-1 0 0 0,-1 1 1 0 0,0-1-1 0 0,1 0 0 0 0,-3 0 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38 9671 0 0,'1'-2'748'0'0,"12"-34"7292"0"0,-12 38-7960 0 0,0-1 0 0 0,-1 1 1 0 0,1-1-1 0 0,-1 1 0 0 0,0 0 0 0 0,1-1 0 0 0,-1 1 0 0 0,0-1 0 0 0,0 1 0 0 0,0 0 0 0 0,-1 2 1 0 0,-2 12 113 0 0,-1-1 1 0 0,0 1-1 0 0,-1-1 1 0 0,-11 20-1 0 0,2-2 28 0 0,-40 92 453 0 0,-80 133 0 0 0,61-136-590 0 0,-26 47 48 0 0,98-168-146 0 0,-2 4-102 0 0,0 1 0 0 0,0 0 0 0 0,1-1 0 0 0,-1 1 0 0 0,1 1 0 0 0,1-1 0 0 0,-1 0 0 0 0,0 7 0 0 0,2-11-953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6911 0 0,'-1'2'315'0'0,"-3"34"-954"0"0,3-28 1610 0 0,1 1 1 0 0,0-1 0 0 0,0 1-1 0 0,2 8 1 0 0,-1-12-469 0 0,0 0 0 0 0,1 0 0 0 0,-1 0 0 0 0,1 0 0 0 0,0 0 0 0 0,1-1 0 0 0,-1 1 0 0 0,1-1 0 0 0,0 1 0 0 0,0-1 0 0 0,0 0 0 0 0,0 0 0 0 0,1 0 0 0 0,-1-1 0 0 0,6 5 0 0 0,3 0-561 0 0,0 0 1 0 0,1 0 0 0 0,0-1-1 0 0,0-1 1 0 0,23 8 0 0 0,-18-8-1637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14479 0 0,'0'0'1314'0'0,"-1"2"-1034"0"0,-22 29 551 0 0,1 0 0 0 0,-18 37 1 0 0,-29 72 960 0 0,35-70-1177 0 0,-7 17-191 0 0,-69 127 152 0 0,53-127-489 0 0,-113 130 1 0 0,159-204-86 0 0,7-7-2 0 0,-49 61 0 0 0,45-56 0 0 0,1 0 0 0 0,0 1 0 0 0,1 0 0 0 0,-6 15 0 0 0,12-25 49 0 0,-1 1-1 0 0,0-1 0 0 0,0 1 1 0 0,1-1-1 0 0,0 1 0 0 0,-1-1 1 0 0,1 5-1 0 0,4 3-1142 0 0,5-1-4767 0 0,2-5-835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303 355 1375 0 0,'0'0'14527'0'0,"2"0"-14183"0"0,2 0-288 0 0,-1 0 0 0 0,0 0 0 0 0,1-1 0 0 0,-1 0 0 0 0,0 0 0 0 0,1 0 0 0 0,-1 0 1 0 0,0 0-1 0 0,0 0 0 0 0,0-1 0 0 0,0 0 0 0 0,3-2 0 0 0,0 0 24 0 0,-1-1 0 0 0,1 0 0 0 0,-1 0 0 0 0,0-1 1 0 0,5-7-1 0 0,3-7 195 0 0,0-1-1 0 0,13-32 1 0 0,-24 48-204 0 0,5-8-3 0 0,-1 0 0 0 0,-1-1 0 0 0,0 0 0 0 0,-1 1 0 0 0,0-2 0 0 0,-1 1 0 0 0,-1 0 0 0 0,0-1 0 0 0,0-23 0 0 0,-2 36-80 0 0,0 1 0 0 0,-1-1-1 0 0,1 0 1 0 0,0 1 0 0 0,-1-1-1 0 0,1 1 1 0 0,-1-1 0 0 0,1 1 0 0 0,-1-1-1 0 0,0 1 1 0 0,1-1 0 0 0,-1 1-1 0 0,0 0 1 0 0,0-1 0 0 0,0 1-1 0 0,0 0 1 0 0,0 0 0 0 0,-1 0 0 0 0,0-1-1 0 0,0 0-35 0 0,-1 1 0 0 0,1 0 0 0 0,0 0-1 0 0,-1 0 1 0 0,1 0 0 0 0,-1 0 0 0 0,1 1-1 0 0,-1-1 1 0 0,1 1 0 0 0,-6-1 0 0 0,-1 1-87 0 0,-1 0 1 0 0,1 1-1 0 0,-1 1 0 0 0,1-1 1 0 0,-14 5-1 0 0,-12 7 43 0 0,0 0 0 0 0,0 3-1 0 0,2 0 1 0 0,-51 35 0 0 0,52-32 179 0 0,18-11 70 0 0,0 0 0 0 0,1 1 0 0 0,-23 20 0 0 0,33-26-65 0 0,0 1 0 0 0,0-1 0 0 0,0 1 0 0 0,0 0 0 0 0,1-1 0 0 0,-1 1 0 0 0,1 0 0 0 0,0 1 0 0 0,0-1 0 0 0,1 0 0 0 0,-1 1 0 0 0,1-1 0 0 0,0 0 0 0 0,0 1 0 0 0,1-1 0 0 0,-1 1 0 0 0,1 0 0 0 0,0 4 0 0 0,1-2 45 0 0,0-1 0 0 0,0 1 1 0 0,1-1-1 0 0,-1 0 0 0 0,2 1 1 0 0,-1-1-1 0 0,1 0 0 0 0,-1 0 1 0 0,2 0-1 0 0,6 10 0 0 0,-9-15-127 0 0,0 1 0 0 0,-1-1 0 0 0,1 0 0 0 0,0 0 0 0 0,0 1 0 0 0,0-1 0 0 0,0 0 0 0 0,0 0 0 0 0,0 0 0 0 0,0 0 0 0 0,0-1 0 0 0,0 1 0 0 0,1 0 0 0 0,-1 0 0 0 0,0-1 0 0 0,1 1 1 0 0,1 0-1 0 0,2 1 11 0 0,-3-1-5 0 0,0 0 1 0 0,0-1-1 0 0,0 1 1 0 0,0-1 0 0 0,1 1-1 0 0,-1-1 1 0 0,0 0 0 0 0,0 0-1 0 0,1 0 1 0 0,-1 0-1 0 0,0 0 1 0 0,0 0 0 0 0,1-1-1 0 0,3 0 1 0 0,32-15 26 0 0,-22 8-49 0 0,18-8-359 0 0,-1-3 0 0 0,-2 0-1 0 0,59-48 1 0 0,-81 60 230 0 0,-5 4 58 0 0,0 0 0 0 0,-1 0 0 0 0,1 0 0 0 0,-1-1-1 0 0,0 0 1 0 0,4-6 0 0 0,-6 9-39 0 0,-1 3 215 0 0,-6 12 175 0 0,0 1 1 0 0,0-1-1 0 0,-16 24 1 0 0,-9 19 276 0 0,23-42-456 0 0,-11 33-252 0 0,19-46-841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15919 0 0,'0'0'2192'0'0,"-1"2"-1952"0"0,-2 6-158 0 0,-105 247 1388 0 0,-130 149-81 0 0,162-294-300 0 0,-137 151 0 0 0,202-248-759 0 0,15-18-81 0 0,11-15-298 0 0,63-107-1013 0 0,-45 71 102 0 0,45-60 0 0 0,-64 99 647 0 0,0 0 1 0 0,1 1 0 0 0,1 1 0 0 0,0 1 0 0 0,1 0 0 0 0,1 1 0 0 0,26-15 0 0 0,-37 24 283 0 0,0 0 0 0 0,1 1 0 0 0,-1 0 0 0 0,0 1 1 0 0,1 0-1 0 0,0 0 0 0 0,-1 0 0 0 0,1 1 0 0 0,0 0 1 0 0,0 1-1 0 0,0 0 0 0 0,0 0 0 0 0,10 2 0 0 0,-13-1 161 0 0,1 0 0 0 0,-1 1-1 0 0,1 0 1 0 0,-1 0 0 0 0,0 0-1 0 0,1 1 1 0 0,-1-1-1 0 0,0 1 1 0 0,-1 0 0 0 0,1 1-1 0 0,-1-1 1 0 0,1 1-1 0 0,-1 0 1 0 0,0 0 0 0 0,0 0-1 0 0,-1 1 1 0 0,1-1 0 0 0,-1 1-1 0 0,3 5 1 0 0,-2-2-24 0 0,0 0 0 0 0,-1 0 0 0 0,0 0 0 0 0,0 1 0 0 0,0-1 0 0 0,-1 1 0 0 0,-1-1 0 0 0,1 1-1 0 0,-1 0 1 0 0,-1 0 0 0 0,0 0 0 0 0,0-1 0 0 0,-1 1 0 0 0,0 0 0 0 0,0 0 0 0 0,-1-1 0 0 0,0 1 0 0 0,-1-1 0 0 0,1 1 0 0 0,-2-1 0 0 0,1 0 0 0 0,-1 0 0 0 0,-1 0 0 0 0,1-1 0 0 0,-1 0 0 0 0,0 1 0 0 0,-1-2 0 0 0,0 1 0 0 0,0-1 0 0 0,0 0 0 0 0,-1 0-1 0 0,-13 9 1 0 0,-7 2-75 0 0,0-1-1 0 0,-57 23 0 0 0,-63 14 30 0 0,135-49-62 0 0,-18 6 0 0 0,-23 8 0 0 0,-65 13 0 0 0,96-30-192 0 0,20-2 1 0 0,2 0 6 0 0,1-2 62 0 0,0 1 1 0 0,0 0-1 0 0,0-1 0 0 0,0 1 1 0 0,0 0-1 0 0,1 0 0 0 0,-1-1 0 0 0,1 1 1 0 0,-1 0-1 0 0,3-2 0 0 0,22-19-1966 0 0,-21 19 1263 0 0,20-16-6389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16871 0 0,'0'0'1528'0'0,"-2"1"-1254"0"0,-101 84 684 0 0,74-59-752 0 0,-105 97 417 0 0,111-99-590 0 0,1 0-1 0 0,2 2 1 0 0,-27 41 0 0 0,45-63-10 0 0,0 0 0 0 0,0 0 0 0 0,0 0 0 0 0,1 0-1 0 0,0 0 1 0 0,-2 6 0 0 0,3-9 87 0 0,9 9 748 0 0,1-6-633 0 0,0-1 1 0 0,0-1-1 0 0,0 0 0 0 0,0 0 1 0 0,1-1-1 0 0,-1 0 0 0 0,0-1 1 0 0,20-1-1 0 0,-14-1-107 0 0,0-1 0 0 0,0 0 0 0 0,0 0 0 0 0,-1-2 0 0 0,17-6 0 0 0,-24 7-129 0 0,-1 0 0 0 0,0 0 1 0 0,0-1-1 0 0,0 0 0 0 0,-1 0 0 0 0,0-1 0 0 0,0 1 1 0 0,0-1-1 0 0,-1 0 0 0 0,0-1 0 0 0,0 1 0 0 0,0-1 0 0 0,-1 0 1 0 0,0-1-1 0 0,3-7 0 0 0,-5 10-20 0 0,1 0 0 0 0,-2 0 0 0 0,1 0 0 0 0,-1 0 0 0 0,0-1 0 0 0,0 1 0 0 0,0 0-1 0 0,-1-1 1 0 0,1 1 0 0 0,-1-1 0 0 0,-1 1 0 0 0,1-1 0 0 0,-1 1 0 0 0,0 0 0 0 0,0-1 0 0 0,-1 1 0 0 0,1 0 0 0 0,-1 0 0 0 0,0 0 0 0 0,-1 0 0 0 0,1 0 0 0 0,-1 0 0 0 0,-5-6-1 0 0,4 7-12 0 0,1 0 0 0 0,-1 1 0 0 0,0-1-1 0 0,0 1 1 0 0,-1 0 0 0 0,1 0 0 0 0,-1 0-1 0 0,1 1 1 0 0,-10-4 0 0 0,-1 1-606 0 0,-29-6 1 0 0,43 11 621 0 0,-1 0-220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 4143 0 0,'59'-25'1953'0'0,"-19"7"10050"0"0,-46 29-11323 0 0,-86 125 282 0 0,23-38 48 0 0,63-88-874 0 0,-34 56 681 0 0,37-59-622 0 0,0-1 1 0 0,0 1-1 0 0,1 0 1 0 0,0 0-1 0 0,0 0 1 0 0,1 0-1 0 0,0 1 1 0 0,-1 8-1 0 0,2-15-142 0 0,1-1 0 0 0,-1 1 0 0 0,0 0-1 0 0,0 0 1 0 0,1 0 0 0 0,-1 0 0 0 0,1 0 0 0 0,-1-1 0 0 0,1 1-1 0 0,-1 0 1 0 0,1-1 0 0 0,-1 1 0 0 0,1 0 0 0 0,0-1-1 0 0,-1 1 1 0 0,1 0 0 0 0,0-1 0 0 0,0 1 0 0 0,0 0 0 0 0,16 7 490 0 0,-11-7-418 0 0,1 1-1 0 0,0-1 1 0 0,0 0-1 0 0,0-1 1 0 0,0 1 0 0 0,0-1-1 0 0,0-1 1 0 0,-1 1-1 0 0,1-1 1 0 0,12-3-1 0 0,0-2 11 0 0,0 0-1 0 0,27-13 0 0 0,-25 9-102 0 0,-1-1 0 0 0,-1 0 0 0 0,0-2 0 0 0,-1 0 0 0 0,0-1 0 0 0,27-28 0 0 0,-37 31-14 0 0,0 1 0 0 0,0-1-1 0 0,-1 0 1 0 0,-1-1 0 0 0,1 1-1 0 0,-2-1 1 0 0,0 0 0 0 0,6-21-1 0 0,-7 17-816 0 0,-1 1 0 0 0,-1-1 0 0 0,0 1 0 0 0,0-1 0 0 0,-2 0 0 0 0,-2-29 0 0 0,0 30-844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56 919 0 0,'-2'1'67'0'0,"0"0"79"0"0,0 0 0 0 0,0 0 1 0 0,0 0-1 0 0,0-1 0 0 0,-1 1 0 0 0,1-1 0 0 0,0 1 0 0 0,0-1 0 0 0,0 0 1 0 0,-1 1-1 0 0,1-1 0 0 0,0 0 0 0 0,-1-1 0 0 0,-3 1 0 0 0,-8-1 3075 0 0,-23 10 4096 0 0,-16 11 509 0 0,55-20-7385 0 0,287-40 1711 0 0,-226 27-1925 0 0,101-18 266 0 0,-139 28-475 0 0,-1 0 0 0 0,0 2 0 0 0,45 4 0 0 0,-61-2-130 0 0,-1 0 1 0 0,1 0-1 0 0,-1 1 0 0 0,0 0 0 0 0,1 1 1 0 0,6 3-1 0 0,-11-4-196 0 0,0-1 1 0 0,1 1-1 0 0,-1 1 1 0 0,0-1-1 0 0,-1 0 1 0 0,1 1-1 0 0,0-1 0 0 0,-1 1 1 0 0,1 0-1 0 0,-1 0 1 0 0,0 0-1 0 0,0 0 1 0 0,3 7-1 0 0,3 8-1228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17503 0 0,'0'0'1588'0'0,"-2"1"-1304"0"0,-1 1-206 0 0,-1 0-1 0 0,1 1 1 0 0,-1 0-1 0 0,1-1 1 0 0,0 1-1 0 0,0 0 0 0 0,-5 6 1 0 0,-17 29 1587 0 0,15-23-1124 0 0,-22 39 307 0 0,2 2 1 0 0,-22 59-1 0 0,31-67-555 0 0,-14 34 77 0 0,-54 110 28 0 0,50-116-351 0 0,-100 184 87 0 0,-14-10-19 0 0,81-157-67 0 0,42-57-281 0 0,29-34 74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93 7831 0 0,'-16'-3'18637'0'0,"65"-4"-16533"0"0,73-6-997 0 0,-44 10-1080 0 0,527-37-1505 0 0,-600 39 1379 0 0,16-1-1308 0 0,1-1-1 0 0,39-12 1 0 0,-44 9-125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16 113 9095 0 0,'0'0'12014'0'0,"1"-2"-11566"0"0,45-69 2858 0 0,-45 70-2915 0 0,4-5 559 0 0,-18 25-918 0 0,-17 20-1 0 0,9-14-19 0 0,17-17-1 0 0,24-38 7 0 0,1 1-1 0 0,29-29 1 0 0,-50 58-18 0 0,6-6 16 0 0,-39 43 205 0 0,32-36-307 0 0,10 6-4217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86 11519 0 0,'0'0'528'0'0,"-2"1"-16"0"0,-28 19 6260 0 0,31-20-6129 0 0,19-5 13 0 0,-1-1 1 0 0,-1 0 0 0 0,1-2-1 0 0,29-16 1 0 0,-17 9-347 0 0,-18 8-200 0 0,1 1 0 0 0,0 0-1 0 0,0 1 1 0 0,0 0 0 0 0,0 1 0 0 0,1 1 0 0 0,0 1-1 0 0,29-2 1 0 0,-40 4-102 0 0,-1 0-1 0 0,1 1 1 0 0,-1-1-1 0 0,1 1 1 0 0,-1 0-1 0 0,0 0 1 0 0,1 1-1 0 0,-1-1 1 0 0,0 1-1 0 0,0-1 1 0 0,0 1-1 0 0,0 0 0 0 0,5 5 1 0 0,-6-6-11 0 0,0 1 0 0 0,0 0 0 0 0,-1 0 1 0 0,1 0-1 0 0,-1 0 0 0 0,1 1 0 0 0,-1-1 0 0 0,0 0 0 0 0,0 0 1 0 0,0 1-1 0 0,0-1 0 0 0,0 1 0 0 0,0-1 0 0 0,-1 1 0 0 0,1-1 1 0 0,-1 1-1 0 0,0-1 0 0 0,0 1 0 0 0,0 4 0 0 0,-1 1 8 0 0,-1 1 0 0 0,0-1-1 0 0,0 0 1 0 0,-1 0 0 0 0,0 0 0 0 0,0 0-1 0 0,-1-1 1 0 0,-7 13 0 0 0,3-9-1 0 0,0-1-1 0 0,0 0 1 0 0,-1 0 0 0 0,0-1 0 0 0,-12 9 0 0 0,1-3-73 0 0,-1 0 0 0 0,0-2 0 0 0,-1 0 0 0 0,-1-2 0 0 0,-31 12 0 0 0,34-16-19 0 0,-95 33-567 0 0,97-35 476 0 0,0 0 0 0 0,-1-2-1 0 0,1 0 1 0 0,-26 0-1 0 0,68-10 108 0 0,2 7 88 0 0,1 0 0 0 0,-1 1 0 0 0,46 9 0 0 0,75 29 48 0 0,-103-28 10 0 0,-33-9-34 0 0,0 0 1 0 0,0 1 0 0 0,-1 1 0 0 0,1-1 0 0 0,11 7 0 0 0,-20-9-15 0 0,-1 1 0 0 0,1-1 0 0 0,-1 0 0 0 0,0 0 0 0 0,0 0 0 0 0,0 1 0 0 0,0-1 0 0 0,0 1 0 0 0,0-1 0 0 0,0 1 0 0 0,0-1 0 0 0,0 1 0 0 0,-1-1 0 0 0,1 1-1 0 0,0 0 1 0 0,-1-1 0 0 0,0 1 0 0 0,1 0 0 0 0,-1 3 0 0 0,0-2 14 0 0,0 0 0 0 0,0 0-1 0 0,0 0 1 0 0,0 0 0 0 0,-1 1-1 0 0,1-1 1 0 0,-1 0 0 0 0,0 0-1 0 0,-2 4 1 0 0,-7 11 145 0 0,-1-1 0 0 0,-1 0 1 0 0,-1-1-1 0 0,0 0 0 0 0,-18 15 1 0 0,23-22-114 0 0,-9 8-27 0 0,-1 0 1 0 0,0-1 0 0 0,-1-1-1 0 0,-1-1 1 0 0,-1-1 0 0 0,-30 15 0 0 0,37-21-37 0 0,0-2 0 0 0,-1 1 0 0 0,1-2 0 0 0,-1 0 0 0 0,0 0 0 0 0,-1-2 0 0 0,1 0 1 0 0,0 0-1 0 0,-1-2 0 0 0,1 0 0 0 0,-19-2 0 0 0,31 1-16 0 0,-1 1 1 0 0,1-1-1 0 0,0 1 0 0 0,0-1 0 0 0,0 0 0 0 0,0-1 1 0 0,-1 1-1 0 0,2 0 0 0 0,-1-1 0 0 0,0 0 0 0 0,0 1 1 0 0,0-1-1 0 0,1 0 0 0 0,-1-1 0 0 0,1 1 0 0 0,-3-3 1 0 0,3 2-45 0 0,1 1 0 0 0,0 0 0 0 0,-1-1 0 0 0,1 1 0 0 0,0-1 0 0 0,1 1 0 0 0,-1-1 0 0 0,0 0 0 0 0,1 1 0 0 0,-1-1 0 0 0,1 0 0 0 0,0 1 0 0 0,0-1 0 0 0,0 0 0 0 0,0 0 0 0 0,0 1 0 0 0,1-1-1 0 0,-1 0 1 0 0,1 1 0 0 0,1-3 0 0 0,0-3-322 0 0,2 0-1 0 0,-1 0 0 0 0,1 1 1 0 0,0-1-1 0 0,1 1 0 0 0,-1 0 1 0 0,10-10-1 0 0,-4 6-779 0 0,0 1 1 0 0,0 1-1 0 0,21-15 1 0 0,-11 11-526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40 15199 0 0,'8'-10'322'0'0,"13"-19"7024"0"0,-21 31-7304 0 0,-1 0-1 0 0,1 0 1 0 0,-1 0-1 0 0,1 0 1 0 0,-1 0 0 0 0,0-1-1 0 0,1 1 1 0 0,-1 0-1 0 0,-2 3 1 0 0,1-2 5 0 0,-8 17-55 0 0,-1-1-1 0 0,-1 0 1 0 0,-1 0 0 0 0,-15 16 0 0 0,5-8-581 0 0,-50 42 0 0 0,55-55 312 0 0,0-1 1 0 0,-41 21-1 0 0,-44 14-21 0 0,68-33 344 0 0,0 1 1 0 0,0 2 0 0 0,-37 27 0 0 0,59-36 64 0 0,1 1 0 0 0,0 1 1 0 0,0 0-1 0 0,-18 23 0 0 0,27-29-71 0 0,0-1 0 0 0,0 1 0 0 0,1-1 0 0 0,-1 1-1 0 0,1 0 1 0 0,0 0 0 0 0,1 0 0 0 0,-2 6 0 0 0,2-8-16 0 0,1 0 0 0 0,0 1 0 0 0,0-1 0 0 0,0 0 1 0 0,0 1-1 0 0,0-1 0 0 0,1 1 0 0 0,-1-1 0 0 0,1 0 0 0 0,0 1 1 0 0,0-1-1 0 0,0 0 0 0 0,3 5 0 0 0,-1-4 10 0 0,0 0 1 0 0,-1 0-1 0 0,1-1 0 0 0,1 1 1 0 0,-1-1-1 0 0,1 0 0 0 0,-1 0 1 0 0,1 0-1 0 0,0 0 0 0 0,0-1 0 0 0,0 0 1 0 0,6 3-1 0 0,4 1 76 0 0,0-1-1 0 0,24 6 1 0 0,10-3 36 0 0,-1-1 0 0 0,2-3-1 0 0,-1-2 1 0 0,68-5 0 0 0,-12-11 441 0 0,-66 9-246 0 0,-30 3-306 0 0,0 1 1 0 0,0-1-1 0 0,0-1 0 0 0,0 1 0 0 0,0-1 1 0 0,0-1-1 0 0,-1 1 0 0 0,1-1 0 0 0,-1-1 0 0 0,0 1 1 0 0,0-1-1 0 0,-1 0 0 0 0,0-1 0 0 0,1 0 1 0 0,-2 0-1 0 0,1 0 0 0 0,-1 0 0 0 0,0-1 1 0 0,0 0-1 0 0,-1 0 0 0 0,0-1 0 0 0,0 1 1 0 0,-1-1-1 0 0,0 0 0 0 0,0 0 0 0 0,0 0 1 0 0,1-13-1 0 0,-2 13-59 0 0,1-6-131 0 0,-1 0 0 0 0,0-1 1 0 0,0 1-1 0 0,-2 0 0 0 0,0 0 0 0 0,-2-23 0 0 0,2 36 144 0 0,-1-1 1 0 0,1 1-1 0 0,0 0 0 0 0,-1-1 1 0 0,1 1-1 0 0,-1 0 1 0 0,0 0-1 0 0,1 0 1 0 0,-1 0-1 0 0,0 0 0 0 0,0 0 1 0 0,1 0-1 0 0,-1 0 1 0 0,0 0-1 0 0,0 0 1 0 0,0 0-1 0 0,0 0 0 0 0,0 0 1 0 0,0 1-1 0 0,-1-1 1 0 0,1 0-1 0 0,0 1 1 0 0,0-1-1 0 0,0 1 0 0 0,-1-1 1 0 0,1 1-1 0 0,0 0 1 0 0,0 0-1 0 0,-1-1 1 0 0,1 1-1 0 0,0 0 0 0 0,-1 0 1 0 0,1 0-1 0 0,0 0 1 0 0,-1 1-1 0 0,-1-1 1 0 0,-5 2-67 0 0,-1 0 0 0 0,1 0 0 0 0,-1 1 0 0 0,-10 4 0 0 0,10-3 54 0 0,-6 2 15 0 0,0 0-1 0 0,0 1 0 0 0,1 1 1 0 0,0 0-1 0 0,1 1 0 0 0,0 0 1 0 0,-23 22-1 0 0,28-23 2 0 0,0 1 0 0 0,1 1-1 0 0,0-1 1 0 0,0 1 0 0 0,1 0 0 0 0,1 1-1 0 0,-1-1 1 0 0,2 1 0 0 0,0 0 0 0 0,0 0-1 0 0,-3 18 1 0 0,3-15 0 0 0,2 0 0 0 0,0 1 0 0 0,1-1 1 0 0,0 0-1 0 0,1 1 0 0 0,1-1 0 0 0,0 0 0 0 0,1 1 0 0 0,0-1 0 0 0,5 15 0 0 0,-6-28-145 0 0,0 1 1 0 0,0 0-1 0 0,-1-1 0 0 0,1 1 0 0 0,1-1 0 0 0,-1 1 1 0 0,0-1-1 0 0,0 1 0 0 0,0-1 0 0 0,1 0 0 0 0,-1 0 1 0 0,1 1-1 0 0,-1-1 0 0 0,1 0 0 0 0,-1 0 1 0 0,1-1-1 0 0,0 1 0 0 0,-1 0 0 0 0,1 0 0 0 0,0-1 1 0 0,0 1-1 0 0,0-1 0 0 0,-1 0 0 0 0,1 1 0 0 0,0-1 1 0 0,0 0-1 0 0,0 0 0 0 0,0 0 0 0 0,-1 0 0 0 0,1-1 1 0 0,3 0-1 0 0,23-6-1543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63 7367 0 0,'8'-15'430'0'0,"1"0"0"0"0,15-18 12757 0 0,-25 36-11917 0 0,-7 13-1037 0 0,-1 0 0 0 0,0-1 0 0 0,-1 0-1 0 0,-13 15 1 0 0,-55 55 82 0 0,11-13-138 0 0,-124 153-70 0 0,116-151-1398 0 0,31-32 225 0 0,41-40-1254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11519 0 0,'-14'7'302'0'0,"0"0"0"0"0,1 1-1 0 0,0 0 1 0 0,0 1 0 0 0,-21 19 0 0 0,27-21-64 0 0,0 1 0 0 0,1-1 1 0 0,-1 1-1 0 0,2 0 0 0 0,-1 1 1 0 0,1-1-1 0 0,0 1 0 0 0,1 0 1 0 0,0 1-1 0 0,-2 9 0 0 0,-1 6 570 0 0,1 1-1 0 0,2 0 1 0 0,1 0-1 0 0,1 0 1 0 0,2 53 0 0 0,0-79-761 0 0,0 0 0 0 0,0 0 1 0 0,0 1-1 0 0,0-1 0 0 0,0 0 1 0 0,0 1-1 0 0,0-1 0 0 0,1 0 1 0 0,-1 0-1 0 0,0 1 0 0 0,0-1 1 0 0,0 0-1 0 0,0 0 0 0 0,0 1 1 0 0,0-1-1 0 0,0 0 0 0 0,1 0 1 0 0,-1 1-1 0 0,0-1 0 0 0,0 0 1 0 0,0 0-1 0 0,1 0 0 0 0,-1 1 1 0 0,0-1-1 0 0,0 0 0 0 0,0 0 1 0 0,1 0-1 0 0,-1 0 0 0 0,0 0 1 0 0,1 1-1 0 0,-1-1 0 0 0,0 0 1 0 0,0 0-1 0 0,1 0 0 0 0,-1 0 1 0 0,0 0-1 0 0,0 0 0 0 0,1 0 1 0 0,-1 0-1 0 0,0 0 0 0 0,1 0 1 0 0,-1 0-1 0 0,16-8 524 0 0,12-16-271 0 0,-24 19-265 0 0,0 0 0 0 0,0 0 0 0 0,-1-1 0 0 0,1 1 0 0 0,-1-1 0 0 0,-1 0 0 0 0,1 0-1 0 0,-1 0 1 0 0,0 0 0 0 0,0 0 0 0 0,1-11 0 0 0,-1-5-28 0 0,0 1 1 0 0,-2-25-1 0 0,0 20-128 0 0,-1 13-78 0 0,1-9-1611 0 0,1 21 906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9095 0 0,'0'0'823'0'0,"-18"3"1568"0"0,10 5-2032 0 0,0-1-1 0 0,1 1 1 0 0,0 0 0 0 0,0 1 0 0 0,1-1 0 0 0,-10 19 0 0 0,-26 64 1228 0 0,30-62-706 0 0,8-19-539 0 0,0 1 0 0 0,1-1 0 0 0,-3 14 0 0 0,6-21-219 0 0,-1 1-1 0 0,1-1 1 0 0,-1 1-1 0 0,1-1 1 0 0,0 1-1 0 0,0 0 1 0 0,0-1-1 0 0,1 1 1 0 0,-1-1-1 0 0,1 1 1 0 0,0-1-1 0 0,0 0 1 0 0,2 5 0 0 0,-2-7-52 0 0,0 0 0 0 0,0 1 0 0 0,0-1 0 0 0,1 0 0 0 0,-1 0 0 0 0,0 0 1 0 0,0 0-1 0 0,1-1 0 0 0,-1 1 0 0 0,1 0 0 0 0,-1 0 0 0 0,1-1 0 0 0,-1 1 1 0 0,1-1-1 0 0,-1 0 0 0 0,1 1 0 0 0,-1-1 0 0 0,1 0 0 0 0,0 0 1 0 0,-1 0-1 0 0,1 0 0 0 0,1 0 0 0 0,5 0 79 0 0,-1-1 0 0 0,15-4 0 0 0,-22 5-146 0 0,15-3 127 0 0,6-2-22 0 0,0 0 0 0 0,25-12-1 0 0,-40 15-101 0 0,-1 0 1 0 0,0-1-1 0 0,0 1 0 0 0,-1-1 0 0 0,1-1 1 0 0,0 1-1 0 0,-1-1 0 0 0,0 1 0 0 0,0-1 0 0 0,0 0 1 0 0,0-1-1 0 0,-1 1 0 0 0,0-1 0 0 0,3-4 1 0 0,-5 6 12 0 0,0 1 1 0 0,0-1-1 0 0,0 0 1 0 0,0 1 0 0 0,-1-1-1 0 0,0 0 1 0 0,1 1 0 0 0,-1-1-1 0 0,0 0 1 0 0,0 0 0 0 0,0 1-1 0 0,-1-1 1 0 0,1 0 0 0 0,-1 0-1 0 0,1 1 1 0 0,-1-1 0 0 0,0 1-1 0 0,0-1 1 0 0,0 0 0 0 0,0 1-1 0 0,-1 0 1 0 0,1-1 0 0 0,-1 1-1 0 0,1 0 1 0 0,-4-3 0 0 0,1-1-341 0 0,-1 2 0 0 0,0-1 0 0 0,-10-8-1 0 0,-17-6-6541 0 0,21 15 222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 1375 0 0,'-1'1'107'0'0,"-17"5"215"0"0,-107 40 12227 0 0,74-19-11041 0 0,42-21-1184 0 0,0 0 0 0 0,1 0 0 0 0,0 1 1 0 0,0 0-1 0 0,1 1 0 0 0,-1 0 0 0 0,2 0 1 0 0,-11 14-1 0 0,15-18-231 0 0,0-1 0 0 0,0 1 1 0 0,0 0-1 0 0,1 0 0 0 0,-1-1 0 0 0,1 1 1 0 0,0 0-1 0 0,0 0 0 0 0,0 0 0 0 0,0 1 1 0 0,1-1-1 0 0,0 0 0 0 0,0 0 0 0 0,0 0 1 0 0,0 0-1 0 0,1 0 0 0 0,-1 0 0 0 0,1 0 1 0 0,0 0-1 0 0,1 0 0 0 0,-1 0 0 0 0,0 0 0 0 0,1 0 1 0 0,0 0-1 0 0,3 3 0 0 0,-3-4-61 0 0,0 0 0 0 0,0 0 0 0 0,0-1-1 0 0,1 1 1 0 0,-1-1 0 0 0,1 0 0 0 0,-1 0 0 0 0,1 0-1 0 0,0 0 1 0 0,0 0 0 0 0,0 0 0 0 0,0-1-1 0 0,1 1 1 0 0,-1-1 0 0 0,4 1 0 0 0,-1-1 6 0 0,-1 0 0 0 0,1 0 0 0 0,0-1 0 0 0,-1 0 0 0 0,1 0 0 0 0,0 0 0 0 0,-1-1 0 0 0,11-2 0 0 0,-6 1-13 0 0,0-2 1 0 0,1 1 0 0 0,-1-1 0 0 0,-1-1-1 0 0,1 0 1 0 0,-1 0 0 0 0,0-1 0 0 0,0 0-1 0 0,12-10 1 0 0,-18 12-39 0 0,1 1 0 0 0,-1-1 0 0 0,0 0 0 0 0,1 0 0 0 0,-2 0 0 0 0,1 0 0 0 0,0-1 0 0 0,-1 1 0 0 0,0-1 0 0 0,0 1 0 0 0,0-1 1 0 0,-1 0-1 0 0,0 0 0 0 0,0 0 0 0 0,1-7 0 0 0,-2 4-71 0 0,0 1 0 0 0,0 0 1 0 0,-1 0-1 0 0,0 0 0 0 0,-1 0 1 0 0,0 0-1 0 0,0 0 0 0 0,0 0 1 0 0,-1 1-1 0 0,-4-9 0 0 0,1 3-4 0 0,0 0 1 0 0,-11-13-1 0 0,15 22-125 0 0,0 0 0 0 0,0 0 0 0 0,-1 0-1 0 0,1 1 1 0 0,-1-1 0 0 0,0 1 0 0 0,0 0 0 0 0,0 0 0 0 0,0 0 0 0 0,0 0 0 0 0,0 0 0 0 0,-1 1 0 0 0,-4-2 0 0 0,0 1-1013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560 497 7831 0 0,'0'0'603'0'0,"0"1"-396"0"0,-39 106 9054 0 0,50-112-8448 0 0,2-4-648 0 0,-1-1-1 0 0,0 0 1 0 0,-1-1 0 0 0,0 0-1 0 0,-1-1 1 0 0,9-13-1 0 0,-8 13-120 0 0,5-11-21 0 0,0 0 1 0 0,-1-1-1 0 0,-1 0 0 0 0,-1-1 1 0 0,-1-1-1 0 0,-2 0 0 0 0,0 0 0 0 0,-2-1 1 0 0,-1 0-1 0 0,6-41 0 0 0,-12 54-67 0 0,0 0-1 0 0,-1-1 0 0 0,-1 1 1 0 0,-2-16-1 0 0,2 24-43 0 0,0-1 1 0 0,-1 1-1 0 0,1 0 0 0 0,-1 0 0 0 0,-1 0 0 0 0,1 0 0 0 0,-1 0 0 0 0,0 0 0 0 0,-1 0 1 0 0,1 1-1 0 0,-6-6 0 0 0,8 9 58 0 0,0 1-1 0 0,0-1 1 0 0,-1 1 0 0 0,1 0-1 0 0,-1 0 1 0 0,1 0 0 0 0,-1 0 0 0 0,1 0-1 0 0,-1 0 1 0 0,0 0 0 0 0,1 0 0 0 0,-1 1-1 0 0,0-1 1 0 0,0 1 0 0 0,0-1-1 0 0,1 1 1 0 0,-1 0 0 0 0,0 0 0 0 0,-3 0-1 0 0,2 0-4 0 0,0 1 0 0 0,1-1-1 0 0,-1 1 1 0 0,0 0-1 0 0,1 0 1 0 0,-1 0 0 0 0,1 0-1 0 0,0 1 1 0 0,-1-1-1 0 0,1 1 1 0 0,0-1 0 0 0,-3 3-1 0 0,-2 3-10 0 0,1 0-1 0 0,-1 0 0 0 0,1 1 1 0 0,1 0-1 0 0,-1 0 1 0 0,-5 13-1 0 0,0 2 62 0 0,2 0 0 0 0,0 1 0 0 0,2 0 0 0 0,-5 28 0 0 0,-10 101 567 0 0,13-76-210 0 0,1-21-127 0 0,-20 132 462 0 0,19-147-578 0 0,-1-1 1 0 0,-25 62-1 0 0,22-71-89 0 0,-1 0-1 0 0,-2-1 1 0 0,-1-1 0 0 0,-1-1-1 0 0,-1 0 1 0 0,-1-2-1 0 0,-2 0 1 0 0,-1-1 0 0 0,-36 30-1 0 0,32-32-206 0 0,5-4 102 0 0,-32 21 0 0 0,47-36-339 0 0,0 0-1 0 0,0 0 0 0 0,0-1 0 0 0,0 0 1 0 0,-1 0-1 0 0,1 0 0 0 0,-1-1 1 0 0,0-1-1 0 0,-13 2 0 0 0,5-4-1276 0 0,1-6-14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64 6911 0 0,'34'-15'329'0'0,"-4"2"-96"0"0,0 1 0 0 0,46-12 3463 0 0,-75 27-1608 0 0,-1-1-1951 0 0,0 1 1 0 0,0-1 0 0 0,0 1-1 0 0,-1-1 1 0 0,1 0-1 0 0,0 1 1 0 0,-1-1-1 0 0,0 1 1 0 0,0-1-1 0 0,1 0 1 0 0,-1 1-1 0 0,-1-1 1 0 0,1 0-1 0 0,0 0 1 0 0,0 0 0 0 0,-1 0-1 0 0,1 0 1 0 0,-1 0-1 0 0,0 0 1 0 0,-2 2-1 0 0,-7 6-193 0 0,0 0-1 0 0,-16 9 0 0 0,21-14 220 0 0,-285 177 1974 0 0,194-125-1576 0 0,-242 110 897 0 0,178-93-1210 0 0,131-59-225 0 0,1 0 0 0 0,0 2 0 0 0,2 1 0 0 0,0 2-1 0 0,1 0 1 0 0,-31 32 0 0 0,52-46-23 0 0,0 0 0 0 0,0 0 0 0 0,0 1 0 0 0,1 0 0 0 0,0-1 0 0 0,1 2 0 0 0,-1-1 0 0 0,1 0 0 0 0,0 1 0 0 0,1-1 0 0 0,-2 9 0 0 0,4-13 0 0 0,-1 1 0 0 0,1-1 0 0 0,0 0 0 0 0,0 1 0 0 0,0-1 0 0 0,0 0 0 0 0,1 1 0 0 0,-1-1 0 0 0,1 0 0 0 0,0 1 0 0 0,0-1 0 0 0,0 0 0 0 0,0 0 0 0 0,1 0 0 0 0,-1 0 0 0 0,1 0 0 0 0,0 0 0 0 0,0 0 0 0 0,0-1 0 0 0,0 1 0 0 0,0 0 0 0 0,1-1 0 0 0,-1 0 0 0 0,1 0 0 0 0,0 0 0 0 0,-1 0 0 0 0,7 3 0 0 0,3 1 0 0 0,-1-1 0 0 0,1 0 0 0 0,0-1 0 0 0,1-1 0 0 0,-1 0 0 0 0,1 0 0 0 0,12 0 0 0 0,92 1 0 0 0,-64-5-857 0 0,1-2-1 0 0,-1-3 0 0 0,93-22 1 0 0,-90 11-969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 3679 0 0,'-9'-2'382'0'0,"-15"11"14198"0"0,25 5-13839 0 0,0-11-704 0 0,0-1 0 0 0,0 0 0 0 0,1 0-1 0 0,-1 0 1 0 0,1 0 0 0 0,-1 0 0 0 0,1 0 0 0 0,0 0 0 0 0,-1 0 0 0 0,1 0 0 0 0,0-1 0 0 0,0 1 0 0 0,0-1-1 0 0,1 1 1 0 0,-1-1 0 0 0,0 0 0 0 0,0 0 0 0 0,1 0 0 0 0,-1 0 0 0 0,1 0 0 0 0,-1-1 0 0 0,5 1-1 0 0,5 1 30 0 0,1 0-1 0 0,-1-1 0 0 0,15 0 0 0 0,18-3 142 0 0,0-1 0 0 0,52-11 0 0 0,86-30-152 0 0,-30-6-1805 0 0,-124 39 68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9671 0 0,'-1'1'2946'0'0,"-3"1"-2346"0"0,1 0 0 0 0,0 0 1 0 0,0 0-1 0 0,0 1 0 0 0,1-1 1 0 0,-1 1-1 0 0,0 0 0 0 0,1 0 1 0 0,-3 3-1 0 0,-18 35 746 0 0,11-20-1197 0 0,-138 275 1355 0 0,15-43-1077 0 0,-21-12-462 0 0,99-155-151 0 0,-92 122-2945 0 0,132-191 535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15807 0 0,'0'0'1432'0'0,"1"2"-1180"0"0,1 1-178 0 0,-1 1-1 0 0,1-1 0 0 0,0 0 0 0 0,0 1 1 0 0,0-1-1 0 0,0 0 0 0 0,0-1 1 0 0,1 1-1 0 0,-1 0 0 0 0,1-1 1 0 0,0 1-1 0 0,4 2 0 0 0,-2-1 105 0 0,1-1 0 0 0,0-1-1 0 0,-1 1 1 0 0,1-1 0 0 0,0 0 0 0 0,11 2-1 0 0,4 0 221 0 0,-1-2 0 0 0,1-1-1 0 0,31-2 1 0 0,-7-2-39 0 0,-1-2 1 0 0,0-2-1 0 0,63-19 0 0 0,123-56-458 0 0,-143 40-3411 0 0,-21 5 1385 0 0,-6-1-18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16 10135 0 0,'1'-3'285'0'0,"10"-10"5510"0"0,-11 16-4197 0 0,0 9-1267 0 0,-2-1 1 0 0,1 0-1 0 0,-1 0 1 0 0,-5 16-1 0 0,-20 48 503 0 0,16-44-353 0 0,-110 247 1602 0 0,88-217-1942 0 0,-2-1 1 0 0,-60 76-1 0 0,-175 196-130 0 0,256-316-12 0 0,8-7 3 0 0,-1-1-1 0 0,0 0 1 0 0,-1-1-1 0 0,1 0 0 0 0,-2 0 1 0 0,1-1-1 0 0,-10 6 1 0 0,15-11 40 0 0,3-1-43 0 0,0 0-1 0 0,-1 0 1 0 0,1 0-1 0 0,-1 0 1 0 0,1 0-1 0 0,0 0 1 0 0,-1 0-1 0 0,1 0 0 0 0,0 0 1 0 0,-1 0-1 0 0,1 0 1 0 0,0 0-1 0 0,0 0 1 0 0,-1 0-1 0 0,1 0 0 0 0,0-1 1 0 0,-1 1-1 0 0,1 0 1 0 0,0 0-1 0 0,-1 0 1 0 0,1-1-1 0 0,0 1 1 0 0,0 0-1 0 0,0 0 0 0 0,-1-1 1 0 0,1 1-1 0 0,0 0 1 0 0,0-1-1 0 0,0 1 1 0 0,-1 0-1 0 0,1 0 0 0 0,0-1 1 0 0,0 1-1 0 0,0 0 1 0 0,0-1-1 0 0,0 1 1 0 0,0 0-1 0 0,0-1 0 0 0,0 1 1 0 0,0 0-1 0 0,0-1 1 0 0,0 1-1 0 0,0-1 1 0 0,0 1-1 0 0,0 0 1 0 0,0-1-1 0 0,0 1 0 0 0,1-1-8 0 0,-1-3-32 0 0,0 0 0 0 0,1 0-1 0 0,0 0 1 0 0,0 0 0 0 0,0 0 0 0 0,1 0-1 0 0,0 0 1 0 0,-1 1 0 0 0,1-1 0 0 0,0 1-1 0 0,5-7 1 0 0,4-4-105 0 0,17-17-1 0 0,-23 26 118 0 0,7-8-21 0 0,2 1 1 0 0,-1 0-1 0 0,2 0 0 0 0,-1 2 0 0 0,2-1 1 0 0,-1 2-1 0 0,1 0 0 0 0,0 1 0 0 0,1 1 0 0 0,0 1 1 0 0,0 0-1 0 0,20-4 0 0 0,-31 9 74 0 0,-1 0 0 0 0,1 1 0 0 0,0 0-1 0 0,0 0 1 0 0,0 0 0 0 0,-1 1 0 0 0,1-1-1 0 0,0 1 1 0 0,0 1 0 0 0,6 2 0 0 0,-9-3 7 0 0,0 0 1 0 0,0 0 0 0 0,-1 0-1 0 0,1 1 1 0 0,-1 0 0 0 0,0-1-1 0 0,1 1 1 0 0,-1 0 0 0 0,0 0-1 0 0,0 0 1 0 0,0 0 0 0 0,0 1-1 0 0,0-1 1 0 0,-1 1 0 0 0,1-1-1 0 0,-1 1 1 0 0,1-1 0 0 0,-1 1-1 0 0,0 0 1 0 0,0-1 0 0 0,0 1-1 0 0,0 3 1 0 0,0 4 52 0 0,0-1-1 0 0,-1 0 0 0 0,0 0 1 0 0,-1 1-1 0 0,0-1 0 0 0,0 0 1 0 0,-1 0-1 0 0,0 0 0 0 0,-1 0 1 0 0,1 0-1 0 0,-2-1 0 0 0,-5 12 1 0 0,-4 6-1136 0 0,-2-2 1 0 0,-28 38 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16671 0 0,'0'0'763'0'0,"2"0"-14"0"0,0 0-618 0 0,2 0-43 0 0,10 6-11 0 0,-5-2 293 0 0,0 1 0 0 0,10 8 0 0 0,-14-9-75 0 0,0 0-1 0 0,1 0 0 0 0,0-1 0 0 0,-1 0 1 0 0,1 0-1 0 0,0 0 0 0 0,0-1 1 0 0,11 3-1 0 0,-7-4-163 0 0,0 0 0 0 0,0-1 0 0 0,0 0 0 0 0,0 0 0 0 0,0-1 0 0 0,0-1 0 0 0,0 1 0 0 0,11-5 0 0 0,-4 1 113 0 0,0-1-1 0 0,-1-1 1 0 0,28-15-1 0 0,-40 19-320 0 0,-1 0-1 0 0,1 1 1 0 0,-1-1 0 0 0,0 0-1 0 0,0-1 1 0 0,0 1 0 0 0,0-1-1 0 0,4-6 1 0 0,-6 9 59 0 0,-1 0-1 0 0,1 0 0 0 0,-1 0 1 0 0,1 1-1 0 0,-1-1 1 0 0,1 0-1 0 0,-1 0 1 0 0,0 0-1 0 0,1 0 1 0 0,-1 0-1 0 0,0 0 0 0 0,0 0 1 0 0,0 0-1 0 0,0 0 1 0 0,0 0-1 0 0,0 0 1 0 0,0 0-1 0 0,0 0 1 0 0,0 0-1 0 0,0 0 1 0 0,-1 0-1 0 0,1 1 0 0 0,0-1 1 0 0,0 0-1 0 0,-1 0 1 0 0,1 0-1 0 0,-1 0 1 0 0,1 0-1 0 0,-1 0 1 0 0,1 1-1 0 0,-1-1 0 0 0,0 0 1 0 0,1 1-1 0 0,-1-1 1 0 0,0 0-1 0 0,0 1 1 0 0,1-1-1 0 0,-1 1 1 0 0,0-1-1 0 0,0 1 0 0 0,0-1 1 0 0,0 1-1 0 0,1-1 1 0 0,-1 1-1 0 0,0 0 1 0 0,-2-1-1 0 0,-1 0-67 0 0,0 1 1 0 0,0-1-1 0 0,0 1 0 0 0,0-1 1 0 0,0 1-1 0 0,0 1 0 0 0,0-1 1 0 0,-1 0-1 0 0,1 1 0 0 0,0 0 1 0 0,-5 2-1 0 0,-7 2-97 0 0,-22 12 0 0 0,30-13 139 0 0,-15 8 131 0 0,0 1 0 0 0,1 1 0 0 0,0 1 1 0 0,1 1-1 0 0,1 0 0 0 0,1 2 0 0 0,0 1 1 0 0,2 0-1 0 0,0 1 0 0 0,1 0 1 0 0,0 2-1 0 0,-20 40 0 0 0,32-55-26 0 0,1 0-1 0 0,0 0 1 0 0,1 0 0 0 0,-1 0-1 0 0,1 0 1 0 0,1 1-1 0 0,0-1 1 0 0,-1 13 0 0 0,2-18-53 0 0,0 1 1 0 0,0-1-1 0 0,0 0 1 0 0,1 1-1 0 0,-1-1 1 0 0,1 0-1 0 0,0 0 1 0 0,-1 1-1 0 0,1-1 1 0 0,0 0-1 0 0,0 0 1 0 0,0 0-1 0 0,1 0 1 0 0,-1 0-1 0 0,1 0 1 0 0,-1 0-1 0 0,1-1 0 0 0,-1 1 1 0 0,1 0-1 0 0,0-1 1 0 0,0 1-1 0 0,0-1 1 0 0,0 0-1 0 0,0 0 1 0 0,0 0-1 0 0,0 0 1 0 0,0 0-1 0 0,0 0 1 0 0,0 0-1 0 0,1-1 1 0 0,2 1-1 0 0,3 1-28 0 0,1-1-1 0 0,0 0 0 0 0,0-1 0 0 0,0 0 0 0 0,0-1 1 0 0,0 0-1 0 0,15-3 0 0 0,61-20-2494 0 0,-85 23 2491 0 0,43-14-7448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20 11055 0 0,'0'-1'852'0'0,"7"-11"-1196"0"0,-4 5 4842 0 0,-5 21-2202 0 0,-7 21-1692 0 0,-2-1 0 0 0,-20 43 0 0 0,7-20-8 0 0,-72 174 930 0 0,64-162-1324 0 0,-54 82-1 0 0,-109 110 75 0 0,75-109-167 0 0,105-131-107 0 0,-126 177 57 0 0,134-188-214 0 0,1 1-1 0 0,0-1 0 0 0,1 1 0 0 0,0 1 0 0 0,0-1 1 0 0,-4 22-1 0 0,8-32-192 0 0,4 6-258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33 201 4143 0 0,'-5'-1'-3161'0'0,"-22"-6"21320"0"0,37 5-15838 0 0,24-2-1671 0 0,0-2 0 0 0,0-1 0 0 0,45-16 0 0 0,4-1-92 0 0,111-31-28 0 0,25-6-570 0 0,-207 58-403 0 0,0 0 0 0 0,1 1 0 0 0,12 0 0 0 0,-22 1 82 0 0,1 1-1 0 0,0 1 0 0 0,-1-1 1 0 0,1 0-1 0 0,-1 1 1 0 0,1 0-1 0 0,-1 0 0 0 0,0 0 1 0 0,1 0-1 0 0,-1 0 0 0 0,0 1 1 0 0,0 0-1 0 0,1-1 1 0 0,3 5-1 0 0,-2-1-1522 0 0,7 16-11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14799 0 0,'0'0'1343'0'0,"-1"2"-908"0"0,-34 51 5124 0 0,22-34-4596 0 0,0 1-1 0 0,-11 22 0 0 0,21-36-958 0 0,-1 1-1 0 0,1-2 1 0 0,-9 11-1 0 0,-4 1-3706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57 289 11055 0 0,'0'0'3115'0'0,"-16"-8"4113"0"0,13 7-7205 0 0,1 0 0 0 0,-1 0 0 0 0,1 0 0 0 0,0-1 0 0 0,-1 1 0 0 0,1-1 0 0 0,0 1 0 0 0,0-1 0 0 0,0 0 0 0 0,0 0 0 0 0,1 0 0 0 0,-1 0 0 0 0,1 0 0 0 0,-1 0 0 0 0,1-1-1 0 0,-1 1 1 0 0,1 0 0 0 0,0-1 0 0 0,0 1 0 0 0,0-1 0 0 0,1 1 0 0 0,-1-1 0 0 0,0 0 0 0 0,1 1 0 0 0,0-1 0 0 0,0 0 0 0 0,0 1 0 0 0,0-1 0 0 0,0-2 0 0 0,1-1-49 0 0,0 1 0 0 0,0 0-1 0 0,1 0 1 0 0,0 0 0 0 0,0 0 0 0 0,0 0-1 0 0,0 0 1 0 0,1 0 0 0 0,0 1 0 0 0,0-1-1 0 0,0 1 1 0 0,0 0 0 0 0,1 0 0 0 0,0 0-1 0 0,7-6 1 0 0,0 0-58 0 0,1 2 0 0 0,0 0 0 0 0,0 0 0 0 0,23-10 0 0 0,-29 15 184 0 0,0 1-1 0 0,0-1 1 0 0,0 1 0 0 0,1 1-1 0 0,-1-1 1 0 0,0 1-1 0 0,1 0 1 0 0,-1 1-1 0 0,1-1 1 0 0,-1 1 0 0 0,1 1-1 0 0,0-1 1 0 0,-1 1-1 0 0,0 0 1 0 0,1 0 0 0 0,-1 1-1 0 0,0 0 1 0 0,1 0-1 0 0,-1 1 1 0 0,0-1-1 0 0,-1 1 1 0 0,1 1 0 0 0,0-1-1 0 0,-1 1 1 0 0,0 0-1 0 0,0 0 1 0 0,0 0 0 0 0,8 10-1 0 0,-10-10-67 0 0,-1 0 0 0 0,0 1 0 0 0,0-1 0 0 0,0 1 0 0 0,0-1 0 0 0,-1 1 0 0 0,0-1 0 0 0,0 1 0 0 0,0 0 0 0 0,0 0 0 0 0,-1-1 0 0 0,0 10 0 0 0,0 3-21 0 0,-2-13 12 0 0,0-2-4 0 0,-3 7-8 0 0,1-2-23 0 0,3-6-49 0 0,-1-1 29 0 0,1-1 0 0 0,0 1 1 0 0,0-1-1 0 0,-1 0 0 0 0,1 1 1 0 0,0-1-1 0 0,0 0 0 0 0,-1 0 0 0 0,1 1 1 0 0,-1-3-1 0 0,1 3 3 0 0,0-2 0 0 0,0 0 0 0 0,0 0 0 0 0,0 0-1 0 0,0-1 1 0 0,0 1 0 0 0,0 0 0 0 0,1 0-1 0 0,-1 0 1 0 0,1-1 0 0 0,0 1 0 0 0,-1 0-1 0 0,1 0 1 0 0,0-1 0 0 0,0 1 0 0 0,1 0-1 0 0,-1-1 1 0 0,0 1 0 0 0,1 0-1 0 0,0 0 1 0 0,-1-1 0 0 0,1 1 0 0 0,0 0-1 0 0,0 0 1 0 0,2-3 0 0 0,1-3-51 0 0,1 1-1 0 0,0-1 1 0 0,1 1 0 0 0,-1 0-1 0 0,7-6 1 0 0,2 0-21 0 0,0 0-1 0 0,1 0 1 0 0,0 2 0 0 0,1 0-1 0 0,0 0 1 0 0,23-10 0 0 0,-31 17 168 0 0,0 1 1 0 0,0 0-1 0 0,0 1 1 0 0,0 0-1 0 0,1 0 1 0 0,-1 0 0 0 0,1 1-1 0 0,-1 1 1 0 0,1-1-1 0 0,-1 1 1 0 0,1 1-1 0 0,-1 0 1 0 0,1 0-1 0 0,-1 1 1 0 0,1-1-1 0 0,11 6 1 0 0,-14-5 16 0 0,-1 1 0 0 0,0 0 1 0 0,0 0-1 0 0,0 0 0 0 0,0 0 0 0 0,-1 1 1 0 0,1 0-1 0 0,-1 0 0 0 0,0 0 0 0 0,5 6 0 0 0,-3 1-62 0 0,1 4 32 0 0,-8-10-52 0 0,1-2 7 0 0,-1 3 2 0 0,1 0 0 0 0,-1 0 0 0 0,-1 1 0 0 0,1-1 0 0 0,-1 0 0 0 0,0 0 0 0 0,-5 10 0 0 0,-25 40 83 0 0,25-44-88 0 0,-55 82-1291 0 0,61-92 839 0 0,6-4-2702 0 0,-3 2 2562 0 0,1-1 0 0 0,-1 0 1 0 0,1 0-1 0 0,-1 0 0 0 0,0-1 1 0 0,0 1-1 0 0,3-3 0 0 0,0 2-1099 0 0,12-10-4081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65 3223 0 0,'1'1'11392'0'0,"3"3"-11045"0"0,0 0 0 0 0,1-1-1 0 0,-1 0 1 0 0,1 0 0 0 0,-1 0 0 0 0,1 0-1 0 0,0-1 1 0 0,0 0 0 0 0,0 0-1 0 0,0 0 1 0 0,1-1 0 0 0,-1 1 0 0 0,0-1-1 0 0,1-1 1 0 0,-1 1 0 0 0,0-1-1 0 0,11 0 1 0 0,4-2 100 0 0,0-1 0 0 0,0-1-1 0 0,29-10 1 0 0,1 0 233 0 0,-40 12-594 0 0,11-2 52 0 0,1-2 0 0 0,-1 0 0 0 0,-1-1 0 0 0,22-11 0 0 0,-34 12-78 0 0,-2 1-15 0 0,-6 3-102 0 0,-13-2-170 0 0,11 3 194 0 0,0 1 0 0 0,0-1 0 0 0,0 1 0 0 0,1-1 0 0 0,-1 1 0 0 0,0-1 0 0 0,0 1 0 0 0,0 0 0 0 0,-2 0 0 0 0,-9 1-48 0 0,1 1 0 0 0,-1 1 1 0 0,1 0-1 0 0,0 1 1 0 0,0 0-1 0 0,0 1 0 0 0,0 0 1 0 0,1 1-1 0 0,-12 8 0 0 0,-9 6 85 0 0,-50 45-1 0 0,62-47 207 0 0,0 1 0 0 0,-35 41 0 0 0,50-53-122 0 0,0 0-1 0 0,0 0 1 0 0,1 1-1 0 0,0-1 1 0 0,0 1-1 0 0,1 0 0 0 0,0 0 1 0 0,0 0-1 0 0,1 0 1 0 0,0 1-1 0 0,1-1 1 0 0,0 1-1 0 0,-1 15 0 0 0,2-21-77 0 0,1 1-1 0 0,-1-1 1 0 0,1 1-1 0 0,-1-1 1 0 0,1 1-1 0 0,0-1 0 0 0,1 0 1 0 0,-1 0-1 0 0,0 1 1 0 0,1-1-1 0 0,0 0 1 0 0,0 0-1 0 0,0 0 0 0 0,4 5 1 0 0,-2-5 10 0 0,0 1 0 0 0,0-1 0 0 0,0 0 1 0 0,0-1-1 0 0,0 1 0 0 0,1-1 0 0 0,-1 1 0 0 0,1-1 1 0 0,7 2-1 0 0,-2-2 6 0 0,1 1 0 0 0,-1-2 0 0 0,0 1 0 0 0,1-2-1 0 0,-1 1 1 0 0,1-1 0 0 0,-1-1 0 0 0,1 0 0 0 0,15-3 0 0 0,8-6-631 0 0,0-1 1 0 0,0-2-1 0 0,61-32 0 0 0,-66 29-1144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50 919 0 0,'0'-2'67'0'0,"-2"-12"-540"0"0,2 12 1165 0 0,-1 1 0 0 0,1-1 0 0 0,-1 0 1 0 0,0 1-1 0 0,0-1 0 0 0,1 1 0 0 0,-1-1 1 0 0,0 1-1 0 0,0-1 0 0 0,0 1 0 0 0,0 0 1 0 0,-1-1-1 0 0,1 1 0 0 0,0 0 0 0 0,-1 0 1 0 0,1 0-1 0 0,0 0 0 0 0,-1 0 0 0 0,-1-1 0 0 0,-16-3 242 0 0,13 4-659 0 0,0 1 0 0 0,0 0-1 0 0,1 0 1 0 0,-1 1-1 0 0,0 0 1 0 0,0 0 0 0 0,-10 3-1 0 0,-40 18 661 0 0,37-14-679 0 0,-10 5-135 0 0,1 1 0 0 0,0 2 0 0 0,0 1-1 0 0,2 0 1 0 0,0 3 0 0 0,1 0 0 0 0,1 1 0 0 0,1 1-1 0 0,-20 26 1 0 0,38-42-45 0 0,1-1 0 0 0,0 1 0 0 0,0 0 0 0 0,1 0 0 0 0,-1 1-1 0 0,1-1 1 0 0,-2 8 0 0 0,5-12-41 0 0,-1 0 1 0 0,1 0-1 0 0,-1 0 0 0 0,1 0 0 0 0,0-1 0 0 0,0 1 0 0 0,0 0 0 0 0,0 0 0 0 0,0 0 1 0 0,0 0-1 0 0,1 0 0 0 0,-1 0 0 0 0,1 0 0 0 0,-1 0 0 0 0,1 0 0 0 0,0 0 0 0 0,0-1 1 0 0,0 1-1 0 0,0 0 0 0 0,0-1 0 0 0,0 1 0 0 0,0 0 0 0 0,0-1 0 0 0,1 1 0 0 0,-1-1 1 0 0,0 0-1 0 0,1 1 0 0 0,0-1 0 0 0,-1 0 0 0 0,3 1 0 0 0,4 2 35 0 0,0 0 0 0 0,0 0 1 0 0,1-1-1 0 0,-1 0 0 0 0,1-1 0 0 0,0 0 0 0 0,-1 0 0 0 0,1-1 0 0 0,0 0 0 0 0,0-1 1 0 0,0 0-1 0 0,11-1 0 0 0,9-2-3 0 0,-1-1-1 0 0,43-12 1 0 0,-34 6-51 0 0,48-20-1 0 0,-74 25-34 0 0,0 0 0 0 0,0-1 0 0 0,0 0 0 0 0,-1 0-1 0 0,0-1 1 0 0,0-1 0 0 0,-1 0 0 0 0,13-13 0 0 0,-19 18-20 0 0,-1 0 1 0 0,1-1 0 0 0,-1 1-1 0 0,1-1 1 0 0,-1 0-1 0 0,0 0 1 0 0,-1 0 0 0 0,1 0-1 0 0,-1 0 1 0 0,1 0-1 0 0,-1 0 1 0 0,0 0-1 0 0,-1-1 1 0 0,1 1 0 0 0,-1 0-1 0 0,0 0 1 0 0,0-5-1 0 0,-1 6-21 0 0,1 0 0 0 0,-1 0-1 0 0,0 0 1 0 0,0 0 0 0 0,0 0-1 0 0,-1 0 1 0 0,1 1 0 0 0,-1-1-1 0 0,1 0 1 0 0,-1 1 0 0 0,0-1-1 0 0,0 1 1 0 0,0 0 0 0 0,0 0-1 0 0,-1 0 1 0 0,1 0 0 0 0,-1 0-1 0 0,1 0 1 0 0,-1 1 0 0 0,1-1-1 0 0,-1 1 1 0 0,0-1 0 0 0,0 1-1 0 0,-5-1 1 0 0,-10-3-920 0 0,-1 0 1 0 0,-1 2-1 0 0,-29-2 0 0 0,8 1-1449 0 0,26 2 1334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 10591 0 0,'-13'-19'11307'0'0,"12"33"-10647"0"0,3 22 140 0 0,-1-29-510 0 0,0 1 0 0 0,-1 0 0 0 0,-1 14 0 0 0,-1-10-177 0 0,-2 4-6 0 0,1-13-95 0 0,0-1 2 0 0,-3 7 9 0 0,-5 3 28 0 0,9-12-63 0 0,1 1-92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236 853 11055 0 0,'0'0'852'0'0,"11"4"2923"0"0,-7-3-3419 0 0,0 0 1 0 0,1-1-1 0 0,-1 1 1 0 0,0-1-1 0 0,1 0 0 0 0,-1 0 1 0 0,0-1-1 0 0,1 1 0 0 0,-1-1 1 0 0,0 0-1 0 0,0 0 1 0 0,1 0-1 0 0,-1-1 0 0 0,0 1 1 0 0,0-1-1 0 0,0 0 1 0 0,6-5-1 0 0,3-1-88 0 0,-1-1 0 0 0,-1 0 1 0 0,1-1-1 0 0,10-13 0 0 0,15-20-121 0 0,-2-2 0 0 0,-3-1 0 0 0,-1-2 0 0 0,39-82-1 0 0,-39 65-308 0 0,-2-2-1 0 0,27-99 0 0 0,-49 139-136 0 0,-1 0 0 0 0,-1-1-1 0 0,1-47 1 0 0,-6 75 288 0 0,0-1-1 0 0,0 1 1 0 0,0-1-1 0 0,1 1 1 0 0,-1-1-1 0 0,0 1 1 0 0,-1-1-1 0 0,1 1 1 0 0,0-1-1 0 0,0 0 1 0 0,0 1-1 0 0,0-1 1 0 0,0 1-1 0 0,0-1 1 0 0,-1 1 0 0 0,1-1-1 0 0,0 1 1 0 0,0-1-1 0 0,-1 1 1 0 0,1 0-1 0 0,0-1 1 0 0,-1 1-1 0 0,1-1 1 0 0,0 1-1 0 0,-1 0 1 0 0,1-1-1 0 0,-1 1 1 0 0,1 0-1 0 0,-1-1 1 0 0,1 1-1 0 0,-1 0 1 0 0,-1 0-9 0 0,1 0 0 0 0,-1 0 0 0 0,0 0 0 0 0,1 0 0 0 0,-1 0 0 0 0,0 1 0 0 0,1-1 0 0 0,-1 1 0 0 0,-1 0 1 0 0,-4 2-10 0 0,0 0 0 0 0,0 0 0 0 0,1 1 0 0 0,0 0 0 0 0,-1 0 0 0 0,1 1 0 0 0,1 0 0 0 0,-1 0 1 0 0,1 0-1 0 0,-5 7 0 0 0,-3 4-10 0 0,0 1 1 0 0,-13 24-1 0 0,-19 47 4 0 0,-56 151 0 0 0,40-86 41 0 0,-65 120 140 0 0,20-47 556 0 0,72-138-492 0 0,26-61-128 0 0,-2-1-1 0 0,-1 0 1 0 0,-26 43-1 0 0,35-66-277 0 0,0 0 1 0 0,0 0-1 0 0,-1 0 0 0 0,1 0 1 0 0,-1-1-1 0 0,0 1 0 0 0,1-1 0 0 0,-1 0 1 0 0,0 0-1 0 0,-1 0 0 0 0,1 0 0 0 0,0 0 1 0 0,-1-1-1 0 0,-4 2 0 0 0,0-1-1220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11 175 8751 0 0,'-10'-13'12684'0'0,"23"11"-10903"0"0,64-5-728 0 0,63-10-408 0 0,175-64 14 0 0,-183 40-7749 0 0,-93 28-842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40 12815 0 0,'-1'-6'205'0'0,"4"-8"428"0"0,2-5 2845 0 0,-11 36-2278 0 0,1-6-908 0 0,-81 226 2179 0 0,5-18-1896 0 0,-6 27-466 0 0,61-184-63 0 0,-64 108 1 0 0,30-76-96 0 0,-28 47-87 0 0,54-75-234 0 0,-3 5-734 0 0,31-61 779 0 0,0-1 0 0 0,0 0 1 0 0,-2-1-1 0 0,1 0 0 0 0,-12 10 0 0 0,14-13 70 0 0,4-4 197 0 0,0 0 0 0 0,0 0 0 0 0,0 0 0 0 0,0 0 0 0 0,0 0 0 0 0,0 0-1 0 0,0 0 1 0 0,0-1 0 0 0,-1 1 0 0 0,1-1 0 0 0,0 1 0 0 0,0-1 0 0 0,-1 1 0 0 0,1-1 0 0 0,-3 1 0 0 0,4-2 43 0 0,0 1 0 0 0,-1 0-1 0 0,1-1 1 0 0,0 1 0 0 0,0-1-1 0 0,0 1 1 0 0,-1 0 0 0 0,1-1-1 0 0,0 1 1 0 0,0-1-1 0 0,0 1 1 0 0,0-1 0 0 0,0 1-1 0 0,0-1 1 0 0,0 1 0 0 0,0-1-1 0 0,0 1 1 0 0,0-1 0 0 0,0 0-1 0 0,0 1 7 0 0,2-8-56 0 0,0 0 0 0 0,0 1 0 0 0,1-1 0 0 0,0 1 0 0 0,0-1 0 0 0,0 1 0 0 0,8-11 0 0 0,-1 1-408 0 0,8-16-402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24 202 4607 0 0,'-23'-8'13786'0'0,"40"4"-10795"0"0,26-6-4041 0 0,-40 10 1770 0 0,146-36 778 0 0,34-7-540 0 0,215-41-950 0 0,-368 76-1343 0 0,-2 0-433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10591 0 0,'0'0'819'0'0,"-2"1"-534"0"0,-2 4 249 0 0,-1 0-1 0 0,0 0 0 0 0,1 0 0 0 0,0 0 0 0 0,0 1 1 0 0,1 0-1 0 0,-5 9 0 0 0,-19 48 1795 0 0,25-56-2334 0 0,-93 288 1577 0 0,22-62-682 0 0,46-162-825 0 0,-3-1 0 0 0,-76 125 0 0 0,92-173-30 0 0,-2 0 0 0 0,0-2 0 0 0,-2 1-1 0 0,0-2 1 0 0,-1 0 0 0 0,-1-2 0 0 0,-1 0-1 0 0,-27 17 1 0 0,46-33 46 0 0,2-2 14 0 0,1-3-85 0 0,-1 1 0 0 0,1 0 0 0 0,-1 0 0 0 0,1 0 0 0 0,0 0 0 0 0,0 1 0 0 0,1-1 0 0 0,-1 0 0 0 0,1 0 0 0 0,-1 1 0 0 0,1-1 0 0 0,2-3 0 0 0,31-31-142 0 0,-20 21 47 0 0,1-2 2 0 0,8-8-116 0 0,36-31 1 0 0,-53 50 160 0 0,2 1 1 0 0,-1 0 0 0 0,0 1-1 0 0,1 0 1 0 0,0 0 0 0 0,0 1-1 0 0,1 0 1 0 0,-1 0 0 0 0,15-3 0 0 0,-20 7 64 0 0,-1-1 1 0 0,0 1 0 0 0,0-1 0 0 0,1 1-1 0 0,-1 0 1 0 0,0 0 0 0 0,1 0 0 0 0,-1 1 0 0 0,0-1-1 0 0,1 1 1 0 0,-1 0 0 0 0,0 0 0 0 0,0 0 0 0 0,0 0-1 0 0,0 1 1 0 0,0-1 0 0 0,0 1 0 0 0,0-1 0 0 0,0 1-1 0 0,-1 0 1 0 0,1 0 0 0 0,-1 1 0 0 0,1-1 0 0 0,-1 0-1 0 0,4 5 1 0 0,-3-1 93 0 0,0 0-1 0 0,1 0 1 0 0,-2 0-1 0 0,1 0 1 0 0,-1 0-1 0 0,0 1 1 0 0,0-1-1 0 0,-1 1 1 0 0,0-1-1 0 0,0 1 1 0 0,0 13-1 0 0,-2-14-109 0 0,1 1 0 0 0,-1 0 0 0 0,-1-1 0 0 0,1 1 0 0 0,-1 0 0 0 0,-3 8-1 0 0,4-13-159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85 10591 0 0,'0'0'964'0'0,"2"1"-794"0"0,-2 0-204 0 0,8 9 1294 0 0,0-1 0 0 0,0 1 0 0 0,1-2 1 0 0,0 1-1 0 0,0-1 0 0 0,1-1 0 0 0,19 12 1 0 0,-22-15-1033 0 0,1 0 1 0 0,-1-1 0 0 0,1 0-1 0 0,11 2 1 0 0,-16-4-214 0 0,0-1 0 0 0,0 0-1 0 0,0 0 1 0 0,1 1 0 0 0,-1-2 0 0 0,0 1 0 0 0,0 0 0 0 0,0-1 0 0 0,0 0 0 0 0,0 1-1 0 0,0-1 1 0 0,0 0 0 0 0,0-1 0 0 0,0 1 0 0 0,2-2 0 0 0,2-1-9 0 0,0 0 1 0 0,-1 0 0 0 0,0-1-1 0 0,0 0 1 0 0,0 0 0 0 0,-1-1-1 0 0,0 1 1 0 0,0-1 0 0 0,8-12-1 0 0,-11 14-3 0 0,-1 1-1 0 0,1-1 0 0 0,-1 1 0 0 0,1-1 0 0 0,-1 1 1 0 0,0-1-1 0 0,0 0 0 0 0,-1 1 0 0 0,1-1 1 0 0,-1 0-1 0 0,0 0 0 0 0,0 1 0 0 0,0-1 0 0 0,-1 0 1 0 0,1 0-1 0 0,-1 1 0 0 0,0-1 0 0 0,0 0 0 0 0,0 1 1 0 0,0-1-1 0 0,-1 1 0 0 0,-1-4 0 0 0,2 5-11 0 0,0 0 0 0 0,0 0 0 0 0,-1 0 0 0 0,1 1 0 0 0,0-1 0 0 0,0 1 0 0 0,-1-1 0 0 0,1 1 0 0 0,-1-1 0 0 0,0 1 0 0 0,1 0 0 0 0,-1 0 0 0 0,0 0 0 0 0,0 0 0 0 0,1 0 0 0 0,-1 0 0 0 0,0 0 0 0 0,-4-1 0 0 0,3 2-26 0 0,0 0 0 0 0,-1 0 0 0 0,1-1 0 0 0,0 2 0 0 0,-1-1 1 0 0,1 0-1 0 0,0 1 0 0 0,-1 0 0 0 0,1-1 0 0 0,-5 3 0 0 0,-5 3-87 0 0,-1 1 0 0 0,2 0-1 0 0,-1 1 1 0 0,-13 10-1 0 0,24-16 119 0 0,-20 14 7 0 0,1 1-1 0 0,2 1 0 0 0,-33 38 0 0 0,42-45 66 0 0,1 1 0 0 0,1 0-1 0 0,1 1 1 0 0,-1-1 0 0 0,2 2 0 0 0,0-1 0 0 0,0 1-1 0 0,-5 22 1 0 0,10-31-20 0 0,0 0 1 0 0,1 0-1 0 0,-1 0 0 0 0,1 0 0 0 0,0 0 1 0 0,0 0-1 0 0,0 0 0 0 0,1 0 0 0 0,0 0 1 0 0,0 0-1 0 0,0 0 0 0 0,1 0 0 0 0,0-1 1 0 0,0 1-1 0 0,0 0 0 0 0,0-1 0 0 0,1 1 1 0 0,-1-1-1 0 0,1 0 0 0 0,0 0 0 0 0,0 0 0 0 0,7 6 1 0 0,-3-4 20 0 0,1 0 1 0 0,-1-1-1 0 0,1 0 1 0 0,0-1-1 0 0,0 1 1 0 0,0-1-1 0 0,1-1 1 0 0,-1 0 0 0 0,1 0-1 0 0,0 0 1 0 0,15 1-1 0 0,-8-2 38 0 0,0 0 0 0 0,21-2 0 0 0,-29 0-1928 0 0,1-1-1 0 0,0 0 1 0 0,-1 0-1 0 0,10-3 1 0 0,-7 0-4105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148 155 11231 0 0,'0'0'1016'0'0,"-7"6"-109"0"0,2-2-386 0 0,0 1 0 0 0,0-1 0 0 0,0 1-1 0 0,0 1 1 0 0,1-1 0 0 0,0 0 0 0 0,0 1 0 0 0,-5 10 0 0 0,1 2 61 0 0,-9 30 1 0 0,11-30-443 0 0,-1 0 0 0 0,-9 19 0 0 0,13-31-104 0 0,1-4-25 0 0,1 1-1 0 0,-1 0 1 0 0,0-1 0 0 0,0 1 0 0 0,0-1 0 0 0,0 1 0 0 0,-1-1 0 0 0,1 0-1 0 0,-4 3 1 0 0,0-1 52 0 0,5-3 18 0 0,0-2-65 0 0,0 0 0 0 0,1 1 0 0 0,-1-1 0 0 0,0 0 0 0 0,1 0 0 0 0,-1 0 0 0 0,1 0 0 0 0,-1-1 0 0 0,1 1 0 0 0,0 0 0 0 0,-1 0 0 0 0,1-2 0 0 0,0-1 25 0 0,1 0-1 0 0,0 0 1 0 0,0 0-1 0 0,0 0 1 0 0,0 0-1 0 0,1 0 1 0 0,-1 0-1 0 0,1 0 0 0 0,0 1 1 0 0,0-1-1 0 0,3-3 1 0 0,6-8 74 0 0,14-15 1 0 0,-17 22-93 0 0,21-22 11 0 0,2 2 1 0 0,1 1-1 0 0,47-31 0 0 0,-66 49-27 0 0,4-3 141 0 0,1 1-1 0 0,-1 1 0 0 0,2 1 1 0 0,-1 0-1 0 0,1 2 0 0 0,1 0 1 0 0,33-8-1 0 0,-50 15-66 0 0,0-1 0 0 0,0 1 0 0 0,0-1 0 0 0,0 1 0 0 0,0 0 0 0 0,0 0-1 0 0,0 1 1 0 0,0-1 0 0 0,0 1 0 0 0,0-1 0 0 0,0 1 0 0 0,0 0 0 0 0,4 2 0 0 0,-6-2-69 0 0,0 0 0 0 0,0 1 1 0 0,0-1-1 0 0,0 1 0 0 0,-1-1 0 0 0,1 1 0 0 0,0-1 0 0 0,-1 1 0 0 0,1 0 0 0 0,-1-1 1 0 0,1 1-1 0 0,-1 0 0 0 0,0-1 0 0 0,0 1 0 0 0,0 0 0 0 0,0-1 0 0 0,0 1 0 0 0,-1 3 1 0 0,1-1 21 0 0,0 5-21 0 0,-1 0-1 0 0,0 0 1 0 0,-1 0-1 0 0,0 0 1 0 0,-1 0-1 0 0,1 0 1 0 0,-7 13-1 0 0,-34 57 33 0 0,33-63-39 0 0,2-3-6 0 0,-1-1 0 0 0,0 0 0 0 0,-1 0 0 0 0,-19 17 0 0 0,23-25 12 0 0,5-3 47 0 0,11-15 0 0 0,-5 8-53 0 0,18-23-20 0 0,36-35 1 0 0,-9 10-13 0 0,-15 12-81 0 0,-17 20-140 0 0,34-34 0 0 0,-45 50 212 0 0,1-1 0 0 0,0 1 0 0 0,0 1 0 0 0,0-1 0 0 0,1 2 1 0 0,0-1-1 0 0,0 1 0 0 0,16-5 0 0 0,-18 7 64 0 0,0 0 0 0 0,1 0-1 0 0,-1 1 1 0 0,1-1 0 0 0,-1 2 0 0 0,1-1-1 0 0,-1 1 1 0 0,1 0 0 0 0,-1 1-1 0 0,12 2 1 0 0,-17-2-22 0 0,-1 0-1 0 0,1 0 1 0 0,-1 0-1 0 0,1 0 1 0 0,-1 1-1 0 0,1-1 1 0 0,-1 0-1 0 0,0 1 1 0 0,0-1-1 0 0,0 1 1 0 0,0-1-1 0 0,0 1 1 0 0,0 0 0 0 0,0-1-1 0 0,0 1 1 0 0,-1 0-1 0 0,1 0 1 0 0,0 1-1 0 0,0 3-6 0 0,0 0 0 0 0,0-1 0 0 0,0 1 0 0 0,-1 0 0 0 0,0 0 0 0 0,0 0 0 0 0,0-1 0 0 0,-1 1 0 0 0,0 0 0 0 0,0 0 0 0 0,0-1 0 0 0,-1 1 0 0 0,0-1 0 0 0,0 1 0 0 0,0-1 0 0 0,-5 8 0 0 0,-5 7 0 0 0,0-1 0 0 0,-26 30 0 0 0,27-36 2 0 0,-43 57 33 0 0,45-58-29 0 0,0 1 1 0 0,2 1 0 0 0,-11 22 0 0 0,15-27-123 0 0,2-7-485 0 0,7 6-1037 0 0,-5-8 1575 0 0,-1 1 0 0 0,1 0 0 0 0,-1 0 0 0 0,0-1 0 0 0,1 1 0 0 0,-1 0 0 0 0,1-1 0 0 0,0 1 0 0 0,-1-1 0 0 0,1 1 0 0 0,-1-1 0 0 0,1 1 0 0 0,0-1 0 0 0,0 1 0 0 0,2 0-267 0 0,0 0 1 0 0,-1-1-1 0 0,1 1 0 0 0,0-1 0 0 0,-1 0 0 0 0,1 0 0 0 0,5 0 1 0 0,8-2-1085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2:5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418 178 8287 0 0,'16'-12'805'0'0,"21"-22"0"0"0,-25 21 1692 0 0,0-1 0 0 0,-1 0 0 0 0,18-30 0 0 0,-29 43-2460 0 0,1 0 0 0 0,-1 1 0 0 0,1-1 0 0 0,-1-1 0 0 0,1 1 0 0 0,-1 0 0 0 0,0 0 0 0 0,1 0 1 0 0,-1 0-1 0 0,0 0 0 0 0,0 0 0 0 0,0 0 0 0 0,0 0 0 0 0,0 0 0 0 0,0-1 0 0 0,0 1 0 0 0,0 0 1 0 0,0 0-1 0 0,-1 0 0 0 0,1 0 0 0 0,0 0 0 0 0,-1 0 0 0 0,1 0 0 0 0,-1 0 0 0 0,1 0 0 0 0,-1 0 1 0 0,1 0-1 0 0,-1 0 0 0 0,0 0 0 0 0,1 1 0 0 0,-1-1 0 0 0,-2-1 0 0 0,1 0-29 0 0,0 1 0 0 0,0-1 0 0 0,0 1 0 0 0,-1 0 0 0 0,1 0 0 0 0,0 0 0 0 0,-1 0 0 0 0,1 0 0 0 0,-1 1 0 0 0,1-1 0 0 0,-1 1 0 0 0,1 0 0 0 0,-4-1 0 0 0,-2 2-47 0 0,0 0 0 0 0,0 0 1 0 0,0 0-1 0 0,0 1 1 0 0,-13 5-1 0 0,-38 19-283 0 0,43-19 222 0 0,-45 22-34 0 0,1 2 0 0 0,1 3-1 0 0,-58 45 1 0 0,109-72 193 0 0,0-1 0 0 0,1 1 0 0 0,-10 11 0 0 0,15-15-15 0 0,-1 0 1 0 0,1-1-1 0 0,1 1 0 0 0,-1 0 1 0 0,0 0-1 0 0,1 1 0 0 0,-1-1 1 0 0,1 0-1 0 0,0 0 1 0 0,0 1-1 0 0,1-1 0 0 0,-1 0 1 0 0,0 6-1 0 0,2-8-12 0 0,-1 0 0 0 0,1 1-1 0 0,0-1 1 0 0,0 0 0 0 0,-1 0-1 0 0,1 0 1 0 0,0 0 0 0 0,0 0 0 0 0,0 0-1 0 0,1 0 1 0 0,-1 0 0 0 0,0 0 0 0 0,0 0-1 0 0,0 0 1 0 0,1-1 0 0 0,-1 1-1 0 0,0 0 1 0 0,3 0 0 0 0,2 1 53 0 0,0 0 0 0 0,0-1 0 0 0,-1 0 0 0 0,1 0-1 0 0,0 0 1 0 0,0-1 0 0 0,0 1 0 0 0,1-1 0 0 0,-1-1 0 0 0,11-1 0 0 0,3-2 162 0 0,35-12 0 0 0,-19 1-155 0 0,0-1 1 0 0,65-40-1 0 0,-100 55-167 0 0,-2 2 2 0 0,-1 1 66 0 0,1-1-1 0 0,0 1 0 0 0,-1-1 0 0 0,1 1 1 0 0,0 0-1 0 0,-2 3 0 0 0,1-1-5 0 0,-13 17-33 0 0,5-8 42 0 0,1 1 1 0 0,0 0-1 0 0,1 0 1 0 0,-7 19-1 0 0,16-32 2 0 0,-1-1 0 0 0,0 1-1 0 0,0-1 1 0 0,0 1-1 0 0,1-1 1 0 0,-1 1-1 0 0,0-1 1 0 0,1 1-1 0 0,-1-1 1 0 0,1 1-1 0 0,-1-1 1 0 0,0 1-1 0 0,1-1 1 0 0,-1 0-1 0 0,1 1 1 0 0,-1-1-1 0 0,1 0 1 0 0,-1 1-1 0 0,1-1 1 0 0,-1 0-1 0 0,1 0 1 0 0,-1 1 0 0 0,2-1-1 0 0,-2 0-2 0 0,3 1-87 0 0,0 0-1 0 0,0 0 1 0 0,0 0-1 0 0,0-1 0 0 0,0 1 1 0 0,1-1-1 0 0,-1 0 1 0 0,0 1-1 0 0,0-2 0 0 0,0 1 1 0 0,1 0-1 0 0,-1-1 1 0 0,0 1-1 0 0,4-2 0 0 0,1-1-1284 0 0,1 0-1 0 0,-1 0 0 0 0,0-1 0 0 0,8-5 0 0 0,5-6-4909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3223 0 0,'0'0'16082'0'0,"2"2"-15262"0"0,-1-2-514 0 0,0 1 1 0 0,0 0 0 0 0,1 0-1 0 0,-1-1 1 0 0,0 1 0 0 0,0 0-1 0 0,0 0 1 0 0,0 0-1 0 0,0 1 1 0 0,0-1 0 0 0,-1 0-1 0 0,2 2 1 0 0,-2-1-301 0 0,0-1-1 0 0,0 0 1 0 0,0 0-1 0 0,0 1 0 0 0,0-1 1 0 0,-1 0-1 0 0,1 0 1 0 0,0 0-1 0 0,-1 1 1 0 0,1-1-1 0 0,-1 0 1 0 0,0 0-1 0 0,1 0 1 0 0,-1 0-1 0 0,0 0 0 0 0,0 0 1 0 0,1 0-1 0 0,-1 0 1 0 0,0 0-1 0 0,0 0 1 0 0,0 0-1 0 0,-2 1 1 0 0,-1 1 4 0 0,-93 74-76 0 0,6-6-228 0 0,62-46 252 0 0,11-10 2 0 0,-24 24 0 0 0,38-34 36 0 0,0-1 1 0 0,0 1-1 0 0,0 0 1 0 0,1 1 0 0 0,0-1-1 0 0,0 0 1 0 0,0 1-1 0 0,1 0 1 0 0,0 0 0 0 0,-2 7-1 0 0,3-11 5 0 0,1 0 1 0 0,-1 0-1 0 0,1-1 0 0 0,0 1 0 0 0,0 0 1 0 0,0 0-1 0 0,0-1 0 0 0,0 1 1 0 0,1 0-1 0 0,-1 0 0 0 0,0-1 0 0 0,1 1 1 0 0,-1 0-1 0 0,1-1 0 0 0,0 1 0 0 0,-1 0 1 0 0,1-1-1 0 0,0 1 0 0 0,2 1 0 0 0,-2-1 4 0 0,1 0-1 0 0,0-1 1 0 0,0 1-1 0 0,0-1 1 0 0,0 1-1 0 0,1-1 0 0 0,-1 0 1 0 0,0 0-1 0 0,0 0 1 0 0,1 0-1 0 0,-1 0 0 0 0,3 0 1 0 0,6 1 11 0 0,-1-1 1 0 0,1 0-1 0 0,-1 0 1 0 0,1-1-1 0 0,13-2 0 0 0,18-2-972 0 0,-1-2 1 0 0,60-17-1 0 0,-64 11-550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163 146 9615 0 0,'0'0'439'0'0,"0"3"-10"0"0,-1 2-259 0 0,0 0-1 0 0,0 0 0 0 0,0 0 1 0 0,-1 0-1 0 0,0 0 0 0 0,0 0 1 0 0,0 0-1 0 0,0 0 0 0 0,-1-1 1 0 0,0 1-1 0 0,0-1 0 0 0,0 0 1 0 0,0 0-1 0 0,-1 0 0 0 0,0 0 1 0 0,0 0-1 0 0,0-1 0 0 0,0 0 1 0 0,-6 4-1 0 0,3-3 304 0 0,0 0 0 0 0,0-1 0 0 0,-1 0 0 0 0,1 0 0 0 0,-1-1 0 0 0,1 0 0 0 0,-1 0 0 0 0,-15 1 0 0 0,22-2-431 0 0,0-1-1 0 0,1 0 1 0 0,-1 0 0 0 0,0 0-1 0 0,1 0 1 0 0,-1 0 0 0 0,0 0-1 0 0,0 0 1 0 0,1 0-1 0 0,-1-1 1 0 0,0 1 0 0 0,1 0-1 0 0,-1 0 1 0 0,0 0-1 0 0,0-1 1 0 0,1 1 0 0 0,-1 0-1 0 0,1-1 1 0 0,-1 1 0 0 0,0-1-1 0 0,1 1 1 0 0,-1-1-1 0 0,1 1 1 0 0,-1-1 0 0 0,1 1-1 0 0,-1-1 1 0 0,1 1 0 0 0,0-1-1 0 0,-1 1 1 0 0,1-1-1 0 0,-1 0 1 0 0,1 1 0 0 0,0-1-1 0 0,0 0 1 0 0,-1 0-1 0 0,1 1 1 0 0,0-1 0 0 0,0 0-1 0 0,0 1 1 0 0,0-1 0 0 0,0 0-1 0 0,0 0 1 0 0,0 1-1 0 0,0-1 1 0 0,0 0 0 0 0,0 1-1 0 0,1-1 1 0 0,-1-1 0 0 0,1-2 22 0 0,0-1 0 0 0,0 0 1 0 0,0 0-1 0 0,1 1 0 0 0,3-7 1 0 0,1 1-26 0 0,0 0 0 0 0,1 0 1 0 0,0 0-1 0 0,0 1 0 0 0,1 0 1 0 0,0 1-1 0 0,14-11 1 0 0,4-1-39 0 0,41-24 1 0 0,-57 39-6 0 0,1-1 1 0 0,-1 1-1 0 0,1 1 0 0 0,1 0 0 0 0,15-4 1 0 0,-20 6 37 0 0,-1 1 0 0 0,1 0 0 0 0,-1 1 0 0 0,1-1 0 0 0,-1 1 0 0 0,1 1 0 0 0,-1-1 0 0 0,1 1 0 0 0,-1 0 0 0 0,12 4 0 0 0,-15-4 5 0 0,0 1-1 0 0,-1 0 1 0 0,1-1 0 0 0,-1 1-1 0 0,1 0 1 0 0,-1 1-1 0 0,0-1 1 0 0,0 0 0 0 0,0 0-1 0 0,0 1 1 0 0,0 0-1 0 0,0-1 1 0 0,1 5-1 0 0,-3-7-26 0 0,1 3 13 0 0,0 0 0 0 0,0 0 0 0 0,-1 0 0 0 0,1 0 0 0 0,-1 0 1 0 0,0 1-1 0 0,0-1 0 0 0,0 0 0 0 0,0 0 0 0 0,0 0 0 0 0,-1 0 0 0 0,0 0 0 0 0,1 0 0 0 0,-2 4 0 0 0,0-2 2 0 0,1 0 0 0 0,-1 0 0 0 0,0 0 1 0 0,0 0-1 0 0,0 0 0 0 0,-1-1 0 0 0,0 1 0 0 0,0-1 0 0 0,0 1 0 0 0,0-1 0 0 0,-1 0 0 0 0,0 0 1 0 0,1-1-1 0 0,-2 1 0 0 0,1-1 0 0 0,0 0 0 0 0,-6 4 0 0 0,7-4-2 0 0,-16 6 154 0 0,19-9-173 0 0,-1 0 0 0 0,1 1 0 0 0,0-1-1 0 0,-1 0 1 0 0,1 0 0 0 0,-1 0 0 0 0,1 0 0 0 0,0 0-1 0 0,-1 1 1 0 0,1-1 0 0 0,-1 0 0 0 0,1 0 0 0 0,-1 0-1 0 0,1 0 1 0 0,0 0 0 0 0,-1 0 0 0 0,1 0 0 0 0,-1 0 0 0 0,1-1-1 0 0,-1 1 1 0 0,1 0 0 0 0,0 0 0 0 0,-1 0 0 0 0,1 0-1 0 0,-1 0 1 0 0,1-1 0 0 0,-1 0-3 0 0,1 0 0 0 0,0 1-1 0 0,-1-1 1 0 0,1 0 0 0 0,0 1 0 0 0,0-1-1 0 0,0 0 1 0 0,0 0 0 0 0,0 0 0 0 0,0 1 0 0 0,0-1-1 0 0,0 0 1 0 0,0 0 0 0 0,0 0 0 0 0,1-3-20 0 0,0 0 0 0 0,1 0-1 0 0,-1 0 1 0 0,1 0 0 0 0,-1 0 0 0 0,1 0 0 0 0,0 1 0 0 0,1-1 0 0 0,-1 0-1 0 0,1 1 1 0 0,-1 0 0 0 0,1 0 0 0 0,0 0 0 0 0,6-5 0 0 0,5-3-74 0 0,1 0 1 0 0,16-8-1 0 0,-29 18 81 0 0,30-18-64 0 0,60-25 0 0 0,-74 37 56 0 0,0 1 0 0 0,0 1 0 0 0,0 0 0 0 0,0 2 0 0 0,28-3 0 0 0,-42 6 31 0 0,0 0-1 0 0,0 1 1 0 0,0-1-1 0 0,0 1 1 0 0,0 0-1 0 0,0 0 1 0 0,0 0-1 0 0,-1 0 0 0 0,1 1 1 0 0,0 0-1 0 0,-1 0 1 0 0,1 0-1 0 0,-1 0 1 0 0,1 0-1 0 0,-1 1 1 0 0,0-1-1 0 0,0 1 1 0 0,0 0-1 0 0,0 0 1 0 0,-1 0-1 0 0,1 0 1 0 0,-1 0-1 0 0,0 1 1 0 0,4 7-1 0 0,-5-8 4 0 0,1 1 0 0 0,0 0 0 0 0,-1-1 1 0 0,0 1-1 0 0,0 0 0 0 0,0 0 0 0 0,0 0 0 0 0,-1 0 0 0 0,0 0 0 0 0,0 1 0 0 0,0-1 0 0 0,0 0 0 0 0,0 0 1 0 0,-2 7-1 0 0,0-5 3 0 0,-3 13 87 0 0,2-14-85 0 0,-1-2-1 0 0,-60 90 348 0 0,62-88-365 0 0,-15 10-26 0 0,15-13-182 0 0,-8 8 330 0 0,6-2-2975 0 0,7-9 899 0 0,10-2-2784 0 0,3-2-1189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2303 0 0,'-1'1'654'0'0,"-3"2"1236"0"0,0 0-1 0 0,0 0 1 0 0,0 0 0 0 0,1 0 0 0 0,-6 7 0 0 0,4-5-788 0 0,1 1 1 0 0,0 1-1 0 0,-4 7 0 0 0,-1 6-1109 0 0,-10 34-1 0 0,7-19 1341 0 0,-99 221-9 0 0,63-162-1148 0 0,-80 116-1 0 0,-98 79 830 0 0,201-263-710 0 0,-2 0 0 0 0,-36 26 0 0 0,50-42-192 0 0,12-10-25 0 0,3-3 0 0 0,19-18-25 0 0,112-97-690 0 0,-116 103 529 0 0,66-49-177 0 0,-72 57 279 0 0,-1 1 0 0 0,1 0 0 0 0,0 0 0 0 0,1 1-1 0 0,-1 1 1 0 0,17-5 0 0 0,-24 8 58 0 0,0 1 0 0 0,0-1 0 0 0,0 1 0 0 0,0 0 0 0 0,1 0 0 0 0,-1 0-1 0 0,0 0 1 0 0,0 1 0 0 0,0 0 0 0 0,0-1 0 0 0,0 2 0 0 0,0-1 0 0 0,7 4 0 0 0,-9-4-31 0 0,-1 0 0 0 0,1 0-1 0 0,-1 1 1 0 0,0-1 0 0 0,1 1 0 0 0,-1 0 0 0 0,0-1 0 0 0,0 1 0 0 0,0 0-1 0 0,0-1 1 0 0,0 1 0 0 0,0 3 0 0 0,6 24 65 0 0,-6-24-70 0 0,-1 2 23 0 0,1 1 1 0 0,-1 0-1 0 0,0-1 0 0 0,0 1 1 0 0,-1-1-1 0 0,0 1 0 0 0,0 0 1 0 0,-1-1-1 0 0,0 0 0 0 0,0 1 0 0 0,-1-1 1 0 0,-6 12-1 0 0,-3 3 96 0 0,-2 0 1 0 0,-22 27-1 0 0,31-41-129 0 0,4-7-108 0 0,-5 6-2805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 6911 0 0,'16'-10'113'0'0,"2"0"1128"0"0,2-1 10172 0 0,-17 22-9733 0 0,-2-7-1482 0 0,-1-1 1 0 0,0 1-1 0 0,0 0 0 0 0,-1 0 1 0 0,1-1-1 0 0,-1 1 0 0 0,1 0 1 0 0,-1-1-1 0 0,0 1 0 0 0,-1 0 1 0 0,1-1-1 0 0,-4 7 1 0 0,-3 3 91 0 0,0-1 0 0 0,-10 12 0 0 0,3-3 19 0 0,-37 49-90 0 0,47-63-292 0 0,4-5-317 0 0,17-9-5299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87 132 4143 0 0,'-11'9'-153'0'0,"-25"21"4363"0"0,31-25-1736 0 0,-2-1 1 0 0,1 0 0 0 0,0-1 0 0 0,-9 5 2265 0 0,15-11-4665 0 0,1 0-1 0 0,0 1 0 0 0,0-1 1 0 0,1 1-1 0 0,-1 0 0 0 0,0-1 1 0 0,1 1-1 0 0,-1 0 1 0 0,1 0-1 0 0,0 0 0 0 0,2-2 1 0 0,-2 1 8 0 0,13-11-60 0 0,0 0-1 0 0,1 1 1 0 0,0 1-1 0 0,1 0 1 0 0,24-12-1 0 0,2-1-13 0 0,-32 18-28 0 0,0 0-1 0 0,1 0 1 0 0,-1 2-1 0 0,2-1 1 0 0,-1 2 0 0 0,23-7-1 0 0,-19 11 34 0 0,-11 3 17 0 0,-4-2-16 0 0,0 1-4 0 0,1-1 0 0 0,-1 1 0 0 0,1 0 0 0 0,-1 0-1 0 0,0 0 1 0 0,0 0 0 0 0,0 0 0 0 0,0 0 0 0 0,0 0 0 0 0,0 0-1 0 0,-1 1 1 0 0,1-1 0 0 0,-1 0 0 0 0,1 0 0 0 0,-1 1 0 0 0,0-1 0 0 0,0 0-1 0 0,0 3 1 0 0,0 6 37 0 0,-1 1-1 0 0,-2 12 0 0 0,-2-4 3 0 0,-1 1 0 0 0,0-1 0 0 0,-12 24 0 0 0,9-21-259 0 0,8-22 50 0 0,1 1-178 0 0,-6 13-4732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 14887 0 0,'0'0'1350'0'0,"-1"0"-1110"0"0,-29 17 1340 0 0,29-16-1027 0 0,-5 7 1148 0 0,5-7-1651 0 0,1 0-1 0 0,0-1 1 0 0,0 1-1 0 0,-1 0 1 0 0,1 0-1 0 0,0-1 1 0 0,0 1 0 0 0,0 0-1 0 0,0 0 1 0 0,0-1-1 0 0,0 1 1 0 0,0 0-1 0 0,0 0 1 0 0,0-1-1 0 0,0 1 1 0 0,0 0-1 0 0,0 0 1 0 0,1-1 0 0 0,-1 1-1 0 0,0 0 1 0 0,1 0-1 0 0,-1-1 1 0 0,0 1-1 0 0,1 0 1 0 0,-1-1-1 0 0,1 1 1 0 0,0 0-1 0 0,0 0-10 0 0,0 0 0 0 0,1 0-1 0 0,-1 0 1 0 0,0-1 0 0 0,1 1-1 0 0,-1 0 1 0 0,1-1-1 0 0,0 1 1 0 0,-1-1 0 0 0,1 0-1 0 0,-1 1 1 0 0,1-1 0 0 0,2 0-1 0 0,10 0-7 0 0,-1-1 0 0 0,1 0 0 0 0,-1-1 0 0 0,0-1 0 0 0,1 0 0 0 0,-1-1 0 0 0,0 0 0 0 0,-1-1 0 0 0,1 0 0 0 0,-1-1 0 0 0,0 0 0 0 0,0-1 0 0 0,10-9-1 0 0,-20 15-95 0 0,-2 0 46 0 0,1 1 1 0 0,-1-1-1 0 0,1 0 0 0 0,-1 1 0 0 0,0-1 1 0 0,1 0-1 0 0,-1 1 0 0 0,1-1 0 0 0,-1 0 0 0 0,0 1 1 0 0,0-1-1 0 0,0 0 0 0 0,1 0 0 0 0,-1 1 1 0 0,0-1-1 0 0,0 0 0 0 0,0 0 0 0 0,0 0 0 0 0,0 1 1 0 0,0-1-1 0 0,0 0 0 0 0,0 0 0 0 0,-1 1 1 0 0,1-2-1 0 0,-3 0 2 0 0,1 1 0 0 0,-1 0 0 0 0,1 0 1 0 0,-1 0-1 0 0,1 0 0 0 0,-1 0 0 0 0,0 0 0 0 0,0 1 1 0 0,1-1-1 0 0,-1 1 0 0 0,0 0 0 0 0,0 0 0 0 0,0 0 1 0 0,1 0-1 0 0,-1 1 0 0 0,0-1 0 0 0,0 1 1 0 0,1-1-1 0 0,-6 3 0 0 0,-5 2 26 0 0,0 0 1 0 0,-21 13-1 0 0,28-15-9 0 0,-10 7 108 0 0,0 1 0 0 0,0 1 1 0 0,2 0-1 0 0,-1 1 0 0 0,1 0 0 0 0,1 1 1 0 0,1 1-1 0 0,0 0 0 0 0,1 1 0 0 0,-11 18 0 0 0,21-31-93 0 0,-1 0-1 0 0,1 0 1 0 0,-1 0-1 0 0,1 0 0 0 0,0 0 1 0 0,0 0-1 0 0,0 0 1 0 0,0 0-1 0 0,1 1 0 0 0,0-1 1 0 0,-1 0-1 0 0,1 1 1 0 0,0-1-1 0 0,0 0 0 0 0,1 0 1 0 0,-1 1-1 0 0,1-1 0 0 0,0 0 1 0 0,0 0-1 0 0,0 0 1 0 0,0 1-1 0 0,0-1 0 0 0,3 4 1 0 0,-3-6-112 0 0,1 0 0 0 0,-1 1 0 0 0,0-1-1 0 0,1 0 1 0 0,-1 0 0 0 0,1 0 0 0 0,0 0 0 0 0,-1 0 0 0 0,1 0 0 0 0,4 1 0 0 0,8 1-5586 0 0,0-2-1461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37 11055 0 0,'0'-2'506'0'0,"21"-32"12528"0"0,-34 52-12834 0 0,-6 5-350 0 0,-37 34 0 0 0,39-42-373 0 0,1 1-1 0 0,0 1 1 0 0,2 0-1 0 0,-23 35 1 0 0,36-49 513 0 0,-1-1 0 0 0,1 1 1 0 0,0-1-1 0 0,0 1 0 0 0,1-1 0 0 0,-1 1 0 0 0,0-1 1 0 0,1 1-1 0 0,0 0 0 0 0,0-1 0 0 0,-1 1 1 0 0,1 0-1 0 0,1 4 0 0 0,0-2 28 0 0,0 0 0 0 0,1 0 0 0 0,-1-1 0 0 0,1 1 0 0 0,0-1 0 0 0,0 1 0 0 0,3 3 0 0 0,5 6 138 0 0,1 0 1 0 0,0-1-1 0 0,16 15 1 0 0,-23-24-112 0 0,80 86 1681 0 0,-83-89-889 0 0,-1 0-769 0 0,1-1-1 0 0,-1 1 1 0 0,0-1-1 0 0,1 1 1 0 0,-1-1-1 0 0,0 1 1 0 0,0-1-1 0 0,1 1 1 0 0,-1-1-1 0 0,0 1 1 0 0,0-1-1 0 0,1 1 1 0 0,-1-1-1 0 0,0 1 1 0 0,0-1-1 0 0,0 1 1 0 0,0 0-1 0 0,0 0 1 0 0,-3 2-39 0 0,-1 1 0 0 0,1-1-1 0 0,-1 0 1 0 0,0 0 0 0 0,0 0 0 0 0,0-1 0 0 0,0 0 0 0 0,-1 1 0 0 0,1-2 0 0 0,-1 1-1 0 0,1 0 1 0 0,-1-1 0 0 0,-5 2 0 0 0,-11 0-173 0 0,-37 3 0 0 0,41-5 29 0 0,-46 1-1300 0 0,0-4-1 0 0,-62-8 0 0 0,105 7-250 0 0,-30-7-1 0 0,30 4-37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 13823 0 0,'0'0'1472'0'0,"-7"-6"-1072"0"0,-2 6 32 0 0,-5 4 8 0 0,-1-2-7032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532 784 1839 0 0,'0'0'8418'0'0,"2"2"-7781"0"0,0-1-509 0 0,0-1 1 0 0,0 1-1 0 0,1 0 0 0 0,-1 0 0 0 0,0-1 1 0 0,0 0-1 0 0,1 1 0 0 0,-1-1 0 0 0,0 0 1 0 0,1 0-1 0 0,-1 0 0 0 0,0 0 1 0 0,0-1-1 0 0,1 1 0 0 0,-1-1 0 0 0,0 1 1 0 0,0-1-1 0 0,1 0 0 0 0,-1 0 0 0 0,0 0 1 0 0,0 0-1 0 0,0 0 0 0 0,3-2 1 0 0,7-5 407 0 0,0-1 1 0 0,17-15 0 0 0,-23 19-345 0 0,35-32 134 0 0,-2 0 0 0 0,-1-3-1 0 0,-2-1 1 0 0,-2-2 0 0 0,-2-1 0 0 0,40-73-1 0 0,-60 94-748 0 0,-1-2 0 0 0,13-42-1 0 0,-20 54 242 0 0,-1 1 0 0 0,-1-1 0 0 0,0 1-1 0 0,-1-1 1 0 0,-1 0 0 0 0,0 1 0 0 0,-2-24-1 0 0,0 22-57 0 0,-1 1 0 0 0,0 0 0 0 0,-1 0 0 0 0,0 0 0 0 0,-1 0 0 0 0,0 0 0 0 0,-1 1 0 0 0,-8-12 0 0 0,14 23 234 0 0,0 1 1 0 0,-1-1-1 0 0,1 0 0 0 0,-1 1 0 0 0,1-1 0 0 0,-1 1 1 0 0,0 0-1 0 0,1-1 0 0 0,-1 1 0 0 0,1-1 0 0 0,-1 1 0 0 0,0 0 1 0 0,1 0-1 0 0,-1-1 0 0 0,0 1 0 0 0,1 0 0 0 0,-1 0 1 0 0,0 0-1 0 0,1 0 0 0 0,-1-1 0 0 0,-1 1 0 0 0,-7 3 6 0 0,6-1 0 0 0,-1 0 0 0 0,1 0 0 0 0,0 1 0 0 0,0-1 0 0 0,0 1 0 0 0,0 0 0 0 0,0 0 0 0 0,1 0 0 0 0,-1 0 0 0 0,-1 4 0 0 0,-21 39 0 0 0,17-29 0 0 0,-132 233 209 0 0,122-219-202 0 0,-154 233-715 0 0,152-235 679 0 0,2 0 30 0 0,1 0 0 0 0,-25 60 1 0 0,-14 69 1296 0 0,44-121-935 0 0,-5 7-258 0 0,-2-1-1 0 0,-2-1 1 0 0,-2 0-1 0 0,-53 73 1 0 0,-114 105 1185 0 0,190-219-1287 0 0,-19 16 421 0 0,18-16 343 0 0,3-2-614 0 0,8-4-127 0 0,-2 1-370 0 0,0 0 0 0 0,0 0 0 0 0,-1-1 0 0 0,12-9 0 0 0,27-27-706 0 0,0-1-6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6911 0 0,'0'0'1115'0'0,"-3"11"6726"0"0,3-9-7666 0 0,1 0 0 0 0,0 0 0 0 0,-1 0 0 0 0,1 0 0 0 0,0 0 0 0 0,0 0 0 0 0,1 0 0 0 0,-1 0 0 0 0,0 0 0 0 0,0-1 0 0 0,1 1 0 0 0,-1 0 0 0 0,1-1 0 0 0,0 1 0 0 0,-1-1 0 0 0,1 0 0 0 0,0 1 0 0 0,0-1 0 0 0,0 0 0 0 0,0 0 0 0 0,0 0 0 0 0,0 0 0 0 0,0-1 0 0 0,0 1 0 0 0,0-1 0 0 0,1 1 0 0 0,-1-1 0 0 0,3 1-1 0 0,8 0-74 0 0,0 0 0 0 0,1-1 0 0 0,20-2 0 0 0,-25 1 242 0 0,24-1-119 0 0,52-12 0 0 0,-73 11-376 0 0,0 0 0 0 0,0-1 0 0 0,0 0 0 0 0,-1-1 0 0 0,1-1 0 0 0,-1 0 0 0 0,15-11 0 0 0,-19 12-49 0 0,3-4-330 0 0,2 1 0 0 0,-1 0 0 0 0,1 1 0 0 0,0 1 0 0 0,14-6 0 0 0,-25 11 137 0 0,1 1 0 0 0,-1-1 0 0 0,1 1 0 0 0,0 0 0 0 0,-1 0-1 0 0,1 0 1 0 0,-1 0 0 0 0,1 0 0 0 0,0 0 0 0 0,-1 0 0 0 0,1 0 0 0 0,0 1-1 0 0,2 0 1 0 0,5 3-4185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159 318 4143 0 0,'0'0'319'0'0,"0"2"-210"0"0,0 5 873 0 0,-1 0 0 0 0,0 0-1 0 0,0-1 1 0 0,-1 1-1 0 0,1 0 1 0 0,-2 0 0 0 0,1-1-1 0 0,-1 1 1 0 0,-6 11-1 0 0,-4 2 1235 0 0,-25 30-1 0 0,-7 12-36 0 0,40-53-2169 0 0,-1 0 0 0 0,2 0 0 0 0,-1 0 0 0 0,1 1 0 0 0,1 0 0 0 0,0 0 0 0 0,0-1 0 0 0,1 2 0 0 0,-2 19 0 0 0,4-29-1096 0 0</inkml:trace>
  <inkml:trace contextRef="#ctx0" brushRef="#br0" timeOffset="1">753 0 11519 0 0,'0'0'1442'0'0,"-1"2"-308"0"0,-19 38 3502 0 0,-4 27-3406 0 0,8-23-762 0 0,-20 58 23 0 0,12-32-411 0 0,-47 97-1 0 0,33-106-201 0 0,37-59 20 0 0,6-11-5690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5063 0 0,'-1'1'3020'0'0,"-6"1"-1609"0"0,1 1-1 0 0,0 0 1 0 0,0 0-1 0 0,0 0 1 0 0,-8 7-1 0 0,4-2-630 0 0,1 0-1 0 0,-12 13 1 0 0,-1 6-1052 0 0,-21 33 0 0 0,35-47 842 0 0,-35 53-297 0 0,-45 95 0 0 0,-19 80 205 0 0,89-203-59 0 0,-41 65 1 0 0,35-65-323 0 0,-25 38 67 0 0,48-74-307 0 0,0-1-19 0 0,0 1-1 0 0,0-1 1 0 0,0 1-1 0 0,0-1 1 0 0,0 1-1 0 0,1-1 1 0 0,-1 1-1 0 0,1-1 1 0 0,-1 4-1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41 2303 0 0,'6'-3'480'0'0,"49"-24"-1071"0"0,-37 21 3076 0 0,0 2 3960 0 0,-18 4-6243 0 0,1 0 1 0 0,-1 0-1 0 0,1-1 0 0 0,-1 1 1 0 0,1 0-1 0 0,-1 0 0 0 0,1 0 1 0 0,-1 0-1 0 0,1 0 0 0 0,-1 0 1 0 0,1 1-1 0 0,-1-1 0 0 0,1 0 1 0 0,-1 0-1 0 0,1 0 0 0 0,-1 0 1 0 0,1 1-1 0 0,0-1 0 0 0,5 2 1186 0 0,-4 1-568 0 0,-1 2-647 0 0,1 0-1 0 0,-1 0 1 0 0,0 0 0 0 0,0 1-1 0 0,-1-1 1 0 0,1 0 0 0 0,-1 1-1 0 0,0-1 1 0 0,-1 0 0 0 0,1 1-1 0 0,-1-1 1 0 0,0 0 0 0 0,-3 7-1 0 0,-3 12 384 0 0,-18 36 0 0 0,16-40-276 0 0,-30 74 66 0 0,-93 192 884 0 0,57-158-1303 0 0,19-35-86 0 0,53-88 122 0 0,-61 98-785 0 0,55-91 508 0 0,-1 0 0 0 0,0 0-1 0 0,-1-1 1 0 0,0 0-1 0 0,-22 16 1 0 0,29-25 192 0 0,-3 2-2675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183 104 1839 0 0,'1'0'3430'0'0,"27"-7"5871"0"0,3 1-5805 0 0,7-1-2793 0 0,-7 2-190 0 0,-20 3-431 0 0,1 0 1 0 0,-1-1-1 0 0,0 0 1 0 0,0 0-1 0 0,19-10 1 0 0,-28 12-214 0 0,-1 0 71 0 0,0 0 0 0 0,0 1 1 0 0,0-1-1 0 0,1 0 0 0 0,-1 0 1 0 0,0-1-1 0 0,0 1 0 0 0,-1 0 0 0 0,1 0 1 0 0,0 0-1 0 0,0-1 0 0 0,-1 1 1 0 0,1 0-1 0 0,0-1 0 0 0,-1 1 0 0 0,1 0 1 0 0,-1-1-1 0 0,1-2 0 0 0,-2 3 5 0 0,0-1 0 0 0,1 1 0 0 0,-1-1 0 0 0,0 1 0 0 0,0-1 0 0 0,0 1 0 0 0,0 0 0 0 0,0-1 0 0 0,0 1 0 0 0,0 0 0 0 0,0 0 0 0 0,-1 0 0 0 0,1 0 0 0 0,0 0-1 0 0,-1 0 1 0 0,1 0 0 0 0,-1 0 0 0 0,1 1 0 0 0,-1-1 0 0 0,1 0 0 0 0,-1 1 0 0 0,0-1 0 0 0,1 1 0 0 0,-1 0 0 0 0,0 0 0 0 0,1-1 0 0 0,-1 1 0 0 0,-1 0 0 0 0,-5 0-23 0 0,1 0 1 0 0,-1 0-1 0 0,1 1 1 0 0,-1 0-1 0 0,-9 2 1 0 0,-7 4 210 0 0,0 0 0 0 0,1 2 0 0 0,0 1 0 0 0,1 0 0 0 0,0 2 0 0 0,1 1 0 0 0,0 0 0 0 0,1 2 0 0 0,0 0 0 0 0,-28 30 0 0 0,42-39 10 0 0,0 1 1 0 0,0 0-1 0 0,1 1 1 0 0,0-1-1 0 0,1 1 1 0 0,0 0 0 0 0,0 0-1 0 0,0 0 1 0 0,-3 15-1 0 0,6-20-121 0 0,0 0 0 0 0,1 1 0 0 0,0-1 0 0 0,-1 0 0 0 0,1 1 0 0 0,0-1 0 0 0,1 0-1 0 0,-1 0 1 0 0,1 1 0 0 0,-1-1 0 0 0,1 0 0 0 0,0 0 0 0 0,0 1 0 0 0,0-1 0 0 0,1 0 0 0 0,-1 0-1 0 0,1-1 1 0 0,-1 1 0 0 0,1 0 0 0 0,0 0 0 0 0,0-1 0 0 0,0 1 0 0 0,1-1 0 0 0,-1 0 0 0 0,1 1 0 0 0,-1-1-1 0 0,1 0 1 0 0,5 3 0 0 0,1-1-55 0 0,0 1-1 0 0,0-1 0 0 0,0-1 1 0 0,0 0-1 0 0,0 0 1 0 0,1-1-1 0 0,-1 0 1 0 0,17 1-1 0 0,-13-3-748 0 0,0 0 0 0 0,1 0 1 0 0,15-4-1 0 0,-2-1-5309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73 354 5527 0 0,'0'0'9347'0'0,"0"2"-8188"0"0,0-2-1033 0 0,1 0 1 0 0,-1 0 0 0 0,0 0 0 0 0,0 1 0 0 0,0-1 0 0 0,0 0 0 0 0,0 0 0 0 0,0 0-1 0 0,0 1 1 0 0,1-1 0 0 0,-1 0 0 0 0,0 0 0 0 0,0 0 0 0 0,0 1 0 0 0,0-1 0 0 0,0 0-1 0 0,0 0 1 0 0,0 1 0 0 0,0-1 0 0 0,0 0 0 0 0,0 0 0 0 0,0 0 0 0 0,0 1 0 0 0,0-1 0 0 0,0 0-1 0 0,0 0 1 0 0,-1 0 0 0 0,1 1 0 0 0,0-1 0 0 0,0 0 0 0 0,0 0 0 0 0,0 0 0 0 0,0 1-1 0 0,0-1 1 0 0,-1 0 0 0 0,1 0 0 0 0,-8-4 733 0 0,-9-16-1108 0 0,12 12 205 0 0,0-1-1 0 0,1 0 0 0 0,0 0 1 0 0,1 0-1 0 0,0 0 0 0 0,1-1 1 0 0,0 1-1 0 0,0-1 1 0 0,1 1-1 0 0,0-1 0 0 0,1 0 1 0 0,0 1-1 0 0,0-1 0 0 0,1 0 1 0 0,0 1-1 0 0,1-1 1 0 0,0 1-1 0 0,0 0 0 0 0,1-1 1 0 0,1 1-1 0 0,-1 0 0 0 0,2 0 1 0 0,-1 1-1 0 0,8-12 1 0 0,-5 12-10 0 0,0 0-1 0 0,0 0 1 0 0,0 1 0 0 0,1 0 0 0 0,0 0 0 0 0,1 1 0 0 0,-1 0 0 0 0,1 0 0 0 0,0 1 0 0 0,1 0 0 0 0,-1 1 0 0 0,1 0 0 0 0,0 0 0 0 0,0 1 0 0 0,0 1 0 0 0,1-1 0 0 0,-1 2 0 0 0,0-1 0 0 0,1 2 0 0 0,0-1 0 0 0,-1 1 0 0 0,1 1 0 0 0,-1 0 0 0 0,14 3 0 0 0,7 2 57 0 0,51 17-1 0 0,-67-18 155 0 0,-1 1 0 0 0,1 0 0 0 0,-1 2 0 0 0,-1-1 0 0 0,19 14 0 0 0,-29-18-89 0 0,0-1 1 0 0,0 1-1 0 0,0 0 0 0 0,-1 0 0 0 0,1 0 1 0 0,-1 0-1 0 0,1 0 0 0 0,-1 0 1 0 0,0 1-1 0 0,-1-1 0 0 0,1 1 1 0 0,-1-1-1 0 0,1 1 0 0 0,-1 0 1 0 0,1 6-1 0 0,-1-7-35 0 0,-1 0 0 0 0,0 0 0 0 0,0 0 0 0 0,-1 0 0 0 0,1 0 0 0 0,-1-1 0 0 0,1 1 0 0 0,-1 0 0 0 0,0 0-1 0 0,0 0 1 0 0,0-1 0 0 0,0 1 0 0 0,0-1 0 0 0,-1 1 0 0 0,1-1 0 0 0,-1 1 0 0 0,0-1 0 0 0,0 0 0 0 0,0 0 0 0 0,0 0 0 0 0,-4 4 0 0 0,-6 3 41 0 0,-1 0 0 0 0,0-1 0 0 0,-28 13 0 0 0,-45 13-73 0 0,81-33-4 0 0,-61 24-268 0 0,21-7-359 0 0,-2-1 0 0 0,1-3 0 0 0,-61 11 1 0 0,101-25 453 0 0,0 1 0 0 0,0-1 0 0 0,0 0 0 0 0,0-1 0 0 0,-6-1 0 0 0,10 2-719 0 0,2-2-208 0 0,1-7-871 0 0,3-1-3338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5983 0 0,'0'0'5779'0'0,"0"2"-4122"0"0,-1 12-1265 0 0,0-1 0 0 0,-1 0 0 0 0,0 1 0 0 0,-1-1 0 0 0,-1-1 0 0 0,-7 18 0 0 0,-38 74 1109 0 0,48-101-1452 0 0,-30 54 382 0 0,-3-1 0 0 0,-2-2 0 0 0,-43 49 0 0 0,8-22-234 0 0,-82 73 0 0 0,122-126-175 0 0,2 1-1 0 0,-33 43 0 0 0,60-70-394 0 0,1 0 1 0 0,-1 0-1 0 0,1 0 0 0 0,0 0 1 0 0,0 1-1 0 0,0-1 0 0 0,0 0 1 0 0,0 0-1 0 0,0 1 0 0 0,1-1 0 0 0,-1 1 1 0 0,1-1-1 0 0,-1 1 0 0 0,1 2 1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330 259 11519 0 0,'0'0'3575'0'0,"-6"-8"-456"0"0,5-1-3118 0 0,1 0 0 0 0,1 0 0 0 0,0 0 0 0 0,0 0 0 0 0,0 0 0 0 0,1 0 0 0 0,1 1 1 0 0,-1-1-1 0 0,5-8 0 0 0,-3 5-1 0 0,0 0 0 0 0,0 0-1 0 0,-2-1 1 0 0,3-15 0 0 0,-4 15 0 0 0,-1 7 0 0 0,1 0 0 0 0,-1-1 0 0 0,0 1 0 0 0,0 0 0 0 0,-2-9 0 0 0,-4 2 0 0 0,1 11 0 0 0,3 2 0 0 0,0-1-1 0 0,0 1 0 0 0,0-1 0 0 0,0 1 0 0 0,0 0 0 0 0,0 0-1 0 0,0 0 1 0 0,0 0 0 0 0,0 0 0 0 0,0 0 0 0 0,-1 0 0 0 0,1 1 0 0 0,0-1-1 0 0,0 1 1 0 0,0-1 0 0 0,-3 3 0 0 0,-30 15-63 0 0,33-16 61 0 0,-39 24 3 0 0,2 3 0 0 0,-53 48 0 0 0,66-51 113 0 0,-25 34 1 0 0,48-56-72 0 0,0 0 1 0 0,1 0-1 0 0,-1 1 1 0 0,1-1-1 0 0,0 1 1 0 0,0 0-1 0 0,0-1 1 0 0,-1 9-1 0 0,2-12-20 0 0,1 1 0 0 0,0-1 0 0 0,-1 1 0 0 0,1 0 0 0 0,0-1 0 0 0,0 1 0 0 0,0 0 0 0 0,0-1 0 0 0,0 1 0 0 0,0 0 0 0 0,1-1 0 0 0,-1 1 0 0 0,1-1 0 0 0,-1 1 0 0 0,1-1 0 0 0,-1 1 0 0 0,1-1 0 0 0,0 1 0 0 0,0-1 0 0 0,0 1 0 0 0,0-1 0 0 0,0 0 0 0 0,0 1 0 0 0,0-1 0 0 0,0 0 0 0 0,0 0 0 0 0,0 0 0 0 0,3 2 0 0 0,1-1 38 0 0,-1 0 0 0 0,1 0 0 0 0,-1-1 0 0 0,1 1 1 0 0,0-1-1 0 0,-1 0 0 0 0,1 0 0 0 0,0-1 0 0 0,0 0 0 0 0,7 0 1 0 0,-3 0-6 0 0,-1-1-1 0 0,0-1 1 0 0,0 0 0 0 0,1 0 0 0 0,10-5 0 0 0,5-3-1 0 0,-1-2 1 0 0,40-28-1 0 0,-58 37-50 0 0,4-3-4 0 0,-3 1-13 0 0,-5 4-58 0 0,-3 2-28 0 0,0 0 93 0 0,0 1 0 0 0,1-1 0 0 0,-1 1 1 0 0,0 0-1 0 0,0-1 0 0 0,1 1 0 0 0,-1 0 0 0 0,1 0 0 0 0,-3 4 0 0 0,2-3 0 0 0,-1 2 2 0 0,-2 0-1 0 0,1 1-1 0 0,0 0 0 0 0,1 0 1 0 0,-1 0-1 0 0,1 1 1 0 0,0-1-1 0 0,1 1 1 0 0,0-1-1 0 0,0 1 0 0 0,-2 12 1 0 0,3-17-342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2303 0 0,'0'0'102'0'0,"-2"0"-1"0"0,-4 2 1033 0 0,0-1 0 0 0,0 1 0 0 0,1 1 0 0 0,-1-1 0 0 0,1 1 0 0 0,-1 0 1 0 0,1 0-1 0 0,0 0 0 0 0,0 1 0 0 0,1 0 0 0 0,-8 7 0 0 0,-5 7 1419 0 0,-22 30 0 0 0,33-40-2852 0 0,-27 38 915 0 0,3 1 1 0 0,-48 100-1 0 0,-28 114 35 0 0,52-122-582 0 0,20-53-33 0 0,-35 83 4 0 0,61-154-250 0 0,-17 25 0 0 0,6-11-1366 0 0,7-16-1586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18079 0 0,'0'0'828'0'0,"3"-1"-17"0"0,105-6 65 0 0,-46 1 97 0 0,169-24 1651 0 0,-99 5-2100 0 0,97-17 543 0 0,-75 23-8236 0 0,-107 16-829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 17855 0 0,'0'0'1618'0'0,"-2"1"-1332"0"0,-3 1-296 0 0,0-1 78 0 0,1 0 0 0 0,0 1 1 0 0,0 0-1 0 0,1 0 0 0 0,-1 0 0 0 0,0 0 1 0 0,1 0-1 0 0,-1 1 0 0 0,1 0 0 0 0,0-1 1 0 0,0 1-1 0 0,0 1 0 0 0,-4 4 1 0 0,-5 13 266 0 0,0 0 1 0 0,-14 43 0 0 0,-10 49-16 0 0,-3 8-89 0 0,22-80-93 0 0,-2-1 0 0 0,-31 50 0 0 0,-56 68 404 0 0,103-155-531 0 0,-108 139 480 0 0,-6 7 51 0 0,107-135-568 0 0,-2 3-153 0 0,0 1 0 0 0,1 1 0 0 0,-13 29-1 0 0,23-47-785 0 0</inkml:trace>
  <inkml:trace contextRef="#ctx0" brushRef="#br0" timeOffset="1">1 678 13823 0 0,'1'-1'5074'0'0,"16"-3"-2459"0"0,23-4 1 0 0,3-1-1732 0 0,464-87 1464 0 0,-242 43-6325 0 0,-219 39 2129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15631 0 0,'-28'30'1079'0'0,"-133"159"1190"0"0,6 31 517 0 0,-151 283 0 0 0,289-475-2710 0 0,6-9 6 0 0,1 0 0 0 0,-11 27 1 0 0,5-17 167 0 0,16-28-20 0 0,11-11-86 0 0,197-165-812 0 0,-191 161 532 0 0,1 0 0 0 0,0 2 0 0 0,1 0 1 0 0,0 0-1 0 0,35-13 0 0 0,-51 24 145 0 0,0 0-1 0 0,0 0 0 0 0,0 1 1 0 0,1-1-1 0 0,-1 1 0 0 0,5 0 1 0 0,-5 11 192 0 0,-2-6-127 0 0,0 1 1 0 0,0 0-1 0 0,-1 0 0 0 0,0 0 0 0 0,0 0 0 0 0,-1-1 1 0 0,-1 7-1 0 0,-11 42 239 0 0,5-26-220 0 0,-8 17 3 0 0,11-33-2189 0 0,-6 25 1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70 7367 0 0,'2'1'2184'0'0,"1"2"-1476"0"0,0 0 1 0 0,0-1-1 0 0,0 1 0 0 0,1-1 0 0 0,-1 0 0 0 0,1 0 0 0 0,6 3 1 0 0,-3-3-250 0 0,1 0 0 0 0,-1 0 0 0 0,1-1 0 0 0,-1 0 1 0 0,1 0-1 0 0,9-1 0 0 0,2-1 115 0 0,0 0 0 0 0,0-2-1 0 0,0 0 1 0 0,35-12 0 0 0,69-32 437 0 0,-115 44-961 0 0,0-1 0 0 0,0 0-1 0 0,-1-1 1 0 0,8-5 0 0 0,-10 7-28 0 0,-3 2 56 0 0,-5 0-72 0 0,1 1 0 0 0,0 0 0 0 0,-1 0 0 0 0,1 0 0 0 0,0 0 0 0 0,-1 0 0 0 0,1 1 0 0 0,0-1 0 0 0,0 1 0 0 0,0 0-1 0 0,-4 1 1 0 0,-26 13-53 0 0,18-7 17 0 0,-191 102 107 0 0,166-85 221 0 0,0 2 0 0 0,-67 61-1 0 0,98-80-191 0 0,0 0-1 0 0,1 0 0 0 0,0 0 0 0 0,0 1 0 0 0,1 0 0 0 0,0 0 0 0 0,-4 11 0 0 0,9-17-69 0 0,0-1 0 0 0,0 1-1 0 0,0 0 1 0 0,0-1 0 0 0,0 1-1 0 0,1 0 1 0 0,-1 0 0 0 0,1 0-1 0 0,0-1 1 0 0,0 1 0 0 0,0 0-1 0 0,0 0 1 0 0,1 0 0 0 0,-1 0-1 0 0,1-1 1 0 0,-1 1 0 0 0,1 0 0 0 0,0 0-1 0 0,0-1 1 0 0,0 1 0 0 0,1-1-1 0 0,-1 1 1 0 0,1-1 0 0 0,-1 1-1 0 0,1-1 1 0 0,0 0 0 0 0,0 0-1 0 0,0 0 1 0 0,0 0 0 0 0,0 0-1 0 0,3 2 1 0 0,3 1 44 0 0,0 0 0 0 0,1 0 0 0 0,-1-1 0 0 0,1-1 0 0 0,0 1 0 0 0,-1-1 0 0 0,1-1 0 0 0,1 0 0 0 0,-1 0 0 0 0,13 1 0 0 0,12-2 17 0 0,50-2-1 0 0,-75 0-97 0 0,18-1-619 0 0,-1-1 0 0 0,-1-1 1 0 0,1-1-1 0 0,0-1 0 0 0,-1-1 0 0 0,36-16 0 0 0,-41 12-1249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88 6911 0 0,'166'-58'833'0'0,"-94"37"2432"0"0,-62 19-2594 0 0,0-1 1 0 0,0 2-1 0 0,-1-1 0 0 0,1 1 1 0 0,0 1-1 0 0,18 1 1 0 0,-26-1-182 0 0,-3 2-338 0 0,0 2-45 0 0,-1 0 1 0 0,0 0-1 0 0,0 0 0 0 0,0 0 0 0 0,0-1 0 0 0,-1 1 0 0 0,0-1 1 0 0,0 0-1 0 0,0 1 0 0 0,0-1 0 0 0,0-1 0 0 0,0 1 0 0 0,-5 2 0 0 0,-8 6 425 0 0,-29 13 0 0 0,39-21-472 0 0,-184 81 1340 0 0,20-8-1114 0 0,15-3-293 0 0,153-72-74 0 0,8 0-460 0 0,0 1 486 0 0,0 0 0 0 0,-1-1 0 0 0,1 0 1 0 0,0-1-1 0 0,0 1 0 0 0,7-1 0 0 0,5 1-4 0 0,33 3 49 0 0,0 2 1 0 0,53 15 0 0 0,-82-16 29 0 0,-1 2 0 0 0,0 1 0 0 0,-1 0 1 0 0,1 2-1 0 0,-2 0 0 0 0,1 1 0 0 0,23 19 0 0 0,-41-28-11 0 0,1 0 1 0 0,-1 0-1 0 0,0 1 0 0 0,0-1 1 0 0,0 1-1 0 0,2 3 0 0 0,-3-5 53 0 0,-1 1 3 0 0,-1 2-46 0 0,0-1 0 0 0,-1 1 0 0 0,1 0 0 0 0,-1-1 1 0 0,0 0-1 0 0,0 1 0 0 0,0-1 0 0 0,0 0 0 0 0,0 0 0 0 0,-1 0 1 0 0,1 0-1 0 0,-1-1 0 0 0,0 1 0 0 0,0-1 0 0 0,0 0 0 0 0,-6 4 1 0 0,-7 4 121 0 0,0-2 1 0 0,-21 9-1 0 0,18-9-102 0 0,-19 8 246 0 0,-1-2-1 0 0,0-1 1 0 0,-60 10-1 0 0,33-12 319 0 0,-89 2 0 0 0,76-16-502 0 0,90-6-475 0 0,0 1-520 0 0,0 1 1 0 0,1 0-1 0 0,0 0 0 0 0,24-9 1 0 0,-16 9-1118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7831 0 0,'11'-19'247'0'0,"35"-52"1248"0"0,-39 61-800 0 0,1 1 0 0 0,0 0 0 0 0,1 1 0 0 0,-1 0 0 0 0,13-9 0 0 0,15-6-107 0 0,1 2 0 0 0,1 1 0 0 0,1 1 0 0 0,1 3 0 0 0,0 1 0 0 0,1 2 0 0 0,54-10 0 0 0,-72 19-254 0 0,1 1 0 0 0,0 1 0 0 0,0 0 0 0 0,29 4 0 0 0,-38-1-126 0 0,-1 0 0 0 0,1 2 0 0 0,0 0 0 0 0,-1 1 0 0 0,0 0 0 0 0,0 1 0 0 0,26 13 0 0 0,-35-16-181 0 0,-1 1 1 0 0,0 0-1 0 0,0 0 1 0 0,0 0 0 0 0,0 0-1 0 0,-1 1 1 0 0,1-1 0 0 0,-1 1-1 0 0,0 0 1 0 0,0 0 0 0 0,0 0-1 0 0,-1 0 1 0 0,1 1 0 0 0,-1-1-1 0 0,0 1 1 0 0,-1 0 0 0 0,1-1-1 0 0,-1 1 1 0 0,1 0-1 0 0,-1 0 1 0 0,-1 0 0 0 0,1 0-1 0 0,-1 0 1 0 0,0 0 0 0 0,0 0-1 0 0,0 0 1 0 0,-1 0 0 0 0,0 0-1 0 0,0-1 1 0 0,0 1 0 0 0,0 0-1 0 0,-1 0 1 0 0,0-1 0 0 0,0 1-1 0 0,0-1 1 0 0,0 1-1 0 0,-5 4 1 0 0,1 0 32 0 0,0-1 0 0 0,-1 0 1 0 0,-1 0-1 0 0,-15 13 0 0 0,-38 23 321 0 0,44-32-279 0 0,-39 24 62 0 0,-110 50 0 0 0,126-69-481 0 0,-2-2-1 0 0,-85 20 1 0 0,122-34-40 0 0,-1 0 0 0 0,1 0 0 0 0,-1-1 0 0 0,0 0-1 0 0,1 0 1 0 0,-9-1 0 0 0,11 0-1945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423 238 11255 0 0,'0'0'1023'0'0,"2"-1"-842"0"0,6-6 336 0 0,0 0 0 0 0,-1 0-1 0 0,0-1 1 0 0,0 1 0 0 0,0-2-1 0 0,-1 1 1 0 0,-1-1 0 0 0,1 0-1 0 0,-1 0 1 0 0,5-14 0 0 0,-4 9-479 0 0,-3 8 29 0 0,-1 0 1 0 0,0 0-1 0 0,-1 0 1 0 0,1 0-1 0 0,-1 0 1 0 0,0 0-1 0 0,-1 0 1 0 0,0-1-1 0 0,0 1 1 0 0,-1-11-1 0 0,1 15-54 0 0,0 0 1 0 0,-1 0-1 0 0,1 0 1 0 0,-1 1-1 0 0,1-1 0 0 0,-1 0 1 0 0,1 0-1 0 0,-1 0 0 0 0,0 1 1 0 0,0-1-1 0 0,0 0 1 0 0,0 1-1 0 0,0-1 0 0 0,0 1 1 0 0,-1-1-1 0 0,1 1 0 0 0,0 0 1 0 0,-1-1-1 0 0,1 1 1 0 0,-1 0-1 0 0,1 0 0 0 0,-1 0 1 0 0,0 0-1 0 0,0 0 0 0 0,1 1 1 0 0,-1-1-1 0 0,0 0 0 0 0,0 1 1 0 0,0-1-1 0 0,1 1 1 0 0,-1 0-1 0 0,0 0 0 0 0,0-1 1 0 0,0 1-1 0 0,0 0 0 0 0,0 1 1 0 0,0-1-1 0 0,-2 1 1 0 0,-11 2 27 0 0,0 1 0 0 0,1 0 0 0 0,0 1 0 0 0,0 1 0 0 0,0 0 0 0 0,0 1 0 0 0,1 0 0 0 0,-22 17 0 0 0,-6 9 142 0 0,-43 42 0 0 0,80-70-164 0 0,-93 95 376 0 0,83-83-250 0 0,0 1 0 0 0,1 1 0 0 0,1 0 0 0 0,-11 23 0 0 0,21-37-74 0 0,0 1 0 0 0,0-1 1 0 0,0 1-1 0 0,0 0 0 0 0,1-1 0 0 0,-2 13 0 0 0,3-17-57 0 0,0 0-1 0 0,0 0 1 0 0,0 0-1 0 0,1 1 1 0 0,-1-1-1 0 0,0 0 1 0 0,0 0 0 0 0,1 0-1 0 0,-1 0 1 0 0,1 0-1 0 0,-1 0 1 0 0,1 0 0 0 0,-1 0-1 0 0,1 0 1 0 0,-1 0-1 0 0,1 0 1 0 0,1 1-1 0 0,-1-1-2 0 0,0 0-1 0 0,0 0 1 0 0,0-1 0 0 0,1 1-1 0 0,-1-1 1 0 0,0 1-1 0 0,1-1 1 0 0,-1 1-1 0 0,0-1 1 0 0,1 0-1 0 0,-1 1 1 0 0,1-1 0 0 0,-1 0-1 0 0,0 0 1 0 0,1 0-1 0 0,-1 0 1 0 0,1-1-1 0 0,1 1 1 0 0,6-2 30 0 0,1 0-1 0 0,-1 0 1 0 0,0-1 0 0 0,1 0-1 0 0,11-7 1 0 0,44-26 65 0 0,-45 24-60 0 0,46-27 16 0 0,114-61-167 0 0,-180 100 80 0 0,0 0 1 0 0,0-1-1 0 0,1 1 0 0 0,-1 0 0 0 0,0 0 0 0 0,0 0 1 0 0,1 0-1 0 0,-1 0 0 0 0,0-1 0 0 0,0 1 0 0 0,1 0 1 0 0,-1 0-1 0 0,0 0 0 0 0,1 0 0 0 0,-1 0 0 0 0,0 0 1 0 0,1 0-1 0 0,-1 0 0 0 0,0 0 0 0 0,0 0 0 0 0,1 0 1 0 0,-1 0-1 0 0,0 0 0 0 0,1 0 0 0 0,-1 0 0 0 0,0 0 1 0 0,0 1-1 0 0,1-1 0 0 0,-1 0 0 0 0,0 0 0 0 0,1 0 1 0 0,-1 0-1 0 0,0 0 0 0 0,0 1 0 0 0,0-1 0 0 0,1 0 1 0 0,-1 0-1 0 0,0 0 0 0 0,0 1 0 0 0,0-1 0 0 0,1 0 1 0 0,-1 0-1 0 0,0 1 0 0 0,0 1-24 0 0,0-1 0 0 0,0 1 0 0 0,0-1 0 0 0,0 1 0 0 0,0-1 0 0 0,0 1 0 0 0,0-1 0 0 0,-1 1 0 0 0,0 2 1 0 0,-13 33-2528 0 0,14-37 2552 0 0,-6 13-2173 0 0,1-1-3850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9671 0 0,'0'0'12347'0'0,"1"-1"-12223"0"0,145-135 314 0 0,-141 132-450 0 0,6-6-6 0 0,0 1-1 0 0,17-10 1 0 0,-24 17 12 0 0,0 0 0 0 0,0 0 1 0 0,0 1-1 0 0,0-1 0 0 0,0 1 0 0 0,1-1 0 0 0,-1 1 0 0 0,1 1 1 0 0,-1-1-1 0 0,0 1 0 0 0,9 0 0 0 0,-11 0 5 0 0,0 1-1 0 0,0-1 1 0 0,0 1 0 0 0,-1 0-1 0 0,1-1 1 0 0,0 1 0 0 0,-1 0-1 0 0,1 0 1 0 0,0 0 0 0 0,-1 1-1 0 0,0-1 1 0 0,1 0-1 0 0,-1 0 1 0 0,0 1 0 0 0,1-1-1 0 0,-1 1 1 0 0,0-1 0 0 0,0 1-1 0 0,0 0 1 0 0,0-1 0 0 0,-1 1-1 0 0,1 0 1 0 0,0-1-1 0 0,-1 1 1 0 0,1 0 0 0 0,-1 0-1 0 0,1 2 1 0 0,0 3 8 0 0,1 0 0 0 0,-2 0 0 0 0,1 1 0 0 0,-1-1 0 0 0,-1 13 0 0 0,1-15 0 0 0,-1 0 0 0 0,0 0 0 0 0,0-1-1 0 0,0 1 1 0 0,0 0 0 0 0,-1-1 0 0 0,0 1-1 0 0,0-1 1 0 0,0 0 0 0 0,-5 6 0 0 0,6-8 46 0 0,-9-3 64 0 0,8-1-118 0 0,1-1-1 0 0,-1 1 0 0 0,1 0 0 0 0,0-1 0 0 0,0 1 0 0 0,0-1 0 0 0,0 1 0 0 0,0-1 1 0 0,1 0-1 0 0,-1 1 0 0 0,1-1 0 0 0,0 1 0 0 0,-1-1 0 0 0,1 0 0 0 0,0 0 0 0 0,1 1 1 0 0,-1-1-1 0 0,0 0 0 0 0,1 1 0 0 0,0-1 0 0 0,1-3 0 0 0,1-6-69 0 0,2-1 1 0 0,11-23-1 0 0,-8 20 10 0 0,0 1-1 0 0,2 0 1 0 0,0 1-1 0 0,0 0 1 0 0,14-14 0 0 0,-15 19 25 0 0,0 1 0 0 0,0 0 0 0 0,1 1 0 0 0,0 0 1 0 0,0 1-1 0 0,0 0 0 0 0,1 0 0 0 0,15-5 1 0 0,-19 9 57 0 0,0 1 0 0 0,0-1 1 0 0,1 1-1 0 0,-1 0 0 0 0,0 1 1 0 0,1 0-1 0 0,-1 0 0 0 0,0 1 1 0 0,1 0-1 0 0,-1 0 1 0 0,11 3-1 0 0,4 2 223 0 0,-1 2-1 0 0,29 13 1 0 0,-46-19-222 0 0,0 0-1 0 0,-1 0 1 0 0,0 0 0 0 0,1 1-1 0 0,-1-1 1 0 0,0 1 0 0 0,0 0-1 0 0,0 0 1 0 0,0 0 0 0 0,-1 0-1 0 0,4 5 1 0 0,-4-5-13 0 0,-1-1 0 0 0,0 1 0 0 0,0-1 0 0 0,0 1 0 0 0,0 0 1 0 0,0-1-1 0 0,-1 1 0 0 0,1 0 0 0 0,-1 0 0 0 0,0 0 0 0 0,0-1 0 0 0,0 1 0 0 0,0 0 0 0 0,0 0 0 0 0,0-1 0 0 0,-1 1 0 0 0,-1 5 0 0 0,-22 50 429 0 0,16-41-455 0 0,2-1 1 0 0,-1 1 0 0 0,-3 19 0 0 0,9-34-359 0 0,1 5 621 0 0,2-3-3623 0 0,4 2 1616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62 11575 0 0,'0'0'2330'0'0,"1"1"-1746"0"0,0 2-259 0 0,1 3 593 0 0,0 1 1 0 0,0-1-1 0 0,1 0 0 0 0,5 8 1 0 0,-7-12-777 0 0,1 0 0 0 0,-1 0 0 0 0,1 0 1 0 0,0 0-1 0 0,0-1 0 0 0,0 1 0 0 0,-1 0 0 0 0,2-1 1 0 0,-1 0-1 0 0,0 0 0 0 0,0 1 0 0 0,0-1 0 0 0,0 0 1 0 0,1-1-1 0 0,-1 1 0 0 0,4 0 0 0 0,8 2 209 0 0,0-2 1 0 0,0 0-1 0 0,0-1 0 0 0,23-2 1 0 0,53-13-5 0 0,-88 15-424 0 0,-1 0 0 0 0,0 0 0 0 0,-1-1 0 0 0,1 1 1 0 0,0-1-1 0 0,0 1 0 0 0,0-1 0 0 0,0 1 0 0 0,-1-1 1 0 0,1 1-1 0 0,0-1 0 0 0,-1 0 0 0 0,1 1 0 0 0,0-1 1 0 0,-1 0-1 0 0,1 0 0 0 0,-1 0 0 0 0,1 1 0 0 0,-1-1 1 0 0,1 0-1 0 0,-1 0 0 0 0,0 0 0 0 0,1 0 0 0 0,-1 0 0 0 0,0 0 1 0 0,0 0-1 0 0,0 0 0 0 0,0 1 0 0 0,0-1 0 0 0,0 0 1 0 0,0 0-1 0 0,0 0 0 0 0,0 0 0 0 0,0 0 0 0 0,0 0 1 0 0,0 0-1 0 0,-1 0 0 0 0,0-1 0 0 0,0-3-126 0 0,-1 0 0 0 0,0-1-1 0 0,0 1 1 0 0,0 1 0 0 0,-4-8-1 0 0,2 7 80 0 0,1 1-1 0 0,-1-1 0 0 0,1 0 1 0 0,-2 1-1 0 0,1 0 0 0 0,-9-8 1 0 0,11 11 78 0 0,0 0 0 0 0,0-1-1 0 0,0 1 1 0 0,0 0 0 0 0,-1 0 0 0 0,1 0 0 0 0,0 1 0 0 0,0-1 0 0 0,-1 0 0 0 0,1 1 0 0 0,0 0 0 0 0,-1-1 0 0 0,1 1 0 0 0,0 0 0 0 0,-1 0 0 0 0,1 0 0 0 0,-1 1-1 0 0,1-1 1 0 0,0 0 0 0 0,-4 2 0 0 0,-4 2-41 0 0,-1 1 0 0 0,1 1 0 0 0,0-1 0 0 0,0 2-1 0 0,1-1 1 0 0,-1 1 0 0 0,2 1 0 0 0,-15 14 0 0 0,-3 8 624 0 0,-26 38-1 0 0,47-60-407 0 0,-11 14 150 0 0,-14 18 539 0 0,2 2 0 0 0,-41 79 0 0 0,66-114-771 0 0,0 0 1 0 0,0 1-1 0 0,1-1 1 0 0,0 1-1 0 0,1-1 1 0 0,-2 12-1 0 0,3-17-35 0 0,0 0 0 0 0,0 0 0 0 0,0 0 0 0 0,0 0 0 0 0,0 0-1 0 0,1 0 1 0 0,-1 0 0 0 0,1 0 0 0 0,-1 0 0 0 0,1 0 0 0 0,0-1 0 0 0,-1 1 0 0 0,1 0 0 0 0,0 0 0 0 0,0 0 0 0 0,0-1-1 0 0,1 1 1 0 0,-1-1 0 0 0,0 1 0 0 0,1-1 0 0 0,-1 1 0 0 0,1-1 0 0 0,-1 0 0 0 0,1 1 0 0 0,-1-1 0 0 0,1 0-1 0 0,0 0 1 0 0,0 0 0 0 0,3 1 0 0 0,2-1 15 0 0,-1 1-1 0 0,1-1 1 0 0,0 0 0 0 0,1 0-1 0 0,-1-1 1 0 0,0 0 0 0 0,0-1-1 0 0,0 1 1 0 0,12-4-1 0 0,6-2 54 0 0,30-11-1 0 0,189-71-2292 0 0,-208 73 1169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386 235 3679 0 0,'-2'1'284'0'0,"-24"25"194"0"0,6-5 13215 0 0,30-38-13066 0 0,1 0 1 0 0,21-25-1 0 0,-22 29-507 0 0,1 0-1 0 0,-2-1 0 0 0,0 0 1 0 0,0-1-1 0 0,6-16 1 0 0,-12 24-100 0 0,-1-1 0 0 0,0 1 0 0 0,0-1 1 0 0,-1 0-1 0 0,0 0 0 0 0,0-13 1 0 0,0 19-20 0 0,-1 1 0 0 0,0-1 0 0 0,0 0-1 0 0,-1 1 1 0 0,1-1 0 0 0,0 1 0 0 0,0-1 0 0 0,-1 1 0 0 0,1-1 0 0 0,-1 1 0 0 0,1 0 0 0 0,-1-1 0 0 0,0 1 0 0 0,1 0 0 0 0,-1-1 0 0 0,0 1 0 0 0,0 0 0 0 0,0 0 0 0 0,0-1 0 0 0,0 1-1 0 0,0 0 1 0 0,-1 0 0 0 0,1 0 0 0 0,0 1 0 0 0,0-1 0 0 0,-1 0 0 0 0,1 0 0 0 0,0 1 0 0 0,-1-1 0 0 0,1 1 0 0 0,-1-1 0 0 0,1 1 0 0 0,-1-1 0 0 0,1 1 0 0 0,-1 0 0 0 0,1 0 0 0 0,-1 0-1 0 0,1 0 1 0 0,-1 0 0 0 0,1 0 0 0 0,-1 0 0 0 0,-1 1 0 0 0,-5 0-34 0 0,1 1-1 0 0,0 0 0 0 0,0 1 1 0 0,0-1-1 0 0,0 1 0 0 0,0 1 1 0 0,1-1-1 0 0,-13 9 0 0 0,-47 43-42 0 0,48-38 57 0 0,-18 18 2 0 0,3 1 0 0 0,-46 63 0 0 0,51-62 14 0 0,-21 32 3 0 0,42-59 0 0 0,1 2 0 0 0,0-1 0 0 0,1 1 0 0 0,-6 17 0 0 0,10-27 1 0 0,1 0-1 0 0,-1 0 1 0 0,1-1 0 0 0,-1 1-1 0 0,1 0 1 0 0,0 0 0 0 0,0 0-1 0 0,0 0 1 0 0,0-1 0 0 0,0 1-1 0 0,0 0 1 0 0,0 0 0 0 0,1 0-1 0 0,-1 0 1 0 0,0-1 0 0 0,1 1-1 0 0,0 0 1 0 0,-1-1 0 0 0,1 1-1 0 0,1 2 1 0 0,0-3 1 0 0,-1 0 1 0 0,0 0-1 0 0,0 0 1 0 0,1-1-1 0 0,-1 1 1 0 0,1 0-1 0 0,-1 0 1 0 0,0-1-1 0 0,1 1 1 0 0,-1-1-1 0 0,1 1 1 0 0,0-1-1 0 0,-1 0 1 0 0,1 0-1 0 0,-1 0 1 0 0,1 0-1 0 0,0 0 1 0 0,-1 0-1 0 0,1 0 1 0 0,-1 0-1 0 0,1 0 1 0 0,-1-1-1 0 0,3 0 1 0 0,8-2 71 0 0,0-1 0 0 0,0-1 0 0 0,0 1 0 0 0,12-9 1 0 0,44-28 231 0 0,-42 24-185 0 0,19-14-3 0 0,-1-1-1 0 0,45-44 0 0 0,-81 69-106 0 0,-7 6 137 0 0,-6 19-53 0 0,-11 23-1 0 0,-5 17-132 0 0,19-52-276 0 0,1 0 0 0 0,-1 0 0 0 0,1 0 0 0 0,1 1 0 0 0,-1-1 0 0 0,1 0 0 0 0,1 9 0 0 0,3-4-4540 0 0,1-2-1450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1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43 133 3223 0 0,'-1'1'240'0'0,"-2"1"730"0"0,-1 1-1 0 0,1 0 0 0 0,0 0 0 0 0,0 0 0 0 0,0 1 0 0 0,1-1 0 0 0,-1 0 0 0 0,1 1 0 0 0,-4 7 1 0 0,4-6-274 0 0,1-1-1 0 0,-1 1 1 0 0,1 0 0 0 0,0 0 0 0 0,0 0 0 0 0,0 0 0 0 0,1 7 0 0 0,1 4-32 0 0,1 0-1 0 0,0 0 0 0 0,2 0 1 0 0,5 18-1 0 0,-5-19-632 0 0,4 21 24 0 0,-3-1 0 0 0,-1 1 0 0 0,-1 71 0 0 0,-3-105 446 0 0,1-3-328 0 0,9-11 189 0 0,-1 0 0 0 0,0 0 0 0 0,12-23 0 0 0,3-5-103 0 0,10-4-104 0 0,2 1-1 0 0,55-52 1 0 0,-74 78-147 0 0,26-25-239 0 0,2 2 0 0 0,2 1 0 0 0,1 3 0 0 0,55-31 0 0 0,-77 55-2652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182 181 12439 0 0,'0'0'958'0'0,"2"0"-357"0"0,14 2 1600 0 0,1-1 0 0 0,-1 0 1 0 0,17-2-1 0 0,-15-1-1291 0 0,0-1 1 0 0,32-8 0 0 0,-38 7-904 0 0,1-1-1 0 0,-1 1 1 0 0,0-2 0 0 0,0 0 0 0 0,-1 0 0 0 0,1-1-1 0 0,-1 0 1 0 0,-1-1 0 0 0,0 0 0 0 0,0-1 0 0 0,9-10-1 0 0,-17 16-40 0 0,0 1-1 0 0,0 0 1 0 0,0-1-1 0 0,-1 1 1 0 0,1-1-1 0 0,-1 0 1 0 0,0 1-1 0 0,0-1 1 0 0,0 0-1 0 0,0 0 1 0 0,0 0-1 0 0,-1 0 1 0 0,1 0-1 0 0,0-4 1 0 0,-2 6-7 0 0,1-1 0 0 0,0 1 0 0 0,0-1 0 0 0,-1 1 0 0 0,1-1 0 0 0,-1 1 0 0 0,1 0 0 0 0,-1-1 0 0 0,0 1 0 0 0,0 0 0 0 0,1-1 0 0 0,-1 1 0 0 0,0 0 0 0 0,0 0 0 0 0,0 0 0 0 0,0-1 0 0 0,-1 1 0 0 0,1 1 0 0 0,0-1 0 0 0,0 0 0 0 0,-1 0 0 0 0,1 0 0 0 0,0 0 0 0 0,-1 1 0 0 0,1-1-1 0 0,0 1 1 0 0,-1-1 0 0 0,1 1 0 0 0,-4-1 0 0 0,0 0-48 0 0,0 1-1 0 0,-1-1 1 0 0,1 1-1 0 0,0 0 0 0 0,-1 1 1 0 0,1-1-1 0 0,0 1 1 0 0,-1 0-1 0 0,1 0 0 0 0,0 1 1 0 0,-10 3-1 0 0,-5 4-65 0 0,-29 18 0 0 0,42-23 120 0 0,-49 31 85 0 0,1 2 0 0 0,-89 80 0 0 0,131-106 2 0 0,2 1 1 0 0,-17 20-1 0 0,25-28-37 0 0,0 1 0 0 0,0-1 0 0 0,0 1 0 0 0,1-1 0 0 0,0 1 0 0 0,0 0 1 0 0,0 0-1 0 0,0 0 0 0 0,1 0 0 0 0,0 0 0 0 0,0 0 0 0 0,-1 7 0 0 0,2-9-22 0 0,1 0-1 0 0,-1-1 1 0 0,0 1 0 0 0,1-1-1 0 0,0 1 1 0 0,-1-1 0 0 0,1 1-1 0 0,0-1 1 0 0,0 1 0 0 0,1-1-1 0 0,-1 0 1 0 0,0 1-1 0 0,1-1 1 0 0,-1 0 0 0 0,1 0-1 0 0,0 0 1 0 0,0 0 0 0 0,0 0-1 0 0,0-1 1 0 0,0 1 0 0 0,0-1-1 0 0,0 1 1 0 0,0-1-1 0 0,3 2 1 0 0,4 1-96 0 0,0-1 0 0 0,0 1 0 0 0,0-2 0 0 0,0 1 0 0 0,12 1-1 0 0,23 2-1525 0 0,-10-4-507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50 459 3223 0 0,'2'1'143'0'0,"3"5"-3"0"0,3 7-75 0 0,-8-7 160 0 0,-1-3 82 0 0,1 1 877 0 0,0 0-1 0 0,-1-1 1 0 0,1 1-1 0 0,-1 0 0 0 0,0 0 1 0 0,0-1-1 0 0,0 1 1 0 0,0 0-1 0 0,-3 4 0 0 0,3-6-503 0 0,-1 0-1 0 0,1 0 0 0 0,-1 0 1 0 0,1 0-1 0 0,-1-1 0 0 0,1 1 1 0 0,-1 0-1 0 0,-3 2 0 0 0,-11 2 208 0 0,16-6-828 0 0,-1 0 0 0 0,0 0 0 0 0,0 0 0 0 0,0 0 0 0 0,1 0-1 0 0,-1 0 1 0 0,0 0 0 0 0,0-1 0 0 0,1 1 0 0 0,-1 0 0 0 0,0 0 0 0 0,0-1 0 0 0,1 1 0 0 0,-1-1 0 0 0,0 1 0 0 0,1-1 0 0 0,-1 1 0 0 0,1-1 0 0 0,-1 1 0 0 0,1-1 0 0 0,-1 1 0 0 0,1-1 0 0 0,-1 0-1 0 0,1 1 1 0 0,-1-1 0 0 0,1 0 0 0 0,-1 1 0 0 0,1-1 0 0 0,0 0 0 0 0,0 0 0 0 0,-1 1 0 0 0,1-1 0 0 0,0 0 0 0 0,0 0 0 0 0,0 1 0 0 0,0-1 0 0 0,0-1 0 0 0,-1-3 79 0 0,1 0 1 0 0,-1 0 0 0 0,1 0-1 0 0,1-6 1 0 0,1-3-84 0 0,0 1 1 0 0,2 0-1 0 0,-1 0 0 0 0,2 0 0 0 0,0 1 1 0 0,0-1-1 0 0,1 1 0 0 0,1 0 1 0 0,0 1-1 0 0,13-18 0 0 0,11-7 227 0 0,58-55 0 0 0,-62 64-254 0 0,130-110-6950 0 0,-113 101 3920 0 0,-17 14-4402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280 100 4143 0 0,'2'-1'319'0'0,"20"-14"-35"0"0,-14 8 3158 0 0,1-1 0 0 0,-1 0 0 0 0,12-15 0 0 0,-19 22-3303 0 0,0 1 1 0 0,0-1 0 0 0,-1 0-1 0 0,1 0 1 0 0,-1 0-1 0 0,1 0 1 0 0,-1 0-1 0 0,1 0 1 0 0,-1 0-1 0 0,0 0 1 0 0,1 0-1 0 0,-1 0 1 0 0,0 0 0 0 0,0 0-1 0 0,0 0 1 0 0,1 0-1 0 0,-1 0 1 0 0,0 0-1 0 0,0 0 1 0 0,-1 0-1 0 0,1-1 1 0 0,-1 1-106 0 0,1 0 0 0 0,-1 0 0 0 0,1 0 0 0 0,-1 1 1 0 0,1-1-1 0 0,-1 0 0 0 0,0 0 0 0 0,0 1 0 0 0,1-1 0 0 0,-1 1 0 0 0,0-1 1 0 0,0 1-1 0 0,0-1 0 0 0,1 1 0 0 0,-1-1 0 0 0,0 1 0 0 0,0 0 0 0 0,-1-1 1 0 0,-2 0-62 0 0,0 0 0 0 0,0 1 1 0 0,0-1-1 0 0,0 1 0 0 0,0 0 1 0 0,0 0-1 0 0,1 0 0 0 0,-1 0 1 0 0,-6 2-1 0 0,0 1 10 0 0,-1 1 0 0 0,1 1 0 0 0,-1-1 0 0 0,1 2 0 0 0,1-1 0 0 0,-1 1 0 0 0,-12 11 0 0 0,-4 3 179 0 0,2 0 1 0 0,0 2 0 0 0,-38 45-1 0 0,49-50 129 0 0,-18 30-1 0 0,28-41-188 0 0,0-1-1 0 0,0 2 1 0 0,0-1-1 0 0,1 0 0 0 0,0 0 1 0 0,0 1-1 0 0,1-1 0 0 0,0 1 1 0 0,-1 9-1 0 0,2-14-84 0 0,0-1 1 0 0,0 1-1 0 0,0-1 0 0 0,0 1 0 0 0,0-1 0 0 0,0 0 1 0 0,1 1-1 0 0,-1-1 0 0 0,1 0 0 0 0,-1 1 1 0 0,1-1-1 0 0,-1 0 0 0 0,1 1 0 0 0,0-1 0 0 0,0 0 1 0 0,-1 0-1 0 0,1 0 0 0 0,0 0 0 0 0,0 0 1 0 0,0 0-1 0 0,0 0 0 0 0,0 0 0 0 0,2 1 0 0 0,-1-1 0 0 0,0 0 0 0 0,1 0-1 0 0,-1 0 1 0 0,1-1-1 0 0,-1 1 1 0 0,1-1 0 0 0,-1 1-1 0 0,1-1 1 0 0,-1 0-1 0 0,1 0 1 0 0,-1 0-1 0 0,4 0 1 0 0,2-2-8 0 0,0 1 0 0 0,0-1 0 0 0,0 0 0 0 0,0-1-1 0 0,0 0 1 0 0,-1 0 0 0 0,9-5 0 0 0,-2-2-90 0 0,0 0-1 0 0,-1 0 1 0 0,15-18 0 0 0,-27 27-90 0 0,-2 2-782 0 0,-4 1 914 0 0,1 1 0 0 0,-1 0 0 0 0,1 0 0 0 0,0 0 0 0 0,0 0 0 0 0,0 1 0 0 0,0 0 0 0 0,-4 6 0 0 0,-26 36-233 0 0,33-43 211 0 0,-1 0-1 0 0,0 1 0 0 0,1-1 1 0 0,0 0-1 0 0,-2 7 1 0 0,2-8-349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635 123 16703 0 0,'54'-47'1643'0'0,"-35"32"-252"0"0,24-26 1 0 0,-41 39-997 0 0,0 1-175 0 0,-1 0 1 0 0,0-1-1 0 0,0 1 1 0 0,0 0-1 0 0,0-1 0 0 0,0 1 1 0 0,0 0-1 0 0,0-1 1 0 0,0 1-1 0 0,1-3 0 0 0,-12 3-92 0 0,6 2-127 0 0,1 1 0 0 0,-1-1 0 0 0,1 1 0 0 0,0 0 0 0 0,-1 0 0 0 0,1 0 0 0 0,0 0 0 0 0,0 1 0 0 0,0-1 0 0 0,-4 5 0 0 0,-5 4-1 0 0,-34 26 8 0 0,-185 155-173 0 0,221-183 158 0 0,-95 88-53 0 0,96-86 60 0 0,9-11 0 0 0,0 0 0 0 0,0 0 0 0 0,0 0 0 0 0,-1 1 0 0 0,1-1 0 0 0,0 0 0 0 0,0 0 0 0 0,0 1 0 0 0,0-1 0 0 0,0 0 0 0 0,0 0 0 0 0,-1 0 0 0 0,1 1 0 0 0,0-1 0 0 0,0 0 0 0 0,0 0 0 0 0,0 1 0 0 0,0-1 0 0 0,0 0 0 0 0,0 0 0 0 0,0 1 0 0 0,0-1 0 0 0,0 0 0 0 0,0 0 0 0 0,0 1 0 0 0,0-1 0 0 0,0 0 0 0 0,1 0 0 0 0,-1 1 0 0 0,0-1 0 0 0,0 1 0 0 0,1-1-1 0 0,1 0 0 0 0,-1 1 0 0 0,0-1 0 0 0,0 0 0 0 0,0 0 0 0 0,1 0 0 0 0,-1 0 0 0 0,0 0 0 0 0,1 0 0 0 0,-1 0 0 0 0,0 0 0 0 0,0 0 0 0 0,0-1 0 0 0,1 1 0 0 0,-1 0 0 0 0,0-1 0 0 0,0 1 0 0 0,2-1 0 0 0,23-13-33 0 0,21-16-22 0 0,78-68 0 0 0,-118 93 56 0 0,0-1 0 0 0,0 1 0 0 0,0 0 0 0 0,16-6 0 0 0,-22 10-72 0 0,-1 4-36 0 0,-2 6 49 0 0,1 0 1 0 0,-2-1 0 0 0,1 1-1 0 0,-1-1 1 0 0,-5 10 0 0 0,-24 43-81 0 0,21-43 101 0 0,-175 271-122 0 0,-16 36-981 0 0,175-277 1141 0 0,2 1 1 0 0,-38 104-1 0 0,60-145 23 0 0,1 0-1 0 0,0 0 1 0 0,0 0-1 0 0,1 0 1 0 0,0 0-1 0 0,1 0 1 0 0,0 10-1 0 0,0-18-31 0 0,0 0-1 0 0,0 1 1 0 0,0-1 0 0 0,0 0-1 0 0,1 1 1 0 0,-1-1-1 0 0,0 0 1 0 0,0 1-1 0 0,0-1 1 0 0,1 0 0 0 0,-1 0-1 0 0,0 0 1 0 0,1 1-1 0 0,-1-1 1 0 0,0 0 0 0 0,0 0-1 0 0,1 0 1 0 0,-1 1-1 0 0,0-1 1 0 0,1 0-1 0 0,-1 0 1 0 0,0 0 0 0 0,1 0-1 0 0,-1 0 1 0 0,1 0-1 0 0,-1 0 1 0 0,0 0 0 0 0,1 0-1 0 0,9 0-954 0 0,-7-1 726 0 0,-1 0 1 0 0,0 0-1 0 0,0 0 1 0 0,1 0 0 0 0,-1 0-1 0 0,0 0 1 0 0,0-1-1 0 0,0 1 1 0 0,-1-1-1 0 0,3-1 1 0 0,10-14-1106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70 117 3679 0 0,'0'0'167'0'0,"1"1"554"0"0,1 1 199 0 0,0 1-1 0 0,0-1 1 0 0,0-1-1 0 0,0 1 1 0 0,1 0-1 0 0,-1 0 0 0 0,1-1 1 0 0,-1 1-1 0 0,1-1 1 0 0,-1 0-1 0 0,4 1 1 0 0,-1 0-95 0 0,0-1 1 0 0,0 0 0 0 0,0 0-1 0 0,1 0 1 0 0,7-1-1 0 0,4-1-230 0 0,0 0 0 0 0,29-7 0 0 0,-44 7-547 0 0,132-36 1145 0 0,-106 28-1075 0 0,-10 4-229 0 0,-1 0 0 0 0,0-2-1 0 0,0 0 1 0 0,-1-1 0 0 0,20-12 0 0 0,-35 20 50 0 0,0-1 0 0 0,-1 1 0 0 0,1-1 0 0 0,0 1 0 0 0,0-1 1 0 0,-1 1-1 0 0,1-1 0 0 0,-1 0 0 0 0,1 1 0 0 0,0-1 0 0 0,-1 0 0 0 0,1 1 0 0 0,-1-1 0 0 0,0 0 0 0 0,1 0 0 0 0,-1 1 0 0 0,1-1 0 0 0,-1 0 0 0 0,0 0 0 0 0,0 0 0 0 0,0 0 0 0 0,1 1 1 0 0,-1-1-1 0 0,0 0 0 0 0,0 0 0 0 0,0 0 0 0 0,0 0 0 0 0,0 0 0 0 0,0 0 0 0 0,-1-1 0 0 0,0 1-29 0 0,1 0 1 0 0,-1 0-1 0 0,0 1 0 0 0,0-1 1 0 0,0 0-1 0 0,1 0 0 0 0,-1 1 1 0 0,0-1-1 0 0,0 0 0 0 0,0 1 1 0 0,0-1-1 0 0,0 1 0 0 0,-1-1 1 0 0,1 1-1 0 0,0-1 0 0 0,0 1 1 0 0,0 0-1 0 0,0 0 0 0 0,0 0 1 0 0,-1 0-1 0 0,1-1 0 0 0,0 1 1 0 0,-2 1-1 0 0,-9 0-158 0 0,0 1 1 0 0,1 1-1 0 0,-1 0 1 0 0,0 1-1 0 0,1 0 1 0 0,0 1-1 0 0,-13 6 1 0 0,7-3 102 0 0,-14 7 477 0 0,0 2 0 0 0,1 0 1 0 0,1 2-1 0 0,-31 27 1 0 0,38-27 36 0 0,1 1 0 0 0,1 0 0 0 0,1 1 0 0 0,1 1 0 0 0,-24 38 0 0 0,34-47-166 0 0,1 1 0 0 0,1-1 0 0 0,0 2 1 0 0,-6 20-1 0 0,10-29-154 0 0,1 0 0 0 0,0 0 1 0 0,0 0-1 0 0,0 0 0 0 0,1 1 1 0 0,-1-1-1 0 0,2 0 0 0 0,-1 1 1 0 0,1-1-1 0 0,0 0 0 0 0,0 0 1 0 0,0 0-1 0 0,4 8 0 0 0,-3-11-39 0 0,0 0 0 0 0,0 0-1 0 0,0 0 1 0 0,0 0 0 0 0,0 0 0 0 0,1-1-1 0 0,-1 1 1 0 0,1-1 0 0 0,0 1-1 0 0,0-1 1 0 0,0 0 0 0 0,0 0 0 0 0,0-1-1 0 0,0 1 1 0 0,1-1 0 0 0,-1 1 0 0 0,1-1-1 0 0,-1 0 1 0 0,1 0 0 0 0,6 0 0 0 0,4 1-114 0 0,0 0 0 0 0,0-2 0 0 0,28-1 1 0 0,-6-5-385 0 0,0-4-30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13823 0 0,'0'0'1062'0'0,"-2"4"-573"0"0,-3 12-3 0 0,-1 0 0 0 0,-1-1 0 0 0,0 0 0 0 0,-1 0 0 0 0,-1 0 0 0 0,0-1 0 0 0,-15 17 0 0 0,-39 46 403 0 0,56-68-786 0 0,1 1 0 0 0,0-1 0 0 0,1 1 0 0 0,0 0 0 0 0,1 0 0 0 0,0 1 0 0 0,-5 17 0 0 0,9-24-72 0 0,-1 0-1 0 0,1 0 1 0 0,0 0-1 0 0,0 0 0 0 0,0 0 1 0 0,0 0-1 0 0,1 0 1 0 0,-1 0-1 0 0,1 0 1 0 0,0 0-1 0 0,1 0 1 0 0,2 5-1 0 0,-3-7 15 0 0,0 0-1 0 0,1-1 1 0 0,-1 1-1 0 0,1-1 1 0 0,-1 1-1 0 0,1-1 1 0 0,0 0-1 0 0,-1 1 1 0 0,1-1-1 0 0,0 0 1 0 0,4 1-1 0 0,0 2 82 0 0,2-1 7 0 0,-1 1-1 0 0,1-1 1 0 0,0 0-1 0 0,0 0 1 0 0,0-1 0 0 0,0 0-1 0 0,0-1 1 0 0,1 0-1 0 0,10 1 1 0 0,5-3 468 0 0,44-4 0 0 0,-65 4-585 0 0,0 0-1 0 0,0 1 1 0 0,-1-1 0 0 0,1 0-1 0 0,0-1 1 0 0,-1 1 0 0 0,1 0-1 0 0,-1-1 1 0 0,1 1 0 0 0,-1-1-1 0 0,0 0 1 0 0,0 0 0 0 0,0 0-1 0 0,0 0 1 0 0,0 0 0 0 0,2-4-1 0 0,3-3 15 0 0,-2 0-1 0 0,9-18 1 0 0,-11 20-12 0 0,98-182-828 0 0,-53 111-6465 0 0,-23 39 11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3223 0 0,'0'0'2206'0'0,"-6"4"2175"0"0,-6 4-2954 0 0,-1 0 0 0 0,0-2 0 0 0,0 1-1 0 0,-18 5 1 0 0,-59 15 691 0 0,14-5-1477 0 0,59-17-630 0 0,-106 41 76 0 0,110-40-81 0 0,1 1 0 0 0,0 0-1 0 0,0 1 1 0 0,0 0 0 0 0,1 0 0 0 0,0 1-1 0 0,-11 12 1 0 0,15-12-6 0 0,4 2 0 0 0,4-9 1 0 0,-1-1 0 0 0,1 1 0 0 0,-1 0 0 0 0,1 0 0 0 0,0-1 0 0 0,0 1 0 0 0,0-1 0 0 0,0 1 0 0 0,0-1 0 0 0,0 1-1 0 0,0-1 1 0 0,1 0 0 0 0,-1 1 0 0 0,0-1 0 0 0,1 0 0 0 0,-1 0 0 0 0,1 0 0 0 0,0 0 0 0 0,-1 0 0 0 0,1 0 0 0 0,-1-1 0 0 0,1 1 0 0 0,0 0 0 0 0,3 0 0 0 0,4 1 9 0 0,1 1 1 0 0,-1-1 0 0 0,12 0 0 0 0,11 1 46 0 0,-2-1 172 0 0,57 12 0 0 0,-80-12-188 0 0,1 0 0 0 0,-1 0-1 0 0,1 1 1 0 0,-1 0 0 0 0,0 0 0 0 0,0 1-1 0 0,0 0 1 0 0,-1 0 0 0 0,1 1 0 0 0,-1-1 0 0 0,0 1-1 0 0,7 9 1 0 0,-11-13-38 0 0,-1 0 0 0 0,0 1 0 0 0,0-1 0 0 0,0 0 0 0 0,0 1 0 0 0,0-1 0 0 0,-1 1 0 0 0,1 0 0 0 0,0-1-1 0 0,-1 1 1 0 0,1-1 0 0 0,-1 1 0 0 0,0 0 0 0 0,1-1 0 0 0,-1 1 0 0 0,0 0 0 0 0,0 0 0 0 0,0-1 0 0 0,0 1 0 0 0,0 0 0 0 0,-1-1 0 0 0,1 1 0 0 0,0 0-1 0 0,-1-1 1 0 0,1 1 0 0 0,-1 0 0 0 0,0-1 0 0 0,1 1 0 0 0,-1-1 0 0 0,0 1 0 0 0,0-1 0 0 0,0 0 0 0 0,-2 3 0 0 0,-1 0 40 0 0,-1 1 0 0 0,1-1 0 0 0,-1-1 0 0 0,0 1 0 0 0,0-1 0 0 0,-1 1 0 0 0,1-2 0 0 0,-7 4 0 0 0,-21 6 37 0 0,-1 0 0 0 0,0-2 0 0 0,-1-2 1 0 0,-1-1-1 0 0,1-2 0 0 0,-1-1 0 0 0,-70-2 0 0 0,89-3-85 0 0,0 0 0 0 0,0-2 0 0 0,0 0 0 0 0,1 0-1 0 0,-21-9 1 0 0,-13-9-2381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10591 0 0,'0'0'819'0'0,"-1"0"-534"0"0,-3 1 205 0 0,1-1-1 0 0,-1 1 1 0 0,1 0-1 0 0,-1 1 1 0 0,1-1-1 0 0,0 0 1 0 0,0 1-1 0 0,0 0 1 0 0,0 0-1 0 0,0 0 1 0 0,0 0-1 0 0,0 0 1 0 0,-4 5-1 0 0,-2 2 807 0 0,0 0 0 0 0,-12 18 0 0 0,4-2-992 0 0,2 1-1 0 0,-14 31 0 0 0,-19 59 572 0 0,27-64-657 0 0,13-33-200 0 0,-102 236 182 0 0,81-195-825 0 0,-3-2-1 0 0,-47 64 0 0 0,72-113 305 0 0,0 0 0 0 0,0-1 0 0 0,-9 8-1 0 0,12-13 92 0 0,1 0-1 0 0,0 0 1 0 0,-1-1-1 0 0,1 0 0 0 0,-1 0 1 0 0,0 0-1 0 0,0 0 1 0 0,0 0-1 0 0,0-1 1 0 0,-7 2-1 0 0,11-3 133 0 0,0 0 0 0 0,-1 0 0 0 0,1-1 0 0 0,-1 1 0 0 0,1 0 0 0 0,0 0-1 0 0,-1 0 1 0 0,1-1 0 0 0,0 1 0 0 0,0 0 0 0 0,-1 0 0 0 0,1-1 0 0 0,0 1 0 0 0,-1 0 0 0 0,1-1-1 0 0,0 1 1 0 0,0 0 0 0 0,0-1 0 0 0,-1 1 0 0 0,1 0 0 0 0,0-1 0 0 0,0 1 0 0 0,0 0 0 0 0,0-1-1 0 0,0 1 1 0 0,0 0 0 0 0,0-2 0 0 0,-1 1-232 0 0,-3-22-1393 0 0,6-5-5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33 298 8287 0 0,'7'-14'257'0'0,"0"-1"0"0"0,1 1 0 0 0,15-19 0 0 0,-16 25 215 0 0,0 0 0 0 0,0 1-1 0 0,0 0 1 0 0,1 0-1 0 0,0 1 1 0 0,16-9 0 0 0,77-40 3758 0 0,60-13-2536 0 0,-134 58-1179 0 0,1 2 0 0 0,0 1 1 0 0,50-7-1 0 0,-68 13-356 0 0,0 0-1 0 0,1 1 1 0 0,-1 0-1 0 0,0 1 1 0 0,1 0-1 0 0,-1 1 1 0 0,0 0-1 0 0,0 0 1 0 0,0 1 0 0 0,0 1-1 0 0,-1-1 1 0 0,1 2-1 0 0,15 8 1 0 0,-20-9-103 0 0,-1-1 0 0 0,0 0 0 0 0,0 1 1 0 0,0 0-1 0 0,0 0 0 0 0,-1 0 0 0 0,1 0 0 0 0,-1 1 1 0 0,0-1-1 0 0,-1 1 0 0 0,1 0 0 0 0,3 8 0 0 0,-5-9-31 0 0,0 0 0 0 0,0 0 0 0 0,0 0 0 0 0,-1 0 0 0 0,1 0-1 0 0,-1 0 1 0 0,0 0 0 0 0,0 0 0 0 0,-1 0 0 0 0,1 0-1 0 0,-1 0 1 0 0,0 0 0 0 0,0-1 0 0 0,0 1 0 0 0,0 0 0 0 0,-1 0-1 0 0,-3 6 1 0 0,-2 1 7 0 0,0-1 1 0 0,-1 1-1 0 0,0-1 1 0 0,-1-1-1 0 0,-1 1 0 0 0,1-2 1 0 0,-1 1-1 0 0,-1-1 0 0 0,-14 8 1 0 0,-13 6-15 0 0,-58 24 0 0 0,42-25-19 0 0,-70 19-1 0 0,-59 5-323 0 0,165-41 256 0 0,-51 8-220 0 0,63-11 214 0 0,0 0 1 0 0,-1-1-1 0 0,1 0 1 0 0,0-1 0 0 0,-1 1-1 0 0,1-1 1 0 0,0 0 0 0 0,-10-4-1 0 0,15 5 8 0 0,0 0 0 0 0,1-1 0 0 0,-1 1 0 0 0,0 0-1 0 0,0-1 1 0 0,1 1 0 0 0,-1-1 0 0 0,0 1 0 0 0,0-1 0 0 0,1 1 0 0 0,-1-1 0 0 0,0 0-1 0 0,1 1 1 0 0,-1-1 0 0 0,1 0 0 0 0,-1 1 0 0 0,1-1 0 0 0,-1-1 0 0 0,1 1-327 0 0,0 0 1 0 0,-1 1 0 0 0,1-1 0 0 0,0 0 0 0 0,0 0 0 0 0,0 0-1 0 0,0 1 1 0 0,0-1 0 0 0,0 0 0 0 0,1 0 0 0 0,-1 0 0 0 0,0 1-1 0 0,1-2 1 0 0,5-12-6583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57 11887 0 0,'1'1'547'0'0,"34"27"1133"0"0,-32-24-1278 0 0,1-1 0 0 0,0 1-1 0 0,0-1 1 0 0,0 0 0 0 0,0 0 0 0 0,1 0 0 0 0,-1 0 0 0 0,1-1-1 0 0,0 0 1 0 0,0 0 0 0 0,-1 0 0 0 0,1-1 0 0 0,1 1 0 0 0,-1-1-1 0 0,0 0 1 0 0,0-1 0 0 0,0 1 0 0 0,0-1 0 0 0,7 0 0 0 0,7-2-76 0 0,-1 0 0 0 0,0 0 0 0 0,-1-2 0 0 0,23-7-1 0 0,-33 9-257 0 0,93-32 407 0 0,-92 30-484 0 0,1 0 1 0 0,-1 0 0 0 0,1-1-1 0 0,-2 0 1 0 0,1 0-1 0 0,0-1 1 0 0,-1 0 0 0 0,12-12-1 0 0,-18 16-196 0 0,-1 2 183 0 0,0-1-1 0 0,-1 1 1 0 0,1-1 0 0 0,0 1 0 0 0,0-1-1 0 0,0 1 1 0 0,0 0 0 0 0,-1-1 0 0 0,1 1-1 0 0,0-1 1 0 0,0 1 0 0 0,-1 0 0 0 0,1-1-1 0 0,0 1 1 0 0,-1-1 0 0 0,1 1 0 0 0,0 0-1 0 0,-1 0 1 0 0,1-1 0 0 0,-1 1 0 0 0,1 0 0 0 0,0 0-1 0 0,-1-1 1 0 0,1 1 0 0 0,-1 0 0 0 0,1 0-1 0 0,-1 0 1 0 0,1 0 0 0 0,-1 0 0 0 0,1 0-1 0 0,-1-1 1 0 0,1 1 0 0 0,-1 0 0 0 0,0 1-1 0 0,-18 0-366 0 0,-8 7-45 0 0,1 1 1 0 0,-26 12 0 0 0,19-7 264 0 0,-233 106-467 0 0,233-102 768 0 0,0 2 0 0 0,2 0 1 0 0,1 2-1 0 0,0 2 1 0 0,-46 47-1 0 0,73-68-85 0 0,1 0 0 0 0,0 0 0 0 0,-1-1 0 0 0,1 1 0 0 0,1 1 0 0 0,-1-1 0 0 0,0 0 0 0 0,1 0 1 0 0,-1 1-1 0 0,1-1 0 0 0,0 1 0 0 0,0-1 0 0 0,0 1 0 0 0,1 0 0 0 0,-1 4 0 0 0,1-6-23 0 0,1 1 0 0 0,-1-1 1 0 0,1 0-1 0 0,-1 1 1 0 0,1-1-1 0 0,0 0 0 0 0,0 0 1 0 0,0 0-1 0 0,0 0 0 0 0,0 1 1 0 0,0-1-1 0 0,1-1 0 0 0,-1 1 1 0 0,1 0-1 0 0,-1 0 0 0 0,1 0 1 0 0,0-1-1 0 0,0 1 0 0 0,-1-1 1 0 0,1 0-1 0 0,0 1 0 0 0,0-1 1 0 0,1 0-1 0 0,2 1 0 0 0,5 2 8 0 0,0 0 0 0 0,1-1 0 0 0,-1 0 0 0 0,1-1 0 0 0,0 0 0 0 0,-1-1 0 0 0,15 0-1 0 0,-6-1-795 0 0,1 0 0 0 0,-1-2-1 0 0,25-5 1 0 0,-10-1-6551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88 9215 0 0,'1'1'7586'0'0,"4"2"-7047"0"0,0 0 0 0 0,-1-1 1 0 0,1 1-1 0 0,0-1 1 0 0,1 0-1 0 0,-1 0 0 0 0,0-1 1 0 0,1 0-1 0 0,-1 0 1 0 0,1 0-1 0 0,-1 0 0 0 0,1-1 1 0 0,6 0-1 0 0,13-2-258 0 0,40-6 0 0 0,-52 5-52 0 0,15-3-201 0 0,-2-1-1 0 0,52-22 1 0 0,-72 27-30 0 0,12-6-243 0 0,33-21-1 0 0,-36 20-68 0 0,-14 8 13 0 0,-11-2-843 0 0,8 2 1066 0 0,0 1 0 0 0,1-1 1 0 0,-1 0-1 0 0,0 1 0 0 0,0 0 1 0 0,0-1-1 0 0,0 1 0 0 0,0 0 1 0 0,0 0-1 0 0,-2 1 0 0 0,-28 4-198 0 0,1 2 1 0 0,0 1-1 0 0,1 2 0 0 0,-47 21 1 0 0,15-3 412 0 0,1 2 1 0 0,1 4 0 0 0,2 1 0 0 0,2 4-1 0 0,-56 49 1 0 0,100-78-56 0 0,2 0 0 0 0,-15 18 0 0 0,22-24-55 0 0,0-1-1 0 0,0 1 1 0 0,1 0-1 0 0,0 0 1 0 0,0 0 0 0 0,0 0-1 0 0,0 0 1 0 0,1 1 0 0 0,-1-1-1 0 0,1 0 1 0 0,0 1 0 0 0,0 7-1 0 0,1-10-21 0 0,0 0 0 0 0,1 0 0 0 0,-1 0-1 0 0,1 0 1 0 0,-1 0 0 0 0,1-1 0 0 0,-1 1-1 0 0,1 0 1 0 0,0 0 0 0 0,0 0 0 0 0,0-1 0 0 0,0 1-1 0 0,0 0 1 0 0,1-1 0 0 0,-1 1 0 0 0,0-1 0 0 0,1 0-1 0 0,-1 1 1 0 0,1-1 0 0 0,0 0 0 0 0,-1 0-1 0 0,1 0 1 0 0,0 0 0 0 0,-1 0 0 0 0,1 0 0 0 0,4 1-1 0 0,1 0-37 0 0,0 0 1 0 0,1 0-1 0 0,-1 0 0 0 0,1-1 0 0 0,12 0 0 0 0,18-1-1253 0 0,0-2-1 0 0,47-8 0 0 0,-51 5-577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228 369 15463 0 0,'0'0'1400'0'0,"6"11"1199"0"0,-6-11-2507 0 0,0 0 0 0 0,0 0 0 0 0,0 0 0 0 0,1 0 0 0 0,-1 0 0 0 0,0 0 0 0 0,0 1 0 0 0,0-1 0 0 0,0 0 0 0 0,0 0 0 0 0,0 0 0 0 0,0 0 1 0 0,0 0-1 0 0,0 1 0 0 0,0-1 0 0 0,0 0 0 0 0,0 0 0 0 0,0 0 0 0 0,1 0 0 0 0,-1 1 0 0 0,0-1 0 0 0,0 0 0 0 0,0 0 0 0 0,0 0 0 0 0,-1 0 0 0 0,1 0 0 0 0,0 1 0 0 0,0-1 0 0 0,0 0 0 0 0,0 0 0 0 0,0 0 0 0 0,0 0 1 0 0,0 1-1 0 0,0-1 0 0 0,0 0 0 0 0,0 0 0 0 0,0 0 0 0 0,0 0 0 0 0,0 0 0 0 0,-1 0 0 0 0,1 1 0 0 0,0-1 0 0 0,0 0 0 0 0,0 0 0 0 0,0 0 0 0 0,0 0 0 0 0,0 0 0 0 0,-1 0 0 0 0,1 0 0 0 0,0 0 0 0 0,0 0 0 0 0,0 0 1 0 0,0 0-1 0 0,-1 0 0 0 0,1 0 0 0 0,0 0 0 0 0,-16-2 1012 0 0,-18-9-1266 0 0,16 3 182 0 0,-1 0-1 0 0,1-1 1 0 0,0 0-1 0 0,-27-21 1 0 0,40 26-33 0 0,0 0-1 0 0,0 0 1 0 0,0-1 0 0 0,1 1-1 0 0,-1-1 1 0 0,1 0-1 0 0,0-1 1 0 0,1 1 0 0 0,-1-1-1 0 0,1 0 1 0 0,0 0 0 0 0,1 0-1 0 0,-1 0 1 0 0,1 0 0 0 0,0 0-1 0 0,1-1 1 0 0,-1 1-1 0 0,1-9 1 0 0,1 9-41 0 0,0 0 0 0 0,1 0 1 0 0,0 1-1 0 0,1-1 0 0 0,-1 0 0 0 0,1 1 0 0 0,0-1 0 0 0,1 1 1 0 0,-1 0-1 0 0,1 0 0 0 0,0-1 0 0 0,0 2 0 0 0,1-1 1 0 0,-1 0-1 0 0,1 1 0 0 0,0 0 0 0 0,8-7 0 0 0,1 0-75 0 0,-1 1 0 0 0,1 1 0 0 0,1 0 0 0 0,0 1 0 0 0,19-8 0 0 0,-19 9 126 0 0,1 2-1 0 0,-1 0 0 0 0,1 0 0 0 0,-1 2 0 0 0,1 0 0 0 0,0 0 0 0 0,1 2 0 0 0,-1 0 0 0 0,0 0 0 0 0,0 1 0 0 0,0 1 1 0 0,1 1-1 0 0,-1 0 0 0 0,17 5 0 0 0,-15-2 93 0 0,1 1 0 0 0,-1 1 1 0 0,-1 0-1 0 0,1 1 0 0 0,21 14 1 0 0,-15-5 139 0 0,0 0 0 0 0,34 36 1 0 0,-50-47-215 0 0,0 1 3 0 0,-1-1-1 0 0,0 1 1 0 0,0 0-1 0 0,0 0 1 0 0,4 9-1 0 0,-9-14-15 0 0,0-1-1 0 0,0 1 1 0 0,0-1 0 0 0,-1 1-1 0 0,1 0 1 0 0,-1-1 0 0 0,1 1-1 0 0,-1 0 1 0 0,0 0 0 0 0,0-1-1 0 0,1 1 1 0 0,-1 0 0 0 0,0 0 0 0 0,-1-1-1 0 0,1 1 1 0 0,0 0 0 0 0,0 0-1 0 0,-1-1 1 0 0,1 1 0 0 0,-1 0-1 0 0,1-1 1 0 0,-1 1 0 0 0,0-1-1 0 0,0 1 1 0 0,0-1 0 0 0,0 1-1 0 0,0-1 1 0 0,0 1 0 0 0,0-1-1 0 0,0 0 1 0 0,0 0 0 0 0,-1 1-1 0 0,-1 0 1 0 0,-6 5-31 0 0,0-1 0 0 0,-1-1 0 0 0,1 1 1 0 0,-1-2-1 0 0,-16 6 0 0 0,-55 14-239 0 0,70-22 244 0 0,3 1-19 0 0,-152 32-682 0 0,138-31 452 0 0,-1-2-1 0 0,1 0 1 0 0,-1-2 0 0 0,1 0-1 0 0,-27-4 1 0 0,17-4-303 0 0,30 7 443 0 0,1 0 1 0 0,-1 0-1 0 0,0 0 1 0 0,0 0-1 0 0,1 0 0 0 0,-1 0 1 0 0,1 0-1 0 0,-1-1 0 0 0,1 1 1 0 0,-1-1-1 0 0,1 1 0 0 0,0-1 1 0 0,0 1-1 0 0,-1-3 1 0 0,-5-12-1662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15551 0 0,'0'0'1408'0'0,"0"2"-1098"0"0,0 10 42 0 0,-1 0 0 0 0,-1-1 0 0 0,0 1 0 0 0,-6 18 0 0 0,-20 47 633 0 0,18-51-688 0 0,-18 42 114 0 0,-4-1 0 0 0,-2-1-1 0 0,-53 74 1 0 0,44-71-339 0 0,3 3 0 0 0,2 1 1 0 0,-37 107-1 0 0,56-128-67 0 0,7-18-255 0 0,-1 0 0 0 0,-17 31 0 0 0,29-62 96 0 0,-1-1-824 0 0</inkml:trace>
  <inkml:trace contextRef="#ctx0" brushRef="#br0" timeOffset="1">378 1051 9671 0 0,'0'0'16431'0'0,"1"1"-16321"0"0,12 6-1082 0 0,4-3-6282 0 0,-5-3-493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 3223 0 0,'2'0'240'0'0,"3"-2"105"0"0,0 0-1 0 0,-1-1 0 0 0,1 1 0 0 0,7-7 0 0 0,11-5 5418 0 0,-13 12-3070 0 0,-9 2-2421 0 0,0 0 0 0 0,0 0 0 0 0,0-1 0 0 0,0 1 0 0 0,0 0 0 0 0,-1 0 0 0 0,1 0 1 0 0,0 0-1 0 0,0 0 0 0 0,0 0 0 0 0,0 0 0 0 0,0 0 0 0 0,0 1 0 0 0,0-1 1 0 0,-1 0-1 0 0,1 0 0 0 0,1 1 0 0 0,-1 0 242 0 0,8 8 902 0 0,-8-7-1340 0 0,1 0 0 0 0,-1 0 0 0 0,0 0 0 0 0,0 1 1 0 0,0-1-1 0 0,0 0 0 0 0,0 1 0 0 0,-1-1 0 0 0,1 0 0 0 0,-1 1 0 0 0,1-1 0 0 0,-1 1 1 0 0,0-1-1 0 0,0 1 0 0 0,0-1 0 0 0,0 1 0 0 0,0-1 0 0 0,-1 1 0 0 0,1-1 1 0 0,-1 1-1 0 0,0-1 0 0 0,0 1 0 0 0,-1 1 0 0 0,-3 9-22 0 0,-1-2 1 0 0,-1 1-1 0 0,-11 14 0 0 0,-1 3-33 0 0,-39 73 24 0 0,-47 78 29 0 0,93-161-5282 0 0,8-26 3682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13 192 4143 0 0,'-12'8'12022'0'0,"18"-5"-11709"0"0,1 0-1 0 0,0-1 1 0 0,0 0 0 0 0,0 0 0 0 0,0 0 0 0 0,0-1 0 0 0,0 0 0 0 0,0 0 0 0 0,1-1 0 0 0,-1 0 0 0 0,0 0 0 0 0,14-3 0 0 0,58-6 885 0 0,415-68 2093 0 0,17-22-2817 0 0,-498 98-949 0 0,66-10-1167 0 0,-27 1-5372 0 0,-26 3 76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16183 0 0,'0'0'738'0'0,"-1"2"-14"0"0,-154 401 3774 0 0,143-373-4418 0 0,-1 0 0 0 0,-2-1 0 0 0,0-1 0 0 0,-2 0 0 0 0,-31 38 0 0 0,18-31-90 0 0,-73 83-104 0 0,76-89 72 0 0,-59 46 0 0 0,73-64 43 0 0,7-6 0 0 0,0 0 1 0 0,1-1-1 0 0,-1 0 1 0 0,-1 0-1 0 0,1-1 0 0 0,-10 5 1 0 0,14-8 55 0 0,1-7 106 0 0,1-4-82 0 0,3 1-59 0 0,1 0 0 0 0,0 1 0 0 0,1 0 0 0 0,0 0-1 0 0,0 0 1 0 0,1 0 0 0 0,7-8 0 0 0,7-6-37 0 0,27-23 0 0 0,-27 28-17 0 0,2 1-1 0 0,0 1 0 0 0,35-19 0 0 0,-13 12-22 0 0,48-18 0 0 0,-77 35 53 0 0,5-2-18 0 0,32-8 0 0 0,-47 14 18 0 0,0 1-1 0 0,0 0 1 0 0,0 1-1 0 0,1-1 1 0 0,-1 1-1 0 0,0 0 1 0 0,1 0-1 0 0,-1 1 1 0 0,0 0-1 0 0,0-1 1 0 0,9 4-1 0 0,-13-3 9 0 0,1-1-1 0 0,-1 1 1 0 0,1 0 0 0 0,-1 0-1 0 0,0-1 1 0 0,1 1 0 0 0,-1 0-1 0 0,0 0 1 0 0,1 1 0 0 0,-1-1-1 0 0,0 0 1 0 0,0 0-1 0 0,0 0 1 0 0,0 1 0 0 0,0-1-1 0 0,-1 1 1 0 0,1-1 0 0 0,1 2-1 0 0,-2 0 20 0 0,1 0-1 0 0,0 0 0 0 0,-1 0 1 0 0,0-1-1 0 0,1 1 0 0 0,-1 0 1 0 0,0 0-1 0 0,-1 0 1 0 0,0 5-1 0 0,-1 3 84 0 0,-2 1-1 0 0,0 0 1 0 0,-9 20-1 0 0,11-28-96 0 0,-17 31 30 0 0,0-2 1 0 0,-3 0-1 0 0,-38 45 1 0 0,19-25-469 0 0,40-51 15 0 0,12-1-5897 0 0,3-1 147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23 14279 0 0,'19'-23'5488'0'0,"-19"26"-5302"0"0,-1 0 1 0 0,0 0-1 0 0,0 0 0 0 0,-1-1 1 0 0,1 1-1 0 0,0 0 0 0 0,-1-1 1 0 0,0 1-1 0 0,1-1 0 0 0,-5 5 0 0 0,4-5-58 0 0,-65 86 900 0 0,-99 172-1 0 0,-61 142-867 0 0,208-368-142 0 0,-2-2 0 0 0,-50 60-1 0 0,28-41-408 0 0,-70 111 0 0 0,100-137-335 0 0,12-24-193 0 0,18 3-12931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65 4143 0 0,'0'0'191'0'0,"1"0"-11"0"0,15 4 5593 0 0,28 9 0 0 0,-6 0-1380 0 0,1-6-3737 0 0,-9-5-128 0 0,-1-2-1 0 0,1-1 1 0 0,-1-1 0 0 0,0-2 0 0 0,35-8 0 0 0,-29 0-528 0 0,-34 10-26 0 0,0 1-1 0 0,0 0 1 0 0,0 0-1 0 0,0-1 1 0 0,0 1-1 0 0,0-1 0 0 0,0 1 1 0 0,0-1-1 0 0,-1 1 1 0 0,1-1-1 0 0,-1 0 0 0 0,1 1 1 0 0,-1-1-1 0 0,0 0 1 0 0,1 1-1 0 0,-1-1 0 0 0,0-2 1 0 0,0 3-6 0 0,-1-1 0 0 0,1 1 0 0 0,0-1-1 0 0,-1 0 1 0 0,1 1 0 0 0,-1-1 0 0 0,0 1 0 0 0,1-1 0 0 0,-1 1 0 0 0,0 0 0 0 0,0-1 0 0 0,0 1 0 0 0,0 0 0 0 0,0-1 0 0 0,0 1 0 0 0,0 0-1 0 0,-1 0 1 0 0,1 0 0 0 0,0 0 0 0 0,-1 0 0 0 0,1 0 0 0 0,0 0 0 0 0,-1 1 0 0 0,1-1 0 0 0,-4 0 0 0 0,0-1-76 0 0,-1 0 0 0 0,0 0 1 0 0,0 1-1 0 0,-1-1 0 0 0,-7 1 1 0 0,0 1-95 0 0,0 0 1 0 0,0 1 0 0 0,0 1-1 0 0,0 0 1 0 0,1 1 0 0 0,-20 7-1 0 0,3 1-56 0 0,-47 23-1 0 0,59-24 358 0 0,0 1-1 0 0,1 0 1 0 0,1 1-1 0 0,0 1 1 0 0,0 0-1 0 0,1 1 1 0 0,1 1-1 0 0,0 0 1 0 0,-20 31 0 0 0,28-37-32 0 0,1 0 1 0 0,0 0 0 0 0,-4 12 0 0 0,7-17-45 0 0,1 0 0 0 0,-1 0 0 0 0,1 0 0 0 0,1 0-1 0 0,-1 1 1 0 0,0-1 0 0 0,1 0 0 0 0,0 0 0 0 0,0 1-1 0 0,1 4 1 0 0,0-7-25 0 0,-1 1 1 0 0,1-1-1 0 0,0 0 0 0 0,0 0 1 0 0,0 0-1 0 0,0 0 0 0 0,0 0 1 0 0,1 0-1 0 0,-1 0 0 0 0,1 0 1 0 0,-1 0-1 0 0,1-1 0 0 0,0 1 1 0 0,-1 0-1 0 0,1-1 0 0 0,0 0 0 0 0,0 1 1 0 0,0-1-1 0 0,0 0 0 0 0,0 0 1 0 0,1 0-1 0 0,-1 0 0 0 0,0-1 1 0 0,5 2-1 0 0,4 0-105 0 0,-1 0 0 0 0,2 0 1 0 0,17-1-1 0 0,-28-1 104 0 0,36-1-1666 0 0,-6-2-5450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94 527 8751 0 0,'0'0'674'0'0,"-6"7"-152"0"0,3-4 366 0 0,-1 1 0 0 0,1-1 0 0 0,-1 0 0 0 0,0 0 0 0 0,0 0 0 0 0,0-1 0 0 0,0 1 0 0 0,-5 1 0 0 0,8-4-749 0 0,-1 1 1 0 0,1-1-1 0 0,0 0 0 0 0,0 0 0 0 0,-1 0 0 0 0,1 0 0 0 0,0 0 0 0 0,0 0 1 0 0,0 0-1 0 0,-1 0 0 0 0,1 0 0 0 0,0-1 0 0 0,0 1 0 0 0,0 0 0 0 0,-1-1 1 0 0,1 1-1 0 0,0-1 0 0 0,0 1 0 0 0,0-1 0 0 0,0 0 0 0 0,0 1 1 0 0,0-1-1 0 0,0 0 0 0 0,-1-1 0 0 0,0 0 20 0 0,0 0 0 0 0,0 0 0 0 0,1 0 0 0 0,-1-1 0 0 0,1 1-1 0 0,-1 0 1 0 0,1 0 0 0 0,0-1 0 0 0,-1-2 0 0 0,1-1 37 0 0,0 1 1 0 0,1-1-1 0 0,-1 1 0 0 0,1-1 0 0 0,0 0 0 0 0,1 1 0 0 0,0-1 1 0 0,-1 1-1 0 0,2-1 0 0 0,-1 1 0 0 0,4-11 0 0 0,2 1 75 0 0,0-1 0 0 0,15-22 0 0 0,-7 15-147 0 0,1 1 0 0 0,1 1 1 0 0,26-24-1 0 0,64-52-638 0 0,-74 68 196 0 0,8-7-744 0 0,74-60-7536 0 0,-95 83 5858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3223 0 0,'1'1'240'0'0,"3"12"2027"0"0,1 1 0 0 0,1 15-1 0 0,-4-20-98 0 0,0 0-1 0 0,7 16 0 0 0,-8-21-1941 0 0,1-1 0 0 0,0 0 0 0 0,0 0 0 0 0,0 1 0 0 0,0-1 0 0 0,1-1 0 0 0,-1 1 0 0 0,1 0 0 0 0,0-1 0 0 0,4 4 0 0 0,-1-2 59 0 0,0-1 0 0 0,0 0 0 0 0,1 0 0 0 0,-1-1 0 0 0,1 1 0 0 0,-1-2 0 0 0,1 1 1 0 0,0-1-1 0 0,0 0 0 0 0,0 0 0 0 0,0-1 0 0 0,0 1 0 0 0,14-3 0 0 0,-10 1-170 0 0,0-1 1 0 0,1 0 0 0 0,-1-1-1 0 0,0 0 1 0 0,0-1 0 0 0,0 0-1 0 0,17-9 1 0 0,-26 12-135 0 0,0-1 0 0 0,0 1 0 0 0,0 0 0 0 0,0-1 0 0 0,0 1 0 0 0,-1-1 0 0 0,1 0 0 0 0,-1 0 0 0 0,1 0 0 0 0,-1 0 0 0 0,1 0 0 0 0,-1 0 0 0 0,0 0-1 0 0,0 0 1 0 0,0 0 0 0 0,0 0 0 0 0,-1-1 0 0 0,1 1 0 0 0,-1 0 0 0 0,1 0 0 0 0,-1-1 0 0 0,0-3 0 0 0,0 4-20 0 0,0 0 1 0 0,0 1-1 0 0,-1-1 0 0 0,1 1 0 0 0,-1 0 1 0 0,1-1-1 0 0,-1 1 0 0 0,0-1 1 0 0,1 1-1 0 0,-1 0 0 0 0,0-1 0 0 0,0 1 1 0 0,0 0-1 0 0,0 0 0 0 0,0 0 1 0 0,0 0-1 0 0,-1 0 0 0 0,1 0 0 0 0,0 0 1 0 0,0 0-1 0 0,-1 0 0 0 0,1 0 1 0 0,0 1-1 0 0,-1-1 0 0 0,1 0 0 0 0,-1 1 1 0 0,1 0-1 0 0,-1-1 0 0 0,1 1 0 0 0,-1 0 1 0 0,1 0-1 0 0,-1 0 0 0 0,0-1 1 0 0,1 2-1 0 0,-3-1 0 0 0,-9 1-226 0 0,0 0 1 0 0,0 0-1 0 0,0 2 0 0 0,-20 5 0 0 0,-50 22-492 0 0,71-25 688 0 0,-7 3 26 0 0,1 0 1 0 0,1 1-1 0 0,0 1 1 0 0,0 1 0 0 0,1 0-1 0 0,0 1 1 0 0,-23 23 0 0 0,32-27 96 0 0,0 0 1 0 0,1 0-1 0 0,-1 0 1 0 0,2 1-1 0 0,-1 0 1 0 0,-7 19-1 0 0,10-21 2 0 0,1 1 0 0 0,0-1 1 0 0,0 0-1 0 0,1 0 0 0 0,0 1 0 0 0,0-1 0 0 0,1 1 0 0 0,0-1 0 0 0,0 1 0 0 0,3 12 1 0 0,-2-14-38 0 0,1 0 1 0 0,-1-1-1 0 0,1 1 1 0 0,0 0-1 0 0,6 10 1 0 0,-7-16-17 0 0,0 1 0 0 0,-1 0 0 0 0,1 0 0 0 0,0-1 1 0 0,-1 1-1 0 0,1 0 0 0 0,0-1 0 0 0,0 1 0 0 0,0 0 0 0 0,0-1 0 0 0,0 1 1 0 0,0-1-1 0 0,0 0 0 0 0,0 1 0 0 0,1 0 0 0 0,2 0 0 0 0,2 1-253 0 0,0 0-1 0 0,-1-1 0 0 0,1 0 1 0 0,0 0-1 0 0,1 0 1 0 0,-1-1-1 0 0,0 0 1 0 0,0 0-1 0 0,0 0 0 0 0,0-1 1 0 0,0 0-1 0 0,0 0 1 0 0,6-2-1 0 0,10-4-6177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542 800 14855 0 0,'2'-1'680'0'0,"3"-1"-494"0"0,1 0 0 0 0,-1 1 0 0 0,1-1 1 0 0,0 1-1 0 0,0 1 0 0 0,9-1 0 0 0,-9 1 334 0 0,0-1 1 0 0,0 0 0 0 0,1 1-1 0 0,-1-2 1 0 0,0 1-1 0 0,-1-1 1 0 0,1 0 0 0 0,7-3-1 0 0,13-11 356 0 0,-2-1 0 0 0,0-1 0 0 0,41-40-1 0 0,56-74-522 0 0,-109 117-280 0 0,24-26-239 0 0,-2-2 0 0 0,-3-2 0 0 0,-1 0 0 0 0,-2-2-1 0 0,35-82 1 0 0,-56 108-505 0 0,0-1-1 0 0,3-26 1 0 0,0 2-1699 0 0,-10 45 2285 0 0,1 0 0 0 0,-1-1 1 0 0,1 1-1 0 0,-1 0 0 0 0,0 0 0 0 0,0 0 0 0 0,0 0 0 0 0,0-1 0 0 0,0 1 1 0 0,0 0-1 0 0,0 0 0 0 0,0 0 0 0 0,0-1 0 0 0,0 1 0 0 0,-1 0 0 0 0,1 0 0 0 0,0 0 1 0 0,-1 0-1 0 0,1 0 0 0 0,-1-1 0 0 0,1 1 0 0 0,-2-1 0 0 0,1 1 31 0 0,0 0-1 0 0,0 1 1 0 0,0-1-1 0 0,0 1 1 0 0,-1 0-1 0 0,1-1 1 0 0,0 1-1 0 0,0 0 1 0 0,0-1-1 0 0,0 1 1 0 0,0 0-1 0 0,-1 0 0 0 0,1 0 1 0 0,0 0-1 0 0,0 0 1 0 0,0 1-1 0 0,-1-1 1 0 0,0 0-1 0 0,-6 3-32 0 0,1-1 0 0 0,0 1-1 0 0,0 0 1 0 0,0 0 0 0 0,-12 8-1 0 0,-2 5 135 0 0,0 1-1 0 0,-27 27 0 0 0,-33 45 479 0 0,39-38-67 0 0,2 1-1 0 0,-55 99 0 0 0,-40 129 409 0 0,58-61-14 0 0,-12 29 2019 0 0,75-219-2766 0 0,-2 0 0 0 0,-1-1-1 0 0,-1-1 1 0 0,-1-1 0 0 0,-1-1-1 0 0,-2 0 1 0 0,0-2 0 0 0,-2 0-1 0 0,-29 22 1 0 0,32-31-182 0 0,1 0 0 0 0,-36 17-1 0 0,46-26-404 0 0,0 0-1 0 0,0-1 1 0 0,0-1-1 0 0,-1 0 1 0 0,0 0-1 0 0,1-1 1 0 0,-23 2-1 0 0,19-6-4613 0 0,3-1-1404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55 214 5063 0 0,'-2'1'232'0'0,"-10"3"27"0"0,4-2-121 0 0,0 1 1 0 0,-17 13 10530 0 0,26-15-10481 0 0,3 1 3038 0 0,1-1-4270 0 0,4 0 1298 0 0,0 0 0 0 0,-1-1 0 0 0,1-1 0 0 0,0 1 0 0 0,-1-1 0 0 0,16-4 0 0 0,0 0 257 0 0,68-14 78 0 0,91-31 1 0 0,-114 29-550 0 0,115-40 119 0 0,60-17-192 0 0,-209 74-2744 0 0,-36 16-261 0 0,0-7 2417 0 0,0-1 0 0 0,0 0 1 0 0,0 0-1 0 0,-1 0 1 0 0,0 0-1 0 0,0 0 1 0 0,-4 6-1 0 0,-22 26-2411 0 0,19-25 2673 0 0,-27 33 12801 0 0,38-33-11407 0 0,-2-7-1002 0 0,0 0 0 0 0,-1 1 1 0 0,1-1-1 0 0,-1 1 0 0 0,0-1 0 0 0,0 0 1 0 0,-1 0-1 0 0,1 1 0 0 0,-1-1 0 0 0,0 0 1 0 0,0 0-1 0 0,-4 5 0 0 0,-4 6 161 0 0,-21 23 0 0 0,20-26-169 0 0,-61 65-25 0 0,39-43 0 0 0,-29 38 0 0 0,60-69 0 0 0,0-1 0 0 0,0 1 0 0 0,0 0 0 0 0,1 0 0 0 0,-1 0 0 0 0,-1 5 0 0 0,3 3 0 0 0,0-10 6 0 0,1 1 0 0 0,0-1 0 0 0,0 0 0 0 0,0 1 0 0 0,0-1 0 0 0,0 0-1 0 0,0 1 1 0 0,0-1 0 0 0,0 0 0 0 0,0 0 0 0 0,0 0 0 0 0,1 0 0 0 0,-1 0 0 0 0,0 0 0 0 0,1 0 0 0 0,-1-1-1 0 0,1 1 1 0 0,-1 0 0 0 0,1-1 0 0 0,-1 1 0 0 0,1-1 0 0 0,0 0 0 0 0,-1 1 0 0 0,1-1 0 0 0,-1 0 0 0 0,1 0-1 0 0,0 0 1 0 0,1 0 0 0 0,8-1 56 0 0,0 1-1 0 0,-1-1 0 0 0,12-3 1 0 0,-17 3-47 0 0,20-4 7 0 0,0-1 0 0 0,-1-2-1 0 0,0 0 1 0 0,39-19 0 0 0,-50 20-8 0 0,-1 0 0 0 0,0 0 0 0 0,-1-1 0 0 0,0-1 0 0 0,0 0 0 0 0,0 0 1 0 0,-1-1-1 0 0,-1 0 0 0 0,0-1 0 0 0,9-13 0 0 0,-15 19 45 0 0,0 0-1 0 0,-1 0 1 0 0,1 0 0 0 0,-1 0-1 0 0,-1-1 1 0 0,1 1 0 0 0,-1-1-1 0 0,0 1 1 0 0,0-1 0 0 0,0 1-1 0 0,-1-1 1 0 0,0 1 0 0 0,0-1-1 0 0,0 1 1 0 0,-1-1 0 0 0,0 0-1 0 0,0 1 1 0 0,-2-6 0 0 0,1 4-46 0 0,-1-1 0 0 0,-1 1 1 0 0,1 0-1 0 0,-1 1 0 0 0,0-1 0 0 0,0 1 0 0 0,-1-1 1 0 0,0 1-1 0 0,0 0 0 0 0,-1 1 0 0 0,0 0 1 0 0,-9-7-1 0 0,7 6-163 0 0,0 0-1 0 0,0 1 1 0 0,-1 0 0 0 0,0 1-1 0 0,0 0 1 0 0,-11-3 0 0 0,16 6-169 0 0,0 0 0 0 0,-1 0-1 0 0,1 0 1 0 0,-1 1 0 0 0,1-1 0 0 0,-1 1 0 0 0,1 0 0 0 0,-1 0-1 0 0,1 1 1 0 0,-1 0 0 0 0,1 0 0 0 0,-1 0 0 0 0,1 0 0 0 0,0 0-1 0 0,-6 3 1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11 358 4143 0 0,'1'2'191'0'0,"-1"-2"-183"0"0,25 63 1094 0 0,-22-52 2497 0 0,4 24 0 0 0,-4-18-190 0 0,1 21 914 0 0,-4-37-4247 0 0,0 0 0 0 0,0-1 0 0 0,0 1 0 0 0,0-1 0 0 0,0 1 1 0 0,0-1-1 0 0,0 1 0 0 0,0 0 0 0 0,-1-1 0 0 0,1 1 0 0 0,0-1 0 0 0,0 1 0 0 0,0-1 0 0 0,-1 1 1 0 0,1-1-1 0 0,0 1 0 0 0,-1-1 0 0 0,1 1 0 0 0,-1-1 0 0 0,1 0 0 0 0,0 1 0 0 0,-1-1 1 0 0,1 0-1 0 0,-1 1 0 0 0,1-1 0 0 0,-1 0 0 0 0,1 1 0 0 0,-1-1 0 0 0,1 0 0 0 0,-1 0 0 0 0,0 0 1 0 0,1 0-1 0 0,-1 1 0 0 0,1-1 0 0 0,-1 0 0 0 0,1 0 0 0 0,-1 0 0 0 0,0 0 0 0 0,1 0 1 0 0,-1 0-1 0 0,1 0 0 0 0,-1-1 0 0 0,1 1 0 0 0,-1 0 0 0 0,1 0 0 0 0,-2-1 0 0 0,0 1 90 0 0,-1-1-1 0 0,1 0 1 0 0,0 0 0 0 0,0 0-1 0 0,-1 0 1 0 0,1 0-1 0 0,0 0 1 0 0,0-1 0 0 0,-3-2-1 0 0,4 2-76 0 0,0 0 0 0 0,-1 0 0 0 0,1 0 1 0 0,1 0-1 0 0,-1 0 0 0 0,0 0 0 0 0,0 0 0 0 0,1 0 0 0 0,-1-1 0 0 0,1 1 0 0 0,0 0 0 0 0,0 0 0 0 0,0-1 1 0 0,0 1-1 0 0,0-5 0 0 0,1-1 164 0 0,1 0-1 0 0,4-16 1 0 0,0 9-177 0 0,0 0 1 0 0,1 0-1 0 0,1 1 0 0 0,1 0 0 0 0,0 0 1 0 0,0 1-1 0 0,1 0 0 0 0,1 1 0 0 0,0 0 1 0 0,24-19-1 0 0,11-4-525 0 0,85-51 0 0 0,-82 56 55 0 0,124-66-3386 0 0,-130 74 852 0 0,-28 14 1033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97 126 10135 0 0,'0'0'778'0'0,"1"2"-185"0"0,-1-1-122 0 0,1 1 0 0 0,0-1 0 0 0,-1 1 0 0 0,1-1 0 0 0,0 1 1 0 0,0-1-1 0 0,-1 1 0 0 0,1-1 0 0 0,0 0 0 0 0,1 1 0 0 0,-1-1 0 0 0,0 0 0 0 0,0 0 0 0 0,0 0 0 0 0,3 2 0 0 0,-1-2-72 0 0,0 0 0 0 0,0 0 0 0 0,-1 1 0 0 0,1-2 0 0 0,0 1 0 0 0,0 0-1 0 0,0-1 1 0 0,4 1 0 0 0,5-1 120 0 0,1 0 1 0 0,-1-2-1 0 0,19-2 1 0 0,-21 2-41 0 0,282-61 1129 0 0,-288 62-1653 0 0,1-1 0 0 0,-1 1 0 0 0,0-1 0 0 0,0 0 1 0 0,0 0-1 0 0,0 0 0 0 0,6-4 0 0 0,-9 4-50 0 0,-7-16-290 0 0,4 16 353 0 0,0 0-1 0 0,0-1 1 0 0,0 1-1 0 0,0 0 1 0 0,0 0 0 0 0,-1 1-1 0 0,1-1 1 0 0,-1 0-1 0 0,0 1 1 0 0,1 0-1 0 0,-1-1 1 0 0,-4 0 0 0 0,-37-11-126 0 0,41 13 164 0 0,-11-4-65 0 0,0 1 0 0 0,0 1 1 0 0,0 0-1 0 0,-1 1 0 0 0,1 1 1 0 0,-18 1-1 0 0,21 2 34 0 0,-1 0 0 0 0,1 0 0 0 0,0 1 0 0 0,0 1 0 0 0,0 0 0 0 0,0 0 0 0 0,-15 11 0 0 0,-5 6-51 0 0,-29 27 0 0 0,44-34 116 0 0,0 0 0 0 0,1 2 1 0 0,1-1-1 0 0,-23 36 0 0 0,28-38-11 0 0,1 1 1 0 0,1-1 0 0 0,1 1-1 0 0,0 0 1 0 0,0 1-1 0 0,2-1 1 0 0,-4 22-1 0 0,7-32-10 0 0,0 1 0 0 0,1 0-1 0 0,0-1 1 0 0,0 1-1 0 0,0-1 1 0 0,1 1 0 0 0,-1 0-1 0 0,1-1 1 0 0,1 1 0 0 0,-1-1-1 0 0,1 0 1 0 0,0 1-1 0 0,0-1 1 0 0,4 6 0 0 0,-3-7 23 0 0,0 0 0 0 0,0 0 0 0 0,0 0 1 0 0,1-1-1 0 0,-1 0 0 0 0,1 0 0 0 0,0 0 1 0 0,0 0-1 0 0,0 0 0 0 0,0-1 0 0 0,1 1 1 0 0,-1-1-1 0 0,1 0 0 0 0,-1-1 0 0 0,1 1 1 0 0,7 1-1 0 0,0-1 59 0 0,0 0 1 0 0,-1-1-1 0 0,1 0 1 0 0,0-1-1 0 0,0 0 1 0 0,0-1-1 0 0,-1 0 1 0 0,1-1-1 0 0,0 0 1 0 0,-1-1 0 0 0,0 0-1 0 0,1-1 1 0 0,16-8-1 0 0,118-48 531 0 0,-99 42-552 0 0,-45 17-169 0 0,40-13 205 0 0,-23 12-3807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5095 0 0,'0'0'232'0'0,"-1"1"-13"0"0,-4 0-78 0 0,4-1 349 0 0,-18 2 3036 0 0,18-1-3180 0 0,0-1 0 0 0,0 0 0 0 0,0 1 0 0 0,0-1 0 0 0,0 1 0 0 0,0-1 0 0 0,0 1 0 0 0,0-1 0 0 0,0 1 0 0 0,0 0 0 0 0,1-1 0 0 0,-1 1 0 0 0,0 0 0 0 0,0 0 0 0 0,1 0 0 0 0,-1 0 0 0 0,0-1 0 0 0,1 1 0 0 0,-1 0 0 0 0,0 1 0 0 0,1 1-194 0 0,-1-1 1 0 0,0 0-1 0 0,1 1 1 0 0,-1-1 0 0 0,1 1-1 0 0,0-1 1 0 0,0 0-1 0 0,0 1 1 0 0,0 2 0 0 0,1 0-152 0 0,0 1 0 0 0,0-1 0 0 0,0 0 0 0 0,1 1 0 0 0,0-1 0 0 0,0 0 0 0 0,5 9 0 0 0,-2-6 26 0 0,0-2-1 0 0,1 1 1 0 0,0-1-1 0 0,0 0 1 0 0,1 0-1 0 0,-1 0 1 0 0,1-1-1 0 0,0 0 0 0 0,1 0 1 0 0,-1-1-1 0 0,9 4 1 0 0,11 3 59 0 0,55 14 0 0 0,-17-5-24 0 0,-51-16-51 0 0,-10-1 32 0 0,3 3-43 0 0,-7-6-1 0 0,1 0 0 0 0,-1 0-1 0 0,0 0 1 0 0,0 0 0 0 0,0 0 0 0 0,0 0 0 0 0,0 0 0 0 0,0 0 0 0 0,0 0 0 0 0,0 1 0 0 0,0-1 0 0 0,0 0 0 0 0,1 0 0 0 0,-1 0 0 0 0,0 0 0 0 0,0 0 0 0 0,0 0 0 0 0,0 0 0 0 0,0 0 0 0 0,0 1 0 0 0,0-1 0 0 0,0 0 0 0 0,0 0 0 0 0,0 0 0 0 0,0 0 0 0 0,0 0 0 0 0,0 0 0 0 0,0 0 0 0 0,0 1 0 0 0,0-1 0 0 0,0 0 0 0 0,0 0 0 0 0,0 0 0 0 0,0 0 0 0 0,0 0 0 0 0,0 0 0 0 0,0 0 0 0 0,0 1 0 0 0,-1-1 0 0 0,1 0 0 0 0,0 0 0 0 0,-1 3-9 0 0,-1 1 1 0 0,0-1 0 0 0,0 0-1 0 0,0 0 1 0 0,0 0-1 0 0,0 0 1 0 0,-1-1-1 0 0,1 1 1 0 0,-1-1-1 0 0,0 1 1 0 0,1-1 0 0 0,-1 0-1 0 0,0 0 1 0 0,-1 0-1 0 0,-4 2 1 0 0,-8 4-45 0 0,-35 10-1 0 0,25-10 56 0 0,-5 4-19 0 0,-188 78-52 0 0,230-88-26 0 0,31-3-908 0 0,-23 2-32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72 146 2303 0 0,'16'-5'14696'0'0,"-16"6"-14500"0"0,1 13 2005 0 0,-4 21-2470 0 0,-4-3 757 0 0,-1 0 1 0 0,-13 32-1 0 0,2-4-299 0 0,12-37-159 0 0,-1 1-3 0 0,-7 44 1 0 0,14-57 31 0 0,2-11-52 0 0,-1 0 1 0 0,1 1 0 0 0,-1-1 0 0 0,1 0 0 0 0,-1 0 0 0 0,1 0-1 0 0,-1 1 1 0 0,1-1 0 0 0,-1 0 0 0 0,1 0 0 0 0,0 0 0 0 0,-1 0-1 0 0,1 0 1 0 0,-1 0 0 0 0,1 0 0 0 0,0 0 0 0 0,-1 0 0 0 0,1 0 0 0 0,-1-1-1 0 0,2 1 1 0 0,-2 0-2 0 0,6-2 11 0 0,-1 1-1 0 0,0-1 1 0 0,1-1-1 0 0,-1 1 1 0 0,0-1 0 0 0,0 0-1 0 0,0 0 1 0 0,8-7-1 0 0,35-36 46 0 0,-31 28-65 0 0,116-139-554 0 0,-91 104 202 0 0,-42 53 355 0 0,1 1-1 0 0,-1-1 0 0 0,1 0 1 0 0,-1 1-1 0 0,0-1 1 0 0,1 0-1 0 0,-1 1 0 0 0,1-1 1 0 0,-1 1-1 0 0,0-1 1 0 0,0 1-1 0 0,1-1 0 0 0,-1 1 1 0 0,0-1-1 0 0,0 1 1 0 0,1-1-1 0 0,-1 1 1 0 0,6 18 151 0 0,-2 0 1 0 0,0 0 0 0 0,-1 0-1 0 0,1 28 1 0 0,-1-21 36 0 0,13 90 327 0 0,-16-111-466 0 0,2 0-48 0 0,9 7 98 0 0,-10-11-64 0 0,0 0 0 0 0,0 0-1 0 0,0 0 1 0 0,0-1 0 0 0,0 1-1 0 0,0 0 1 0 0,0 0 0 0 0,0-1-1 0 0,1 1 1 0 0,-1 0 0 0 0,0-1-1 0 0,1 1 1 0 0,-1-1 0 0 0,0 0-1 0 0,1 1 1 0 0,-1-1 0 0 0,0 0-1 0 0,1 0 1 0 0,-1 0 0 0 0,1 0-1 0 0,-1 0 1 0 0,0 0 0 0 0,1 0-1 0 0,-1-1 1 0 0,1 1 0 0 0,-1 0-1 0 0,0-1 1 0 0,1 1 0 0 0,-1-1-1 0 0,0 1 1 0 0,0-1 0 0 0,3-1-1 0 0,-2 0 8 0 0,0 0 0 0 0,0 0 0 0 0,0 0 0 0 0,0 0 0 0 0,0 0 0 0 0,0-1 0 0 0,0 1 0 0 0,-1 0 0 0 0,1-1 0 0 0,-1 0 0 0 0,0 1 0 0 0,0-1 0 0 0,0 0 0 0 0,0 1 0 0 0,0-4 0 0 0,2-7-20 0 0,1 0-1 0 0,0 0 1 0 0,1 0 0 0 0,0 1 0 0 0,1 0-1 0 0,0 0 1 0 0,1 1 0 0 0,0-1-1 0 0,1 2 1 0 0,12-15 0 0 0,11-8-245 0 0,62-49 0 0 0,-51 46-123 0 0,40-38-1802 0 0,-5 4-3097 0 0,-53 50 2847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3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113 127 5983 0 0,'0'0'464'0'0,"0"2"3"0"0,1 0 8 0 0,0-1 0 0 0,-1 1-1 0 0,1 0 1 0 0,0 0 0 0 0,0 0 0 0 0,0-1 0 0 0,0 1 0 0 0,0-1-1 0 0,0 1 1 0 0,1-1 0 0 0,-1 1 0 0 0,1-1 0 0 0,-1 0-1 0 0,1 1 1 0 0,-1-1 0 0 0,1 0 0 0 0,2 1 0 0 0,-1 0-78 0 0,1-1 1 0 0,0 1-1 0 0,0-1 1 0 0,0 0-1 0 0,0 0 1 0 0,0-1 0 0 0,8 1-1 0 0,4-1-8 0 0,1-1 0 0 0,-1 0 1 0 0,20-6-1 0 0,-32 7-92 0 0,65-17 654 0 0,69-25-1 0 0,-132 40-1022 0 0,0 0-1 0 0,0 0 0 0 0,0 0 0 0 0,-1-1 0 0 0,1 0 0 0 0,-1 0 0 0 0,1-1 0 0 0,-1 0 0 0 0,0 1 0 0 0,-1-2 0 0 0,1 1 1 0 0,-1 0-1 0 0,1-1 0 0 0,-1 0 0 0 0,5-9 0 0 0,-9 14 46 0 0,0-1-1 0 0,0 1 1 0 0,0-1 0 0 0,0 1-1 0 0,0-1 1 0 0,0 1 0 0 0,0-1-1 0 0,0 1 1 0 0,0-1 0 0 0,0 1-1 0 0,0 0 1 0 0,0-1 0 0 0,0 1-1 0 0,0-1 1 0 0,-1 1 0 0 0,1-1 0 0 0,0 1-1 0 0,0-1 1 0 0,-1 1 0 0 0,1 0-1 0 0,0-1 1 0 0,0 1 0 0 0,-1-1-1 0 0,0 1 1 0 0,-8-8-214 0 0,6 6 180 0 0,-1 0 0 0 0,1 0-1 0 0,-1 1 1 0 0,1 0 0 0 0,-1-1 0 0 0,0 1 0 0 0,0 1 0 0 0,0-1 0 0 0,0 0 0 0 0,0 1-1 0 0,1 0 1 0 0,-1 0 0 0 0,-7 1 0 0 0,-5 1-57 0 0,1 0 0 0 0,-16 6-1 0 0,21-5 95 0 0,-22 6-61 0 0,0 1 0 0 0,1 2 0 0 0,1 1-1 0 0,-57 34 1 0 0,65-33 210 0 0,2 0 1 0 0,0 2-1 0 0,0 0 0 0 0,2 1 0 0 0,0 1 1 0 0,1 0-1 0 0,-15 22 0 0 0,27-33-27 0 0,1 0 0 0 0,0-1 0 0 0,0 1 0 0 0,1 1 0 0 0,0-1 0 0 0,0 1 0 0 0,1-1 0 0 0,-1 1 0 0 0,2 0 0 0 0,-1-1-1 0 0,1 1 1 0 0,0 10 0 0 0,1-12-69 0 0,1-1 0 0 0,-1 1-1 0 0,1 0 1 0 0,0-1-1 0 0,1 1 1 0 0,0-1 0 0 0,-1 1-1 0 0,2-1 1 0 0,-1 0-1 0 0,0 0 1 0 0,1 0 0 0 0,0 0-1 0 0,0-1 1 0 0,1 1-1 0 0,-1-1 1 0 0,1 1 0 0 0,6 4-1 0 0,-3-3-10 0 0,-1-1 0 0 0,1 0 1 0 0,0 0-1 0 0,1 0 0 0 0,-1-1 0 0 0,1 0 0 0 0,0-1 0 0 0,0 0 0 0 0,0 0 1 0 0,12 2-1 0 0,-9-3 4 0 0,1 0 1 0 0,-1-2-1 0 0,1 1 1 0 0,-1-1-1 0 0,1-1 1 0 0,-1 0 0 0 0,16-4-1 0 0,39-12-306 0 0,-1-3-1 0 0,64-30 1 0 0,-61 23-1389 0 0,-41 16 71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4 219 4607 0 0,'0'0'208'0'0,"0"-2"-9"0"0,-2-5-158 0 0,2 5 993 0 0,-1 0 0 0 0,1 1 0 0 0,0-1-1 0 0,-1 0 1 0 0,1 0 0 0 0,0 1 0 0 0,0-1-1 0 0,0 0 1 0 0,1 1 0 0 0,-1-1-1 0 0,1-2 1 0 0,-1 3-626 0 0,1 0-1 0 0,-1-1 1 0 0,1 1-1 0 0,0 0 1 0 0,-1 0-1 0 0,1-1 1 0 0,0 1-1 0 0,0 0 1 0 0,0 0-1 0 0,2-2 1 0 0,0 1-550 0 0,1-1-1 0 0,0 1 1 0 0,0 0 0 0 0,0 0-1 0 0,0 0 1 0 0,6-1 0 0 0,3-2 1225 0 0,35-15-880 0 0,1 2-1 0 0,59-13 1 0 0,-43 13-122 0 0,121-26-1862 0 0,-132 32 1074 0 0,-24 5-693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46 11055 0 0,'-8'1'146'0'0,"-1"1"1"0"0,0 1-1 0 0,1-1 0 0 0,0 1 0 0 0,-1 1 0 0 0,1 0 0 0 0,0 0 0 0 0,1 0 1 0 0,-13 12 3171 0 0,20-16-3177 0 0,0 1 1 0 0,0-1-1 0 0,0 0 1 0 0,0 1-1 0 0,-1-1 1 0 0,1 1 0 0 0,0-1-1 0 0,1 0 1 0 0,-1 1-1 0 0,0-1 1 0 0,0 1-1 0 0,0-1 1 0 0,0 0-1 0 0,0 1 1 0 0,0-1 0 0 0,0 0-1 0 0,1 1 1 0 0,-1-1-1 0 0,0 1 1 0 0,0-1-1 0 0,0 0 1 0 0,1 0-1 0 0,-1 1 1 0 0,0-1 0 0 0,0 0-1 0 0,1 1 1 0 0,-1-1-1 0 0,0 0 1 0 0,1 0-1 0 0,-1 1 1 0 0,0-1 0 0 0,1 0-1 0 0,-1 0 1 0 0,1 0-1 0 0,20 5 1366 0 0,28-8-780 0 0,-47 3-565 0 0,78-12 1061 0 0,87-25 0 0 0,-3 1-929 0 0,-124 29-520 0 0,0 2 0 0 0,46 0-1 0 0,-79 5-191 0 0,1 0 0 0 0,0 1 0 0 0,-1-1 0 0 0,1 1 0 0 0,-1 1 0 0 0,1-1 1 0 0,-1 1-1 0 0,0 0 0 0 0,10 5 0 0 0,-16-6 203 0 0,0 0 0 0 0,0 0 0 0 0,0 0 0 0 0,0 0 1 0 0,0 0-1 0 0,0 1 0 0 0,-1-1 0 0 0,1 0 1 0 0,0 1-1 0 0,-1-1 0 0 0,1 0 0 0 0,-1 1 0 0 0,1-1 1 0 0,-1 0-1 0 0,1 1 0 0 0,-1-1 0 0 0,0 1 1 0 0,0 1-1 0 0,0-1-156 0 0,0-2 262 0 0,0 1 1 0 0,0 0-1 0 0,0 0 1 0 0,0 0 0 0 0,0 0-1 0 0,0 0 1 0 0,-1 0-1 0 0,1 0 1 0 0,0 0 0 0 0,-1 0-1 0 0,1-1 1 0 0,0 1-1 0 0,-1 0 1 0 0,1 0-1 0 0,-1 0 1 0 0,1-1 0 0 0,-2 2-1 0 0,0 1-222 0 0,-4 6-333 0 0,0-1 0 0 0,-1 0 0 0 0,1-1 0 0 0,-12 10 1 0 0,-10 13-1446 0 0,26-27 2414 0 0,-1 0 0 0 0,1 0-1 0 0,0 0 1 0 0,0 0 0 0 0,0 1-1 0 0,1-1 1 0 0,-1 1 0 0 0,1-1 0 0 0,0 1-1 0 0,0 0 1 0 0,0 0 0 0 0,1-1 0 0 0,-1 1-1 0 0,1 0 1 0 0,0 0 0 0 0,0 0 0 0 0,0-1-1 0 0,0 1 1 0 0,1 0 0 0 0,0 0 0 0 0,0 0-1 0 0,2 5 1 0 0,-1-4 11 0 0,0 0 0 0 0,0-1 1 0 0,0 1-1 0 0,1-1 0 0 0,0 0 0 0 0,0 0 1 0 0,0 0-1 0 0,1 0 0 0 0,0 0 0 0 0,-1-1 1 0 0,1 1-1 0 0,0-1 0 0 0,0 0 0 0 0,1 0 1 0 0,-1-1-1 0 0,7 4 0 0 0,1-2-64 0 0,0 0 0 0 0,0 0-1 0 0,1-1 1 0 0,-1-1 0 0 0,1 0 0 0 0,-1-1 0 0 0,1 0-1 0 0,0-1 1 0 0,-1-1 0 0 0,1 0 0 0 0,0 0-1 0 0,-1-1 1 0 0,21-7 0 0 0,-16 4-129 0 0,0-1 1 0 0,-1 0 0 0 0,0-1-1 0 0,-1-1 1 0 0,0-1-1 0 0,0 0 1 0 0,-1-1-1 0 0,0-1 1 0 0,18-17-1 0 0,-28 24-113 0 0,-1 0 1 0 0,1 0-1 0 0,-1 0 0 0 0,0-1 0 0 0,0 0 1 0 0,-1 1-1 0 0,4-9 0 0 0,-6 12-20 0 0,1 0 0 0 0,-1 0 0 0 0,1-1 0 0 0,-1 1-1 0 0,1 0 1 0 0,-1 0 0 0 0,0 0 0 0 0,0-1 0 0 0,0 1 0 0 0,0 0 0 0 0,0-1-1 0 0,0 1 1 0 0,0 0 0 0 0,0 0 0 0 0,0-1 0 0 0,-1 1 0 0 0,1 0-1 0 0,0 0 1 0 0,-1 0 0 0 0,1-1 0 0 0,-1 1 0 0 0,1 0 0 0 0,-1 0-1 0 0,0 0 1 0 0,1 0 0 0 0,-1 0 0 0 0,0 0 0 0 0,0 0 0 0 0,0 0-1 0 0,0 0 1 0 0,0 1 0 0 0,0-1 0 0 0,0 0 0 0 0,0 0 0 0 0,0 1-1 0 0,0-1 1 0 0,-2 0 0 0 0,-1 0-64 0 0,0-1 0 0 0,-1 2 0 0 0,1-1 0 0 0,0 0 1 0 0,-1 1-1 0 0,1 0 0 0 0,-1 0 0 0 0,1 0 0 0 0,0 0 0 0 0,-1 1 0 0 0,1 0 0 0 0,-9 2 0 0 0,-4 3-276 0 0,-30 14-1 0 0,34-14 237 0 0,-36 18 13 0 0,1 2-1 0 0,1 1 1 0 0,-52 42-1 0 0,71-47 60 0 0,0 2 1 0 0,2 0-1 0 0,1 2 0 0 0,2 1 1 0 0,-40 57-1 0 0,59-77 88 0 0,-1 1-1 0 0,1-1 1 0 0,0 1-1 0 0,1 0 1 0 0,0 1-1 0 0,-3 9 1 0 0,6-16-32 0 0,-1 0 1 0 0,1 1 0 0 0,-1-1-1 0 0,1 0 1 0 0,0 0 0 0 0,0 0-1 0 0,0 0 1 0 0,0 1 0 0 0,1-1-1 0 0,-1 0 1 0 0,1 0 0 0 0,-1 0-1 0 0,1 0 1 0 0,-1 0 0 0 0,1 0-1 0 0,0 0 1 0 0,0 0 0 0 0,0 0-1 0 0,0 0 1 0 0,1 0 0 0 0,-1-1-1 0 0,0 1 1 0 0,1 0 0 0 0,-1-1-1 0 0,1 1 1 0 0,0-1 0 0 0,-1 0 0 0 0,1 1-1 0 0,0-1 1 0 0,2 1-1 0 0,1 0 59 0 0,-1 0-1 0 0,1 0 1 0 0,0-1-1 0 0,0 0 0 0 0,0 0 1 0 0,0 0-1 0 0,0 0 1 0 0,8-1-1 0 0,43-3 248 0 0,-47 2-304 0 0,35-5-331 0 0,-1-3 0 0 0,78-24 0 0 0,-68 14-1021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113 303 5039 0 0,'0'0'8592'0'0,"0"2"-7950"0"0,-8 36 883 0 0,-2-1 0 0 0,-25 62 1 0 0,8-27-726 0 0,26-70-607 0 0,1-2-176 0 0,0 1 1 0 0,0-1-1 0 0,1 0 1 0 0,-1 1 0 0 0,0-1-1 0 0,0 0 1 0 0,-1 0-1 0 0,1 1 1 0 0,0-1-1 0 0,0 0 1 0 0,0 1-1 0 0,0-1 1 0 0,0 0-1 0 0,0 0 1 0 0,0 1-1 0 0,0-1 1 0 0,-1 0 0 0 0,1 1-1 0 0,0-1 1 0 0,0 0-1 0 0,0 0 1 0 0,0 0-1 0 0,-1 1 1 0 0,1-1-1 0 0,0 0 1 0 0,0 0-1 0 0,-1 0 1 0 0,1 1-1 0 0,0-1 1 0 0,0 0-1 0 0,-1 0 1 0 0,1 0 0 0 0,0 0-1 0 0,-1 0 1 0 0,1 0-1 0 0,0 0 1 0 0,0 1-1 0 0,-1-1 1 0 0,1 0-1 0 0,0 0 1 0 0,-1 0-1 0 0,1 0 1 0 0,0 0-1 0 0,-1 0 1 0 0,1-1 0 0 0,0 1-1 0 0,0 0 1 0 0,-1 0-1 0 0,1 0 1 0 0,0 0-1 0 0,-1 0 1 0 0,1 0-1 0 0,-1-1 1 0 0,0 1 6 0 0,0-1 0 0 0,0 1 0 0 0,0-1 1 0 0,0 0-1 0 0,-1 0 0 0 0,1 1 0 0 0,0-1 0 0 0,0 0 1 0 0,0 0-1 0 0,1 0 0 0 0,-3-2 0 0 0,2 0-4 0 0,0-1-1 0 0,0 1 0 0 0,0-1 1 0 0,0 0-1 0 0,1 1 0 0 0,-1-1 0 0 0,1 0 1 0 0,0 1-1 0 0,0-1 0 0 0,0 0 1 0 0,0 0-1 0 0,1 1 0 0 0,0-1 1 0 0,1-5-1 0 0,1-1-7 0 0,0 0-1 0 0,1 0 1 0 0,0 1 0 0 0,6-10-1 0 0,6-6 50 0 0,2 1 0 0 0,34-36 1 0 0,-36 41-42 0 0,16-13 120 0 0,0 0 0 0 0,68-49-1 0 0,86-37 306 0 0,-180 115-428 0 0,10-6-13 0 0,0 1 0 0 0,30-11 0 0 0,-44 18-228 0 0,-2 3-414 0 0,-2 4 117 0 0,-1-1 1 0 0,0 1-1 0 0,0-1 1 0 0,-4 7-1 0 0,-3 1-707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104 165 8751 0 0,'0'0'1187'0'0,"-6"7"2197"0"0,6-7-3180 0 0,-1 0 1 0 0,1 1-1 0 0,0-1 0 0 0,0 0 0 0 0,-1 1 1 0 0,1-1-1 0 0,0 1 0 0 0,0-1 0 0 0,-1 0 1 0 0,1 1-1 0 0,0-1 0 0 0,0 1 1 0 0,0-1-1 0 0,0 1 0 0 0,0-1 0 0 0,0 0 1 0 0,0 1-1 0 0,-1-1 0 0 0,1 1 1 0 0,1-1-1 0 0,-1 1 0 0 0,0-1 0 0 0,0 1 1 0 0,0-1-1 0 0,0 1 0 0 0,0-1 1 0 0,0 0-1 0 0,0 1 0 0 0,1 0 0 0 0,0 1-60 0 0,0-1 0 0 0,0 0 0 0 0,0 1 0 0 0,0-1 0 0 0,1 0 0 0 0,-1 0 0 0 0,0 1 0 0 0,3 0 0 0 0,1 1-82 0 0,-1 0 1 0 0,1 0-1 0 0,0-1 1 0 0,0 0-1 0 0,7 2 1 0 0,1-2 45 0 0,0 0 0 0 0,0-1 1 0 0,0 0-1 0 0,0-1 0 0 0,0-1 1 0 0,0 0-1 0 0,0 0 1 0 0,0-2-1 0 0,0 1 0 0 0,23-10 1 0 0,-6 1 142 0 0,-1-2 1 0 0,0-1 0 0 0,34-23-1 0 0,-57 33-275 0 0,0-1 1 0 0,0 1-1 0 0,0-1 0 0 0,0 0 1 0 0,-1-1-1 0 0,6-6 0 0 0,-9 9 10 0 0,0 0 0 0 0,0 0 0 0 0,0 0 0 0 0,-1 0 0 0 0,1 0-1 0 0,-1 0 1 0 0,0 0 0 0 0,0-1 0 0 0,0 1 0 0 0,0-1 0 0 0,0 1 0 0 0,-1-1 0 0 0,0 1-1 0 0,1-1 1 0 0,-2-3 0 0 0,1 6-13 0 0,0-1 0 0 0,0 1 0 0 0,0 0 0 0 0,-1-1 0 0 0,1 1 0 0 0,0 0 1 0 0,-1 0-1 0 0,1-1 0 0 0,-1 1 0 0 0,0 0 0 0 0,1 0 0 0 0,-1 0 0 0 0,0 0 0 0 0,0 0 0 0 0,1 0 0 0 0,-1 0 0 0 0,0 0 0 0 0,0 0 0 0 0,0 0 0 0 0,0 1 0 0 0,0-1 0 0 0,0 0 0 0 0,-1 0 0 0 0,1 1 0 0 0,0-1 0 0 0,0 1 1 0 0,0-1-1 0 0,-1 1 0 0 0,1 0 0 0 0,0-1 0 0 0,-1 1 0 0 0,1 0 0 0 0,0 0 0 0 0,-1 0 0 0 0,-1 0 0 0 0,-5 1-103 0 0,0-1-1 0 0,0 2 1 0 0,0-1-1 0 0,-12 4 1 0 0,19-5 120 0 0,-15 6-109 0 0,-1 0 1 0 0,1 1-1 0 0,-24 13 0 0 0,-42 33-15 0 0,52-34 123 0 0,-11 9-84 0 0,-44 38 1 0 0,68-51-14 0 0,2 0 0 0 0,0 1 0 0 0,0 1 1 0 0,2 0-1 0 0,-15 22 0 0 0,27-37 96 0 0,0-1 0 0 0,0 1 0 0 0,0 0 0 0 0,0 0-1 0 0,1-1 1 0 0,-1 1 0 0 0,1 0 0 0 0,-1 0 0 0 0,1 0 0 0 0,-1 0-1 0 0,1-1 1 0 0,0 1 0 0 0,0 0 0 0 0,0 0 0 0 0,0 0 0 0 0,0 0 0 0 0,0 0-1 0 0,1 2 1 0 0,0-2 11 0 0,0 0 0 0 0,0-1 0 0 0,0 1 0 0 0,0-1 0 0 0,0 1 0 0 0,1-1 0 0 0,-1 1 0 0 0,0-1 0 0 0,1 0 0 0 0,-1 1 0 0 0,1-1 0 0 0,-1 0 0 0 0,1 0 0 0 0,0 0 0 0 0,-1 0 0 0 0,1-1 0 0 0,0 1 0 0 0,2 0 0 0 0,7 3 65 0 0,1-1 1 0 0,-1-1 0 0 0,0 0 0 0 0,24 1 0 0 0,48-4 391 0 0,16-10-878 0 0,-57 2-4680 0 0,-11 2-1272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35 3679 0 0,'0'0'284'0'0,"9"-19"9918"0"0,-9 19-10088 0 0,0-1 1 0 0,0 0 0 0 0,0 1 0 0 0,0-1 0 0 0,0 0 0 0 0,0 1 0 0 0,0-1 0 0 0,0 1-1 0 0,-1-1 1 0 0,1 0 0 0 0,0 1 0 0 0,0-1 0 0 0,-1 1 0 0 0,1-1 0 0 0,0 1 0 0 0,-1-1-1 0 0,1 0 1 0 0,-1 1 0 0 0,1 0 0 0 0,-1-1 0 0 0,1 1 0 0 0,-1-1 0 0 0,1 1 0 0 0,-1-1-1 0 0,1 1 1 0 0,-1 0 0 0 0,1 0 0 0 0,-1-1 0 0 0,1 1 0 0 0,-1 0 0 0 0,0 0 0 0 0,1-1-1 0 0,-1 1 1 0 0,0 0 0 0 0,1 0 0 0 0,-1 0 0 0 0,0 0 0 0 0,1 0 0 0 0,-1 0 0 0 0,1 0-1 0 0,-1 0 1 0 0,0 0 0 0 0,1 1 0 0 0,-1-1 0 0 0,0 0 0 0 0,1 0 0 0 0,-1 0 0 0 0,1 1-1 0 0,-1-1 1 0 0,0 1 0 0 0,-3 1-15 0 0,1-1-1 0 0,0 1 1 0 0,0 1-1 0 0,-1-1 0 0 0,1 0 1 0 0,1 1-1 0 0,-1 0 1 0 0,0-1-1 0 0,1 1 1 0 0,-1 0-1 0 0,1 0 1 0 0,-2 4-1 0 0,-3 4-19 0 0,1 1 0 0 0,-5 13 1 0 0,-35 120 9 0 0,29-86-98 0 0,-192 532-64 0 0,158-454 784 0 0,-46 197 0 0 0,80-280 136 0 0,16-51-457 0 0,-2-5-206 0 0,-1-2-132 0 0,0 0 0 0 0,1-1 0 0 0,-1 1-1 0 0,1-1 1 0 0,-1 0 0 0 0,2 0 0 0 0,-1 0 0 0 0,0 0-1 0 0,1 0 1 0 0,0-1 0 0 0,0 1 0 0 0,1-1 0 0 0,-1 1 0 0 0,0-8-1 0 0,-2-15 84 0 0,-1-44 0 0 0,5 67-139 0 0,-1-66-1098 0 0,4 1-1 0 0,3-1 0 0 0,3 2 0 0 0,33-127 0 0 0,-21 124-946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17015 0 0,'16'-20'1120'0'0,"34"-37"-546"0"0,-43 50-173 0 0,0 0-1 0 0,1 0 0 0 0,0 1 1 0 0,1 1-1 0 0,11-7 0 0 0,-18 11 1079 0 0,-2 3-1321 0 0,-1 11-394 0 0,-1 1 0 0 0,0-1-1 0 0,-7 22 1 0 0,2-5-2310 0 0,3-10-4504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31 4607 0 0,'0'0'208'0'0,"1"2"-9"0"0,0 2 644 0 0,1 0 0 0 0,0-1 0 0 0,0 0 0 0 0,1 1 0 0 0,-1-1 0 0 0,1 0-1 0 0,-1 0 1 0 0,1 0 0 0 0,0 0 0 0 0,0-1 0 0 0,0 1 0 0 0,1-1 0 0 0,-1 0 0 0 0,0 1 0 0 0,1-2 0 0 0,7 4 0 0 0,-6-3-97 0 0,0-1 1 0 0,1 1-1 0 0,-1-1 1 0 0,11 1-1 0 0,-9-2-675 0 0,0 0 0 0 0,0 0-1 0 0,12-3 1 0 0,17-2 499 0 0,-30 5-550 0 0,1 0 1 0 0,0-1-1 0 0,0-1 0 0 0,-1 1 0 0 0,1-1 1 0 0,10-4-1 0 0,-10 3-93 0 0,1-1 0 0 0,0 0 0 0 0,-1-1 0 0 0,0 1-1 0 0,0-1 1 0 0,8-8 0 0 0,-14 12-90 0 0,-1-1-186 0 0,0 1 327 0 0,0 0 0 0 0,0 0 0 0 0,0 0 0 0 0,0 0 0 0 0,0-1 0 0 0,0 1 0 0 0,-1 0 0 0 0,1 0 0 0 0,0 0 0 0 0,-1 0 0 0 0,1 0 0 0 0,-1 0 0 0 0,1 0 0 0 0,-1 0 0 0 0,0 0 0 0 0,1 0 0 0 0,-1 0 0 0 0,0 1 0 0 0,0-1-1 0 0,0 0 1 0 0,1 0 0 0 0,-3 0 0 0 0,1-1-5 0 0,0 1 0 0 0,-1 0 0 0 0,1 1 0 0 0,-1-1 0 0 0,1 0 0 0 0,0 1 0 0 0,-1-1 0 0 0,1 1 0 0 0,-1 0 0 0 0,-2 0-1 0 0,-4 0-52 0 0,-1 1-1 0 0,1 0 1 0 0,0 1-1 0 0,-17 5 0 0 0,3 2 60 0 0,0 0 0 0 0,1 2 0 0 0,0 0 0 0 0,-38 28-1 0 0,43-27 67 0 0,1 2 0 0 0,0-1 0 0 0,1 2 0 0 0,1 0 0 0 0,0 1-1 0 0,-12 18 1 0 0,23-30-23 0 0,1 0 1 0 0,-1 1-1 0 0,1-1 0 0 0,0 1 1 0 0,0 0-1 0 0,0 0 0 0 0,0 0 0 0 0,0 7 1 0 0,1-10-20 0 0,1 0 0 0 0,0 1 0 0 0,0-1 0 0 0,0 1 0 0 0,1-1 0 0 0,-1 0 0 0 0,1 0 0 0 0,-1 1 0 0 0,1-1 0 0 0,0 0 0 0 0,0 0 0 0 0,-1 0 0 0 0,2 0 0 0 0,-1 1 0 0 0,0-1 0 0 0,0-1 0 0 0,1 1 0 0 0,-1 0 0 0 0,1 0 0 0 0,2 2 0 0 0,2 0 5 0 0,-1 1-1 0 0,1-2 0 0 0,-1 1 1 0 0,1-1-1 0 0,0 1 1 0 0,0-2-1 0 0,1 1 0 0 0,-1-1 1 0 0,1 0-1 0 0,-1 0 1 0 0,1-1-1 0 0,0 0 0 0 0,-1 0 1 0 0,15 0-1 0 0,-7-1-566 0 0,1-1 0 0 0,16-3 0 0 0,26-8-5608 0 0,-31 3-124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257 834 3223 0 0,'1'-2'240'0'0,"12"-15"307"0"0,1 0 13226 0 0,-1 1-7014 0 0,-33 29-6522 0 0,-9 6-200 0 0,1 2-1 0 0,1 1 1 0 0,2 1 0 0 0,0 1-1 0 0,-29 37 1 0 0,52-58-37 0 0,-14 16 0 0 0,1 0 0 0 0,-22 38 0 0 0,34-52 0 0 0,1 0 0 0 0,-1 0 0 0 0,1 0 0 0 0,0 1 0 0 0,0-1 0 0 0,1 0 0 0 0,-1 1 0 0 0,1-1 0 0 0,1 1 0 0 0,-1-1 0 0 0,1 1 0 0 0,0 0 0 0 0,0-1 0 0 0,0 1 0 0 0,1-1 0 0 0,0 1 0 0 0,0 0 0 0 0,3 6 0 0 0,-3-9-10 0 0,0 0 0 0 0,1-1-1 0 0,-1 1 1 0 0,1 0 0 0 0,0-1 0 0 0,0 0-1 0 0,0 1 1 0 0,0-1 0 0 0,0 0 0 0 0,0 0-1 0 0,1 0 1 0 0,-1 0 0 0 0,1 0 0 0 0,-1-1 0 0 0,4 2-1 0 0,-1-1-38 0 0,0 0-1 0 0,1 0 1 0 0,-1-1-1 0 0,0 0 1 0 0,1 0-1 0 0,-1 0 1 0 0,11 0-1 0 0,1-2-132 0 0,-1-1-1 0 0,1 0 0 0 0,-1-1 1 0 0,27-9-1 0 0,-13 2-3352 0 0,33-16 1 0 0,-8-2-3556 0 0</inkml:trace>
  <inkml:trace contextRef="#ctx0" brushRef="#br0" timeOffset="1">1440 1 13823 0 0,'0'0'1062'0'0,"-2"1"-693"0"0,-5 2 100 0 0,-1 0 0 0 0,1 1 0 0 0,0 1 1 0 0,0-1-1 0 0,0 1 0 0 0,1 0 0 0 0,0 1 0 0 0,0-1 0 0 0,0 1 1 0 0,0 0-1 0 0,1 1 0 0 0,0-1 0 0 0,1 1 0 0 0,-1 0 0 0 0,-4 11 0 0 0,-48 119 811 0 0,12-24-1185 0 0,-1-12-46 0 0,-181 356-34 0 0,183-385 17 0 0,-107 131 0 0 0,138-189-1085 0 0,-25 23 1 0 0,36-36 125 0 0,-10-11-4665 0 0,10 8 3576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4607 0 0,'0'0'208'0'0,"-1"1"-9"0"0,1 1 212 0 0,-1-1 0 0 0,1 1-1 0 0,-1-1 1 0 0,1 0 0 0 0,0 1 0 0 0,-1-1-1 0 0,1 1 1 0 0,0-1 0 0 0,0 1 0 0 0,0-1 0 0 0,0 1-1 0 0,1-1 1 0 0,-1 1 0 0 0,0-1 0 0 0,1 1-1 0 0,-1-1 1 0 0,0 1 0 0 0,1-1 0 0 0,0 0-1 0 0,-1 1 1 0 0,1-1 0 0 0,0 0 0 0 0,1 2 0 0 0,0-1 116 0 0,0 0 1 0 0,0-1 0 0 0,0 1-1 0 0,1 0 1 0 0,-1-1 0 0 0,1 0 0 0 0,-1 1-1 0 0,1-1 1 0 0,-1 0 0 0 0,1 0-1 0 0,4 0 1 0 0,8 2 192 0 0,-1-1 0 0 0,1-1 0 0 0,25-1-1 0 0,-38 0-824 0 0,54-3 712 0 0,-1-2 0 0 0,73-17 0 0 0,105-41 200 0 0,-197 52-1471 0 0,56-27-1 0 0,-78 31-3202 0 0,22-15 1 0 0,-19 9-3704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5 4607 0 0,'1'-4'12226'0'0,"-1"4"-12017"0"0,-4 13 2224 0 0,-15 15-3336 0 0,17-25 1624 0 0,-48 64-10 0 0,-25 38-142 0 0,-141 272 220 0 0,192-333-746 0 0,-140 269 52 0 0,158-302-97 0 0,-5 11 24 0 0,7-13-53 0 0,-1 1-1 0 0,0-1 1 0 0,0 0-1 0 0,-1 0 1 0 0,-12 13-1 0 0,17-20-205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39 18111 0 0,'-2'-19'1461'0'0,"2"18"-1430"0"0,0 0-1 0 0,0 0 1 0 0,0 0 0 0 0,-1 0 0 0 0,1 0 0 0 0,0 0 0 0 0,-1 0 0 0 0,1 0-1 0 0,-1 0 1 0 0,1 0 0 0 0,-1 1 0 0 0,0-1 0 0 0,1 0 0 0 0,-1 0-1 0 0,0 0 1 0 0,1 1 0 0 0,-1-1 0 0 0,-2-1 0 0 0,1 2 67 0 0,0-1 0 0 0,0 1 1 0 0,0-1-1 0 0,0 1 0 0 0,0 0 0 0 0,0 0 1 0 0,0 0-1 0 0,0 0 0 0 0,0 1 0 0 0,0-1 1 0 0,0 0-1 0 0,0 1 0 0 0,0-1 1 0 0,1 1-1 0 0,-1 0 0 0 0,0 0 0 0 0,0-1 1 0 0,0 1-1 0 0,-2 2 0 0 0,-5 3 198 0 0,1 0-1 0 0,-11 10 1 0 0,15-13-254 0 0,-10 10 33 0 0,1 0-1 0 0,1 2 1 0 0,-1-1-1 0 0,2 2 1 0 0,-15 24-1 0 0,-39 91 306 0 0,53-104-364 0 0,-79 183-23 0 0,-17 37 42 0 0,77-181 151 0 0,-49 97 666 0 0,56-120-557 0 0,-48 67 0 0 0,62-98-262 0 0,0 0-1 0 0,-14 12 0 0 0,19-19-99 0 0,0-1 0 0 0,0 0-1 0 0,0-1 1 0 0,0 1 0 0 0,-1-1-1 0 0,0 0 1 0 0,-9 4 0 0 0,14-7-20 0 0,0 0 0 0 0,1 0 0 0 0,-1 0 0 0 0,1 0 0 0 0,-1 0 0 0 0,1 0 0 0 0,-1 0 0 0 0,1 0 0 0 0,-1 0 0 0 0,0 0 0 0 0,1-1 0 0 0,-1 1 0 0 0,1 0 0 0 0,-1 0 0 0 0,1 0 0 0 0,-1-1 0 0 0,1 1 0 0 0,0 0 0 0 0,-1-1 0 0 0,1 1 0 0 0,-1 0 0 0 0,1-1 0 0 0,0 1 0 0 0,-1-1 1 0 0,1 1-1 0 0,0-1 0 0 0,-1 1 0 0 0,1-1 0 0 0,0 1 0 0 0,0-1 0 0 0,-1 1 0 0 0,1-1 0 0 0,0 0 0 0 0,-5-18-1836 0 0,5 18 1838 0 0,-2-17-1621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 9215 0 0,'-13'2'172'0'0,"0"1"0"0"0,1 0 0 0 0,0 1-1 0 0,-1 1 1 0 0,-14 7 0 0 0,-7 9 7160 0 0,39-19-7000 0 0,0 0 1 0 0,0 0-1 0 0,1 0 1 0 0,-1-1-1 0 0,0 0 0 0 0,1 0 1 0 0,-1 0-1 0 0,1-1 1 0 0,10 0-1 0 0,3-2 411 0 0,29-7 0 0 0,-13 3-77 0 0,405-62 1086 0 0,-435 67-1838 0 0,-2 0-753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0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55 10591 0 0,'7'-12'382'0'0,"-3"6"29"0"0,0 0 1 0 0,0 0-1 0 0,0 1 1 0 0,0-1-1 0 0,10-7 1 0 0,-13 13-168 0 0,-1 1 0 0 0,0-1 1 0 0,1 1-1 0 0,-1 0 0 0 0,1 0 0 0 0,-1-1 0 0 0,0 1 0 0 0,1 0 1 0 0,-1 0-1 0 0,0-1 0 0 0,0 1 0 0 0,0 0 0 0 0,0 0 1 0 0,0-1-1 0 0,0 2 0 0 0,-3 20 1518 0 0,-8 5-1656 0 0,0-1 0 0 0,-2-1 0 0 0,-1 0 0 0 0,-22 29-1 0 0,15-21 14 0 0,-207 289 753 0 0,-3-4-88 0 0,-5 80-482 0 0,190-292-345 0 0,44-100-7 0 0,1-4-176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 6447 0 0,'-1'1'7874'0'0,"-45"53"-1739"0"0,-1 1-5089 0 0,-53 85-181 0 0,98-136-828 0 0,-1 0 0 0 0,1 0 0 0 0,0 0 0 0 0,0 0 0 0 0,0 0 0 0 0,1 1 0 0 0,-1-1 0 0 0,1 1 0 0 0,0-1 0 0 0,0 8 0 0 0,1-10-7 0 0,0-1 1 0 0,0 1-1 0 0,0 0 1 0 0,1 0-1 0 0,-1 0 1 0 0,1-1-1 0 0,-1 1 1 0 0,1 0-1 0 0,0-1 1 0 0,-1 1-1 0 0,1 0 1 0 0,0-1-1 0 0,0 1 1 0 0,0-1-1 0 0,0 0 1 0 0,1 1-1 0 0,-1-1 1 0 0,0 0-1 0 0,1 1 1 0 0,-1-1-1 0 0,0 0 1 0 0,1 0-1 0 0,-1 0 1 0 0,1 0-1 0 0,0-1 0 0 0,-1 1 1 0 0,1 0-1 0 0,0-1 1 0 0,3 2-1 0 0,3-1 70 0 0,0 1 0 0 0,0-1-1 0 0,0 0 1 0 0,0-1 0 0 0,0 0-1 0 0,1 0 1 0 0,-1-1 0 0 0,0 0-1 0 0,0 0 1 0 0,0-1-1 0 0,11-4 1 0 0,1 0-17 0 0,-1-2 1 0 0,-1 0-1 0 0,26-16 1 0 0,-38 21-83 0 0,-1 0 1 0 0,0-1 0 0 0,0 0-1 0 0,0 1 1 0 0,0-2 0 0 0,-1 1-1 0 0,0 0 1 0 0,0-1 0 0 0,0 0-1 0 0,0 0 1 0 0,-1 0 0 0 0,0 0-1 0 0,0-1 1 0 0,0 1 0 0 0,-1-1-1 0 0,1 0 1 0 0,-1 0 0 0 0,-1 0-1 0 0,1 0 1 0 0,-1 0 0 0 0,0 0-1 0 0,-1 0 1 0 0,1 0 0 0 0,-1 0-1 0 0,0-1 1 0 0,-1 1 0 0 0,1 0-1 0 0,-1 0 1 0 0,-1 0 0 0 0,1 0-1 0 0,-4-7 1 0 0,2 4-166 0 0,0 0 0 0 0,-1 1 0 0 0,-1-1 0 0 0,0 1 0 0 0,0 0 0 0 0,0 0-1 0 0,-1 1 1 0 0,0 0 0 0 0,0 0 0 0 0,-1 0 0 0 0,0 1 0 0 0,0 0 0 0 0,-11-7 0 0 0,16 12-476 0 0,4-8-3847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16671 0 0,'0'0'3908'0'0,"1"2"-3417"0"0,1 2-347 0 0,-1 1-1 0 0,0-1 1 0 0,0 1 0 0 0,0 0 0 0 0,0-1-1 0 0,-1 1 1 0 0,0 0 0 0 0,0 0 0 0 0,0-1-1 0 0,0 1 1 0 0,-1 0 0 0 0,0-1 0 0 0,0 1-1 0 0,-3 7 1 0 0,-2 6 201 0 0,-2-1 0 0 0,-13 24 0 0 0,5-12-23 0 0,-28 44-318 0 0,39-68-368 0 0,3-3-1486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27 362 13359 0 0,'0'0'1027'0'0,"-2"0"-426"0"0,1-1-235 0 0,-1 1-1 0 0,1-1 0 0 0,-1 0 1 0 0,1 1-1 0 0,0-1 0 0 0,-1 0 1 0 0,1 0-1 0 0,0 0 0 0 0,-1 0 1 0 0,1 0-1 0 0,0 0 0 0 0,0-1 1 0 0,0 1-1 0 0,0 0 0 0 0,0-1 1 0 0,-1-2-1 0 0,1 2-228 0 0,1 0 1 0 0,-1 0-1 0 0,1 0 0 0 0,0 0 0 0 0,0 0 0 0 0,0 0 1 0 0,0 0-1 0 0,0 0 0 0 0,0 0 0 0 0,0 0 1 0 0,1 0-1 0 0,-1 0 0 0 0,2-4 0 0 0,2-4-56 0 0,0 1 0 0 0,1-1 1 0 0,0 1-1 0 0,0 0 0 0 0,1 1 0 0 0,12-15 0 0 0,1 2 91 0 0,26-23 0 0 0,90-60-312 0 0,-118 92 48 0 0,1 1 0 0 0,21-11 0 0 0,-33 19 57 0 0,1 0 0 0 0,-1 1 0 0 0,1 0 0 0 0,0 0 0 0 0,-1 0 1 0 0,1 1-1 0 0,0-1 0 0 0,0 2 0 0 0,0-1 0 0 0,9 1 0 0 0,-15 0 36 0 0,1 1 0 0 0,-1-1 0 0 0,0 0 0 0 0,0 0 0 0 0,1 1 1 0 0,-1-1-1 0 0,0 1 0 0 0,0-1 0 0 0,0 1 0 0 0,1 0 0 0 0,-1-1 0 0 0,0 1 0 0 0,0 0 0 0 0,0 0 0 0 0,0 0 0 0 0,0-1 0 0 0,0 1 0 0 0,-1 0 0 0 0,1 0 0 0 0,0 1 0 0 0,0-1 1 0 0,-1 0-1 0 0,1 0 0 0 0,-1 0 0 0 0,1 0 0 0 0,-1 1 0 0 0,1-1 0 0 0,-1 0 0 0 0,0 0 0 0 0,1 1 0 0 0,-1-1 0 0 0,0 0 0 0 0,0 1 0 0 0,0-1 0 0 0,0 3 0 0 0,-1 4 59 0 0,0 0 0 0 0,0 0 0 0 0,-1 0 0 0 0,-4 12 0 0 0,5-17-51 0 0,-7 21 163 0 0,-2 0 1 0 0,-16 28 0 0 0,16-33-118 0 0,0 0 0 0 0,2 0 0 0 0,0 1 0 0 0,-6 25 0 0 0,14-44-43 0 0,-1 1 1 0 0,1-1-1 0 0,0 1 0 0 0,0-1 0 0 0,0 1 0 0 0,0-1 1 0 0,0 1-1 0 0,0 0 0 0 0,0-1 0 0 0,1 1 0 0 0,-1-1 1 0 0,0 1-1 0 0,1-1 0 0 0,-1 1 0 0 0,1-1 0 0 0,0 0 1 0 0,-1 1-1 0 0,1-1 0 0 0,0 0 0 0 0,0 1 0 0 0,0-1 1 0 0,0 0-1 0 0,0 0 0 0 0,0 0 0 0 0,0 0 0 0 0,2 2 1 0 0,-1-2-166 0 0,0 0 1 0 0,0 0-1 0 0,-1 0 1 0 0,1 0-1 0 0,0-1 1 0 0,0 1-1 0 0,0 0 1 0 0,3-1-1 0 0,-2 1-685 0 0,0-1 0 0 0,-1 0 0 0 0,1 0-1 0 0,0 0 1 0 0,0 0 0 0 0,4-1 0 0 0,15-5-6664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711 878 9215 0 0,'0'0'707'0'0,"-14"16"10364"0"0,15-18-10527 0 0,54-109 1450 0 0,-12 29-1827 0 0,67-128-319 0 0,22-47-2279 0 0,-124 239 2013 0 0,0-1 1 0 0,-1-1-1 0 0,-1 1 0 0 0,-1-1 1 0 0,-1 0-1 0 0,2-21 0 0 0,-6 38 363 0 0,1 0 0 0 0,-1 0 0 0 0,-1 0 0 0 0,1 0 0 0 0,0 0 0 0 0,-1 0 0 0 0,1 0 0 0 0,-1 0 0 0 0,0 0 0 0 0,0 0 0 0 0,0 1 0 0 0,-1-1 0 0 0,1 0 0 0 0,-1 1 0 0 0,1-1 0 0 0,-1 1 0 0 0,0-1 0 0 0,0 1 0 0 0,0 0 0 0 0,-2-2 0 0 0,1 2 63 0 0,0 0-1 0 0,0 0 1 0 0,0 1-1 0 0,0-1 1 0 0,0 1 0 0 0,0 0-1 0 0,-1 0 1 0 0,1 0-1 0 0,0 0 1 0 0,-1 1-1 0 0,1-1 1 0 0,-1 1 0 0 0,1 0-1 0 0,0 0 1 0 0,-1 0-1 0 0,1 1 1 0 0,-4 0 0 0 0,-5 0 95 0 0,1 2 1 0 0,1-1 0 0 0,-1 1 0 0 0,0 1 0 0 0,1 0-1 0 0,-1 1 1 0 0,1-1 0 0 0,0 2 0 0 0,1 0 0 0 0,-1 0-1 0 0,1 1 1 0 0,0 0 0 0 0,1 0 0 0 0,0 1 0 0 0,0 0-1 0 0,1 0 1 0 0,-1 1 0 0 0,2 0 0 0 0,0 0 0 0 0,-8 14 0 0 0,1 9 198 0 0,2 1 1 0 0,1 0 0 0 0,-7 39 0 0 0,-2 5-84 0 0,11-46-131 0 0,-57 194 601 0 0,42-157-253 0 0,-41 83 0 0 0,-60 84 293 0 0,-22-13-348 0 0,-94 53-12 0 0,183-215-1250 0 0,55-59 98 0 0,11-6-5929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94 5063 0 0,'0'0'390'0'0,"-9"1"246"0"0,-14 9 11934 0 0,14-5-9089 0 0,19 2-2000 0 0,-9-6-1418 0 0,0 0 1 0 0,1 0-1 0 0,-1 0 0 0 0,0 0 0 0 0,1 0 1 0 0,-1 0-1 0 0,1 0 0 0 0,-1-1 1 0 0,3 2-1 0 0,7-1 110 0 0,0 0 0 0 0,0 0 1 0 0,0-1-1 0 0,-1 0 0 0 0,1-1 1 0 0,0 0-1 0 0,15-4 0 0 0,0 1 41 0 0,328-59 798 0 0,-203 31-3081 0 0,-58 13-1303 0 0,-73 15 1418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16759 0 0,'0'0'1514'0'0,"-2"1"-1242"0"0,-20 3-21 0 0,0 0 1231 0 0,-41 13 1 0 0,33-5-1062 0 0,-1 1 1 0 0,2 2-1 0 0,0 1 1 0 0,1 1-1 0 0,-38 29 1 0 0,50-33-309 0 0,6-6-56 0 0,0 1 0 0 0,1-1 1 0 0,0 2-1 0 0,0-1 0 0 0,-8 12 0 0 0,17-20-56 0 0,0 1 0 0 0,-1-1 0 0 0,1 0 0 0 0,0 0 0 0 0,0 1 0 0 0,0-1 0 0 0,-1 0 0 0 0,1 0 0 0 0,0 1 0 0 0,0-1 0 0 0,0 0 0 0 0,0 1 0 0 0,-1-1 0 0 0,1 0 0 0 0,0 0 0 0 0,0 1 0 0 0,0-1 0 0 0,0 0 0 0 0,0 1 0 0 0,0-1 0 0 0,0 0 0 0 0,0 1 0 0 0,0-1 0 0 0,0 0-1 0 0,0 1 1 0 0,0-1 0 0 0,0 0 0 0 0,0 1 0 0 0,0-1 0 0 0,0 0 0 0 0,1 1 0 0 0,-1-1 0 0 0,0 0 0 0 0,0 1 0 0 0,0-1 0 0 0,0 0 0 0 0,1 0 0 0 0,-1 1 0 0 0,0-1 0 0 0,0 0 0 0 0,1 0 0 0 0,-1 0 0 0 0,0 1 0 0 0,0-1 0 0 0,1 0 0 0 0,-1 0 0 0 0,0 0 0 0 0,1 0 0 0 0,-1 1 0 0 0,0-1 0 0 0,1 0 0 0 0,-1 0 0 0 0,0 0 0 0 0,4 1-1 0 0,0 0 0 0 0,-1 0 0 0 0,1-1 0 0 0,-1 0 0 0 0,1 1 0 0 0,0-1 0 0 0,-1 0 0 0 0,1-1 0 0 0,0 1 0 0 0,-1-1 0 0 0,1 0 0 0 0,4-1 0 0 0,2 0 0 0 0,6-1-99 0 0,0-1 0 0 0,0 0 0 0 0,24-11 0 0 0,-10 1-99 0 0,31-20-1 0 0,-80 53 139 0 0,20-18-29 0 0,-1 0 0 0 0,1-1 0 0 0,-1 1 0 0 0,1-1 0 0 0,-1 1 0 0 0,1 0-1 0 0,0-1 1 0 0,-1 1 0 0 0,1-1 0 0 0,0 0 0 0 0,0 1 0 0 0,-1-1 0 0 0,2 1 0 0 0,13 3-2016 0 0,2-4-5402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40 9671 0 0,'-14'-15'13988'0'0,"12"39"-12920"0"0,0-9-742 0 0,0-1 0 0 0,-1 0 0 0 0,0 0 0 0 0,-8 21-1 0 0,-20 47 171 0 0,-8 18-320 0 0,36-90-164 0 0,3-9-7 0 0,0 1-1 0 0,0-1 1 0 0,0 0 0 0 0,-1 1-1 0 0,1-1 1 0 0,-1 0 0 0 0,1 1-1 0 0,-1-1 1 0 0,0 0-1 0 0,1 0 1 0 0,-1 1 0 0 0,0-1-1 0 0,0 0 1 0 0,0 0 0 0 0,0 0-1 0 0,-1 1 1 0 0,1-1 146 0 0,2 0-75 0 0,1 1-49 0 0,0-1 0 0 0,0 1 0 0 0,0-1 0 0 0,0 0 1 0 0,0 1-1 0 0,1-1 0 0 0,-1 0 0 0 0,0 0 0 0 0,0-1 0 0 0,1 1 0 0 0,-1 0 1 0 0,1-1-1 0 0,-1 1 0 0 0,1-1 0 0 0,-1 0 0 0 0,0 0 0 0 0,1 0 0 0 0,-1 0 1 0 0,1 0-1 0 0,-1-1 0 0 0,5 0 0 0 0,6-2-3 0 0,-1-1 1 0 0,1 0-1 0 0,-1 0 1 0 0,0-1-1 0 0,0-1 0 0 0,-1 0 1 0 0,1-1-1 0 0,14-11 1 0 0,9-10-24 0 0,34-35 1 0 0,-63 57-1 0 0,76-81-1 0 0,-13 13 0 0 0,-51 54 0 0 0,-11 12-8 0 0,1 0-1 0 0,12-10 1 0 0,-19 17-114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83 16927 0 0,'1'-2'778'0'0,"36"-49"418"0"0,-23 27 2825 0 0,-15 23-3917 0 0,0 0-100 0 0,-1 1-1 0 0,0-1 1 0 0,1 0 0 0 0,-1 1 0 0 0,1 0 0 0 0,-1-1 0 0 0,0 1-1 0 0,1 0 1 0 0,-1 0 0 0 0,0 0 0 0 0,1 0 0 0 0,-1 0 0 0 0,0 0-1 0 0,1 1 1 0 0,-1-1 0 0 0,0 0 0 0 0,1 1 0 0 0,-1 0 0 0 0,1-1-1 0 0,-2 2 1 0 0,-2 0 1 0 0,-8 2-5 0 0,1 2 0 0 0,-1 0 0 0 0,1 0 0 0 0,1 1 0 0 0,-14 10 0 0 0,-48 46 0 0 0,62-51 1 0 0,1-1 1 0 0,0 2-1 0 0,1-1 0 0 0,0 2 0 0 0,1-1 0 0 0,1 1 0 0 0,0 0 1 0 0,-9 28-1 0 0,15-36 74 0 0,-1 0 0 0 0,1 0 1 0 0,0 10-1 0 0,1-14 53 0 0,14 14 480 0 0,-11-15-539 0 0,0 1 0 0 0,1-1 0 0 0,-1 0 0 0 0,0 0-1 0 0,0 0 1 0 0,1-1 0 0 0,-1 1 0 0 0,0-1 0 0 0,1 0 0 0 0,-1 1-1 0 0,0-2 1 0 0,1 1 0 0 0,-1 0 0 0 0,0-1 0 0 0,6-1 0 0 0,6-2 222 0 0,29-11 0 0 0,-42 15-272 0 0,12-6 15 0 0,1-1 1 0 0,-1-1-1 0 0,0 0 1 0 0,-1 0 0 0 0,0-1-1 0 0,0-1 1 0 0,-1 0-1 0 0,0-1 1 0 0,-1-1-1 0 0,0 1 1 0 0,-1-2 0 0 0,15-21-1 0 0,-22 28-325 0 0,0 0-1 0 0,-1 1 1 0 0,0-1-1 0 0,0 0 1 0 0,0 0 0 0 0,-1-1-1 0 0,0 1 1 0 0,0 0-1 0 0,0 0 1 0 0,-1-1 0 0 0,0 1-1 0 0,0 0 1 0 0,-1-1-1 0 0,1 1 1 0 0,-1 0 0 0 0,-1 0-1 0 0,-1-7 1 0 0,-2 4-1272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1839 0 0,'1'2'4114'0'0,"3"18"8426"0"0,-1 15-6581 0 0,2 8-4716 0 0,-5-41-1084 0 0,1 1 66 0 0,-1-3-206 0 0,0 1 0 0 0,0-1 0 0 0,0 0-1 0 0,0 0 1 0 0,0 1 0 0 0,1-1 0 0 0,-1 0 0 0 0,0 1 0 0 0,0-1 0 0 0,0 0 0 0 0,0 0 0 0 0,0 1-1 0 0,0-1 1 0 0,0 0 0 0 0,1 0 0 0 0,-1 1 0 0 0,0-1 0 0 0,0 0 0 0 0,0 0 0 0 0,1 1 0 0 0,-1-1-1 0 0,0 0 1 0 0,0 0 0 0 0,1 0 0 0 0,2 1 47 0 0,0 0 1 0 0,0-1-1 0 0,0 1 0 0 0,-1-1 0 0 0,1 0 1 0 0,0 0-1 0 0,0 0 0 0 0,0 0 0 0 0,0 0 0 0 0,0-1 1 0 0,0 0-1 0 0,0 1 0 0 0,0-1 0 0 0,-1 0 1 0 0,1 0-1 0 0,0 0 0 0 0,0-1 0 0 0,-1 1 1 0 0,4-3-1 0 0,6-5 219 0 0,1 0 0 0 0,16-16 0 0 0,-22 18-172 0 0,23-23 214 0 0,-1-2 0 0 0,26-36-1 0 0,12-15-103 0 0,-60 76-227 0 0,8-11 8 0 0,1 1 1 0 0,36-30-1 0 0,-46 42-12 0 0,1 1 0 0 0,0 0 0 0 0,-1 0 0 0 0,2 1 0 0 0,-1 0 0 0 0,0 0-1 0 0,1 0 1 0 0,-1 1 0 0 0,1 0 0 0 0,0 1 0 0 0,-1 0 0 0 0,16-1 0 0 0,8 4-220 0 0,0 1-1 0 0,42 9 1 0 0,-47-6-376 0 0,1-2 1 0 0,0 0 0 0 0,47-1-1 0 0,-45-5-1150 0 0,-1-1-4583 0 0,-4-1-1745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27 5527 0 0,'-5'-8'12167'0'0,"0"8"-11956"0"0,1 0-1 0 0,-1 0 1 0 0,0 0-1 0 0,1 1 1 0 0,-1-1 0 0 0,1 1-1 0 0,-1 0 1 0 0,0 0-1 0 0,1 1 1 0 0,0-1 0 0 0,-1 1-1 0 0,1 0 1 0 0,0 0 0 0 0,0 1-1 0 0,0-1 1 0 0,0 1-1 0 0,-3 3 1 0 0,-4 3-183 0 0,0 1-1 0 0,0 0 1 0 0,1 1 0 0 0,-11 14-1 0 0,7-6-27 0 0,1 0 0 0 0,0 1 0 0 0,2 0 0 0 0,0 1 0 0 0,-14 40 0 0 0,22-46 0 0 0,3-14 0 0 0,0 0 0 0 0,0 0 0 0 0,0 0 0 0 0,0 0 0 0 0,0 0 0 0 0,1 0 0 0 0,-1 0 0 0 0,0 0 0 0 0,1 0 0 0 0,-1 0 0 0 0,1 0 0 0 0,-1 0 0 0 0,1 0 0 0 0,1 1 2 0 0,-1-1 0 0 0,1 1-1 0 0,0-1 1 0 0,-1 0 0 0 0,1 0 0 0 0,0 0-1 0 0,0 0 1 0 0,0 0 0 0 0,-1 0 0 0 0,1 0-1 0 0,0-1 1 0 0,0 1 0 0 0,0-1 0 0 0,0 1-1 0 0,1-1 1 0 0,-1 0 0 0 0,0 0-1 0 0,0 0 1 0 0,0 0 0 0 0,0 0 0 0 0,0 0-1 0 0,0-1 1 0 0,0 1 0 0 0,0-1 0 0 0,3 0-1 0 0,3-2 34 0 0,0 0-1 0 0,-1 0 0 0 0,1-1 0 0 0,14-8 0 0 0,-3-1 14 0 0,1-2 0 0 0,-2 0 0 0 0,23-24 0 0 0,-35 34-50 0 0,8-12-64 0 0,-14 17 61 0 0,0-1 1 0 0,0 0-1 0 0,1 1 0 0 0,-1-1 0 0 0,0 1 1 0 0,0-1-1 0 0,0 0 0 0 0,0 1 1 0 0,0-1-1 0 0,0 1 0 0 0,0-1 0 0 0,0 0 1 0 0,0 1-1 0 0,0-1 0 0 0,0 0 1 0 0,-1-2-2 0 0,1-2 22 0 0,-1 0 0 0 0,0-1-1 0 0,-1 1 1 0 0,1 0 0 0 0,-1 0 0 0 0,0 0 0 0 0,-4-8 0 0 0,0 2 46 0 0,4 7-95 0 0,1 0 0 0 0,0 0-1 0 0,0 0 1 0 0,0 0 0 0 0,0 0-1 0 0,1 0 1 0 0,0 0 0 0 0,-1 0 0 0 0,1 0-1 0 0,1 0 1 0 0,-1-1 0 0 0,1 1-1 0 0,-1 0 1 0 0,1 0 0 0 0,0 0 0 0 0,1 0-1 0 0,-1 1 1 0 0,1-1 0 0 0,0 0-1 0 0,0 1 1 0 0,0-1 0 0 0,0 1 0 0 0,0-1-1 0 0,1 1 1 0 0,0 0 0 0 0,-1 0-1 0 0,5-3 1 0 0,-6 5-183 0 0,8 7-3276 0 0,0 1 1980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82 15575 0 0,'-4'-3'226'0'0,"3"2"-152"0"0,1 1 0 0 0,-1-1 0 0 0,0 0 0 0 0,1 1 0 0 0,-1-1 0 0 0,0 1 0 0 0,1 0 0 0 0,-1-1 0 0 0,0 1 0 0 0,0 0 0 0 0,0-1 0 0 0,0 1 0 0 0,1 0 0 0 0,-1 0 0 0 0,-1 0 0 0 0,-9-1 176 0 0,0 3-140 0 0,8 1 307 0 0,2-1-351 0 0,1 0 0 0 0,-1-1 0 0 0,1 1 0 0 0,0 0 0 0 0,-1 0 0 0 0,1 0 0 0 0,0-1 0 0 0,0 1 0 0 0,0 0 0 0 0,0 0 0 0 0,0 0 0 0 0,1-1 0 0 0,-1 1 0 0 0,1 0 0 0 0,-1 0 1 0 0,1-1-1 0 0,-1 1 0 0 0,1 0 0 0 0,0-1 0 0 0,0 1 0 0 0,0-1 0 0 0,0 1 0 0 0,0-1 0 0 0,0 1 0 0 0,0-1 0 0 0,1 0 0 0 0,-1 1 0 0 0,0-1 0 0 0,1 0 0 0 0,-1 0 0 0 0,1 0 0 0 0,-1 0 0 0 0,4 1 0 0 0,7 4 186 0 0,0-1 0 0 0,1 0 0 0 0,0-1 0 0 0,0 0 0 0 0,0-1 0 0 0,0 0 0 0 0,0-1 0 0 0,18 0 1 0 0,8-1 323 0 0,61-6 0 0 0,256-47 1050 0 0,-235 32-1409 0 0,-62 9-293 0 0,69-20 0 0 0,-52 3-6888 0 0,-37 9-840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559 664 11055 0 0,'0'0'7020'0'0,"1"-1"-6597"0"0,4-20 75 0 0,2 1 0 0 0,1 0 1 0 0,0 1-1 0 0,17-29 0 0 0,11-24-340 0 0,-12 13-91 0 0,-3-1 0 0 0,-2-1 0 0 0,15-90 0 0 0,-31 137-83 0 0,-2 0-1 0 0,0-23 0 0 0,-1 33-42 0 0,0-1-1 0 0,-1 1 0 0 0,0 0 0 0 0,0-1 0 0 0,0 1 0 0 0,0 0 0 0 0,0-1 1 0 0,-1 1-1 0 0,0 0 0 0 0,0 0 0 0 0,-5-7 0 0 0,7 10 47 0 0,-1 0 1 0 0,0 0-1 0 0,0 0 0 0 0,0 1 0 0 0,0-1 0 0 0,0 1 0 0 0,0-1 1 0 0,0 1-1 0 0,0-1 0 0 0,0 1 0 0 0,0-1 0 0 0,0 1 0 0 0,0 0 1 0 0,0 0-1 0 0,0-1 0 0 0,-1 1 0 0 0,1 0 0 0 0,0 0 1 0 0,0 0-1 0 0,0 0 0 0 0,0 0 0 0 0,0 1 0 0 0,0-1 0 0 0,-1 0 1 0 0,1 0-1 0 0,0 1 0 0 0,0-1 0 0 0,0 1 0 0 0,0-1 0 0 0,0 1 1 0 0,0-1-1 0 0,0 1 0 0 0,-1 1 0 0 0,-3 1-39 0 0,0 1-1 0 0,1 0 0 0 0,-1 0 1 0 0,1 0-1 0 0,-5 6 0 0 0,-2 5 41 0 0,0 0 0 0 0,2 1 1 0 0,-1 0-1 0 0,-12 34 0 0 0,-19 76-72 0 0,29-84 75 0 0,-24 78 8 0 0,-27 87 62 0 0,27-94 68 0 0,-20 58 390 0 0,37-121-290 0 0,-34 64 0 0 0,15-49-245 0 0,-2-1 0 0 0,-67 80 0 0 0,90-123-79 0 0,-1 1-134 0 0,-1 0 0 0 0,-23 21 0 0 0,40-41 29 0 0,0-20-11976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4143 0 0,'0'0'319'0'0,"-1"0"-210"0"0,0 1 292 0 0,1-1-1 0 0,-1 1 0 0 0,0-1 0 0 0,1 1 1 0 0,-1-1-1 0 0,0 1 0 0 0,1-1 0 0 0,-1 1 1 0 0,1 0-1 0 0,-1-1 0 0 0,1 1 0 0 0,0 0 1 0 0,-1-1-1 0 0,1 1 0 0 0,0 0 0 0 0,-1 0 1 0 0,1-1-1 0 0,0 1 0 0 0,0 0 0 0 0,0 0 1 0 0,-1 0-1 0 0,1-1 0 0 0,0 1 0 0 0,0 0 1 0 0,0 0-1 0 0,0 0 0 0 0,0-1 0 0 0,1 1 1 0 0,-1 0-1 0 0,0 0 0 0 0,0-1 0 0 0,0 1 1 0 0,1 0-1 0 0,-1 0 0 0 0,1 0 0 0 0,4 7 253 0 0,-2-6-444 0 0,-1 1 1 0 0,1-1-1 0 0,-1 0 1 0 0,1 0-1 0 0,0 0 1 0 0,0 0-1 0 0,0-1 1 0 0,0 1-1 0 0,0-1 1 0 0,1 0 0 0 0,-1 0-1 0 0,0 0 1 0 0,1 0-1 0 0,-1 0 1 0 0,1-1-1 0 0,-1 1 1 0 0,5-1-1 0 0,8 0 273 0 0,1-1-1 0 0,22-3 1 0 0,-18 2 17 0 0,39-7-338 0 0,0-3-1 0 0,-1-2 0 0 0,111-43 1 0 0,-142 44-1128 0 0,-2-3-65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20 11519 0 0,'1'-2'887'0'0,"1"1"-730"0"0,4-16 245 0 0,-10 25 5144 0 0,-6 6-3581 0 0,-26 44-1744 0 0,-15 52 647 0 0,25-52-675 0 0,-17 36 75 0 0,-74 154-97 0 0,-19-11-124 0 0,16-48-191 0 0,119-187 13 0 0,22-26-5745 0 0,1-3 3798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16127 0 0,'0'0'1866'0'0,"-1"1"-1066"0"0,-16 33 1403 0 0,-18 46 1 0 0,26-58-1870 0 0,-10 33 123 0 0,2 1 0 0 0,-14 86 0 0 0,0-3-395 0 0,6-43-46 0 0,-66 157 0 0 0,72-211-11 0 0,-2-1 1 0 0,-1-2-1 0 0,-2 0 0 0 0,-2-1 1 0 0,-60 68-1 0 0,66-85-98 0 0,-27 27-520 0 0,42-43 507 0 0,-1 0-1 0 0,0-1 0 0 0,0 1 1 0 0,-1-1-1 0 0,1-1 1 0 0,-11 5-1 0 0,15-7-141 0 0,1-1 0 0 0,-1 0 1 0 0,1 0-1 0 0,0 1 0 0 0,-1-1 0 0 0,1 0 0 0 0,-1 0 0 0 0,1-1 0 0 0,0 1 1 0 0,-1 0-1 0 0,1 0 0 0 0,-1-1 0 0 0,1 1 0 0 0,0-1 0 0 0,0 1 0 0 0,-1-1 1 0 0,1 0-1 0 0,0 1 0 0 0,0-1 0 0 0,-1 0 0 0 0,1 0 0 0 0,0 0 0 0 0,0 0 1 0 0,0 0-1 0 0,0 0 0 0 0,0 0 0 0 0,1 0 0 0 0,-3-2 0 0 0,-8-11-1704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2759 0 0,'0'0'14228'0'0,"2"2"-12596"0"0,3 1-1385 0 0,0-1-1 0 0,1 0 0 0 0,-1 0 1 0 0,0 0-1 0 0,1-1 1 0 0,0 0-1 0 0,-1 0 0 0 0,1 0 1 0 0,0-1-1 0 0,-1 1 0 0 0,1-2 1 0 0,5 1-1 0 0,15-3 651 0 0,34-8 0 0 0,-47 8-729 0 0,46-12 455 0 0,80-33 0 0 0,33-9 210 0 0,-168 56-1105 0 0,1 1 1 0 0,-1-1-1 0 0,0 1 0 0 0,0-1 1 0 0,0 1-1 0 0,1 0 0 0 0,4 1 1 0 0,-6 1-2232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11055 0 0,'0'0'2567'0'0,"1"2"-1014"0"0,1 4-706 0 0,22 79 3835 0 0,-21-74-4486 0 0,-2 1-1 0 0,1-1 0 0 0,-2 1 1 0 0,1-1-1 0 0,-3 22 1 0 0,-3-5 100 0 0,-1 1 0 0 0,-1-1 0 0 0,-1 0 1 0 0,-1-1-1 0 0,-2 0 0 0 0,-1-1 1 0 0,-1 0-1 0 0,-17 26 0 0 0,16-36-642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387 194 12207 0 0,'0'0'1106'0'0,"1"-1"-913"0"0,-1-1-176 0 0,0 1-9 0 0,0 0 0 0 0,0 0 0 0 0,0 1 0 0 0,0-1 0 0 0,0 0 0 0 0,0 0 0 0 0,0 1 0 0 0,1-1 0 0 0,-1 0 0 0 0,0 1 0 0 0,1-1-1 0 0,-1 0 1 0 0,0 0 0 0 0,1 1 0 0 0,-1-1 0 0 0,1 1 0 0 0,-1-1 0 0 0,1 0 0 0 0,25-26 6540 0 0,-22 20-6401 0 0,0 0 0 0 0,-1 1 0 0 0,0-1 0 0 0,0 0 0 0 0,-1-1 0 0 0,0 1 0 0 0,0 0 0 0 0,1-13 0 0 0,-3 18-147 0 0,0-1 0 0 0,0 0 0 0 0,0 0 0 0 0,0 1 0 0 0,-1-1 0 0 0,1 0-1 0 0,-1 1 1 0 0,1-1 0 0 0,-1 0 0 0 0,0 1 0 0 0,0-1 0 0 0,0 1 0 0 0,0-1 0 0 0,-1 1 0 0 0,1 0 0 0 0,0 0 0 0 0,-1-1 0 0 0,0 1 0 0 0,0 0 0 0 0,1 0 0 0 0,-1 0 0 0 0,0 1-1 0 0,-1-1 1 0 0,1 0 0 0 0,0 1 0 0 0,0 0 0 0 0,-4-2 0 0 0,1 1-23 0 0,0 0 0 0 0,0 1 0 0 0,-1-1 0 0 0,1 1 0 0 0,-1 1 0 0 0,1-1 0 0 0,-1 1 0 0 0,1 0 0 0 0,-1 0 0 0 0,1 0 0 0 0,-1 1 0 0 0,1 0-1 0 0,0 0 1 0 0,-1 0 0 0 0,1 1 0 0 0,0 0 0 0 0,0 0 0 0 0,0 0 0 0 0,-10 6 0 0 0,0 2-7 0 0,0 0 0 0 0,0 1 0 0 0,1 0 0 0 0,-23 24 1 0 0,7-1 205 0 0,1 1 1 0 0,2 1-1 0 0,2 2 1 0 0,-27 52-1 0 0,45-78-74 0 0,1 0-1 0 0,-8 25 1 0 0,13-33-74 0 0,0 1 0 0 0,0 0 0 0 0,0-1 0 0 0,0 1 0 0 0,1 0 0 0 0,0-1-1 0 0,0 1 1 0 0,0 0 0 0 0,0 0 0 0 0,1 0 0 0 0,2 7 0 0 0,3 2 48 0 0,-4-12-70 0 0,0-1 0 0 0,0 0 0 0 0,0 1 0 0 0,-1-1 0 0 0,1 0 0 0 0,0 0 0 0 0,1 0 0 0 0,-1 0 1 0 0,0 0-1 0 0,0 0 0 0 0,0-1 0 0 0,0 1 0 0 0,1-1 0 0 0,-1 1 0 0 0,0-1 0 0 0,1 0 0 0 0,-1 0 0 0 0,0 0 0 0 0,0 0 0 0 0,1 0 0 0 0,-1-1 0 0 0,0 1 0 0 0,0-1 0 0 0,1 0 0 0 0,1 0 0 0 0,7-3 24 0 0,-1 0 0 0 0,1-1-1 0 0,15-9 1 0 0,20-16-67 0 0,60-50-1 0 0,-55 40-21 0 0,33-32-198 0 0,6-4 84 0 0,-91 86 100 0 0,-19 35-55 0 0,15-36-143 0 0,0 0-1 0 0,1-1 1 0 0,1 1 0 0 0,0 1 0 0 0,0-1-1 0 0,0 0 1 0 0,1 1 0 0 0,-1 13 0 0 0,4-6-971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92 141 11055 0 0,'0'0'852'0'0,"-2"1"-560"0"0,-87 74 6714 0 0,88-74-6196 0 0,3-2-614 0 0,20-12-93 0 0,-1-1 0 0 0,36-32 0 0 0,-41 32-104 0 0,24-21 9 0 0,24-20 23 0 0,-56 49-7 0 0,0 1 0 0 0,0 0-1 0 0,1 0 1 0 0,0 1 0 0 0,0 0 0 0 0,12-4 0 0 0,-20 7-8 0 0,1 1 0 0 0,-1 0 1 0 0,1-1-1 0 0,-1 1 1 0 0,0 0-1 0 0,1 0 1 0 0,-1 0-1 0 0,1 0 1 0 0,-1 0-1 0 0,1 0 0 0 0,-1 0 1 0 0,1 0-1 0 0,-1 0 1 0 0,0 1-1 0 0,1-1 1 0 0,-1 1-1 0 0,0-1 1 0 0,1 1-1 0 0,-1-1 1 0 0,0 1-1 0 0,1 0 0 0 0,-1 0 1 0 0,0 0-1 0 0,0 0 1 0 0,0 0-1 0 0,0 0 1 0 0,1 1-1 0 0,0 1 68 0 0,0 0-1 0 0,0 0 1 0 0,-1 1-1 0 0,1-1 1 0 0,-1 1-1 0 0,0-1 1 0 0,0 1-1 0 0,0-1 1 0 0,0 8 0 0 0,1 9 337 0 0,-2 36 1 0 0,0-36-337 0 0,2 35 0 0 0,-2-53-226 0 0,1 1 1 0 0,-1-1-1 0 0,1 0 1 0 0,-1 0-1 0 0,1 0 1 0 0,0 0-1 0 0,-1 0 1 0 0,1 0-1 0 0,0 0 1 0 0,0 0-1 0 0,0-1 0 0 0,1 1 1 0 0,-1 0-1 0 0,3 2 1 0 0,5 2-683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239 251 9215 0 0,'-1'1'422'0'0,"-28"34"-480"0"0,17-23 1769 0 0,1 0 0 0 0,-16 11 0 0 0,20-18-1116 0 0,0 1 1 0 0,0-2-1 0 0,0 1 0 0 0,-1-1 0 0 0,0-1 1 0 0,0 1-1 0 0,0-1 0 0 0,0 0 0 0 0,0-1 1 0 0,-1 0-1 0 0,-11 1 0 0 0,18-3-581 0 0,0 1-1 0 0,0-1 1 0 0,0 0 0 0 0,0 0-1 0 0,0-1 1 0 0,0 1 0 0 0,0 0-1 0 0,0-1 1 0 0,1 1-1 0 0,-1-1 1 0 0,0 1 0 0 0,0-1-1 0 0,0 0 1 0 0,0 0-1 0 0,1 0 1 0 0,-1 0 0 0 0,0 0-1 0 0,1 0 1 0 0,-1-1 0 0 0,1 1-1 0 0,-1 0 1 0 0,1-1-1 0 0,0 1 1 0 0,0-1 0 0 0,-1 1-1 0 0,1-1 1 0 0,0 0 0 0 0,0 0-1 0 0,1 1 1 0 0,-1-1-1 0 0,0 0 1 0 0,0 0 0 0 0,1 0-1 0 0,0 0 1 0 0,-1 0 0 0 0,1-4-1 0 0,-1-1 22 0 0,0 0 1 0 0,1 0-1 0 0,1 0 0 0 0,-1 0 0 0 0,1 0 0 0 0,0 0 1 0 0,1 0-1 0 0,-1 0 0 0 0,4-8 0 0 0,2-1-41 0 0,1 1-1 0 0,0 0 1 0 0,1 0-1 0 0,1 1 0 0 0,0 0 1 0 0,1 1-1 0 0,0 0 1 0 0,1 0-1 0 0,17-13 1 0 0,-14 14-4 0 0,2 0-1 0 0,-1 0 1 0 0,1 2 0 0 0,1 0 0 0 0,0 1 0 0 0,0 1 0 0 0,33-10 0 0 0,-40 15 13 0 0,0 1 1 0 0,1 0 0 0 0,-1 0 0 0 0,0 1 0 0 0,1 1 0 0 0,-1 0 0 0 0,23 3 0 0 0,-29-3 31 0 0,-1 1-1 0 0,1 0 1 0 0,-1 0 0 0 0,1 1 0 0 0,-1 0-1 0 0,0-1 1 0 0,1 1 0 0 0,-1 1 0 0 0,0-1-1 0 0,0 1 1 0 0,0-1 0 0 0,-1 1 0 0 0,1 0-1 0 0,-1 1 1 0 0,1-1 0 0 0,-1 0 0 0 0,0 1-1 0 0,-1 0 1 0 0,1 0 0 0 0,0 0 0 0 0,3 8-1 0 0,-5-8 16 0 0,0 1-1 0 0,0-1 0 0 0,0 1 0 0 0,0-1 1 0 0,-1 1-1 0 0,0 0 0 0 0,0-1 0 0 0,0 1 1 0 0,0 0-1 0 0,-1-1 0 0 0,0 1 0 0 0,0 0 1 0 0,0-1-1 0 0,-1 1 0 0 0,-1 4 0 0 0,-2 2 38 0 0,0 0 0 0 0,-1-1 0 0 0,0 0 0 0 0,-13 17 0 0 0,9-14-120 0 0,-1-2-1 0 0,0 1 1 0 0,-1-2-1 0 0,-1 1 1 0 0,0-2-1 0 0,-27 17 1 0 0,20-16-824 0 0,-1 0 0 0 0,0-1-1 0 0,0-2 1 0 0,-31 8 0 0 0,47-14 231 0 0,-1 0-1 0 0,1 0 1 0 0,-1 0-1 0 0,1-1 1 0 0,-9 0 0 0 0,-5-3-5480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5527 0 0,'0'2'9596'0'0,"0"5"-9116"0"0,0-1-1 0 0,-1 1 1 0 0,1 0 0 0 0,-1-1-1 0 0,-1 1 1 0 0,1-1-1 0 0,-1 1 1 0 0,0-1 0 0 0,-1 0-1 0 0,-5 12 1 0 0,-5 6-232 0 0,-22 29 0 0 0,-82 106 62 0 0,-32 47 243 0 0,121-162-457 0 0,1 2 1 0 0,-36 89-1 0 0,56-113-908 0 0,0 1 0 0 0,-4 38 1 0 0,7-39-986 0 0,0 0 0 0 0,-14 40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16007 0 0,'0'0'1452'0'0,"0"4"-1196"0"0,-1 12-131 0 0,0-1 1 0 0,-1 1-1 0 0,-1 0 0 0 0,0 0 0 0 0,-8 24 0 0 0,1-14 413 0 0,-2 0 0 0 0,-20 36 1 0 0,-109 168 1689 0 0,94-161-1747 0 0,-68 77 0 0 0,-19 16-201 0 0,2-4-194 0 0,-13-10-15 0 0,108-119-49 0 0,35-28 31 0 0,2-4 0 0 0,2-5-50 0 0,0-1 0 0 0,1 1 0 0 0,-1-1 0 0 0,1 1 0 0 0,1 0 0 0 0,0 0 0 0 0,0 0 0 0 0,0 1 0 0 0,1 0 0 0 0,0-1 0 0 0,7-6 0 0 0,12-12-79 0 0,39-33 0 0 0,-56 52 51 0 0,21-17-57 0 0,0 1 0 0 0,63-38 0 0 0,-74 52 51 0 0,1 0 1 0 0,1 1-1 0 0,-1 0 1 0 0,1 2-1 0 0,0 0 1 0 0,1 1-1 0 0,21-2 0 0 0,-38 7 28 0 0,0-1-1 0 0,0 1 0 0 0,0 0 1 0 0,0 0-1 0 0,0 0 0 0 0,-1 0 1 0 0,1 1-1 0 0,0-1 0 0 0,0 1 1 0 0,0 0-1 0 0,0 0 0 0 0,0 0 1 0 0,-1 0-1 0 0,1 0 0 0 0,-1 0 1 0 0,1 1-1 0 0,2 1 0 0 0,-3-1 7 0 0,-1 0-1 0 0,1 0 0 0 0,-1 0 0 0 0,1 0 0 0 0,-1 0 0 0 0,0 0 0 0 0,0 0 1 0 0,0 0-1 0 0,0 0 0 0 0,0 0 0 0 0,-1 1 0 0 0,1-1 0 0 0,-1 0 1 0 0,1 1-1 0 0,-1-1 0 0 0,0 0 0 0 0,0 1 0 0 0,0-1 0 0 0,0 1 1 0 0,0-1-1 0 0,-2 4 0 0 0,0 6 62 0 0,-1 0 1 0 0,0 0-1 0 0,-1 0 1 0 0,0-1 0 0 0,-1 0-1 0 0,-7 12 1 0 0,-41 59 624 0 0,38-62-588 0 0,1 2 0 0 0,0-1-1 0 0,-13 33 1 0 0,26-52-177 0 0,13-2-328 0 0,-10 0 264 0 0,1 0 0 0 0,0 0-1 0 0,0 0 1 0 0,0 0 0 0 0,0 0 0 0 0,0-1 0 0 0,-1 1 0 0 0,4-2-1 0 0,6-2-847 0 0,-1-1-1 0 0,0-1 0 0 0,11-7 0 0 0,12-8-6101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9 8287 0 0,'11'-8'12990'0'0,"-13"17"-12739"0"0,2-7 59 0 0,-2 5-211 0 0,0-1 0 0 0,0 0 1 0 0,-1 1-1 0 0,0-1 0 0 0,0 0 0 0 0,0-1 1 0 0,-1 1-1 0 0,0 0 0 0 0,0-1 0 0 0,-7 8 0 0 0,-8 6 183 0 0,-28 20-1 0 0,39-32-222 0 0,-44 34 38 0 0,16-13-1 0 0,-43 42-1 0 0,19-10-49 0 0,28-30 23 0 0,1 1-1 0 0,2 2 1 0 0,-35 50-1 0 0,60-76-42 0 0,-1 0 1 0 0,2 0-1 0 0,-1 1 0 0 0,1-1 0 0 0,0 1 0 0 0,1 0 1 0 0,-1 0-1 0 0,-1 15 0 0 0,4-20-19 0 0,0 0 0 0 0,0 0 0 0 0,0 1 0 0 0,0-1 0 0 0,0 0 0 0 0,1 0 0 0 0,-1 0 0 0 0,1 0 0 0 0,0 0 0 0 0,0-1 0 0 0,0 1 0 0 0,1 0 0 0 0,-1 0 0 0 0,0 0 0 0 0,1-1 0 0 0,0 1-1 0 0,0-1 1 0 0,0 1 0 0 0,0-1 0 0 0,0 0 0 0 0,0 0 0 0 0,0 0 0 0 0,1 0 0 0 0,-1 0 0 0 0,1-1 0 0 0,4 3 0 0 0,-1-1-69 0 0,0-1 0 0 0,1 0 1 0 0,-1 0-1 0 0,0-1 0 0 0,1 1 0 0 0,-1-1 0 0 0,1-1 0 0 0,-1 1 0 0 0,13-2 0 0 0,-3 0-304 0 0,1-1 0 0 0,28-8 0 0 0,-8-2-605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12895 0 0,'0'0'1172'0'0,"-2"0"-966"0"0,-3-1 151 0 0,0 1 1 0 0,0 0 0 0 0,0 0 0 0 0,0 1-1 0 0,0 0 1 0 0,0-1 0 0 0,1 2-1 0 0,-1-1 1 0 0,-7 3 0 0 0,-46 23 4185 0 0,35-15-4425 0 0,1 0 172 0 0,0 1 0 0 0,2 2-1 0 0,-1 0 1 0 0,2 1 0 0 0,-34 35 0 0 0,44-42-229 0 0,1 0 1 0 0,0 1-1 0 0,1 0 1 0 0,-10 19-1 0 0,14-24-51 0 0,1 0 0 0 0,0 0 0 0 0,0 0 0 0 0,0 0 0 0 0,1 0-1 0 0,0 0 1 0 0,0 1 0 0 0,0-1 0 0 0,1 1 0 0 0,-1-1 0 0 0,1 0-1 0 0,0 1 1 0 0,2 6 0 0 0,-2-10-11 0 0,1 0 1 0 0,-1 1-1 0 0,1-1 0 0 0,0 0 0 0 0,0 1 1 0 0,0-1-1 0 0,0 0 0 0 0,0 0 1 0 0,0 0-1 0 0,1 0 0 0 0,-1 0 0 0 0,1 0 1 0 0,-1 0-1 0 0,1 0 0 0 0,0-1 0 0 0,0 1 1 0 0,3 1-1 0 0,-2-1-4 0 0,0-1 1 0 0,0 1-1 0 0,0-1 1 0 0,1 0-1 0 0,-1 0 0 0 0,1 0 1 0 0,-1-1-1 0 0,0 1 1 0 0,1-1-1 0 0,6 0 1 0 0,5-1 11 0 0,0-1 0 0 0,0-1 0 0 0,-1 0 0 0 0,21-8 0 0 0,-31 10 8 0 0,11-4-4 0 0,-1-1 1 0 0,26-13-1 0 0,-34 16-9 0 0,-1-1 0 0 0,1 1 0 0 0,-1-1 0 0 0,0 0 0 0 0,-1-1 0 0 0,1 1 0 0 0,-1-1-1 0 0,0 0 1 0 0,7-9 0 0 0,-9 10-4 0 0,0 0 1 0 0,-1 0-1 0 0,1 0 0 0 0,-1 0 0 0 0,0 0 1 0 0,0-1-1 0 0,0 1 0 0 0,-1 0 0 0 0,0-1 0 0 0,1 1 1 0 0,-1 0-1 0 0,-1-1 0 0 0,1 1 0 0 0,-1 0 1 0 0,-1-7-1 0 0,-2-4-28 0 0,-2 0 0 0 0,-12-27 0 0 0,10 23-8 0 0,-12-13-404 0 0,4 8-1323 0 0,16 23 1371 0 0,-3-5 254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25 338 9671 0 0,'0'0'1286'0'0,"-7"10"4183"0"0,7-10-5287 0 0,0 0-1 0 0,-1 0 1 0 0,1 1-1 0 0,-1-1 1 0 0,1 0-1 0 0,0 0 1 0 0,-1 0 0 0 0,1 0-1 0 0,-1 1 1 0 0,1-1-1 0 0,-1 0 1 0 0,1 0 0 0 0,0 0-1 0 0,-1 0 1 0 0,1 0-1 0 0,-1 0 1 0 0,1 0 0 0 0,-1 0-1 0 0,1-1 1 0 0,-1 1-1 0 0,1 0 1 0 0,0 0-1 0 0,-1 0 1 0 0,1 0 0 0 0,-1-1-1 0 0,1 1 1 0 0,0 0-1 0 0,-1 0 1 0 0,1-1 0 0 0,-1 1-1 0 0,1 0 1 0 0,-1-1-1 0 0,-2-8 35 0 0,3 6-92 0 0,-1-1 0 0 0,1 0 0 0 0,1 0 0 0 0,-1 0 0 0 0,1 1 0 0 0,-1-1 0 0 0,1 0 0 0 0,0 0 0 0 0,0 1 0 0 0,1-1 0 0 0,-1 1 0 0 0,1-1 0 0 0,0 1 0 0 0,3-5 0 0 0,5-6-53 0 0,21-24 0 0 0,-23 29 11 0 0,11-12-58 0 0,1 0 0 0 0,1 2 1 0 0,46-32-1 0 0,-23 23-28 0 0,53-25 0 0 0,-89 49-3 0 0,-1 0-1 0 0,1 1 1 0 0,0 0-1 0 0,0 1 1 0 0,1-1-1 0 0,-1 2 1 0 0,12-2-1 0 0,-19 3 7 0 0,1-1 0 0 0,-1 1 0 0 0,0 0 0 0 0,1 0 0 0 0,-1 0 0 0 0,1 1-1 0 0,-1-1 1 0 0,0 0 0 0 0,1 0 0 0 0,1 2 0 0 0,-1-1 1 0 0,-1-1 0 0 0,-1 1 0 0 0,1 0 0 0 0,0 1-1 0 0,0-1 1 0 0,0 0 0 0 0,0 0 0 0 0,-1 0 0 0 0,1 0 0 0 0,-1 1-1 0 0,1-1 1 0 0,-1 0 0 0 0,1 0 0 0 0,-1 1 0 0 0,0-1 0 0 0,1 1 0 0 0,-1-1-1 0 0,0 0 1 0 0,0 1 0 0 0,0-1 0 0 0,0 2 0 0 0,-4 32 14 0 0,3-34-12 0 0,-6 29 217 0 0,-1-1-1 0 0,-19 45 0 0 0,15-45-769 0 0,1 1 0 0 0,-7 35 0 0 0,17-64-277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161 101 13823 0 0,'24'-26'1299'0'0,"-18"18"-503"0"0,0 1 1 0 0,1 0 0 0 0,1 0 0 0 0,-1 1 0 0 0,1-1-1 0 0,11-6 1 0 0,-11 9-277 0 0,-1 1 0 0 0,1 0 0 0 0,-1 0 0 0 0,1 1 0 0 0,9-2 0 0 0,-16 3 1033 0 0,-1 6-1534 0 0,0 1-1 0 0,-1-1 0 0 0,0 0 0 0 0,0 0 0 0 0,-1 0 0 0 0,1 0 0 0 0,-1 0 0 0 0,0 0 0 0 0,-1 0 0 0 0,1 0 0 0 0,-4 4 0 0 0,-5 7 29 0 0,-23 24-1 0 0,25-30 23 0 0,-175 205 107 0 0,180-211-176 0 0,-2 3-1 0 0,1 0 1 0 0,-1 1-1 0 0,1 0 1 0 0,-7 14-1 0 0,11-21 2 0 0,0 1-1 0 0,1-1 0 0 0,-1 0 1 0 0,1 1-1 0 0,-1-1 0 0 0,1 1 1 0 0,0-1-1 0 0,0 1 1 0 0,-1-1-1 0 0,1 1 0 0 0,0-1 1 0 0,0 0-1 0 0,1 1 1 0 0,-1-1-1 0 0,0 1 0 0 0,0-1 1 0 0,1 1-1 0 0,-1-1 1 0 0,1 0-1 0 0,-1 1 0 0 0,1-1 1 0 0,-1 0-1 0 0,1 1 1 0 0,0-1-1 0 0,0 0 0 0 0,0 0 1 0 0,-1 1-1 0 0,1-1 1 0 0,1 0-1 0 0,-1 0 0 0 0,0 0 1 0 0,0 0-1 0 0,0-1 1 0 0,0 1-1 0 0,1 0 0 0 0,-1 0 1 0 0,3 0-1 0 0,0 1 10 0 0,1 0-1 0 0,0-1 1 0 0,0 0-1 0 0,0 0 1 0 0,0 0-1 0 0,0-1 1 0 0,0 0-1 0 0,0 0 1 0 0,0 0-1 0 0,9-2 1 0 0,6-1-5 0 0,25-9 1 0 0,-35 9-18 0 0,81-28-708 0 0,-61 19-2041 0 0,-1-1-3602 0 0,-11 5-637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2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19295 0 0,'0'0'1744'0'0,"-1"2"-1434"0"0,-64 152 2244 0 0,11-24-1725 0 0,-24 35-515 0 0,-65 145 247 0 0,124-268-955 0 0,1 2 1 0 0,-20 79-1 0 0,38-120 1 0 0,-1-1 0 0 0,1 1 1 0 0,0 0-1 0 0,0-1 0 0 0,0 1 0 0 0,0-1 1 0 0,0 1-1 0 0,1 4 0 0 0,2 2-7291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70 113 9215 0 0,'12'-21'657'0'0,"12"-32"-1"0"0,-11 21 3799 0 0,-10 25 991 0 0,-3 9-5367 0 0,0 0 1 0 0,0-1 0 0 0,0 1-1 0 0,0 0 1 0 0,-1-1 0 0 0,1 1-1 0 0,-1 0 1 0 0,1-1 0 0 0,-1 1 0 0 0,0-1-1 0 0,-1 3 1 0 0,1 0 70 0 0,-40 89 323 0 0,26-63-264 0 0,2 1 1 0 0,0 1-1 0 0,3 0 1 0 0,-11 48-1 0 0,20-76-195 0 0,1 0 0 0 0,0 0-1 0 0,-1 0 1 0 0,1 0 0 0 0,1 0 0 0 0,-1 1 0 0 0,1-1-1 0 0,-1 0 1 0 0,1 0 0 0 0,0 0 0 0 0,0 0-1 0 0,1 0 1 0 0,-1 0 0 0 0,1-1 0 0 0,0 1 0 0 0,0 0-1 0 0,4 4 1 0 0,-4-6 1 0 0,0 1-1 0 0,1-1 1 0 0,0 0-1 0 0,-1 0 1 0 0,1 0-1 0 0,0 0 1 0 0,0 0 0 0 0,0-1-1 0 0,0 1 1 0 0,0-1-1 0 0,0 0 1 0 0,0 0-1 0 0,1 0 1 0 0,-1 0-1 0 0,0 0 1 0 0,1-1-1 0 0,-1 1 1 0 0,0-1-1 0 0,1 0 1 0 0,-1 0 0 0 0,6-1-1 0 0,6-1 182 0 0,1-1 0 0 0,-1 0 0 0 0,0 0 0 0 0,20-9 0 0 0,-28 9-163 0 0,1-1 0 0 0,-1 0 0 0 0,0 0 0 0 0,-1 0-1 0 0,1-1 1 0 0,-1 0 0 0 0,0 0 0 0 0,0 0 0 0 0,0-1 0 0 0,6-9-1 0 0,144-193-944 0 0,-111 150-1978 0 0,-34 40 1007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37 213 10135 0 0,'0'0'778'0'0,"0"3"-506"0"0,17 60 4130 0 0,2 10 1409 0 0,-4-26-5118 0 0,-14-46 367 0 0,-8 7-715 0 0,6-7-328 0 0,0-1-1 0 0,0 1 1 0 0,0-1-1 0 0,1 0 1 0 0,-1 1-1 0 0,0-1 0 0 0,0 0 1 0 0,0 1-1 0 0,0-1 1 0 0,0 0-1 0 0,0 0 1 0 0,0 0-1 0 0,0 0 1 0 0,0 0-1 0 0,0 0 0 0 0,0 0 1 0 0,0-1-1 0 0,0 1 1 0 0,0 0-1 0 0,0-1 1 0 0,-1 1-1 0 0,-1-2 11 0 0,1 1-1 0 0,0 0 1 0 0,0-1-1 0 0,0 1 1 0 0,0-1-1 0 0,1 0 1 0 0,-1 0-1 0 0,-2-3 1 0 0,-1-2 9 0 0,0 0 0 0 0,1 0 0 0 0,0-1 0 0 0,-5-11-1 0 0,6 10-43 0 0,1 0 0 0 0,-1 0 0 0 0,2 0-1 0 0,-1 0 1 0 0,1-1 0 0 0,0 1-1 0 0,1 0 1 0 0,0-1 0 0 0,1 1-1 0 0,0 0 1 0 0,0-1 0 0 0,1 1-1 0 0,0 0 1 0 0,1 0 0 0 0,0 0-1 0 0,0 0 1 0 0,1 1 0 0 0,0-1-1 0 0,0 1 1 0 0,6-8 0 0 0,-2 5-6 0 0,0 1 1 0 0,0 0-1 0 0,1 0 0 0 0,0 0 1 0 0,1 2-1 0 0,0-1 0 0 0,1 1 1 0 0,-1 0-1 0 0,1 1 1 0 0,1 1-1 0 0,-1 0 0 0 0,1 0 1 0 0,23-7-1 0 0,-12 6 1 0 0,1 1 0 0 0,35-4 0 0 0,-51 9 11 0 0,0 1 1 0 0,0 0-1 0 0,0 0 0 0 0,0 0 0 0 0,-1 1 1 0 0,1 0-1 0 0,0 1 0 0 0,-1 0 0 0 0,1 0 1 0 0,-1 0-1 0 0,13 7 0 0 0,-18-8 17 0 0,0 0 0 0 0,0 1 0 0 0,0-1 1 0 0,0 1-1 0 0,0-1 0 0 0,0 1 0 0 0,-1 0 0 0 0,1 0 0 0 0,-1 0 0 0 0,1 0 0 0 0,-1 0 0 0 0,0 0 0 0 0,0 0 1 0 0,0 0-1 0 0,1 3 0 0 0,-1-1 34 0 0,0 0-1 0 0,0 0 1 0 0,-1 0 0 0 0,1 0 0 0 0,-1 0 0 0 0,0 0-1 0 0,0 0 1 0 0,-1 6 0 0 0,-1-2 51 0 0,1 1 1 0 0,-2 0-1 0 0,1-1 1 0 0,-1 0-1 0 0,-1 0 0 0 0,0 0 1 0 0,-8 13-1 0 0,-5 3 99 0 0,-1-1-1 0 0,-37 36 1 0 0,-52 34-179 0 0,105-91-104 0 0,-42 30-194 0 0,41-29 18 0 0,-1-1 0 0 0,0 0 0 0 0,0 0 0 0 0,1 0 0 0 0,-1-1 1 0 0,0 1-1 0 0,-1-1 0 0 0,1 0 0 0 0,0 0 0 0 0,-5 0 0 0 0,0-3-2304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2303 0 0,'-1'2'6762'0'0,"-10"18"-246"0"0,-5 14-3765 0 0,-7 15-2154 0 0,-32 59 892 0 0,-30 50-4 0 0,39-82-925 0 0,-34 52 96 0 0,-55 55-323 0 0,-25 35-66 0 0,150-202-271 0 0,-22 33-45 0 0,31-48-16 0 0,1 0 0 0 0,-1 0 1 0 0,1-1-1 0 0,-1 1 0 0 0,1 0 1 0 0,0 0-1 0 0,-1 0 0 0 0,1-1 0 0 0,0 1 1 0 0,0 0-1 0 0,-1 0 0 0 0,1 0 1 0 0,0 0-1 0 0,0 0 0 0 0,0 0 1 0 0,0 0-1 0 0,0-1 0 0 0,0 1 0 0 0,1 0 1 0 0,-1 0-1 0 0,0 0 0 0 0,0 0 1 0 0,1 0-1 0 0,-1-1 0 0 0,0 1 0 0 0,1 0 1 0 0,-1 0-1 0 0,1 0 0 0 0,-1-1 1 0 0,1 1-1 0 0,-1 0 0 0 0,1-1 1 0 0,1 2-1 0 0,8 2-1138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 11519 0 0,'0'0'1040'0'0,"2"0"-853"0"0,19 6-465 0 0,11 7 4469 0 0,3 1 980 0 0,-10-8-4772 0 0,4-3 31 0 0,0-1 1 0 0,1-1 0 0 0,-1-2 0 0 0,40-6 0 0 0,-61 6-422 0 0,0 0 0 0 0,-1 0-1 0 0,1-1 1 0 0,-1-1 0 0 0,1 1-1 0 0,-1-1 1 0 0,0 0 0 0 0,0-1 0 0 0,-1 0-1 0 0,9-5 1 0 0,-13 7-9 0 0,-1 1-1 0 0,0 0 1 0 0,1 0 0 0 0,-1-1-1 0 0,0 1 1 0 0,0-1 0 0 0,0 1-1 0 0,0-1 1 0 0,0 1 0 0 0,0-1-1 0 0,-1 0 1 0 0,1 1 0 0 0,0-1-1 0 0,0-2 1 0 0,-1 3-1 0 0,0 0 0 0 0,0 0 0 0 0,0 0 1 0 0,0 0-1 0 0,0 0 0 0 0,-1 0 0 0 0,1-1 1 0 0,0 1-1 0 0,0 0 0 0 0,-1 0 0 0 0,1 0 0 0 0,-1 0 1 0 0,1 0-1 0 0,-1 0 0 0 0,1 0 0 0 0,-2-1 0 0 0,0 0-1 0 0,1 0 0 0 0,-1 1 0 0 0,0-1 0 0 0,0 1 0 0 0,1-1-1 0 0,-1 1 1 0 0,0 0 0 0 0,-1 0 0 0 0,1 0 0 0 0,0 0 0 0 0,0 0-1 0 0,0 0 1 0 0,-1 0 0 0 0,1 1 0 0 0,-3-1 0 0 0,-1 1-18 0 0,-1 0 0 0 0,1 1 0 0 0,0-1 0 0 0,0 1 0 0 0,-1 1-1 0 0,1-1 1 0 0,-10 5 0 0 0,-40 21-60 0 0,45-22 65 0 0,-16 10 14 0 0,0 1-1 0 0,2 1 1 0 0,0 1 0 0 0,1 1 0 0 0,0 1 0 0 0,2 1 0 0 0,1 1-1 0 0,-32 43 1 0 0,46-55 1 0 0,1-1 0 0 0,0 2 0 0 0,1-1 0 0 0,-6 14 0 0 0,10-20 0 0 0,-1-1 0 0 0,1 1 0 0 0,0 0 0 0 0,0 0 0 0 0,0 0 0 0 0,1 0 0 0 0,0 0 0 0 0,-1 0 0 0 0,1 0 0 0 0,0 0 0 0 0,1 0 0 0 0,-1 0 0 0 0,1-1 0 0 0,0 1 0 0 0,2 7 0 0 0,-1-8 0 0 0,-1-1 0 0 0,1 0 1 0 0,0 1-1 0 0,0-1 0 0 0,0 0 0 0 0,0 0 0 0 0,1 0 1 0 0,-1-1-1 0 0,0 1 0 0 0,1 0 0 0 0,0-1 0 0 0,-1 0 0 0 0,1 1 1 0 0,0-1-1 0 0,-1 0 0 0 0,1-1 0 0 0,0 1 0 0 0,0 0 0 0 0,0-1 1 0 0,0 1-1 0 0,5-1 0 0 0,8 0-15 0 0,1 0 1 0 0,27-5-1 0 0,-28 3-25 0 0,12-1-614 0 0,32-10 0 0 0,-33 6-702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9215 0 0,'0'0'2906'0'0,"-1"3"-752"0"0,-1 18 648 0 0,-9 33 0 0 0,-26 60-1353 0 0,16-51-627 0 0,-125 318 801 0 0,-30-14-1024 0 0,126-276-588 0 0,-66 90 0 0 0,106-165-664 0 0,0-2 0 0 0,-1 0 0 0 0,-1 0 0 0 0,0-1 0 0 0,-27 23 1 0 0,19-23-1210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223 107 12551 0 0,'0'0'572'0'0,"-1"3"-9"0"0,-14 69 2029 0 0,15-69-1287 0 0,1-1-59 0 0,-1 0-1120 0 0,1-1 0 0 0,0 0 0 0 0,0 1 1 0 0,0-1-1 0 0,0 0 0 0 0,0 0 1 0 0,0 1-1 0 0,0-1 0 0 0,0 0 1 0 0,0 0-1 0 0,0 0 0 0 0,1 0 1 0 0,-1-1-1 0 0,0 1 0 0 0,1 0 1 0 0,-1 0-1 0 0,1-1 0 0 0,-1 1 0 0 0,1-1 1 0 0,-1 1-1 0 0,1-1 0 0 0,-1 0 1 0 0,1 0-1 0 0,-1 1 0 0 0,1-1 1 0 0,-1 0-1 0 0,1 0 0 0 0,0-1 1 0 0,1 1-1 0 0,8-1 211 0 0,-1-1 1 0 0,0-1-1 0 0,14-4 0 0 0,-13 4-17 0 0,20-8-32 0 0,0-1-1 0 0,0-2 1 0 0,-2 0-1 0 0,1-2 1 0 0,47-36-1 0 0,-67 44-303 0 0,0 0 0 0 0,-1 0-1 0 0,0-2 1 0 0,-1 1-1 0 0,11-15 1 0 0,-18 22-168 0 0,-18-2-799 0 0,8 5 871 0 0,1 0 1 0 0,0 0-1 0 0,0 1 0 0 0,0 0 0 0 0,0 1 0 0 0,0-1 1 0 0,0 1-1 0 0,-12 8 0 0 0,8-5 11 0 0,-26 12-41 0 0,1 3 0 0 0,1 1 0 0 0,-41 34 0 0 0,-91 90 237 0 0,94-72-41 0 0,64-62-50 0 0,0 1-1 0 0,1 0 1 0 0,0 0 0 0 0,-10 22-1 0 0,12-17-3 0 0,7-17 0 0 0,-1 0 0 0 0,1 0 0 0 0,0 0 0 0 0,0-1 0 0 0,0 1 0 0 0,0 0 0 0 0,0 0 0 0 0,0 0 0 0 0,0 0 0 0 0,0 0 0 0 0,1 0 0 0 0,-1 0 0 0 0,1 1 0 0 0,0 0 3 0 0,0 0-1 0 0,1-1 1 0 0,-1 1 0 0 0,1-1-1 0 0,0 1 1 0 0,-1-1 0 0 0,1 0-1 0 0,0 1 1 0 0,0-1 0 0 0,0 0-1 0 0,0 0 1 0 0,0 0 0 0 0,0-1-1 0 0,0 1 1 0 0,0 0-1 0 0,0-1 1 0 0,0 1 0 0 0,0-1-1 0 0,1 0 1 0 0,-1 0 0 0 0,0 0-1 0 0,4 0 1 0 0,7 0 29 0 0,-1-1-1 0 0,20-4 1 0 0,-30 5-28 0 0,54-12 37 0 0,59-19 0 0 0,-5-8-3069 0 0,-71 23-4418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17935 0 0,'0'0'1632'0'0,"0"3"-1344"0"0,0-1-225 0 0,0 1 1 0 0,0 0-1 0 0,1 0 0 0 0,-1-1 0 0 0,1 1 0 0 0,0 0 1 0 0,0-1-1 0 0,-1 1 0 0 0,2-1 0 0 0,-1 1 1 0 0,0-1-1 0 0,0 1 0 0 0,1-1 0 0 0,0 0 0 0 0,2 3 1 0 0,-1-1 28 0 0,1-1 1 0 0,-1 0-1 0 0,1 0 1 0 0,0 0-1 0 0,0-1 1 0 0,0 1-1 0 0,0-1 1 0 0,7 2-1 0 0,1 0 81 0 0,0 0 0 0 0,1-1-1 0 0,0 0 1 0 0,0-1 0 0 0,25 0-1 0 0,51-3 347 0 0,0-4 1 0 0,121-22-1 0 0,173-56-1 0 0,-314 67-478 0 0,65-25-874 0 0,-58 17-732 0 0,-52 15-179 0 0,-4-2-402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12 16415 0 0,'9'-8'1747'0'0,"-2"5"-1718"0"0,4 2 67 0 0,-10 2-43 0 0,0-1 0 0 0,-1 1 0 0 0,1 0 0 0 0,0-1 0 0 0,0 1-1 0 0,0 0 1 0 0,0-1 0 0 0,0 1 0 0 0,0 0 0 0 0,-1 0 0 0 0,1 0 0 0 0,0-1-1 0 0,-1 1 1 0 0,1 0 0 0 0,-1 0 0 0 0,1 0 0 0 0,-1 0 0 0 0,1 0 0 0 0,-1 0-1 0 0,0 1 1 0 0,1-1 0 0 0,-1 0 0 0 0,0 0 0 0 0,0 0 0 0 0,0 0 0 0 0,0 1-1 0 0,-1 32 997 0 0,-4-6-404 0 0,-1-1 0 0 0,-17 49 0 0 0,-30 49 335 0 0,-18 27-216 0 0,-19 41-506 0 0,31-60-252 0 0,-97 160-1 0 0,151-285-5 0 0,0 1 0 0 0,0-2 0 0 0,-1 1 0 0 0,-1 0 0 0 0,1-1 0 0 0,-1 0 0 0 0,-15 11 0 0 0,21-17 0 0 0,1-1 0 0 0,-1 1 0 0 0,0-1 0 0 0,1 1 1 0 0,-1-1-1 0 0,0 1 0 0 0,0-1 0 0 0,0 1 0 0 0,1-1 0 0 0,-1 0 0 0 0,0 0 0 0 0,0 1 0 0 0,0-1 0 0 0,0 0 0 0 0,0 0 1 0 0,0 0-1 0 0,0 0 0 0 0,1 0 0 0 0,-1 0 0 0 0,0 0 0 0 0,0 0 0 0 0,0-1 0 0 0,0 1 0 0 0,0 0 0 0 0,0 0 0 0 0,-1-1 1 0 0,1 0 7 0 0,0 0-6 0 0,0 0 1 0 0,0 1-1 0 0,1-1 0 0 0,-1 0 1 0 0,0 0-1 0 0,1 0 1 0 0,-1 0-1 0 0,1 0 0 0 0,-1 0 1 0 0,1 0-1 0 0,0 0 1 0 0,-1 0-1 0 0,1 0 0 0 0,0 0 1 0 0,0 0-1 0 0,-1 0 1 0 0,1 0-1 0 0,0 0 0 0 0,0 0 1 0 0,0-2-1 0 0,0 3 1 0 0,0-7 3 0 0,1 0 0 0 0,0 1 0 0 0,-1-1-1 0 0,2 1 1 0 0,-1-1 0 0 0,1 1 0 0 0,0-1-1 0 0,1 1 1 0 0,-1 0 0 0 0,1 0 0 0 0,5-7 0 0 0,0 0-8 0 0,0 0 1 0 0,2 1-1 0 0,18-20 1 0 0,-15 20 1 0 0,0 0 0 0 0,0 1 0 0 0,19-12 0 0 0,-25 19 0 0 0,-1 0 0 0 0,0 1 0 0 0,1 0 0 0 0,0 0 0 0 0,0 1 0 0 0,0-1 0 0 0,0 2 0 0 0,0-1 0 0 0,0 1 0 0 0,12-1 0 0 0,-17 2 2 0 0,1 0 0 0 0,-1 0 1 0 0,0 0-1 0 0,0 1 0 0 0,0-1 0 0 0,0 0 0 0 0,0 1 0 0 0,1 0 0 0 0,-1-1 0 0 0,0 1 1 0 0,0 0-1 0 0,-1 0 0 0 0,1 0 0 0 0,0 0 0 0 0,0 1 0 0 0,0-1 0 0 0,-1 0 1 0 0,1 1-1 0 0,-1-1 0 0 0,1 1 0 0 0,-1 0 0 0 0,1-1 0 0 0,-1 1 0 0 0,0 0 0 0 0,0 0 1 0 0,0 0-1 0 0,0 0 0 0 0,0 0 0 0 0,-1 0 0 0 0,1 0 0 0 0,0 0 0 0 0,0 3 1 0 0,0 7 40 0 0,0 0 1 0 0,0 0-1 0 0,-1 0 1 0 0,-2 22-1 0 0,0-12 18 0 0,0 9-111 0 0,1-20-364 0 0,0 0 1 0 0,0-1-1 0 0,1 1 1 0 0,1-1-1 0 0,0 1 1 0 0,2 12-1 0 0,1-14-7646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201 115 11519 0 0,'0'0'887'0'0,"1"-1"-583"0"0,8-6-504 0 0,5-4 2788 0 0,0-1-1 0 0,0 0 1 0 0,14-17-1 0 0,-27 28-2499 0 0,-1 0 0 0 0,1 0 0 0 0,0-1 0 0 0,0 1 0 0 0,-1 0 0 0 0,1 0 0 0 0,-1 0 0 0 0,1 0 0 0 0,-1-1 0 0 0,0 1 0 0 0,1 0 0 0 0,-1 0 0 0 0,0-1 0 0 0,0 1 0 0 0,0 0 0 0 0,0-3 0 0 0,0 3-74 0 0,0 1 0 0 0,0-1 0 0 0,-1 0 0 0 0,1 0 0 0 0,0 0 0 0 0,-1 1 0 0 0,1-1 0 0 0,-1 0 1 0 0,1 0-1 0 0,-1 1 0 0 0,0-1 0 0 0,1 0 0 0 0,-1 1 0 0 0,1-1 0 0 0,-1 0 0 0 0,0 1 0 0 0,0-1 0 0 0,0 0 0 0 0,-2 0-59 0 0,1 0-1 0 0,0 0 1 0 0,0 1-1 0 0,-1-1 1 0 0,1 0-1 0 0,0 1 1 0 0,-1 0-1 0 0,1-1 1 0 0,0 1-1 0 0,-1 0 1 0 0,1 0-1 0 0,-1 0 1 0 0,1 1-1 0 0,0-1 1 0 0,-4 1-1 0 0,-2 3 52 0 0,0-1 0 0 0,0 1 0 0 0,1 0 0 0 0,0 0 0 0 0,0 1 0 0 0,-9 7 0 0 0,-38 39 244 0 0,31-27-198 0 0,21-22-52 0 0,-16 15 0 0 0,-27 33 0 0 0,41-45 0 0 0,0 0 0 0 0,0 0 0 0 0,1 1 0 0 0,0-1 0 0 0,1 1 0 0 0,-1-1 0 0 0,1 1 0 0 0,0 0 0 0 0,0 0 0 0 0,1 0 0 0 0,-1 0 0 0 0,0 10 0 0 0,2-14 7 0 0,0 0 0 0 0,1 0 0 0 0,-1 0-1 0 0,0 0 1 0 0,1 0 0 0 0,-1 0 0 0 0,1 0 0 0 0,-1 0-1 0 0,1 0 1 0 0,0 0 0 0 0,0 0 0 0 0,0-1 0 0 0,0 1 0 0 0,0 0-1 0 0,0-1 1 0 0,1 1 0 0 0,-1 0 0 0 0,1-1 0 0 0,-1 0-1 0 0,1 1 1 0 0,-1-1 0 0 0,1 0 0 0 0,0 0 0 0 0,-1 0 0 0 0,1 0-1 0 0,0 0 1 0 0,0 0 0 0 0,0 0 0 0 0,0-1 0 0 0,0 1-1 0 0,0-1 1 0 0,0 1 0 0 0,0-1 0 0 0,3 0 0 0 0,1 1 12 0 0,-1-1 1 0 0,1 0 0 0 0,0 0-1 0 0,-1-1 1 0 0,1 0-1 0 0,-1 0 1 0 0,1 0-1 0 0,-1-1 1 0 0,1 1 0 0 0,-1-1-1 0 0,0-1 1 0 0,5-2-1 0 0,-2 1-8 0 0,-1 1-28 0 0,-5 2-73 0 0,1 15-613 0 0,-3-10-2088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79 10591 0 0,'3'-18'498'0'0,"6"-22"0"0"0,-5 29 3334 0 0,0 1 3936 0 0,-68 157-6058 0 0,32-69-1401 0 0,-104 323 247 0 0,94-265-471 0 0,0 5-94 0 0,-64 187-94 0 0,101-314-377 0 0,0-1 0 0 0,-1 1 0 0 0,0-1 0 0 0,-13 18 0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17047 0 0,'-7'-4'1776'0'0,"-10"-2"2583"0"0,17 6-4305 0 0,0 0 0 0 0,0 0 1 0 0,0 0-1 0 0,0 0 0 0 0,0 0 0 0 0,0 0 0 0 0,0 0 1 0 0,0 0-1 0 0,0 0 0 0 0,0 0 0 0 0,0 0 0 0 0,0 0 1 0 0,0 1-1 0 0,1-1 434 0 0,-1 0-434 0 0,5 8 2736 0 0,-1-4-3816 0 0,1 0 1110 0 0,0 0-1 0 0,0 0 1 0 0,1-1 0 0 0,0 0-1 0 0,-1 0 1 0 0,9 2 0 0 0,38 11 249 0 0,-41-13-261 0 0,12 2 60 0 0,0-1 1 0 0,0-1-1 0 0,29 1 1 0 0,71-6 6 0 0,-119 2-138 0 0,61-3-248 0 0,0-4-1 0 0,-1-2 0 0 0,75-21 1 0 0,-51 3-2080 0 0,-66 19 591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160 211 3679 0 0,'0'0'167'0'0,"-2"2"-7"0"0,-25 24 221 0 0,23-23 507 0 0,-43 49 8829 0 0,42-45-9239 0 0,0-1 0 0 0,1 1 0 0 0,-7 12 1 0 0,2 3 4 0 0,-2 2-70 0 0,-11 38 1 0 0,18-48-414 0 0,-1-3 0 0 0,2-2-12 0 0,2-7-54 0 0,10-15-192 0 0,3-3 173 0 0,71-91-242 0 0,-68 91 314 0 0,1 0 0 0 0,0 1 1 0 0,0 1-1 0 0,24-15 0 0 0,1 1-16 0 0,50-30 7 0 0,-74 49 191 0 0,0 0 0 0 0,0 1-1 0 0,31-9 1 0 0,-46 17-126 0 0,1-1-1 0 0,0 1 0 0 0,-1 0 1 0 0,1 0-1 0 0,0 0 0 0 0,0 0 1 0 0,-1 0-1 0 0,1 0 0 0 0,0 1 1 0 0,-1 0-1 0 0,5 1 0 0 0,-7-2-30 0 0,1 0-1 0 0,-1 1 0 0 0,1-1 0 0 0,-1 1 1 0 0,0-1-1 0 0,1 1 0 0 0,-1-1 1 0 0,0 1-1 0 0,1-1 0 0 0,-1 1 0 0 0,0-1 1 0 0,0 1-1 0 0,0-1 0 0 0,1 1 1 0 0,-1 0-1 0 0,0-1 0 0 0,0 1 0 0 0,0-1 1 0 0,0 1-1 0 0,0 0 0 0 0,0 0 1 0 0,0 0 17 0 0,0 4 6 0 0,0-1 0 0 0,0 1 1 0 0,0-1-1 0 0,-1 1 1 0 0,0-1-1 0 0,0 1 0 0 0,0-1 1 0 0,0 1-1 0 0,-1-1 1 0 0,0 0-1 0 0,-3 8 0 0 0,-5 5 178 0 0,-17 22-1 0 0,16-23-109 0 0,0-1-27 0 0,1 0-11 0 0,-1 0 1 0 0,0 0-1 0 0,-1-1 0 0 0,-23 21 0 0 0,32-35-67 0 0,5-5-15 0 0,5-8-50 0 0,12-17-41 0 0,1 1 1 0 0,2 1-1 0 0,1 1 1 0 0,1 1-1 0 0,1 1 1 0 0,1 1-1 0 0,1 1 1 0 0,2 2-1 0 0,55-33 1 0 0,-76 50 98 0 0,24-13 745 0 0,51-20 1 0 0,-73 33-549 0 0,0 1 1 0 0,0 0 0 0 0,0 1 0 0 0,0 0-1 0 0,0 1 1 0 0,0 0 0 0 0,1 0 0 0 0,-1 1-1 0 0,0 1 1 0 0,14 1 0 0 0,-23-1-185 0 0,1-1 1 0 0,0 0-1 0 0,0 1 1 0 0,0-1-1 0 0,0 1 0 0 0,0 0 1 0 0,-1-1-1 0 0,1 1 1 0 0,0 0-1 0 0,-1 0 1 0 0,1 0-1 0 0,0 0 1 0 0,-1 0-1 0 0,1 1 0 0 0,-1-1 1 0 0,0 0-1 0 0,1 1 1 0 0,-1-1-1 0 0,0 1 1 0 0,0-1-1 0 0,0 1 1 0 0,0 0-1 0 0,1 2 0 0 0,-2-1 0 0 0,1 0-1 0 0,-1 0 0 0 0,1 0 0 0 0,-1 0 0 0 0,0 0 0 0 0,0 1 0 0 0,-1-1 0 0 0,1 0 0 0 0,-1 0 0 0 0,1 0 0 0 0,-1 0 0 0 0,0 0 0 0 0,-2 5 0 0 0,-65 135-3 0 0,43-94 0 0 0,19-37 1 0 0,-6 13-9 0 0,-16 23-1 0 0,20-34-444 0 0,1-1 1 0 0,1 1-1 0 0,-9 26 1 0 0,15-40 339 0 0,0 1 0 0 0,0-1 0 0 0,0 1 0 0 0,0 0 0 0 0,0-1 0 0 0,0 1 0 0 0,0 0 0 0 0,0-1 0 0 0,0 1 0 0 0,0-1 1 0 0,0 1-1 0 0,0 0 0 0 0,1-1 0 0 0,-1 1 0 0 0,0-1 0 0 0,0 1 0 0 0,1-1 0 0 0,-1 1 0 0 0,0-1 0 0 0,1 1 1 0 0,-1-1-1 0 0,1 1 0 0 0,-1-1 0 0 0,0 1 0 0 0,1-1 0 0 0,-1 0 0 0 0,1 1 0 0 0,0 0-309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9215 0 0,'-1'0'3712'0'0,"-17"-3"-2124"0"0,1 1 0 0 0,-21-1-1 0 0,21 3-1166 0 0,0 1 1 0 0,-23 4-1 0 0,27-3-429 0 0,-1 1 1 0 0,1 1 0 0 0,0 0-1 0 0,0 1 1 0 0,0 0-1 0 0,1 1 1 0 0,0 1 0 0 0,-21 13-1 0 0,8-1 133 0 0,1 1 0 0 0,-37 39 0 0 0,54-52-34 0 0,0 1 0 0 0,1 0 0 0 0,0 1 0 0 0,1-1 1 0 0,0 1-1 0 0,0 0 0 0 0,1 0 0 0 0,0 1 0 0 0,0-1 1 0 0,1 1-1 0 0,0 0 0 0 0,-1 14 0 0 0,4-22-53 0 0,-1 1-1 0 0,1-1 1 0 0,0 1-1 0 0,0-1 1 0 0,1 1-1 0 0,-1-1 1 0 0,0 1-1 0 0,1-1 1 0 0,0 1-1 0 0,-1-1 1 0 0,1 0-1 0 0,0 1 1 0 0,0-1-1 0 0,0 0 1 0 0,1 0-1 0 0,-1 0 1 0 0,0 1 0 0 0,1-1-1 0 0,3 3 1 0 0,-2-3 18 0 0,0 0 1 0 0,0 1-1 0 0,0-2 1 0 0,0 1-1 0 0,1 0 1 0 0,-1-1-1 0 0,1 1 1 0 0,-1-1-1 0 0,1 0 1 0 0,-1 0-1 0 0,1-1 1 0 0,7 2 0 0 0,-2-2-5 0 0,1 0 1 0 0,-1-1 0 0 0,0 1-1 0 0,1-2 1 0 0,-1 1 0 0 0,0-2-1 0 0,0 1 1 0 0,0-1 0 0 0,11-5-1 0 0,-6 1-147 0 0,-1 1 0 0 0,0-2-1 0 0,-1 0 1 0 0,0 0 0 0 0,14-14-1 0 0,-24 21 40 0 0,-1 0 21 0 0,0 0 0 0 0,0 0 1 0 0,0 0-1 0 0,1 0 1 0 0,-1 0-1 0 0,0-1 0 0 0,0 1 1 0 0,-1 0-1 0 0,1 0 0 0 0,0-1 1 0 0,1-2-1 0 0,-2 4 34 0 0,-1-1 0 0 0,1 1 0 0 0,0 0 0 0 0,0-1 0 0 0,0 1 1 0 0,0-1-1 0 0,-1 1 0 0 0,1 0 0 0 0,0-1 0 0 0,-1 1 0 0 0,1 0 0 0 0,0-1 0 0 0,0 1 0 0 0,-1 0 0 0 0,1-1 0 0 0,-1 1 0 0 0,1 0 0 0 0,0 0 0 0 0,-1-1 0 0 0,1 1 0 0 0,-1 0 0 0 0,1 0 1 0 0,0 0-1 0 0,-1 0 0 0 0,1-1 0 0 0,-1 1 0 0 0,1 0 0 0 0,-1 0 0 0 0,1 0 0 0 0,-1 0 0 0 0,0 0 0 0 0,-14 1 98 0 0,12 0-88 0 0,1 0 0 0 0,0 0 0 0 0,0 0 0 0 0,-1 0 1 0 0,1 0-1 0 0,0 0 0 0 0,0 1 0 0 0,0-1 0 0 0,1 0 0 0 0,-1 1 1 0 0,0 0-1 0 0,0-1 0 0 0,1 1 0 0 0,-1 0 0 0 0,1 0 0 0 0,0 0 1 0 0,-1 0-1 0 0,1 0 0 0 0,0 0 0 0 0,0 1 0 0 0,0-1 0 0 0,0 3 1 0 0,-1 2-562 0 0,2-5-186 0 0,2-2-1227 0 0,10 1-4778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12439 0 0,'-2'1'7606'0'0,"-33"18"-5549"0"0,-16 9-968 0 0,15-2-404 0 0,-52 47-1 0 0,72-57-678 0 0,2-1 0 0 0,-1 2 0 0 0,2 0 0 0 0,0 1 0 0 0,-13 23 0 0 0,24-36-27 0 0,0-1-1 0 0,0 1 0 0 0,0-1 0 0 0,0 1 0 0 0,1 0 0 0 0,0-1 0 0 0,0 1 0 0 0,0 0 0 0 0,0 0 0 0 0,1 0 0 0 0,0 0 0 0 0,0 0 1 0 0,1 0-1 0 0,-1 0 0 0 0,2 6 0 0 0,0-6 16 0 0,0 0 0 0 0,0 0 0 0 0,0 0 0 0 0,0 0 0 0 0,1-1 1 0 0,0 1-1 0 0,0-1 0 0 0,0 1 0 0 0,1-1 0 0 0,0 0 0 0 0,-1 0 0 0 0,1 0 1 0 0,1-1-1 0 0,4 4 0 0 0,0-1 75 0 0,1 1 0 0 0,0-1 0 0 0,0-1 0 0 0,1 0 0 0 0,19 6 0 0 0,-23-9-395 0 0,0 0 0 0 0,0-1 1 0 0,0 0-1 0 0,10 0 0 0 0,-11-1-642 0 0,0 0 0 0 0,-1-1-1 0 0,1 0 1 0 0,0 0-1 0 0,-1 0 1 0 0,7-3 0 0 0,13-7-5998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1839 0 0,'-1'2'134'0'0,"-47"63"12874"0"0,5 5-9136 0 0,-219 450-48 0 0,162-312-3861 0 0,-4 31-476 0 0,103-238 512 0 0,1 0 0 0 0,-1 1 0 0 0,1-1 0 0 0,-1 0 0 0 0,1 0 0 0 0,-1 0 0 0 0,1 1 0 0 0,-1-1 0 0 0,0 0-1 0 0,0 0 1 0 0,-1 1 0 0 0,2-2 0 0 0,-1 0 0 0 0,1 0 0 0 0,0 0 0 0 0,0 0 0 0 0,-1 0 0 0 0,1-1 0 0 0,0 1 0 0 0,0 0 0 0 0,0 0 0 0 0,-1 0 0 0 0,1 0 0 0 0,0-1 0 0 0,0 1 0 0 0,0 0 0 0 0,0 0 0 0 0,0-1 0 0 0,0 1 0 0 0,-1 0 0 0 0,1 0 0 0 0,0-1 0 0 0,0 1 0 0 0,0 0 0 0 0,0 0 1 0 0,0-1-1 0 0,0 1 0 0 0,0 0 0 0 0,0 0 0 0 0,0-1 0 0 0,0 1 0 0 0,0 0 0 0 0,0 0 0 0 0,0-1 0 0 0,0 1 0 0 0,0-5-13 0 0,0-1 0 0 0,1 1 0 0 0,-1 0 0 0 0,1 0 0 0 0,2-7-1 0 0,2-2 11 0 0,1 0 0 0 0,1 0 0 0 0,0 1-1 0 0,1 0 1 0 0,1 0 0 0 0,11-13 0 0 0,1 2-35 0 0,0 1 1 0 0,26-20-1 0 0,-34 32-13 0 0,26-17 0 0 0,-35 26 71 0 0,1-1-1 0 0,0 0 1 0 0,-1 1 0 0 0,1 0-1 0 0,0 0 1 0 0,1 1 0 0 0,-1-1-1 0 0,0 1 1 0 0,10-1 0 0 0,-13 2 5 0 0,0 1 0 0 0,-1-1 0 0 0,1 1 0 0 0,0-1 0 0 0,0 1 0 0 0,-1-1 0 0 0,1 1 1 0 0,-1 0-1 0 0,1 0 0 0 0,0 0 0 0 0,-1 0 0 0 0,0 0 0 0 0,1 0 0 0 0,-1 0 0 0 0,0 0 0 0 0,1 0 0 0 0,-1 1 0 0 0,0-1 1 0 0,0 1-1 0 0,0-1 0 0 0,0 1 0 0 0,0-1 0 0 0,0 1 0 0 0,-1-1 0 0 0,1 1 0 0 0,-1 0 0 0 0,1 0 0 0 0,0 2 0 0 0,1 3 73 0 0,-1-1 0 0 0,0 0 0 0 0,0 1 0 0 0,-1 0 0 0 0,0-1 0 0 0,0 11 0 0 0,-7 24 399 0 0,-17 60 0 0 0,17-77-636 0 0,1-7-66 0 0,-3 8-3720 0 0,8-16 2046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10135 0 0,'0'0'919'0'0,"10"-1"3565"0"0,-8 3-4110 0 0,-1-1 1 0 0,1 1-1 0 0,-1-1 0 0 0,0 1 1 0 0,1-1-1 0 0,-1 1 0 0 0,0 0 1 0 0,0 0-1 0 0,0 0 0 0 0,0-1 1 0 0,0 1-1 0 0,-1 0 0 0 0,1 0 1 0 0,0 3-1 0 0,0-1-76 0 0,-1 0 0 0 0,0 1 0 0 0,1-1 1 0 0,-1 1-1 0 0,-1-1 0 0 0,0 7 0 0 0,-3 5-139 0 0,0 0 0 0 0,-11 27 0 0 0,11-32 243 0 0,-21 71-2442 0 0,21-73 496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16 11831 0 0,'11'-4'276'0'0,"-6"1"-78"0"0,1 1 0 0 0,-1 1 1 0 0,1-1-1 0 0,10-1 0 0 0,-3 3-66 0 0,-11 1-11 0 0,0 0 0 0 0,0 0 0 0 0,0 0 1 0 0,0 0-1 0 0,0 0 0 0 0,0 0 0 0 0,0 0 0 0 0,-1 1 1 0 0,1-1-1 0 0,0 1 0 0 0,-1-1 0 0 0,0 1 0 0 0,1 0 0 0 0,-1 0 1 0 0,0-1-1 0 0,0 1 0 0 0,0 0 0 0 0,0 0 0 0 0,0 0 0 0 0,1 3 1 0 0,0 1 112 0 0,0 0 1 0 0,-1 1-1 0 0,1 0 1 0 0,-1-1-1 0 0,0 11 1 0 0,-1-6 12 0 0,-1 1 0 0 0,0-1 0 0 0,-1 1-1 0 0,-1-1 1 0 0,1 0 0 0 0,-2 0 0 0 0,0 0 0 0 0,0 0 0 0 0,0 0 0 0 0,-12 17 0 0 0,-5 5 760 0 0,-47 56 0 0 0,-32 20-185 0 0,33-38-469 0 0,46-47-330 0 0,-43 50-246 0 0,62-73 31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14 397 17823 0 0,'0'0'1618'0'0,"-1"0"-1332"0"0,0 0-223 0 0,0-1-1 0 0,0 1 0 0 0,1-1 1 0 0,-1 1-1 0 0,0-1 0 0 0,1 1 1 0 0,-1-1-1 0 0,0 1 0 0 0,1-1 1 0 0,-1 0-1 0 0,1 1 0 0 0,-1-1 1 0 0,1 0-1 0 0,-1 1 0 0 0,1-1 1 0 0,-1 0-1 0 0,1 0 0 0 0,0 0 1 0 0,-1 1-1 0 0,1-1 0 0 0,0 0 1 0 0,0 0-1 0 0,0 0 0 0 0,-1 0 1 0 0,1 1-1 0 0,0-1 0 0 0,0 0 1 0 0,0 0-1 0 0,0 0 0 0 0,1 0 1 0 0,-1 0-1 0 0,0 1 0 0 0,0-1 1 0 0,0 0-1 0 0,1 0 0 0 0,0-1 1 0 0,0-1 131 0 0,1-1 0 0 0,0 1 0 0 0,0 0 1 0 0,0-1-1 0 0,4-3 0 0 0,14-13 27 0 0,1 1-1 0 0,42-31 1 0 0,-2 3-27 0 0,-20 11-274 0 0,2 2-1 0 0,1 3 1 0 0,2 1-1 0 0,73-36 0 0 0,-116 64 135 0 0,1 1 0 0 0,-1-1 0 0 0,1 1 0 0 0,-1-1 0 0 0,1 1 0 0 0,0 0 0 0 0,-1 1 0 0 0,8-2 0 0 0,-11 3-37 0 0,1-1 0 0 0,-1 1 0 0 0,1-1 1 0 0,-1 1-1 0 0,1-1 0 0 0,-1 1 0 0 0,0-1 1 0 0,1 1-1 0 0,-1 0 0 0 0,0-1 0 0 0,1 1 1 0 0,-1 0-1 0 0,0-1 0 0 0,0 1 0 0 0,1 0 0 0 0,-1-1 1 0 0,0 1-1 0 0,0 0 0 0 0,0-1 0 0 0,0 1 1 0 0,0 1-1 0 0,0-1 25 0 0,1 5 68 0 0,-1 1 0 0 0,0 0 0 0 0,0 0-1 0 0,-1-1 1 0 0,0 1 0 0 0,-3 12 0 0 0,-14 40 532 0 0,17-56-612 0 0,-52 126 433 0 0,52-126-462 0 0,1-1 0 0 0,-1 1 0 0 0,0-1 0 0 0,1 1 0 0 0,-1 0 0 0 0,1-1 0 0 0,0 1 0 0 0,0 0 0 0 0,1 5 0 0 0,-2 14-58 0 0,1-21 21 0 0,-1 1 0 0 0,1-1-1 0 0,0 0 1 0 0,-1 1-1 0 0,1-1 1 0 0,0 0-1 0 0,0 1 1 0 0,0-1-1 0 0,0 0 1 0 0,0 1 0 0 0,0-1-1 0 0,0 0 1 0 0,1 1-1 0 0,-1-1 1 0 0,0 0-1 0 0,1 1 1 0 0,-1-1-1 0 0,1 0 1 0 0,0 0 0 0 0,-1 1-1 0 0,1-1 1 0 0,0 0-1 0 0,-1 0 1 0 0,1 0-1 0 0,0 0 1 0 0,0 0-1 0 0,0 0 1 0 0,0 0 0 0 0,0 0-1 0 0,0 0 1 0 0,1-1-1 0 0,-1 1 1 0 0,0 0-1 0 0,0-1 1 0 0,2 2-1 0 0,-1-1-188 0 0,0 0 0 0 0,0 0-1 0 0,0 0 1 0 0,0 0 0 0 0,0-1-1 0 0,1 1 1 0 0,-1 0 0 0 0,0-1-1 0 0,0 0 1 0 0,4 1 0 0 0,10-2-1210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86 17823 0 0,'0'0'1618'0'0,"-1"2"-1332"0"0,-5 10-250 0 0,4-9 164 0 0,1-1 0 0 0,-1 0 0 0 0,1 1 0 0 0,0-1 0 0 0,0 1 0 0 0,0-1 0 0 0,1 1 0 0 0,-1-1 0 0 0,0 1 0 0 0,1 3 0 0 0,0-5-133 0 0,0-1 0 0 0,1 1 0 0 0,-1 0 0 0 0,0 0 0 0 0,1-1-1 0 0,-1 1 1 0 0,0-1 0 0 0,1 1 0 0 0,-1 0 0 0 0,1-1 0 0 0,-1 1 0 0 0,1-1 0 0 0,-1 1 0 0 0,1-1-1 0 0,0 1 1 0 0,-1-1 0 0 0,1 0 0 0 0,0 1 0 0 0,-1-1 0 0 0,1 0 0 0 0,1 1 0 0 0,15 5 656 0 0,-9-5-513 0 0,1 0 1 0 0,-1-1-1 0 0,1 0 1 0 0,-1 0-1 0 0,1-1 0 0 0,11-2 1 0 0,52-16 290 0 0,-34 8-411 0 0,6 0-23 0 0,60-18-172 0 0,-83 22-113 0 0,0-1 0 0 0,34-18 0 0 0,-51 25 198 0 0,-3 0 15 0 0,0 1 0 0 0,0-1 0 0 0,0 1 0 0 0,0-1 0 0 0,0 1 0 0 0,0-1 0 0 0,0 0 0 0 0,0 1 0 0 0,0-1 0 0 0,0 0 1 0 0,0 0-1 0 0,-1 0 0 0 0,1 1 0 0 0,0-1 0 0 0,-1 0 0 0 0,2-1 0 0 0,-2 1-1 0 0,0 1 0 0 0,0 0 0 0 0,1-1 0 0 0,-1 1 1 0 0,0 0-1 0 0,0-1 0 0 0,1 1 0 0 0,-1-1 0 0 0,0 1 0 0 0,0 0 1 0 0,0-1-1 0 0,0 1 0 0 0,0-1 0 0 0,0 1 0 0 0,0 0 0 0 0,0-1 1 0 0,0 1-1 0 0,0-1 0 0 0,0 1 0 0 0,0 0 0 0 0,0-1 0 0 0,0 1 0 0 0,0-1 1 0 0,0 1-1 0 0,0 0 0 0 0,0-1 0 0 0,-1 1 0 0 0,1-1 0 0 0,0 1 1 0 0,0 0-1 0 0,0-1 0 0 0,-1 1 0 0 0,1 0 0 0 0,0-1 0 0 0,0 1 1 0 0,-1 0-1 0 0,1 0 0 0 0,0-1 0 0 0,-1 1 0 0 0,1 0 0 0 0,0 0 1 0 0,-1 0-1 0 0,1-1 0 0 0,-1 1 0 0 0,1 0 0 0 0,0 0 0 0 0,-1 0 0 0 0,1 0 1 0 0,-1 0-1 0 0,0-1 0 0 0,-23-4-99 0 0,13 5 75 0 0,-1 1-1 0 0,1 0 1 0 0,0 1 0 0 0,-1 0 0 0 0,1 1-1 0 0,0 0 1 0 0,-20 9 0 0 0,3 0 31 0 0,-45 29 0 0 0,43-22-1 0 0,1 2 0 0 0,1 0 0 0 0,0 2 0 0 0,2 1 0 0 0,-46 54 0 0 0,62-66 10 0 0,1 2-1 0 0,0-1 1 0 0,-10 23 0 0 0,17-32-5 0 0,0 0-1 0 0,1-1 1 0 0,-1 1 0 0 0,1 0 0 0 0,0 0 0 0 0,0 0 0 0 0,0 0 0 0 0,1 1 0 0 0,0-1-1 0 0,-1 0 1 0 0,2 0 0 0 0,-1 0 0 0 0,0 0 0 0 0,1 0 0 0 0,-1 0 0 0 0,1 0-1 0 0,0 0 1 0 0,1 0 0 0 0,1 5 0 0 0,-1-6-3 0 0,0-1 1 0 0,-1 0-1 0 0,1 1 0 0 0,0-1 1 0 0,0 0-1 0 0,1 0 0 0 0,-1 0 0 0 0,0-1 1 0 0,1 1-1 0 0,-1 0 0 0 0,1-1 1 0 0,-1 0-1 0 0,1 1 0 0 0,0-1 0 0 0,0 0 1 0 0,4 1-1 0 0,5 0 11 0 0,0 0 1 0 0,22 1-1 0 0,-20-3-17 0 0,26 1-39 0 0,0-2 0 0 0,1-1-1 0 0,-1-3 1 0 0,-1-1 0 0 0,41-12 0 0 0,-62 14-1399 0 0,0-2 0 0 0,19-9 0 0 0,-24 9-6056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636 160 5983 0 0,'-2'1'274'0'0,"-2"1"43"0"0,-12 3-461 0 0,-9-2 2897 0 0,7-5 7485 0 0,18 2-10112 0 0,-1 0 0 0 0,1 0 0 0 0,0 0 0 0 0,0 0 0 0 0,-1 0 0 0 0,1 0 0 0 0,0 0 0 0 0,0 0 0 0 0,-1 0 0 0 0,1-1 0 0 0,0 1 0 0 0,0 0 0 0 0,0 0 0 0 0,-1 0 0 0 0,1 0 0 0 0,0 0 0 0 0,0-1 0 0 0,0 1 0 0 0,-1 0 0 0 0,1 0 0 0 0,0 0 0 0 0,0-1 0 0 0,0 1 0 0 0,0 0 0 0 0,0 0 0 0 0,-1-1 0 0 0,1 1 0 0 0,0 0 0 0 0,0 0 0 0 0,0-1 0 0 0,11-13-23 0 0,1 0 0 0 0,0 1 0 0 0,1 0 0 0 0,1 1 0 0 0,0 0 0 0 0,1 2 0 0 0,0-1 0 0 0,0 2 0 0 0,1 0-1 0 0,0 1 1 0 0,1 0 0 0 0,-1 1 0 0 0,2 1 0 0 0,19-4 0 0 0,-25 7-103 0 0,0 1 0 0 0,0 1 0 0 0,0 0 0 0 0,0 0 0 0 0,24 3 0 0 0,-31-1 0 0 0,1-1 0 0 0,-1 2 0 0 0,1-1 0 0 0,-1 1 0 0 0,0 0 0 0 0,0 0 0 0 0,0 0 0 0 0,0 0 0 0 0,0 1 0 0 0,0 0 0 0 0,-1 0 0 0 0,1 1 0 0 0,-1-1 0 0 0,0 1 0 0 0,5 5 0 0 0,-7-7 1 0 0,-1 0-1 0 0,1 0 0 0 0,-1 1 1 0 0,1-1-1 0 0,-1 0 1 0 0,0 1-1 0 0,0-1 0 0 0,0 0 1 0 0,0 1-1 0 0,-1-1 1 0 0,1 1-1 0 0,-1 0 0 0 0,1-1 1 0 0,-1 1-1 0 0,0 3 1 0 0,0-2 13 0 0,-1 0 0 0 0,0 0 0 0 0,0 0 0 0 0,0 0 0 0 0,0 0 0 0 0,0-1 0 0 0,-1 1 0 0 0,0-1 0 0 0,-2 5 1 0 0,-5 4 15 0 0,0 0 1 0 0,0-1 0 0 0,-1 0-1 0 0,-15 12 1 0 0,25-23-32 0 0,-18 15-3 0 0,-2-1 0 0 0,1 0 1 0 0,-27 12-1 0 0,-2 2-137 0 0,-6 4-3 0 0,-2-3-1 0 0,-61 23 1 0 0,-122 34-419 0 0,148-55 495 0 0,-54 26 68 0 0,134-52 15 0 0,0 1 0 0 0,0 1 0 0 0,1 0 0 0 0,-16 13 0 0 0,24-16 38 0 0,4 6 11 0 0,0-9-60 0 0,-1 0 1 0 0,0 0-1 0 0,0 0 0 0 0,0-1 0 0 0,0 1 1 0 0,1-1-1 0 0,-1 1 0 0 0,0-1 0 0 0,0 1 1 0 0,1-1-1 0 0,-1 0 0 0 0,0 1 0 0 0,1-1 1 0 0,-1 0-1 0 0,2 0 0 0 0,26 0 26 0 0,-21-1-11 0 0,226-18 186 0 0,-123 8-79 0 0,-61 7-4 0 0,396-30 2069 0 0,-265 29-1877 0 0,-179 5-384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24 10367 0 0,'0'0'472'0'0,"1"-1"-9"0"0,3-2-385 0 0,-1 1 0 0 0,1-1 1 0 0,0 1-1 0 0,0 0 0 0 0,0 0 0 0 0,1 0 0 0 0,7-1 1 0 0,-3 0 7382 0 0,-8 5-6339 0 0,1 2-892 0 0,0-1 0 0 0,-1 1 0 0 0,1 0 0 0 0,-1 0 0 0 0,0 0 0 0 0,0 0 0 0 0,0 0 0 0 0,0 0 0 0 0,-1 1 0 0 0,0-1 0 0 0,0 8 0 0 0,-1-5-23 0 0,0 1-1 0 0,-1 0 1 0 0,0 0-1 0 0,0-1 1 0 0,-6 14-1 0 0,-3 0 0 0 0,-1 0 1 0 0,-1-1-1 0 0,-18 23 0 0 0,21-32-438 0 0,0 0-1 0 0,0-1 1 0 0,-2 0-1 0 0,1 0 0 0 0,-1-2 1 0 0,0 1-1 0 0,-1-1 1 0 0,0-1-1 0 0,-23 9 1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31 14511 0 0,'46'-14'807'0'0,"16"-3"-38"0"0,-38 17 3653 0 0,-24 2-4291 0 0,0 0 0 0 0,0 0 0 0 0,-1-1 1 0 0,1 1-1 0 0,-1 0 0 0 0,0 0 0 0 0,0-1 1 0 0,1 1-1 0 0,-1 0 0 0 0,0-1 0 0 0,0 1 1 0 0,0-1-1 0 0,-1 1 0 0 0,1-1 0 0 0,0 0 1 0 0,-3 3-1 0 0,-27 18 360 0 0,27-20-370 0 0,-43 25 260 0 0,-97 38 0 0 0,-1 1-8 0 0,128-57-368 0 0,-4 2 10 0 0,-1 1 1 0 0,-23 18-1 0 0,44-29-87 0 0,16 0-627 0 0,21 2 623 0 0,1 1-1 0 0,-1 1 1 0 0,42 13-1 0 0,-56-12 47 0 0,0 2-1 0 0,-1 0 0 0 0,0 2 1 0 0,0 0-1 0 0,-1 1 1 0 0,24 18-1 0 0,-32-20 111 0 0,0 1 0 0 0,17 17 0 0 0,-24-22-41 0 0,-1 1 0 0 0,0-1 0 0 0,0 1 0 0 0,0 0 0 0 0,-1 1 0 0 0,1-1 0 0 0,3 11 0 0 0,-8-16-16 0 0,1 0 1 0 0,0 0-1 0 0,0 0 0 0 0,0 0 0 0 0,0 0 1 0 0,-1 0-1 0 0,1 0 0 0 0,-1 0 0 0 0,1-1 1 0 0,0 1-1 0 0,-1 0 0 0 0,1 0 0 0 0,-1 0 1 0 0,0 0-1 0 0,1-1 0 0 0,-1 1 0 0 0,0 0 1 0 0,1-1-1 0 0,-1 1 0 0 0,0 0 0 0 0,0-1 1 0 0,-1 1-1 0 0,2 0 6 0 0,-6 3 74 0 0,-1 0 0 0 0,1-1 0 0 0,-1 0 0 0 0,0 0 0 0 0,1 0 0 0 0,-1-1 0 0 0,0 1 0 0 0,-9 0 0 0 0,-60 7 251 0 0,58-9-287 0 0,-13 3-60 0 0,1-3 1 0 0,-1 0-1 0 0,0-2 0 0 0,0-1 1 0 0,-49-10-1 0 0,76 11-269 0 0,0 0 0 0 0,0 0 0 0 0,1 0 0 0 0,-1-1 0 0 0,1 0 0 0 0,-1 1 0 0 0,1-1 0 0 0,0 0 0 0 0,-3-3 0 0 0,-4-5-1154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3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778 818 6447 0 0,'-1'1'298'0'0,"-34"26"5958"0"0,36-28-5958 0 0,-1 0 0 0 0,0 1 0 0 0,0-1 0 0 0,0 0 0 0 0,1 0 0 0 0,-1 0 0 0 0,0 0 0 0 0,1 0 0 0 0,-1 1 0 0 0,1-1 0 0 0,-1 0 0 0 0,2-1 0 0 0,15-14 805 0 0,-12 12-491 0 0,23-23 203 0 0,-1-1 0 0 0,-2-1 0 0 0,0-1 0 0 0,26-43 0 0 0,68-139-198 0 0,-104 185-461 0 0,20-40-553 0 0,-4-2 0 0 0,34-101 0 0 0,-63 164 286 0 0,-1 0 0 0 0,1-1 0 0 0,-1 0 0 0 0,0 1 0 0 0,0-1 0 0 0,-1 0-1 0 0,0 1 1 0 0,-1-8 0 0 0,1 13 83 0 0,-1 0 0 0 0,1 0 1 0 0,0 1-1 0 0,-1-1 0 0 0,1 0 0 0 0,-1 0 0 0 0,1 0 0 0 0,-1 1 0 0 0,0-1 1 0 0,1 0-1 0 0,-1 1 0 0 0,0-1 0 0 0,1 0 0 0 0,-1 1 0 0 0,0-1 0 0 0,0 1 0 0 0,0-1 1 0 0,1 1-1 0 0,-1 0 0 0 0,0-1 0 0 0,0 1 0 0 0,0 0 0 0 0,0-1 0 0 0,0 1 1 0 0,0 0-1 0 0,1 0 0 0 0,-1 0 0 0 0,0 0 0 0 0,0 0 0 0 0,0 0 0 0 0,0 0 1 0 0,0 0-1 0 0,0 0 0 0 0,0 1 0 0 0,-1-1 0 0 0,-4 1-66 0 0,0 0-1 0 0,1 1 0 0 0,-1 0 1 0 0,-6 2-1 0 0,2 1 59 0 0,0 1 1 0 0,0 0-1 0 0,1 0 0 0 0,0 1 1 0 0,0 0-1 0 0,0 0 0 0 0,1 1 0 0 0,0 0 1 0 0,-9 13-1 0 0,-7 12 84 0 0,-25 45 0 0 0,35-54-33 0 0,-161 314 653 0 0,32 17 10 0 0,133-330-590 0 0,-1 0-1 0 0,-1-1 1 0 0,-1-1-1 0 0,-1 0 1 0 0,-21 26-1 0 0,10-19-26 0 0,-1-2 0 0 0,-1 0-1 0 0,-31 23 1 0 0,38-35-59 0 0,-249 220 156 0 0,246-213-279 0 0,10-8-160 0 0,-1-1 0 0 0,-1-1 0 0 0,-29 21 0 0 0,43-33-99 0 0,7-13-2559 0 0,2-1 1783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99 1375 0 0,'-1'0'107'0'0,"-1"-1"24"0"0,1 1 0 0 0,0 0 0 0 0,0 0 0 0 0,0 0 0 0 0,0-1-1 0 0,0 1 1 0 0,0 0 0 0 0,0 0 0 0 0,0 0 0 0 0,-1 1 0 0 0,1-1 0 0 0,0 0-1 0 0,0 0 1 0 0,0 1 0 0 0,0-1 0 0 0,0 0 0 0 0,0 1 0 0 0,-1 0 0 0 0,0 0 1238 0 0,0 0 0 0 0,0 1 1 0 0,0-1-1 0 0,0 1 0 0 0,-6 7 6995 0 0,9 4-5952 0 0,-1-12-2357 0 0,1 1 1 0 0,-1-1-1 0 0,1 1 0 0 0,0-1 0 0 0,-1 1 0 0 0,1-1 0 0 0,0 1 1 0 0,0-1-1 0 0,0 0 0 0 0,0 0 0 0 0,0 0 0 0 0,0 1 0 0 0,1-1 1 0 0,-1 0-1 0 0,0 0 0 0 0,1-1 0 0 0,-1 1 0 0 0,0 0 0 0 0,1 0 0 0 0,-1-1 1 0 0,1 1-1 0 0,2 0 0 0 0,5 1 176 0 0,-1 0 0 0 0,0-1 0 0 0,11 1 0 0 0,-13-1-128 0 0,32 0 319 0 0,0 0 0 0 0,0-3 0 0 0,69-12 0 0 0,112-36 150 0 0,-200 45-537 0 0,43-11 66 0 0,123-28-249 0 0,-128 32-268 0 0,-23 5-2131 0 0,1 1 1 0 0,59-3-1 0 0,-75 9 155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12959 0 0,'0'0'3552'0'0,"2"0"-2793"0"0,7 0 2677 0 0,-11 2-2855 0 0,-84 52 1177 0 0,-2 2-1340 0 0,56-33-193 0 0,1 1 0 0 0,1 1 0 0 0,1 1 0 0 0,2 2 0 0 0,-26 34-1 0 0,50-58-195 0 0,0 0 1 0 0,0 1-1 0 0,0 0 0 0 0,1-1 0 0 0,-1 1 0 0 0,1 0 0 0 0,1 0 0 0 0,-3 10 0 0 0,4-14-26 0 0,0-1-1 0 0,0 1 1 0 0,0-1 0 0 0,0 1 0 0 0,1 0 0 0 0,-1-1 0 0 0,0 1-1 0 0,0-1 1 0 0,1 0 0 0 0,-1 1 0 0 0,0-1 0 0 0,1 1 0 0 0,-1-1-1 0 0,0 1 1 0 0,1-1 0 0 0,-1 0 0 0 0,1 1 0 0 0,-1-1-1 0 0,0 0 1 0 0,1 1 0 0 0,-1-1 0 0 0,1 0 0 0 0,-1 0 0 0 0,2 1-1 0 0,11 4 34 0 0,-8-4-29 0 0,0-1 0 0 0,0 1 0 0 0,0-1-1 0 0,0 0 1 0 0,0 0 0 0 0,0-1-1 0 0,0 1 1 0 0,0-1 0 0 0,9-3 0 0 0,5-2 26 0 0,21-11 1 0 0,-28 12-30 0 0,7-4-108 0 0,0-1 0 0 0,-1-1 0 0 0,29-23 0 0 0,45-45-371 0 0,-86 73 470 0 0,3-3-11 0 0,-9 9 17 0 0,0 0-1 0 0,0 0 1 0 0,0 0-1 0 0,0 0 1 0 0,0 0 0 0 0,0 0-1 0 0,0 0 1 0 0,0 0-1 0 0,0 0 1 0 0,0 0 0 0 0,-1 0-1 0 0,1 0 1 0 0,0 0-1 0 0,0 0 1 0 0,0 0-1 0 0,0 0 1 0 0,0 0 0 0 0,0 0-1 0 0,0 0 1 0 0,0 0-1 0 0,0 0 1 0 0,0 0-1 0 0,0 0 1 0 0,0 0 0 0 0,0 0-1 0 0,0 0 1 0 0,0 0-1 0 0,0 0 1 0 0,0 0 0 0 0,0 0-1 0 0,0 0 1 0 0,0 0-1 0 0,0 0 1 0 0,0-1-1 0 0,0 1 1 0 0,-8 4 48 0 0,-10 8 56 0 0,11-6-178 0 0,0 1 0 0 0,0 0 0 0 0,0 0 0 0 0,1 0 0 0 0,0 1 0 0 0,0 0 0 0 0,1 0 0 0 0,0 0 0 0 0,-5 12 0 0 0,10-18-413 0 0,0-1-209 0 0,1 7-839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26 1839 0 0,'4'-3'1484'0'0,"17"-19"13554"0"0,-22 22-14786 0 0,-1 0 0 0 0,0 0 0 0 0,0 0 0 0 0,1 0 0 0 0,-1 0 0 0 0,0 0 0 0 0,0 0 0 0 0,0 0 0 0 0,-2 2 0 0 0,1-2 22 0 0,-18 5-5 0 0,1 0 0 0 0,0 1 0 0 0,0 1 0 0 0,0 1 0 0 0,1 1-1 0 0,0 0 1 0 0,1 2 0 0 0,-22 15 0 0 0,28-16-177 0 0,0 0 0 0 0,-18 19 0 0 0,27-26-114 0 0,0 1-1 0 0,0-1 0 0 0,1 1 1 0 0,-1-1-1 0 0,1 1 1 0 0,0 0-1 0 0,0 0 1 0 0,0 0-1 0 0,1 0 0 0 0,-1 0 1 0 0,1 1-1 0 0,0-1 1 0 0,-1 9-1 0 0,3-12-4 0 0,-1 1-1 0 0,1-1 0 0 0,-1 1 1 0 0,1-1-1 0 0,0 1 0 0 0,0-1 1 0 0,0 0-1 0 0,0 1 0 0 0,0-1 1 0 0,0 0-1 0 0,0 0 1 0 0,0 0-1 0 0,1 0 0 0 0,-1 0 1 0 0,2 2-1 0 0,-1-2-11 0 0,7 5-86 0 0,1 0 1 0 0,0 0-1 0 0,1-1 1 0 0,16 6-1 0 0,-12-5 33 0 0,21 12 0 0 0,-32-16 96 0 0,1 1 1 0 0,-1 0 0 0 0,0 0 0 0 0,0 1 0 0 0,0-1-1 0 0,-1 1 1 0 0,1 0 0 0 0,5 7 0 0 0,-7-6 68 0 0,1-1 0 0 0,-1 1 0 0 0,1 0 0 0 0,-1 0 1 0 0,0 0-1 0 0,-1 0 0 0 0,1 0 0 0 0,-1 0 0 0 0,0 0 0 0 0,-1 1 1 0 0,1-1-1 0 0,-1 0 0 0 0,0 1 0 0 0,0-1 0 0 0,-1 0 0 0 0,1 0 1 0 0,-1 1-1 0 0,0-1 0 0 0,-1 0 0 0 0,1 0 0 0 0,-1 0 0 0 0,0 0 0 0 0,-5 9 1 0 0,1-5-7 0 0,0-1 0 0 0,0 1 0 0 0,-1-1 0 0 0,0 0 0 0 0,0 0 0 0 0,-1-1 0 0 0,0 0 0 0 0,0-1 0 0 0,-1 1 0 0 0,0-2 0 0 0,-10 6 0 0 0,0-1-49 0 0,1-2 0 0 0,-1-1 0 0 0,0 0 0 0 0,-22 4 0 0 0,29-9-45 0 0,0 0 1 0 0,0 0-1 0 0,0-1 1 0 0,-1-1-1 0 0,1 0 0 0 0,0-1 1 0 0,-23-4-1 0 0,32 5-126 0 0,0-1-1 0 0,-1 1 0 0 0,1-1 1 0 0,0 0-1 0 0,0-1 0 0 0,1 1 1 0 0,-1 0-1 0 0,0-1 1 0 0,0 1-1 0 0,1-1 0 0 0,-1 0 1 0 0,1 0-1 0 0,-1 0 0 0 0,1 0 1 0 0,0-1-1 0 0,0 1 1 0 0,0-1-1 0 0,0 1 0 0 0,0-1 1 0 0,0 0-1 0 0,1 1 1 0 0,0-1-1 0 0,-1 0 0 0 0,1 0 1 0 0,0 0-1 0 0,0 0 0 0 0,0-4 1 0 0,3-18-7354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0 14279 0 0,'0'0'1103'0'0,"-2"2"-720"0"0,-82 105 6995 0 0,5 5-5462 0 0,-72 119-2211 0 0,138-210 634 0 0,-144 249-151 0 0,13 9-204 0 0,70-133-159 0 0,67-133-7 0 0,0 0 0 0 0,-1 0 0 0 0,-1-1 0 0 0,0 0 0 0 0,0-1 0 0 0,-1 0-1 0 0,-1 0 1 0 0,1-1 0 0 0,-2 0 0 0 0,1-1 0 0 0,-2 0 0 0 0,-20 10-1 0 0,22-14-1750 0 0,0-2-5603 0 0</inkml:trace>
  <inkml:trace contextRef="#ctx0" brushRef="#br0" timeOffset="1">0 864 14279 0 0,'0'0'1648'0'0,"3"0"-768"0"0,13 1 8 0 0,0 0 1 0 0,1-1-1 0 0,-1-1 0 0 0,24-4 0 0 0,66-18 344 0 0,-59 12-596 0 0,349-88 1870 0 0,-316 80-2498 0 0,-22 4-1166 0 0,80-9 0 0 0,-104 22-1253 0 0,-12 3-2669 0 0,-4 3-1768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261 394 2303 0 0,'-12'7'146'0'0,"0"0"0"0"0,0 1 1 0 0,-17 17-1 0 0,16-14 1258 0 0,1-1 0 0 0,-19 11 1 0 0,-44 29 4831 0 0,60-39-5848 0 0,6-5 113 0 0,-1-1 1 0 0,-13 6 0 0 0,21-10 834 0 0,-3-12-367 0 0,5 9-871 0 0,0-1 0 0 0,0 1 0 0 0,0-1 0 0 0,0 1 0 0 0,0-1 0 0 0,0 1 0 0 0,1-1-1 0 0,-1 1 1 0 0,1 0 0 0 0,0-1 0 0 0,0 1 0 0 0,0 0 0 0 0,2-5 0 0 0,21-29 846 0 0,-16 25-643 0 0,113-148 1201 0 0,-75 107-1179 0 0,82-72 0 0 0,-107 107-310 0 0,1 0-1 0 0,1 1 1 0 0,0 2-1 0 0,0 0 1 0 0,2 1-1 0 0,0 2 1 0 0,26-9-1 0 0,-39 17-17 0 0,-1 0-1 0 0,1 0 1 0 0,0 1-1 0 0,0 1 0 0 0,-1 0 1 0 0,1 1-1 0 0,0 0 1 0 0,0 1-1 0 0,0 0 1 0 0,0 1-1 0 0,0 0 1 0 0,-1 1-1 0 0,19 7 0 0 0,-22-7-5 0 0,1 1-1 0 0,-1 1 0 0 0,1-1 0 0 0,-1 2 0 0 0,-1-1 0 0 0,1 1 1 0 0,-1 0-1 0 0,0 0 0 0 0,0 1 0 0 0,-1 0 0 0 0,0 1 0 0 0,0-1 1 0 0,-1 1-1 0 0,1 0 0 0 0,-2 0 0 0 0,1 1 0 0 0,4 12 1 0 0,-5-7 14 0 0,0 0 1 0 0,0 0 0 0 0,-2 0 0 0 0,0 0 0 0 0,0 1 0 0 0,-1-1-1 0 0,-1 0 1 0 0,0 1 0 0 0,-1-1 0 0 0,-1 1 0 0 0,0-1 0 0 0,-1 0-1 0 0,-1 0 1 0 0,0 0 0 0 0,-11 25 0 0 0,11-33 42 0 0,0 0 0 0 0,0-1-1 0 0,0 1 1 0 0,-1-1 0 0 0,0 0 0 0 0,0 0 0 0 0,0 0 0 0 0,-1-1-1 0 0,1 0 1 0 0,-1 0 0 0 0,0 0 0 0 0,0-1 0 0 0,-9 4 0 0 0,-6 2 188 0 0,-1-2 0 0 0,-39 9 0 0 0,-80 5 203 0 0,89-15-358 0 0,-56 14-1 0 0,-48 27-885 0 0,91-26-5468 0 0,55-18 4330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2303 0 0,'-5'29'656'0'0,"5"-27"-102"0"0,0-1 0 0 0,0 1-1 0 0,0 0 1 0 0,0 0-1 0 0,1-1 1 0 0,-1 1-1 0 0,0 0 1 0 0,1-1-1 0 0,0 1 1 0 0,-1 0-1 0 0,1-1 1 0 0,0 1 0 0 0,0-1-1 0 0,0 1 1 0 0,0-1-1 0 0,0 1 1 0 0,0-1-1 0 0,0 0 1 0 0,1 1-1 0 0,-1-1 1 0 0,0 0-1 0 0,1 0 1 0 0,-1 0 0 0 0,1 0-1 0 0,-1 0 1 0 0,3 1-1 0 0,1 0 47 0 0,0 1 0 0 0,0-1-1 0 0,0 0 1 0 0,0 0 0 0 0,0-1 0 0 0,0 0-1 0 0,7 1 1 0 0,11-1-19 0 0,1 0 1 0 0,0-3-1 0 0,0 0 0 0 0,-1-1 1 0 0,1-1-1 0 0,-1-1 0 0 0,26-9 1 0 0,-40 10-580 0 0,-1 1 1 0 0,0-1 0 0 0,0 0-1 0 0,0-1 1 0 0,13-10 0 0 0,-19 14-191 0 0,-4 0-871 0 0,-2 0 947 0 0,0 0 0 0 0,1 0 0 0 0,-1 1 0 0 0,0-1 0 0 0,0 1 0 0 0,0 0 0 0 0,0 0 0 0 0,0 0 0 0 0,-5 2 0 0 0,-39 8-149 0 0,42-8 241 0 0,-25 7-25 0 0,0 1 1 0 0,1 2-1 0 0,-48 25 0 0 0,57-25 105 0 0,1 1-1 0 0,0 1 1 0 0,0 0-1 0 0,2 2 1 0 0,-27 28-1 0 0,41-40-37 0 0,0 0 0 0 0,1 0 0 0 0,0 1 0 0 0,0 0 0 0 0,-5 8 0 0 0,8-12-20 0 0,0 0 0 0 0,-1 0 0 0 0,1-1 0 0 0,0 1 0 0 0,0 0 0 0 0,0 0 0 0 0,-1 0 0 0 0,1 0 0 0 0,0-1 1 0 0,0 1-1 0 0,0 0 0 0 0,0 0 0 0 0,0 0 0 0 0,0 0 0 0 0,1-1 0 0 0,-1 1 0 0 0,0 0 0 0 0,0 0 0 0 0,1 0 0 0 0,-1 0 0 0 0,0-1 0 0 0,1 1 0 0 0,-1 0 1 0 0,1 0-1 0 0,-1-1 0 0 0,1 1 0 0 0,-1 0 0 0 0,1-1 0 0 0,-1 1 0 0 0,1-1 0 0 0,0 1 0 0 0,-1-1 0 0 0,1 1 0 0 0,0-1 0 0 0,-1 1 0 0 0,1-1 0 0 0,0 1 1 0 0,0-1-1 0 0,0 0 0 0 0,-1 0 0 0 0,1 1 0 0 0,0-1 0 0 0,0 0 0 0 0,0 0 0 0 0,1 0 0 0 0,5 1-138 0 0,0 0 0 0 0,0 0 0 0 0,1-1-1 0 0,-1 0 1 0 0,0 0 0 0 0,10-2 0 0 0,45-11-2965 0 0,-54 11 2438 0 0,26-7-6876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38 425 18311 0 0,'0'0'1660'0'0,"-1"1"-1368"0"0,-21 32 4528 0 0,22-33-4734 0 0,0 1 0 0 0,0-1-1 0 0,0 0 1 0 0,0 1 0 0 0,0-1 0 0 0,0 0-1 0 0,0 1 1 0 0,0-1 0 0 0,0 0 0 0 0,0 1-1 0 0,0-1 1 0 0,-1 0 0 0 0,1 1 0 0 0,0-1-1 0 0,0 0 1 0 0,0 1 0 0 0,0-1 0 0 0,-1 0-1 0 0,1 0 1 0 0,0 1 0 0 0,-1-1 0 0 0,-1-4-14 0 0,0-1 1 0 0,1 0-1 0 0,-1 1 0 0 0,1-1 1 0 0,0 0-1 0 0,0 0 1 0 0,0 0-1 0 0,1 0 1 0 0,0 0-1 0 0,0 0 1 0 0,0 0-1 0 0,2-6 0 0 0,0-3 66 0 0,0-1 0 0 0,2 1 0 0 0,4-14 0 0 0,-1 11-20 0 0,0 0 0 0 0,1 1 1 0 0,1 1-1 0 0,0-1 0 0 0,2 1 0 0 0,15-18 1 0 0,-6 10-87 0 0,1 2 0 0 0,1 0 0 0 0,26-18 0 0 0,-31 27-87 0 0,1 0 1 0 0,0 2-1 0 0,1 0 0 0 0,0 1 1 0 0,1 1-1 0 0,36-10 0 0 0,-41 14-295 0 0,1 0 1 0 0,-1 2-1 0 0,1 0 0 0 0,0 1 0 0 0,0 0 0 0 0,-1 1 0 0 0,1 1 0 0 0,0 1 1 0 0,25 5-1 0 0,-29-3-2200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2:24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0,'0'0'1040'0'0,"1"2"-853"0"0,16 26 1964 0 0,-12-21 822 0 0,0 0 0 0 0,8 17 1308 0 0,-9-10-2894 0 0,-3-6-2972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 13159 0 0,'0'0'1187'0'0,"-2"1"-974"0"0,-8 2 4171 0 0,81-18-2921 0 0,101-7-1 0 0,-162 21-1451 0 0,128-18-533 0 0,-126 16 123 0 0,-10 3-90 0 0,1 0-834 0 0,6 4-3418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95 233 13759 0 0,'0'0'1247'0'0,"-1"3"-1023"0"0,-21 140 637 0 0,6 0 0 0 0,2 152 0 0 0,13-271-732 0 0,-3 27 0 0 0,3-49 146 0 0,2-2-241 0 0,-1 0 0 0 0,0 1 0 0 0,0-1 0 0 0,0 1 0 0 0,0-1 0 0 0,0 0 0 0 0,0 1 0 0 0,0-1 0 0 0,0 1 0 0 0,0-1 1 0 0,-1 0-1 0 0,1 1 0 0 0,0-1 0 0 0,0 1 0 0 0,0-1 0 0 0,0 0 0 0 0,0 1 0 0 0,-1-1 0 0 0,1 0 0 0 0,0 1 0 0 0,0-1 0 0 0,-1 0 0 0 0,1 1 0 0 0,0-1 0 0 0,0 0 0 0 0,-1 0 0 0 0,1 1 0 0 0,0-1 1 0 0,-1 0-1 0 0,1 0 0 0 0,0 0 0 0 0,-1 1 0 0 0,1-1 0 0 0,-1 0 0 0 0,1 0 0 0 0,0 0 0 0 0,-1 0 0 0 0,1 0 0 0 0,-1 0 0 0 0,1 0 0 0 0,0 0 0 0 0,-1 0 0 0 0,1 0 0 0 0,-1 0 0 0 0,0 0 26 0 0,0 0 1 0 0,0 0-1 0 0,0-1 0 0 0,0 1 0 0 0,0 0 0 0 0,0-1 0 0 0,0 1 0 0 0,0-1 0 0 0,0 1 0 0 0,1-1 0 0 0,-1 1 0 0 0,0-1 0 0 0,0 1 0 0 0,0-1 0 0 0,-1-1 0 0 0,1-1-5 0 0,0 1-1 0 0,-1-1 1 0 0,1 0-1 0 0,0 0 1 0 0,0 1-1 0 0,1-1 0 0 0,-1 0 1 0 0,0 0-1 0 0,1 0 1 0 0,0 0-1 0 0,0 0 1 0 0,0 0-1 0 0,0 0 1 0 0,0 0-1 0 0,1 0 1 0 0,-1 0-1 0 0,1 0 1 0 0,0 0-1 0 0,2-5 1 0 0,2-6 171 0 0,1 1 0 0 0,13-22 0 0 0,-15 28-113 0 0,10-17 68 0 0,1 1-1 0 0,1 1 1 0 0,1 0-1 0 0,1 1 0 0 0,1 1 1 0 0,36-30-1 0 0,357-255 177 0 0,-221 195-339 0 0,7 14-218 0 0,-142 70 33 0 0,-32 15-217 0 0,0 1 1 0 0,0 1-1 0 0,28-6 0 0 0,-49 15-419 0 0,-3 4-832 0 0,-4 17-3385 0 0,-8 5-1451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82 6447 0 0,'4'-4'54'0'0,"1"1"52"0"0,0-1-1 0 0,0 0 0 0 0,-1-1 0 0 0,1 1 0 0 0,4-8 1 0 0,1-4 702 0 0,-11 12-212 0 0,1 2-50 0 0,0 1-297 0 0,0 0 0 0 0,0 0-1 0 0,0 1 1 0 0,0-1 0 0 0,-1 0-1 0 0,1 0 1 0 0,0 1 0 0 0,0-1-1 0 0,0 0 1 0 0,-1 1 0 0 0,1-1-1 0 0,0 0 1 0 0,-1 1 0 0 0,1-1-1 0 0,-1 1 1 0 0,1-1 0 0 0,-1 0-1 0 0,1 1 1 0 0,-1-1 0 0 0,1 1-1 0 0,-1-1 1 0 0,1 1 0 0 0,-1 0-1 0 0,1-1 1 0 0,-1 1 0 0 0,-1-1-1 0 0,-18-5 509 0 0,13 5-736 0 0,-1 1 1 0 0,0 1-1 0 0,0-1 1 0 0,0 1-1 0 0,1 0 1 0 0,-1 1-1 0 0,-13 4 1 0 0,-51 25-100 0 0,65-28 68 0 0,-26 15 4 0 0,1 1 1 0 0,-39 32-1 0 0,26-19 8 0 0,25-18 11 0 0,0 0 0 0 0,1 2 1 0 0,1 0-1 0 0,1 1 0 0 0,-17 21 0 0 0,32-36 438 0 0,12 6 403 0 0,-7-7-771 0 0,-1 1 0 0 0,1-1 0 0 0,0-1-1 0 0,0 1 1 0 0,0 0 0 0 0,0-1 0 0 0,0 1-1 0 0,-1-1 1 0 0,1 0 0 0 0,0 0 0 0 0,0 0-1 0 0,0 0 1 0 0,0-1 0 0 0,4 0 0 0 0,7-2 321 0 0,22-9 0 0 0,-24 8-216 0 0,91-38 236 0 0,-28 9-382 0 0,-74 32-42 0 0,0 1 0 0 0,0-1 0 0 0,0 1 0 0 0,0 0 0 0 0,0 0 0 0 0,0-1 0 0 0,0 1 0 0 0,0 0 0 0 0,0 0 0 0 0,-1 0 0 0 0,1 0 0 0 0,2 0 0 0 0,-3 0-2 0 0,1 1-1 0 0,-1-1 0 0 0,1 1 1 0 0,-1-1-1 0 0,1 1 1 0 0,-1-1-1 0 0,1 1 0 0 0,-1-1 1 0 0,1 1-1 0 0,-1-1 0 0 0,0 1 1 0 0,1 0-1 0 0,-1-1 1 0 0,0 1-1 0 0,0 0 0 0 0,1-1 1 0 0,-1 1-1 0 0,0 0 1 0 0,0-1-1 0 0,0 1 0 0 0,0 0 1 0 0,0-1-1 0 0,0 1 1 0 0,0 0-1 0 0,0-1 0 0 0,0 1 1 0 0,0 0-1 0 0,0-1 1 0 0,0 1-1 0 0,-1 1 0 0 0,-6 23-109 0 0,5-22 98 0 0,1 1 0 0 0,-1-1 0 0 0,1 0-1 0 0,-1 0 1 0 0,0 0 0 0 0,-4 5 0 0 0,-17 27-96 0 0,21-33-62 0 0,25-3-1927 0 0,4-4 436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45 154 15631 0 0,'0'0'1418'0'0,"-1"1"-1168"0"0,0 0-13 0 0,0-1-1 0 0,1 0 1 0 0,-1 1-1 0 0,1-1 0 0 0,-1 1 1 0 0,1-1-1 0 0,-1 1 1 0 0,1-1-1 0 0,-1 1 1 0 0,1-1-1 0 0,-1 1 0 0 0,1 0 1 0 0,-1-1-1 0 0,1 1 1 0 0,0-1-1 0 0,-1 2 1 0 0,1-2-202 0 0,0 0 0 0 0,1 1 1 0 0,-1-1-1 0 0,0 0 0 0 0,0 0 1 0 0,1 0-1 0 0,-1 0 0 0 0,0 1 1 0 0,0-1-1 0 0,0 0 0 0 0,1 0 1 0 0,-1 0-1 0 0,0 0 0 0 0,1 0 1 0 0,-1 0-1 0 0,0 0 0 0 0,0 0 1 0 0,1 0-1 0 0,-1 0 0 0 0,0 0 1 0 0,0 0-1 0 0,1 0 0 0 0,-1 0 1 0 0,0 0-1 0 0,0 0 0 0 0,1 0 1 0 0,20-4 225 0 0,64-20 691 0 0,107-46 1 0 0,-170 60-1218 0 0,25-18-1 0 0,7-3-207 0 0,-86 39-195 0 0,-57 29 539 0 0,-161 92-1 0 0,237-122 230 0 0,1 1-1 0 0,0 0 0 0 0,0 1 0 0 0,1 0 0 0 0,-17 19 0 0 0,27-27-96 0 0,1 0 1 0 0,-1-1-1 0 0,1 1 0 0 0,0 0 0 0 0,0-1 0 0 0,-1 1 1 0 0,1 0-1 0 0,0 0 0 0 0,0-1 0 0 0,0 1 0 0 0,0 0 1 0 0,0-1-1 0 0,0 1 0 0 0,0 0 0 0 0,0 0 0 0 0,0-1 1 0 0,0 1-1 0 0,0 0 0 0 0,0 0 0 0 0,1-1 0 0 0,-1 1 1 0 0,0 0-1 0 0,0-1 0 0 0,1 1 0 0 0,-1 0 0 0 0,1-1 1 0 0,-1 1-1 0 0,0 0 0 0 0,2 0 0 0 0,-1 1 5 0 0,1 0 0 0 0,-1-1 0 0 0,1 1 0 0 0,0-1 0 0 0,-1 1 0 0 0,1-1 0 0 0,4 3 0 0 0,-1-3-254 0 0,-1 1 0 0 0,1 0 0 0 0,0-1 0 0 0,1 0 1 0 0,-1-1-1 0 0,10 1 0 0 0,33-2-4043 0 0,-33 0 2581 0 0,16-1-4990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28 3223 0 0,'2'-1'240'0'0,"39"-25"13126"0"0,-52 50-12520 0 0,-1 0 1 0 0,-22 33 0 0 0,-39 46-170 0 0,41-60-381 0 0,-426 534 889 0 0,448-566-1198 0 0,-6 7-58 0 0,-23 35 1 0 0,38-52-741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12407 0 0,'-2'1'566'0'0,"-8"3"-101"0"0,3-2-409 0 0,1 0-1 0 0,-1 1 0 0 0,1 0 0 0 0,0 0 0 0 0,0 1 0 0 0,0-1 0 0 0,-8 8 0 0 0,-6 9 723 0 0,1 2 0 0 0,1 0 1 0 0,1 0-1 0 0,2 2 0 0 0,0 0 0 0 0,-12 28 0 0 0,22-42-486 0 0,1 0-1 0 0,0 1 1 0 0,1-1 0 0 0,0 1-1 0 0,1 0 1 0 0,0 0 0 0 0,1 0-1 0 0,0 13 1 0 0,1-22-13 0 0,3 11 598 0 0,-3-13-830 0 0,0 1 0 0 0,1-1-1 0 0,-1 1 1 0 0,0-1 0 0 0,1 1 0 0 0,-1-1-1 0 0,0 1 1 0 0,1-1 0 0 0,-1 1-1 0 0,1-1 1 0 0,-1 0 0 0 0,0 1 0 0 0,1-1-1 0 0,-1 0 1 0 0,1 1 0 0 0,-1-1-1 0 0,1 0 1 0 0,-1 0 0 0 0,1 1-1 0 0,-1-1 1 0 0,1 0 0 0 0,0 0 0 0 0,-1 0-1 0 0,1 0 1 0 0,-1 0 0 0 0,1 0-1 0 0,0 0 1 0 0,8-2 52 0 0,0-1 1 0 0,-1 0-1 0 0,0-1 0 0 0,0 0 0 0 0,0 0 1 0 0,0-1-1 0 0,12-10 0 0 0,51-48 171 0 0,-34 29-301 0 0,94-75-2243 0 0,-103 86 379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109 174 6911 0 0,'0'0'623'0'0,"-1"3"-514"0"0,-4 20 12610 0 0,6-23-12457 0 0,0 1-30 0 0,1-1-1 0 0,-1 1 1 0 0,1-1-1 0 0,-1 0 0 0 0,1 0 1 0 0,-1 0-1 0 0,1 0 1 0 0,-1 0-1 0 0,3 0 1 0 0,5-1-124 0 0,-1-1 1 0 0,15-4-1 0 0,34-15 437 0 0,-1-2 0 0 0,-1-3-1 0 0,64-41 1 0 0,-113 63-643 0 0,0 0 0 0 0,0 0 0 0 0,-1 0 0 0 0,0 0-1 0 0,0-1 1 0 0,0 0 0 0 0,0 0 0 0 0,-1 0 0 0 0,6-9 0 0 0,-9 13-133 0 0,-14 0-800 0 0,8 1 983 0 0,1 0 1 0 0,-1 0-1 0 0,0 1 0 0 0,1-1 0 0 0,-1 1 1 0 0,-8 2-1 0 0,-10 5 6 0 0,1 2 1 0 0,0 0-1 0 0,0 1 0 0 0,2 1 1 0 0,-22 16-1 0 0,-91 81 129 0 0,95-77-28 0 0,38-31-58 0 0,-19 15 78 0 0,0 1 0 0 0,1 1 0 0 0,-24 30 0 0 0,38-42-45 0 0,0 1 0 0 0,0-1 1 0 0,1 1-1 0 0,-1 0 0 0 0,1 0 1 0 0,1 0-1 0 0,-3 8 1 0 0,5-10 0 0 0,-1-1 1 0 0,0 1-1 0 0,1-1 1 0 0,0 1-1 0 0,0-1 1 0 0,0 1-1 0 0,1 0 1 0 0,-1-1-1 0 0,1 1 1 0 0,0-1-1 0 0,1 1 1 0 0,2 7-1 0 0,-2-8 13 0 0,1 0 0 0 0,-1 0 0 0 0,1-1 0 0 0,0 1 0 0 0,0 0 0 0 0,0-1 0 0 0,0 0 0 0 0,1 0 0 0 0,0 0 0 0 0,-1 0 0 0 0,1 0-1 0 0,0-1 1 0 0,0 0 0 0 0,0 0 0 0 0,1 0 0 0 0,-1 0 0 0 0,0 0 0 0 0,1-1 0 0 0,-1 0 0 0 0,1 0 0 0 0,4 0 0 0 0,4 1 41 0 0,-1-1 0 0 0,1 0 0 0 0,0-1 0 0 0,-1-1 0 0 0,1 0 1 0 0,19-5-1 0 0,2-3-29 0 0,-1-2 0 0 0,60-29 0 0 0,-2 1-3054 0 0,-78 34 1681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42 6911 0 0,'21'-29'732'0'0,"-14"17"7591"0"0,-13 23-7560 0 0,-198 345 2147 0 0,100-201-3021 0 0,45-69-1035 0 0,53-76 553 0 0,5-8-102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161 506 5983 0 0,'-1'2'464'0'0,"-63"70"1670"0"0,56-62-1363 0 0,0 0 1 0 0,0 1 0 0 0,1 0 0 0 0,-6 13-1 0 0,13-22 277 0 0,-6 8 2632 0 0,60-113-2789 0 0,-30 55-681 0 0,3 0-1 0 0,49-68 1 0 0,-75 115-207 0 0,45-57 124 0 0,77-76-1 0 0,-100 113-90 0 0,6-7 21 0 0,33-24-1 0 0,-53 46-8 0 0,0 0 0 0 0,0 0-1 0 0,0 1 1 0 0,1 0-1 0 0,0 1 1 0 0,0 0-1 0 0,0 0 1 0 0,19-3 0 0 0,-24 6-16 0 0,0 1 1 0 0,0-1 0 0 0,0 1 0 0 0,0 0 0 0 0,0 0 0 0 0,-1 1 0 0 0,1 0 0 0 0,0 0 0 0 0,0 0 0 0 0,-1 0 0 0 0,1 1 0 0 0,0-1 0 0 0,-1 1 0 0 0,8 5 0 0 0,-7-4 1 0 0,1 2 0 0 0,-1-1 1 0 0,0 0-1 0 0,-1 1 0 0 0,1 0 1 0 0,-1 0-1 0 0,0 0 0 0 0,0 1 1 0 0,5 10-1 0 0,-2-2 5 0 0,-1 1 0 0 0,0 0 0 0 0,-2 1 0 0 0,1-1 0 0 0,-2 1 1 0 0,0 0-1 0 0,-1 0 0 0 0,0 19 0 0 0,-2-11-4 0 0,-2 0-1 0 0,0-1 1 0 0,-2 1 0 0 0,-9 33 0 0 0,-36 88 110 0 0,31-103-122 0 0,-2-1 0 0 0,-2-1 0 0 0,-2-1 0 0 0,-1-1 0 0 0,-35 41 0 0 0,40-57-94 0 0,0 0-1 0 0,-1-2 1 0 0,-2 0-1 0 0,0-1 1 0 0,-32 20-1 0 0,23-20-20 0 0,0-2-1 0 0,-1-1 0 0 0,-67 23 0 0 0,19-18 93 0 0,47-14 0 0 0,29-5-1 0 0,0-1-1 0 0,0-1 1 0 0,0 1-1 0 0,-1-1 1 0 0,1 0-1 0 0,0 0 1 0 0,0 0 0 0 0,0-1-1 0 0,-1 0 1 0 0,-4-1-1 0 0,9 2-8 0 0,1-1 0 0 0,-1 1 0 0 0,1 0 0 0 0,0 0 0 0 0,-1-1 0 0 0,1 1 0 0 0,-1 0 0 0 0,1-1 0 0 0,-1 1 0 0 0,1 0 0 0 0,0-1 0 0 0,-1 1 0 0 0,1-1 0 0 0,0 1 0 0 0,-1-1 0 0 0,1 1 0 0 0,0-1 0 0 0,0 1 0 0 0,-1-1 0 0 0,1 1 0 0 0,0-1 0 0 0,0 1 0 0 0,0-1 0 0 0,0 1 0 0 0,0-1 0 0 0,0 1 1 0 0,0-1-1 0 0,0 0 0 0 0,2-13-227 0 0,0 8 126 0 0,1 0 0 0 0,0 0 0 0 0,0 0 1 0 0,0 1-1 0 0,0-1 0 0 0,1 1 1 0 0,0 0-1 0 0,9-9 0 0 0,41-32-1471 0 0,-48 41 1314 0 0,25-18-1661 0 0,2 2-3649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98 397 10135 0 0,'-2'1'778'0'0,"-4"3"-443"0"0,0 0 1 0 0,0 0-1 0 0,1 0 1 0 0,0 1-1 0 0,0 0 1 0 0,0 0-1 0 0,0 1 1 0 0,1-1-1 0 0,0 1 1 0 0,0 0-1 0 0,1 0 1 0 0,-1 0-1 0 0,1 1 1 0 0,0-1-1 0 0,-2 11 1 0 0,-17 55 926 0 0,21-70 426 0 0,3-5-1496 0 0,1-1-1 0 0,-1 1 1 0 0,1 0-1 0 0,0 0 1 0 0,3-3-1 0 0,8-10 196 0 0,54-79 542 0 0,75-95-314 0 0,-94 129-450 0 0,-22 26-26 0 0,38-37-1 0 0,-56 63-149 0 0,1 0-1 0 0,0 1 0 0 0,0 0 1 0 0,0 1-1 0 0,1 0 0 0 0,0 1 1 0 0,1 0-1 0 0,20-7 1 0 0,-29 12-40 0 0,0 0 0 0 0,1 0 1 0 0,-1 1-1 0 0,1 0 1 0 0,-1-1-1 0 0,1 1 1 0 0,0 0-1 0 0,-1 1 1 0 0,1-1-1 0 0,-1 1 1 0 0,1-1-1 0 0,-1 1 1 0 0,0 0-1 0 0,1 0 0 0 0,-1 1 1 0 0,0-1-1 0 0,0 1 1 0 0,5 2-1 0 0,3 4-823 0 0,-1 0-1 0 0,0 0 0 0 0,14 17 1 0 0,-10-11-1137 0 0,-2-3-4009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604 131 5063 0 0,'34'-37'1451'0'0,"7"-9"7742"0"0,-39 44-8996 0 0,-1 1 0 0 0,0 0-1 0 0,-1-1 1 0 0,1 1 0 0 0,0-1 0 0 0,0 1-1 0 0,-1-1 1 0 0,1 1 0 0 0,-1-1-1 0 0,1 1 1 0 0,-1-1 0 0 0,1 0 0 0 0,-1 1-1 0 0,0-1 1 0 0,0 0 0 0 0,0 1 0 0 0,0-1-1 0 0,0-2 1 0 0,-1 3-155 0 0,1 0-1 0 0,0 0 1 0 0,-1 0-1 0 0,1 1 1 0 0,-1-1-1 0 0,1 0 1 0 0,-1 0-1 0 0,1 1 1 0 0,-1-1-1 0 0,1 0 1 0 0,-1 0-1 0 0,0 1 1 0 0,1-1-1 0 0,-1 1 1 0 0,0-1-1 0 0,0 1 1 0 0,1-1-1 0 0,-1 1 1 0 0,0-1-1 0 0,0 1 1 0 0,0 0-1 0 0,0-1 1 0 0,0 1-1 0 0,1 0 1 0 0,-1 0 0 0 0,0 0-1 0 0,0 0 1 0 0,0-1-1 0 0,0 1 1 0 0,0 0-1 0 0,0 1 1 0 0,-1-1-1 0 0,-6 1 22 0 0,0 1-1 0 0,1 1 1 0 0,-1-1 0 0 0,0 1-1 0 0,1 0 1 0 0,0 1 0 0 0,0 0-1 0 0,0 0 1 0 0,-11 8-1 0 0,2-1 8 0 0,-226 132 50 0 0,184-112-116 0 0,2 4-1 0 0,-88 69 1 0 0,126-88 87 0 0,-21 22-1 0 0,39-37-76 0 0,-1-1 0 0 0,1 1 0 0 0,-1-1 0 0 0,1 1 0 0 0,-1 0 0 0 0,1-1 0 0 0,-1 1 0 0 0,1 0 0 0 0,0 0-1 0 0,-1-1 1 0 0,1 1 0 0 0,0 0 0 0 0,0 0 0 0 0,0-1 0 0 0,-1 1 0 0 0,1 0 0 0 0,0 0 0 0 0,0-1 0 0 0,0 2 0 0 0,0 0 82 0 0,3-1-16 0 0,2 1-63 0 0,0 0 0 0 0,0-1 1 0 0,0 1-1 0 0,0-1 0 0 0,0-1 1 0 0,0 1-1 0 0,1-1 0 0 0,-1 0 1 0 0,0 0-1 0 0,0 0 0 0 0,0-1 1 0 0,0 0-1 0 0,7-1 0 0 0,11-5 102 0 0,37-14 0 0 0,-48 16-78 0 0,65-25-118 0 0,-2-4-1 0 0,123-74 1 0 0,-196 107-27 0 0,-2 4-376 0 0,-3 8 408 0 0,1 0 0 0 0,-2 0-1 0 0,1 0 1 0 0,-2 0 0 0 0,1-1-1 0 0,-1 1 1 0 0,-13 18 0 0 0,7-20-318 0 0,10-7 81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22 243 3223 0 0,'12'-10'20014'0'0,"-13"14"-19483"0"0,1 0-3682 0 0,-14 85 4454 0 0,7-60-1081 0 0,3 0 0 0 0,0 1 0 0 0,1 32 0 0 0,3-61-220 0 0,0-1 0 0 0,0 0 0 0 0,0 1 0 0 0,0-1 0 0 0,0 0 0 0 0,0 1 0 0 0,0-1 0 0 0,0 0 0 0 0,0 1 0 0 0,0-1 0 0 0,0 0 0 0 0,0 1 0 0 0,0-1 0 0 0,1 0 0 0 0,-1 1 0 0 0,0-1 0 0 0,0 0 0 0 0,0 0 0 0 0,1 1 0 0 0,-1-1 0 0 0,0 0 0 0 0,0 0 0 0 0,0 1 0 0 0,1-1 0 0 0,-1 0 0 0 0,0 0 0 0 0,1 0 0 0 0,-1 1 0 0 0,0-1 0 0 0,0 0 0 0 0,1 0 0 0 0,-1 0 0 0 0,0 0 0 0 0,1 0 0 0 0,-1 0 0 0 0,0 0 1 0 0,1 0-1 0 0,-1 0 0 0 0,0 1 1 0 0,0-1-1 0 0,0 0 1 0 0,1 0-1 0 0,-1 0 0 0 0,0 0 1 0 0,0 0-1 0 0,0 0 1 0 0,1 0-1 0 0,-1 1 0 0 0,0-1 1 0 0,0 0-1 0 0,0 0 1 0 0,0 0-1 0 0,1 0 1 0 0,-1 0-1 0 0,0 1 0 0 0,0-1 1 0 0,0 0-1 0 0,0 0 1 0 0,0 0-1 0 0,0 1 0 0 0,0-1 1 0 0,0 0-1 0 0,0 0 1 0 0,0 0-1 0 0,1 1 0 0 0,1-1 77 0 0,1 1-65 0 0,0-1-1 0 0,-1 0 1 0 0,1 0 0 0 0,0 0-1 0 0,-1-1 1 0 0,1 1-1 0 0,0 0 1 0 0,-1-1 0 0 0,1 0-1 0 0,-1 0 1 0 0,1 0 0 0 0,-1 0-1 0 0,1 0 1 0 0,-1 0-1 0 0,3-2 1 0 0,0-1-3 0 0,0 0 0 0 0,-1 0-1 0 0,0-1 1 0 0,0 1 0 0 0,0-1 0 0 0,3-6-1 0 0,19-30-155 0 0,-11 16-113 0 0,34-41 0 0 0,-35 48 193 0 0,-11 13 43 0 0,0 1 0 0 0,1-1 0 0 0,-1 1 0 0 0,1 0 0 0 0,0 0 0 0 0,0 1 0 0 0,0-1 0 0 0,9-4 0 0 0,-12 7-56 0 0,1 3 22 0 0,-1 0 52 0 0,1 0 0 0 0,-1 1 0 0 0,1-1 0 0 0,-1 0 0 0 0,0 1 0 0 0,0 0 0 0 0,0-1 0 0 0,-1 1 0 0 0,1-1 0 0 0,-1 1 0 0 0,1 0 0 0 0,-1 0 1 0 0,0-1-1 0 0,0 1 0 0 0,0 0 0 0 0,-1 2 0 0 0,0 8 37 0 0,-2 0-1 0 0,-4 15 1 0 0,0-1 24 0 0,5-20-40 0 0,0-1-1 0 0,1 1 1 0 0,0 0 0 0 0,0 11 0 0 0,1-10 5 0 0,1 8 1 0 0,4 1 38 0 0,-1-10-34 0 0,0 1-1 0 0,1-1 1 0 0,0 1-1 0 0,8 9 0 0 0,4-1 14 0 0,-12-13-24 0 0,0-1-1 0 0,9 7-3 0 0,2-2 0 0 0,-2-4 49 0 0,-10-3-33 0 0,0 0-1 0 0,0-1 1 0 0,0 0-1 0 0,-1 1 1 0 0,1-1-1 0 0,0 0 1 0 0,-1-1-1 0 0,1 1 1 0 0,-1-1-1 0 0,1 1 1 0 0,-1-1-1 0 0,0 0 1 0 0,1 0-1 0 0,-1-1 1 0 0,0 1-1 0 0,0-1 1 0 0,3-4-1 0 0,6-5 225 0 0,-2-1 0 0 0,16-24 0 0 0,-21 30-160 0 0,108-177 1188 0 0,-22 50-1028 0 0,-69 103-232 0 0,-1 5-635 0 0,-12 14-880 0 0,0 0 1 0 0,-1-1 0 0 0,0 1 0 0 0,9-21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4 919 0 0,'-13'-3'19158'0'0,"24"17"-18836"0"0,-1 1 0 0 0,-1 1 0 0 0,0 0 0 0 0,-1 0 0 0 0,0 0 1 0 0,8 32-1 0 0,22 113 119 0 0,-19-66-270 0 0,-19-94-170 0 0,6 23 62 0 0,0-1-1 0 0,18 44 0 0 0,-23-65-67 0 0,0 0-1 0 0,-1-1 1 0 0,1 1 0 0 0,0-1-1 0 0,0 1 1 0 0,1-1-1 0 0,-1 1 1 0 0,0-1-1 0 0,0 0 1 0 0,1 0-1 0 0,-1 1 1 0 0,1-1-1 0 0,-1 0 1 0 0,1 0-1 0 0,-1-1 1 0 0,1 1-1 0 0,0 0 1 0 0,-1 0-1 0 0,1-1 1 0 0,0 1-1 0 0,0-1 1 0 0,0 0-1 0 0,-1 1 1 0 0,1-1-1 0 0,0 0 1 0 0,0 0-1 0 0,0 0 1 0 0,-1 0-1 0 0,1 0 1 0 0,0-1-1 0 0,0 1 1 0 0,2-1-1 0 0,4-2-131 0 0,0 0 1 0 0,-1 0-1 0 0,1 0 0 0 0,-1-1 1 0 0,9-6-1 0 0,-12 7 36 0 0,21-13-1021 0 0,-1-2 1 0 0,0-1-1 0 0,33-35 0 0 0,-26 21-1294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33 6447 0 0,'1'-2'499'0'0,"5"-28"13042"0"0,-3 32-13161 0 0,-1 0-310 0 0,1 1 0 0 0,-1-1-1 0 0,0 1 1 0 0,1 0 0 0 0,-1 0 0 0 0,0 0-1 0 0,-1 0 1 0 0,1 0 0 0 0,-1 0 0 0 0,1 0-1 0 0,-1 1 1 0 0,0-1 0 0 0,0 0 0 0 0,1 5-1 0 0,-2-2-1 0 0,1 0-1 0 0,-1 0 0 0 0,0 0 1 0 0,-1 0-1 0 0,1 0 0 0 0,-1 0 1 0 0,0 0-1 0 0,-3 7 0 0 0,-8 23 58 0 0,-2-2-1 0 0,-1 0 0 0 0,-2-1 1 0 0,-1 0-1 0 0,-28 38 1 0 0,11-26-130 0 0,-1 0 0 0 0,-48 44 1 0 0,-91 70-46 0 0,-50 52 7 0 0,201-186 40 0 0,-7 7-21 0 0,-35 48 0 0 0,59-70 17 0 0,0 1 1 0 0,1-1 0 0 0,0 1 0 0 0,0 0 0 0 0,1 1-1 0 0,1-1 1 0 0,0 1 0 0 0,1 0 0 0 0,-4 19 0 0 0,7-28-74 0 0,1-1-112 0 0,5 21-1412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36 622 8287 0 0,'0'0'756'0'0,"-15"1"12091"0"0,13-2-12712 0 0,0-1 0 0 0,1 1 0 0 0,-1-1-1 0 0,1 1 1 0 0,-1-1 0 0 0,1 1 0 0 0,0-1 0 0 0,0 0 0 0 0,0 0 0 0 0,0 0 0 0 0,0 0-1 0 0,0 0 1 0 0,0 0 0 0 0,1 0 0 0 0,-1 0 0 0 0,1 0 0 0 0,-1 0 0 0 0,1 0 0 0 0,0 0 0 0 0,0 0-1 0 0,0 0 1 0 0,0 0 0 0 0,0 0 0 0 0,1-1 0 0 0,-1 1 0 0 0,0 0 0 0 0,2-3 0 0 0,1-4 32 0 0,0-1 0 0 0,1 1 0 0 0,0-1 0 0 0,7-11 0 0 0,18-27-182 0 0,3 1 1 0 0,1 2-1 0 0,2 1 1 0 0,3 2 0 0 0,45-41-1 0 0,-53 56-991 0 0,2 1-1 0 0,2 2 1 0 0,0 1-1 0 0,1 2 1 0 0,1 1-1 0 0,38-14 1 0 0,-60 28-71 0 0,0 1 1 0 0,22-4 0 0 0,-11 5-610 0 0</inkml:trace>
  <inkml:trace contextRef="#ctx0" brushRef="#br0" timeOffset="1">714 90 4607 0 0,'-4'9'305'0'0,"-1"0"-1"0"0,2 0 1 0 0,-5 14-1 0 0,-3 28 4402 0 0,10-46-4075 0 0,-1 2 117 0 0,1 0 1 0 0,0 0-1 0 0,0 1 0 0 0,1-1 1 0 0,0 0-1 0 0,0 1 0 0 0,1 7 1 0 0,0-13-11 0 0,0-1-30 0 0,3 2-544 0 0,-1 0 0 0 0,1-1 0 0 0,0 0 0 0 0,-1 1 0 0 0,1-1 0 0 0,0-1 0 0 0,1 1 0 0 0,-1-1 0 0 0,0 1 0 0 0,0-1 0 0 0,0-1 0 0 0,1 1 0 0 0,-1 0-1 0 0,1-1 1 0 0,-1 0 0 0 0,0 0 0 0 0,1 0 0 0 0,-1-1 0 0 0,8-1 0 0 0,3-1 41 0 0,0-1 1 0 0,-1 0-1 0 0,1-1 0 0 0,19-10 0 0 0,-13 5-165 0 0,-1 1-2 0 0,27-17 0 0 0,-41 22-82 0 0,1-1 1 0 0,-1 0-1 0 0,-1 0 0 0 0,1 0 1 0 0,-1-1-1 0 0,0 1 1 0 0,9-14-1 0 0,-11 13-127 0 0,1 0 0 0 0,-1 1 0 0 0,0-2-1 0 0,3-9 1 0 0,-6 16 147 0 0,0 0 0 0 0,0-1 0 0 0,0 1 0 0 0,0 0 0 0 0,0-1 0 0 0,0 1 0 0 0,-1 0 0 0 0,1-1 0 0 0,0 1 0 0 0,0 0 0 0 0,0-1-1 0 0,0 1 1 0 0,0 0 0 0 0,-1 0 0 0 0,1-1 0 0 0,0 1 0 0 0,0 0 0 0 0,0 0 0 0 0,-1-1 0 0 0,1 1 0 0 0,0 0 0 0 0,-1 0 0 0 0,1 0 0 0 0,0-1 0 0 0,0 1 0 0 0,-1 0 0 0 0,1 0 0 0 0,0 0-1 0 0,-1 0 1 0 0,1 0 0 0 0,0 0 0 0 0,-1-1 0 0 0,1 1 0 0 0,0 0 0 0 0,-1 0 0 0 0,1 0 0 0 0,0 0 0 0 0,-1 0 0 0 0,0 1 0 0 0,-13-1-222 0 0,4 1 165 0 0,-1 2 0 0 0,1-1 0 0 0,-1 2 1 0 0,1-1-1 0 0,0 1 0 0 0,-10 6 0 0 0,-56 36-3 0 0,43-26 29 0 0,10-6 35 0 0,-110 71 130 0 0,98-60 313 0 0,-52 48 0 0 0,81-68-325 0 0,1 0-1 0 0,0 1 1 0 0,0 0 0 0 0,0 0-1 0 0,1 0 1 0 0,-7 14 0 0 0,10-18-89 0 0,0 0-1 0 0,1 0 1 0 0,-1 0 0 0 0,0 0 0 0 0,1 0 0 0 0,-1 0-1 0 0,1 1 1 0 0,0-1 0 0 0,0 0 0 0 0,0 0 0 0 0,0 1 0 0 0,0-1-1 0 0,0 0 1 0 0,0 0 0 0 0,1 1 0 0 0,-1-1 0 0 0,1 0-1 0 0,0 0 1 0 0,0 0 0 0 0,0 0 0 0 0,0 0 0 0 0,0 0-1 0 0,0 0 1 0 0,0 0 0 0 0,0 0 0 0 0,1 0 0 0 0,2 1 0 0 0,-1 1-79 0 0,1-1 0 0 0,0 0 0 0 0,0 0 0 0 0,0-1 0 0 0,0 1 0 0 0,1-1 0 0 0,-1 0 0 0 0,1 0 1 0 0,-1-1-1 0 0,7 2 0 0 0,-3-1-1331 0 0,-1-1 0 0 0,1 0-1 0 0,9 1 1 0 0,17-3-5223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90 2759 0 0,'5'-6'254'0'0,"30"-24"15956"0"0,-36 33-15703 0 0,-23 39 80 0 0,-45 61 0 0 0,27-43-572 0 0,-32 37-15 0 0,65-81 0 0 0,3 2 0 0 0,5-17 14 0 0,1 1 0 0 0,-1-1-1 0 0,1 1 1 0 0,0-1 0 0 0,0 1 0 0 0,0 0-1 0 0,0-1 1 0 0,0 1 0 0 0,0-1 0 0 0,1 1-1 0 0,-1-1 1 0 0,0 1 0 0 0,1-1-1 0 0,-1 1 1 0 0,1-1 0 0 0,-1 1 0 0 0,1-1-1 0 0,0 1 1 0 0,0-1 0 0 0,0 0 0 0 0,0 0-1 0 0,0 1 1 0 0,0-1 0 0 0,0 0 0 0 0,0 0-1 0 0,0 0 1 0 0,0 0 0 0 0,1 0-1 0 0,0 1 1 0 0,1-1 18 0 0,0 0 0 0 0,0 1 0 0 0,0-1 0 0 0,0 0-1 0 0,0-1 1 0 0,0 1 0 0 0,0 0 0 0 0,0-1 0 0 0,0 0 0 0 0,0 0 0 0 0,1 0-1 0 0,-1 0 1 0 0,0 0 0 0 0,0 0 0 0 0,0-1 0 0 0,5-1 0 0 0,5-2 141 0 0,0-1-1 0 0,18-9 1 0 0,-21 9-60 0 0,19-8 80 0 0,0-2 0 0 0,-2 0-1 0 0,28-22 1 0 0,-46 31-183 0 0,-1-1 0 0 0,0 0 0 0 0,-1 0 1 0 0,1-1-1 0 0,-2 0 0 0 0,1 0 0 0 0,-1-1 1 0 0,0 1-1 0 0,-1-1 0 0 0,0-1 0 0 0,0 1 0 0 0,-1-1 1 0 0,4-13-1 0 0,-7 16-76 0 0,0-1 0 0 0,0 0 0 0 0,-1 1 0 0 0,0-1 0 0 0,0 0 0 0 0,0 0 0 0 0,-3-11 0 0 0,-1 1-395 0 0,-11-33-1 0 0,11 42 202 0 0,1 1 0 0 0,-1 0 0 0 0,-1 0 0 0 0,1 1 0 0 0,-8-10 0 0 0,11 17 223 0 0,0 0 0 0 0,1-1 0 0 0,-1 1 0 0 0,1 0-1 0 0,-1-1 1 0 0,1 1 0 0 0,-1 0 0 0 0,0 0 0 0 0,1-1 0 0 0,-1 1-1 0 0,0 0 1 0 0,1 0 0 0 0,-1 0 0 0 0,0 0 0 0 0,1 0 0 0 0,-1 0-1 0 0,1 0 1 0 0,-1 0 0 0 0,-1 0 0 0 0,0 1-86 0 0,-3-2-299 0 0,-8 0 262 0 0,4 3-3277 0 0,-1 3 2034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6911 0 0,'0'0'2288'0'0,"0"2"-536"0"0,-1 7-508 0 0,1-1 0 0 0,-1 1 0 0 0,-4 14 0 0 0,-22 53 1531 0 0,17-47-2134 0 0,-14 43-229 0 0,-16 80 0 0 0,37-132-400 0 0,3-4 50 0 0,2-3 14 0 0,1-9-4 0 0,2-2-10 0 0,-1-1 0 0 0,0 0 0 0 0,1 0 1 0 0,-1-1-1 0 0,1 1 0 0 0,-1-1 1 0 0,1 0-1 0 0,-1 0 0 0 0,1 0 1 0 0,-1-1-1 0 0,1 0 0 0 0,-1 1 1 0 0,1-2-1 0 0,-1 1 0 0 0,8-4 1 0 0,7-3 178 0 0,0-1 1 0 0,19-14 0 0 0,-38 23-242 0 0,45-29 60 0 0,-2-2-1 0 0,-1-2 1 0 0,67-68 0 0 0,-95 87-113 0 0,-2-1 0 0 0,22-32 0 0 0,-33 45-24 0 0,-4 3-224 0 0,1 0 282 0 0,0 0 1 0 0,0 0 0 0 0,-1 0-1 0 0,1 1 1 0 0,0-1-1 0 0,0 1 1 0 0,0-1 0 0 0,-2 4-1 0 0,-1-1-13 0 0,-4 3 46 0 0,-1 2 0 0 0,1 0 1 0 0,0 0-1 0 0,-10 13 0 0 0,12-9 65 0 0,6-9-54 0 0,0-2-16 0 0,0 0 1 0 0,0 0-1 0 0,0 1 1 0 0,1-1-1 0 0,-1 1 1 0 0,1-1-1 0 0,-1 1 1 0 0,1-1-1 0 0,0 5 1 0 0,0-6-8 0 0,0 1 0 0 0,0 0 1 0 0,1 0-1 0 0,-1 0 1 0 0,1-1-1 0 0,-1 1 0 0 0,1 0 1 0 0,-1 0-1 0 0,1-1 1 0 0,0 1-1 0 0,0-1 0 0 0,0 1 1 0 0,0 0-1 0 0,0-1 1 0 0,0 0-1 0 0,1 1 0 0 0,-1-1 1 0 0,3 2-1 0 0,0 1 17 0 0,-1 0-7 0 0,16 10-14 0 0,31 14-2299 0 0,-35-20 1026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11519 0 0,'0'0'10172'0'0,"1"-3"-9720"0"0,1-11-110 0 0,0 0 0 0 0,2-1 0 0 0,-1 1 0 0 0,2 1 0 0 0,0-1 0 0 0,1 1 0 0 0,0-1 0 0 0,14-20 0 0 0,3 0 46 0 0,53-57-1 0 0,-19 26-306 0 0,81-83-267 0 0,-123 133 30 0 0,2 1-1 0 0,0 1 1 0 0,0 1-1 0 0,2 1 1 0 0,-1 0-1 0 0,1 1 1 0 0,26-9-1 0 0,-37 16-151 0 0,-1 1-1 0 0,0 0 1 0 0,1 0-1 0 0,-1 1 0 0 0,1 0 1 0 0,0 0-1 0 0,-1 1 1 0 0,1 0-1 0 0,8 1 1 0 0,2 2-1063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15951 0 0,'0'0'3336'0'0,"-3"1"-2804"0"0,-53 38 266 0 0,-94 46 0 0 0,-8 4-686 0 0,76-34-74 0 0,3 3-1 0 0,-106 100 0 0 0,121-89-37 0 0,56-57-16 0 0,7-12 14 0 0,1 0 1 0 0,0 0-1 0 0,0 0 0 0 0,0 0 1 0 0,0 0-1 0 0,0 1 0 0 0,0-1 1 0 0,0 0-1 0 0,0 0 0 0 0,0 0 1 0 0,0 0-1 0 0,0 0 0 0 0,0 0 1 0 0,0 0-1 0 0,0 0 0 0 0,0 1 1 0 0,0-1-1 0 0,0 0 0 0 0,0 0 1 0 0,0 0-1 0 0,0 0 0 0 0,0 0 1 0 0,0 0-1 0 0,0 0 0 0 0,0 1 1 0 0,0-1-1 0 0,0 0 0 0 0,0 0 1 0 0,0 0-1 0 0,0 0 0 0 0,0 0 1 0 0,0 0-1 0 0,0 0 0 0 0,0 0 1 0 0,0 1-1 0 0,0-1 0 0 0,0 0 1 0 0,0 0-1 0 0,0 0 0 0 0,0 0 1 0 0,0 0-1 0 0,1 0 0 0 0,-1 0 1 0 0,0 0-1 0 0,0 0 0 0 0,0 0 1 0 0,0 0-1 0 0,0 0 0 0 0,0 0 0 0 0,0 0 1 0 0,4 3-36 0 0,-1-1 0 0 0,0 0 0 0 0,1 0 0 0 0,-1 0 0 0 0,1 0 0 0 0,0-1-1 0 0,0 1 1 0 0,0-1 0 0 0,-1 0 0 0 0,1 0 0 0 0,0 0 0 0 0,0-1 0 0 0,6 1 0 0 0,7-2-364 0 0,0 1 0 0 0,16-4 0 0 0,-21 2 108 0 0,33-3-599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23 17735 0 0,'0'0'812'0'0,"0"-2"-14"0"0,0 2-784 0 0,0 0 0 0 0,0-1 0 0 0,1 1 0 0 0,-1 0 1 0 0,0-1-1 0 0,0 1 0 0 0,0-1 0 0 0,0 1 1 0 0,0 0-1 0 0,0-1 0 0 0,0 1 0 0 0,0-1 1 0 0,0 1-1 0 0,0 0 0 0 0,0-1 0 0 0,0 1 0 0 0,0 0 1 0 0,0-1-1 0 0,-1 1 0 0 0,1-1 0 0 0,0 1 1 0 0,0 0-1 0 0,0-1 0 0 0,0 1 0 0 0,-1 0 0 0 0,1-1 1 0 0,0 1-1 0 0,0 0 0 0 0,-1 0 0 0 0,1-1 1 0 0,0 1-1 0 0,-1 0 0 0 0,1 0 0 0 0,0-1 1 0 0,0 1-1 0 0,-1 0 0 0 0,1 0 0 0 0,-1 0 0 0 0,1-1 1 0 0,0 1-1 0 0,-1 0 0 0 0,1 0 0 0 0,0 0 1 0 0,-1 0-1 0 0,1 0 0 0 0,-1 0 0 0 0,1 0 0 0 0,0 0 1 0 0,-1 0-1 0 0,1 0 0 0 0,-1 0 0 0 0,1 0 1 0 0,0 0-1 0 0,-1 1 0 0 0,1-1 37 0 0,-6 1 81 0 0,0 0 1 0 0,0 0 0 0 0,1 1-1 0 0,-1 0 1 0 0,0 0-1 0 0,1 0 1 0 0,0 1-1 0 0,0 0 1 0 0,-1 0 0 0 0,2 0-1 0 0,-8 6 1 0 0,-9 5 89 0 0,3-2-210 0 0,1 1-1 0 0,0 0 0 0 0,1 1 1 0 0,1 1-1 0 0,0 0 1 0 0,-14 20-1 0 0,0 4 29 0 0,-37 69 0 0 0,62-100-39 0 0,1 0 1 0 0,-1 0-1 0 0,1 0 0 0 0,0 0 0 0 0,1 1 0 0 0,0-1 0 0 0,0 1 1 0 0,0 16-1 0 0,3-20 41 0 0,12 13-30 0 0,-7-15-13 0 0,-1-1 1 0 0,0 1 6 0 0,1 1 0 0 0,0-1 0 0 0,0 0-1 0 0,0-1 1 0 0,0 1 0 0 0,1-1 0 0 0,-1 0 0 0 0,0-1 0 0 0,1 0-1 0 0,0 0 1 0 0,-1 0 0 0 0,1-1 0 0 0,0 0 0 0 0,-1 0-1 0 0,1 0 1 0 0,-1-1 0 0 0,1 0 0 0 0,0-1 0 0 0,-1 1 0 0 0,0-1-1 0 0,8-3 1 0 0,-8 2-10 0 0,0 1 0 0 0,0-1-1 0 0,0-1 1 0 0,0 1 0 0 0,-1-1 0 0 0,0 0 0 0 0,1 0-1 0 0,-1-1 1 0 0,-1 0 0 0 0,1 1 0 0 0,-1-2-1 0 0,1 1 1 0 0,-2 0 0 0 0,1-1 0 0 0,0 0-1 0 0,3-8 1 0 0,8-22 98 0 0,-1-1 1 0 0,-1 0-1 0 0,9-51 0 0 0,-8 33-28 0 0,-7 28-1251 0 0,21-51 1 0 0,-23 67-18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32 430 6911 0 0,'0'0'528'0'0,"-2"1"-341"0"0,-9 2 4712 0 0,0-3-367 0 0,10-1-4434 0 0,0 0-1 0 0,1 0 1 0 0,-1 0 0 0 0,0 0 0 0 0,1 0 0 0 0,-1 0 0 0 0,0 0 0 0 0,1 0 0 0 0,0-1 0 0 0,-1 1 0 0 0,1 0 0 0 0,0 0 0 0 0,-1-1-1 0 0,1 1 1 0 0,0 0 0 0 0,0 0 0 0 0,0-1 0 0 0,0-1 0 0 0,1-1 33 0 0,0 1-1 0 0,-1-1 1 0 0,2 0-1 0 0,-1 1 1 0 0,0-1-1 0 0,3-4 1 0 0,2-3 194 0 0,1-1 1 0 0,13-15-1 0 0,86-88 1256 0 0,-77 85-1351 0 0,-4 6-46 0 0,1 0 0 0 0,51-35 0 0 0,-58 47-189 0 0,1 0 1 0 0,0 2-1 0 0,0 0 0 0 0,1 1 0 0 0,30-9 1 0 0,-45 17-19 0 0,0-1 0 0 0,0 1 0 0 0,0 0 1 0 0,0 0-1 0 0,0 1 0 0 0,0 0 0 0 0,11 1 0 0 0,-15-1 23 0 0,0 1 0 0 0,0-1-1 0 0,0 1 1 0 0,0 0-1 0 0,0-1 1 0 0,0 1 0 0 0,0 0-1 0 0,0 0 1 0 0,0 1-1 0 0,-1-1 1 0 0,1 0-1 0 0,0 0 1 0 0,-1 1 0 0 0,1-1-1 0 0,-1 1 1 0 0,1-1-1 0 0,-1 1 1 0 0,0 0-1 0 0,0 0 1 0 0,0-1 0 0 0,0 1-1 0 0,0 0 1 0 0,0 0-1 0 0,0 0 1 0 0,0 3-1 0 0,1 3 85 0 0,0 1 0 0 0,-1 0 0 0 0,0 0 0 0 0,-1-1 0 0 0,0 1 0 0 0,0 0 0 0 0,-1 0-1 0 0,-4 16 1 0 0,-2 6 172 0 0,-13 31-1 0 0,19-59-246 0 0,-19 48-673 0 0,-29 51 0 0 0,40-84-146 0 0,3-7-596 0 0,5-9-290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11 13303 0 0,'2'-2'606'0'0,"12"-7"1830"0"0,-22 13 1652 0 0,-13 9-902 0 0,9-5-4321 0 0,-13 10 1171 0 0,2 1 0 0 0,0 1 0 0 0,-26 28 0 0 0,-55 75 98 0 0,56-64-113 0 0,46-57-21 0 0,-55 69-3 0 0,50-60 6 0 0,1-1-1 0 0,0 0 0 0 0,0 1 0 0 0,1 0 1 0 0,-5 14-1 0 0,9-19 40 0 0,3 8-31 0 0,-1-11-9 0 0,0-1-1 0 0,0 0 1 0 0,0 1-1 0 0,0-1 1 0 0,1 0 0 0 0,-1 0-1 0 0,1 0 1 0 0,0 0-1 0 0,-1 0 1 0 0,1-1 0 0 0,0 1-1 0 0,0 0 1 0 0,0-1-1 0 0,0 1 1 0 0,1-1-1 0 0,-1 0 1 0 0,0 0 0 0 0,0 0-1 0 0,1 0 1 0 0,-1 0-1 0 0,4 0 1 0 0,6 3 34 0 0,1-2-1 0 0,23 3 1 0 0,-33-5-31 0 0,27 2-182 0 0,0-1 1 0 0,1-1-1 0 0,-1-2 1 0 0,55-9-1 0 0,-75 8-521 0 0,-1 1 0 0 0,0-1 1 0 0,0-1-1 0 0,13-6 0 0 0,-2-2-1045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13359 0 0,'-2'0'612'0'0,"-6"1"-490"0"0,0-1 1 0 0,0 2-1 0 0,0-1 0 0 0,0 1 0 0 0,1 0 0 0 0,-1 1 0 0 0,1 0 1 0 0,0 0-1 0 0,-1 1 0 0 0,2-1 0 0 0,-1 1 0 0 0,0 1 0 0 0,1 0 1 0 0,0 0-1 0 0,-10 10 0 0 0,-9 10 915 0 0,2 1 0 0 0,1 2 1 0 0,-22 33-1 0 0,-48 97-1170 0 0,58-98 406 0 0,-144 264 811 0 0,25-85-432 0 0,107-172-660 0 0,23-35 41 0 0,-2-2 1 0 0,-1-1-1 0 0,-41 35 0 0 0,48-43-166 0 0,18-19-44 0 0,-5 6-133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4607 0 0,'-2'3'3540'0'0,"-17"33"4450"0"0,-2 1-4090 0 0,-2 5-2839 0 0,-24 56 0 0 0,40-79-884 0 0,1-1 1 0 0,1 1-1 0 0,1 0 0 0 0,0 1 0 0 0,2-1 0 0 0,0 1 0 0 0,1 0 1 0 0,2 26-1 0 0,0-41-154 0 0,-1 1 1 0 0,1 0-1 0 0,1-1 0 0 0,-1 1 1 0 0,1-1-1 0 0,-1 0 0 0 0,1 1 1 0 0,1-1-1 0 0,-1 0 1 0 0,1 0-1 0 0,6 8 0 0 0,-7-11 13 0 0,0 1 0 0 0,1-1 0 0 0,-1 0-1 0 0,1 1 1 0 0,-1-1 0 0 0,1 0-1 0 0,0 0 1 0 0,0-1 0 0 0,0 1 0 0 0,0-1-1 0 0,0 1 1 0 0,1-1 0 0 0,-1 0-1 0 0,0 0 1 0 0,1-1 0 0 0,-1 1 0 0 0,0-1-1 0 0,1 1 1 0 0,-1-1 0 0 0,5 0-1 0 0,4-1 84 0 0,0-1-1 0 0,0 0 0 0 0,0-1 0 0 0,0 0 0 0 0,13-6 0 0 0,55-27 226 0 0,-74 33-315 0 0,22-11-31 0 0,-2-2 1 0 0,0 0-1 0 0,-1-2 1 0 0,0-1-1 0 0,-2-1 0 0 0,0-1 1 0 0,-1-1-1 0 0,-2-1 1 0 0,0-1-1 0 0,-1 0 1 0 0,24-44-1 0 0,-29 44-67 0 0,46-85-2547 0 0,-42 70 1357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16847 0 0,'3'1'770'0'0,"44"23"386"0"0,-45-23-636 0 0,3 10 650 0 0,-4-10-960 0 0,0 1 472 0 0,-2 13 913 0 0,-3-8-1424 0 0,1-2 0 0 0,-1 1 0 0 0,0 0 0 0 0,-1-1 0 0 0,1 0 0 0 0,-1 0 0 0 0,0 0 0 0 0,-12 8 0 0 0,-53 33 341 0 0,48-33-458 0 0,-45 27 20 0 0,26-17-171 0 0,-65 49 0 0 0,99-65 17 0 0,5-5-15 0 0,2 1 7 0 0,0-1 75 0 0,0 0-1 0 0,1 0 0 0 0,-1 0 0 0 0,1 0 0 0 0,-1 0 0 0 0,1-1 1 0 0,0 1-1 0 0,-1 0 0 0 0,1 0 0 0 0,0 0 0 0 0,0-1 0 0 0,0 1 0 0 0,1 0 1 0 0,-1-1-1 0 0,0 1 0 0 0,1-1 0 0 0,-1 1 0 0 0,0-1 0 0 0,1 0 1 0 0,0 1-1 0 0,2 0 0 0 0,5 3-44 0 0,0 0 0 0 0,0 0 0 0 0,12 3 0 0 0,1 1 2 0 0,14 7-18 0 0,65 32-76 0 0,-90-41 147 0 0,1 1-1 0 0,-1 0 0 0 0,0 0 1 0 0,0 1-1 0 0,-1 0 1 0 0,9 12-1 0 0,-16-17 33 0 0,0 0 1 0 0,0 1-1 0 0,0-1 1 0 0,-1 1-1 0 0,0-1 0 0 0,0 1 1 0 0,0 0-1 0 0,-1 0 0 0 0,1-1 1 0 0,-1 1-1 0 0,0 0 0 0 0,-1 0 1 0 0,1 1-1 0 0,-1-1 0 0 0,0 0 1 0 0,0 0-1 0 0,-1 0 0 0 0,0 0 1 0 0,1 0-1 0 0,-2 0 0 0 0,-1 7 1 0 0,0-4-8 0 0,0 0 1 0 0,-1 0 0 0 0,0-1-1 0 0,0 0 1 0 0,0 0 0 0 0,-1 0-1 0 0,0 0 1 0 0,0-1 0 0 0,-1 1-1 0 0,1-1 1 0 0,-1-1-1 0 0,-10 8 1 0 0,0-3-1 0 0,-1 0 0 0 0,0-2 1 0 0,0 0-1 0 0,-1-1 0 0 0,0 0 0 0 0,-28 5 0 0 0,5-3 47 0 0,-79 5-1 0 0,109-14-53 0 0,1 0-1 0 0,-1 0 0 0 0,1-1 1 0 0,-16-3-1 0 0,4-2-13 0 0,20 4-13 0 0,2 1-73 0 0,0 1-1 0 0,0-1 1 0 0,0 0-1 0 0,-1 1 1 0 0,1-1-1 0 0,0 0 1 0 0,0 0-1 0 0,0 1 1 0 0,0-1-1 0 0,0 0 0 0 0,0 1 1 0 0,0-1-1 0 0,0 0 1 0 0,1 1-1 0 0,-1-1 1 0 0,0 0-1 0 0,0 1 1 0 0,1-1-1 0 0,-1-1 1 0 0,1 2-173 0 0,0-5-295 0 0,1 0 0 0 0,1 0 0 0 0,-1 0 0 0 0,1 1 0 0 0,0-1 0 0 0,0 1-1 0 0,5-6 1 0 0,15-14-1739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12815 0 0,'0'0'1983'0'0,"1"-1"-1322"0"0,10-8-16 0 0,0 0-1 0 0,1 1 0 0 0,1 0 0 0 0,20-9 1 0 0,-4 2 125 0 0,-4 2-55 0 0,2 1-1 0 0,-1 2 0 0 0,1 1 1 0 0,56-12-1 0 0,114-6 846 0 0,27 18-3921 0 0,-164 11-1786 0 0,-42-2 2431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137 348 1839 0 0,'-2'0'134'0'0,"-22"-2"821"0"0,-35 6 13654 0 0,30-1-13135 0 0,28-2-1359 0 0,0-1 0 0 0,0 0 1 0 0,0 0-1 0 0,0 0 0 0 0,0 0 0 0 0,0 0 0 0 0,0 0 0 0 0,0-1 0 0 0,0 1 1 0 0,0 0-1 0 0,0 0 0 0 0,0-1 0 0 0,0 1 0 0 0,1 0 0 0 0,-1-1 0 0 0,0 1 0 0 0,0-1 1 0 0,-1 0-1 0 0,1 0-55 0 0,1 0 1 0 0,0 1-1 0 0,-1-1 1 0 0,1 0-1 0 0,0 1 1 0 0,-1-1-1 0 0,1 0 1 0 0,0 1-1 0 0,0-1 1 0 0,0 0-1 0 0,0 0 1 0 0,0 1-1 0 0,0-1 1 0 0,0 0-1 0 0,0 1 1 0 0,0-1-1 0 0,0 0 1 0 0,0-1-1 0 0,1-2 100 0 0,0 0-1 0 0,1 0 0 0 0,-1 1 1 0 0,1-1-1 0 0,0 0 0 0 0,0 1 1 0 0,4-5-1 0 0,9-11 10 0 0,1 1 0 0 0,1 1 0 0 0,1 1-1 0 0,23-18 1 0 0,83-51 371 0 0,-104 72-551 0 0,87-50-239 0 0,-96 57 221 0 0,1 1-1 0 0,0 0 1 0 0,1 1 0 0 0,-1 0-1 0 0,1 1 1 0 0,-1 0-1 0 0,18-1 1 0 0,-27 4 26 0 0,-1 0 0 0 0,1 0 1 0 0,-1 0-1 0 0,0 0 0 0 0,1 0 0 0 0,-1 1 0 0 0,1-1 0 0 0,-1 1 0 0 0,0 0 1 0 0,0-1-1 0 0,1 1 0 0 0,-1 0 0 0 0,0 0 0 0 0,0 1 0 0 0,0-1 0 0 0,0 0 1 0 0,0 1-1 0 0,0-1 0 0 0,0 1 0 0 0,1 1 0 0 0,-1 0 2 0 0,0-1 0 0 0,-1 1-1 0 0,0 0 1 0 0,1-1 0 0 0,-1 1 0 0 0,0 0-1 0 0,0 0 1 0 0,-1 0 0 0 0,1 0 0 0 0,0 0-1 0 0,-1 0 1 0 0,0 0 0 0 0,0 0 0 0 0,0 0-1 0 0,-1 5 1 0 0,-1 8 5 0 0,0 0-1 0 0,-2 0 1 0 0,0-1-1 0 0,-9 22 1 0 0,-30 58 27 0 0,4-10-16 0 0,30-67-12 0 0,7-13-6 0 0,-1 0-1 0 0,1 0 0 0 0,0 0 0 0 0,-1 7 0 0 0,3-11-133 0 0,0 1 0 0 0,0 0 0 0 0,1-1-1 0 0,-1 1 1 0 0,1 0 0 0 0,-1-1 0 0 0,1 1 0 0 0,-1-1 0 0 0,1 1-1 0 0,0-1 1 0 0,0 1 0 0 0,0-1 0 0 0,1 3 0 0 0,15 5-13591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259 268 5063 0 0,'28'-31'-146'0'0,"-1"2"19068"0"0,-27 32-18806 0 0,-2 9-96 0 0,0 0 0 0 0,-1 0 0 0 0,0 0 0 0 0,-1-1 0 0 0,0 1 0 0 0,0-1 0 0 0,-10 14 0 0 0,-49 75 383 0 0,36-63-315 0 0,-34 49 122 0 0,33-49-135 0 0,1 2 1 0 0,-42 81-1 0 0,67-115-33 0 0,2 8-20 0 0,1-11-166 0 0,0 0 1 0 0,0 0-1 0 0,0 0 1 0 0,0 0-1 0 0,0 0 1 0 0,1 0-1 0 0,-1 0 1 0 0,0 0-1 0 0,1-1 1 0 0,0 1-1 0 0,-1-1 1 0 0,1 1-1 0 0,0-1 1 0 0,0 1-1 0 0,0-1 1 0 0,0 0-1 0 0,0 0 1 0 0,0 0-1 0 0,0 0 1 0 0,0-1-1 0 0,0 1 1 0 0,1 0-1 0 0,-1-1 1 0 0,0 0-1 0 0,0 1 1 0 0,5-1-1 0 0,10-1-7624 0 0</inkml:trace>
  <inkml:trace contextRef="#ctx0" brushRef="#br0" timeOffset="1">511 13 12895 0 0,'0'0'1264'0'0,"1"-13"-1128"0"0,-1 29-8504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13903 0 0,'0'0'1262'0'0,"1"3"-1037"0"0,-1 3-264 0 0,0 0 0 0 0,-1 1 0 0 0,1-1 0 0 0,-1 0 0 0 0,0 1 0 0 0,-1-1 1 0 0,0 0-1 0 0,0 0 0 0 0,0 0 0 0 0,-1 0 0 0 0,1-1 0 0 0,-1 1 0 0 0,-1-1 0 0 0,-5 9 0 0 0,-7 6 184 0 0,-1 0 1 0 0,-25 21-1 0 0,28-29 272 0 0,-1 0 0 0 0,0-2 1 0 0,-26 14-1 0 0,26-16 570 0 0,0 1 1 0 0,1 1-1 0 0,-27 22 1 0 0,39-30-875 0 0,1 0 0 0 0,0 0 0 0 0,0 0 0 0 0,0 0 0 0 0,0 0 0 0 0,0 0 1 0 0,1 0-1 0 0,-1 0 0 0 0,0 4 0 0 0,0 0 142 0 0,0-4-216 0 0,0 1 0 0 0,0-1-1 0 0,1 1 1 0 0,0 0 0 0 0,-1-1 0 0 0,1 1-1 0 0,0-1 1 0 0,0 1 0 0 0,0 0-1 0 0,1-1 1 0 0,-1 1 0 0 0,1 0 0 0 0,-1-1-1 0 0,1 1 1 0 0,0-1 0 0 0,0 1 0 0 0,0-1-1 0 0,0 0 1 0 0,1 1 0 0 0,-1-1-1 0 0,0 0 1 0 0,1 0 0 0 0,0 0 0 0 0,-1 0-1 0 0,1 0 1 0 0,0 0 0 0 0,0 0 0 0 0,0-1-1 0 0,5 3 1 0 0,-2 0 9 0 0,1 0 0 0 0,0-1 0 0 0,0 0 0 0 0,1 0 0 0 0,-1 0 0 0 0,0-1 0 0 0,1 0 0 0 0,0-1 0 0 0,-1 1 0 0 0,10 0-1 0 0,-4-2 12 0 0,0 0 0 0 0,0-1-1 0 0,0 0 1 0 0,0-1 0 0 0,0 0-1 0 0,-1-1 1 0 0,1 0 0 0 0,-1-1-1 0 0,0 0 1 0 0,0-1 0 0 0,0 0-1 0 0,0 0 1 0 0,-1-2-1 0 0,0 1 1 0 0,17-15 0 0 0,-16 10 7 0 0,-1 1 0 0 0,0-1 0 0 0,0-1 1 0 0,-1 0-1 0 0,-1 0 0 0 0,0-1 0 0 0,-1 0 0 0 0,0 0 0 0 0,-1-1 1 0 0,0 0-1 0 0,-1 0 0 0 0,4-19 0 0 0,-7 21-76 0 0,1 1-1 0 0,-2-1 1 0 0,1 0 0 0 0,-2 1-1 0 0,1-1 1 0 0,-2 0 0 0 0,-2-23-1 0 0,2 34-57 0 0,1-1 0 0 0,-1 0-1 0 0,1 1 1 0 0,-1-1-1 0 0,0 1 1 0 0,1-1 0 0 0,-1 1-1 0 0,0-1 1 0 0,0 1-1 0 0,0 0 1 0 0,0-1 0 0 0,0 1-1 0 0,-1 0 1 0 0,1 0-1 0 0,0 0 1 0 0,0 0 0 0 0,-1 0-1 0 0,1 0 1 0 0,-1 0-1 0 0,-1-1 1 0 0,-2 0-642 0 0,-1 0 1 0 0,1 1-1 0 0,0 0 1 0 0,-10-1-1 0 0,9 1 17 0 0,5 1 453 0 0,0-1 0 0 0,0 1 0 0 0,0 0 0 0 0,0 0 0 0 0,0 0 0 0 0,0 0 0 0 0,0 0 0 0 0,0 1 0 0 0,0-1 0 0 0,0 0 0 0 0,0 0 0 0 0,-2 1 0 0 0,0 0-361 0 0,-1 0-1294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2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7367 0 0,'7'13'394'0'0,"-1"1"-1"0"0,0-1 0 0 0,5 18 1 0 0,-4 1 3596 0 0,-5-22-2590 0 0,-1-4-970 0 0,0 0 1 0 0,1 0-1 0 0,-1-1 1 0 0,1 1 0 0 0,0 0-1 0 0,1-1 1 0 0,0 0-1 0 0,-1 1 1 0 0,2-1 0 0 0,6 8-1 0 0,-9-11-226 0 0,2-2 80 0 0,2-2-146 0 0,0-1 1 0 0,0 1-1 0 0,-1-1 0 0 0,1 0 0 0 0,0 0 0 0 0,-1 0 1 0 0,5-4-1 0 0,28-32 1021 0 0,-14 16-533 0 0,24-27 126 0 0,40-36 40 0 0,-68 68-675 0 0,-11 11-89 0 0,0-1 0 0 0,1 1 0 0 0,0 1 0 0 0,16-10 0 0 0,-13 11-13 0 0,-11 5-12 0 0,0 0 1 0 0,0-1-1 0 0,-1 1 1 0 0,1 0-1 0 0,0 0 1 0 0,0 0-1 0 0,0 0 1 0 0,0 0-1 0 0,0 0 1 0 0,0 1-1 0 0,-1-1 1 0 0,1 0-1 0 0,0 0 1 0 0,0 1-1 0 0,0-1 1 0 0,0 0-1 0 0,-1 1 1 0 0,1-1-1 0 0,0 1 1 0 0,0-1-1 0 0,-1 1 1 0 0,1-1-1 0 0,0 1 1 0 0,0 1-1 0 0,12 15 63 0 0,-7-3-61 0 0,0 0 0 0 0,-1 0-1 0 0,-1 1 1 0 0,4 25 0 0 0,-5-27 5 0 0,-1 1 1 0 0,2-1 0 0 0,0 0 0 0 0,0 0-1 0 0,9 17 1 0 0,-8-22 68 0 0,1-1 0 0 0,-1 0 0 0 0,8 8 0 0 0,-3-4 61 0 0,-7-9-112 0 0,0 1-1 0 0,0-1 1 0 0,1 0 0 0 0,-1 0-1 0 0,1 0 1 0 0,-1 0-1 0 0,1-1 1 0 0,6 2 0 0 0,-3 0-109 0 0,3 1-855 0 0,-8-4-352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259 309 455 0 0,'2'14'10032'0'0,"12"-13"-8504"0"0,-11-1-1389 0 0,-1-1 0 0 0,1 1 0 0 0,0-1-1 0 0,0 1 1 0 0,-1-1 0 0 0,1 0-1 0 0,-1 0 1 0 0,1 0 0 0 0,-1-1 0 0 0,1 1-1 0 0,-1-1 1 0 0,4-2 0 0 0,26-26 1138 0 0,-19 18-934 0 0,0-1-164 0 0,0 0 0 0 0,-1-1 1 0 0,-1-1-1 0 0,0 0 0 0 0,0 0 0 0 0,-2-1 0 0 0,0 0 0 0 0,-1-1 0 0 0,0 0 0 0 0,-2 0 0 0 0,10-37 1 0 0,-15 42-159 0 0,-5 1 22 0 0,3 9-42 0 0,0 1 0 0 0,0-1 0 0 0,-1 0 0 0 0,1 1 1 0 0,-1-1-1 0 0,0 1 0 0 0,1 0 0 0 0,-1 0 0 0 0,0-1 1 0 0,0 1-1 0 0,0 0 0 0 0,0 1 0 0 0,0-1 1 0 0,0 0-1 0 0,0 0 0 0 0,0 1 0 0 0,0-1 0 0 0,0 1 1 0 0,0 0-1 0 0,0 0 0 0 0,0 0 0 0 0,0 0 1 0 0,-1 0-1 0 0,1 0 0 0 0,0 0 0 0 0,-4 1 0 0 0,-5 2 30 0 0,0-1 1 0 0,0 2-1 0 0,-16 6 0 0 0,-5 3-38 0 0,1 2 1 0 0,1 1-1 0 0,0 2 0 0 0,2 0 1 0 0,0 2-1 0 0,1 1 0 0 0,-38 39 1 0 0,53-48-4 0 0,-4 4-33 0 0,-22 30 1 0 0,34-41 43 0 0,0 1 1 0 0,1-1-1 0 0,0 1 1 0 0,1-1 0 0 0,-1 1-1 0 0,1 0 1 0 0,0 0-1 0 0,0 0 1 0 0,1 0 0 0 0,-2 12-1 0 0,3-16 78 0 0,0 1 0 0 0,0-1 0 0 0,0 1 0 0 0,0-1-1 0 0,1 0 1 0 0,-1 1 0 0 0,1-1 0 0 0,-1 0 0 0 0,1 0 0 0 0,0 1-1 0 0,0-1 1 0 0,0 0 0 0 0,0 0 0 0 0,0 0 0 0 0,1 0 0 0 0,2 3-1 0 0,-2-2-88 0 0,1-1-1 0 0,0 1 1 0 0,0-1-1 0 0,-1 0 0 0 0,2-1 1 0 0,-1 1-1 0 0,0 0 1 0 0,0-1-1 0 0,0 1 0 0 0,5 0 1 0 0,2 0-139 0 0,-1 0 1 0 0,0-1 0 0 0,1 0 0 0 0,0 0-1 0 0,-1-1 1 0 0,1 0 0 0 0,13-3 0 0 0,-5 0 283 0 0,0-1 1 0 0,0-1 0 0 0,-1 0 0 0 0,1-2 0 0 0,28-14-1 0 0,-34 14-59 0 0,0 0 0 0 0,-1-1 0 0 0,0 0 0 0 0,-1 0 0 0 0,1-1 0 0 0,-1-1 0 0 0,-1 0 0 0 0,12-15 0 0 0,-18 21-56 0 0,-1 1-9 0 0,0 0-1 0 0,0 0 1 0 0,-1 0 0 0 0,1-1-1 0 0,-1 1 1 0 0,1 0 0 0 0,-1-1-1 0 0,0 1 1 0 0,0-1 0 0 0,0 0 0 0 0,-1 1-1 0 0,1-6 1 0 0,-1 6 64 0 0,-10 1 134 0 0,9 2-199 0 0,0 0-1 0 0,0-1 1 0 0,0 1-1 0 0,1 0 0 0 0,-1 0 1 0 0,0 0-1 0 0,0 0 0 0 0,0 0 1 0 0,0 0-1 0 0,0 0 1 0 0,0 0-1 0 0,0 0 0 0 0,-2 1 1 0 0,-2 0 15 0 0,1 1 0 0 0,-1 0 0 0 0,1 1 1 0 0,-1-1-1 0 0,1 1 0 0 0,0 0 0 0 0,0 0 0 0 0,-6 6 0 0 0,-28 31-1 0 0,31-31-1 0 0,5-7-33 0 0,-10 13 28 0 0,-14 19-1 0 0,24-30-70 0 0,-1 0 1 0 0,1 0-1 0 0,0 0 1 0 0,0 0-1 0 0,1 0 1 0 0,-1 0-1 0 0,1 1 0 0 0,0-1 1 0 0,0 1-1 0 0,-1 7 1 0 0,3-11-158 0 0,-1 0 1 0 0,0 0-1 0 0,0-1 1 0 0,0 1-1 0 0,1 0 1 0 0,-1 0-1 0 0,0-1 1 0 0,0 1-1 0 0,1 0 1 0 0,-1-1-1 0 0,1 1 1 0 0,-1 0-1 0 0,1-1 1 0 0,-1 1-1 0 0,1 0 1 0 0,-1-1-1 0 0,1 1 1 0 0,0-1-1 0 0,-1 1 1 0 0,1-1-1 0 0,0 1 1 0 0,1 0-807 0 0,15 9-4966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142 186 8751 0 0,'-39'34'850'0'0,"-64"47"9415"0"0,105-83-9869 0 0,6-8-168 0 0,-1 0 0 0 0,2 1 0 0 0,-1 1 0 0 0,20-16 1 0 0,46-28-87 0 0,-57 40-121 0 0,129-80 59 0 0,-111 73-83 0 0,1 2 1 0 0,49-18 0 0 0,-77 33 2 0 0,1-1 0 0 0,-1 1 0 0 0,10-1 0 0 0,-2 4 0 0 0,-14 0 9 0 0,-1 0-1 0 0,1 0 1 0 0,0 0-1 0 0,0 1 1 0 0,-1-1 0 0 0,1 1-1 0 0,-1-1 1 0 0,1 1-1 0 0,-1-1 1 0 0,0 1-1 0 0,1 0 1 0 0,-1 0 0 0 0,0 0-1 0 0,0-1 1 0 0,0 1-1 0 0,0 0 1 0 0,-1 0 0 0 0,1 0-1 0 0,-1 1 1 0 0,1-1-1 0 0,-1 0 1 0 0,1 0-1 0 0,-1 0 1 0 0,0 4 0 0 0,0 2 46 0 0,0 0 0 0 0,-1 0 0 0 0,0 0 0 0 0,0 0 0 0 0,-4 11 0 0 0,0-4 13 0 0,0-1 0 0 0,-2-1-1 0 0,0 1 1 0 0,0-1-1 0 0,-1 0 1 0 0,-1 0 0 0 0,0-1-1 0 0,-1-1 1 0 0,0 1-1 0 0,-1-1 1 0 0,0-1 0 0 0,-13 9-1 0 0,20-17-34 0 0,0 1-62 0 0,-9 12-276 0 0,7-8-960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373 419 16207 0 0,'-2'1'744'0'0,"-8"1"-533"0"0,-1-1 0 0 0,0 0 0 0 0,1 0 0 0 0,-17-1 0 0 0,11 0 232 0 0,-10-2-25 0 0,1-1 0 0 0,0-1 0 0 0,0-1 0 0 0,1-1 0 0 0,-1-1 0 0 0,-27-13 0 0 0,47 18-409 0 0,0 0-1 0 0,-1 0 0 0 0,1-1 0 0 0,0 0 1 0 0,1 0-1 0 0,-1-1 0 0 0,0 1 1 0 0,1-1-1 0 0,0 0 0 0 0,0 0 1 0 0,0 0-1 0 0,0-1 0 0 0,-4-6 1 0 0,6 7-4 0 0,0-1 0 0 0,0 1-1 0 0,0-1 1 0 0,0 1 0 0 0,1-1 0 0 0,0 0 0 0 0,0 1 0 0 0,0-1 0 0 0,0 0 0 0 0,1 0 0 0 0,0 0 0 0 0,0 0 0 0 0,0 0-1 0 0,1 1 1 0 0,0-1 0 0 0,1-6 0 0 0,2-2-18 0 0,0 0 0 0 0,1 1-1 0 0,1-1 1 0 0,0 1 0 0 0,0 1-1 0 0,1-1 1 0 0,1 1 0 0 0,0 0-1 0 0,0 1 1 0 0,1 0 0 0 0,1 0 0 0 0,0 1-1 0 0,0 0 1 0 0,0 1 0 0 0,1 0-1 0 0,1 1 1 0 0,-1 0 0 0 0,14-6-1 0 0,-11 6 14 0 0,0 1-1 0 0,1 1 1 0 0,0 0-1 0 0,1 1 0 0 0,-1 0 1 0 0,1 1-1 0 0,-1 1 0 0 0,1 1 1 0 0,0 0-1 0 0,0 1 1 0 0,0 1-1 0 0,0 0 0 0 0,-1 1 1 0 0,1 1-1 0 0,16 4 1 0 0,-20-3 87 0 0,1 1 1 0 0,-1 0 0 0 0,0 1-1 0 0,-1 0 1 0 0,12 8 0 0 0,-17-10-20 0 0,0 1 0 0 0,0-1 0 0 0,-1 1 0 0 0,1 1 1 0 0,-1-1-1 0 0,-1 1 0 0 0,1 0 0 0 0,-1 0 0 0 0,0 0 0 0 0,4 9 0 0 0,-5-10-25 0 0,-1 1 0 0 0,0 0 0 0 0,1 0-1 0 0,-2 0 1 0 0,1 0 0 0 0,-1 0 0 0 0,0 0-1 0 0,0 0 1 0 0,-1 0 0 0 0,0 0 0 0 0,0 1-1 0 0,0-1 1 0 0,-1 0 0 0 0,1 0 0 0 0,-4 9-1 0 0,3-13-27 0 0,0 0-1 0 0,0 1 0 0 0,-1-1 0 0 0,1 0 0 0 0,-1 0 0 0 0,1 0 0 0 0,-1 0 0 0 0,0 0 0 0 0,0 0 0 0 0,0 0 0 0 0,0-1 0 0 0,-2 2 0 0 0,-2 2 18 0 0,-10 7-24 0 0,-2 0 0 0 0,1 0 0 0 0,-1-2 0 0 0,-1 0 0 0 0,0-2 0 0 0,0 0 0 0 0,-22 6 0 0 0,-5-1-659 0 0,0-3 0 0 0,-48 5 0 0 0,83-14-97 0 0,0 0 0 0 0,0 0 0 0 0,-1-1 0 0 0,-14-2 0 0 0,7-1-1007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69 5983 0 0,'1'-1'34'0'0,"2"-4"63"0"0,0 0 1 0 0,0-1-1 0 0,0 1 1 0 0,-1-1 0 0 0,1 0-1 0 0,-1 0 1 0 0,-1 0 0 0 0,1 0-1 0 0,0-11 4501 0 0,-20 18 1074 0 0,15 0-5586 0 0,0 0-1 0 0,0-1 0 0 0,1 1 1 0 0,-1 0-1 0 0,0 0 1 0 0,0 1-1 0 0,1-1 0 0 0,-1 1 1 0 0,1-1-1 0 0,-1 1 1 0 0,-2 3-1 0 0,-37 33 553 0 0,2 2 0 0 0,-56 73 0 0 0,56-64-265 0 0,7-7-178 0 0,-33 56 0 0 0,-19 51-192 0 0,78-137-26 0 0,-6 12-92 0 0,1 1 0 0 0,1 1-1 0 0,1 0 1 0 0,-8 34 0 0 0,14-47-283 0 0,2 0 1 0 0,0 0-1 0 0,0 1 1 0 0,2-1-1 0 0,-1 1 1 0 0,2-1-1 0 0,0 1 1 0 0,0-1-1 0 0,1 0 0 0 0,6 22 1 0 0,-6-29-991 0 0,1 10-11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16351 0 0,'0'0'2579'0'0,"0"3"-2150"0"0,-2 7-293 0 0,0 1 0 0 0,0 0 0 0 0,-1-1 0 0 0,0 1 0 0 0,-1-1 0 0 0,0 0 0 0 0,-1 0 0 0 0,0-1 0 0 0,0 1 0 0 0,-1-1 0 0 0,-8 10 0 0 0,-41 59 687 0 0,7-7-1644 0 0,46-70-131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138 255 14567 0 0,'-2'2'664'0'0,"-26"10"224"0"0,-55 23 812 0 0,81-34-1434 0 0,1-2-256 0 0,-1 1 0 0 0,1-1 1 0 0,0 0-1 0 0,-1 0 1 0 0,1 0-1 0 0,0 0 1 0 0,0 0-1 0 0,-1 0 1 0 0,1 0-1 0 0,0 0 1 0 0,0-1-1 0 0,0 1 1 0 0,1 0-1 0 0,-1 0 1 0 0,0-1-1 0 0,0 1 0 0 0,1-1 1 0 0,-1 1-1 0 0,1-1 1 0 0,-1 1-1 0 0,1-1 1 0 0,-1 1-1 0 0,1-1 1 0 0,0 0-1 0 0,0 1 1 0 0,0-1-1 0 0,0 1 1 0 0,0-1-1 0 0,0 0 0 0 0,0 1 1 0 0,1-1-1 0 0,-1 1 1 0 0,1-1-1 0 0,-1 1 1 0 0,1-1-1 0 0,-1 1 1 0 0,2-3-1 0 0,1-2 2 0 0,1 0 0 0 0,0 0 0 0 0,0 0 0 0 0,0 0 0 0 0,1 0 0 0 0,-1 1 0 0 0,7-6 0 0 0,14-8-11 0 0,0 1 1 0 0,1 1-1 0 0,1 1 0 0 0,35-15 0 0 0,-29 14-88 0 0,-32 17 86 0 0,30-17-95 0 0,1 2-1 0 0,1 0 1 0 0,64-17 0 0 0,-94 31 167 0 0,0 1 0 0 0,0-1 0 0 0,0 1 0 0 0,0 0 0 0 0,0-1 0 0 0,0 2 0 0 0,0-1 0 0 0,0 0 0 0 0,0 0 0 0 0,0 1 0 0 0,0 0 0 0 0,0 0 0 0 0,0 0 0 0 0,0 0 0 0 0,0 0 1 0 0,0 0-1 0 0,4 3 0 0 0,-5-2 1 0 0,0 0 0 0 0,0 0 1 0 0,-1 0-1 0 0,1 0 1 0 0,0 0-1 0 0,-1 0 0 0 0,1 1 1 0 0,-1-1-1 0 0,0 1 1 0 0,0-1-1 0 0,0 1 1 0 0,0-1-1 0 0,0 1 0 0 0,0-1 1 0 0,-1 1-1 0 0,1 0 1 0 0,-1-1-1 0 0,0 1 0 0 0,0 4 1 0 0,-1 5 55 0 0,0-1-1 0 0,0 0 1 0 0,-1 0 0 0 0,-1 0-1 0 0,0 0 1 0 0,-4 10 0 0 0,-31 64 127 0 0,18-44 5 0 0,-16 30-1108 0 0,35-69-352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19 13991 0 0,'4'-2'92'0'0,"0"-1"76"0"0,0 1 0 0 0,0 0 0 0 0,0 0 0 0 0,1 0 0 0 0,-1 1 0 0 0,8-3 0 0 0,4 4 59 0 0,-14 0-216 0 0,-1 1 0 0 0,1-1 0 0 0,0 0 0 0 0,-1 1 0 0 0,1 0 0 0 0,0-1 0 0 0,-1 1 0 0 0,1 0 0 0 0,-1 0 0 0 0,1 0 0 0 0,-1 0 0 0 0,1 0 0 0 0,-1 1 0 0 0,0-1 0 0 0,0 0 0 0 0,1 0 0 0 0,0 3 0 0 0,0-1 46 0 0,-1 0 0 0 0,1 0 0 0 0,-1 0 0 0 0,0 0 0 0 0,0 0 0 0 0,0 0 0 0 0,-1 1 1 0 0,1-1-1 0 0,-1 4 0 0 0,0 4 206 0 0,0-1 1 0 0,-1 1-1 0 0,0 0 1 0 0,-6 20 0 0 0,1-10 151 0 0,-1 0-1 0 0,-1-1 1 0 0,-1 0 0 0 0,-1 0 0 0 0,-22 32 0 0 0,-74 85 1688 0 0,22-32-1464 0 0,-95 161 88 0 0,104-151-564 0 0,-13 24-33 0 0,-19 28-112 0 0,98-154-324 0 0,0 2 1 0 0,1 0 0 0 0,-8 16-1 0 0,15-20-1948 0 0,2-9 1186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5983 0 0,'3'2'12184'0'0,"-12"6"-8741"0"0,3-1-4463 0 0,-27 38 2020 0 0,16-23-671 0 0,-13 25-1 0 0,28-44-292 0 0,1 1 0 0 0,0-1 0 0 0,0 0 0 0 0,0 1 0 0 0,0-1 0 0 0,0 0 0 0 0,1 5 0 0 0,0-6-9 0 0,-1 1 0 0 0,1-1 0 0 0,0 1 0 0 0,-1-1 0 0 0,0 1 0 0 0,1-1 1 0 0,-1 1-1 0 0,0-1 0 0 0,0 0 0 0 0,0 1 0 0 0,-1-1 0 0 0,1 0 0 0 0,-3 4 0 0 0,-7 3 85 0 0,1 0 0 0 0,-14 9 0 0 0,12-10 24 0 0,1 1 1 0 0,-19 18-1 0 0,19-16-11 0 0,1 2 0 0 0,0-1 1 0 0,0 1-1 0 0,1 1 0 0 0,1 0 0 0 0,-8 18 0 0 0,15-30-126 0 0,0 1-1 0 0,0-1 0 0 0,0 0 1 0 0,1 1-1 0 0,-1-1 0 0 0,1 1 1 0 0,-1-1-1 0 0,1 1 1 0 0,0-1-1 0 0,0 1 0 0 0,0-1 1 0 0,1 4-1 0 0,-1-5-64 0 0,1 0 1 0 0,-1 0-1 0 0,1 0 0 0 0,-1 0 0 0 0,0 0 1 0 0,1 0-1 0 0,0 0 0 0 0,-1 0 0 0 0,1-1 0 0 0,-1 1 1 0 0,1 0-1 0 0,0 0 0 0 0,0-1 0 0 0,-1 1 1 0 0,2 0-1 0 0,1 1-214 0 0,-1-1 1 0 0,1 0-1 0 0,0 0 0 0 0,-1 0 1 0 0,1-1-1 0 0,-1 1 0 0 0,1-1 1 0 0,0 1-1 0 0,4-1 0 0 0,14 0-4818 0 0,-20 0 4900 0 0,22-2-6444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 9671 0 0,'-7'0'143'0'0,"0"-1"0"0"0,1 1-1 0 0,-1-1 1 0 0,0 2-1 0 0,0-1 1 0 0,1 1 0 0 0,-1 0-1 0 0,-8 3 1 0 0,13-3 88 0 0,-1 0 0 0 0,1 0-1 0 0,-1 0 1 0 0,1 0 0 0 0,0 1 0 0 0,-1 0 0 0 0,1-1 0 0 0,0 1 0 0 0,0 0 0 0 0,0 0 0 0 0,0 0 0 0 0,0 0 0 0 0,1 0-1 0 0,-1 0 1 0 0,1 1 0 0 0,-1-1 0 0 0,1 0 0 0 0,0 1 0 0 0,0-1 0 0 0,0 1 0 0 0,0 0 0 0 0,0-1 0 0 0,0 4 0 0 0,1-3-116 0 0,0 0 1 0 0,-1-1 0 0 0,1 1 0 0 0,0 0 0 0 0,1-1 0 0 0,-1 1 0 0 0,0-1 0 0 0,1 1 0 0 0,0 0-1 0 0,-1-1 1 0 0,1 1 0 0 0,0-1 0 0 0,0 0 0 0 0,0 1 0 0 0,1-1 0 0 0,-1 0 0 0 0,1 1-1 0 0,-1-1 1 0 0,1 0 0 0 0,-1 0 0 0 0,1 0 0 0 0,0-1 0 0 0,0 1 0 0 0,0 0 0 0 0,0-1 0 0 0,1 1-1 0 0,1 0 1 0 0,6 4-1 0 0,0-1-1 0 0,-1-1 0 0 0,2 1 1 0 0,-1-2-1 0 0,13 4 0 0 0,6-1 361 0 0,1-1 1 0 0,0-1-1 0 0,0-1 0 0 0,59-4 0 0 0,122-22 673 0 0,-168 17-959 0 0,-11 2-69 0 0,433-77 939 0 0,-388 56-3091 0 0,-46 14 776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337 161 12439 0 0,'2'3'566'0'0,"11"25"212"0"0,-1-4-278 0 0,-10-21 119 0 0,0-1-291 0 0,0 0 1 0 0,-1-1-1 0 0,1 1 0 0 0,1-1 0 0 0,-1 1 1 0 0,0-1-1 0 0,0 0 0 0 0,0 0 1 0 0,1 0-1 0 0,-1 0 0 0 0,0 0 0 0 0,1-1 1 0 0,-1 1-1 0 0,1-1 0 0 0,-1 1 1 0 0,4-1-1 0 0,-5 0-277 0 0,1 0 115 0 0,1 0 0 0 0,-1 0 1 0 0,0 0-1 0 0,1-1 0 0 0,-1 1 0 0 0,1-1 0 0 0,-1 0 1 0 0,0 0-1 0 0,0 0 0 0 0,1 0 0 0 0,2-2 1 0 0,1 0 179 0 0,18-9 250 0 0,-1-2-1 0 0,0 0 1 0 0,-1-1-1 0 0,37-34 0 0 0,-52 43-616 0 0,-1 0-1 0 0,0 0 1 0 0,0-1-1 0 0,0 0 1 0 0,0 0-1 0 0,-1 0 0 0 0,0-1 1 0 0,-1 0-1 0 0,0 0 1 0 0,4-11-1 0 0,-8 18 2 0 0,1 1 0 0 0,-1-1-1 0 0,0 0 1 0 0,0 0 0 0 0,0 0 0 0 0,0 0-1 0 0,0 0 1 0 0,0 0 0 0 0,0 0 0 0 0,0 1-1 0 0,-1-1 1 0 0,1 0 0 0 0,0 0 0 0 0,-1 0 0 0 0,1 0-1 0 0,0 0 1 0 0,-1 1 0 0 0,1-1 0 0 0,-1 0-1 0 0,1 0 1 0 0,-1 1 0 0 0,1-1 0 0 0,-1 0-1 0 0,0 1 1 0 0,1-1 0 0 0,-1 0 0 0 0,0 1-1 0 0,0-1 1 0 0,-1 0-26 0 0,0 0-1 0 0,0 0 1 0 0,1 0 0 0 0,-1 0-1 0 0,0 0 1 0 0,0 1-1 0 0,0-1 1 0 0,0 1 0 0 0,0-1-1 0 0,-3 1 1 0 0,-6 0-32 0 0,1 1 0 0 0,0 1 0 0 0,0 0 0 0 0,0 0 0 0 0,1 1 0 0 0,-1 0 0 0 0,0 1 1 0 0,1 0-1 0 0,-11 6 0 0 0,-11 8-309 0 0,-35 28 0 0 0,52-35 365 0 0,-192 130 285 0 0,110-73-115 0 0,79-54-113 0 0,1 1-1 0 0,1 0 1 0 0,-20 23-1 0 0,33-35-20 0 0,-1 1-1 0 0,1-1 1 0 0,0 0-1 0 0,0 1 0 0 0,0 0 1 0 0,1-1-1 0 0,-1 1 1 0 0,1 0-1 0 0,0 0 0 0 0,-1 4 1 0 0,2-6-10 0 0,0-1 0 0 0,0 1 0 0 0,0 0 0 0 0,0-1 0 0 0,0 1 0 0 0,0 0 0 0 0,1-1 0 0 0,-1 1 0 0 0,1 0 0 0 0,-1-1 0 0 0,1 1 0 0 0,-1-1 0 0 0,1 1-1 0 0,0-1 1 0 0,0 1 0 0 0,0-1 0 0 0,0 0 0 0 0,0 0 0 0 0,0 1 0 0 0,0-1 0 0 0,0 0 0 0 0,1 0 0 0 0,-1 0 0 0 0,0 0 0 0 0,1 0 0 0 0,-1 0 0 0 0,3 0 0 0 0,3 3-36 0 0,0-2-1 0 0,0 1 1 0 0,0-1 0 0 0,1 0-1 0 0,-1 0 1 0 0,1-1 0 0 0,-1 0-1 0 0,12-1 1 0 0,63-4-901 0 0,-76 4 828 0 0,54-7-1358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107 396 8751 0 0,'-2'1'399'0'0,"-57"38"385"0"0,36-22 4057 0 0,23-16-4497 0 0,-1-1 0 0 0,1 1 0 0 0,-1-1-1 0 0,1 0 1 0 0,-1 1 0 0 0,1-1 0 0 0,-1 0-1 0 0,1 1 1 0 0,-1-1 0 0 0,1 0 0 0 0,-1 0 0 0 0,1 0-1 0 0,-1 1 1 0 0,0-1 0 0 0,1 0 0 0 0,-1 0-1 0 0,1 0 1 0 0,-1 0 0 0 0,0 0 0 0 0,1 0-1 0 0,-1 0 1 0 0,1 0 0 0 0,-2 0 0 0 0,1-1-209 0 0,1 1 1 0 0,-1-1-1 0 0,1 1 1 0 0,-1-1-1 0 0,1 1 0 0 0,-1-1 1 0 0,1 1-1 0 0,0-1 1 0 0,-1 1-1 0 0,1-1 1 0 0,0 1-1 0 0,-1-1 1 0 0,1 0-1 0 0,0 1 1 0 0,0-1-1 0 0,-1 0 0 0 0,1 0 1 0 0,-1-2-64 0 0,1-1 1 0 0,-1 1-1 0 0,1-1 1 0 0,0 1-1 0 0,0-1 1 0 0,1-4-1 0 0,2-2 35 0 0,0-1 0 0 0,0 1 0 0 0,1 0 0 0 0,1 0-1 0 0,0 0 1 0 0,0 1 0 0 0,1-1 0 0 0,0 1 0 0 0,1 1 0 0 0,0-1 0 0 0,0 1 0 0 0,11-10-1 0 0,12-8-130 0 0,0 2-1 0 0,36-22 0 0 0,113-70-1326 0 0,-116 77-746 0 0,-34 23 234 0 0</inkml:trace>
  <inkml:trace contextRef="#ctx0" brushRef="#br0" timeOffset="1">691 1 16127 0 0,'0'0'1242'0'0,"-1"2"-812"0"0,-101 212 4150 0 0,12-28-4203 0 0,27-48-131 0 0,-152 243-1 0 0,176-329-965 0 0,-2 0-1 0 0,-63 60 1 0 0,102-110-692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21 430 2303 0 0,'21'-42'-202'0'0,"6"-11"3545"0"0,-22 45-1825 0 0,0 1 1 0 0,0 0-1 0 0,1 1 1 0 0,-1-1 0 0 0,8-5-1 0 0,12-9-465 0 0,2 1-1 0 0,45-26 0 0 0,65-26 1282 0 0,-43 25-1757 0 0,-56 25-464 0 0,-22 12 38 0 0,0 1 1 0 0,1 0 0 0 0,0 1-1 0 0,1 1 1 0 0,31-8 0 0 0,-46 14-47 0 0,0 1 1 0 0,1 0-1 0 0,-1 0 0 0 0,0 0 1 0 0,1 0-1 0 0,-1 0 0 0 0,4 1 0 0 0,-3 3 350 0 0,0 5-384 0 0,-1-1-1 0 0,0 1 0 0 0,-1-1 1 0 0,1 1-1 0 0,-2 0 1 0 0,1 0-1 0 0,-1 0 0 0 0,-1 0 1 0 0,0 1-1 0 0,0-1 1 0 0,-3 17-1 0 0,-2 8 100 0 0,-19 60-1 0 0,8-43 206 0 0,-44 91-1 0 0,55-132-347 0 0,0-1 0 0 0,-1 1 0 0 0,0-1 0 0 0,0-1 0 0 0,-1 1 0 0 0,-1-1 0 0 0,1 0 0 0 0,-1-1 0 0 0,0 1 0 0 0,-1-2 0 0 0,-14 10 0 0 0,11-10 21 0 0,0 0-1 0 0,0-1 1 0 0,0 0 0 0 0,-1 0 0 0 0,0-2 0 0 0,0 0-1 0 0,0 0 1 0 0,0-1 0 0 0,-15 0 0 0 0,3-1-23 0 0,0-1 0 0 0,-1-1 1 0 0,1-2-1 0 0,-32-7 0 0 0,39 6-104 0 0,1-1 1 0 0,0 0-1 0 0,1-2 1 0 0,-1 0-1 0 0,1 0 0 0 0,-29-20 1 0 0,42 25-66 0 0,1 0 1 0 0,-1 0-1 0 0,0 0 1 0 0,1-1-1 0 0,0 1 0 0 0,0-1 1 0 0,-1 1-1 0 0,1-1 1 0 0,1 0-1 0 0,-1 1 1 0 0,0-1-1 0 0,1 0 1 0 0,-1 0-1 0 0,1 0 0 0 0,0-1 1 0 0,0 1-1 0 0,0 0 1 0 0,1 0-1 0 0,-1-1 1 0 0,1 1-1 0 0,0 0 1 0 0,0 0-1 0 0,0-6 1 0 0,5-14-1491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74 490 11719 0 0,'1'3'532'0'0,"0"0"-411"0"0,2 6 85 0 0,-1 1 1 0 0,2 12-1 0 0,-4-13-12 0 0,0-8-13 0 0,-1 0 1 0 0,1-1-1 0 0,0 1 1 0 0,0 0-1 0 0,-1-1 1 0 0,1 1-1 0 0,0-1 1 0 0,-1 1 0 0 0,1 0-1 0 0,0-1 1 0 0,-1 1-1 0 0,1-1 1 0 0,-1 1-1 0 0,1-1 1 0 0,-1 0-1 0 0,0 1 1 0 0,1-1-1 0 0,-1 1 1 0 0,1-1 0 0 0,-1 0-1 0 0,1 0 1 0 0,-1 1-1 0 0,0-1 1 0 0,1 0-1 0 0,-1 0 1 0 0,0 0-1 0 0,1 0 1 0 0,-2 1-1 0 0,-19-2 1943 0 0,18 1-1764 0 0,-1-1 1 0 0,1 1 0 0 0,0-1 0 0 0,0 0 0 0 0,-1 0 0 0 0,1 0 0 0 0,0-1 0 0 0,0 1 0 0 0,-5-4 0 0 0,7 2 343 0 0,-1 1-621 0 0,1-1-1 0 0,-1 0 1 0 0,1 0 0 0 0,0 0-1 0 0,0 0 1 0 0,0 0 0 0 0,1 0 0 0 0,-1 0-1 0 0,1 0 1 0 0,0 0 0 0 0,-1 0-1 0 0,1 0 1 0 0,1 0 0 0 0,-1-1 0 0 0,0 1-1 0 0,1 0 1 0 0,-1 0 0 0 0,1 0-1 0 0,0 0 1 0 0,0 0 0 0 0,0 0 0 0 0,1 1-1 0 0,-1-1 1 0 0,1 0 0 0 0,2-2-1 0 0,7-12-9 0 0,1 0 0 0 0,1 2 0 0 0,22-22 0 0 0,51-38 94 0 0,36-13-424 0 0,2-1-466 0 0,-53 27-2633 0 0,-26 18-4677 0 0,-29 26 1474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8751 0 0,'0'0'399'0'0,"1"3"-4"0"0,14 49 482 0 0,-11-39 1221 0 0,1-1-1 0 0,8 14 1 0 0,-11-23-1884 0 0,-1-1 1 0 0,1 1-1 0 0,0-1 0 0 0,0 1 0 0 0,1-1 1 0 0,-1 0-1 0 0,0 0 0 0 0,1 0 0 0 0,-1 0 1 0 0,1-1-1 0 0,0 1 0 0 0,0-1 0 0 0,0 1 1 0 0,-1-1-1 0 0,1 0 0 0 0,0 0 0 0 0,0 0 1 0 0,1-1-1 0 0,-1 1 0 0 0,0-1 0 0 0,0 1 1 0 0,4-1-1 0 0,5 0 374 0 0,0-1 1 0 0,1-1 0 0 0,23-5-1 0 0,-36 7-562 0 0,7-1 51 0 0,0-1 0 0 0,0 0 0 0 0,0-1-1 0 0,8-3 1 0 0,-5-1-10 0 0,-1-2-71 0 0,-9 8-6 0 0,0 1 1 0 0,0 0-1 0 0,0-1 1 0 0,1 1-1 0 0,-1 0 0 0 0,0 0 1 0 0,0-1-1 0 0,0 1 1 0 0,0 0-1 0 0,0-1 1 0 0,1 1-1 0 0,-1 0 0 0 0,0-1 1 0 0,0 1-1 0 0,0-1 1 0 0,0 1-1 0 0,0 0 1 0 0,0-1-1 0 0,0 1 0 0 0,0 0 1 0 0,0-1-1 0 0,0 1 1 0 0,0 0-1 0 0,-1-1 1 0 0,1 1-1 0 0,0 0 1 0 0,0-1-1 0 0,0 1 0 0 0,0 0 1 0 0,-1-1-1 0 0,1 1 1 0 0,0 0-1 0 0,0-1 1 0 0,0 1-1 0 0,-1 0 0 0 0,1-1 1 0 0,-2 1-8 0 0,1-1 0 0 0,0 1 0 0 0,-1-1 0 0 0,1 1 0 0 0,0-1 0 0 0,-1 1 0 0 0,1 0 0 0 0,-1 0 0 0 0,1 0 0 0 0,-2 0 0 0 0,-4 0-52 0 0,1 0 1 0 0,-1 1 0 0 0,-12 3-1 0 0,-1 3-55 0 0,0 0 0 0 0,0 2 0 0 0,-34 21 0 0 0,-51 41 34 0 0,28-16 40 0 0,64-47 25 0 0,1 1 0 0 0,-21 18 0 0 0,29-22 48 0 0,0 0 0 0 0,-1 0 0 0 0,2 0 0 0 0,-1 0 1 0 0,1 1-1 0 0,0-1 0 0 0,0 1 0 0 0,-4 10 0 0 0,7-15-19 0 0,0-1 0 0 0,0 0 0 0 0,0 0 0 0 0,0 0 0 0 0,0 0 0 0 0,0 1 0 0 0,0-1 0 0 0,0 0 0 0 0,0 0 0 0 0,0 0 0 0 0,0 0 0 0 0,0 1 0 0 0,0-1 0 0 0,0 0 0 0 0,0 0 0 0 0,0 0 0 0 0,0 1 0 0 0,0-1 0 0 0,0 0 0 0 0,0 0 0 0 0,0 0 0 0 0,0 0 0 0 0,0 1 0 0 0,0-1 0 0 0,0 0 0 0 0,0 0 0 0 0,1 0 0 0 0,-1 0 0 0 0,0 0 0 0 0,0 1 0 0 0,0-1 0 0 0,0 0 0 0 0,1 0 0 0 0,3 5 32 0 0,1 0 0 0 0,1 0 0 0 0,-1-1 0 0 0,1 0 0 0 0,-1 0 0 0 0,1 0 0 0 0,0-1 0 0 0,1 0 0 0 0,-1 0 0 0 0,0 0 0 0 0,1-1 0 0 0,0 0 0 0 0,0 0 0 0 0,-1-1 0 0 0,9 1 0 0 0,16 1 48 0 0,-1-1-1 0 0,38-3 0 0 0,-42 0-30 0 0,3-1-520 0 0,0-1 0 0 0,0-1 0 0 0,-1-1 1 0 0,0-2-1 0 0,43-16 0 0 0,-40 11-1532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 9215 0 0,'0'0'707'0'0,"0"3"-67"0"0,-18 38 6230 0 0,-4-2-3368 0 0,-33 37-2466 0 0,-2 5-947 0 0,-59 74 624 0 0,56-79-294 0 0,-23 30 59 0 0,-37 49 47 0 0,-118 137-118 0 0,168-211-349 0 0,67-77-48 0 0,-13 13 11 0 0,2 2-1 0 0,-24 36 0 0 0,31-31-628 0 0,7-22-144 0 0,1 0-931 0 0,5 8-3734 0 0</inkml:trace>
  <inkml:trace contextRef="#ctx0" brushRef="#br0" timeOffset="1">71 763 21047 0 0,'-2'-1'75'0'0,"-1"1"-1"0"0,1-1 0 0 0,-1 1 1 0 0,1 0-1 0 0,-1 0 1 0 0,0 0-1 0 0,1 0 0 0 0,-1 0 1 0 0,1 1-1 0 0,-1-1 1 0 0,0 1-1 0 0,1 0 0 0 0,-1-1 1 0 0,1 1-1 0 0,0 0 1 0 0,-1 1-1 0 0,1-1 1 0 0,0 0-1 0 0,0 1 0 0 0,-1-1 1 0 0,1 1-1 0 0,0 0 1 0 0,1-1-1 0 0,-1 1 0 0 0,0 0 1 0 0,0 0-1 0 0,1 1 1 0 0,-1-1-1 0 0,1 0 0 0 0,-1 3 1 0 0,1-4-59 0 0,1 0 0 0 0,0-1 0 0 0,0 1 0 0 0,0 0 0 0 0,0 0 0 0 0,0 0 0 0 0,0-1 0 0 0,0 1 0 0 0,0 0 0 0 0,0 0 0 0 0,0 0 0 0 0,0-1 0 0 0,1 1 0 0 0,-1 0-1 0 0,0 0 1 0 0,1-1 0 0 0,-1 1 0 0 0,0 0 0 0 0,1-1 0 0 0,-1 1 0 0 0,1 0 0 0 0,-1-1 0 0 0,1 1 0 0 0,-1-1 0 0 0,1 1 0 0 0,0-1 0 0 0,-1 1 0 0 0,1-1 0 0 0,1 1 0 0 0,20 11 263 0 0,-16-10-212 0 0,0 0-1 0 0,0-1 0 0 0,0 0 1 0 0,0 0-1 0 0,0 0 0 0 0,9-1 0 0 0,39-5 389 0 0,-33 3-190 0 0,465-71 2321 0 0,-432 61-2666 0 0,67-23 0 0 0,-9-8-3800 0 0,-69 24-4827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65 2759 0 0,'44'-46'218'0'0,"-19"28"9251"0"0,-15 18-2558 0 0,-1 11-4539 0 0,-8-9-2312 0 0,0 1 0 0 0,-1-1 0 0 0,1 1 0 0 0,0-1 0 0 0,-1 1 0 0 0,0 0 0 0 0,1-1 0 0 0,-1 1 0 0 0,0-1 0 0 0,0 1 0 0 0,-1-1 0 0 0,1 1 0 0 0,0 0 1 0 0,-1-1-1 0 0,0 1 0 0 0,1-1 0 0 0,-1 0 0 0 0,0 1 0 0 0,-2 2 0 0 0,-3 7 47 0 0,0 0 0 0 0,-12 15-1 0 0,13-19-29 0 0,-52 70 617 0 0,-71 74 1 0 0,3-4-196 0 0,-120 176-75 0 0,212-279-411 0 0,-100 135 102 0 0,112-152-147 0 0,20-25-132 0 0,5-2-2246 0 0,-2 0 2164 0 0,0-1 1 0 0,0 0 0 0 0,0 1 0 0 0,0-1-1 0 0,0 0 1 0 0,0 0 0 0 0,0 0 0 0 0,0 0-1 0 0,0-1 1 0 0,0 1 0 0 0,-1 0 0 0 0,4-2 0 0 0,14-6-1529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87 20671 0 0,'-3'1'951'0'0,"-10"2"-25"0"0,-2 4-592 0 0,14-7-330 0 0,0 1 1 0 0,0 0-1 0 0,0-1 0 0 0,1 1 1 0 0,-1 0-1 0 0,0 0 0 0 0,1 0 1 0 0,-1-1-1 0 0,1 1 0 0 0,-1 0 1 0 0,1 0-1 0 0,-1 0 0 0 0,1 0 1 0 0,-1 1-1 0 0,1 0 10 0 0,0-1 1 0 0,0 1-1 0 0,0 0 0 0 0,0-1 1 0 0,0 1-1 0 0,1-1 0 0 0,-1 1 1 0 0,0 0-1 0 0,1-1 0 0 0,-1 1 1 0 0,1-1-1 0 0,-1 1 0 0 0,1-1 1 0 0,0 1-1 0 0,0-1 0 0 0,-1 0 0 0 0,1 1 1 0 0,0-1-1 0 0,0 0 0 0 0,1 0 1 0 0,-1 1-1 0 0,0-1 0 0 0,0 0 1 0 0,0 0-1 0 0,1 0 0 0 0,-1-1 1 0 0,1 1-1 0 0,-1 0 0 0 0,3 1 1 0 0,3 1 57 0 0,0 0 0 0 0,0-1 0 0 0,0 1 0 0 0,1-2 1 0 0,8 2-1 0 0,30 3 489 0 0,1-3 0 0 0,62-2 0 0 0,94-18 915 0 0,-182 15-1415 0 0,49-7 172 0 0,-2-3 0 0 0,83-25 1 0 0,-113 24-992 0 0,-1-2-1 0 0,50-27 1 0 0,-33 13-546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14279 0 0,'0'0'1298'0'0,"-3"1"-1069"0"0,-2 0-195 0 0,0 2-1 0 0,1-1 1 0 0,-1 1 0 0 0,1-1 0 0 0,-1 1-1 0 0,1 1 1 0 0,0-1 0 0 0,-6 6 0 0 0,-28 37 2270 0 0,23-27-868 0 0,-107 134 3679 0 0,-149 215-4928 0 0,141-192-34 0 0,83-115-44 0 0,-25 34 201 0 0,-95 93 0 0 0,165-186 31 0 0,5-4-288 0 0,62-42 100 0 0,123-77-324 0 0,-121 82-57 0 0,69-38-139 0 0,-100 59 319 0 0,71-24-1 0 0,-74 34 322 0 0,-30 8-137 0 0,-1 2-35 0 0,0 3-83 0 0,0 0 0 0 0,0-1 0 0 0,0 1 0 0 0,-1 0 0 0 0,0 0-1 0 0,0 0 1 0 0,0 0 0 0 0,0 1 0 0 0,-1-1 0 0 0,0 0 0 0 0,0 0-1 0 0,0 0 1 0 0,-1 0 0 0 0,-1 7 0 0 0,-3 12 15 0 0,-14 41 1 0 0,10-38 66 0 0,3-10-82 0 0,-13 51 90 0 0,17-59-97 0 0,1 1 0 0 0,0-1 0 0 0,0 1 0 0 0,0 0 0 0 0,2 11 0 0 0,-1-19-131 0 0,1 1 0 0 0,-1-1-1 0 0,1 0 1 0 0,-1 0 0 0 0,1 0-1 0 0,0 0 1 0 0,0 1 0 0 0,0-1 0 0 0,0 0-1 0 0,0 0 1 0 0,0-1 0 0 0,0 1 0 0 0,1 0-1 0 0,-1 0 1 0 0,1 0 0 0 0,-1-1 0 0 0,1 1-1 0 0,0-1 1 0 0,0 0 0 0 0,0 1-1 0 0,0-1 1 0 0,-1 0 0 0 0,2 0 0 0 0,-1 0-1 0 0,0 0 1 0 0,0 0 0 0 0,0-1 0 0 0,0 1-1 0 0,0-1 1 0 0,1 1 0 0 0,3-1-1 0 0,1 1-373 0 0,0-1 0 0 0,0 0 0 0 0,0-1 0 0 0,0 0 0 0 0,0 0 0 0 0,-1 0 0 0 0,1-1 0 0 0,0 0 0 0 0,9-4 0 0 0,11-7-1701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97 14655 0 0,'0'0'671'0'0,"-1"2"-14"0"0,-52 55 1195 0 0,40-42 3351 0 0,15-15-4778 0 0,15 0-213 0 0,1-2 0 0 0,-1 0 0 0 0,0-1 0 0 0,32-10 0 0 0,65-30-194 0 0,-106 39-19 0 0,79-35-482 0 0,-75 33 217 0 0,-1 0 0 0 0,1-1-1 0 0,-1-1 1 0 0,18-17 0 0 0,-28 25 237 0 0,-1 0 0 0 0,0 0-1 0 0,1-1 1 0 0,-1 1 0 0 0,0 0 0 0 0,0 0 0 0 0,1-1 0 0 0,-1 1 0 0 0,0 0 0 0 0,0 0 0 0 0,1-1-1 0 0,-1 1 1 0 0,0 0 0 0 0,0-1 0 0 0,0 1 0 0 0,0 0 0 0 0,0-1 0 0 0,1 1 0 0 0,-1-1 0 0 0,0 1-1 0 0,0 0 1 0 0,0-1 0 0 0,0 1 0 0 0,0 0 0 0 0,0-1 0 0 0,0 1 0 0 0,0 0 0 0 0,0-1 0 0 0,-9-3-346 0 0,-14 6 3 0 0,-7 7 296 0 0,1 1 0 0 0,0 2 0 0 0,-51 28 0 0 0,-121 80 515 0 0,175-102-252 0 0,2 1 0 0 0,0 2 0 0 0,1 0 0 0 0,1 1-1 0 0,-28 38 1 0 0,41-48-82 0 0,-3 4 175 0 0,1 1 1 0 0,-17 32-1 0 0,26-44-235 0 0,0-1 1 0 0,0 1-1 0 0,0 0 1 0 0,1 0-1 0 0,0 0 1 0 0,0 0 0 0 0,0 0-1 0 0,0 0 1 0 0,1 1-1 0 0,0-1 1 0 0,0 0-1 0 0,0 0 1 0 0,1 0-1 0 0,0 0 1 0 0,0 0 0 0 0,2 6-1 0 0,-2-8-33 0 0,1 0 0 0 0,-1-1 0 0 0,1 1 0 0 0,-1-1 0 0 0,1 1-1 0 0,0-1 1 0 0,0 0 0 0 0,0 0 0 0 0,0 0 0 0 0,1 0 0 0 0,-1 0 0 0 0,1 0 0 0 0,-1-1 0 0 0,1 1-1 0 0,-1-1 1 0 0,1 0 0 0 0,0 0 0 0 0,0 0 0 0 0,-1 0 0 0 0,1 0 0 0 0,0 0 0 0 0,6 0 0 0 0,4 0 57 0 0,1 0 1 0 0,-1-1-1 0 0,22-2 1 0 0,8-2 23 0 0,-1-3 0 0 0,47-13 0 0 0,79-33-3870 0 0,-139 42-1542 0 0,-4 0-1520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205 164 15119 0 0,'9'-5'297'0'0,"-4"2"-159"0"0,0 0-1 0 0,1 0 0 0 0,-1 1 1 0 0,0-1-1 0 0,1 1 0 0 0,0 1 1 0 0,-1-1-1 0 0,1 1 0 0 0,0 0 1 0 0,7-1-1 0 0,-8 2 573 0 0,-1 0 0 0 0,0 0 0 0 0,1 0-1 0 0,-1 0 1 0 0,1 1 0 0 0,-1 0 0 0 0,0-1 0 0 0,7 4-1 0 0,-6-3-326 0 0,0 1 0 0 0,1-1 0 0 0,9 1 0 0 0,-4-2-232 0 0,0 0-1 0 0,0 0 1 0 0,0-1-1 0 0,-1-1 1 0 0,1 0-1 0 0,-1 0 1 0 0,1-1-1 0 0,-1 0 1 0 0,0-1-1 0 0,0 0 1 0 0,0-1-1 0 0,0 0 1 0 0,-1 0-1 0 0,0-1 1 0 0,16-14-1 0 0,70-66-139 0 0,-109 99 42 0 0,-54 47-124 0 0,-90 47 61 0 0,-55 45 43 0 0,194-136-33 0 0,-63 57 0 0 0,70-61 0 0 0,1 0 0 0 0,0 1 0 0 0,1 1 0 0 0,-12 18 0 0 0,20-29 0 0 0,1 0-1 0 0,-1 1 1 0 0,1-1 0 0 0,-1 1-1 0 0,1-1 1 0 0,0 1 0 0 0,0 0-1 0 0,1-1 1 0 0,-1 1-1 0 0,0 7 1 0 0,2-9 1 0 0,-1 1 0 0 0,0-1 0 0 0,1 1 1 0 0,0-1-1 0 0,-1 1 0 0 0,1-1 0 0 0,0 0 0 0 0,0 1 0 0 0,0-1 0 0 0,1 0 0 0 0,-1 0 0 0 0,1 0 1 0 0,-1 0-1 0 0,1 0 0 0 0,-1 0 0 0 0,1 0 0 0 0,2 1 0 0 0,6 4 40 0 0,-1 0 1 0 0,1-1-1 0 0,1 0 1 0 0,-1 0-1 0 0,1-1 0 0 0,19 6 1 0 0,71 15 271 0 0,-93-24-292 0 0,286 45 119 0 0,-152-28-3993 0 0,-102-14-4962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171 372 3679 0 0,'0'0'1563'0'0,"-2"1"-246"0"0,1-1-1018 0 0,-1 0 0 0 0,0 0-1 0 0,0 1 1 0 0,0-1-1 0 0,1 1 1 0 0,-1-1 0 0 0,0 1-1 0 0,1 0 1 0 0,-1 0 0 0 0,1 0-1 0 0,-1 0 1 0 0,1 0-1 0 0,-1 0 1 0 0,1 0 0 0 0,-1 0-1 0 0,1 1 1 0 0,0-1-1 0 0,0 0 1 0 0,0 1 0 0 0,0-1-1 0 0,0 1 1 0 0,0 0-1 0 0,0-1 1 0 0,0 1 0 0 0,0 2-1 0 0,-26 84 2679 0 0,21-66-2596 0 0,1-1 0 0 0,-2 1 0 0 0,-1-2-1 0 0,-1 1 1 0 0,-11 19 0 0 0,17-35-314 0 0,-1 0 0 0 0,1 0 0 0 0,-1 0 0 0 0,0 0 0 0 0,0-1 1 0 0,-1 0-1 0 0,-9 8 0 0 0,12-11 412 0 0,-6-28 39 0 0,8 20-452 0 0,1-1 0 0 0,0 0 0 0 0,0 1 0 0 0,0-1-1 0 0,1 1 1 0 0,0-1 0 0 0,1 1 0 0 0,-1 0 0 0 0,6-9 0 0 0,1-1 15 0 0,1-1 1 0 0,17-21 0 0 0,-8 16-72 0 0,1 0 0 0 0,1 2 0 0 0,1 0 0 0 0,1 1 0 0 0,1 2 0 0 0,0 0 0 0 0,30-15 0 0 0,307-188 1 0 0,-233 148 278 0 0,-84 50-120 0 0,-35 19-236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401 118 8783 0 0,'0'0'399'0'0,"0"3"-4"0"0,0 40 99 0 0,-1-34 374 0 0,0 0 0 0 0,1-1 0 0 0,1 1 0 0 0,1 11 0 0 0,-2-18 840 0 0,1-1-1603 0 0,-1 0 1 0 0,1 0-1 0 0,-1 0 0 0 0,1 0 0 0 0,-1 0 0 0 0,1 0 1 0 0,0-1-1 0 0,-1 1 0 0 0,1 0 0 0 0,0 0 0 0 0,-1-1 0 0 0,2 2 1 0 0,0-1 105 0 0,-1 1-114 0 0,1-1-1 0 0,-1 1 1 0 0,1-1 0 0 0,-1 0 0 0 0,1 0-1 0 0,-1 0 1 0 0,1 0 0 0 0,0 0-1 0 0,-1 0 1 0 0,1 0 0 0 0,0-1 0 0 0,0 1-1 0 0,-1 0 1 0 0,1-1 0 0 0,0 0-1 0 0,0 1 1 0 0,0-1 0 0 0,0 0 0 0 0,0 0-1 0 0,0 0 1 0 0,0 0 0 0 0,0 0-1 0 0,0-1 1 0 0,3 0 0 0 0,2-1 119 0 0,0-1 1 0 0,0 0-1 0 0,-1-1 0 0 0,1 1 1 0 0,5-6-1 0 0,5-1 157 0 0,4-2-201 0 0,-2 0 0 0 0,1-2 0 0 0,-2 0 0 0 0,0-2 0 0 0,-1 0 0 0 0,25-29 0 0 0,-22 15-145 0 0,-12 13-14 0 0,-8 13-45 0 0,-1 2 3 0 0,1 1 11 0 0,0 0 1 0 0,0 0 0 0 0,0 0-1 0 0,0 0 1 0 0,0 0-1 0 0,0 0 1 0 0,0 0-1 0 0,-1 0 1 0 0,1 0 0 0 0,0 0-1 0 0,-1 1 1 0 0,1-1-1 0 0,0 0 1 0 0,-1 0 0 0 0,0 0-1 0 0,1 0 1 0 0,-1 1-1 0 0,1-1 1 0 0,-1 0-1 0 0,0 1 1 0 0,1-1 0 0 0,-1 0-1 0 0,0 1 1 0 0,0-1-1 0 0,-1 0 1 0 0,0-1-63 0 0,-1 1 0 0 0,1 0 0 0 0,-1 0 0 0 0,1 0 1 0 0,-1 0-1 0 0,-5 0 0 0 0,-1 0-204 0 0,1 0-1 0 0,-1 2 1 0 0,1-1 0 0 0,-1 1-1 0 0,1 0 1 0 0,-1 1 0 0 0,1-1-1 0 0,-16 7 1 0 0,-4 3-367 0 0,-31 17 0 0 0,59-27 651 0 0,-1-1-5 0 0,-172 95-551 0 0,143-76 617 0 0,1 1 1 0 0,1 1-1 0 0,-40 41 1 0 0,36-29 185 0 0,-29 40 1 0 0,51-60-150 0 0,0 1 1 0 0,2 0 0 0 0,-1 1-1 0 0,2 0 1 0 0,0 0 0 0 0,-6 23-1 0 0,12-35-69 0 0,0 0-1 0 0,0 0 1 0 0,1 0-1 0 0,-1 0 1 0 0,1 0-1 0 0,0 0 1 0 0,0 0-1 0 0,0 0 1 0 0,0 0-1 0 0,0 0 1 0 0,1 0-1 0 0,0 0 1 0 0,-1 0-1 0 0,1 0 1 0 0,1 3-1 0 0,0-4 4 0 0,-1 0-1 0 0,0 0 1 0 0,1 0-1 0 0,-1-1 0 0 0,1 1 1 0 0,0 0-1 0 0,-1-1 1 0 0,1 1-1 0 0,0-1 1 0 0,0 0-1 0 0,0 0 0 0 0,0 1 1 0 0,0-1-1 0 0,0 0 1 0 0,1-1-1 0 0,-1 1 0 0 0,0 0 1 0 0,0-1-1 0 0,1 1 1 0 0,2-1-1 0 0,6 2 86 0 0,0-2 1 0 0,0 0-1 0 0,0 0 0 0 0,0-1 0 0 0,16-3 0 0 0,56-17 39 0 0,-64 16-179 0 0,30-10-999 0 0,1-3-3694 0 0,-1-2-1802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48 2303 0 0,'71'-48'15416'0'0,"-81"59"-14170"0"0,-24 25 291 0 0,-77 62 0 0 0,-26-4-456 0 0,34-25-878 0 0,75-50-193 0 0,7-4-13 0 0,0 1-1 0 0,-32 32 1 0 0,52-47-62 0 0,14 7-271 0 0,-5-6 252 0 0,1-1 0 0 0,0 0 0 0 0,0 0 0 0 0,-1-1 0 0 0,1 0 0 0 0,0-1 0 0 0,11-1 0 0 0,3-1-35 0 0,9 1 83 0 0,0 2 0 0 0,35 3 0 0 0,-53-1 27 0 0,1 0-1 0 0,0 1 1 0 0,-1 0-1 0 0,0 1 1 0 0,0 1-1 0 0,25 11 1 0 0,-33-12-4 0 0,0 0 0 0 0,0 0 0 0 0,-1 0 1 0 0,0 1-1 0 0,1-1 0 0 0,-1 1 1 0 0,-1 1-1 0 0,1-1 0 0 0,4 8 1 0 0,-7-11 21 0 0,-1 1 1 0 0,1-1-1 0 0,-1 1 1 0 0,0-1-1 0 0,0 1 1 0 0,1 0 0 0 0,-2 0-1 0 0,1 0 1 0 0,0-1-1 0 0,-1 1 1 0 0,1 0-1 0 0,-1 0 1 0 0,0 0-1 0 0,0 0 1 0 0,0 0-1 0 0,0 0 1 0 0,0 0 0 0 0,-1 0-1 0 0,1 0 1 0 0,-1 0-1 0 0,0-1 1 0 0,0 1-1 0 0,0 0 1 0 0,-2 3-1 0 0,0-3 52 0 0,1 1 0 0 0,-1-2 0 0 0,0 1 0 0 0,0 0 0 0 0,0 0 0 0 0,0-1 0 0 0,0 0 0 0 0,-1 0 0 0 0,1 0-1 0 0,-1 0 1 0 0,1 0 0 0 0,-8 2 0 0 0,-2 0 247 0 0,0 0-1 0 0,-19 2 1 0 0,-8-1-155 0 0,-1-3 1 0 0,1-1-1 0 0,-1-1 0 0 0,1-3 1 0 0,-74-14-1 0 0,110 16-343 0 0,0 1 0 0 0,1-1-1 0 0,-1-1 1 0 0,0 1 0 0 0,1 0-1 0 0,0-1 1 0 0,-1 1 0 0 0,1-1-1 0 0,0 0 1 0 0,-6-5 0 0 0,8 6-111 0 0,1 1 0 0 0,0-1 0 0 0,-1 1 0 0 0,1-1 0 0 0,0 0 0 0 0,0 1 0 0 0,-1-1 0 0 0,1 0 0 0 0,0 1 0 0 0,0-1 0 0 0,0 0 0 0 0,0 1 0 0 0,0-1 0 0 0,0 0 0 0 0,0 1 0 0 0,0-1 0 0 0,0 0 0 0 0,0 0 0 0 0,0-2-1133 0 0,2-12-5240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3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 9671 0 0,'0'0'4506'0'0,"-1"3"-2585"0"0,-3 4-1212 0 0,0 1 0 0 0,0-1 1 0 0,-10 12-1 0 0,-9 17 55 0 0,15-21-208 0 0,1 1-1 0 0,1 0 0 0 0,1 1 1 0 0,-7 30-1 0 0,10-35-497 0 0,1-1-1 0 0,0 0 1 0 0,1 0-1 0 0,0 1 1 0 0,1-1-1 0 0,0 0 1 0 0,1 0-1 0 0,4 16 1 0 0,1-6 23 0 0,-4-18-54 0 0,0-1 14 0 0,-2 0 33 0 0,1 0 1 0 0,0 0-1 0 0,-1 0 0 0 0,1 0 0 0 0,0 0 0 0 0,0-1 1 0 0,0 1-1 0 0,0-1 0 0 0,0 0 0 0 0,1 1 0 0 0,-1-1 0 0 0,0 0 1 0 0,1 0-1 0 0,-1-1 0 0 0,1 1 0 0 0,-1 0 0 0 0,0-1 1 0 0,1 1-1 0 0,0-1 0 0 0,-1 0 0 0 0,1 0 0 0 0,-1 0 1 0 0,1 0-1 0 0,3-1 0 0 0,1 0 19 0 0,0-1 0 0 0,0 1 0 0 0,0-1 0 0 0,-1 0 0 0 0,1-1 0 0 0,-1 0 0 0 0,10-5 0 0 0,13-11 39 0 0,-1-2 1 0 0,45-42 0 0 0,41-61-1269 0 0,-97 102-765 0 0,26-48 0 0 0,-28 44 346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344 144 1375 0 0,'28'-25'836'0'0,"51"-38"-2113"0"0,-37 37 4472 0 0,-29 19 1750 0 0,21-7 0 0 0,-24 10-3058 0 0,5-1 880 0 0,-14 8-1941 0 0,-6 5-526 0 0,-129 173 288 0 0,-52 144 478 0 0,130-221-882 0 0,-115 256 1102 0 0,157-310-1183 0 0,14-49-178 0 0,0 0 1 0 0,0 0-1 0 0,0 0 1 0 0,0 0-1 0 0,1 0 0 0 0,-1 0 1 0 0,0 0-1 0 0,0 0 1 0 0,1 0-1 0 0,-1 0 1 0 0,0 0-1 0 0,1 0 0 0 0,-1 0 1 0 0,1 0-1 0 0,-1 0 1 0 0,2 1-1 0 0,20 0-13084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77 9703 0 0,'15'-13'318'0'0,"-5"4"-75"0"0,-1 1 1 0 0,9-12-1 0 0,-13 13-221 0 0,-4 6 84 0 0,0-6-427 0 0,-1 6 461 0 0,0 1 0 0 0,0-1 0 0 0,0 1 0 0 0,0 0 1 0 0,0-1-1 0 0,0 1 0 0 0,0-1 0 0 0,0 1 0 0 0,0 0 0 0 0,0-1 0 0 0,0 1 0 0 0,0-1 0 0 0,0 1 0 0 0,0 0 0 0 0,0-1 0 0 0,0 1 0 0 0,-1 0 0 0 0,1-1 1 0 0,0 1-1 0 0,0 0 0 0 0,0-1 0 0 0,-1 1 0 0 0,1 0 0 0 0,0-1 0 0 0,-1 1 0 0 0,1 0 0 0 0,0 0 0 0 0,0-1 0 0 0,-1 1 0 0 0,1 0 0 0 0,0 0 0 0 0,-1 0 0 0 0,1-1 1 0 0,-1 1-1 0 0,-3 1 1081 0 0,-4 4-735 0 0,1 0 1 0 0,-1 0 0 0 0,2 1-1 0 0,-1 1 1 0 0,0-1-1 0 0,1 1 1 0 0,-6 9-1 0 0,-38 60 539 0 0,41-60-827 0 0,-226 382 1293 0 0,43-38-124 0 0,137-224-1367 0 0,53-132-16 0 0,-3 14-183 0 0,5-17-425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99 13359 0 0,'-11'-10'6923'0'0,"13"12"-5210"0"0,1 2-1653 0 0,0-1 0 0 0,1 0 0 0 0,-1-1 0 0 0,0 1-1 0 0,1 0 1 0 0,0-1 0 0 0,0 0 0 0 0,0 0 0 0 0,0 0 0 0 0,0 0-1 0 0,0-1 1 0 0,0 1 0 0 0,1-1 0 0 0,-1 0 0 0 0,0-1 0 0 0,1 1-1 0 0,6-1 1 0 0,7 1 111 0 0,1-2-1 0 0,-1 0 0 0 0,20-5 1 0 0,69-18 1216 0 0,-29 6-590 0 0,-30 7-455 0 0,-10 2 2 0 0,45-4 0 0 0,-69 11-404 0 0,111-13-138 0 0,-103 11-2204 0 0,37-13 0 0 0,-45 12 583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5527 0 0,'0'0'10376'0'0,"-1"3"-9193"0"0,-6 22-77 0 0,-22 63 2421 0 0,24-75-3213 0 0,-1 0 0 0 0,0 0 0 0 0,-1 0 0 0 0,-12 16-1 0 0,-10 7-93 0 0,-2-1-1 0 0,-39 35 0 0 0,67-68-792 0 0,-2 3 1266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0,'0'0'128'0'0,"13"11"1528"0"0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24 7687 0 0,'0'0'350'0'0,"1"-1"-4"0"0,3-4-223 0 0,-2-2 77 0 0,-2 7 191 0 0,0-1 0 0 0,0 0 0 0 0,0 0 0 0 0,0 1 1 0 0,0-1-1 0 0,1 0 0 0 0,-1 1 0 0 0,0-1 0 0 0,1 0 0 0 0,-1 1 0 0 0,0-1 0 0 0,1 0 0 0 0,-1 1 0 0 0,2-2 0 0 0,-2 2-284 0 0,0 0-1 0 0,0 0 0 0 0,0 0 0 0 0,0 0 0 0 0,1 0 1 0 0,-1 0-1 0 0,0 0 0 0 0,0 0 0 0 0,0 0 0 0 0,1 0 1 0 0,-1 0-1 0 0,0 0 0 0 0,0 0 0 0 0,0 0 0 0 0,0 0 1 0 0,1 1-1 0 0,-1-1 0 0 0,0 0 0 0 0,0 0 0 0 0,0 0 1 0 0,0 0-1 0 0,1 0 0 0 0,-1 0 0 0 0,0 1 0 0 0,0-1 1 0 0,0 0-1 0 0,0 0 0 0 0,0 0 0 0 0,0 0 0 0 0,0 0 1 0 0,0 1-1 0 0,1-1 0 0 0,-1 0 0 0 0,1 2 46 0 0,-1 0 0 0 0,1 0 1 0 0,0 0-1 0 0,-1-1 0 0 0,1 1 0 0 0,-1 0 0 0 0,1 0 0 0 0,-1 0 0 0 0,0 3 1 0 0,-1 1-34 0 0,0 0 1 0 0,0 0 0 0 0,0 0-1 0 0,-1 0 1 0 0,0-1 0 0 0,0 1 0 0 0,-4 7-1 0 0,-26 39 383 0 0,12-20-316 0 0,-13 18-78 0 0,-2-1 1 0 0,-3-1-1 0 0,-60 59 0 0 0,68-76-1428 0 0,-54 43-1 0 0,74-67-622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45 319 11055 0 0,'0'0'852'0'0,"-2"3"-560"0"0,-40 98 3850 0 0,42-99-2476 0 0,13-8-570 0 0,13-9-203 0 0,0-2-1 0 0,47-39 1 0 0,-43 31-700 0 0,124-107 80 0 0,-21 17 263 0 0,-125 108-406 0 0,2 0 0 0 0,-1 0 0 0 0,1 0 0 0 0,0 1 0 0 0,1 1 0 0 0,-1 0 0 0 0,1 0 0 0 0,19-4-1 0 0,-25 10 53 0 0,-2 1-105 0 0,-1 1 1 0 0,1 0-1 0 0,-1 0 0 0 0,1 0 1 0 0,-1 0-1 0 0,0 0 1 0 0,0 1-1 0 0,0-1 0 0 0,-1 1 1 0 0,1-1-1 0 0,-1 1 1 0 0,0 0-1 0 0,0-1 0 0 0,0 1 1 0 0,0 0-1 0 0,-1 0 1 0 0,0 0-1 0 0,1-1 0 0 0,-2 9 1 0 0,0 8 156 0 0,-2 0-1 0 0,-7 33 1 0 0,5-33-891 0 0,0 8 587 0 0,1 0 1 0 0,0 38 0 0 0,2-35 30 0 0,3-26 40 0 0,-6 21 35 0 0,4-24-110 0 0,-2 10-37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43 12583 0 0,'47'-13'1219'0'0,"-23"5"-443"0"0,1 1-1 0 0,0 2 1 0 0,36-4 0 0 0,-47 9 3554 0 0,-16 2-3860 0 0,-154 115 1299 0 0,66-52-1783 0 0,-91 53 4 0 0,-9-15-97 0 0,179-97 69 0 0,0-1 0 0 0,1 2 0 0 0,0 0 0 0 0,0 0 0 0 0,0 1 0 0 0,1 0 0 0 0,-14 15 0 0 0,13-7-45 0 0,9-14 76 0 0,0 0-1 0 0,1-1 0 0 0,-1 1 0 0 0,1 0 0 0 0,-1 0 0 0 0,1-1 0 0 0,-1 1 0 0 0,1 0 0 0 0,0 0 0 0 0,0 0 0 0 0,0 0 0 0 0,0-1 0 0 0,1 1 0 0 0,-1 0 0 0 0,0 0 0 0 0,1 0 0 0 0,0 3 0 0 0,1-3-12 0 0,-1 0-1 0 0,1 1 1 0 0,-1-1-1 0 0,1 0 1 0 0,0 0-1 0 0,0 0 1 0 0,0 0-1 0 0,0 0 1 0 0,0 0-1 0 0,4 2 1 0 0,2 1-82 0 0,1-1 0 0 0,-1 0 1 0 0,1 0-1 0 0,0-1 0 0 0,17 4 1 0 0,-8-3-931 0 0,35 1 0 0 0,-14-4-179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79 13823 0 0,'12'-15'422'0'0,"1"0"-1"0"0,1 1 0 0 0,25-20 3659 0 0,-40 36-2890 0 0,0 3-1156 0 0,0-1 0 0 0,0 1 0 0 0,-1-1 0 0 0,0 1 0 0 0,0-1 1 0 0,0 0-1 0 0,-1 0 0 0 0,1 0 0 0 0,-1 0 0 0 0,0 0 1 0 0,0-1-1 0 0,0 1 0 0 0,0-1 0 0 0,-7 5 0 0 0,-8 6 38 0 0,-35 21 0 0 0,36-25 52 0 0,-32 20-13 0 0,-20 12 31 0 0,-92 73 0 0 0,152-107-121 0 0,1-1-1 0 0,-1 1 0 0 0,2 1 0 0 0,-1-1 0 0 0,1 1 0 0 0,0 1 0 0 0,1-1 1 0 0,0 1-1 0 0,-8 20 0 0 0,13-28 10 0 0,1 0-1 0 0,-1 0 1 0 0,1 0 0 0 0,0 0-1 0 0,0 0 1 0 0,0 1 0 0 0,0-1-1 0 0,0 0 1 0 0,0 0 0 0 0,1 0-1 0 0,-1 0 1 0 0,0 0 0 0 0,1 0 0 0 0,0 1-1 0 0,0-1 1 0 0,0 0 0 0 0,-1-1-1 0 0,2 1 1 0 0,-1 0 0 0 0,0 0-1 0 0,0 0 1 0 0,1-1 0 0 0,2 4-1 0 0,-1-2 43 0 0,0 0-1 0 0,1 0 1 0 0,-1 0-1 0 0,1-1 0 0 0,0 1 1 0 0,0-1-1 0 0,0 0 1 0 0,0 0-1 0 0,7 2 0 0 0,-1-2-16 0 0,1 0-1 0 0,0 0 0 0 0,0-1 0 0 0,0-1 0 0 0,0 0 1 0 0,0 0-1 0 0,0-1 0 0 0,0 0 0 0 0,0-1 0 0 0,-1 0 1 0 0,1-1-1 0 0,0 0 0 0 0,-1-1 0 0 0,0 0 0 0 0,0-1 1 0 0,0 0-1 0 0,-1 0 0 0 0,1-1 0 0 0,-1 0 0 0 0,0-1 0 0 0,-1 0 1 0 0,0 0-1 0 0,0-1 0 0 0,0 0 0 0 0,-1 0 0 0 0,-1-1 1 0 0,8-12-1 0 0,-4 4-24 0 0,-1 0 0 0 0,-1-1 0 0 0,-1-1 0 0 0,-1 1 0 0 0,0-1 0 0 0,-1 0 0 0 0,-1 0 0 0 0,2-33 0 0 0,-4 40-273 0 0,0 1-1 0 0,0-1 0 0 0,9-21 0 0 0,-2 5-1755 0 0,-9 26 927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43 175 8287 0 0,'0'0'756'0'0,"-1"4"-622"0"0,0 6-394 0 0,-16 64 9181 0 0,15-69-8174 0 0,-4 3 986 0 0,6-8-1675 0 0,-1 0 0 0 0,1 1 0 0 0,-1-2 1 0 0,0 1-1 0 0,1 0 0 0 0,-1 0 0 0 0,1 0 0 0 0,-1 0 0 0 0,0 0 1 0 0,1 0-1 0 0,-1-1 0 0 0,1 1 0 0 0,-1 0 0 0 0,1 0 1 0 0,-1-1-1 0 0,1 1 0 0 0,-1 0 0 0 0,1-1 0 0 0,-1 1 0 0 0,1 0 1 0 0,0-1-1 0 0,-1 1 0 0 0,1-1 0 0 0,-1 1 0 0 0,1-1 0 0 0,-1 0 1 0 0,1 0-25 0 0,0-1 1 0 0,-1 1 0 0 0,1 0-1 0 0,0 0 1 0 0,0-1-1 0 0,0 1 1 0 0,0 0 0 0 0,0 0-1 0 0,0-1 1 0 0,0 1 0 0 0,1 0-1 0 0,-1-2 1 0 0,2-2-37 0 0,-1 0 0 0 0,1 0 0 0 0,1 1 0 0 0,-1-1 0 0 0,4-6 0 0 0,10-9-6 0 0,0 2 1 0 0,37-33-1 0 0,-37 36-29 0 0,4-3 24 0 0,0 1 0 0 0,32-20-1 0 0,-42 31 59 0 0,-1 0 0 0 0,1 1 0 0 0,1 1 0 0 0,-1-1 0 0 0,0 2 0 0 0,1-1-1 0 0,0 2 1 0 0,13-3 0 0 0,-22 5 0 0 0,0 0 0 0 0,1 0-1 0 0,-1 1 1 0 0,0-1 0 0 0,1 0-1 0 0,-1 1 1 0 0,0-1 0 0 0,5 3-1 0 0,-2-1 58 0 0,-4-2-93 0 0,-1 0-1 0 0,1 1 1 0 0,0-1-1 0 0,-1 0 1 0 0,1 1-1 0 0,0-1 1 0 0,-1 1-1 0 0,1 0 1 0 0,-1-1-1 0 0,1 1 1 0 0,-1-1 0 0 0,1 1-1 0 0,-1 0 1 0 0,0-1-1 0 0,1 1 1 0 0,-1 0-1 0 0,0-1 1 0 0,1 1-1 0 0,-1 1 1 0 0,1 1 8 0 0,3 4 5 0 0,-1-1 0 0 0,0 1 0 0 0,0 0 0 0 0,-1 0 0 0 0,0 1 0 0 0,0-1 0 0 0,0 1 0 0 0,-1-1 0 0 0,0 1 0 0 0,-1 8-1 0 0,0-5 56 0 0,-2-1 0 0 0,1 1 0 0 0,-1-1 0 0 0,0 0 0 0 0,-1 0 0 0 0,-8 18 0 0 0,2-6 72 0 0,0 0 1 0 0,-10 44-1 0 0,18-59-435 0 0,-1 0-1 0 0,2 0 1 0 0,-1 1 0 0 0,1 11-1 0 0,0-11-1043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638 103 1839 0 0,'10'-20'48'0'0,"13"-31"-1"0"0,-13 19 22327 0 0,-10 34-22086 0 0,1 19-359 0 0,0 0 0 0 0,-2 0 0 0 0,0-1 0 0 0,-1 1 0 0 0,-2-1-1 0 0,0 1 1 0 0,0-1 0 0 0,-12 28 0 0 0,-8 12 113 0 0,-44 80-1 0 0,37-85-22 0 0,-2-1-1 0 0,-46 54 1 0 0,-90 91 199 0 0,101-121 12 0 0,-27 40 167 0 0,79-94-327 0 0,0 0 0 0 0,2 1-1 0 0,-15 33 1 0 0,21-31-69 0 0,7-25-54 0 0,1 4 66 0 0,0 0-1741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22607 0 0,'0'-1'117'0'0,"0"0"-1"0"0,0-1 0 0 0,0 1 1 0 0,0 0-1 0 0,0-1 0 0 0,0 1 1 0 0,1 0-1 0 0,-1-1 0 0 0,1 1 1 0 0,-1 0-1 0 0,1 0 0 0 0,-1 0 1 0 0,1-1-1 0 0,0 1 0 0 0,-1 0 1 0 0,1 0-1 0 0,2-2 0 0 0,-1 2-79 0 0,-1 0 0 0 0,1-1 0 0 0,0 1 0 0 0,0 0 0 0 0,0 0 0 0 0,0 0 0 0 0,0 1-1 0 0,1-1 1 0 0,-1 0 0 0 0,3 0 0 0 0,9-1 89 0 0,0 1 0 0 0,29 0 0 0 0,8 0 27 0 0,171-14 353 0 0,155-13 46 0 0,-215 19-4570 0 0,-148 9-1681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89 13823 0 0,'0'0'1247'0'0,"1"3"-806"0"0,0 0-211 0 0,0 0-1 0 0,0-1 0 0 0,1 1 1 0 0,-1 0-1 0 0,1 0 1 0 0,-1-1-1 0 0,1 1 0 0 0,0-1 1 0 0,0 1-1 0 0,0-1 0 0 0,0 0 1 0 0,1 0-1 0 0,-1 0 0 0 0,1 0 1 0 0,-1 0-1 0 0,1-1 1 0 0,-1 1-1 0 0,1-1 0 0 0,0 0 1 0 0,0 1-1 0 0,0-1 0 0 0,0-1 1 0 0,0 1-1 0 0,0 0 1 0 0,0-1-1 0 0,0 1 0 0 0,0-1 1 0 0,0 0-1 0 0,5 0 0 0 0,39-5 885 0 0,57-11 0 0 0,-72 10-836 0 0,12-4 27 0 0,84-31 0 0 0,-126 40-304 0 0,2 0 0 0 0,0-1 1 0 0,0 0-1 0 0,0 0 0 0 0,0 0 1 0 0,4-3-1 0 0,10-7-15 0 0,-17 12 1 0 0,-1 0-1 0 0,1-1 1 0 0,-1 1 0 0 0,1-1-1 0 0,-1 1 1 0 0,1 0 0 0 0,-1-1-1 0 0,1 1 1 0 0,-1-1-1 0 0,0 1 1 0 0,1-1 0 0 0,-1 1-1 0 0,0-1 1 0 0,1 1 0 0 0,-1-1-1 0 0,0 1 1 0 0,0-1 0 0 0,1 0-1 0 0,-1 0 1 0 0,0-1-53 0 0,1 2 45 0 0,-1-1 1 0 0,0 0-1 0 0,0 1 1 0 0,0-1 0 0 0,0 1-1 0 0,-1-1 1 0 0,1 0-1 0 0,0 1 1 0 0,0-1-1 0 0,0 0 1 0 0,0 1-1 0 0,-1-1 1 0 0,1 1-1 0 0,0-1 1 0 0,-1 1 0 0 0,1-1-1 0 0,0 1 1 0 0,-1-1-1 0 0,1 1 1 0 0,0-1-1 0 0,-1 1 1 0 0,1-1-1 0 0,-1 1 1 0 0,1 0 0 0 0,-2-1-1 0 0,2 1-10 0 0,-2-2-15 0 0,0 1-1 0 0,0 0 1 0 0,0 0 0 0 0,0 0-1 0 0,0 0 1 0 0,0 0 0 0 0,0 1-1 0 0,0-1 1 0 0,0 0 0 0 0,-1 1-1 0 0,-2 0 1 0 0,-28-1-453 0 0,25 2 369 0 0,-24 0-134 0 0,0 1 0 0 0,0 2 1 0 0,1 1-1 0 0,-46 14 0 0 0,41-8 209 0 0,-75 28-59 0 0,92-31 101 0 0,0 0 1 0 0,1 2-1 0 0,-30 20 0 0 0,38-22 16 0 0,-77 60 269 0 0,76-58-114 0 0,1 0 1 0 0,1 0 0 0 0,0 1-1 0 0,0 0 1 0 0,-12 21 0 0 0,19-29-139 0 0,0 0 1 0 0,1 0 0 0 0,0 0-1 0 0,-1 1 1 0 0,1-1 0 0 0,1 0-1 0 0,-1 1 1 0 0,0-1-1 0 0,1 0 1 0 0,-1 1 0 0 0,1-1-1 0 0,0 1 1 0 0,0-1 0 0 0,1 1-1 0 0,-1-1 1 0 0,1 0-1 0 0,0 1 1 0 0,-1-1 0 0 0,2 1-1 0 0,-1-1 1 0 0,2 4-1 0 0,0-2 2 0 0,-1-2-1 0 0,1 1 0 0 0,0 0 0 0 0,0 0 1 0 0,1-1-1 0 0,-1 0 0 0 0,1 1 0 0 0,0-1 1 0 0,-1-1-1 0 0,1 1 0 0 0,1-1 0 0 0,-1 1 0 0 0,0-1 1 0 0,1 0-1 0 0,4 1 0 0 0,2 0-159 0 0,1 0 0 0 0,0 0-1 0 0,-1-1 1 0 0,1-1 0 0 0,0 0-1 0 0,13-1 1 0 0,72-9-1632 0 0,-83 7 1540 0 0,29-4-1347 0 0,-2-4-14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7367 0 0,'3'-24'1948'0'0,"9"33"-664"0"0,-7-6-893 0 0,-1 2-1 0 0,0-1 1 0 0,0 0-1 0 0,-1 1 1 0 0,1 0-1 0 0,-1 0 0 0 0,0 0 1 0 0,0 0-1 0 0,-1 0 1 0 0,1 1-1 0 0,1 8 1 0 0,12 23 2221 0 0,1-7-198 0 0,40 53 1 0 0,-40-61-1935 0 0,2-1 1 0 0,0 0-1 0 0,2-2 1 0 0,0 0-1 0 0,29 18 0 0 0,8-1 209 0 0,109 51 0 0 0,-129-72-889 0 0,1-2 1 0 0,1-2 0 0 0,57 10-1 0 0,-91-20-660 0 0,11 2 698 0 0,-4-6-7551 0 0,-1-3 187 0 0</inkml:trace>
  <inkml:trace contextRef="#ctx0" brushRef="#br0" timeOffset="1">624 70 13359 0 0,'0'0'4970'0'0,"-2"2"-3017"0"0,-16 16-1438 0 0,-1-1 0 0 0,-1-1 0 0 0,-33 20-1 0 0,0 1-240 0 0,4-4-276 0 0,-55 28 0 0 0,-24 14 23 0 0,112-64 11 0 0,-5 3 129 0 0,-24 21-1 0 0,39-30-85 0 0,1 0 1 0 0,0 0-1 0 0,0 1 1 0 0,1-1-1 0 0,0 1 0 0 0,0 0 1 0 0,0 0-1 0 0,1 0 1 0 0,-3 8-1 0 0,5-12 25 0 0,1 0-155 0 0,0 0 0 0 0,1-1-1 0 0,-1 1 1 0 0,1 0 0 0 0,-1-1-1 0 0,1 1 1 0 0,0-1 0 0 0,-1 1-1 0 0,1-1 1 0 0,0 1 0 0 0,0-1 0 0 0,0 0-1 0 0,0 1 1 0 0,0-1 0 0 0,1 0-1 0 0,0 1 1 0 0,10 4-589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6911 0 0,'0'0'1119'0'0,"1"2"901"0"0,0 2-1151 0 0,0 0 1 0 0,-1 0-1 0 0,1 0 0 0 0,-1 0 0 0 0,1 0 0 0 0,-2 6 1 0 0,-5 29 1632 0 0,-1-16-2338 0 0,-12 26 0 0 0,2-12-130 0 0,-1 0 0 0 0,-44 63 0 0 0,-60 58 1429 0 0,115-149-1330 0 0,-110 124 1909 0 0,73-87-1356 0 0,2 1 1 0 0,-50 76-1 0 0,86-114-686 0 0,-5 9 22 0 0,0 1-1 0 0,0 0 0 0 0,-14 39 1 0 0,19-35-56 0 0,7-20-2 0 0,-2-1-64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20879 0 0,'0'0'959'0'0,"-1"-2"-26"0"0,-3-10 3132 0 0,6 13-3982 0 0,9 7 31 0 0,0-2-1 0 0,0 0 1 0 0,1 0 0 0 0,-1-1-1 0 0,19 6 1 0 0,67 12 308 0 0,-49-15-338 0 0,1-3 1 0 0,0-2-1 0 0,0-2 0 0 0,62-7 0 0 0,66-22 63 0 0,-96 12-123 0 0,11-1-38 0 0,52-9 42 0 0,-112 22-364 0 0,0 1-1 0 0,48 3 0 0 0,-74 0-12 0 0,0 0 0 0 0,0 1 0 0 0,-1 0 1 0 0,1 0-1 0 0,-1 0 0 0 0,1 1 0 0 0,-1 0 0 0 0,1 0 0 0 0,-1 0 0 0 0,0 1 0 0 0,8 4 0 0 0,-11-2-1570 0 0,-1 9-59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477 228 9559 0 0,'-9'1'165'0'0,"1"-1"0"0"0,-1 2-1 0 0,1-1 1 0 0,0 1 0 0 0,-1 1-1 0 0,-11 4 1 0 0,-48 26 365 0 0,43-20 227 0 0,24-13-445 0 0,-2 0 128 0 0,-1-1 1640 0 0,7-5-1532 0 0,1 2-395 0 0,0 0 0 0 0,0 0 0 0 0,1 0 0 0 0,0 0 0 0 0,-1 1 0 0 0,1 0 0 0 0,1 0-1 0 0,4-3 1 0 0,8-4 105 0 0,160-88 1178 0 0,-130 75-961 0 0,93-30 0 0 0,-113 44-344 0 0,34-10 684 0 0,81-13-1 0 0,-133 30-685 0 0,1 1 0 0 0,-1 1-1 0 0,1-1 1 0 0,-1 2 0 0 0,1-1-1 0 0,16 5 1 0 0,-24-5-105 0 0,0 1-1 0 0,0 0 0 0 0,0 0 1 0 0,0 0-1 0 0,0 1 1 0 0,-1-1-1 0 0,1 1 0 0 0,0 0 1 0 0,-1-1-1 0 0,1 1 1 0 0,3 4-1 0 0,-5-4-19 0 0,1 0 0 0 0,-1 0 0 0 0,0 0 0 0 0,0 0 1 0 0,0 0-1 0 0,0 0 0 0 0,0 0 0 0 0,-1 0 0 0 0,1 0 0 0 0,-1 0 0 0 0,1 1 0 0 0,-1-1 1 0 0,0 0-1 0 0,1 0 0 0 0,-1 1 0 0 0,0-1 0 0 0,-1 5 0 0 0,-1-1-2 0 0,1 0 0 0 0,-1 0 0 0 0,0 1 0 0 0,0-1 0 0 0,-1-1 0 0 0,0 1-1 0 0,0 0 1 0 0,0-1 0 0 0,-1 1 0 0 0,1-1 0 0 0,-1 0 0 0 0,-1 0 0 0 0,1-1 0 0 0,-7 7 0 0 0,-9 5 9 0 0,0-1 1 0 0,-29 16-1 0 0,36-23-10 0 0,-44 26-125 0 0,-2-2-1 0 0,-103 39 1 0 0,120-56 95 0 0,20-9-144 0 0,0 2 1 0 0,0 1-1 0 0,1 0 0 0 0,-37 24 1 0 0,57-32-45 0 0,3 1-837 0 0,0-1 1015 0 0,0 0-1 0 0,0 1 0 0 0,0-1 1 0 0,0 0-1 0 0,1 0 0 0 0,-1 0 1 0 0,5 1-1 0 0,12 3-35 0 0,1-1 1 0 0,1 0-1 0 0,-1-2 1 0 0,31 1-1 0 0,-31-3 134 0 0,0 1 0 0 0,0 1 0 0 0,0 0-1 0 0,36 11 1 0 0,-51-11-49 0 0,-1 0 0 0 0,1 0 0 0 0,-1 0-1 0 0,1 1 1 0 0,-1 0 0 0 0,0 0 0 0 0,0 0 0 0 0,0 0-1 0 0,0 0 1 0 0,0 1 0 0 0,-1 0 0 0 0,6 8 0 0 0,-7-10-10 0 0,-1 1 1 0 0,1-1-1 0 0,-1 1 1 0 0,0 0-1 0 0,0 0 1 0 0,0 0 0 0 0,0 0-1 0 0,0 0 1 0 0,-1 0-1 0 0,1 0 1 0 0,-1 0-1 0 0,0 0 1 0 0,0 0-1 0 0,0 0 1 0 0,0 0-1 0 0,-1 0 1 0 0,1 0-1 0 0,-1 0 1 0 0,0 0 0 0 0,1 0-1 0 0,-2 0 1 0 0,-1 4-1 0 0,-2 2 50 0 0,-1 0-1 0 0,0 0 1 0 0,-1 0 0 0 0,0-1-1 0 0,0 0 1 0 0,0 0-1 0 0,-10 7 1 0 0,-64 44 828 0 0,65-48-770 0 0,-13 9 35 0 0,-138 85 165 0 0,148-95-289 0 0,-2-1 1 0 0,0 0-1 0 0,0-1 1 0 0,0-2 0 0 0,-1 0-1 0 0,-37 5 1 0 0,39-9 35 0 0,1-1 1 0 0,-1 0-1 0 0,-24-4 0 0 0,35 2 10 0 0,0-1 0 0 0,0 0 0 0 0,0 0 0 0 0,0-1 0 0 0,0 0 0 0 0,0-1-1 0 0,1 0 1 0 0,-15-9 0 0 0,7 1-81 0 0,1 0 0 0 0,1-1 0 0 0,0 0 0 0 0,1-1 0 0 0,-23-31 0 0 0,35 44-321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9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15663 0 0,'0'0'1904'0'0,"-2"2"-417"0"0,-1 3-878 0 0,-1 0 0 0 0,1 1 0 0 0,0 0 0 0 0,1 0 0 0 0,-1-1 0 0 0,1 1 0 0 0,0 1 0 0 0,1-1 0 0 0,0 0 0 0 0,0 0 0 0 0,-1 10 0 0 0,2-15-572 0 0,0 1 1 0 0,1-1 0 0 0,-1 0-1 0 0,0 0 1 0 0,0 0-1 0 0,1 0 1 0 0,-1 0 0 0 0,0 0-1 0 0,1 0 1 0 0,-1 0-1 0 0,1 0 1 0 0,-1 0 0 0 0,1 0-1 0 0,0 0 1 0 0,-1 0-1 0 0,1 0 1 0 0,0 0 0 0 0,0-1-1 0 0,0 1 1 0 0,-1 0-1 0 0,1 0 1 0 0,0-1 0 0 0,0 1-1 0 0,0-1 1 0 0,2 2-1 0 0,1-1 54 0 0,0 1-1 0 0,0-1 0 0 0,0 0 1 0 0,8 1-1 0 0,-9-2-26 0 0,41 3-2475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8951 0 0,'0'0'2648'0'0,"2"0"-2089"0"0,109-16 1818 0 0,52-7-1102 0 0,101-8-510 0 0,-230 30-954 0 0,44-8-1 0 0,-32-1-2541 0 0,-35 6 1329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7831 0 0,'0'0'1100'0'0,"2"0"298"0"0,32-12 3999 0 0,-4 1-4051 0 0,41-8 0 0 0,90-6-29 0 0,191-6-1 0 0,-327 30-1466 0 0,-1 0-1 0 0,48 7 0 0 0,-70-5-73 0 0,2 2-875 0 0,-2 0-710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1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22 8751 0 0,'2'-5'138'0'0,"-2"4"-71"0"0,1 0 1 0 0,-1 0-1 0 0,0 0 1 0 0,1 0-1 0 0,0 0 1 0 0,-1 0-1 0 0,1 0 0 0 0,0 0 1 0 0,-1 0-1 0 0,1 0 1 0 0,0 0-1 0 0,0 0 1 0 0,0 1-1 0 0,1-2 1 0 0,0 1 954 0 0,16 9 3794 0 0,-17-8-4756 0 0,0 1 0 0 0,0 0 0 0 0,0 0 0 0 0,0 0 0 0 0,-1 0-1 0 0,1 1 1 0 0,0-1 0 0 0,0 0 0 0 0,-1 0 0 0 0,1 0 0 0 0,0 1 0 0 0,-1-1 0 0 0,0 0-1 0 0,1 0 1 0 0,-1 1 0 0 0,0-1 0 0 0,1 1 0 0 0,-1-1 0 0 0,0 0 0 0 0,0 2-1 0 0,-2 26 496 0 0,-2-11-305 0 0,0 0 1 0 0,-2-1-1 0 0,-11 27 0 0 0,-29 49 353 0 0,1-3 185 0 0,44-88-774 0 0,-126 269 975 0 0,123-262-936 0 0,3-2-34 0 0,1-6-42 0 0,1-1 0 0 0,-1 1 0 0 0,1-1 0 0 0,0 1 0 0 0,-1-1 0 0 0,1 0 0 0 0,-1 0 0 0 0,1 1 0 0 0,0-1 0 0 0,-1 0 0 0 0,1 0 0 0 0,0 1 0 0 0,-1-1 0 0 0,1 0 1 0 0,0 0-1 0 0,-1 0 0 0 0,2 0 0 0 0,-1 0-19 0 0,14 0-266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4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39 5527 0 0,'2'-1'423'0'0,"11"-7"-60"0"0,13-9 931 0 0,-10 4 10278 0 0,-27 37-11288 0 0,-70 153 25 0 0,57-116-316 0 0,-4-2 0 0 0,-37 62 0 0 0,-108 123-329 0 0,164-232 274 0 0,1 0-1 0 0,0 1 0 0 0,1 0 1 0 0,-9 26-1 0 0,15-38-56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4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0 919 0 0,'0'0'7828'0'0,"2"0"-6861"0"0,0 1-789 0 0,-1-1 0 0 0,1 1 0 0 0,0-1 0 0 0,-1 1 0 0 0,1 0 0 0 0,-1 0 0 0 0,1 0 0 0 0,-1 0 0 0 0,1 0 0 0 0,-1 0 0 0 0,0 0 0 0 0,0 0 0 0 0,1 0 0 0 0,-1 1 0 0 0,0-1 0 0 0,0 0 0 0 0,0 1 0 0 0,0-1 0 0 0,-1 1 0 0 0,1-1 0 0 0,0 1 0 0 0,-1-1 0 0 0,1 1 0 0 0,-1 0 0 0 0,1 2 0 0 0,1 7 319 0 0,0-1 0 0 0,-1 1-1 0 0,0 13 1 0 0,1 3 705 0 0,8 91 584 0 0,-3-27-1128 0 0,-6-83-624 0 0,7 72 96 0 0,3 1-1 0 0,23 82 1 0 0,-26-138-110 0 0,2 1 0 0 0,1-2 0 0 0,2 1 0 0 0,0-2 1 0 0,1 0-1 0 0,1 0 0 0 0,1-2 0 0 0,36 38 0 0 0,-49-57 28 0 0,3 3-24 0 0,-3-3 24 0 0,3 3-25 0 0,-5-4 232 0 0,-14-8-131 0 0,-5-1-133 0 0,-1 1 1 0 0,-30-7-1 0 0,39 12-23 0 0,0 0-1 0 0,-1 0 0 0 0,1 2 1 0 0,-1-1-1 0 0,1 1 1 0 0,-18 3-1 0 0,-138 30-391 0 0,138-30 264 0 0,0 0-1 0 0,0-2 1 0 0,0-1-1 0 0,-56-7 1 0 0,26 2 128 0 0,53 5 50 0 0,0 0 0 0 0,0 1 1 0 0,0 0-1 0 0,-6 1 0 0 0,6-1 60 0 0,3-1 15 0 0,-6 36 366 0 0,8-30-441 0 0,0 0 0 0 0,0-1 1 0 0,0 1-1 0 0,1 0 0 0 0,0 0 1 0 0,1 0-1 0 0,-1-1 0 0 0,1 1 1 0 0,0-1-1 0 0,3 6 0 0 0,-4-9-37 0 0,0 0 0 0 0,0 0 0 0 0,0 0 1 0 0,0 0-1 0 0,1 0 0 0 0,-1 0 0 0 0,1 0 0 0 0,-1-1 0 0 0,1 1 0 0 0,0-1 0 0 0,0 1 0 0 0,0-1 0 0 0,0 0 1 0 0,0 1-1 0 0,0-1 0 0 0,0 0 0 0 0,0 0 0 0 0,0-1 0 0 0,0 1 0 0 0,1 0 0 0 0,-1-1 0 0 0,0 1 0 0 0,1-1 0 0 0,-1 0 1 0 0,0 0-1 0 0,1 0 0 0 0,2 0 0 0 0,3-1-99 0 0,-1-1-1 0 0,1 0 1 0 0,-1-1 0 0 0,0 0 0 0 0,0 0 0 0 0,0 0 0 0 0,0-1-1 0 0,0 0 1 0 0,-1 0 0 0 0,1-1 0 0 0,5-5 0 0 0,6-6-817 0 0,-1-1 0 0 0,19-24 0 0 0,-13 11-1169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4:5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8495 0 0,'0'0'766'0'0,"-1"1"-497"0"0,-54 81 5454 0 0,0-6-4953 0 0,48-66-655 0 0,1-1 0 0 0,0 1 0 0 0,1 0 1 0 0,0 1-1 0 0,1-1 0 0 0,-6 20 0 0 0,-10 67 782 0 0,17-85-833 0 0,3-9-30 0 0,-1 0 1 0 0,0 0-1 0 0,1 0 0 0 0,0 0 1 0 0,0 0-1 0 0,0 0 0 0 0,0 0 1 0 0,0 0-1 0 0,0 0 0 0 0,1 0 1 0 0,0 0-1 0 0,-1 0 0 0 0,1 0 1 0 0,0-1-1 0 0,0 1 0 0 0,1 0 1 0 0,-1 0-1 0 0,1-1 0 0 0,-1 1 1 0 0,1-1-1 0 0,0 1 0 0 0,0-1 1 0 0,0 0-1 0 0,0 1 0 0 0,0-1 1 0 0,0 0-1 0 0,1-1 0 0 0,-1 1 1 0 0,1 0-1 0 0,0-1 0 0 0,-1 1 1 0 0,1-1-1 0 0,0 0 0 0 0,0 0 1 0 0,4 1-1 0 0,-2-1 42 0 0,0 0 0 0 0,0 0 0 0 0,0 0 0 0 0,0-1 1 0 0,0 0-1 0 0,0 0 0 0 0,1 0 0 0 0,-1-1 0 0 0,0 0 0 0 0,0 0 0 0 0,0 0 0 0 0,0 0 1 0 0,5-3-1 0 0,2-1 36 0 0,0 0 1 0 0,-1-1-1 0 0,22-14 1 0 0,-22 12-61 0 0,-1 0 0 0 0,-1 0-1 0 0,0-1 1 0 0,0 0 0 0 0,-1 0 0 0 0,0-1 0 0 0,9-14 0 0 0,-15 20-10 0 0,1-1 1 0 0,-1 1-1 0 0,0-1 1 0 0,0 0-1 0 0,-1 0 1 0 0,1 0-1 0 0,-1 0 0 0 0,0 0 1 0 0,0-5-1 0 0,-1 6-19 0 0,0 1 0 0 0,0 0 0 0 0,0-1 0 0 0,-1 1 0 0 0,0 0 0 0 0,1-1-1 0 0,-1 1 1 0 0,0 0 0 0 0,-1 0 0 0 0,1 0 0 0 0,0 0 0 0 0,-1 0 0 0 0,0 0-1 0 0,0 0 1 0 0,-2-2 0 0 0,0 0-54 0 0,-1 1 0 0 0,1 1 1 0 0,-1-1-1 0 0,0 1 0 0 0,0 0 0 0 0,0 0 0 0 0,0 0 0 0 0,-1 1 0 0 0,1-1 0 0 0,-1 1 1 0 0,1 1-1 0 0,-1-1 0 0 0,0 1 0 0 0,0 0 0 0 0,0 0 0 0 0,0 1 0 0 0,0 0 0 0 0,-8 0 1 0 0,-5 7-2738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4:5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13 455 0 0,'4'-1'-52'0'0,"13"-7"2528"0"0,-5 5 6454 0 0,-6 6-4429 0 0,-6-2-4389 0 0,0 0 1 0 0,0 0 0 0 0,0 1-1 0 0,0-1 1 0 0,0 0-1 0 0,0 1 1 0 0,0-1-1 0 0,0 0 1 0 0,0 0 0 0 0,0 0-1 0 0,-1 1 1 0 0,1-1-1 0 0,0 0 1 0 0,-1 0 0 0 0,-1 3-1 0 0,-5 10 379 0 0,0 1 0 0 0,-1-1-1 0 0,-16 20 1 0 0,-1 2-430 0 0,-249 474-325 0 0,268-498 210 0 0,-9 19-232 0 0,-1-1-1 0 0,-24 34 1 0 0,35-57-81 0 0,-6 9 596 0 0,5-6-4544 0 0,9-19-1071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5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49 1375 0 0,'0'0'66'0'0,"-7"-14"4"0"0,-4-5 6241 0 0,11 18-6030 0 0,0 1 1 0 0,0-1-1 0 0,-1 1 0 0 0,1-1 1 0 0,0 1-1 0 0,0-1 0 0 0,0 1 1 0 0,0-1-1 0 0,0 0 0 0 0,0 1 1 0 0,0-1-1 0 0,0 1 0 0 0,0-1 1 0 0,0 1-1 0 0,0-1 0 0 0,1 1 1 0 0,-1-1-1 0 0,0 1 0 0 0,0-1 1 0 0,0 1-1 0 0,1-1 0 0 0,-1 0 1 0 0,0 1-216 0 0,0 0 1 0 0,1 0-1 0 0,-1 0 1 0 0,0-1-1 0 0,0 1 1 0 0,0 0-1 0 0,0 0 1 0 0,1 0-1 0 0,-1 0 1 0 0,0-1-1 0 0,0 1 1 0 0,0 0 0 0 0,1 0-1 0 0,-1 0 1 0 0,0 0-1 0 0,0 0 1 0 0,1 0-1 0 0,-1 0 1 0 0,0 0-1 0 0,0 0 1 0 0,1 0-1 0 0,-1 0 1 0 0,0 0-1 0 0,0 0 1 0 0,0 0-1 0 0,1 0 1 0 0,-1 0-1 0 0,0 0 1 0 0,0 0 0 0 0,1 0-1 0 0,-1 0 1 0 0,0 0-1 0 0,0 0 1 0 0,1 0-1 0 0,-1 0 1 0 0,0 0-1 0 0,0 1 1 0 0,0-1-1 0 0,1 0 1 0 0,8 12 577 0 0,-7-7-575 0 0,0-1 0 0 0,0 1-1 0 0,0 0 1 0 0,1 8 0 0 0,6 46 314 0 0,3 0 0 0 0,2-1 0 0 0,2 0 1 0 0,29 65-1 0 0,5 13-280 0 0,-37-96-22 0 0,2 0 0 0 0,37 72-1 0 0,-50-109-32 0 0,2 2-25 0 0,-4-4 422 0 0,0-3-442 0 0,-1 0-1 0 0,0 0 1 0 0,0 1-1 0 0,0-1 1 0 0,0 0-1 0 0,0 1 1 0 0,0-1-1 0 0,0 0 1 0 0,-1 1-1 0 0,1 0 1 0 0,-1-1-1 0 0,1 1 1 0 0,-1 0-1 0 0,1 0 1 0 0,-1 0-1 0 0,0 0 1 0 0,1 0-1 0 0,-1 0 1 0 0,0 0 0 0 0,-3-1-1 0 0,-4 0 3 0 0,0-1 0 0 0,0 2-1 0 0,-10-2 1 0 0,17 3-5 0 0,-266-30-552 0 0,256 29 551 0 0,-1 1 0 0 0,0 0 0 0 0,0 1-1 0 0,1 0 1 0 0,-1 1 0 0 0,0 1 0 0 0,1 0-1 0 0,0 0 1 0 0,0 1 0 0 0,0 1 0 0 0,-18 9-1 0 0,11-3 41 0 0,1 1 0 0 0,0 0-1 0 0,1 1 1 0 0,1 1 0 0 0,0 0 0 0 0,-15 18-1 0 0,23-24-38 0 0,-1-3 0 0 0,9-5 0 0 0,0 0 0 0 0,0 0 0 0 0,0 0 0 0 0,0 0 0 0 0,0 0 0 0 0,-1 0 0 0 0,1 0 0 0 0,0 0 0 0 0,0 0 0 0 0,0 1 0 0 0,0-1 0 0 0,-1 0 0 0 0,1 0 0 0 0,0 0 0 0 0,0 0 0 0 0,0 0 0 0 0,0 0 0 0 0,-1 0 0 0 0,1 0 0 0 0,0 0 0 0 0,0 0 0 0 0,0 0 0 0 0,0 0 0 0 0,-1-1 0 0 0,1 1 0 0 0,0 0 0 0 0,0 0 0 0 0,0 0 0 0 0,0 0 0 0 0,-1 0 0 0 0,1 0 0 0 0,0 0 0 0 0,0 0 0 0 0,0-1 0 0 0,1-5 1 0 0,6-5-14 0 0,0 1-35 0 0,1 2 0 0 0,1-1-1 0 0,-1 1 1 0 0,18-12 0 0 0,-21 16-94 0 0,0 0-1 0 0,1 1 1 0 0,0 0 0 0 0,0 0 0 0 0,0 0 0 0 0,0 1 0 0 0,0 0 0 0 0,1 0 0 0 0,12-2 0 0 0,-17 4-22 0 0,0 0 0 0 0,0 0 0 0 0,0 0 0 0 0,0 0 0 0 0,0 1 0 0 0,-1-1 0 0 0,1 0 0 0 0,3 2 0 0 0,7 6-4504 0 0,-5 0-794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5:0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0 919 0 0,'0'0'495'0'0,"-7"10"7901"0"0,0 1-7114 0 0,-1-1 1 0 0,0 0-1 0 0,-15 16 0 0 0,14-17-1287 0 0,0 0-1 0 0,1 1 1 0 0,0 0-1 0 0,-12 20 0 0 0,18-26-31 0 0,-4 8 200 0 0,0 1 1 0 0,-4 15 0 0 0,8-24-32 0 0,2-1-1 0 0,-1 1 1 0 0,0 0 0 0 0,1 0 0 0 0,-1 0-1 0 0,1 0 1 0 0,0 0 0 0 0,0 0 0 0 0,1 0 0 0 0,-1 0-1 0 0,1-1 1 0 0,1 6 0 0 0,-1-8-64 0 0,-1 0 0 0 0,1 1 0 0 0,0-1-1 0 0,0 1 1 0 0,0-1 0 0 0,0 0 0 0 0,0 1 0 0 0,0-1 0 0 0,1 0 0 0 0,-1 0 0 0 0,0 0 0 0 0,1 0-1 0 0,-1 0 1 0 0,0 0 0 0 0,1-1 0 0 0,-1 1 0 0 0,1 0 0 0 0,0-1 0 0 0,-1 1 0 0 0,1-1-1 0 0,-1 1 1 0 0,1-1 0 0 0,0 0 0 0 0,2 0 0 0 0,3 1 124 0 0,0-1 0 0 0,0 0 0 0 0,0 0 0 0 0,9-3 0 0 0,2-1-102 0 0,0-2 0 0 0,-1 0 0 0 0,1-2 0 0 0,-1 1 0 0 0,-1-2 0 0 0,17-11 0 0 0,-3 3 22 0 0,-25 14-93 0 0,-1 0 1 0 0,0 0 0 0 0,1 0 0 0 0,-1 0 0 0 0,-1-1 0 0 0,1 0 0 0 0,4-6-1 0 0,-6 8 1 0 0,0 0 0 0 0,-1-1 0 0 0,1 1-1 0 0,-1-1 1 0 0,0 1 0 0 0,0-1 0 0 0,0 1-1 0 0,0-1 1 0 0,0 0 0 0 0,0 0 0 0 0,-1 1-1 0 0,1-1 1 0 0,-1 0 0 0 0,0 0-1 0 0,0-3 1 0 0,-1 4-9 0 0,1 0 1 0 0,-1 1-1 0 0,1-1 0 0 0,-1 0 0 0 0,0 0 0 0 0,0 1 0 0 0,0-1 0 0 0,0 0 1 0 0,0 1-1 0 0,0-1 0 0 0,-1 1 0 0 0,1 0 0 0 0,0-1 0 0 0,-1 1 1 0 0,1 0-1 0 0,-1 0 0 0 0,1 0 0 0 0,-1 0 0 0 0,0 0 0 0 0,0 0 1 0 0,1 0-1 0 0,-1 0 0 0 0,-3 0 0 0 0,-3-1-54 0 0,1 0 0 0 0,-1 0 0 0 0,0 1 0 0 0,-11-1 1 0 0,5 2-85 0 0,0 1 1 0 0,1 0 0 0 0,-18 5 0 0 0,-25 2-173 0 0,51-8 117 0 0,0 0 1 0 0,0 0-1 0 0,0 0 1 0 0,-1-1-1 0 0,1 0 1 0 0,0 0-1 0 0,0 0 1 0 0,-5-2-1 0 0,4-3-2057 0 0,6 5 1840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246 119 2303 0 0,'0'0'4203'0'0,"11"4"1118"0"0,6 1-4031 0 0,-15-5-684 0 0,1 0 81 0 0,123 4 5465 0 0,-90-4-5337 0 0,-32-1-723 0 0,3 0-20 0 0,-6 1-58 0 0,1 0 0 0 0,-1 0 0 0 0,1-1 0 0 0,0 1 1 0 0,-1-1-1 0 0,1 1 0 0 0,-1-1 0 0 0,1 1 0 0 0,-1-1 1 0 0,0 0-1 0 0,1 0 0 0 0,-1 0 0 0 0,0 0 0 0 0,1 0 1 0 0,-1 0-1 0 0,0 0 0 0 0,0 0 0 0 0,0 0 1 0 0,0-1-1 0 0,1 0 0 0 0,-1-1-21 0 0,0 1 0 0 0,0-1 1 0 0,-1 0-1 0 0,1 1 0 0 0,-1-1 0 0 0,1 0 1 0 0,-1 1-1 0 0,0-1 0 0 0,0 0 0 0 0,-1-4 0 0 0,-1-2-184 0 0,1 0-1 0 0,-2 1 1 0 0,1-1-1 0 0,-1 1 0 0 0,-1-1 1 0 0,-5-9-1 0 0,8 17 16 0 0,-13-6-264 0 0,9 7 400 0 0,0 0-1 0 0,0 1 0 0 0,1-1 1 0 0,-1 1-1 0 0,0 0 1 0 0,0 0-1 0 0,1 1 1 0 0,-1-1-1 0 0,1 1 1 0 0,-1 0-1 0 0,-7 5 0 0 0,-2 2 6 0 0,1 0 0 0 0,-15 14 0 0 0,-222 202 333 0 0,242-217-225 0 0,-1 1 0 0 0,2 0 0 0 0,-1 0 0 0 0,2 1 0 0 0,-1 0 0 0 0,-8 17 1 0 0,13-23-21 0 0,0-1 0 0 0,0 1 0 0 0,0-1 0 0 0,0 0 0 0 0,-4 4 0 0 0,6-7-50 0 0,0 0-1 0 0,0 0 1 0 0,0 0-1 0 0,0 0 0 0 0,0 0 1 0 0,0 0-1 0 0,0 0 1 0 0,0 0-1 0 0,0 0 1 0 0,0 0-1 0 0,0 0 1 0 0,0 0-1 0 0,0 0 1 0 0,0 0-1 0 0,0 0 0 0 0,0 0 1 0 0,-1 1-1 0 0,1-1 1 0 0,0 0-1 0 0,0 0 1 0 0,0 0-1 0 0,0 0 1 0 0,0 0-1 0 0,0 0 1 0 0,0 0-1 0 0,0 0 0 0 0,0 0 1 0 0,0 0-1 0 0,0 0 1 0 0,0 0-1 0 0,0 0 1 0 0,0 1-1 0 0,0-1 1 0 0,0 0-1 0 0,1 0 1 0 0,-1 0-1 0 0,0 0 0 0 0,0 0 1 0 0,0 0-1 0 0,0 0 1 0 0,0 0-1 0 0,0 0 1 0 0,0 0-1 0 0,0 0 1 0 0,0 0-1 0 0,0 0 1 0 0,0 0-1 0 0,0 0 0 0 0,0 0 1 0 0,0 1-1 0 0,0-1 1 0 0,0 0-1 0 0,0 0 1 0 0,0 0-1 0 0,1 0 1 0 0,-1 0-1 0 0,0 0 1 0 0,0 0-1 0 0,0 0 0 0 0,0 0 1 0 0,0 0-1 0 0,0 0 1 0 0,0 0-1 0 0,0 0 1 0 0,0 0-1 0 0,0 0 1 0 0,0 0-1 0 0,1 0 1 0 0,8 4 62 0 0,0 0 1 0 0,1-1 0 0 0,0 0-1 0 0,0 0 1 0 0,0-1 0 0 0,0 0-1 0 0,0-1 1 0 0,1 0 0 0 0,-1 0-1 0 0,18-3 1 0 0,13-2 311 0 0,54-12 1 0 0,-78 12-361 0 0,61-14-3839 0 0,110-40 0 0 0,-160 47-2374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12 738 3679 0 0,'0'0'284'0'0,"-11"20"15084"0"0,20-26-13669 0 0,15-13-2022 0 0,119-100 835 0 0,-94 82-289 0 0,-2-2-1 0 0,50-54 1 0 0,-70 62-224 0 0,129-154-81 0 0,-155 184-12 0 0,-2 2-346 0 0,-11 10 351 0 0,1 0 0 0 0,0 0 0 0 0,1 1 0 0 0,0 0 0 0 0,-9 17 0 0 0,-38 70 40 0 0,46-77 49 0 0,-12 20 0 0 0,-26 69 0 0 0,48-107 0 0 0,-1 1 0 0 0,1-1 0 0 0,0 1 0 0 0,1-1 0 0 0,-1 1 0 0 0,1-1 0 0 0,-1 1 0 0 0,2-1 0 0 0,-1 1 0 0 0,0-1 0 0 0,1 1 0 0 0,2 7 0 0 0,-2-9 0 0 0,0-1 0 0 0,0 1 0 0 0,0 0 0 0 0,0-1 0 0 0,1 0 0 0 0,0 1 0 0 0,-1-1 0 0 0,1 0 0 0 0,0 0 0 0 0,0 0 0 0 0,0 0 0 0 0,0 0 0 0 0,0 0 0 0 0,1 0 0 0 0,-1-1 0 0 0,1 1 0 0 0,-1-1 0 0 0,1 0 0 0 0,-1 0 0 0 0,1 0 0 0 0,4 1 0 0 0,-2-1 2 0 0,1 0 0 0 0,0 0 0 0 0,-1-1 0 0 0,1 0 0 0 0,0 0-1 0 0,-1 0 1 0 0,1-1 0 0 0,0 0 0 0 0,5-1 0 0 0,53-18 122 0 0,-43 12-91 0 0,6-2 5 0 0,0-2 0 0 0,35-20 0 0 0,48-38 100 0 0,-64 40-118 0 0,-11 7-4 0 0,-2-2 0 0 0,0-1 0 0 0,-2-2 0 0 0,-1-1 0 0 0,-1-1 0 0 0,-2-2 0 0 0,-1-1 0 0 0,-1 0 0 0 0,-2-2 0 0 0,-2-1 0 0 0,20-43 0 0 0,-31 56-19 0 0,-1-1-1 0 0,8-34 1 0 0,-35 82-117 0 0,3 7 68 0 0,1 0 1 0 0,-10 37-1 0 0,-21 49 41 0 0,31-89 21 0 0,-52 115-33 0 0,57-121-29 0 0,1 1 0 0 0,2 1 1 0 0,0-1-1 0 0,-4 37 0 0 0,9-55 16 0 0,1 0-1 0 0,0 0 0 0 0,0 0 1 0 0,1 0-1 0 0,0 0 1 0 0,0 0-1 0 0,0-1 1 0 0,0 1-1 0 0,1 0 0 0 0,-1 0 1 0 0,1-1-1 0 0,0 1 1 0 0,1-1-1 0 0,-1 1 0 0 0,1-1 1 0 0,0 0-1 0 0,0 0 1 0 0,0 0-1 0 0,1-1 1 0 0,-1 1-1 0 0,1-1 0 0 0,4 4 1 0 0,-6-6-173 0 0,0 0 1 0 0,-1 0 0 0 0,1-1-1 0 0,0 1 1 0 0,-1 0 0 0 0,1-1-1 0 0,0 1 1 0 0,0-1 0 0 0,-1 0-1 0 0,1 0 1 0 0,0 1-1 0 0,0-1 1 0 0,0 0 0 0 0,2-1-1 0 0,0 1-209 0 0,16-1-909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8751 0 0,'0'0'674'0'0,"-7"3"-118"0"0,5-2-83 0 0,0 0 1 0 0,1 0 0 0 0,-1 0 0 0 0,0 0-1 0 0,1 0 1 0 0,-1 0 0 0 0,1 0-1 0 0,0 1 1 0 0,-1-1 0 0 0,1 1 0 0 0,0-1-1 0 0,0 1 1 0 0,-1-1 0 0 0,1 1 0 0 0,-1 2-1 0 0,1-1-270 0 0,0-1-1 0 0,1 1 1 0 0,-1-1 0 0 0,1 1-1 0 0,-1-1 1 0 0,1 1-1 0 0,0 0 1 0 0,0-1 0 0 0,0 1-1 0 0,1 3 1 0 0,0 0-133 0 0,0 0 0 0 0,1 0 1 0 0,0 0-1 0 0,0 0 0 0 0,0 0 1 0 0,1-1-1 0 0,0 1 0 0 0,7 9 1 0 0,24 27 311 0 0,3-1 0 0 0,64 56 1 0 0,-66-65-602 0 0,-30-27-92 0 0,1-1 0 0 0,-1 0 0 0 0,1 0 0 0 0,0 0 1 0 0,0-1-1 0 0,13 5 0 0 0,-17-8 36 0 0,0 1 0 0 0,0-1 0 0 0,0 0 0 0 0,0 0 0 0 0,0 0 0 0 0,0-1 0 0 0,0 1 0 0 0,0 0 0 0 0,-1-1 0 0 0,1 1 0 0 0,4-2 0 0 0,-1 0-666 0 0,10-4-2963 0 0,0-2-886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10191 0 0,'-10'4'330'0'0,"0"0"-1"0"0,-13 9 1 0 0,11-6-215 0 0,7-4 172 0 0,1 1 0 0 0,0-1 0 0 0,0 1 0 0 0,1 0 0 0 0,-1 1 0 0 0,1-1 0 0 0,0 0 0 0 0,0 1 0 0 0,0 0 0 0 0,0 0 0 0 0,-3 9 0 0 0,-2 2 317 0 0,-8 13-219 0 0,-1 0 1 0 0,-1-2-1 0 0,-2 0 0 0 0,-1-2 0 0 0,0 0 0 0 0,-2-1 1 0 0,-1-1-1 0 0,-30 21 0 0 0,40-33-387 0 0,-40 28 38 0 0,47-35-31 0 0,0 0-1 0 0,0-1 0 0 0,0 0 0 0 0,0 0 0 0 0,-1 0 1 0 0,-10 2-1 0 0,18-5-41 0 0,-1 0 0 0 0,0 0 0 0 0,1 1 0 0 0,-1-1 0 0 0,0 0 0 0 0,1 0 0 0 0,-1 0 0 0 0,0 0 0 0 0,1 0-1 0 0,-1 0 1 0 0,0 0 0 0 0,1 0 0 0 0,-1 0 0 0 0,0 0 0 0 0,0 0 0 0 0,1 0 0 0 0,-1 0 0 0 0,0-1 0 0 0,1 1 0 0 0,-1 0 0 0 0,1-1 0 0 0,-1 1 0 0 0,0 0 0 0 0,1-1 0 0 0,-1 1 0 0 0,0-1 0 0 0,2-8-830 0 0,-1 8 687 0 0,4-11-896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8287 0 0,'0'0'6016'0'0,"2"0"-5289"0"0,3 1-543 0 0,1 0 0 0 0,-1-1 0 0 0,0 1 0 0 0,0-1 0 0 0,1-1 0 0 0,-1 1 0 0 0,9-2 0 0 0,39-12 831 0 0,-27 6-549 0 0,27-6 360 0 0,0 1 0 0 0,105-9 0 0 0,-151 22-897 0 0,-3-1-234 0 0,0 1 0 0 0,1 0 0 0 0,-1 0 0 0 0,0 0 0 0 0,0 1 0 0 0,1-1 1 0 0,-1 1-1 0 0,5 2 0 0 0,-2 0-734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0 718 9215 0 0,'0'0'1879'0'0,"1"2"-866"0"0,-1 0-582 0 0,1 1 0 0 0,0-1 0 0 0,0 1 0 0 0,0-1 0 0 0,0 0 0 0 0,0 0 0 0 0,0 0 0 0 0,1 1 0 0 0,-1-1 0 0 0,1-1 0 0 0,0 1-1 0 0,-1 0 1 0 0,1 0 0 0 0,5 3 1495 0 0,-5-4-1826 0 0,0 0 0 0 0,1 0 0 0 0,-1-1 0 0 0,0 1 1 0 0,0-1-1 0 0,1 1 0 0 0,-1-1 0 0 0,5 0 0 0 0,-4 0-32 0 0,0 0 1 0 0,0-1-1 0 0,0 0 0 0 0,-1 1 1 0 0,1-1-1 0 0,0 0 0 0 0,0 0 1 0 0,-1-1-1 0 0,1 1 0 0 0,3-3 0 0 0,26-20 446 0 0,-18 12-319 0 0,38-32 158 0 0,62-67 0 0 0,-87 84-324 0 0,47-51 20 0 0,77-74 39 0 0,-92 96-68 0 0,38-32-445 0 0,-96 87 290 0 0,-1 2-128 0 0,-71 90-46 0 0,-56 80 143 0 0,104-137 160 0 0,2 2 1 0 0,1 1 0 0 0,-16 44-1 0 0,32-72 19 0 0,1 0-1 0 0,1 1 0 0 0,0-1 1 0 0,0 1-1 0 0,0 17 1 0 0,2-26-8 0 0,0-1 0 0 0,0 0 0 0 0,0 1 0 0 0,1-1 0 0 0,-1 1 0 0 0,0-1 0 0 0,0 1 0 0 0,1-1 0 0 0,-1 0-1 0 0,0 1 1 0 0,1-1 0 0 0,-1 0 0 0 0,0 1 0 0 0,1-1 0 0 0,-1 0 0 0 0,0 1 0 0 0,1-1 0 0 0,-1 0 0 0 0,1 0 0 0 0,-1 1 0 0 0,1-1 0 0 0,-1 0 0 0 0,0 0 0 0 0,2 0 0 0 0,9 3 52 0 0,-5-3-38 0 0,0 0 1 0 0,0 0-1 0 0,0 0 0 0 0,0-1 0 0 0,0 0 1 0 0,0 0-1 0 0,-1-1 0 0 0,1 0 0 0 0,0 0 1 0 0,9-5-1 0 0,6-3 30 0 0,25-19-1 0 0,-14 7-26 0 0,-2-1 0 0 0,44-43 0 0 0,45-63 27 0 0,73-66-9 0 0,-104 108-13 0 0,30-25-177 0 0,-117 111 92 0 0,-3 2-17 0 0,-14 10-1 0 0,-1 1 0 0 0,1 0-1 0 0,1 1 1 0 0,-14 17 0 0 0,-51 65-60 0 0,61-69 157 0 0,2 0 1 0 0,1 2 0 0 0,1 0-1 0 0,-14 37 1 0 0,-33 124 476 0 0,59-179-477 0 0,0 0 0 0 0,1 1 0 0 0,1-1 0 0 0,-1 0-1 0 0,1 11 1 0 0,1-18-11 0 0,0 0-1 0 0,1-1 1 0 0,-1 1 0 0 0,0 0-1 0 0,1 0 1 0 0,0 0 0 0 0,-1-1-1 0 0,1 1 1 0 0,0 0 0 0 0,1-1-1 0 0,-1 1 1 0 0,0-1-1 0 0,1 1 1 0 0,-1-1 0 0 0,1 0-1 0 0,0 1 1 0 0,0-1 0 0 0,0 0-1 0 0,0 0 1 0 0,0 0 0 0 0,0-1-1 0 0,0 1 1 0 0,3 1-1 0 0,5 2 80 0 0,0-1 0 0 0,0 0 0 0 0,0-1 0 0 0,1 0 0 0 0,-1-1 0 0 0,1 0 0 0 0,-1-1 0 0 0,20 0 0 0 0,41-3-1408 0 0,-25-3-3503 0 0,-36 4 2976 0 0,6-1-4925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4607 0 0,'-6'-14'15175'0'0,"15"29"-14600"0"0,11 27 0 0 0,-12-25-333 0 0,14 24 0 0 0,-19-36-252 0 0,1 0 0 0 0,0 0-1 0 0,0 0 1 0 0,0 0 0 0 0,1-1-1 0 0,-1 0 1 0 0,1 0 0 0 0,8 5-1 0 0,21 9-796 0 0,-10-12-5000 0 0,-8-5-519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15695 0 0,'0'0'1736'0'0,"0"2"-1361"0"0,0 6-110 0 0,0 0-1 0 0,-1 0 1 0 0,-1 0-1 0 0,1 0 1 0 0,-1 0 0 0 0,-1-1-1 0 0,1 1 1 0 0,-8 14-1 0 0,3-11-92 0 0,0 1-1 0 0,0-1 1 0 0,-1-1-1 0 0,-17 19 1 0 0,0-6-137 0 0,-1-1 0 0 0,-1-1 1 0 0,-41 24-1 0 0,37-27-217 0 0,-1-2 1 0 0,0-1-1 0 0,-1-1 0 0 0,0-2 1 0 0,-1-1-1 0 0,-1-2 0 0 0,0-1 1 0 0,-63 6-1 0 0,95-14 119 0 0,0 0 0 0 0,0 0-1 0 0,0-1 1 0 0,-1 1 0 0 0,1-1-1 0 0,0 1 1 0 0,-6-3 0 0 0,8 3-119 0 0,11-12-689 0 0,0-1 1080 0 0,0 8-91 0 0,0 0 1 0 0,0 1-1 0 0,1 0 1 0 0,-1 0-1 0 0,1 1 1 0 0,0 1-1 0 0,18-2 1 0 0,-28 3-110 0 0,0 1 1 0 0,0 0-1 0 0,1 0 1 0 0,-1 0-1 0 0,0 0 1 0 0,0 0 0 0 0,0 0-1 0 0,0 0 1 0 0,1 0-1 0 0,-1 0 1 0 0,0 1 0 0 0,0-1-1 0 0,0 0 1 0 0,0 1-1 0 0,0-1 1 0 0,0 1-1 0 0,0-1 1 0 0,0 1 0 0 0,0 0-1 0 0,0-1 1 0 0,0 1-1 0 0,0 0 1 0 0,1 1 0 0 0,-1 0 1 0 0,0 0 0 0 0,0 0 0 0 0,0 0 0 0 0,-1 0 0 0 0,1 0 0 0 0,0-1 0 0 0,-1 1 0 0 0,0 0 0 0 0,1 0 1 0 0,-1 0-1 0 0,0 0 0 0 0,0 1 0 0 0,0 1 0 0 0,-1 6 39 0 0,-1-1 0 0 0,0-1 0 0 0,0 1 0 0 0,0 0 0 0 0,-1 0 1 0 0,-5 9-1 0 0,-27 50 306 0 0,13-29-182 0 0,3-6 65 0 0,-26 35 1 0 0,-7 9 181 0 0,44-63-273 0 0,1 0-1 0 0,0 1 0 0 0,-8 25 1 0 0,14-39-130 0 0,1 1 0 0 0,0-1 0 0 0,-1 0 1 0 0,1 0-1 0 0,0 1 0 0 0,0-1 1 0 0,-1 0-1 0 0,1 0 0 0 0,0 1 1 0 0,0-1-1 0 0,1 0 0 0 0,-1 1 1 0 0,0-1-1 0 0,0 0 0 0 0,1 0 1 0 0,-1 1-1 0 0,0-1 0 0 0,2 2 1 0 0,-2-3-6 0 0,1 1 1 0 0,0 0 0 0 0,0 0-1 0 0,0 0 1 0 0,0-1 0 0 0,0 1 0 0 0,0-1-1 0 0,0 1 1 0 0,0-1 0 0 0,1 1 0 0 0,-1-1-1 0 0,0 0 1 0 0,0 1 0 0 0,0-1 0 0 0,0 0-1 0 0,1 0 1 0 0,-1 0 0 0 0,0 0-1 0 0,3 0 1 0 0,-1 0-121 0 0,0 0 0 0 0,0-1 0 0 0,1 1 0 0 0,-1-1 0 0 0,0 0 0 0 0,0 0 0 0 0,4-2 0 0 0,9-5-949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33 2303 0 0,'1'-1'498'0'0,"10"-1"1358"0"0,-1-1 0 0 0,0 0 0 0 0,-1 0 0 0 0,1-1 0 0 0,-1-1 0 0 0,12-6 3502 0 0,-21 13-5179 0 0,-1 4-108 0 0,-1 0 1 0 0,1 0 0 0 0,-1 0-1 0 0,0 0 1 0 0,-1-1 0 0 0,1 1-1 0 0,-1-1 1 0 0,0 1-1 0 0,-1-1 1 0 0,-4 5 0 0 0,-7 8 97 0 0,-24 22 0 0 0,14-15-52 0 0,-12 10-95 0 0,-2-3 0 0 0,-84 56 0 0 0,-2 0-6 0 0,30-4-192 0 0,81-69 86 0 0,13-13 260 0 0,15-4 52 0 0,78-6 339 0 0,128 6 0 0 0,-175 5-224 0 0,85 18 1 0 0,16 2-428 0 0,-138-23-418 0 0,-14-3-2547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5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 5983 0 0,'-3'-8'11946'0'0,"-3"10"-11912"0"0,1 1 1 0 0,0 0-1 0 0,1 0 1 0 0,-1 0 0 0 0,0 1-1 0 0,1 0 1 0 0,0-1 0 0 0,0 2-1 0 0,0-1 1 0 0,-5 6 0 0 0,2-1 50 0 0,1 0 0 0 0,0 1 0 0 0,0 0 0 0 0,-6 16 0 0 0,7-15 124 0 0,1 0 0 0 0,0 1 0 0 0,1 0 0 0 0,-3 21 0 0 0,5-30-129 0 0,1 1 0 0 0,0 0 0 0 0,0 0 0 0 0,1-1 0 0 0,-1 1 1 0 0,1 0-1 0 0,0-1 0 0 0,0 1 0 0 0,0-1 0 0 0,0 1 0 0 0,1-1 1 0 0,-1 1-1 0 0,1-1 0 0 0,0 0 0 0 0,0 0 0 0 0,0 0 0 0 0,1 0 1 0 0,-1 0-1 0 0,1 0 0 0 0,2 2 0 0 0,1-1-4 0 0,0 0 1 0 0,0 0-1 0 0,0-1 0 0 0,0 0 0 0 0,1 0 1 0 0,0 0-1 0 0,-1-1 0 0 0,1 0 1 0 0,0 0-1 0 0,0-1 0 0 0,0 1 0 0 0,0-2 1 0 0,1 1-1 0 0,12-1 0 0 0,-18 0-76 0 0,0 0 0 0 0,0-1 1 0 0,1 1-1 0 0,-1 0 0 0 0,0-1 0 0 0,0 1 0 0 0,0-1 0 0 0,1 1 0 0 0,-1-1 1 0 0,0 0-1 0 0,0 0 0 0 0,0 0 0 0 0,0 0 0 0 0,-1-1 0 0 0,1 1 0 0 0,0 0 1 0 0,0-1-1 0 0,-1 1 0 0 0,1-1 0 0 0,-1 0 0 0 0,1 1 0 0 0,-1-1 0 0 0,0 0 1 0 0,0 0-1 0 0,1 0 0 0 0,-1 0 0 0 0,-1 0 0 0 0,1 0 0 0 0,1-4 0 0 0,1-1 7 0 0,2-6 15 0 0,-1-1 0 0 0,-1 1 0 0 0,0-1 0 0 0,0 0-1 0 0,-1 0 1 0 0,-1 0 0 0 0,-1 0 0 0 0,-2-28 0 0 0,1 36-59 0 0,0-1 1 0 0,0 1-1 0 0,0-1 0 0 0,-1 1 0 0 0,-1-1 1 0 0,-3-8-1 0 0,5 15-3 0 0,1-1 0 0 0,-1 0 1 0 0,0 0-1 0 0,1 0 0 0 0,-1 1 0 0 0,0-1 1 0 0,0 1-1 0 0,0-1 0 0 0,0 0 0 0 0,1 1 1 0 0,-1-1-1 0 0,0 1 0 0 0,0 0 0 0 0,0-1 1 0 0,0 1-1 0 0,0 0 0 0 0,0 0 0 0 0,0-1 0 0 0,0 1 1 0 0,-1 0-1 0 0,1 0 0 0 0,-1 0 0 0 0,-23 4-801 0 0,-27 17-2771 0 0,42-17 1885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5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9759 0 0,'0'0'4223'0'0,"-1"2"-3935"0"0,0 6-245 0 0,-2-1 1 0 0,1 1-1 0 0,-1-1 0 0 0,0 0 0 0 0,-5 9 1 0 0,-24 37 171 0 0,15-27-177 0 0,-38 67-28 0 0,-51 78 34 0 0,-39 56-37 0 0,113-175-201 0 0,17-28-469 0 0,-2-1 0 0 0,0 0 0 0 0,-32 30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9 8751 0 0,'0'0'674'0'0,"5"-8"6078"0"0,-15 14-4046 0 0,7-3-2463 0 0,-24 18 227 0 0,2 2 0 0 0,0 1 0 0 0,-27 34 0 0 0,-56 87 827 0 0,-14 49-572 0 0,51-79-603 0 0,35-58-67 0 0,-147 219 107 0 0,132-220-835 0 0,50-55 289 0 0,-15 10-5257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8T01:3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36 6447 0 0,'0'0'298'0'0,"1"-1"-10"0"0,1-2-144 0 0,0 1 1 0 0,0-1-1 0 0,0 0 1 0 0,-1 0-1 0 0,1 0 1 0 0,1-4-1 0 0,1-3 8715 0 0,-5 11-8597 0 0,-7 16 55 0 0,0 0 1 0 0,0 0 0 0 0,2 0-1 0 0,0 1 1 0 0,1 0 0 0 0,-4 24 0 0 0,6-9-302 0 0,2 0 0 0 0,1 0 0 0 0,2 0 1 0 0,8 49-1 0 0,-1-35-18 0 0,3 0-1 0 0,25 66 1 0 0,-27-87 5 0 0,2-1 0 0 0,1-1-1 0 0,19 28 1 0 0,53 61 370 0 0,-83-112 6 0 0,-4-2-361 0 0,0 0 0 0 0,1 0 0 0 0,-1 0 0 0 0,0 0 0 0 0,1-1 0 0 0,0 1-1 0 0,-1 0 1 0 0,1-1 0 0 0,-2-2 0 0 0,2 3 0 0 0,-19-25 159 0 0,10 13-125 0 0,0 1 0 0 0,0 0 0 0 0,-19-16 0 0 0,26 25-64 0 0,0 0 0 0 0,-1 1 1 0 0,1 0-1 0 0,-1 0 0 0 0,0 0 1 0 0,0 0-1 0 0,1 0 0 0 0,-1 1 1 0 0,0-1-1 0 0,0 1 0 0 0,-1 0 1 0 0,1 1-1 0 0,0-1 0 0 0,0 1 1 0 0,0 0-1 0 0,0 0 0 0 0,-1 0 1 0 0,-4 1-1 0 0,-13 4-76 0 0,0 2 0 0 0,1 1 0 0 0,0 0 0 0 0,0 1 0 0 0,-27 18 0 0 0,-40 16 41 0 0,-157 46-13 0 0,230-85 83 0 0,9-3 10 0 0,0 0 0 0 0,0 1 0 0 0,0 0 1 0 0,0 0-1 0 0,0 1 0 0 0,0 0 0 0 0,1 0 0 0 0,-10 7 1 0 0,13-9 364 0 0,3 0-394 0 0,-1-1 1 0 0,0 1-1 0 0,0 0 0 0 0,1 0 0 0 0,-1-1 0 0 0,1 1 0 0 0,-1 0 1 0 0,1 0-1 0 0,-1-1 0 0 0,1 1 0 0 0,-1 0 0 0 0,1-1 1 0 0,0 1-1 0 0,-1-1 0 0 0,1 1 0 0 0,0-1 0 0 0,-1 1 0 0 0,1-1 1 0 0,0 1-1 0 0,0-1 0 0 0,0 0 0 0 0,-1 0 0 0 0,1 1 1 0 0,2-1-1 0 0,20 5-175 0 0,-13-5-353 0 0,1-1 0 0 0,-1 0 1 0 0,1-1-1 0 0,-1 0 0 0 0,14-4 1 0 0,-23 5 410 0 0,22-5-1534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1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9215 0 0,'0'0'992'0'0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1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10679 0 0,'0'0'1160'0'0,"-4"11"-1160"0"0,-1-2 0 0 0,0 1-4728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2:3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0 13359 0 0,'0'0'1624'0'0,"-1"13"-1544"0"0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29 9415 0 0,'0'0'852'0'0,"2"-1"-704"0"0,15-14 3683 0 0,-4 7-818 0 0,13 4-1535 0 0,-26 4-1473 0 0,0 0-1 0 0,0 0 1 0 0,0 0 0 0 0,0 0 0 0 0,0 0 0 0 0,1 0 0 0 0,-1 0 0 0 0,0 0 0 0 0,0 0 0 0 0,0 0 0 0 0,0 0 0 0 0,1 0 0 0 0,-1 0 0 0 0,0 0 0 0 0,0 0 0 0 0,0 0 0 0 0,0 0 0 0 0,1 0 0 0 0,-1 0 0 0 0,0 0 0 0 0,0 1 0 0 0,0-1 0 0 0,0 0 0 0 0,0 0 0 0 0,0 0 0 0 0,1 0 0 0 0,-1 0 0 0 0,0 0 0 0 0,0 0 0 0 0,0 1 0 0 0,0-1 0 0 0,0 0 0 0 0,10 12 141 0 0,-9-10-134 0 0,-1-1 0 0 0,1 0 0 0 0,0 1 0 0 0,-1-1 0 0 0,1 1 0 0 0,-1-1 0 0 0,1 1 0 0 0,-1-1 0 0 0,1 4 0 0 0,-1 1-3 0 0,0-1 0 0 0,-1 1 0 0 0,1 0-1 0 0,-1 0 1 0 0,-1 0 0 0 0,1 0 0 0 0,-4 7 0 0 0,-19 43 15 0 0,13-31-17 0 0,-115 224 169 0 0,82-168-128 0 0,-96 146 75 0 0,128-209-108 0 0,-42 57-4 0 0,47-67 32 0 0,5-10-44 0 0,6-7-98 0 0,-4 8 80 0 0,13-27-1262 0 0,20-29 0 0 0,2 2-3465 0 0,-4 9-553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425 448 8607 0 0,'0'0'943'0'0,"-1"2"-811"0"0,-4 9-30 0 0,0-1-1 0 0,-1 0 1 0 0,0 0 0 0 0,-1 0 0 0 0,1-1-1 0 0,-2 0 1 0 0,-11 11 0 0 0,-7 9 197 0 0,11-13 157 0 0,0-1-1 0 0,0-1 1 0 0,-2-1-1 0 0,-24 17 1 0 0,40-29-374 0 0,0 0 0 0 0,-1 0 0 0 0,0 0 0 0 0,1-1 0 0 0,-1 1 0 0 0,1 0 1 0 0,-1-1-1 0 0,0 1 0 0 0,0-1 0 0 0,1 1 0 0 0,-1-1 0 0 0,0 0 0 0 0,0 1 0 0 0,1-1 1 0 0,-1 0-1 0 0,0 0 0 0 0,0-1 0 0 0,0 1 0 0 0,1 0 0 0 0,-1 0 0 0 0,0-1 0 0 0,0 1 0 0 0,1-1 1 0 0,-1 0-1 0 0,0 0 0 0 0,1 1 0 0 0,-1-1 0 0 0,-1-2 0 0 0,1 2-49 0 0,0-1-1 0 0,0 0 1 0 0,0 0-1 0 0,1 0 1 0 0,-1-1 0 0 0,1 1-1 0 0,-1 0 1 0 0,1 0-1 0 0,0-1 1 0 0,0 1-1 0 0,0-1 1 0 0,0 1-1 0 0,0-1 1 0 0,1 1-1 0 0,-1-1 1 0 0,1 0 0 0 0,0 1-1 0 0,-1-5 1 0 0,2-3 7 0 0,0-1 1 0 0,1 1 0 0 0,0 0 0 0 0,0 0 0 0 0,1 0 0 0 0,1 0 0 0 0,-1 0 0 0 0,9-15-1 0 0,0 4 80 0 0,1 0 0 0 0,24-30-1 0 0,138-144 276 0 0,-48 73-358 0 0,-111 110-1 0 0,-1 0 1 0 0,2 0 0 0 0,-1 2-1 0 0,2 0 1 0 0,-1 1 0 0 0,35-12-1 0 0,-48 19-8 0 0,-1 1 0 0 0,1 0 0 0 0,0 1 0 0 0,-1-1 0 0 0,1 1 0 0 0,0-1 0 0 0,0 1 1 0 0,0 0-1 0 0,-1 0 0 0 0,1 1 0 0 0,0-1 0 0 0,0 1 0 0 0,-1 0 0 0 0,1 0 0 0 0,0 0 0 0 0,-1 0 0 0 0,1 1 0 0 0,-1-1 0 0 0,0 1 0 0 0,1 0 0 0 0,-1 0 0 0 0,0 0 0 0 0,0 1 0 0 0,0-1 0 0 0,-1 1 0 0 0,1 0 0 0 0,0-1 0 0 0,-1 1 0 0 0,0 0 0 0 0,0 0 0 0 0,0 1 0 0 0,0-1 0 0 0,0 0 0 0 0,0 1 1 0 0,-1-1-1 0 0,2 5 0 0 0,1 7-13 0 0,-1-1 0 0 0,0 1 0 0 0,-1 0 0 0 0,0 0 0 0 0,-2 0 0 0 0,1 0 0 0 0,-4 24 0 0 0,-2 0 31 0 0,-18 65 1 0 0,-23 49 51 0 0,33-117-88 0 0,-2 0 0 0 0,-22 38 0 0 0,-121 181 127 0 0,145-236-115 0 0,-1 0-1 0 0,-1-2 0 0 0,-1 0 1 0 0,0 0-1 0 0,-32 23 1 0 0,18-18 7 0 0,-1-2 0 0 0,-60 29 0 0 0,52-30 121 0 0,-1-1 0 0 0,-1-3 0 0 0,-49 13 0 0 0,59-24 350 0 0,29-4-266 0 0,0-1-96 0 0,1 0-124 0 0,0-1 0 0 0,-1 1 0 0 0,1 0-1 0 0,0 0 1 0 0,0 0 0 0 0,0-1 0 0 0,0 1-1 0 0,0 0 1 0 0,0-1 0 0 0,0 1 0 0 0,0-1-1 0 0,1 1 1 0 0,-1-1 0 0 0,0 0 0 0 0,1 1 0 0 0,0-1-1 0 0,-1-2 1 0 0,0-1-1 0 0,1 1 0 0 0,0-1 0 0 0,0 0 0 0 0,1 1 0 0 0,-1-1 1 0 0,3-6-1 0 0,1-3 0 0 0,0 0 1 0 0,2 0-1 0 0,8-17 1 0 0,20-33-1415 0 0,80-111 0 0 0,-108 166 782 0 0,2 0-1 0 0,-1 0 0 0 0,1 1 1 0 0,0 0-1 0 0,1 1 0 0 0,0 0 1 0 0,10-7-1 0 0,-17 13-1139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1839 0 0,'9'-3'160'0'0,"-7"2"25"0"0,-1 1-1 0 0,1-1 0 0 0,0 0 0 0 0,-1 1 0 0 0,1-1 0 0 0,0 1 0 0 0,-1 0 0 0 0,1-1 0 0 0,0 1 0 0 0,0 0 1 0 0,-1 0-1 0 0,1 0 0 0 0,0 0 0 0 0,0 0 0 0 0,-1 1 0 0 0,1-1 0 0 0,0 0 0 0 0,-1 1 0 0 0,1-1 0 0 0,0 1 1 0 0,-1 0-1 0 0,1 0 0 0 0,-1 0 0 0 0,1-1 0 0 0,-1 1 0 0 0,1 0 0 0 0,-1 1 0 0 0,0-1 0 0 0,1 0 0 0 0,-1 0 1 0 0,0 1-1 0 0,0-1 0 0 0,1 3 0 0 0,2 1 803 0 0,-2 1 0 0 0,1 0 0 0 0,-1 1 0 0 0,0-1-1 0 0,0 0 1 0 0,1 10 0 0 0,-2-13-940 0 0,1 9 537 0 0,1 24 0 0 0,-3-15 4211 0 0,-8-62-3356 0 0,8 26-1404 0 0,0 0 0 0 0,1 0 0 0 0,1-1 0 0 0,0 1 0 0 0,1 0 0 0 0,8-20 0 0 0,-4 13-5 0 0,2 0 1 0 0,1 1 0 0 0,18-30-1 0 0,-15 32-72 0 0,0 0-1 0 0,2 1 1 0 0,0 1-1 0 0,2 0 1 0 0,28-23-1 0 0,-2 8-107 0 0,59-35-1 0 0,-73 50 107 0 0,0 1-1 0 0,1 1 1 0 0,1 1 0 0 0,0 2-1 0 0,1 1 1 0 0,49-9 0 0 0,-76 19-254 0 0,0 0 0 0 0,1 0 0 0 0,-1 1 0 0 0,0 0 1 0 0,0 1-1 0 0,0-1 0 0 0,1 1 0 0 0,-1 0 1 0 0,0 0-1 0 0,0 0 0 0 0,0 1 0 0 0,0-1 0 0 0,-1 1 1 0 0,7 4-1 0 0,4 3-6249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515 121 8751 0 0,'0'0'674'0'0,"0"-7"-412"0"0,3-16 1686 0 0,-1 16-1099 0 0,-1 0 0 0 0,0 0-1 0 0,-1 0 1 0 0,0 0-1 0 0,0 0 1 0 0,-2-14-1 0 0,2 20-838 0 0,-1-1-1 0 0,0 1 0 0 0,1-1 0 0 0,-1 0 1 0 0,0 1-1 0 0,0 0 0 0 0,0-1 1 0 0,0 1-1 0 0,0 0 0 0 0,-1-1 0 0 0,1 1 1 0 0,0 0-1 0 0,-1 0 0 0 0,1 0 1 0 0,0 0-1 0 0,-1 0 0 0 0,1 0 1 0 0,-1 0-1 0 0,0 1 0 0 0,1-1 0 0 0,-1 1 1 0 0,0-1-1 0 0,1 1 0 0 0,-1-1 1 0 0,0 1-1 0 0,1 0 0 0 0,-1 0 0 0 0,-2 0 1 0 0,-2 0-14 0 0,-1 0 1 0 0,1 0-1 0 0,-1 1 0 0 0,0-1 1 0 0,-11 5-1 0 0,-1 1 51 0 0,0 1 0 0 0,1 1 0 0 0,0 1 0 0 0,0 1 0 0 0,1 0 0 0 0,0 1 0 0 0,-25 22 0 0 0,12-6 337 0 0,2 2 0 0 0,-46 57 0 0 0,67-77-309 0 0,-62 88 753 0 0,60-84-713 0 0,1 2 0 0 0,1-1 0 0 0,0 1 0 0 0,1 0-1 0 0,-5 21 1 0 0,10-32-91 0 0,0-1-1 0 0,0 1 0 0 0,0 0 1 0 0,1 0-1 0 0,-1 0 0 0 0,1 0 1 0 0,0 0-1 0 0,1 0 0 0 0,-1 0 1 0 0,1 0-1 0 0,1 5 0 0 0,-2-8-18 0 0,0-1 0 0 0,1 0 0 0 0,-1 1 0 0 0,0-1 0 0 0,0 0 0 0 0,1 0 0 0 0,-1 0 0 0 0,1 1 0 0 0,-1-1 0 0 0,0 0 0 0 0,1 0 0 0 0,-1 0 0 0 0,0 0 0 0 0,1 1 0 0 0,-1-1 0 0 0,1 0-1 0 0,-1 0 1 0 0,0 0 0 0 0,1 0 0 0 0,-1 0 0 0 0,1 0 0 0 0,-1 0 0 0 0,0 0 0 0 0,1 0 0 0 0,-1 0 0 0 0,1-1 0 0 0,-1 1 0 0 0,0 0 0 0 0,1 0 0 0 0,0 0 0 0 0,11-6 97 0 0,14-9 61 0 0,-1-2-1 0 0,34-30 1 0 0,-30 23-107 0 0,150-124 24 0 0,-157 132-174 0 0,-21 15 4 0 0,6 28-579 0 0,-7-19 634 0 0,-1-1 0 0 0,1 1 0 0 0,-2 0 0 0 0,-3 13 0 0 0,4-15 15 0 0,-1-1 0 0 0,1 1 0 0 0,0 0 0 0 0,0 1 0 0 0,0-1 0 0 0,1 0 0 0 0,0 0 0 0 0,1 10 0 0 0,0-15-120 0 0,-1 1-1 0 0,0-1 0 0 0,1 0 1 0 0,-1 0-1 0 0,1 1 1 0 0,-1-1-1 0 0,1 0 1 0 0,0 0-1 0 0,-1 0 0 0 0,1 0 1 0 0,0 0-1 0 0,0 0 1 0 0,0 0-1 0 0,0 0 1 0 0,0 0-1 0 0,0-1 0 0 0,0 1 1 0 0,0 0-1 0 0,0 0 1 0 0,0-1-1 0 0,0 1 0 0 0,2 0 1 0 0,9 1-6323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11519 0 0,'0'0'1040'0'0,"0"-16"7854"0"0,6 82-8287 0 0,-7-26-535 0 0,2 48 204 0 0,-1-78-252 0 0,1 0 0 0 0,1-1 0 0 0,0 1 0 0 0,0-1-1 0 0,1 0 1 0 0,6 16 0 0 0,-8-24-18 0 0,0 0-1 0 0,-1 0 0 0 0,1 0 1 0 0,0 0-1 0 0,0 0 1 0 0,0 0-1 0 0,0 0 1 0 0,0-1-1 0 0,0 1 0 0 0,0 0 1 0 0,0 0-1 0 0,0-1 1 0 0,1 2-1 0 0,12 2 58 0 0,-10-6-62 0 0,-2 1 10 0 0,4-1-2 0 0,-1-1 0 0 0,1 0 0 0 0,-1 0 1 0 0,1 0-1 0 0,-1-1 0 0 0,0 0 0 0 0,-1 0 0 0 0,1 0 1 0 0,8-9-1 0 0,2-7 45 0 0,16-24 1 0 0,-13 17-39 0 0,-13 19-74 0 0,1 0 0 0 0,1-1 0 0 0,-1 2 0 0 0,1-1 0 0 0,1 1 0 0 0,-1 0 0 0 0,14-9 0 0 0,-19 15-33 0 0,0 2 13 0 0,0-1 69 0 0,-1 0 0 0 0,1 1 0 0 0,0 0 0 0 0,-1-1 0 0 0,1 1 0 0 0,0 0 0 0 0,-1 0 0 0 0,1 0 0 0 0,-1 0 0 0 0,1 0 0 0 0,-1 0 0 0 0,1 1 0 0 0,-1-1 0 0 0,0 0 0 0 0,0 1 0 0 0,0-1 0 0 0,0 1 0 0 0,0-1 0 0 0,0 1 0 0 0,0-1 0 0 0,1 3-1 0 0,2 5-48 0 0,0 1-1 0 0,4 13 0 0 0,-8-23 59 0 0,4 11 45 0 0,0 1 0 0 0,0-2 0 0 0,1 1 0 0 0,0-1 0 0 0,1 1 0 0 0,11 15 0 0 0,-13-22-22 0 0,-1 0 0 0 0,1 0-1 0 0,0-1 1 0 0,-1 1 0 0 0,1-1-1 0 0,1 0 1 0 0,-1 0 0 0 0,0-1-1 0 0,1 1 1 0 0,0-1-1 0 0,-1 0 1 0 0,1 0 0 0 0,0-1-1 0 0,0 1 1 0 0,0-1 0 0 0,0 0-1 0 0,7 0 1 0 0,-5-1 88 0 0,0 0 1 0 0,0-1 0 0 0,0 1-1 0 0,0-2 1 0 0,-1 1 0 0 0,1-1-1 0 0,-1 0 1 0 0,1 0 0 0 0,10-6-1 0 0,2-2 86 0 0,32-24-1 0 0,-47 31-178 0 0,16-10 21 0 0,-1-2 1 0 0,0 0 0 0 0,-1-1-1 0 0,25-29 1 0 0,28-62 109 0 0,-53 77-549 0 0,1 1 1 0 0,0 1-1 0 0,34-35 1 0 0,-47 58-657 0 0,0 0 1 0 0,1 0-1 0 0,12-7 0 0 0,-17 10-994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 8287 0 0,'2'0'382'0'0,"20"-7"95"0"0,23-6 600 0 0,-15 7 6238 0 0,-18 22-4856 0 0,-11-13-2361 0 0,-1-1 1 0 0,0 1-1 0 0,1 0 1 0 0,-1 0-1 0 0,0 0 1 0 0,0 0 0 0 0,-1 0-1 0 0,1 0 1 0 0,0-1-1 0 0,-1 1 1 0 0,0 0-1 0 0,0 0 1 0 0,0-1 0 0 0,-1 4-1 0 0,-19 35 556 0 0,21-41-652 0 0,-35 53 719 0 0,19-29-505 0 0,1 0 0 0 0,-13 29 0 0 0,10-17-167 0 0,12-26-339 0 0,1 0 0 0 0,0 1-1 0 0,0-1 1 0 0,-4 18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76 195 1375 0 0,'-6'0'769'0'0,"-37"-2"-1918"0"0,16 8 17185 0 0,69-9-14560 0 0,0-1 1 0 0,78-19-1 0 0,-94 17-1093 0 0,634-119 2858 0 0,-617 118-3122 0 0,21-5 169 0 0,123-6-1 0 0,-153 21-1125 0 0,-33-3 772 0 0,-1 0 0 0 0,0 0 0 0 0,0 1 0 0 0,1-1 0 0 0,-1 0 0 0 0,0 1 0 0 0,0-1 0 0 0,0 0-1 0 0,0 1 1 0 0,1-1 0 0 0,-1 0 0 0 0,0 1 0 0 0,0-1 0 0 0,0 0 0 0 0,0 1 0 0 0,0-1 0 0 0,0 1 0 0 0,0-1-1 0 0,0 0 1 0 0,0 1 0 0 0,0-1 0 0 0,0 0 0 0 0,0 1 0 0 0,0-1 0 0 0,0 1 0 0 0,-1-1 0 0 0,1 0-1 0 0,0 1 1 0 0,0-1 0 0 0,-1 3-272 0 0,-1-1 79 0 0,1 0 1 0 0,0 0-1 0 0,-1 0 1 0 0,1 0-1 0 0,-1 0 0 0 0,0 0 1 0 0,0 0-1 0 0,0 0 0 0 0,-2 1 1 0 0,-14 11-1600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7831 0 0,'0'0'11660'0'0,"8"-3"-11352"0"0,-4 1-272 0 0,-1 0 0 0 0,0-1 0 0 0,0 1 0 0 0,0-1 0 0 0,0 0 0 0 0,0 0 0 0 0,0 0 0 0 0,-1 0 0 0 0,3-5 0 0 0,18-35 134 0 0,-3 4 28 0 0,-4 16-112 0 0,0 1 0 0 0,32-34 0 0 0,-36 44-77 0 0,1 0 0 0 0,1 1 0 0 0,0 0 0 0 0,1 1 0 0 0,19-10 0 0 0,-24 15-88 0 0,12-7 206 0 0,0 2 0 0 0,0 0 1 0 0,44-12-1 0 0,-60 20-51 0 0,0 1 0 0 0,0 0 0 0 0,0 0 0 0 0,0 0 0 0 0,0 1 0 0 0,0 0-1 0 0,0 0 1 0 0,0 1 0 0 0,0 0 0 0 0,0 0 0 0 0,0 0 0 0 0,0 1 0 0 0,0-1 0 0 0,0 2 0 0 0,-1-1 0 0 0,1 0 0 0 0,-1 1 0 0 0,0 0-1 0 0,0 1 1 0 0,0-1 0 0 0,5 5 0 0 0,-6-5-65 0 0,-1 1 0 0 0,0 0-1 0 0,0 0 1 0 0,0 0 0 0 0,0 0-1 0 0,-1 0 1 0 0,1 0 0 0 0,-1 1-1 0 0,0-1 1 0 0,0 1 0 0 0,-1-1-1 0 0,0 1 1 0 0,1 0 0 0 0,-2 0-1 0 0,1-1 1 0 0,0 1 0 0 0,-1 0-1 0 0,0 0 1 0 0,0 0 0 0 0,-1 0-1 0 0,1 0 1 0 0,-1 0 0 0 0,-1 5-1 0 0,-4 11-114 0 0,-1-1-1 0 0,-1 1 1 0 0,0-2-1 0 0,-12 20 0 0 0,4-7-494 0 0,0 4-2233 0 0,10-20 1174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 13791 0 0,'1'-1'630'0'0,"21"-20"3148"0"0,-30 32-3578 0 0,-60 79 516 0 0,-15 22 288 0 0,80-108-919 0 0,1-2-25 0 0,1 0 0 0 0,-1 1 0 0 0,1 0 1 0 0,-1-1-1 0 0,1 1 0 0 0,0 0 0 0 0,0 0 0 0 0,0-1 1 0 0,-1 5-1 0 0,3-6 11 0 0,1 5 19 0 0,-1-4 1 0 0,9-1 69 0 0,-9-1-155 0 0,0 0 0 0 0,-1 0 0 0 0,1 0 0 0 0,0 0 0 0 0,0 0 0 0 0,-1 0 0 0 0,1 0 0 0 0,0 0 0 0 0,0 0 0 0 0,0 0 0 0 0,-1 0 0 0 0,1 0 0 0 0,0-1 0 0 0,-1 1 0 0 0,1 0 0 0 0,0 0 0 0 0,0-1 0 0 0,-1 1 0 0 0,1-1 0 0 0,-1 1 0 0 0,1 0 0 0 0,0-1 0 0 0,0 0 0 0 0,1-1 11 0 0,4-4 3 0 0,1 1 0 0 0,-1-1 1 0 0,-1 0-1 0 0,1 0 0 0 0,-1 0 0 0 0,5-9 1 0 0,16-18 10 0 0,-12 17-33 0 0,0 1-92 0 0,0 0-1 0 0,17-13 1 0 0,-30 28 0 0 0,-8 13-209 0 0,-23 44 247 0 0,2 1 0 0 0,4 1-1 0 0,-28 98 1 0 0,29-63-585 0 0,-13 125 1 0 0,7 100 633 0 0,21-217 366 0 0,-2 44-222 0 0,-24 214 2353 0 0,11-241-1691 0 0,-74 225 1 0 0,93-332-775 0 0,5-12-20 0 0,0 1 1 0 0,0-1-1 0 0,0 0 0 0 0,0 0 1 0 0,0 0-1 0 0,0-1 0 0 0,-1 1 0 0 0,1 0 1 0 0,0 0-1 0 0,0 0 0 0 0,0-1 1 0 0,0 1-1 0 0,1-1 0 0 0,2-2-14 0 0,1 1-1 0 0,-1-1 1 0 0,0 0-1 0 0,-1 0 1 0 0,1 0-1 0 0,0-1 1 0 0,-1 0-1 0 0,0 1 1 0 0,0-1-1 0 0,3-5 1 0 0,5-9-100 0 0,9-21 0 0 0,-13 24 53 0 0,10-20-376 0 0,-2-2-1 0 0,-1 0 0 0 0,-2 0 1 0 0,-2-1-1 0 0,9-59 1 0 0,-15 39-1262 0 0,-5 19-3467 0 0,-2 9-924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55 7367 0 0,'44'-32'594'0'0,"-38"28"-519"0"0,-1 1 0 0 0,1 0 0 0 0,0 0-1 0 0,0 0 1 0 0,0 1 0 0 0,9-2 1648 0 0,-14 17 2827 0 0,-1-10-4267 0 0,0 1 0 0 0,-1-1 0 0 0,1 1 0 0 0,-1 0 1 0 0,0-1-1 0 0,0 0 0 0 0,-1 1 0 0 0,1-1 0 0 0,-1 0 0 0 0,-2 5 0 0 0,-26 32-154 0 0,28-38-60 0 0,-26 30 156 0 0,-2-2 1 0 0,0-1-1 0 0,-58 42 0 0 0,-116 61 441 0 0,-18 15-69 0 0,195-128-551 0 0,15-11-21 0 0,1 0 1 0 0,0 1-1 0 0,0 0 1 0 0,1 0-1 0 0,0 1 1 0 0,-13 17-1 0 0,23-26-22 0 0,0-1-1 0 0,0 1 1 0 0,-1-1-1 0 0,1 1 0 0 0,0 0 1 0 0,0-1-1 0 0,0 1 1 0 0,0-1-1 0 0,0 1 1 0 0,0 0-1 0 0,0-1 1 0 0,0 1-1 0 0,0 0 1 0 0,0-1-1 0 0,0 1 0 0 0,0-1 1 0 0,1 1-1 0 0,-1 0 1 0 0,0-1-1 0 0,0 1 1 0 0,1-1-1 0 0,-1 1 1 0 0,0-1-1 0 0,1 1 1 0 0,-1-1-1 0 0,0 1 0 0 0,1-1 1 0 0,-1 1-1 0 0,1-1 1 0 0,-1 1-1 0 0,1-1 1 0 0,-1 0-1 0 0,1 1 1 0 0,-1-1-1 0 0,1 0 0 0 0,-1 1 1 0 0,1-1-1 0 0,0 0 1 0 0,-1 0-1 0 0,2 1 1 0 0,26 8 112 0 0,-3-5-16 0 0,1-1-1 0 0,47 0 1 0 0,19 2 5 0 0,0 3-382 0 0,-30-8-2928 0 0,-39-1-3222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12895 0 0,'0'0'998'0'0,"-8"0"-505"0"0,-6 2-46 0 0,0 1 1 0 0,0 0-1 0 0,0 1 1 0 0,1 0-1 0 0,-1 1 1 0 0,1 1-1 0 0,-14 7 1 0 0,-84 59-213 0 0,83-53-93 0 0,-2 2-122 0 0,1 2-1 0 0,1 1 1 0 0,1 1-1 0 0,1 1 0 0 0,1 2 1 0 0,-23 34-1 0 0,45-58-10 0 0,0 0-1 0 0,0 0 0 0 0,1 1 0 0 0,0-1 1 0 0,0 1-1 0 0,0-1 0 0 0,0 1 1 0 0,-1 5-1 0 0,3-9-3 0 0,0-1 0 0 0,0 1 0 0 0,0 0 0 0 0,0-1 0 0 0,0 1 0 0 0,0-1 0 0 0,0 1 0 0 0,0 0 0 0 0,0-1 0 0 0,0 1 0 0 0,0-1-1 0 0,0 1 1 0 0,0 0 0 0 0,0-1 0 0 0,1 1 0 0 0,-1-1 0 0 0,0 1 0 0 0,0-1 0 0 0,1 2 0 0 0,4 0 22 0 0,-5-2-16 0 0,3 1 13 0 0,1 0-1 0 0,-1 0 1 0 0,0-1-1 0 0,0 1 1 0 0,0-1-1 0 0,0 1 1 0 0,0-1-1 0 0,1 0 1 0 0,-1 0-1 0 0,0-1 1 0 0,0 1 0 0 0,0-1-1 0 0,0 1 1 0 0,5-2-1 0 0,6-3 310 0 0,25-11-1 0 0,-29 11-162 0 0,13-6 154 0 0,0 0-1 0 0,-1-2 0 0 0,23-17 1 0 0,-36 24-235 0 0,-1-1 0 0 0,0 0 1 0 0,-1 0-1 0 0,0 0 0 0 0,0-1 0 0 0,0 0 1 0 0,-1-1-1 0 0,0 0 0 0 0,-1 1 1 0 0,7-16-1 0 0,-11 20-73 0 0,1-1 0 0 0,-1 0 0 0 0,0 0 0 0 0,0 0-1 0 0,-1 0 1 0 0,1 1 0 0 0,-1-1 0 0 0,-1-8 0 0 0,0-1 78 0 0,-7-22 0 0 0,5 26-785 0 0,1 0-1 0 0,0-1 0 0 0,1 1 1 0 0,0 0-1 0 0,1-13 1 0 0,1 12-871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117 342 8375 0 0,'-7'16'339'0'0,"3"-7"-96"0"0,0 1 0 0 0,-1-1 0 0 0,0 0 0 0 0,-9 12-1 0 0,12-19-2 0 0,0 0-1 0 0,0 0 0 0 0,0 1 0 0 0,0-1 0 0 0,-1-1 0 0 0,1 1 0 0 0,-1 0 1 0 0,1-1-1 0 0,-1 1 0 0 0,0-1 0 0 0,0 0 0 0 0,0 1 0 0 0,0-2 0 0 0,1 1 1 0 0,-1 0-1 0 0,0 0 0 0 0,0-1 0 0 0,-1 0 0 0 0,-3 1 0 0 0,7-1-163 0 0,-1 0-1 0 0,0 0 0 0 0,0 0 0 0 0,0 0 1 0 0,0 0-1 0 0,1-1 0 0 0,-1 1 0 0 0,0 0 1 0 0,0 0-1 0 0,0 0 0 0 0,1-1 0 0 0,-1 1 1 0 0,0 0-1 0 0,0-1 0 0 0,1 1 0 0 0,-1-1 1 0 0,0 1-1 0 0,1-1 0 0 0,-1 1 0 0 0,0-1 1 0 0,1 0-1 0 0,-1 1 0 0 0,1-1 0 0 0,-2-1 1 0 0,2 1-27 0 0,0 0 1 0 0,-1-1-1 0 0,1 1 1 0 0,0 0-1 0 0,-1-1 1 0 0,1 1 0 0 0,0-1-1 0 0,0 1 1 0 0,0-1-1 0 0,0 1 1 0 0,0 0 0 0 0,1-1-1 0 0,-1-1 1 0 0,2-3 1 0 0,0 0-1 0 0,0 0 1 0 0,1 0 0 0 0,-1 0-1 0 0,6-7 1 0 0,27-37 49 0 0,3 2 0 0 0,2 1 0 0 0,54-48 0 0 0,-73 75-59 0 0,47-34 0 0 0,-54 45-35 0 0,0 0 1 0 0,1 1 0 0 0,1 0-1 0 0,28-9 1 0 0,-41 16 24 0 0,-1 0 0 0 0,1 1-1 0 0,-1-1 1 0 0,1 1 0 0 0,0-1 0 0 0,-1 1 0 0 0,1 0 0 0 0,0 0-1 0 0,-1 0 1 0 0,1 1 0 0 0,0-1 0 0 0,-1 0 0 0 0,5 3 0 0 0,-5-3-9 0 0,0 1 0 0 0,0 0 0 0 0,-1 1 0 0 0,1-1 0 0 0,0 0 0 0 0,-1 0 0 0 0,1 1 0 0 0,-1-1 0 0 0,0 1 0 0 0,1-1 1 0 0,-1 1-1 0 0,0 0 0 0 0,0-1 0 0 0,0 1 0 0 0,0 0 0 0 0,0 0 0 0 0,0 0 0 0 0,-1 0 0 0 0,1 2 0 0 0,2 7 44 0 0,-1 1 1 0 0,0 0-1 0 0,-1 0 0 0 0,-1-1 1 0 0,0 21-1 0 0,-13 58 428 0 0,4-49-321 0 0,-3 0 0 0 0,-1-1-1 0 0,-20 40 1 0 0,9-21-280 0 0,24-60 79 0 0,0 1 0 0 0,0 0 0 0 0,0 0 0 0 0,0 0 1 0 0,0 0-1 0 0,0 0 0 0 0,0 0 0 0 0,0 0 0 0 0,0 0 0 0 0,1 0 0 0 0,-1 0 0 0 0,0 0 0 0 0,0 0 0 0 0,0 0 0 0 0,0 0 0 0 0,0 0 0 0 0,0 0 0 0 0,0 0 1 0 0,0 0-1 0 0,0 0 0 0 0,0 0 0 0 0,0 0 0 0 0,0 0 0 0 0,0 0 0 0 0,0 0 0 0 0,0 0 0 0 0,0 0 0 0 0,0 0 0 0 0,0 0 0 0 0,0 0 0 0 0,0 1 0 0 0,1-1-167 0 0,9-6-1300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16183 0 0,'0'0'5190'0'0,"-2"2"-5024"0"0,-290 221-338 0 0,281-215 112 0 0,-86 67-277 0 0,87-66 313 0 0,1 0 1 0 0,0 0 0 0 0,0 1-1 0 0,1 0 1 0 0,1 1 0 0 0,-1 0 0 0 0,-6 14-1 0 0,13-22 23 0 0,0 0-1 0 0,-1 0 1 0 0,1 0-1 0 0,1 0 1 0 0,-1 0-1 0 0,0-1 1 0 0,1 1-1 0 0,-1 0 0 0 0,1 0 1 0 0,0 1-1 0 0,0-1 1 0 0,0 0-1 0 0,1 0 1 0 0,-1 0-1 0 0,1 0 1 0 0,-1 0-1 0 0,1-1 1 0 0,0 1-1 0 0,0 0 1 0 0,3 5-1 0 0,-2-5 0 0 0,0 0 1 0 0,0-1-1 0 0,1 1 0 0 0,-1-1 0 0 0,1 1 1 0 0,-1-1-1 0 0,1 0 0 0 0,0 0 0 0 0,0 0 0 0 0,0 0 1 0 0,0-1-1 0 0,0 1 0 0 0,0-1 0 0 0,1 0 1 0 0,-1 1-1 0 0,0-2 0 0 0,7 2 0 0 0,7 0-43 0 0,1 0 0 0 0,-1-2 0 0 0,0 0 1 0 0,0-1-1 0 0,0 0 0 0 0,0-2 0 0 0,18-4 0 0 0,15-7-505 0 0,48-20 1 0 0,-63 20-1017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8 15199 0 0,'0'0'1172'0'0,"-1"-1"-624"0"0,1-1-767 0 0,-2-3 1995 0 0,-7 9 246 0 0,-24 21-1744 0 0,2 1 1 0 0,-40 44-1 0 0,-46 69-173 0 0,61-60 218 0 0,-48 87-1 0 0,-34 93 258 0 0,107-197-1451 0 0,2 1 0 0 0,-22 74 0 0 0,47-120-980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15695 0 0,'0'0'1418'0'0,"-1"1"-1168"0"0,-96 104 1204 0 0,77-80-1151 0 0,1 1 1 0 0,-24 42-1 0 0,38-59-199 0 0,1 0 0 0 0,0 1 0 0 0,0 0 0 0 0,1 0 0 0 0,-3 15 0 0 0,5-20-27 0 0,0 1 0 0 0,1-1 0 0 0,0 1-1 0 0,0 0 1 0 0,0-1 0 0 0,1 1 0 0 0,-1-1 0 0 0,1 1 0 0 0,1-1 0 0 0,-1 1 0 0 0,5 8 0 0 0,-5-10 6 0 0,1-1 0 0 0,0 0 0 0 0,1 0 0 0 0,-1 0 0 0 0,0 0 0 0 0,1-1 0 0 0,0 1 0 0 0,0-1 0 0 0,0 1 0 0 0,0-1 0 0 0,0 0 0 0 0,0 0 0 0 0,0 0 0 0 0,1-1 1 0 0,-1 1-1 0 0,0-1 0 0 0,7 2 0 0 0,-5-2 1 0 0,0 1 0 0 0,0-2 0 0 0,0 1 0 0 0,0 0 0 0 0,0-1 0 0 0,0 0 0 0 0,0 0 0 0 0,0-1 0 0 0,-1 1-1 0 0,1-1 1 0 0,0 0 0 0 0,8-3 0 0 0,-5 0-41 0 0,0 0-1 0 0,0-1 1 0 0,0 0-1 0 0,-1 0 1 0 0,0 0-1 0 0,0-1 0 0 0,0 0 1 0 0,-1 0-1 0 0,0-1 1 0 0,8-10-1 0 0,60-75-42 0 0,31-33-3428 0 0,-28 36-1618 0 0,-52 57-1792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15487 0 0,'0'0'1408'0'0,"-2"2"-1162"0"0,-21 18 177 0 0,-2 0 1 0 0,-29 18 0 0 0,32-23-298 0 0,-5 1 77 0 0,-1 0 0 0 0,-37 14 0 0 0,24-12 97 0 0,12-5-128 0 0,18-9-138 0 0,0 1 1 0 0,0 0-1 0 0,0 1 0 0 0,0 0 1 0 0,1 1-1 0 0,0 0 1 0 0,-16 15-1 0 0,26-21-44 0 0,0 0 1 0 0,0-1 0 0 0,0 1-1 0 0,0-1 1 0 0,0 1-1 0 0,0 0 1 0 0,0-1-1 0 0,0 1 1 0 0,0-1-1 0 0,1 1 1 0 0,-1-1-1 0 0,0 1 1 0 0,0-1 0 0 0,1 1-1 0 0,-1-1 1 0 0,0 1-1 0 0,1-1 1 0 0,-1 1-1 0 0,1 0 1 0 0,-1-1-9 0 0,2 2-6 0 0,0 0 0 0 0,-1 0 0 0 0,1 0 0 0 0,0 0 0 0 0,0 0 0 0 0,0-1 0 0 0,1 1 0 0 0,-1-1 0 0 0,0 1 0 0 0,1-1 0 0 0,3 2 0 0 0,33 9-77 0 0,-20-7 29 0 0,19 7 85 0 0,36 12-121 0 0,-64-20 173 0 0,-1 0 0 0 0,1 1 1 0 0,-1 0-1 0 0,0 1 0 0 0,10 7 0 0 0,-18-11-26 0 0,1-1 0 0 0,-1 0 0 0 0,0 0 0 0 0,0 0 0 0 0,0 0 0 0 0,0 1 0 0 0,0-1 1 0 0,0 1-1 0 0,0-1 0 0 0,0 1 0 0 0,-1-1 0 0 0,1 1 0 0 0,-1-1 0 0 0,1 1 0 0 0,-1-1 0 0 0,1 1 0 0 0,-1 0 0 0 0,0-1 0 0 0,0 1 1 0 0,0 0-1 0 0,0-1 0 0 0,0 1 0 0 0,0 0 0 0 0,0-1 0 0 0,0 1 0 0 0,-1 0 0 0 0,1-1 0 0 0,-1 1 0 0 0,1-1 0 0 0,-1 1 1 0 0,0 0-1 0 0,0-1 0 0 0,1 0 0 0 0,-1 1 0 0 0,-2 1 0 0 0,-3 5 107 0 0,-1 0 0 0 0,1-1 0 0 0,-1 0 0 0 0,-13 10 0 0 0,19-16-136 0 0,-16 12 82 0 0,-1-2 0 0 0,0 0 0 0 0,0-1 0 0 0,-23 8 0 0 0,-11 6-156 0 0,24-9-312 0 0,0-1 0 0 0,-2-1 0 0 0,1-2 0 0 0,-32 8 0 0 0,56-18-58 0 0,1 0 1 0 0,0-1 0 0 0,0 0 0 0 0,-1 1 0 0 0,-7-2 0 0 0,2-2-1050 0 0</inkml:trace>
  <inkml:trace contextRef="#ctx0" brushRef="#br0" timeOffset="1">982 174 8751 0 0,'0'0'674'0'0,"-1"1"-438"0"0,-32 21 2725 0 0,17-12 1279 0 0,-18 15 0 0 0,5 1-2446 0 0,-25 30 1 0 0,37-36-1576 0 0,0 1 0 0 0,1 0 0 0 0,2 1 0 0 0,-21 41 0 0 0,31-54-191 0 0,1 0 0 0 0,-1 1 0 0 0,-2 15 0 0 0,5-22-75 0 0,1 0 1 0 0,-1 0-1 0 0,1 1 0 0 0,0-1 1 0 0,0 0-1 0 0,0 0 1 0 0,0 1-1 0 0,0-1 1 0 0,1 0-1 0 0,0 0 0 0 0,0 1 1 0 0,0-1-1 0 0,0 0 1 0 0,2 4-1 0 0,-3-7-43 0 0,1 1-1 0 0,-1 0 1 0 0,1-1 0 0 0,0 1-1 0 0,-1-1 1 0 0,1 1 0 0 0,0-1 0 0 0,-1 1-1 0 0,1-1 1 0 0,0 1 0 0 0,0-1-1 0 0,-1 0 1 0 0,1 1 0 0 0,0-1-1 0 0,0 0 1 0 0,0 0 0 0 0,-1 0-1 0 0,1 1 1 0 0,0-1 0 0 0,2 0-1 0 0,14-3-1592 0 0,-1-3-17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36 11519 0 0,'0'0'528'0'0,"-2"0"-16"0"0,-4 1-260 0 0,0 0-1 0 0,1 0 0 0 0,-1 0 0 0 0,1 1 1 0 0,-1 0-1 0 0,1 0 0 0 0,-1 0 0 0 0,1 1 1 0 0,0-1-1 0 0,0 1 0 0 0,0 0 0 0 0,0 1 1 0 0,1 0-1 0 0,-7 5 0 0 0,-4 6 679 0 0,0 1 0 0 0,-19 27 0 0 0,15-18-758 0 0,-26 45 0 0 0,40-60-71 0 0,1-1 1 0 0,0 0 0 0 0,0 1 0 0 0,1 0-1 0 0,0 0 1 0 0,1 0 0 0 0,0 0 0 0 0,1 0-1 0 0,-1 12 1 0 0,2-21-66 0 0,0 0-1 0 0,0 0 1 0 0,0 1-1 0 0,0-1 1 0 0,0 0-1 0 0,0 0 1 0 0,1 0-1 0 0,-1 0 1 0 0,0 1-1 0 0,1-1 1 0 0,-1 0-1 0 0,0 0 1 0 0,1 0-1 0 0,0 0 1 0 0,-1 0-1 0 0,1 0 1 0 0,0 0-1 0 0,-1 0 1 0 0,1 0-1 0 0,0 0 1 0 0,0-1-1 0 0,0 1 1 0 0,1 1-1 0 0,-1-2 19 0 0,1 1 1 0 0,0 0-1 0 0,0-1 0 0 0,0 1 0 0 0,-1-1 1 0 0,1 0-1 0 0,0 1 0 0 0,0-1 1 0 0,0 0-1 0 0,0 0 0 0 0,0 0 0 0 0,0-1 1 0 0,2 1-1 0 0,5-3 189 0 0,1 1 0 0 0,-1-1 1 0 0,0-1-1 0 0,13-6 0 0 0,-7 2-49 0 0,-1 0-1 0 0,-1-1 0 0 0,0-1 1 0 0,0 0-1 0 0,20-20 0 0 0,-24 20-137 0 0,-1 1 0 0 0,1-2 0 0 0,-2 1 0 0 0,0-1-1 0 0,0 0 1 0 0,-1-1 0 0 0,8-19 0 0 0,-12 24-79 0 0,-1 1 1 0 0,1-1 0 0 0,-2 1-1 0 0,1 0 1 0 0,-1-1-1 0 0,0 1 1 0 0,0-1 0 0 0,0 1-1 0 0,-1-1 1 0 0,0 1-1 0 0,-1-1 1 0 0,1 1 0 0 0,-1 0-1 0 0,0 0 1 0 0,-6-11 0 0 0,6 12-172 0 0,-1 1 0 0 0,1-1 0 0 0,-1 1 0 0 0,0 0 0 0 0,0 0 1 0 0,0 0-1 0 0,-1 0 0 0 0,1 1 0 0 0,-1-1 0 0 0,0 1 0 0 0,0 0 1 0 0,0 0-1 0 0,-1 0 0 0 0,1 1 0 0 0,-1 0 0 0 0,1-1 0 0 0,-1 2 1 0 0,0-1-1 0 0,1 0 0 0 0,-1 1 0 0 0,-5-1 0 0 0,2 2-2058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24 221 7367 0 0,'1'-1'334'0'0,"35"-7"11919"0"0,-35 8-11959 0 0,6 16 1634 0 0,-6-11-1985 0 0,0 0 1 0 0,0 0-1 0 0,-1 0 0 0 0,1 9 1 0 0,-3 0 193 0 0,-1 0 1 0 0,-1-1 0 0 0,0 1 0 0 0,-1-1 0 0 0,-7 14 0 0 0,-7 24 188 0 0,9-25-166 0 0,-3 11 249 0 0,13-36 199 0 0,7-1-516 0 0,-1-1 1 0 0,1 0-1 0 0,0 0 0 0 0,0-1 0 0 0,-1 0 1 0 0,1 0-1 0 0,-1 0 0 0 0,0-1 0 0 0,9-5 0 0 0,3-3 26 0 0,29-24-1 0 0,34-42-193 0 0,-20 17-533 0 0,-61 60 588 0 0,0 0-1 0 0,1 0 1 0 0,-1 0-1 0 0,0 0 1 0 0,0-1-1 0 0,0 1 1 0 0,0 0 0 0 0,1 0-1 0 0,-1 0 1 0 0,0 0-1 0 0,0 0 1 0 0,0 0-1 0 0,0 0 1 0 0,1-1-1 0 0,-1 1 1 0 0,0 0 0 0 0,0 0-1 0 0,1 0 1 0 0,-1 0-1 0 0,0 0 1 0 0,0 0-1 0 0,0 0 1 0 0,1 0 0 0 0,-1 0-1 0 0,0 0 1 0 0,0 0-1 0 0,0 0 1 0 0,1 0-1 0 0,-1 0 1 0 0,0 1-1 0 0,0-1 1 0 0,0 0 0 0 0,1 0-1 0 0,-1 0 1 0 0,0 0-1 0 0,0 0 1 0 0,0 0-1 0 0,0 0 1 0 0,1 1-1 0 0,-1-1 1 0 0,0 0 0 0 0,0 0-1 0 0,0 0 1 0 0,0 0-1 0 0,0 1 1 0 0,1-1-1 0 0,3 15-168 0 0,-2 22 343 0 0,-2-35-204 0 0,0 4 89 0 0,0 0 0 0 0,1 0 0 0 0,-1 0 0 0 0,1 0 1 0 0,1 0-1 0 0,-1 0 0 0 0,1-1 0 0 0,0 1 0 0 0,1 0 0 0 0,-1-1 0 0 0,1 1 0 0 0,0-1 0 0 0,0 0 0 0 0,1 0 0 0 0,0 0 0 0 0,0-1 0 0 0,0 1 0 0 0,0-1 1 0 0,1 0-1 0 0,-1 0 0 0 0,1 0 0 0 0,0-1 0 0 0,0 0 0 0 0,0 0 0 0 0,1 0 0 0 0,10 4 0 0 0,21 4 99 0 0,-36-10-120 0 0,0-1 0 0 0,0 0-1 0 0,1 1 1 0 0,-1-1-1 0 0,0 0 1 0 0,0 0-1 0 0,1 0 1 0 0,-1 0 0 0 0,0 0-1 0 0,0 0 1 0 0,1 0-1 0 0,-1 0 1 0 0,0 0-1 0 0,0-1 1 0 0,1 1-1 0 0,-1-1 1 0 0,0 1 0 0 0,0-1-1 0 0,0 1 1 0 0,0-1-1 0 0,0 1 1 0 0,0-1-1 0 0,0 0 1 0 0,0 0 0 0 0,0 0-1 0 0,0 0 1 0 0,1-1-1 0 0,2-2 67 0 0,14-12 209 0 0,-1-1-1 0 0,-1-1 1 0 0,18-26-1 0 0,25-27 27 0 0,85-57-405 0 0,-74 69-310 0 0,-45 37 84 0 0,62-57-2641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48 378 5527 0 0,'0'0'423'0'0,"-1"2"-278"0"0,-13 20 1717 0 0,12-19-875 0 0,0-1 0 0 0,0 1 0 0 0,-1-1 0 0 0,1 0-1 0 0,-1 0 1 0 0,1 1 0 0 0,-1-2 0 0 0,0 1 0 0 0,1 0 0 0 0,-7 2 2308 0 0,9-5-3202 0 0,0 0 0 0 0,0-1 0 0 0,0 1 0 0 0,1 0 0 0 0,-1 0 1 0 0,0-1-1 0 0,0 1 0 0 0,1 0 0 0 0,-1 0 0 0 0,1 0 1 0 0,-1 0-1 0 0,1-1 0 0 0,-1 1 0 0 0,1 0 0 0 0,0 0 1 0 0,1-2-1 0 0,-2 3-32 0 0,12-15 194 0 0,-1 1 1 0 0,2 1-1 0 0,0 0 1 0 0,24-19-1 0 0,-4 4-152 0 0,163-139-34 0 0,-170 146-214 0 0,2 1-1 0 0,0 1 0 0 0,1 1 1 0 0,36-15-1 0 0,-60 30 97 0 0,1 1-1 0 0,-1 0 1 0 0,0 1 0 0 0,0 0-1 0 0,1-1 1 0 0,-1 2 0 0 0,1-1-1 0 0,8 0 1 0 0,-12 2 46 0 0,-1-1 0 0 0,1 0 0 0 0,-1 0 0 0 0,1 0 0 0 0,-1 1 0 0 0,1-1 0 0 0,-1 1 0 0 0,1 0 0 0 0,-1-1 0 0 0,1 1 0 0 0,-1 0 0 0 0,0 0 0 0 0,1-1 0 0 0,-1 1 0 0 0,0 0 0 0 0,0 1 0 0 0,0-1 0 0 0,1 0 0 0 0,-1 0 0 0 0,-1 0 0 0 0,1 1 0 0 0,0-1 0 0 0,0 0 0 0 0,0 1 0 0 0,-1-1 0 0 0,1 1 0 0 0,0-1 0 0 0,-1 1 0 0 0,0-1 0 0 0,1 1 0 0 0,-1-1 0 0 0,0 1 0 0 0,0 2-1 0 0,1 9 87 0 0,-1 0-1 0 0,-1-1 0 0 0,0 1 1 0 0,0-1-1 0 0,-6 19 0 0 0,-21 63 513 0 0,15-56-385 0 0,7-20-146 0 0,1-6 4 0 0,1 1 0 0 0,1 0 0 0 0,0 0 0 0 0,0 0 0 0 0,0 16 0 0 0,5-13-768 0 0,-1-15 12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64 11519 0 0,'2'-11'497'0'0,"0"0"-1"0"0,8-20 0 0 0,-7 20 4365 0 0,-4 12-4336 0 0,-3 1-453 0 0,1 0 1 0 0,-1 0-1 0 0,1 0 1 0 0,0 1-1 0 0,0-1 1 0 0,0 1-1 0 0,0 0 1 0 0,-3 5-1 0 0,-21 28 337 0 0,27-35-409 0 0,-58 93 100 0 0,33-52 5 0 0,-2 0-1 0 0,-50 60 1 0 0,74-98-93 0 0,-18 13 57 0 0,19-16 60 0 0,4 0-75 0 0,4 4-55 0 0,0 0 1 0 0,0 0 0 0 0,1-1 0 0 0,9 4 0 0 0,-7-3-68 0 0,0 1-1 0 0,10 7 1 0 0,-11-6 47 0 0,0 0-1 0 0,-1 1 1 0 0,0 0-1 0 0,-1 0 1 0 0,0 1 0 0 0,0 0-1 0 0,0 0 1 0 0,-1 0-1 0 0,-1 1 1 0 0,0 0-1 0 0,0 0 1 0 0,-1 0-1 0 0,4 19 1 0 0,-5-19 171 0 0,-1-1-1 0 0,0 0 1 0 0,0 1 0 0 0,-1-1-1 0 0,0 1 1 0 0,-1-1 0 0 0,0 0-1 0 0,-1 1 1 0 0,0-1 0 0 0,0 0-1 0 0,-1 0 1 0 0,0 0 0 0 0,0 0-1 0 0,-1-1 1 0 0,-10 17 0 0 0,10-20-113 0 0,0-1 0 0 0,0 1 0 0 0,-1-1 1 0 0,0 1-1 0 0,1-1 0 0 0,-2-1 0 0 0,1 1 0 0 0,0-1 0 0 0,-1 0 1 0 0,0 0-1 0 0,1 0 0 0 0,-1-1 0 0 0,0 0 0 0 0,-12 2 1 0 0,-1 0-31 0 0,1-1 1 0 0,-1-2-1 0 0,-32 0 1 0 0,-96-13-747 0 0,86 3-5421 0 0,28 4-600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6911 0 0,'0'0'315'0'0,"0"-1"-7"0"0,7-15 7013 0 0,-13 30-2565 0 0,3-5-6546 0 0,-2 6 1912 0 0,1 0 1 0 0,1 0 0 0 0,0 0-1 0 0,1 0 1 0 0,0 29 0 0 0,11 79 226 0 0,-2-62-48 0 0,-7-60-283 0 0,0 0 1 0 0,0 0-1 0 0,0 0 0 0 0,0 0 0 0 0,1 0 0 0 0,-1 0 1 0 0,0 0-1 0 0,1 0 0 0 0,-1 0 0 0 0,1 0 0 0 0,0 2 1 0 0,-1-3-1 0 0,1 0 1 0 0,-1 1 0 0 0,0-1-1 0 0,1 0 1 0 0,-1 0 0 0 0,1 1 0 0 0,-1-1-1 0 0,0 0 1 0 0,1 0 0 0 0,-1 1 0 0 0,0-1-1 0 0,1 0 1 0 0,-1 0 0 0 0,1 0-1 0 0,-1 0 1 0 0,1 0 0 0 0,-1 0 0 0 0,1 0-1 0 0,-1 0 1 0 0,1 0 0 0 0,2 0 20 0 0,-1-1 1 0 0,1 0 0 0 0,0 0-1 0 0,-1 0 1 0 0,1-1-1 0 0,-1 1 1 0 0,0 0 0 0 0,4-3-1 0 0,8-7-7 0 0,-1 1-1 0 0,0-2 0 0 0,-1 0 1 0 0,13-15-1 0 0,39-59 178 0 0,-4 5-111 0 0,-57 78-96 0 0,9-8-18 0 0,-11 11-56 0 0,4 11-20 0 0,-4-4 79 0 0,0 0 0 0 0,0 1 0 0 0,-1-1 0 0 0,0 1 1 0 0,0-1-1 0 0,-1 1 0 0 0,-1 8 0 0 0,-1 7-10 0 0,1 2 59 0 0,0 0 1 0 0,2 0-1 0 0,1 0 0 0 0,6 38 1 0 0,-7-62-25 0 0,0 0 0 0 0,1 0 1 0 0,-1 0-1 0 0,0 1 0 0 0,1-1 1 0 0,-1 0-1 0 0,1 0 1 0 0,-1 0-1 0 0,1 0 0 0 0,0 0 1 0 0,-1-1-1 0 0,1 1 1 0 0,0 0-1 0 0,0 0 0 0 0,-1 0 1 0 0,1-1-1 0 0,0 1 0 0 0,0 0 1 0 0,0-1-1 0 0,0 1 1 0 0,0 0-1 0 0,0-1 0 0 0,0 0 1 0 0,0 1-1 0 0,0-1 1 0 0,0 0-1 0 0,1 1 0 0 0,-1-1 1 0 0,0 0-1 0 0,0 0 0 0 0,0 0 1 0 0,0 0-1 0 0,0 0 1 0 0,0 0-1 0 0,1 0 0 0 0,-1 0 1 0 0,0-1-1 0 0,0 1 1 0 0,0 0-1 0 0,0-1 0 0 0,2 0 1 0 0,5-2 101 0 0,-1 0 0 0 0,1-1 0 0 0,0 0 0 0 0,8-6 0 0 0,-15 9-90 0 0,25-17 142 0 0,-1-1-1 0 0,0-1 0 0 0,-2-1 1 0 0,-1-1-1 0 0,20-26 0 0 0,-24 24-88 0 0,-1-1 1 0 0,13-28-1 0 0,-13 23 24 0 0,22-29 1 0 0,29-28-787 0 0,-17 33-3169 0 0,-28 32-2978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13359 0 0,'0'0'1504'0'0,"-1"1"-1068"0"0,-20 28 308 0 0,1 0 0 0 0,1 2 0 0 0,-22 51 0 0 0,-78 229 469 0 0,48-113-1070 0 0,68-190-140 0 0,-19 49 32 0 0,-38 70-1 0 0,-28 13 254 0 0,87-138-102 0 0,1-3-166 0 0,0-1 1 0 0,0 1 0 0 0,-1 0-1 0 0,1 0 1 0 0,0 0 0 0 0,0-1 0 0 0,0 1-1 0 0,0 0 1 0 0,1 0 0 0 0,-1 0-1 0 0,0-1 1 0 0,0 1 0 0 0,1 0 0 0 0,0-2-1 0 0,8-16 77 0 0,-8 17-75 0 0,8-15 60 0 0,1 1 0 0 0,14-16 0 0 0,-2 2-63 0 0,-2 1-136 0 0,1 1-1 0 0,1 2 1 0 0,1 0-1 0 0,2 1 0 0 0,37-29 1 0 0,-49 45 12 0 0,0 1 0 0 0,0 0 0 0 0,1 1 0 0 0,0 0 0 0 0,0 1 0 0 0,27-7 0 0 0,-39 12 115 0 0,1 1 0 0 0,-1-1 0 0 0,0 1 0 0 0,1 0 0 0 0,-1 0 0 0 0,0 0 0 0 0,1 0 0 0 0,-1 0 0 0 0,0 0 0 0 0,1 1-1 0 0,-1-1 1 0 0,0 1 0 0 0,0 0 0 0 0,1-1 0 0 0,-1 1 0 0 0,0 0 0 0 0,0 0 0 0 0,0 0 0 0 0,0 1 0 0 0,0-1 0 0 0,0 0 0 0 0,0 1 0 0 0,-1-1 0 0 0,1 1 0 0 0,0 0 0 0 0,-1 0-1 0 0,1-1 1 0 0,-1 1 0 0 0,0 0 0 0 0,2 3 0 0 0,-1 0 22 0 0,1 1 0 0 0,-1-1-1 0 0,-1 1 1 0 0,1-1 0 0 0,-1 1-1 0 0,1 0 1 0 0,-2 0 0 0 0,1-1-1 0 0,-1 1 1 0 0,0 0 0 0 0,0 6-1 0 0,-2 4 90 0 0,-1 0-1 0 0,0-1 1 0 0,-1 1 0 0 0,-9 21-1 0 0,-30 56 257 0 0,16-38-317 0 0,22-36-1187 0 0,5-18 974 0 0,0-1 0 0 0,0 1 0 0 0,0 0 0 0 0,0-1 0 0 0,0 1 0 0 0,0 0 0 0 0,0 0 0 0 0,1-1 0 0 0,-1 1 0 0 0,0 0 0 0 0,0-1 0 0 0,1 1 0 0 0,-1-1 0 0 0,0 1 0 0 0,1 0 0 0 0,-1-1 0 0 0,1 1 0 0 0,-1-1 0 0 0,1 1 0 0 0,-1-1 0 0 0,1 1 0 0 0,-1-1 0 0 0,1 1 0 0 0,1 0 0 0 0,8 3-1767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11775 0 0,'3'-4'220'0'0,"0"1"0"0"0,0-1 0 0 0,1 1 0 0 0,-1 0 0 0 0,1 0 0 0 0,0 0 0 0 0,0 0 0 0 0,0 1-1 0 0,0-1 1 0 0,1 1 0 0 0,-1 0 0 0 0,1 1 0 0 0,-1-1 0 0 0,1 1 0 0 0,-1 0 0 0 0,1 0 0 0 0,0 0 0 0 0,0 1-1 0 0,-1-1 1 0 0,1 1 0 0 0,0 0 0 0 0,0 1 0 0 0,-1-1 0 0 0,1 1 0 0 0,0 0 0 0 0,0 0 0 0 0,6 3 0 0 0,1 0 78 0 0,-1 0 0 0 0,0-1 0 0 0,1 0 0 0 0,0-1-1 0 0,0 0 1 0 0,0-1 0 0 0,0-1 0 0 0,0 0 0 0 0,16-2 0 0 0,-18 1-241 0 0,0 0 0 0 0,0-1-1 0 0,0 0 1 0 0,0-1-1 0 0,0 0 1 0 0,-1-1-1 0 0,1 0 1 0 0,-1-1-1 0 0,0 1 1 0 0,0-2 0 0 0,9-7-1 0 0,-16 12-68 0 0,0 0 0 0 0,-1-1-1 0 0,1 1 1 0 0,-1-1 0 0 0,1 0-1 0 0,-1 1 1 0 0,0-1 0 0 0,0 0-1 0 0,0 0 1 0 0,0 0 0 0 0,0 0 0 0 0,0 0-1 0 0,0 0 1 0 0,0-3 0 0 0,-1 4-29 0 0,0 0 0 0 0,0 0 0 0 0,0-1 1 0 0,0 1-1 0 0,0 0 0 0 0,0 0 0 0 0,-1 0 0 0 0,1 0 1 0 0,0 0-1 0 0,-1 0 0 0 0,1 0 0 0 0,-1 0 1 0 0,1 0-1 0 0,-1 0 0 0 0,1 0 0 0 0,-1 0 0 0 0,0 0 1 0 0,0 0-1 0 0,1 0 0 0 0,-1 1 0 0 0,0-1 0 0 0,0 0 1 0 0,0 1-1 0 0,0-1 0 0 0,0 0 0 0 0,0 1 1 0 0,0-1-1 0 0,0 1 0 0 0,-1-1 0 0 0,-1 0-42 0 0,0 0 0 0 0,0 0-1 0 0,-1 1 1 0 0,1-1 0 0 0,0 1 0 0 0,0 0-1 0 0,0 0 1 0 0,0 0 0 0 0,0 0 0 0 0,-1 0-1 0 0,1 1 1 0 0,0-1 0 0 0,0 1 0 0 0,0 0 0 0 0,-5 2-1 0 0,-6 3-61 0 0,1 1 0 0 0,-14 8 0 0 0,14-8 160 0 0,-13 8 176 0 0,2 0 0 0 0,0 2 0 0 0,1 0-1 0 0,1 2 1 0 0,1 1 0 0 0,0 0 0 0 0,2 1 0 0 0,-27 38 0 0 0,42-54-117 0 0,1 1 0 0 0,0-1 0 0 0,0 1 0 0 0,1-1 0 0 0,0 1 0 0 0,-3 10-1 0 0,5-15-61 0 0,-1 0 0 0 0,1 1 0 0 0,0-1-1 0 0,0 0 1 0 0,0 1 0 0 0,0-1-1 0 0,0 1 1 0 0,0-1 0 0 0,0 0-1 0 0,0 1 1 0 0,0-1 0 0 0,0 0-1 0 0,1 0 1 0 0,-1 1 0 0 0,1-1-1 0 0,-1 0 1 0 0,1 1 0 0 0,-1-1 0 0 0,1 0-1 0 0,0 0 1 0 0,0 0 0 0 0,-1 0-1 0 0,1 0 1 0 0,0 0 0 0 0,0 0-1 0 0,0 0 1 0 0,0 0 0 0 0,0 0-1 0 0,0 0 1 0 0,0-1 0 0 0,1 1-1 0 0,-1 0 1 0 0,0-1 0 0 0,0 1-1 0 0,3 0 1 0 0,2 0-188 0 0,0 0-1 0 0,0-1 0 0 0,0 1 1 0 0,0-1-1 0 0,0 0 0 0 0,12-2 1 0 0,-12 1-33 0 0,20-2-650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15631 0 0,'1'-1'5835'0'0,"7"-6"-5110"0"0,0-1 0 0 0,0 0 0 0 0,10-14 1 0 0,8-9-61 0 0,37-39 89 0 0,21-22-277 0 0,-55 63-509 0 0,2 2-1 0 0,59-40 1 0 0,-86 64-11 0 0,0 1 0 0 0,0 0 1 0 0,0 0-1 0 0,0 1 0 0 0,1-1 1 0 0,-1 1-1 0 0,6-1 0 0 0,-9 2 36 0 0,-1 0 0 0 0,1 0 0 0 0,-1 1 0 0 0,1-1 0 0 0,-1 0 0 0 0,1 0-1 0 0,-1 1 1 0 0,1-1 0 0 0,-1 0 0 0 0,0 0 0 0 0,1 1 0 0 0,-1-1 0 0 0,1 0 0 0 0,-1 1-1 0 0,0-1 1 0 0,1 1 0 0 0,-1-1 0 0 0,0 1 0 0 0,0-1 0 0 0,1 0 0 0 0,-1 1-1 0 0,0-1 1 0 0,0 1 0 0 0,5 12-42 0 0,-5-13 41 0 0,3 12-14 0 0,-1-1 0 0 0,-1 0-1 0 0,0 1 1 0 0,-1 0 0 0 0,0-1-1 0 0,-1 1 1 0 0,-3 20-1 0 0,-1 14 29 0 0,5-45-6 0 0,-1 19 0 0 0,3 30 0 0 0,-1-43 0 0 0,0 0 0 0 0,0 0 0 0 0,1 0 0 0 0,0 0 0 0 0,1 0 0 0 0,-1 0 0 0 0,7 10 0 0 0,-3-7 6 0 0,0-1-1 0 0,1 1 1 0 0,0-1 0 0 0,1-1-1 0 0,10 10 1 0 0,-12-13-53 0 0,-1 0-1 0 0,1 0 1 0 0,1-1 0 0 0,-1 1-1 0 0,1-2 1 0 0,0 1 0 0 0,0-1-1 0 0,13 5 1 0 0,-14-7-118 0 0,1 0 0 0 0,-1-1 0 0 0,0 1-1 0 0,0-1 1 0 0,0-1 0 0 0,1 1 0 0 0,-1-1 0 0 0,9-2 0 0 0,11-4-6198 0 0,-5-2-1028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1679 0 12607 0 0,'0'0'1143'0'0,"-9"0"-840"0"0,-6 4 286 0 0,-1-1 0 0 0,1 2 0 0 0,0 0 0 0 0,0 1 0 0 0,1 0 0 0 0,-24 15 1 0 0,27-15-309 0 0,-42 27 770 0 0,-9 6-70 0 0,-96 30-296 0 0,-4 2-554 0 0,58-17-67 0 0,-170 81-456 0 0,215-111-29 0 0,-1-2-1 0 0,-1-4 1 0 0,0-1 0 0 0,-99 12-1 0 0,130-26 473 0 0,0-1 0 0 0,-52-4-1 0 0,64 0-39 0 0,-1 0 0 0 0,1-2-1 0 0,-1 0 1 0 0,1-1 0 0 0,-26-11-1 0 0,41 15-15 0 0,-1-1 0 0 0,1 0 0 0 0,0 0-1 0 0,0 0 1 0 0,0 0 0 0 0,1 0 0 0 0,-1 0-1 0 0,-4-5 1 0 0,6 6-8 0 0,0 0 0 0 0,1 0-1 0 0,-1-1 1 0 0,0 1 0 0 0,1 0 0 0 0,-1 0-1 0 0,1 0 1 0 0,-1 0 0 0 0,1 0-1 0 0,0-1 1 0 0,-1 1 0 0 0,1 0 0 0 0,0 0-1 0 0,0-1 1 0 0,0 1 0 0 0,0 0 0 0 0,0 0-1 0 0,0-1 1 0 0,0 1 0 0 0,0 0-1 0 0,1 0 1 0 0,-1-1 0 0 0,0 1 0 0 0,1 0-1 0 0,-1 0 1 0 0,1 0 0 0 0,0-2 0 0 0,4-3-89 0 0,-1-1 0 0 0,1 1 0 0 0,0 0 0 0 0,1 1 0 0 0,0-1 0 0 0,-1 1 0 0 0,2 0 0 0 0,-1 0 0 0 0,13-6 0 0 0,7-3-180 0 0,34-13 1 0 0,-49 22 253 0 0,23-7 38 0 0,0 2 0 0 0,1 1 0 0 0,39-6 0 0 0,-63 14 75 0 0,1-1 0 0 0,0 2-1 0 0,-1-1 1 0 0,1 1 0 0 0,0 1 0 0 0,0 0 0 0 0,-1 1 0 0 0,1 1-1 0 0,-1-1 1 0 0,1 2 0 0 0,13 5 0 0 0,-15-5-8 0 0,-1 1 1 0 0,0 1-1 0 0,0-1 0 0 0,-1 1 1 0 0,1 1-1 0 0,-1-1 1 0 0,-1 1-1 0 0,1 1 0 0 0,-1 0 1 0 0,-1 0-1 0 0,1 0 0 0 0,-1 0 1 0 0,5 11-1 0 0,-3-4 8 0 0,6 12 210 0 0,1-2 0 0 0,1 0-1 0 0,32 38 1 0 0,-43-58-214 0 0,0-1 0 0 0,0 0 0 0 0,1 0 0 0 0,-1-1 0 0 0,1 1 0 0 0,0-1 0 0 0,0-1 0 0 0,0 1-1 0 0,0-1 1 0 0,0 0 0 0 0,0 0 0 0 0,1-1 0 0 0,8 2 0 0 0,11-1 267 0 0,-1 0 0 0 0,29-3 1 0 0,-34 0-218 0 0,141-4 347 0 0,73-2 151 0 0,-68 7-2054 0 0,-164 0 986 0 0,17 5-5190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 3679 0 0,'12'-11'781'0'0,"25"-17"-1"0"0,-3 5 12647 0 0,-33 25-12891 0 0,0 4-385 0 0,0-1 0 0 0,-1 1 1 0 0,0-1-1 0 0,1 1 0 0 0,-2-1 0 0 0,1 1 0 0 0,-1 0 0 0 0,0-1 0 0 0,0 0 1 0 0,0 1-1 0 0,-1-1 0 0 0,0 0 0 0 0,-4 9 0 0 0,-5 8 249 0 0,-23 36 0 0 0,26-48-288 0 0,-83 143 376 0 0,90-151-625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9095 0 0,'0'0'888'0'0,"10"5"-792"0"0,1 1-96 0 0,0 2 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4:3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7831 0 0,'-1'0'2876'0'0,"-39"4"4466"0"0,-20 10-5163 0 0,14-2-1337 0 0,20-6-631 0 0,0 1 1 0 0,0 1 0 0 0,0 2-1 0 0,1 0 1 0 0,1 1 0 0 0,-31 20-1 0 0,39-18-224 0 0,15-12-67 0 0,7 12-315 0 0,4-6 217 0 0,1-1 1 0 0,1 1-1 0 0,-1-2 0 0 0,1 1 1 0 0,0-2-1 0 0,25 7 0 0 0,-18-6 60 0 0,0 2-1 0 0,22 10 0 0 0,-32-12 107 0 0,1 1 0 0 0,-1 0 0 0 0,0 1 0 0 0,0 0 0 0 0,0 0 0 0 0,-1 1 0 0 0,-1 0 0 0 0,1 0 0 0 0,-1 1 0 0 0,9 14 0 0 0,-13-19 69 0 0,-1 1-1 0 0,1 0 0 0 0,-1 0 0 0 0,0 0 1 0 0,-1 0-1 0 0,1 0 0 0 0,-1 0 0 0 0,0 0 1 0 0,0 0-1 0 0,0 0 0 0 0,-1 1 1 0 0,0-1-1 0 0,0 0 0 0 0,0 1 0 0 0,-1-1 1 0 0,1 0-1 0 0,-1 0 0 0 0,-1 0 0 0 0,1 0 1 0 0,-1 0-1 0 0,0 0 0 0 0,0 0 0 0 0,0 0 1 0 0,-5 6-1 0 0,5-7 50 0 0,-2 1 0 0 0,1-1 0 0 0,0 0 0 0 0,-1 0 0 0 0,0 0 0 0 0,0-1 0 0 0,0 1 0 0 0,0-1 0 0 0,-9 5 0 0 0,6-4 13 0 0,-1-1 0 0 0,1 0 0 0 0,-1-1 0 0 0,0 1 0 0 0,-15 1 0 0 0,-29 1 57 0 0,-1-1 0 0 0,-100-8-1 0 0,121-1-522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82 2303 0 0,'0'2'167'0'0,"0"7"2000"0"0,0-8-1677 0 0,0 0 1 0 0,0 0 0 0 0,0 0-1 0 0,0 0 1 0 0,1 0 0 0 0,-1 0-1 0 0,0 0 1 0 0,0 0 0 0 0,1 0-1 0 0,-1 0 1 0 0,1 0 0 0 0,-1 0-1 0 0,0 0 1 0 0,1 0 0 0 0,0 0-1 0 0,-1 0 1 0 0,1 0-1 0 0,0-1 1 0 0,-1 1 0 0 0,1 0-1 0 0,1 1 1 0 0,0-1-169 0 0,0-1-1 0 0,0 1 0 0 0,-1 0 1 0 0,1-1-1 0 0,0 1 1 0 0,0-1-1 0 0,0 1 1 0 0,0-1-1 0 0,-1 0 1 0 0,1 0-1 0 0,3 0 1 0 0,4-1 41 0 0,1 0 1 0 0,-1 0 0 0 0,18-6 0 0 0,-24 6 49 0 0,33-12 246 0 0,-1-1 1 0 0,-1-2-1 0 0,38-22 1 0 0,-46 23-544 0 0,-25 15-151 0 0,0-1 0 0 0,0 1 0 0 0,0-1 0 0 0,1 0 0 0 0,-1 1 0 0 0,0-1 0 0 0,0 0 0 0 0,0 0 0 0 0,0 0 0 0 0,-1 0 0 0 0,2-1 0 0 0,-2 2 7 0 0,0 0 1 0 0,0 0-1 0 0,0 0 1 0 0,0-1 0 0 0,-1 1-1 0 0,1 0 1 0 0,0 0-1 0 0,0 0 1 0 0,0 0 0 0 0,0 0-1 0 0,-1-1 1 0 0,1 1-1 0 0,0 0 1 0 0,0 0 0 0 0,0 0-1 0 0,-1 0 1 0 0,1 0-1 0 0,0 0 1 0 0,0 0 0 0 0,0 0-1 0 0,-1 0 1 0 0,1 0-1 0 0,0 0 1 0 0,0 0 0 0 0,-1 0-1 0 0,1 0 1 0 0,0 0-1 0 0,0 0 1 0 0,0 0-1 0 0,-1 0 1 0 0,1 0 0 0 0,0 0-1 0 0,0 0 1 0 0,-23 3-1395 0 0,4 3 1368 0 0,1 1 1 0 0,-1 0 0 0 0,1 2-1 0 0,1 0 1 0 0,-33 22-1 0 0,24-12 302 0 0,1 2 0 0 0,-41 43 1 0 0,54-52-38 0 0,1 2 1 0 0,1-1 0 0 0,-13 25 0 0 0,18-31-112 0 0,2 1 0 0 0,-1-1 0 0 0,1 1 0 0 0,0 0 0 0 0,1 0-1 0 0,0 0 1 0 0,0 1 0 0 0,1-1 0 0 0,-1 11 0 0 0,2-17-87 0 0,0 0 0 0 0,0-1-1 0 0,1 1 1 0 0,-1 0 0 0 0,1 0 0 0 0,-1-1-1 0 0,1 1 1 0 0,0-1 0 0 0,-1 1 0 0 0,1 0-1 0 0,0-1 1 0 0,0 1 0 0 0,0-1 0 0 0,0 0-1 0 0,0 1 1 0 0,1-1 0 0 0,-1 0 0 0 0,0 0-1 0 0,0 0 1 0 0,1 0 0 0 0,-1 0 0 0 0,1 0-1 0 0,-1 0 1 0 0,1 0 0 0 0,0 0 0 0 0,-1-1-1 0 0,1 1 1 0 0,0-1 0 0 0,1 1-1 0 0,6 1-237 0 0,0 0-1 0 0,1 0 0 0 0,17 0 0 0 0,15-6-1499 0 0,-36 3 1270 0 0,18-2-1516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79 2759 0 0,'16'-38'-38'0'0,"1"-3"12364"0"0,-15 50-11175 0 0,-5 11-496 0 0,-1 0-1 0 0,-11 38 1 0 0,-2 5-74 0 0,12-40-550 0 0,-34 144 307 0 0,30-138-284 0 0,-1-1 0 0 0,-1 1-1 0 0,-26 44 1 0 0,-138 178-671 0 0,46-74-940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39 671 9503 0 0,'-1'1'432'0'0,"-37"55"9960"0"0,45-55-10264 0 0,0 0 0 0 0,-1-1 0 0 0,1 1-1 0 0,0-1 1 0 0,-1 0 0 0 0,1-1 0 0 0,0 0 0 0 0,-1 0-1 0 0,1 0 1 0 0,-1-1 0 0 0,0 0 0 0 0,1 0 0 0 0,6-4 0 0 0,12-6 239 0 0,43-28 0 0 0,104-80 426 0 0,-45 25-538 0 0,64-53-19 0 0,-95 61-772 0 0,89-103 0 0 0,-169 168-713 0 0,-24 25-2123 0 0,-6 5-3439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0,'0'0'499'0'0,"2"1"-328"0"0,38 0 3060 0 0,-34-1-2771 0 0,1 0 0 0 0,-1 0 0 0 0,0 0 1 0 0,0 1-1 0 0,0 0 0 0 0,1 0 0 0 0,-1 0 0 0 0,0 1 1 0 0,8 3-1 0 0,-3 1 27 0 0,0 0-1 0 0,-1 1 1 0 0,0 0 0 0 0,0 1 0 0 0,9 9-1 0 0,39 49 1435 0 0,-30-34-1125 0 0,24 31 232 0 0,-46-55-944 0 0,-1 1 0 0 0,0-1 1 0 0,0 1-1 0 0,-1 0 0 0 0,6 19 1 0 0,-9-25-74 0 0,0 13 59 0 0,0-5-2134 0 0,2-4 925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74 276 13359 0 0,'0'0'1027'0'0,"-1"1"-670"0"0,-25 20 1445 0 0,13-11-528 0 0,-16 16 0 0 0,24-20-1249 0 0,97-100 1148 0 0,-37 42-1177 0 0,48-42 1 0 0,-81 77 14 0 0,1 1-1 0 0,0 1 1 0 0,27-12 0 0 0,-42 22 109 0 0,1 2 0 0 0,-1-1-1 0 0,1 1 1 0 0,0 1 0 0 0,0-1-1 0 0,12 0 1 0 0,-19 2-96 0 0,0 1 0 0 0,1 0 0 0 0,-1 0 0 0 0,0 0 0 0 0,0 0 0 0 0,1 0 0 0 0,-1 1 0 0 0,0-1 0 0 0,0 1 0 0 0,0-1 0 0 0,0 1 0 0 0,0 0 0 0 0,0 0 0 0 0,0 0 0 0 0,0 0 0 0 0,0 0 0 0 0,0 0 0 0 0,0 1 0 0 0,-1-1 0 0 0,1 0 0 0 0,0 1 0 0 0,-1 0 0 0 0,1-1 0 0 0,-1 1 0 0 0,0 0 0 0 0,1 0 0 0 0,-1 0 0 0 0,0-1 0 0 0,0 1 0 0 0,0 1 0 0 0,1 3-1 0 0,0 3 4 0 0,0 0 0 0 0,-1 0 0 0 0,0 0-1 0 0,-1 0 1 0 0,1 1 0 0 0,-2-1-1 0 0,1 0 1 0 0,-3 13 0 0 0,-3 4 54 0 0,-13 42 0 0 0,-17 17 33 0 0,11-28-724 0 0,25-56 124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7367 0 0,'-2'0'2938'0'0,"-3"1"-1593"0"0,0-1 0 0 0,-1 1 0 0 0,1 0 0 0 0,-8 2 0 0 0,-20 10 910 0 0,-31 26-2436 0 0,51-31 672 0 0,-11 8-486 0 0,1 2-1 0 0,-22 21 0 0 0,34-29-4 0 0,1 1 0 0 0,0 0 0 0 0,0 1 0 0 0,1 0-1 0 0,-13 24 1 0 0,20-31-1 0 0,-1 1 0 0 0,1-1 0 0 0,0 1 0 0 0,0 0 0 0 0,1-1 0 0 0,-1 1 0 0 0,1 0-1 0 0,1 0 1 0 0,-1 0 0 0 0,1 0 0 0 0,1 12 0 0 0,0-15 22 0 0,-1 0-1 0 0,1 0 1 0 0,0 0-1 0 0,0 0 1 0 0,0 0-1 0 0,1 0 1 0 0,-1 0-1 0 0,1 0 1 0 0,0 0 0 0 0,-1 0-1 0 0,1-1 1 0 0,0 1-1 0 0,1-1 1 0 0,-1 1-1 0 0,0-1 1 0 0,1 0-1 0 0,-1 0 1 0 0,1 0-1 0 0,0 0 1 0 0,0-1 0 0 0,-1 1-1 0 0,1-1 1 0 0,4 2-1 0 0,4 0 70 0 0,-1 0 0 0 0,0-1 1 0 0,1 0-1 0 0,-1 0 0 0 0,1-1 0 0 0,-1-1 0 0 0,1 0 0 0 0,0 0 0 0 0,-1-1 1 0 0,1 0-1 0 0,-1-1 0 0 0,1 0 0 0 0,-1-1 0 0 0,13-5 0 0 0,-19 7-49 0 0,0-1-1 0 0,0 0 1 0 0,0-1-1 0 0,0 1 1 0 0,-1 0-1 0 0,1-1 1 0 0,-1 0-1 0 0,0 0 1 0 0,0 0-1 0 0,0 0 1 0 0,0-1-1 0 0,0 1 1 0 0,-1-1-1 0 0,0 0 1 0 0,1 1-1 0 0,-1-1 0 0 0,-1 0 1 0 0,1 0-1 0 0,1-5 1 0 0,2-9 137 0 0,-1 0-1 0 0,-1-1 1 0 0,2-25-1 0 0,-4 24-195 0 0,6-24 0 0 0,-2 23-161 0 0,9-33-653 0 0,-12 49-10 0 0,0-1 0 0 0,1 0 0 0 0,5-8 1 0 0,-1 5-5985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91 132 13823 0 0,'0'0'1062'0'0,"-4"-7"208"0"0,3 6-1152 0 0,0 0 0 0 0,1 1 0 0 0,-1-1 0 0 0,0 0 0 0 0,1 0 0 0 0,-1 0 0 0 0,0 1 0 0 0,0-1 0 0 0,0 0 0 0 0,0 1 1 0 0,0-1-1 0 0,0 1 0 0 0,0-1 0 0 0,0 1 0 0 0,0-1 0 0 0,0 1 0 0 0,0 0 0 0 0,0 0 0 0 0,0-1 0 0 0,0 1 0 0 0,0 0 0 0 0,-2 0 0 0 0,2 0-29 0 0,-1 1 1 0 0,0-1-1 0 0,1 1 0 0 0,-1 0 1 0 0,0-1-1 0 0,1 1 1 0 0,-1 0-1 0 0,1 0 0 0 0,-1 0 1 0 0,1 0-1 0 0,0 0 0 0 0,-3 2 1 0 0,0 2-55 0 0,-1 0 1 0 0,1 0-1 0 0,0 0 0 0 0,1 1 1 0 0,0 0-1 0 0,-5 9 0 0 0,6-8-42 0 0,0 0 0 0 0,0 0 0 0 0,0 0 0 0 0,1 0 0 0 0,0 1 0 0 0,1-1-1 0 0,-1 1 1 0 0,2-1 0 0 0,-1 0 0 0 0,1 1 0 0 0,0-1 0 0 0,3 13 0 0 0,-1-11 28 0 0,0-1 0 0 0,0 1 0 0 0,0-1 0 0 0,1 1 0 0 0,1-1 0 0 0,-1-1 1 0 0,1 1-1 0 0,1 0 0 0 0,10 11 0 0 0,7-1 780 0 0,-21-17-609 0 0,1-1-148 0 0,1-1 0 0 0,0 1 0 0 0,0-1 0 0 0,0 0 0 0 0,-1 0 0 0 0,1 0 0 0 0,0-1 0 0 0,-1 0 0 0 0,1 1 0 0 0,-1-1 0 0 0,0 0-1 0 0,6-5 1 0 0,3-3 310 0 0,20-21-1 0 0,-17 15-263 0 0,1-2-88 0 0,-12 13-3 0 0,-1 0 0 0 0,1 1 0 0 0,0 0 0 0 0,1 0 0 0 0,-1 0-1 0 0,0 1 1 0 0,1-1 0 0 0,0 1 0 0 0,0 0 0 0 0,0 0 0 0 0,0 1 0 0 0,6-3 0 0 0,-1 4-47 0 0,-1 3 23 0 0,0 4-39 0 0,-8-3 60 0 0,1-1 0 0 0,-1 0-1 0 0,0 1 1 0 0,1-1 0 0 0,-1 1 0 0 0,0 0 0 0 0,-1-1 0 0 0,1 1-1 0 0,0 0 1 0 0,-1-1 0 0 0,1 1 0 0 0,-1 0 0 0 0,0 3 0 0 0,-4 40-50 0 0,0-10 35 0 0,4-23 18 0 0,1-1 1 0 0,0 0-1 0 0,5 23 0 0 0,-4-29 3 0 0,0-1-1 0 0,-1 1 0 0 0,2-1 1 0 0,-1 1-1 0 0,1-1 1 0 0,0 0-1 0 0,0 0 0 0 0,0 0 1 0 0,8 9-1 0 0,-10-13 52 0 0,4-1-26 0 0,-1 0 43 0 0,0 0 0 0 0,0 0 0 0 0,0 0 0 0 0,1 0 0 0 0,-1-1-1 0 0,0 1 1 0 0,0-1 0 0 0,0 0 0 0 0,0 0 0 0 0,0-1 0 0 0,0 1 0 0 0,0-1 0 0 0,0 0 0 0 0,6-4 0 0 0,15-14 343 0 0,-1 0-1 0 0,33-36 1 0 0,37-54 104 0 0,-82 95-479 0 0,34-43 19 0 0,72-82-23 0 0,-95 116-34 0 0,-10 12 0 0 0,15-19 0 0 0,-24 24 156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157 390 9671 0 0,'-11'7'251'0'0,"0"0"0"0"0,0-1 0 0 0,-1-1 0 0 0,-19 8 0 0 0,-22 10 4880 0 0,26-4-769 0 0,28-31-3342 0 0,0 8-913 0 0,0 1 1 0 0,1-1-1 0 0,0 0 0 0 0,0 0 1 0 0,0 0-1 0 0,0 1 0 0 0,0-1 1 0 0,1 1-1 0 0,2-3 0 0 0,31-30 466 0 0,-19 20-332 0 0,45-47-88 0 0,82-78-95 0 0,-115 115-64 0 0,2 1 0 0 0,1 2 0 0 0,37-21 1 0 0,-52 35-26 0 0,1 0-1 0 0,19-6 1 0 0,-29 13 39 0 0,0-1 0 0 0,0 1 0 0 0,0 1 0 0 0,0-1-1 0 0,0 1 1 0 0,0 1 0 0 0,14 0 0 0 0,-20 0 5 0 0,0 0-1 0 0,-1 0 0 0 0,1 1 1 0 0,0-1-1 0 0,0 1 0 0 0,0-1 1 0 0,0 1-1 0 0,-1 0 1 0 0,1 0-1 0 0,0 0 0 0 0,-1 0 1 0 0,1 0-1 0 0,-1 0 0 0 0,1 0 1 0 0,-1 0-1 0 0,1 0 1 0 0,-1 1-1 0 0,2 2 0 0 0,-2-2 5 0 0,1 1 0 0 0,-1-1 0 0 0,0 1 0 0 0,0-1 0 0 0,0 1 0 0 0,-1 0 0 0 0,1-1 0 0 0,-1 1 0 0 0,1 0 0 0 0,-1 0 0 0 0,0 4 0 0 0,-1 6 45 0 0,-1 0 1 0 0,0 0-1 0 0,-1 0 1 0 0,-6 17-1 0 0,6-18-16 0 0,-45 123-125 0 0,-5 22 77 0 0,52-154-1 0 0,0-2-3 0 0,1 0 0 0 0,-1 0 1 0 0,1 0-1 0 0,0 0 0 0 0,-1 1 1 0 0,1-1-1 0 0,0 0 0 0 0,0 0 1 0 0,0 0-1 0 0,0 0 0 0 0,0 0 1 0 0,0 0-1 0 0,0 0 0 0 0,0 0 1 0 0,0 0-1 0 0,1 2 0 0 0,-1-2-121 0 0,1 0 0 0 0,-1 0 0 0 0,0 0-1 0 0,1 0 1 0 0,-1 0 0 0 0,0 0 0 0 0,1 0 0 0 0,0 0 0 0 0,-1 0-1 0 0,1 0 1 0 0,-1 0 0 0 0,1 0 0 0 0,0 0 0 0 0,0-1-1 0 0,-1 1 1 0 0,1 0 0 0 0,0-1 0 0 0,0 1 0 0 0,0 0 0 0 0,0-1-1 0 0,0 1 1 0 0,0-1 0 0 0,0 0 0 0 0,0 1 0 0 0,1-1 0 0 0,10 0-7443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67 2759 0 0,'0'0'13168'0'0,"0"2"-12505"0"0,4 6-359 0 0,-1 1 0 0 0,0-1 0 0 0,-1 0 0 0 0,0 1-1 0 0,-1 0 1 0 0,1-1 0 0 0,-2 1 0 0 0,1 0 0 0 0,-1 0 0 0 0,-1 10 0 0 0,-3 15 409 0 0,-11 42 0 0 0,11-57-489 0 0,-86 307 1169 0 0,71-282-1323 0 0,14-33 0 0 0,0 1 1 0 0,0-1-1 0 0,-5 24 0 0 0,10-33 510 0 0,2-3-368 0 0,13-9 44 0 0,-1-1 0 0 0,0 0-1 0 0,-1-1 1 0 0,15-17 0 0 0,8-7-28 0 0,135-125-117 0 0,61-58 7 0 0,-77 68-244 0 0,-103 98 77 0 0,-46 47-9 0 0,-1-1 0 0 0,8-12 0 0 0,-1 2-137 0 0,-12 16 2 0 0,2 15-7756 0 0,-2-3 1531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390 109 7831 0 0,'53'-71'3685'0'0,"-25"34"7405"0"0,-40 43-10586 0 0,-15 10-343 0 0,-49 40 1 0 0,44-31-124 0 0,13-11-38 0 0,-32 24 0 0 0,-82 79 0 0 0,130-114-1 0 0,0 1 0 0 0,0-1 0 0 0,0 0 0 0 0,1 1 0 0 0,-1 0 0 0 0,1-1-1 0 0,0 1 1 0 0,0 0 0 0 0,0 0 0 0 0,-1 7 0 0 0,3-10-8 0 0,0 1-1 0 0,0-1 1 0 0,0 0 0 0 0,0 1-1 0 0,0-1 1 0 0,0 0 0 0 0,1 1-1 0 0,-1-1 1 0 0,1 0-1 0 0,-1 0 1 0 0,1 1 0 0 0,-1-1-1 0 0,1 0 1 0 0,0 0 0 0 0,0 0-1 0 0,-1 0 1 0 0,1 0-1 0 0,0 0 1 0 0,1 1 0 0 0,20 15-192 0 0,-9-9 128 0 0,1-2 0 0 0,0 0 0 0 0,1 0 0 0 0,-1-2 0 0 0,1 0-1 0 0,20 3 1 0 0,11 4-39 0 0,-2 0 87 0 0,-1 2-1 0 0,0 2 0 0 0,-1 2 1 0 0,72 40-1 0 0,-111-56 46 0 0,-1 1 0 0 0,0-1 1 0 0,1 0-1 0 0,-1 1 0 0 0,0 0 0 0 0,0-1 0 0 0,0 1 0 0 0,0 0 1 0 0,0 0-1 0 0,-1 0 0 0 0,1 0 0 0 0,0 1 0 0 0,-1-1 0 0 0,0 0 1 0 0,2 5-1 0 0,-3-5 5 0 0,0-1 0 0 0,-1 0 1 0 0,1 1-1 0 0,-1-1 0 0 0,1 1 0 0 0,-1-1 1 0 0,0 0-1 0 0,0 0 0 0 0,1 1 0 0 0,-1-1 1 0 0,0 0-1 0 0,0 0 0 0 0,0 0 0 0 0,0 0 1 0 0,-1 0-1 0 0,0 1 0 0 0,-4 3 26 0 0,1-2 0 0 0,-1 1-1 0 0,0-1 1 0 0,0 0 0 0 0,0 0-1 0 0,-9 3 1 0 0,-41 9 153 0 0,36-10-132 0 0,-211 48 199 0 0,81-20-262 0 0,142-30-142 0 0,0-2-1 0 0,-1 1 1 0 0,1-1 0 0 0,0 0 0 0 0,0-1 0 0 0,-1 0 0 0 0,-8-1-1 0 0,17 1 66 0 0,-1 0 0 0 0,0 0 0 0 0,1 0 0 0 0,-1-1-1 0 0,0 1 1 0 0,1 0 0 0 0,-1 0 0 0 0,1-1 0 0 0,-1 1-1 0 0,1 0 1 0 0,-1-1 0 0 0,1 1 0 0 0,-1-1-1 0 0,1 1 1 0 0,-1 0 0 0 0,1-1 0 0 0,-1 1 0 0 0,1-1-1 0 0,-1 1 1 0 0,1-1 0 0 0,0 0 0 0 0,0 1-1 0 0,-1-1 1 0 0,1 1 0 0 0,0-1 0 0 0,0 0 0 0 0,-1 1-1 0 0,1-1 1 0 0,0 1 0 0 0,0-1 0 0 0,0 0-1 0 0,0 1 1 0 0,0-1 0 0 0,0 0 0 0 0,0 1 0 0 0,0-1-1 0 0,0 0 1 0 0,0 1 0 0 0,1-1 0 0 0,-1 0-1 0 0,0 0 1 0 0,6-11-1968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0,'1'1'15760'0'0,"7"5"-14009"0"0,1 18 156 0 0,-9-20-2136 0 0,1 0 0 0 0,0-1 0 0 0,1 1-1 0 0,-1 0 1 0 0,1-1 0 0 0,-1 1-1 0 0,1-1 1 0 0,3 4 0 0 0,1 1-1502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171 174 7543 0 0,'-1'2'342'0'0,"-8"22"410"0"0,-16 30 1 0 0,-2-2 3864 0 0,18-36-2832 0 0,3-4-484 0 0,0-1-1 0 0,-12 15 1 0 0,17-25-1246 0 0,-41 55 2067 0 0,38-49-2054 0 0,0 0 0 0 0,0 0-1 0 0,1 0 1 0 0,0 1-1 0 0,0-1 1 0 0,-2 12-1 0 0,4-18-311 0 0,16 1-3289 0 0</inkml:trace>
  <inkml:trace contextRef="#ctx0" brushRef="#br0" timeOffset="1">509 1 7111 0 0,'0'0'312'0'0,"12"0"72"0"0,2 0-312 0 0,-1 2-72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9671 0 0,'-2'2'2738'0'0,"0"-1"-1908"0"0,-1 1 0 0 0,1 0 0 0 0,0 0 0 0 0,0 1 0 0 0,0-1 0 0 0,0 0 0 0 0,0 1 1 0 0,1-1-1 0 0,-4 6 0 0 0,5-7-155 0 0,7 11 783 0 0,-7-11-1402 0 0,0 0 1 0 0,1 0-1 0 0,-1 0 0 0 0,1 0 0 0 0,-1 0 0 0 0,1 0 0 0 0,0 0 0 0 0,-1-1 1 0 0,1 1-1 0 0,0 0 0 0 0,0 0 0 0 0,-1-1 0 0 0,1 1 0 0 0,0 0 0 0 0,0-1 1 0 0,0 1-1 0 0,1 0 0 0 0,4 2 17 0 0,1-1 0 0 0,-1 0-1 0 0,1 0 1 0 0,0-1 0 0 0,0 1 0 0 0,-1-1 0 0 0,1-1 0 0 0,0 0-1 0 0,10 0 1 0 0,10-2 271 0 0,28-7 0 0 0,-34 5-295 0 0,-8 2-129 0 0,0 0 0 0 0,-1-1 0 0 0,1 0 0 0 0,-1-1 0 0 0,19-9 0 0 0,-29 12-55 0 0,-10 1-469 0 0,1 1 517 0 0,0 0 1 0 0,-1 0 0 0 0,1 1 0 0 0,0 0-1 0 0,0 0 1 0 0,-8 4 0 0 0,-47 26 4 0 0,35-16 11 0 0,-29 15 181 0 0,1 3 0 0 0,1 3 0 0 0,-68 60 0 0 0,120-96-91 0 0,-1 1-1 0 0,1 0 1 0 0,0 1-1 0 0,0-1 0 0 0,0 0 1 0 0,0 1-1 0 0,0-1 1 0 0,0 1-1 0 0,1 0 1 0 0,-1-1-1 0 0,1 1 1 0 0,-2 5-1 0 0,4-8-10 0 0,-1 1 0 0 0,1 0 0 0 0,0-1 0 0 0,-1 1-1 0 0,1-1 1 0 0,-1 0 0 0 0,1 1 0 0 0,0-1 0 0 0,-1 1 0 0 0,1-1 0 0 0,0 0 0 0 0,0 0-1 0 0,-1 1 1 0 0,1-1 0 0 0,0 0 0 0 0,1 0 0 0 0,-2 0 6 0 0,7 2 23 0 0,0-1-1 0 0,0 0 1 0 0,-1 0-1 0 0,1-1 1 0 0,0 0-1 0 0,9-1 1 0 0,45-8 81 0 0,-32 4-167 0 0,181-38-3600 0 0,-169 33 1817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66 135 11887 0 0,'2'-9'1083'0'0,"1"0"-891"0"0,-1 2 1128 0 0,-2 11-1112 0 0,-1-1 0 0 0,0 1 0 0 0,0 0-1 0 0,0-1 1 0 0,0 1 0 0 0,-1-1 0 0 0,-2 7 0 0 0,-4 7-170 0 0,-6 29 55 0 0,2 0 0 0 0,3 0 0 0 0,1 1-1 0 0,-2 63 1 0 0,10-87-85 0 0,0 0 0 0 0,2 0 0 0 0,0 0 0 0 0,2 0 0 0 0,0 0 0 0 0,1 0 0 0 0,9 21 0 0 0,-10-35-8 0 0,-1 0 0 0 0,8 13 0 0 0,-3-14 0 0 0,-7-8 2 0 0,0 0-1 0 0,0 0 1 0 0,1 0-1 0 0,-1 0 1 0 0,0 0-1 0 0,0 0 1 0 0,0 0-1 0 0,0-1 1 0 0,0 1-1 0 0,0 0 1 0 0,0-1-1 0 0,0 1 1 0 0,0-1-1 0 0,0 1 1 0 0,0-1-1 0 0,0 1 1 0 0,0-1-1 0 0,0 0 1 0 0,0 1-1 0 0,0-1 1 0 0,0 0 0 0 0,-1 0-1 0 0,1 1 1 0 0,1-3-1 0 0,19-27 63 0 0,-15 21-48 0 0,3-5-10 0 0,79-110 225 0 0,-65 96-168 0 0,0 1 0 0 0,34-29 0 0 0,-53 52-63 0 0,1 0 0 0 0,0 1 0 0 0,-1 0 0 0 0,7-3 0 0 0,-11 6 0 0 0,1 0 0 0 0,-1-1 0 0 0,1 1 0 0 0,-1 0 0 0 0,1 0 0 0 0,-1-1 0 0 0,1 1 0 0 0,-1 0 0 0 0,1 0 0 0 0,0 0 0 0 0,-1-1 0 0 0,1 1 0 0 0,-1 0 0 0 0,1 0 0 0 0,0 0 0 0 0,-1 0 0 0 0,1 0 0 0 0,0 1 0 0 0,0 0 0 0 0,0 0 0 0 0,0 0 0 0 0,-1 0 0 0 0,1 0 0 0 0,0 0 0 0 0,-1-1 0 0 0,1 2 0 0 0,-1-1 0 0 0,1 0 0 0 0,-1 0 0 0 0,0 0 0 0 0,1 0 0 0 0,-1 0 0 0 0,0 0 0 0 0,0 2 0 0 0,2 22 0 0 0,-3 7 79 0 0,-10 53-1 0 0,-1 1 21 0 0,11-65-13 0 0,0-1 0 0 0,2 1 0 0 0,3 27 0 0 0,-3-46 346 0 0,11 2 80 0 0,-11-3-479 0 0,0-1-1 0 0,0 1 1 0 0,0-1 0 0 0,1 1-1 0 0,-1-1 1 0 0,0 0 0 0 0,0 1-1 0 0,0-1 1 0 0,1 0 0 0 0,-1 0 0 0 0,2 0-1 0 0,1 0 42 0 0,-1-1-1 0 0,0 0 1 0 0,0 0-1 0 0,0 0 1 0 0,0 0-1 0 0,0 0 1 0 0,0-1-1 0 0,0 0 1 0 0,0 1-1 0 0,4-5 1 0 0,27-25 478 0 0,-21 17-361 0 0,7-6 37 0 0,-1 0 1 0 0,-2-2-1 0 0,26-39 0 0 0,35-78 268 0 0,-44 76-332 0 0,81-169-578 0 0,-104 215-356 0 0,0 0 0 0 0,1 1 0 0 0,0 0 0 0 0,1 1 0 0 0,26-23 0 0 0,-20 22-705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2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14 5527 0 0,'15'-14'7311'0'0,"-9"22"-5443"0"0,-4-5-1681 0 0,0 0-1 0 0,-1 0 1 0 0,0 1 0 0 0,1-1-1 0 0,-1 0 1 0 0,-1 1-1 0 0,1-1 1 0 0,0 1 0 0 0,-1-1-1 0 0,0 1 1 0 0,0-1 0 0 0,0 1-1 0 0,0-1 1 0 0,-1 4 0 0 0,-1 9 472 0 0,-8 28 1 0 0,5-27-390 0 0,-92 321 1079 0 0,74-262-1242 0 0,-2 8-143 0 0,-37 112-211 0 0,47-154 179 0 0,-3-1 0 0 0,-35 62 1 0 0,-21 23-304 0 0,73-124 300 0 0,2-4-149 0 0,3-10 153 0 0,1 0 0 0 0,1 1 0 0 0,0 0 0 0 0,10-14 0 0 0,35-42-215 0 0,-9 13 190 0 0,-25 30 2 0 0,1 1 0 0 0,1 0-1 0 0,1 1 1 0 0,37-30 0 0 0,-55 49 77 0 0,2-1-3 0 0,12 0-29 0 0,-6 5-25 0 0,-8 0 72 0 0,-1-1-1 0 0,1 1 0 0 0,-1 0 1 0 0,1 1-1 0 0,-1-1 0 0 0,0 0 1 0 0,1 0-1 0 0,-1 1 0 0 0,0-1 1 0 0,0 0-1 0 0,0 1 0 0 0,0 0 1 0 0,0-1-1 0 0,0 1 0 0 0,0-1 1 0 0,0 1-1 0 0,-1 0 0 0 0,1 0 1 0 0,0-1-1 0 0,-1 1 0 0 0,1 3 1 0 0,0 5 65 0 0,0-1 0 0 0,0 18-1 0 0,-1-21-52 0 0,-1 20 159 0 0,-1 0 0 0 0,-1 0 0 0 0,-12 48 0 0 0,2-28 70 0 0,-24 53 1 0 0,29-76-221 0 0,7-21-315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183 144 9671 0 0,'0'0'875'0'0,"2"1"-719"0"0,5 1 559 0 0,0-1 1 0 0,0 0-1 0 0,0 0 0 0 0,0 0 1 0 0,0-1-1 0 0,0 0 0 0 0,0 0 0 0 0,0-1 1 0 0,0 0-1 0 0,0 0 0 0 0,10-4 1 0 0,-8 2-451 0 0,0 0 1 0 0,0 0 0 0 0,0-1-1 0 0,-1-1 1 0 0,0 1 0 0 0,0-1-1 0 0,0-1 1 0 0,9-8 0 0 0,-8 7-275 0 0,-2 0 28 0 0,1 0 0 0 0,-1 0-1 0 0,6-9 1 0 0,-11 14-94 0 0,-1 0-1 0 0,1 0 1 0 0,-1 0 0 0 0,0-1-1 0 0,0 1 1 0 0,0 0 0 0 0,0 0-1 0 0,-1-1 1 0 0,1 1-1 0 0,0 0 1 0 0,-1-1 0 0 0,0 1-1 0 0,0 0 1 0 0,1-1 0 0 0,-1 1-1 0 0,-1-1 1 0 0,1 1 0 0 0,-1-4-1 0 0,1 6 32 0 0,0 0 0 0 0,0-1 1 0 0,-1 1-1 0 0,1 0 0 0 0,0-1 0 0 0,-1 1 0 0 0,1 0 0 0 0,0 0 0 0 0,-1-1 0 0 0,1 1 1 0 0,-1 0-1 0 0,1 0 0 0 0,0 0 0 0 0,-1-1 0 0 0,1 1 0 0 0,-1 0 0 0 0,1 0 0 0 0,-1 0 1 0 0,1 0-1 0 0,0 0 0 0 0,-1 0 0 0 0,1 0 0 0 0,-1 0 0 0 0,0 0 0 0 0,-11 1-476 0 0,-3 3 87 0 0,0 1-1 0 0,0 1 1 0 0,0 0 0 0 0,-24 15-1 0 0,9-3 525 0 0,1 2 0 0 0,0 1 0 0 0,2 1 0 0 0,0 1 0 0 0,2 2-1 0 0,-42 51 1 0 0,59-66 52 0 0,0 1 0 0 0,1 0 0 0 0,0 0-1 0 0,1 0 1 0 0,1 1 0 0 0,0 0 0 0 0,0 0 0 0 0,1 0-1 0 0,-5 25 1 0 0,9-34-135 0 0,0 0 0 0 0,0 0 0 0 0,0 0 0 0 0,1 0 0 0 0,-1 0 0 0 0,1 0 0 0 0,-1 0 0 0 0,1 0 0 0 0,0 0 1 0 0,0 0-1 0 0,0-1 0 0 0,0 1 0 0 0,1 0 0 0 0,-1-1 0 0 0,1 1 0 0 0,0-1 0 0 0,0 1 0 0 0,0-1 0 0 0,0 0 0 0 0,0 0 0 0 0,0 0 0 0 0,0 0 0 0 0,1 0 0 0 0,-1-1 0 0 0,1 1 0 0 0,-1 0 0 0 0,1-1 0 0 0,3 1 0 0 0,2 2-304 0 0,0-2 0 0 0,0 1-1 0 0,0-1 1 0 0,0 0 0 0 0,1-1 0 0 0,-1 0-1 0 0,1 0 1 0 0,14-1 0 0 0,9-3-5599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55 469 11055 0 0,'-4'3'478'0'0,"-5"7"376"0"0,0-1 0 0 0,-1-1 1 0 0,-13 10 2904 0 0,27-30-1937 0 0,1 2-1474 0 0,0 0 1 0 0,0 0-1 0 0,1 1 1 0 0,1 0-1 0 0,10-13 1 0 0,43-39 181 0 0,-29 30-198 0 0,238-228 178 0 0,-256 247-510 0 0,0 1-1 0 0,0 1 0 0 0,1 0 0 0 0,0 1 0 0 0,1 0 0 0 0,30-12 0 0 0,-44 21-3 0 0,0-1 1 0 0,0 1 0 0 0,0 0-1 0 0,0 0 1 0 0,0 0-1 0 0,0 0 1 0 0,-1 0 0 0 0,1 0-1 0 0,0 0 1 0 0,0 0-1 0 0,0 0 1 0 0,0 0-1 0 0,0 0 1 0 0,0 0 0 0 0,0 1-1 0 0,0-1 1 0 0,-1 0-1 0 0,1 1 1 0 0,0-1 0 0 0,0 0-1 0 0,0 1 1 0 0,-1-1-1 0 0,2 2 1 0 0,-1-1 1 0 0,1 1-1 0 0,-1-1 1 0 0,0 1-1 0 0,0-1 1 0 0,0 1 0 0 0,0 0-1 0 0,-1-1 1 0 0,1 1-1 0 0,0 0 1 0 0,0 3 0 0 0,1 3 25 0 0,-1 1 1 0 0,0-1 0 0 0,-1 1 0 0 0,0 8-1 0 0,-2 9 69 0 0,-2 0-1 0 0,-1-1 1 0 0,-1 0-1 0 0,-12 35 1 0 0,9-35-39 0 0,1 0 1 0 0,2 1-1 0 0,1 0 0 0 0,-3 33 0 0 0,8-54-44 0 0,-1 0-1 0 0,2 0 0 0 0,-1 0 1 0 0,1 0-1 0 0,-1-1 0 0 0,2 1 1 0 0,-1 0-1 0 0,3 8 0 0 0,-3-11-105 0 0,1 0 0 0 0,-1 0 0 0 0,0 0 0 0 0,1 0 0 0 0,-1 0 0 0 0,1 0 0 0 0,-1 0 0 0 0,1-1 0 0 0,0 1-1 0 0,0 0 1 0 0,0-1 0 0 0,0 1 0 0 0,0-1 0 0 0,0 0 0 0 0,0 0 0 0 0,1 0 0 0 0,-1 0 0 0 0,0 0 0 0 0,3 0 0 0 0,9 2-922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90 2759 0 0,'22'-6'91'0'0,"0"-1"0"0"0,25-11-1 0 0,60-33 4010 0 0,-104 49-4289 0 0,15-3 8376 0 0,-21 11-7249 0 0,-2 0-737 0 0,1-1 1 0 0,-1 0-1 0 0,0 0 0 0 0,0-1 0 0 0,-1 1 0 0 0,0-1 0 0 0,-9 5 1 0 0,-48 21 1044 0 0,32-16-642 0 0,-229 105 1932 0 0,198-86-2275 0 0,1 3 0 0 0,-65 50 0 0 0,92-62-236 0 0,4-3-25 0 0,-53 38 0 0 0,-130 69 0 0 0,-83 1-72 0 0,274-121 58 0 0,-1-2 1 0 0,1 0-1 0 0,-28 3 0 0 0,40-8 0 0 0,0 0-1 0 0,0-1 1 0 0,0 0-1 0 0,0 0 1 0 0,0-1-1 0 0,0 0 1 0 0,0-1-1 0 0,0-1 1 0 0,-17-5-1 0 0,23 6-20 0 0,0 0-1 0 0,0 0 0 0 0,1 0 1 0 0,-1 0-1 0 0,1-1 1 0 0,-1 1-1 0 0,1-1 1 0 0,0 0-1 0 0,0 0 0 0 0,0 0 1 0 0,0-1-1 0 0,1 1 1 0 0,-1-1-1 0 0,-3-5 0 0 0,4 3-29 0 0,0 1 0 0 0,0-1 0 0 0,1 0 0 0 0,-1 1 0 0 0,1-1 0 0 0,0 0 0 0 0,1 0 0 0 0,-1 0 0 0 0,2-10 0 0 0,0 3-38 0 0,1 0 0 0 0,1 0 0 0 0,0 0 0 0 0,1 1 0 0 0,0-1 0 0 0,1 1 0 0 0,0 0 0 0 0,14-22 1 0 0,-12 24 84 0 0,0 0 0 0 0,0 1 0 0 0,2 0 0 0 0,-1 1 0 0 0,1 0 0 0 0,0 0 0 0 0,0 0 0 0 0,1 2 0 0 0,0-1 0 0 0,0 1 0 0 0,1 0 0 0 0,0 1 0 0 0,13-4 0 0 0,-18 7 60 0 0,1 1 0 0 0,-1 1 0 0 0,1-1 0 0 0,-1 1 0 0 0,1 0 0 0 0,-1 0 0 0 0,1 1 1 0 0,-1 0-1 0 0,0 0 0 0 0,1 1 0 0 0,-1-1 0 0 0,0 1 0 0 0,8 4 0 0 0,8 4 184 0 0,-1 1-1 0 0,24 17 0 0 0,-5 1 135 0 0,60 55 0 0 0,24 19-55 0 0,-109-92-245 0 0,1-2 1 0 0,-1 0 0 0 0,2 0-1 0 0,-1-2 1 0 0,1 0 0 0 0,33 9-1 0 0,-39-14-6 0 0,1-1-1 0 0,-1 0 1 0 0,0 0-1 0 0,23-3 0 0 0,46-9 226 0 0,-47 6-182 0 0,352-59-897 0 0,-334 59-711 0 0,-29 5-1649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 9215 0 0,'2'-1'2847'0'0,"-1"1"-2515"0"0,0-1 0 0 0,0 0-1 0 0,1 1 1 0 0,-1-1 0 0 0,0 1 0 0 0,1-1-1 0 0,-1 1 1 0 0,0 0 0 0 0,1 0 0 0 0,-1 0 0 0 0,1-1-1 0 0,-1 1 1 0 0,0 1 0 0 0,1-1 0 0 0,-1 0 0 0 0,1 0-1 0 0,-1 0 1 0 0,2 1 0 0 0,-3 0-218 0 0,0 0 1 0 0,0-1 0 0 0,0 1-1 0 0,0 0 1 0 0,0 0-1 0 0,0 0 1 0 0,0-1-1 0 0,0 1 1 0 0,-1 0-1 0 0,1 0 1 0 0,0 0 0 0 0,0-1-1 0 0,-1 1 1 0 0,0 1-1 0 0,1-2 41 0 0,-15 31 876 0 0,-1 0 0 0 0,-29 41-1 0 0,23-38-615 0 0,3-3-29 0 0,2 1-1 0 0,-24 64 1 0 0,38-86-508 0 0,-4 8 329 0 0,-5 20 0 0 0,11-31-826 0 0,-1 1-1 0 0,1-1 0 0 0,1 10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11055 0 0,'0'0'1176'0'0,"-4"-7"920"0"0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5 16927 0 0,'0'0'1536'0'0,"-1"0"-1262"0"0,-3-1-124 0 0,0 0 0 0 0,0 0 0 0 0,0 0 0 0 0,0 1 0 0 0,-1 0 0 0 0,1 0 0 0 0,0 0 0 0 0,0 0 0 0 0,0 1 0 0 0,0 0 0 0 0,-4 1 0 0 0,-46 15 851 0 0,-4 5-847 0 0,2 3 0 0 0,1 3 0 0 0,1 2 0 0 0,-64 47 0 0 0,105-67-136 0 0,-20 19-1 0 0,29-25-58 0 0,0 0 0 0 0,0 1 0 0 0,1-1 0 0 0,-1 1 0 0 0,1 0 0 0 0,0 0 0 0 0,-4 11 0 0 0,7-16 11 0 0,0 1 0 0 0,-1 0 0 0 0,1 0 0 0 0,0 0 0 0 0,0 0 0 0 0,0 0 0 0 0,0 0 0 0 0,0 0 0 0 0,0 0 0 0 0,1 0 0 0 0,-1 0 0 0 0,0 0 0 0 0,0 0 0 0 0,1 0 0 0 0,-1-1 0 0 0,1 1 0 0 0,-1 0 0 0 0,0 0 0 0 0,1 0 0 0 0,0-1 0 0 0,-1 1 0 0 0,1 0-1 0 0,-1 0 1 0 0,1-1 0 0 0,0 1 0 0 0,0 0 0 0 0,-1-1 0 0 0,1 1 0 0 0,0-1 0 0 0,1 1 0 0 0,3 2-165 0 0,-1-1 0 0 0,1 0 0 0 0,10 4 0 0 0,-12-5 116 0 0,33 9-312 0 0,-21-6 293 0 0,-1 0 0 0 0,27 13 1 0 0,-6 1 68 0 0,56 30-37 0 0,-77-39 65 0 0,-1 0-1 0 0,0 1 0 0 0,0 0 1 0 0,13 16-1 0 0,-4-4 71 0 0,-6-5 253 0 0,1 1-1 0 0,26 39 0 0 0,-42-55-227 0 0,0 0 0 0 0,0-1 0 0 0,0 1 0 0 0,-1 0 0 0 0,1 0 0 0 0,0 0 0 0 0,-1 0 0 0 0,1-1 0 0 0,-1 1 0 0 0,1 0 0 0 0,-1 0 0 0 0,0 0 0 0 0,0 0 0 0 0,0 4 0 0 0,-1-4-19 0 0,1-1-1 0 0,-1 1 1 0 0,0-1-1 0 0,1 1 1 0 0,-1-1 0 0 0,0 0-1 0 0,0 1 1 0 0,0-1-1 0 0,0 0 1 0 0,0 0-1 0 0,0 0 1 0 0,0 1 0 0 0,0-1-1 0 0,0 0 1 0 0,-1-1-1 0 0,1 1 1 0 0,0 0-1 0 0,-1 0 1 0 0,1 0 0 0 0,-2 0-1 0 0,-19 8 412 0 0,-1-2 0 0 0,-25 7-1 0 0,7-3-251 0 0,-74 20-1330 0 0,-232 32 0 0 0,325-61-661 0 0,20-3 411 0 0,1-4-178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78 2303 0 0,'-2'-1'167'0'0,"-17"-4"634"0"0,-13 5 7939 0 0,16 0-3813 0 0,2 13-3394 0 0,4 0-1148 0 0,0 1 0 0 0,1 0-1 0 0,-14 30 1 0 0,7-11-140 0 0,-88 143 746 0 0,-23 45-151 0 0,114-189-695 0 0,14-32-140 0 0,-1 0 1 0 0,0 1-1 0 0,0-1 0 0 0,0 1 1 0 0,1-1-1 0 0,-1 0 0 0 0,0 1 1 0 0,1-1-1 0 0,-1 0 0 0 0,0 1 0 0 0,1-1 1 0 0,-1 0-1 0 0,0 0 0 0 0,1 1 1 0 0,-1-1-1 0 0,1 0 0 0 0,-1 0 1 0 0,0 0-1 0 0,1 1 0 0 0,-1-1 0 0 0,1 0 1 0 0,-1 0-1 0 0,1 0 0 0 0,-1 0 1 0 0,0 0-1 0 0,1 0 0 0 0,-1 0 1 0 0,1 0-1 0 0,0 0 5 0 0,5 0 42 0 0,1-1-1 0 0,-1 0 0 0 0,1 0 1 0 0,-1 0-1 0 0,1-1 1 0 0,-1 0-1 0 0,0 0 1 0 0,0-1-1 0 0,0 1 0 0 0,7-5 1 0 0,-4 2 2 0 0,47-24 205 0 0,68-47 0 0 0,48-46-119 0 0,-71 47-214 0 0,69-57-266 0 0,-130 97 235 0 0,-1-2-1 0 0,33-43 1 0 0,-58 60 94 0 0,-14 19 9 0 0,-1 1 0 0 0,1 0 0 0 0,0-1-1 0 0,-1 1 1 0 0,1 0 0 0 0,0 0-1 0 0,-1-1 1 0 0,1 1 0 0 0,0 0-1 0 0,-1 0 1 0 0,1-1 0 0 0,0 1-1 0 0,-1 0 1 0 0,1 0 0 0 0,0 0-1 0 0,-1 0 1 0 0,1 0 0 0 0,-1 0-1 0 0,1 0 1 0 0,-1 0 0 0 0,1 0-1 0 0,-1 0 1 0 0,-2 0 2 0 0,0 0 0 0 0,0 0 0 0 0,0 1 0 0 0,0-1 0 0 0,-1 1 0 0 0,1 0 0 0 0,0 0 0 0 0,1 0 0 0 0,-1 0 0 0 0,0 1 0 0 0,0-1 0 0 0,-4 4 0 0 0,-31 25 0 0 0,33-25 0 0 0,-21 18 120 0 0,1 1 0 0 0,2 1 0 0 0,0 1 0 0 0,2 1 0 0 0,1 1 0 0 0,1 0 0 0 0,-24 49 0 0 0,41-71-64 0 0,-1 1-1 0 0,1-1 0 0 0,0 1 1 0 0,0-1-1 0 0,1 1 1 0 0,0 0-1 0 0,0-1 0 0 0,1 1 1 0 0,0 0-1 0 0,0 0 1 0 0,0 0-1 0 0,1-1 0 0 0,2 9 1 0 0,-2-12-212 0 0,-1 0 0 0 0,2 0 0 0 0,-1 0 1 0 0,0 0-1 0 0,1 0 0 0 0,-1 0 0 0 0,1 0 0 0 0,0 0 1 0 0,0-1-1 0 0,0 1 0 0 0,0-1 0 0 0,0 1 0 0 0,1-1 0 0 0,-1 0 1 0 0,1 0-1 0 0,-1 0 0 0 0,1 0 0 0 0,0-1 0 0 0,0 1 1 0 0,0-1-1 0 0,0 1 0 0 0,0-1 0 0 0,0 0 0 0 0,0 0 1 0 0,1-1-1 0 0,-1 1 0 0 0,0 0 0 0 0,0-1 0 0 0,4 0 1 0 0,12 0-1339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178 382 4143 0 0,'-51'36'927'0'0,"-73"38"13193"0"0,124-74-14077 0 0,0 0-1 0 0,0 0 1 0 0,0-1 0 0 0,0 1 0 0 0,0 0 0 0 0,0 0-1 0 0,0 0 1 0 0,0 0 0 0 0,0 0 0 0 0,0 0-1 0 0,0 0 1 0 0,0 0 0 0 0,0 0 0 0 0,-1 0 0 0 0,1 0-1 0 0,0 0 1 0 0,0 0 0 0 0,0 0 0 0 0,0 0 0 0 0,0 0-1 0 0,0 0 1 0 0,0-1 0 0 0,0 1 0 0 0,0 0-1 0 0,0 0 1 0 0,0 0 0 0 0,0 0 0 0 0,0 0 0 0 0,0 0-1 0 0,-1 0 1 0 0,1 0 0 0 0,0 0 0 0 0,0 0-1 0 0,0 0 1 0 0,0 0 0 0 0,0 0 0 0 0,0 0 0 0 0,0 0-1 0 0,10-11 484 0 0,22-20-471 0 0,-28 27 105 0 0,91-94-35 0 0,35-32-308 0 0,-7 30 84 0 0,-97 82 71 0 0,2 0 1 0 0,54-25-1 0 0,-78 41 30 0 0,16-6 198 0 0,0 0-1 0 0,22-6 1 0 0,-37 13-148 0 0,1 0 0 0 0,0 0 0 0 0,-1 0 0 0 0,1 0 1 0 0,0 1-1 0 0,-1 0 0 0 0,1 0 0 0 0,0 1 0 0 0,-1 0 0 0 0,1 0 0 0 0,-1 0 1 0 0,11 4-1 0 0,-13-4-10 0 0,0 1 1 0 0,0 0 0 0 0,-1 0-1 0 0,1 0 1 0 0,0 0-1 0 0,-1 0 1 0 0,0 1 0 0 0,0-1-1 0 0,1 1 1 0 0,-1 0-1 0 0,-1-1 1 0 0,1 1 0 0 0,0 0-1 0 0,-1 0 1 0 0,1 0-1 0 0,-1 0 1 0 0,0 1 0 0 0,0-1-1 0 0,0 0 1 0 0,-1 0-1 0 0,1 1 1 0 0,0 5 0 0 0,-1 3 13 0 0,1-1 1 0 0,-2 1-1 0 0,0 0 1 0 0,0 0-1 0 0,-3 12 0 0 0,-1-4-24 0 0,-1-1 0 0 0,-1 0 0 0 0,0 0 0 0 0,-15 25 0 0 0,-46 69 41 0 0,43-74-84 0 0,19-30-155 0 0,-4 8-1038 0 0,-1-1 0 0 0,-1 0-1 0 0,-16 18 1 0 0,19-25-656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176 199 2759 0 0,'-30'23'-417'0'0,"-20"9"6454"0"0,39-26-4092 0 0,0-1 1 0 0,0 0-1 0 0,0 0 0 0 0,-1-1 1 0 0,-20 4-1 0 0,30-7-1002 0 0,0-4 357 0 0,1 3-1267 0 0,1 0-1 0 0,0 0 0 0 0,0 0 1 0 0,0 0-1 0 0,0 0 1 0 0,0 0-1 0 0,-1 0 1 0 0,1 0-1 0 0,0 0 0 0 0,0 0 1 0 0,0 0-1 0 0,0 0 1 0 0,0-1-1 0 0,0 1 1 0 0,0 0-1 0 0,-1 0 0 0 0,1 0 1 0 0,0 0-1 0 0,0 0 1 0 0,0 0-1 0 0,0-1 0 0 0,0 1 1 0 0,0 0-1 0 0,0 0 1 0 0,0 0-1 0 0,0 0 1 0 0,0 0-1 0 0,0-1 0 0 0,0 1 1 0 0,0 0-1 0 0,0 0 1 0 0,0 0-1 0 0,0 0 1 0 0,0-1-1 0 0,0 1 0 0 0,0 0 1 0 0,0 0-1 0 0,0 0 1 0 0,0 0-1 0 0,2-6 136 0 0,1 1 0 0 0,0 1 1 0 0,-1-1-1 0 0,2 0 0 0 0,-1 1 0 0 0,0 0 0 0 0,1-1 0 0 0,0 1 1 0 0,0 1-1 0 0,7-6 0 0 0,51-33 238 0 0,-53 37-369 0 0,55-34 28 0 0,2 3 0 0 0,1 3-1 0 0,84-27 1 0 0,-145 57-65 0 0,1 1 0 0 0,0 0 0 0 0,-1 0 0 0 0,1 1 0 0 0,0 0 0 0 0,0 1 0 0 0,0-1 0 0 0,9 2 0 0 0,-14-1 0 0 0,0 0 0 0 0,0 0 0 0 0,0 1 0 0 0,0-1 0 0 0,0 1 0 0 0,-1-1 0 0 0,1 1 0 0 0,0 0 0 0 0,-1 0 0 0 0,3 1 0 0 0,1 7 4 0 0,-3-6 5 0 0,-1 0 5 0 0,1 1 0 0 0,-1-1-1 0 0,0 1 1 0 0,0-1-1 0 0,0 1 1 0 0,0-1 0 0 0,-1 1-1 0 0,0-1 1 0 0,1 1-1 0 0,-1 0 1 0 0,-1 6 0 0 0,-1 5 48 0 0,-6 23 0 0 0,3-14-3 0 0,-10 90 199 0 0,14-102-299 0 0,1 1 1 0 0,0-1 0 0 0,1 0-1 0 0,0 1 1 0 0,1-1 0 0 0,1 0-1 0 0,4 14 1 0 0,-1-14-265 0 0,6 3-4563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30 11519 0 0,'2'-5'327'0'0,"1"-7"537"0"0,-2 11-632 0 0,-1 1 0 0 0,0-1-1 0 0,0 1 1 0 0,0-1 0 0 0,0 1 0 0 0,0-1 0 0 0,0 1 0 0 0,0-1-1 0 0,-1 1 1 0 0,1-1 0 0 0,0 1 0 0 0,0-1 0 0 0,0 1 0 0 0,0-1-1 0 0,-1 1 1 0 0,1-1 0 0 0,0 1 0 0 0,-1-1 0 0 0,1 1-1 0 0,0-1 1 0 0,0 1 0 0 0,-1-1 0 0 0,0 1-136 0 0,1 0 0 0 0,-1 0 0 0 0,1 0 0 0 0,-1 0-1 0 0,1 0 1 0 0,0 0 0 0 0,-1 0 0 0 0,1 0 0 0 0,-1 0 0 0 0,1 0 0 0 0,0 0 0 0 0,-1 0 0 0 0,1 1-1 0 0,-1-1 1 0 0,1 0 0 0 0,0 0 0 0 0,-1 0 0 0 0,1 1 0 0 0,-1-1 0 0 0,1 1 0 0 0,-18 17 284 0 0,16-17-29 0 0,-25 31 312 0 0,-38 59 0 0 0,-15 42-281 0 0,47-77-190 0 0,-15 34 53 0 0,-42 112-1 0 0,-15 31-442 0 0,40-125-4375 0 0,44-77-2257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4607 0 0,'17'-21'772'0'0,"39"-38"1"0"0,-24 32 4390 0 0,64-44 1 0 0,185-92-263 0 0,10 19-2948 0 0,-280 139-1863 0 0,50-22 242 0 0,-29 14-336 0 0,43-25-1 0 0,-52 19-1677 0 0</inkml:trace>
  <inkml:trace contextRef="#ctx0" brushRef="#br0" timeOffset="1">167 497 11055 0 0,'-5'6'-74'0'0,"-12"17"2480"0"0,-25 48 0 0 0,38-64-1913 0 0,1-1 0 0 0,0 1-1 0 0,1 0 1 0 0,0 0 0 0 0,0 0 0 0 0,0 1 0 0 0,1-1-1 0 0,0 0 1 0 0,0 1 0 0 0,1-1 0 0 0,0 1-1 0 0,2 11 1 0 0,-2-18-447 0 0,0 1-1 0 0,1-1 1 0 0,-1 1 0 0 0,1-1-1 0 0,-1 1 1 0 0,1-1 0 0 0,0 1-1 0 0,0-1 1 0 0,0 1 0 0 0,-1-1-1 0 0,1 0 1 0 0,0 0 0 0 0,1 1-1 0 0,-1-1 1 0 0,0 0 0 0 0,0 0-1 0 0,3 2 1 0 0,-1-2 2 0 0,-1 0-1 0 0,1 0 1 0 0,0 0-1 0 0,0 0 0 0 0,0 0 1 0 0,0 0-1 0 0,0-1 1 0 0,0 1-1 0 0,3-1 1 0 0,5 0 67 0 0,1 0 0 0 0,-1-1 0 0 0,0-1 0 0 0,12-3 0 0 0,29-9-513 0 0,0-2 0 0 0,52-24-1 0 0,-75 28-1246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156 220 18255 0 0,'13'-1'667'0'0,"-13"1"-649"0"0,0 0 1 0 0,0 0-1 0 0,0 0 1 0 0,1 0 0 0 0,-1 0-1 0 0,0 0 1 0 0,0 0-1 0 0,0 0 1 0 0,0 0-1 0 0,0 0 1 0 0,0 0-1 0 0,0 0 1 0 0,1 0-1 0 0,-1 0 1 0 0,0 0-1 0 0,0 0 1 0 0,0 0-1 0 0,0 0 1 0 0,0 0-1 0 0,0 0 1 0 0,0 0-1 0 0,0 1 1 0 0,0-1-1 0 0,0 0 1 0 0,1 0-1 0 0,-1 0 1 0 0,0 0 0 0 0,0 0-1 0 0,0 0 1 0 0,0 0-1 0 0,0 0 1 0 0,0 0-1 0 0,0 1 1 0 0,0-1-1 0 0,0 0 1 0 0,0 0-1 0 0,0 0 1 0 0,0 0-1 0 0,0 0 1 0 0,0 0-1 0 0,0 0 1 0 0,0 0-1 0 0,0 1 1 0 0,-14 14 678 0 0,10-11-900 0 0,-8 6 337 0 0,-1-1 0 0 0,-18 12-1 0 0,-15 10 230 0 0,-4 9-39 0 0,48-39-41 0 0,4-2-224 0 0,333-230-505 0 0,-268 181 450 0 0,-50 38 108 0 0,0 0 1 0 0,28-13-1 0 0,-37 21 84 0 0,0 1 0 0 0,1 0 0 0 0,0 0 0 0 0,-1 1 0 0 0,1 0 0 0 0,0 0 0 0 0,0 1 0 0 0,10-1 0 0 0,-18 2-135 0 0,0 1 0 0 0,0-1 0 0 0,0 0 0 0 0,1 0 0 0 0,-1 1 0 0 0,0-1 0 0 0,0 1 0 0 0,0-1 0 0 0,0 1 0 0 0,0 0 0 0 0,0-1 0 0 0,0 1 0 0 0,0 0 0 0 0,0 0 0 0 0,0-1 0 0 0,0 1-1 0 0,0 0 1 0 0,-1 0 0 0 0,2 2 0 0 0,10 19 301 0 0,-12-21-321 0 0,5 11 34 0 0,-2 0 0 0 0,1-1 1 0 0,-2 1-1 0 0,0 0 0 0 0,1 22 0 0 0,-2-9 96 0 0,-5 45 0 0 0,-15 63-2638 0 0,19-131 1082 0 0,2 7-1971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9215 0 0,'0'0'9143'0'0,"-1"2"-8639"0"0,-12 19-240 0 0,0-1 1 0 0,-1-1-1 0 0,-23 25 1 0 0,-4 6-112 0 0,-79 127 493 0 0,114-167-607 0 0,1 0 0 0 0,0 1 1 0 0,0 0-1 0 0,1 0 0 0 0,0 0 0 0 0,-2 12 0 0 0,5-17-22 0 0,0 0 0 0 0,0 0 0 0 0,1-1 0 0 0,-1 1 0 0 0,1 0 0 0 0,1 0-1 0 0,-1 0 1 0 0,1 0 0 0 0,0 0 0 0 0,0-1 0 0 0,1 1 0 0 0,0 0 0 0 0,4 9 0 0 0,-5-13 4 0 0,0 0 1 0 0,0-1-1 0 0,0 1 0 0 0,1-1 1 0 0,-1 1-1 0 0,0-1 1 0 0,1 1-1 0 0,-1-1 1 0 0,1 0-1 0 0,0 0 0 0 0,-1 0 1 0 0,1 0-1 0 0,0 0 1 0 0,0 0-1 0 0,2 1 0 0 0,0-1 39 0 0,0 0 0 0 0,0 0 1 0 0,0-1-1 0 0,0 1 0 0 0,1-1 0 0 0,7 0 0 0 0,1-2 118 0 0,1 0 1 0 0,-1 0 0 0 0,17-7-1 0 0,-22 6-135 0 0,0 0-1 0 0,-1 0 0 0 0,0-1 1 0 0,0 0-1 0 0,0-1 1 0 0,0 0-1 0 0,0 0 0 0 0,-1 0 1 0 0,0-1-1 0 0,0 0 1 0 0,-1 0-1 0 0,0 0 0 0 0,5-8 1 0 0,1-3-23 0 0,-1 0 0 0 0,0 0 0 0 0,-2-1 1 0 0,9-24-1 0 0,-7 10 15 0 0,10-41 1 0 0,-18 58-167 0 0,1 1 1 0 0,-2-1-1 0 0,0 1 1 0 0,0-1-1 0 0,-3-20 1 0 0,2 33 8 0 0,0 1-1 0 0,0-1 1 0 0,-1 1 0 0 0,1-1 0 0 0,0 1-1 0 0,-1-1 1 0 0,1 1 0 0 0,0-1 0 0 0,-1 1-1 0 0,0-1 1 0 0,1 1 0 0 0,-1 0 0 0 0,0-1-1 0 0,0 1 1 0 0,0 0 0 0 0,0 0-1 0 0,0-1 1 0 0,0 1 0 0 0,0 0 0 0 0,0 0-1 0 0,0 0 1 0 0,0 0 0 0 0,-1 0 0 0 0,1 1-1 0 0,0-1 1 0 0,-1 0 0 0 0,1 1 0 0 0,-1-1-1 0 0,1 1 1 0 0,-1-1 0 0 0,1 1 0 0 0,-1-1-1 0 0,1 1 1 0 0,-1 0 0 0 0,1 0 0 0 0,-1 0-1 0 0,1 0 1 0 0,-4 0 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91 14743 0 0,'0'0'1335'0'0,"-1"2"-1096"0"0,-18 31 691 0 0,2 0 1 0 0,1 2 0 0 0,-17 58-1 0 0,26-71-364 0 0,-3 29-1 0 0,9-44-419 0 0,0 0-1 0 0,1 0 1 0 0,0 1-1 0 0,0-1 0 0 0,1 0 1 0 0,0 1-1 0 0,3 13 1 0 0,-3-19-110 0 0,0 0 0 0 0,-1 0 0 0 0,1 0 0 0 0,0 0 0 0 0,0 0 0 0 0,0-1 0 0 0,1 1 0 0 0,-1 0 0 0 0,0-1-1 0 0,1 1 1 0 0,-1-1 0 0 0,1 1 0 0 0,-1-1 0 0 0,1 0 0 0 0,0 1 0 0 0,0-1 0 0 0,-1 0 0 0 0,1 0 0 0 0,0 0 0 0 0,0-1 0 0 0,0 1 0 0 0,0 0 0 0 0,0-1 0 0 0,0 1 0 0 0,0-1 0 0 0,0 0 0 0 0,0 1 0 0 0,1-1 0 0 0,-1 0 0 0 0,0-1 0 0 0,0 1 0 0 0,2 0 0 0 0,8-2 70 0 0,0-1 1 0 0,0 0 0 0 0,0 0 0 0 0,15-7-1 0 0,-18 6-73 0 0,115-50 243 0 0,-103 43-300 0 0,-2-1 1 0 0,1-1 0 0 0,31-27 0 0 0,-36 26-21 0 0,1 0 1 0 0,23-14-1 0 0,-38 27-15 0 0,6 28-70 0 0,-7-17 186 0 0,-1-1 0 0 0,0 1 0 0 0,-4 19 0 0 0,3-23-14 0 0,0 1 0 0 0,1-1 0 0 0,0 1 1 0 0,0-1-1 0 0,1 1 0 0 0,0 0 0 0 0,0-1 1 0 0,0 1-1 0 0,3 12 0 0 0,-1-16 17 0 0,0 0 0 0 0,0 0 0 0 0,1 0 1 0 0,-1 0-1 0 0,1 0 0 0 0,0 0 0 0 0,-1-1 0 0 0,1 1 0 0 0,0-1 0 0 0,0 0 0 0 0,1 0 0 0 0,6 3 0 0 0,0 0 109 0 0,0-1-1 0 0,1 0 0 0 0,-1-1 0 0 0,1 0 0 0 0,17 2 0 0 0,58 3 316 0 0,-84-8-482 0 0,3 0 16 0 0,0 0-1 0 0,0-1 1 0 0,0 1 0 0 0,1-1-1 0 0,-1 0 1 0 0,0 0 0 0 0,0 0-1 0 0,0-1 1 0 0,-1 0 0 0 0,1 0-1 0 0,0 0 1 0 0,-1-1 0 0 0,1 1-1 0 0,-1-1 1 0 0,0 0 0 0 0,0 0-1 0 0,0-1 1 0 0,0 1 0 0 0,0-1-1 0 0,-1 0 1 0 0,0 0 0 0 0,3-5-1 0 0,6-9 57 0 0,-1-2 0 0 0,0 1 0 0 0,14-42 0 0 0,-6 14-231 0 0,45-79-1555 0 0,-48 99-214 0 0,1 1-1 0 0,33-37 1 0 0,-28 40-72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36 405 4143 0 0,'1'2'319'0'0,"2"9"641"0"0,0-1 0 0 0,2 20-1 0 0,-4-12 3913 0 0,-2 0 3429 0 0,0-17-8074 0 0,0 0 1 0 0,0 0-1 0 0,0 0 0 0 0,-1-1 1 0 0,1 1-1 0 0,0 0 0 0 0,-1-1 0 0 0,1 1 1 0 0,-1-1-1 0 0,1 1 0 0 0,-1-1 1 0 0,1 0-1 0 0,-1 0 0 0 0,1 1 1 0 0,-3-1-1 0 0,3 0-189 0 0,0 0 1 0 0,0 0-1 0 0,0 0 0 0 0,0-1 1 0 0,0 1-1 0 0,0 0 0 0 0,0 0 1 0 0,0 0-1 0 0,0-1 0 0 0,0 1 1 0 0,0 0-1 0 0,0-1 0 0 0,1 1 1 0 0,-1-1-1 0 0,0 1 0 0 0,0-1 0 0 0,0 0 1 0 0,1 1-1 0 0,-1-1 0 0 0,0 0 1 0 0,1 1-1 0 0,-1-1 0 0 0,1 0 1 0 0,-1 0-1 0 0,1 0 0 0 0,-1 1 1 0 0,0-3-1 0 0,1 2-6 0 0,0-1 0 0 0,0 0-1 0 0,0 0 1 0 0,0 0 0 0 0,0 1 0 0 0,0-1 0 0 0,1 0-1 0 0,-1 0 1 0 0,1 0 0 0 0,-1 1 0 0 0,1-1 0 0 0,-1 0-1 0 0,3-2 1 0 0,3-6 13 0 0,0 0 1 0 0,1 0-1 0 0,10-12 0 0 0,-16 22-37 0 0,27-29 3 0 0,0 2 1 0 0,2 2 0 0 0,53-35-1 0 0,-43 31-16 0 0,168-103-565 0 0,-159 106 334 0 0,2 2-1 0 0,75-24 0 0 0,-121 46 253 0 0,1 0-1 0 0,-1 1 0 0 0,1 0 1 0 0,0 0-1 0 0,-1 0 0 0 0,1 1 1 0 0,-1 0-1 0 0,1 0 1 0 0,0 0-1 0 0,-1 1 0 0 0,7 1 1 0 0,-9-1 1 0 0,0 0 1 0 0,0 0-1 0 0,-1 0 1 0 0,1 1-1 0 0,0-1 1 0 0,-1 1 0 0 0,1 0-1 0 0,-1 0 1 0 0,0 0-1 0 0,1 0 1 0 0,-1 0-1 0 0,0 0 1 0 0,0 1-1 0 0,0-1 1 0 0,-1 1-1 0 0,1-1 1 0 0,0 1-1 0 0,-1 0 1 0 0,0-1 0 0 0,0 1-1 0 0,0 0 1 0 0,1 4-1 0 0,1 2 26 0 0,-1 1 0 0 0,-1 0 0 0 0,1 0 0 0 0,-2 1 0 0 0,1-1 1 0 0,-1 0-1 0 0,-2 13 0 0 0,-17 72 229 0 0,7-38-104 0 0,0-3 7 0 0,4-21-36 0 0,-3 45 1 0 0,10-68-134 0 0,0 1 1 0 0,1 0 0 0 0,1 0 0 0 0,0-1 0 0 0,0 1 0 0 0,1 0-1 0 0,1-1 1 0 0,4 14 0 0 0,-5-20-122 0 0,0 0 0 0 0,0 0-1 0 0,0 0 1 0 0,0-1 0 0 0,1 1 0 0 0,3 4 0 0 0,12 7-3398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25:3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19495 0 0,'0'0'1904'0'0,"5"-9"-1696"0"0,4 0-208 0 0,2 0 0 0 0,1 2 0 0 0,1 0 792 0 0,-3 0 112 0 0,1 2 24 0 0,-2 1 600 0 0,1 0-1312 0 0,1 4-8 0 0,0 0-1480 0 0,-1 0 528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5983 0 0,'0'0'2236'0'0,"-1"1"-1358"0"0,-9 10-340 0 0,1-1-1 0 0,-2 0 1 0 0,1-1 0 0 0,-19 13 0 0 0,13-10-303 0 0,-21 19-1 0 0,24-18-204 0 0,-10 10 59 0 0,0 1-1 0 0,2 0 1 0 0,-28 42-1 0 0,-202 314 1448 0 0,243-368-1465 0 0,0 0 0 0 0,0 0 0 0 0,1 1 0 0 0,1 0 0 0 0,0 0 0 0 0,1 1 0 0 0,-6 21 0 0 0,11-32-31 0 0,-1 1-1 0 0,1-1 1 0 0,0 1-1 0 0,0-1 1 0 0,0 1-1 0 0,0 0 1 0 0,1-1-1 0 0,-1 1 1 0 0,1-1-1 0 0,0 1 0 0 0,0-1 1 0 0,0 0-1 0 0,1 1 1 0 0,-1-1-1 0 0,1 0 1 0 0,3 5-1 0 0,-2-4 34 0 0,0 0 0 0 0,1-1 0 0 0,-1 0 0 0 0,1 0 0 0 0,0 0 0 0 0,0 0 0 0 0,0-1 0 0 0,0 1 0 0 0,0-1 0 0 0,0 0 0 0 0,6 1 0 0 0,5 2 121 0 0,0-1 0 0 0,1-1 0 0 0,-1-1-1 0 0,1 0 1 0 0,-1-1 0 0 0,24-2 0 0 0,-10 1 26 0 0,-15 0-161 0 0,-1-1 1 0 0,1 0-1 0 0,0 0 0 0 0,19-6 0 0 0,-17 2-145 0 0,2-1-1072 0 0,-8 4-3658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15 12671 0 0,'5'-7'1143'0'0,"0"1"-892"0"0,-4 5 333 0 0,-6 12 46 0 0,-18 36-87 0 0,-42 65-1 0 0,37-68-280 0 0,17-26-155 0 0,-100 173 975 0 0,85-143-994 0 0,-2-2 0 0 0,-34 43 0 0 0,55-80-206 0 0,0-2 0 0 0,-1 1 0 0 0,-12 9 0 0 0,19-16-250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60 487 8375 0 0,'0'0'382'0'0,"-1"-1"-6"0"0,-1 0-297 0 0,1-1 0 0 0,-1 1 0 0 0,0 0 0 0 0,1-1 0 0 0,-1 1 0 0 0,0 0 0 0 0,-4-2 0 0 0,6 3-14 0 0,-1 0 0 0 0,1 0 0 0 0,-1-1 0 0 0,0 1 0 0 0,1 0 0 0 0,-1-1 0 0 0,1 1 0 0 0,-1 0 0 0 0,1-1 0 0 0,-1 1 0 0 0,1-1 0 0 0,0 1 0 0 0,-1 0 0 0 0,1-1 0 0 0,-1 1 0 0 0,1-1 0 0 0,0 0 0 0 0,0 1 1 0 0,-1-1-1 0 0,1 1 0 0 0,0-1 0 0 0,-1 0 0 0 0,1-2 72 0 0,-1 0 1 0 0,1 0 0 0 0,0 1 0 0 0,0-1 0 0 0,0 0 0 0 0,0 1-1 0 0,0-1 1 0 0,1 0 0 0 0,-1 1 0 0 0,1-1 0 0 0,-1 0-1 0 0,1 1 1 0 0,0-1 0 0 0,0 1 0 0 0,0-1 0 0 0,1 1-1 0 0,2-4 1 0 0,3-5 233 0 0,1 1 0 0 0,11-13 0 0 0,-15 19-282 0 0,29-33 197 0 0,10-14 6 0 0,3 3 0 0 0,67-55 0 0 0,-90 86-197 0 0,1 0 0 0 0,1 1-1 0 0,41-18 1 0 0,-47 26 49 0 0,0 1-1 0 0,1 0 0 0 0,-1 2 0 0 0,1 0 0 0 0,39-4 0 0 0,-56 9-124 0 0,0 0-1 0 0,0-1 1 0 0,0 2-1 0 0,0-1 1 0 0,1 0-1 0 0,-1 0 1 0 0,0 1-1 0 0,0 0 1 0 0,0 0-1 0 0,0 0 1 0 0,0 0-1 0 0,0 0 0 0 0,0 0 1 0 0,0 1-1 0 0,0 0 1 0 0,-1-1-1 0 0,4 4 1 0 0,-4-3-12 0 0,-1 0 0 0 0,1-1 1 0 0,-1 2-1 0 0,0-1 0 0 0,1 0 0 0 0,-1 0 0 0 0,0 0 1 0 0,0 1-1 0 0,0-1 0 0 0,-1 0 0 0 0,1 1 0 0 0,-1-1 1 0 0,1 1-1 0 0,-1-1 0 0 0,0 1 0 0 0,0-1 1 0 0,0 0-1 0 0,0 1 0 0 0,0-1 0 0 0,0 1 0 0 0,-1-1 1 0 0,0 5-1 0 0,-6 16 108 0 0,-1-1-1 0 0,-1 1 1 0 0,-1-1 0 0 0,0-1-1 0 0,-27 39 1 0 0,29-49-59 0 0,-1 0 0 0 0,0-1 0 0 0,0 0-1 0 0,-14 11 1 0 0,-47 31 333 0 0,26-20-284 0 0,-102 70 2 0 0,84-59-78 0 0,15-13-29 0 0,-87 39 0 0 0,122-63-6 0 0,-11 6-194 0 0,22-11 110 0 0,11-6-720 0 0,5-3-724 0 0,4-1-4546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34 4607 0 0,'13'-11'244'0'0,"-7"6"-35"0"0,0 1 0 0 0,14-10 15265 0 0,-20 16-15203 0 0,2 0-215 0 0,-1 0 0 0 0,0 0 0 0 0,0 0 0 0 0,0 0 0 0 0,-1 1 0 0 0,1-1-1 0 0,0 0 1 0 0,-1 1 0 0 0,0-1 0 0 0,1 0 0 0 0,-1 1 0 0 0,0-1 0 0 0,0 0 0 0 0,-1 3 0 0 0,0 1 13 0 0,0 0 0 0 0,-1 0 1 0 0,0 0-1 0 0,-5 8 0 0 0,-39 69 166 0 0,24-45-195 0 0,-54 81 44 0 0,7-12-40 0 0,25-39-124 0 0,43-66-605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60 438 5983 0 0,'0'0'11968'0'0,"-9"0"-10985"0"0,7 0-895 0 0,-1-1 0 0 0,1 1 0 0 0,-1-1 0 0 0,1 1 0 0 0,-1-1 1 0 0,1 0-1 0 0,0 0 0 0 0,-1 0 0 0 0,1 0 0 0 0,0 0 0 0 0,0-1 0 0 0,0 1 0 0 0,0-1 1 0 0,0 1-1 0 0,0-1 0 0 0,1 0 0 0 0,-1 0 0 0 0,0 0 0 0 0,-2-3 0 0 0,3 3-41 0 0,0 0 0 0 0,1 0 0 0 0,-1 0 0 0 0,0 0-1 0 0,1 0 1 0 0,0 1 0 0 0,-1-1 0 0 0,1 0 0 0 0,0 0 0 0 0,0 0-1 0 0,0 0 1 0 0,0 0 0 0 0,0 0 0 0 0,0 0 0 0 0,1 0-1 0 0,-1 0 1 0 0,1 0 0 0 0,-1 0 0 0 0,1 0 0 0 0,0 0 0 0 0,0 1-1 0 0,0-1 1 0 0,0 0 0 0 0,0 0 0 0 0,2-2 0 0 0,11-12 30 0 0,1 1-1 0 0,0 1 1 0 0,31-23 0 0 0,-20 17-37 0 0,195-157-606 0 0,-201 160 223 0 0,-8 6-437 0 0,0 1-1 0 0,1 1 1 0 0,0-1-1 0 0,27-12 1 0 0,-37 22-544 0 0,4 1-11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90 9215 0 0,'0'0'707'0'0,"-4"8"672"0"0,3-6-1633 0 0,1-1 587 0 0,-1 0 1 0 0,0 0-1 0 0,1 0 0 0 0,-1 0 1 0 0,1 0-1 0 0,0 0 0 0 0,-1 0 1 0 0,1 0-1 0 0,0 1 1 0 0,0-1-1 0 0,-1 0 0 0 0,1 0 1 0 0,0 0-1 0 0,0 0 0 0 0,0 0 1 0 0,0 1-1 0 0,1-1 0 0 0,-1 0 1 0 0,0 0-1 0 0,1 1 0 0 0,-1-1-303 0 0,1-1 0 0 0,-1 0 0 0 0,0 0-1 0 0,1 1 1 0 0,-1-1 0 0 0,1 0 0 0 0,-1 0 0 0 0,1 0 0 0 0,-1 0-1 0 0,0 1 1 0 0,1-1 0 0 0,-1 0 0 0 0,1 0 0 0 0,-1 0-1 0 0,1 0 1 0 0,-1 0 0 0 0,1 0 0 0 0,-1 0 0 0 0,1 0-1 0 0,-1 0 1 0 0,1 0 0 0 0,0-1 0 0 0,0 1 67 0 0,8-1 93 0 0,0 0 1 0 0,-1-1-1 0 0,1 0 1 0 0,0 0-1 0 0,-1-1 1 0 0,13-6-1 0 0,8-1-66 0 0,16-5-40 0 0,-7 3-136 0 0,60-26 0 0 0,-98 37 1 0 0,3 0-31 0 0,-1 1-1 0 0,-1-1 1 0 0,1 0-1 0 0,0 0 1 0 0,0-1-1 0 0,0 1 1 0 0,0 0-1 0 0,-1-1 0 0 0,1 1 1 0 0,-1-1-1 0 0,1 1 1 0 0,1-4-1 0 0,-3 5 54 0 0,0-1 1 0 0,0 1-1 0 0,-1-1 0 0 0,1 0 0 0 0,0 1 0 0 0,0-1 0 0 0,-1 1 1 0 0,1 0-1 0 0,-1-1 0 0 0,1 1 0 0 0,0-1 0 0 0,-1 1 0 0 0,1-1 1 0 0,-1 1-1 0 0,1 0 0 0 0,-1-1 0 0 0,1 1 0 0 0,-1 0 0 0 0,1 0 1 0 0,-1-1-1 0 0,1 1 0 0 0,-1 0 0 0 0,1 0 0 0 0,-1 0 1 0 0,0 0-1 0 0,1 0 0 0 0,-1 0 0 0 0,0 0 0 0 0,-18-1-399 0 0,5 2 349 0 0,1 2 0 0 0,0-1-1 0 0,0 2 1 0 0,0 0 0 0 0,1 0 0 0 0,-1 1-1 0 0,-18 11 1 0 0,11-4 56 0 0,0 1 1 0 0,0 1-1 0 0,-24 23 0 0 0,9-4 221 0 0,-39 48 1 0 0,57-61-126 0 0,2 1 1 0 0,0 1 0 0 0,2 0-1 0 0,-12 26 1 0 0,22-42-62 0 0,1 1-1 0 0,-1 0 1 0 0,1 0-1 0 0,1 0 1 0 0,-1 0-1 0 0,1 0 1 0 0,-1 14-1 0 0,2-19-7 0 0,0 0-1 0 0,1 0 0 0 0,-1 0 0 0 0,0 0 1 0 0,0 0-1 0 0,1-1 0 0 0,-1 1 1 0 0,1 0-1 0 0,0 0 0 0 0,-1 0 1 0 0,1-1-1 0 0,0 1 0 0 0,0-1 1 0 0,0 1-1 0 0,0 0 0 0 0,1-1 1 0 0,-1 0-1 0 0,0 1 0 0 0,0-1 1 0 0,1 0-1 0 0,-1 0 0 0 0,1 1 0 0 0,-1-1 1 0 0,1 0-1 0 0,0 0 0 0 0,-1-1 1 0 0,1 1-1 0 0,0 0 0 0 0,0-1 1 0 0,0 1-1 0 0,-1-1 0 0 0,1 1 1 0 0,0-1-1 0 0,4 0 0 0 0,3 1 47 0 0,1-1-1 0 0,0-1 1 0 0,-1 0 0 0 0,1 0-1 0 0,13-4 1 0 0,47-16-5203 0 0,-70 21 5130 0 0,34-12-5667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3223 0 0,'0'0'14024'0'0,"-1"1"-13809"0"0,-11 33 321 0 0,2 1 0 0 0,1 0 1 0 0,1 0-1 0 0,-2 42 0 0 0,8-56-354 0 0,4 32 0 0 0,-1-12 630 0 0,-1-39-212 0 0,1 0-355 0 0,-1-2-220 0 0,0 1 0 0 0,0-1 0 0 0,0 0 0 0 0,0 0 0 0 0,0 0 0 0 0,0 1 0 0 0,0-1 0 0 0,0 0 0 0 0,0 0 0 0 0,0 0 0 0 0,0 1 0 0 0,0-1 0 0 0,0 0 0 0 0,0 0 0 0 0,0 0 0 0 0,0 1 0 0 0,0-1 0 0 0,0 0 0 0 0,0 0 1 0 0,1 0-1 0 0,-1 0 0 0 0,0 1 0 0 0,0-1 0 0 0,0 0 0 0 0,0 0 0 0 0,0 0 0 0 0,1 0 0 0 0,-1 0 0 0 0,0 0 0 0 0,0 1 0 0 0,0-1 0 0 0,0 0 0 0 0,1 0 0 0 0,5-2-11 0 0,-1-1 0 0 0,1 0 0 0 0,-1 0 0 0 0,1 0 0 0 0,-1-1 0 0 0,0 0-1 0 0,0 0 1 0 0,4-5 0 0 0,37-43 137 0 0,-12 14-99 0 0,225-215-908 0 0,-240 235 379 0 0,-18 16 130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10135 0 0,'-1'0'9427'0'0,"-3"0"-9291"0"0,1 1 1 0 0,-1-1-1 0 0,1 1 1 0 0,0 0 0 0 0,-1 0-1 0 0,1 1 1 0 0,0-1-1 0 0,0 1 1 0 0,0-1-1 0 0,0 1 1 0 0,-5 4-1 0 0,-32 29-75 0 0,32-27 5 0 0,-23 21 6 0 0,-33 41 0 0 0,55-58-119 0 0,0 0 1 0 0,1 0 0 0 0,1 1 0 0 0,0 0 0 0 0,1 1 0 0 0,0-1 0 0 0,-5 19 0 0 0,7-17-2079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1375 0 0,'0'0'128'0'0,"-9"4"1736"0"0,2 3 352 0 0,1 0 72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26 4143 0 0,'-1'2'8163'0'0,"-2"10"-7251"0"0,2-8-787 0 0,0 1 0 0 0,-1-1 0 0 0,1 0 0 0 0,-1 0-1 0 0,0 0 1 0 0,0-1 0 0 0,0 1 0 0 0,-5 6 0 0 0,-3 4 271 0 0,1 0 0 0 0,1 0 0 0 0,0 0 0 0 0,1 1 0 0 0,-9 26 1 0 0,10-26-117 0 0,-42 107 1131 0 0,44-114-1306 0 0,1-1-1 0 0,1 0 1 0 0,-1 1 0 0 0,1 0 0 0 0,0 0-1 0 0,-1 14 1 0 0,3-20 338 0 0,13 3-22 0 0,-10-5-364 0 0,1 0 1 0 0,-1 1-1 0 0,1-2 0 0 0,-1 1 0 0 0,0 0 1 0 0,1-1-1 0 0,-1 1 0 0 0,0-1 0 0 0,6-2 1 0 0,31-14 313 0 0,-25 10-219 0 0,-1 0-99 0 0,0-1 0 0 0,0 0 0 0 0,-1-1-1 0 0,0 0 1 0 0,-1-1 0 0 0,0-1 0 0 0,0 0-1 0 0,10-13 1 0 0,-13 13-38 0 0,0-1-1 0 0,0 0 0 0 0,-1-1 1 0 0,-1 0-1 0 0,0 0 0 0 0,0 0 1 0 0,-2-1-1 0 0,8-26 0 0 0,-11 33-20 0 0,-1-1 0 0 0,-1 0 0 0 0,1 1 0 0 0,-1-1-1 0 0,0 0 1 0 0,-1 0 0 0 0,0 1 0 0 0,0-1 0 0 0,-1 1 0 0 0,-3-10 0 0 0,5 15-54 0 0,-1-1 1 0 0,0 1-1 0 0,0-1 0 0 0,0 1 1 0 0,0 0-1 0 0,-1-1 1 0 0,1 1-1 0 0,0 0 1 0 0,-1 0-1 0 0,0 0 1 0 0,0 0-1 0 0,1 0 1 0 0,-1 0-1 0 0,0 1 1 0 0,0-1-1 0 0,-1 0 0 0 0,1 1 1 0 0,0 0-1 0 0,0-1 1 0 0,-1 1-1 0 0,1 0 1 0 0,-1 0-1 0 0,1 1 1 0 0,-1-1-1 0 0,1 0 1 0 0,-1 1-1 0 0,0 0 0 0 0,1-1 1 0 0,-1 1-1 0 0,1 0 1 0 0,-1 0-1 0 0,0 1 1 0 0,-2-1-1 0 0,-8 5-1633 0 0,13-5 1481 0 0,0 1 0 0 0,0-1 1 0 0,0 0-1 0 0,1 1 0 0 0,-1-1 0 0 0,0 0 0 0 0,0 1 0 0 0,0-1 0 0 0,1 0 1 0 0,-1 0-1 0 0,0 1 0 0 0,0-1 0 0 0,1 0 0 0 0,-1 0 0 0 0,0 0 1 0 0,0 1-1 0 0,1-1 0 0 0,-1 0 0 0 0,0 0 0 0 0,1 0 0 0 0,-1 0 1 0 0,0 1-1 0 0,1-1 0 0 0,-1 0 0 0 0,0 0 0 0 0,1 0 0 0 0,-1 0 1 0 0,0 0-1 0 0,1 0 0 0 0,-1 0 0 0 0,1 0 0 0 0,-1 0 0 0 0,16 3-4520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130 148 3679 0 0,'-1'1'5296'0'0,"-15"15"522"0"0,-4 18-4121 0 0,3-6-1044 0 0,3-9-275 0 0,2 1 0 0 0,1 1 0 0 0,-11 24 0 0 0,19-37-297 0 0,0-1 1 0 0,0 1 0 0 0,1 0 0 0 0,0 0 0 0 0,1 0-1 0 0,0 0 1 0 0,0 0 0 0 0,0 0 0 0 0,1 1 0 0 0,0-1-1 0 0,1 0 1 0 0,2 13 0 0 0,-2-19-54 0 0,-1-1 0 0 0,1 1 1 0 0,-1-1-1 0 0,1 1 0 0 0,0-1 0 0 0,0 0 1 0 0,-1 1-1 0 0,1-1 0 0 0,0 0 0 0 0,0 1 1 0 0,0-1-1 0 0,1 0 0 0 0,-1 0 0 0 0,0 0 0 0 0,0 0 1 0 0,1 0-1 0 0,-1 0 0 0 0,0 0 0 0 0,1-1 1 0 0,-1 1-1 0 0,1 0 0 0 0,-1-1 0 0 0,1 1 1 0 0,-1-1-1 0 0,1 0 0 0 0,-1 1 0 0 0,1-1 1 0 0,-1 0-1 0 0,1 0 0 0 0,0 0 0 0 0,-1 0 1 0 0,1 0-1 0 0,-1 0 0 0 0,4-1 0 0 0,4-1 149 0 0,0 0 0 0 0,-1-1 0 0 0,1 0 0 0 0,12-6 0 0 0,-6 1-60 0 0,-1 0-1 0 0,0-1 1 0 0,-1 0-1 0 0,0-1 1 0 0,0 0-1 0 0,17-19 1 0 0,-9 6-89 0 0,-2-1 1 0 0,27-40-1 0 0,-36 47-55 0 0,-1 1-1 0 0,0-2 1 0 0,-1 1-1 0 0,10-33 1 0 0,-16 43-150 0 0,0 0 0 0 0,-1 0-1 0 0,0 0 1 0 0,0 0 0 0 0,0-1 0 0 0,-1 1 0 0 0,0 0 0 0 0,-1 0 0 0 0,1-1-1 0 0,-2 1 1 0 0,1 0 0 0 0,-1 0 0 0 0,0 0 0 0 0,0 0 0 0 0,-5-10 0 0 0,6 15-112 0 0,-1 0 1 0 0,1 0 0 0 0,0 0 0 0 0,-1 0 0 0 0,1 1 0 0 0,-1-1 0 0 0,0 1-1 0 0,1-1 1 0 0,-5-2 0 0 0,5 4-432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 13247 0 0,'2'-3'191'0'0,"-2"2"-119"0"0,0 0-1 0 0,1 0 1 0 0,-1 0 0 0 0,1 1-1 0 0,-1-1 1 0 0,1 0-1 0 0,-1 0 1 0 0,1 1 0 0 0,-1-1-1 0 0,1 1 1 0 0,0-1-1 0 0,-1 0 1 0 0,1 1-1 0 0,0-1 1 0 0,-1 1 0 0 0,2-1-1 0 0,6-1 2419 0 0,-9 4-2153 0 0,0 2-273 0 0,-1 0 1 0 0,0-1 0 0 0,0 1-1 0 0,0-1 1 0 0,-1 0-1 0 0,1 0 1 0 0,-1 0-1 0 0,0 0 1 0 0,-5 5-1 0 0,-34 23 319 0 0,19-15-190 0 0,-80 59 309 0 0,84-59-428 0 0,8-4 1 0 0,10-10-32 0 0,1-1-43 0 0,0 0 0 0 0,0 0 1 0 0,0 0-1 0 0,0-1 1 0 0,0 1-1 0 0,0 0 1 0 0,1 0-1 0 0,-1 0 1 0 0,0-1-1 0 0,0 1 1 0 0,1 0-1 0 0,-1-1 0 0 0,0 1 1 0 0,1 0-1 0 0,-1-1 1 0 0,1 1-1 0 0,-1 0 1 0 0,1-1-1 0 0,-1 1 1 0 0,1-1-1 0 0,-1 1 0 0 0,1 0 1 0 0,0-1-1 0 0,-1 0 1 0 0,2 1-1 0 0,0 1-1 0 0,80 62 200 0 0,2 3 98 0 0,-54-41 188 0 0,-18-16-151 0 0,0 0 1 0 0,17 20-1 0 0,-28-28 266 0 0,-1-1-461 0 0,-1 1-119 0 0,0 0-1 0 0,1 0 1 0 0,-1 0 0 0 0,0 0 0 0 0,0 0-1 0 0,0-1 1 0 0,0 1 0 0 0,0 0 0 0 0,0-1-1 0 0,-1 1 1 0 0,1-1 0 0 0,0 1-1 0 0,-1-1 1 0 0,1 0 0 0 0,-1 1 0 0 0,0-1-1 0 0,1 0 1 0 0,-1 0 0 0 0,0 0 0 0 0,0 0-1 0 0,1 0 1 0 0,-1-1 0 0 0,0 1 0 0 0,-2 0-1 0 0,-8 2 35 0 0,0-1 0 0 0,0 0-1 0 0,-13 1 1 0 0,3-1 12 0 0,-242 43-859 0 0,263-45 429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13359 0 0,'0'0'1027'0'0,"-1"1"-600"0"0,-3 2-252 0 0,1 1 1 0 0,0-1 0 0 0,0 1 0 0 0,0-1 0 0 0,0 1-1 0 0,0 0 1 0 0,-2 5 0 0 0,-16 35 377 0 0,13-25-479 0 0,-108 216 416 0 0,45-90-29 0 0,31-73 376 0 0,-52 74 0 0 0,48-80-473 0 0,-135 215 248 0 0,169-266-622 0 0,5-8-18 0 0,0 1 0 0 0,0 0 1 0 0,0 0-1 0 0,-2 9 0 0 0,6-15-757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6447 0 0,'1'2'6883'0'0,"4"7"-6282"0"0,1 0 0 0 0,0 0 0 0 0,0-1 0 0 0,1 0 0 0 0,0-1 0 0 0,10 10 0 0 0,1-1-610 0 0,35 21 0 0 0,-49-34-12 0 0,0-1 1 0 0,0 0-1 0 0,0 0 0 0 0,1 0 0 0 0,-1 0 0 0 0,1-1 1 0 0,-1 1-1 0 0,1-1 0 0 0,-1 0 0 0 0,1-1 0 0 0,0 1 0 0 0,-1-1 1 0 0,1 0-1 0 0,0 0 0 0 0,5-1 0 0 0,-4 0-1018 0 0,0-1 0 0 0,-1 1-1 0 0,1-1 1 0 0,5-3 0 0 0,4-1-4128 0 0</inkml:trace>
  <inkml:trace contextRef="#ctx0" brushRef="#br0" timeOffset="1">569 0 1839 0 0,'-1'1'2727'0'0,"-5"3"-705"0"0,1 0 0 0 0,0 0 0 0 0,-6 6 0 0 0,-13 17 973 0 0,-16 35-2884 0 0,25-37 1090 0 0,-143 263 1933 0 0,73-126-2808 0 0,-39 95 5 0 0,108-216-269 0 0,2 0 0 0 0,2 2 1 0 0,2 0-1 0 0,-7 64 0 0 0,11-39-1350 0 0,4-52-192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73 253 11519 0 0,'-24'-3'1158'0'0,"16"3"-187"0"0,0-1 0 0 0,0-1 0 0 0,-16-4 3485 0 0,32 15-3217 0 0,-3-5-1031 0 0,1 0 0 0 0,0 0 0 0 0,-1-1 0 0 0,1 0 0 0 0,1 0 0 0 0,-1 0 0 0 0,0-1 0 0 0,1 0 0 0 0,12 3 0 0 0,3-1 273 0 0,39 1 0 0 0,-7-5 74 0 0,88-10 1 0 0,53-21-22 0 0,244-68 87 0 0,-222 46-511 0 0,-15 2-20 0 0,-28 5-1852 0 0,-160 45 873 0 0,-13 1 825 0 0,-1 0 0 0 0,0 0-1 0 0,0 0 1 0 0,0 0 0 0 0,0 0 0 0 0,0 0 0 0 0,0 1 0 0 0,0-1 0 0 0,0 0 0 0 0,0 0 0 0 0,0 0-1 0 0,0 0 1 0 0,0 0 0 0 0,0 0 0 0 0,0 1 0 0 0,0-1 0 0 0,0 0 0 0 0,0 0 0 0 0,0 0 0 0 0,-1 0-1 0 0,1 0 1 0 0,0 0 0 0 0,0 0 0 0 0,0 1 0 0 0,0-1 0 0 0,0 0 0 0 0,0 0 0 0 0,0 0-1 0 0,0 0 1 0 0,0 0 0 0 0,0 0 0 0 0,-1 0 0 0 0,1 0 0 0 0,0 0 0 0 0,0 0 0 0 0,0 0 0 0 0,0 1-1 0 0,0-1 1 0 0,0 0 0 0 0,0 0 0 0 0,-1 0 0 0 0,1 0 0 0 0,0 0 0 0 0,0 0 0 0 0,-26 14-6496 0 0,21-11 5804 0 0,-24 12-5290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62 3679 0 0,'36'-23'238'0'0,"-22"13"374"0"0,1 1 0 0 0,21-10 9360 0 0,-38 20-9502 0 0,-9 5-74 0 0,-1 1 0 0 0,2 0-1 0 0,-1 1 1 0 0,1 0 0 0 0,-13 14-1 0 0,-42 53 163 0 0,-7 6-462 0 0,-75 50 8 0 0,101-91-73 0 0,42-36-24 0 0,0-1 1 0 0,0 1 0 0 0,0 0-1 0 0,1 0 1 0 0,0 0 0 0 0,-6 9-1 0 0,6-2-7 0 0,3-8 3 0 0,0-1-1 0 0,0 1 0 0 0,0 0 1 0 0,0 0-1 0 0,1 0 1 0 0,-1-1-1 0 0,1 1 1 0 0,0 0-1 0 0,0 0 0 0 0,0-1 1 0 0,0 1-1 0 0,0-1 1 0 0,0 1-1 0 0,1-1 1 0 0,-1 1-1 0 0,1-1 0 0 0,0 0 1 0 0,0 0-1 0 0,0 0 1 0 0,0 0-1 0 0,0 0 1 0 0,0 0-1 0 0,0-1 0 0 0,1 1 1 0 0,4 2-1 0 0,-1 0 32 0 0,1-1 1 0 0,0 1-1 0 0,1-1 0 0 0,-1-1 0 0 0,1 0 0 0 0,-1 0 1 0 0,1 0-1 0 0,9 1 0 0 0,7-3 147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 6911 0 0,'0'0'1063'0'0,"-7"-2"2984"0"0,2 1-3275 0 0,0 1 1 0 0,0-1 0 0 0,0 1 0 0 0,0 0 0 0 0,-7 1 0 0 0,5 0-476 0 0,-1 1 1 0 0,1 0 0 0 0,0 0-1 0 0,-1 0 1 0 0,-9 6 0 0 0,6-3-224 0 0,0 2 0 0 0,1-1-1 0 0,0 1 1 0 0,0 1 0 0 0,-14 13 0 0 0,18-14-37 0 0,1 0 0 0 0,0 0 0 0 0,0 0 0 0 0,0 1 0 0 0,1 0-1 0 0,0 0 1 0 0,1 0 0 0 0,0 0 0 0 0,0 0 0 0 0,0 1 0 0 0,1-1-1 0 0,1 1 1 0 0,-2 9 0 0 0,4-6 22 0 0,2 2 36 0 0,0-11-75 0 0,-2-3 9 0 0,1 2 21 0 0,0-1 1 0 0,-1 0 0 0 0,1 1-1 0 0,0-1 1 0 0,0 0-1 0 0,0 0 1 0 0,0-1 0 0 0,0 1-1 0 0,1 0 1 0 0,-1-1-1 0 0,0 1 1 0 0,0-1-1 0 0,0 0 1 0 0,0 0 0 0 0,3 0-1 0 0,2 0-11 0 0,-1 0-1 0 0,0 0 0 0 0,1-1 1 0 0,-1 0-1 0 0,0-1 1 0 0,0 1-1 0 0,11-5 1 0 0,42-22 352 0 0,-23 10-282 0 0,-32 17-159 0 0,0-1 0 0 0,1-1 0 0 0,-1 1 0 0 0,0 0 0 0 0,-1-1 0 0 0,1 0 0 0 0,0 0 0 0 0,-1 0 0 0 0,1 0 0 0 0,-1-1 0 0 0,0 1 0 0 0,0-1 0 0 0,-1 0 0 0 0,1 0 0 0 0,-1 0 0 0 0,1 0 0 0 0,-1 0 0 0 0,-1 0 0 0 0,1-1 0 0 0,-1 1 0 0 0,1-1 0 0 0,-1 1 0 0 0,0-1 0 0 0,-1 1 0 0 0,1-1 0 0 0,-1 0 0 0 0,0 1 0 0 0,0-1 0 0 0,-1 0 0 0 0,0-6 0 0 0,-10-45-857 0 0,11 55 644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96 2303 0 0,'0'0'5992'0'0,"0"2"-4992"0"0,-3 15 2169 0 0,1 26 0 0 0,5 50-701 0 0,-3-86-2242 0 0,2 120 1726 0 0,-2-82-1253 0 0,0-43-166 0 0,0 0-469 0 0,0-2-53 0 0,-1 0-1 0 0,1 0 0 0 0,0 0 1 0 0,0 0-1 0 0,0 0 1 0 0,0 1-1 0 0,0-1 1 0 0,0 0-1 0 0,0 0 1 0 0,0 0-1 0 0,0 0 0 0 0,0 0 1 0 0,0 0-1 0 0,0 1 1 0 0,0-1-1 0 0,0 0 1 0 0,0 0-1 0 0,0 0 1 0 0,0 0-1 0 0,0 0 0 0 0,0 0 1 0 0,0 1-1 0 0,0-1 1 0 0,0 0-1 0 0,0 0 1 0 0,0 0-1 0 0,0 0 1 0 0,0 0-1 0 0,0 0 0 0 0,0 1 1 0 0,0-1-1 0 0,0 0 1 0 0,1 0-1 0 0,-1 0 1 0 0,0 0-1 0 0,0 0 0 0 0,0 0 1 0 0,0 0-1 0 0,0 0 1 0 0,0 0-1 0 0,0 0 1 0 0,0 1-1 0 0,1-1 1 0 0,-1 0-1 0 0,0 0 0 0 0,0 0 1 0 0,0 0-1 0 0,0 0 1 0 0,0 0-1 0 0,0 0 1 0 0,1 0-1 0 0,-1 0 1 0 0,0 0-1 0 0,0 0 0 0 0,0 0 1 0 0,0 0-1 0 0,0 0 1 0 0,0 0-1 0 0,1 0 1 0 0,-1 0-1 0 0,0 0 1 0 0,0 0-1 0 0,0-1 0 0 0,12-7 210 0 0,13-19-36 0 0,52-62-264 0 0,150-134 0 0 0,-186 183-294 0 0,9-9-748 0 0,-49 48 801 0 0,1 1-771 0 0,-1 0 993 0 0,-1 0-1 0 0,0 0 1 0 0,1 0 0 0 0,-1 0-1 0 0,1 0 1 0 0,-1 0-1 0 0,1 0 1 0 0,-1 0 0 0 0,0 0-1 0 0,1 0 1 0 0,-1 0 0 0 0,1 0-1 0 0,-1 0 1 0 0,1 0-1 0 0,-1 1 1 0 0,0-1 0 0 0,1 0-1 0 0,0 1 1 0 0,6 6-2066 0 0,-1 4-3633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47 167 9935 0 0,'0'0'898'0'0,"2"2"-741"0"0,-1-1 54 0 0,0 1-1 0 0,1-1 1 0 0,-1 0-1 0 0,0 1 1 0 0,1-1-1 0 0,-1 0 1 0 0,1 0-1 0 0,0 0 1 0 0,-1 0-1 0 0,1 0 1 0 0,0 0-1 0 0,-1-1 1 0 0,1 1-1 0 0,0 0 1 0 0,0-1-1 0 0,0 0 1 0 0,0 1-1 0 0,-1-1 1 0 0,1 0-1 0 0,0 0 1 0 0,0 0-1 0 0,0 0 1 0 0,0 0-1 0 0,0 0 1 0 0,2-1-1 0 0,15-4 403 0 0,1-1-1 0 0,-1-1 1 0 0,26-12 0 0 0,53-35-523 0 0,-81 45-184 0 0,-11 5-79 0 0,0 1 1 0 0,0-1-1 0 0,0 0 0 0 0,0 0 1 0 0,-1-1-1 0 0,1 0 1 0 0,-1 0-1 0 0,0 0 0 0 0,-1-1 1 0 0,5-5-1 0 0,-8 9-299 0 0,-13-7-1206 0 0,11 8 1626 0 0,-1 0 1 0 0,1-1-1 0 0,-1 1 1 0 0,0 0-1 0 0,1 0 1 0 0,-1 0-1 0 0,-3-1 1 0 0,-2 0-18 0 0,-1 0 0 0 0,1 1 0 0 0,-1 0 1 0 0,1 0-1 0 0,-1 1 0 0 0,1 0 0 0 0,-1 0 1 0 0,1 1-1 0 0,-1 0 0 0 0,1 0 0 0 0,-1 1 0 0 0,-11 3 1 0 0,-3 3 175 0 0,0 1 0 0 0,-36 21 1 0 0,32-14 598 0 0,-39 34 0 0 0,61-47-615 0 0,-1 1-1 0 0,1-1 1 0 0,1 1 0 0 0,-1 0 0 0 0,1 1 0 0 0,-1-1 0 0 0,1 0 0 0 0,0 1 0 0 0,1 0 0 0 0,-1 0 0 0 0,1 0 0 0 0,0 0 0 0 0,0 0 0 0 0,-1 6 0 0 0,3-9-57 0 0,1 0 0 0 0,-1 1 1 0 0,1-1-1 0 0,-1 1 0 0 0,1-1 1 0 0,0 0-1 0 0,0 1 0 0 0,0-1 1 0 0,0 0-1 0 0,0 0 0 0 0,0 0 1 0 0,1 0-1 0 0,-1 0 1 0 0,1 0-1 0 0,0 0 0 0 0,-1 0 1 0 0,5 2-1 0 0,-1 2 30 0 0,6 5-347 0 0,0 0 0 0 0,0-1-1 0 0,17 11 1 0 0,-15-13-512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11487 0 0,'0'0'3304'0'0,"4"-8"-2112"0"0,28-86 2223 0 0,-22 63-2587 0 0,14-36 0 0 0,-18 56-766 0 0,0 0-1 0 0,1 0 1 0 0,0 0 0 0 0,1 1 0 0 0,0 0-1 0 0,0 1 1 0 0,1 0 0 0 0,0 0 0 0 0,1 1-1 0 0,0 0 1 0 0,15-9 0 0 0,7-2-357 0 0,2 2 1 0 0,55-20-1 0 0,40-25-3160 0 0,-117 56 2802 0 0,51-30-5003 0 0,-52 30 4156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51 3679 0 0,'1'1'5998'0'0,"0"1"-5735"0"0,0 0 0 0 0,1 0 1 0 0,-1 0-1 0 0,1-1 0 0 0,-1 1 1 0 0,1-1-1 0 0,0 1 0 0 0,0-1 1 0 0,-1 0-1 0 0,1 0 0 0 0,0 0 1 0 0,0 0-1 0 0,0 0 0 0 0,1 0 1 0 0,-1 0-1 0 0,0-1 0 0 0,0 1 1 0 0,0-1-1 0 0,1 1 0 0 0,-1-1 1 0 0,0 0-1 0 0,0 0 0 0 0,5 0 1 0 0,5-2 367 0 0,-1 1 1 0 0,1-2 0 0 0,17-5 0 0 0,-9 2-189 0 0,22-4 233 0 0,-15 4-511 0 0,0-1 1 0 0,30-13-1 0 0,-57 20-192 0 0,0 0 0 0 0,1 0-1 0 0,-1 0 1 0 0,0 0 0 0 0,0 0 0 0 0,0 0 0 0 0,0 0-1 0 0,0 0 1 0 0,1 0 0 0 0,-1 0 0 0 0,0 0-1 0 0,0 0 1 0 0,0 0 0 0 0,0 0 0 0 0,0 0-1 0 0,1 0 1 0 0,-1 0 0 0 0,0 0 0 0 0,0 0-1 0 0,0 0 1 0 0,0 0 0 0 0,0-1 0 0 0,0 1-1 0 0,1 0 1 0 0,-1 0 0 0 0,0 0 0 0 0,0 0-1 0 0,0 0 1 0 0,0 0 0 0 0,0-1 0 0 0,0 1 0 0 0,0 0-1 0 0,0 0 1 0 0,0 0 0 0 0,0 0 0 0 0,0 0-1 0 0,0-1 1 0 0,0 1 0 0 0,0 0 0 0 0,0 0-1 0 0,0 0 1 0 0,0 0 0 0 0,0 0 0 0 0,0-1-1 0 0,0 1 1 0 0,0 0 0 0 0,0 0 0 0 0,0 0-1 0 0,0 0 1 0 0,0 0 0 0 0,0-1 0 0 0,0 1-1 0 0,-11-4-493 0 0,-16 1 56 0 0,14 3 396 0 0,0 2 1 0 0,1-1 0 0 0,-1 2-1 0 0,0 0 1 0 0,1 0 0 0 0,-1 1 0 0 0,1 1-1 0 0,0 0 1 0 0,0 1 0 0 0,1 0-1 0 0,0 0 1 0 0,-12 10 0 0 0,-13 12 238 0 0,2 1 0 0 0,-34 38 0 0 0,50-50-100 0 0,14-13-49 0 0,-4 3 49 0 0,0 2 0 0 0,1-1 0 0 0,0 1-1 0 0,-9 13 1 0 0,16-21-66 0 0,-1-1 0 0 0,1 1-1 0 0,0 0 1 0 0,-1 0-1 0 0,1 0 1 0 0,-1 0 0 0 0,1 0-1 0 0,0 0 1 0 0,0 0 0 0 0,0 0-1 0 0,0 1 1 0 0,0-1 0 0 0,0 0-1 0 0,0 0 1 0 0,0 0 0 0 0,0 0-1 0 0,0 0 1 0 0,0 0 0 0 0,1 0-1 0 0,-1 0 1 0 0,0 0 0 0 0,1 1-1 0 0,1 0 9 0 0,-1-1 0 0 0,0 1 0 0 0,0-1-1 0 0,1 1 1 0 0,-1-1 0 0 0,1 0 0 0 0,-1 1 0 0 0,1-1 0 0 0,-1 0-1 0 0,1 0 1 0 0,2 1 0 0 0,3 1 19 0 0,0 0-1 0 0,0-1 1 0 0,1 0-1 0 0,-1 0 1 0 0,8 1 0 0 0,9-1-341 0 0,36 0 1 0 0,-4-5-4414 0 0,-13 0-797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132 374 8431 0 0,'0'0'388'0'0,"0"1"-10"0"0,0 14 288 0 0,3 24 2090 0 0,-1-29 5626 0 0,-16-16-8292 0 0,1-1 1 0 0,-1-1 0 0 0,2 0 0 0 0,-1-1 0 0 0,1-1 0 0 0,0 0-1 0 0,-14-15 1 0 0,23 22-100 0 0,1 1 1 0 0,0-1-1 0 0,1 1 0 0 0,-1-1 0 0 0,0 0 0 0 0,1 0 1 0 0,-1 0-1 0 0,1 0 0 0 0,0 0 0 0 0,0 0 0 0 0,0 0 1 0 0,1 0-1 0 0,-1 0 0 0 0,0-6 0 0 0,1 4-21 0 0,1 0 0 0 0,-1 0-1 0 0,1 1 1 0 0,0-1-1 0 0,0 0 1 0 0,0 1 0 0 0,1-1-1 0 0,0 1 1 0 0,2-5 0 0 0,4-6-85 0 0,1 2 0 0 0,1-1 0 0 0,0 1 1 0 0,20-20-1 0 0,-15 17-28 0 0,58-57-1145 0 0,-59 60 1048 0 0,1 1 0 0 0,0 1 0 0 0,23-14 0 0 0,-33 23 257 0 0,-1-1 0 0 0,1 1 1 0 0,-1 0-1 0 0,1 0 0 0 0,0 1 0 0 0,0 0 0 0 0,0-1 0 0 0,0 1 0 0 0,0 1 0 0 0,0-1 0 0 0,0 1 0 0 0,0 0 1 0 0,0 0-1 0 0,0 1 0 0 0,0-1 0 0 0,0 1 0 0 0,0 0 0 0 0,0 0 0 0 0,0 1 0 0 0,0 0 0 0 0,0-1 0 0 0,-1 2 1 0 0,1-1-1 0 0,-1 0 0 0 0,1 1 0 0 0,-1 0 0 0 0,0 0 0 0 0,6 6 0 0 0,-6-5 36 0 0,1 0-1 0 0,-1 1 0 0 0,0-1 0 0 0,0 1 1 0 0,0 0-1 0 0,-1 0 0 0 0,0 0 1 0 0,0 1-1 0 0,0-1 0 0 0,-1 1 0 0 0,1-1 1 0 0,-1 1-1 0 0,-1 0 0 0 0,1 0 1 0 0,0 7-1 0 0,-1-6 16 0 0,-1 1 0 0 0,0-1 0 0 0,-1 0 0 0 0,1 1 0 0 0,-1-1 0 0 0,-1 0 0 0 0,1 0-1 0 0,-1 0 1 0 0,-1 0 0 0 0,1 0 0 0 0,-1 0 0 0 0,-5 8 0 0 0,-5 8 103 0 0,-1 0-1 0 0,-23 29 1 0 0,29-44-171 0 0,0 1 0 0 0,0-1 1 0 0,-1 0-1 0 0,0-1 0 0 0,0 0 0 0 0,-1 0 0 0 0,-20 10 1 0 0,-106 44-1147 0 0,127-59 544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33 2303 0 0,'-1'-2'167'0'0,"1"2"-148"0"0,-1 0-1 0 0,1-1 0 0 0,0 1 1 0 0,0 0-1 0 0,-1 0 1 0 0,1-1-1 0 0,0 1 1 0 0,0 0-1 0 0,0-1 0 0 0,0 1 1 0 0,-1 0-1 0 0,1-1 1 0 0,0 1-1 0 0,0-1 1 0 0,0 1-1 0 0,0 0 1 0 0,0-1-1 0 0,0 1 0 0 0,0-1 1 0 0,0 1-1 0 0,0 0 1 0 0,0-1-1 0 0,4-2 797 0 0,-1 1 0 0 0,1 0 0 0 0,0 0-1 0 0,0 0 1 0 0,0 0 0 0 0,0 0 0 0 0,7-1-1 0 0,2-1 5183 0 0,-14 5-5871 0 0,-7 11-50 0 0,-1-1 1 0 0,-1 0-1 0 0,-14 14 0 0 0,-3 3 99 0 0,-197 258 1634 0 0,93-113-1242 0 0,94-127-491 0 0,-93 129 352 0 0,123-164-312 0 0,1 0-1 0 0,0 1 1 0 0,-4 13-1 0 0,8-20-48 0 0,0 1 0 0 0,1-1-1 0 0,0 1 1 0 0,0-1-1 0 0,0 1 1 0 0,1-1-1 0 0,-1 1 1 0 0,1 0 0 0 0,1 7-1 0 0,0-11 110 0 0,0-1-96 0 0,0 0-100 0 0,0 0 0 0 0,-1 0 0 0 0,1 0 0 0 0,0 0-1 0 0,0 0 1 0 0,0 0 0 0 0,0-1 0 0 0,0 1 0 0 0,0 0 0 0 0,0-1 0 0 0,1 1 0 0 0,-1-1-1 0 0,0 1 1 0 0,0-1 0 0 0,0 1 0 0 0,3-1 0 0 0,4-1-4673 0 0,2 0-2552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49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4607 0 0,'0'0'732'0'0,"0"2"618"0"0,-3 8-392 0 0,1 1 0 0 0,0 0-1 0 0,1-1 1 0 0,0 1 0 0 0,1 0 0 0 0,1 12 0 0 0,1-6-369 0 0,0-1 0 0 0,1 0 0 0 0,9 25 0 0 0,-2-15-145 0 0,1-1-1 0 0,0 0 0 0 0,2 0 1 0 0,27 36-1 0 0,27 25 893 0 0,-41-55-755 0 0,-1 2 1 0 0,37 63-1 0 0,-58-87-506 0 0,0-1-1 0 0,-1 0 1 0 0,0 1-1 0 0,0 0 1 0 0,-1 0-1 0 0,-1 0 1 0 0,1 0-1 0 0,-1 0 1 0 0,-1 15-1 0 0,0-11 20 0 0,-2 0 0 0 0,0-1 1 0 0,0 1-1 0 0,-1 0 0 0 0,-1-1 0 0 0,-5 13 1 0 0,-5 5 75 0 0,-1 0 0 0 0,-2-1 1 0 0,0-1-1 0 0,-32 37 0 0 0,23-34-104 0 0,-2-1 0 0 0,-1-1 0 0 0,-57 44 0 0 0,-108 58-242 0 0,171-117 114 0 0,1 1 1 0 0,-21 19-1 0 0,34-26 39 0 0,1 0 0 0 0,-1 1 0 0 0,1 0 1 0 0,1 1-1 0 0,0 0 0 0 0,-10 18 0 0 0,15-25-28 0 0,1 1 0 0 0,0-1-1 0 0,0 0 1 0 0,0 1 0 0 0,0-1 0 0 0,1 0 0 0 0,-1 1 0 0 0,1-1-1 0 0,0 1 1 0 0,0-1 0 0 0,0 1 0 0 0,1 3 0 0 0,4 14-3867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105 4143 0 0,'44'-21'519'0'0,"24"-3"4445"0"0,-20 9-905 0 0,62-29 4687 0 0,-113 45-8677 0 0,-249 153-8 0 0,56-33-359 0 0,163-102 250 0 0,-234 144-376 0 0,190-110 265 0 0,-95 82 1 0 0,104-76 58 0 0,-100 116 0 0 0,161-167 97 0 0,0 2 1 0 0,1-1-1 0 0,0 0 0 0 0,-6 14 1 0 0,11-21 2 0 0,0 0 0 0 0,0 1 0 0 0,0-1 0 0 0,0 1 0 0 0,0-1 0 0 0,0 1 0 0 0,1-1 0 0 0,0 1 1 0 0,-1 0-1 0 0,1-1 0 0 0,0 1 0 0 0,0 0 0 0 0,0-1 0 0 0,1 1 0 0 0,-1 0 0 0 0,1-1 0 0 0,-1 1 1 0 0,1-1-1 0 0,0 1 0 0 0,0-1 0 0 0,0 1 0 0 0,0-1 0 0 0,3 4 0 0 0,-2-3 10 0 0,1-1 1 0 0,-1 0-1 0 0,1 0 0 0 0,-1-1 0 0 0,1 1 0 0 0,0 0 0 0 0,0-1 0 0 0,-1 0 1 0 0,1 1-1 0 0,6 0 0 0 0,33 7 161 0 0,-40-9-166 0 0,36 5 294 0 0,0-2 0 0 0,76-4 0 0 0,76-20 374 0 0,-61 5-576 0 0,-77 11-66 0 0,8-2-83 0 0,92 2-1 0 0,-149 5 0 0 0,1 0-1 0 0,-1 1 1 0 0,0-1-1 0 0,1 1 0 0 0,-1 0 1 0 0,0 0-1 0 0,1 0 1 0 0,-1 0-1 0 0,3 2 0 0 0,-5-2 19 0 0,-1-1-1 0 0,0 0 0 0 0,0 1 0 0 0,1-1 1 0 0,-1 0-1 0 0,0 1 0 0 0,0-1 0 0 0,0 0 0 0 0,0 1 1 0 0,0-1-1 0 0,1 1 0 0 0,-1-1 0 0 0,0 0 1 0 0,0 1-1 0 0,0-1 0 0 0,0 1 0 0 0,0-1 0 0 0,0 1 1 0 0,0-1-1 0 0,0 0 0 0 0,0 1 0 0 0,-1-1 0 0 0,1 1 1 0 0,0-1-1 0 0,0 0 0 0 0,0 1 0 0 0,0-1 1 0 0,-1 1-1 0 0,-4 9-1356 0 0,-4 1-3614 0 0,-3 1-1536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80 11831 0 0,'-5'7'1230'0'0,"-21"36"1432"0"0,2 1 1 0 0,-20 53 0 0 0,43-96-2601 0 0,0 2 80 0 0,0 0 0 0 0,0-1 0 0 0,0 1 0 0 0,0 0 0 0 0,0 0 0 0 0,0 0 0 0 0,1 0 0 0 0,-1 0 0 0 0,1 0 0 0 0,0 0 0 0 0,0 5 0 0 0,0-8-115 0 0,0 1 0 0 0,0-1 0 0 0,1 1 0 0 0,-1-1 0 0 0,0 0-1 0 0,0 1 1 0 0,0-1 0 0 0,1 0 0 0 0,-1 1 0 0 0,0-1 0 0 0,1 0 0 0 0,-1 1 0 0 0,0-1-1 0 0,1 0 1 0 0,-1 0 0 0 0,0 0 0 0 0,1 1 0 0 0,-1-1 0 0 0,0 0 0 0 0,1 0 0 0 0,-1 0-1 0 0,0 0 1 0 0,1 1 0 0 0,-1-1 0 0 0,1 0 0 0 0,-1 0 0 0 0,1 0 0 0 0,11-1 326 0 0,-11 1-346 0 0,25-5 269 0 0,1-1 0 0 0,-1-2 0 0 0,-1 0-1 0 0,31-15 1 0 0,-9 2-246 0 0,76-46 0 0 0,-84 47-177 0 0,-21 11 59 0 0,-16 9-5 0 0,-2 8-237 0 0,-1 0 288 0 0,0 0 0 0 0,-1 0 1 0 0,-3 11-1 0 0,2-10 48 0 0,1 0 1 0 0,-2 15-1 0 0,3-21 1 0 0,1 1 0 0 0,0-1 0 0 0,1 1-1 0 0,-1-1 1 0 0,0 1 0 0 0,1-1 0 0 0,0 0 0 0 0,0 1 0 0 0,0-1 0 0 0,3 6-1 0 0,-2-5 18 0 0,0-1 0 0 0,1 0 0 0 0,-1 1 0 0 0,1-1 0 0 0,0 0 0 0 0,0 0 0 0 0,0-1 0 0 0,0 1 0 0 0,0-1 0 0 0,1 1 0 0 0,-1-1 0 0 0,1 0 0 0 0,0 0 0 0 0,-1-1 0 0 0,1 1 0 0 0,7 1 0 0 0,1 0 66 0 0,1 0 1 0 0,0-1-1 0 0,0 0 0 0 0,14-1 0 0 0,22 0 83 0 0,-1-2 1 0 0,58-9-1 0 0,-104 10-162 0 0,0 0-1 0 0,-1 0 1 0 0,1-1-1 0 0,0 1 1 0 0,-1 0-1 0 0,1-1 1 0 0,-1 1-1 0 0,1-1 1 0 0,-1 0-1 0 0,1 1 1 0 0,-1-1-1 0 0,1 0 1 0 0,-1 0-1 0 0,1 0 0 0 0,-1 0 1 0 0,0 0-1 0 0,0 0 1 0 0,0 0-1 0 0,1-1 1 0 0,-1 1-1 0 0,0 0 1 0 0,-1-1-1 0 0,3-2 1 0 0,-1-1-20 0 0,3-3 32 0 0,-1 0 0 0 0,-1-1-1 0 0,1 0 1 0 0,-2 0 0 0 0,4-14 0 0 0,5-17 29 0 0,-6 25-314 0 0,2 1 0 0 0,-1 0-1 0 0,2 1 1 0 0,0 0 0 0 0,0 0 0 0 0,2 0 0 0 0,-1 1-1 0 0,2 1 1 0 0,-1 0 0 0 0,1 0 0 0 0,1 1-1 0 0,0 0 1 0 0,1 1 0 0 0,16-9 0 0 0,-4 5-1693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28 13503 0 0,'0'0'1040'0'0,"-12"-14"-86"0"0,8 12-855 0 0,1 0 1 0 0,0 1 0 0 0,0-1 0 0 0,-1 1 0 0 0,1 0 0 0 0,0 0 0 0 0,-1 0 0 0 0,0 0 0 0 0,1 1-1 0 0,-1-1 1 0 0,1 1 0 0 0,-1 0 0 0 0,-6 1 0 0 0,3-1 59 0 0,0 1 0 0 0,1 1 0 0 0,-1-1 0 0 0,1 1-1 0 0,-1 0 1 0 0,-8 5 0 0 0,-6 5-177 0 0,0 1-1 0 0,-35 30 1 0 0,13-10 1 0 0,-17 12-33 0 0,-87 64 350 0 0,114-81 117 0 0,0 1-1 0 0,-32 40 1 0 0,56-59-248 0 0,0 1 0 0 0,1 0 0 0 0,1 0 0 0 0,-8 15 1 0 0,14-24 76 0 0,14 0 252 0 0,-11-2-476 0 0,-1 1 0 0 0,1-1 0 0 0,0 0 0 0 0,0 0 1 0 0,0 0-1 0 0,0 0 0 0 0,-1 0 0 0 0,1 0 0 0 0,3-1 0 0 0,39-11 252 0 0,-1-2-1 0 0,48-22 1 0 0,-44 16-158 0 0,6-3-127 0 0,-1-3 0 0 0,-1-2 1 0 0,-2-2-1 0 0,-1-3 0 0 0,-1-1 0 0 0,47-46 0 0 0,-38 31-183 0 0,-55 47 124 0 0,-1 4 60 0 0,-1 0 0 0 0,0 0 0 0 0,1 0 0 0 0,-1-1 0 0 0,0 1 0 0 0,0 0 0 0 0,0-1 0 0 0,-1 1 0 0 0,0 1 0 0 0,-2 2-11 0 0,-43 59 132 0 0,-69 71-1 0 0,91-109 13 0 0,15-16 3 0 0,0 0 0 0 0,1 1 0 0 0,-10 14 0 0 0,19-24-131 0 0,-1 0 0 0 0,1 0 0 0 0,0-1 0 0 0,0 1 1 0 0,0 0-1 0 0,0-1 0 0 0,0 1 0 0 0,0 0 0 0 0,0 0 0 0 0,0-1 0 0 0,0 1 0 0 0,0 0 1 0 0,0 0-1 0 0,1-1 0 0 0,-1 1 0 0 0,0 0 0 0 0,0-1 0 0 0,1 1 0 0 0,-1 0 1 0 0,0-1-1 0 0,1 1 0 0 0,-1-1 0 0 0,1 1 0 0 0,-1-1 0 0 0,2 2 0 0 0,12 11-287 0 0,-9-10-276 0 0,0 0 0 0 0,0 0 0 0 0,1-1-1 0 0,0 1 1 0 0,6 0 0 0 0,3 1-1215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4143 0 0,'2'0'5190'0'0,"-2"0"-4952"0"0,0 0 0 0 0,1 0 1 0 0,-1 0-1 0 0,0 0 1 0 0,1 0-1 0 0,-1 1 0 0 0,1-1 1 0 0,-1 0-1 0 0,0 0 0 0 0,1 0 1 0 0,-1 0-1 0 0,0 1 0 0 0,1-1 1 0 0,0 1 953 0 0,-1-1-954 0 0,0 1 0 0 0,1-1 1 0 0,-1 0-1 0 0,0 1 1 0 0,0-1-1 0 0,0 0 0 0 0,0 1 1 0 0,1-1-1 0 0,-1 0 0 0 0,0 1 1 0 0,0-1-1 0 0,0 0 0 0 0,0 1 1 0 0,0-1-1 0 0,0 0 1 0 0,0 1-1 0 0,0-1 0 0 0,0 1 1 0 0,0 1-10 0 0,-1 0 0 0 0,1 0-1 0 0,-1 0 1 0 0,0 0 0 0 0,0-1 0 0 0,0 1 0 0 0,0 0 0 0 0,-1 1 0 0 0,-3 5-188 0 0,-1 0-1 0 0,-10 10 1 0 0,-115 93 461 0 0,66-59-471 0 0,45-37 12 0 0,8-7-37 0 0,-17 17 0 0 0,27-23-6 0 0,-1 1-1 0 0,1-1 1 0 0,0 1 0 0 0,1-1 0 0 0,-1 1 0 0 0,0-1 0 0 0,1 1 0 0 0,-1 0 0 0 0,1 0 0 0 0,0 0 0 0 0,0 0-1 0 0,0 0 1 0 0,-1 4 0 0 0,2-6 0 0 0,0-1 0 0 0,0 1 0 0 0,0-1 0 0 0,0 1 0 0 0,0-1 0 0 0,-1 1 0 0 0,1-1 0 0 0,0 1 0 0 0,0-1 0 0 0,0 1 0 0 0,0-1 0 0 0,0 1 0 0 0,1-1 0 0 0,-1 1 0 0 0,0-1 0 0 0,0 1 0 0 0,0-1 0 0 0,0 1 0 0 0,0-1 0 0 0,1 1 0 0 0,-1-1 0 0 0,0 0 0 0 0,1 1 0 0 0,-1-1 0 0 0,0 1 0 0 0,0-1 0 0 0,1 0 0 0 0,-1 1 0 0 0,1-1 0 0 0,-1 0 0 0 0,0 1 0 0 0,1-1 0 0 0,-1 0 0 0 0,1 1 0 0 0,1-1 0 0 0,11 10 0 0 0,1-1 0 0 0,0 0 0 0 0,1-1 0 0 0,0-1 0 0 0,0 0 0 0 0,19 5 0 0 0,-10-3 0 0 0,8 2 3 0 0,-20-7 12 0 0,0 0 1 0 0,0 1-1 0 0,-1 0 1 0 0,14 9-1 0 0,-22-13-1 0 0,7 11 84 0 0,-10-12-92 0 0,0 1 0 0 0,0-1 0 0 0,0 1 0 0 0,0 0 0 0 0,0-1 0 0 0,0 1 0 0 0,0 0 0 0 0,0-1 0 0 0,0 1 0 0 0,0-1 0 0 0,-1 1 0 0 0,1 0 0 0 0,0-1 0 0 0,0 1 0 0 0,0-1 0 0 0,-1 1 0 0 0,1 0 0 0 0,0-1 0 0 0,-1 1 0 0 0,1 0 0 0 0,-8 10 55 0 0,2-5-30 0 0,0 1-1 0 0,-1-1 1 0 0,0 0 0 0 0,0-1-1 0 0,0 0 1 0 0,0 0 0 0 0,-11 5-1 0 0,-59 24 125 0 0,71-31-139 0 0,4-3-14 0 0,-22 10 98 0 0,-36 9 0 0 0,53-17-99 0 0,0-1 0 0 0,0 0 0 0 0,0 0 0 0 0,-1 0 0 0 0,1-1 0 0 0,0 0 0 0 0,0-1 0 0 0,-1 1 0 0 0,1-1 0 0 0,-8-3 0 0 0,13 4-22 0 0,1-1 0 0 0,-1 1 0 0 0,0-1 0 0 0,1 0 0 0 0,-1 1 0 0 0,1-1 0 0 0,-1 0 0 0 0,1 0-1 0 0,-1 0 1 0 0,1 0 0 0 0,0-1 0 0 0,0 1 0 0 0,-1 0 0 0 0,1-1 0 0 0,0 1 0 0 0,0 0 0 0 0,0-1 0 0 0,0 1 0 0 0,1-1 0 0 0,-1 0-1 0 0,0 1 1 0 0,1-1 0 0 0,-1 1 0 0 0,1-1 0 0 0,-1-2 0 0 0,1 2-108 0 0,0 0 0 0 0,0-1 0 0 0,0 1 0 0 0,0 0 1 0 0,0 0-1 0 0,1-1 0 0 0,-1 1 0 0 0,1 0 0 0 0,0 0 0 0 0,-1 0 0 0 0,1 0 0 0 0,0 0 0 0 0,0 0 0 0 0,1 0 0 0 0,-1 0 1 0 0,0 0-1 0 0,1 0 0 0 0,2-3 0 0 0,43-35-3119 0 0,-36 32 2476 0 0,13-11-979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41 1839 0 0,'-1'2'134'0'0,"-16"34"2867"0"0,-19 58 10279 0 0,26-61-12663 0 0,9-27-395 0 0,0 0 1 0 0,0 1-1 0 0,0-1 0 0 0,1 0 1 0 0,0 8-1 0 0,0-3 442 0 0,13-8-22 0 0,-8-2-519 0 0,1-1 0 0 0,0-1 0 0 0,-1 1 0 0 0,1-1 0 0 0,-1 0 0 0 0,0 0 0 0 0,1 0 0 0 0,-1-1 0 0 0,7-3 0 0 0,46-23 519 0 0,-57 27-633 0 0,27-14 38 0 0,-1-2 0 0 0,-1-1-1 0 0,0 0 1 0 0,-2-2 0 0 0,0-1-1 0 0,31-36 1 0 0,-52 54-90 0 0,-1 0-1 0 0,0 1 1 0 0,-1-1 0 0 0,1-1-1 0 0,0 1 1 0 0,-1 0 0 0 0,0 0-1 0 0,0 0 1 0 0,1-5-1 0 0,-1 7 31 0 0,-1 0-1 0 0,0 0 0 0 0,0 0 0 0 0,0 1 1 0 0,0-1-1 0 0,0 0 0 0 0,0 0 0 0 0,-1 0 1 0 0,1 0-1 0 0,0 1 0 0 0,0-1 0 0 0,-1 0 1 0 0,1 0-1 0 0,0 0 0 0 0,-1 1 0 0 0,1-1 1 0 0,-1 0-1 0 0,1 0 0 0 0,-1 1 0 0 0,1-1 1 0 0,-1 1-1 0 0,1-1 0 0 0,-1 0 0 0 0,0 1 0 0 0,1-1 1 0 0,-1 1-1 0 0,0-1 0 0 0,0 1 0 0 0,1 0 1 0 0,-1-1-1 0 0,0 1 0 0 0,0 0 0 0 0,0-1 1 0 0,1 1-1 0 0,-1 0 0 0 0,0 0 0 0 0,0 0 1 0 0,0 0-1 0 0,0 0 0 0 0,0 0 0 0 0,1 0 1 0 0,-3 0-1 0 0,-4 0-110 0 0,-1 1-1 0 0,0-1 1 0 0,0 2 0 0 0,0-1 0 0 0,1 1-1 0 0,-12 4 1 0 0,-2 2-128 0 0,-21 11-1 0 0,2 2 95 0 0,1 1-1 0 0,1 2 0 0 0,-40 33 1 0 0,55-36 172 0 0,0 0 0 0 0,1 1 0 0 0,0 1 0 0 0,2 1 1 0 0,-23 38-1 0 0,39-57 39 0 0,2 0 0 0 0,-1 0 1 0 0,1 0-1 0 0,-1 0 0 0 0,1 1 1 0 0,1-1-1 0 0,-1 1 0 0 0,1-1 1 0 0,0 1-1 0 0,0 0 0 0 0,1 0 1 0 0,0-1-1 0 0,0 1 0 0 0,0 0 0 0 0,0 0 1 0 0,1-1-1 0 0,1 7 0 0 0,0-7-9 0 0,0-1 0 0 0,0 1 0 0 0,0 0 0 0 0,0-1 0 0 0,1 0 0 0 0,-1 1 0 0 0,1-1 0 0 0,0 0-1 0 0,1 0 1 0 0,-1-1 0 0 0,0 1 0 0 0,1-1 0 0 0,0 1 0 0 0,0-1 0 0 0,0-1 0 0 0,0 1 0 0 0,1 0-1 0 0,-1-1 1 0 0,10 4 0 0 0,-5-3 12 0 0,0-1 1 0 0,0 0-1 0 0,1 0 0 0 0,-1-1 0 0 0,0 0 1 0 0,1 0-1 0 0,-1-1 0 0 0,1-1 0 0 0,-1 0 1 0 0,14-2-1 0 0,11-5 50 0 0,50-18 0 0 0,-37 11-356 0 0,234-77-4369 0 0,-231 74 2897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 2303 0 0,'13'-9'12336'0'0,"-22"14"-5110"0"0,5-1-9660 0 0,1-1 2732 0 0,0 0 1 0 0,0 1-1 0 0,1-1 0 0 0,0 1 0 0 0,-1-1 0 0 0,1 1 1 0 0,1 0-1 0 0,-1 0 0 0 0,-2 6 0 0 0,1 2 392 0 0,-2 24 0 0 0,4-25-563 0 0,-1 0-1 0 0,0 0 1 0 0,-5 13-1 0 0,-3-2-104 0 0,-1 0 0 0 0,0-1 0 0 0,-23 30 0 0 0,-1 3-45 0 0,16-24-178 0 0,8-12-1436 0 0,-16 31 0 0 0,26-47 43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61 108 8287 0 0,'-3'1'126'0'0,"-1"0"-38"0"0,1-1 0 0 0,-1 1 0 0 0,0-1 0 0 0,1 1 0 0 0,-1-1 0 0 0,1-1 0 0 0,-1 1 1 0 0,1 0-1 0 0,-1-1 0 0 0,1 0 0 0 0,-15-6 7741 0 0,19 5-7637 0 0,-1 0 0 0 0,1 0-1 0 0,0 1 1 0 0,0-1 0 0 0,0 0 0 0 0,0 1-1 0 0,0-1 1 0 0,1 1 0 0 0,-1-1 0 0 0,0 1-1 0 0,1 0 1 0 0,-1 0 0 0 0,1-1-1 0 0,-1 1 1 0 0,1 0 0 0 0,0 0 0 0 0,2 0-1 0 0,34-15 1058 0 0,-35 15-1158 0 0,30-10 428 0 0,1 3 1 0 0,0 0 0 0 0,1 2-1 0 0,36-1 1 0 0,141 8 1102 0 0,23 6-1323 0 0,-183-9-1103 0 0,1-1 1 0 0,74-17-1 0 0,-124 20 304 0 0,3-1 632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84 328 5063 0 0,'-1'0'232'0'0,"-82"0"15106"0"0,96-6-10993 0 0,27-9-5943 0 0,-24 9 3060 0 0,34-12-1100 0 0,1 2 1 0 0,1 2-1 0 0,0 2 1 0 0,1 2-1 0 0,70-3 0 0 0,314-23 415 0 0,-308 16-953 0 0,171-48-1 0 0,-193 39-458 0 0,89-28-4103 0 0,-175 49 2854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7831 0 0,'0'0'603'0'0,"0"-2"-396"0"0,0-3 203 0 0,0 4-27 0 0,0 0-1 0 0,0 0 1 0 0,1 0-1 0 0,-1 0 1 0 0,0 0-1 0 0,1 0 1 0 0,-1 0 0 0 0,0 0-1 0 0,1 0 1 0 0,-1 1-1 0 0,1-1 1 0 0,-1 0-1 0 0,1 0 1 0 0,0 1-1 0 0,-1-1 1 0 0,1 0-1 0 0,0 1 1 0 0,1-2-1 0 0,15-9 2934 0 0,-9 7-2252 0 0,10-5 2436 0 0,-11 9-5207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16183 0 0,'0'0'1462'0'0,"2"-1"-1201"0"0,86-79 3047 0 0,-65 60-2895 0 0,-1-1 0 0 0,32-41-1 0 0,-53 60-1327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1368 62 4607 0 0,'79'-44'594'0'0,"-62"35"2950"0"0,0 0 3621 0 0,-24 14-6861 0 0,0-1 0 0 0,1 1 1 0 0,-11 9-1 0 0,-1 1 11 0 0,-92 64 209 0 0,67-50-448 0 0,6-5-6 0 0,-66 33 1 0 0,-46 8-30 0 0,26-11 14 0 0,10-6-5 0 0,-15 6-25 0 0,-42 15 29 0 0,68-30-55 0 0,48-17 30 0 0,-181 84 270 0 0,210-94-299 0 0,19-10 11 0 0,4-1 24 0 0,-6-2 43 0 0,7 0-77 0 0,0 1-1 0 0,-1-1 0 0 0,1 0 1 0 0,0 0-1 0 0,0 0 1 0 0,0-1-1 0 0,0 1 1 0 0,0 0-1 0 0,0 0 0 0 0,0-1 1 0 0,0 1-1 0 0,0 0 1 0 0,1-1-1 0 0,-1 1 1 0 0,0-1-1 0 0,1 1 0 0 0,-1 0 1 0 0,1-1-1 0 0,0 0 1 0 0,0 1-1 0 0,-1-1 0 0 0,1 1 1 0 0,0-1-1 0 0,0 1 1 0 0,0-3-1 0 0,0 0 1 0 0,0-6-19 0 0,0 0 0 0 0,1 0 0 0 0,0 0 0 0 0,1 0 0 0 0,0 0 0 0 0,1 1 0 0 0,-1-1 0 0 0,2 1 0 0 0,8-18 0 0 0,-4 12-18 0 0,1-1 0 0 0,0 1 0 0 0,1 1 0 0 0,21-24 0 0 0,-20 27 26 0 0,1 1 0 0 0,0 0 0 0 0,1 1 0 0 0,22-14 0 0 0,59-23-57 0 0,-63 35 74 0 0,0 0-1 0 0,1 3 1 0 0,0 0 0 0 0,47-4-1 0 0,-71 11-1 0 0,1 1-1 0 0,-1-1 1 0 0,1 2-1 0 0,8 0 1 0 0,1 2 21 0 0,-14 1-4 0 0,-2-2-17 0 0,0 0 0 0 0,-1 0-1 0 0,1 1 1 0 0,0-1-1 0 0,-1 0 1 0 0,1 1-1 0 0,-1-1 1 0 0,0 1-1 0 0,0-1 1 0 0,0 1-1 0 0,0 0 1 0 0,0-1-1 0 0,0 1 1 0 0,-1 0-1 0 0,1 0 1 0 0,-1-1-1 0 0,0 1 1 0 0,0 0-1 0 0,0 0 1 0 0,-1 2-1 0 0,0 8 38 0 0,0 0 0 0 0,-7 22 0 0 0,4-20-7 0 0,0-1 14 0 0,0-1-1 0 0,1 1 0 0 0,1 0 0 0 0,0 0 0 0 0,0 24 0 0 0,3-33-8 0 0,0 0 1 0 0,0-1-1 0 0,0 1 0 0 0,1 0 0 0 0,-1-1 0 0 0,1 1 1 0 0,0-1-1 0 0,1 0 0 0 0,-1 0 0 0 0,1 0 0 0 0,0 0 1 0 0,0 0-1 0 0,0 0 0 0 0,0-1 0 0 0,0 1 0 0 0,1-1 1 0 0,0 0-1 0 0,0 0 0 0 0,7 4 0 0 0,17 2 328 0 0,0-1 0 0 0,0-1-1 0 0,1-2 1 0 0,46 4-1 0 0,27 4 243 0 0,25 15-293 0 0,-119-27-313 0 0,1 1 0 0 0,-1-2 0 0 0,0 1-1 0 0,12-2 1 0 0,-16 1 2 0 0,0-1-1 0 0,0 1 1 0 0,0-1 0 0 0,0 0-1 0 0,0 0 1 0 0,0 0 0 0 0,-1-1-1 0 0,1 0 1 0 0,-1 1 0 0 0,1-1-1 0 0,3-3 1 0 0,72-46-298 0 0,-63 39-64 0 0,1 1 0 0 0,0 1 0 0 0,31-13 0 0 0,-47 22 166 0 0,0 12-614 0 0,-1-8 701 0 0,0 0-1 0 0,0 0 0 0 0,0 0 0 0 0,0 0 0 0 0,-1 0 0 0 0,1 0 0 0 0,-1 0 0 0 0,-1 5 0 0 0,-5 20-1841 0 0,5-16 283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52 1839 0 0,'6'-7'435'0'0,"3"-2"1643"0"0,-6 6-815 0 0,0-1 0 0 0,0 1 0 0 0,0-1-1 0 0,4-6 2676 0 0,-7 9-3796 0 0,1 1 1 0 0,-1 0-1 0 0,0 0 0 0 0,0-1 1 0 0,1 1-1 0 0,-1 0 1 0 0,0-1-1 0 0,0 1 1 0 0,1 0-1 0 0,-1-1 0 0 0,0 1 1 0 0,0-1-1 0 0,0 1 1 0 0,0 0-1 0 0,1-1 1 0 0,-1 1-1 0 0,0-1 0 0 0,0 1 1 0 0,0 0-1 0 0,0-1 1 0 0,0 1-1 0 0,0-1 1 0 0,0 0-1 0 0,-1 1-51 0 0,1 0 0 0 0,0 0 0 0 0,0 0 1 0 0,0-1-1 0 0,-1 1 0 0 0,1 0 0 0 0,0 0 0 0 0,0 0 0 0 0,-1 0 0 0 0,1 0 0 0 0,0 0 0 0 0,0 0 1 0 0,-1 0-1 0 0,1 0 0 0 0,0 0 0 0 0,0 0 0 0 0,-1 0 0 0 0,1 0 0 0 0,0 0 0 0 0,-1 0 0 0 0,1 0 1 0 0,0 0-1 0 0,0 0 0 0 0,-1 0 0 0 0,1 0 0 0 0,0 0 0 0 0,0 0 0 0 0,0 0 0 0 0,-1 0 1 0 0,1 1-1 0 0,0-1 0 0 0,0 0 0 0 0,-1 0 0 0 0,1 0 0 0 0,0 0 0 0 0,0 1 0 0 0,0-1 0 0 0,-1 0 1 0 0,-10 10 87 0 0,-1 0 1 0 0,-18 23 0 0 0,7-8 10 0 0,-18 20 155 0 0,-45 64 1 0 0,54-68-339 0 0,-17 26-918 0 0,48-65-337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43 15775 0 0,'0'0'727'0'0,"2"0"-22"0"0,-1-1-591 0 0,-1 1 0 0 0,1 0-1 0 0,0 0 1 0 0,-1 0-1 0 0,1-1 1 0 0,0 1 0 0 0,-1 0-1 0 0,1 0 1 0 0,0 0 0 0 0,-1 0-1 0 0,1 0 1 0 0,0 0 0 0 0,-1 1-1 0 0,1-1 1 0 0,0 0-1 0 0,-1 0 1 0 0,1 0 0 0 0,0 1-1 0 0,-1-1 1 0 0,1 0 0 0 0,0 1-1 0 0,-1-1 1 0 0,2 1 0 0 0,-2 0-82 0 0,0-1 0 0 0,0 1 0 0 0,1 0 0 0 0,-1-1 0 0 0,0 1 0 0 0,0 0 0 0 0,0-1 0 0 0,0 1 0 0 0,0 0 0 0 0,0-1 0 0 0,0 1 0 0 0,0 0 0 0 0,0-1 0 0 0,0 1 0 0 0,0 0 0 0 0,0-1 0 0 0,-1 1 0 0 0,1-1 0 0 0,0 2 0 0 0,-2 2 34 0 0,0 0-1 0 0,-1 0 1 0 0,1 0 0 0 0,-6 8-1 0 0,-3-1 115 0 0,-1 0 0 0 0,0 0-1 0 0,-19 12 1 0 0,0 1-80 0 0,19-14-15 0 0,0 1 0 0 0,1 0 0 0 0,0 0 0 0 0,-10 15 0 0 0,18-23-25 0 0,0 1 0 0 0,1 0 0 0 0,-1 0 0 0 0,1 0 0 0 0,0 0 0 0 0,0 1 0 0 0,0-1 0 0 0,1 1 0 0 0,0-1 0 0 0,0 1 0 0 0,0-1 0 0 0,0 1 0 0 0,0 0 0 0 0,1-1 0 0 0,0 1 0 0 0,0 0 0 0 0,0-1 0 0 0,2 6 0 0 0,-2-8-32 0 0,1 0 0 0 0,0 0 0 0 0,-1 0 1 0 0,1-1-1 0 0,0 1 0 0 0,0 0 0 0 0,0-1 0 0 0,0 1 0 0 0,0-1 0 0 0,1 1 0 0 0,-1-1 0 0 0,1 1 0 0 0,-1-1 1 0 0,0 0-1 0 0,1 0 0 0 0,2 2 0 0 0,0-1 21 0 0,-1-1-1 0 0,1 1 1 0 0,-1-1 0 0 0,1 0 0 0 0,0 0-1 0 0,0 0 1 0 0,7 0 0 0 0,3-1 90 0 0,-1 0 0 0 0,1-1 0 0 0,21-4 0 0 0,0-1 83 0 0,-1-2 1 0 0,34-13-1 0 0,-54 16-175 0 0,1-1 0 0 0,-1 0 1 0 0,-1-1-1 0 0,1-1 0 0 0,-1 0 1 0 0,0-1-1 0 0,12-11 0 0 0,-23 18-44 0 0,1-1-1 0 0,-1 1 0 0 0,1-1 0 0 0,-1 0 0 0 0,0 1 0 0 0,0-1 0 0 0,0 0 0 0 0,-1 0 0 0 0,1 0 0 0 0,-1-1 0 0 0,1 1 0 0 0,-1 0 0 0 0,0 0 0 0 0,0-1 0 0 0,-1 1 0 0 0,1-1 0 0 0,-1 1 1 0 0,0-1-1 0 0,1 1 0 0 0,-2-1 0 0 0,1-4 0 0 0,-3-2 2 0 0,1 1 0 0 0,-1 0 0 0 0,-1 0 1 0 0,1 0-1 0 0,-1 0 0 0 0,-8-12 0 0 0,5 10-87 0 0,0 0 1 0 0,0 1-1 0 0,-1 0 0 0 0,-11-11 0 0 0,15 17 34 0 0,-1-1 0 0 0,0 1 0 0 0,0 0 0 0 0,0 1 1 0 0,-1-1-1 0 0,1 1 0 0 0,-1 0 0 0 0,0 0 0 0 0,0 1 0 0 0,-7-2 0 0 0,12 3-279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13103 0 0,'0'0'1488'0'0,"5"11"-1424"0"0,2-1-64 0 0,2 1-5840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28 14855 0 0,'0'0'680'0'0,"-1"-1"-10"0"0,-2-2-629 0 0,0 1 0 0 0,0-1 0 0 0,0 1 1 0 0,0 0-1 0 0,-1 0 0 0 0,1 0 1 0 0,-1 0-1 0 0,1 1 0 0 0,-1-1 1 0 0,0 1-1 0 0,0 0 0 0 0,-7-1 1 0 0,5 1 17 0 0,-1 1 1 0 0,0 0 0 0 0,1 0-1 0 0,-1 0 1 0 0,0 1 0 0 0,-12 3-1 0 0,5-1-49 0 0,-1 1-1 0 0,1 1 1 0 0,0 0 0 0 0,-21 11-1 0 0,13-2 41 0 0,-21 17-1 0 0,1 0 4 0 0,25-20-31 0 0,1 2-1 0 0,1 0 0 0 0,1 0 1 0 0,0 2-1 0 0,-17 21 0 0 0,13-6 107 0 0,17-28-124 0 0,1-1-1 0 0,-1 1 0 0 0,0 0 1 0 0,0-1-1 0 0,1 1 1 0 0,-1 0-1 0 0,1 0 0 0 0,-1 0 1 0 0,1-1-1 0 0,0 1 0 0 0,-1 0 1 0 0,1 0-1 0 0,0 0 1 0 0,0 0-1 0 0,1 0 0 0 0,-1 0 1 0 0,0-1-1 0 0,1 1 1 0 0,0 2-1 0 0,0 0 4 0 0,0-2 6 0 0,-1 0 0 0 0,1 0 0 0 0,0 0 0 0 0,0 0 0 0 0,0-1 0 0 0,1 1 0 0 0,-1 0 0 0 0,0 0 1 0 0,1-1-1 0 0,-1 1 0 0 0,1-1 0 0 0,-1 1 0 0 0,1-1 0 0 0,2 2 0 0 0,29 14 247 0 0,-16-9-168 0 0,13 8-19 0 0,-4-2 23 0 0,34 14 0 0 0,-49-23-75 0 0,0 0 0 0 0,0 0 0 0 0,-1 1-1 0 0,0 0 1 0 0,0 0 0 0 0,-1 1 0 0 0,0 1 0 0 0,0 0-1 0 0,11 12 1 0 0,-19-19-15 0 0,-1 0-1 0 0,1-1 1 0 0,-1 1-1 0 0,0 0 1 0 0,1-1-1 0 0,-1 1 0 0 0,1 0 1 0 0,-1 0-1 0 0,0-1 1 0 0,0 1-1 0 0,1 0 1 0 0,-1 0-1 0 0,0 0 1 0 0,0-1-1 0 0,0 1 1 0 0,0 0-1 0 0,0 0 1 0 0,0 0-1 0 0,0-1 0 0 0,0 1 1 0 0,0 0-1 0 0,0 0 1 0 0,-1 0-1 0 0,1-1 1 0 0,0 1-1 0 0,-1 0 1 0 0,1 0-1 0 0,0-1 1 0 0,-1 1-1 0 0,1 0 0 0 0,-1-1 1 0 0,1 1-1 0 0,-1 0 1 0 0,1-1-1 0 0,-1 1 1 0 0,1-1-1 0 0,-1 1 1 0 0,0-1-1 0 0,1 1 1 0 0,-2 0-1 0 0,0 0 24 0 0,1 0 0 0 0,0 1 0 0 0,0-1 0 0 0,0 0 0 0 0,-1 1 0 0 0,1-1 0 0 0,0 1 0 0 0,1-1 0 0 0,-2 4 0 0 0,0 6 177 0 0,2-10-178 0 0,0 0-1 0 0,0 0 1 0 0,0 0-1 0 0,-1 0 1 0 0,1 0 0 0 0,0 1-1 0 0,0-1 1 0 0,-1 0 0 0 0,1 0-1 0 0,-1-1 1 0 0,1 1 0 0 0,-1 0-1 0 0,1 0 1 0 0,-1 0-1 0 0,1 0 1 0 0,-1 0 0 0 0,0 0-1 0 0,1-1 1 0 0,-1 1 0 0 0,-1 1-1 0 0,-5 3 153 0 0,-1 0 0 0 0,0 0 0 0 0,0 0 0 0 0,0-1 0 0 0,-1 0 0 0 0,1-1-1 0 0,-13 4 1 0 0,5-3 25 0 0,0 0-1 0 0,0-2 1 0 0,-23 2-1 0 0,24-4-177 0 0,0 0-1 0 0,0-1 1 0 0,0-1-1 0 0,1-1 0 0 0,-1 0 1 0 0,0 0-1 0 0,1-2 0 0 0,0 0 1 0 0,0 0-1 0 0,0-1 0 0 0,1-1 1 0 0,-23-15-1 0 0,34 21-157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391 111 10303 0 0,'16'-18'409'0'0,"-11"13"-266"0"0,1-1-1 0 0,-1 0 0 0 0,-1 0 0 0 0,8-13 0 0 0,-11 17 184 0 0,1-1 0 0 0,0 0 1 0 0,-1 1-1 0 0,1-1 0 0 0,0 1 0 0 0,0 0 0 0 0,1 0 0 0 0,-1 0 0 0 0,0 0 0 0 0,1 0 0 0 0,4-3 0 0 0,10-7 1191 0 0,-17 11-1432 0 0,1 0 1 0 0,0 1 0 0 0,-1-1-1 0 0,1 0 1 0 0,0 1 0 0 0,-1-1-1 0 0,1 1 1 0 0,0-1 0 0 0,0 1-1 0 0,0-1 1 0 0,0 1 0 0 0,-1 0-1 0 0,1-1 1 0 0,0 1 0 0 0,0 0 0 0 0,0 0-1 0 0,0-1 1 0 0,0 1 0 0 0,0 0-1 0 0,0 0 1 0 0,0 0 0 0 0,0 0-1 0 0,-1 0 1 0 0,1 0 0 0 0,0 1-1 0 0,0-1 1 0 0,0 0 0 0 0,0 0-1 0 0,0 1 1 0 0,0-1 0 0 0,1 1-1 0 0,-1 0-43 0 0,0 0-1 0 0,0 1 0 0 0,-1-1 0 0 0,1 0 0 0 0,0 0 0 0 0,-1 0 0 0 0,1 1 0 0 0,-1-1 0 0 0,1 0 0 0 0,-1 1 0 0 0,1-1 0 0 0,-1 1 0 0 0,0-1 0 0 0,0 0 0 0 0,0 1 0 0 0,0-1 1 0 0,0 1-1 0 0,0-1 0 0 0,0 0 0 0 0,0 1 0 0 0,-1 1 0 0 0,-2 7 75 0 0,1-1 0 0 0,-2 1 1 0 0,1-1-1 0 0,-1 0 0 0 0,-6 11 1 0 0,-30 41 314 0 0,32-48-376 0 0,-164 223 393 0 0,34-49-463 0 0,39-34-691 0 0,62-86-2045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14711 0 0,'0'0'4282'0'0,"2"0"-3366"0"0,3 3-672 0 0,1 0 0 0 0,0-1 0 0 0,0 0 0 0 0,0 0 0 0 0,0-1 0 0 0,0 0 0 0 0,0 0 0 0 0,0 0 0 0 0,0-1 0 0 0,0 1 0 0 0,0-2 0 0 0,0 1 0 0 0,12-2 0 0 0,7-3 68 0 0,-1-2-1 0 0,25-8 1 0 0,-37 11-154 0 0,82-29 284 0 0,95-46 0 0 0,-147 58-630 0 0,-2-1 0 0 0,-1-2 1 0 0,-1-2-1 0 0,57-50 0 0 0,-88 70-150 0 0,7-7-1085 0 0,0 0 0 0 0,0-1 0 0 0,22-32 0 0 0,-28 35-223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14799 0 0,'0'0'1138'0'0,"1"0"-744"0"0,16 6 237 0 0,0-1-1 0 0,0-1 0 0 0,32 4 1 0 0,122 9 1187 0 0,-142-14-1760 0 0,0 0-1 0 0,-1 1 0 0 0,0 2 1 0 0,54 19-1 0 0,-81-25-761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38 182 15199 0 0,'0'0'1172'0'0,"-1"2"-765"0"0,-35 100 3892 0 0,36-100-3497 0 0,0-4-786 0 0,1 1 0 0 0,-1-1 0 0 0,1 1 0 0 0,0-1 1 0 0,-1 1-1 0 0,1 0 0 0 0,0-1 0 0 0,0 1 0 0 0,1-2 0 0 0,1-1-1 0 0,14-19-161 0 0,1 0 1 0 0,0 2-1 0 0,2 0 0 0 0,0 1 1 0 0,2 0-1 0 0,0 2 0 0 0,1 1 0 0 0,1 1 1 0 0,0 1-1 0 0,1 1 0 0 0,1 1 1 0 0,0 1-1 0 0,48-14 0 0 0,-65 23 184 0 0,-1 1-1 0 0,1 1 1 0 0,0 0-1 0 0,0 0 1 0 0,0 1 0 0 0,0 0-1 0 0,0 1 1 0 0,0-1-1 0 0,0 2 1 0 0,0-1 0 0 0,14 5-1 0 0,-18-4-3 0 0,-1 0 0 0 0,1 0 0 0 0,-1 1 0 0 0,0-1 0 0 0,1 1 0 0 0,-1 0 0 0 0,0 0 0 0 0,-1 0 0 0 0,1 0 0 0 0,0 1 0 0 0,-1 0 0 0 0,0-1 0 0 0,0 1 0 0 0,0 1 0 0 0,0-1-1 0 0,-1 0 1 0 0,0 1 0 0 0,0-1 0 0 0,0 1 0 0 0,0-1 0 0 0,-1 1 0 0 0,2 7 0 0 0,-2-5 39 0 0,0 0 0 0 0,-1 1 0 0 0,0-1 0 0 0,0 0 0 0 0,0 0 0 0 0,-1 0 0 0 0,-1 1 0 0 0,1-1 0 0 0,-1 0 0 0 0,0 0 0 0 0,-5 10 0 0 0,2-6 0 0 0,0-1 0 0 0,-1 0 0 0 0,0 0 0 0 0,0-1 1 0 0,-1 0-1 0 0,-13 13 0 0 0,16-15-100 0 0,-1-1 0 0 0,1 1 0 0 0,0 0 0 0 0,0 0 1 0 0,1 0-1 0 0,0 0 0 0 0,1 0 0 0 0,-1 1 0 0 0,-1 9 0 0 0,-1 1-973 0 0,3-9-279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 13991 0 0,'0'0'639'0'0,"1"-1"-10"0"0,5-3-402 0 0,1-1 3018 0 0,-14 14-2925 0 0,-100 138 476 0 0,94-130-742 0 0,-17 28 0 0 0,27-39-37 0 0,0 0-1 0 0,0 0 0 0 0,0 0 1 0 0,1 0-1 0 0,0 0 1 0 0,0 1-1 0 0,1-1 0 0 0,-1 1 1 0 0,1 8-1 0 0,1-14 312 0 0,1 1-144 0 0,0 0-114 0 0,0-1 0 0 0,1 1 0 0 0,-1 0 0 0 0,1-1 0 0 0,-1 1 0 0 0,1-1 0 0 0,-1 0 0 0 0,1 1 0 0 0,0-1 0 0 0,0 0 0 0 0,0 0 0 0 0,0 0 0 0 0,0 0 0 0 0,0 0 0 0 0,0-1 0 0 0,0 1 0 0 0,0-1 0 0 0,0 1 0 0 0,0-1 0 0 0,0 0 0 0 0,0 0 0 0 0,0 1 0 0 0,1-2 0 0 0,-1 1 0 0 0,0 0 0 0 0,0 0 0 0 0,0-1 0 0 0,0 1 0 0 0,4-2 0 0 0,22-7 296 0 0,0-1-1 0 0,37-18 1 0 0,-49 19-367 0 0,0 0 0 0 0,0-1 0 0 0,-1-1 0 0 0,-1 0 0 0 0,15-14 0 0 0,-24 20-56 0 0,0 0 0 0 0,0 0 0 0 0,-1 0 1 0 0,0-1-1 0 0,0 0 0 0 0,0 0 0 0 0,-1 0 1 0 0,6-13-1 0 0,-8 15 1 0 0,-1 0 0 0 0,1 0 0 0 0,0 1 0 0 0,-1-1 0 0 0,0 0 0 0 0,0 0-1 0 0,0 1 1 0 0,0-1 0 0 0,0 0 0 0 0,-1 0 0 0 0,0 1 0 0 0,0-1 0 0 0,0 0 0 0 0,0 1 0 0 0,0-1 0 0 0,-1 1 0 0 0,0 0 0 0 0,-2-4 0 0 0,2 3 6 0 0,0 1 1 0 0,0 0-1 0 0,-1 0 0 0 0,1 0 1 0 0,-1 0-1 0 0,0 1 0 0 0,1-1 1 0 0,-1 1-1 0 0,0 0 0 0 0,-1 0 1 0 0,1 0-1 0 0,0 0 0 0 0,-5-2 1 0 0,-2 1-58 0 0,0 0 1 0 0,1 1 0 0 0,-17-2-1 0 0,-2-1-208 0 0,27 5-617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43 15407 0 0,'0'0'1394'0'0,"-1"1"-1097"0"0,-10 18 435 0 0,1 0-1 0 0,-16 39 1 0 0,23-51-665 0 0,1-1-1 0 0,1 1 0 0 0,-1 0 1 0 0,1 0-1 0 0,0 0 1 0 0,0 0-1 0 0,1 0 1 0 0,0 0-1 0 0,0 0 0 0 0,1 0 1 0 0,0 0-1 0 0,0-1 1 0 0,4 12-1 0 0,-5-17-49 0 0,0 0 1 0 0,1 0-1 0 0,-1 0 0 0 0,0 0 0 0 0,1 0 1 0 0,-1 0-1 0 0,1 0 0 0 0,-1 0 1 0 0,1 0-1 0 0,0-1 0 0 0,-1 1 0 0 0,1 0 1 0 0,0 0-1 0 0,0 0 0 0 0,-1-1 0 0 0,1 1 1 0 0,0 0-1 0 0,0-1 0 0 0,0 1 0 0 0,0-1 1 0 0,0 1-1 0 0,0-1 0 0 0,0 0 0 0 0,0 1 1 0 0,0-1-1 0 0,0 0 0 0 0,0 1 0 0 0,0-1 1 0 0,0 0-1 0 0,0 0 0 0 0,0 0 0 0 0,0 0 1 0 0,0 0-1 0 0,1 0 0 0 0,0-1 0 0 0,2 1 10 0 0,10-2 39 0 0,-1 0-1 0 0,1-1 1 0 0,-1-1-1 0 0,1 0 1 0 0,-1 0-1 0 0,23-12 1 0 0,71-47 352 0 0,-100 58-415 0 0,25-17-3 0 0,-16 11 0 0 0,25-14 0 0 0,-34 22-12 0 0,-5 2-49 0 0,3 19-363 0 0,-14 25 90 0 0,7-38 345 0 0,0 0 1 0 0,1 0-1 0 0,-1 0 0 0 0,1 1 0 0 0,1-1 0 0 0,-1 0 0 0 0,1 1 0 0 0,0-1 0 0 0,0 1 0 0 0,0-1 0 0 0,1 0 0 0 0,1 10 1 0 0,-1-14 11 0 0,0 0 1 0 0,0 0 0 0 0,1 1-1 0 0,-1-1 1 0 0,0 0 0 0 0,0 0 0 0 0,0 0-1 0 0,1-1 1 0 0,-1 1 0 0 0,0 0 0 0 0,1 0-1 0 0,-1-1 1 0 0,1 1 0 0 0,-1 0 0 0 0,3-1-1 0 0,3 3 112 0 0,-4-2-69 0 0,0 1-1 0 0,1-1 0 0 0,-1-1 1 0 0,1 1-1 0 0,-1 0 0 0 0,1-1 1 0 0,0 0-1 0 0,-1 0 0 0 0,1 0 1 0 0,-1 0-1 0 0,1 0 1 0 0,0-1-1 0 0,-1 1 0 0 0,1-1 1 0 0,-1 0-1 0 0,0 0 0 0 0,1-1 1 0 0,-1 1-1 0 0,0-1 0 0 0,0 1 1 0 0,1-1-1 0 0,-1 0 1 0 0,4-4-1 0 0,7-6 126 0 0,-2 1-1 0 0,1-2 1 0 0,17-22 0 0 0,-16 17-186 0 0,12-13 204 0 0,-19 21-235 0 0,0 0 1 0 0,1 1 0 0 0,0 0-1 0 0,1 0 1 0 0,0 1 0 0 0,0 0-1 0 0,19-11 1 0 0,-8 8-1996 0 0,30-12 1 0 0,-30 16 290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96 265 9215 0 0,'0'0'422'0'0,"-2"2"-13"0"0,-4 4-210 0 0,0 1-1 0 0,-1-1 1 0 0,0 0-1 0 0,0-1 0 0 0,-1 1 1 0 0,1-1-1 0 0,-16 7 1 0 0,22-12 40 0 0,-1 1-1 0 0,1 0 1 0 0,0-1 0 0 0,0 1 0 0 0,-1 0-1 0 0,1 0 1 0 0,0 0 0 0 0,0 0 0 0 0,0 0-1 0 0,0 0 1 0 0,0 0 0 0 0,1 0 0 0 0,-1 0-1 0 0,0 1 1 0 0,0-1 0 0 0,1 0 0 0 0,-1 1-1 0 0,0 1 1 0 0,-3 6 4213 0 0,12-10-4171 0 0,0-1 0 0 0,0 0 1 0 0,0 0-1 0 0,-1-1 0 0 0,1 0 1 0 0,-1 0-1 0 0,0-1 0 0 0,13-8 0 0 0,4-1 154 0 0,22-11-307 0 0,-2-2 0 0 0,0-3-1 0 0,64-54 1 0 0,-77 56-419 0 0,1 1 0 0 0,1 1 0 0 0,51-28 0 0 0,-60 42-197 0 0,-22 11 356 0 0,-1 1-120 0 0,1 1 236 0 0,0 0 0 0 0,0 0-1 0 0,0 0 1 0 0,-1 0 0 0 0,1 0 0 0 0,-1 0 0 0 0,0 0-1 0 0,1 1 1 0 0,-1-1 0 0 0,0 0 0 0 0,-1 1-1 0 0,1-1 1 0 0,0 1 0 0 0,-1-1 0 0 0,1 1-1 0 0,-1 0 1 0 0,0-1 0 0 0,1 1 0 0 0,-2 4-1 0 0,0 6 23 0 0,-1 1 0 0 0,-6 23-1 0 0,0 4 36 0 0,7-23 42 0 0,1 0-1 0 0,0 0 0 0 0,2 0 0 0 0,0 0 1 0 0,1 0-1 0 0,1 0 0 0 0,0-1 0 0 0,10 24 0 0 0,-12-37-50 0 0,0 0-1 0 0,1 0 0 0 0,-1 0 1 0 0,1 0-1 0 0,-1-1 0 0 0,1 0 0 0 0,0 1 1 0 0,0-1-1 0 0,1 0 0 0 0,-1 0 0 0 0,1-1 1 0 0,-1 1-1 0 0,1-1 0 0 0,6 3 0 0 0,7 3 19 0 0,-1-1 0 0 0,23 5-1 0 0,-34-10-31 0 0,8 1-453 0 0,1 0-1 0 0,-1-1 0 0 0,1-1 0 0 0,0 0 0 0 0,-1-1 1 0 0,28-3-1 0 0,-2 0-6879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4607 0 0,'0'0'15018'0'0,"-8"16"-13782"0"0,7-15-1230 0 0,-11 8-16 0 0,10-8-93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36 785 919 0 0,'-8'8'73'0'0,"-19"12"11656"0"0,27-12-6550 0 0,0-8-5109 0 0,0 0-1 0 0,0 0 1 0 0,0 0 0 0 0,0 0-1 0 0,1 0 1 0 0,-1 0 0 0 0,0 0-1 0 0,0 0 1 0 0,0 0 0 0 0,0 0-1 0 0,0 0 1 0 0,0 0 0 0 0,0 0-1 0 0,0 0 1 0 0,1 0-1 0 0,0 1 1324 0 0,-1-1-1323 0 0,0 0 0 0 0,0 0-1 0 0,0 0 1 0 0,0 0 0 0 0,0 1-1 0 0,0-1 1 0 0,0 0 0 0 0,0 0-1 0 0,0 0 1 0 0,0 0 0 0 0,1 0-1 0 0,-1 0 1 0 0,0 0 0 0 0,0 0-1 0 0,-1 0 1 0 0,1 1 0 0 0,0-1-1 0 0,0 0 1 0 0,0 0-1 0 0,0 0 1 0 0,12-10 1078 0 0,14-15-875 0 0,112-119 384 0 0,-117 122-653 0 0,150-155 6 0 0,-112 121-12 0 0,67-49 1 0 0,-50 56-65 0 0,-1 2-15 0 0,-74 46 25 0 0,6 11-34 0 0,-6-9 86 0 0,-1 0 0 0 0,0 0 1 0 0,0 0-1 0 0,0 0 0 0 0,0 0 1 0 0,0 0-1 0 0,-1 0 0 0 0,1 0 1 0 0,0 0-1 0 0,0 0 0 0 0,-1 0 1 0 0,1 0-1 0 0,0 0 0 0 0,-1 0 1 0 0,1 0-1 0 0,-1 0 0 0 0,0 1 1 0 0,-14 18 4 0 0,7-12-3 0 0,-94 147-68 0 0,86-126 74 0 0,0 1 0 0 0,3 1 1 0 0,-16 48-1 0 0,27-70 26 0 0,-1-2-18 0 0,2 0 1 0 0,-1 0-1 0 0,1 1 1 0 0,0-1-1 0 0,0 1 1 0 0,1 8-1 0 0,0-14 244 0 0,2-2-192 0 0,-1 1-58 0 0,0-1-1 0 0,0 0 1 0 0,0 0 0 0 0,0 0-1 0 0,0 0 1 0 0,0 0 0 0 0,0 0-1 0 0,0 0 1 0 0,0 0-1 0 0,0 0 1 0 0,0 0 0 0 0,0 0-1 0 0,0-1 1 0 0,0 1 0 0 0,0 0-1 0 0,0-1 1 0 0,0 1-1 0 0,-1-1 1 0 0,1 1 0 0 0,0-1-1 0 0,0 1 1 0 0,0-1 0 0 0,0 0-1 0 0,-1 1 1 0 0,1-1-1 0 0,1-1 1 0 0,0-1 10 0 0,9-8 19 0 0,-1-1-1 0 0,0 1 1 0 0,13-21 0 0 0,-16 20-12 0 0,1 1 1 0 0,0 0-1 0 0,1 0 1 0 0,0 1 0 0 0,13-11-1 0 0,41-25-19 0 0,20-16-23 0 0,160-136-510 0 0,-182 148 381 0 0,-17 13 57 0 0,88-56-1 0 0,-131 92 36 0 0,-6 5 46 0 0,1-1 0 0 0,-1 0 0 0 0,1 1 0 0 0,0 0 0 0 0,-1 0 0 0 0,2 0 0 0 0,-1 0 0 0 0,0 1 0 0 0,1 0 0 0 0,0-1 0 0 0,-4 9 0 0 0,3-4-4 0 0,-1 0 0 0 0,1 1-1 0 0,1 0 1 0 0,0-1 0 0 0,-3 17 0 0 0,4-5 14 0 0,-2-1 0 0 0,0 1 0 0 0,-9 23 0 0 0,-26 48 228 0 0,-62 105 0 0 0,98-192-211 0 0,-55 113 318 0 0,51-92-272 0 0,6-22-61 0 0,0 1 0 0 0,0-1 0 0 0,-1 1 0 0 0,1-1 0 0 0,-4 7 0 0 0,-20 43-149 0 0,24-53-469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43 919 0 0,'2'0'67'0'0,"33"-14"174"0"0,-27 10 975 0 0,1 0-1 0 0,16-4 1 0 0,-9 5 252 0 0,21-6 8467 0 0,-44 18-8983 0 0,-59 62 1264 0 0,-77 89-675 0 0,-11 33-2884 0 0,133-168-4741 0 0,12-14 228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48 119 3223 0 0,'-27'-11'28'0'0,"6"2"12702"0"0,22 8-12627 0 0,-1-1 0 0 0,1 1 0 0 0,0-1 0 0 0,0 1 1 0 0,0-1-1 0 0,0 1 0 0 0,0 0 0 0 0,0-1 0 0 0,2 0 1 0 0,2-2 86 0 0,0 1 0 0 0,0 0 0 0 0,0 0 0 0 0,1 1 0 0 0,-1 0 0 0 0,12-4 0 0 0,38-5 1684 0 0,-34 7-1228 0 0,32-3 234 0 0,1 3 0 0 0,89 2 0 0 0,-38 3-468 0 0,37-1-235 0 0,100-5-57 0 0,48-22-1005 0 0,-247 25-1456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11743 0 0,'0'0'267'0'0,"-6"10"744"0"0,6-9-975 0 0,0 0 1 0 0,-1 0 0 0 0,1 0 0 0 0,0 0 0 0 0,0 0 0 0 0,0 0-1 0 0,0 0 1 0 0,0 0 0 0 0,0 0 0 0 0,0 0 0 0 0,1 0-1 0 0,-1 0 1 0 0,0 0 0 0 0,0 0 0 0 0,1 0 0 0 0,-1 0-1 0 0,1 0 1 0 0,-1 0 0 0 0,1 0 0 0 0,-1-1 0 0 0,1 1 0 0 0,-1 0-1 0 0,1 0 1 0 0,0 0 0 0 0,0-1 0 0 0,-1 1 0 0 0,3 1-1 0 0,-1-1 163 0 0,2 3 44 0 0,1-1 0 0 0,0 0 0 0 0,0 0 0 0 0,0 0 0 0 0,0-1 0 0 0,0 0 0 0 0,0 0 0 0 0,1 0 0 0 0,-1-1 0 0 0,1 0 0 0 0,0 0 0 0 0,5 1 0 0 0,13-1 884 0 0,38-1 1 0 0,-38-1-385 0 0,250-13 2614 0 0,134-38-2831 0 0,-353 42-555 0 0,295-46-1045 0 0,-340 55 502 0 0,-1 1 0 0 0,1 0 0 0 0,0 0 0 0 0,0 1-1 0 0,0 1 1 0 0,-1 0 0 0 0,1 0 0 0 0,13 6 0 0 0,-13-3-771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41 326 14135 0 0,'0'0'647'0'0,"-1"0"-11"0"0,-4 3-494 0 0,1-1-1 0 0,-1 1 1 0 0,1 0 0 0 0,0 0-1 0 0,-1 1 1 0 0,-3 3 0 0 0,7-6 255 0 0,1 1-22 0 0,-3 5-107 0 0,3-5 603 0 0,1-1-633 0 0,0 0-198 0 0,1 0-1 0 0,-1 0 1 0 0,0-1-1 0 0,1 1 1 0 0,-1 0-1 0 0,1-1 1 0 0,-1 1-1 0 0,1-1 1 0 0,-1 1-1 0 0,1-1 1 0 0,-1 0-1 0 0,1 0 1 0 0,0 0-1 0 0,-1 0 1 0 0,3 0-1 0 0,0 0 58 0 0,0-1 0 0 0,1 0 1 0 0,-1 0-1 0 0,0 0 0 0 0,6-3 0 0 0,4-3 196 0 0,0-1 1 0 0,15-11 0 0 0,-25 17-246 0 0,259-187 368 0 0,-178 128-561 0 0,-70 49 121 0 0,1 1 0 0 0,0 0 0 0 0,0 2 1 0 0,1 0-1 0 0,0 1 0 0 0,19-7 0 0 0,-33 15 24 0 0,0-1-1 0 0,0 1 1 0 0,-1-1-1 0 0,1 1 1 0 0,0 0-1 0 0,0 0 1 0 0,0 0-1 0 0,0 1 1 0 0,0-1-1 0 0,0 1 1 0 0,-1-1 0 0 0,1 1-1 0 0,0 0 1 0 0,0 0-1 0 0,-1 0 1 0 0,1 0-1 0 0,-1 1 1 0 0,1-1-1 0 0,3 3 1 0 0,-3-1 12 0 0,0-1 1 0 0,-1 1-1 0 0,1 0 1 0 0,-1-1-1 0 0,1 1 0 0 0,-1 0 1 0 0,0 0-1 0 0,0 1 1 0 0,0-1-1 0 0,-1 0 1 0 0,1 1-1 0 0,-1-1 1 0 0,0 1-1 0 0,2 5 1 0 0,-2 1 44 0 0,1 0 1 0 0,-1 0-1 0 0,-1 0 1 0 0,1 0 0 0 0,-2 0-1 0 0,1 0 1 0 0,-2 0-1 0 0,1 0 1 0 0,-1 0 0 0 0,-1 0-1 0 0,0-1 1 0 0,0 1 0 0 0,-7 13-1 0 0,-48 89 594 0 0,45-95-591 0 0,11-15-71 0 0,1 0 0 0 0,-1-1 0 0 0,1 1 0 0 0,-1 0 1 0 0,1 0-1 0 0,0 0 0 0 0,0 1 0 0 0,0-1 0 0 0,0 0 0 0 0,0 0 0 0 0,0 1 0 0 0,0 2 0 0 0,-2 7-136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40 4607 0 0,'1'-7'475'0'0,"1"1"-114"0"0,-1 1 1425 0 0,7-16 10286 0 0,-6 29-12013 0 0,-1 0 1 0 0,0 0 0 0 0,-1 0 0 0 0,0-1 0 0 0,0 1 0 0 0,-1 0 0 0 0,1 0 0 0 0,-2 0 0 0 0,1 0 0 0 0,-1 0 0 0 0,-4 8 0 0 0,-4 10 69 0 0,-25 46 1 0 0,27-58-58 0 0,-211 346 275 0 0,198-327-342 0 0,-14 17 31 0 0,-77 84 1 0 0,-55 34 76 0 0,81-83-91 0 0,68-65-218 0 0,0 2 0 0 0,1 1 0 0 0,-23 41-1 0 0,34-54-226 0 0,5-9-93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13935 0 0,'-1'1'638'0'0,"-1"0"-423"0"0,-12 5 472 0 0,39 1 333 0 0,9-3-98 0 0,0-2 0 0 0,0-2 0 0 0,58-6 0 0 0,594-78 3145 0 0,-475 39-7072 0 0,-184 35 1351 0 0,-3-1-66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0 8751 0 0,'0'0'399'0'0,"-1"1"-4"0"0,-23 23-378 0 0,-18 16 2533 0 0,2 3 1 0 0,-53 73 0 0 0,-39 99-1426 0 0,16-45-319 0 0,66-101-472 0 0,-200 239 1067 0 0,215-267-1258 0 0,21-25-73 0 0,-42 45 135 0 0,55-59-25 0 0,3-5-99 0 0,22-21-30 0 0,94-86-247 0 0,-26 34-457 0 0,-8 6-152 0 0,107-68 0 0 0,-178 129 731 0 0,-9 6 66 0 0,0 0 0 0 0,0 0 0 0 0,0 1 0 0 0,1-1 0 0 0,-1 1 0 0 0,0 0 0 0 0,1 1 0 0 0,0-1 0 0 0,-1 1 0 0 0,1 0 0 0 0,0 0 0 0 0,0 0 0 0 0,8 0 0 0 0,-12 2 14 0 0,-1-1 0 0 0,1 0-1 0 0,-1 1 1 0 0,1-1 0 0 0,-1 1 0 0 0,1-1 0 0 0,-1 1 0 0 0,1-1 0 0 0,-1 1 0 0 0,0-1 0 0 0,1 1 0 0 0,-1 0 0 0 0,0-1 0 0 0,1 1 0 0 0,-1-1 0 0 0,0 1 0 0 0,0 0 0 0 0,0-1 0 0 0,1 1 0 0 0,-1 1 0 0 0,0-1 7 0 0,1 3 25 0 0,0 1 1 0 0,-1-1-1 0 0,1 1 0 0 0,-1-1 0 0 0,0 1 0 0 0,-1 0 1 0 0,1-1-1 0 0,-1 1 0 0 0,0-1 0 0 0,-2 8 0 0 0,-3 6 225 0 0,-10 22 0 0 0,10-27-135 0 0,-21 41 391 0 0,16-34-77 0 0,-13 36 0 0 0,21-49-380 0 0,1 0 0 0 0,1 0 1 0 0,-1 1-1 0 0,1-1 0 0 0,0 1 1 0 0,1-1-1 0 0,0 0 0 0 0,0 1 1 0 0,1 8-1 0 0,0-9-125 0 0,1 0-1 0 0,-1-1 0 0 0,4 9 1 0 0,6 4-3181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25 1839 0 0,'15'-8'96'0'0,"-11"5"21"0"0,0 0 1 0 0,0 1-1 0 0,14-6 13353 0 0,-19 10-13174 0 0,1 0 1 0 0,-1 0-1 0 0,0 0 1 0 0,0 0-1 0 0,0 0 1 0 0,0 0-1 0 0,0 0 1 0 0,-2 3-1 0 0,-1 1 76 0 0,-6 9-3 0 0,0-1 1 0 0,-2-1 0 0 0,0 1 0 0 0,-23 19-1 0 0,-5 5 265 0 0,-30 39 481 0 0,58-63-991 0 0,2 1 1 0 0,-1-1-1 0 0,-13 30 0 0 0,23-42-116 0 0,0-1 0 0 0,1 1 0 0 0,-1-1 0 0 0,1 1-1 0 0,-1 0 1 0 0,1-1 0 0 0,0 1 0 0 0,-1 2 0 0 0,1-3-8 0 0,1 0 1 0 0,-1-1-1 0 0,0 1 0 0 0,0-1 1 0 0,0 1-1 0 0,0-1 1 0 0,0 1-1 0 0,0-1 0 0 0,1 1 1 0 0,-1-1-1 0 0,0 1 1 0 0,0-1-1 0 0,1 1 0 0 0,-1-1 1 0 0,0 1-1 0 0,1-1 1 0 0,-1 0-1 0 0,1 1 0 0 0,-1-1 1 0 0,2 1-27 0 0,0 0 1 0 0,-1 0 0 0 0,1-1-1 0 0,0 1 1 0 0,0-1-1 0 0,-1 0 1 0 0,1 0-1 0 0,0 1 1 0 0,0-1 0 0 0,0 0-1 0 0,-1 0 1 0 0,1 0-1 0 0,0-1 1 0 0,3 0-1 0 0,1 0-503 0 0,0-1 0 0 0,-1 1-1 0 0,1-1 1 0 0,-1-1-1 0 0,1 1 1 0 0,-1-1-1 0 0,0 0 1 0 0,7-5-1 0 0,9-7-6110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 6911 0 0,'-7'-3'715'0'0,"0"2"-52"0"0,0 0 0 0 0,1 0 1 0 0,-1 1-1 0 0,0 0 0 0 0,1 0 0 0 0,-1 0 0 0 0,0 1 0 0 0,-9 2 1 0 0,-2-1 1103 0 0,-36 6 281 0 0,0 2 0 0 0,-68 21 1 0 0,91-21-2033 0 0,1 2 1 0 0,0 0 0 0 0,1 2 0 0 0,0 2-1 0 0,-33 23 1 0 0,62-39-17 0 0,-6 5 0 0 0,0-1 0 0 0,0 1 0 0 0,0 0 0 0 0,-4 7 0 0 0,9-12 0 0 0,0 1 0 0 0,0 0 0 0 0,1 0 0 0 0,-1-1 0 0 0,1 1 0 0 0,-1 0 0 0 0,0 0 0 0 0,1 0 0 0 0,-1-1 0 0 0,1 1 0 0 0,0 0 0 0 0,-1 0 0 0 0,1 0 0 0 0,0 0 0 0 0,0 0 0 0 0,-1 0 0 0 0,1 0 0 0 0,0 0 0 0 0,0 0 0 0 0,0 0 0 0 0,0 0 0 0 0,0 0 0 0 0,0 0 0 0 0,1 0 0 0 0,-1 0 0 0 0,0 0 0 0 0,0 0 0 0 0,1 0 0 0 0,-1-1 0 0 0,1 1 0 0 0,-1 0 0 0 0,1 0 0 0 0,-1 0 0 0 0,1 0 0 0 0,-1-1 0 0 0,1 1 0 0 0,0 0 0 0 0,-1 0 0 0 0,1-1 0 0 0,0 1 0 0 0,-1-1 0 0 0,3 2 0 0 0,2 1-11 0 0,1 0 1 0 0,-1-1-1 0 0,1 0 0 0 0,0 0 0 0 0,0 0 0 0 0,0-1 1 0 0,8 2-1 0 0,47 2-191 0 0,-46-5 172 0 0,18 2-83 0 0,124 9-412 0 0,-131-7 482 0 0,0 0 0 0 0,0 2 0 0 0,47 17 0 0 0,-65-20 48 0 0,0 1-1 0 0,0 0 1 0 0,-1 0-1 0 0,1 1 1 0 0,-1 0 0 0 0,0 0-1 0 0,-1 1 1 0 0,12 11-1 0 0,-16-14 13 0 0,0-1 0 0 0,0 1 0 0 0,0-1 0 0 0,-1 1 0 0 0,1 0-1 0 0,-1 0 1 0 0,1-1 0 0 0,-1 1 0 0 0,0 0 0 0 0,0 0 0 0 0,0 0 0 0 0,-1 1 0 0 0,1-1-1 0 0,-1 0 1 0 0,1 0 0 0 0,-1 0 0 0 0,0 0 0 0 0,-1 0 0 0 0,1 1 0 0 0,0-1-1 0 0,-1 0 1 0 0,0 0 0 0 0,1 0 0 0 0,-1 0 0 0 0,0 0 0 0 0,-1 0 0 0 0,-1 4 0 0 0,-3 1 63 0 0,0 0 1 0 0,0 0-1 0 0,0-1 1 0 0,-1 1-1 0 0,0-1 1 0 0,-1-1-1 0 0,1 1 1 0 0,-1-2-1 0 0,0 1 1 0 0,-1-1-1 0 0,1 0 1 0 0,-1 0-1 0 0,-14 4 1 0 0,-9 2 185 0 0,-1 0 1 0 0,-51 7-1 0 0,52-12-97 0 0,-42 2 0 0 0,59-7-204 0 0,1-1 0 0 0,-1-1 0 0 0,1 0 0 0 0,0-1 0 0 0,-19-4 0 0 0,31 5-356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5527 0 0,'0'0'2092'0'0,"-2"0"-397"0"0,-15 0 1736 0 0,15 0-2381 0 0,-5 2 473 0 0,-69 3 1790 0 0,74-5-3154 0 0,1 1-6 0 0,-20 9 181 0 0,1 1-1 0 0,-33 23 1 0 0,34-22-263 0 0,-62 47 5 0 0,-90 84 0 0 0,157-131-42 0 0,1 0 0 0 0,1 1 0 0 0,-13 19 0 0 0,22-29-13 0 0,0 1 0 0 0,0 0 0 0 0,1 0 0 0 0,0 0 0 0 0,0 0 0 0 0,0 0 0 0 0,0 1-1 0 0,1-1 1 0 0,0 1 0 0 0,0-1 0 0 0,0 1 0 0 0,0-1 0 0 0,1 1 0 0 0,-1 0 0 0 0,1-1 0 0 0,0 1 0 0 0,1 0 0 0 0,0 4 0 0 0,0-7-13 0 0,0 0 1 0 0,0 1 0 0 0,0-1 0 0 0,1 0 0 0 0,-1 0 0 0 0,0 0 0 0 0,1 0 0 0 0,0 0 0 0 0,-1-1 0 0 0,1 1 0 0 0,0 0 0 0 0,0-1 0 0 0,0 1 0 0 0,0-1 0 0 0,0 0 0 0 0,0 1 0 0 0,0-1 0 0 0,1 0 0 0 0,-1-1 0 0 0,0 1-1 0 0,1 0 1 0 0,-1 0 0 0 0,0-1 0 0 0,1 0 0 0 0,3 1 0 0 0,8 0 22 0 0,-1 0 0 0 0,1-1-1 0 0,17-2 1 0 0,-29 2-28 0 0,110-17-2080 0 0,-81 11-2043 0 0,10-1-2271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77 11519 0 0,'0'0'5506'0'0,"2"1"-4149"0"0,16 5-588 0 0,-9-2-538 0 0,0-1 0 0 0,1 0 1 0 0,-1-1-1 0 0,1 0 0 0 0,0 0 1 0 0,11 0-1 0 0,-1-3-107 0 0,-1 0 0 0 0,0-1 0 0 0,0-1 0 0 0,34-10 0 0 0,-43 10-141 0 0,-1 0-1 0 0,0 0 1 0 0,0-1 0 0 0,0-1-1 0 0,-1 1 1 0 0,1-2 0 0 0,-1 1-1 0 0,0-1 1 0 0,-1 0 0 0 0,1-1-1 0 0,7-8 1 0 0,-14 13-126 0 0,0 0-54 0 0,-1 2 189 0 0,0 0 0 0 0,0 0 0 0 0,0-1 0 0 0,0 1 0 0 0,0 0 0 0 0,1 0 0 0 0,-1-1 0 0 0,0 1-1 0 0,0 0 1 0 0,0 0 0 0 0,0-1 0 0 0,0 1 0 0 0,0 0 0 0 0,0 0 0 0 0,0-1 0 0 0,0 1 0 0 0,0 0-1 0 0,0 0 1 0 0,0-1 0 0 0,0 1 0 0 0,0 0 0 0 0,-1 0 0 0 0,1-1 0 0 0,0 1 0 0 0,0 0 0 0 0,0 0-1 0 0,0-1 1 0 0,-1 1 0 0 0,-3-1-35 0 0,-1 0-1 0 0,0 0 0 0 0,0 1 1 0 0,1-1-1 0 0,-1 1 1 0 0,0 0-1 0 0,0 1 0 0 0,0-1 1 0 0,-8 3-1 0 0,-49 16-137 0 0,38-11 104 0 0,-15 5 210 0 0,1 1 1 0 0,1 1 0 0 0,1 3-1 0 0,0 0 1 0 0,1 3 0 0 0,1 1-1 0 0,-51 43 1 0 0,81-62-118 0 0,0 0 0 0 0,1 1 0 0 0,0 0 0 0 0,0-1 0 0 0,0 1 1 0 0,0 0-1 0 0,0 1 0 0 0,1-1 0 0 0,0 0 0 0 0,-2 6 0 0 0,3 2-5 0 0,1-11-9 0 0,1 1 1 0 0,-1-1-1 0 0,1 0 1 0 0,0 0-1 0 0,-1 0 1 0 0,1 0-1 0 0,0 0 0 0 0,0 1 1 0 0,0-1-1 0 0,0-1 1 0 0,0 1-1 0 0,0 0 1 0 0,0 0-1 0 0,0 0 1 0 0,0 0-1 0 0,0-1 0 0 0,0 1 1 0 0,1-1-1 0 0,-1 1 1 0 0,0-1-1 0 0,1 1 1 0 0,0-1-1 0 0,33 6 3 0 0,-34-5-2 0 0,25 0-447 0 0,0-1 0 0 0,33-3 0 0 0,15-6-5717 0 0,-33 4 227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7367 0 0,'-2'0'4322'0'0,"-47"2"908"0"0,33 0-4908 0 0,1 0 1 0 0,0 1 0 0 0,-16 5 0 0 0,6 0-275 0 0,-1 2 1 0 0,1 1 0 0 0,0 1-1 0 0,1 1 1 0 0,1 1-1 0 0,0 2 1 0 0,1 0-1 0 0,1 1 1 0 0,0 1-1 0 0,1 1 1 0 0,-27 33 0 0 0,42-45 38 0 0,-1 1 1 0 0,-6 12 0 0 0,11-17-74 0 0,0-1 0 0 0,0 1 0 0 0,0-1 0 0 0,0 1 0 0 0,0-1-1 0 0,0 1 1 0 0,1-1 0 0 0,-1 1 0 0 0,1 0 0 0 0,0-1 0 0 0,0 1 0 0 0,0 5 0 0 0,1-8-11 0 0,-1 1 1 0 0,0-1-1 0 0,0 1 1 0 0,1-1 0 0 0,-1 1-1 0 0,0-1 1 0 0,1 0 0 0 0,-1 1-1 0 0,1-1 1 0 0,-1 1 0 0 0,1-1-1 0 0,-1 0 1 0 0,0 1 0 0 0,1-1-1 0 0,-1 0 1 0 0,1 0-1 0 0,0 1 1 0 0,-1-1 0 0 0,1 0-1 0 0,-1 0 1 0 0,1 0 0 0 0,0 1-1 0 0,12 1 34 0 0,-4-2-3 0 0,-1-1 1 0 0,0 1-1 0 0,0-1 1 0 0,1-1-1 0 0,11-3 1 0 0,43-17 100 0 0,-36 12-135 0 0,3-2 31 0 0,51-29-1 0 0,-16 6-41 0 0,-70 38 21 0 0,1 1 1 0 0,0-1 0 0 0,-1 1 0 0 0,1 0 0 0 0,-3 4 0 0 0,-9 8 113 0 0,13-13-152 0 0,0 0 0 0 0,0 0 1 0 0,0 1-1 0 0,0-1 0 0 0,0 1 0 0 0,1 0 1 0 0,0 0-1 0 0,-1 0 0 0 0,1 0 0 0 0,1 0 1 0 0,-1 0-1 0 0,1 0 0 0 0,-1 1 0 0 0,1-1 1 0 0,0 7-1 0 0,1-10-356 0 0,9 8-2965 0 0,1-2 1739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2303 0 0,'-1'0'6419'0'0,"-10"0"-3686"0"0,0 1-1 0 0,-11 2 1 0 0,8 0-2472 0 0,1 0-1 0 0,0 1 1 0 0,1 1 0 0 0,-1 0 0 0 0,-19 12 0 0 0,1 0-154 0 0,-52 40 1 0 0,73-49-93 0 0,0 0 1 0 0,1 1-1 0 0,0 0 1 0 0,0 0-1 0 0,1 1 1 0 0,0 1-1 0 0,1-1 1 0 0,-10 18-1 0 0,16-25-13 0 0,0-1 0 0 0,1 0 0 0 0,-1 1 0 0 0,0-1-1 0 0,1 1 1 0 0,0-1 0 0 0,-1 1 0 0 0,1-1 0 0 0,0 1 0 0 0,0 0 0 0 0,1-1 0 0 0,-1 1-1 0 0,0-1 1 0 0,1 1 0 0 0,-1-1 0 0 0,1 0 0 0 0,0 1 0 0 0,0-1 0 0 0,0 0-1 0 0,0 1 1 0 0,3 2 0 0 0,2 4 15 0 0,1 1 0 0 0,0-2 0 0 0,15 14 0 0 0,4 6 2 0 0,-20-20 15 0 0,0 0-1 0 0,0 0 1 0 0,-1 1-1 0 0,0-1 1 0 0,-1 1-1 0 0,0 0 1 0 0,0 1 0 0 0,-1-1-1 0 0,0 1 1 0 0,-1-1-1 0 0,0 1 1 0 0,1 11-1 0 0,-4-17 45 0 0,1 0 0 0 0,-1 0-1 0 0,1 0 1 0 0,-1 0 0 0 0,0 0 0 0 0,-1 0 0 0 0,1-1-1 0 0,-1 1 1 0 0,1 0 0 0 0,-1-1 0 0 0,0 1-1 0 0,-1-1 1 0 0,1 0 0 0 0,0 0 0 0 0,-1 0-1 0 0,0 0 1 0 0,0 0 0 0 0,0 0 0 0 0,0-1-1 0 0,0 0 1 0 0,0 1 0 0 0,-1-1 0 0 0,1 0-1 0 0,-6 2 1 0 0,-2 0 14 0 0,1 1 1 0 0,-1-2-1 0 0,0 1 0 0 0,0-2 0 0 0,-1 1 0 0 0,1-1 0 0 0,-15 0 0 0 0,20-2-62 0 0,0 0 0 0 0,0 0-1 0 0,0-1 1 0 0,-1 0 0 0 0,-8-2-1 0 0,14 3-69 0 0,-1-1-1 0 0,1 1 1 0 0,0 0-1 0 0,0-1 1 0 0,0 1-1 0 0,0-1 1 0 0,0 1-1 0 0,-1-1 1 0 0,1 0 0 0 0,0 1-1 0 0,0-1 1 0 0,0 0-1 0 0,1 0 1 0 0,-1 1-1 0 0,0-1 1 0 0,0 0-1 0 0,0 0 1 0 0,1 0-1 0 0,-1 0 1 0 0,0 0-1 0 0,1 0 1 0 0,-1 0-1 0 0,1-1 1 0 0,-1 1 0 0 0,1 0-1 0 0,0 0 1 0 0,-1 0-1 0 0,1 0 1 0 0,0-1-1 0 0,0 1 1 0 0,0 0-1 0 0,0 0 1 0 0,0-1-1 0 0,0-1 1 0 0,5-12-5037 0 0,3-3-1709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230 275 14711 0 0,'0'0'3488'0'0,"2"0"-2840"0"0,1 0-492 0 0,0 0-1 0 0,0 0 0 0 0,0 0 1 0 0,0 0-1 0 0,0-1 0 0 0,0 1 1 0 0,0-1-1 0 0,0 0 0 0 0,4-1 1 0 0,29-14 519 0 0,-14 6-585 0 0,48-17 81 0 0,-5 1-197 0 0,72-38 0 0 0,-124 57-36 0 0,-1-1 0 0 0,1 0 0 0 0,-1-1 0 0 0,-1 0 0 0 0,0-1 0 0 0,19-22 0 0 0,-28 30 36 0 0,-1 0-1 0 0,0 0 1 0 0,1 0-1 0 0,-1 0 1 0 0,0 0 0 0 0,0-1-1 0 0,-1 1 1 0 0,1-1-1 0 0,0-3 1 0 0,-1 6 17 0 0,0-1 0 0 0,0 0 0 0 0,0 1 0 0 0,0-1 0 0 0,0 0 0 0 0,0 1-1 0 0,0-1 1 0 0,0 0 0 0 0,0 1 0 0 0,0-1 0 0 0,0 0 0 0 0,-1 1 0 0 0,1-1 0 0 0,0 1 0 0 0,-1-1 0 0 0,1 1 0 0 0,0-1 0 0 0,-1 1 0 0 0,1-1 0 0 0,0 1 0 0 0,-1-1-1 0 0,1 1 1 0 0,-1-1 0 0 0,1 1 0 0 0,-1-1 0 0 0,1 1 0 0 0,-1 0 0 0 0,0-1 0 0 0,1 1 0 0 0,-1 0 0 0 0,1 0 0 0 0,-1-1 0 0 0,0 1 0 0 0,1 0 0 0 0,-1 0 0 0 0,0 0-1 0 0,1 0 1 0 0,-1 0 0 0 0,1 0 0 0 0,-2 0 0 0 0,-15 0-98 0 0,-1 2 0 0 0,1 0 0 0 0,0 0 1 0 0,0 2-1 0 0,-31 10 0 0 0,36-10 84 0 0,-33 11 106 0 0,0 2 0 0 0,2 2 0 0 0,0 2 0 0 0,2 2 0 0 0,0 1 0 0 0,2 3 0 0 0,-67 57 0 0 0,89-69-8 0 0,1 1 0 0 0,0 1 1 0 0,1 0-1 0 0,1 1 0 0 0,1 0 0 0 0,-17 31 0 0 0,26-41-55 0 0,1 0 0 0 0,-1 1 0 0 0,2-1 0 0 0,-1 0 0 0 0,1 1 0 0 0,0 0 0 0 0,1-1 0 0 0,-1 16 0 0 0,2-18-6 0 0,1 0-1 0 0,0 0 0 0 0,0 0 1 0 0,0-1-1 0 0,0 1 1 0 0,1 0-1 0 0,0-1 0 0 0,0 1 1 0 0,1-1-1 0 0,-1 1 0 0 0,1-1 1 0 0,0 0-1 0 0,1 0 0 0 0,4 5 1 0 0,-3-4 11 0 0,1-1 0 0 0,0 1 0 0 0,0-1 0 0 0,1 0 0 0 0,-1 0 0 0 0,1-1 0 0 0,0 0 0 0 0,1 0 1 0 0,-1-1-1 0 0,1 0 0 0 0,-1 0 0 0 0,1-1 0 0 0,0 1 0 0 0,8 0 0 0 0,12 0 56 0 0,1 0 0 0 0,47-2 0 0 0,-43-2-35 0 0,45 0-36 0 0,147-21 0 0 0,-195 16-371 0 0,-1 0-1 0 0,41-17 1 0 0,-18 0-6299 0 0,-37 16 588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14943 0 0,'0'0'2634'0'0,"1"1"-2090"0"0,0 3-412 0 0,0-1 0 0 0,0 1 0 0 0,0-1 0 0 0,1 0 1 0 0,0 0-1 0 0,0 0 0 0 0,0 0 0 0 0,0 0 1 0 0,0 0-1 0 0,0 0 0 0 0,1-1 0 0 0,-1 1 1 0 0,7 4-1 0 0,5 4 160 0 0,25 13-1 0 0,-25-15-200 0 0,32 18 142 0 0,40 27 275 0 0,-76-47-412 0 0,1 1-1 0 0,-2 1 0 0 0,1 0 1 0 0,-1 0-1 0 0,13 18 0 0 0,-20-24-68 0 0,0 0-1 0 0,0 1 0 0 0,0-1 1 0 0,-1 0-1 0 0,1 1 0 0 0,-1-1 1 0 0,0 1-1 0 0,1 0 0 0 0,-2 0 1 0 0,1-1-1 0 0,0 1 0 0 0,-1 0 1 0 0,0 0-1 0 0,0 0 0 0 0,0-1 1 0 0,-1 8-1 0 0,0-6-6 0 0,-1 0-1 0 0,1 0 1 0 0,-1-1 0 0 0,0 1 0 0 0,0-1-1 0 0,-1 0 1 0 0,1 0 0 0 0,-1 1-1 0 0,0-2 1 0 0,0 1 0 0 0,-1 0-1 0 0,-5 5 1 0 0,-18 12 66 0 0,0-2-1 0 0,0 0 1 0 0,-2-2 0 0 0,-40 17-1 0 0,34-17-512 0 0,0 2 0 0 0,-50 36 0 0 0,71-43-1097 0 0,3 2-3544 0 0,3-1-1487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24 433 3223 0 0,'0'0'6846'0'0,"1"2"-6141"0"0,2 0-505 0 0,0 1 0 0 0,0 1 0 0 0,0-1 0 0 0,-1 0 0 0 0,1 1 0 0 0,-1-1 0 0 0,0 1 0 0 0,0 0 0 0 0,0-1 0 0 0,-1 1 1 0 0,1 0-1 0 0,-1 0 0 0 0,0 0 0 0 0,0 1 0 0 0,0-1 0 0 0,-1 0 0 0 0,0 0 0 0 0,1 0 0 0 0,-2 6 0 0 0,0 9 212 0 0,-1 1 1 0 0,-9 37-1 0 0,4-26-81 0 0,-28 119 453 0 0,35-149-280 0 0,11-21 106 0 0,40-106 37 0 0,11-24-616 0 0,-53 134-14 0 0,0-1 0 0 0,1 1 0 0 0,1 0 0 0 0,0 1 0 0 0,1 1 0 0 0,1 0 0 0 0,19-17 0 0 0,110-78 176 0 0,-90 72-170 0 0,92-62 393 0 0,-104 74-132 0 0,73-33 0 0 0,-100 52-60 0 0,1 1 0 0 0,0 0 0 0 0,0 1 0 0 0,0 1 0 0 0,27-3 0 0 0,-37 6-160 0 0,0 0 0 0 0,-1 0 0 0 0,1 0 0 0 0,0 0-1 0 0,0 1 1 0 0,-1 0 0 0 0,1 0 0 0 0,0 0 0 0 0,-1 0 0 0 0,1 0-1 0 0,6 4 1 0 0,-8-3-49 0 0,0 0 0 0 0,0 0 0 0 0,0-1 0 0 0,0 1 0 0 0,0 0 0 0 0,0 1 0 0 0,-1-1 0 0 0,1 0-1 0 0,-1 0 1 0 0,0 1 0 0 0,1-1 0 0 0,-1 1 0 0 0,0-1 0 0 0,0 1 0 0 0,-1 0 0 0 0,1-1 0 0 0,0 1 0 0 0,-1 4-1 0 0,2 7-140 0 0,-2 0 0 0 0,0 0-1 0 0,0 0 1 0 0,-5 25-1 0 0,-8 22-3372 0 0,9-44 2045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166 332 919 0 0,'0'1'2394'0'0,"6"13"4429"0"0,5-6-3445 0 0,-9-7-3182 0 0,1 0 1 0 0,-1 0 0 0 0,1-1-1 0 0,-1 1 1 0 0,1-1 0 0 0,-1 1-1 0 0,1-1 1 0 0,0 0-1 0 0,-1 0 1 0 0,4-1 0 0 0,4-1 114 0 0,1-1 1 0 0,-1 0 0 0 0,0-1 0 0 0,0 0 0 0 0,0 0 0 0 0,0-1-1 0 0,12-9 1 0 0,3-1 146 0 0,30-15 104 0 0,-2-2 0 0 0,87-69 0 0 0,-133 95-640 0 0,-1 0 0 0 0,1-1-1 0 0,-1 0 1 0 0,0 0 0 0 0,-1-1-1 0 0,8-11 1 0 0,-12 16 18 0 0,0 1 0 0 0,0-1 0 0 0,0 1 0 0 0,0-1 0 0 0,-1 0 0 0 0,1 1 0 0 0,0-1 0 0 0,-1 0 0 0 0,0 1 0 0 0,0-1 0 0 0,0-4-1 0 0,0 5 3 0 0,-1 0-1 0 0,1 0 0 0 0,-1 0 1 0 0,0 1-1 0 0,0-1 0 0 0,1 0 1 0 0,-1 0-1 0 0,0 1 0 0 0,0-1 1 0 0,-1 1-1 0 0,1-1 0 0 0,0 1 0 0 0,0-1 1 0 0,-1 1-1 0 0,1 0 0 0 0,-1-1 1 0 0,1 1-1 0 0,-3-1 0 0 0,0 0-112 0 0,-1 0 0 0 0,1 0 1 0 0,-1 0-1 0 0,0 0 0 0 0,1 1 0 0 0,-1 0 0 0 0,0 0 0 0 0,0 1 0 0 0,1-1 0 0 0,-1 1 0 0 0,-9 0 0 0 0,0 2-121 0 0,0-1-1 0 0,-26 8 0 0 0,16-1 252 0 0,0 0 0 0 0,1 2 0 0 0,0 1 0 0 0,0 1 0 0 0,1 1 0 0 0,-38 29 0 0 0,21-11 515 0 0,2 3 0 0 0,-50 57 0 0 0,70-71-200 0 0,1 1 1 0 0,0 0-1 0 0,2 1 1 0 0,-19 38 0 0 0,28-50-168 0 0,1 1 0 0 0,0 0 0 0 0,1 0 1 0 0,1 0-1 0 0,-3 17 0 0 0,4-21-46 0 0,1 1 0 0 0,0-1-1 0 0,0 0 1 0 0,1 0-1 0 0,0 0 1 0 0,0 0-1 0 0,1 0 1 0 0,0 0 0 0 0,4 11-1 0 0,-3-13 22 0 0,-1-1 0 0 0,1 1 0 0 0,0-1-1 0 0,0 1 1 0 0,0-1 0 0 0,1 0 0 0 0,-1 0 0 0 0,1-1-1 0 0,0 1 1 0 0,0-1 0 0 0,0 0 0 0 0,1 0 0 0 0,-1 0-1 0 0,1-1 1 0 0,-1 1 0 0 0,1-1 0 0 0,0 0 0 0 0,0-1-1 0 0,0 1 1 0 0,0-1 0 0 0,6 1 0 0 0,9 1-23 0 0,-1-2 0 0 0,1 0 1 0 0,-1-1-1 0 0,24-3 0 0 0,24-7-2173 0 0,-33 3-4668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11975 0 0,'0'0'8120'0'0,"-2"3"-7830"0"0,-480 1094 770 0 0,394-911-437 0 0,-15 31 1119 0 0,64-152 778 0 0,39-67-2442 0 0,1 0 0 0 0,-1 0 0 0 0,1 0 0 0 0,-1 0 0 0 0,0-1 0 0 0,0 1 0 0 0,0-4 0 0 0,0-10 79 0 0,5-5-100 0 0,1 0 1 0 0,0 1-1 0 0,1-1 0 0 0,12-22 0 0 0,48-77-826 0 0,-34 62-236 0 0,3-8-1486 0 0,1-3-5970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1 151 919 0 0,'4'-10'177'0'0,"24"-55"6239"0"0,-24 58-5311 0 0,0 1-1 0 0,0-1 1 0 0,1 1 0 0 0,0-1-1 0 0,0 1 1 0 0,10-9 0 0 0,0 5 4325 0 0,6-1-3391 0 0,-19 10-1703 0 0,0 2-230 0 0,1 0-115 0 0,1 1-1 0 0,0 0 0 0 0,0 0 0 0 0,-1 0 1 0 0,1 0-1 0 0,-1 0 0 0 0,0 1 0 0 0,0 0 0 0 0,0-1 1 0 0,0 1-1 0 0,0 0 0 0 0,0 1 0 0 0,-1-1 0 0 0,0 0 1 0 0,1 1-1 0 0,-1-1 0 0 0,1 5 0 0 0,3 5-851 0 0,-1 0 0 0 0,0 1-1 0 0,5 24 1 0 0,-5-13-899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33 341 9671 0 0,'0'0'1218'0'0,"2"0"-88"0"0,2 0-418 0 0,0 0 0 0 0,0-1 0 0 0,0 0-1 0 0,0 0 1 0 0,6-2 0 0 0,39-19 1258 0 0,-34 15-1472 0 0,180-98 1537 0 0,-88 47-1841 0 0,67-50-271 0 0,-126 76-552 0 0,-46 30 274 0 0,-5 2-394 0 0,-4 0 558 0 0,0 0 0 0 0,0 0 0 0 0,-1 1-1 0 0,1 0 1 0 0,0 0 0 0 0,0 0 0 0 0,-11 5 0 0 0,-51 23-348 0 0,45-18 529 0 0,-24 13 206 0 0,0 1 0 0 0,1 3 0 0 0,2 2 0 0 0,1 1 0 0 0,1 3 0 0 0,2 1 0 0 0,2 3 0 0 0,-42 49 0 0 0,74-78-121 0 0,0 0-1 0 0,1 0 0 0 0,1 0 1 0 0,-1 1-1 0 0,1-1 0 0 0,1 1 1 0 0,0 0-1 0 0,-3 13 0 0 0,6-19-54 0 0,0 0-1 0 0,1 0 0 0 0,-1 0 0 0 0,1 0 1 0 0,0 0-1 0 0,0 0 0 0 0,0 0 1 0 0,1 0-1 0 0,-1 0 0 0 0,1 0 1 0 0,2 4-1 0 0,-2-5-10 0 0,0-1 0 0 0,0 1 0 0 0,1 0 0 0 0,0-1 1 0 0,-1 0-1 0 0,1 1 0 0 0,0-1 0 0 0,0 0 0 0 0,0 0 0 0 0,0 0 0 0 0,1 0 1 0 0,-1 0-1 0 0,0-1 0 0 0,1 1 0 0 0,0-1 0 0 0,4 3 0 0 0,0-1 16 0 0,0-1-1 0 0,0 0 1 0 0,0 0-1 0 0,1-1 1 0 0,-1 0-1 0 0,0 0 0 0 0,1-1 1 0 0,12 0-1 0 0,0-2-1904 0 0,-1-1-1 0 0,22-6 1 0 0,4-3-4347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459 773 11055 0 0,'0'0'1002'0'0,"-2"0"-824"0"0,-23 6 1470 0 0,0 1 0 0 0,0 2-1 0 0,1 0 1 0 0,-40 22-1 0 0,20-6-884 0 0,-60 47 0 0 0,87-59-616 0 0,0 1-1 0 0,2 0 1 0 0,-26 30-1 0 0,34-34-88 0 0,0-1-1 0 0,1 1 1 0 0,0 0-1 0 0,0 1 1 0 0,1 0-1 0 0,0-1 1 0 0,1 2 0 0 0,-4 14-1 0 0,8-23-50 0 0,-1-1-1 0 0,1 1 1 0 0,0-1-1 0 0,0 0 1 0 0,0 1-1 0 0,0-1 1 0 0,0 1 0 0 0,0-1-1 0 0,1 0 1 0 0,-1 1-1 0 0,1-1 1 0 0,0 0-1 0 0,0 1 1 0 0,0-1-1 0 0,0 0 1 0 0,0 0-1 0 0,0 0 1 0 0,0 0 0 0 0,1 0-1 0 0,-1 0 1 0 0,1 0-1 0 0,-1 0 1 0 0,1 0-1 0 0,0-1 1 0 0,0 1-1 0 0,0-1 1 0 0,0 1-1 0 0,0-1 1 0 0,0 0-1 0 0,0 0 1 0 0,0 0 0 0 0,5 2-1 0 0,1 0 29 0 0,0-1-1 0 0,0 1 1 0 0,1-1 0 0 0,-1-1-1 0 0,1 0 1 0 0,0 0 0 0 0,-1-1-1 0 0,10 0 1 0 0,106-15 190 0 0,-83 9-378 0 0,71-18-1669 0 0,-38 2-5266 0 0,-37 10 702 0 0</inkml:trace>
  <inkml:trace contextRef="#ctx0" brushRef="#br0" timeOffset="1">1671 0 14279 0 0,'0'0'1103'0'0,"-2"1"-575"0"0,-8 8 709 0 0,1 0-1 0 0,-12 14 1 0 0,2-2-570 0 0,-64 80 897 0 0,40-47-1072 0 0,13-13-330 0 0,1 0-1 0 0,-33 64 0 0 0,-35 96 467 0 0,20-38-396 0 0,7-16-1745 0 0,-23 46-3236 0 0,71-154 3139 0 0,-2 0-1 0 0,-47 58 1 0 0,57-80-3841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20 3679 0 0,'2'-1'167'0'0,"2"0"-43"0"0,1 0-37 0 0,0-1-1 0 0,0 0 0 0 0,-1 0 1 0 0,15-9 13130 0 0,-28 12-12001 0 0,-1 2-1001 0 0,0 0 1 0 0,0 0 0 0 0,0 1 0 0 0,-9 6 0 0 0,2-2-45 0 0,-1 1 29 0 0,0 1 0 0 0,-17 14-1 0 0,-11 6 210 0 0,32-22-287 0 0,-15 8 193 0 0,2 1 1 0 0,0 1 0 0 0,-40 36-1 0 0,46-26 132 0 0,20-27-274 0 0,16 9 23 0 0,-9-8-166 0 0,0 0 0 0 0,0-1 0 0 0,1 0 0 0 0,-1 0 0 0 0,0-1 0 0 0,0 1 0 0 0,1-1 0 0 0,11-2 0 0 0,18-5-1923 0 0,-4-4-4964 0 0,-18 4 497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148 220 11055 0 0,'-20'3'582'0'0,"0"1"0"0"0,-19 6-1 0 0,32-7 202 0 0,0 0-1 0 0,0-1 0 0 0,1 2 1 0 0,-1-1-1 0 0,1 1 1 0 0,0 0-1 0 0,0 1 0 0 0,-9 7 1 0 0,14-11-7 0 0,3 0-52 0 0,8 2-379 0 0,-1 0 0 0 0,1-1 0 0 0,-1-1 0 0 0,1 1 1 0 0,0-2-1 0 0,-1 1 0 0 0,19-3 0 0 0,72-13 767 0 0,-71 9-939 0 0,379-90 1321 0 0,-169 11-951 0 0,-13 4-5138 0 0,-207 75-3748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70 4143 0 0,'2'-8'114'0'0,"-2"6"-95"0"0,0 1-1 0 0,1-1 0 0 0,-1 0 1 0 0,1 1-1 0 0,0-1 1 0 0,-1 1-1 0 0,1-1 0 0 0,0 0 1 0 0,0 1-1 0 0,0 0 0 0 0,0-1 1 0 0,0 1-1 0 0,0 0 1 0 0,0-1-1 0 0,3-1 0 0 0,5-1 61 0 0,-8 3 54 0 0,1 1 0 0 0,-1-1 0 0 0,1 1 0 0 0,-1-1 0 0 0,1 0 1 0 0,-1 0-1 0 0,1 0 0 0 0,-1 0 0 0 0,0 0 0 0 0,1 0 0 0 0,-1 0 0 0 0,0-1 0 0 0,1-6 6827 0 0,-8 3-5542 0 0,-4-2 6168 0 0,4 29-6991 0 0,3-10-412 0 0,-1 0 0 0 0,0-1-1 0 0,-1 1 1 0 0,-12 20 0 0 0,-31 39 260 0 0,34-51-363 0 0,-29 41 42 0 0,-66 90-870 0 0,102-142-230 0 0,6-7-55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0,'0'0'80'0'0,"5"13"2080"0"0,2-3 416 0 0,6 3 80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741 998 11519 0 0,'3'-8'1040'0'0,"4"-6"384"0"0,1 0 0 0 0,0 0-1 0 0,1 1 1 0 0,0-1 0 0 0,22-21-1 0 0,2-5-1024 0 0,53-64 504 0 0,44-61 438 0 0,-67 66-1220 0 0,-4-2 0 0 0,80-191 0 0 0,-133 278-358 0 0,0-1 0 0 0,5-24 0 0 0,-10 39 218 0 0,-1-1-1 0 0,0 1 1 0 0,0-1-1 0 0,0 1 1 0 0,0-1-1 0 0,1 0 1 0 0,-1 1-1 0 0,0-1 1 0 0,0 1-1 0 0,0-1 1 0 0,0 1-1 0 0,0-1 1 0 0,0 0-1 0 0,-1 1 1 0 0,1-1-1 0 0,0 1 1 0 0,0-1-1 0 0,0 1 1 0 0,0-1-1 0 0,-1 0 1 0 0,1 1-1 0 0,0-1 1 0 0,0 1-1 0 0,-1-1 1 0 0,1 1-1 0 0,0 0 1 0 0,-1-1-1 0 0,1 1 1 0 0,-1-1-1 0 0,0 1-2 0 0,0-1 1 0 0,0 1-1 0 0,0 0 0 0 0,0 0 0 0 0,0 0 1 0 0,0 0-1 0 0,0 0 0 0 0,0 1 0 0 0,0-1 1 0 0,0 0-1 0 0,0 0 0 0 0,0 1 0 0 0,0-1 1 0 0,0 0-1 0 0,-1 2 0 0 0,-6 2-79 0 0,1 1 0 0 0,-13 9-1 0 0,-33 30-102 0 0,3 2 1 0 0,-57 67-1 0 0,-72 122 143 0 0,81-80 61 0 0,-109 234 0 0 0,120-207-3 0 0,-75 165 438 0 0,157-336-394 0 0,-16 35 221 0 0,18-41-313 0 0,0 0-1 0 0,0-1 0 0 0,0 1 1 0 0,-1-1-1 0 0,1 0 0 0 0,-9 7 1 0 0,9-9-271 0 0,0 0 0 0 0,0-1 0 0 0,0 1 0 0 0,0-1 0 0 0,0 0 0 0 0,0 0 0 0 0,0 0 0 0 0,0 0 0 0 0,-6 0 0 0 0,6-1-225 0 0,-7 2-1260 0 0</inkml:trace>
  <inkml:trace contextRef="#ctx0" brushRef="#br0" timeOffset="1">0 1793 1375 0 0,'0'0'136'0'0,"9"-7"-136"0"0,2-2 0 0 0,5-1 0 0 0,3-3 2400 0 0,4-1 456 0 0,4 2 96 0 0,3-4 24 0 0,2-2-2560 0 0,0-1-504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34 299 17735 0 0,'-33'-40'2027'0'0,"33"39"-1520"0"0,0-1 155 0 0,1 0-544 0 0,0-1 0 0 0,0 0 0 0 0,1 1 0 0 0,-1-1 0 0 0,1 1 0 0 0,-1-1 1 0 0,1 1-1 0 0,0 0 0 0 0,0 0 0 0 0,0 0 0 0 0,0 0 0 0 0,1 0 0 0 0,-1 0 0 0 0,0 0 0 0 0,1 1 0 0 0,3-3 0 0 0,10-4 34 0 0,22-10-1 0 0,-32 16-58 0 0,48-17 21 0 0,104-24 1 0 0,-98 29 8 0 0,32-9 105 0 0,190-41 153 0 0,-239 57-577 0 0,67-9 596 0 0,-94 14-1029 0 0,1 2 0 0 0,-1 0-1 0 0,0 0 1 0 0,24 5 0 0 0,-37-4-901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 10423 0 0,'0'0'942'0'0,"1"-1"-774"0"0,5-8 6166 0 0,-11 15-2692 0 0,3-2-5017 0 0,-31 64 1548 0 0,-48 73-1 0 0,-71 86-172 0 0,119-181 0 0 0,-30 34 55 0 0,36-46-35 0 0,106-117-3899 0 0,-54 59-2293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79 527 2759 0 0,'-7'5'248'0'0,"-13"9"1237"0"0,11-8-66 0 0,0 1 1 0 0,-9 8-1 0 0,17-14-443 0 0,-7-1 4944 0 0,8 0-5818 0 0,0-1 0 0 0,-1 1 1 0 0,1 0-1 0 0,0 0 1 0 0,0 0-1 0 0,0 0 1 0 0,0 0-1 0 0,0 0 1 0 0,0-1-1 0 0,0 1 1 0 0,0 0-1 0 0,0 0 0 0 0,0 0 1 0 0,0 0-1 0 0,0 0 1 0 0,1-1-1 0 0,-2 0 421 0 0,1-20 784 0 0,-3 10-1000 0 0,2 10-263 0 0,1 0 1 0 0,0-1-1 0 0,-1 1 1 0 0,1-1-1 0 0,0 1 1 0 0,0-1-1 0 0,-1 1 1 0 0,1-1 0 0 0,0 1-1 0 0,1-1 1 0 0,-1 1-1 0 0,0-1 1 0 0,0 1-1 0 0,1-1 1 0 0,0-1 0 0 0,5-14 284 0 0,-2 3-178 0 0,1 1-1 0 0,1 0 1 0 0,0 0 0 0 0,1 0-1 0 0,9-14 1 0 0,4 4-96 0 0,0 1-1 0 0,38-33 1 0 0,-4 5-58 0 0,-15 11 3 0 0,3 2 0 0 0,54-38 0 0 0,-75 60 0 0 0,2 1 0 0 0,0 1 0 0 0,0 1 0 0 0,1 2 0 0 0,0 0 0 0 0,50-12 0 0 0,-65 20 0 0 0,0 0 0 0 0,0 1 0 0 0,0 0 0 0 0,0 1 0 0 0,1 0 0 0 0,-1 1 0 0 0,0-1 0 0 0,0 2 0 0 0,1-1 0 0 0,-1 1 0 0 0,8 4 0 0 0,-11-4 0 0 0,-1 0 0 0 0,-1 0 0 0 0,1 1 0 0 0,0 0 0 0 0,0 0 0 0 0,-1 0 0 0 0,0 1 0 0 0,0-1 0 0 0,0 1 0 0 0,0 0 0 0 0,0 0 0 0 0,-1 0 0 0 0,0 1 0 0 0,0-1 0 0 0,0 1 0 0 0,0 0 0 0 0,-1 0 0 0 0,1 0 0 0 0,-1 0 0 0 0,1 5 0 0 0,-1-1 8 0 0,0 0 0 0 0,-1-1 0 0 0,0 1 0 0 0,0 0 0 0 0,-1 0 0 0 0,-1 0 0 0 0,1 0-1 0 0,-1-1 1 0 0,-1 1 0 0 0,1 0 0 0 0,-1-1 0 0 0,-1 1 0 0 0,0-1 0 0 0,0 0 0 0 0,-1 0 0 0 0,-6 12 0 0 0,-7 7 31 0 0,-2-1 1 0 0,0 0-1 0 0,-27 27 1 0 0,32-38-37 0 0,-12 14 10 0 0,-52 55 119 0 0,64-71-111 0 0,0-1 1 0 0,-1 0 0 0 0,0-1 0 0 0,-20 10-1 0 0,23-14-2 0 0,-7 4 64 0 0,-1-1 1 0 0,0-1-1 0 0,0 0 0 0 0,-32 8 0 0 0,34-15 17 0 0,1 0 0 0 0,0-1 1 0 0,-1-1-1 0 0,1-1 0 0 0,0 0 0 0 0,-24-5 0 0 0,36 5-86 0 0,1 1 8 0 0,-11-5 4 0 0,14 4-129 0 0,11 0-4617 0 0,1 1-2148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82 10223 0 0,'0'0'464'0'0,"2"0"-8"0"0,7-5-230 0 0,1 0 0 0 0,14-11 0 0 0,-15 10 979 0 0,-1 1-1 0 0,17-8 1 0 0,-23 12-474 0 0,-1-1-549 0 0,0 1 0 0 0,1-1 0 0 0,-1 0 0 0 0,1 1 0 0 0,0-1 0 0 0,-1 1 0 0 0,1 0 0 0 0,0 0-1 0 0,3-2 1 0 0,-3 2-5 0 0,0-1-169 0 0,21-10 1817 0 0,-23 12-1806 0 0,0 0 1 0 0,0 0 0 0 0,0 0 0 0 0,0 0 0 0 0,0 0-1 0 0,0 0 1 0 0,1 0 0 0 0,-1 0 0 0 0,0 0 0 0 0,0 0-1 0 0,0 0 1 0 0,0 0 0 0 0,0 0 0 0 0,0 0-1 0 0,1 0 1 0 0,-1 0 0 0 0,0 0 0 0 0,0 0 0 0 0,0 0-1 0 0,0 1 1 0 0,0-1 0 0 0,0 0 0 0 0,0 0 0 0 0,0 0-1 0 0,1 0 1 0 0,-1 0 0 0 0,0 0 0 0 0,0 0 0 0 0,0 0-1 0 0,0 0 1 0 0,0 1 0 0 0,0-1 0 0 0,0 0 0 0 0,0 0-1 0 0,0 0 1 0 0,0 0 0 0 0,0 0 0 0 0,0 0 0 0 0,0 1-1 0 0,0-1 1 0 0,0 0 0 0 0,0 0 0 0 0,0 0-1 0 0,0 0 1 0 0,0 0 0 0 0,0 0 0 0 0,0 1 0 0 0,-5 14-19 0 0,-6 2 44 0 0,0-1 1 0 0,-1 1 0 0 0,0-2-1 0 0,-1 0 1 0 0,-24 21-1 0 0,4-2-1 0 0,-1-2-187 0 0,-1-2-1 0 0,-45 30 1 0 0,-9 8-83 0 0,58-44-128 0 0,0-2-1 0 0,-38 21 0 0 0,2-1 35 0 0,61-38 308 0 0,17 1-48 0 0,-1-3 81 0 0,0-1-1 0 0,0 0 0 0 0,0 0 1 0 0,0-1-1 0 0,0 0 0 0 0,0 0 1 0 0,0-2-1 0 0,14-2 1 0 0,81-27 357 0 0,-66 18-242 0 0,17-2 236 0 0,85-14 0 0 0,-139 29-655 0 0,-6 11-2474 0 0,-1-1 1019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7367 0 0,'1'-1'2699'0'0,"24"-7"3018"0"0,12-5-1798 0 0,52-14-1999 0 0,162-28-651 0 0,-184 45-1295 0 0,121-2-1 0 0,-163 14-1788 0 0,-30 5-1417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1263 8 12295 0 0,'0'0'1416'0'0,"-1"-1"-830"0"0,-5-1-309 0 0,0 1 0 0 0,0 0 0 0 0,1 0 0 0 0,-1 0 0 0 0,0 0 1 0 0,0 1-1 0 0,0 0 0 0 0,0 1 0 0 0,0-1 0 0 0,0 1 1 0 0,0 0-1 0 0,1 0 0 0 0,-1 1 0 0 0,0 0 0 0 0,1 0 0 0 0,-7 3 1 0 0,-5 3 47 0 0,1 1 0 0 0,0 1 0 0 0,-27 21 0 0 0,-80 81 278 0 0,81-70-593 0 0,1-6 35 0 0,-57 41 1 0 0,-52 23 49 0 0,121-81-92 0 0,-3 0-3 0 0,-2 0 0 0 0,0-3 0 0 0,-50 18 0 0 0,-114 22 0 0 0,162-48 0 0 0,-53 5 0 0 0,83-12 0 0 0,5-1 0 0 0,-1 0 0 0 0,1 0 0 0 0,-1 0 0 0 0,1 0 0 0 0,-1 0 0 0 0,0 0 0 0 0,1 0 0 0 0,-1 0 0 0 0,1-1 0 0 0,-1 1 0 0 0,1 0 0 0 0,-1-1 0 0 0,1 1 0 0 0,-1-1 0 0 0,-1-1 0 0 0,-1 0-101 0 0,0-1 0 0 0,1 0-1 0 0,0 1 1 0 0,-1-1 0 0 0,1 0-1 0 0,0-1 1 0 0,1 1 0 0 0,-4-4-1 0 0,5 6-30 0 0,1 0 0 0 0,-1 1 115 0 0,1 0 0 0 0,-1-1 0 0 0,1 1-1 0 0,0-1 1 0 0,-1 1 0 0 0,1 0 0 0 0,-1-1-1 0 0,1 1 1 0 0,0-1 0 0 0,-1 1 0 0 0,1-1-1 0 0,0 0 1 0 0,-1 1 0 0 0,1-1 0 0 0,0 1-1 0 0,0-1 1 0 0,0 1 0 0 0,-1-1 0 0 0,1 0-1 0 0,-3-13-157 0 0,4 10 147 0 0,-1 0-1 0 0,1 1 1 0 0,0-1-1 0 0,0 0 1 0 0,0 1-1 0 0,0-1 1 0 0,1 1-1 0 0,-1-1 1 0 0,1 1-1 0 0,0 0 1 0 0,0-1-1 0 0,0 1 1 0 0,5-5 0 0 0,0 0-32 0 0,1 1 0 0 0,0-1 1 0 0,14-9-1 0 0,-2 4 40 0 0,1 1 0 0 0,0 1 1 0 0,0 1-1 0 0,1 0 0 0 0,31-8 1 0 0,-19 9 13 0 0,0 2 0 0 0,0 0 0 0 0,36 0 1 0 0,-68 6 22 0 0,0 1 0 0 0,-1 0 0 0 0,1 0 0 0 0,-1 0 1 0 0,1 0-1 0 0,0 0 0 0 0,-1 0 0 0 0,1 0 0 0 0,-1 1 1 0 0,1-1-1 0 0,-1 1 0 0 0,1-1 0 0 0,-1 1 0 0 0,1-1 1 0 0,-1 1-1 0 0,1 0 0 0 0,-1 0 0 0 0,1 0 0 0 0,-1 0 1 0 0,0 0-1 0 0,0 0 0 0 0,0 0 0 0 0,1 0 1 0 0,-1 0-1 0 0,1 2 0 0 0,0 2 13 0 0,0 0 0 0 0,-1 0 0 0 0,1 0 0 0 0,-1 0 0 0 0,0 0 0 0 0,0 0 0 0 0,-1 10 1 0 0,2 9 49 0 0,5 18 170 0 0,-6-40-228 0 0,0 0 0 0 0,0 0 0 0 0,0 0 0 0 0,1 0-1 0 0,-1 0 1 0 0,1 0 0 0 0,0 0 0 0 0,-1 0 0 0 0,1-1 0 0 0,0 1-1 0 0,4 2 1 0 0,-3-1 39 0 0,3 0 50 0 0,-1 1-1 0 0,1-1 1 0 0,0 1 0 0 0,0-2-1 0 0,0 1 1 0 0,0-1 0 0 0,1 0-1 0 0,-1 0 1 0 0,1 0 0 0 0,0-1-1 0 0,-1 0 1 0 0,1-1 0 0 0,7 1 0 0 0,12-2 611 0 0,52-7 0 0 0,-56 5-543 0 0,0 0 23 0 0,10-3-88 0 0,-1 3 0 0 0,1 0 0 0 0,0 2 0 0 0,-1 2 0 0 0,51 6-1 0 0,-81-6-115 0 0,0-1-1 0 0,-1 0 0 0 0,1 1 0 0 0,0-1 0 0 0,-1 1 0 0 0,1-1 0 0 0,-1 1 0 0 0,1-1 0 0 0,-1 1 0 0 0,1-1 0 0 0,-1 1 0 0 0,0 0 0 0 0,1-1 0 0 0,-1 1 0 0 0,0 0 0 0 0,1-1 0 0 0,-1 2 0 0 0,6 5-2234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5983 0 0,'0'0'12215'0'0,"2"0"-11254"0"0,3 0-704 0 0,0-1 0 0 0,0 0 0 0 0,0 0 0 0 0,0 0-1 0 0,0-1 1 0 0,0 1 0 0 0,0-1 0 0 0,0-1 0 0 0,5-2 0 0 0,42-29 164 0 0,-37 23-239 0 0,54-42-53 0 0,11-8 87 0 0,-68 53-213 0 0,0 1 0 0 0,1 0 1 0 0,0 1-1 0 0,25-9 0 0 0,-35 14-9 0 0,0 0 0 0 0,0 0 0 0 0,0 0 0 0 0,0 1 0 0 0,0-1 0 0 0,-1 1 0 0 0,1 0 0 0 0,0 0 0 0 0,0 0 0 0 0,0 0 0 0 0,0 1 0 0 0,0-1 0 0 0,3 2 0 0 0,-4-1 2 0 0,0 0 1 0 0,0 0-1 0 0,0 1 0 0 0,0-1 1 0 0,-1 0-1 0 0,1 1 1 0 0,0-1-1 0 0,-1 1 0 0 0,0 0 1 0 0,1-1-1 0 0,-1 1 1 0 0,0 0-1 0 0,0 0 1 0 0,0 0-1 0 0,0 0 0 0 0,0 0 1 0 0,1 4-1 0 0,1 5 96 0 0,0 0 1 0 0,-1 1-1 0 0,-1-1 0 0 0,0 0 0 0 0,0 1 0 0 0,-1 13 1 0 0,-1-11 21 0 0,1 0 1 0 0,4 25-1 0 0,7-11-5405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473 278 6447 0 0,'0'0'6742'0'0,"2"-9"-5676"0"0,2 1-1003 0 0,1-1 0 0 0,-1 1-1 0 0,1 0 1 0 0,1 1 0 0 0,-1-1-1 0 0,1 1 1 0 0,13-11 0 0 0,-4 1-50 0 0,58-57 433 0 0,-4 4 904 0 0,-68 69-1278 0 0,0 0-1 0 0,0-1 1 0 0,0 1-1 0 0,0 0 1 0 0,0-1 0 0 0,0 1-1 0 0,-1-1 1 0 0,1 0-1 0 0,0 1 1 0 0,-1-1 0 0 0,1 1-1 0 0,-1-1 1 0 0,1-2 0 0 0,-1 2 190 0 0,-13-6 554 0 0,9 7-793 0 0,1 1 0 0 0,-1-1 0 0 0,1 1 0 0 0,-1 0 0 0 0,1 0 0 0 0,-1 0 0 0 0,1 1 0 0 0,-1-1 0 0 0,1 1 0 0 0,0 0 0 0 0,-7 2 0 0 0,-4 3-39 0 0,-20 11 0 0 0,2-2 28 0 0,-15 5-25 0 0,0 2 1 0 0,1 3-1 0 0,2 1 0 0 0,-42 32 0 0 0,27-15 96 0 0,-63 52 378 0 0,109-83-414 0 0,0 1 0 0 0,1 0 0 0 0,0 0 0 0 0,1 1 0 0 0,1 1 0 0 0,-13 23 1 0 0,21-35-36 0 0,1 1 1 0 0,-1 0-1 0 0,1-1 1 0 0,0 1-1 0 0,0 0 1 0 0,0 0 0 0 0,0 0-1 0 0,0 5 1 0 0,1-7 43 0 0,9 7 101 0 0,-6-8-136 0 0,0 1-1 0 0,0-1 0 0 0,-1 0 1 0 0,1 0-1 0 0,0 0 1 0 0,0 0-1 0 0,0 0 1 0 0,0-1-1 0 0,0 1 0 0 0,0-1 1 0 0,0 0-1 0 0,0 0 1 0 0,0 0-1 0 0,4-1 1 0 0,5 0 77 0 0,0-1 0 0 0,14-5 0 0 0,-23 6-75 0 0,37-11 53 0 0,-1-2 0 0 0,-1-1 0 0 0,54-31 0 0 0,-37 14-80 0 0,77-61 0 0 0,-91 51-76 0 0,-62 73 83 0 0,13-21-37 0 0,1 0 0 0 0,0 0 1 0 0,1 1-1 0 0,0-1 0 0 0,1 1 1 0 0,-7 19-1 0 0,12-28-109 0 0,0 0 0 0 0,-1-1 0 0 0,1 1 0 0 0,0 0 0 0 0,0 0 0 0 0,0-1 0 0 0,0 1 0 0 0,0 0 0 0 0,0 0 0 0 0,0-1 0 0 0,1 1 0 0 0,-1 0 0 0 0,0-1 0 0 0,1 1 0 0 0,0 0 0 0 0,0 1 1 0 0,0-1-299 0 0,0-1 1 0 0,0 0 0 0 0,0 0 0 0 0,1 1 0 0 0,-1-1 0 0 0,0 0-1 0 0,0 0 1 0 0,1 0 0 0 0,-1 0 0 0 0,1 0 0 0 0,-1-1 0 0 0,1 1-1 0 0,-1 0 1 0 0,1-1 0 0 0,-1 1 0 0 0,4 0 0 0 0,7 1-4222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7 304 10367 0 0,'0'0'5936'0'0,"0"0"-5803"0"0,0 0-1 0 0,-1 0 1 0 0,1 0-1 0 0,0 0 1 0 0,0 0 0 0 0,-1 0-1 0 0,1 0 1 0 0,0 0-1 0 0,0 0 1 0 0,-1 0-1 0 0,1 0 1 0 0,0 0-1 0 0,0 0 1 0 0,-1 0 0 0 0,1 0-1 0 0,0 0 1 0 0,0 0-1 0 0,-1 0 1 0 0,1 0-1 0 0,0 0 1 0 0,0-1-1 0 0,-1 1 1 0 0,1 0 0 0 0,6-11 184 0 0,1 0 0 0 0,0 1 0 0 0,0 0 0 0 0,12-11 0 0 0,37-33-108 0 0,-18 22-204 0 0,64-42 0 0 0,-79 59-29 0 0,1 1 0 0 0,1 2 0 0 0,0 1 1 0 0,36-12-1 0 0,-59 22 28 0 0,1 1 1 0 0,0-1-1 0 0,0 0 1 0 0,-1 1-1 0 0,1-1 1 0 0,0 1-1 0 0,0 0 0 0 0,0 0 1 0 0,-1 0-1 0 0,1 0 1 0 0,0 0-1 0 0,0 1 1 0 0,0-1-1 0 0,-1 1 1 0 0,1 0-1 0 0,0 0 1 0 0,-1 0-1 0 0,1 0 0 0 0,-1 0 1 0 0,1 1-1 0 0,-1-1 1 0 0,0 1-1 0 0,1 0 1 0 0,-1-1-1 0 0,0 1 1 0 0,0 0-1 0 0,0 0 1 0 0,0 0-1 0 0,-1 1 0 0 0,1-1 1 0 0,0 0-1 0 0,-1 1 1 0 0,0-1-1 0 0,1 1 1 0 0,-1-1-1 0 0,0 1 1 0 0,0 0-1 0 0,-1-1 1 0 0,1 1-1 0 0,0 3 1 0 0,0 3 26 0 0,1 0 0 0 0,-2 0 0 0 0,1 1 0 0 0,-1-1 0 0 0,-1 0 0 0 0,1 0 0 0 0,-2 1 0 0 0,1-1 0 0 0,-1 0 0 0 0,-1 0 0 0 0,0 0 0 0 0,0-1 0 0 0,0 1 0 0 0,-1-1 0 0 0,-1 1 0 0 0,1-1 0 0 0,-11 13 0 0 0,13-18-189 0 0,0-1-610 0 0,0 0 1 0 0,0 0 0 0 0,0 0-1 0 0,0 1 1 0 0,1-1 0 0 0,-1 1-1 0 0,1-1 1 0 0,-1 1 0 0 0,1 0-1 0 0,0-1 1 0 0,-1 5 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64 311 2303 0 0,'1'1'167'0'0,"17"6"-355"0"0,2-1 4072 0 0,-3-1 10787 0 0,-18-5-14397 0 0,-10-4-179 0 0,1 0-1 0 0,-1 0 1 0 0,1-1 0 0 0,1 0-1 0 0,-1 0 1 0 0,-11-10 0 0 0,18 13-99 0 0,0-1 1 0 0,0 0 0 0 0,0 1 0 0 0,0-2 0 0 0,1 1 0 0 0,-1 0-1 0 0,1 0 1 0 0,0-1 0 0 0,0 1 0 0 0,0-1 0 0 0,0 0 0 0 0,1 0-1 0 0,0 0 1 0 0,-1 1 0 0 0,1-1 0 0 0,1 0 0 0 0,-1 0 0 0 0,0-1 0 0 0,1 1-1 0 0,0-6 1 0 0,1 4-34 0 0,-1 1-1 0 0,1-1 1 0 0,1 1-1 0 0,-1 0 1 0 0,1-1-1 0 0,-1 1 1 0 0,2 0-1 0 0,-1 0 1 0 0,0 0-1 0 0,1 1 1 0 0,5-7-1 0 0,-3 3-43 0 0,2 1 1 0 0,-1 1-1 0 0,1-1 0 0 0,0 1 1 0 0,0 0-1 0 0,10-6 0 0 0,0 2-16 0 0,1 1 1 0 0,0 0-1 0 0,1 1 0 0 0,0 2 0 0 0,31-9 0 0 0,108-8 25 0 0,-105 18 64 0 0,-53 5 8 0 0,14-2 59 0 0,0 1 0 0 0,22 1 0 0 0,-33 0-49 0 0,-1 0 1 0 0,1 0 0 0 0,0 1 0 0 0,0-1 0 0 0,-1 1-1 0 0,1 0 1 0 0,0 0 0 0 0,-1 0 0 0 0,1 0-1 0 0,-1 0 1 0 0,1 0 0 0 0,-1 1 0 0 0,1-1 0 0 0,-1 1-1 0 0,0-1 1 0 0,0 1 0 0 0,0 0 0 0 0,0 0-1 0 0,3 4 1 0 0,-5-5 1 0 0,1 0 0 0 0,-1 0-1 0 0,0 0 1 0 0,1 0 0 0 0,-1 0-1 0 0,0 0 1 0 0,0 0 0 0 0,0 0-1 0 0,0 0 1 0 0,0 0 0 0 0,0 1-1 0 0,0-1 1 0 0,0 0 0 0 0,-1 0-1 0 0,1 0 1 0 0,0 0 0 0 0,-1 1-1 0 0,-8 17 86 0 0,8-18-80 0 0,-12 18 111 0 0,0 0 0 0 0,-1-1 0 0 0,-26 25 0 0 0,30-32-121 0 0,-8 5 10 0 0,0-1-1 0 0,-32 22 1 0 0,21-17-14 0 0,17-12-45 0 0,0-1 1 0 0,0 0-1 0 0,-23 8 0 0 0,3-2-527 0 0,28-11 173 0 0,0-1 0 0 0,0 1 1 0 0,0-1-1 0 0,0 0 0 0 0,-1-1 0 0 0,1 1 0 0 0,0-1 0 0 0,0 0 0 0 0,0 0 0 0 0,-1 0 0 0 0,-3-1 1 0 0,-2-2-5511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14743 0 0,'0'0'1136'0'0,"-1"3"-746"0"0,-5 10-3 0 0,-1 0 1 0 0,-1 0 0 0 0,-14 18 0 0 0,-33 36 259 0 0,14-20-528 0 0,-129 184 38 0 0,50-83-48 0 0,51-67-76 0 0,62-72-51 0 0,0 1 0 0 0,-9 15 0 0 0,16-25 18 0 0,0 1-1 0 0,-1-1 1 0 0,1 0 0 0 0,0 0-1 0 0,0 1 1 0 0,0-1-1 0 0,0 0 1 0 0,0 0 0 0 0,-1 1-1 0 0,1-1 1 0 0,0 0-1 0 0,0 1 1 0 0,0-1 0 0 0,0 0-1 0 0,0 1 1 0 0,0-1 0 0 0,0 0-1 0 0,0 0 1 0 0,0 1-1 0 0,0-1 1 0 0,0 0 0 0 0,0 1-1 0 0,0-1 1 0 0,1 0-1 0 0,-1 1 1 0 0,0-1 0 0 0,2 1-74 0 0,0-1 0 0 0,0 1 0 0 0,-1-1 0 0 0,1 1 0 0 0,0-1 0 0 0,0 0 0 0 0,0 0 0 0 0,0 0 1 0 0,0 0-1 0 0,0 0 0 0 0,3-1 0 0 0,10-2-861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760 486 6447 0 0,'-1'1'499'0'0,"-28"39"927"0"0,20-29 714 0 0,1 0-1 0 0,-12 21 2105 0 0,22-31-3757 0 0,3 0-276 0 0,0 0-1 0 0,0 0 1 0 0,1-1 0 0 0,-1 0 0 0 0,1 0 0 0 0,-1 0-1 0 0,0-1 1 0 0,1 0 0 0 0,-1 0 0 0 0,0 0 0 0 0,0 0-1 0 0,0-1 1 0 0,0 0 0 0 0,0 0 0 0 0,0 0 0 0 0,6-4-1 0 0,7-6 84 0 0,1 0-1 0 0,27-23 1 0 0,-28 19-211 0 0,-1-1 1 0 0,0-1 0 0 0,-2-1-1 0 0,20-29 1 0 0,46-88-169 0 0,-61 100-38 0 0,-4 8-295 0 0,-2 1 0 0 0,-1-2-1 0 0,-2 0 1 0 0,10-32 0 0 0,-20 57 272 0 0,-1-1 0 0 0,1 1 0 0 0,-1-1 0 0 0,1 1 0 0 0,-1 0 0 0 0,-1-9 0 0 0,1 13 127 0 0,-1-1 1 0 0,1 1-1 0 0,0 0 0 0 0,0-1 0 0 0,-1 1 0 0 0,1 0 0 0 0,0 0 1 0 0,-1 0-1 0 0,1-1 0 0 0,0 1 0 0 0,-1 0 0 0 0,1 0 1 0 0,0 0-1 0 0,-1 0 0 0 0,1-1 0 0 0,-1 1 0 0 0,1 0 0 0 0,0 0 1 0 0,-1 0-1 0 0,1 0 0 0 0,-1 0 0 0 0,1 0 0 0 0,0 0 0 0 0,-1 0 1 0 0,1 0-1 0 0,0 0 0 0 0,-1 1 0 0 0,0-1 0 0 0,-10 2-73 0 0,3 0 64 0 0,0 1 0 0 0,1 0 0 0 0,-1 1 0 0 0,1 0 1 0 0,0 0-1 0 0,0 1 0 0 0,-9 6 0 0 0,-43 43-162 0 0,51-47 185 0 0,-74 80 5 0 0,-143 192 0 0 0,212-260 19 0 0,1 1-1 0 0,0 1 1 0 0,-9 24-1 0 0,-20 68 140 0 0,28-74-93 0 0,-2 0 0 0 0,-34 66 0 0 0,32-79-34 0 0,-1 0 0 0 0,-25 27 0 0 0,-48 43 42 0 0,63-67 29 0 0,-9 6 95 0 0,-49 36-1 0 0,2-3 212 0 0,-17 26-64 0 0,95-87-360 0 0,5-6-72 0 0,3-2-1178 0 0,9-5-301 0 0,3-3-4520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70 257 5063 0 0,'-2'0'390'0'0,"-37"-9"368"0"0,11 4 13993 0 0,39 4-14176 0 0,30-1 141 0 0,0-1 0 0 0,63-13 0 0 0,79-29 30 0 0,-113 27-546 0 0,199-71 39 0 0,-85 26-1574 0 0,-152 57-401 0 0,-30 6 1232 0 0,10 16-5493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86 1375 0 0,'2'0'107'0'0,"21"-9"864"0"0,-9 3 2134 0 0,-1-1 0 0 0,1-1-1 0 0,14-11 1 0 0,-3-3 556 0 0,-44 11-2953 0 0,13 9-678 0 0,-1 1 1 0 0,0 1 0 0 0,0-1 0 0 0,1 1 0 0 0,-1 0 0 0 0,0 1 0 0 0,0-1 0 0 0,1 2 0 0 0,-1-1-1 0 0,-8 3 1 0 0,-7 3-25 0 0,-34 17-1 0 0,21-5 17 0 0,-44 30 1 0 0,56-33 39 0 0,1-2 56 0 0,1 1 1 0 0,1 1-1 0 0,0 1 1 0 0,1 1-1 0 0,1 0 1 0 0,1 1-1 0 0,-17 25 1 0 0,31-41-98 0 0,1-1-1 0 0,1 1 1 0 0,-1 0 0 0 0,0 0-1 0 0,1 0 1 0 0,-1 0 0 0 0,1 0-1 0 0,0 0 1 0 0,0 1 0 0 0,0-1-1 0 0,1 0 1 0 0,-1 1 0 0 0,0 5-1 0 0,2-9-13 0 0,-1 1 0 0 0,1-1 0 0 0,-1 1 0 0 0,1-1 0 0 0,-1 1 0 0 0,1-1 0 0 0,-1 0 0 0 0,1 1 0 0 0,-1-1 0 0 0,1 1 1 0 0,0-1-1 0 0,-1 0 0 0 0,1 0 0 0 0,0 0 0 0 0,-1 1 0 0 0,1-1 0 0 0,1 0 0 0 0,0 1 24 0 0,3 0 35 0 0,0 0 1 0 0,0 0 0 0 0,0 0-1 0 0,0-1 1 0 0,1 0 0 0 0,-1 0 0 0 0,0 0-1 0 0,0 0 1 0 0,0-1 0 0 0,1 0 0 0 0,-1 0-1 0 0,0 0 1 0 0,0-1 0 0 0,7-2-1 0 0,8-5 92 0 0,-1-1 0 0 0,20-12-1 0 0,-37 21-148 0 0,47-28 109 0 0,-10 7-198 0 0,68-52-1 0 0,-106 73 27 0 0,1 12-169 0 0,4 23 212 0 0,-5-28-145 0 0,0 0-1 0 0,0-1 0 0 0,1 1 1 0 0,3 6-1 0 0,13 19-4329 0 0,-11-20-1834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7831 0 0,'0'0'1107'0'0,"-1"2"457"0"0,-15 18 2515 0 0,-29 28-1 0 0,25-28-3148 0 0,-22 28-1 0 0,0 5-97 0 0,20-26-397 0 0,-29 46 1 0 0,49-69-431 0 0,1-2 2 0 0,-1 0-1 0 0,1 0 0 0 0,1 1 1 0 0,-1-1-1 0 0,0 0 0 0 0,0 0 1 0 0,1 1-1 0 0,-1 3 0 0 0,0-4-103 0 0,3-1-276 0 0,-1-1 216 0 0,0 1 0 0 0,0 0 0 0 0,0-1 0 0 0,0 0 0 0 0,0 1 0 0 0,1-1 1 0 0,-1 0-1 0 0,0 1 0 0 0,0-1 0 0 0,0 0 0 0 0,1 0 0 0 0,-1 0 0 0 0,2 0 1 0 0,9-3-1150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16 7367 0 0,'10'-16'11947'0'0,"-18"26"-11252"0"0,-33 40-169 0 0,3 2 1 0 0,-46 79-1 0 0,6-7-118 0 0,12-26-284 0 0,-109 150 114 0 0,90-150-54 0 0,33-39-68 0 0,29-26-48 0 0,19-27-55 0 0,0 0 0 0 0,0 0-1 0 0,-1 0 1 0 0,1 0-1 0 0,-11 9 1 0 0,11-13-17 0 0,0 1 0 0 0,0 1 0 0 0,1-1 0 0 0,-1 0 0 0 0,1 1 0 0 0,0 0 0 0 0,0-1 0 0 0,-3 7 0 0 0,5-9-228 0 0,16 1-8393 0 0,2-2 2611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11 9671 0 0,'1'-1'748'0'0,"14"-9"8023"0"0,-16 16-8667 0 0,0-1 1 0 0,-1 0-1 0 0,1 0 0 0 0,-1 0 1 0 0,0 0-1 0 0,0 0 1 0 0,-1-1-1 0 0,1 1 0 0 0,-6 7 1 0 0,-2 5 3 0 0,-201 306 1645 0 0,199-307-1686 0 0,-39 55 199 0 0,-116 124 1 0 0,-72 44-95 0 0,228-228-270 0 0,-1 1-1 0 0,2 1 1 0 0,-1 0-1 0 0,2 0 1 0 0,0 1-1 0 0,-10 20 1 0 0,18-32-419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4143 0 0,'0'0'7515'0'0,"0"2"-7062"0"0,-8 12 220 0 0,-1 1 0 0 0,0-1 0 0 0,-1-1-1 0 0,-17 19 1 0 0,-11 16 731 0 0,31-37-1035 0 0,-8 9 483 0 0,-20 36 0 0 0,31-48-758 0 0,1 0-1 0 0,0-1 0 0 0,0 1 0 0 0,1 0 0 0 0,0 1 1 0 0,0-1-1 0 0,1 0 0 0 0,-1 16 0 0 0,2-13 1 0 0,-1 3 184 0 0,2 0 1 0 0,2 18 0 0 0,-2-31-221 0 0,0 1 0 0 0,0-1 1 0 0,0 0-1 0 0,1 0 0 0 0,-1 0 1 0 0,0 0-1 0 0,1 0 0 0 0,-1 0 1 0 0,1-1-1 0 0,-1 1 0 0 0,1 0 1 0 0,2 0-1 0 0,0 0 16 0 0,0 0 0 0 0,1 0 0 0 0,-1 0 0 0 0,0-1 0 0 0,1 1 0 0 0,-1-1 0 0 0,1-1 0 0 0,-1 1 0 0 0,0 0 0 0 0,7-2 0 0 0,-3 0 13 0 0,0-1 0 0 0,0 0 0 0 0,0 0 0 0 0,0 0 0 0 0,7-6 0 0 0,0-1 0 0 0,0 0 1 0 0,-1-1-1 0 0,0-1 0 0 0,19-20 0 0 0,-30 28-94 0 0,1 0 0 0 0,-1-1 0 0 0,1 1 0 0 0,-1 0-1 0 0,0-1 1 0 0,-1 0 0 0 0,1 0 0 0 0,-1 0 0 0 0,0 0 0 0 0,0 0 0 0 0,-1 0-1 0 0,1 0 1 0 0,-1-1 0 0 0,0 1 0 0 0,-1 0 0 0 0,1-1 0 0 0,-1 1 0 0 0,0-1-1 0 0,-1 1 1 0 0,1-1 0 0 0,-1 1 0 0 0,0 0 0 0 0,0-1 0 0 0,-3-6-1 0 0,1 6-140 0 0,1 0 0 0 0,-1 0 0 0 0,0 0 0 0 0,0 0 0 0 0,-1 0-1 0 0,1 1 1 0 0,-10-10 0 0 0,13 14-53 0 0,12-2-4231 0 0,0 1 2665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13903 0 0,'0'0'1262'0'0,"-1"0"-1037"0"0,-7 1 151 0 0,0 1 0 0 0,0 0 0 0 0,1 0 0 0 0,-1 1 0 0 0,1 0 0 0 0,-1 1 1 0 0,1-1-1 0 0,-7 6 0 0 0,-7 2 7 0 0,-19 12 328 0 0,27-14-409 0 0,-1-1-1 0 0,-28 11 1 0 0,26-14-242 0 0,12-4-46 0 0,0 0 0 0 0,0 0 1 0 0,0 0-1 0 0,1 1 0 0 0,-1-1 1 0 0,0 1-1 0 0,1 0 0 0 0,-1 1 1 0 0,1-1-1 0 0,0 0 0 0 0,-1 1 1 0 0,1 0-1 0 0,0 0 0 0 0,1 0 1 0 0,-1 0-1 0 0,0 0 0 0 0,1 0 1 0 0,-3 6-1 0 0,4-8-11 0 0,1 0 0 0 0,0 0 0 0 0,0-1 0 0 0,0 1 0 0 0,0 0 0 0 0,0 0 0 0 0,0-1 0 0 0,0 1 0 0 0,0 0 0 0 0,0 0 0 0 0,0 0 0 0 0,0-1 0 0 0,0 1 0 0 0,0 0 0 0 0,1 0 0 0 0,-1-1 0 0 0,0 1 0 0 0,1 0 0 0 0,-1 0 0 0 0,1-1 0 0 0,0 2 1 0 0,10 11 46 0 0,-5-8-41 0 0,1-1-1 0 0,0 0 0 0 0,0-1 1 0 0,0 1-1 0 0,9 2 0 0 0,14 6 14 0 0,-8-2 62 0 0,-2 1-1 0 0,35 25 0 0 0,-49-31-60 0 0,0 0-1 0 0,-1 0 1 0 0,1 1 0 0 0,-1-1-1 0 0,0 1 1 0 0,-1 1-1 0 0,1-1 1 0 0,-1 0 0 0 0,0 1-1 0 0,-1 0 1 0 0,0 0 0 0 0,4 11-1 0 0,-5-11 82 0 0,0-1 0 0 0,-1 1 0 0 0,1 0 0 0 0,-1 0 0 0 0,0 14 0 0 0,-1-19-55 0 0,0 0-1 0 0,0 0 0 0 0,-1-1 1 0 0,1 1-1 0 0,-1 0 0 0 0,1 0 1 0 0,-1-1-1 0 0,0 1 0 0 0,0 0 1 0 0,1-1-1 0 0,-1 1 0 0 0,0-1 1 0 0,-1 1-1 0 0,1-1 0 0 0,0 1 1 0 0,0-1-1 0 0,0 0 0 0 0,-1 0 1 0 0,1 0-1 0 0,-1 1 0 0 0,1-1 1 0 0,-1 0-1 0 0,0-1 0 0 0,1 1 0 0 0,-1 0 1 0 0,0 0-1 0 0,-2 0 0 0 0,-8 2 148 0 0,1-1 0 0 0,-1-1 0 0 0,1 0-1 0 0,-1 0 1 0 0,-19-2 0 0 0,-6 1-73 0 0,12 1-86 0 0,-90-1-876 0 0,105-1-419 0 0,8 1-373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68 100 18287 0 0,'-5'-3'190'0'0,"0"0"-1"0"0,0 1 0 0 0,-1-1 1 0 0,1 1-1 0 0,0 1 0 0 0,-1-1 1 0 0,0 1-1 0 0,1 0 0 0 0,-1 0 1 0 0,-7 0 3304 0 0,24 8-3062 0 0,-5-4-395 0 0,0-1 1 0 0,1 0-1 0 0,-1 0 0 0 0,1 0 0 0 0,0-1 0 0 0,7 1 1 0 0,44 0 94 0 0,-37-2-56 0 0,47-1 130 0 0,91-12 0 0 0,68-23-300 0 0,-91 14-298 0 0,16-3-3344 0 0,-109 20 1785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6911 0 0,'0'0'623'0'0,"-2"1"-514"0"0,-13 4 2098 0 0,1 1-1 0 0,-1 1 1 0 0,-18 11-1 0 0,21-9-1128 0 0,-1-1-1 0 0,1 2 1 0 0,-19 19 0 0 0,24-22-961 0 0,0 1 1 0 0,1-1 0 0 0,0 1-1 0 0,0 1 1 0 0,1-1 0 0 0,0 1 0 0 0,0 0-1 0 0,1 0 1 0 0,0 0 0 0 0,1 1 0 0 0,0-1-1 0 0,1 1 1 0 0,0 0 0 0 0,0-1-1 0 0,0 17 1 0 0,2-24-109 0 0,0 0 1 0 0,0 0-1 0 0,0 0 1 0 0,0-1-1 0 0,0 1 0 0 0,1 0 1 0 0,-1 0-1 0 0,1 0 0 0 0,-1 0 1 0 0,1-1-1 0 0,0 1 0 0 0,0 0 1 0 0,0-1-1 0 0,0 1 0 0 0,0 0 1 0 0,0-1-1 0 0,0 1 0 0 0,0-1 1 0 0,0 0-1 0 0,1 1 0 0 0,-1-1 1 0 0,1 0-1 0 0,-1 0 1 0 0,1 0-1 0 0,1 1 0 0 0,1 0 29 0 0,-1-1-1 0 0,1 0 1 0 0,0 0 0 0 0,0 0-1 0 0,0-1 1 0 0,-1 1 0 0 0,1-1-1 0 0,0 0 1 0 0,0 0 0 0 0,0 0-1 0 0,6-1 1 0 0,5-2 78 0 0,1-1-1 0 0,-1 0 1 0 0,1-1 0 0 0,-1-1-1 0 0,-1 0 1 0 0,1-1 0 0 0,-1-1 0 0 0,0 0-1 0 0,-1-1 1 0 0,0 0 0 0 0,0-1 0 0 0,-1-1-1 0 0,0 0 1 0 0,17-21 0 0 0,-21 22-118 0 0,0-1 0 0 0,-1-1 0 0 0,0 0 0 0 0,-1 1 0 0 0,0-2 0 0 0,-1 1 0 0 0,6-24 0 0 0,-11 35-42 0 0,1 0 1 0 0,-1 0 0 0 0,0 0-1 0 0,0 0 1 0 0,0 0 0 0 0,0 0 0 0 0,0 0-1 0 0,-1 0 1 0 0,1 0 0 0 0,0 0-1 0 0,0 0 1 0 0,-1 0 0 0 0,1 0-1 0 0,0 0 1 0 0,-1 1 0 0 0,1-1-1 0 0,-1 0 1 0 0,1 0 0 0 0,-1 0-1 0 0,0 1 1 0 0,1-1 0 0 0,-1 0-1 0 0,0 0 1 0 0,1 1 0 0 0,-1-1-1 0 0,0 1 1 0 0,0-1 0 0 0,0 1-1 0 0,1-1 1 0 0,-2 0 0 0 0,-3-1-394 0 0,0 0 0 0 0,0 1 0 0 0,0-1-1 0 0,-7 0 1 0 0,4 0-409 0 0,-10-1-1702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119 295 11431 0 0,'0'0'5695'0'0,"-1"2"-5323"0"0,-11 17-79 0 0,0 0-1 0 0,2 0 1 0 0,0 1 0 0 0,-9 30 0 0 0,5-8 65 0 0,-9 55 2432 0 0,23-100-2756 0 0,-1 0 1 0 0,1 0 0 0 0,-1 0-1 0 0,0 0 1 0 0,0 0 0 0 0,0 0-1 0 0,-2-5 1 0 0,1 5-32 0 0,1 0 0 0 0,-1-1 1 0 0,1 1-1 0 0,0-1 0 0 0,0 1 1 0 0,0-5-1 0 0,1-1 7 0 0,0 1 1 0 0,1 0 0 0 0,0-1-1 0 0,1 1 1 0 0,0 0-1 0 0,0 0 1 0 0,0 0 0 0 0,1 1-1 0 0,7-14 1 0 0,0 2 21 0 0,2 0-1 0 0,19-26 1 0 0,-1 8 9 0 0,2 1 0 0 0,1 1 0 0 0,1 2-1 0 0,69-51 1 0 0,-83 71-30 0 0,0 1-1 0 0,0 1 1 0 0,1 1-1 0 0,1 1 1 0 0,22-6-1 0 0,-12 5 110 0 0,1 3 1 0 0,63-8-1 0 0,-87 14-128 0 0,1 1 0 0 0,-1-1-1 0 0,1 2 1 0 0,-1-1 0 0 0,1 1-1 0 0,-1 1 1 0 0,1 0 0 0 0,-1 0-1 0 0,0 1 1 0 0,0 0 0 0 0,0 0-1 0 0,14 9 1 0 0,-22-12-151 0 0,0 1 1 0 0,0 0-1 0 0,0 0 0 0 0,1 0 1 0 0,-1 0-1 0 0,-1 0 0 0 0,1 1 1 0 0,0-1-1 0 0,0 0 0 0 0,0 0 1 0 0,-1 0-1 0 0,1 1 1 0 0,0-1-1 0 0,-1 0 0 0 0,1 3 1 0 0,1 5-1564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147 154 13703 0 0,'0'0'1246'0'0,"2"0"-1028"0"0,5-2-56 0 0,-5 2 547 0 0,18-3 1687 0 0,38-13 1 0 0,-33 9-1890 0 0,20-6-398 0 0,-20 8-422 0 0,-1-2-1 0 0,0-1 1 0 0,0-1 0 0 0,34-18 0 0 0,-47 21-7 0 0,-8 4 135 0 0,0 0 0 0 0,1 1 0 0 0,-1-1 1 0 0,0 0-1 0 0,0-1 0 0 0,0 1 0 0 0,0-1 1 0 0,0 1-1 0 0,0-1 0 0 0,4-5 1 0 0,-8 7 124 0 0,1 0 1 0 0,0 0-1 0 0,-1 0 1 0 0,1 1 0 0 0,0-1-1 0 0,-1 0 1 0 0,1 0-1 0 0,-1 1 1 0 0,1-1 0 0 0,-1 0-1 0 0,0 1 1 0 0,1-1-1 0 0,-1 1 1 0 0,0-1 0 0 0,1 1-1 0 0,-1-1 1 0 0,0 1-1 0 0,0-1 1 0 0,-1 1 0 0 0,-4-2-35 0 0,0 0 1 0 0,-1 1 0 0 0,1 0 0 0 0,-1 0-1 0 0,1 0 1 0 0,-1 1 0 0 0,1 0 0 0 0,-1 1 0 0 0,1-1-1 0 0,-11 3 1 0 0,-8 3 79 0 0,-31 11-1 0 0,52-16 4 0 0,-147 60 883 0 0,136-54-702 0 0,1 0 0 0 0,1 1 0 0 0,0 1 0 0 0,0 0 0 0 0,0 1 0 0 0,2 1 0 0 0,-1-1 0 0 0,1 2 0 0 0,1 0 0 0 0,0 0 0 0 0,0 1 0 0 0,-12 22 0 0 0,20-31-125 0 0,0 1 0 0 0,0-1 1 0 0,1 1-1 0 0,-1 0 1 0 0,1 0-1 0 0,0 0 0 0 0,0 0 1 0 0,1 0-1 0 0,0-1 0 0 0,0 1 1 0 0,0 0-1 0 0,0 0 1 0 0,1 0-1 0 0,1 6 0 0 0,-1-7-10 0 0,0 0 0 0 0,0 0-1 0 0,1-1 1 0 0,-1 1-1 0 0,1-1 1 0 0,0 1-1 0 0,0-1 1 0 0,1 0-1 0 0,-1 1 1 0 0,1-1-1 0 0,-1-1 1 0 0,1 1 0 0 0,0 0-1 0 0,0 0 1 0 0,0-1-1 0 0,0 0 1 0 0,1 0-1 0 0,3 2 1 0 0,5 1 41 0 0,0 0 0 0 0,0-1 1 0 0,0-1-1 0 0,1 0 0 0 0,-1 0 0 0 0,1-2 1 0 0,-1 1-1 0 0,19-2 0 0 0,14-1-210 0 0,45-8 0 0 0,-78 7-12 0 0,30-5-601 0 0,-1-1-41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1839 0 0,'-1'2'2984'0'0,"-4"14"2216"0"0,-11 22-1 0 0,-26 44-3526 0 0,31-61-926 0 0,-155 257 1292 0 0,-16-9-1150 0 0,103-155-833 0 0,-63 103 16 0 0,17 10 453 0 0,56-55 1360 0 0,65-159-1539 0 0,4-13-339 0 0,0 0 0 0 0,0 0 0 0 0,0 0 0 0 0,0 0 1 0 0,0 0-1 0 0,0 0 0 0 0,0 0 0 0 0,0 0 0 0 0,0 0 0 0 0,0 0 0 0 0,0 0 0 0 0,0 0 0 0 0,0 1 0 0 0,0-1 0 0 0,0 0 0 0 0,0 0 0 0 0,0 0 0 0 0,0 0 0 0 0,0 0 0 0 0,0 0 0 0 0,0 0 0 0 0,0 0 0 0 0,0 0 0 0 0,0 0 1 0 0,0 0-1 0 0,0 0 0 0 0,0 0 0 0 0,0 0 0 0 0,0 0 0 0 0,0 1 0 0 0,0-1 0 0 0,0 0 0 0 0,0 0 0 0 0,0 0 0 0 0,1 0 0 0 0,-1 0 0 0 0,0 0 0 0 0,0 0 0 0 0,0 0 0 0 0,0 0 0 0 0,0 0 0 0 0,0 0 0 0 0,0 0 0 0 0,0 0 1 0 0,0 0-1 0 0,0 0 0 0 0,0 0 0 0 0,0 0 0 0 0,0 0 0 0 0,0 0 0 0 0,1 0 0 0 0,-1 0 0 0 0,0 0 0 0 0,0 0 0 0 0,0 0 0 0 0,0 0 0 0 0,0 0 0 0 0,0 0 0 0 0,0 0 0 0 0,0 0 0 0 0,0 0 0 0 0,0 0 0 0 0,0 0 0 0 0,0 0 1 0 0,0 0-1 0 0,15-16 559 0 0,-10 10-653 0 0,-4 5 88 0 0,206-257-1653 0 0,-169 202 47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5063 0 0,'0'0'14382'0'0,"-1"2"-14190"0"0,-13 44 23 0 0,9-32-426 0 0,1 0 0 0 0,0 0 0 0 0,1 0 0 0 0,0 0 0 0 0,0 22 0 0 0,3-21-4326 0 0,1 0-1505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2759 0 0,'6'0'87'0'0,"1"-1"-1"0"0,-1 0 1 0 0,1 0-1 0 0,11-3 0 0 0,25-13 3627 0 0,-9 4 841 0 0,76-25-1031 0 0,158-78-1 0 0,-260 111-3552 0 0,-1 1 0 0 0,1-1 0 0 0,-1-1 0 0 0,8-7 0 0 0,-14 12-116 0 0,-22 0-710 0 0,3 3 801 0 0,0 2 0 0 0,1 0 0 0 0,0 1 0 0 0,0 1 0 0 0,-27 13 0 0 0,7-3 49 0 0,-13 5 237 0 0,-59 33-1 0 0,87-41-15 0 0,1 1 0 0 0,0 0 0 0 0,1 2 0 0 0,-34 34 0 0 0,50-46-169 0 0,1 0-1 0 0,0 0 1 0 0,0 1 0 0 0,0-1-1 0 0,0 1 1 0 0,0-1-1 0 0,1 1 1 0 0,0 0-1 0 0,0 0 1 0 0,0 0 0 0 0,1 0-1 0 0,-2 9 1 0 0,3-11-34 0 0,0 0 1 0 0,0 0-1 0 0,0 1 1 0 0,0-1-1 0 0,1 0 1 0 0,0 0-1 0 0,-1 0 1 0 0,1 0-1 0 0,0 0 1 0 0,0 0-1 0 0,1 0 1 0 0,-1-1-1 0 0,0 1 1 0 0,1 0-1 0 0,0-1 1 0 0,0 1-1 0 0,0-1 1 0 0,0 1-1 0 0,0-1 1 0 0,0 0-1 0 0,0 0 1 0 0,5 3-1 0 0,1 0 5 0 0,0-1-1 0 0,0 1 1 0 0,0-2 0 0 0,0 1-1 0 0,0-1 1 0 0,1 0-1 0 0,-1-1 1 0 0,1 0 0 0 0,0 0-1 0 0,0-1 1 0 0,0 0-1 0 0,12-1 1 0 0,13-2-313 0 0,64-10 0 0 0,-87 10 174 0 0,33-6-1612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 14223 0 0,'-60'-5'2692'0'0,"45"15"-1263"0"0,12-7-1263 0 0,-6 3 16 0 0,-23 19 598 0 0,-32 31-1 0 0,55-47-639 0 0,-1 2 0 0 0,2-1 0 0 0,-1 1 1 0 0,2 1-1 0 0,-1-1 0 0 0,2 1 0 0 0,-7 15 1 0 0,6-10-72 0 0,0 1 1 0 0,2 0-1 0 0,-5 24 1 0 0,9-35-54 0 0,0 0 0 0 0,1 0 0 0 0,-1 1 0 0 0,1-1 0 0 0,1 0-1 0 0,-1 0 1 0 0,1 1 0 0 0,1-1 0 0 0,-1 0 0 0 0,1 0 0 0 0,5 10 0 0 0,-6-15-8 0 0,0 0 1 0 0,0 0-1 0 0,0 0 0 0 0,1 0 1 0 0,-1 0-1 0 0,1-1 0 0 0,-1 1 1 0 0,1-1-1 0 0,-1 1 1 0 0,1-1-1 0 0,0 1 0 0 0,0-1 1 0 0,0 0-1 0 0,2 1 0 0 0,1 0 12 0 0,-1 0-1 0 0,1-1 0 0 0,-1 0 0 0 0,1 1 0 0 0,0-2 1 0 0,6 2-1 0 0,3-2 9 0 0,0 0 1 0 0,1-1-1 0 0,20-4 0 0 0,0-3-189 0 0,1 0 0 0 0,51-22-1 0 0,-12-2-1999 0 0,0-4-3567 0 0,-24 8-259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11519 0 0,'0'0'8512'0'0,"-1"3"-7868"0"0,-195 294 512 0 0,184-278-1123 0 0,-41 67 73 0 0,-73 88 0 0 0,28-59-95 0 0,-54 67 210 0 0,114-133-541 0 0,-55 98 1 0 0,89-139 64 0 0,-3 4-1076 0 0,-10 25 1 0 0</inkml:trace>
  <inkml:trace contextRef="#ctx0" brushRef="#br0" timeOffset="1">32 560 14279 0 0,'-2'1'1103'0'0,"-7"2"-797"0"0,-7 2 2583 0 0,24 4-1063 0 0,-2-5-1546 0 0,-1 1-1 0 0,1-1 1 0 0,0-1-1 0 0,1 1 1 0 0,-1-1-1 0 0,1 0 1 0 0,-1-1-1 0 0,1 0 1 0 0,0 0-1 0 0,9 2 1 0 0,10 0 98 0 0,37 1 1 0 0,-47-4-188 0 0,121 0 342 0 0,137-16 0 0 0,-246 13-530 0 0,243-28-168 0 0,-182 16-2472 0 0,0-2-3850 0 0,-46 7-512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18655 0 0,'0'0'2124'0'0,"1"2"-1625"0"0,-1 1-342 0 0,0 0 0 0 0,0 0 0 0 0,-1 0 0 0 0,1 0 0 0 0,-1 0 0 0 0,1 0 0 0 0,-1-1 0 0 0,0 1 0 0 0,0 0 0 0 0,0 0 0 0 0,-2 2 0 0 0,-19 33 658 0 0,8-15-481 0 0,-50 95 573 0 0,56-100-843 0 0,7-16-52 0 0,18-1-404 0 0,-2-3-352 0 0,1 0 1 0 0,-1 0 0 0 0,0-2 0 0 0,1 0-1 0 0,-2-1 1 0 0,1 0 0 0 0,17-10-1 0 0,10-4-6332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0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15631 0 0,'0'0'1418'0'0,"-1"-9"2970"0"0,3 7-4233 0 0,-1 0 0 0 0,1 1 0 0 0,0-1 0 0 0,0 0 0 0 0,0 1 0 0 0,0-1 1 0 0,4-2-1 0 0,-6 4-148 0 0,1-1 1 0 0,0 1-1 0 0,-1 0 1 0 0,1-1-1 0 0,-1 1 0 0 0,1 0 1 0 0,0-1-1 0 0,-1 1 1 0 0,1 0-1 0 0,0 0 0 0 0,0 0 1 0 0,-1-1-1 0 0,1 1 1 0 0,0 0-1 0 0,-1 0 1 0 0,1 0-1 0 0,0 0 0 0 0,-1 0 1 0 0,1 0-1 0 0,0 1 1 0 0,0-1-1 0 0,-1 0 1 0 0,2 0-1 0 0,0 1-28 0 0,5 0-31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560 879 11975 0 0,'0'0'1083'0'0,"-2"1"-891"0"0,-22 24 9713 0 0,25-24-9838 0 0,1-1-1 0 0,0 1 0 0 0,-1-1 1 0 0,1 0-1 0 0,0 0 1 0 0,-1 0-1 0 0,1 0 1 0 0,0 0-1 0 0,0 0 1 0 0,-1-1-1 0 0,1 1 0 0 0,3-1 1 0 0,-5 1-44 0 0,24-7 249 0 0,0-1 0 0 0,0-2 0 0 0,27-14 0 0 0,-17 8-254 0 0,-4 2 0 0 0,-1-2 0 0 0,-1 0 0 0 0,0-2-1 0 0,-1-1 1 0 0,-1-1 0 0 0,-2-1-1 0 0,1-1 1 0 0,-2-2 0 0 0,-1 0-1 0 0,29-43 1 0 0,59-117-153 0 0,-13-8-122 0 0,-45 86 145 0 0,-45 89-115 0 0,11-36 0 0 0,-10 28-2 0 0,-7 23 137 0 0,-14 7-152 0 0,6-1 204 0 0,1 0-1 0 0,0 0 1 0 0,0 0-1 0 0,0 1 1 0 0,-10 11-1 0 0,-25 34-90 0 0,19-22 111 0 0,-346 403-127 0 0,-22 69 147 0 0,209-267 0 0 0,157-203 0 0 0,-83 93 259 0 0,-4 4 34 0 0,108-122-283 0 0,1-3 1 0 0,0 1-1 0 0,0-1 1 0 0,1 1 0 0 0,-1 0 0 0 0,1 0 0 0 0,-1 0-1 0 0,0 4 1 0 0,1-6-287 0 0,4 0-832 0 0,9 2-324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77 19207 0 0,'-14'-9'878'0'0,"11"7"-20"0"0,1 3-548 0 0,-2 2 2053 0 0,5-1-869 0 0,13 1-329 0 0,24-1-625 0 0,107-3-179 0 0,217-30 1 0 0,-90-8-4994 0 0,-232 34 3117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9327 0 0,'0'0'7172'0'0,"0"2"-6769"0"0,1 5-206 0 0,-1-1 1 0 0,0 1-1 0 0,0 0 1 0 0,-1 0-1 0 0,1 0 1 0 0,-1 0-1 0 0,-1-1 1 0 0,0 1-1 0 0,0-1 1 0 0,-5 12-1 0 0,-4 6-132 0 0,-21 32 0 0 0,25-44 5 0 0,-72 101-15 0 0,25-40-3 0 0,-2 7-48 0 0,-82 128 120 0 0,138-208-124 0 0,-7 12 29 0 0,1-1-1 0 0,-8 22 1 0 0,14-32-3 0 0,9-7-504 0 0,-4 1-162 0 0,0 0 0 0 0,0-1 0 0 0,0 1 1 0 0,6-12-1 0 0,-3 6-1065 0 0,2-5-3655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95 512 8783 0 0,'0'0'794'0'0,"-2"1"-652"0"0,1 0-112 0 0,-1 0-1 0 0,1 0 0 0 0,-1 0 0 0 0,1 0 0 0 0,-1 0 1 0 0,0 0-1 0 0,1-1 0 0 0,-1 1 0 0 0,0-1 0 0 0,-2 1 1 0 0,0 0 248 0 0,3-1 373 0 0,-30 13 4114 0 0,30-12-4636 0 0,1-1-1 0 0,-1 1 1 0 0,0-1 0 0 0,0 1-1 0 0,0-1 1 0 0,1 1-1 0 0,-1-1 1 0 0,0 0 0 0 0,0 1-1 0 0,0-1 1 0 0,0 0-1 0 0,0 0 1 0 0,0 1 0 0 0,1-1-1 0 0,-1 0 1 0 0,0 0-1 0 0,0 0 1 0 0,0 0 0 0 0,0 0-1 0 0,0 0 1 0 0,0-1-1 0 0,0 1 1 0 0,0 0 0 0 0,0 0-1 0 0,1-1 1 0 0,-1 1 0 0 0,-1-1-1 0 0,1 0-83 0 0,0 0 0 0 0,0-1 0 0 0,0 1 1 0 0,0 0-1 0 0,0-1 0 0 0,0 1 0 0 0,0 0 0 0 0,1-1 0 0 0,-1 1 0 0 0,1-1 0 0 0,-1 1 1 0 0,1-1-1 0 0,-1 1 0 0 0,1-1 0 0 0,0 0 0 0 0,0-2 0 0 0,0-1 23 0 0,0-1-1 0 0,0 1 1 0 0,1 0-1 0 0,0-1 1 0 0,0 1 0 0 0,0 0-1 0 0,3-8 1 0 0,18-36 121 0 0,-11 27-199 0 0,1-2-1 0 0,1 0 0 0 0,2 1-1 0 0,20-25 1 0 0,60-59-360 0 0,-77 90 319 0 0,1 2-1 0 0,0 0 1 0 0,1 1-1 0 0,0 1 1 0 0,1 0-1 0 0,1 2 1 0 0,0 0-1 0 0,30-9 1 0 0,-24 11 124 0 0,0 2 0 0 0,0 0 0 0 0,0 2 0 0 0,0 1 0 0 0,1 2 0 0 0,51 1 0 0 0,-71 2 24 0 0,1 0 0 0 0,0 0 0 0 0,-1 1-1 0 0,1 0 1 0 0,-1 1 0 0 0,0 0 0 0 0,0 1 0 0 0,0 0-1 0 0,11 6 1 0 0,-17-8-71 0 0,0 0-1 0 0,1 0 1 0 0,-2 1 0 0 0,1-1-1 0 0,0 1 1 0 0,0-1-1 0 0,-1 1 1 0 0,1 0-1 0 0,-1 0 1 0 0,0 0 0 0 0,0 0-1 0 0,0 0 1 0 0,-1 1-1 0 0,1-1 1 0 0,-1 1 0 0 0,1-1-1 0 0,-1 1 1 0 0,0-1-1 0 0,0 1 1 0 0,-1 0 0 0 0,1-1-1 0 0,-1 1 1 0 0,0 0-1 0 0,0 0 1 0 0,0-1 0 0 0,0 1-1 0 0,-2 4 1 0 0,-4 16-50 0 0,-1 1 0 0 0,-1-1-1 0 0,-1-1 1 0 0,-2 1 0 0 0,-15 25 0 0 0,11-23 25 0 0,-2-1 0 0 0,-1-1 0 0 0,-1-1 0 0 0,0 0 0 0 0,-2-2 0 0 0,-26 21 0 0 0,22-23-7 0 0,-1-1 0 0 0,0-1 0 0 0,-2-1-1 0 0,-58 23 1 0 0,22-16-11 0 0,-82 19 0 0 0,116-36 18 0 0,0-1 0 0 0,-1-1 0 0 0,-43-1 0 0 0,70-2 17 0 0,2-1-27 0 0,1 0 0 0 0,-1 0 0 0 0,0 0 0 0 0,1 0 0 0 0,-1 0 0 0 0,1-1 0 0 0,-1 1 0 0 0,1 0 0 0 0,-1-1 0 0 0,1 1 0 0 0,-3-2 0 0 0,2 1-523 0 0,15-7-6464 0 0,3 0 854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8951 0 0,'-9'1'808'0'0,"7"0"-846"0"0,1-1-1 0 0,0 0 1 0 0,-1 0-1 0 0,1 0 1 0 0,0 0-1 0 0,-1-1 1 0 0,1 1-1 0 0,0 0 0 0 0,-1-1 1 0 0,1 1-1 0 0,-9-3 8551 0 0,10 1-7905 0 0,0 1-516 0 0,0 1 1 0 0,0 0-1 0 0,0 0 1 0 0,-1-1 0 0 0,1 1-1 0 0,0 0 1 0 0,0 0-1 0 0,0-1 1 0 0,0 1 0 0 0,0 0-1 0 0,0 0 1 0 0,0-1-1 0 0,0 1 1 0 0,1 0 0 0 0,-1 0-1 0 0,0-1 1 0 0,0 1-1 0 0,0 0 1 0 0,0 0 0 0 0,0-1-1 0 0,0 1 1 0 0,0 0-1 0 0,0 0 1 0 0,1 0-1 0 0,-1-1 1 0 0,0 1 0 0 0,0 0-1 0 0,1-1 1 0 0,3 1-29 0 0,1 0 1 0 0,-1 0-1 0 0,1 0 1 0 0,-1 0-1 0 0,1 0 1 0 0,-1 1-1 0 0,1 0 1 0 0,-1 0-1 0 0,0 0 1 0 0,6 3-1 0 0,5 3 122 0 0,22 12-1 0 0,0 1 167 0 0,24 4 67 0 0,0-2 0 0 0,1-3-1 0 0,1-3 1 0 0,92 12-1 0 0,84-4 321 0 0,-193-21-685 0 0,-45-3-53 0 0,-1 0 0 0 0,0 0 0 0 0,0 0 0 0 0,1 0 0 0 0,-1 0 0 0 0,0 0 0 0 0,0 0 0 0 0,1 0 0 0 0,-1 0 0 0 0,0 0 0 0 0,0 0 0 0 0,1 1 0 0 0,-1-1 0 0 0,0 0 0 0 0,0 0 0 0 0,1 0 0 0 0,-1 0 0 0 0,0 0 0 0 0,0 1 0 0 0,1-1 0 0 0,-1 0 0 0 0,0 0 0 0 0,0 0 0 0 0,0 1 0 0 0,0-1 0 0 0,1 0 0 0 0,-1 0 0 0 0,0 1 0 0 0,0-1 0 0 0,0 0 0 0 0,0 0 0 0 0,0 1 0 0 0,0-1 0 0 0,0 0 0 0 0,0 0 0 0 0,0 1 0 0 0,0-1 0 0 0,0 0 0 0 0,0 0 0 0 0,0 1 0 0 0,0-1 0 0 0,0 0 0 0 0,0 1 0 0 0,0-1 0 0 0,0 0 0 0 0,0 0 0 0 0,0 1 0 0 0,0-1 0 0 0,0 0 0 0 0,0 0 0 0 0,0 1 0 0 0,-1-1 0 0 0,1 0 0 0 0,0 0 0 0 0,0 0 0 0 0,0 1 0 0 0,-1-1 0 0 0,1 0 0 0 0,0 0 0 0 0,0 0 0 0 0,0 0 0 0 0,-1 1 0 0 0,1-1 0 0 0,0 0 0 0 0,0 0 0 0 0,-1 0 0 0 0,1 0 0 0 0,-1 1 0 0 0,-4 5 1 0 0,0 0 0 0 0,0 0-1 0 0,-1-1 1 0 0,0 1 0 0 0,0-1-1 0 0,0-1 1 0 0,-11 7 0 0 0,-53 23-37 0 0,37-20-89 0 0,7-3 77 0 0,-34 9-1 0 0,39-14 20 0 0,0 1 0 0 0,1 0 0 0 0,-27 15 0 0 0,-309 149-99 0 0,309-151 203 0 0,40-15-58 0 0,8-2 0 0 0,4-1 2 0 0,0 0-127 0 0,-1 0-1 0 0,1-1 1 0 0,-1 0-1 0 0,1 0 1 0 0,-1 0 0 0 0,1-1-1 0 0,0 0 1 0 0,-1 1-1 0 0,1-2 1 0 0,6 0 0 0 0,6-1-930 0 0,24-8 0 0 0,-25 5 588 0 0,5 0-1016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1239 78 3679 0 0,'3'0'167'0'0,"62"-12"184"0"0,-39 4 4185 0 0,5-4 1244 0 0,13-6-2377 0 0,26-9 1384 0 0,-69 33-4586 0 0,-1-5-198 0 0,1 0 1 0 0,-1-1 0 0 0,0 1 0 0 0,0-1 0 0 0,0 1-1 0 0,0 0 1 0 0,0-1 0 0 0,0 1 0 0 0,0-1-1 0 0,0 1 1 0 0,0 0 0 0 0,0-1 0 0 0,-1 1 0 0 0,1-1-1 0 0,0 1 1 0 0,0 0 0 0 0,0-1 0 0 0,-1 1 0 0 0,1-1-1 0 0,-1 1 1 0 0,-3 5 16 0 0,0 0 0 0 0,-1 0 0 0 0,0-1 0 0 0,0 0-1 0 0,-1 0 1 0 0,1 0 0 0 0,-8 4 0 0 0,-47 27 45 0 0,32-20-14 0 0,-78 51 6 0 0,-34 20-18 0 0,58-40 13 0 0,-139 68-51 0 0,137-82 15 0 0,0-4 0 0 0,-2-3 0 0 0,-133 22 0 0 0,123-24 7 0 0,75-17-15 0 0,-1-2 0 0 0,0 0 1 0 0,0-1-1 0 0,-36 2 0 0 0,43-5-2 0 0,5-1-43 0 0,-1 0 0 0 0,1-1 1 0 0,-21-4-1 0 0,31 4 21 0 0,0 0 0 0 0,-1 0 0 0 0,1-1 0 0 0,0 1 0 0 0,0 0 0 0 0,0 0 1 0 0,-1-1-1 0 0,1 1 0 0 0,1 0 0 0 0,-1-1 0 0 0,0 1 0 0 0,0-1 0 0 0,1-1-20 0 0,1 0 1 0 0,-1 0-1 0 0,0 0 0 0 0,1 1 1 0 0,-1-1-1 0 0,1 1 0 0 0,0-1 1 0 0,-1 1-1 0 0,6-4 0 0 0,21-19-45 0 0,-26 23 70 0 0,19-15-14 0 0,205-159-499 0 0,-209 164 402 0 0,0 1 1 0 0,34-15 0 0 0,-43 22 111 0 0,0 1 0 0 0,1 0 0 0 0,-1 1 0 0 0,1 0 0 0 0,0 0 0 0 0,-1 1 0 0 0,1 0 0 0 0,17 0 0 0 0,-21 2 10 0 0,-1 0 0 0 0,1 1 0 0 0,-1-1 0 0 0,0 1 0 0 0,1-1 0 0 0,-1 1 0 0 0,0 1 0 0 0,7 3 0 0 0,-5-2 0 0 0,7 6 0 0 0,1 0 0 0 0,17 8 54 0 0,17 5 212 0 0,-45-20-238 0 0,1-1-1 0 0,-2 1 1 0 0,1-1 0 0 0,0 1-1 0 0,-1 0 1 0 0,1 0 0 0 0,2 4-1 0 0,7 9 72 0 0,12 11 82 0 0,64 64 523 0 0,-78-83-636 0 0,0 0 0 0 0,0 0 0 0 0,0-1 0 0 0,1-1 0 0 0,15 8 0 0 0,9 4 223 0 0,5 8-35 0 0,-33-23-200 0 0,1 1-1 0 0,0-1 1 0 0,-1 0-1 0 0,1-1 1 0 0,0 0-1 0 0,1 0 1 0 0,-1-1 0 0 0,0 0-1 0 0,0 0 1 0 0,1-1-1 0 0,15-1 1 0 0,-8-2 109 0 0,1-1 1 0 0,0-1-1 0 0,-1 0 1 0 0,17-8-1 0 0,-14 5 104 0 0,40-11 0 0 0,-55 18-267 0 0,1 1 6 0 0,0-1-1 0 0,0 0 1 0 0,-1 1 0 0 0,1 0 0 0 0,0 0 0 0 0,0 0-1 0 0,5 2 1 0 0,0-1-8 0 0,-1 2-12 0 0,-7-2-57 0 0,1 2 168 0 0,-1 0-941 0 0,11-4-5510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0,'0'0'12747'0'0,"2"7"-14500"0"0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12 4607 0 0,'5'-12'10678'0'0,"-10"24"-5657"0"0,2-6-7165 0 0,-36 86 2372 0 0,-63 108 1 0 0,97-191-217 0 0,-164 259 154 0 0,-21-13-33 0 0,82-115-13 0 0,18-10-13 0 0,73-101-77 0 0,1 0 0 0 0,-20 54 0 0 0,35-82-48 0 0,1 0 0 0 0,-1 1 0 0 0,1-1 0 0 0,-1 0-1 0 0,1 0 1 0 0,0 0 0 0 0,0 0 0 0 0,0 1 0 0 0,-1-1 0 0 0,1 0 0 0 0,0 2-1 0 0,1-3-1 0 0,-1 0 0 0 0,0 0 0 0 0,1 0 0 0 0,-1 0 0 0 0,0 0 0 0 0,1 0 0 0 0,-1 0 0 0 0,0 0 0 0 0,0 0 0 0 0,1 0 0 0 0,-1 0 0 0 0,0-1 0 0 0,0 1 0 0 0,1 0 0 0 0,-1 0 0 0 0,0 0 0 0 0,0 0 0 0 0,1-1 0 0 0,-1 1 0 0 0,0 0 0 0 0,0 0 0 0 0,0 0 0 0 0,1-1 0 0 0,-1 1 0 0 0,0 0 0 0 0,0-1 0 0 0,16-20-1350 0 0,-5 6 82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13359 0 0,'0'0'4158'0'0,"2"-1"-3577"0"0,16-5-38 0 0,0 1 1 0 0,1 1 0 0 0,32-4-1 0 0,-16 4-264 0 0,515-108 1984 0 0,-314 60-1678 0 0,-208 46-1430 0 0,-1 1 0 0 0,44-3-1 0 0,-68 8-1183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72 4607 0 0,'0'0'208'0'0,"1"2"-9"0"0,2 13 126 0 0,5 7 6098 0 0,-7-20-5756 0 0,1 0-1 0 0,-1-1 1 0 0,0 1-1 0 0,0-1 1 0 0,1 1-1 0 0,-1-1 1 0 0,1 1 0 0 0,0-1-1 0 0,2 1 1 0 0,12 5 87 0 0,-1-5-432 0 0,1 0 1 0 0,-1-1-1 0 0,0-1 0 0 0,1 0 0 0 0,-1-1 1 0 0,0-1-1 0 0,16-3 0 0 0,-6-1-258 0 0,0-1 0 0 0,0-1-1 0 0,32-16 1 0 0,-49 20-91 0 0,-1 0 1 0 0,0 0-1 0 0,0-1 0 0 0,8-6 0 0 0,-13 9-40 0 0,0 1 1 0 0,0-1-1 0 0,0 0 0 0 0,0 0 0 0 0,-1 0 0 0 0,1 0 0 0 0,-1 0 0 0 0,1 0 0 0 0,-1-1 1 0 0,0 1-1 0 0,0 0 0 0 0,0-1 0 0 0,0 1 0 0 0,0-1 0 0 0,0 1 0 0 0,0-6 1 0 0,-1 7-62 0 0,-13-11-208 0 0,11 12 317 0 0,0-1 0 0 0,0 1 1 0 0,-1-1-1 0 0,1 1 1 0 0,0 0-1 0 0,-1 0 0 0 0,1 0 1 0 0,0 0-1 0 0,0 0 1 0 0,-1 0-1 0 0,1 1 0 0 0,-4 0 1 0 0,-28 11-39 0 0,27-9 37 0 0,-28 11 39 0 0,1 3 1 0 0,0 0-1 0 0,2 3 0 0 0,0 0 1 0 0,1 2-1 0 0,1 1 1 0 0,1 2-1 0 0,-46 51 1 0 0,67-67 51 0 0,1 0 0 0 0,0 1 1 0 0,1-1-1 0 0,0 1 0 0 0,1 0 1 0 0,0 1-1 0 0,-6 16 0 0 0,10-23-53 0 0,0-1 0 0 0,0 1-1 0 0,1 0 1 0 0,-1-1-1 0 0,1 1 1 0 0,0-1-1 0 0,0 1 1 0 0,0 0-1 0 0,0-1 1 0 0,1 1 0 0 0,0-1-1 0 0,1 5 1 0 0,-1-6-15 0 0,0 1 1 0 0,0-1-1 0 0,1 1 1 0 0,-1-1-1 0 0,1 1 1 0 0,0-1-1 0 0,-1 0 1 0 0,1 0-1 0 0,0 0 1 0 0,0 0 0 0 0,1 0-1 0 0,-1-1 1 0 0,0 1-1 0 0,1-1 1 0 0,-1 1-1 0 0,1-1 1 0 0,4 2-1 0 0,-2-1-10 0 0,1-1-1 0 0,-1 1 0 0 0,1-1 1 0 0,0 0-1 0 0,-1 0 1 0 0,1-1-1 0 0,9 0 0 0 0,42-6-766 0 0,-42 4 179 0 0,23-5-4183 0 0,3-2-1582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5 919 0 0,'-7'-5'14951'0'0,"-1"22"-12046"0"0,6-11-2658 0 0,1-1 0 0 0,-1 1 0 0 0,1-1-1 0 0,0 1 1 0 0,0-1 0 0 0,0 1 0 0 0,1 0 0 0 0,0-1-1 0 0,0 1 1 0 0,1-1 0 0 0,0 1 0 0 0,-1 0 0 0 0,2-1-1 0 0,-1 1 1 0 0,1-1 0 0 0,2 6 0 0 0,3 4 30 0 0,0-1 1 0 0,1 0 0 0 0,1-1-1 0 0,16 20 1 0 0,-4-5-247 0 0,22 26-11 0 0,-38-48-513 0 0,0-1 0 0 0,0-1 0 0 0,1 1 0 0 0,-1-1 0 0 0,1 0 0 0 0,0 0 0 0 0,9 4 0 0 0,8-1-7014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10 9671 0 0,'0'0'748'0'0,"-1"-1"-492"0"0,-1 0 105 0 0,-1 0-1 0 0,1-1 0 0 0,-1 1 0 0 0,1 0 0 0 0,-1 1 1 0 0,0-1-1 0 0,1 0 0 0 0,-1 1 0 0 0,0 0 1 0 0,1-1-1 0 0,-1 1 0 0 0,0 0 0 0 0,-4 1 0 0 0,-40 6 3528 0 0,36-4-3801 0 0,-13 2 14 0 0,0 2-1 0 0,1 1 1 0 0,0 1 0 0 0,0 1 0 0 0,1 1 0 0 0,0 1 0 0 0,1 0 0 0 0,0 2 0 0 0,1 1 0 0 0,1 0 0 0 0,0 1 0 0 0,2 1 0 0 0,-1 1 0 0 0,-16 23 0 0 0,18-15-21 0 0,9-11-76 0 0,8-12-8 0 0,-1-1-13 0 0,1-1 4 0 0,0 0 0 0 0,-1 0 0 0 0,1 0 0 0 0,0 0 0 0 0,0 0 0 0 0,0 0 0 0 0,0-1 0 0 0,0 1 0 0 0,0 0 0 0 0,0 0 1 0 0,0-1-1 0 0,0 1 0 0 0,0-1 0 0 0,0 1 0 0 0,1-1 0 0 0,-1 1 0 0 0,0-1 0 0 0,1 1 0 0 0,0-1-12 0 0,10 4-72 0 0,0-1 1 0 0,0-1-1 0 0,1 0 0 0 0,21 1 0 0 0,21 3-128 0 0,-41-4 170 0 0,54 13-103 0 0,-62-12 146 0 0,1-1 1 0 0,0 1 0 0 0,-1 0 0 0 0,0 0 0 0 0,0 0 0 0 0,0 1-1 0 0,9 8 1 0 0,-7-6 11 0 0,-1 1 1 0 0,-1 0-1 0 0,1 0 0 0 0,-1 1 1 0 0,0 0-1 0 0,-1 0 0 0 0,0 0 0 0 0,6 14 1 0 0,-9-18 34 0 0,-1 0 0 0 0,1 1 0 0 0,-1-1 0 0 0,0 0 0 0 0,-1 1 0 0 0,1-1 1 0 0,-1 0-1 0 0,0 1 0 0 0,0-1 0 0 0,0 1 0 0 0,-1-1 0 0 0,1 1 0 0 0,-1-1 0 0 0,0 0 0 0 0,0 1 1 0 0,-1-1-1 0 0,1 0 0 0 0,-1 0 0 0 0,0 0 0 0 0,-4 7 0 0 0,1-5 53 0 0,0 0 1 0 0,-1 0-1 0 0,1 0 0 0 0,-1 0 0 0 0,0-1 0 0 0,-1 0 0 0 0,1 0 1 0 0,-1-1-1 0 0,0 0 0 0 0,0 0 0 0 0,0-1 0 0 0,-1 0 0 0 0,-9 3 1 0 0,-12 3 118 0 0,-1-2 0 0 0,-33 4 0 0 0,55-10-187 0 0,2 0-24 0 0,-42 8-110 0 0,-1-3 0 0 0,0-2 0 0 0,-55-2 0 0 0,95-4-244 0 0,7 2-734 0 0,2-2-322 0 0,-2-7-66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24 8287 0 0,'2'-8'863'0'0,"-2"6"-2403"0"0,0-12 11289 0 0,-4 19-8167 0 0,-161 307-627 0 0,86-150-769 0 0,-90 186 349 0 0,151-306-464 0 0,-3-1 1 0 0,-1-1-1 0 0,-2-1 1 0 0,-2-2-1 0 0,-54 63 1 0 0,55-75-1772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49 178 4143 0 0,'-4'-1'56'0'0,"-1"-1"0"0"0,1 1 0 0 0,-1-1-1 0 0,0 1 1 0 0,-21 1 13640 0 0,54-7-12889 0 0,28-2 0 0 0,-1 0-176 0 0,332-56 2988 0 0,46-13-1234 0 0,-425 77-2536 0 0,5-1-962 0 0,-11 5 427 0 0,-5 4 97 0 0,-15 17-2525 0 0,4-9-2335 0 0,0-3-1153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97 208 8519 0 0,'-1'1'390'0'0,"-10"4"-136"0"0,0 0 1 0 0,-16 5-1 0 0,1-1 5987 0 0,27-6-6116 0 0,-1 0 1 0 0,0-1-1 0 0,1 1 1 0 0,0 0 0 0 0,0-1-1 0 0,0 1 1 0 0,0 0-1 0 0,0-1 1 0 0,0 0 0 0 0,0 1-1 0 0,1-1 1 0 0,-1 0-1 0 0,1 1 1 0 0,0-1 0 0 0,0 0-1 0 0,0 0 1 0 0,0-1 0 0 0,0 1-1 0 0,0 0 1 0 0,0-1-1 0 0,1 1 1 0 0,-1-1 0 0 0,0 1-1 0 0,6 1 1 0 0,0 0 175 0 0,0 0 1 0 0,1 0 0 0 0,-1-1-1 0 0,1 0 1 0 0,-1-1 0 0 0,15 2 0 0 0,-5-3-25 0 0,0 1 0 0 0,1-2 0 0 0,-1-1 1 0 0,0 0-1 0 0,0-1 0 0 0,0-1 1 0 0,28-10-1 0 0,-22 5-113 0 0,1 0 30 0 0,43-23 0 0 0,-60 28-227 0 0,0-1-1 0 0,-1 0 1 0 0,0 0-1 0 0,0-1 0 0 0,-1 0 1 0 0,1 0-1 0 0,-1-1 0 0 0,0 0 1 0 0,6-11-1 0 0,-5 9-116 0 0,-2-2-1 0 0,0 1 0 0 0,0-1 1 0 0,0 1-1 0 0,4-23 1 0 0,-8 29 90 0 0,0 0 1 0 0,-1 1-1 0 0,0-1 1 0 0,1 0-1 0 0,-1 0 1 0 0,-1 0-1 0 0,1 1 1 0 0,-1-1-1 0 0,-1-6 1 0 0,1 8 9 0 0,0-1 0 0 0,0 1 1 0 0,0 0-1 0 0,0 0 0 0 0,0 0 1 0 0,-1 0-1 0 0,1 0 0 0 0,-1 0 1 0 0,1 0-1 0 0,-1 1 0 0 0,0-1 1 0 0,0 1-1 0 0,0-1 0 0 0,0 1 1 0 0,0-1-1 0 0,-3-1 1 0 0,1 2 7 0 0,0 0 0 0 0,1 0 0 0 0,-1 0 0 0 0,0 0 0 0 0,0 1 0 0 0,0 0 0 0 0,0-1 0 0 0,0 1 0 0 0,1 1 0 0 0,-1-1 0 0 0,0 0 0 0 0,0 1 0 0 0,-7 2 0 0 0,-6 2-2 0 0,-27 13 0 0 0,37-15 12 0 0,-13 6-16 0 0,0 1 1 0 0,1 0 0 0 0,1 2 0 0 0,0 0 0 0 0,0 1 0 0 0,-18 19 0 0 0,-1 2 93 0 0,2 1 0 0 0,-30 41 0 0 0,60-70-41 0 0,-12 17 250 0 0,-29 50 0 0 0,42-67-161 0 0,1 1 0 0 0,0 0 1 0 0,0 0-1 0 0,1 0 0 0 0,0 0 0 0 0,0 0 1 0 0,0 1-1 0 0,1-1 0 0 0,0 0 0 0 0,1 1 0 0 0,0-1 1 0 0,0 1-1 0 0,1 7 0 0 0,0-12-37 0 0,0 1 0 0 0,0-1 0 0 0,0 1-1 0 0,0-1 1 0 0,1 0 0 0 0,0 0 0 0 0,-1 0-1 0 0,1 0 1 0 0,0 0 0 0 0,0 0 0 0 0,1 0 0 0 0,-1-1-1 0 0,1 1 1 0 0,-1-1 0 0 0,1 1 0 0 0,0-1 0 0 0,0 0-1 0 0,0 0 1 0 0,0-1 0 0 0,0 1 0 0 0,0 0-1 0 0,0-1 1 0 0,1 0 0 0 0,-1 0 0 0 0,0 0 0 0 0,1 0-1 0 0,5 0 1 0 0,4 1 40 0 0,0-1 1 0 0,0-1-1 0 0,1 0 0 0 0,-1 0 0 0 0,0-2 1 0 0,14-2-1 0 0,134-24 192 0 0,-159 28-412 0 0,19 5-7135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14223 0 0,'0'0'1291'0'0,"-15"10"341"0"0,13-6-1430 0 0,0-1 1 0 0,0 1-1 0 0,1-1 0 0 0,0 1 1 0 0,0 0-1 0 0,0-1 0 0 0,0 1 0 0 0,0 0 1 0 0,1 0-1 0 0,0-1 0 0 0,-1 1 1 0 0,2 6-1 0 0,0 4 280 0 0,5 29-1 0 0,-2-27-335 0 0,1 0-1 0 0,0 0 0 0 0,1 0 1 0 0,1-1-1 0 0,0 0 0 0 0,1 0 1 0 0,1-1-1 0 0,0 0 0 0 0,1-1 0 0 0,0 1 1 0 0,1-2-1 0 0,1 0 0 0 0,0 0 1 0 0,1-1-1 0 0,0-1 0 0 0,0 0 1 0 0,1 0-1 0 0,0-2 0 0 0,29 14 1 0 0,-4-5-35 0 0,1-3 0 0 0,0 0 0 0 0,1-3 1 0 0,58 9-1 0 0,-97-20-389 0 0,-1 0-447 0 0,0-1 375 0 0,1 1 0 0 0,-1-1 1 0 0,0 0-1 0 0,1 1 1 0 0,-1-1-1 0 0,0 0 0 0 0,0 0 1 0 0,1 0-1 0 0,-1 0 0 0 0,2-2 1 0 0,3-7-1501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15319 0 0,'0'0'3848'0'0,"-1"1"-3754"0"0,-7 14 9 0 0,-1 0 1 0 0,-1-1 0 0 0,0 0-1 0 0,-25 24 1 0 0,-55 44 407 0 0,7-17-192 0 0,-170 103-1 0 0,239-160-359 0 0,1 0 0 0 0,-1-1 0 0 0,0-1 0 0 0,0 0-1 0 0,0-1 1 0 0,-17 3 0 0 0,31-8 23 0 0,-1 0-1 0 0,0 0 1 0 0,0 1-1 0 0,0-1 1 0 0,0 0-1 0 0,0 0 1 0 0,0 0-1 0 0,0 0 1 0 0,0 0-1 0 0,0-1 1 0 0,0 1-1 0 0,1 0 1 0 0,-1 0-1 0 0,0-1 1 0 0,0 1-1 0 0,0 0 1 0 0,0-1-1 0 0,-1 0 1 0 0,2 1-8 0 0,0-1 0 0 0,0 1 0 0 0,-1-1 1 0 0,1 1-1 0 0,0 0 0 0 0,0-1 0 0 0,0 1 1 0 0,0-1-1 0 0,0 1 0 0 0,0-1 1 0 0,0 1-1 0 0,0-1 0 0 0,0 1 0 0 0,0 0 1 0 0,0-1-1 0 0,0 1 0 0 0,0-1 0 0 0,0 1 1 0 0,1-1-1 0 0,-1 1 0 0 0,0-1 1 0 0,0 1-1 0 0,0 0 0 0 0,1-1 0 0 0,-1 0 1 0 0,3-3-133 0 0,-1 1 1 0 0,1-1-1 0 0,0 1 1 0 0,1-1-1 0 0,6-5 1 0 0,-3 5-266 0 0,-1-1 0 0 0,2 1 0 0 0,11-5 1 0 0,-15 8 14 0 0,22-12-5616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319 191 15263 0 0,'0'0'3020'0'0,"2"1"-2646"0"0,0 0-292 0 0,0 1 1 0 0,-1-1-1 0 0,1 0 1 0 0,0 0 0 0 0,0 0-1 0 0,0 0 1 0 0,1-1-1 0 0,-1 1 1 0 0,0 0-1 0 0,0-1 1 0 0,0 0 0 0 0,0 1-1 0 0,1-1 1 0 0,2 0-1 0 0,0-1 32 0 0,0 1-1 0 0,0-1 1 0 0,-1 0-1 0 0,1 0 0 0 0,0-1 1 0 0,5-1-1 0 0,5-4 313 0 0,1-1-1 0 0,23-17 1 0 0,-38 25-406 0 0,8-7 150 0 0,0 1-1 0 0,0-1 1 0 0,0-1 0 0 0,-1 1-1 0 0,8-11 1 0 0,-13 15-117 0 0,0-1 0 0 0,-1 0 1 0 0,1 0-1 0 0,-1 0 0 0 0,0 0 0 0 0,0 0 0 0 0,-1 0 1 0 0,1 0-1 0 0,-1 0 0 0 0,0-1 0 0 0,0 1 0 0 0,0-1 1 0 0,-1 1-1 0 0,1-1 0 0 0,-2-8 0 0 0,1 12-45 0 0,0 0-1 0 0,0 0 1 0 0,-1-1 0 0 0,1 1-1 0 0,-1 0 1 0 0,1 0-1 0 0,-1 0 1 0 0,1-1 0 0 0,-1 1-1 0 0,0 0 1 0 0,0 0 0 0 0,1 0-1 0 0,-1 0 1 0 0,0 0-1 0 0,0 0 1 0 0,0 1 0 0 0,0-1-1 0 0,0 0 1 0 0,0 0 0 0 0,0 1-1 0 0,0-1 1 0 0,-1 0-1 0 0,1 1 1 0 0,0-1 0 0 0,0 1-1 0 0,0 0 1 0 0,-1-1 0 0 0,1 1-1 0 0,0 0 1 0 0,-1 0-1 0 0,1 0 1 0 0,0 0 0 0 0,0 0-1 0 0,-3 0 1 0 0,-4 0 1 0 0,0 1 0 0 0,0 0 0 0 0,0 0 0 0 0,-9 4 0 0 0,-13 5-45 0 0,0 2-1 0 0,1 1 1 0 0,0 2-1 0 0,-26 17 1 0 0,35-20 13 0 0,-17 9 12 0 0,-80 50-30 0 0,102-60 37 0 0,0 0 0 0 0,1 1 1 0 0,0 1-1 0 0,1 0 0 0 0,-14 19 0 0 0,24-29-1 0 0,0 1-1 0 0,1 0 0 0 0,0 0 1 0 0,0 0-1 0 0,0 0 0 0 0,0 1 1 0 0,1-1-1 0 0,-2 5 0 0 0,3-7 4 0 0,0-1 0 0 0,-1 0 0 0 0,1 1 0 0 0,0-1 0 0 0,0 1 0 0 0,0-1-1 0 0,0 0 1 0 0,0 1 0 0 0,0-1 0 0 0,1 0 0 0 0,-1 1 0 0 0,0-1 0 0 0,1 0-1 0 0,-1 1 1 0 0,1-1 0 0 0,-1 0 0 0 0,1 1 0 0 0,0-1 0 0 0,0 0-1 0 0,-1 0 1 0 0,1 0 0 0 0,0 0 0 0 0,0 0 0 0 0,0 0 0 0 0,0 0 0 0 0,0 0-1 0 0,0 0 1 0 0,0 0 0 0 0,1-1 0 0 0,1 2 0 0 0,12 3 0 0 0,0 0 1 0 0,1-2-1 0 0,-1 0 1 0 0,1 0-1 0 0,-1-1 1 0 0,32-1-1 0 0,-32-1-50 0 0,4 0-427 0 0,-1-1-1 0 0,27-3 1 0 0,-39 3 381 0 0,-1 0 0 0 0,1-1-1 0 0,-1 0 1 0 0,1 0 0 0 0,-1 0-1 0 0,0-1 1 0 0,1 1 0 0 0,-1-1-1 0 0,-1 0 1 0 0,1-1 0 0 0,0 1-1 0 0,4-5 1 0 0,3-7-68 0 0,0 1-1 0 0,18-30 1 0 0,-20 28 412 0 0,1 1 1 0 0,20-24-1 0 0,-31 39-223 0 0,0 0-1 0 0,0 0 1 0 0,0 0-1 0 0,0 0 0 0 0,1 0 1 0 0,-1 0-1 0 0,0-1 1 0 0,0 1-1 0 0,0 0 1 0 0,0 0-1 0 0,0 0 1 0 0,0 0-1 0 0,0 0 1 0 0,0 0-1 0 0,0 0 0 0 0,0-1 1 0 0,0 1-1 0 0,0 0 1 0 0,1 0-1 0 0,-1 0 1 0 0,0 0-1 0 0,0 0 1 0 0,0 0-1 0 0,0 0 0 0 0,0 0 1 0 0,0 0-1 0 0,0 0 1 0 0,1 0-1 0 0,-1 0 1 0 0,0 0-1 0 0,0 0 1 0 0,0 0-1 0 0,0 0 1 0 0,0 0-1 0 0,1 0 0 0 0,-1 0 1 0 0,0 0-1 0 0,0 0 1 0 0,0 0-1 0 0,0 0 1 0 0,0 0-1 0 0,0 0 1 0 0,1 0-1 0 0,-1 0 1 0 0,0 0-1 0 0,0 0 0 0 0,0 0 1 0 0,0 0-1 0 0,0 0 1 0 0,0 0-1 0 0,0 0 1 0 0,1 0-1 0 0,-1 0 1 0 0,0 1-1 0 0,0-1 1 0 0,0 0-1 0 0,0 0 0 0 0,-1 11 215 0 0,-8 14-291 0 0,-23 46 330 0 0,7-19 48 0 0,-23 71-1 0 0,45-112-259 0 0,5 4-56 0 0,2-12-76 0 0,-2-3 15 0 0,-1 1-73 0 0,0 0 0 0 0,0 0 0 0 0,1 0 0 0 0,-1 0 0 0 0,1-1 0 0 0,-1 1 0 0 0,0-1 0 0 0,1 1-1 0 0,-1-1 1 0 0,1 0 0 0 0,-1 1 0 0 0,1-1 0 0 0,0 0 0 0 0,-1 0 0 0 0,1 0 0 0 0,2 0 0 0 0,1-1-1139 0 0,0 0-1 0 0,0 0 0 0 0,0 0 1 0 0,5-3-1 0 0,12-6-5262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73 103 6911 0 0,'0'0'528'0'0,"0"1"-82"0"0,-6 11 3774 0 0,-12 22 1 0 0,-28 32 2492 0 0,45-69-6524 0 0,1 3-183 0 0,0 0-1 0 0,0 0 1 0 0,0 0 0 0 0,-1 0-1 0 0,1 0 1 0 0,0-1-1 0 0,0 1 1 0 0,0 0-1 0 0,0 0 1 0 0,0 0 0 0 0,0 0-1 0 0,0-1 1 0 0,0 1-1 0 0,0 0 1 0 0,0 0 0 0 0,0 0-1 0 0,0 0 1 0 0,0-1-1 0 0,0 1 1 0 0,0 0-1 0 0,0 0 1 0 0,0 0 0 0 0,0-1-1 0 0,0 1 1 0 0,0 0-1 0 0,0 0 1 0 0,0 0 0 0 0,0 0-1 0 0,0 0 1 0 0,0-1-1 0 0,0 1 1 0 0,1 0-1 0 0,6-9 11 0 0,2 0 0 0 0,-1 0 0 0 0,1 1-1 0 0,1 0 1 0 0,-1 1 0 0 0,1 0-1 0 0,1 0 1 0 0,18-8 0 0 0,2 1 30 0 0,63-18 1 0 0,-69 25-20 0 0,41-11 192 0 0,-60 17-193 0 0,0 0 0 0 0,0 1-1 0 0,0-1 1 0 0,1 1 0 0 0,-1 1 0 0 0,0-1 0 0 0,0 1 0 0 0,8 2 0 0 0,-12-3 1 0 0,0 1 0 0 0,-1 0 0 0 0,1 0 0 0 0,0 0 0 0 0,-1 0 1 0 0,1 0-1 0 0,-1 0 0 0 0,0 0 0 0 0,1 1 0 0 0,-1-1 0 0 0,0 0 0 0 0,1 1 1 0 0,-1-1-1 0 0,0 1 0 0 0,0 0 0 0 0,0-1 0 0 0,-1 1 0 0 0,1 0 0 0 0,0-1 0 0 0,-1 1 1 0 0,1 0-1 0 0,0 2 0 0 0,0 3 18 0 0,1 0 0 0 0,-2 1 0 0 0,1 13 0 0 0,-1-17-35 0 0,1 0-2 0 0,-1 0-1 0 0,0-1 1 0 0,-1 1 0 0 0,1 0 0 0 0,-1-1-1 0 0,1 1 1 0 0,-1 0 0 0 0,0-1-1 0 0,-1 1 1 0 0,1-1 0 0 0,-1 1-1 0 0,1-1 1 0 0,-1 0 0 0 0,0 1-1 0 0,-4 4 1 0 0,5-7-19 0 0,1 0 0 0 0,-1 0 0 0 0,1-1 0 0 0,-1 1 0 0 0,1 0 0 0 0,-1 0 0 0 0,0 0 0 0 0,1-1 0 0 0,-1 1 0 0 0,0 0 0 0 0,0-1 0 0 0,1 1 0 0 0,-1-1 0 0 0,0 1 0 0 0,0-1 0 0 0,0 1 0 0 0,0-1 0 0 0,0 0 0 0 0,0 1 0 0 0,0-1 0 0 0,0 0 0 0 0,-1 1 0 0 0,-1-1-48 0 0,2 0-70 0 0,0-11-254 0 0,0 10 369 0 0,1 0 1 0 0,0 0-1 0 0,0-1 1 0 0,0 1 0 0 0,0 0-1 0 0,0 0 1 0 0,0 0 0 0 0,0-1-1 0 0,0 1 1 0 0,1 0-1 0 0,-1 0 1 0 0,0 0 0 0 0,1-1-1 0 0,-1 1 1 0 0,1 0 0 0 0,0-1-1 0 0,5-9-149 0 0,1 1 1 0 0,1-1-1 0 0,0 1 1 0 0,0 1-1 0 0,1 0 0 0 0,0 0 1 0 0,1 0-1 0 0,12-8 0 0 0,2 2-133 0 0,0 0-1 0 0,43-19 1 0 0,-55 29 263 0 0,1 0-1 0 0,20-5 1 0 0,-27 9 72 0 0,0 0-1 0 0,-1 0 1 0 0,1 0-1 0 0,0 1 1 0 0,0 0-1 0 0,-1 0 1 0 0,1 0-1 0 0,10 3 0 0 0,-14-3 9 0 0,1 1-1 0 0,-1 0 1 0 0,1 0-1 0 0,-1 0 1 0 0,0 0-1 0 0,1 0 1 0 0,-1 0-1 0 0,0 1 1 0 0,0-1-1 0 0,0 1 0 0 0,0-1 1 0 0,0 1-1 0 0,0 0 1 0 0,0 0-1 0 0,0 0 1 0 0,-1 0-1 0 0,1 0 1 0 0,-1 0-1 0 0,0 0 1 0 0,1 0-1 0 0,-1 1 0 0 0,0-1 1 0 0,0 1-1 0 0,0 3 1 0 0,0-1-14 0 0,0 0 0 0 0,-1 1 0 0 0,0-1 0 0 0,0 0 0 0 0,-1 0 0 0 0,1 0 1 0 0,-1 1-1 0 0,0-1 0 0 0,-1 0 0 0 0,1 0 0 0 0,-4 6 0 0 0,-6 14 33 0 0,-20 32 0 0 0,17-33-156 0 0,-15 35 0 0 0,26-46-1277 0 0,3-7-1734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5527 0 0,'-1'2'13086'0'0,"-17"96"-9107"0"0,-20 52-2540 0 0,28-117-1446 0 0,-2-1 1 0 0,-1 0-1 0 0,-1-1 0 0 0,-2 0 1 0 0,0-1-1 0 0,-3-1 0 0 0,0 0 1 0 0,-37 40-1 0 0,26-36-276 0 0,-36 36-584 0 0,57-61 465 0 0,1-1 0 0 0,-1 0 0 0 0,0-1 0 0 0,-1 0-1 0 0,0 0 1 0 0,-11 5 0 0 0,19-11-213 0 0,-3-7-574 0 0,5 5 1083 0 0,-1-1 0 0 0,1 1 1 0 0,-1 0-1 0 0,1 0 0 0 0,0-1 0 0 0,0 1 0 0 0,0 0 1 0 0,0-1-1 0 0,0 1 0 0 0,0 0 0 0 0,1-1 1 0 0,0-1-1 0 0,10-28-1838 0 0,-1 9 164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2759 0 0,'6'-17'1816'0'0,"5"-27"0"0"0,-7 29 1741 0 0,0-1-1 0 0,7-17 1 0 0,5 4-42 0 0,-12 25-3541 0 0,-1 0 0 0 0,1 0-1 0 0,0 0 1 0 0,6-5 0 0 0,10-5 222 0 0,1 1 0 0 0,1 0 0 0 0,0 2 0 0 0,1 0 0 0 0,0 2 0 0 0,35-11 0 0 0,-15 10-228 0 0,0 1-1 0 0,79-6 0 0 0,-99 14 31 0 0,28 1 1 0 0,-42 1 62 0 0,-1 0 0 0 0,0 0 0 0 0,0 1 1 0 0,1 0-1 0 0,-1 0 0 0 0,13 6 0 0 0,-19-7-14 0 0,1 1 0 0 0,-1-1 0 0 0,0 0-1 0 0,1 1 1 0 0,-1 0 0 0 0,0-1 0 0 0,0 1-1 0 0,0 0 1 0 0,0 0 0 0 0,0 0 0 0 0,-1 1-1 0 0,1-1 1 0 0,-1 0 0 0 0,1 1 0 0 0,-1-1-1 0 0,2 5 1 0 0,-2-3 23 0 0,-1-1-1 0 0,1 1 0 0 0,0 0 1 0 0,-1 0-1 0 0,0-1 0 0 0,0 1 1 0 0,0 0-1 0 0,0 0 0 0 0,-1 0 1 0 0,-1 6-1 0 0,-2 1 114 0 0,0 0 0 0 0,0 0 1 0 0,-1-1-1 0 0,-1 0 0 0 0,1 0 0 0 0,-14 17 0 0 0,-66 73 395 0 0,70-85-568 0 0,-1-1 0 0 0,-1-1 0 0 0,0 0-1 0 0,-21 12 1 0 0,18-13-204 0 0,0-1 1 0 0,-1-1-1 0 0,0-1 0 0 0,-1 0 1 0 0,1-2-1 0 0,-42 8 0 0 0,50-13-76 0 0,-56 7-174 0 0,60-9-95 0 0,1 0 0 0 0,-1 0 0 0 0,1-1 0 0 0,-1 0-1 0 0,1 0 1 0 0,-9-4 0 0 0,2 0-1045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0 14743 0 0,'0'0'2659'0'0,"2"2"-1456"0"0,-1 1-1134 0 0,0-1 1 0 0,-1 1-1 0 0,1-1 1 0 0,0 1-1 0 0,-1 0 1 0 0,1-1-1 0 0,-1 1 1 0 0,0 0 0 0 0,0-1-1 0 0,0 1 1 0 0,0 0-1 0 0,0-1 1 0 0,-1 1-1 0 0,1 0 1 0 0,-1-1-1 0 0,0 1 1 0 0,0-1 0 0 0,0 1-1 0 0,0-1 1 0 0,0 1-1 0 0,0-1 1 0 0,-1 0-1 0 0,1 0 1 0 0,-3 4 0 0 0,-6 6 264 0 0,0 0 0 0 0,-1-1 0 0 0,-12 11 0 0 0,17-16-311 0 0,-45 39-233 0 0,-2-2 0 0 0,-108 66 0 0 0,74-60-143 0 0,-123 49 0 0 0,174-84 161 0 0,-51 14-1 0 0,67-23 142 0 0,0-1 0 0 0,0-1 0 0 0,0-1 0 0 0,-28-1 0 0 0,42-1 51 0 0,0 0-1 0 0,0-1 1 0 0,0 0-1 0 0,0-1 1 0 0,0 1-1 0 0,1-1 1 0 0,-10-4-1 0 0,12 5 4 0 0,0-1 0 0 0,1 1 0 0 0,-1-1 0 0 0,1 0 0 0 0,-1 0 0 0 0,1 0 0 0 0,0 0 0 0 0,0 0 0 0 0,0 0 0 0 0,0 0 0 0 0,0-1 0 0 0,1 1 0 0 0,-1-1 0 0 0,0 0 0 0 0,1 1 0 0 0,-1-5 0 0 0,1 6-22 0 0,1 0 0 0 0,0-1 0 0 0,0 1 0 0 0,0 0 0 0 0,-1-1 0 0 0,1 1 0 0 0,1 0 0 0 0,-1-1 0 0 0,0 1 0 0 0,0 0 0 0 0,0-1 1 0 0,2-1-1 0 0,-2 1 26 0 0,4-7-7 0 0,5-3 56 0 0,-6 11-16 0 0,-1 1-12 0 0,-1 0-5 0 0,0-1-1 0 0,0 1 0 0 0,0-1 0 0 0,0 1 1 0 0,0 0-1 0 0,0-1 0 0 0,0 1 1 0 0,0 0-1 0 0,0 0 0 0 0,0 0 1 0 0,0 0-1 0 0,0 0 0 0 0,0 0 1 0 0,0 0-1 0 0,0 0 0 0 0,0 0 1 0 0,0 1-1 0 0,0-1 0 0 0,0 0 1 0 0,0 1-1 0 0,0-1 0 0 0,0 1 0 0 0,0-1 1 0 0,0 1-1 0 0,0-1 0 0 0,0 1 1 0 0,0 0-1 0 0,-1-1 0 0 0,1 1 1 0 0,1 1-1 0 0,0 0 27 0 0,0 0-1 0 0,-1 0 1 0 0,1 1 0 0 0,-1-1 0 0 0,1 0-1 0 0,-1 1 1 0 0,0-1 0 0 0,0 0 0 0 0,0 1-1 0 0,1 3 1 0 0,0 11 59 0 0,-1 0 0 0 0,-1-1-1 0 0,-1 1 1 0 0,0 0 0 0 0,-1-1-1 0 0,-5 20 1 0 0,-2 31 0 0 0,7-40 61 0 0,1 0 1 0 0,2-1 0 0 0,1 1 0 0 0,8 43 0 0 0,-8-60-98 0 0,-2-9-71 0 0,0 0 1 0 0,1 0-1 0 0,-1 1 1 0 0,0-1-1 0 0,0 0 1 0 0,0 1-1 0 0,0-1 1 0 0,0 0-1 0 0,0 0 1 0 0,-1 1-1 0 0,1-1 1 0 0,0 0-1 0 0,-1 0 1 0 0,1 1-1 0 0,-1-1 1 0 0,1 0-1 0 0,-1 0 1 0 0,-1 2-1 0 0,0 0-43 0 0,1-1-54 0 0,0 1-1 0 0,-1-1 0 0 0,0 1 0 0 0,1-1 0 0 0,-1 0 0 0 0,0 0 0 0 0,0 0 1 0 0,-5 3-1 0 0,-4 5-465 0 0,-31 37-2898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17215 0 0,'0'0'1566'0'0,"-2"1"-1290"0"0,-4 5-213 0 0,-1 1 0 0 0,1-1 0 0 0,0 1 0 0 0,1 0 0 0 0,-1 0 0 0 0,1 0 1 0 0,1 1-1 0 0,-5 8 0 0 0,-25 72 818 0 0,5-12-304 0 0,11-37-356 0 0,-1-2 0 0 0,-3 0 0 0 0,-38 52 0 0 0,4-21 189 0 0,-2-2 0 0 0,-115 97-1 0 0,133-129-176 0 0,-61 51 331 0 0,82-66-594 0 0,0 0 1 0 0,-29 40-1 0 0,48-59-31 0 0,-1 0-1 0 0,1 0 0 0 0,0 1 0 0 0,0-1 0 0 0,0 0 0 0 0,-1 0 0 0 0,1 0 0 0 0,0 0 1 0 0,0 1-1 0 0,0-1 0 0 0,0 0 0 0 0,0 0 0 0 0,0 1 0 0 0,-1-1 0 0 0,1 0 0 0 0,0 0 1 0 0,0 0-1 0 0,0 1 0 0 0,0-1 0 0 0,0 0 0 0 0,0 0 0 0 0,0 1 0 0 0,0-1 0 0 0,0 0 1 0 0,0 0-1 0 0,0 1 0 0 0,0-1 0 0 0,0 0 0 0 0,0 0 0 0 0,0 1 0 0 0,1-1 0 0 0,-1 0 1 0 0,0 1-1 0 0,9 0-2842 0 0,6-2-4114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224 115 2759 0 0,'0'2'2488'0'0,"1"5"-394"0"0,0-3-599 0 0,-1 0-1 0 0,1-1 0 0 0,0 1 0 0 0,0-1 1 0 0,2 7-1 0 0,-2-8-1297 0 0,0-1-1 0 0,0 0 1 0 0,0 0-1 0 0,0 1 1 0 0,0-1 0 0 0,0 0-1 0 0,0 0 1 0 0,0 0-1 0 0,1 0 1 0 0,-1 0 0 0 0,0-1-1 0 0,0 1 1 0 0,1 0 0 0 0,-1 0-1 0 0,1-1 1 0 0,-1 1-1 0 0,0-1 1 0 0,1 0 0 0 0,1 1-1 0 0,7 0 96 0 0,0 0 1 0 0,0 0-1 0 0,-1-1 0 0 0,1 0 1 0 0,0-1-1 0 0,0 0 0 0 0,0 0 1 0 0,12-5-1 0 0,76-27 451 0 0,-92 31-701 0 0,26-10-44 0 0,-1-1 0 0 0,0-2 1 0 0,0-1-1 0 0,47-34 0 0 0,-71 45 48 0 0,7-7-945 0 0,-15 8 325 0 0,-9 2 233 0 0,0 3 157 0 0,0 0 1 0 0,-1 0-1 0 0,1 1 1 0 0,0 0-1 0 0,-16 6 1 0 0,-48 24-309 0 0,43-19 409 0 0,-22 13 92 0 0,2 2-1 0 0,-52 36 1 0 0,-90 78 384 0 0,181-133-352 0 0,3-2 47 0 0,0 1 1 0 0,0 0-1 0 0,0 0 1 0 0,1 1-1 0 0,1 0 1 0 0,-9 13-1 0 0,14-19-40 0 0,0-1 0 0 0,1 1-1 0 0,-1 0 1 0 0,1 0-1 0 0,-1 0 1 0 0,1 0 0 0 0,0 0-1 0 0,1 0 1 0 0,-1 0 0 0 0,0 0-1 0 0,1 0 1 0 0,0 1 0 0 0,-1-1-1 0 0,1 0 1 0 0,0 0 0 0 0,1 0-1 0 0,-1 1 1 0 0,1-1 0 0 0,-1 0-1 0 0,1 0 1 0 0,0 0 0 0 0,0 0-1 0 0,0 0 1 0 0,1 0 0 0 0,-1 0-1 0 0,1 0 1 0 0,0-1-1 0 0,2 4 1 0 0,-1-2 21 0 0,1-1 0 0 0,0 1 0 0 0,0-1 0 0 0,1 0 0 0 0,-1 0-1 0 0,1-1 1 0 0,-1 1 0 0 0,1-1 0 0 0,7 3 0 0 0,-4-2 12 0 0,0-1 0 0 0,1 0 0 0 0,-1 0 1 0 0,17 1-1 0 0,-5-3 34 0 0,-1 0 0 0 0,1-2 1 0 0,38-8-1 0 0,57-22-117 0 0,-92 25-65 0 0,138-49-909 0 0,-22 6-2308 0 0,-97 38 1161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16095 0 0,'0'0'3188'0'0,"1"1"-2874"0"0,19 1 434 0 0,-16 6-6447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2 919 0 0,'0'0'8800'0'0,"-8"-1"-7112"0"0,4 2-749 0 0,-14 3 93 0 0,18-3-748 0 0,-1-1 1 0 0,0 0 0 0 0,1 0 0 0 0,-1 0 0 0 0,1 0 0 0 0,-1 1-1 0 0,1-1 1 0 0,-1 0 0 0 0,1 1 0 0 0,-1-1 0 0 0,1 0 0 0 0,-1 1-1 0 0,1-1 1 0 0,-1 0 0 0 0,1 1 0 0 0,-1-1 0 0 0,1 1 0 0 0,0-1 0 0 0,-1 1-1 0 0,1 0 1 0 0,-2-1-225 0 0,-5 2-48 0 0,-2 1-12 0 0,0 1 0 0 0,3-2-12 0 0,5-2 88 0 0,2-2-22 0 0,2-4-33 0 0,-6 5-16 0 0,2 1 18 0 0,1-1 0 0 0,-1 1 0 0 0,1 0 0 0 0,-1-1 0 0 0,1 1 0 0 0,-1 0-1 0 0,1-1 1 0 0,-1 1 0 0 0,1 0 0 0 0,-1 0 0 0 0,0-1 0 0 0,1 1 0 0 0,-1 0 0 0 0,1 0 0 0 0,-1 0 0 0 0,0 0 0 0 0,1 0 0 0 0,-1 0-1 0 0,1 0 1 0 0,-1 0 0 0 0,0 0 0 0 0,1 0 0 0 0,-1 0 0 0 0,1 1 0 0 0,-1-1 0 0 0,1 0 0 0 0,-1 0 0 0 0,0 0 0 0 0,1 1 0 0 0,-1-1 0 0 0,1 0-1 0 0,-1 1 1 0 0,1-1 0 0 0,0 0 0 0 0,-1 1 0 0 0,1-1 0 0 0,-1 1 0 0 0,1-1 0 0 0,0 1 0 0 0,-1-1 0 0 0,1 1 0 0 0,0-1 0 0 0,-1 1-1 0 0,1-1 1 0 0,0 1 0 0 0,0-1 0 0 0,-1 2 0 0 0,-5 17-863 0 0,3-8-4276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1030 3679 0 0,'0'0'16203'0'0,"2"-1"-15888"0"0,9-2-154 0 0,1-1 0 0 0,-1-1 1 0 0,0 0-1 0 0,0-1 1 0 0,-1 0-1 0 0,11-8 1 0 0,-5 4-90 0 0,90-57 64 0 0,146-123 0 0 0,153-147-72 0 0,-36 45-64 0 0,-264 207-12 0 0,-99 81-38 0 0,-4 5 37 0 0,-5 7 19 0 0,3-8-9 0 0,-8 19 7 0 0,-2-1-1 0 0,0 0 0 0 0,-16 21 1 0 0,-43 48 80 0 0,51-64-51 0 0,-29 30 13 0 0,24-27-27 0 0,1 0 0 0 0,-20 31 1 0 0,2 12 33 0 0,-42 99 1 0 0,62-116-7 0 0,3 1 1 0 0,-12 67 0 0 0,11-47 11 0 0,15-62-45 0 0,-1 0-1 0 0,-1 0 0 0 0,0-1 1 0 0,-8 14-1 0 0,6-12-16 0 0,3-5-14 0 0,3-6-69 0 0,5-11-3135 0 0,2-3 1369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9671 0 0,'1'1'6187'0'0,"6"2"-5830"0"0,0 0 1 0 0,-1 0-1 0 0,1-1 1 0 0,0 0-1 0 0,0 0 1 0 0,0 0-1 0 0,0-1 1 0 0,1 0-1 0 0,-1-1 1 0 0,9 0-1 0 0,13-1-105 0 0,36-6-1 0 0,-26 2 227 0 0,114-16 697 0 0,-79 2-2335 0 0,-53 12-2527 0 0,30-15 1 0 0,-35 13-2104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3 919 0 0,'8'-2'19759'0'0,"-28"19"-19278"0"0,-36 26 0 0 0,37-29-156 0 0,0 0 0 0 0,-31 31 0 0 0,35-29-325 0 0,10-9 0 0 0,4 2 0 0 0,3-4-4 0 0,-1-1 0 0 0,1 1-1 0 0,0-1 1 0 0,0 1 0 0 0,0-1-1 0 0,1 0 1 0 0,-1 0 0 0 0,1 0-1 0 0,0 0 1 0 0,1 0 0 0 0,-1-1-1 0 0,5 5 1 0 0,11 14-12 0 0,-6-5 16 0 0,13 25 0 0 0,-23-37 0 0 0,-1 0 0 0 0,0 0 0 0 0,1 0 0 0 0,-2 0 0 0 0,1 0 0 0 0,-1 1 0 0 0,1-1 0 0 0,-1 1 0 0 0,-1-1 0 0 0,1 9 0 0 0,-2-10 8 0 0,1-1-1 0 0,-1 0 0 0 0,0 0 1 0 0,0 1-1 0 0,-1-1 1 0 0,1 0-1 0 0,-1 0 1 0 0,1 0-1 0 0,-1 0 1 0 0,0-1-1 0 0,0 1 0 0 0,0 0 1 0 0,-1-1-1 0 0,1 0 1 0 0,-3 3-1 0 0,-7 5 49 0 0,0-2-1 0 0,-14 9 0 0 0,16-10-40 0 0,-11 6-1 0 0,-1-1 0 0 0,0-1 0 0 0,-1-1 0 0 0,0 0 0 0 0,-25 5 0 0 0,38-13-87 0 0,1-1 1 0 0,0-1-1 0 0,0 1 0 0 0,0-2 1 0 0,-1 1-1 0 0,1-1 0 0 0,0-1 0 0 0,0 0 1 0 0,0 0-1 0 0,0 0 0 0 0,1-1 1 0 0,-11-5-1 0 0,19 7 49 0 0,0 1 1 0 0,-1 0-1 0 0,1-1 1 0 0,0 1-1 0 0,0-1 1 0 0,0 1-1 0 0,0 0 1 0 0,0-1-1 0 0,-1 1 1 0 0,1-1-1 0 0,0 1 1 0 0,0-1 0 0 0,0 1-1 0 0,0-1 1 0 0,0 1-1 0 0,0 0 1 0 0,0-1-1 0 0,1 1 1 0 0,-1-1-1 0 0,0 1 1 0 0,0-1-1 0 0,0 1 1 0 0,0 0-1 0 0,1-1 1 0 0,-1 0-1 0 0,0 1-94 0 0,1-4-236 0 0,1 1 0 0 0,-1-1 1 0 0,1 1-1 0 0,0 0 0 0 0,-1 0 1 0 0,1 0-1 0 0,3-4 0 0 0,9-7-1302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 3679 0 0,'5'-6'12804'0'0,"-9"13"-8287"0"0,-3 2-4559 0 0,1 0 0 0 0,-1 0 0 0 0,-13 12-1 0 0,-19 9 43 0 0,-56 31 0 0 0,83-54 19 0 0,0 1 0 0 0,0 1-1 0 0,-17 16 1 0 0,28-24-16 0 0,0 0 0 0 0,0 0-1 0 0,0 0 1 0 0,0 0 0 0 0,0 0 0 0 0,0 0 0 0 0,0 0 0 0 0,1 0 0 0 0,-1 0 0 0 0,0 0-1 0 0,1 1 1 0 0,-1-1 0 0 0,1 0 0 0 0,0 0 0 0 0,-1 1 0 0 0,1-1 0 0 0,0 2 0 0 0,-2 4-2 0 0,-7 6-1 0 0,8-13 0 0 0,1 1 0 0 0,-1-1 0 0 0,1 0 0 0 0,-1 1 0 0 0,1-1 0 0 0,0 1 0 0 0,-1-1 0 0 0,1 1 0 0 0,-1-1 0 0 0,1 1 0 0 0,0-1 0 0 0,-1 1 0 0 0,1-1 0 0 0,0 1 0 0 0,0-1 0 0 0,0 1 0 0 0,-1 0 0 0 0,1-1 0 0 0,0 1 0 0 0,0-1 0 0 0,0 1 0 0 0,0 0 0 0 0,0-1 0 0 0,0 1 0 0 0,0-1 0 0 0,0 1 0 0 0,0 0 0 0 0,0-1 0 0 0,0 1 0 0 0,1-1 0 0 0,-1 1 0 0 0,0 0 0 0 0,0-1 0 0 0,0 1 0 0 0,1-1 0 0 0,-1 1 0 0 0,0-1 0 0 0,1 1 0 0 0,-1-1 0 0 0,1 1 0 0 0,-1-1 0 0 0,0 1 0 0 0,1-1 0 0 0,0 1 0 0 0,5 5 0 0 0,3 3 0 0 0,0 0 0 0 0,1 0 0 0 0,-1-1 0 0 0,2 0 0 0 0,15 8 0 0 0,-12-9 20 0 0,0-1 0 0 0,1-1 0 0 0,23 5 0 0 0,20 7 28 0 0,-54-16-50 0 0,11 9 16 0 0,-15-10-11 0 0,0 1 0 0 0,0-1 0 0 0,1 1 0 0 0,-1 0-1 0 0,0-1 1 0 0,0 1 0 0 0,0-1 0 0 0,0 1 0 0 0,0-1 0 0 0,0 1 0 0 0,0-1-1 0 0,0 1 1 0 0,0 0 0 0 0,0-1 0 0 0,0 1 0 0 0,0-1 0 0 0,-1 1 0 0 0,1-1-1 0 0,0 1 1 0 0,0-1 0 0 0,-1 2 0 0 0,1-2 5 0 0,-2 5 31 0 0,0-1 1 0 0,1 0-1 0 0,-2 0 1 0 0,1 0-1 0 0,0 0 1 0 0,-1 0-1 0 0,0-1 0 0 0,0 1 1 0 0,0-1-1 0 0,0 0 1 0 0,0 0-1 0 0,-6 4 1 0 0,-6 4 158 0 0,-28 14 0 0 0,28-17-150 0 0,-10 5-16 0 0,0-2 0 0 0,-1-1 0 0 0,0-2 0 0 0,0 0 0 0 0,-1-1 0 0 0,-54 5 0 0 0,24-9 139 0 0,52-3-225 0 0,-1 0 0 0 0,1-1 0 0 0,-1 0 1 0 0,1 0-1 0 0,-1 0 0 0 0,1-1 0 0 0,-9-3 0 0 0,13 4-294 0 0,19-20-6173 0 0,-6 10 730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10591 0 0,'0'0'1271'0'0,"-1"1"-378"0"0,-8 15 1526 0 0,-16 20-1 0 0,-2 4-1321 0 0,0 2-504 0 0,-18 32 513 0 0,41-66-978 0 0,0 1 0 0 0,1 0 0 0 0,0-1 0 0 0,0 1 0 0 0,1 0 0 0 0,0 0-1 0 0,-1 11 1 0 0,3-18-96 0 0,0-1-1 0 0,0 1 1 0 0,0 0 0 0 0,0 0-1 0 0,0 0 1 0 0,0 0 0 0 0,0-1-1 0 0,1 1 1 0 0,-1 0-1 0 0,1 0 1 0 0,-1-1 0 0 0,1 1-1 0 0,0 0 1 0 0,0-1 0 0 0,0 1-1 0 0,0-1 1 0 0,0 1 0 0 0,0-1-1 0 0,0 1 1 0 0,3 1-1 0 0,-2-1 31 0 0,0-1 0 0 0,1 1 0 0 0,-1-1-1 0 0,1 0 1 0 0,-1 0 0 0 0,1 0 0 0 0,0 0-1 0 0,-1 0 1 0 0,1-1 0 0 0,0 1 0 0 0,0-1-1 0 0,3 0 1 0 0,8 0 168 0 0,0-1 1 0 0,-1-1-1 0 0,1 0 0 0 0,17-5 1 0 0,-2-1-111 0 0,-1-1 0 0 0,0-2 0 0 0,48-24 1 0 0,-56 24-124 0 0,-1-1 0 0 0,-1-1 0 0 0,0 0 0 0 0,0-2 1 0 0,26-28-1 0 0,-2-13-577 0 0,-12 15-3620 0 0,-20 28-3051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98 118 12439 0 0,'0'0'958'0'0,"-1"2"-625"0"0,1 1-151 0 0,-1-1 1 0 0,1 1-1 0 0,-1 0 1 0 0,1-1-1 0 0,-1 1 1 0 0,0-1-1 0 0,0 0 0 0 0,-1 1 1 0 0,1-1-1 0 0,0 0 1 0 0,-3 4-1 0 0,0 0 468 0 0,-2 0-202 0 0,0 1 0 0 0,0-1 0 0 0,0 0 0 0 0,-1-1 0 0 0,1 1 0 0 0,-1-1 0 0 0,-1 0 0 0 0,1-1 0 0 0,-13 6 0 0 0,19-10 422 0 0,11-20-714 0 0,-2 10-180 0 0,0 0 0 0 0,1 1-1 0 0,1-1 1 0 0,0 2 0 0 0,0-1-1 0 0,15-8 1 0 0,-17 11-8 0 0,16-11-51 0 0,1 0 0 0 0,0 2 1 0 0,56-24-1 0 0,-71 35 90 0 0,1 0 0 0 0,1 1-1 0 0,-1 0 1 0 0,0 0 0 0 0,1 1 0 0 0,-1 1 0 0 0,1 0 0 0 0,-1 0 0 0 0,1 1-1 0 0,0 1 1 0 0,-1 0 0 0 0,1 1 0 0 0,14 3 0 0 0,-23-4 15 0 0,1 1 23 0 0,0-1 1 0 0,0 1-1 0 0,0 0 0 0 0,-1 0 1 0 0,1 0-1 0 0,-1 0 1 0 0,1 1-1 0 0,-1-1 0 0 0,5 6 1 0 0,-6-7-31 0 0,0 1 0 0 0,0-1-1 0 0,-1 1 1 0 0,1 0 0 0 0,-1-1 0 0 0,1 1 0 0 0,-1 0 0 0 0,0 0 0 0 0,0 0-1 0 0,0 0 1 0 0,0 0 0 0 0,0 1 0 0 0,0-1 0 0 0,0 0 0 0 0,-1 0 0 0 0,1 1 0 0 0,-1 1-1 0 0,1 0 20 0 0,-2 0-1 0 0,1 1 0 0 0,0-1 1 0 0,-1 0-1 0 0,1-1 0 0 0,-1 1 1 0 0,0 0-1 0 0,-1 0 0 0 0,-1 4 1 0 0,-3 4 50 0 0,0-1 1 0 0,0 0 0 0 0,-2-1 0 0 0,1 0-1 0 0,-12 12 1 0 0,15-17-50 0 0,-13 11 102 0 0,15-15-62 0 0,15-6-10 0 0,1-2-127 0 0,1-1 0 0 0,-2 0 0 0 0,1-1-1 0 0,-1-1 1 0 0,21-19 0 0 0,-15 11-119 0 0,23-14-1 0 0,-18 17 34 0 0,0 1-1 0 0,1 1 1 0 0,0 1 0 0 0,40-12-1 0 0,-47 18 172 0 0,-1 2 0 0 0,0 0 1 0 0,1 1-1 0 0,0 1 0 0 0,0 1 0 0 0,0 0 0 0 0,0 1 1 0 0,17 3-1 0 0,-33-3 53 0 0,-1 0-68 0 0,0 1 0 0 0,-1-1 0 0 0,1 0 0 0 0,0 0-1 0 0,-1 1 1 0 0,1-1 0 0 0,-1 0 0 0 0,1 1 0 0 0,-1-1 0 0 0,1 1 0 0 0,-1-1 0 0 0,1 0 0 0 0,-1 1 0 0 0,1-1 0 0 0,-1 1 0 0 0,1 0 0 0 0,-1-1-1 0 0,0 1 1 0 0,1-1 0 0 0,-1 1 0 0 0,0 0 0 0 0,1 0 0 0 0,3 15 139 0 0,-5-11-105 0 0,1 1 0 0 0,-1-1 0 0 0,0 1 0 0 0,-1-1 0 0 0,1 0 0 0 0,-1 0 0 0 0,0 0 0 0 0,-5 9 0 0 0,-26 39 136 0 0,21-37-145 0 0,0 2-37 0 0,1 0-1 0 0,-13 28 0 0 0,23-34-1861 0 0,3-4-3286 0 0,2 2-3085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142 165 7111 0 0,'0'0'5087'0'0,"-7"6"-3871"0"0,-16 10 412 0 0,21-15-727 0 0,-3 10 11 0 0,-10 25 712 0 0,-20 34 0 0 0,31-63-1560 0 0,-2 0-1 0 0,1 0 0 0 0,-1-1 1 0 0,1 0-1 0 0,-13 10 0 0 0,17-15 320 0 0,0-1-378 0 0,0 0 0 0 0,1-1 1 0 0,-1 1-1 0 0,1 0 0 0 0,0 0 0 0 0,-1-1 1 0 0,1 1-1 0 0,-1 0 0 0 0,1-1 0 0 0,-1 1 1 0 0,1 0-1 0 0,0-1 0 0 0,-1 1 0 0 0,1 0 1 0 0,0-1-1 0 0,-1 1 0 0 0,1-1 1 0 0,0 1-1 0 0,-1-1 0 0 0,1 1 0 0 0,0-1 1 0 0,0 1-1 0 0,0-1 0 0 0,-1 1 0 0 0,1-1 1 0 0,0 1-1 0 0,0-1 0 0 0,0 1 0 0 0,0-1 1 0 0,0 1-1 0 0,0-1 0 0 0,0 0 0 0 0,0 1 1 0 0,0-1-1 0 0,0 1 0 0 0,1-1 0 0 0,3-22 158 0 0,-4 23-163 0 0,5-14-11 0 0,0 0-1 0 0,1 1 0 0 0,1 0 1 0 0,1 0-1 0 0,-1 1 0 0 0,13-14 1 0 0,-8 8-20 0 0,3-3-86 0 0,1 0 0 0 0,1 1 0 0 0,1 0 0 0 0,22-19 1 0 0,-31 32 126 0 0,1-1 0 0 0,0 1 0 0 0,1 0 1 0 0,0 1-1 0 0,0 0 0 0 0,0 1 0 0 0,1 0 0 0 0,0 1 1 0 0,0 1-1 0 0,23-5 0 0 0,-5 5 1046 0 0,43 0 0 0 0,-72 5-1039 0 0,0-1-1 0 0,0 0 1 0 0,0 0-1 0 0,0 1 1 0 0,-1-1 0 0 0,1 0-1 0 0,0 1 1 0 0,-1-1-1 0 0,1 1 1 0 0,-1-1-1 0 0,1 1 1 0 0,-1-1 0 0 0,1 3-1 0 0,0 2-9 0 0,0 0 1 0 0,-1 0-1 0 0,0 0 1 0 0,0 0-1 0 0,-1 0 0 0 0,1 0 1 0 0,-1 0-1 0 0,0 0 0 0 0,-1 0 1 0 0,-2 6-1 0 0,-3 8 46 0 0,-16 28 0 0 0,16-34-8 0 0,-10 19 60 0 0,-26 58 294 0 0,42-90-395 0 0,0 1 0 0 0,0 0-1 0 0,1-1 1 0 0,-1 1 0 0 0,1 0 0 0 0,-1 0-1 0 0,1-1 1 0 0,-1 1 0 0 0,1 3 0 0 0,-3 14 11 0 0,-4 7-820 0 0,7-24 652 0 0,2 0-1462 0 0,-1-1 1487 0 0,1-1 0 0 0,-1 1-1 0 0,0-1 1 0 0,0 1 0 0 0,0-1 0 0 0,1 1 0 0 0,-1-1 0 0 0,0 0-1 0 0,0 0 1 0 0,1 1 0 0 0,-1-1 0 0 0,0 0 0 0 0,1 0 0 0 0,-1 0-1 0 0,0-1 1 0 0,0 1 0 0 0,1 0 0 0 0,-1 0 0 0 0,0-1 0 0 0,0 1-1 0 0,3-2 1 0 0,6-3-6540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193 131 10135 0 0,'0'0'919'0'0,"2"1"-519"0"0,11 2 205 0 0,-1 0 0 0 0,1 0 0 0 0,0-2 0 0 0,0 1 0 0 0,0-2 0 0 0,1 0 0 0 0,-1 0 0 0 0,0-1 0 0 0,14-3 0 0 0,0-2 810 0 0,1-1 1 0 0,-2-1 0 0 0,34-14 0 0 0,-55 20-1454 0 0,1-1-1 0 0,-1 1 1 0 0,0-1-1 0 0,0 0 1 0 0,0 0-1 0 0,0-1 1 0 0,0 1-1 0 0,-1-1 1 0 0,0 0-1 0 0,0-1 1 0 0,0 1-1 0 0,0-1 1 0 0,-1 1-1 0 0,1-1 1 0 0,4-10-1 0 0,-8 14 21 0 0,0 0-1 0 0,0 0 1 0 0,0 1-1 0 0,0-1 1 0 0,0 0 0 0 0,0 1-1 0 0,0-1 1 0 0,0 0-1 0 0,0 1 1 0 0,-1-1-1 0 0,1 0 1 0 0,0 1-1 0 0,0-1 1 0 0,-1 0 0 0 0,1 1-1 0 0,0-1 1 0 0,-1 0-1 0 0,1 1 1 0 0,-1-1-1 0 0,1 1 1 0 0,0-1 0 0 0,-1 1-1 0 0,0-1 1 0 0,1 1-1 0 0,-1-1 1 0 0,-1 0-17 0 0,1 0 0 0 0,0 0 0 0 0,-1 0 0 0 0,1 0 0 0 0,-1 0 0 0 0,1 0 0 0 0,-1 0 0 0 0,-2 0 0 0 0,-3 0-33 0 0,1 1 0 0 0,-1 0 0 0 0,1 1 0 0 0,0-1 0 0 0,-1 1 0 0 0,1 0 0 0 0,0 1 0 0 0,0-1 0 0 0,-8 4 0 0 0,-54 27-99 0 0,60-28 158 0 0,-22 13 35 0 0,0 2 1 0 0,1 0 0 0 0,-51 48 0 0 0,-66 83 996 0 0,140-143-952 0 0,-2 1 44 0 0,1 0 0 0 0,0 1-1 0 0,0-1 1 0 0,0 2 0 0 0,1-1 0 0 0,1 1 0 0 0,0 0-1 0 0,-5 12 1 0 0,9-20-92 0 0,1 0 0 0 0,-1 0 0 0 0,1 0 1 0 0,0-1-1 0 0,0 1 0 0 0,0 0 0 0 0,0 0 0 0 0,0 0 0 0 0,0 0 0 0 0,0 0 0 0 0,1 0 0 0 0,-1-1 1 0 0,1 1-1 0 0,-1 0 0 0 0,1 0 0 0 0,0 0 0 0 0,0-1 0 0 0,-1 1 0 0 0,1 0 0 0 0,0-1 0 0 0,1 1 1 0 0,-1-1-1 0 0,0 1 0 0 0,0-1 0 0 0,1 0 0 0 0,-1 1 0 0 0,1-1 0 0 0,-1 0 0 0 0,1 0 0 0 0,-1 0 1 0 0,1 0-1 0 0,2 1 0 0 0,2 1 37 0 0,1-1 1 0 0,-1 0 0 0 0,1 0-1 0 0,-1 0 1 0 0,1-1 0 0 0,0 0-1 0 0,12 1 1 0 0,203-12 321 0 0,-2-19-84 0 0,-178 23-389 0 0,54-16-1 0 0,-89 21 247 0 0,-3 0-2807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68 9327 0 0,'18'-10'321'0'0,"1"2"-1"0"0,0 0 1 0 0,29-8-1 0 0,65-9 9566 0 0,-199 78-8723 0 0,31-18-1190 0 0,-16 8 27 0 0,-64 36 0 0 0,67-42-44 0 0,-202 114-344 0 0,77-28 156 0 0,92-59-200 0 0,-45 20-392 0 0,145-84 774 0 0,0 1 1 0 0,-1 0-1 0 0,1-1 0 0 0,0 0 0 0 0,0 1 1 0 0,-1-1-1 0 0,1 0 0 0 0,0 1 0 0 0,0-1 1 0 0,-1 0-1 0 0,1 0 0 0 0,-3 0 0 0 0,2 0 18 0 0,-1 0-1 0 0,1 0 1 0 0,-1 0-1 0 0,1 0 1 0 0,0 1 0 0 0,-1-1-1 0 0,1 1 1 0 0,0-1-1 0 0,0 1 1 0 0,-3 1-1 0 0,-31 12 21 0 0,35-13 12 0 0,-1 0 0 0 0,1 0 0 0 0,0-1 0 0 0,-1 1 0 0 0,1-1 0 0 0,-1 1 1 0 0,0-1-1 0 0,1 1 0 0 0,-1-1 0 0 0,1 0 0 0 0,-1 0 0 0 0,-2 0 0 0 0,1 0 15 0 0,2 0 715 0 0,4-9-428 0 0,5-8-179 0 0,17-26-1 0 0,-3 5-87 0 0,-9 11-35 0 0,13-40 0 0 0,-21 55-5 0 0,1 0-1 0 0,0 0 1 0 0,1 0-1 0 0,0 0 1 0 0,0 1-1 0 0,1 0 0 0 0,1 1 1 0 0,0 0-1 0 0,1 0 1 0 0,-1 1-1 0 0,2 0 1 0 0,14-10-1 0 0,-11 9 33 0 0,-4 2 58 0 0,1 0 0 0 0,-1 1-1 0 0,1 0 1 0 0,0 1-1 0 0,1 0 1 0 0,0 0 0 0 0,17-4-1 0 0,-27 11-55 0 0,0 1-1 0 0,0 0 0 0 0,0-1 1 0 0,-1 1-1 0 0,1 0 0 0 0,-1 0 1 0 0,3 4-1 0 0,-3-3-22 0 0,0 0 1 0 0,0 0-1 0 0,0 0 1 0 0,0 0-1 0 0,-1 0 1 0 0,1 0-1 0 0,-1 0 1 0 0,0 0-1 0 0,1 1 0 0 0,-1-1 1 0 0,-1 0-1 0 0,1 0 1 0 0,-1 4-1 0 0,-2 6 57 0 0,-8 24-1 0 0,4-16 0 0 0,4-10-62 0 0,1-4 0 0 0,0-1 0 0 0,0 1 0 0 0,1-1 0 0 0,-1 14 0 0 0,2-11 11 0 0,-1-4 36 0 0,1-3-46 0 0,1-1 0 0 0,-1 0 0 0 0,0 1 0 0 0,0-1 0 0 0,1 1 0 0 0,-1-1 1 0 0,1 0-1 0 0,-1 0 0 0 0,1 1 0 0 0,-1-1 0 0 0,1 0 0 0 0,0 0 0 0 0,1 2 0 0 0,-1-2 1 0 0,4 7 115 0 0,0-1 0 0 0,1 1 0 0 0,0-1 0 0 0,0-1 0 0 0,1 1 0 0 0,0-1 0 0 0,0 0 0 0 0,14 9 0 0 0,2 2 271 0 0,-14-11-299 0 0,1 1-1 0 0,0-1 1 0 0,1-1 0 0 0,-1 0-1 0 0,1 0 1 0 0,19 5 0 0 0,70 11 103 0 0,-79-17-137 0 0,16 2 4 0 0,0-1 0 0 0,43-1 0 0 0,-65-4-36 0 0,1-1 0 0 0,0 0 1 0 0,0-1-1 0 0,-1-1 1 0 0,1-1-1 0 0,-1 0 1 0 0,25-10-1 0 0,-33 11-12 0 0,-4 2-3 0 0,-1 0-1 0 0,1 0 1 0 0,-1-1 0 0 0,1 1-1 0 0,-1-1 1 0 0,0 1-1 0 0,1-1 1 0 0,-1 0 0 0 0,0 0-1 0 0,2-2 1 0 0,-3 3 18 0 0,-1 3-855 0 0,10 15-2688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 3679 0 0,'0'0'4027'0'0,"-9"2"-102"0"0,6-2-2693 0 0,-1 1 0 0 0,0 0 0 0 0,0 0 0 0 0,-7 5 1872 0 0,12-6-2682 0 0,3 2-288 0 0,0 0 0 0 0,0 0 0 0 0,0-1 1 0 0,0 0-1 0 0,1 0 0 0 0,-1 0 1 0 0,0 0-1 0 0,0-1 0 0 0,1 0 1 0 0,-1 0-1 0 0,0 0 0 0 0,0 0 0 0 0,6-2 1 0 0,9-1 213 0 0,31-11 0 0 0,-31 9-183 0 0,28-9-27 0 0,151-37-834 0 0,-165 49-865 0 0,-32 2 748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 1375 0 0,'-18'10'17557'0'0,"37"-8"-13954"0"0,14 0-5379 0 0,-23-2 3512 0 0,85-13-203 0 0,-52 6-1207 0 0,62-7-2413 0 0,-87 10-538 0 0,-6 0-2188 0 0,-11 3 4103 0 0,9-2-5394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0,'-1'0'4964'0'0,"-2"2"-4314"0"0,0 0 0 0 0,0 0 0 0 0,1 0 0 0 0,-1 0-1 0 0,1 1 1 0 0,-1-1 0 0 0,1 1 0 0 0,0-1 0 0 0,0 1-1 0 0,0 0 1 0 0,0 0 0 0 0,-1 3 0 0 0,1-1-384 0 0,0-1 1 0 0,1 1-1 0 0,0 0 1 0 0,0 0-1 0 0,0 0 1 0 0,0-1 0 0 0,1 11-1 0 0,0-13-39 0 0,2 17-191 0 0,-2-17-255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41 9671 0 0,'9'-4'12319'0'0,"-20"14"-11982"0"0,5-4-337 0 0,-115 100 163 0 0,90-76-82 0 0,-46 59 0 0 0,68-78-72 0 0,-2 3 12 0 0,0 1 0 0 0,-9 18 0 0 0,18-29-11 0 0,0 0 0 0 0,0 0 1 0 0,0 1-1 0 0,0-1 0 0 0,1 0 0 0 0,0 1 0 0 0,0-1 0 0 0,0 1 0 0 0,1-1 0 0 0,-1 1 0 0 0,1 0 1 0 0,0-1-1 0 0,2 8 0 0 0,-2-10 21 0 0,1 0 1 0 0,-1-1-1 0 0,1 1 0 0 0,0 0 1 0 0,0-1-1 0 0,0 1 1 0 0,0-1-1 0 0,0 1 0 0 0,0-1 1 0 0,0 1-1 0 0,0-1 1 0 0,1 0-1 0 0,-1 0 0 0 0,1 1 1 0 0,-1-1-1 0 0,1 0 1 0 0,-1 0-1 0 0,1-1 0 0 0,-1 1 1 0 0,1 0-1 0 0,0 0 1 0 0,0-1-1 0 0,-1 1 0 0 0,1-1 1 0 0,0 0-1 0 0,2 1 1 0 0,5 0 114 0 0,0 0 0 0 0,1 0 1 0 0,14-2-1 0 0,-20 1-110 0 0,41-4 119 0 0,1-3-1 0 0,57-15 1 0 0,-84 17-220 0 0,0-1 0 0 0,-1-1 0 0 0,0 0 0 0 0,0-1 0 0 0,-1-1 0 0 0,0-1 0 0 0,-1 0 0 0 0,0-1 0 0 0,22-20 0 0 0,-27 21 13 0 0,-1 0-1 0 0,-1-1 1 0 0,1 0-1 0 0,-2 0 1 0 0,1-1 0 0 0,-2 0-1 0 0,0 0 1 0 0,0-1-1 0 0,-1 0 1 0 0,-1-1-1 0 0,0 1 1 0 0,0-1 0 0 0,2-20-1 0 0,-5 28-39 0 0,-2-1 1 0 0,1 1-1 0 0,-1-1 0 0 0,0 1 0 0 0,0-1 0 0 0,-1 0 1 0 0,0 1-1 0 0,0 0 0 0 0,-1-1 0 0 0,-3-9 0 0 0,4 14 46 0 0,0-1-1 0 0,-1 0 1 0 0,1 0-1 0 0,-1 1 1 0 0,0-1-1 0 0,0 1 1 0 0,0-1-1 0 0,0 1 1 0 0,0 0-1 0 0,0 0 1 0 0,-1 0-1 0 0,1 0 0 0 0,-1 0 1 0 0,0 0-1 0 0,1 1 1 0 0,-1 0-1 0 0,0-1 1 0 0,0 1-1 0 0,0 0 1 0 0,0 0-1 0 0,0 0 1 0 0,0 1-1 0 0,-6-1 1 0 0,-2 0-8 0 0,0 2 0 0 0,-1 0 0 0 0,1 0 1 0 0,0 1-1 0 0,0 0 0 0 0,0 1 0 0 0,0 0 1 0 0,0 1-1 0 0,-19 9 0 0 0,22-8 32 0 0,7-5-94 0 0,2 2-34 0 0,0 0 61 0 0,0 0 0 0 0,0-1-1 0 0,0 1 1 0 0,0-1 0 0 0,0 0-1 0 0,0 1 1 0 0,1-1 0 0 0,-1 0-1 0 0,1 1 1 0 0,-1-1 0 0 0,1 0-1 0 0,-1 0 1 0 0,1-1 0 0 0,0 1-1 0 0,0 0 1 0 0,-1 0 0 0 0,1-1-1 0 0,0 1 1 0 0,2 0 0 0 0,15 1-1565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12 12871 0 0,'14'-4'661'0'0,"0"2"-1"0"0,0-1 0 0 0,1 2 0 0 0,15 0 1 0 0,-26 2 14 0 0,0-1 0 0 0,0 1 0 0 0,-1 1 1 0 0,1-1-1 0 0,0 0 0 0 0,0 1 0 0 0,-1 0 1 0 0,6 3-1 0 0,-8-4 607 0 0,-12 6-879 0 0,-2-2-286 0 0,1 0 0 0 0,-1 0-1 0 0,-25 4 1 0 0,19-5-48 0 0,-133 28 88 0 0,71-12-145 0 0,-129 35-13 0 0,181-47-32 0 0,-8 4-162 0 0,0-2 0 0 0,-50 7-1 0 0,64-18-225 0 0,22 1 197 0 0,5-8-323 0 0,0 5 413 0 0,-1-1 0 0 0,1 0 0 0 0,0 1-1 0 0,0 0 1 0 0,0 0 0 0 0,0 0-1 0 0,6-2 1 0 0,34-16-721 0 0,-27 14 515 0 0,49-21-188 0 0,-231 114 1634 0 0,70-34-1001 0 0,77-42-78 0 0,1 1-1 0 0,0 0 1 0 0,-27 24 0 0 0,40-31 12 0 0,-1 1 1 0 0,1 0 0 0 0,0 0 0 0 0,1 0-1 0 0,-1 0 1 0 0,1 0 0 0 0,0 1 0 0 0,-4 9 0 0 0,6-13-6 0 0,0 0 1 0 0,0 1 0 0 0,1-1 0 0 0,-1 1 0 0 0,1-1 0 0 0,-1 1 0 0 0,1-1-1 0 0,0 1 1 0 0,0-1 0 0 0,0 1 0 0 0,0-1 0 0 0,1 1 0 0 0,-1-1 0 0 0,1 1-1 0 0,-1-1 1 0 0,1 1 0 0 0,0-1 0 0 0,0 0 0 0 0,0 1 0 0 0,0-1 0 0 0,0 0-1 0 0,1 0 1 0 0,2 4 0 0 0,-2-4-3 0 0,0-1 0 0 0,0 1-1 0 0,0-1 1 0 0,0 1 0 0 0,1-1-1 0 0,-1 0 1 0 0,0 0 0 0 0,1 0-1 0 0,-1 0 1 0 0,0 0 0 0 0,1-1-1 0 0,4 1 1 0 0,34 2 238 0 0,-34-3-216 0 0,36 0 50 0 0,0-2 0 0 0,77-14 0 0 0,82-32 112 0 0,-169 40-274 0 0,-1 2 0 0 0,62-3-1 0 0,-88 8 43 0 0,-1 2-1 0 0,1-1 1 0 0,-1 0-1 0 0,0 1 0 0 0,1 0 1 0 0,-1 0-1 0 0,0 1 0 0 0,10 3 1 0 0,-13-4 7 0 0,0 0 1 0 0,0 0 0 0 0,0 0-1 0 0,0 1 1 0 0,-1-1 0 0 0,1 0-1 0 0,0 1 1 0 0,-1-1 0 0 0,1 1 0 0 0,0 0-1 0 0,-1 0 1 0 0,0-1 0 0 0,0 1-1 0 0,1 0 1 0 0,-1 0 0 0 0,0 0-1 0 0,0 0 1 0 0,-1 0 0 0 0,1 1-1 0 0,0-1 1 0 0,-1 0 0 0 0,1 0-1 0 0,-1 4 1 0 0,0 2-3 0 0,0 1 1 0 0,0-1-1 0 0,-1 1 0 0 0,-1 0 0 0 0,0-1 0 0 0,0 0 1 0 0,-3 9-1 0 0,-27 58 106 0 0,9-25-16 0 0,16-31 40 0 0,-1-1 0 0 0,0-1 0 0 0,-17 25 0 0 0,23-39-74 0 0,-1-1 1 0 0,0 1-1 0 0,0 0 0 0 0,0-1 1 0 0,0 0-1 0 0,0 1 0 0 0,0-1 0 0 0,-1 0 1 0 0,1-1-1 0 0,-1 1 0 0 0,1-1 0 0 0,-1 1 1 0 0,-4 0-1 0 0,-8 1 239 0 0,-30 4 1 0 0,28-5-192 0 0,-42 4 286 0 0,-94-5 0 0 0,76-2-65 0 0,-34 1-3 0 0,110 0-433 0 0,12 14-5298 0 0,-2-2-598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12 302 455 0 0,'0'0'8740'0'0,"-1"2"-8601"0"0,-3 2-1199 0 0,3-4 1370 0 0,1 1-1 0 0,-1 0 0 0 0,0-1 1 0 0,1 1-1 0 0,-1 0 0 0 0,1-1 1 0 0,-1 1-1 0 0,1 0 0 0 0,-1 0 1 0 0,1 0-1 0 0,0 0 0 0 0,-1 0 1 0 0,1 0-201 0 0,0-1 0 0 0,1 1 1 0 0,-1-1-1 0 0,0 1 1 0 0,0-1-1 0 0,1 1 1 0 0,-1-1-1 0 0,0 1 0 0 0,1-1 1 0 0,-1 1-1 0 0,1-1 1 0 0,-1 0-1 0 0,0 1 0 0 0,1-1 1 0 0,-1 0-1 0 0,1 1 1 0 0,-1-1-1 0 0,1 0 0 0 0,-1 0 1 0 0,1 0-1 0 0,-1 1 1 0 0,1-1-1 0 0,-1 0 1 0 0,1 0-1 0 0,-1 0 0 0 0,1 0 1 0 0,-1 0-1 0 0,2 0 1 0 0,10 3-100 0 0,8 4-10 0 0,-16-6 0 0 0,18-1 0 0 0,24 1 0 0 0,-39-1 0 0 0,30-3 0 0 0,-33 2 0 0 0,44-4 0 0 0,44-6-4 0 0,-58 8 117 0 0,-1-1 0 0 0,54-13 0 0 0,59-14 506 0 0,-126 28-578 0 0,26-7-26 0 0,20-2-17 0 0,11 3 59 0 0,187-15-50 0 0,-35 6 7 0 0,-103-2 232 0 0,-48 7 144 0 0,140-7 0 0 0,-175 23-331 0 0,1 1-1 0 0,-1 2 0 0 0,71 20 1 0 0,-109-24-48 0 0,19 2 72 0 0,3-3 125 0 0,0 0-1 0 0,-1-1 1 0 0,1-2-1 0 0,48-9 1 0 0,-29 5-138 0 0,1 2 0 0 0,61 3 1 0 0,-66 1-56 0 0,144 9-15 0 0,-146-7 0 0 0,0-1 0 0 0,0-2 0 0 0,-1-2 0 0 0,45-8 0 0 0,48-1 49 0 0,-71 8-34 0 0,-35 4-15 0 0,0 0 0 0 0,1 2 0 0 0,-1 2 0 0 0,37 8 0 0 0,42 5 0 0 0,-56-12 92 0 0,100-5 0 0 0,-47-13 136 0 0,14-2-50 0 0,20 7-106 0 0,172-16 238 0 0,-230 15-226 0 0,160-11 228 0 0,-99 18-288 0 0,62 1 16 0 0,152 0-40 0 0,-128-1 0 0 0,14-11 0 0 0,-145 6 0 0 0,-65 5 0 0 0,48-1 0 0 0,81-1 64 0 0,-52 8 35 0 0,165-17 0 0 0,-199 3-90 0 0,31-4 46 0 0,-70 11-52 0 0,-5 0 27 0 0,1 2 1 0 0,50 3-1 0 0,230 33 30 0 0,-242-31 7 0 0,132-10-1 0 0,-125 1-4 0 0,90 5-1 0 0,60 26-61 0 0,-145-15 0 0 0,-34-8 11 0 0,1-2-1 0 0,85-8 0 0 0,8-1 34 0 0,-24 14 6 0 0,-81-3-47 0 0,99 4-3 0 0,-25-1 0 0 0,164-13 0 0 0,-48 0 0 0 0,43-9 1 0 0,51 1 198 0 0,-219 20-199 0 0,134-1 0 0 0,-41-10 47 0 0,-146 8-41 0 0,1 1 0 0 0,50 10-1 0 0,-79-10-5 0 0,28-1 0 0 0,-4 1 0 0 0,101 4 0 0 0,-79-6 0 0 0,-40-1 0 0 0,35-5 0 0 0,-4 0 0 0 0,-20 1 216 0 0,40-8-1 0 0,-13 1 290 0 0,14-3 122 0 0,40-7 218 0 0,-116 21-845 0 0,17-2 0 0 0,0 1 0 0 0,1 0 0 0 0,24 4 0 0 0,-12 0 0 0 0,-15-1 0 0 0,7 2 0 0 0,1-4 0 0 0,-9-1 0 0 0,-2 0 11 0 0,-7 0 31 0 0,6-1-31 0 0,2-1 0 0 0,-1 0 43 0 0,-8 2 16 0 0,8 0 0 0 0,0-1 17 0 0,-7 2-12 0 0,6-2-21 0 0,4 2-43 0 0,-4 0 0 0 0,-8 0 43 0 0,-1 0 18 0 0,6-3-48 0 0,-6 3-216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3782 455 0 0,'16'-9'6594'0'0,"14"-14"-1566"0"0,-28 21-3491 0 0,4 0-1130 0 0,0 0 1 0 0,0 0-1 0 0,11-5 0 0 0,-13 5-284 0 0,-2 1 49 0 0,12-1 212 0 0,-12 2-285 0 0,24 0 63 0 0,-24 0-79 0 0,1 0 10 0 0,104 8 1915 0 0,-53 0-1480 0 0,-50-8-475 0 0,-1 0 0 0 0,1 0-1 0 0,0 0 1 0 0,-1 0 0 0 0,1-1-1 0 0,4 0 1 0 0,-4 0 35 0 0,0 0 0 0 0,0 0 0 0 0,0 1 0 0 0,0 0-1 0 0,0 0 1 0 0,5 0 0 0 0,-6 1-34 0 0,20 0 20 0 0,32-1-10 0 0,-36 0-64 0 0,-16 0 0 0 0,18-4 54 0 0,8 0 43 0 0,50-1 1 0 0,-8 2-80 0 0,-60 2 10 0 0,40 2-3 0 0,-17 0-25 0 0,1-1 0 0 0,-1-1 0 0 0,38-8 0 0 0,-55 8 0 0 0,-12 1 2 0 0,0-1-1 0 0,1 1 1 0 0,-1-1-1 0 0,1 0 1 0 0,-1 0-1 0 0,7-3 1 0 0,15-5 271 0 0,0-2 0 0 0,-1 0 0 0 0,47-29 0 0 0,-11 4-5 0 0,1 2 0 0 0,1 4 1 0 0,135-45-1 0 0,-135 55-236 0 0,72-31 0 0 0,-120 43 0 0 0,-9 3-9 0 0,1 1 1 0 0,0 1-1 0 0,10-4 0 0 0,7-4 149 0 0,-2-1 0 0 0,1-1-1 0 0,25-19 1 0 0,16-9 180 0 0,-61 38-325 0 0,16-8 6 0 0,-13 7-32 0 0,16-7 15 0 0,0 1-1 0 0,0 1 1 0 0,45-11 0 0 0,-12 8-16 0 0,25-4 0 0 0,-50 13 0 0 0,-1-2 0 0 0,1-1 0 0 0,51-17 0 0 0,41-23 11 0 0,-115 44 41 0 0,-3-2-49 0 0,9-7 60 0 0,-6 5-14 0 0,-4 3-28 0 0,-1 0-1 0 0,1 0 0 0 0,0 1 0 0 0,0 0 0 0 0,0 0 1 0 0,0 0-1 0 0,0 0 0 0 0,7-1 0 0 0,-7 2-20 0 0,17-13 0 0 0,-8 3 7 0 0,-2 4 32 0 0,9-6-21 0 0,118-66 254 0 0,-76 47-206 0 0,-3 2-4 0 0,130-97 34 0 0,-154 99 25 0 0,25-18 17 0 0,-5 10-99 0 0,76-56 39 0 0,-22 13-78 0 0,-98 71 8 0 0,1 0 0 0 0,0 1-1 0 0,1 0 1 0 0,18-6 0 0 0,44-23 17 0 0,-19 6-25 0 0,-30 17 0 0 0,0-1 0 0 0,0-2 0 0 0,31-24 0 0 0,-22 12 0 0 0,123-120 64 0 0,-141 132-64 0 0,1 0 0 0 0,1 2 0 0 0,21-13 0 0 0,62-32 0 0 0,-11 8 0 0 0,20-16 60 0 0,-84 49-36 0 0,-11 6 44 0 0,22-10 1 0 0,-3 2 19 0 0,-1-1 0 0 0,35-29 0 0 0,-35 24-61 0 0,-22 17-25 0 0,0-1-1 0 0,-1-1 1 0 0,0 0-1 0 0,-1 0 1 0 0,0-1-1 0 0,14-24 1 0 0,-13 17 26 0 0,-6 10-20 0 0,-1 1 1 0 0,11-15-1 0 0,7-7-8 0 0,-13 17 0 0 0,1 1 0 0 0,0 0 0 0 0,1 1 0 0 0,0 0 0 0 0,24-18 0 0 0,2-4 0 0 0,-29 25 0 0 0,1 0 0 0 0,0 1 0 0 0,15-11 0 0 0,-15 12 0 0 0,0 0 0 0 0,-1-1 0 0 0,0 0 0 0 0,0-1 0 0 0,9-11 0 0 0,15-14 0 0 0,8-11 0 0 0,-8 8 0 0 0,19-23 0 0 0,-9 10 0 0 0,3 0 0 0 0,2 2 0 0 0,74-59 0 0 0,-64 60 0 0 0,-38 29 0 0 0,1 1 0 0 0,26-16 0 0 0,-23 16 0 0 0,37-31 0 0 0,-37 28 0 0 0,17-13 0 0 0,-36 29 0 0 0,13-7 0 0 0,-4 3-15 0 0,-1-1 0 0 0,0 0 0 0 0,0-1-1 0 0,11-12 1 0 0,-12 10-2 0 0,1 1 0 0 0,1 0 0 0 0,17-10 0 0 0,40-17-15 0 0,96-36 0 0 0,-133 59 10 0 0,51-28 0 0 0,-5-1 2 0 0,-35 26 20 0 0,-13 6 0 0 0,128-44 0 0 0,-80 30-10 0 0,-37 10-3 0 0,0 2-1 0 0,0 2 1 0 0,76-9-1 0 0,-86 16 14 0 0,1-2 0 0 0,56-17 0 0 0,17-4 0 0 0,48-6 0 0 0,-133 29-9 0 0,1 0 0 0 0,-1 2 0 0 0,1 1 0 0 0,-1 1-1 0 0,1 0 1 0 0,39 7 0 0 0,-36-3 9 0 0,12 4 0 0 0,1-3 0 0 0,46 1 0 0 0,-33-6 0 0 0,115 2 0 0 0,-125 3 0 0 0,79 17 0 0 0,-39-5 0 0 0,132 28 0 0 0,-4 2-64 0 0,-27 2 64 0 0,-161-43 18 0 0,0 1-1 0 0,20 10 1 0 0,21 7-18 0 0,13 5-50 0 0,-60-22 47 0 0,15 6 3 0 0,-3-1 0 0 0,48 14 0 0 0,-49-19 0 0 0,265 82 0 0 0,-280-85 0 0 0,32 13 0 0 0,55 30 0 0 0,-6-3 0 0 0,-28-15 0 0 0,60 26 0 0 0,-7-5 0 0 0,-80-34 0 0 0,-1 1 0 0 0,0 2 0 0 0,60 43 0 0 0,-14-8 0 0 0,-29-27 30 0 0,-10-6 4 0 0,67 36-34 0 0,-83-41 12 0 0,57 36 112 0 0,-73-45-124 0 0,-4-2 0 0 0,1-1 0 0 0,0 0 0 0 0,12 4 0 0 0,11 7 35 0 0,-2 0-6 0 0,-24-13-29 0 0,19 12 0 0 0,-10-5 0 0 0,-5-4 0 0 0,-4-2 0 0 0,1 0 0 0 0,-1 1 0 0 0,1 0 0 0 0,5 6 0 0 0,-4-5 3 0 0,8 8 35 0 0,0 0 0 0 0,24 28 0 0 0,-29-28-28 0 0,17 15 44 0 0,-24-24-52 0 0,1-1 0 0 0,0 0 0 0 0,-1 0 0 0 0,1-1 0 0 0,0 1-1 0 0,7 2 1 0 0,0 1-4 0 0,127 100 66 0 0,-11-12 0 0 0,-112-83-62 0 0,0-2-1 0 0,1 0 1 0 0,0 0 0 0 0,1-2-1 0 0,31 11 1 0 0,22 10 52 0 0,78 31 273 0 0,-131-52-318 0 0,4 1-1 0 0,0 2 0 0 0,-1 0 0 0 0,0 2 0 0 0,-1 0 0 0 0,-1 1 0 0 0,0 0 0 0 0,31 32 0 0 0,-34-32-8 0 0,0-2 0 0 0,0 0 0 0 0,1 0 0 0 0,24 11 0 0 0,1 1 0 0 0,46 21 0 0 0,3 2 0 0 0,-80-40 0 0 0,70 39 0 0 0,68 33 0 0 0,-14-17 47 0 0,-63-31-30 0 0,-41-17 26 0 0,-1 2-1 0 0,43 31 1 0 0,-43-24-11 0 0,45 44 0 0 0,-73-65-32 0 0,9 8 0 0 0,12 5 0 0 0,35 30 11 0 0,-36-32 43 0 0,-12-7-39 0 0,4 2 65 0 0,44 21 224 0 0,-18-7-144 0 0,25 12-19 0 0,-20-12-130 0 0,-33-18-11 0 0,-6-1 0 0 0,0-1 0 0 0,0 1 0 0 0,-1 0 0 0 0,1 0 0 0 0,6 4 0 0 0,56 31 53 0 0,-45-27-8 0 0,1 2-15 0 0,7 7-30 0 0,-17-11 11 0 0,-7-5-3 0 0,-1 1 1 0 0,0-1 0 0 0,0 1 0 0 0,7 7-1 0 0,-2-1 2 0 0,1-1-11 0 0,-2-2 4 0 0,-1 0-1 0 0,1 0 0 0 0,1-1 0 0 0,0-1 0 0 0,11 7 0 0 0,86 36 169 0 0,42 17-10 0 0,-98-42-161 0 0,4 2 0 0 0,30 19 0 0 0,-56-27 0 0 0,1-2 0 0 0,38 14 0 0 0,6 0 0 0 0,-8-2 0 0 0,-34-15 0 0 0,39 13 0 0 0,-64-22 0 0 0,0-1 0 0 0,0 1 0 0 0,0 0 0 0 0,0 0 0 0 0,12 8 0 0 0,-12-7 0 0 0,27 12 0 0 0,8 0 43 0 0,43 18 42 0 0,-13 6-21 0 0,7-1-11 0 0,-46-26-21 0 0,-1-1 0 0 0,64 13 0 0 0,-53-15 11 0 0,69 17-43 0 0,-74-14-5 0 0,14 6 63 0 0,-45-17-55 0 0,1 1-1 0 0,-1 0 0 0 0,0 0 0 0 0,9 6 0 0 0,22 13-2 0 0,-12-9 0 0 0,-17-8 0 0 0,-3-2 11 0 0,1-1-1 0 0,-1 0 1 0 0,0 0 0 0 0,1 0-1 0 0,9 1 1 0 0,-12-2-11 0 0,47 6 0 0 0,-46-6 0 0 0,61 5 11 0 0,-25-3 115 0 0,62 13 1 0 0,-72-9-127 0 0,16 4 0 0 0,-30-7 4 0 0,-13-3 3 0 0,0 0-1 0 0,0 0 1 0 0,0 0 0 0 0,0-1-1 0 0,0 1 1 0 0,0-1 0 0 0,5 0 0 0 0,12-1-1 0 0,152-2 146 0 0,-156 3-152 0 0,-4-1 0 0 0,0 2 0 0 0,-1 0 0 0 0,20 3 0 0 0,-21-1 0 0 0,-1-2 0 0 0,-1 0 0 0 0,1 0 0 0 0,14-2 0 0 0,27 3 0 0 0,-19-2 0 0 0,-3 0 0 0 0,-14-2 0 0 0,1 1 0 0 0,-2-1 0 0 0,1 0 0 0 0,-1 2 0 0 0,0 0 0 0 0,-2 0 11 0 0,-8 0 31 0 0,8 2-31 0 0,2 0-11 0 0,1-1 12 0 0,-4-1 48 0 0,-6 0 0 0 0,5-1-67 0 0,-8 1-86 0 0,-4 2-479 0 0,-18 18-570 0 0,-18 25 1 0 0,16-13-7032 0 0,14-16 353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5527 0 0,'0'0'498'0'0,"2"-1"-406"0"0,7-3-58 0 0,7-8 436 0 0,-12 8-316 0 0,-3 3 56 0 0,0 0 478 0 0,0 0 0 0 0,1 0 1 0 0,-1 0-1 0 0,0 0 0 0 0,1 0 1 0 0,-1 0-1 0 0,1 1 0 0 0,-1-1 1 0 0,1 0-1 0 0,-1 1 0 0 0,3-1 1 0 0,0 0-1335 0 0,24-9 2374 0 0,-17 19-1344 0 0,-9-7-317 0 0,5 5 10 0 0,-5-6 9 0 0,-2-1-80 0 0,0 0 0 0 0,1 0 1 0 0,-1 0-1 0 0,0 0 0 0 0,0 0 1 0 0,1 0-1 0 0,-1 0 0 0 0,0 0 1 0 0,1 0-1 0 0,-1 0 0 0 0,0 0 1 0 0,0 0-1 0 0,1 0 0 0 0,-1 0 1 0 0,0 0-1 0 0,1 0 0 0 0,-1 1 1 0 0,0-1-1 0 0,0 0 0 0 0,1 0 1 0 0,-1 0-1 0 0,0 0 0 0 0,0 0 1 0 0,0 1-1 0 0,1-1 0 0 0,-1 1 5 0 0,1-1 0 0 0,0 0-1 0 0,-1 1 1 0 0,1-1 0 0 0,-1 0 0 0 0,1 1-1 0 0,-1-1 1 0 0,1 0 0 0 0,0 0-1 0 0,-1 0 1 0 0,1 1 0 0 0,0-1-1 0 0,-1 0 1 0 0,1 0 0 0 0,0 0 0 0 0,1 0-1 0 0,4 0 104 0 0,-1-1-1 0 0,1 1 0 0 0,0-1 1 0 0,6-1-1 0 0,8-2 75 0 0,-1 1 0 0 0,26-1 0 0 0,-25 2-144 0 0,-18 2-9 0 0,20 6 3 0 0,-8-4-38 0 0,-1 1-14 0 0,-7-1 31 0 0,1-1 1 0 0,-1 1 0 0 0,0-2 0 0 0,0 1 0 0 0,0-1-1 0 0,1 0 1 0 0,-1 0 0 0 0,11-2 0 0 0,-9 1 67 0 0,67-7 616 0 0,-69 8-674 0 0,0 0-1 0 0,0 0 1 0 0,9 1 0 0 0,3 1-10 0 0,-3-1-17 0 0,13 8 0 0 0,-13-4 0 0 0,4 1 0 0 0,-14-5 0 0 0,16-1 0 0 0,-9 0 11 0 0,-3 1 43 0 0,13-4-43 0 0,-20 3-8 0 0,118-10 494 0 0,-96 8-467 0 0,-16 1-8 0 0,7-2 1 0 0,6-1 232 0 0,28-10 0 0 0,-31 9-170 0 0,41-9 5 0 0,-15 7-26 0 0,-38 6-62 0 0,30 0 194 0 0,79 1 188 0 0,-103 0-270 0 0,23-5 0 0 0,-9 1 22 0 0,28-1-5 0 0,82-8 240 0 0,-92 8-318 0 0,-14 1-42 0 0,1-2-11 0 0,45-4 0 0 0,-43 9 0 0 0,31-1 11 0 0,10-7 95 0 0,-51 6 28 0 0,-16 2-111 0 0,0 0 0 0 0,0 1 0 0 0,0 0 0 0 0,0 0 0 0 0,-1 0 0 0 0,1 1 0 0 0,11 2 0 0 0,-3 0-10 0 0,0 1-13 0 0,0-1 11 0 0,0-1 31 0 0,5 3-4 0 0,-16-5-27 0 0,18-2 31 0 0,8-3 230 0 0,29-11 48 0 0,-41 11-225 0 0,-14 5-93 0 0,14 3 40 0 0,-16-2-144 0 0,-2-1-399 0 0,-1 1 349 0 0,1 0 1 0 0,-1-1 0 0 0,1 1 0 0 0,-1-1-1 0 0,0 1 1 0 0,1 0 0 0 0,-1-1 0 0 0,0 1 0 0 0,1-1-1 0 0,-1 0 1 0 0,-1 1 0 0 0,2 0-31 0 0,-12 3-1093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1375 0 0,'0'0'14940'0'0,"-1"1"-14353"0"0,-1 3-440 0 0,0-1 0 0 0,1 1 0 0 0,-1 0 0 0 0,1-1 0 0 0,0 1 1 0 0,0 0-1 0 0,0 0 0 0 0,0 0 0 0 0,1 0 0 0 0,0 0 0 0 0,-1 0 0 0 0,1 0 0 0 0,1 0 0 0 0,-1 0 1 0 0,1 0-1 0 0,-1 0 0 0 0,1 0 0 0 0,0-1 0 0 0,0 1 0 0 0,1 0 0 0 0,-1 0 0 0 0,1-1 0 0 0,0 1 1 0 0,0-1-1 0 0,0 0 0 0 0,1 1 0 0 0,-1-1 0 0 0,1 0 0 0 0,-1 0 0 0 0,1 0 0 0 0,0-1 0 0 0,0 1 0 0 0,0-1 1 0 0,1 0-1 0 0,4 3 0 0 0,2 0 34 0 0,0 0 0 0 0,18 5 0 0 0,-24-9-463 0 0,-1 0 1 0 0,1 0-1 0 0,0-1 0 0 0,0 0 1 0 0,-1 1-1 0 0,1-1 1 0 0,0-1-1 0 0,0 1 1 0 0,0 0-1 0 0,-1-1 0 0 0,7-1 1 0 0,1-2-4595 0 0,1 1-1379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73 192 2303 0 0,'-13'1'10904'0'0,"15"-5"-9985"0"0,-2 4-797 0 0,0-1 0 0 0,0 1 0 0 0,0-1 0 0 0,0 1-1 0 0,0-1 1 0 0,0 0 0 0 0,0 1 0 0 0,1-1 0 0 0,-1 1 0 0 0,0-1-1 0 0,0 1 1 0 0,1-1 0 0 0,-1 1 0 0 0,0 0 0 0 0,0-1 0 0 0,1 1-1 0 0,0-1 1 0 0,9-6 148 0 0,0 1 0 0 0,0 1 0 0 0,1 0 0 0 0,0 0 0 0 0,0 1 0 0 0,0 1 0 0 0,13-3 0 0 0,4-2-150 0 0,111-39 187 0 0,29-8 218 0 0,-140 47-334 0 0,0 2-1 0 0,0 0 0 0 0,0 2 1 0 0,31-1-1 0 0,-45 7-99 0 0,-11-1-78 0 0,-3-1-11 0 0,0 0-1 0 0,0 0 1 0 0,0 0 0 0 0,0 0-1 0 0,0 0 1 0 0,1 0-1 0 0,-1 0 1 0 0,0 0 0 0 0,0 1-1 0 0,0-1 1 0 0,0 0-1 0 0,0 0 1 0 0,0 0 0 0 0,0 0-1 0 0,1 0 1 0 0,-1 0-1 0 0,0 0 1 0 0,0 0 0 0 0,0 0-1 0 0,0 0 1 0 0,0 0-1 0 0,0 1 1 0 0,0-1 0 0 0,0 0-1 0 0,0 0 1 0 0,1 0-1 0 0,-1 0 1 0 0,0 0 0 0 0,0 0-1 0 0,0 0 1 0 0,0 1-1 0 0,0-1 1 0 0,0 0 0 0 0,0 0-1 0 0,0 0 1 0 0,0 0-1 0 0,0 0 1 0 0,0 1 0 0 0,0-1-1 0 0,0 3-3 0 0,1 0-1 0 0,-1 0 1 0 0,0 0-1 0 0,0 0 1 0 0,-1 0 0 0 0,1 1-1 0 0,-1-1 1 0 0,1 0-1 0 0,-1 0 1 0 0,0 0-1 0 0,0-1 1 0 0,0 1-1 0 0,0 0 1 0 0,-1 0 0 0 0,1 0-1 0 0,-1-1 1 0 0,-2 3-1 0 0,-5 6-71 0 0,0 0-1 0 0,-18 15 1 0 0,5-5-3 0 0,-17 19-236 0 0,-78 60 0 0 0,29-38 198 0 0,-53 41 8 0 0,28-2-205 0 0,34-30 30 0 0,50-42 203 0 0,27-28 936 0 0,4-2-649 0 0,17-8-112 0 0,0 0-1 0 0,40-10 1 0 0,-50 16-71 0 0,0 1 0 0 0,0 1 1 0 0,0 0-1 0 0,0 0 0 0 0,0 1 0 0 0,0 0 0 0 0,0 0 1 0 0,0 1-1 0 0,15 3 0 0 0,4 6 171 0 0,54 25 0 0 0,-63-26-152 0 0,0 0 0 0 0,0-1 0 0 0,1-1-1 0 0,0-1 1 0 0,0-1 0 0 0,24 4 0 0 0,-20-8 100 0 0,1-1 0 0 0,-1-1 0 0 0,0-1 0 0 0,35-8 0 0 0,35-5 463 0 0,-84 14-607 0 0,-8 1-74 0 0,-6 4-1547 0 0,4-3 1574 0 0,0-1 0 0 0,0 0 1 0 0,0 1-1 0 0,0-1 0 0 0,0 0 1 0 0,-1 1-1 0 0,1-1 0 0 0,0 0 1 0 0,0 1-1 0 0,0-1 0 0 0,-1 0 1 0 0,1 0-1 0 0,0 1 0 0 0,0-1 1 0 0,-1 0-1 0 0,1 0 0 0 0,0 0 1 0 0,0 1-1 0 0,-1-1 0 0 0,1 0 1 0 0,0 0-1 0 0,-1 0 0 0 0,1 0 1 0 0,0 0-1 0 0,-1 1 0 0 0,1-1 1 0 0,0 0-1 0 0,-1 0 0 0 0,-11 2-1251 0 0,0-3-56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1375 0 0,'0'0'18856'0'0,"2"1"-18592"0"0,5 5-116 0 0,1 0 0 0 0,-1 0 0 0 0,1-1 0 0 0,0 0 0 0 0,1-1 0 0 0,12 5-1 0 0,-15-7-112 0 0,-1 0-1 0 0,1-1 0 0 0,-1 0 0 0 0,1 0 0 0 0,0 0 1 0 0,0-1-1 0 0,-1 0 0 0 0,1 0 0 0 0,0 0 1 0 0,0-1-1 0 0,0 0 0 0 0,6-2 0 0 0,36-13 126 0 0,-1-2 1 0 0,76-42-1 0 0,-44 21-85 0 0,-28 18-74 0 0,-48 20-79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2303 0 0,'0'0'2719'0'0,"1"-2"-1332"0"0,2-21 1347 0 0,7-24 1 0 0,-9 45-1846 0 0,5-12-294 0 0,-3 8 4010 0 0,0 31-4485 0 0,-1 0 0 0 0,-1 0 0 0 0,-3 31 1 0 0,1 21 14 0 0,2-6-58 0 0,-2-30 64 0 0,2-1-1 0 0,2 0 1 0 0,14 69 0 0 0,-12-93-9 0 0,-2 1 0 0 0,0 0 0 0 0,2 34-1 0 0,-6-41-93 0 0,1 0 0 0 0,-1 0 0 0 0,-1 0 0 0 0,0-1 0 0 0,0 1 0 0 0,-1 0 0 0 0,0-1 1 0 0,-6 12-1 0 0,5-13 13 0 0,-1 0-1 0 0,-9 12 1 0 0,-2 4 263 0 0,14-22 678 0 0,5-3-886 0 0,6-1-29 0 0,-5 0-22 0 0,3-2-91 0 0,-5 2-196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0 455 0 0,'0'0'12248'0'0,"3"1"-11786"0"0,7 1 22 0 0,-7-1 10 0 0,9 3 492 0 0,-10-3-525 0 0,9 3 705 0 0,-10-4-1096 0 0,0 0 0 0 0,0 0-1 0 0,0 1 1 0 0,0-1 0 0 0,1 1 0 0 0,-1-1-1 0 0,0 1 1 0 0,0-1 0 0 0,0 1-1 0 0,0 0 1 0 0,0 0 0 0 0,0-1 0 0 0,0 1-1 0 0,0 0 1 0 0,-1 0 0 0 0,1 0-1 0 0,1 2 1 0 0,1 2-33 0 0,0 0 0 0 0,-1 1-1 0 0,0 0 1 0 0,0 0 0 0 0,0 0-1 0 0,-1 0 1 0 0,0 0 0 0 0,0 0-1 0 0,0 0 1 0 0,-1 0 0 0 0,0 0 0 0 0,0 0-1 0 0,-2 8 1 0 0,-2 12 221 0 0,-13 47 1 0 0,3-19-46 0 0,7-25-113 0 0,2-10 68 0 0,-4 36 0 0 0,7-46-126 0 0,2-4-11 0 0,-1 0 0 0 0,1 0 1 0 0,0 0-1 0 0,0 0 1 0 0,1 0-1 0 0,-1 0 0 0 0,1 0 1 0 0,3 7-1 0 0,-4-9 35 0 0,2-2-8 0 0,5 5-32 0 0,-6-5-76 0 0,0-1 1 0 0,-1 1 0 0 0,1-1 0 0 0,0 1 0 0 0,0-1 0 0 0,0 0 0 0 0,0 1 0 0 0,0-1 0 0 0,0 0 0 0 0,0 0 0 0 0,-1 0 0 0 0,1 0 0 0 0,0 0 0 0 0,0 0 0 0 0,0 0 0 0 0,0 0-1 0 0,0 0 1 0 0,0 0 0 0 0,0 0 0 0 0,0-1 0 0 0,0 1 0 0 0,0 0 0 0 0,-1-1 0 0 0,1 1 0 0 0,0 0 0 0 0,0-1 0 0 0,1 0 0 0 0,-2 0 35 0 0,2 0-860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0,'0'0'11038'0'0,"1"2"-10004"0"0,4 10 604 0 0,1-1-1 0 0,14 21 0 0 0,-18-29-1318 0 0,6 6 184 0 0,-6-8-5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418 199 919 0 0,'0'0'18336'0'0,"-1"-3"-18274"0"0,-2-3-68 0 0,1 0 0 0 0,0-1 0 0 0,0 1 0 0 0,0-1 0 0 0,0 0 0 0 0,1 1 0 0 0,0-10 0 0 0,-1-2-152 0 0,1 0 23 0 0,1 13 91 0 0,0 1 0 0 0,0-1 0 0 0,-1 0 0 0 0,0 0 0 0 0,0 0 0 0 0,0 1 0 0 0,-1-1 0 0 0,1 1 0 0 0,-1-1 1 0 0,-4-6-1 0 0,6 8 35 0 0,-1 2 9 0 0,1 1 0 0 0,0-1-1 0 0,-1 0 1 0 0,1 0 0 0 0,-1 0 0 0 0,1 1-1 0 0,-1-1 1 0 0,1 0 0 0 0,-1 1 0 0 0,1-1-1 0 0,-1 0 1 0 0,0 1 0 0 0,1-1 0 0 0,-1 0-1 0 0,0 1 1 0 0,1-1 0 0 0,-1 1 0 0 0,-2-1-1 0 0,0-2-29 0 0,-1 0 0 0 0,1 1 0 0 0,-1-1 0 0 0,0 1 0 0 0,0 0 0 0 0,0 0-1 0 0,0 1 1 0 0,-7-3 0 0 0,5 3 10 0 0,0 0-1 0 0,0 1 1 0 0,0 0-1 0 0,1 0 0 0 0,-1 0 1 0 0,0 1-1 0 0,0 0 1 0 0,-8 2-1 0 0,9-2 21 0 0,-1 1 0 0 0,1-1 0 0 0,0 1 0 0 0,0 0 0 0 0,-1 1 0 0 0,-8 5 0 0 0,13-7 0 0 0,-30 17 64 0 0,1 0-1 0 0,-38 31 0 0 0,53-37-61 0 0,0 1 81 0 0,-20 21 0 0 0,19-18 107 0 0,14-13-108 0 0,1-1 0 0 0,0 1-1 0 0,-1-1 1 0 0,1 1 0 0 0,0-1 0 0 0,0 1-1 0 0,0 0 1 0 0,1 0 0 0 0,-1-1 0 0 0,1 1-1 0 0,0 0 1 0 0,-1 0 0 0 0,1 0 0 0 0,0 0-1 0 0,0-1 1 0 0,1 5 0 0 0,0-3 19 0 0,-1-1 252 0 0,1-1-185 0 0,2 9-34 0 0,-2-8-20 0 0,3 2 23 0 0,1 4 408 0 0,2-4-434 0 0,0 0 0 0 0,0-1 0 0 0,0 1 0 0 0,1-1 0 0 0,0-1 0 0 0,0 0 0 0 0,0 0 0 0 0,0 0 0 0 0,9 1 0 0 0,-3-1-16 0 0,2-1-7 0 0,-13-2-80 0 0,1 1 0 0 0,-1-1 0 0 0,0 0 0 0 0,0 0 0 0 0,1 0 0 0 0,-1 0 0 0 0,0-1 0 0 0,1 1 0 0 0,4-3 0 0 0,0 1 4 0 0,-5 2-1 0 0,0-1 0 0 0,1 0 0 0 0,-1 1 0 0 0,0-2 0 0 0,1 1 0 0 0,-1 0 0 0 0,5-3 0 0 0,-5 2 14 0 0,2 0-18 0 0,0 0 0 0 0,-1 0 0 0 0,1-1-1 0 0,-1 1 1 0 0,0-1 0 0 0,1 0 0 0 0,-1-1 0 0 0,-1 1 0 0 0,1-1-1 0 0,6-7 1 0 0,-7 7-6 0 0,3-5 10 0 0,-3 6 31 0 0,1-5-42 0 0,-3 8 0 0 0,-1 0-1 0 0,0 0 1 0 0,0 0-1 0 0,0 0 0 0 0,0 0 1 0 0,0 0-1 0 0,1 0 1 0 0,-1 0-1 0 0,0 0 0 0 0,0 0 1 0 0,0 0-1 0 0,0-1 1 0 0,0 1-1 0 0,0 0 0 0 0,0 0 1 0 0,0 0-1 0 0,0 0 1 0 0,1 0-1 0 0,-1 0 0 0 0,0-1 1 0 0,0 1-1 0 0,0 0 1 0 0,0 0-1 0 0,0 0 0 0 0,0 0 1 0 0,0 0-1 0 0,0-1 1 0 0,0 1-1 0 0,0 0 0 0 0,0 0 1 0 0,0 0-1 0 0,0 0 1 0 0,0-1-1 0 0,0 1 0 0 0,0 0 1 0 0,0 0-1 0 0,0 0 1 0 0,0 0-1 0 0,-1 0 0 0 0,1-1 1 0 0,0 1-1 0 0,0 0 1 0 0,0 0-1 0 0,0 0 1 0 0,0 0-1 0 0,0 0 0 0 0,0 0 1 0 0,0 0-1 0 0,-1-1 0 0 0,-2-2-15 0 0,5-11 9 0 0,3 4 7 0 0,1 0-11 0 0,-5 7-42 0 0,3 18-11 0 0,-2 0 64 0 0,0 25 0 0 0,-2-26 0 0 0,1 0 0 0 0,4 22 0 0 0,3 4 0 0 0,-7-28 11 0 0,3 10 41 0 0,-4-18-52 0 0,-2 20 54 0 0,2-19-45 0 0,-3 7 20 0 0,-1 3 31 0 0,-8 27 109 0 0,12-40-94 0 0,-1 1-17 0 0,-6 17 11 0 0,-1 0 130 0 0,-4 23 0 0 0,11-40 25 0 0,3-5-159 0 0,11-13-988 0 0,-1-1 0 0 0,0 0 1 0 0,9-20-1 0 0,-10 18-891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66 130 3679 0 0,'0'0'6138'0'0,"0"2"-5080"0"0,2 26 10084 0 0,9-39-11056 0 0,3-7-124 0 0,2 0-1 0 0,1 2 0 0 0,0 0 1 0 0,0 0-1 0 0,31-18 0 0 0,-38 28 38 0 0,-5 2 5 0 0,0 1-1 0 0,1 0 0 0 0,-1 1 1 0 0,1-1-1 0 0,0 1 0 0 0,0 0 0 0 0,-1 1 1 0 0,1-1-1 0 0,0 1 0 0 0,0 0 1 0 0,1 1-1 0 0,-1-1 0 0 0,9 2 1 0 0,-13-1 11 0 0,-1 0 1 0 0,1 0-1 0 0,-1 0 1 0 0,0 1-1 0 0,1-1 1 0 0,-1 1 0 0 0,1-1-1 0 0,-1 1 1 0 0,0-1-1 0 0,1 1 1 0 0,-1 0-1 0 0,0 0 1 0 0,0-1 0 0 0,0 1-1 0 0,0 0 1 0 0,0 0-1 0 0,0 0 1 0 0,0 1-1 0 0,0-1 1 0 0,0 0 0 0 0,1 2-1 0 0,0 1 0 0 0,0 0 1 0 0,0 0-1 0 0,0 0 0 0 0,-1 0 1 0 0,2 5-1 0 0,-1-3 69 0 0,0 1 0 0 0,-1 0 0 0 0,0 0 1 0 0,0 0-1 0 0,-1-1 0 0 0,1 1 0 0 0,-1 0 0 0 0,-1 0 0 0 0,1 0 0 0 0,-1 0 0 0 0,-1 0 0 0 0,-3 12 0 0 0,0-8-53 0 0,0 0-1 0 0,-1 0 0 0 0,0-1 1 0 0,-1 0-1 0 0,0 0 0 0 0,-1-1 1 0 0,-9 11-1 0 0,-1-2-17 0 0,0 0 0 0 0,-1-1 0 0 0,0 0-1 0 0,-30 17 1 0 0,-74 46-13 0 0,112-73 0 0 0,2-3 12 0 0,9-3-10 0 0,0-1 0 0 0,0 0 0 0 0,-1 0 0 0 0,1 0 0 0 0,0 0 0 0 0,0 0 0 0 0,0 0 0 0 0,-1 0 0 0 0,1 1 0 0 0,0-1 0 0 0,0 0 0 0 0,0 0 0 0 0,-1 0 0 0 0,1 0 0 0 0,0 0 0 0 0,0 0 0 0 0,0 0 0 0 0,-1 0 0 0 0,1 0 0 0 0,0 0 0 0 0,0 0 0 0 0,0 0 0 0 0,-1 0 0 0 0,1-1 0 0 0,0 1 0 0 0,0 0 0 0 0,0 0 0 0 0,-1 0 0 0 0,1 0 0 0 0,0 0 0 0 0,0 0 0 0 0,-1-1 0 0 0,-10-4-27 0 0,10 4-68 0 0,47-1 70 0 0,57-10-1 0 0,-67 7 235 0 0,0 0 0 0 0,0 3-1 0 0,45 2 1 0 0,-54 3 138 0 0,-1 1 0 0 0,1 2 1 0 0,49 17-1 0 0,-31-5-76 0 0,57 30 1 0 0,-78-35-203 0 0,-21-11-17 0 0,8 1 33 0 0,-7-4-23 0 0,4-4-133 0 0,-8 4-278 0 0,1 1 1 0 0,0-1-1 0 0,0 0 1 0 0,-1 0-1 0 0,1 0 1 0 0,0 0 0 0 0,-1 0-1 0 0,1 0 1 0 0,-1 0-1 0 0,1-1 1 0 0,-1 1-1 0 0,0 0 1 0 0,1 0-1 0 0,-1 0 1 0 0,0 0-1 0 0,0 0 1 0 0,0-1-1 0 0,0 1 1 0 0,0-1-1 0 0,0 0-1300 0 0,0-12-6139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8719 0 0,'0'0'6155'0'0,"0"2"-6084"0"0,-3 10 43 0 0,1 1 1 0 0,0-1-1 0 0,1 16 1 0 0,1-15 72 0 0,-1 0 0 0 0,-1 0 0 0 0,-4 20 0 0 0,-5 6-35 0 0,5-18-37 0 0,0 0 0 0 0,-15 34-1 0 0,9-31-117 0 0,1-1-28 0 0,-1-1 0 0 0,-17 26 0 0 0,-27 30-2503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11055 0 0,'0'0'1347'0'0,"-2"1"-267"0"0,-2 0-894 0 0,0 0 0 0 0,0 1 0 0 0,0-1 0 0 0,0 1 0 0 0,1 0 0 0 0,-1 0 0 0 0,1 0 0 0 0,-1 1 0 0 0,1-1 0 0 0,0 1 1 0 0,0 0-1 0 0,0 0 0 0 0,0 0 0 0 0,-2 3 0 0 0,-7 9 1045 0 0,-16 29 0 0 0,25-38-1199 0 0,-12 21-6 0 0,-11 34 0 0 0,12-27-14 0 0,3-12-67 0 0,2 1 0 0 0,1 1 1 0 0,1 0-1 0 0,1 0 0 0 0,-5 37 0 0 0,9-12-1262 0 0,2-46 777 0 0,5 10-4512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14799 0 0,'0'0'679'0'0,"-2"2"-15"0"0,-8 4-425 0 0,-7 5 59 0 0,16-7-101 0 0,-1 0 2636 0 0,2-2-2688 0 0,3 9-30 0 0,3 0-129 0 0,-4-9-46 0 0,-1 0 0 0 0,1 0 0 0 0,0-1-1 0 0,-1 1 1 0 0,1-1 0 0 0,0 1 0 0 0,0-1 0 0 0,0 0-1 0 0,0 0 1 0 0,2 1 0 0 0,2 2-1228 0 0</inkml:trace>
  <inkml:trace contextRef="#ctx0" brushRef="#br0" timeOffset="1">445 1 1375 0 0,'0'0'18516'0'0,"0"3"-18232"0"0,-8 125-1570 0 0,-5-42-7734 0 0,9-69 4726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9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4 4143 0 0,'0'0'319'0'0,"11"-4"8437"0"0,-10 4-8413 0 0,0 1 1 0 0,0-1-1 0 0,0 0 1 0 0,0 1-1 0 0,-1-1 0 0 0,1 0 1 0 0,0 1-1 0 0,0-1 1 0 0,0 1-1 0 0,0 0 1 0 0,0-1-1 0 0,-1 1 0 0 0,1 0 1 0 0,0-1-1 0 0,0 1 1 0 0,-1 0-1 0 0,1 1 0 0 0,0-1-213 0 0,0 0-1 0 0,-1 0 1 0 0,1 1-1 0 0,-1-1 0 0 0,1 1 1 0 0,-1-1-1 0 0,0 0 0 0 0,1 1 1 0 0,-1-1-1 0 0,0 1 0 0 0,0 1 1 0 0,0 0-133 0 0,-1 0 0 0 0,1-1 1 0 0,-1 1-1 0 0,1 0 0 0 0,-1-1 0 0 0,0 1 1 0 0,0-1-1 0 0,0 1 0 0 0,0-1 1 0 0,0 1-1 0 0,-1-1 0 0 0,1 1 1 0 0,-3 2-1 0 0,-6 5-2 0 0,0-1 0 0 0,-1 0 0 0 0,0 0 0 0 0,0-1 0 0 0,-18 9-1 0 0,-66 28-451 0 0,58-28 142 0 0,9-7-11 0 0,0 0 0 0 0,-37 7-1 0 0,45-12 148 0 0,10-1 89 0 0,8-3 96 0 0,0-1 1 0 0,0 1 0 0 0,0 0 0 0 0,1-1 0 0 0,-1 1-1 0 0,0-1 1 0 0,0 1 0 0 0,0-1 0 0 0,0 0 0 0 0,0 0-1 0 0,0 0 1 0 0,0 0 0 0 0,-3 0 0 0 0,4 1 53 0 0,0 0 1 0 0,-1 0-1 0 0,1 0 0 0 0,0 0 1 0 0,0 0-1 0 0,0 0 0 0 0,0 1 1 0 0,0-1-1 0 0,1 0 0 0 0,-1 1 1 0 0,0-1-1 0 0,0 1 1 0 0,1-1-1 0 0,-1 1 0 0 0,0 1 1 0 0,-5 27 753 0 0,6-27-763 0 0,-2 17 454 0 0,1 0 1 0 0,0 1 0 0 0,2-1 0 0 0,5 39 0 0 0,-1-50-301 0 0,-5-8-197 0 0,1 0 0 0 0,-1 0 0 0 0,1 0 0 0 0,-1 0 0 0 0,1 0 0 0 0,-1 0 0 0 0,1 0 0 0 0,-1 0 0 0 0,0 0 0 0 0,0 0 0 0 0,0 0 0 0 0,1 0 0 0 0,-1 0 1 0 0,0 0-1 0 0,0 0 0 0 0,0 0 0 0 0,-1 0 0 0 0,1 0 0 0 0,0 0 0 0 0,0 0 0 0 0,0 0 0 0 0,-1 0 0 0 0,1 0 0 0 0,0 0 0 0 0,-1-1 0 0 0,1 1 0 0 0,-1 0 0 0 0,0 0 0 0 0,1 0 0 0 0,-2 1 0 0 0,1 0-115 0 0,0 0 0 0 0,-1 0 0 0 0,1 0 0 0 0,0 0 0 0 0,-1-1-1 0 0,0 1 1 0 0,1 0 0 0 0,-1-1 0 0 0,0 1 0 0 0,0-1 0 0 0,0 0 0 0 0,0 1-1 0 0,-3 0 1 0 0,-11 2-6288 0 0,4-3-451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0,'0'0'102'0'0,"0"3"318"0"0,1 7 1254 0 0,0-4 2878 0 0,0-4-4107 0 0,0 1-4 0 0,0 0 0 0 0,0 0 0 0 0,0 0 0 0 0,0 0 0 0 0,1 0 0 0 0,0 0 0 0 0,-1 0 0 0 0,1 0 0 0 0,0-1 0 0 0,0 1 1 0 0,4 2-1 0 0,-2-1-248 0 0,-1-1-74 0 0,1-1 0 0 0,-1 1 1 0 0,1-1-1 0 0,0 0 0 0 0,0 0 0 0 0,-1 0 0 0 0,7 2 0 0 0,-7-3-216 0 0,1 0 0 0 0,-1 0 0 0 0,0-1 0 0 0,0 1 0 0 0,1-1 0 0 0,-1 0 0 0 0,0 0 0 0 0,1 0 0 0 0,-1 0 0 0 0,0 0 0 0 0,1-1-1 0 0,-1 0 1 0 0,0 1 0 0 0,4-3 0 0 0,3 0-2707 0 0,6-2-2216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13559 0 0,'0'0'4546'0'0,"2"0"-3548"0"0,16-1-554 0 0,-1-1 0 0 0,0-1 0 0 0,31-10 0 0 0,21-3-2120 0 0,-52 14-270 0 0,-1 0-4384 0 0</inkml:trace>
  <inkml:trace contextRef="#ctx0" brushRef="#br0" timeOffset="1">275 73 11887 0 0,'0'0'1083'0'0,"1"1"-891"0"0,8 5 514 0 0,-6-5-386 0 0,0 1 0 0 0,0 0 0 0 0,0 0 0 0 0,0 0 0 0 0,0 1 0 0 0,0-1 0 0 0,-1 1 0 0 0,1 0 0 0 0,-1-1 0 0 0,0 1 0 0 0,0 0 0 0 0,0 0 1 0 0,0 1-1 0 0,1 2 0 0 0,13 50 912 0 0,-16-54-1280 0 0,3-3-1220 0 0,8-5 466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43 1375 0 0,'10'-5'12758'0'0,"-11"5"-12571"0"0,-1 1 0 0 0,1 0-1 0 0,-1 0 1 0 0,0 0 0 0 0,1 0 0 0 0,0 0 0 0 0,-1 0 0 0 0,-1 2 0 0 0,-3 3 163 0 0,-14 6 95 0 0,2 2 1 0 0,0 0 0 0 0,1 2 0 0 0,0-1-1 0 0,1 2 1 0 0,1 0 0 0 0,0 1 0 0 0,-19 32 0 0 0,19-16 56 0 0,14-32-322 0 0,7 5 415 0 0,3 1-178 0 0,-6-6-305 0 0,1-1 0 0 0,0 1 0 0 0,0-1 0 0 0,0 0 0 0 0,-1 0 0 0 0,1-1 0 0 0,0 1 0 0 0,0-1 0 0 0,7 0 0 0 0,38-6 649 0 0,-30 4-571 0 0,33-5 96 0 0,-1-2 1 0 0,75-23 0 0 0,-124 31-284 0 0,0 1 0 0 0,-1-1 1 0 0,1 1-1 0 0,0-1 0 0 0,-1 0 1 0 0,1 1-1 0 0,-1-1 0 0 0,0 0 1 0 0,1 0-1 0 0,-1 0 0 0 0,0-1 0 0 0,1 1 1 0 0,-1 0-1 0 0,0 0 0 0 0,2-3 1 0 0,-3 3-4 0 0,1 0 0 0 0,-1 0 0 0 0,0 0 0 0 0,0 0 0 0 0,1 0 0 0 0,-1 0 0 0 0,0 0 0 0 0,0 0 0 0 0,0 0 0 0 0,0 0 0 0 0,0 0 0 0 0,0 0 0 0 0,-1 0 0 0 0,1 0 0 0 0,0 0 0 0 0,0 0 0 0 0,-1 0 0 0 0,1 0 1 0 0,-1-1-1 0 0,-1-1-21 0 0,0-1 1 0 0,-1 1 0 0 0,1-1-1 0 0,-1 1 1 0 0,0 0 0 0 0,0 0-1 0 0,0 0 1 0 0,-5-3-1 0 0,-19-15-134 0 0,14 11-28 0 0,-24-16 0 0 0,25 18 64 0 0,0-1 0 0 0,0 0 1 0 0,1-1-1 0 0,0 0 0 0 0,-13-16 0 0 0,-2-1-793 0 0,24 25 667 0 0,-2-1 72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447 691 455 0 0,'7'-20'-1039'0'0,"0"0"3827"0"0,16-38 12129 0 0,-11 34-12856 0 0,160-254 1420 0 0,-140 225-3713 0 0,-2-2 0 0 0,33-84 0 0 0,-62 137 136 0 0,0-1-1 0 0,0 0 0 0 0,-1 0 1 0 0,1 0-1 0 0,-1 0 1 0 0,1 1-1 0 0,-1-1 1 0 0,0-6-1 0 0,0 9 74 0 0,0-1 1 0 0,0 1-1 0 0,-1-1 1 0 0,1 0-1 0 0,0 1 0 0 0,0-1 1 0 0,-1 1-1 0 0,1-1 1 0 0,0 0-1 0 0,-1 1 0 0 0,1-1 1 0 0,0 1-1 0 0,-1-1 1 0 0,1 1-1 0 0,-1 0 0 0 0,1-1 1 0 0,-1 1-1 0 0,1-1 0 0 0,-1 1 1 0 0,1 0-1 0 0,-1-1 1 0 0,0 1-1 0 0,1 0 0 0 0,-1 0 1 0 0,1-1-1 0 0,-1 1 1 0 0,0 0-1 0 0,1 0 0 0 0,-1 0 1 0 0,1 0-1 0 0,-1 0 1 0 0,0 0-1 0 0,1 0 0 0 0,-1 0 1 0 0,0 0-1 0 0,1 0 0 0 0,-1 0 1 0 0,0 0-1 0 0,1 0 1 0 0,-1 1-1 0 0,1-1 0 0 0,-1 0 1 0 0,0 0-1 0 0,0 1 1 0 0,-6 2-54 0 0,0 0 0 0 0,0 0 0 0 0,0 1 0 0 0,1 0 0 0 0,-1 0 0 0 0,1 0 1 0 0,-10 10-1 0 0,-38 41 25 0 0,48-48 25 0 0,-52 64 328 0 0,-70 113 1 0 0,100-142-194 0 0,-33 54 173 0 0,-61 125-1 0 0,97-167-254 0 0,2 1-1 0 0,3 2 1 0 0,3 0 0 0 0,-13 65-1 0 0,19-38-6 0 0,-5 27 88 0 0,13-97-92 0 0,-1-1 0 0 0,0 0 0 0 0,-1 0 0 0 0,0-1 0 0 0,-1 1 0 0 0,-8 12 0 0 0,13-23-89 0 0,0 0 1 0 0,-1 0-1 0 0,0 0 0 0 0,0 0 0 0 0,1 0 1 0 0,-1-1-1 0 0,0 1 0 0 0,0 0 1 0 0,-1-1-1 0 0,1 0 0 0 0,0 1 0 0 0,0-1 1 0 0,-1 0-1 0 0,1 0 0 0 0,-1 0 0 0 0,1 0 1 0 0,-1-1-1 0 0,1 1 0 0 0,-1-1 0 0 0,1 0 1 0 0,-1 1-1 0 0,1-1 0 0 0,-1 0 0 0 0,0 0 1 0 0,1-1-1 0 0,-4 0 0 0 0,-3-2-883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14743 0 0,'1'-1'1136'0'0,"13"-9"-576"0"0,0 1-1 0 0,0 1 0 0 0,0 0 1 0 0,1 1-1 0 0,0 1 1 0 0,1 0-1 0 0,19-5 0 0 0,120-18 1951 0 0,-99 20-2031 0 0,-34 5-240 0 0,81-14 486 0 0,115-4 0 0 0,-207 21-904 0 0,-1 1 0 0 0,0 1 0 0 0,15 2-1 0 0,-3 4-6482 0 0,-11-2-928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224 147 1375 0 0,'0'-3'107'0'0,"7"-20"1924"0"0,-1-1-1 0 0,5-43 1 0 0,-6 52-1456 0 0,-4 12-187 0 0,3-8 7850 0 0,-12 38-7591 0 0,-1-1 0 0 0,-16 33 0 0 0,6-13-354 0 0,-63 127 101 0 0,54-120-342 0 0,0 2-23 0 0,-30 66 90 0 0,57-119-87 0 0,4-4-1228 0 0,5-6 85 0 0,-1 1 0 0 0,9-12 0 0 0,0-5-4540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199 451 6303 0 0,'0'0'290'0'0,"-2"1"-9"0"0,-118 74 3463 0 0,67-42-1296 0 0,30-20 1109 0 0,23-24-2761 0 0,3 3-659 0 0,0 0 1 0 0,0-1-1 0 0,1 1 0 0 0,0 1 0 0 0,0-1 0 0 0,1 0 0 0 0,6-7 0 0 0,0-1-86 0 0,34-48 89 0 0,3 1-1 0 0,78-79 1 0 0,-91 105 71 0 0,2 3 1 0 0,79-58 0 0 0,-107 86-89 0 0,0 0 0 0 0,1 1 0 0 0,0 0 1 0 0,0 1-1 0 0,0 0 0 0 0,1 1 0 0 0,-1 0 0 0 0,12-2 1 0 0,-16 4-55 0 0,0 1 0 0 0,0 0 1 0 0,1 0-1 0 0,-1 0 0 0 0,0 1 1 0 0,0 0-1 0 0,0 0 0 0 0,0 0 1 0 0,0 1-1 0 0,0 0 0 0 0,-1 0 1 0 0,1 0-1 0 0,-1 1 0 0 0,1 0 1 0 0,8 6-1 0 0,-6-3-42 0 0,-1 1-1 0 0,1-1 0 0 0,-1 2 1 0 0,-1-1-1 0 0,1 1 0 0 0,-1 0 1 0 0,0 0-1 0 0,-1 1 0 0 0,0 0 1 0 0,4 10-1 0 0,-5-11-24 0 0,-1 0 0 0 0,-1 0-1 0 0,1 0 1 0 0,-1 0 0 0 0,-1 0-1 0 0,0 0 1 0 0,0 1 0 0 0,0-1-1 0 0,-1 0 1 0 0,0 1 0 0 0,-1-1-1 0 0,-2 15 1 0 0,1-18 2 0 0,0 1 0 0 0,0-1 0 0 0,-1 0 0 0 0,0 0 0 0 0,1 0-1 0 0,-2 0 1 0 0,1 0 0 0 0,-6 6 0 0 0,-37 34 38 0 0,32-32-55 0 0,-165 149-12 0 0,-12-13-46 0 0,178-141 71 0 0,-27 14 0 0 0,31-20 0 0 0,9-2 0 0 0,0 0 0 0 0,0 0 0 0 0,-1 0 0 0 0,1 0 0 0 0,0 0 0 0 0,0 0 0 0 0,0 0 0 0 0,-1 0 0 0 0,1 0 0 0 0,0-1 0 0 0,0 1 0 0 0,0 0 0 0 0,-1 0 0 0 0,1 0 0 0 0,0 0 0 0 0,0-1 0 0 0,0 1 0 0 0,0 0 0 0 0,-1 0 0 0 0,1 0 0 0 0,0-1 0 0 0,0 1 0 0 0,0 0 0 0 0,0 0 0 0 0,0-1 0 0 0,0-1-31 0 0,0 1 0 0 0,0-1 0 0 0,0 0 0 0 0,0 1 0 0 0,0-1 0 0 0,1 0 0 0 0,-1 1 0 0 0,1-1 0 0 0,-1 0 0 0 0,1 1 0 0 0,0-1 0 0 0,-1 1 0 0 0,1-1 0 0 0,0 1 1 0 0,0 0-1 0 0,0-1 0 0 0,0 1 0 0 0,0 0 0 0 0,1-1 0 0 0,1 0 0 0 0,27-23-1040 0 0,-11 13-584 0 0,1 1-433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12439 0 0,'0'0'6008'0'0,"1"2"-5176"0"0,1 0-676 0 0,0 0-1 0 0,0 0 1 0 0,1 0-1 0 0,-1-1 1 0 0,1 1 0 0 0,-1 0-1 0 0,1-1 1 0 0,0 0-1 0 0,-1 1 1 0 0,1-1-1 0 0,0 0 1 0 0,0-1 0 0 0,0 1-1 0 0,0 0 1 0 0,0-1-1 0 0,0 1 1 0 0,0-1-1 0 0,0 0 1 0 0,0 0 0 0 0,0 0-1 0 0,0-1 1 0 0,0 1-1 0 0,5-2 1 0 0,7-2 97 0 0,1-1 0 0 0,-1 0 0 0 0,18-9 0 0 0,-25 10-167 0 0,178-91-2069 0 0,-167 85-395 0 0,-1 2-4909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1583 0 0,'0'0'64'0'0,"7"-11"24"0"0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65 1839 0 0,'0'0'14735'0'0,"-1"2"-14422"0"0,-5 17 19 0 0,1 1 0 0 0,-4 27 0 0 0,0 5-101 0 0,-34 185 32 0 0,40-216-257 0 0,-2 23 206 0 0,1 61 0 0 0,4-103-68 0 0,0 9 2757 0 0,7-18-2720 0 0,1-1 0 0 0,-1 1 0 0 0,0-1-1 0 0,-1-1 1 0 0,7-10 0 0 0,25-51-29 0 0,-7 11-63 0 0,109-159 92 0 0,-107 172-289 0 0,3 3 0 0 0,64-64 0 0 0,-72 85-528 0 0,-27 21 395 0 0,5 2-472 0 0,-1 0 282 0 0,1 0-1 0 0,-1 1 1 0 0,0 0 0 0 0,9 3-1 0 0,4 5-3058 0 0,-8-6 653 0 0,8 5-2149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9215 0 0,'-18'22'1415'0'0,"-21"36"1"0"0,32-45-905 0 0,0 0 1 0 0,1 1-1 0 0,0 0 1 0 0,-5 23-1 0 0,-10 95-233 0 0,8-42-288 0 0,4-44 70 0 0,-1 0-1 0 0,-2-1 0 0 0,-3 0 0 0 0,-1-1 1 0 0,-27 51-1 0 0,32-74 221 0 0,-1 0 0 0 0,-2-1 1 0 0,1-1-1 0 0,-2-1 0 0 0,-1 0 1 0 0,0 0-1 0 0,-1-2 0 0 0,-1 0 1 0 0,0-1-1 0 0,-1-1 1 0 0,-1 0-1 0 0,-25 12 0 0 0,19-17 100 0 0,24-8-176 0 0,2-3-195 0 0,0 1 0 0 0,-1-1 0 0 0,1 1 0 0 0,0-1-1 0 0,0 0 1 0 0,0 1 0 0 0,0-1 0 0 0,0 0 0 0 0,0 1 0 0 0,1-1 0 0 0,-1 0-1 0 0,0 1 1 0 0,1-1 0 0 0,-1 1 0 0 0,1-1 0 0 0,0 1 0 0 0,-1-1 0 0 0,3-2-1 0 0,18-27 42 0 0,-20 31-46 0 0,69-81-703 0 0,83-74 0 0 0,-110 113 181 0 0,58-47-1005 0 0,-82 75 1305 0 0,1 0-1 0 0,0 1 1 0 0,34-16 0 0 0,-52 28 278 0 0,1 0-1 0 0,-1 1 1 0 0,0-1 0 0 0,1 0 0 0 0,-1 1 0 0 0,0-1 0 0 0,1 1 0 0 0,-1 0 0 0 0,1 0 0 0 0,-1 0 0 0 0,0 0 0 0 0,1 0 0 0 0,-1 0-1 0 0,1 1 1 0 0,-1-1 0 0 0,3 2 0 0 0,-1-1 39 0 0,-1 1 0 0 0,0 0 0 0 0,0-1 0 0 0,0 1 0 0 0,0 0 0 0 0,-1 1 0 0 0,1-1-1 0 0,0 0 1 0 0,-1 1 0 0 0,3 3 0 0 0,1 3 108 0 0,0 0 0 0 0,-1 0 0 0 0,0 1 0 0 0,0 0-1 0 0,-1 0 1 0 0,4 13 0 0 0,-4-9-130 0 0,0 0 0 0 0,-1 0-1 0 0,-1 1 1 0 0,0-1 0 0 0,0 27-1 0 0,-2-33-15 0 0,-1-1 0 0 0,0 1 0 0 0,-1-1 0 0 0,0 0 0 0 0,0 1 0 0 0,0-1-1 0 0,-1 0 1 0 0,0 0 0 0 0,0 0 0 0 0,-1-1 0 0 0,0 1 0 0 0,0-1-1 0 0,-5 6 1 0 0,-1 0 71 0 0,-1-1 0 0 0,0-1 0 0 0,-1 0 0 0 0,0 0 0 0 0,-25 14 0 0 0,-71 31-22 0 0,89-47-76 0 0,-93 40-38 0 0,96-43 15 0 0,1 0 1 0 0,-1-1-1 0 0,1-1 0 0 0,-1-1 1 0 0,-26 2-1 0 0,41-4-16 0 0,0 0 0 0 0,0 0-1 0 0,0 0 1 0 0,0 0 0 0 0,0 0 0 0 0,-1 0-1 0 0,1 0 1 0 0,0-1 0 0 0,0 1 0 0 0,0 0 0 0 0,0-1-1 0 0,0 1 1 0 0,0-1 0 0 0,0 1 0 0 0,0-1-1 0 0,0 1 1 0 0,0-1 0 0 0,0 0 0 0 0,0 1-1 0 0,0-1 1 0 0,0 0 0 0 0,-1-1 0 0 0,2 1-15 0 0,-1-1 0 0 0,1 1 0 0 0,0 0 0 0 0,0 0 0 0 0,-1 0 1 0 0,1 0-1 0 0,0-1 0 0 0,0 1 0 0 0,0 0 0 0 0,0 0 0 0 0,0 0 0 0 0,1-1 1 0 0,-1 1-1 0 0,0 0 0 0 0,1 0 0 0 0,-1 0 0 0 0,1-2 0 0 0,2-3-110 0 0,0 0-1 0 0,1 0 0 0 0,-1 0 0 0 0,1 0 0 0 0,0 1 1 0 0,7-7-1 0 0,11-9-1316 0 0,1 1 1 0 0,0 1-1 0 0,2 1 0 0 0,34-20 1 0 0,-40 29 688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38 8751 0 0,'4'-30'2212'0'0,"-15"25"712"0"0,8 4-2716 0 0,-1 1 1 0 0,0-1-1 0 0,0 1 0 0 0,0 0 0 0 0,0 0 1 0 0,1 0-1 0 0,-1 0 0 0 0,0 1 0 0 0,0 0 0 0 0,0-1 1 0 0,1 1-1 0 0,-1 1 0 0 0,0-1 0 0 0,-4 3 0 0 0,-8 4-83 0 0,-26 17-1 0 0,34-20 8 0 0,-32 21-86 0 0,2 2-1 0 0,1 1 0 0 0,1 3 1 0 0,-47 51-1 0 0,32-25 118 0 0,-76 110-1 0 0,115-147-130 0 0,5-3 32 0 0,7-17-59 0 0,-1-1-1 0 0,1 1 0 0 0,0-1 1 0 0,0 1-1 0 0,0-1 0 0 0,0 1 1 0 0,0-1-1 0 0,0 1 0 0 0,0 0 1 0 0,0-1-1 0 0,0 1 0 0 0,0-1 1 0 0,0 1-1 0 0,0-1 0 0 0,0 1 1 0 0,0-1-1 0 0,1 1 0 0 0,-1 0 1 0 0,0-1-1 0 0,0 1 0 0 0,1-1 1 0 0,-1 0-1 0 0,0 1 0 0 0,1-1 1 0 0,-1 1-1 0 0,1 0 0 0 0,0-1 4 0 0,-1 0 0 0 0,1 1 0 0 0,0-1-1 0 0,0 0 1 0 0,0 0 0 0 0,0 1 0 0 0,-1-1-1 0 0,1 0 1 0 0,0 0 0 0 0,0 0 0 0 0,0 0 0 0 0,0 0-1 0 0,0 0 1 0 0,0 0 0 0 0,0-1 0 0 0,4 0 29 0 0,0 0 0 0 0,0-1 0 0 0,0 0 0 0 0,-1 0 0 0 0,5-2 0 0 0,10-9 171 0 0,-1-1 0 0 0,0 0-1 0 0,-2-2 1 0 0,1 0 0 0 0,18-24-1 0 0,13-13 315 0 0,-3 7-83 0 0,-43 44 66 0 0,-3 5-393 0 0,-4 11-21 0 0,1-4-87 0 0,1-1 1 0 0,1 0-1 0 0,0 1 0 0 0,-2 15 0 0 0,4-14-20 0 0,0-8-58 0 0,3-3-222 0 0,1 0 77 0 0,0-1 0 0 0,-1 1 0 0 0,1-1 0 0 0,0 0 0 0 0,-1 1 0 0 0,1-2-1 0 0,-1 1 1 0 0,1 0 0 0 0,4-4 0 0 0,19-14-5013 0 0,-5 0-647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394 103 12439 0 0,'48'-58'1254'0'0,"-11"14"5484"0"0,-42 50-6604 0 0,0 1 0 0 0,0 0-1 0 0,0 0 1 0 0,-3 9 0 0 0,-3 3-77 0 0,-52 95-71 0 0,-51 134 1 0 0,1-3-14 0 0,72-164-31 0 0,4 1-1 0 0,-28 95 0 0 0,60-154-226 0 0,4-7-2759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55 3223 0 0,'0'2'7300'0'0,"-7"41"1188"0"0,5 0-6553 0 0,2-34-1890 0 0,0 0-1 0 0,1 0 1 0 0,1 0 0 0 0,-1-1-1 0 0,1 1 1 0 0,1 0 0 0 0,6 15-1 0 0,-9-22-30 0 0,1-1-1 0 0,0 1 0 0 0,-1 0 1 0 0,1-1-1 0 0,0 1 1 0 0,0-1-1 0 0,0 1 1 0 0,0-1-1 0 0,0 1 1 0 0,0-1-1 0 0,1 1 0 0 0,-1-1 1 0 0,0 0-1 0 0,3 2 1 0 0,0 0 3 0 0,-2-1 4 0 0,0-1 1 0 0,0 1 0 0 0,0-1-1 0 0,0 1 1 0 0,0-1 0 0 0,0 0-1 0 0,0 0 1 0 0,0 0 0 0 0,0 0-1 0 0,0 0 1 0 0,1-1 0 0 0,-1 1-1 0 0,0 0 1 0 0,1-1 0 0 0,-1 0-1 0 0,1 0 1 0 0,-1 1 0 0 0,0-2-1 0 0,1 1 1 0 0,-1 0 0 0 0,0 0-1 0 0,1-1 1 0 0,-1 1 0 0 0,0-1-1 0 0,1 0 1 0 0,-1 1 0 0 0,4-3-1 0 0,3-2 110 0 0,1 0 1 0 0,-1-1-1 0 0,0-1 0 0 0,13-11 0 0 0,-16 13-68 0 0,20-18 394 0 0,-2-1-1 0 0,37-47 1 0 0,-18 15-3643 0 0,-18 23-2483 0 0,-16 21-950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80 107 9671 0 0,'1'1'5592'0'0,"15"11"-2833"0"0,-14-11-1704 0 0,9 1 910 0 0,-5 0-1728 0 0,1-1 1 0 0,-1 0 0 0 0,1 0-1 0 0,0-1 1 0 0,-1 0-1 0 0,1 0 1 0 0,-1-1-1 0 0,1 1 1 0 0,0-1 0 0 0,10-4-1 0 0,-5 2-240 0 0,1-1 0 0 0,-1 0 1 0 0,-1-1-1 0 0,1 0 0 0 0,-1-1 0 0 0,1-1 0 0 0,-2 0 0 0 0,1 0 0 0 0,-1-1 1 0 0,0 0-1 0 0,-1-1 0 0 0,0 0 0 0 0,13-16 0 0 0,-21 24-85 0 0,-1 1-7 0 0,0-1 86 0 0,-1 0 1 0 0,1 1-1 0 0,0-1 0 0 0,0 1 1 0 0,0-1-1 0 0,-1 1 1 0 0,1-1-1 0 0,0 1 0 0 0,-1-1 1 0 0,1 1-1 0 0,0-1 1 0 0,-1 1-1 0 0,1-1 0 0 0,-1 1 1 0 0,1-1-1 0 0,-1 1 1 0 0,1 0-1 0 0,-1-1 0 0 0,1 1 1 0 0,-1 0-1 0 0,1 0 1 0 0,-1-1-1 0 0,1 1 0 0 0,-1 0 1 0 0,0 0-1 0 0,1 0 1 0 0,-1 0-1 0 0,0-1 1 0 0,-1 1-9 0 0,0 0 0 0 0,1 0 0 0 0,-1-1 0 0 0,0 1 0 0 0,0 0 0 0 0,1 0 0 0 0,-1 1 1 0 0,0-1-1 0 0,-2 1 0 0 0,-9 5-56 0 0,0 1 0 0 0,0 1 0 0 0,0 0 0 0 0,1 1 0 0 0,0 0 0 0 0,-18 19 0 0 0,14-13 25 0 0,-8 8 18 0 0,0 1 0 0 0,1 1-1 0 0,-33 49 1 0 0,45-58 28 0 0,1 1 0 0 0,0 1 0 0 0,2-1 1 0 0,0 2-1 0 0,1-1 0 0 0,0 1 0 0 0,-6 34 0 0 0,13-51 6 0 0,-1 1-1 0 0,1 0 0 0 0,-1 0 1 0 0,1 0-1 0 0,0-1 0 0 0,0 1 1 0 0,1 0-1 0 0,-1 0 0 0 0,0 0 1 0 0,1-1-1 0 0,0 1 0 0 0,-1 0 1 0 0,1-1-1 0 0,0 1 0 0 0,1 0 1 0 0,-1-1-1 0 0,0 1 0 0 0,1-1 1 0 0,-1 0-1 0 0,1 1 1 0 0,0-1-1 0 0,0 0 0 0 0,0 0 1 0 0,0 0-1 0 0,0 0 0 0 0,0-1 1 0 0,0 1-1 0 0,1 0 0 0 0,-1-1 1 0 0,1 0-1 0 0,-1 1 0 0 0,1-1 1 0 0,-1 0-1 0 0,1 0 0 0 0,0-1 1 0 0,-1 1-1 0 0,1-1 0 0 0,0 1 1 0 0,0-1-1 0 0,0 0 0 0 0,-1 0 1 0 0,6 0-1 0 0,12-3 32 0 0,0 0 1 0 0,-1-1-1 0 0,1-1 0 0 0,-1 0 1 0 0,33-16-1 0 0,2 0-28 0 0,10-2-2 0 0,32-10-2214 0 0,-83 29 346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 9071 0 0,'0'0'816'0'0,"-2"2"-672"0"0,-5 3 677 0 0,-1 0-1 0 0,1 0 0 0 0,1 1 1 0 0,-1 0-1 0 0,1 0 0 0 0,-11 14 3930 0 0,20-19-4442 0 0,3 0-194 0 0,-1 1 0 0 0,1-2 0 0 0,0 1 0 0 0,0-1 0 0 0,0 0 0 0 0,0 0 0 0 0,-1-1 0 0 0,12-1 0 0 0,49-17 317 0 0,-40 11-340 0 0,56-18-83 0 0,49-13-66 0 0,-42 22-3990 0 0,-87 16 2138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11311 0 0,'-2'1'522'0'0,"-25"23"332"0"0,20-10 4480 0 0,8-14-5218 0 0,-1 1 1 0 0,1 0-1 0 0,-1 0 1 0 0,1 0-1 0 0,-1 0 1 0 0,1 0-1 0 0,0-1 1 0 0,0 1 0 0 0,-1 0-1 0 0,1 0 1 0 0,1 0-1 0 0,0 0-14 0 0,-1 0 0 0 0,1 1 1 0 0,0-1-1 0 0,0 0 0 0 0,0-1 0 0 0,0 1 0 0 0,0 0 0 0 0,0 0 0 0 0,0-1 0 0 0,0 1 0 0 0,0-1 1 0 0,0 0-1 0 0,0 0 0 0 0,0 1 0 0 0,1-1 0 0 0,2-1 0 0 0,-3 1 22 0 0,12-1 236 0 0,0-1 1 0 0,0 0-1 0 0,0-1 0 0 0,23-9 0 0 0,-11 4-44 0 0,-8 3-177 0 0,107-27 461 0 0,-103 28-584 0 0,0 0 1 0 0,0 2 0 0 0,39 0 0 0 0,-56 2-20 0 0,-1 1 0 0 0,1-1 0 0 0,-1 1 0 0 0,8 2 0 0 0,-11-2-152 0 0,1-1 1 0 0,-1 1-1 0 0,1 0 0 0 0,-1-1 1 0 0,0 1-1 0 0,1 0 0 0 0,-1 0 1 0 0,0 0-1 0 0,0 0 0 0 0,0 0 1 0 0,0 0-1 0 0,0 0 0 0 0,0 0 1 0 0,0 0-1 0 0,0 0 0 0 0,0 1 1 0 0,0-1-1 0 0,-1 0 0 0 0,2 2 1 0 0,1 6-1653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5527 0 0,'0'0'11552'0'0,"1"4"-11236"0"0,-1 12-178 0 0,0 1 0 0 0,-1 0-1 0 0,-1-1 1 0 0,-1 1 0 0 0,-8 29 0 0 0,1-14-44 0 0,-1 0 0 0 0,-16 31 1 0 0,-110 170 9 0 0,137-232-103 0 0,-32 48 16 0 0,-62 104 19 0 0,33-30-25 0 0,61-123-11 0 0,0 0 1 0 0,0 0 0 0 0,0 0-1 0 0,0 0 1 0 0,1 0-1 0 0,-1 0 1 0 0,0 0 0 0 0,0 0-1 0 0,0 0 1 0 0,0 0-1 0 0,0 0 1 0 0,0 0 0 0 0,0 0-1 0 0,0 0 1 0 0,0 0-1 0 0,0 0 1 0 0,0 0-1 0 0,0 0 1 0 0,0 0 0 0 0,0 0-1 0 0,0 0 1 0 0,0 0-1 0 0,0 1 1 0 0,0-1 0 0 0,0 0-1 0 0,0 0 1 0 0,0 0-1 0 0,0 0 1 0 0,0 0 0 0 0,0 0-1 0 0,0 0 1 0 0,0 0-1 0 0,0 0 1 0 0,0 0-1 0 0,0 0 1 0 0,0 0 0 0 0,0 0-1 0 0,0 0 1 0 0,0 0-1 0 0,0 0 1 0 0,0 0 0 0 0,0 1-1 0 0,0-1 1 0 0,0 0-1 0 0,0 0 1 0 0,7-7-132 0 0,9-11-422 0 0,22-40-2129 0 0,-18 25-2974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22 605 11375 0 0,'-2'2'522'0'0,"0"1"-347"0"0,-15 10 3048 0 0,21-26-2632 0 0,7-17 72 0 0,26-46 0 0 0,-14 32-298 0 0,2-4 13 0 0,2 1 0 0 0,2 2 1 0 0,2 1-1 0 0,39-43 1 0 0,-52 68-220 0 0,0 1 0 0 0,1 1 0 0 0,1 0 0 0 0,1 1 0 0 0,32-18 0 0 0,-34 24 84 0 0,-1 0 0 0 0,2 1 0 0 0,0 2 0 0 0,0 0 0 0 0,0 0 0 0 0,0 2 0 0 0,25-3 0 0 0,-29 6-129 0 0,-1 1-1 0 0,1 0 0 0 0,0 1 1 0 0,0 1-1 0 0,0 0 1 0 0,22 5-1 0 0,-33-5-89 0 0,0 1-1 0 0,0-1 1 0 0,-1 1 0 0 0,1 0-1 0 0,0 0 1 0 0,-1 0-1 0 0,0 1 1 0 0,1 0 0 0 0,-1 0-1 0 0,0 0 1 0 0,0 0-1 0 0,-1 1 1 0 0,1-1 0 0 0,-1 1-1 0 0,0 0 1 0 0,0 0-1 0 0,0 0 1 0 0,0 0 0 0 0,0 1-1 0 0,-1-1 1 0 0,0 1-1 0 0,0-1 1 0 0,-1 1 0 0 0,2 6-1 0 0,-1-2-23 0 0,-1 0 1 0 0,0 0-1 0 0,0 0 0 0 0,-1 0 0 0 0,0 0 1 0 0,-1 0-1 0 0,0 0 0 0 0,0 0 1 0 0,-1 0-1 0 0,-1 0 0 0 0,1-1 0 0 0,-1 1 1 0 0,0-1-1 0 0,-7 11 0 0 0,2-3-3 0 0,-2 0 0 0 0,0-1 1 0 0,-1 0-1 0 0,-1-1 0 0 0,0 0 0 0 0,-15 12 0 0 0,3-4-217 0 0,-40 28-1 0 0,49-40 52 0 0,0-1-1 0 0,-1 0 1 0 0,0-2 0 0 0,-27 10-1 0 0,7-7-262 0 0,-51 6 1 0 0,27-5 2 0 0,46-8 286 0 0,1 0 0 0 0,0 1 0 0 0,-1 0 0 0 0,-23 12 1 0 0,35-14-122 0 0,4 0-1854 0 0,-1-1 2037 0 0,0 0 0 0 0,0 0 0 0 0,0 0 0 0 0,0-1 0 0 0,0 1 0 0 0,0 0 0 0 0,1 0 0 0 0,0 0-96 0 0,1 1-228 0 0,1 0 0 0 0,0-1 1 0 0,-1 1-1 0 0,1 0 0 0 0,0-1 0 0 0,7 1 1 0 0,10 2-1214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10735 0 0,'0'0'979'0'0,"11"2"6946"0"0,-1-20-5464 0 0,5-26-553 0 0,-8 21-1646 0 0,1 0 0 0 0,18-34 0 0 0,3 6-242 0 0,36-47 0 0 0,-50 78-108 0 0,2 0 0 0 0,0 2 0 0 0,0-1 0 0 0,40-29 0 0 0,-53 45-51 0 0,0 0 1 0 0,1 1-1 0 0,-1 0 1 0 0,0-1-1 0 0,1 2 1 0 0,0-1-1 0 0,5-1 1 0 0,-8 2-139 0 0,0 1 0 0 0,0-1 1 0 0,1 1-1 0 0,-1 0 1 0 0,0 0-1 0 0,0 0 1 0 0,0 0-1 0 0,0 0 0 0 0,0 1 1 0 0,0-1-1 0 0,0 1 1 0 0,0-1-1 0 0,0 1 0 0 0,0 0 1 0 0,0 0-1 0 0,0 0 1 0 0,0 0-1 0 0,0 0 0 0 0,1 1 1 0 0,6 5-6343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14599 0 0,'0'0'1320'0'0,"-2"0"-1082"0"0,-15 7 219 0 0,1 1 0 0 0,0 1 0 0 0,1 0 1 0 0,-22 18-1 0 0,19-14-286 0 0,-11 8 110 0 0,0 1 1 0 0,2 2-1 0 0,-32 35 1 0 0,44-42-225 0 0,2 0 0 0 0,0 0 1 0 0,1 1-1 0 0,1 1 0 0 0,0 0 0 0 0,-14 39 1 0 0,23-52-46 0 0,0 0 1 0 0,0 0 0 0 0,1 0 0 0 0,0 0 0 0 0,0 0-1 0 0,1 1 1 0 0,0 11 0 0 0,0-16-6 0 0,0 0-1 0 0,1 0 1 0 0,-1-1-1 0 0,0 1 1 0 0,1 0 0 0 0,0 0-1 0 0,-1-1 1 0 0,1 1 0 0 0,0 0-1 0 0,0-1 1 0 0,0 1 0 0 0,0-1-1 0 0,0 1 1 0 0,0-1-1 0 0,0 1 1 0 0,1-1 0 0 0,-1 0-1 0 0,1 1 1 0 0,-1-1 0 0 0,1 0-1 0 0,-1 0 1 0 0,1 0 0 0 0,-1 0-1 0 0,1-1 1 0 0,0 1-1 0 0,-1 0 1 0 0,1-1 0 0 0,0 1-1 0 0,0-1 1 0 0,0 0 0 0 0,3 1-1 0 0,5-1 48 0 0,0 1-1 0 0,0-2 0 0 0,0 0 0 0 0,0 0 1 0 0,0 0-1 0 0,0-1 0 0 0,0-1 1 0 0,0 0-1 0 0,-1 0 0 0 0,1-1 1 0 0,-1 0-1 0 0,9-6 0 0 0,-1 0 57 0 0,-1 0 0 0 0,-1-1 0 0 0,1-1 0 0 0,-2-1-1 0 0,19-19 1 0 0,-28 27-89 0 0,-1-1-1 0 0,1 1 1 0 0,-1-1-1 0 0,0 0 1 0 0,-1-1 0 0 0,1 1-1 0 0,-1-1 1 0 0,-1 1-1 0 0,1-1 1 0 0,-1 0-1 0 0,0 0 1 0 0,-1 0-1 0 0,1 0 1 0 0,-1 0 0 0 0,-1 0-1 0 0,0 0 1 0 0,0 0-1 0 0,0-1 1 0 0,-1 1-1 0 0,1 0 1 0 0,-2 0-1 0 0,1 0 1 0 0,-1 0 0 0 0,0 0-1 0 0,-1 0 1 0 0,0 1-1 0 0,0-1 1 0 0,0 1-1 0 0,-1 0 1 0 0,-6-9-1 0 0,6 9-190 0 0,-1 0 0 0 0,0 1 0 0 0,0-1 0 0 0,0 1 0 0 0,-1 0 0 0 0,-6-4 0 0 0,-22-12-3626 0 0,29 18 1962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241 136 10591 0 0,'2'1'8015'0'0,"1"2"-7882"0"0,0-1 1 0 0,0 1 0 0 0,1-1-1 0 0,-1 0 1 0 0,1 0-1 0 0,-1-1 1 0 0,1 1-1 0 0,0-1 1 0 0,0 0 0 0 0,-1 1-1 0 0,1-2 1 0 0,0 1-1 0 0,0 0 1 0 0,0-1-1 0 0,0 0 1 0 0,0 0-1 0 0,0 0 1 0 0,0 0 0 0 0,0-1-1 0 0,0 1 1 0 0,0-1-1 0 0,5-2 1 0 0,31-11-144 0 0,0-2-1 0 0,-2-1 1 0 0,40-24 0 0 0,-69 36-163 0 0,-1 0 0 0 0,1 0 1 0 0,-1-1-1 0 0,-1 0 0 0 0,1 0 1 0 0,-1-1-1 0 0,12-13 0 0 0,-18 18-207 0 0,-16-1-577 0 0,8 2 815 0 0,0 1 1 0 0,0 0-1 0 0,0 0 1 0 0,0 0-1 0 0,0 1 0 0 0,-1 0 1 0 0,-8 3-1 0 0,-48 18-15 0 0,48-16 98 0 0,-50 21 30 0 0,-70 38 0 0 0,97-43 161 0 0,0 2 0 0 0,-66 54 0 0 0,98-71-43 0 0,0-1-1 0 0,1 1 1 0 0,-1 0-1 0 0,1 1 1 0 0,1 0-1 0 0,-8 12 1 0 0,12-17-53 0 0,0-1 0 0 0,-1 1 0 0 0,1 0 0 0 0,0 0 0 0 0,1 0 1 0 0,-1 0-1 0 0,1 0 0 0 0,-1 0 0 0 0,1 0 0 0 0,0 5 0 0 0,0-6-13 0 0,1 0 0 0 0,-1 0-1 0 0,1 0 1 0 0,-1 0 0 0 0,1 0 0 0 0,0 0-1 0 0,0-1 1 0 0,-1 1 0 0 0,1 0 0 0 0,1-1-1 0 0,-1 1 1 0 0,0 0 0 0 0,0-1 0 0 0,1 1 0 0 0,-1-1-1 0 0,0 0 1 0 0,1 1 0 0 0,1 0 0 0 0,3 2 19 0 0,1-1 1 0 0,-1 0-1 0 0,1 0 1 0 0,0 0 0 0 0,0-1-1 0 0,0 1 1 0 0,0-2-1 0 0,0 1 1 0 0,11 0 0 0 0,9 0 169 0 0,31-2 0 0 0,76-7 558 0 0,33 0-3140 0 0,-165 7 922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11055 0 0,'0'0'1380'0'0,"-1"3"-126"0"0,-27 60 4006 0 0,-25 30-3069 0 0,-6 14-1508 0 0,-50 147-286 0 0,38-83-739 0 0,48-121-19 0 0,-2-1 0 0 0,-42 59 0 0 0,47-75 302 0 0,-15 19-82 0 0,31-46 36 0 0,-1-1 1 0 0,1 0-1 0 0,-1 0 0 0 0,0 0 0 0 0,-1-1 1 0 0,-8 6-1 0 0,13-9-134 0 0,1-1 228 0 0,0 1 0 0 0,0-1 0 0 0,0 0-1 0 0,0 0 1 0 0,-1 0 0 0 0,1 0 0 0 0,0 1 0 0 0,0-1 0 0 0,0 0-1 0 0,0 0 1 0 0,0 0 0 0 0,0 0 0 0 0,-1 0 0 0 0,1 1-1 0 0,0-1 1 0 0,0 0 0 0 0,0 0 0 0 0,0 0 0 0 0,-1 0-1 0 0,1 0 1 0 0,0 0 0 0 0,0 0 0 0 0,0 0 0 0 0,0 0 0 0 0,-1 0-1 0 0,1 0 1 0 0,0 0 0 0 0,0 0 0 0 0,0 0 0 0 0,-1 0-1 0 0,1 0 1 0 0,0 0 0 0 0,0 0 0 0 0,0 0 0 0 0,0 0-1 0 0,-1 0 1 0 0,1 0 0 0 0,0 0 0 0 0,0 0 0 0 0,0 0 0 0 0,-1 0-1 0 0,1-1 1 0 0,-8-3-268 0 0,6 2 248 0 0,1 0 0 0 0,0 0 0 0 0,0 0-1 0 0,1-1 1 0 0,-1 1 0 0 0,0 0 0 0 0,1 0-1 0 0,0-1 1 0 0,-1 1 0 0 0,1 0 0 0 0,0-1 0 0 0,0 1-1 0 0,0 0 1 0 0,0-1 0 0 0,1 1 0 0 0,-1 0-1 0 0,2-5 1 0 0,1-4-47 0 0,1-1-1 0 0,6-12 0 0 0,-5 14 45 0 0,3-9 21 0 0,1 2-1 0 0,0-1 0 0 0,1 1 0 0 0,1 0 1 0 0,1 1-1 0 0,1 1 0 0 0,0 0 1 0 0,1 0-1 0 0,0 1 0 0 0,1 1 0 0 0,1 1 1 0 0,0 0-1 0 0,26-14 0 0 0,-35 22 40 0 0,0 1 0 0 0,0 0 0 0 0,1 1 0 0 0,-1-1 0 0 0,1 1 0 0 0,0 1 0 0 0,-1 0 0 0 0,1 0 0 0 0,0 0 0 0 0,0 1 0 0 0,0 0 0 0 0,0 1 0 0 0,0 0 0 0 0,-1 0 0 0 0,14 4 0 0 0,-12-2 44 0 0,0 0 0 0 0,0 0 0 0 0,0 1 0 0 0,-1 1 0 0 0,0-1 0 0 0,0 1 0 0 0,0 1 0 0 0,0-1 0 0 0,-1 1 0 0 0,0 1 0 0 0,0 0 0 0 0,10 13 0 0 0,-16-19-43 0 0,1 1 0 0 0,-1 0 0 0 0,0 0 1 0 0,0 0-1 0 0,0 0 0 0 0,0 0 1 0 0,-1 1-1 0 0,1-1 0 0 0,-1 0 0 0 0,1 0 1 0 0,-1 0-1 0 0,0 1 0 0 0,1-1 1 0 0,-1 0-1 0 0,-1 1 0 0 0,1-1 1 0 0,0 0-1 0 0,0 0 0 0 0,-1 0 0 0 0,1 1 1 0 0,-1-1-1 0 0,0 0 0 0 0,-1 4 1 0 0,-3 2 111 0 0,1 0 0 0 0,-1-1 1 0 0,0 1-1 0 0,-11 10 1 0 0,-71 85 174 0 0,83-99-313 0 0,0 0 1 0 0,-1-1-1 0 0,1 1 0 0 0,-1-1 0 0 0,0 0 0 0 0,0 0 0 0 0,0-1 1 0 0,0 1-1 0 0,0-1 0 0 0,-1 0 0 0 0,1-1 0 0 0,-1 1 1 0 0,1-1-1 0 0,-1 0 0 0 0,0 0 0 0 0,1-1 0 0 0,-1 0 0 0 0,0 0 1 0 0,-7-1-1 0 0,-10-2 203 0 0,0-1 0 0 0,0-1 0 0 0,-30-11 0 0 0,44 14-159 0 0,1-2-1 0 0,-1 0 1 0 0,1 0-1 0 0,-15-10 1 0 0,21 13-55 0 0,0 0-289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50 10591 0 0,'0'0'819'0'0,"0"-1"-534"0"0,-1-1 512 0 0,-10-23 8053 0 0,10 23-8612 0 0,1 0 0 0 0,0 1 0 0 0,-1-1 0 0 0,1 0 0 0 0,0 1 0 0 0,0-1 0 0 0,1 0-1 0 0,-1 1 1 0 0,0-1 0 0 0,1-2 0 0 0,-12 5-226 0 0,3 1-51 0 0,0 0-1 0 0,1 1 1 0 0,-1 0 0 0 0,1 1-1 0 0,-13 7 1 0 0,-32 27-113 0 0,-84 82-155 0 0,110-94 251 0 0,1 2 0 0 0,-39 57 0 0 0,57-74 82 0 0,7-11-24 0 0,0 1 0 0 0,0-1 0 0 0,0 0 0 0 0,-1 0 0 0 0,1 0 0 0 0,0 1 0 0 0,0-1 0 0 0,0 0 0 0 0,0 0 0 0 0,0 1 0 0 0,0-1 0 0 0,-1 0 0 0 0,1 0 0 0 0,0 1 0 0 0,0-1 0 0 0,0 0 0 0 0,0 0 0 0 0,0 1 0 0 0,0-1 0 0 0,0 0 0 0 0,0 0 0 0 0,0 1 0 0 0,0-1 0 0 0,0 0 0 0 0,0 0 0 0 0,0 1 0 0 0,0-1 0 0 0,0 0 0 0 0,1 0 0 0 0,-1 1 0 0 0,0-1 0 0 0,0 0 0 0 0,0 0 0 0 0,0 1 0 0 0,0-1 1 0 0,1 0-1 0 0,-1 0 0 0 0,0 0 0 0 0,0 1 0 0 0,0-1 0 0 0,0 0 0 0 0,1 0 0 0 0,-1 0 0 0 0,0 0 0 0 0,0 1 0 0 0,1-1 0 0 0,-1 0 0 0 0,0 0 0 0 0,0 0 0 0 0,1 0 0 0 0,-1 0 0 0 0,0 0 0 0 0,0 0 0 0 0,1 0 0 0 0,-1 0 0 0 0,0 0 0 0 0,1 0 0 0 0,-1 0 0 0 0,0 0 0 0 0,0 0 0 0 0,1 0 0 0 0,-1 0 0 0 0,0 0 0 0 0,0 0 0 0 0,1 0 0 0 0,-1 0 0 0 0,1-1 0 0 0,6-1 23 0 0,0 0-1 0 0,1 0 1 0 0,-1-1 0 0 0,0 0-1 0 0,0 0 1 0 0,0-1 0 0 0,0 0-1 0 0,9-8 1 0 0,-1 2-23 0 0,139-79-174 0 0,-153 88 231 0 0,0 2-5 0 0,0 1-56 0 0,-1 0 0 0 0,0 1-1 0 0,1-1 1 0 0,-1 0 0 0 0,0 0-1 0 0,0 0 1 0 0,0 0 0 0 0,0 0-1 0 0,0 1 1 0 0,-1-1 0 0 0,1 0-1 0 0,-1 0 1 0 0,0 2-1 0 0,-14 32-60 0 0,6-15-11 0 0,-7 25-1076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8751 0 0,'-1'2'10851'0'0,"-8"21"-9152"0"0,-9 33 1 0 0,-7 70-1394 0 0,24-120-233 0 0,-10 54-97 0 0,-2 0 0 0 0,-37 98-1 0 0,35-122-214 0 0,-2 1-1 0 0,-1-2 0 0 0,-2-1 1 0 0,-1 0-1 0 0,-32 38 1 0 0,-3-3-310 0 0,-125 118-1 0 0,158-166 724 0 0,-1-2 0 0 0,-45 28 0 0 0,56-41-145 0 0,13-6-28 0 0,0 0 1 0 0,0 0-1 0 0,0 0 0 0 0,0 0 1 0 0,0 0-1 0 0,-1 0 1 0 0,1 0-1 0 0,0 1 0 0 0,0-1 1 0 0,0 0-1 0 0,0 0 1 0 0,0 0-1 0 0,-1 0 0 0 0,1 0 1 0 0,0 0-1 0 0,0 0 1 0 0,0 0-1 0 0,-1 0 0 0 0,1 0 1 0 0,0 0-1 0 0,0 0 1 0 0,0 0-1 0 0,0 0 0 0 0,-1 0 1 0 0,1 0-1 0 0,0 0 1 0 0,0 0-1 0 0,0-1 0 0 0,0 1 1 0 0,0 0-1 0 0,-1 0 1 0 0,1 0-1 0 0,0 0 0 0 0,0 0 1 0 0,1-6 7 0 0,7-6-52 0 0,-8 12 41 0 0,135-155-2930 0 0,-118 137 2771 0 0,-12 12 253 0 0,0 1 0 0 0,0 0-1 0 0,0 0 1 0 0,1 1 0 0 0,0-1 0 0 0,0 1 0 0 0,12-6 0 0 0,-16 10-49 0 0,0-1 1 0 0,0 1-1 0 0,0 0 1 0 0,0 0 0 0 0,0 0-1 0 0,-1 0 1 0 0,1 0-1 0 0,0 0 1 0 0,0 0 0 0 0,0 1-1 0 0,0-1 1 0 0,-1 1 0 0 0,1-1-1 0 0,0 1 1 0 0,0 0-1 0 0,-1 0 1 0 0,1 0 0 0 0,0 0-1 0 0,1 1 1 0 0,3 2 133 0 0,-1 1 1 0 0,1 0 0 0 0,5 6-1 0 0,22 24 31 0 0,36 52-1 0 0,-27-37 946 0 0,-41-48-844 0 0,-3 8-115 0 0,1-7-158 0 0,0 0-1 0 0,0 0 1 0 0,-1-1 0 0 0,1 1 0 0 0,-1 0 0 0 0,1-1-1 0 0,-1 1 1 0 0,0-1 0 0 0,0 0 0 0 0,0 0-1 0 0,0 0 1 0 0,-4 3 0 0 0,-36 22 439 0 0,19-12-238 0 0,-7 6 8 0 0,-40 26-51 0 0,60-41-271 0 0,-1 0 0 0 0,0-1 0 0 0,0 0 0 0 0,-20 5-1 0 0,30-9 35 0 0,-1-1 0 0 0,0 1-1 0 0,0-1 1 0 0,0 0-1 0 0,0 0 1 0 0,0 0 0 0 0,1 0-1 0 0,-1 0 1 0 0,0 0-1 0 0,0 0 1 0 0,0-1 0 0 0,0 1-1 0 0,0-1 1 0 0,0 1-1 0 0,1-1 1 0 0,-1 0 0 0 0,0 1-1 0 0,1-1 1 0 0,-3-2-1 0 0,2 2-24 0 0,0-1 1 0 0,1 0-1 0 0,-1 0 0 0 0,0 1 0 0 0,1-2 0 0 0,0 1 0 0 0,-1 0 0 0 0,1 0 0 0 0,0 0 0 0 0,0 0 0 0 0,0-1 1 0 0,0 1-1 0 0,0-3 0 0 0,0-1-117 0 0,0 0 0 0 0,0 0 0 0 0,0 0 0 0 0,1 0 0 0 0,0 0 0 0 0,1 0 1 0 0,-1 0-1 0 0,1 0 0 0 0,0 0 0 0 0,0 0 0 0 0,4-7 0 0 0,3-4-890 0 0,3 6-2900 0 0,-4 5-1567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13823 0 0,'0'0'13013'0'0,"-1"1"-12370"0"0,-2 2-570 0 0,1 0-1 0 0,0 1 1 0 0,-1-1-1 0 0,1 1 1 0 0,0-1-1 0 0,1 1 1 0 0,-1 0-1 0 0,1 0 1 0 0,0 0-1 0 0,-2 7 1 0 0,0 9-114 0 0,-1 19 0 0 0,2-13 41 0 0,0-7-332 0 0,-1-1 1 0 0,-1 1-1 0 0,-1-1 0 0 0,-7 18 0 0 0,5-23-215 0 0,18-20-4883 0 0,6-8 3678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7367 0 0,'2'1'10491'0'0,"0"0"-10156"0"0,-1 1-1 0 0,1-1 1 0 0,-1 1 0 0 0,1 0-1 0 0,-1 0 1 0 0,1-1 0 0 0,-1 1-1 0 0,0 0 1 0 0,0 0 0 0 0,0 0-1 0 0,0 1 1 0 0,0 1 0 0 0,0 0-162 0 0,0 1 1 0 0,0-1-1 0 0,-1 0 1 0 0,1 1-1 0 0,-1 7 1 0 0,-2 2-82 0 0,0 0 1 0 0,-8 26-1 0 0,-7 10 126 0 0,-2-2 0 0 0,-49 88 1 0 0,32-69-178 0 0,-88 158-41 0 0,114-211 0 0 0,-18 22 0 0 0,21-28 0 0 0,-1 1 0 0 0,1 0 0 0 0,1 0 0 0 0,0 1 0 0 0,-10 20 0 0 0,4 1-24 0 0,7-21-159 0 0,1 1 0 0 0,-1-1 0 0 0,2 1 0 0 0,0 0 0 0 0,0 0 0 0 0,-1 19 0 0 0,4-28-1044 0 0,10 1-1961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14943 0 0,'0'0'687'0'0,"-1"2"-16"0"0,-2 6-416 0 0,-1 1 0 0 0,-9 12 0 0 0,-1 5 2608 0 0,7-14-2128 0 0,1 1 0 0 0,1 0 0 0 0,0 0 0 0 0,1 0 0 0 0,-5 27 0 0 0,6 18-1227 0 0,3-34-3577 0 0,0-12-795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33 15199 0 0,'14'-11'1579'0'0,"8"-10"2112"0"0,-24 29-3411 0 0,1 1 0 0 0,-1-1 0 0 0,0 1 0 0 0,-1-1 0 0 0,0 0 0 0 0,-7 15 0 0 0,2-5-59 0 0,-111 217 978 0 0,68-141-1069 0 0,-97 147 1 0 0,-20-13-174 0 0,125-172-359 0 0,-35 45-775 0 0,26-37-2797 0 0</inkml:trace>
  <inkml:trace contextRef="#ctx0" brushRef="#br0" timeOffset="1">1 748 13103 0 0,'0'0'598'0'0,"2"0"-10"0"0,160-53 1894 0 0,-104 32 27 0 0,87-20 1 0 0,-70 29-1649 0 0,90-4 0 0 0,-106 15-2870 0 0,-31-2 777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224 179 9215 0 0,'0'0'707'0'0,"0"2"-464"0"0,-1 6 861 0 0,0 0 0 0 0,1 0 1 0 0,0 0-1 0 0,1-1 1 0 0,0 1-1 0 0,0 0 1 0 0,0-1-1 0 0,1 1 0 0 0,4 10 1 0 0,-5-14-965 0 0,1 0 0 0 0,0-1 0 0 0,0 1-1 0 0,0-1 1 0 0,0 0 0 0 0,0 1 0 0 0,1-1 0 0 0,0 0 0 0 0,-1 0 0 0 0,1-1 0 0 0,0 1 0 0 0,1 0 0 0 0,-1-1 0 0 0,0 0 0 0 0,1 0 0 0 0,-1 0 0 0 0,1 0-1 0 0,-1 0 1 0 0,1-1 0 0 0,0 0 0 0 0,4 1 0 0 0,-1 0-74 0 0,1-1-1 0 0,0 0 1 0 0,-1-1-1 0 0,1 0 1 0 0,0 0-1 0 0,-1 0 0 0 0,1-1 1 0 0,-1 0-1 0 0,1-1 1 0 0,-1 1-1 0 0,1-2 1 0 0,-1 1-1 0 0,0-1 1 0 0,0 0-1 0 0,11-7 1 0 0,-9 5-539 0 0,0-1 0 0 0,-1-1 0 0 0,0 1 0 0 0,11-12 1 0 0,-10 8-1731 0 0,-1 0 1 0 0,0-1-1 0 0,8-14 1 0 0,-10 15-3920 0 0</inkml:trace>
  <inkml:trace contextRef="#ctx0" brushRef="#br0" timeOffset="1">564 41 3223 0 0,'1'-1'143'0'0,"1"0"-91"0"0,9-12 65 0 0,5-13 22570 0 0,-16 28-22250 0 0,-3 15-387 0 0,-1 0 0 0 0,-1 0-1 0 0,0 0 1 0 0,-9 16 0 0 0,-35 66 142 0 0,18-38-149 0 0,-91 172-3 0 0,80-162-32 0 0,-60 77 0 0 0,69-106-382 0 0,-69 67 0 0 0,36-55-3319 0 0,51-44-4594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480 216 1375 0 0,'0'0'12294'0'0,"1"-3"-11554"0"0,4-12-341 0 0,2 0 0 0 0,0 0 1 0 0,0 0-1 0 0,1 1 0 0 0,15-18 1 0 0,-13 17-87 0 0,-9 13-296 0 0,0-1 0 0 0,0 1 0 0 0,0 0 0 0 0,0 0 0 0 0,0-1 0 0 0,0 1 0 0 0,-1 0 0 0 0,1-1 0 0 0,-1 1 0 0 0,0-1 0 0 0,0 1 0 0 0,0-1 0 0 0,0 1 0 0 0,0 0 0 0 0,0-1 0 0 0,0 1 0 0 0,-1-1 0 0 0,0 1 0 0 0,1 0 0 0 0,-1-1 0 0 0,0 1 0 0 0,0 0 0 0 0,0 0 1 0 0,0-1-1 0 0,-1 1 0 0 0,-1-3 0 0 0,1 3-2 0 0,1 0 0 0 0,-1 0 0 0 0,1 1 0 0 0,-1-1 0 0 0,0 0-1 0 0,0 1 1 0 0,0-1 0 0 0,0 1 0 0 0,0-1 0 0 0,0 1 0 0 0,0 0 0 0 0,0 0 0 0 0,-1 0 0 0 0,1 0 0 0 0,0 0 0 0 0,-1 1 0 0 0,1-1 0 0 0,-1 1 0 0 0,1-1 0 0 0,-1 1 0 0 0,1 0 0 0 0,-1 0 0 0 0,1 0 0 0 0,-1 0 0 0 0,-2 1 0 0 0,-7 3-22 0 0,0 0 0 0 0,0 1 0 0 0,1 0 0 0 0,0 0-1 0 0,-19 13 1 0 0,-46 43-67 0 0,40-31 51 0 0,5-5 3 0 0,2 1 0 0 0,1 1 0 0 0,1 2 0 0 0,2 0 0 0 0,1 2 0 0 0,-27 44 0 0 0,44-64 12 0 0,-33 63 74 0 0,36-64-34 0 0,0 0 0 0 0,0 0 0 0 0,1 1 0 0 0,0-1 1 0 0,-2 17-1 0 0,6-22 37 0 0,7 5 17 0 0,-7-9-69 0 0,1 0 0 0 0,0-1 1 0 0,0 1-1 0 0,-1 0 0 0 0,1-1 1 0 0,0 0-1 0 0,0 1 0 0 0,0-1 1 0 0,-1 0-1 0 0,1 0 0 0 0,0 0 1 0 0,0 0-1 0 0,0 0 1 0 0,0 0-1 0 0,0-1 0 0 0,-1 1 1 0 0,1-1-1 0 0,0 1 0 0 0,0-1 1 0 0,-1 1-1 0 0,4-3 0 0 0,3-1 59 0 0,-1 0-1 0 0,0 0 0 0 0,11-9 0 0 0,54-45 511 0 0,108-76 227 0 0,-155 116-668 0 0,-25 18-144 0 0,0 0 0 0 0,0 0 0 0 0,0 0 0 0 0,0 0 0 0 0,1 0 0 0 0,-1 0 0 0 0,0 0 0 0 0,0 0 0 0 0,0 0-1 0 0,0 0 1 0 0,0-1 0 0 0,0 1 0 0 0,0 0 0 0 0,0 0 0 0 0,0 0 0 0 0,0 0 0 0 0,0 0 0 0 0,0 0 0 0 0,0 0 0 0 0,0 0 0 0 0,0 0 0 0 0,0 0-1 0 0,0 0 1 0 0,1 0 0 0 0,-1 0 0 0 0,0 0 0 0 0,0 0 0 0 0,0 0 0 0 0,0 0 0 0 0,0 0 0 0 0,0 0 0 0 0,0 0 0 0 0,0 0 0 0 0,0 0 0 0 0,0 0-1 0 0,0 0 1 0 0,0 0 0 0 0,0 0 0 0 0,1 0 0 0 0,-1 0 0 0 0,0 0 0 0 0,0 0 0 0 0,0 0 0 0 0,0 0 0 0 0,0 1 0 0 0,0-1 0 0 0,0 0 0 0 0,0 0-1 0 0,0 0 1 0 0,0 0 0 0 0,0 0 0 0 0,0 0 0 0 0,0 0 0 0 0,0 0 0 0 0,0 0 0 0 0,0 0 0 0 0,0 0 0 0 0,0 0 0 0 0,0 0 0 0 0,0 0 0 0 0,0 0-1 0 0,0 0 1 0 0,0 1 0 0 0,0-1 0 0 0,5 11 11 0 0,-5-6-1 0 0,0 0-1 0 0,0 0 0 0 0,0 0 1 0 0,-1 0-1 0 0,1 0 1 0 0,-1-1-1 0 0,0 1 0 0 0,-4 9 1 0 0,-16 36 122 0 0,13-33-53 0 0,5-4-67 0 0,2 0-2 0 0,1-13-9 0 0,0 1 1 0 0,0-1-1 0 0,1 1 0 0 0,-1 0 1 0 0,1-1-1 0 0,-1 1 0 0 0,0-1 1 0 0,1 1-1 0 0,-1-1 0 0 0,1 1 1 0 0,-1-1-1 0 0,1 1 0 0 0,-1-1 1 0 0,1 0-1 0 0,-1 1 0 0 0,1-1 1 0 0,0 0-1 0 0,-1 1 0 0 0,1-1 1 0 0,-1 0-1 0 0,2 1 0 0 0,-1-1 0 0 0,3 2-49 0 0,0-1 0 0 0,0 0 0 0 0,1 1 0 0 0,-1-2 0 0 0,0 1 0 0 0,0 0 0 0 0,0-1 0 0 0,1 0 0 0 0,-1 0 0 0 0,0 0 0 0 0,0-1 0 0 0,1 1 0 0 0,7-3 0 0 0,5-2-542 0 0,31-12 0 0 0,-46 16 548 0 0,16-8-1002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15 295 1375 0 0,'0'0'462'0'0,"-1"3"1302"0"0,-7 53 7367 0 0,6-33-7636 0 0,2-20-1045 0 0,1 0-98 0 0,0 8-103 0 0,1 1 54 0 0,-1 0 0 0 0,0 13 0 0 0,-3-12-209 0 0,1-10-82 0 0,0 0 601 0 0,0-6-580 0 0,0 1 1 0 0,1 0-1 0 0,-1 0 0 0 0,0 0 1 0 0,1 0-1 0 0,-1-1 1 0 0,1-2-1 0 0,0 4-15 0 0,0-3 16 0 0,-1 0 0 0 0,1-1 0 0 0,1 1 0 0 0,-1 0 0 0 0,1 0 0 0 0,0-1 0 0 0,0 1 1 0 0,0 0-1 0 0,0 0 0 0 0,1 0 0 0 0,2-5 0 0 0,4-6 135 0 0,15-22 1 0 0,-7 13-14 0 0,21-42 174 0 0,-18 32-67 0 0,40-57 0 0 0,-47 76-164 0 0,0 1 1 0 0,1 1-1 0 0,21-18 0 0 0,-26 25 24 0 0,-1 0 0 0 0,1 1 0 0 0,1 0 0 0 0,-1 1 0 0 0,1 0 0 0 0,0 0 0 0 0,0 1 0 0 0,12-3 0 0 0,-19 5-88 0 0,0 1 0 0 0,0 0 0 0 0,0 0-1 0 0,0 0 1 0 0,0 0 0 0 0,0 0 0 0 0,0 0 0 0 0,0 1 0 0 0,0-1-1 0 0,0 1 1 0 0,0-1 0 0 0,0 1 0 0 0,0 0 0 0 0,-1 0 0 0 0,1 0-1 0 0,2 2 1 0 0,1-1-14 0 0,6 4-24 0 0,0 0 0 0 0,0 0-1 0 0,16 5 1 0 0,-23-10-61 0 0,1-1 1 0 0,-1 1-1 0 0,1-1 0 0 0,-1 0 1 0 0,0 0-1 0 0,1-1 0 0 0,-1 1 0 0 0,1-1 1 0 0,7-2-1 0 0,0 0-1047 0 0,0-1-1 0 0,0 0 1 0 0,19-10 0 0 0,-8 2-4855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 12671 0 0,'0'0'1143'0'0,"2"-1"-940"0"0,6 0-85 0 0,-6 1 1021 0 0,-9 14 145 0 0,-7 8-950 0 0,-1-2 0 0 0,-19 21 0 0 0,-15 19 217 0 0,-210 326 951 0 0,-9 13-452 0 0,244-368-982 0 0,-2 0 0 0 0,-1-2 0 0 0,-41 36 0 0 0,12-18-1612 0 0,55-46 798 0 0,5-3-2834 0 0,18-11 1528 0 0,9-4-18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92 8287 0 0,'0'0'5440'0'0,"1"3"-3962"0"0,7 31 450 0 0,-7-28-1623 0 0,0 0 1 0 0,0 0-1 0 0,1 0 0 0 0,0 0 0 0 0,0 0 1 0 0,4 6-1 0 0,-5-10-168 0 0,-1-1-128 0 0,0-1 0 0 0,1 1 1 0 0,-1-1-1 0 0,1 1 0 0 0,-1 0 0 0 0,1-1 0 0 0,-1 1 0 0 0,1-1 0 0 0,-1 0 0 0 0,1 1 1 0 0,-1-1-1 0 0,1 1 0 0 0,-1-1 0 0 0,1 0 0 0 0,0 0 0 0 0,-1 1 0 0 0,1-1 0 0 0,0 0 1 0 0,-1 0-1 0 0,1 0 0 0 0,0 1 0 0 0,-1-1 0 0 0,1 0 0 0 0,0 0 0 0 0,-1 0 0 0 0,1 0 1 0 0,0 0-1 0 0,-1-1 0 0 0,1 1 0 0 0,0 0 0 0 0,-1 0 0 0 0,2-1 0 0 0,22-6 137 0 0,-12 1-136 0 0,-1 0 1 0 0,0-1 0 0 0,-1 0-1 0 0,0-1 1 0 0,0 0-1 0 0,0 0 1 0 0,-1-1-1 0 0,0 0 1 0 0,-1-1-1 0 0,0 0 1 0 0,-1 0 0 0 0,8-14-1 0 0,-14 22-87 0 0,0 0 0 0 0,0 0-1 0 0,0 0 1 0 0,0 0 0 0 0,-1 0 0 0 0,1-1-1 0 0,-1 1 1 0 0,0 0 0 0 0,1 0 0 0 0,-1 0-1 0 0,0 0 1 0 0,0 0 0 0 0,-1-1 0 0 0,1 1-1 0 0,0 0 1 0 0,-1-3 0 0 0,0 4 15 0 0,0-1 0 0 0,1 1 1 0 0,-1 0-1 0 0,0 0 0 0 0,0 0 1 0 0,0 0-1 0 0,0 0 0 0 0,0 0 0 0 0,0 0 1 0 0,0 0-1 0 0,0 1 0 0 0,0-1 0 0 0,0 0 1 0 0,-1 1-1 0 0,1-1 0 0 0,0 1 1 0 0,0-1-1 0 0,-1 1 0 0 0,1-1 0 0 0,0 1 1 0 0,-1 0-1 0 0,1 0 0 0 0,0 0 0 0 0,-1 0 1 0 0,1 0-1 0 0,-3 0 0 0 0,-8 1-409 0 0,-1 0 0 0 0,1 1 0 0 0,-1 0 0 0 0,1 1-1 0 0,0 0 1 0 0,0 1 0 0 0,0 1 0 0 0,-17 8 0 0 0,7-1-44 0 0,1 1-1 0 0,0 1 1 0 0,-26 23 0 0 0,-28 37 478 0 0,61-61 388 0 0,1 0 0 0 0,0 1 1 0 0,1 1-1 0 0,1 0 0 0 0,-11 18 1 0 0,14-20 115 0 0,1 0 1 0 0,1 1-1 0 0,0-1 1 0 0,1 1 0 0 0,0 1-1 0 0,-5 28 1 0 0,10-41-418 0 0,0 1 1 0 0,0-1-1 0 0,0 1 1 0 0,0-1-1 0 0,0 0 1 0 0,1 1-1 0 0,-1-1 1 0 0,1 1-1 0 0,-1-1 0 0 0,1 0 1 0 0,0 1-1 0 0,0-1 1 0 0,0 0-1 0 0,0 0 1 0 0,1 0-1 0 0,-1 0 1 0 0,0 0-1 0 0,1 0 1 0 0,0 0-1 0 0,-1 0 1 0 0,1 0-1 0 0,0-1 0 0 0,0 1 1 0 0,0-1-1 0 0,0 1 1 0 0,0-1-1 0 0,0 0 1 0 0,0 0-1 0 0,1 0 1 0 0,4 2-1 0 0,-1-1 50 0 0,1 0 1 0 0,0 0-1 0 0,0-1 0 0 0,0 0 0 0 0,0 0 1 0 0,0 0-1 0 0,0-1 0 0 0,0 0 0 0 0,12-2 1 0 0,3-3 167 0 0,0 0 0 0 0,37-17 0 0 0,39-23-1722 0 0,-49 16-1879 0 0,-24 15 1606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5527 0 0,'-2'0'5904'0'0,"-2"0"-5266"0"0,0 1 0 0 0,0-1 0 0 0,-1 1-1 0 0,1 0 1 0 0,0 1 0 0 0,0-1-1 0 0,0 1 1 0 0,0-1 0 0 0,1 1 0 0 0,-1 0-1 0 0,0 1 1 0 0,1-1 0 0 0,-4 4 0 0 0,-8 6-194 0 0,-22 25 1 0 0,7-6 377 0 0,-3-2-779 0 0,-45 43 1 0 0,67-61-658 0 0,1 1 0 0 0,1 0-1 0 0,0 0 1 0 0,-14 25 0 0 0,23-36 102 0 0,17-1-665 0 0,0 0 862 0 0,0 2 0 0 0,32 5 0 0 0,-43-5 345 0 0,0 0-1 0 0,1 0 0 0 0,-1 1 0 0 0,0 0 1 0 0,0 0-1 0 0,-1 0 0 0 0,1 1 1 0 0,-1 0-1 0 0,1 0 0 0 0,-1 0 0 0 0,-1 0 1 0 0,1 1-1 0 0,4 5 0 0 0,-1 0 172 0 0,0 0-1 0 0,-1 0 1 0 0,0 1-1 0 0,-1 0 1 0 0,10 24-1 0 0,-15-32-119 0 0,0 1 0 0 0,0-1-1 0 0,0 1 1 0 0,0 0-1 0 0,-1 0 1 0 0,1 0 0 0 0,-1-1-1 0 0,0 1 1 0 0,0 0-1 0 0,0 0 1 0 0,-1 0-1 0 0,1 0 1 0 0,-1-1 0 0 0,0 1-1 0 0,0 0 1 0 0,0-1-1 0 0,-1 1 1 0 0,1-1 0 0 0,-1 1-1 0 0,0-1 1 0 0,0 0-1 0 0,0 1 1 0 0,-5 4 0 0 0,0-1 87 0 0,0-1 0 0 0,-1 1 1 0 0,1-2-1 0 0,-2 1 1 0 0,1-1-1 0 0,0 0 1 0 0,-16 6-1 0 0,-68 19 178 0 0,76-25-315 0 0,13-4-27 0 0,-51 15-27 0 0,-69 11 0 0 0,119-26-47 0 0,0-1 0 0 0,0 0 0 0 0,0 0-1 0 0,0 0 1 0 0,0 0 0 0 0,0 0 0 0 0,0-1 0 0 0,1 0-1 0 0,-1 0 1 0 0,-6-2 0 0 0,9 3-3 0 0,0-1 1 0 0,0 1-1 0 0,0-1 0 0 0,0 1 0 0 0,0-1 1 0 0,1 0-1 0 0,-1 0 0 0 0,0 1 0 0 0,0-1 1 0 0,0 0-1 0 0,1 0 0 0 0,-1 0 1 0 0,1 0-1 0 0,-1 0 0 0 0,0 0 0 0 0,0-2 1 0 0,1 2-86 0 0,0-1 0 0 0,-1 1 0 0 0,1-1 1 0 0,0 0-1 0 0,0 1 0 0 0,0-1 0 0 0,0 0 1 0 0,1 1-1 0 0,-1-1 0 0 0,0 0 1 0 0,1 1-1 0 0,-1-1 0 0 0,1 1 0 0 0,1-3 1 0 0,6-12-1873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2759 0 0,'3'-9'18936'0'0,"-3"11"-18888"0"0,1 1 1 0 0,0-1-1 0 0,-1 0 0 0 0,1 0 1 0 0,0 0-1 0 0,0 0 0 0 0,0 0 0 0 0,2 2 1 0 0,-1 0 16 0 0,2 6-52 0 0,0 1 1 0 0,0-1-1 0 0,-1 1 0 0 0,-1-1 1 0 0,3 20-1 0 0,-3-8-7 0 0,-2 42 0 0 0,-2-51-10 0 0,1-9 41 0 0,0 1 0 0 0,1 0 0 0 0,-1 0 0 0 0,1 8 0 0 0,0-12-10 0 0,0 0 0 0 0,0 0-1 0 0,0 0 1 0 0,1 0 0 0 0,-1 0-1 0 0,0 0 1 0 0,1 0 0 0 0,-1 0-1 0 0,0 0 1 0 0,1 0 0 0 0,-1 0-1 0 0,1 0 1 0 0,-1 0 0 0 0,1 0-1 0 0,0 0 1 0 0,-1 0-1 0 0,1-1 1 0 0,0 1 0 0 0,0 0-1 0 0,0 0 1 0 0,-1-1 0 0 0,1 1-1 0 0,0 0 1 0 0,0-1 0 0 0,0 1-1 0 0,0-1 1 0 0,0 0 0 0 0,0 1-1 0 0,0-1 1 0 0,0 0-1 0 0,2 1 1 0 0,0-1 26 0 0,0 1 0 0 0,0-1 0 0 0,0 0 0 0 0,0 0 0 0 0,0 0 0 0 0,0 0-1 0 0,0 0 1 0 0,0-1 0 0 0,0 1 0 0 0,4-3 0 0 0,4-1 105 0 0,-1-1-1 0 0,1 0 0 0 0,-1-1 1 0 0,-1 0-1 0 0,11-9 1 0 0,43-41 465 0 0,-47 40-569 0 0,-2 0 0 0 0,0-1 0 0 0,-1 0 0 0 0,0-1 0 0 0,-2-1 0 0 0,0 0 0 0 0,12-28 0 0 0,15-44-5812 0 0,-33 78 3468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5063 0 0,'0'0'390'0'0,"-5"7"159"0"0,-6 5 2919 0 0,2 1 0 0 0,-15 25-1 0 0,13-18-1046 0 0,-11 30 0 0 0,-22 99-1563 0 0,9-27 136 0 0,-92 226-70 0 0,124-340-972 0 0,-10 36-927 0 0,13-42 57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28 13359 0 0,'14'-28'5939'0'0,"-13"28"-5811"0"0,-1 0-1 0 0,0 0 0 0 0,0 0 0 0 0,0 0 0 0 0,0 0 0 0 0,0 0 0 0 0,1 0 0 0 0,-1 0 0 0 0,0 0 0 0 0,0 0 0 0 0,0 0 0 0 0,0 0 0 0 0,1 0 0 0 0,-1 0 0 0 0,4 7 987 0 0,0 12-866 0 0,-4-9-30 0 0,1 1 1 0 0,-2 0 0 0 0,1 0-1 0 0,-2 0 1 0 0,-2 13 0 0 0,-19 54 391 0 0,14-51-414 0 0,-56 177 508 0 0,-22 71-709 0 0,64-204-182 0 0,-52 114-1 0 0,20-83-3194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9215 0 0,'2'0'422'0'0,"25"-14"-49"0"0,-20 10-307 0 0,1 1-1 0 0,12-6 1 0 0,86-26 1871 0 0,51-25 5150 0 0,61-21-167 0 0,-197 74-6871 0 0,0 1 1 0 0,0 1-1 0 0,0 0 0 0 0,41-1 1 0 0,-60 6-193 0 0,-8 8-3425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 13015 0 0,'0'0'596'0'0,"-7"-3"194"0"0,3 3-756 0 0,1 0 0 0 0,-1 0 0 0 0,1 0 0 0 0,-1 0 0 0 0,1 0 0 0 0,-1 1 0 0 0,1 0 0 0 0,-1-1 0 0 0,1 1 1 0 0,-5 2-1 0 0,-32 16 1341 0 0,35-16-1173 0 0,-136 75 2075 0 0,-1 16-1105 0 0,128-82-1147 0 0,0-1 0 0 0,1 2 0 0 0,1 0 0 0 0,0 0 0 0 0,1 1 0 0 0,0 0 0 0 0,2 1 0 0 0,-11 19 0 0 0,10-13 57 0 0,0 1 1 0 0,1-1-1 0 0,2 1 1 0 0,0 1-1 0 0,-6 41 1 0 0,10-43 63 0 0,1 1 0 0 0,1 0 0 0 0,1 0 1 0 0,1-1-1 0 0,5 25 0 0 0,-5-34-43 0 0,2-1-1 0 0,0 0 1 0 0,0 0 0 0 0,1 0-1 0 0,0 0 1 0 0,1-1 0 0 0,0 0-1 0 0,1 0 1 0 0,0 0 0 0 0,1-1-1 0 0,10 14 1 0 0,-11-18 8 0 0,0-1 1 0 0,1 1-1 0 0,-1-1 0 0 0,1 0 0 0 0,0 0 0 0 0,0-1 1 0 0,0 0-1 0 0,0 0 0 0 0,1-1 0 0 0,-1 0 1 0 0,12 2-1 0 0,-12-3-664 0 0,1-1 0 0 0,-1 1 0 0 0,1-1 0 0 0,-1-1 0 0 0,0 0 0 0 0,15-3 0 0 0,-10 1-1063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80 1839 0 0,'-1'2'134'0'0,"-5"4"293"0"0,0-1 1 0 0,0 0 0 0 0,-1 0-1 0 0,-7 4 1 0 0,-11 9 4879 0 0,-5 0-3216 0 0,19-10 6521 0 0,62-28-7540 0 0,-17 5-659 0 0,333-98 2190 0 0,-341 106-2562 0 0,-60 27-329 0 0,-52 41 1 0 0,37-19 188 0 0,3 2 0 0 0,1 1 0 0 0,-67 90 0 0 0,24-29 55 0 0,34-44 24 0 0,22-25 20 0 0,-2-1 0 0 0,-61 49 0 0 0,88-80-1 0 0,2-1 4 0 0,0 0-1 0 0,0 0 0 0 0,0-1 0 0 0,-9 5 1 0 0,13-8 243 0 0,12-2-103 0 0,179-17 286 0 0,-39 4 150 0 0,-125 11-524 0 0,-1-2 0 0 0,28-10 0 0 0,15-3-1 0 0,-67 18-149 0 0,1 1 0 0 0,-1-1 0 0 0,1 1-1 0 0,-1 0 1 0 0,1-1 0 0 0,-1 1 0 0 0,1 0 0 0 0,-1 0 0 0 0,1 0 0 0 0,0 0 0 0 0,-1 0 0 0 0,1 0 0 0 0,-1 0-1 0 0,1 1 1 0 0,-1-1 0 0 0,1 1 0 0 0,-1-1 0 0 0,1 1 0 0 0,-1-1 0 0 0,1 1 0 0 0,-1 0 0 0 0,0 0 0 0 0,1 0-1 0 0,-1 0 1 0 0,2 1 0 0 0,3 3-484 0 0,0-1-43 0 0,1 2-256 0 0,8-2-11181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14 174 7367 0 0,'0'0'667'0'0,"-14"-7"11000"0"0,17 8-11534 0 0,1 0 0 0 0,-1 0 1 0 0,1-1-1 0 0,-1 1 0 0 0,0-1 0 0 0,1 0 1 0 0,-1 0-1 0 0,1-1 0 0 0,3 1 1 0 0,4-1 127 0 0,14-2 168 0 0,0-1 0 0 0,0-1 0 0 0,44-16 0 0 0,-31 10-185 0 0,10-6 451 0 0,91-46-1 0 0,-74 31-51 0 0,-34 20-626 0 0,-29 12-89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5 142 10479 0 0,'0'0'1210'0'0,"0"2"-717"0"0,-2 9 189 0 0,0 0 0 0 0,1 0 0 0 0,1 0 0 0 0,0 0-1 0 0,1 1 1 0 0,2 15 0 0 0,0-10-130 0 0,-1-1-1 0 0,0 23 1 0 0,1 1-115 0 0,6 117 555 0 0,-9-155-926 0 0,-1 3-59 0 0,1-5 12 0 0,0 0 1 0 0,0 0-1 0 0,0 0 0 0 0,0 0 1 0 0,0 0-1 0 0,0 0 1 0 0,0 0-1 0 0,0 0 0 0 0,0 0 1 0 0,0 0-1 0 0,0 0 1 0 0,0 0-1 0 0,0 0 0 0 0,0 0 1 0 0,0 0-1 0 0,0 1 1 0 0,0-1-1 0 0,0 0 0 0 0,0 0 1 0 0,0 0-1 0 0,0 0 0 0 0,0 0 1 0 0,0 0-1 0 0,0 0 1 0 0,0 0-1 0 0,0 0 0 0 0,0 0 1 0 0,0 0-1 0 0,0 0 1 0 0,0 0-1 0 0,0 0 0 0 0,0 1 1 0 0,0-1-1 0 0,0 0 1 0 0,0 0-1 0 0,0 0 0 0 0,0 0 1 0 0,0 0-1 0 0,0 0 1 0 0,0 0-1 0 0,0 0 0 0 0,0 0 1 0 0,0 0-1 0 0,0 0 0 0 0,0 0 1 0 0,0 0-1 0 0,0 0 1 0 0,0 0-1 0 0,0 0 0 0 0,1 0 1 0 0,-1 0-1 0 0,0 0 1 0 0,0 0-1 0 0,0 0 0 0 0,0 0 1 0 0,0 0-1 0 0,0 0 1 0 0,0 0-1 0 0,0 0 0 0 0,0 0 1 0 0,0 0-1 0 0,0 0 0 0 0,0 0 1 0 0,0 0-1 0 0,0 0 1 0 0,1 0-1 0 0,-1 0 0 0 0,0 0 1 0 0,11-15 576 0 0,10-19 0 0 0,-11 17-455 0 0,18-24 0 0 0,8 1 0 0 0,1 2-1 0 0,80-65 1 0 0,98-48 264 0 0,-109 76-684 0 0,-104 73 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1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9 326 11055 0 0,'0'0'10011'0'0,"-4"-7"-8798"0"0,3 6-1178 0 0,1 0 0 0 0,-1-1 0 0 0,0 1 0 0 0,1 0 0 0 0,0 0 0 0 0,-1 0 0 0 0,1 0-1 0 0,0-1 1 0 0,-1 1 0 0 0,1 0 0 0 0,0-1 0 0 0,0 1 0 0 0,0 0 0 0 0,0 0 0 0 0,0-1 0 0 0,0 1 0 0 0,1 0-1 0 0,-1 0 1 0 0,0-1 0 0 0,1 1 0 0 0,-1 0 0 0 0,1 0 0 0 0,-1 0 0 0 0,1-1 0 0 0,-1 1 0 0 0,2-1 0 0 0,1-2 11 0 0,0 1 0 0 0,1-1 1 0 0,0 1-1 0 0,0 0 1 0 0,6-5-1 0 0,9-6 32 0 0,26-28-47 0 0,76-53 1 0 0,-90 75-78 0 0,1 0 0 0 0,1 2 1 0 0,61-24-1 0 0,-93 42 45 0 0,2-1 0 0 0,1-1 1 0 0,-1 1-1 0 0,1 0 1 0 0,0 0-1 0 0,0 0 1 0 0,0 0-1 0 0,-1 1 1 0 0,1 0-1 0 0,0 0 1 0 0,0 0-1 0 0,0 0 0 0 0,0 0 1 0 0,-1 1-1 0 0,1 0 1 0 0,0 0-1 0 0,0 0 1 0 0,4 2-1 0 0,-4-2-3 0 0,-3 0-2 0 0,1 0 0 0 0,0 0 0 0 0,0 0 0 0 0,0 0 0 0 0,-1 0 0 0 0,1 0-1 0 0,-1 1 1 0 0,1-1 0 0 0,-1 0 0 0 0,2 3 0 0 0,1-1 5 0 0,2 1 1 0 0,-5-2 0 0 0,1-1 0 0 0,0 0 0 0 0,-1 1 0 0 0,1-1 0 0 0,-1 1 0 0 0,0 0 0 0 0,1-1 0 0 0,-1 1 0 0 0,0 0 0 0 0,0 0 0 0 0,0 0 0 0 0,0 0 0 0 0,-1-1 0 0 0,1 1 0 0 0,0 1 0 0 0,0 2 0 0 0,1 5 0 0 0,0-1 0 0 0,0 1 0 0 0,-1-1 0 0 0,0 1 0 0 0,-1 12 0 0 0,-6 51 0 0 0,2-41 0 0 0,3-20 18 0 0,0 0 0 0 0,1 0 0 0 0,0 1 0 0 0,0-1 1 0 0,5 23-1 0 0,-4-31-18 0 0,1-1 1 0 0,-1 1 0 0 0,0 0 0 0 0,1-1 0 0 0,0 1 0 0 0,0-1 0 0 0,0 0-1 0 0,0 1 1 0 0,1-1 0 0 0,-1 0 0 0 0,1 0 0 0 0,0 0 0 0 0,-1-1 0 0 0,1 1-1 0 0,1-1 1 0 0,-1 0 0 0 0,0 1 0 0 0,1-1 0 0 0,-1-1 0 0 0,1 1-1 0 0,-1 0 1 0 0,5 0 0 0 0,17 6-242 0 0,42 6 1 0 0,-5-5-6992 0 0,-34-6 425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511 146 10855 0 0,'0'0'4070'0'0,"2"0"-3890"0"0,5-1-33 0 0,1 0 1 0 0,0 0 0 0 0,-1-1 0 0 0,1 0 0 0 0,-1 0 0 0 0,0-1-1 0 0,1 0 1 0 0,-1 0 0 0 0,0-1 0 0 0,10-7 0 0 0,-11 7-28 0 0,0 0 0 0 0,-1 0 1 0 0,0 0-1 0 0,1-1 0 0 0,-2 0 1 0 0,1 0-1 0 0,-1 0 1 0 0,1-1-1 0 0,-1 1 0 0 0,-1-1 1 0 0,1 0-1 0 0,3-8 0 0 0,-7 13-106 0 0,0 0 0 0 0,1-1 0 0 0,-1 1-1 0 0,0 0 1 0 0,0 0 0 0 0,0 0 0 0 0,0 0 0 0 0,0 0-1 0 0,0 0 1 0 0,0 0 0 0 0,0 0 0 0 0,-1 0 0 0 0,1 0-1 0 0,0 0 1 0 0,-1 0 0 0 0,1 0 0 0 0,-1 0 0 0 0,1 0-1 0 0,-1 0 1 0 0,1 0 0 0 0,-1 0 0 0 0,1 0 0 0 0,-1 0-1 0 0,0 1 1 0 0,0-1 0 0 0,1 0 0 0 0,-2 0 0 0 0,0-1 3 0 0,0 1 1 0 0,1 0 0 0 0,-1 0-1 0 0,0 0 1 0 0,0 0 0 0 0,0 0-1 0 0,0 0 1 0 0,0 1 0 0 0,0-1-1 0 0,0 1 1 0 0,-3-1 0 0 0,-2 1 5 0 0,1 0-1 0 0,0 1 1 0 0,0 0 0 0 0,0 0 0 0 0,0 0-1 0 0,0 1 1 0 0,0 0 0 0 0,-7 3-1 0 0,-46 25-11 0 0,31-15-9 0 0,-36 18-4 0 0,-11 4 99 0 0,-108 72 0 0 0,166-97-45 0 0,-57 43 93 0 0,62-45-20 0 0,1 0 0 0 0,0 1-1 0 0,-18 23 1 0 0,28-33-87 0 0,1 0 0 0 0,-1 0 0 0 0,0 0 0 0 0,1 0 0 0 0,-1 0 0 0 0,1-1-1 0 0,-1 1 1 0 0,1 1 0 0 0,-1-1 0 0 0,1 0 0 0 0,0 0 0 0 0,-1 0 0 0 0,1 0 0 0 0,0 0 0 0 0,0 0-1 0 0,0 0 1 0 0,0 0 0 0 0,0 0 0 0 0,0 2 0 0 0,1-2-12 0 0,-1 0-1 0 0,1 0 1 0 0,0 0 0 0 0,-1-1-1 0 0,1 1 1 0 0,0 0-1 0 0,0 0 1 0 0,-1-1 0 0 0,1 1-1 0 0,0-1 1 0 0,0 1 0 0 0,0-1-1 0 0,0 1 1 0 0,0-1-1 0 0,0 1 1 0 0,0-1 0 0 0,0 0-1 0 0,0 0 1 0 0,0 1 0 0 0,1-1-1 0 0,6 1 26 0 0,-1 0 0 0 0,1 0 0 0 0,-1-1-1 0 0,1 1 1 0 0,0-2 0 0 0,-1 1 0 0 0,1-1 0 0 0,-1-1-1 0 0,11-2 1 0 0,6-4-31 0 0,34-15-1 0 0,-30 11-94 0 0,-3-1-132 0 0,0 0 0 0 0,-2-2 1 0 0,0 0-1 0 0,0-2 0 0 0,22-22 0 0 0,-8 9 47 0 0,-33 27 134 0 0,2-2-32 0 0,0 0 0 0 0,1 1 0 0 0,0 0 0 0 0,12-6 0 0 0,-17 9-9 0 0,0 2 3 0 0,-2-1 58 0 0,1 0 0 0 0,0 1-1 0 0,-1-1 1 0 0,1 0 0 0 0,0 1-1 0 0,-1-1 1 0 0,1 0 0 0 0,-1 1 0 0 0,1-1-1 0 0,-1 1 1 0 0,1-1 0 0 0,-1 1-1 0 0,1-1 1 0 0,-1 1 0 0 0,1-1 0 0 0,-1 1-1 0 0,1 0 1 0 0,-1-1 0 0 0,0 1-1 0 0,1 0 1 0 0,-1-1 0 0 0,0 1-1 0 0,0 0 1 0 0,0-1 0 0 0,1 2 0 0 0,-1 1-73 0 0,8 33-2189 0 0,-3-12-479 0 0,-2-13 988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281 122 12815 0 0,'1'-2'587'0'0,"7"-13"-38"0"0,10-21-1 0 0,-16 30-8 0 0,1-1 0 0 0,-1 1 0 0 0,0-1 0 0 0,-1 1 0 0 0,1-1 0 0 0,0-10 0 0 0,-2 17-510 0 0,-1-1 1 0 0,1 1-1 0 0,0-1 0 0 0,0 1 0 0 0,0-1 0 0 0,0 1 0 0 0,0-1 0 0 0,0 1 1 0 0,-1-1-1 0 0,1 1 0 0 0,0-1 0 0 0,0 1 0 0 0,-1-1 0 0 0,1 1 1 0 0,0-1-1 0 0,-1 1 0 0 0,1 0 0 0 0,0-1 0 0 0,-1 1 0 0 0,1 0 1 0 0,-1-1-1 0 0,1 1 0 0 0,0 0 0 0 0,-1-1 0 0 0,1 1 0 0 0,-1 0 0 0 0,1 0 1 0 0,-1 0-1 0 0,1-1 0 0 0,-1 1 0 0 0,1 0 0 0 0,-1 0 0 0 0,1 0 1 0 0,-1 0-1 0 0,0 0 0 0 0,1 0 0 0 0,-1 0 0 0 0,1 0 0 0 0,-1 0 1 0 0,-20 4-109 0 0,21-4 85 0 0,-10 3-7 0 0,1 1 0 0 0,0 0 1 0 0,-1 1-1 0 0,2 0 0 0 0,-1 0 0 0 0,1 1 0 0 0,-13 11 0 0 0,-49 53-7 0 0,58-56 1 0 0,-7 6-35 0 0,-36 40 46 0 0,48-50 36 0 0,-1 0 0 0 0,2 0 0 0 0,-1 1 0 0 0,-6 16 1 0 0,12-26-29 0 0,0 0 0 0 0,1 1 0 0 0,-1-1 0 0 0,1 0 0 0 0,0 0 0 0 0,-1 1 0 0 0,1-1 0 0 0,0 0 0 0 0,0 1 0 0 0,0-1 0 0 0,0 0 0 0 0,0 1 0 0 0,0-1 0 0 0,0 0 0 0 0,0 0 0 0 0,0 1 0 0 0,1-1 0 0 0,-1 0 0 0 0,0 0 0 0 0,1 1 0 0 0,-1-1 0 0 0,2 2 1 0 0,-1-2 10 0 0,1 0 1 0 0,-1 0-1 0 0,0 0 1 0 0,1 0-1 0 0,-1 0 1 0 0,1 0 0 0 0,-1 0-1 0 0,1-1 1 0 0,-1 1-1 0 0,1 0 1 0 0,-1-1 0 0 0,1 1-1 0 0,0-1 1 0 0,-1 0-1 0 0,1 0 1 0 0,0 1 0 0 0,2-1-1 0 0,5-1 49 0 0,0 1-1 0 0,-1-1 0 0 0,1 0 1 0 0,-1-1-1 0 0,1 0 0 0 0,-1-1 1 0 0,0 1-1 0 0,0-2 0 0 0,0 1 1 0 0,10-7-1 0 0,10-6 19 0 0,34-27 0 0 0,-40 25-81 0 0,0 1-8 0 0,-16 13 62 0 0,-6 5 78 0 0,0 0-213 0 0,-1 0 0 0 0,1-1 0 0 0,-1 1 0 0 0,1 0 1 0 0,-1 0-1 0 0,1-1 0 0 0,-1 1 0 0 0,1 0 0 0 0,0 0 0 0 0,-1 0 0 0 0,1-1 0 0 0,0 1 0 0 0,0 0 0 0 0,0 0 0 0 0,0 0 0 0 0,0 0 1 0 0,0 0-1 0 0,0 1 0 0 0,0-2-73 0 0,1 1 1 0 0,-1-1-1 0 0,1 0 0 0 0,0 1 1 0 0,-1-1-1 0 0,1 0 1 0 0,0 1-1 0 0,-1-1 0 0 0,1 0 1 0 0,0 0-1 0 0,0 0 1 0 0,-1 0-1 0 0,1 1 0 0 0,0-1 1 0 0,0 0-1 0 0,-1 0 1 0 0,1-1-1 0 0,0 1 0 0 0,-1 0 1 0 0,1 0-1 0 0,0 0 1 0 0,0 0-1 0 0,-1-1 1 0 0,2 1-1 0 0,12-5-6031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 16007 0 0,'1'-2'363'0'0,"1"-1"-165"0"0,-1 2-105 0 0,0 0 0 0 0,0 0 0 0 0,-1 0 1 0 0,1-1-1 0 0,0 1 0 0 0,0 0 0 0 0,1 0 0 0 0,-1 1 0 0 0,0-1 0 0 0,0 0 0 0 0,0 0 0 0 0,1 1 0 0 0,1-2 0 0 0,-1 1 446 0 0,-2 15 654 0 0,0-8-930 0 0,0 1-1 0 0,0-1 1 0 0,-1 0-1 0 0,1 1 0 0 0,-4 8 1 0 0,-12 35 471 0 0,-3-1 0 0 0,-28 52 0 0 0,34-75-579 0 0,-99 185 150 0 0,14-29-170 0 0,62-119-1128 0 0,23-42 5 0 0,1 0 0 0 0,-17 44 0 0 0,28-63-500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59 13991 0 0,'0'0'1268'0'0,"-1"1"-924"0"0,-4 13 307 0 0,0 0 0 0 0,1 0 0 0 0,1 0 0 0 0,0 0 0 0 0,1 1 0 0 0,1-1 0 0 0,0 1 0 0 0,1 21 0 0 0,0-32-592 0 0,0 0 0 0 0,1-1 0 0 0,-1 1 0 0 0,1-1 0 0 0,0 1 0 0 0,0-1 0 0 0,0 1 0 0 0,0-1 1 0 0,0 1-1 0 0,1-1 0 0 0,-1 0 0 0 0,1 0 0 0 0,0 0 0 0 0,0 0 0 0 0,4 5 0 0 0,-5-8-17 0 0,0 1-1 0 0,0-1 1 0 0,1 1-1 0 0,-1-1 0 0 0,0 0 1 0 0,0 1-1 0 0,1-1 1 0 0,-1 0-1 0 0,0 0 1 0 0,1 0-1 0 0,-1 0 1 0 0,0 0-1 0 0,1 0 0 0 0,-1 0 1 0 0,2-1-1 0 0,18-5 390 0 0,-20 6-405 0 0,15-7 176 0 0,0-1-1 0 0,0 0 1 0 0,-1-2 0 0 0,24-17-1 0 0,-15 8-112 0 0,37-41 0 0 0,-20 19-508 0 0,26-29-2970 0 0,-52 55 1475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1 128 455 0 0,'1'1'11172'0'0,"30"10"-4594"0"0,1-7-3813 0 0,-20-5-2258 0 0,0 0 1 0 0,-1 0-1 0 0,20-5 0 0 0,-6-2-329 0 0,-1-1 0 0 0,-1-1-1 0 0,0 0 1 0 0,0-2 0 0 0,35-24 0 0 0,-2-9-1077 0 0,-55 44 680 0 0,-3 0-243 0 0,1 1 422 0 0,-1-1-1 0 0,0 1 0 0 0,1-1 1 0 0,-1 1-1 0 0,0 0 0 0 0,1-1 0 0 0,-1 1 1 0 0,0 0-1 0 0,-3 1 0 0 0,-1 0-5 0 0,0 0-1 0 0,0 0 1 0 0,0 1 0 0 0,0 0-1 0 0,0 0 1 0 0,0 0-1 0 0,1 1 1 0 0,-1 0 0 0 0,-6 5-1 0 0,-8 6-6 0 0,-19 17-1 0 0,23-18 33 0 0,-11 10 177 0 0,-49 51 0 0 0,68-65-87 0 0,1 0-1 0 0,-1 1 1 0 0,2 0 0 0 0,-1 1 0 0 0,1-1 0 0 0,1 1 0 0 0,0 0-1 0 0,0 1 1 0 0,-4 17 0 0 0,9-26-57 0 0,-1 0-1 0 0,0 0 0 0 0,1 1 1 0 0,0-1-1 0 0,0 0 0 0 0,0 0 1 0 0,0 1-1 0 0,0-1 0 0 0,1 0 1 0 0,-1 1-1 0 0,1-1 1 0 0,0 0-1 0 0,0 0 0 0 0,0 0 1 0 0,1 0-1 0 0,1 5 0 0 0,-1-6-5 0 0,0 0 0 0 0,0 0 0 0 0,0 0 0 0 0,0 0 0 0 0,0 0-1 0 0,1-1 1 0 0,-1 1 0 0 0,0 0 0 0 0,1-1 0 0 0,0 0-1 0 0,-1 0 1 0 0,1 1 0 0 0,-1-1 0 0 0,1-1 0 0 0,0 1 0 0 0,0 0-1 0 0,0-1 1 0 0,5 1 0 0 0,0-1-39 0 0,-1 0-1 0 0,1 0 1 0 0,-1-1-1 0 0,1 0 1 0 0,-1-1-1 0 0,13-3 1 0 0,-3-1-1290 0 0,26-13 0 0 0,-16 6-277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6911 0 0,'-14'3'736'0'0,"12"-2"-636"0"0,1 0-1 0 0,-1 0 0 0 0,1 0 0 0 0,0 1 1 0 0,0-1-1 0 0,-1 0 0 0 0,1 0 1 0 0,0 1-1 0 0,0-1 0 0 0,0 0 0 0 0,0 1 1 0 0,0-1-1 0 0,1 1 0 0 0,-1 0 0 0 0,0-1 1 0 0,1 1-1 0 0,-2 3 0 0 0,2-2 297 0 0,0 0 1 0 0,0 0-1 0 0,0 0 0 0 0,0 0 0 0 0,0 0 0 0 0,1-1 0 0 0,-1 1 1 0 0,1 0-1 0 0,2 5 0 0 0,1 1 613 0 0,0 0 1 0 0,1 0-1 0 0,0 0 1 0 0,0-1-1 0 0,9 10 1 0 0,7 5-644 0 0,1-2 0 0 0,1 0 1 0 0,51 34-1 0 0,-18-14-73 0 0,-7-5-74 0 0,-20-16-81 0 0,30 28 1 0 0,-51-41-97 0 0,-1 0-1 0 0,0 1 1 0 0,0 0 0 0 0,-1 0-1 0 0,0 1 1 0 0,-1 0 0 0 0,0 0-1 0 0,6 14 1 0 0,-9-18 23 0 0,-1 0 0 0 0,0 1 0 0 0,0-1 0 0 0,0 1 1 0 0,-1-1-1 0 0,1 1 0 0 0,-1-1 0 0 0,-1 1 0 0 0,1-1 0 0 0,-1 1 1 0 0,0-1-1 0 0,0 1 0 0 0,-1-1 0 0 0,0 0 0 0 0,-2 7 0 0 0,-5 7 358 0 0,-1 1-1 0 0,-19 26 0 0 0,27-43-389 0 0,-160 222 974 0 0,114-162-1143 0 0,33-43-22 0 0,-3 3-1154 0 0,-18 31-1 0 0,29-41 32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90 8951 0 0,'0'0'5096'0'0,"2"-14"-2832"0"0,-1 11-2056 0 0,-1 0-1 0 0,1 0 1 0 0,-1 0 0 0 0,1 0-1 0 0,-1 0 1 0 0,0 0-1 0 0,0-1 1 0 0,-1 1 0 0 0,1 0-1 0 0,0 0 1 0 0,-1 0-1 0 0,0 0 1 0 0,0 0 0 0 0,-2-5-1 0 0,2 6-189 0 0,-1 0-1 0 0,1 0 1 0 0,0 1 0 0 0,-1-1-1 0 0,1 1 1 0 0,-1-1 0 0 0,1 1-1 0 0,-1 0 1 0 0,0-1 0 0 0,0 1-1 0 0,1 0 1 0 0,-1 0-1 0 0,0 0 1 0 0,0 0 0 0 0,0 1-1 0 0,0-1 1 0 0,0 0 0 0 0,0 1-1 0 0,-1-1 1 0 0,1 1 0 0 0,0 0-1 0 0,0 0 1 0 0,-4 0 0 0 0,-2 1 2 0 0,0-1 0 0 0,0 2 0 0 0,0-1 1 0 0,0 1-1 0 0,1 0 0 0 0,-1 1 1 0 0,0 0-1 0 0,-12 7 0 0 0,-6 5 19 0 0,-24 18-1 0 0,41-27-43 0 0,-28 21 45 0 0,2 2 0 0 0,0 1 0 0 0,-50 58 0 0 0,75-76-29 0 0,0 0 0 0 0,0 1-1 0 0,2 1 1 0 0,-1 0 0 0 0,-9 23-1 0 0,17-35 2 0 0,0-1 0 0 0,1 0-1 0 0,0 0 1 0 0,-1 1 0 0 0,1-1 0 0 0,-1 0-1 0 0,1 1 1 0 0,0-1 0 0 0,0 0 0 0 0,0 1-1 0 0,0-1 1 0 0,0 0 0 0 0,0 1 0 0 0,0-1-1 0 0,1 1 1 0 0,-1-1 0 0 0,0 0 0 0 0,1 0-1 0 0,-1 1 1 0 0,1-1 0 0 0,-1 0-1 0 0,1 0 1 0 0,0 1 0 0 0,-1-1 0 0 0,1 0-1 0 0,0 0 1 0 0,0 0 0 0 0,0 0 0 0 0,0 0-1 0 0,0 0 1 0 0,0 0 0 0 0,0 0 0 0 0,0-1-1 0 0,0 1 1 0 0,0 0 0 0 0,1-1 0 0 0,-1 1-1 0 0,0-1 1 0 0,0 1 0 0 0,1-1 0 0 0,1 1-1 0 0,4 1 66 0 0,1-1 0 0 0,-1 0 0 0 0,0 0 0 0 0,1 0 0 0 0,-1-1 0 0 0,10-1 0 0 0,2-1-19 0 0,1-1 0 0 0,-1 0 1 0 0,0-2-1 0 0,-1 0 0 0 0,28-12 0 0 0,-19 5-449 0 0,-1-1-1 0 0,48-33 1 0 0,-64 40 284 0 0,1-2-31 0 0,-1 1-1 0 0,10-11 0 0 0,-15 13 107 0 0,-4 3 870 0 0,-1 2-862 0 0,-1 0 1 0 0,1 0 0 0 0,0 0-1 0 0,-1 0 1 0 0,1 0 0 0 0,-1 0-1 0 0,1 0 1 0 0,0 0 0 0 0,-1 1 0 0 0,1-1-1 0 0,0 0 1 0 0,-1 0 0 0 0,1 0-1 0 0,-1 0 1 0 0,1 0 0 0 0,0 1 0 0 0,-1-1-1 0 0,1 0 1 0 0,0 0 0 0 0,-1 1-1 0 0,1-1 1 0 0,0 0 0 0 0,0 1 0 0 0,-1-1-1 0 0,1 0 1 0 0,0 1 0 0 0,0-1-1 0 0,-1 0 1 0 0,1 1 0 0 0,0-1 0 0 0,0 0-1 0 0,0 1 1 0 0,0-1 0 0 0,0 1-1 0 0,0-1 1 0 0,-1 0 0 0 0,1 1-1 0 0,0-1 1 0 0,0 1 0 0 0,0-1 0 0 0,0 0-1 0 0,0 1 1 0 0,1-1 0 0 0,-1 1-1 0 0,0-1 1 0 0,0 1 0 0 0,1 8-1644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11055 0 0,'2'0'6667'0'0,"-2"0"-6545"0"0,1 0 0 0 0,-1 0 1 0 0,0 0-1 0 0,1 0 0 0 0,-1 1 0 0 0,0-1 1 0 0,1 0-1 0 0,-1 0 0 0 0,0 0 0 0 0,0 0 0 0 0,1 0 1 0 0,-1 1-1 0 0,0-1 0 0 0,0 0 0 0 0,1 0 1 0 0,-1 0-1 0 0,0 1 0 0 0,0-1 0 0 0,1 0 0 0 0,-1 0 1 0 0,0 1-1 0 0,0-1 0 0 0,0 0 0 0 0,0 1 1 0 0,0-1-1 0 0,1 0 0 0 0,-1 0 0 0 0,0 1 1 0 0,0-1-1 0 0,0 0 0 0 0,0 1 0 0 0,0-1 0 0 0,0 0 1 0 0,0 1-1 0 0,0-1 0 0 0,0 0 0 0 0,0 1 1 0 0,0-1-1 0 0,-7 18 956 0 0,-20 18-1598 0 0,25-33 815 0 0,-114 133-214 0 0,85-94-78 0 0,28-38-5 0 0,0 1 0 0 0,1 0-1 0 0,-1 0 1 0 0,1 1 0 0 0,0-1-1 0 0,-3 11 1 0 0,4-8-62 0 0,1-7-11 0 0,11 8-149 0 0,5 3 36 0 0,3 2-64 0 0,0 1-1 0 0,30 33 0 0 0,-43-42 278 0 0,-2 0 1 0 0,1 0-1 0 0,-1 1 0 0 0,0 0 0 0 0,0-1 1 0 0,-1 2-1 0 0,0-1 0 0 0,0 0 1 0 0,-1 0-1 0 0,1 1 0 0 0,-2 0 1 0 0,1-1-1 0 0,0 9 0 0 0,-2-13 58 0 0,0 0-1 0 0,0 0 1 0 0,0 0-1 0 0,0 0 1 0 0,-1 0-1 0 0,1 0 1 0 0,-1 0-1 0 0,0 0 1 0 0,0 0-1 0 0,0 0 1 0 0,0 0-1 0 0,0 0 1 0 0,-1-1-1 0 0,1 1 1 0 0,-1 0-1 0 0,-3 3 1 0 0,2-3-6 0 0,0 0 0 0 0,-1 1 1 0 0,0-1-1 0 0,0-1 0 0 0,0 1 0 0 0,0-1 1 0 0,0 1-1 0 0,0-1 0 0 0,-8 2 0 0 0,-3 1-43 0 0,0-2 0 0 0,0 0 0 0 0,0 0 0 0 0,0-2 0 0 0,-24 1 0 0 0,23-3-333 0 0,1-1 0 0 0,-29-6 0 0 0,25 4-486 0 0,17 3-312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168 200 3679 0 0,'0'0'284'0'0,"0"2"38"0"0,1 0 62 0 0,0 0-1 0 0,-1 0 1 0 0,1 0 0 0 0,0 0 0 0 0,0 0 0 0 0,0-1 0 0 0,1 1 0 0 0,-1 0 0 0 0,0 0-1 0 0,1-1 1 0 0,-1 1 0 0 0,1-1 0 0 0,-1 1 0 0 0,1-1 0 0 0,0 0 0 0 0,-1 0-1 0 0,1 0 1 0 0,0 0 0 0 0,0 0 0 0 0,0 0 0 0 0,3 1 0 0 0,0-1-112 0 0,0 1-1 0 0,0-1 1 0 0,0-1 0 0 0,0 1-1 0 0,0-1 1 0 0,0 0 0 0 0,0 0 0 0 0,8-1-1 0 0,-5 0 16 0 0,1-1-1 0 0,0 0 0 0 0,0-1 0 0 0,13-5 1 0 0,-10 3 1 0 0,1 1 0 0 0,1 0 0 0 0,-1 1 0 0 0,0 0 0 0 0,1 1 0 0 0,20-1 0 0 0,-3 4-288 0 0,-26 0 0 0 0,18-4 0 0 0,-9 0-16 0 0,4-4-126 0 0,-14 3 101 0 0,-2 1-4 0 0,4-2-40 0 0,-1 0 0 0 0,1-1 0 0 0,-1 0-1 0 0,0 0 1 0 0,-1 0 0 0 0,1-1 0 0 0,-1 1 0 0 0,-1-1-1 0 0,1 0 1 0 0,-1 0 0 0 0,0 0 0 0 0,-1-1 0 0 0,0 1-1 0 0,0-1 1 0 0,0 1 0 0 0,-1-1 0 0 0,0 0 0 0 0,-1 1-1 0 0,0-1 1 0 0,-1-12 0 0 0,1 19 39 0 0,0 0-1 0 0,-1 0 1 0 0,1 0 0 0 0,-1 0 0 0 0,1 0-1 0 0,-1 1 1 0 0,0-1 0 0 0,1 0 0 0 0,-1 0-1 0 0,0 0 1 0 0,1 1 0 0 0,-1-1 0 0 0,0 0-1 0 0,0 1 1 0 0,0-1 0 0 0,0 0 0 0 0,0 1-1 0 0,0-1 1 0 0,-18-7-530 0 0,14 7 451 0 0,0 1 0 0 0,0-1 0 0 0,0 1 0 0 0,0-1 0 0 0,-1 1 0 0 0,1 1 0 0 0,0-1-1 0 0,0 1 1 0 0,0 0 0 0 0,-6 2 0 0 0,-8 3-187 0 0,-24 10 1 0 0,24-7 280 0 0,-16 6 438 0 0,1 3 1 0 0,0 0 0 0 0,-48 37-1 0 0,57-36-260 0 0,1 0 0 0 0,0 2-1 0 0,1 1 1 0 0,2 0 0 0 0,0 2-1 0 0,-32 48 1 0 0,48-64-78 0 0,1 0 0 0 0,0 1 0 0 0,0 0 0 0 0,1 0-1 0 0,0 0 1 0 0,0 1 0 0 0,1-1 0 0 0,0 1 0 0 0,1-1 0 0 0,0 1 0 0 0,1 11 0 0 0,0-14 64 0 0,1-1 1 0 0,-1 0 0 0 0,2 0-1 0 0,-1 0 1 0 0,1 0-1 0 0,-1 0 1 0 0,2 0 0 0 0,-1 0-1 0 0,1-1 1 0 0,-1 1-1 0 0,2-1 1 0 0,-1 0 0 0 0,0 0-1 0 0,1 0 1 0 0,0 0-1 0 0,0 0 1 0 0,1-1 0 0 0,7 6-1 0 0,-3-3 27 0 0,1-1-1 0 0,0 0 1 0 0,0 0 0 0 0,0-2-1 0 0,1 1 1 0 0,-1-1 0 0 0,1 0-1 0 0,0-1 1 0 0,15 2-1 0 0,-5-2 13 0 0,0-2 0 0 0,0 0 0 0 0,0-1 0 0 0,26-4 0 0 0,-29 1-54 0 0,1-1-1 0 0,-1-1 0 0 0,1 0 1 0 0,-1-1-1 0 0,-1-2 0 0 0,1 1 0 0 0,18-13 1 0 0,-15 6-178 0 0,-19 12 2 0 0,0 1-156 0 0,5-6-189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0,'0'0'66'0'0,"-1"2"-8"0"0,0 4 1308 0 0,-1 0-1 0 0,1 0 0 0 0,1-1 0 0 0,-1 1 0 0 0,1 0 0 0 0,0 0 0 0 0,0 0 0 0 0,1 0 0 0 0,-1 0 0 0 0,1-1 0 0 0,4 12 0 0 0,-3-10-905 0 0,1 0 0 0 0,7 13 1 0 0,0-5-226 0 0,0-2 1 0 0,0 1 0 0 0,1-1-1 0 0,1 0 1 0 0,0-1 0 0 0,1-1 0 0 0,26 18-1 0 0,109 57 476 0 0,-126-74-576 0 0,144 74 16 0 0,-164-85-860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11055 0 0,'0'0'1002'0'0,"-2"-1"-824"0"0,1 1-142 0 0,0-1-1 0 0,0 0 0 0 0,0 1 1 0 0,0-1-1 0 0,0 1 0 0 0,-1-1 1 0 0,1 1-1 0 0,0-1 0 0 0,0 1 1 0 0,-1 0-1 0 0,1 0 0 0 0,0 0 1 0 0,0 0-1 0 0,-1 0 0 0 0,1 0 1 0 0,0 0-1 0 0,-1 0 0 0 0,1 0 1 0 0,0 1-1 0 0,0-1 0 0 0,0 0 1 0 0,-1 1-1 0 0,1-1 0 0 0,0 1 0 0 0,-2 1 1 0 0,-1 0 419 0 0,-9 5 319 0 0,0 2 1 0 0,1 0 0 0 0,1 0 0 0 0,-1 1 0 0 0,2 0-1 0 0,-13 15 1 0 0,-14 13-560 0 0,-147 135 308 0 0,101-87-439 0 0,24-24-735 0 0,57-60-503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74 421 6447 0 0,'0'0'499'0'0,"-9"2"2084"0"0,7-2-1856 0 0,-1 1 1 0 0,0-1-1 0 0,1 0 1 0 0,-1 0 0 0 0,0 0-1 0 0,1 0 1 0 0,-1 0-1 0 0,1 0 1 0 0,-1-1 0 0 0,0 1-1 0 0,-2-2 1 0 0,3 1-414 0 0,1 0 0 0 0,-1 0 0 0 0,0 0 0 0 0,0 0 1 0 0,1 0-1 0 0,-1 0 0 0 0,1 0 0 0 0,-1 0 0 0 0,1-1 0 0 0,0 1 1 0 0,-1-1-1 0 0,-1-2 0 0 0,2 1-182 0 0,0 1 1 0 0,-1-1-1 0 0,1 0 0 0 0,1 1 1 0 0,-1-1-1 0 0,0 0 0 0 0,1 0 1 0 0,-1 0-1 0 0,1 0 0 0 0,0 0 1 0 0,0 0-1 0 0,0 0 1 0 0,0 0-1 0 0,0 1 0 0 0,1-1 1 0 0,-1 0-1 0 0,1 0 0 0 0,0 0 1 0 0,2-5-1 0 0,2-2-73 0 0,0 0 0 0 0,1 1-1 0 0,0 0 1 0 0,0 0 0 0 0,1 0 0 0 0,1 1-1 0 0,10-11 1 0 0,2 2 48 0 0,0 0 1 0 0,23-13-1 0 0,22-8-427 0 0,2 3-1 0 0,86-32 1 0 0,-143 63 296 0 0,6-3-132 0 0,61-23-2206 0 0,-67 27 1579 0 0,0 0 1 0 0,0 1-1 0 0,0 0 1 0 0,1 1-1 0 0,18-1 1 0 0,-11 5-820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18 7367 0 0,'9'-18'9616'0'0,"-10"21"-9153"0"0,-4 13-30 0 0,-1 0 0 0 0,-1 0 0 0 0,0 0 0 0 0,-19 28 0 0 0,4-6-35 0 0,-99 187 211 0 0,-113 201-582 0 0,224-408-288 0 0,-21 24 0 0 0,30-41 96 0 0,0 0 82 0 0,1-1-1 0 0,-1 1 1 0 0,0-1 0 0 0,1 1 0 0 0,-1-1 0 0 0,1 1-1 0 0,-1-1 1 0 0,0 1 0 0 0,1-1 0 0 0,-1 0 0 0 0,0 1-1 0 0,0-1 1 0 0,1 0 0 0 0,-1 0 0 0 0,0 0-1 0 0,-1 1 1 0 0,-5-5-905 0 0,5 3-40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5527 0 0,'0'0'12658'0'0,"3"1"-11302"0"0,7 3-1108 0 0,-1-1 1 0 0,1 0 0 0 0,-1-1 0 0 0,1 0-1 0 0,0-1 1 0 0,0 0 0 0 0,0 0 0 0 0,0-1-1 0 0,0 0 1 0 0,0-1 0 0 0,0 0 0 0 0,0-1-1 0 0,10-2 1 0 0,77-22 967 0 0,103-41-1 0 0,-117 37-1138 0 0,172-55-1585 0 0,-225 77-772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47 475 11519 0 0,'0'0'4394'0'0,"-8"0"-1045"0"0,6 0-3210 0 0,1 1-1 0 0,-1-1 1 0 0,1 0 0 0 0,0 0 0 0 0,-1 0-1 0 0,1 0 1 0 0,-1 0 0 0 0,1-1 0 0 0,0 1-1 0 0,-1 0 1 0 0,1-1 0 0 0,0 1-1 0 0,-1-1 1 0 0,1 1 0 0 0,0-1 0 0 0,-1 1-1 0 0,1-1 1 0 0,0 0 0 0 0,0 0 0 0 0,0 0-1 0 0,-2-1 1 0 0,2 0-40 0 0,0 1 1 0 0,1-1-1 0 0,-1 1 1 0 0,0-1-1 0 0,0 0 0 0 0,1 1 1 0 0,-1-1-1 0 0,1 0 0 0 0,-1 0 1 0 0,1 0-1 0 0,0 1 0 0 0,0-1 1 0 0,0 0-1 0 0,0-2 0 0 0,1-6 52 0 0,1 1 0 0 0,0 0 0 0 0,0 0 0 0 0,1 0 0 0 0,4-11 0 0 0,7-11-32 0 0,21-34 0 0 0,-8 18-65 0 0,66-100-7 0 0,-70 113-54 0 0,-20 29-95 0 0,1 1 1 0 0,-1-1 0 0 0,1 0-1 0 0,0 1 1 0 0,0 0 0 0 0,0 0-1 0 0,9-6 1 0 0,-12 9-123 0 0,1 0-1 0 0,0 0 1 0 0,0 1 0 0 0,0-1-1 0 0,0 0 1 0 0,0 1 0 0 0,0 0-1 0 0,0-1 1 0 0,0 1 0 0 0,0 0 0 0 0,0 0-1 0 0,0 0 1 0 0,0 0 0 0 0,0 0-1 0 0,0 1 1 0 0,0-1 0 0 0,0 1 0 0 0,0-1-1 0 0,0 1 1 0 0,0 0 0 0 0,0-1-1 0 0,0 1 1 0 0,0 0 0 0 0,-1 0 0 0 0,3 2-1 0 0,37 27-7303 0 0,-27-20 5192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 1375 0 0,'2'2'107'0'0,"5"5"216"0"0,38 34 10791 0 0,-36-34-8966 0 0,0-1 0 0 0,18 10 0 0 0,-18-13-1570 0 0,0 1-1 0 0,1-2 0 0 0,-1 1 1 0 0,1-1-1 0 0,-1-1 0 0 0,1 0 0 0 0,0 0 1 0 0,12-1-1 0 0,-13 0-544 0 0,1-1-1 0 0,0 0 1 0 0,-1-1-1 0 0,1 0 1 0 0,-1 0-1 0 0,0-1 1 0 0,0-1-1 0 0,0 1 1 0 0,0-1-1 0 0,0-1 1 0 0,-1 0-1 0 0,0 0 1 0 0,0 0-1 0 0,0-1 0 0 0,-1 0 1 0 0,1-1-1 0 0,-2 0 1 0 0,10-11-1 0 0,-15 17-68 0 0,0 0-1 0 0,0-1 0 0 0,0 1 0 0 0,-1-1 0 0 0,1 1 0 0 0,-1-1 0 0 0,1 0 0 0 0,-1 1 0 0 0,1-1 0 0 0,-1 0 0 0 0,0 1 1 0 0,0-1-1 0 0,0 0 0 0 0,0 1 0 0 0,0-1 0 0 0,0 0 0 0 0,0 1 0 0 0,0-1 0 0 0,-1 0 0 0 0,1 1 0 0 0,-1-1 0 0 0,1 1 1 0 0,-1-1-1 0 0,0 1 0 0 0,0-1 0 0 0,1 1 0 0 0,-1-1 0 0 0,0 1 0 0 0,0 0 0 0 0,-2-2 0 0 0,1 0-25 0 0,0 1 0 0 0,0 0 0 0 0,-1 0 0 0 0,1 0-1 0 0,-1 1 1 0 0,1-1 0 0 0,-1 1 0 0 0,1-1 0 0 0,-1 1-1 0 0,0 0 1 0 0,0 0 0 0 0,0 0 0 0 0,1 0 0 0 0,-1 0-1 0 0,0 1 1 0 0,-5-1 0 0 0,-6 2-23 0 0,0 0-1 0 0,0 1 0 0 0,0 0 1 0 0,0 1-1 0 0,0 1 1 0 0,1 0-1 0 0,-1 0 0 0 0,1 2 1 0 0,0 0-1 0 0,1 0 1 0 0,0 1-1 0 0,0 1 0 0 0,-18 14 1 0 0,16-10 126 0 0,1 0 0 0 0,0 1 1 0 0,1 1-1 0 0,0 0 0 0 0,1 0 1 0 0,0 1-1 0 0,2 1 0 0 0,0 0 1 0 0,0 0-1 0 0,-6 19 0 0 0,13-28-4 0 0,0 0 0 0 0,0 0 1 0 0,1 0-1 0 0,0 0 0 0 0,0 1 0 0 0,1-1 0 0 0,0 0 0 0 0,0 1 0 0 0,0-1 0 0 0,3 12 1 0 0,-2-16-76 0 0,-1 0 0 0 0,1 0 0 0 0,0 0 0 0 0,0 0 0 0 0,0 0 1 0 0,1 0-1 0 0,-1-1 0 0 0,0 1 0 0 0,1 0 0 0 0,0-1 0 0 0,0 1 1 0 0,0-1-1 0 0,0 0 0 0 0,0 1 0 0 0,0-1 0 0 0,0 0 1 0 0,1 0-1 0 0,-1 0 0 0 0,1-1 0 0 0,0 1 0 0 0,-1-1 0 0 0,1 1 1 0 0,0-1-1 0 0,0 0 0 0 0,0 0 0 0 0,0 0 0 0 0,4 0 1 0 0,13 0-1121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7367 0 0,'8'11'14674'0'0,"-8"-11"-14323"0"0,1 0 0 0 0,-1 0 0 0 0,0 0 1 0 0,1 0-1 0 0,0 0 0 0 0,1 0-50 0 0,0-1 0 0 0,0 1 0 0 0,0-1 1 0 0,0 1-1 0 0,1-1 0 0 0,-1 0 0 0 0,3-1 1 0 0,3-3-489 0 0,1 0 1 0 0,11-9 0 0 0,32-35 390 0 0,-36 33-271 0 0,1 0 1 0 0,23-16-1 0 0,-24 21-57 0 0,0 1 0 0 0,1 1-1 0 0,26-11 1 0 0,-37 18 97 0 0,0 0-1 0 0,0 0 1 0 0,0 0 0 0 0,0 1-1 0 0,0 0 1 0 0,0 0-1 0 0,1 0 1 0 0,-1 1 0 0 0,0 0-1 0 0,0 0 1 0 0,1 1-1 0 0,-1 0 1 0 0,0 0 0 0 0,9 3-1 0 0,-13-4 28 0 0,0 1 0 0 0,-1-1 0 0 0,1 1 0 0 0,-1-1 0 0 0,1 1 0 0 0,-1 0 0 0 0,1 0 0 0 0,-1 0 0 0 0,1 0 0 0 0,-1 0 0 0 0,1 0 0 0 0,-1 0 0 0 0,0 0 0 0 0,0 0 0 0 0,0 1 0 0 0,0-1 0 0 0,0 0 0 0 0,1 3 0 0 0,1 0 0 0 0,0 0 21 0 0,0 0 0 0 0,0-1-1 0 0,-1 1 1 0 0,1 0 0 0 0,-1 1-1 0 0,0-1 1 0 0,0 0 0 0 0,-1 0-1 0 0,1 1 1 0 0,-1-1 0 0 0,0 1 0 0 0,0-1-1 0 0,-1 1 1 0 0,1 0 0 0 0,-1-1-1 0 0,0 6 1 0 0,-2-1 72 0 0,-1-1-10 0 0,3-5-16 0 0,-2 2-42 0 0,2-3 7 0 0,1-4-335 0 0,0-1 276 0 0,0 1 0 0 0,0 0-1 0 0,0 0 1 0 0,0 0 0 0 0,4-4 0 0 0,-2 1-23 0 0,6-8-69 0 0,1 0 0 0 0,0 1 1 0 0,0 1-1 0 0,2 0 0 0 0,22-18 0 0 0,-9 7-39 0 0,-16 14 134 0 0,0 0-1 0 0,0 0 1 0 0,1 1-1 0 0,0 0 1 0 0,0 1-1 0 0,1 0 1 0 0,11-5-1 0 0,-20 10 129 0 0,1 2-70 0 0,-1-1-1 0 0,1 0 1 0 0,-1 1-1 0 0,0 0 1 0 0,1-1-1 0 0,-1 1 1 0 0,0 0-1 0 0,1 0 1 0 0,-1 0-1 0 0,0 1 1 0 0,0-1-1 0 0,0 0 1 0 0,0 1-1 0 0,0-1 1 0 0,0 1-1 0 0,-1 0 1 0 0,1 0-1 0 0,0 0 1 0 0,1 2-1 0 0,3 5 150 0 0,0 1-1 0 0,9 18 1 0 0,-11-17-46 0 0,1-1-93 0 0,-2 0 0 0 0,1 1 0 0 0,-1-1 0 0 0,-1 1 0 0 0,2 18 0 0 0,-1-4-139 0 0,-1 16-1754 0 0,-2-31-920 0 0,0-8 1277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17359 0 0,'0'0'1574'0'0,"2"2"-1292"0"0,4 1 144 0 0,0 0 0 0 0,0 0 0 0 0,1-1 0 0 0,-1 0-1 0 0,1 0 1 0 0,-1 0 0 0 0,1-1 0 0 0,0 0 0 0 0,0 0 0 0 0,0-1-1 0 0,-1 0 1 0 0,1 0 0 0 0,0 0 0 0 0,12-3 0 0 0,0-1-248 0 0,-1 0 0 0 0,0-1 0 0 0,-1-1 0 0 0,24-11-1 0 0,-32 12-203 0 0,0 1 0 0 0,-1-1-1 0 0,0 0 1 0 0,12-11-1 0 0,-11 0-540 0 0,-8 12-2335 0 0,-9 6 1634 0 0,-9 6 912 0 0,1 0 0 0 0,1 2-1 0 0,-24 17 1 0 0,5-3 77 0 0,7-5 594 0 0,-32 27 0 0 0,50-38-224 0 0,1 0 1 0 0,0 0 0 0 0,0 1-1 0 0,1 0 1 0 0,0 0 0 0 0,1 1-1 0 0,-7 14 1 0 0,12-22-43 0 0,0 0 1 0 0,0 0-1 0 0,0 0 0 0 0,1 1 1 0 0,-1-1-1 0 0,1 0 0 0 0,-1 0 1 0 0,1 1-1 0 0,0-1 0 0 0,0 1 1 0 0,0-1-1 0 0,0 0 0 0 0,1 1 1 0 0,-1-1-1 0 0,1 0 0 0 0,-1 0 1 0 0,1 1-1 0 0,0-1 0 0 0,0 0 0 0 0,-1 0 1 0 0,2 0-1 0 0,-1 0 0 0 0,0 0 1 0 0,0 0-1 0 0,1 0 0 0 0,-1 0 1 0 0,1 0-1 0 0,-1-1 0 0 0,1 1 1 0 0,0 0-1 0 0,0-1 0 0 0,0 0 1 0 0,3 2-1 0 0,-1 1-19 0 0,1-1-1 0 0,0-1 1 0 0,0 1-1 0 0,0-1 0 0 0,11 4 1 0 0,-1-4-2266 0 0,1-4-3338 0 0,-4-1-1041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3679 0 0,'0'0'10222'0'0,"-2"1"-9354"0"0,-12 10-170 0 0,0 0 1 0 0,0 1-1 0 0,1 0 1 0 0,-16 21-1 0 0,-6 4-533 0 0,6-10-110 0 0,10-9-84 0 0,-28 33-1 0 0,43-46 114 0 0,0 0 0 0 0,0 1 0 0 0,1-1 0 0 0,-1 1 0 0 0,1 0 1 0 0,1 0-1 0 0,-1 0 0 0 0,1 1 0 0 0,0-1 0 0 0,0 0 0 0 0,-1 11 0 0 0,3-13-26 0 0,0-1-1 0 0,1 1 1 0 0,-1 0-1 0 0,1-1 1 0 0,-1 1-1 0 0,1-1 1 0 0,0 1-1 0 0,0-1 1 0 0,1 0-1 0 0,-1 1 1 0 0,1-1-1 0 0,-1 0 1 0 0,1 0-1 0 0,0 0 1 0 0,0 0-1 0 0,0 0 1 0 0,1-1-1 0 0,-1 1 1 0 0,1-1-1 0 0,0 1 1 0 0,-1-1 0 0 0,1 0-1 0 0,0 0 1 0 0,0 0-1 0 0,0 0 1 0 0,1-1-1 0 0,-1 1 1 0 0,0-1-1 0 0,1 0 1 0 0,-1 0-1 0 0,1 0 1 0 0,-1 0-1 0 0,1-1 1 0 0,-1 1-1 0 0,1-1 1 0 0,-1 0-1 0 0,1 0 1 0 0,0-1-1 0 0,-1 1 1 0 0,1 0-1 0 0,-1-1 1 0 0,1 0-1 0 0,5-2 1 0 0,0-2-36 0 0,-1 1 1 0 0,1-1 0 0 0,-1-1-1 0 0,-1 0 1 0 0,1 0 0 0 0,-1 0-1 0 0,0-1 1 0 0,-1 0 0 0 0,1 0-1 0 0,-1-1 1 0 0,-1 0-1 0 0,8-13 1 0 0,-5 6-12 0 0,-1 0 1 0 0,0 0-1 0 0,-1-1 0 0 0,-1 0 1 0 0,-1 0-1 0 0,4-24 0 0 0,-7 32-203 0 0,0-1 0 0 0,-1 0 0 0 0,0 0 0 0 0,0 0 0 0 0,-3-12 0 0 0,3 19-152 0 0,0 2-51 0 0,-1-1 354 0 0,1 1-1 0 0,0-1 1 0 0,-1 1-1 0 0,1-1 1 0 0,0 1-1 0 0,-1 0 1 0 0,1-1-1 0 0,0 1 1 0 0,-1 0-1 0 0,1-1 1 0 0,-1 1-1 0 0,1 0 1 0 0,-1-1-1 0 0,1 1 1 0 0,-1 0-1 0 0,1 0 1 0 0,-1 0-1 0 0,1-1 1 0 0,-1 1-1 0 0,1 0 0 0 0,-1 0 1 0 0,1 0-1 0 0,-1 0 1 0 0,0 0-1 0 0,-13-1-749 0 0,11 1 540 0 0,1 0-1 0 0,0 1 0 0 0,-1-1 0 0 0,1 1 1 0 0,0-1-1 0 0,0 1 0 0 0,-1 0 1 0 0,1 0-1 0 0,0 0 0 0 0,0 0 1 0 0,0 1-1 0 0,0-1 0 0 0,0 0 1 0 0,1 1-1 0 0,-1 0 0 0 0,-2 2 1 0 0,2-2-303 0 0,-1 5-1001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2 369 2303 0 0,'0'0'102'0'0,"0"2"-1"0"0,0 2-48 0 0,-2 28 18400 0 0,12-41-15267 0 0,2-7-5837 0 0,-6 8 4384 0 0,42-73-641 0 0,35-53 455 0 0,-72 119-1402 0 0,1 0 0 0 0,1 0 1 0 0,0 2-1 0 0,1-1 0 0 0,0 2 0 0 0,18-13 0 0 0,-19 18-206 0 0,1-1 0 0 0,0 2 0 0 0,0 0 0 0 0,0 1 0 0 0,1 0 0 0 0,0 1 0 0 0,18-3 0 0 0,-24 6-646 0 0,1 1 0 0 0,-1 0 1 0 0,1 0-1 0 0,0 1 0 0 0,-1 0 0 0 0,14 4 0 0 0,-20-5 299 0 0,-1 0-1 0 0,1 1 1 0 0,-1-1 0 0 0,1 0-1 0 0,-1 0 1 0 0,1-1-1 0 0,0 1 1 0 0,-1 0 0 0 0,4-2-1 0 0,-3 1-1671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92 209 9215 0 0,'0'0'6748'0'0,"0"2"-6273"0"0,-4 7 265 0 0,-1 0 0 0 0,0 0 0 0 0,-11 15 1 0 0,-5 9 163 0 0,-12 17-415 0 0,25-39-426 0 0,15-21-75 0 0,0 1 0 0 0,1 1 0 0 0,0 0 0 0 0,0 0 0 0 0,18-13 0 0 0,53-30 15 0 0,-34 24-6 0 0,-13 7 9 0 0,0 0-1 0 0,56-23 0 0 0,-86 42 19 0 0,0 1-1 0 0,0-1 1 0 0,0 1-1 0 0,0-1 1 0 0,0 1-1 0 0,0-1 1 0 0,0 1-1 0 0,0 0 1 0 0,1 0-1 0 0,-1 0 1 0 0,0 1-1 0 0,0-1 1 0 0,0 0-1 0 0,0 1 1 0 0,0-1-1 0 0,0 1 1 0 0,0 0-1 0 0,0-1 1 0 0,0 1-1 0 0,0 0 1 0 0,0 0-1 0 0,-1 1 1 0 0,1-1-1 0 0,0 0 1 0 0,-1 0-1 0 0,1 1 1 0 0,-1-1-1 0 0,1 1 1 0 0,-1 0-1 0 0,1-1 1 0 0,-1 1-1 0 0,0 0 1 0 0,0 0-1 0 0,0-1 1 0 0,0 1-1 0 0,0 0 1 0 0,-1 0-1 0 0,1 0 1 0 0,-1 0-1 0 0,1 0 0 0 0,-1 1 1 0 0,0-1-1 0 0,1 0 1 0 0,-1 4 0 0 0,0 8 77 0 0,-1 0 0 0 0,0-1 0 0 0,-1 1 1 0 0,-4 14-1 0 0,3-19-41 0 0,-1-2 12 0 0,3-5 149 0 0,10-21-87 0 0,2-2-236 0 0,2-1 1 0 0,0 2-1 0 0,1 0 1 0 0,1 0-1 0 0,1 1 0 0 0,28-25 1 0 0,-32 33 86 0 0,0 1 0 0 0,1 0 1 0 0,0 1-1 0 0,1 1 0 0 0,0 0 0 0 0,0 1 1 0 0,1 0-1 0 0,0 1 0 0 0,0 1 0 0 0,0 0 1 0 0,18-2-1 0 0,-29 6 42 0 0,0 1 0 0 0,0-1 0 0 0,1 1 0 0 0,-1 0 0 0 0,0 1 0 0 0,0-1 0 0 0,0 1-1 0 0,0-1 1 0 0,0 1 0 0 0,0 0 0 0 0,0 1 0 0 0,0-1 0 0 0,-1 1 0 0 0,1 0 0 0 0,0-1 0 0 0,-1 2 0 0 0,6 3 0 0 0,-6-4-14 0 0,-1 0-1 0 0,0 0 1 0 0,0 1 0 0 0,-1-1 0 0 0,1 1-1 0 0,0-1 1 0 0,-1 1 0 0 0,1-1-1 0 0,-1 1 1 0 0,0 0 0 0 0,0 0-1 0 0,0-1 1 0 0,0 1 0 0 0,-1 0-1 0 0,1 0 1 0 0,-1 0 0 0 0,0 0 0 0 0,0 0-1 0 0,0 0 1 0 0,0 0 0 0 0,0 0-1 0 0,0 0 1 0 0,-1 0 0 0 0,-1 5-1 0 0,-33 95 455 0 0,0-19-5680 0 0,29-73-1510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 5527 0 0,'0'0'423'0'0,"-2"-1"216"0"0,-5-3 3455 0 0,0 1 0 0 0,-14-5 0 0 0,0 6-216 0 0,20 2-3875 0 0,-1 0-1 0 0,1 0 0 0 0,-1 1 1 0 0,0-1-1 0 0,1 1 0 0 0,-1-1 1 0 0,1 1-1 0 0,-1-1 0 0 0,-2 2 0 0 0,2-1 6 0 0,1 0-1 0 0,-1 0 1 0 0,0 1-1 0 0,1-1 0 0 0,0 0 1 0 0,-1 0-1 0 0,1 1 0 0 0,0-1 1 0 0,-1 1-1 0 0,1-1 1 0 0,0 1-1 0 0,0 0 0 0 0,0-1 1 0 0,1 1-1 0 0,-1 0 0 0 0,0 0 1 0 0,0-1-1 0 0,0 4 1 0 0,-1 3-15 0 0,-12 24-49 0 0,-15 55 0 0 0,25-70 41 0 0,0 0 0 0 0,2-1 0 0 0,0 1 0 0 0,1 0-1 0 0,1 25 1 0 0,-1-39 15 0 0,1-1 0 0 0,0-1 0 0 0,0 0 0 0 0,0 1 0 0 0,1-1 0 0 0,-1 0 0 0 0,0 0 0 0 0,0 1 0 0 0,1-1 0 0 0,-1 0 0 0 0,1 0 0 0 0,-1 0 0 0 0,1 1 0 0 0,1 1 0 0 0,2 5 21 0 0,-3-6 81 0 0,0-1-2 0 0,1 1-52 0 0,0 0 0 0 0,1-1 1 0 0,-1 0-1 0 0,0 1 0 0 0,0-1 0 0 0,1 0 0 0 0,-1 0 1 0 0,0 0-1 0 0,1 0 0 0 0,-1-1 0 0 0,1 1 1 0 0,-1-1-1 0 0,1 0 0 0 0,-1 1 0 0 0,1-1 1 0 0,-1 0-1 0 0,1 0 0 0 0,2-1 0 0 0,-1 0-22 0 0,0 0-1 0 0,0 0 1 0 0,0-1-1 0 0,-1 1 1 0 0,1-1-1 0 0,-1 0 1 0 0,1 0-1 0 0,-1 0 1 0 0,0-1-1 0 0,6-4 1 0 0,-3 1-67 0 0,1-1 0 0 0,-2 0 0 0 0,1 0 0 0 0,-1 0 0 0 0,0-1-1 0 0,0 0 1 0 0,-1 0 0 0 0,0 0 0 0 0,-1 0 0 0 0,3-10 0 0 0,-2-1-97 0 0,-2 0 0 0 0,0 0 0 0 0,-2 0-1 0 0,0 0 1 0 0,-1-1 0 0 0,0 1 0 0 0,-8-29 0 0 0,8 43 423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487 127 3223 0 0,'23'-10'-962'0'0,"-6"4"4218"0"0,31-19 1 0 0,-43 22-2484 0 0,0 0 0 0 0,-1 0 0 0 0,1-1 0 0 0,-1 0 0 0 0,0 0 0 0 0,0 0 0 0 0,0 0 1 0 0,-1 0-1 0 0,0-1 0 0 0,6-9 0 0 0,-9 14-690 0 0,1-1 0 0 0,-1 0-1 0 0,1 0 1 0 0,-1 0 0 0 0,1 0 0 0 0,-1 0 0 0 0,0 1 0 0 0,0-1-1 0 0,1 0 1 0 0,-1 0 0 0 0,0 0 0 0 0,0 0 0 0 0,0 0 0 0 0,0 0-1 0 0,0 0 1 0 0,0 0 0 0 0,0 0 0 0 0,0 0 0 0 0,-1 0 0 0 0,1 0-1 0 0,0 0 1 0 0,0 0 0 0 0,-1 0 0 0 0,0-1 0 0 0,0 1-34 0 0,0 0 0 0 0,0 0 0 0 0,0 0 0 0 0,0 1 0 0 0,0-1 0 0 0,-1 0 1 0 0,1 1-1 0 0,0-1 0 0 0,0 1 0 0 0,-1-1 0 0 0,1 1 0 0 0,0 0 0 0 0,-1-1 0 0 0,1 1 1 0 0,-2 0-1 0 0,-5 0-5 0 0,1 0 1 0 0,0 0-1 0 0,0 1 1 0 0,-1 0-1 0 0,-10 3 1 0 0,-8 4-31 0 0,0 2 1 0 0,1 1-1 0 0,-35 20 0 0 0,-68 50 34 0 0,81-50 18 0 0,20-13 82 0 0,2 1 0 0 0,-37 35 1 0 0,62-54-138 0 0,0 1 1 0 0,-1-1 0 0 0,1 0-1 0 0,0 0 1 0 0,-1 1 0 0 0,1-1-1 0 0,0 0 1 0 0,-1 0-1 0 0,1 1 1 0 0,0-1 0 0 0,0 0-1 0 0,0 1 1 0 0,-1-1 0 0 0,1 0-1 0 0,0 1 1 0 0,0-1-1 0 0,0 1 1 0 0,0-1 0 0 0,0 0-1 0 0,0 1 1 0 0,0-1 0 0 0,0 1-1 0 0,7 0 473 0 0,15-9-134 0 0,65-37-200 0 0,-47 23-186 0 0,80-32-1 0 0,-118 54-21 0 0,-2 2-28 0 0,-2 5 75 0 0,1 0 0 0 0,-1 0 0 0 0,-1 0 0 0 0,0-1 0 0 0,0 1 0 0 0,-7 11 0 0 0,-29 38 51 0 0,24-35 1 0 0,-169 260 278 0 0,126-200-280 0 0,38-56-128 0 0,-31 52 0 0 0,45-62-945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14 374 15951 0 0,'0'0'5646'0'0,"-9"-2"-2711"0"0,5 3-1225 0 0,11-3-777 0 0,51-83-445 0 0,67-101-287 0 0,-110 165-552 0 0,1 0 0 0 0,0 2 0 0 0,22-20 0 0 0,-27 56-1081 0 0,-9-16 1029 0 0,-1 1 0 0 0,0 0 0 0 0,1-1 0 0 0,-1 1-1 0 0,0-1 1 0 0,1 0 0 0 0,0 1 0 0 0,-1-1 0 0 0,4 2-1 0 0,-4-2 77 0 0,10 4-1287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59 147 18023 0 0,'0'0'2024'0'0,"9"-2"-764"0"0,13-3-789 0 0,0 0-1 0 0,0 1 0 0 0,0 2 1 0 0,0 0-1 0 0,33 1 1 0 0,-25 4-435 0 0,-17-1-29 0 0,0-2 0 0 0,0 1-1 0 0,13-2 1 0 0,-22 0-13 0 0,0 1 0 0 0,-1-1 0 0 0,1 0 0 0 0,-1 0 0 0 0,1 0 0 0 0,-1 0 0 0 0,1-1 0 0 0,-1 1 0 0 0,0-1 1 0 0,0 0-1 0 0,0 0 0 0 0,0 0 0 0 0,0-1 0 0 0,0 1 0 0 0,3-4 0 0 0,-1 0-11 0 0,1 0 0 0 0,-1-1 0 0 0,0 0 0 0 0,0 0-1 0 0,-1 0 1 0 0,0-1 0 0 0,0 1 0 0 0,-1-1 0 0 0,5-14 0 0 0,-8 21-33 0 0,0 1 0 0 0,0-1 1 0 0,0 1-1 0 0,0-1 0 0 0,1 0 0 0 0,-1 1 0 0 0,0-1 0 0 0,-1 1 1 0 0,1-1-1 0 0,0 0 0 0 0,0 1 0 0 0,0-1 0 0 0,0 1 0 0 0,0-1 0 0 0,0 1 1 0 0,-1-1-1 0 0,1 1 0 0 0,0-1 0 0 0,-1 1 0 0 0,1-1 0 0 0,0 1 1 0 0,-1-1-1 0 0,1 1 0 0 0,0-1 0 0 0,-1 1 0 0 0,1-1 0 0 0,-1 1 0 0 0,1 0 1 0 0,-1-1-1 0 0,1 1 0 0 0,-1 0 0 0 0,1 0 0 0 0,-1-1 0 0 0,1 1 1 0 0,-1 0-1 0 0,1 0 0 0 0,-1 0 0 0 0,1-1 0 0 0,-1 1 0 0 0,0 0 1 0 0,1 0-1 0 0,-1 0 0 0 0,1 0 0 0 0,-1 0 0 0 0,0 0 0 0 0,1 0 0 0 0,-1 1 1 0 0,1-1-1 0 0,-2 0 0 0 0,-3 1-58 0 0,-1 0 0 0 0,1 0 1 0 0,-10 4-1 0 0,14-5 30 0 0,-18 8 28 0 0,-1 1 0 0 0,1 0 1 0 0,1 2-1 0 0,-20 13 0 0 0,-65 57 258 0 0,59-46 2 0 0,25-18-85 0 0,1 0 0 0 0,1 1-1 0 0,-26 35 1 0 0,40-50-71 0 0,0 0 0 0 0,1 1 0 0 0,0-1 1 0 0,-1 1-1 0 0,1 0 0 0 0,1 0 0 0 0,-1 0 0 0 0,1 0 1 0 0,-1 0-1 0 0,1 0 0 0 0,0 0 0 0 0,1 0 0 0 0,-1 0 1 0 0,1 0-1 0 0,-1 1 0 0 0,1-1 0 0 0,1 0 0 0 0,-1 0 1 0 0,1 1-1 0 0,-1-1 0 0 0,1 0 0 0 0,0 0 0 0 0,1 0 1 0 0,-1 0-1 0 0,1 0 0 0 0,0 0 0 0 0,-1 0 0 0 0,2-1 1 0 0,-1 1-1 0 0,0-1 0 0 0,1 1 0 0 0,0-1 0 0 0,0 0 1 0 0,0 0-1 0 0,0 0 0 0 0,5 3 0 0 0,5 4 98 0 0,1 0 0 0 0,0-1 1 0 0,30 13-1 0 0,-41-20-142 0 0,0-1-84 0 0,0 0 1 0 0,0 0 0 0 0,0-1 0 0 0,0 1-1 0 0,0-1 1 0 0,0 1 0 0 0,0-1-1 0 0,0 0 1 0 0,0 0 0 0 0,0 0 0 0 0,0 0-1 0 0,0-1 1 0 0,0 1 0 0 0,0-1-1 0 0,0 0 1 0 0,5-2 0 0 0,4-2-453 0 0,-1-1 1 0 0,17-10 0 0 0,-20 11 410 0 0,3-2-925 0 0,1-1 0 0 0,15-15 0 0 0,-13 10-5578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114 174 2759 0 0,'0'0'17176'0'0,"2"0"-16581"0"0,41 4 834 0 0,-30-4-1032 0 0,0 1 0 0 0,22 5 0 0 0,-25-4-354 0 0,-1 0 1 0 0,1-1-1 0 0,0 0 0 0 0,0 0 1 0 0,-1-1-1 0 0,1 0 1 0 0,0-1-1 0 0,0 0 1 0 0,17-5-1 0 0,-20 4-107 0 0,0 0 0 0 0,0-1-1 0 0,0 0 1 0 0,-1 0 0 0 0,1-1 0 0 0,-1 0 0 0 0,0 0 0 0 0,0 0 0 0 0,0-1-1 0 0,0 0 1 0 0,-1 0 0 0 0,0 0 0 0 0,8-11 0 0 0,-11 13-5 0 0,0 0 0 0 0,0 0 0 0 0,-1 0 0 0 0,1 0 1 0 0,-1 0-1 0 0,1 0 0 0 0,-1-1 0 0 0,0 1 0 0 0,0-1 0 0 0,-1 1 0 0 0,1-1 0 0 0,-1 1 1 0 0,1-1-1 0 0,-1 1 0 0 0,0-1 0 0 0,-1 0 0 0 0,0-4 0 0 0,1 6-63 0 0,-1-1 0 0 0,0 1-1 0 0,0-1 1 0 0,0 1 0 0 0,-1-1 0 0 0,1 1-1 0 0,-1 0 1 0 0,1 0 0 0 0,-1 0-1 0 0,1 0 1 0 0,-1 0 0 0 0,0 0-1 0 0,0 0 1 0 0,0 0 0 0 0,0 1 0 0 0,-1-1-1 0 0,1 1 1 0 0,0-1 0 0 0,-1 1-1 0 0,1 0 1 0 0,0 0 0 0 0,-1 0 0 0 0,-4-1-1 0 0,-7-1 87 0 0,0 1-1 0 0,0 0 0 0 0,-1 1 1 0 0,1 1-1 0 0,0 0 1 0 0,0 1-1 0 0,-1 0 0 0 0,1 1 1 0 0,0 1-1 0 0,0 0 1 0 0,1 1-1 0 0,-1 0 0 0 0,1 1 1 0 0,0 1-1 0 0,0 0 1 0 0,0 1-1 0 0,1 0 0 0 0,0 1 1 0 0,0 0-1 0 0,1 1 1 0 0,-17 16-1 0 0,19-15 150 0 0,1 0 0 0 0,-1 1 0 0 0,1-1 0 0 0,1 2 0 0 0,0-1 0 0 0,1 1 0 0 0,0 0 0 0 0,1 1 0 0 0,0-1 0 0 0,-3 15 0 0 0,6-17 33 0 0,-1 0 0 0 0,2 0-1 0 0,0 0 1 0 0,0 0 0 0 0,0 0-1 0 0,1 1 1 0 0,1-1 0 0 0,0 0 0 0 0,0 0-1 0 0,1 0 1 0 0,1 0 0 0 0,-1 0-1 0 0,8 16 1 0 0,-7-21-68 0 0,-1-1 0 0 0,1 1 0 0 0,0-1 0 0 0,0 1-1 0 0,1-1 1 0 0,-1 0 0 0 0,1-1 0 0 0,0 1 0 0 0,0-1 0 0 0,0 1-1 0 0,0-1 1 0 0,1 0 0 0 0,-1-1 0 0 0,1 1 0 0 0,0-1 0 0 0,0 0-1 0 0,0 0 1 0 0,0 0 0 0 0,0-1 0 0 0,0 0 0 0 0,0 0 0 0 0,0 0-1 0 0,9 0 1 0 0,9-1 136 0 0,1-1 0 0 0,-1-1 1 0 0,0-1-1 0 0,25-6 0 0 0,-17 3-45 0 0,46-9-1155 0 0,-75 14-36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13903 0 0,'0'0'638'0'0,"-1"2"-14"0"0,-9 21-741 0 0,4-12 968 0 0,1 0-1 0 0,-6 23 1 0 0,10-29-600 0 0,0-1-1 0 0,0 0 1 0 0,1 1 0 0 0,0-1 0 0 0,0 1 0 0 0,0-1 0 0 0,0 1-1 0 0,1-1 1 0 0,-1 0 0 0 0,1 1 0 0 0,0-1 0 0 0,3 5 0 0 0,-2-2-46 0 0,2-1 1 0 0,-1 1 0 0 0,1-1 0 0 0,0 0 0 0 0,0 0 0 0 0,1-1 0 0 0,0 1 0 0 0,0-1 0 0 0,0 0 0 0 0,0 0 0 0 0,1-1 0 0 0,0 0 0 0 0,10 6 0 0 0,7 2 182 0 0,0-1 0 0 0,38 11 0 0 0,-30-11-102 0 0,-16-5-422 0 0,0-2 1 0 0,0 0-1 0 0,1 0 1 0 0,-1-2-1 0 0,1 0 1 0 0,0 0 0 0 0,-1-2-1 0 0,1 0 1 0 0,29-4-1 0 0,-43 4-396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 10591 0 0,'0'0'819'0'0,"-1"-1"-306"0"0,-1 0-78 0 0,0 0 0 0 0,0 0-1 0 0,0 0 1 0 0,0 0-1 0 0,0 0 1 0 0,0 1-1 0 0,0-1 1 0 0,-1 1 0 0 0,1 0-1 0 0,0-1 1 0 0,0 1-1 0 0,-1 0 1 0 0,-3 1 0 0 0,2 0-118 0 0,0 0 0 0 0,0 0 0 0 0,0 0 1 0 0,0 0-1 0 0,1 1 0 0 0,-1 0 1 0 0,-4 2-1 0 0,-5 5-234 0 0,1 1 1 0 0,0 0-1 0 0,-13 14 1 0 0,12-12 115 0 0,-2 2-184 0 0,-3 2 9 0 0,1 1 0 0 0,0 1 1 0 0,-20 29-1 0 0,-57 107-24 0 0,85-141-188 0 0,0-1 0 0 0,-18 19 0 0 0,22-26 113 0 0,1-2 1 0 0,0 1-1 0 0,-1 0 0 0 0,0-1 0 0 0,0 0 0 0 0,0 0 1 0 0,0 0-1 0 0,0-1 0 0 0,-11 4 0 0 0,10-3-2944 0 0,12-8 1918 0 0,19-12 44 0 0,-15 11 697 0 0,7-4-199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8751 0 0,'0'0'8128'0'0,"0"1"-7049"0"0,-1 14-257 0 0,0-1 0 0 0,-1 1 0 0 0,-7 27 0 0 0,-19 44-319 0 0,10-34-445 0 0,-31 96 50 0 0,-77 159 0 0 0,111-275-91 0 0,-5 8 83 0 0,-26 77-1 0 0,44-108-695 0 0,0 1 0 0 0,0-1-1 0 0,0 17 1 0 0,2-24-771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51 131 11055 0 0,'-8'-4'1144'0'0,"0"0"3582"0"0,8 4-4535 0 0,-1 0 0 0 0,1 0 1 0 0,0 0-1 0 0,0 0 1 0 0,-1 0-1 0 0,1 0 0 0 0,0 0 1 0 0,-1 0-1 0 0,1-1 0 0 0,0 1 1 0 0,0 0-1 0 0,-1 0 1 0 0,1 0-1 0 0,0 0 0 0 0,-1 0 1 0 0,1 0-1 0 0,0 1 1 0 0,-1-1-1 0 0,1 0 0 0 0,0 0 1 0 0,0 0-1 0 0,-1 0 0 0 0,1 0 1 0 0,0 0-1 0 0,0 0 1 0 0,-1 1-1 0 0,1-1 0 0 0,0 0 1 0 0,0 0-1 0 0,-1 1 0 0 0,-11 5 766 0 0,11-6-735 0 0,0 1-189 0 0,0 0 0 0 0,0 0 0 0 0,0 0 0 0 0,0 0 0 0 0,0 1 0 0 0,0-1 0 0 0,1 0 0 0 0,-1 0 0 0 0,0 0 0 0 0,1 1 0 0 0,-1-1 0 0 0,1 0 0 0 0,-1 1 0 0 0,1-1 0 0 0,-1 1 0 0 0,1-1 0 0 0,0 0 0 0 0,0 1 0 0 0,0-1 0 0 0,0 1-1 0 0,0-1 1 0 0,0 0 0 0 0,0 1 0 0 0,0-1 0 0 0,1 1 0 0 0,-1-1 0 0 0,1 0 0 0 0,-1 1 0 0 0,1-1 0 0 0,-1 0 0 0 0,2 2 0 0 0,-1 0-1 0 0,1 0 0 0 0,0 0 0 0 0,0 0 0 0 0,0 0 0 0 0,0 0 0 0 0,0 0 0 0 0,1 0 0 0 0,-1-1 0 0 0,1 1 0 0 0,3 2 0 0 0,-3-4-19 0 0,-1 0 1 0 0,0 0-1 0 0,1-1 1 0 0,-1 1-1 0 0,1 0 0 0 0,-1-1 1 0 0,1 0-1 0 0,0 1 1 0 0,-1-1-1 0 0,4-1 0 0 0,1 2 41 0 0,3-1-1 0 0,1-1 0 0 0,0 0-1 0 0,-1 0 1 0 0,1-1 0 0 0,-1-1-1 0 0,15-4 1 0 0,59-29 65 0 0,-28 11-69 0 0,15-4 43 0 0,148-40 0 0 0,-160 54-128 0 0,-34 8-639 0 0,54-8 0 0 0,-69 14-72 0 0,9-1-1057 0 0,-7 3-4310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33 362 6447 0 0,'-2'2'499'0'0,"-26"38"8508"0"0,26-26-2785 0 0,10-19-6076 0 0,0 0-1 0 0,-1-1 1 0 0,1 0-1 0 0,-1 0 1 0 0,0 0-1 0 0,-1-1 1 0 0,0 0 0 0 0,7-9-1 0 0,-1-2 232 0 0,0-1-1 0 0,14-28 1 0 0,20-61 332 0 0,-12 25-67 0 0,-32 78-620 0 0,0 0 1 0 0,1 1-1 0 0,-1-1 1 0 0,1 1 0 0 0,0 0-1 0 0,0 0 1 0 0,1 0-1 0 0,-1 0 1 0 0,1 1-1 0 0,0-1 1 0 0,0 1-1 0 0,0 0 1 0 0,4-2-1 0 0,-1 1-645 0 0,-1 1 0 0 0,1 1 0 0 0,0-1-1 0 0,-1 1 1 0 0,11-2 0 0 0,-3 1-1056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67 138 10135 0 0,'0'0'778'0'0,"-2"1"-506"0"0,-10 10 374 0 0,1 5 9727 0 0,16-10-9870 0 0,-3-4-402 0 0,0 0-1 0 0,-1 0 1 0 0,1-1 0 0 0,0 1-1 0 0,0 0 1 0 0,0-1 0 0 0,1 1-1 0 0,-1-1 1 0 0,0 1 0 0 0,0-1-1 0 0,1 0 1 0 0,-1 0 0 0 0,1 0-1 0 0,-1 0 1 0 0,1-1 0 0 0,-1 1-1 0 0,6 0 1 0 0,3-1-44 0 0,0 0 1 0 0,-1-1-1 0 0,1 0 0 0 0,0-1 1 0 0,0 0-1 0 0,-1-1 1 0 0,1 0-1 0 0,-1 0 0 0 0,0-1 1 0 0,19-10-1 0 0,-17 7-98 0 0,-1 0 0 0 0,0 0 0 0 0,-1-1 0 0 0,0-1 0 0 0,0 0 0 0 0,-1 0 1 0 0,0-1-1 0 0,14-18 0 0 0,-20 22 6 0 0,0 0 0 0 0,0 0 1 0 0,-1 0-1 0 0,0 0 0 0 0,0 0 1 0 0,0 0-1 0 0,0-8 0 0 0,-1 13-162 0 0,-16-10-531 0 0,10 11 671 0 0,0-1 0 0 0,1 1 0 0 0,-1 0 1 0 0,0 0-1 0 0,0 1 0 0 0,0-1 0 0 0,1 1 0 0 0,-1 0 0 0 0,0 0 0 0 0,1 1 0 0 0,-1-1 0 0 0,1 1 0 0 0,-1 0 1 0 0,-5 3-1 0 0,-4 4 10 0 0,-1 0 0 0 0,-21 19 1 0 0,15-11 76 0 0,1 2 0 0 0,1 0 0 0 0,1 2 0 0 0,-20 28 1 0 0,27-33-5 0 0,0 2 0 0 0,1-1 0 0 0,1 2 0 0 0,1-1 0 0 0,0 1 0 0 0,-6 28 0 0 0,11-36-21 0 0,1 1-1 0 0,-1 17 0 0 0,3-24 7 0 0,0-1-1 0 0,0 1 0 0 0,0 0 1 0 0,1-1-1 0 0,0 1 1 0 0,0-1-1 0 0,0 1 1 0 0,0-1-1 0 0,3 6 0 0 0,-4-9-21 0 0,1 0-1 0 0,-1 1 0 0 0,1-1 0 0 0,-1 0 0 0 0,1 0 0 0 0,0 0 0 0 0,-1 0 0 0 0,1 0 0 0 0,0 0 0 0 0,0 0 0 0 0,0 0 0 0 0,0 0 0 0 0,0 0 0 0 0,-1-1 1 0 0,2 1-1 0 0,-1 0 0 0 0,0-1 0 0 0,0 1 0 0 0,0-1 0 0 0,2 2 0 0 0,1-1-292 0 0,1 2-176 0 0,0-1 1 0 0,0 0-1 0 0,0 0 1 0 0,1-1-1 0 0,9 3 1 0 0,6-1-3840 0 0,-9-2-1416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32 214 4607 0 0,'0'0'354'0'0,"-6"7"2712"0"0,-19 20 12247 0 0,27-28-14942 0 0,6 0-204 0 0,0-1-1 0 0,1-1 1 0 0,-1 1-1 0 0,0-2 1 0 0,0 1-1 0 0,-1-1 1 0 0,13-7-1 0 0,49-41 4 0 0,-55 41-117 0 0,29-26-81 0 0,-17 15 70 0 0,48-33-1 0 0,-65 49-92 0 0,2 1-1 0 0,-1 0 1 0 0,0 0 0 0 0,1 1-1 0 0,0 0 1 0 0,0 1-1 0 0,0 0 1 0 0,1 1 0 0 0,11-1-1 0 0,-13 4-75 0 0,-8 0 122 0 0,-1 0-1 0 0,1 0 1 0 0,-1 0-1 0 0,1 1 1 0 0,-1-1-1 0 0,0 0 1 0 0,0 0-1 0 0,0 1 1 0 0,1-1-1 0 0,-1 1 1 0 0,-1-1-1 0 0,1 1 1 0 0,0 0-1 0 0,0-1 1 0 0,0 1-1 0 0,-1 0 1 0 0,1-1-1 0 0,-1 1 1 0 0,0 0-1 0 0,1 0 1 0 0,-1-1-1 0 0,0 1 1 0 0,0 0-1 0 0,0 0 1 0 0,0 2-1 0 0,-1 7-7 0 0,0-1 0 0 0,-1 0 0 0 0,-3 12 0 0 0,4-19 2 0 0,-4 12 109 0 0,-1 0 0 0 0,0 0 0 0 0,-1-1-1 0 0,0 0 1 0 0,-1 0 0 0 0,-17 22 0 0 0,24-35 227 0 0,6-19-154 0 0,4-2-343 0 0,1 1 0 0 0,0 0 0 0 0,2 1 0 0 0,0 0 0 0 0,25-28 0 0 0,-26 35-7 0 0,-1 0 1 0 0,19-14-1 0 0,-22 19 130 0 0,0 3 94 0 0,-4 3 12 0 0,-1-1-1 0 0,1 1 0 0 0,-1-1 1 0 0,0 1-1 0 0,1 0 1 0 0,-1 0-1 0 0,1 0 1 0 0,-1 1-1 0 0,1-1 0 0 0,-1 0 1 0 0,0 1-1 0 0,1 0 1 0 0,-1-1-1 0 0,0 1 1 0 0,0 0-1 0 0,5 3 1 0 0,-3-2-23 0 0,1 1 1 0 0,-1-1 0 0 0,0 1 0 0 0,0 1 0 0 0,0-1 0 0 0,6 7 0 0 0,-6-5 17 0 0,0 1 1 0 0,-1 0-1 0 0,5 10 0 0 0,8 14 112 0 0,-8-20-202 0 0,0 0 0 0 0,0 0-1 0 0,19 16 1 0 0,-26-25-305 0 0,0-1-1079 0 0,17-2-1126 0 0,-9-2 1097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70 121 9215 0 0,'19'-11'422'0'0,"-15"9"348"0"0,14 5 4232 0 0,8 10-2904 0 0,-22-11-1973 0 0,0 0 1 0 0,0 1-1 0 0,0-2 0 0 0,1 1 0 0 0,-1 0 0 0 0,6 0 0 0 0,8 0 228 0 0,-1-1 0 0 0,1-1 1 0 0,-1 0-1 0 0,1-1 0 0 0,17-4 0 0 0,19-5-22 0 0,67-22 0 0 0,-113 29-312 0 0,-2 1-11 0 0,1 0-1 0 0,-1-1 1 0 0,0 0-1 0 0,0 0 1 0 0,-1-1-1 0 0,1 0 1 0 0,-1 0-1 0 0,0 0 1 0 0,0 0-1 0 0,7-9 1 0 0,-5 1 47 0 0,-7 8-60 0 0,-1 3 8 0 0,1 0-8 0 0,-1-1-1 0 0,1 1 1 0 0,-1 0-1 0 0,1 0 1 0 0,-1 0-1 0 0,1 0 1 0 0,-1 0 0 0 0,0 0-1 0 0,1 0 1 0 0,-1 0-1 0 0,0 0 1 0 0,0 0-1 0 0,0 0 1 0 0,0 0-1 0 0,0 0 1 0 0,0 1-1 0 0,0-1 1 0 0,0 0-1 0 0,0 1 1 0 0,0-1 0 0 0,0 1-1 0 0,0-1 1 0 0,0 1-1 0 0,-1 0 1 0 0,1-1-1 0 0,-2 1 1 0 0,-4-2-20 0 0,0 1 1 0 0,-1 0-1 0 0,-6 0 1 0 0,13 1 21 0 0,-17 1-14 0 0,1 0 1 0 0,-1 0-1 0 0,1 2 0 0 0,0 0 1 0 0,0 1-1 0 0,0 1 0 0 0,0 0 1 0 0,-30 15-1 0 0,19-6 15 0 0,1 1 0 0 0,1 2 0 0 0,1 0 0 0 0,-29 26 0 0 0,34-26-2 0 0,2 1 0 0 0,0 1 1 0 0,-24 31-1 0 0,36-41 18 0 0,1-1 1 0 0,0 1 0 0 0,0 0 0 0 0,0 0-1 0 0,1 0 1 0 0,1 1 0 0 0,-1-1 0 0 0,2 1-1 0 0,-1 0 1 0 0,1 0 0 0 0,1 0-1 0 0,-1 11 1 0 0,2-17 9 0 0,0 0 1 0 0,0 0-1 0 0,1 0 0 0 0,-1 0 0 0 0,1 0 0 0 0,0 0 1 0 0,0 0-1 0 0,0 0 0 0 0,1 0 0 0 0,0 0 0 0 0,-1-1 1 0 0,1 1-1 0 0,0 0 0 0 0,1-1 0 0 0,-1 0 0 0 0,1 1 1 0 0,3 3-1 0 0,-2-4 13 0 0,1 0 0 0 0,-1 0 0 0 0,1 0 0 0 0,-1 0 1 0 0,1-1-1 0 0,0 0 0 0 0,0 0 0 0 0,0 0 0 0 0,0 0 0 0 0,0-1 1 0 0,1 0-1 0 0,9 1 0 0 0,24-1 209 0 0,0-1 0 0 0,0-2 0 0 0,68-13 0 0 0,-61 8-54 0 0,61-12 312 0 0,22-4 48 0 0,-147 39-1135 0 0,8-9-1056 0 0,-22 12 0 0 0,14-10-27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39 173 1375 0 0,'0'0'26328'0'0,"2"-1"-26209"0"0,63-7 105 0 0,-34 5-231 0 0,57-14-1 0 0,-78 14 8 0 0,-6 3 0 0 0,0-1 0 0 0,1 0 0 0 0,-2 0 0 0 0,1-1 0 0 0,0 1 0 0 0,0-1 0 0 0,0 0 0 0 0,-1 0 0 0 0,1 0 0 0 0,-1 0 0 0 0,1-1 0 0 0,-1 0 0 0 0,0 1 0 0 0,0-1 0 0 0,0 0 0 0 0,3-5 0 0 0,-6 8 0 0 0,24-38 0 0 0,-22 34 0 0 0,0 0 0 0 0,0 0 0 0 0,0 0 0 0 0,-1 0 0 0 0,0 0 0 0 0,0 0 0 0 0,0 0 0 0 0,0-7 0 0 0,0 10-6 0 0,-1 0-1 0 0,0 0 0 0 0,0 1 1 0 0,0-1-1 0 0,0 0 1 0 0,0 0-1 0 0,0 0 1 0 0,-1 1-1 0 0,1-1 1 0 0,0 0-1 0 0,0 0 1 0 0,0 1-1 0 0,-1-1 0 0 0,1 0 1 0 0,0 0-1 0 0,-1 1 1 0 0,1-1-1 0 0,-1 0 1 0 0,1 1-1 0 0,-1-1 1 0 0,1 1-1 0 0,-1-1 1 0 0,1 0-1 0 0,-1 1 0 0 0,0-1 1 0 0,1 1-1 0 0,-1 0 1 0 0,0-1-1 0 0,1 1 1 0 0,-1 0-1 0 0,-1-1 1 0 0,0 1-18 0 0,0-1 0 0 0,0 1 0 0 0,0 0 0 0 0,0 0 0 0 0,0 0 0 0 0,0 1 0 0 0,1-1 0 0 0,-4 1 0 0 0,1 0-8 0 0,-2 1-13 0 0,-1 0 1 0 0,0 0-1 0 0,1 1 1 0 0,-1-1-1 0 0,1 2 1 0 0,0-1 0 0 0,0 1-1 0 0,0 0 1 0 0,-5 4-1 0 0,-47 48-57 0 0,40-38 71 0 0,-9 9 23 0 0,-35 48 0 0 0,52-62 8 0 0,1 1 1 0 0,0 0-1 0 0,1 1 1 0 0,1 0-1 0 0,0 0 1 0 0,-5 18-1 0 0,11-29 0 0 0,0 0 0 0 0,0 0 0 0 0,0 0-1 0 0,1 1 1 0 0,-1-1 0 0 0,1 0 0 0 0,0 1 0 0 0,0-1-1 0 0,1 0 1 0 0,-1 0 0 0 0,1 1 0 0 0,0-1 0 0 0,1 5-1 0 0,0-6 2 0 0,-1-1 0 0 0,1 1 0 0 0,0 0-1 0 0,-1-1 1 0 0,1 1 0 0 0,0-1-1 0 0,1 1 1 0 0,-1-1 0 0 0,0 0-1 0 0,1 0 1 0 0,-1 0 0 0 0,1 0 0 0 0,0-1-1 0 0,0 1 1 0 0,-1-1 0 0 0,1 1-1 0 0,0-1 1 0 0,5 1 0 0 0,10 2 81 0 0,0 0 1 0 0,1-2-1 0 0,-1 0 0 0 0,35-2 1 0 0,-49 0-74 0 0,23-1 46 0 0,0-2 0 0 0,0 0 0 0 0,35-11 0 0 0,-59 14-215 0 0,0-1-1 0 0,0 0 1 0 0,0 0 0 0 0,0 0-1 0 0,0 0 1 0 0,-1 0-1 0 0,1-1 1 0 0,0 1 0 0 0,-1-1-1 0 0,1 0 1 0 0,-1 1 0 0 0,1-1-1 0 0,1-3 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11 10799 0 0,'0'0'7072'0'0,"2"-1"-6585"0"0,36-8 1078 0 0,-35 8-1135 0 0,-1 2 8 0 0,-1 0-362 0 0,1-1-1 0 0,-1 1 1 0 0,0-1 0 0 0,1 1-1 0 0,-1 0 1 0 0,0 0 0 0 0,0 0-1 0 0,0 0 1 0 0,0 0 0 0 0,0 0-1 0 0,0 0 1 0 0,0 0 0 0 0,0 0-1 0 0,0 0 1 0 0,0 1-1 0 0,-1-1 1 0 0,2 2 0 0 0,-1 0-15 0 0,0-1 0 0 0,-1 1 0 0 0,1 0 1 0 0,-1 0-1 0 0,1-1 0 0 0,-1 1 0 0 0,0 0 1 0 0,-1 5-1 0 0,0 4-4 0 0,-2 0 0 0 0,0 0 0 0 0,-5 16 0 0 0,4-19 50 0 0,-16 47 251 0 0,-55 107-1 0 0,-46 45-59 0 0,17-32-207 0 0,-32 42-27 0 0,122-196-168 0 0,-23 47 0 0 0,36-67-47 0 0,3-1-887 0 0,-1-1 912 0 0,0 1-1 0 0,-1-1 1 0 0,1 0-1 0 0,0 1 1 0 0,0-1-1 0 0,0 0 1 0 0,0 1-1 0 0,0-1 1 0 0,0 0-1 0 0,0 0 1 0 0,0 0-1 0 0,1 0 1 0 0,29-12-3135 0 0,-15 4-3349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19 228 7367 0 0,'-2'0'568'0'0,"-15"2"7996"0"0,26-5-3107 0 0,-2 2-7472 0 0,314-86 5865 0 0,-276 73-3386 0 0,0 2 0 0 0,1 3 0 0 0,75-7 0 0 0,-37 14-150 0 0,32-3-187 0 0,-99 4-209 0 0,-1-2 0 0 0,1 0 0 0 0,-1-1 0 0 0,29-11 0 0 0,-38 11-250 0 0,0 1 1 0 0,-1-2-1 0 0,1 1 0 0 0,-1-1 1 0 0,10-9-1 0 0,-8 7-428 0 0,6-5-521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12439 0 0,'0'0'958'0'0,"-2"1"-625"0"0,-5 4 23 0 0,1 0-1 0 0,0 0 1 0 0,0 1 0 0 0,1 0-1 0 0,-1 0 1 0 0,-6 11 0 0 0,-27 46 1854 0 0,-118 255-219 0 0,95-182-1896 0 0,19-36-49 0 0,-68 111-1 0 0,102-195-90 0 0,-41 73-484 0 0,48-87 597 0 0,4-4 6 0 0,18-24 36 0 0,29-31-1 0 0,-3 4-112 0 0,-22 24-10 0 0,31-29 0 0 0,-45 49 37 0 0,0 1 1 0 0,0 0 0 0 0,0 0 0 0 0,1 1-1 0 0,1 0 1 0 0,21-9 0 0 0,-31 16 10 0 0,0 0 0 0 0,0-1 0 0 0,-1 1 1 0 0,1 0-1 0 0,0 0 0 0 0,0 0 0 0 0,0 0 0 0 0,0 0 1 0 0,0 0-1 0 0,-1 1 0 0 0,1-1 0 0 0,4 2 0 0 0,-4-1 69 0 0,0-1-61 0 0,-1 1 0 0 0,0 0 0 0 0,0 0 0 0 0,1 0 1 0 0,-1 0-1 0 0,0 0 0 0 0,0 0 0 0 0,0 1 0 0 0,0-1 0 0 0,0 0 0 0 0,-1 0 0 0 0,1 1 0 0 0,0-1 0 0 0,-1 0 0 0 0,1 1 0 0 0,-1-1 0 0 0,1 1 0 0 0,0 2 1 0 0,-1-2 16 0 0,1 3-6 0 0,0 1-1 0 0,0-1 1 0 0,-1 1 0 0 0,0-1-1 0 0,0 1 1 0 0,0-1 0 0 0,-1 1-1 0 0,1-1 1 0 0,-2 0 0 0 0,1 1-1 0 0,0-1 1 0 0,-4 8 0 0 0,-3 5 134 0 0,-19 36 0 0 0,-30 44 11 0 0,51-88-342 0 0,0 1 1 0 0,-9 22-1 0 0,14-31-278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268 123 11055 0 0,'0'0'852'0'0,"2"-2"-560"0"0,24-23 1022 0 0,-19 19 298 0 0,0 0 0 0 0,-1 0 1 0 0,0-1-1 0 0,8-11 0 0 0,-13 17-1557 0 0,-1 0 1 0 0,0 0-1 0 0,1 0 1 0 0,-1 0 0 0 0,0 0-1 0 0,0 0 1 0 0,0 0-1 0 0,1 0 1 0 0,-1 0-1 0 0,0 0 1 0 0,0 0-1 0 0,0 0 1 0 0,-1 0-1 0 0,1 0 1 0 0,0 0 0 0 0,0 0-1 0 0,-1 0 1 0 0,1 1-1 0 0,0-1 1 0 0,-1 0-1 0 0,1 0 1 0 0,-1 0-1 0 0,1 0 1 0 0,-1 0-1 0 0,0 0 1 0 0,-14-14 127 0 0,15 14-177 0 0,-2 0 1 0 0,0 0 0 0 0,1 0 0 0 0,-1 0 1 0 0,0 0-1 0 0,0 0 0 0 0,0 0 0 0 0,0 1 0 0 0,-3-2 0 0 0,5 2-7 0 0,-1-1 0 0 0,0 1 0 0 0,0 0 0 0 0,0-1 0 0 0,0 1 0 0 0,0 0 0 0 0,0 0 0 0 0,-1-1 0 0 0,1 1 0 0 0,0 0 0 0 0,0 0 0 0 0,0 0 0 0 0,0 0 0 0 0,0 1 0 0 0,0-1 0 0 0,0 0 1 0 0,0 0-1 0 0,0 1 0 0 0,0-1 0 0 0,-2 1 0 0 0,0 1-20 0 0,-12 3-31 0 0,1 0-1 0 0,0 1 0 0 0,1 0 0 0 0,0 1 0 0 0,0 0 0 0 0,-24 19 1 0 0,14-7 28 0 0,2 0 0 0 0,-32 36-1 0 0,50-51 13 0 0,-4 3 5 0 0,0 1 0 0 0,0 1 0 0 0,1-1 0 0 0,0 1 0 0 0,1 0 0 0 0,-7 15 0 0 0,10-10 6 0 0,6 2 0 0 0,5-3 0 0 0,-5-11 15 0 0,-1 1 0 0 0,1-1 0 0 0,0 0 0 0 0,0 0 0 0 0,-1 0 0 0 0,1-1 0 0 0,0 1 0 0 0,1-1 0 0 0,-1 0 0 0 0,0 0 0 0 0,0 0 0 0 0,0-1 0 0 0,1 1 0 0 0,-1-1 0 0 0,5-1 0 0 0,29-3-1059 0 0,-1-4-3647 0 0,-24 5 1522 0 0,3 0-2927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3223 0 0,'2'1'3240'0'0,"12"5"9296"0"0,0-6-8999 0 0,-11-1-3430 0 0,0-1 0 0 0,0 1 0 0 0,-1 0 1 0 0,1-1-1 0 0,0 0 0 0 0,-1 1 0 0 0,1-1 0 0 0,4-4 0 0 0,19-21 271 0 0,24-31-1 0 0,8-9-17 0 0,-24 35-360 0 0,1 2 0 0 0,76-52 0 0 0,-99 76 0 0 0,-12 6 0 0 0,1 0 0 0 0,0 0 0 0 0,-1 0 0 0 0,1 0 0 0 0,0 0 0 0 0,-1 0 0 0 0,1 1 0 0 0,0-1 0 0 0,-1 0 0 0 0,1 0 0 0 0,0 1 0 0 0,-1-1 0 0 0,1 0 0 0 0,0 1 0 0 0,-1-1 0 0 0,1 1 0 0 0,10 10 0 0 0,-4 2 0 0 0,4 32 0 0 0,-6-22 0 0 0,0 0 0 0 0,1 46 0 0 0,-6-59 0 0 0,1 12 1 0 0,-4-17 1 0 0,-1 5-4 0 0,0 31-11 0 0,3-18-48 0 0,3-19 57 0 0,-1-2-10 0 0,0 0-6 0 0,0 1 0 0 0,0-1-1 0 0,0 0 1 0 0,0 0 0 0 0,0 0-1 0 0,1 0 1 0 0,-1-1 0 0 0,0 1-1 0 0,1 0 1 0 0,0 0 0 0 0,-1-1-1 0 0,1 1 1 0 0,0-1 0 0 0,2 2-1 0 0,1 0-21 0 0,0 0 0 0 0,0 0-1 0 0,0-1 1 0 0,8 3-1 0 0,-2-2-418 0 0,-1 0-1 0 0,1-1 1 0 0,1-1 0 0 0,-1 0 0 0 0,19 0-1 0 0,-14-1-7202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174 148 11487 0 0,'-2'7'8292'0'0,"17"-10"-6987"0"0,20-10-1510 0 0,-7 1 348 0 0,0 2 0 0 0,0 1 0 0 0,1 1 0 0 0,0 2 0 0 0,1 1 0 0 0,-1 1 0 0 0,43-1 0 0 0,-44 6-143 0 0,-11 0 0 0 0,0-1 0 0 0,27-3 0 0 0,-29 1 0 0 0,0-2 0 0 0,-1 0 0 0 0,-3-4 0 0 0,5-4 0 0 0,-14 10 0 0 0,19-21 0 0 0,-12 14 0 0 0,2 0 0 0 0,1 4 0 0 0,-12 5 0 0 0,0 0 1 0 0,1 0-1 0 0,-1 0 0 0 0,0 0 1 0 0,1 0-1 0 0,-1 0 0 0 0,0 0 1 0 0,0 0-1 0 0,1 0 0 0 0,-1 0 1 0 0,0 0-1 0 0,1 0 0 0 0,-1 0 1 0 0,0 1-1 0 0,0-1 0 0 0,1 0 1 0 0,-1 0-1 0 0,0 0 0 0 0,0 0 1 0 0,1 1-1 0 0,-1-1 0 0 0,0 0 1 0 0,0 0-1 0 0,0 0 0 0 0,1 1 1 0 0,-1-1-1 0 0,0 0 0 0 0,0 0 1 0 0,0 1-1 0 0,0-1 0 0 0,0 0 1 0 0,1 1-1 0 0,-1 1 4 0 0,-1 0 0 0 0,1 0-1 0 0,-1 0 1 0 0,1 0 0 0 0,-1-1 0 0 0,1 1 0 0 0,-1 0 0 0 0,0 0-1 0 0,0-1 1 0 0,0 1 0 0 0,0 0 0 0 0,0-1 0 0 0,-2 3 0 0 0,-20 22-5 0 0,0-5-9 0 0,-29 21-1 0 0,-2 0-68 0 0,-148 123-485 0 0,-12 17 507 0 0,111-90 50 0 0,89-82 10 0 0,9-7-6 0 0,0 0 0 0 0,1 0-1 0 0,-1 1 1 0 0,-7 7 0 0 0,9-7-34 0 0,0-1 298 0 0,5-3 103 0 0,8-2-371 0 0,35-5 314 0 0,72-20 1 0 0,13-3 14 0 0,-102 25-130 0 0,0 2 0 0 0,0 0 0 0 0,0 2-1 0 0,55 5 1 0 0,-69-2-65 0 0,-10 0-41 0 0,7 4-19 0 0,-1-2-3 0 0,-6-1-11 0 0,3 3-31 0 0,-6-6-16 0 0,0 1 1 0 0,0-1-1 0 0,1 1 1 0 0,-1-1-1 0 0,0 1 0 0 0,0-1 1 0 0,1 0-1 0 0,-1 0 1 0 0,0 1-1 0 0,0-1 1 0 0,1 0-1 0 0,-1 0 0 0 0,0-1 1 0 0,1 1-1 0 0,1 0 1 0 0,21-6 35 0 0,-19 5-47 0 0,-1-1-175 0 0,0 1 0 0 0,0-1 0 0 0,0 0 1 0 0,0 0-1 0 0,0 0 0 0 0,0 0 0 0 0,0-1 0 0 0,-1 1 0 0 0,1-1 1 0 0,-1 0-1 0 0,0 0 0 0 0,0 0 0 0 0,0-1 0 0 0,4-5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6447 0 0,'0'0'9546'0'0,"2"-1"-8802"0"0,22-6 623 0 0,29-12 0 0 0,7-3-187 0 0,-31 14-754 0 0,255-66 2528 0 0,-280 73-2917 0 0,99-12 542 0 0,-87 12-526 0 0,-4 1-82 0 0,-9 0-168 0 0,7 1-1922 0 0,-8 0 1078 0 0,1-1 0 0 0,-1 0 0 0 0,0 0 0 0 0,1 0-1 0 0,-1 0 1 0 0,6 0 0 0 0,7-5-5459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5983 0 0,'-13'2'12720'0'0,"36"0"-11948"0"0,-4 1-398 0 0,23-6 372 0 0,0-2 0 0 0,78-18 1 0 0,-58 10-564 0 0,14-1-775 0 0,-73 14 92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5063 0 0,'0'0'15312'0'0,"3"2"-14810"0"0,1 1-339 0 0,0 0 1 0 0,0-1 0 0 0,1 0 0 0 0,0 1-1 0 0,-1-2 1 0 0,1 1 0 0 0,0 0 0 0 0,0-1 0 0 0,0 0-1 0 0,0 0 1 0 0,0-1 0 0 0,0 1 0 0 0,0-1 0 0 0,0 0-1 0 0,0 0 1 0 0,0-1 0 0 0,0 1 0 0 0,9-4-1 0 0,35-12 236 0 0,61-29-1 0 0,-32 12-376 0 0,15 1-128 0 0,-54 24-4564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87 1375 0 0,'70'-35'2284'0'0,"-43"21"5730"0"0,-1 2-5296 0 0,-24 11-986 0 0,3-13-597 0 0,-6 9 1977 0 0,-4 4-3072 0 0,3 0-37 0 0,-1 0-1 0 0,1 0 0 0 0,-1 1 0 0 0,1-1 0 0 0,-1 1 0 0 0,1 0 0 0 0,-1-1 0 0 0,1 1 0 0 0,-1 0 0 0 0,1 1 0 0 0,-1-1 0 0 0,1 0 0 0 0,-1 1 0 0 0,1-1 0 0 0,-1 1 0 0 0,1 0 0 0 0,-5 2 0 0 0,-133 39-348 0 0,34-13-57 0 0,73-17 370 0 0,-63 34-1 0 0,92-43 34 0 0,0 0 0 0 0,-1 0 0 0 0,1 0 0 0 0,0 0 0 0 0,0 1 0 0 0,1 0 0 0 0,-4 4 0 0 0,1-2 0 0 0,6-6 0 0 0,0 1 0 0 0,-1-1 1 0 0,1 0-1 0 0,0 0 0 0 0,0 1 0 0 0,-1-1 0 0 0,1 0 0 0 0,0 0 1 0 0,0 1-1 0 0,0-1 0 0 0,-1 0 0 0 0,1 1 0 0 0,0-1 0 0 0,0 0 0 0 0,0 1 1 0 0,0-1-1 0 0,0 0 0 0 0,-1 1 0 0 0,1-1 0 0 0,0 0 0 0 0,0 1 0 0 0,0-1 1 0 0,0 0-1 0 0,0 1 0 0 0,0-1 0 0 0,0 1 0 0 0,0-1 0 0 0,1 0 0 0 0,-1 1 1 0 0,0-1-1 0 0,0 0 0 0 0,0 1 0 0 0,0-1 0 0 0,0 0 0 0 0,0 1 0 0 0,1-1 1 0 0,-1 0-1 0 0,0 1 0 0 0,0-1 0 0 0,1 0 0 0 0,-1 0 0 0 0,0 1 0 0 0,0-1 1 0 0,1 0-1 0 0,-1 0 0 0 0,0 0 0 0 0,1 1 0 0 0,-1-1 0 0 0,0 0 0 0 0,1 0 1 0 0,-1 0-1 0 0,0 0 0 0 0,1 0 0 0 0,-1 1 0 0 0,0-1 0 0 0,1 0 0 0 0,0 0 3 0 0,2 1 4 0 0,0 1 0 0 0,0-1 1 0 0,1 0-1 0 0,-1 0 0 0 0,0 0 0 0 0,1-1 1 0 0,-1 1-1 0 0,1-1 0 0 0,4 0 0 0 0,34-2 36 0 0,-25 0-41 0 0,128-3-12 0 0,-128 6 43 0 0,0 0 1 0 0,-1 1-1 0 0,1 1 1 0 0,-1 1-1 0 0,0 0 1 0 0,26 11-1 0 0,-36-12-3 0 0,0 0 0 0 0,-1 0 0 0 0,1 0-1 0 0,-1 1 1 0 0,6 5 0 0 0,-10-8-19 0 0,1 0 0 0 0,-1 0 0 0 0,0 0 0 0 0,0 1 1 0 0,0-1-1 0 0,0 0 0 0 0,0 1 0 0 0,0-1 0 0 0,0 1 0 0 0,0-1 0 0 0,0 1 0 0 0,-1-1 0 0 0,1 1 0 0 0,-1-1 0 0 0,1 1 0 0 0,-1 0 1 0 0,0-1-1 0 0,1 1 0 0 0,-1 0 0 0 0,0-1 0 0 0,0 1 0 0 0,0 0 0 0 0,0-1 0 0 0,-1 4 0 0 0,-3 5 50 0 0,3-9-50 0 0,1 0-1 0 0,-1-1 1 0 0,1 1-1 0 0,-1 0 1 0 0,1 0-1 0 0,0 0 1 0 0,-1 0 0 0 0,1 0-1 0 0,0 0 1 0 0,0 0-1 0 0,0 0 1 0 0,-1 0-1 0 0,1 0 1 0 0,1 1 0 0 0,-1-1-1 0 0,0 0 1 0 0,0 0-1 0 0,0 0 1 0 0,0 0-1 0 0,1 0 1 0 0,-1 0 0 0 0,1 1-1 0 0,0-1 17 0 0,-1 1-1 0 0,1-1 1 0 0,-1 1-1 0 0,1 0 1 0 0,-1-1-1 0 0,0 1 1 0 0,1-1-1 0 0,-1 1 1 0 0,0 0-1 0 0,0-1 1 0 0,0 1-1 0 0,-1 0 1 0 0,1-1 0 0 0,0 1-1 0 0,0 0 1 0 0,-1-1-1 0 0,1 1 1 0 0,-2 2-1 0 0,0-1-5 0 0,1 0-1 0 0,-1 0 0 0 0,0-1 1 0 0,0 1-1 0 0,-1 0 0 0 0,1-1 1 0 0,-1 0-1 0 0,-3 4 1 0 0,-5 2 4 0 0,0-2 1 0 0,0 1-1 0 0,-20 7 1 0 0,-51 18-93 0 0,-93 23 0 0 0,4-2 35 0 0,166-51 32 0 0,2-1 0 0 0,0 0 0 0 0,0 0 0 0 0,0-1 0 0 0,-1 1 0 0 0,1 0 0 0 0,0-1 0 0 0,-1 0 0 0 0,1 0 0 0 0,0 0 0 0 0,-1 0 0 0 0,-3-1 0 0 0,3 0 7 0 0,2 1-2 0 0,0 0 1 0 0,1-1-1 0 0,-1 1 0 0 0,0-1 1 0 0,1 1-1 0 0,-1-1 1 0 0,0 0-1 0 0,1 0 1 0 0,-1 0-1 0 0,1 0 1 0 0,-1 0-1 0 0,1 0 0 0 0,-2-2 1 0 0,-3-1 56 0 0,-33-20-40 0 0,34 22-219 0 0,-1 0 1 0 0,1 1 0 0 0,-1 0-1 0 0,1 0 1 0 0,-11-1-1 0 0,15 2-152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0 919 0 0,'0'3'17375'0'0,"-8"17"-14126"0"0,-8 15-5385 0 0,10-23 3918 0 0,-40 66-376 0 0,-103 155-362 0 0,120-199-1003 0 0,18-22-33 0 0,1 0 0 0 0,-10 16-1 0 0,17-24-59 0 0,0 1 0 0 0,0 0 0 0 0,0 1 0 0 0,1-1 0 0 0,-3 9 0 0 0,1-3-307 0 0,3-9-406 0 0,2 1-40 0 0,-1 6 277 0 0,21 2-6895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14279 0 0,'0'0'9449'0'0,"-3"0"-8689"0"0,-2 1-612 0 0,-2 2-21 0 0,-15 12 222 0 0,11-6-290 0 0,3 0-64 0 0,8-9-7 0 0,-1 1 1 0 0,1 0-1 0 0,-1-1 1 0 0,1 1-1 0 0,-1 0 1 0 0,1-1-1 0 0,0 1 1 0 0,-1 0-1 0 0,1-1 1 0 0,0 1-1 0 0,0 0 1 0 0,-1 0-1 0 0,1-1 1 0 0,0 2-1 0 0,-1 1-70 0 0,1-1-490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406 192 13303 0 0,'0'0'1202'0'0,"2"0"-988"0"0,6-2-7 0 0,0 0-1 0 0,-1-1 0 0 0,13-5 0 0 0,-12 5 1 0 0,-6 2 555 0 0,0 0-346 0 0,-1 1-564 0 0,1 0 358 0 0,-1-1-1 0 0,1 1 1 0 0,-1 0-1 0 0,0-1 1 0 0,1 1-1 0 0,-1-1 1 0 0,0 1-1 0 0,1-1 1 0 0,-1 1 0 0 0,0-1-1 0 0,0 0 1 0 0,0 0-1 0 0,0 0 1 0 0,1 0-1 0 0,-1 0 1 0 0,0 0 0 0 0,-1 0-1 0 0,1 0 1 0 0,0 0-1 0 0,0 0 1 0 0,0 0-1 0 0,-1-1 1 0 0,1 1-1 0 0,0 0 1 0 0,-1-1 0 0 0,1-1-1 0 0,0 0-183 0 0,0 0 0 0 0,0-1 0 0 0,-1 1 0 0 0,0-1 0 0 0,1 1-1 0 0,-1-1 1 0 0,0 1 0 0 0,-1-1 0 0 0,0-4 0 0 0,-1 1-26 0 0,0 1-1 0 0,-1-1 1 0 0,0 1-1 0 0,0 0 1 0 0,-1 0 0 0 0,-5-8-1 0 0,7 10-59 0 0,-1 0 1 0 0,0 0-1 0 0,-1 0 0 0 0,1 0 0 0 0,-1 0 1 0 0,0 1-1 0 0,0 0 0 0 0,0-1 1 0 0,0 1-1 0 0,0 1 0 0 0,-1-1 0 0 0,1 1 1 0 0,-6-2-1 0 0,4 2-38 0 0,-1 0 0 0 0,1 1 1 0 0,0 0-1 0 0,0 0 0 0 0,0 1 0 0 0,-1 0 0 0 0,1 0 1 0 0,0 1-1 0 0,-1-1 0 0 0,-6 3 0 0 0,-13 3-120 0 0,1 2 0 0 0,0 1 1 0 0,-31 16-1 0 0,2-1 49 0 0,39-18 126 0 0,0 1 0 0 0,1 0 0 0 0,-26 19 0 0 0,32-20 93 0 0,0 0-1 0 0,1 1 1 0 0,0 0-1 0 0,0 0 1 0 0,1 1-1 0 0,0 0 1 0 0,-7 12-1 0 0,13-19-39 0 0,-1-1-1 0 0,1 1 0 0 0,0 0 1 0 0,-1-1-1 0 0,1 1 0 0 0,0 0 1 0 0,0 0-1 0 0,0-1 1 0 0,0 1-1 0 0,0 0 0 0 0,-1 0 1 0 0,2 0-1 0 0,-1-1 1 0 0,0 1-1 0 0,0 0 0 0 0,0 0 1 0 0,0 0-1 0 0,1 3 14 0 0,2 12 47 0 0,-2-12-50 0 0,1-1 0 0 0,0 1 0 0 0,0-1 0 0 0,0 0 0 0 0,0 0 0 0 0,0 0 0 0 0,1 0 0 0 0,0 0 0 0 0,-1 0 0 0 0,1-1 0 0 0,0 1 0 0 0,0-1 0 0 0,0 0 0 0 0,1 0 1 0 0,-1 0-1 0 0,0 0 0 0 0,1-1 0 0 0,6 3 0 0 0,7 1 32 0 0,0 0 0 0 0,30 4 0 0 0,-39-8-45 0 0,12 2 99 0 0,0-1 1 0 0,37-1 0 0 0,-46-1-61 0 0,1-1-1 0 0,0-1 1 0 0,-1 0-1 0 0,1-1 0 0 0,-1 0 1 0 0,12-5-1 0 0,-18 5 18 0 0,1 0 0 0 0,-1-1 1 0 0,0 0-1 0 0,0 1 0 0 0,-1-2 0 0 0,1 1 0 0 0,-1-1 0 0 0,0 1 1 0 0,0-1-1 0 0,-1 0 0 0 0,6-10 0 0 0,-4 7 90 0 0,-3 5-103 0 0,0 0-1 0 0,-1 0 1 0 0,1 1 0 0 0,-1-2 0 0 0,0 1-1 0 0,1-3 1 0 0,-1 4-9 0 0,-1 0 663 0 0,-12 8-523 0 0,8-3-166 0 0,0 1 0 0 0,0 0 0 0 0,0 0 0 0 0,1 0 0 0 0,-1 0 0 0 0,1 1-1 0 0,0-1 1 0 0,-4 10 0 0 0,-18 43 39 0 0,20-44-51 0 0,-22 69 61 0 0,19-54-62 0 0,-1 0-1 0 0,-2-1 1 0 0,-23 44 0 0 0,28-61 16 0 0,-2-1 0 0 0,1 1 1 0 0,-2-1-1 0 0,1-1 0 0 0,-1 1 1 0 0,-11 7-1 0 0,4-3 90 0 0,11-11-850 0 0,3-2 412 0 0,7-15-6415 0 0,5-3-269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69 107 15087 0 0,'0'0'1366'0'0,"-2"0"-1126"0"0,-1 2 118 0 0,0-1 1 0 0,0 1 0 0 0,0-1-1 0 0,0 1 1 0 0,0 0 0 0 0,0 0-1 0 0,-3 4 1 0 0,5-5 325 0 0,12-4-483 0 0,-6 2-161 0 0,33-11 469 0 0,-1-1-1 0 0,42-23 1 0 0,-37 17-203 0 0,-25 11-26 0 0,1 1 0 0 0,-1 1 0 0 0,1 0 0 0 0,1 2 0 0 0,-1 0 0 0 0,0 1 0 0 0,24-1 0 0 0,-40 4-238 0 0,0 1 0 0 0,-1-1 0 0 0,1 0 0 0 0,0 1 0 0 0,0 0 0 0 0,0-1 0 0 0,0 1 1 0 0,0 0-1 0 0,-1 0 0 0 0,1 0 0 0 0,0 0 0 0 0,-1 0 0 0 0,1 0 0 0 0,-1 0 0 0 0,3 2 0 0 0,-3-1-19 0 0,10 10 88 0 0,-9-9-106 0 0,0 1-1 0 0,0-1 1 0 0,-1 1 0 0 0,1 0 0 0 0,-1 0 0 0 0,0-1-1 0 0,0 1 1 0 0,0 0 0 0 0,-1 0 0 0 0,1 0 0 0 0,-1 0-1 0 0,0 0 1 0 0,0 0 0 0 0,-1 0 0 0 0,1 0 0 0 0,-1 0 0 0 0,1 0-1 0 0,-1 0 1 0 0,-1 0 0 0 0,1 0 0 0 0,0-1 0 0 0,-1 1-1 0 0,-4 6 1 0 0,-4 6 16 0 0,0 0 0 0 0,-1-1 0 0 0,-24 24 0 0 0,26-29-19 0 0,-20 18-115 0 0,-1-1-1 0 0,-1-1 1 0 0,-49 30 0 0 0,37-27-54 0 0,-51 46 0 0 0,78-59 136 0 0,1 0 0 0 0,-16 25 0 0 0,22-29 31 0 0,4-1-11 0 0,5-10 10 0 0,0-1 0 0 0,0 0 0 0 0,0 0 0 0 0,0 0 0 0 0,0 0 1 0 0,0 0-1 0 0,0 0 0 0 0,-1 0 0 0 0,1 0 0 0 0,0 1 0 0 0,0-1 0 0 0,0 0 0 0 0,0 0 0 0 0,0 0 0 0 0,0 0 0 0 0,0 0 0 0 0,0 0 0 0 0,0 0 0 0 0,0 1 0 0 0,0-1 0 0 0,0 0 0 0 0,0 0 0 0 0,1 0 0 0 0,-1 0 0 0 0,0 0 0 0 0,0 0 0 0 0,0 0 0 0 0,0 1 0 0 0,0-1 0 0 0,0 0 0 0 0,0 0 0 0 0,0 0 0 0 0,0 0 0 0 0,0 0 0 0 0,0 0 0 0 0,0 0 0 0 0,0 0 0 0 0,1 0 0 0 0,-1 0 0 0 0,0 0 0 0 0,0 0 0 0 0,0 1 0 0 0,3 1 4 0 0,0 1 0 0 0,0-1 1 0 0,1 1-1 0 0,-1-1 0 0 0,1 0 1 0 0,-1-1-1 0 0,1 1 0 0 0,0 0 1 0 0,0-1-1 0 0,-1 0 0 0 0,1 0 1 0 0,0 0-1 0 0,0 0 0 0 0,0-1 1 0 0,8 0-1 0 0,118-6 375 0 0,-31 0 184 0 0,124-10 1517 0 0,-222 16-2125 0 0,-1 0 1 0 0,1 0 0 0 0,-1 0-1 0 0,1 0 1 0 0,-1 0-1 0 0,1 0 1 0 0,-1 0 0 0 0,1-1-1 0 0,-1 1 1 0 0,1 0-1 0 0,-1 0 1 0 0,1-1 0 0 0,-1 1-1 0 0,1 0 1 0 0,-1-1-1 0 0,1 1 1 0 0,-1 0 0 0 0,1-1-1 0 0,-1 0 1 0 0,2 0-239 0 0,-1 0-959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7599 0 0,'0'0'14207'0'0,"3"1"-13790"0"0,10 2-172 0 0,0 0 0 0 0,0 0 0 0 0,0-2 0 0 0,1 1 0 0 0,-1-2 0 0 0,0 0 0 0 0,15-2 0 0 0,11-2-35 0 0,43-12 1 0 0,-52 11-2797 0 0,-28 5 953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7831 0 0,'0'0'603'0'0,"1"-2"-396"0"0,1-2 662 0 0,1 0 0 0 0,-1 0 0 0 0,1 0 0 0 0,0 1 0 0 0,-1-1 0 0 0,2 1 0 0 0,-1 0 0 0 0,0 0 0 0 0,1 0 0 0 0,-1 0 0 0 0,1 0 0 0 0,0 1-1 0 0,0-1 1 0 0,0 1 0 0 0,5-1 0 0 0,25-7 631 0 0,-4 3-456 0 0,-19 4-833 0 0,0 1 0 0 0,0 0 0 0 0,16 0 0 0 0,-11 2-441 0 0,-1-1 0 0 0,0 0 0 0 0,1-1 0 0 0,-1 0 0 0 0,0-1-1 0 0,0-1 1 0 0,26-10 0 0 0,-29 6-1422 0 0,-1-3-76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544 253 2303 0 0,'-2'2'167'0'0,"-9"21"-431"0"0,-15 30 14937 0 0,28-53-14063 0 0,3-1-409 0 0,-1 1 1 0 0,1-1 0 0 0,-1 0-1 0 0,1 0 1 0 0,-1 0 0 0 0,1-1 0 0 0,-1 0-1 0 0,0 0 1 0 0,0 0 0 0 0,0 0 0 0 0,0-1-1 0 0,0 1 1 0 0,0-1 0 0 0,-1 0-1 0 0,5-5 1 0 0,3-3 73 0 0,-2 1 0 0 0,0-2-1 0 0,14-22 1 0 0,-17 26-253 0 0,-1-1-1 0 0,-1 0 1 0 0,1 0-1 0 0,-1-1 1 0 0,-1 1-1 0 0,0-1 1 0 0,0 1 0 0 0,-1-1-1 0 0,2-20 1 0 0,-4 27-22 0 0,2-8-84 0 0,-1 0-1 0 0,-1 0 0 0 0,0 0 1 0 0,0 0-1 0 0,-1 0 1 0 0,-4-14-1 0 0,5 24 46 0 0,-1-1-1 0 0,1 1 0 0 0,-1 0 1 0 0,0-1-1 0 0,0 1 1 0 0,1 0-1 0 0,-1 0 0 0 0,0 0 1 0 0,0 0-1 0 0,0 0 1 0 0,0 0-1 0 0,0 0 1 0 0,0 0-1 0 0,-1 0 0 0 0,1 0 1 0 0,0 1-1 0 0,0-1 1 0 0,-1 0-1 0 0,1 1 0 0 0,0-1 1 0 0,-1 1-1 0 0,1 0 1 0 0,-1-1-1 0 0,1 1 1 0 0,0 0-1 0 0,-1 0 0 0 0,1 0 1 0 0,-1 0-1 0 0,1 0 1 0 0,-1 0-1 0 0,-1 0 0 0 0,-3 1-54 0 0,-1 0 0 0 0,1 0 0 0 0,-1 1 0 0 0,1 0-1 0 0,-8 3 1 0 0,-9 6 10 0 0,0 1 1 0 0,1 1-1 0 0,-29 24 0 0 0,34-25 46 0 0,-67 53-3 0 0,-129 129-1 0 0,203-184 42 0 0,-58 62 0 0 0,56-59 0 0 0,1 2 0 0 0,0-1 0 0 0,-11 23 0 0 0,19-33 4 0 0,1 1 0 0 0,0-1 0 0 0,1 0 0 0 0,-1 1 0 0 0,1 0 1 0 0,0-1-1 0 0,0 1 0 0 0,0-1 0 0 0,1 1 0 0 0,-1 0 0 0 0,1 0 0 0 0,0-1 0 0 0,2 10 0 0 0,-1-11 0 0 0,0 0-1 0 0,0 0 1 0 0,0 0-1 0 0,0 0 1 0 0,1-1-1 0 0,-1 1 1 0 0,1 0-1 0 0,0-1 1 0 0,0 1 0 0 0,0-1-1 0 0,0 0 1 0 0,0 0-1 0 0,0 1 1 0 0,1-2-1 0 0,-1 1 1 0 0,1 0-1 0 0,-1 0 1 0 0,1-1 0 0 0,0 1-1 0 0,0-1 1 0 0,-1 0-1 0 0,5 1 1 0 0,2 1 6 0 0,0-1 0 0 0,1 0 1 0 0,-1-1-1 0 0,0 0 0 0 0,1-1 1 0 0,-1 0-1 0 0,1 0 0 0 0,-1-1 1 0 0,0 0-1 0 0,16-4 0 0 0,6-4 39 0 0,53-21 0 0 0,-58 18 60 0 0,0-1-1 0 0,0-2 1 0 0,-1 0 0 0 0,-1-1 0 0 0,-1-2 0 0 0,21-20 0 0 0,-17 13 127 0 0,-1-3-1 0 0,-1 0 0 0 0,-2-1 0 0 0,25-40 0 0 0,-42 58-121 0 0,1-1-1 0 0,-2 1 1 0 0,0-2 0 0 0,4-12-1 0 0,-9 24-106 0 0,0 1 0 0 0,0-1-1 0 0,1 1 1 0 0,-1 0 0 0 0,0-1-1 0 0,0 1 1 0 0,0-1 0 0 0,0 1-1 0 0,0 0 1 0 0,0-1 0 0 0,1 1-1 0 0,-1-1 1 0 0,0 1 0 0 0,0-1-1 0 0,-1 1 1 0 0,1 0 0 0 0,0-1-1 0 0,0 1 1 0 0,0-1 0 0 0,0 1-1 0 0,0-1 1 0 0,0 1 0 0 0,0 0-1 0 0,-1-1 1 0 0,1 1 0 0 0,0 0-1 0 0,0-1 1 0 0,-1 1 0 0 0,1 0-1 0 0,0-1 1 0 0,-1 1 0 0 0,1 0-1 0 0,0-1 1 0 0,-1 1 0 0 0,1 0-1 0 0,0 0 1 0 0,-1-1 0 0 0,1 1-1 0 0,0 0 1 0 0,-1 0 0 0 0,1 0-1 0 0,-1 0 1 0 0,0-1 0 0 0,0 1 12 0 0,0 0 1 0 0,-1 0 0 0 0,1 0-1 0 0,-1 0 1 0 0,1 1 0 0 0,0-1-1 0 0,-1 0 1 0 0,1 1 0 0 0,0-1-1 0 0,-1 1 1 0 0,0 0-1 0 0,-4 2 12 0 0,0 1 0 0 0,1-1 0 0 0,0 2 0 0 0,-1-1 0 0 0,2 0 0 0 0,-1 1 0 0 0,-7 9 0 0 0,-27 43 215 0 0,27-38-221 0 0,1 0-36 0 0,0 0 0 0 0,1 0 0 0 0,-10 27 0 0 0,17-38 0 0 0,1-1-1 0 0,-1 1 1 0 0,2 0 0 0 0,-1 0 0 0 0,1 0-1 0 0,0 0 1 0 0,1 0 0 0 0,0 0 0 0 0,0 0-1 0 0,1 0 1 0 0,0 0 0 0 0,2 8-1 0 0,-3-15-88 0 0,1 0 0 0 0,0 1 0 0 0,0-1-1 0 0,0 0 1 0 0,0 0 0 0 0,0 1 0 0 0,0-1-1 0 0,1 0 1 0 0,-1 0 0 0 0,0 0 0 0 0,1-1-1 0 0,-1 1 1 0 0,0 0 0 0 0,1 0 0 0 0,-1-1-1 0 0,1 1 1 0 0,-1-1 0 0 0,1 1-1 0 0,-1-1 1 0 0,1 0 0 0 0,-1 1 0 0 0,1-1-1 0 0,0 0 1 0 0,1 0 0 0 0,11-1-1907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103 518 10591 0 0,'-7'7'500'0'0,"-7"7"353"0"0,-28 22 0 0 0,16-21 2656 0 0,12-6 2357 0 0,14-11-5770 0 0,1-1 0 0 0,-1 0 0 0 0,1 0 0 0 0,0 0 0 0 0,0 1 0 0 0,0-1 0 0 0,0 0 0 0 0,0 1 0 0 0,3-4 0 0 0,16-24 39 0 0,-15 23-35 0 0,23-29 59 0 0,1 1 0 0 0,52-47 0 0 0,77-53 122 0 0,-87 76-191 0 0,105-95 413 0 0,-147 133-445 0 0,-17 13-56 0 0,-10 7-52 0 0,-2 13-9465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301 215 6447 0 0,'0'0'16156'0'0,"2"2"-15436"0"0,4 0-624 0 0,0 1 0 0 0,1-1 0 0 0,-1 0-1 0 0,1 0 1 0 0,0-1 0 0 0,-1 0 0 0 0,1 0 0 0 0,0 0 0 0 0,0-1-1 0 0,0 0 1 0 0,-1-1 0 0 0,1 0 0 0 0,13-2 0 0 0,-6-1-78 0 0,1 0 1 0 0,-1 0-1 0 0,0-1 0 0 0,0-1 1 0 0,19-11-1 0 0,-22 10-23 0 0,1 0-1 0 0,-2 0 0 0 0,1-1 1 0 0,-1-1-1 0 0,12-13 1 0 0,-18 18-51 0 0,-1 0 0 0 0,1-1 0 0 0,-1 1 0 0 0,0-1 0 0 0,-1 0 0 0 0,1 0 0 0 0,-1 0 0 0 0,0 0 1 0 0,0 0-1 0 0,0-1 0 0 0,-1 1 0 0 0,0-1 0 0 0,0 1 0 0 0,0-11 0 0 0,-1 15 3 0 0,0-1-1 0 0,0 1 1 0 0,0-1-1 0 0,0 0 1 0 0,0 1-1 0 0,0-1 1 0 0,-1 0 0 0 0,1 1-1 0 0,-1-1 1 0 0,1 1-1 0 0,-1-1 1 0 0,1 1-1 0 0,-1-1 1 0 0,0 1-1 0 0,0 0 1 0 0,0-1 0 0 0,0 1-1 0 0,0 0 1 0 0,0-1-1 0 0,0 1 1 0 0,0 0-1 0 0,-1 0 1 0 0,1 0-1 0 0,0 0 1 0 0,-1 0 0 0 0,1 0-1 0 0,0 1 1 0 0,-1-1-1 0 0,1 0 1 0 0,-1 1-1 0 0,0-1 1 0 0,1 1-1 0 0,-1-1 1 0 0,1 1 0 0 0,-1 0-1 0 0,-2 0 1 0 0,-3 0-134 0 0,-1 0 1 0 0,0 0 0 0 0,0 1 0 0 0,1 0 0 0 0,-14 4 0 0 0,-18 7 41 0 0,1 2 1 0 0,0 1 0 0 0,-59 35-1 0 0,52-25 82 0 0,-62 46 0 0 0,89-57 56 0 0,0 1-1 0 0,1 0 1 0 0,1 2-1 0 0,0 0 1 0 0,-23 34 0 0 0,34-43 43 0 0,0 0 1 0 0,0 1 0 0 0,1-1 0 0 0,0 1-1 0 0,1 0 1 0 0,0 0 0 0 0,0 1 0 0 0,1-1-1 0 0,-2 20 1 0 0,4-25-20 0 0,0 0 0 0 0,0 0 0 0 0,0 1 0 0 0,1-1 0 0 0,-1 0 0 0 0,1 0 0 0 0,0 0 1 0 0,1 0-1 0 0,-1 0 0 0 0,1 0 0 0 0,0 0 0 0 0,-1 0 0 0 0,2-1 0 0 0,-1 1 0 0 0,0-1 0 0 0,1 1 0 0 0,0-1 0 0 0,-1 0 0 0 0,1 0 0 0 0,1 0 0 0 0,-1 0 0 0 0,0-1 0 0 0,1 1 0 0 0,-1-1 0 0 0,5 2 0 0 0,3 1 55 0 0,1 0-1 0 0,0-1 0 0 0,0 0 1 0 0,0-1-1 0 0,1 0 1 0 0,-1-1-1 0 0,0 0 0 0 0,21-1 1 0 0,6-2 335 0 0,54-7-1 0 0,-91 8-334 0 0,5-2-73 0 0,-1 1-1687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435 101 5527 0 0,'0'0'498'0'0,"2"-1"6"0"0,2 0 331 0 0,-3 0 270 0 0,1 1 1 0 0,0-1-1 0 0,0 0 0 0 0,-1 1 1 0 0,1-1-1 0 0,-1 0 1 0 0,1 0-1 0 0,0 0 1 0 0,-1 0-1 0 0,0-1 0 0 0,1 1 1 0 0,-1 0-1 0 0,2-2 1 0 0,8-16-1111 0 0,-5 5 74 0 0,-4 0-54 0 0,-2 11-11 0 0,0 3-2 0 0,1-1 1 0 0,-1 0 0 0 0,0 0-1 0 0,0 1 1 0 0,0-1-1 0 0,0 0 1 0 0,-1 0 0 0 0,1 0-1 0 0,0 1 1 0 0,0-1 0 0 0,0 0-1 0 0,-1 0 1 0 0,1 1-1 0 0,0-1 1 0 0,-1 0 0 0 0,1 1-1 0 0,0-1 1 0 0,-2-1-1 0 0,-11-11 11 0 0,6 12-14 0 0,3 0 0 0 0,-4 0-33 0 0,-1 0 0 0 0,0 0 0 0 0,1 1 0 0 0,-1 0 0 0 0,0 0 0 0 0,1 1 0 0 0,-1 0 0 0 0,0 1 0 0 0,-15 4 0 0 0,2 1-92 0 0,1 2 0 0 0,-31 15 0 0 0,27-11 89 0 0,1 0 0 0 0,1 2 1 0 0,0 0-1 0 0,-41 37 1 0 0,49-37 123 0 0,1 1 0 0 0,-22 30 0 0 0,31-39-54 0 0,1 0 1 0 0,0 0-1 0 0,1 1 1 0 0,-1-1-1 0 0,1 1 1 0 0,1-1-1 0 0,0 1 1 0 0,0 0-1 0 0,0 0 1 0 0,0 10-1 0 0,2-15-32 0 0,0-1 0 0 0,0 1 0 0 0,0 0 0 0 0,0-1 0 0 0,0 1-1 0 0,1-1 1 0 0,0 1 0 0 0,-1 0 0 0 0,1-1 0 0 0,0 1 0 0 0,0-1 0 0 0,0 0 0 0 0,0 1-1 0 0,1-1 1 0 0,-1 0 0 0 0,1 0 0 0 0,-1 0 0 0 0,1 0 0 0 0,0 0 0 0 0,3 3 0 0 0,-2-3 3 0 0,0 0 1 0 0,0 0-1 0 0,0-1 1 0 0,0 1-1 0 0,1-1 1 0 0,-1 0-1 0 0,0 0 1 0 0,1 0-1 0 0,-1 0 1 0 0,0-1-1 0 0,1 1 1 0 0,-1-1-1 0 0,1 0 1 0 0,-1 0-1 0 0,5-1 1 0 0,7-2 34 0 0,-2 0 0 0 0,1-1 0 0 0,0 0 1 0 0,-1-1-1 0 0,0-1 0 0 0,0 0 0 0 0,0-1 0 0 0,-1 0 1 0 0,21-16-1 0 0,-21 13-234 0 0,1-1 0 0 0,-1 0 1 0 0,-1-1-1 0 0,0 0 0 0 0,-1 0 1 0 0,0-1-1 0 0,0-1 1 0 0,-2 1-1 0 0,9-19 0 0 0,-15 23 49 0 0,-6 9 49 0 0,-7 7 68 0 0,7-4 60 0 0,-1 1 0 0 0,1 0 1 0 0,0 0-1 0 0,0 0 0 0 0,1 1 0 0 0,-1-1 0 0 0,1 1 0 0 0,-5 8 0 0 0,0 7 104 0 0,7-14-115 0 0,1-1 1 0 0,-2 10 11 0 0,3-2 32 0 0,6 0-48 0 0,-4-10-31 0 0,0 0 0 0 0,-1-1 0 0 0,1 1 1 0 0,1-1-1 0 0,-1 0 0 0 0,0 0 0 0 0,0 0 0 0 0,1 0 0 0 0,-1-1 0 0 0,1 1 0 0 0,5 1 0 0 0,7 1-284 0 0,22 3-1 0 0,-22-4-67 0 0,10 2-3064 0 0,-23-4 1711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509 205 1375 0 0,'8'-6'8700'0'0,"20"-17"-4266"0"0,-27 22-4226 0 0,0 0-171 0 0,1-1 1 0 0,-1 1-1 0 0,1 0 0 0 0,-1 0 1 0 0,1-1-1 0 0,0 1 1 0 0,-1 0-1 0 0,1 0 1 0 0,2 0-1 0 0,-1-1 23 0 0,9-4 20 0 0,-2-1 0 0 0,1-1 0 0 0,-1 1 0 0 0,0-2 0 0 0,9-9 0 0 0,-17 16-66 0 0,0 0 0 0 0,0 0 0 0 0,0-1 1 0 0,-1 1-1 0 0,1 0 0 0 0,-1-1 0 0 0,1 1 1 0 0,-1-1-1 0 0,0 0 0 0 0,0 1 0 0 0,0-1 1 0 0,-1 0-1 0 0,1 1 0 0 0,0-1 0 0 0,-1 0 0 0 0,0 0 1 0 0,0 0-1 0 0,0 0 0 0 0,0 1 0 0 0,0-1 1 0 0,-1 0-1 0 0,1 0 0 0 0,-1 0 0 0 0,1 1 1 0 0,-1-1-1 0 0,0 0 0 0 0,0 1 0 0 0,-1-1 1 0 0,-2-4-1 0 0,3 5-7 0 0,0 0-1 0 0,-1 1 1 0 0,1-1 0 0 0,0 1 0 0 0,-1-1-1 0 0,0 1 1 0 0,1-1 0 0 0,-1 1 0 0 0,0 0 0 0 0,0 0-1 0 0,0 0 1 0 0,0 0 0 0 0,0 0 0 0 0,0 0-1 0 0,0 0 1 0 0,0 1 0 0 0,0-1 0 0 0,0 1-1 0 0,0 0 1 0 0,0-1 0 0 0,-3 1 0 0 0,-4 0-43 0 0,0 1 0 0 0,-1 0 1 0 0,-15 4-1 0 0,5-1 6 0 0,-3 0 0 0 0,0 2 1 0 0,1 0-1 0 0,0 1 0 0 0,-23 12 1 0 0,-82 47 42 0 0,82-39 204 0 0,-49 37-1 0 0,76-50 71 0 0,1 1 1 0 0,0 0-1 0 0,2 1 0 0 0,-1 1 0 0 0,-16 25 0 0 0,30-39-218 0 0,0 1-1 0 0,0-1 1 0 0,0 1-1 0 0,0 0 1 0 0,1-1-1 0 0,0 1 0 0 0,0 0 1 0 0,0 0-1 0 0,0-1 1 0 0,0 1-1 0 0,1 6 1 0 0,0-9-52 0 0,0 1 0 0 0,0-1 0 0 0,0 0 0 0 0,0 0 0 0 0,1 0 1 0 0,-1 0-1 0 0,0 1 0 0 0,1-1 0 0 0,-1 0 0 0 0,1 0 0 0 0,-1 0 0 0 0,1 0 0 0 0,0 0 1 0 0,-1 0-1 0 0,1 0 0 0 0,1 1 0 0 0,0-1-1 0 0,-1 0-1 0 0,1 0 1 0 0,-1 0-1 0 0,1 0 1 0 0,-1-1-1 0 0,1 1 1 0 0,-1-1-1 0 0,1 1 1 0 0,-1-1-1 0 0,1 0 1 0 0,0 1-1 0 0,-1-1 1 0 0,1 0-1 0 0,0 0 1 0 0,2 0 0 0 0,18-3 123 0 0,0-1 0 0 0,0-1 1 0 0,-1-1-1 0 0,31-13 0 0 0,-26 10-37 0 0,136-57 115 0 0,-121 48-384 0 0,-28 12 35 0 0,0 0 0 0 0,-1 0 0 0 0,0-1 0 0 0,0-1 0 0 0,0 0 0 0 0,-1 0 1 0 0,-1-1-1 0 0,19-19 0 0 0,-28 27 52 0 0,-17 3 9 0 0,3 5 71 0 0,0 1 0 0 0,1 0 0 0 0,-14 12 0 0 0,25-19 0 0 0,-2 1 13 0 0,1 1-1 0 0,-1 0 0 0 0,1 0 0 0 0,-1 0 1 0 0,1 1-1 0 0,0-1 0 0 0,0 0 1 0 0,0 1-1 0 0,1 0 0 0 0,-1-1 1 0 0,1 1-1 0 0,0 0 0 0 0,0 0 0 0 0,0 0 1 0 0,0 3-1 0 0,0-2-409 0 0,1 0-1 0 0,0 0 1 0 0,0 0-1 0 0,0-1 0 0 0,0 1 1 0 0,1 0-1 0 0,0 0 1 0 0,0 0-1 0 0,0-1 1 0 0,0 1-1 0 0,4 7 1 0 0,2-1-4998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32 214 9559 0 0,'0'0'432'0'0,"1"3"-4"0"0,0 106 1833 0 0,-3-51 650 0 0,3-44-2263 0 0,-2 0 0 0 0,1 0 0 0 0,-7 25 2880 0 0,7-40-3485 0 0,0 1-1 0 0,-1-1 1 0 0,1 0 0 0 0,0 0-1 0 0,-1 0 1 0 0,1 0-1 0 0,-1 1 1 0 0,1-1-1 0 0,-1 0 1 0 0,0 1 0 0 0,-1-2-1 0 0,-1-2 55 0 0,1 0-19 0 0,0-1 0 0 0,0 1 1 0 0,0-1-1 0 0,1 1 0 0 0,-1-1 0 0 0,1 0 0 0 0,0 1 0 0 0,1-1 0 0 0,-1 0 1 0 0,1 0-1 0 0,0 0 0 0 0,0-5 0 0 0,2-7 99 0 0,0 0-1 0 0,6-18 0 0 0,-3 15-9 0 0,1 2-1 0 0,0-1 1 0 0,17-32-1 0 0,-17 39-128 0 0,1 1-1 0 0,0 0 0 0 0,1 1 0 0 0,0-1 1 0 0,1 1-1 0 0,18-15 0 0 0,-12 13-1 0 0,0 0 0 0 0,1 1 0 0 0,0 1 0 0 0,1 1 0 0 0,0 0-1 0 0,1 1 1 0 0,0 1 0 0 0,0 1 0 0 0,0 0 0 0 0,1 1 0 0 0,24-3 0 0 0,-15 5 59 0 0,26-3 182 0 0,78 1 0 0 0,-81 5-197 0 0,-49 0-589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6447 0 0,'0'0'1096'0'0,"-2"2"1048"0"0,-11 19 3136 0 0,-11 24-1 0 0,-6 28-1554 0 0,23-53-3322 0 0,-2 11 113 0 0,-16 31 1 0 0,23-57-437 0 0,-1 10-53 0 0,-2 0 3 0 0,5-12-235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0,'0'0'2992'0'0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798 142 2303 0 0,'0'-3'167'0'0,"10"-25"2013"0"0,9-44 13297 0 0,-15 48-15606 0 0,-4 21 426 0 0,-1 1-18 0 0,1 2-255 0 0,-1-1 1 0 0,1 0-1 0 0,-1 0 1 0 0,1 1 0 0 0,-1-1-1 0 0,0 0 1 0 0,1 1-1 0 0,-1-1 1 0 0,0 1-1 0 0,0-1 1 0 0,1 1-1 0 0,-1-1 1 0 0,0 1-1 0 0,0 0 1 0 0,0-1 0 0 0,0 1-1 0 0,0 0 1 0 0,1-1-1 0 0,-1 1 1 0 0,0 0-1 0 0,0 0 1 0 0,0 0-1 0 0,0 0 1 0 0,0 0-1 0 0,0 0 1 0 0,-1 0 0 0 0,-4 1-25 0 0,0-1 0 0 0,0 1 0 0 0,0 0 1 0 0,0 1-1 0 0,0 0 0 0 0,0-1 0 0 0,0 2 1 0 0,1-1-1 0 0,-7 4 0 0 0,-7 5-6 0 0,-21 16-1 0 0,24-15 64 0 0,-12 8 76 0 0,1 1 0 0 0,-38 37 0 0 0,56-48-91 0 0,0-1-1 0 0,1 1 1 0 0,1 1 0 0 0,-1-1-1 0 0,1 1 1 0 0,1 0 0 0 0,0 1-1 0 0,1 0 1 0 0,0 0 0 0 0,-3 13-1 0 0,5-8-30 0 0,3 0 0 0 0,1-13 9 0 0,0 0 0 0 0,0 0 0 0 0,1 0 0 0 0,-1 0 0 0 0,1 0 0 0 0,0 0 0 0 0,0 0 0 0 0,0 0 0 0 0,5 5 0 0 0,4 0-7 0 0,-8-8-33 0 0,0 0-1 0 0,1-1 0 0 0,-1 1 1 0 0,0 0-1 0 0,1-1 1 0 0,-1 0-1 0 0,0 0 1 0 0,1 0-1 0 0,-1 0 0 0 0,1-1 1 0 0,-1 1-1 0 0,0-1 1 0 0,0 0-1 0 0,1 1 1 0 0,-1-2-1 0 0,0 1 0 0 0,0 0 1 0 0,4-3-1 0 0,8-4-287 0 0,-1-1 0 0 0,19-14 0 0 0,-23 15 118 0 0,27-16-478 0 0,-24 16-9 0 0,0-1 1 0 0,21-19 0 0 0,-32 27 366 0 0,-15 2-95 0 0,6 1 501 0 0,0 1 1 0 0,0 1 0 0 0,0-1-1 0 0,0 1 1 0 0,1 1-1 0 0,-1-1 1 0 0,1 1 0 0 0,-10 10-1 0 0,6-6 50 0 0,-11 11 48 0 0,2 0 0 0 0,0 1 1 0 0,2 1-1 0 0,0 1 1 0 0,1 0-1 0 0,1 1 0 0 0,2 1 1 0 0,0 0-1 0 0,-11 34 1 0 0,-6 30-365 0 0,-25 133 1 0 0,38-149-279 0 0,15-63 411 0 0,-7 30-251 0 0,-2-1-1 0 0,-18 48 0 0 0,-68 109 675 0 0,89-182 124 0 0,0-1 1 0 0,-1 0 0 0 0,0 0-1 0 0,-1-1 1 0 0,0 0-1 0 0,-17 15 1 0 0,26-26-7 0 0,0-1-494 0 0,1 0 1 0 0,-1 1-1 0 0,1-1 0 0 0,-1 0 0 0 0,1 0 0 0 0,-1 0 1 0 0,1 0-1 0 0,-1 0 0 0 0,1 0 0 0 0,-1 0 0 0 0,1 0 0 0 0,-1 0 1 0 0,1 0-1 0 0,-1 0 0 0 0,1 0 0 0 0,-1 0 0 0 0,1 0 1 0 0,0 0-1 0 0,-1 0 0 0 0,1-1 0 0 0,-1 1 0 0 0,1 0 1 0 0,-1 0-1 0 0,1 0 0 0 0,-1-1 0 0 0,1 1 0 0 0,-12-7-69 0 0,5 2-43 0 0,0-1-1 0 0,1 0 1 0 0,0-1-1 0 0,0 0 1 0 0,0 0-1 0 0,1 0 1 0 0,0-1-1 0 0,0 0 1 0 0,1 0-1 0 0,0 0 1 0 0,-5-14 0 0 0,-2-9-221 0 0,-10-57 0 0 0,20 86 316 0 0,-2-19-677 0 0,-1-33 0 0 0,3 29-419 0 0,1-16-1892 0 0,-1 27 1759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11055 0 0,'0'0'1279'0'0,"-2"1"-554"0"0,-2 1-381 0 0,-1 1-1 0 0,1-1 1 0 0,1 1-1 0 0,-1 1 1 0 0,0-1-1 0 0,1 0 0 0 0,0 1 1 0 0,-1 0-1 0 0,-4 7 1 0 0,-23 41-27 0 0,-40 115 433 0 0,31-65-312 0 0,3-14-120 0 0,-15 34 66 0 0,-79 137 0 0 0,63-149 649 0 0,67-108-288 0 0,9-13-542 0 0,21-32-54 0 0,36-40-1 0 0,-48 64-271 0 0,1 1 0 0 0,0 1 0 0 0,1 0 0 0 0,26-17 1 0 0,-34 29 98 0 0,-1 0 0 0 0,1 0 1 0 0,0 1-1 0 0,0 0 1 0 0,18-3-1 0 0,-23 5 23 0 0,-5 2 18 0 0,1-1 1 0 0,0 1 0 0 0,0-1-1 0 0,-1 1 1 0 0,1 0-1 0 0,0 0 1 0 0,0 0 0 0 0,0 0-1 0 0,0 0 1 0 0,-1 0-1 0 0,1 1 1 0 0,0-1-1 0 0,0 0 1 0 0,-1 1 0 0 0,1 0-1 0 0,0-1 1 0 0,-1 1-1 0 0,1 0 1 0 0,0 0 0 0 0,-1 0-1 0 0,1 0 1 0 0,-1 0-1 0 0,0 0 1 0 0,1 0 0 0 0,-1 0-1 0 0,0 1 1 0 0,0-1-1 0 0,1 1 1 0 0,-1-1-1 0 0,0 1 1 0 0,0-1 0 0 0,-1 1-1 0 0,1-1 1 0 0,1 3-1 0 0,-1 0 25 0 0,1 1-1 0 0,-1 0 0 0 0,0-1 0 0 0,0 1 0 0 0,-1 0 0 0 0,1 0 0 0 0,-1-1 1 0 0,0 1-1 0 0,-1 0 0 0 0,1 0 0 0 0,-2 7 0 0 0,-33 117 1527 0 0,33-125-1562 0 0,1-1-1 0 0,0 1 1 0 0,1 0-1 0 0,-1-1 1 0 0,1 1 0 0 0,0 0-1 0 0,-1 0 1 0 0,2 6-1 0 0,0-3-15 0 0,-1-5-160 0 0,0 0 0 0 0,0 0 1 0 0,1-1-1 0 0,-1 1 0 0 0,1 0 0 0 0,-1-1 0 0 0,1 1 1 0 0,0 0-1 0 0,1 2 0 0 0,-1-1-1229 0 0,1-1 0 0 0,0 1 1 0 0,0-1-1 0 0,0 1 0 0 0,4 3 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15607 0 0,'0'0'1410'0'0,"-1"2"-1160"0"0,-57 164 3332 0 0,15-52-1988 0 0,-73 206-777 0 0,-26-9-142 0 0,115-259-683 0 0,0-1-48 0 0,-56 82 0 0 0,80-128-548 0 0,-1-1 1 0 0,0 0-1 0 0,-1 0 0 0 0,1 0 0 0 0,-1-1 0 0 0,-9 6 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40 115 12895 0 0,'-2'0'595'0'0,"-2"0"-378"0"0,-29-3 12074 0 0,48 8-11323 0 0,7 0-751 0 0,0-1 0 0 0,1-1 1 0 0,-1-1-1 0 0,34-1 0 0 0,-33 0-158 0 0,33-2 59 0 0,-1-2 0 0 0,68-12 0 0 0,106-37-479 0 0,-210 47-416 0 0,0-1 0 0 0,-1 0 0 0 0,0-2 0 0 0,32-17 0 0 0,-33 13-555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59 11975 0 0,'0'0'923'0'0,"-3"2"-412"0"0,-28 21 2570 0 0,-74 58-572 0 0,86-64-2500 0 0,0 1-1 0 0,1 1 0 0 0,-17 21 1 0 0,31-34 49 0 0,0 0 0 0 0,1 0 0 0 0,-1 1 0 0 0,1-1 1 0 0,-3 9-1 0 0,5-12-45 0 0,0-1 0 0 0,0 1 0 0 0,0 0 0 0 0,0 0 1 0 0,0 0-1 0 0,1-1 0 0 0,-1 1 0 0 0,1 0 0 0 0,-1 0 0 0 0,1 0 1 0 0,1 5-1 0 0,-1-1 8 0 0,1-5 16 0 0,0 1 1 0 0,0 0-1 0 0,0 0 1 0 0,0 0 0 0 0,0 0-1 0 0,0-1 1 0 0,1 1-1 0 0,-1-1 1 0 0,1 1 0 0 0,0-1-1 0 0,0 1 1 0 0,0-1-1 0 0,0 0 1 0 0,0 0 0 0 0,0 0-1 0 0,0 0 1 0 0,1-1 0 0 0,-1 1-1 0 0,1 0 1 0 0,0-1-1 0 0,-1 0 1 0 0,1 1 0 0 0,3 0-1 0 0,0-1 34 0 0,1 0-1 0 0,-1-1 0 0 0,0 1 1 0 0,1-1-1 0 0,-1 0 1 0 0,1-1-1 0 0,-1 0 1 0 0,0 0-1 0 0,1 0 0 0 0,-1-1 1 0 0,0 0-1 0 0,0 0 1 0 0,8-4-1 0 0,9-5 409 0 0,-1-2 1 0 0,23-15-1 0 0,-36 22-318 0 0,0-1 0 0 0,0 0 0 0 0,-1 0-1 0 0,0 0 1 0 0,0-1 0 0 0,-1-1 0 0 0,8-9 0 0 0,-12 12-155 0 0,0 1 1 0 0,0 0 0 0 0,0-1-1 0 0,-1 1 1 0 0,0-1-1 0 0,0 0 1 0 0,0 0-1 0 0,-1 1 1 0 0,0-1 0 0 0,0 0-1 0 0,0-1 1 0 0,-1 1-1 0 0,0 0 1 0 0,-1-8-1 0 0,-1 3-179 0 0,-1 2 0 0 0,0-1 0 0 0,0 0-1 0 0,-1 0 1 0 0,0 1 0 0 0,-1 0-1 0 0,0 0 1 0 0,-10-14 0 0 0,0 0-947 0 0,14 21 829 0 0,0 1 1 0 0,1-1-1 0 0,-1 0 1 0 0,1 1-1 0 0,-1-1 1 0 0,1 0-1 0 0,0 1 1 0 0,-1-1-1 0 0,1 0 1 0 0,0 1-1 0 0,0-1 1 0 0,1 0-1 0 0,-1 0 1 0 0,0 1-1 0 0,0-1 1 0 0,1 0-1 0 0,-1 1 1 0 0,1-1-1 0 0,0 1 1 0 0,-1-1-1 0 0,2-2 1 0 0,8-8-5401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553 735 10135 0 0,'-2'0'4923'0'0,"2"0"-4726"0"0,0 0 0 0 0,-1 0 0 0 0,1 0 0 0 0,0 0-1 0 0,0 1 1 0 0,-1-1 0 0 0,-4-3 4529 0 0,5 3-4530 0 0,-1-1 1 0 0,3-5 3082 0 0,2 1-4450 0 0,3-3 1359 0 0,0-1 0 0 0,0 2 0 0 0,1-1 0 0 0,13-9 1 0 0,6-6 79 0 0,0-4-292 0 0,-1-1 0 0 0,-2-1 0 0 0,0-1 0 0 0,-3-1 0 0 0,0-1-1 0 0,18-39 1 0 0,51-144-563 0 0,-84 199 238 0 0,0-1-1 0 0,-1 0 1 0 0,-1 0-1 0 0,-1 0 1 0 0,0-1-1 0 0,0-26 1 0 0,-2 41 190 0 0,-2 0 1 0 0,1 0-1 0 0,0 0 1 0 0,-1 0-1 0 0,1 1 1 0 0,-1-1-1 0 0,0 0 0 0 0,0 0 1 0 0,0 1-1 0 0,0-1 1 0 0,-2-3-1 0 0,2 6 104 0 0,1-1 0 0 0,-1 1 0 0 0,0 0 0 0 0,1 0 0 0 0,-1-1 0 0 0,0 1 0 0 0,1 0 0 0 0,-1 0 0 0 0,0 0 0 0 0,1 0 0 0 0,-1 0 0 0 0,0 0 0 0 0,1 0 0 0 0,-1 0 0 0 0,0 0 0 0 0,1 0 0 0 0,-1 1 0 0 0,-1-1 0 0 0,1 1-54 0 0,-4 0 102 0 0,0 0 0 0 0,1 1 0 0 0,-1 0 0 0 0,0 0 0 0 0,1 0 0 0 0,0 1 0 0 0,0 0 0 0 0,0-1 0 0 0,0 1 1 0 0,-7 7-1 0 0,-2 3 131 0 0,-17 23 0 0 0,-56 90 392 0 0,61-86-395 0 0,-102 164 450 0 0,16-14 149 0 0,92-150-418 0 0,3 1 0 0 0,1 1 1 0 0,-14 65-1 0 0,19-64-105 0 0,-2-1 1 0 0,-2-1-1 0 0,-30 65 0 0 0,17-61 52 0 0,-54 67 0 0 0,3-3-70 0 0,65-89-156 0 0,1 1 1 0 0,0 1-1 0 0,-11 34 1 0 0,19-47-496 0 0,1 0 1 0 0,-2 0 0 0 0,1 0-1 0 0,-1 0 1 0 0,0-1-1 0 0,-8 10 1 0 0,12-18 310 0 0,1 1 1 0 0,-1-1-1 0 0,1 1 0 0 0,-1-1 1 0 0,1 1-1 0 0,-1-1 1 0 0,1 1-1 0 0,-1-1 0 0 0,0 1 1 0 0,1-1-1 0 0,-1 0 1 0 0,1 1-1 0 0,-1-1 0 0 0,0 0 1 0 0,0 1-1 0 0,-1-1-449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19607 0 0,'0'0'1779'0'0,"4"0"-1464"0"0,31-3 128 0 0,0-1 1 0 0,-1-2-1 0 0,60-17 1 0 0,-3 0 511 0 0,214-44 2259 0 0,-245 56-2819 0 0,61-14-94 0 0,-118 24-493 0 0,-16 3-5989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17 354 12895 0 0,'0'0'4938'0'0,"-1"-2"-3778"0"0,-1-2-991 0 0,0 0 1 0 0,0 0-1 0 0,0 0 1 0 0,0 0-1 0 0,1 0 1 0 0,0-1 0 0 0,0 1-1 0 0,0-1 1 0 0,0 1-1 0 0,1-1 1 0 0,0 1-1 0 0,0-1 1 0 0,1-8 0 0 0,0 6-110 0 0,1 0 0 0 0,-1 0 0 0 0,2 1 1 0 0,-1-1-1 0 0,1 1 0 0 0,0-1 1 0 0,0 1-1 0 0,6-7 0 0 0,4-4-184 0 0,1 0 0 0 0,0 1 0 0 0,2 1 0 0 0,32-26 0 0 0,-39 34 41 0 0,1 0 0 0 0,0 0 0 0 0,-1 1 0 0 0,2 1 0 0 0,-1-1 0 0 0,1 2 0 0 0,0-1 0 0 0,0 2 0 0 0,18-5 0 0 0,-27 8 85 0 0,0 0 0 0 0,0-1 0 0 0,0 1 0 0 0,0 0 0 0 0,0 0-1 0 0,0 0 1 0 0,0 1 0 0 0,0-1 0 0 0,1 1 0 0 0,-1-1 0 0 0,0 1 0 0 0,0-1-1 0 0,0 1 1 0 0,0 0 0 0 0,-1 0 0 0 0,1 0 0 0 0,0 0 0 0 0,0 0 0 0 0,2 3 0 0 0,-2-2 25 0 0,0 0 1 0 0,-1 1 0 0 0,1-1 0 0 0,-1 0 0 0 0,0 1-1 0 0,0-1 1 0 0,0 1 0 0 0,0-1 0 0 0,0 1 0 0 0,-1-1-1 0 0,1 1 1 0 0,-1 0 0 0 0,1 4 0 0 0,-1 3 64 0 0,0 1-1 0 0,-1-1 1 0 0,-1 1 0 0 0,1-1 0 0 0,-2 1 0 0 0,-5 16-1 0 0,6-22-81 0 0,-1 5 27 0 0,-1 0-1 0 0,-1 0 0 0 0,-6 10 0 0 0,7-14 23 0 0,1-23-110 0 0,4 12-21 0 0,0 0 0 0 0,1 0 0 0 0,-1 0 0 0 0,1 0 0 0 0,0 1 0 0 0,0-1 0 0 0,0 0 0 0 0,1 1 0 0 0,0 0 0 0 0,5-7 0 0 0,5-5-395 0 0,18-17-1 0 0,-29 31 438 0 0,14-13-142 0 0,1 1 0 0 0,0 1 0 0 0,0 0 0 0 0,1 1 1 0 0,1 1-1 0 0,0 1 0 0 0,1 1 0 0 0,0 0 0 0 0,39-10 0 0 0,-54 18 194 0 0,-1 0-1 0 0,1 0 1 0 0,0 1-1 0 0,-1-1 1 0 0,1 1-1 0 0,0 1 1 0 0,-1-1-1 0 0,1 0 1 0 0,-1 1-1 0 0,1 0 1 0 0,-1 0-1 0 0,1 0 1 0 0,-1 1-1 0 0,1 0 1 0 0,4 2-1 0 0,-3 0 139 0 0,0 0 0 0 0,-1 0 0 0 0,1 1 0 0 0,-1 0 0 0 0,0-1 0 0 0,0 2 0 0 0,-1-1 0 0 0,0 0 0 0 0,6 10 0 0 0,3 6 402 0 0,-7-14-361 0 0,-1 1 0 0 0,0 0 0 0 0,-1 0 1 0 0,7 17-1 0 0,-10-22-184 0 0,-1 0 0 0 0,1 0 1 0 0,-1 1-1 0 0,1-1 0 0 0,-1 0 1 0 0,0 1-1 0 0,0-1 1 0 0,0 0-1 0 0,-1 1 0 0 0,1-1 1 0 0,-1 0-1 0 0,0 0 0 0 0,0 1 1 0 0,0-1-1 0 0,0 0 0 0 0,0 0 1 0 0,-4 5-1 0 0,-3 3-333 0 0,0 0 1 0 0,-1-1-1 0 0,0 0 1 0 0,-1 0-1 0 0,0-1 0 0 0,-1-1 1 0 0,-19 14-1 0 0,17-14-815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18 3223 0 0,'3'-1'240'0'0,"0"0"-193"0"0,19-15 15281 0 0,-35 31-12394 0 0,-8 8-4609 0 0,9-12 3461 0 0,2-1-1697 0 0,0 0 0 0 0,0 1 0 0 0,1 0 1 0 0,1 0-1 0 0,-10 16 0 0 0,-31 66 507 0 0,20-37-451 0 0,-6 7-137 0 0,1-1 20 0 0,-42 102 0 0 0,70-150-79 0 0,-1-1 1 0 0,-14 26-1 0 0,19-38-88 0 0,24-2-8626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12895 0 0,'0'0'4808'0'0,"-1"3"-2917"0"0,-8 13-494 0 0,-13 21 1 0 0,2-6-916 0 0,19-29-365 0 0,-3 4 195 0 0,1-1-2997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426 317 4607 0 0,'1'-3'10022'0'0,"9"-9"-6388"0"0,3 1-2324 0 0,38-33-1190 0 0,-47 41-127 0 0,0-1 20 0 0,0 0 0 0 0,0 1-1 0 0,-1-1 1 0 0,1 0 0 0 0,-1-1-1 0 0,3-4 1 0 0,-4 4 5 0 0,0-1 0 0 0,0 1 1 0 0,-1 0-1 0 0,0 0 0 0 0,0-1 0 0 0,0 1 0 0 0,-1-1 0 0 0,0 1 1 0 0,0 0-1 0 0,0-1 0 0 0,-1 1 0 0 0,0-1 0 0 0,0 1 0 0 0,-3-10 0 0 0,0 2 6 0 0,-1 1 0 0 0,-1 0 0 0 0,0 0 0 0 0,-14-21 0 0 0,17 30-29 0 0,0-1 0 0 0,0 1 0 0 0,0 0 0 0 0,-1 0 0 0 0,1 1 0 0 0,-1-1 0 0 0,0 1 0 0 0,1-1 0 0 0,-1 1 0 0 0,0 1 0 0 0,0-1 0 0 0,-1 0 0 0 0,1 1 0 0 0,0 0 0 0 0,0 0 0 0 0,-1 0 0 0 0,1 0 0 0 0,-1 1 0 0 0,1 0 0 0 0,0 0 0 0 0,-1 0 0 0 0,1 0 0 0 0,-1 1 0 0 0,1 0 0 0 0,-5 1 0 0 0,-16 6-87 0 0,1 1 0 0 0,0 1 1 0 0,-31 19-1 0 0,30-12 63 0 0,1 1 1 0 0,1 1-1 0 0,0 1 1 0 0,-23 27-1 0 0,29-29 20 0 0,1 0 0 0 0,1 2 0 0 0,-16 25 0 0 0,25-36 6 0 0,1 0 0 0 0,0 0-1 0 0,1 1 1 0 0,0-1 0 0 0,1 1 0 0 0,0 0-1 0 0,0 0 1 0 0,1 1 0 0 0,0-1-1 0 0,0 13 1 0 0,2-20-3 0 0,0 0 0 0 0,0 0-1 0 0,1 0 1 0 0,-1 0 0 0 0,0 0 0 0 0,1 0-1 0 0,0 0 1 0 0,0 0 0 0 0,0 0 0 0 0,0-1-1 0 0,0 1 1 0 0,1 0 0 0 0,-1-1-1 0 0,1 1 1 0 0,0-1 0 0 0,0 1 0 0 0,0-1-1 0 0,0 0 1 0 0,0 1 0 0 0,3 1 0 0 0,-1-2-6 0 0,-1 1 1 0 0,1-1 0 0 0,0-1-1 0 0,1 1 1 0 0,-1 0 0 0 0,0-1 0 0 0,0 0-1 0 0,1 0 1 0 0,-1 0 0 0 0,0-1 0 0 0,1 1-1 0 0,-1-1 1 0 0,6 0 0 0 0,6-2 11 0 0,-1 0-1 0 0,0-1 1 0 0,0 0 0 0 0,0-1 0 0 0,0-1-1 0 0,0 0 1 0 0,-1-1 0 0 0,20-12 0 0 0,1-2 311 0 0,-2-2 0 0 0,33-27 0 0 0,-50 36-10 0 0,0-1 0 0 0,-1 0 1 0 0,-1-1-1 0 0,17-23 0 0 0,-30 36 439 0 0,-3-12 299 0 0,-12 14-847 0 0,9 1-189 0 0,0 0-1 0 0,-1 0 1 0 0,1 1 0 0 0,0-1 0 0 0,-1 1 0 0 0,1 1-1 0 0,0-1 1 0 0,1 1 0 0 0,-1-1 0 0 0,0 1-1 0 0,1 1 1 0 0,-1-1 0 0 0,1 1 0 0 0,0 0 0 0 0,0-1-1 0 0,1 2 1 0 0,-1-1 0 0 0,1 0 0 0 0,-4 7-1 0 0,-5 9 3 0 0,2 0-1 0 0,0 0 1 0 0,-9 27-1 0 0,-78 159-58 0 0,61-136 55 0 0,15-32 86 0 0,-1-1-78 0 0,19-29 628 0 0,2-5-2984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305 218 15343 0 0,'0'0'1394'0'0,"-2"2"-1150"0"0,-7 4 5045 0 0,12-9-5192 0 0,6-6-20 0 0,1-2-1 0 0,-1 0 1 0 0,11-18-1 0 0,-8 12-22 0 0,14-17-1 0 0,-18 24-29 0 0,1 1-1 0 0,0 0 0 0 0,0 0 1 0 0,1 1-1 0 0,0 0 0 0 0,0 1 1 0 0,20-11-1 0 0,36-13 385 0 0,-65 31-386 0 0,0-1 1 0 0,0 1-1 0 0,0 0 0 0 0,0-1 0 0 0,0 1 0 0 0,0 0 1 0 0,0 0-1 0 0,1 0 0 0 0,-1 0 0 0 0,0 0 1 0 0,0 0-1 0 0,0 0 0 0 0,0 0 0 0 0,0 1 0 0 0,0-1 1 0 0,0 0-1 0 0,1 1 0 0 0,-1-1 0 0 0,0 0 0 0 0,0 1 1 0 0,0-1-1 0 0,0 1 0 0 0,0 0 0 0 0,-1-1 1 0 0,1 1-1 0 0,0 0 0 0 0,0 0 0 0 0,0 0 0 0 0,0-1 1 0 0,-1 1-1 0 0,1 0 0 0 0,0 0 0 0 0,-1 0 0 0 0,1 0 1 0 0,-1 0-1 0 0,1 2 0 0 0,1 1 23 0 0,0 1-1 0 0,-1-1 1 0 0,0 1 0 0 0,0 0-1 0 0,0 0 1 0 0,0 8 0 0 0,0 3 10 0 0,-2 0 0 0 0,0 0 0 0 0,-1 0 0 0 0,0 0 0 0 0,-2 0 0 0 0,0 0 0 0 0,0 0 0 0 0,-1-1 0 0 0,-1 0 0 0 0,-13 24 0 0 0,8-21-49 0 0,0-1 0 0 0,-2 0 0 0 0,0 0 0 0 0,0-1 0 0 0,-1-1 0 0 0,-1 0 0 0 0,-32 23 0 0 0,31-26-106 0 0,-267 213-2387 0 0,261-205 2302 0 0,-59 61-452 0 0,79-79 556 0 0,4-2-409 0 0,5 0 475 0 0,-1 0 0 0 0,0-1 0 0 0,0 0-1 0 0,0 0 1 0 0,0-1 0 0 0,-1 0 0 0 0,1 0 0 0 0,0 0 0 0 0,0 0-1 0 0,9-7 1 0 0,18-6 192 0 0,-6 6 246 0 0,0 1 0 0 0,0 2 0 0 0,0 0 0 0 0,1 2 0 0 0,0 1 0 0 0,0 2 0 0 0,0 0 0 0 0,0 2 0 0 0,29 4 0 0 0,-29-1-143 0 0,0-1 0 0 0,0-2 0 0 0,47-3 0 0 0,-67 1-710 0 0,-1-1 1 0 0,1 0-1 0 0,-1 0 1 0 0,0 0-1 0 0,0-1 0 0 0,0 0 1 0 0,0-1-1 0 0,8-5 0 0 0,-1-1-7847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6447 0 0,'2'-1'298'0'0,"56"-48"549"0"0,-21 16 5860 0 0,-17 18-3104 0 0,-19 14-2796 0 0,15-3 546 0 0,4 1-810 0 0,0 0 0 0 0,0 2 0 0 0,35 1 0 0 0,-25 0-513 0 0,-11 2-333 0 0,-15-2-2 0 0,-1 1 0 0 0,1-1-1 0 0,-1 0 1 0 0,1 0-1 0 0,0 0 1 0 0,5-2-1 0 0,5 0-1582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52 919 0 0,'-1'2'67'0'0,"-8"11"6738"0"0,0 3 6097 0 0,22-21-10209 0 0,21-13-2478 0 0,-33 17 175 0 0,62-37 865 0 0,-50 32-1107 0 0,-1 3-142 0 0,23-2-1559 0 0,-6 1-2893 0 0,-15 2-2772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17 11055 0 0,'0'0'2394'0'0,"1"-1"-1037"0"0,4-6-512 0 0,2-2 2736 0 0,-6 11-2316 0 0,-1 7-1325 0 0,-5 12 124 0 0,-1 0 0 0 0,0-1 1 0 0,-16 33-1 0 0,8-19 9 0 0,-88 189 80 0 0,25-59-82 0 0,60-125-5 0 0,-20 70 0 0 0,33-89-54 0 0,2-8-1 0 0,2-9 21 0 0,1-4-345 0 0,0 1 236 0 0,0 0-1 0 0,0 0 0 0 0,0-1 0 0 0,0 1 0 0 0,0-1 1 0 0,0 1-1 0 0,0-1 0 0 0,0 1 0 0 0,0-1 0 0 0,0 0 0 0 0,1 0 1 0 0,1-2-261 0 0,15-10-1065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96 6447 0 0,'0'0'9147'0'0,"-2"0"-7952"0"0,-21 9 4518 0 0,38-3-5408 0 0,-12-5-269 0 0,0 0 1 0 0,0-1-1 0 0,1 0 0 0 0,-1 1 0 0 0,0-1 1 0 0,1 0-1 0 0,-1-1 0 0 0,0 1 0 0 0,1-1 1 0 0,3 0-1 0 0,33-13 386 0 0,-17 6-220 0 0,19-6-701 0 0,0-2 0 0 0,66-36 1 0 0,-97 45-1123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346 210 919 0 0,'5'14'18879'0'0,"9"-16"-18223"0"0,-9 1-615 0 0,0-1-1 0 0,0 1 1 0 0,-1-1 0 0 0,1 0-1 0 0,0-1 1 0 0,-1 1 0 0 0,0-1-1 0 0,0 0 1 0 0,0 0 0 0 0,0 0-1 0 0,0 0 1 0 0,-1-1 0 0 0,1 1-1 0 0,-1-1 1 0 0,0 0 0 0 0,0 0 0 0 0,0 0-1 0 0,-1-1 1 0 0,3-4 0 0 0,-1 1-35 0 0,0 0 1 0 0,-1-1 0 0 0,0 1 0 0 0,-1-1 0 0 0,0 0 0 0 0,0 0 0 0 0,-1 1 0 0 0,0-1-1 0 0,-1 0 1 0 0,0-10 0 0 0,-2 6-7 0 0,-2-6-1 0 0,1 16-4 0 0,1 1-5 0 0,1 1-5 0 0,0 0 0 0 0,1 0 1 0 0,-1 0-1 0 0,0 0 0 0 0,-1 0 0 0 0,1 0 0 0 0,0 0 0 0 0,0 0 0 0 0,0 0 0 0 0,0 0 1 0 0,-1 1-1 0 0,1-1 0 0 0,0 0 0 0 0,-1 1 0 0 0,1-1 0 0 0,-1 1 0 0 0,1 0 0 0 0,-1-1 1 0 0,1 1-1 0 0,0 0 0 0 0,-1 0 0 0 0,1 0 0 0 0,-1 0 0 0 0,1 0 0 0 0,-1 0 0 0 0,1 1 1 0 0,-1-1-1 0 0,-1 1 0 0 0,-4 1-33 0 0,0 0 0 0 0,1 0-1 0 0,-1 1 1 0 0,-6 3 0 0 0,-11 7-42 0 0,0 2-1 0 0,1 0 1 0 0,1 1 0 0 0,-29 28-1 0 0,-70 85 11 0 0,105-109 64 0 0,1 0 0 0 0,0 1-1 0 0,-13 26 1 0 0,22-35 17 0 0,1 0-1 0 0,-1 0 1 0 0,2 1 0 0 0,0 0-1 0 0,0 0 1 0 0,2 0 0 0 0,-3 23-1 0 0,6-20 0 0 0,5-3 0 0 0,-5-11 18 0 0,0 0 0 0 0,0-1 0 0 0,0 1-1 0 0,0-1 1 0 0,0 1 0 0 0,0-1 0 0 0,1 0 0 0 0,-1 1-1 0 0,1-1 1 0 0,2 2 0 0 0,1-1 88 0 0,1 0 0 0 0,0-1 0 0 0,10 2 0 0 0,0 0 121 0 0,-11-2-214 0 0,18 2 55 0 0,-19-3-66 0 0,9-1 50 0 0,5-5-11 0 0,-13 2-24 0 0,-2 0-5 0 0,12-11 66 0 0,-1-1 1 0 0,23-32-1 0 0,19-41 270 0 0,-26 40-100 0 0,30-59 128 0 0,-89 138-323 0 0,20-17-53 0 0,0 1 0 0 0,1 0 0 0 0,0 0 0 0 0,2 0 0 0 0,0 1 0 0 0,-5 16 0 0 0,5-5 0 0 0,6-20 0 0 0,0 8 0 0 0,3 0 0 0 0,2 0-35 0 0,-3-12-120 0 0,0 1-1 0 0,0-1 1 0 0,0 0-1 0 0,1 0 0 0 0,-1 0 1 0 0,0 0-1 0 0,1-1 0 0 0,-1 1 1 0 0,1 0-1 0 0,0-1 0 0 0,-1 0 1 0 0,1 0-1 0 0,0 0 1 0 0,5 1-1 0 0,8 1-1523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52 408 12463 0 0,'0'0'572'0'0,"-1"3"-10"0"0,0 1-434 0 0,-3 5-62 0 0,-13 9 96 0 0,16-18 82 0 0,1 1 1 0 0,0 0 0 0 0,-1-1 0 0 0,1 1-1 0 0,-1-1 1 0 0,0 1 0 0 0,1-1 0 0 0,-1 1-1 0 0,1-1 1 0 0,-1 0 0 0 0,0 1 0 0 0,1-1 0 0 0,-1 1-1 0 0,0-1 1 0 0,1 0 0 0 0,-1 0 0 0 0,0 0-1 0 0,0 1 1 0 0,1-1 0 0 0,-1 0 0 0 0,0 0-1 0 0,0 0 1 0 0,1 0 0 0 0,-1 0 0 0 0,0 0-1 0 0,0 0 1 0 0,1 0 0 0 0,-2-1 0 0 0,1 0-110 0 0,0 0 0 0 0,0 0 0 0 0,1 0 0 0 0,-1-1 0 0 0,0 1 1 0 0,1 0-1 0 0,-1 0 0 0 0,1-1 0 0 0,-1 1 0 0 0,1 0 0 0 0,0-1 0 0 0,-1 1 1 0 0,1-1-1 0 0,0-1 0 0 0,0-3-48 0 0,0 1 0 0 0,0-1 0 0 0,1 1 0 0 0,0 0 0 0 0,0-1 0 0 0,0 1-1 0 0,0 0 1 0 0,1 0 0 0 0,2-6 0 0 0,24-44 17 0 0,-26 52-92 0 0,20-32-46 0 0,2 1-1 0 0,2 2 1 0 0,38-40-1 0 0,-59 66 0 0 0,12-12-242 0 0,1 0 0 0 0,37-27 0 0 0,-43 37-327 0 0,-1 1 0 0 0,19-8 0 0 0,-21 11-721 0 0,1 0 1 0 0,-1 1-1 0 0,20-4 1 0 0,-13 5-586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11055 0 0,'0'0'852'0'0,"-1"1"-560"0"0,-5 2 209 0 0,0 1-1 0 0,0 0 1 0 0,1 0-1 0 0,0 1 1 0 0,-1 0 0 0 0,2 0-1 0 0,-6 6 1 0 0,-12 11 1588 0 0,-11 12-801 0 0,2 1 0 0 0,-44 61 1 0 0,56-65-1126 0 0,1 0 1 0 0,1 1-1 0 0,-24 67 1 0 0,23-53-18 0 0,-27 51-1 0 0,8-36-2299 0 0,31-52 1287 0 0,0-1 1 0 0,0 0 0 0 0,-1-1 0 0 0,-13 13 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183 173 4607 0 0,'2'2'9363'0'0,"-1"-1"-8902"0"0,0 1 0 0 0,0-1 0 0 0,0 1 0 0 0,0-1 0 0 0,0 1 0 0 0,0-1 0 0 0,1 0 1 0 0,-1 0-1 0 0,1 0 0 0 0,-1 0 0 0 0,2 1 0 0 0,15 6 383 0 0,-11-7-619 0 0,0 1-1 0 0,-1-1 0 0 0,1-1 1 0 0,0 1-1 0 0,0-1 0 0 0,0 0 1 0 0,0-1-1 0 0,0 0 1 0 0,0 0-1 0 0,0 0 0 0 0,8-3 1 0 0,10-5 200 0 0,38-18 0 0 0,-51 22-345 0 0,1-2-39 0 0,1 0 1 0 0,23-17-1 0 0,-32 21-30 0 0,-1-1-1 0 0,0 1 1 0 0,0-1-1 0 0,0 0 1 0 0,0-1-1 0 0,0 1 1 0 0,-1-1-1 0 0,0 1 1 0 0,0-1-1 0 0,5-10 1 0 0,-7 12-7 0 0,0 0 0 0 0,0 0 0 0 0,-1 0 0 0 0,1 0 0 0 0,0 0 0 0 0,-1-3 0 0 0,-3-5 18 0 0,1 6-19 0 0,-4-8 4 0 0,1 11-17 0 0,3 2-19 0 0,-1-1-3 0 0,0 0-1 0 0,0 0 1 0 0,0 0 0 0 0,0 1-1 0 0,0-1 1 0 0,0 1 0 0 0,0-1-1 0 0,0 1 1 0 0,0 0 0 0 0,-1 1-1 0 0,1-1 1 0 0,0 0-1 0 0,0 1 1 0 0,0 0 0 0 0,0 0-1 0 0,-4 1 1 0 0,-6 3-95 0 0,1 1-1 0 0,-17 10 1 0 0,17-9 35 0 0,-28 15 14 0 0,-6 3-94 0 0,1 1 1 0 0,-79 62 0 0 0,96-65 159 0 0,10-9-24 0 0,-27 28 0 0 0,41-38 30 0 0,0 1 1 0 0,0 0 0 0 0,0-1-1 0 0,1 2 1 0 0,0-1 0 0 0,0 0 0 0 0,0 0-1 0 0,1 1 1 0 0,0-1 0 0 0,0 1-1 0 0,-2 8 1 0 0,4-10-1 0 0,-1 1-1 0 0,1-1 1 0 0,0 0-1 0 0,1 1 1 0 0,-1-1-1 0 0,1 1 1 0 0,0-1-1 0 0,0 0 0 0 0,0 0 1 0 0,0 1-1 0 0,1-1 1 0 0,-1 0-1 0 0,1 0 1 0 0,0-1-1 0 0,1 1 1 0 0,-1 0-1 0 0,1-1 1 0 0,-1 1-1 0 0,1-1 1 0 0,0 0-1 0 0,0 1 1 0 0,7 3-1 0 0,2 2-69 0 0,1 0 0 0 0,0-1 1 0 0,0-1-1 0 0,1 0 0 0 0,18 6 0 0 0,-27-11-166 0 0,-1 0-1 0 0,1-1 1 0 0,0 0 0 0 0,0 0 0 0 0,-1 0 0 0 0,1 0-1 0 0,0-1 1 0 0,5 0 0 0 0,8-1-1801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247 124 9671 0 0,'1'-2'748'0'0,"48"-41"3308"0"0,2-1 2604 0 0,-50 42-6116 0 0,1-2 121 0 0,1 2-628 0 0,-2-13 808 0 0,-2 15-841 0 0,1-1 1 0 0,0 1-1 0 0,-1-1 0 0 0,1 1 1 0 0,0-1-1 0 0,-1 1 1 0 0,1-1-1 0 0,-1 1 0 0 0,1-1 1 0 0,-1 1-1 0 0,1-1 0 0 0,-1 1 1 0 0,0 0-1 0 0,1-1 1 0 0,-1 1-1 0 0,1 0 0 0 0,-1 0 1 0 0,0 0-1 0 0,1-1 1 0 0,-2 1-1 0 0,2 0-3 0 0,-12-3-1 0 0,5 4-44 0 0,0 0 0 0 0,0 1-1 0 0,0 0 1 0 0,0 1 0 0 0,0-1 0 0 0,1 1-1 0 0,-8 4 1 0 0,-3 1-58 0 0,-2 1 61 0 0,0 1-1 0 0,0 1 0 0 0,1 1 1 0 0,-17 14-1 0 0,18-10 33 0 0,0 2 0 0 0,0 0 0 0 0,2 0 0 0 0,0 2-1 0 0,1-1 1 0 0,-17 36 0 0 0,28-50 9 0 0,1 0 0 0 0,0 0 0 0 0,0 1 0 0 0,0-1 0 0 0,1 1 0 0 0,0-1 0 0 0,0 1 0 0 0,0 6 0 0 0,2 4 0 0 0,-1-14 5 0 0,1 0 1 0 0,0 0-1 0 0,-1 0 0 0 0,1 0 1 0 0,0-1-1 0 0,0 1 0 0 0,0 0 0 0 0,0 0 1 0 0,0 0-1 0 0,0-1 0 0 0,1 1 0 0 0,-1-1 1 0 0,1 1-1 0 0,-1-1 0 0 0,1 0 0 0 0,-1 1 1 0 0,1-1-1 0 0,0 0 0 0 0,0 0 1 0 0,2 1-1 0 0,0-1 16 0 0,-1 0 0 0 0,0 0 0 0 0,1-1 0 0 0,-1 1 0 0 0,0-1 0 0 0,1 0 0 0 0,-1 0 0 0 0,0-1 0 0 0,1 1 0 0 0,-1 0 0 0 0,5-2-1 0 0,6-3 69 0 0,-1 0 0 0 0,1 0 0 0 0,-2-1 0 0 0,23-14 0 0 0,-15 7 145 0 0,0 0 0 0 0,-2-2 1 0 0,20-18-1 0 0,-35 29-121 0 0,4-6-90 0 0,0 3-35 0 0,-6 5-51 0 0,0 5-243 0 0,14 28 295 0 0,-9-20-819 0 0,-1 0 0 0 0,0 0 0 0 0,0 1 0 0 0,5 22-1 0 0,-10-33 685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13 5983 0 0,'0'0'274'0'0,"0"-2"-6"0"0,2-8 7480 0 0,-4 20-4454 0 0,-6 7-2978 0 0,5-8 4 0 0,-32 74 962 0 0,-74 171 1146 0 0,76-186-2103 0 0,-70 105 0 0 0,-42 18 2 0 0,-10 13-1042 0 0,154-202 398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85 104 15407 0 0,'0'0'704'0'0,"0"3"-14"0"0,0 5-509 0 0,0 1 1 0 0,0-1-1 0 0,1 0 0 0 0,0 0 1 0 0,1 0-1 0 0,0 0 1 0 0,0 0-1 0 0,1 0 1 0 0,6 12-1 0 0,-8-18-77 0 0,1-1 1 0 0,-1 1-1 0 0,1-1 0 0 0,0 0 0 0 0,-1 0 1 0 0,1 1-1 0 0,0-1 0 0 0,0-1 0 0 0,0 1 0 0 0,0 0 1 0 0,0 0-1 0 0,0-1 0 0 0,0 1 0 0 0,0-1 1 0 0,4 1-1 0 0,-4-1 54 0 0,5 1 81 0 0,0 0 1 0 0,1-1 0 0 0,-1 0 0 0 0,0 0 0 0 0,0-1 0 0 0,0 0 0 0 0,11-3 0 0 0,48-18 1006 0 0,-65 22-1242 0 0,14-5 105 0 0,-1-1 0 0 0,1-1 0 0 0,-1 0 0 0 0,19-14 0 0 0,-30 20-119 0 0,0-2 0 0 0,0 1 0 0 0,-1 0 0 0 0,1-1-1 0 0,-1 1 1 0 0,0-1 0 0 0,0 1 0 0 0,0-1 0 0 0,0 0-1 0 0,0 0 1 0 0,0 0 0 0 0,-1 0 0 0 0,1-1 0 0 0,-1 1 0 0 0,0 0-1 0 0,0 0 1 0 0,0-1 0 0 0,-1 1 0 0 0,1-1 0 0 0,-1 1 0 0 0,0-1-1 0 0,1 1 1 0 0,-2-1 0 0 0,1 1 0 0 0,0-1 0 0 0,-2-5-1 0 0,1 6-38 0 0,0 0 0 0 0,1 0 0 0 0,-2 1-1 0 0,1-1 1 0 0,0 0 0 0 0,-1 0 0 0 0,1 0-1 0 0,-1 1 1 0 0,0-1 0 0 0,1 1 0 0 0,-1-1-1 0 0,-1 1 1 0 0,1 0 0 0 0,0 0 0 0 0,0 0-1 0 0,-1 0 1 0 0,1 0 0 0 0,-1 0 0 0 0,0 1-1 0 0,0-1 1 0 0,1 1 0 0 0,-1 0 0 0 0,0 0-1 0 0,0 0 1 0 0,0 0 0 0 0,0 0 0 0 0,0 1-1 0 0,0 0 1 0 0,-1-1 0 0 0,1 1 0 0 0,0 0-1 0 0,0 0 1 0 0,-5 1 0 0 0,-5 1-65 0 0,0 1 1 0 0,1 0-1 0 0,-1 0 1 0 0,1 1-1 0 0,0 1 1 0 0,0 0-1 0 0,1 1 0 0 0,-1 0 1 0 0,1 0-1 0 0,-15 13 1 0 0,9-6 112 0 0,1 1-1 0 0,1 0 1 0 0,0 1 0 0 0,1 1 0 0 0,-20 29 0 0 0,23-29 100 0 0,2 0 1 0 0,-14 32-1 0 0,19-41-81 0 0,2 1-1 0 0,-1 0 0 0 0,1 0 1 0 0,0 0-1 0 0,1 1 0 0 0,0-1 1 0 0,0 0-1 0 0,1 16 1 0 0,4-6-8 0 0,-2-12-10 0 0,0-1 0 0 0,1 1 0 0 0,5 10 0 0 0,2-4 0 0 0,-7-10-1 0 0,0 0 0 0 0,0 0-1 0 0,1 0 1 0 0,-1-1 0 0 0,0 1-1 0 0,0-1 1 0 0,1 0 0 0 0,-1 0 0 0 0,1 0-1 0 0,-1 0 1 0 0,1-1 0 0 0,-1 1-1 0 0,1-1 1 0 0,-1 0 0 0 0,1 0 0 0 0,0 0-1 0 0,3-2 1 0 0,-3 2-1191 0 0,0-1 1 0 0,1 0-1 0 0,-1 0 1 0 0,7-4-1 0 0,3-3-5443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374 635 10591 0 0,'0'0'819'0'0,"1"2"-534"0"0,1 1 861 0 0,0 1 0 0 0,0-1 0 0 0,0 0 0 0 0,0 0-1 0 0,0-1 1 0 0,4 4 0 0 0,-5-5-979 0 0,0 0-1 0 0,1 0 1 0 0,-1-1 0 0 0,0 1-1 0 0,1 0 1 0 0,-1-1 0 0 0,1 1 0 0 0,-1-1-1 0 0,1 1 1 0 0,-1-1 0 0 0,1 0-1 0 0,-1 0 1 0 0,1 0 0 0 0,-1 1-1 0 0,1-2 1 0 0,2 1 0 0 0,5-1-49 0 0,0-1 0 0 0,1 0 0 0 0,-1-1 1 0 0,-1 1-1 0 0,1-2 0 0 0,0 1 0 0 0,-1-1 0 0 0,0-1 1 0 0,0 1-1 0 0,0-1 0 0 0,8-7 0 0 0,8-9 661 0 0,41-45 0 0 0,-36 36-618 0 0,-16 15-175 0 0,0-1-1 0 0,-1 0 0 0 0,-1-1 1 0 0,-1 0-1 0 0,0-1 1 0 0,-1 0-1 0 0,9-24 0 0 0,34-139-223 0 0,-41 135 177 0 0,-9 37-67 0 0,2-4-218 0 0,-1 0-1 0 0,0 1 1 0 0,-1-1 0 0 0,-1-1 0 0 0,0 1-1 0 0,-1-15 1 0 0,0 26-126 0 0,-4 2 394 0 0,-1 1 0 0 0,1-1 0 0 0,0 1 1 0 0,0 0-1 0 0,0 1 0 0 0,0-1 0 0 0,0 1 0 0 0,0 0 0 0 0,0 0 0 0 0,0 0 0 0 0,0 0 0 0 0,1 1 1 0 0,-1-1-1 0 0,-5 7 0 0 0,-4 4 55 0 0,0 1 0 0 0,-12 17-1 0 0,15-18-63 0 0,-26 39 83 0 0,2 1 1 0 0,-42 86-1 0 0,9-13 4 0 0,-84 180 281 0 0,15-28 242 0 0,111-237-269 0 0,-2-2-1 0 0,-54 60 0 0 0,45-56-345 0 0,8-4-916 0 0,27-37 59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 6447 0 0,'-2'1'499'0'0,"-3"6"-354"0"0,-1-1 0 0 0,0 0 0 0 0,1 1 0 0 0,-5 9-1 0 0,8-13 543 0 0,0 1 0 0 0,1 0 0 0 0,-1 0 0 0 0,1 0 0 0 0,0 0 0 0 0,-2 6 0 0 0,4-9-464 0 0,-1 1 0 0 0,1 0 0 0 0,-1 0 1 0 0,1-1-1 0 0,0 1 0 0 0,0 0 0 0 0,-1-1 0 0 0,1 1 0 0 0,0 0 0 0 0,1-1 0 0 0,-1 1 0 0 0,0-1 0 0 0,0 0 0 0 0,0 1 0 0 0,1-1 0 0 0,1 2 0 0 0,0-1 34 0 0,1 0 0 0 0,-1 0 0 0 0,0-1-1 0 0,0 1 1 0 0,1 0 0 0 0,-1-1 0 0 0,1 0-1 0 0,-1 0 1 0 0,1 0 0 0 0,-1 0 0 0 0,1-1-1 0 0,5 1 1 0 0,7-1 841 0 0,25-2 0 0 0,-23 1-630 0 0,32-6 326 0 0,-1-1 1 0 0,91-28 0 0 0,-97 24-656 0 0,124-40-2048 0 0,-139 40 773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19063 0 0,'0'0'2063'0'0,"0"3"-1871"0"0,-1 3-116 0 0,1 0 0 0 0,-1 1 0 0 0,0-1 1 0 0,-1 0-1 0 0,0 0 0 0 0,0 0 0 0 0,0 0 0 0 0,0 0 0 0 0,-4 5 1 0 0,-35 52 863 0 0,21-33-520 0 0,-23 32 298 0 0,7-9-254 0 0,-44 85 0 0 0,75-128-454 0 0,-203 392 38 0 0,180-352-113 0 0,-43 65-239 0 0,-27 6-531 0 0,66-82-179 0 0,31-38 535 0 0,19-16-7566 0 0,1-3 1834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41 119 14279 0 0,'-2'2'655'0'0,"1"-1"-553"0"0,-3 1 12 0 0,0 1-1 0 0,0 0 1 0 0,0 1-1 0 0,0-1 1 0 0,1 1 0 0 0,-6 6-1 0 0,4 1 45 0 0,4-9 655 0 0,2-1-651 0 0,-1 0 0 0 0,1-1 0 0 0,0 1 0 0 0,0 0 0 0 0,-1 0 0 0 0,1 0 0 0 0,0 0 0 0 0,0-1 0 0 0,0 1 0 0 0,0 0 0 0 0,2 0 0 0 0,-2 0 109 0 0,2 1-109 0 0,0-1 0 0 0,0 1 0 0 0,0-1 0 0 0,0 0 1 0 0,0 0-1 0 0,0 0 0 0 0,0 0 0 0 0,1 0 1 0 0,-1-1-1 0 0,0 1 0 0 0,1-1 0 0 0,-1 0 0 0 0,0 0 1 0 0,1 0-1 0 0,-1-1 0 0 0,4 0 0 0 0,7-2 269 0 0,0 0-1 0 0,19-8 1 0 0,-21 6-127 0 0,8-1 16 0 0,103-39 1301 0 0,-98 33-1401 0 0,1 0-1 0 0,38-26 1 0 0,2-1-394 0 0,-66 38 97 0 0,1 1-1 0 0,0-1 0 0 0,0 1 0 0 0,0-1 0 0 0,0 1 0 0 0,0 0 1 0 0,0 0-1 0 0,0-1 0 0 0,0 1 0 0 0,0 0 0 0 0,0 0 1 0 0,0 0-1 0 0,0 0 0 0 0,1 0 0 0 0,4 0-195 0 0,13-3-1963 0 0,31 0 1 0 0,-32 3 781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12463 0 0,'0'0'1411'0'0,"-2"1"-978"0"0,-26 17 1022 0 0,-36 30 0 0 0,19-16-1410 0 0,32-25-33 0 0,1 2 0 0 0,0 0 1 0 0,-19 18-1 0 0,24-20 14 0 0,-2 2 268 0 0,1 0 0 0 0,-9 14 0 0 0,14-20-214 0 0,1 1 0 0 0,0 0 0 0 0,0 0-1 0 0,0 0 1 0 0,1 0 0 0 0,0 0 0 0 0,-1 1 0 0 0,1-1 0 0 0,1 0 0 0 0,-1 6 0 0 0,1-5-11 0 0,0 0 1 0 0,1-1-1 0 0,0 1 1 0 0,0-1-1 0 0,0 1 1 0 0,0-1 0 0 0,1 0-1 0 0,-1 0 1 0 0,1 1-1 0 0,0-1 1 0 0,1 0-1 0 0,-1-1 1 0 0,5 7-1 0 0,5 2 15 0 0,-9-9-50 0 0,1-1 0 0 0,0 0-1 0 0,0 0 1 0 0,0 0 0 0 0,1-1 0 0 0,-1 1-1 0 0,0-1 1 0 0,1 0 0 0 0,-1 0 0 0 0,1 0-1 0 0,-1-1 1 0 0,1 0 0 0 0,-1 0 0 0 0,1 0 0 0 0,-1 0-1 0 0,0-1 1 0 0,1 1 0 0 0,-1-1 0 0 0,1 0-1 0 0,6-3 1 0 0,7-3 212 0 0,-1 0 0 0 0,0-1-1 0 0,26-16 1 0 0,-23 11 163 0 0,0 0 1 0 0,34-31-1 0 0,-45 35-290 0 0,1-1 1 0 0,-2 0-1 0 0,0 0 1 0 0,0-1-1 0 0,0 0 1 0 0,10-22-1 0 0,-14 25-111 0 0,-1 2-2 0 0,-1 1 0 0 0,1 0 0 0 0,-1-1 0 0 0,0 0 0 0 0,0 0-1 0 0,0 1 1 0 0,-1-1 0 0 0,0 0 0 0 0,0 0 0 0 0,-1 0 0 0 0,0-8 0 0 0,0 12-221 0 0,-2 0-10 0 0,-1-1-215 0 0,0 1 1 0 0,0-1-1 0 0,-1 1 0 0 0,1 0 1 0 0,-1 0-1 0 0,0 0 0 0 0,0 0 1 0 0,0 0-1 0 0,-4 0 0 0 0,-8-4-2790 0 0,3 0 1370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464 407 11631 0 0,'0'0'1054'0'0,"3"1"-865"0"0,4-1 498 0 0,-6 0-39 0 0,0 0 0 0 0,1 0 0 0 0,-1-1-1 0 0,0 1 1 0 0,1-1 0 0 0,-1 1 0 0 0,0-1 0 0 0,0 0 0 0 0,0 1 0 0 0,2-3 0 0 0,8-5-802 0 0,6-9 452 0 0,0 0 1 0 0,-2-1-1 0 0,0-1 0 0 0,0 0 1 0 0,-2-1-1 0 0,18-35 1 0 0,-25 43-397 0 0,0-2 1 0 0,-1 1 0 0 0,-1 0-1 0 0,0-1 1 0 0,-1 0 0 0 0,0 0 0 0 0,-1 0-1 0 0,0 0 1 0 0,-1 0 0 0 0,-1-1-1 0 0,0 1 1 0 0,-4-20 0 0 0,4 32 49 0 0,0 1 1 0 0,0 0-1 0 0,0-1 0 0 0,-1 1 1 0 0,1 0-1 0 0,0 0 1 0 0,-1-1-1 0 0,1 1 1 0 0,-1 0-1 0 0,0 0 0 0 0,1-1 1 0 0,-1 1-1 0 0,0 0 1 0 0,0 0-1 0 0,0 0 0 0 0,1 0 1 0 0,-1 0-1 0 0,0 0 1 0 0,0 1-1 0 0,0-1 0 0 0,-3-1 1 0 0,2 1-9 0 0,-1 1-1 0 0,1-1 1 0 0,-1 1 0 0 0,1 0 0 0 0,-1 0 0 0 0,0 0-1 0 0,1 0 1 0 0,-1 0 0 0 0,1 1 0 0 0,-5 0 0 0 0,-3 2 20 0 0,0 0 1 0 0,0 1-1 0 0,0 0 1 0 0,0 0 0 0 0,1 1-1 0 0,0 0 1 0 0,0 1 0 0 0,0 0-1 0 0,1 0 1 0 0,-1 1 0 0 0,-11 13-1 0 0,-1 4 34 0 0,1 0 0 0 0,-28 45 0 0 0,43-60 15 0 0,0 1-1 0 0,0-1 1 0 0,1 1 0 0 0,0 0 0 0 0,1 0-1 0 0,0 0 1 0 0,1 0 0 0 0,-2 18 0 0 0,2 5-1 0 0,3 48 0 0 0,-1-63-14 0 0,0 8 23 0 0,-2 0 1 0 0,-1 1-1 0 0,-2-1 0 0 0,0 0 0 0 0,-1-1 0 0 0,-2 1 0 0 0,-12 27 1 0 0,2-14 358 0 0,-2 0 0 0 0,-31 44 0 0 0,20-34 180 0 0,-92 141 834 0 0,88-140-1290 0 0,21-32-69 0 0,0-1 21 0 0,12-16-47 0 0,0 0 12 0 0,10-10-1675 0 0,25-26-1295 0 0,-14 12 1423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4143 0 0,'1'-8'368'0'0,"1"0"0"0"0,-1 0-1 0 0,2 0 1 0 0,-1 0 0 0 0,6-11-1 0 0,-5 14 492 0 0,-1 1 1 0 0,1 0-1 0 0,0-1 0 0 0,1 1 1 0 0,-1 1-1 0 0,1-1 0 0 0,-1 0 0 0 0,1 1 1 0 0,9-6-1 0 0,1 0-394 0 0,1 1 0 0 0,1 0-1 0 0,-1 1 1 0 0,1 1 0 0 0,1 1 0 0 0,-1 0 0 0 0,30-4 0 0 0,-22 5-17 0 0,0 2 0 0 0,1 1 0 0 0,-1 1 1 0 0,46 6-1 0 0,-55-4-228 0 0,0 1 0 0 0,-1 0 0 0 0,1 1 1 0 0,-1 1-1 0 0,21 10 0 0 0,-28-12-163 0 0,-1 1 0 0 0,1 0 1 0 0,-1 0-1 0 0,0 1 0 0 0,0 0 0 0 0,0 0 1 0 0,-1 0-1 0 0,1 1 0 0 0,-1 0 0 0 0,-1 0 1 0 0,1 0-1 0 0,5 12 0 0 0,-7-13-13 0 0,0 0 0 0 0,-1 0 0 0 0,0 0-1 0 0,0 0 1 0 0,1 8 0 0 0,-3-11-25 0 0,0 0 1 0 0,0 1-1 0 0,0-1 1 0 0,0 0-1 0 0,0 0 0 0 0,-1 0 1 0 0,1 0-1 0 0,-1 1 0 0 0,1-1 1 0 0,-1 0-1 0 0,0 0 0 0 0,0 0 1 0 0,0 0-1 0 0,0 0 0 0 0,0-1 1 0 0,-2 4-1 0 0,-2 0 74 0 0,0 1-1 0 0,0-1 1 0 0,0 0 0 0 0,0-1-1 0 0,-1 1 1 0 0,-11 6-1 0 0,-41 19 317 0 0,50-27-378 0 0,-22 9-4 0 0,-1-1 1 0 0,-58 11-1 0 0,41-11-262 0 0,-157 31-5421 0 0,202-42 5263 0 0,-1 1 0 0 0,1-1-1 0 0,0 0 1 0 0,-1 0 0 0 0,1 0 0 0 0,-7-1 0 0 0,1-2-1014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16559 0 0,'0'0'1499'0'0,"1"-1"-1235"0"0,14-7-14 0 0,0 1 0 0 0,0 1 0 0 0,0 1 0 0 0,0 0 0 0 0,18-3 0 0 0,-13 3 94 0 0,277-75 4496 0 0,-295 79-4922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9327 0 0,'0'0'846'0'0,"1"-1"-700"0"0,8-3 4029 0 0,-3 14-2086 0 0,-5-9-1987 0 0,-1 0 0 0 0,0 0-1 0 0,1 0 1 0 0,-1 0 0 0 0,0-1 0 0 0,0 1-1 0 0,1 0 1 0 0,-1 0 0 0 0,0 0 0 0 0,0 0-1 0 0,0 0 1 0 0,0 0 0 0 0,0 0 0 0 0,-1 0-1 0 0,1 0 1 0 0,0 2 0 0 0,-1 1 191 0 0,-2 10 185 0 0,0-1 0 0 0,-1 1 0 0 0,0-1 0 0 0,-1 0 0 0 0,-1 0 0 0 0,-14 24 0 0 0,3-3-1 0 0,-101 188 605 0 0,-5-44-848 0 0,58-87-156 0 0,51-69-95 0 0,1 0-1 0 0,-16 37 1 0 0,28-57-83 0 0,10 7-7501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0,'0'0'17697'0'0,"2"0"-17469"0"0,0 1-226 0 0,-1 0-1 0 0,0-1 0 0 0,0 1 0 0 0,0 0 0 0 0,0 0 0 0 0,0-1 0 0 0,0 1 0 0 0,0 0 1 0 0,0 0-1 0 0,0 0 0 0 0,0 0 0 0 0,0 1 0 0 0,-1-1 0 0 0,1 0 0 0 0,0 0 0 0 0,-1 0 1 0 0,1 0-1 0 0,-1 1 0 0 0,1-1 0 0 0,-1 0 0 0 0,0 1 0 0 0,1-1 0 0 0,-1 0 0 0 0,0 3 0 0 0,0-1-146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450 230 11519 0 0,'0'0'6251'0'0,"-8"-9"-2578"0"0,7 4-3508 0 0,0 0 0 0 0,0 0-1 0 0,1 0 1 0 0,-1 0-1 0 0,1-1 1 0 0,0 1 0 0 0,1 0-1 0 0,-1 0 1 0 0,1 0 0 0 0,0 0-1 0 0,2-6 1 0 0,4-17-100 0 0,-5 20-6 0 0,0-3-101 0 0,0 0 0 0 0,-1 0 0 0 0,0-21 0 0 0,-1 30 15 0 0,0 0 0 0 0,0-1 0 0 0,-1 1 0 0 0,1 0 0 0 0,-1 0 0 0 0,1 0 0 0 0,-1 0 0 0 0,1 0 0 0 0,-1 0 0 0 0,0 0 0 0 0,0 0 0 0 0,0 0 0 0 0,0 0 1 0 0,-1 0-1 0 0,1 0 0 0 0,0 1 0 0 0,-1-1 0 0 0,1 0 0 0 0,-1 1 0 0 0,1-1 0 0 0,-1 1 0 0 0,0 0 0 0 0,0-1 0 0 0,0 1 0 0 0,0 0 0 0 0,-3-1 0 0 0,1 1-12 0 0,0 0 0 0 0,0 1 0 0 0,-1-1 1 0 0,1 1-1 0 0,0 0 0 0 0,-1 0 0 0 0,1 0 0 0 0,0 1 0 0 0,-1 0 0 0 0,-6 2 0 0 0,-6 2-81 0 0,-20 9 0 0 0,33-13 102 0 0,-19 9 2 0 0,1 1 0 0 0,0 0 0 0 0,0 2 0 0 0,1 0 0 0 0,1 2 0 0 0,0 0 0 0 0,-35 35 0 0 0,37-30 85 0 0,0 0 0 0 0,-19 31 0 0 0,32-44-55 0 0,1 0 1 0 0,0 1-1 0 0,0-1 1 0 0,0 1 0 0 0,1 0-1 0 0,1 0 1 0 0,-1 0 0 0 0,1 0-1 0 0,1 0 1 0 0,-1 1 0 0 0,1 14-1 0 0,1-20-11 0 0,0-1 0 0 0,0 1 0 0 0,0-1 0 0 0,1 1 0 0 0,-1 0 0 0 0,1-1 0 0 0,0 0 0 0 0,0 1 0 0 0,0-1 0 0 0,0 1 0 0 0,0-1 0 0 0,1 0 0 0 0,-1 0 0 0 0,1 0 0 0 0,-1 0 0 0 0,4 3 0 0 0,-2-2 10 0 0,-1-1-1 0 0,1 0 0 0 0,0-1 1 0 0,0 1-1 0 0,1 0 0 0 0,-1-1 0 0 0,0 0 1 0 0,0 1-1 0 0,1-1 0 0 0,6 1 1 0 0,3-1 32 0 0,1 0 0 0 0,0-1 0 0 0,-1 0 0 0 0,1-1 0 0 0,14-3 0 0 0,4-1 60 0 0,0-2 0 0 0,0-1-1 0 0,32-13 1 0 0,-45 14-24 0 0,1-2-1 0 0,-1 0 1 0 0,0-2 0 0 0,-1 0-1 0 0,29-23 1 0 0,-40 28 5 0 0,0-1-1 0 0,0 1 1 0 0,0-1-1 0 0,-1-1 1 0 0,8-11-1 0 0,-9 10-10 0 0,-6 8-68 0 0,0 1 0 0 0,0 0 0 0 0,0 0 0 0 0,0 0 0 0 0,0-1 0 0 0,0 1 0 0 0,0 0 0 0 0,0 0 0 0 0,0 1 0 0 0,0-1 0 0 0,-2 0 0 0 0,-1 1-13 0 0,1 1 1 0 0,-1 0-1 0 0,0 0 0 0 0,0 0 1 0 0,1 0-1 0 0,-1 0 0 0 0,1 1 0 0 0,0-1 1 0 0,-5 5-1 0 0,-25 30-7 0 0,25-27 8 0 0,-134 173-84 0 0,36-42 469 0 0,65-91-69 0 0,-37 49 181 0 0,78-99-491 0 0,0 0-1 0 0,0-1 1 0 0,0 1 0 0 0,0 0 0 0 0,0 0-1 0 0,0 0 1 0 0,0 0 0 0 0,0 0 0 0 0,0 0-1 0 0,0 0 1 0 0,0 0 0 0 0,0 0 0 0 0,1 0-1 0 0,-1 0 1 0 0,0 0 0 0 0,0 0 0 0 0,0 0-1 0 0,0 0 1 0 0,0 0 0 0 0,0 0-1 0 0,0 0 1 0 0,0 0 0 0 0,0 0 0 0 0,0 0-1 0 0,0 0 1 0 0,0 1 0 0 0,0-1 0 0 0,0 0-1 0 0,1 0 1 0 0,-1 0 0 0 0,0 0 0 0 0,0 0-1 0 0,0 0 1 0 0,0 0 0 0 0,0 0 0 0 0,0 0-1 0 0,0 0 1 0 0,0 0 0 0 0,0 0 0 0 0,0 0-1 0 0,0 0 1 0 0,0 0 0 0 0,0 0 0 0 0,0 0-1 0 0,0 1 1 0 0,0-1 0 0 0,0 0 0 0 0,0 0-1 0 0,0 0 1 0 0,0 0 0 0 0,0 0 0 0 0,0 0-1 0 0,0 0 1 0 0,0 0 0 0 0,0 0 0 0 0,0 0-1 0 0,12 0-196 0 0,0-1 0 0 0,0-1 0 0 0,0 0-1 0 0,0-1 1 0 0,20-8 0 0 0,58-28-3461 0 0,-87 38 3501 0 0,51-26-7363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345 139 1375 0 0,'-9'0'42'0'0,"-1"1"-1"0"0,1 0 0 0 0,-15 4 1 0 0,-9 4 2860 0 0,-12 4 15284 0 0,57-16-17368 0 0,95-40 414 0 0,-46 17-925 0 0,23-11-73 0 0,54-19 708 0 0,-135 55-680 0 0,-3 1-238 0 0,1 0-1 0 0,0 0 1 0 0,-1-1 0 0 0,1 1-1 0 0,-1 0 1 0 0,1 0-1 0 0,0 0 1 0 0,-1 0-1 0 0,1 0 1 0 0,-1 0-1 0 0,1 0 1 0 0,0 0-1 0 0,-1 0 1 0 0,1 0-1 0 0,-1 0 1 0 0,1 1-1 0 0,-1-1 1 0 0,1 0-1 0 0,0 0 1 0 0,-1 0-1 0 0,1 1 1 0 0,-1-1-1 0 0,1 0 1 0 0,-1 1 0 0 0,1-1-1 0 0,-1 1 1 0 0,0-1-1 0 0,1 0 1 0 0,-1 1-1 0 0,1-1 1 0 0,-1 1-1 0 0,0-1 1 0 0,1 1-1 0 0,-1-1 1 0 0,0 1-1 0 0,0-1 1 0 0,1 2-1 0 0,0 0 11 0 0,0 1-1 0 0,0 0 0 0 0,0-1 0 0 0,0 1 1 0 0,0 0-1 0 0,0 4 0 0 0,-1 1-30 0 0,0 0-1 0 0,0 0 1 0 0,-1 0 0 0 0,0-1-1 0 0,-1 1 1 0 0,0 0-1 0 0,0-1 1 0 0,0 1 0 0 0,-6 11-1 0 0,-5 6-3 0 0,-19 30 0 0 0,31-54 1 0 0,-20 30-20 0 0,-2-2 0 0 0,-1 0 0 0 0,-47 43 0 0 0,-33 18-453 0 0,-14 14 153 0 0,74-62 263 0 0,-55 54 41 0 0,85-80 14 0 0,0 1 0 0 0,1 0 0 0 0,1 1 0 0 0,-12 24 0 0 0,24-42 1 0 0,0 0 0 0 0,0 0 0 0 0,0 0 1 0 0,0 0-1 0 0,-1 0 0 0 0,1 0 0 0 0,0 0 0 0 0,0 0 0 0 0,0 0 0 0 0,0 0 0 0 0,0 0 0 0 0,0 1 1 0 0,0-1-1 0 0,0 0 0 0 0,0 0 0 0 0,0 0 0 0 0,0 0 0 0 0,0 0 0 0 0,0 0 0 0 0,0 0 0 0 0,0 0 1 0 0,0 0-1 0 0,0 0 0 0 0,0 1 0 0 0,0-1 0 0 0,0 0 0 0 0,0 0 0 0 0,1 0 0 0 0,-1 0 0 0 0,0 0 1 0 0,0 0-1 0 0,0 0 0 0 0,0 0 0 0 0,0 0 0 0 0,0 0 0 0 0,0 0 0 0 0,0 0 0 0 0,0 0 0 0 0,0 0 1 0 0,0 1-1 0 0,0-1 0 0 0,0 0 0 0 0,1 0 0 0 0,-1 0 0 0 0,0 0 0 0 0,0 0 0 0 0,0 0 0 0 0,0 0 1 0 0,0 0-1 0 0,0 0 0 0 0,0 0 0 0 0,0 0 0 0 0,1 0 0 0 0,4 2 16 0 0,0 1 0 0 0,1-1 1 0 0,-1 0-1 0 0,1-1 0 0 0,0 0 0 0 0,0 1 0 0 0,0-2 0 0 0,10 1 0 0 0,52-4 110 0 0,-37 0-86 0 0,78-11 533 0 0,-32 2-56 0 0,-37 7-252 0 0,92-6 544 0 0,-110 9-691 0 0,-15 1-130 0 0,-1 1 0 0 0,1-1-1 0 0,0 1 1 0 0,0 0 0 0 0,11 2-1 0 0,-18-2-50 0 0,1 0 0 0 0,0 0-1 0 0,-1 1 1 0 0,1-1-1 0 0,0 0 1 0 0,-1 0 0 0 0,1 0-1 0 0,-1 1 1 0 0,1-1-1 0 0,0 0 1 0 0,-1 0 0 0 0,1 1-1 0 0,-1-1 1 0 0,1 1 0 0 0,0-1-1 0 0,0 1 1 0 0,0 1-172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85 8495 0 0,'0'0'766'0'0,"-3"1"-628"0"0,-9 2 85 0 0,0-1-1 0 0,-19 2 0 0 0,6-2 1745 0 0,4-1 10735 0 0,29 0-12547 0 0,1 0 0 0 0,-1 0 1 0 0,0-1-1 0 0,1 0 0 0 0,-1-1 0 0 0,11-1 0 0 0,53-16 442 0 0,2 0-345 0 0,41-6-119 0 0,14-2-2366 0 0,-109 23 319 0 0,0-1-3709 0 0,-1-1-1723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5983 0 0,'0'0'17111'0'0,"2"-1"-16503"0"0,29-11-178 0 0,1 2 0 0 0,0 1 0 0 0,55-8-1 0 0,102-1 989 0 0,-2 8-3607 0 0,-143 7 194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13 2759 0 0,'5'-13'19784'0'0,"-4"15"-19608"0"0,0 0-146 0 0,1 0 0 0 0,-1 0 0 0 0,0 0-1 0 0,-1 1 1 0 0,1-1 0 0 0,0 0 0 0 0,-1 0 0 0 0,1 1-1 0 0,-1-1 1 0 0,0 1 0 0 0,1-1 0 0 0,-1 1 0 0 0,0-1-1 0 0,-1 0 1 0 0,1 1 0 0 0,0-1 0 0 0,-1 1 0 0 0,-1 3-1 0 0,-2 8 88 0 0,-13 28 1 0 0,7-17-47 0 0,-21 48 79 0 0,-54 93 0 0 0,15-33-118 0 0,55-103 6 0 0,-63 138 211 0 0,72-152-236 0 0,6-16-14 0 0,0 0 0 0 0,0 1 0 0 0,0-1 0 0 0,0 0 0 0 0,0 1 0 0 0,0-1 0 0 0,-1 1 0 0 0,1-1 0 0 0,0 0 0 0 0,0 1 0 0 0,0-1 0 0 0,0 0 0 0 0,0 1 0 0 0,0-1 0 0 0,0 0 0 0 0,1 1 0 0 0,-1-1-1 0 0,0 0 1 0 0,0 1 0 0 0,0-1 0 0 0,0 1 0 0 0,0-1 0 0 0,0 0 0 0 0,1 0 0 0 0,-1 1 0 0 0,0 0 0 0 0,2-1-13 0 0,-1 0 0 0 0,1 1 1 0 0,0-1-1 0 0,-1 0 0 0 0,1 0 0 0 0,-1 1 0 0 0,1-1 0 0 0,0-1 1 0 0,-1 1-1 0 0,1 0 0 0 0,-1 0 0 0 0,1 0 0 0 0,-1-1 1 0 0,1 1-1 0 0,0-1 0 0 0,-1 1 0 0 0,0-1 0 0 0,3-1 0 0 0,29-17-1341 0 0,-1-3-4161 0 0,1-4-1826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82 3679 0 0,'-9'9'17448'0'0,"21"-9"-17158"0"0,1-1-1 0 0,-1-1 1 0 0,0 1-1 0 0,0-2 1 0 0,0 0-1 0 0,0 0 1 0 0,18-9-1 0 0,34-9 190 0 0,-13 4-171 0 0,21-3 0 0 0,-50 15-440 0 0,-6 3-2040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18655 0 0,'0'0'859'0'0,"-1"-1"-26"0"0,-8-1-534 0 0,7 1-191 0 0,0 1 0 0 0,0 0 0 0 0,0-1 1 0 0,0 1-1 0 0,0 0 0 0 0,0 1 0 0 0,0-1 0 0 0,0 0 0 0 0,0 0 0 0 0,0 1 1 0 0,0-1-1 0 0,0 1 0 0 0,0 0 0 0 0,1 0 0 0 0,-1-1 0 0 0,-2 3 1 0 0,3-3-10 0 0,0 1 1 0 0,1-1-1 0 0,-1 0 1 0 0,0 1 0 0 0,0-1-1 0 0,0 1 1 0 0,1-1-1 0 0,-1 0 1 0 0,0 0 0 0 0,0 0-1 0 0,0 1 1 0 0,0-1 0 0 0,-1 0-1 0 0,1 0-66 0 0,1 0 0 0 0,-1 0 0 0 0,1 1 0 0 0,-1-1-1 0 0,1 0 1 0 0,-1 1 0 0 0,1-1 0 0 0,-1 0 0 0 0,1 1 0 0 0,-1-1 0 0 0,1 1 0 0 0,-1-1-1 0 0,1 1 1 0 0,0-1 0 0 0,-1 1 0 0 0,1-1 0 0 0,0 1 0 0 0,-1-1 0 0 0,1 1-1 0 0,0-1 1 0 0,0 1 0 0 0,0-1 0 0 0,0 1 0 0 0,-1 0 0 0 0,1-1 0 0 0,0 1 0 0 0,0-1-1 0 0,0 1 1 0 0,0 0 0 0 0,0 0 0 0 0,-1 23 233 0 0,1-23-324 0 0,-1 21 114 0 0,2-17-63 0 0,1 13-4 0 0,0-7-79 0 0,12-15-12069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11055 0 0,'0'0'852'0'0,"-1"2"-560"0"0,-5 12 1107 0 0,-1 0 0 0 0,0-1 0 0 0,-1 0 0 0 0,-10 13 0 0 0,-1 2-659 0 0,-108 186 1244 0 0,-59 87-1140 0 0,128-215-806 0 0,18-27 2 0 0,-48 56-1 0 0,-21 3-1148 0 0,79-89 422 0 0,-61 46 1 0 0,87-72 390 0 0,2-2 64 0 0,0 0 1 0 0,1 1-1 0 0,-1-1 0 0 0,0 0 0 0 0,0 0 0 0 0,1 0 1 0 0,-1 0-1 0 0,0 0 0 0 0,-3 0 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302 221 7831 0 0,'0'0'3382'0'0,"2"2"-1977"0"0,5 0-1454 0 0,-5-1 1416 0 0,0 0-1 0 0,1 0 0 0 0,-1-1 1 0 0,0 1-1 0 0,1-1 0 0 0,4 0 0 0 0,0-1-683 0 0,-5 0 12 0 0,0-1-380 0 0,0-1-246 0 0,1 0-1 0 0,-1-1 1 0 0,0 0 0 0 0,1 1 0 0 0,-2-1 0 0 0,1 0 0 0 0,0 0-1 0 0,-1 0 1 0 0,0 0 0 0 0,0 0 0 0 0,0-1 0 0 0,0 1-1 0 0,0 0 1 0 0,-1 0 0 0 0,0-1 0 0 0,-1-5 0 0 0,0-11-73 0 0,-2 1 0 0 0,-5-24 0 0 0,5 28 35 0 0,3 14-58 0 0,-1 0 0 0 0,1 0 0 0 0,-1 0-1 0 0,0 0 1 0 0,0 0 0 0 0,1 0 0 0 0,-1 0 0 0 0,0 0-1 0 0,-1 0 1 0 0,1 0 0 0 0,0 0 0 0 0,-1 0 0 0 0,1 1-1 0 0,-1-1 1 0 0,-1-1 0 0 0,-1 0-71 0 0,0 1-1 0 0,-1 0 1 0 0,1 0 0 0 0,0 0-1 0 0,-8-2 1 0 0,6 2 28 0 0,4 2 43 0 0,-1-1-1 0 0,0 1 0 0 0,1 0 0 0 0,-1 0 0 0 0,1 0 0 0 0,-1 0 0 0 0,0 0 0 0 0,1 1 0 0 0,-1-1 1 0 0,-4 2-1 0 0,-24 10 9 0 0,10 1 5 0 0,0 0 1 0 0,0 1-1 0 0,1 1 0 0 0,1 1 0 0 0,0 1 0 0 0,2 1 1 0 0,0 0-1 0 0,-15 21 0 0 0,27-31 14 0 0,0 0-1 0 0,0 0 1 0 0,0 0-1 0 0,1 1 1 0 0,0 0-1 0 0,-3 14 0 0 0,5-18 3 0 0,1 1 0 0 0,-1 0-1 0 0,2-1 1 0 0,-1 1-1 0 0,1 0 1 0 0,0 0-1 0 0,0 0 1 0 0,0-1-1 0 0,1 1 1 0 0,0 0-1 0 0,3 10 1 0 0,2-5 72 0 0,-3-9-53 0 0,-1 1-1 0 0,1-1 0 0 0,0 1 0 0 0,0-1 1 0 0,0 0-1 0 0,0 0 0 0 0,0-1 0 0 0,0 1 1 0 0,1-1-1 0 0,-1 1 0 0 0,1-1 0 0 0,-1 0 1 0 0,1 0-1 0 0,-1-1 0 0 0,1 1 0 0 0,3-1 1 0 0,6 0 96 0 0,-1 0 1 0 0,1-1 0 0 0,16-4-1 0 0,-19 4-78 0 0,-1-1 16 0 0,0-1 0 0 0,0 0 0 0 0,0-1-1 0 0,17-8 1 0 0,-10 4-29 0 0,-11 6-18 0 0,0-1 0 0 0,-1 0 0 0 0,1 0 0 0 0,0 0 0 0 0,-1 0 0 0 0,0-1 0 0 0,5-5 0 0 0,8-7 45 0 0,-8 8-42 0 0,-2-2 31 0 0,0 0-31 0 0,-4-2-11 0 0,-3 12-1 0 0,0 0-1 0 0,0 0 1 0 0,0 0-1 0 0,0 0 1 0 0,0 0-1 0 0,0 0 1 0 0,0 0-1 0 0,0 0 1 0 0,0 0-1 0 0,0 0 1 0 0,0 0 0 0 0,-1 0-1 0 0,1 0 1 0 0,0 0-1 0 0,0 0 1 0 0,0 0-1 0 0,0 0 1 0 0,0 0-1 0 0,0 0 1 0 0,0 0-1 0 0,0 0 1 0 0,0 0-1 0 0,0 0 1 0 0,0 0-1 0 0,0 0 1 0 0,0 0 0 0 0,0-1-1 0 0,0 1 1 0 0,0 0-1 0 0,0 0 1 0 0,0 0-1 0 0,0 0 1 0 0,0 0-1 0 0,-5 11-25 0 0,-8 28 15 0 0,3-9 13 0 0,-16 51 2 0 0,-9 23-11 0 0,28-88 22 0 0,0 0 0 0 0,-1-1 0 0 0,-1 0-1 0 0,-13 18 1 0 0,-22 17-14 0 0,37-44 0 0 0,5-4 0 0 0,0 0 0 0 0,0-1 0 0 0,0 1 0 0 0,1 0 0 0 0,-1 0 0 0 0,0 1 0 0 0,1-1 0 0 0,0 0 0 0 0,-1 1 0 0 0,0 2 0 0 0,-3 5-37 0 0,4-8-146 0 0,5-3-496 0 0,6-3 110 0 0,0 0 0 0 0,0-1-1 0 0,-1 0 1 0 0,0-1 0 0 0,14-10 0 0 0,5-7-6925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79 104 14855 0 0,'-4'0'116'0'0,"1"0"-1"0"0,0 0 1 0 0,0 1-1 0 0,0-1 0 0 0,0 1 1 0 0,0-1-1 0 0,-1 1 1 0 0,1 0-1 0 0,0 0 1 0 0,1 1-1 0 0,-1-1 0 0 0,0 1 1 0 0,-3 2-1 0 0,-4 2-533 0 0,-12 11 8084 0 0,22-15-7474 0 0,0-1-147 0 0,0-1 0 0 0,1 1 0 0 0,-1-1 0 0 0,0 1 0 0 0,0 0 0 0 0,1-1 0 0 0,-1 1 0 0 0,0-1 0 0 0,1 1 0 0 0,-1-1 0 0 0,0 1 0 0 0,1-1 0 0 0,-1 1 0 0 0,1-1 0 0 0,-1 1 0 0 0,1-1 0 0 0,-1 0 0 0 0,1 1 0 0 0,0-1 0 0 0,-1 0 0 0 0,1 0 0 0 0,-1 1 0 0 0,1-1 0 0 0,-1 0 0 0 0,1 0 0 0 0,0 0 0 0 0,-1 1 0 0 0,1-1 0 0 0,0 0 0 0 0,-1 0-1 0 0,1 0 1 0 0,0 0 0 0 0,0-1 0 0 0,6 1 86 0 0,-1 0-1 0 0,1-1 0 0 0,-1 0 1 0 0,1 0-1 0 0,7-2 0 0 0,18-4 215 0 0,4 2-204 0 0,-1-2-1 0 0,1-2 0 0 0,-1-1 1 0 0,-1-1-1 0 0,57-28 1 0 0,-13 7-82 0 0,-27 13-1 0 0,-37 13-58 0 0,-2 3-15 0 0,-12 3 14 0 0,0 0 0 0 0,0 0 0 0 0,0 0 0 0 0,0 0 0 0 0,0 0 0 0 0,0 0 0 0 0,0 0 0 0 0,0 1 0 0 0,0-1-1 0 0,0 0 1 0 0,0 0 0 0 0,0 0 0 0 0,0 0 0 0 0,0 0 0 0 0,0 0 0 0 0,0 0 0 0 0,0 0 0 0 0,0 0 0 0 0,0 0-1 0 0,0 0 1 0 0,0 0 0 0 0,0 0 0 0 0,0 0 0 0 0,0 1 0 0 0,0-1 0 0 0,0 0 0 0 0,0 0 0 0 0,0 0 0 0 0,0 0-1 0 0,0 0 1 0 0,0 0 0 0 0,0 0 0 0 0,0 0 0 0 0,0 0 0 0 0,0 0 0 0 0,0 0 0 0 0,0 0 0 0 0,0 0 0 0 0,0 0-1 0 0,0 0 1 0 0,1 0 0 0 0,-1 0 0 0 0,0 0 0 0 0,0 0 0 0 0,0 0 0 0 0,0 0 0 0 0,0 0 0 0 0,0 1 0 0 0,0-1-1 0 0,0 0 1 0 0,0 0 0 0 0,0 0 0 0 0,0 0 0 0 0,0 0 0 0 0,0 0 0 0 0,0 0 0 0 0,1 0 0 0 0,-1 0 0 0 0,0-1-1 0 0,0 1 1 0 0,0 0 0 0 0,0 0 0 0 0,-1 5-11 0 0,0-1 0 0 0,-1 1-1 0 0,1-1 1 0 0,-1 0 0 0 0,0 0 0 0 0,-1 1-1 0 0,1-1 1 0 0,-5 5 0 0 0,-27 28-51 0 0,26-28 37 0 0,-206 182 2 0 0,145-126-16 0 0,21-19 27 0 0,41-39 12 0 0,0-1 0 0 0,0 1 0 0 0,1 0 0 0 0,-1 1 0 0 0,2-1 0 0 0,-1 1 0 0 0,1 0 0 0 0,0 1-1 0 0,-6 15 1 0 0,6-12-68 0 0,2 3-235 0 0,2-12 144 0 0,14-2-3259 0 0,-11-1 2635 0 0,0 1 0 0 0,1-1 0 0 0,-1 0 0 0 0,0 0 0 0 0,0 0 0 0 0,1 0-1 0 0,2-1 1 0 0,14-5-6524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378 179 4607 0 0,'-3'0'3496'0'0,"-35"0"8383"0"0,15 0-7999 0 0,23-3-3714 0 0,5-9-87 0 0,3 2-68 0 0,1-1 0 0 0,0 1 0 0 0,0 1-1 0 0,1-1 1 0 0,0 2 0 0 0,1-1 0 0 0,12-6 0 0 0,62-36 58 0 0,-74 45 20 0 0,1 1 0 0 0,-1 0 0 0 0,1 1 0 0 0,0 1-1 0 0,21-5 1 0 0,-31 8-44 0 0,-1 1 0 0 0,1-1-1 0 0,-1 0 1 0 0,1 1 0 0 0,-1 0-1 0 0,1-1 1 0 0,-1 1-1 0 0,1 0 1 0 0,-1-1 0 0 0,1 1-1 0 0,-1 0 1 0 0,0 0-1 0 0,0 0 1 0 0,1 0 0 0 0,0 2-1 0 0,0-2 54 0 0,0 2-46 0 0,0 0 0 0 0,0 0 0 0 0,0 0-1 0 0,0 0 1 0 0,0 0 0 0 0,-1 1-1 0 0,1-1 1 0 0,-1 0 0 0 0,0 1 0 0 0,0-1-1 0 0,0 1 1 0 0,-1-1 0 0 0,1 6-1 0 0,0 2-39 0 0,-1-1 0 0 0,-1 1 0 0 0,0-1 0 0 0,0 0 0 0 0,-1 0 0 0 0,0 1 0 0 0,-1-1 0 0 0,0-1 0 0 0,-1 1 0 0 0,0 0 0 0 0,-5 9 0 0 0,2-7-3 0 0,1-1 0 0 0,-1 0 1 0 0,-1-1-1 0 0,0 0 0 0 0,-1 0 0 0 0,0 0 1 0 0,0-1-1 0 0,-15 11 0 0 0,-29 12-9 0 0,17-12 0 0 0,-123 66-255 0 0,-78 53-658 0 0,233-136 913 0 0,1 0 0 0 0,-18 8 0 0 0,57-27 56 0 0,1 1 0 0 0,0 2 0 0 0,1 2 0 0 0,1 1 0 0 0,0 2 0 0 0,0 2 0 0 0,0 1 0 0 0,51 1 0 0 0,39 2 496 0 0,-127 2-480 0 0,1 0 0 0 0,59-5 256 0 0,-45 3-607 0 0,20-2-134 0 0,-10-2-3334 0 0,-13 4 2058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15863 0 0,'0'0'8432'0'0,"-2"2"-8256"0"0,-15 23-82 0 0,-1-1 0 0 0,-32 33 0 0 0,-51 41-182 0 0,100-97 90 0 0,-121 97-365 0 0,78-67 202 0 0,-38 38 1 0 0,68-56 128 0 0,5-5 5 0 0,1 0 1 0 0,0 0-1 0 0,0 1 0 0 0,0 0 1 0 0,-7 13-1 0 0,9-8 27 0 0,4 2 0 0 0,3-12-15 0 0,0 1 1 0 0,0-1-1 0 0,0 0 0 0 0,1 0 0 0 0,-1 0 1 0 0,1 0-1 0 0,0 0 0 0 0,0 0 0 0 0,1-1 0 0 0,-1 1 1 0 0,1-1-1 0 0,4 5 0 0 0,-3-3-9 0 0,1 1 0 0 0,0-2 0 0 0,1 1 0 0 0,-1-1 0 0 0,1 0 0 0 0,0 0 0 0 0,8 4 0 0 0,-3-3 24 0 0,22 12 0 0 0,-22-11 87 0 0,0 0-1 0 0,1 0 1 0 0,-1-1 0 0 0,1 0-1 0 0,0-1 1 0 0,0 0 0 0 0,0-1-1 0 0,14 2 1 0 0,-16-5 69 0 0,0 1 1 0 0,-1-2-1 0 0,1 1 0 0 0,0-1 0 0 0,-1 0 1 0 0,11-4-1 0 0,56-19 651 0 0,2 0-228 0 0,-2 0-464 0 0,-47 15-122 0 0,-22 6-27 0 0,0 1-1 0 0,0-1 1 0 0,0 0-1 0 0,0-1 0 0 0,0 0 1 0 0,0 0-1 0 0,-1 0 1 0 0,0-1-1 0 0,0 0 1 0 0,0 0-1 0 0,-1-1 1 0 0,1 1-1 0 0,-1-1 1 0 0,0 0-1 0 0,-1-1 1 0 0,0 1-1 0 0,7-14 1 0 0,-3 3 3 0 0,-1 0-1 0 0,-1-1 1 0 0,0 0 0 0 0,-2 0 0 0 0,0 0-1 0 0,3-33 1 0 0,-7 36 31 0 0,-4 2-11 0 0,3 11 10 0 0,-1 1-1 0 0,1-1 0 0 0,0 0 0 0 0,-1 1 0 0 0,1 0 0 0 0,-1-1 0 0 0,0 1 1 0 0,1 0-1 0 0,-1 0 0 0 0,0-1 0 0 0,0 2 0 0 0,0-1 0 0 0,0 0 0 0 0,0 0 1 0 0,0 0-1 0 0,0 1 0 0 0,0-1 0 0 0,0 1 0 0 0,0 0 0 0 0,0 0 0 0 0,0 0 0 0 0,0-1 1 0 0,0 2-1 0 0,0-1 0 0 0,0 0 0 0 0,0 0 0 0 0,-1 1 0 0 0,-2 0 0 0 0,-6 3-7 0 0,0-1-1 0 0,1 2 0 0 0,-21 10 0 0 0,28-13-3 0 0,-15 7-28 0 0,0 1 1 0 0,-27 20-1 0 0,40-25 33 0 0,0-1 0 0 0,1 0 0 0 0,-1 1 0 0 0,1 0 0 0 0,0 0 0 0 0,0 0 0 0 0,0 1 0 0 0,1 0 0 0 0,0-1-1 0 0,0 1 1 0 0,0 0 0 0 0,-2 9 0 0 0,2-6 1 0 0,0 8-27 0 0,7 19 11 0 0,-1-22 39 0 0,0 0-1 0 0,1 0 0 0 0,0 0 1 0 0,2-1-1 0 0,-1 0 1 0 0,9 14-1 0 0,-6-15 45 0 0,3-1 0 0 0,2-5-48 0 0,-9-5-24 0 0,0-1 1 0 0,0 0-1 0 0,0 0 0 0 0,0 0 0 0 0,0 0 1 0 0,-1 0-1 0 0,1-1 0 0 0,0 0 0 0 0,0 0 1 0 0,0 0-1 0 0,-1 0 0 0 0,8-4 0 0 0,-4 1-91 0 0,1 0 0 0 0,0-1-1 0 0,-1 0 1 0 0,11-9 0 0 0,17-17-1533 0 0,-17 14 781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 16127 0 0,'0'0'738'0'0,"-2"0"-16"0"0,-9 0 5734 0 0,14 0-6246 0 0,-1 0 0 0 0,1-1 0 0 0,-1 0-1 0 0,1 1 1 0 0,-1-1 0 0 0,4-2 0 0 0,5-1 26 0 0,22-4 174 0 0,-1 1 0 0 0,1 2 0 0 0,50-2 0 0 0,-79 7-401 0 0,14-1 42 0 0,1-1 1 0 0,25-6-1 0 0,-23 3-335 0 0,-16 2-3040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17823 0 0,'0'0'3854'0'0,"2"-1"-2803"0"0,92-28 3654 0 0,-57 21-3805 0 0,74-7 1 0 0,59-5-1484 0 0,-158 19-290 0 0,-10 0-50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8 919 0 0,'0'0'20928'0'0,"-1"2"-20784"0"0,-10 17 364 0 0,5-9 495 0 0,6-10-991 0 0,1 0-1 0 0,-1 0 1 0 0,1 0 0 0 0,-1 0-1 0 0,0 0 1 0 0,1 0 0 0 0,-1 0-1 0 0,1 0 1 0 0,-1 0 0 0 0,1 0-1 0 0,-1-1 1 0 0,1 1 0 0 0,-1 0-1 0 0,1 0 1 0 0,-1 0 0 0 0,0 0-1 0 0,1-1 1 0 0,-1 1 0 0 0,1 0-1 0 0,-1 0 1 0 0,0-1 0 0 0,1 1-1 0 0,-1 0 1 0 0,1-1 0 0 0,13-7 30 0 0,-2 0-46 0 0,-1-1-54 0 0,-2 0 1491 0 0,-15 19-1316 0 0,4-8-102 0 0,-7 9 8 0 0,1-2 30 0 0,6-7 139 0 0,8-9 42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72 13159 0 0,'0'0'598'0'0,"1"-1"-9"0"0,20-23-237 0 0,-4 8 1839 0 0,-15 15-1394 0 0,0 0-105 0 0,19-5 1617 0 0,-19 6-822 0 0,0 12-1148 0 0,-2-10-325 0 0,0-1-1 0 0,1 0 0 0 0,-1 1 0 0 0,0-1 1 0 0,0 0-1 0 0,0 1 0 0 0,0-1 0 0 0,0 0 1 0 0,0 1-1 0 0,0-1 0 0 0,0 0 1 0 0,-1 3-1 0 0,-1 1 33 0 0,0 1 1 0 0,-1-1 0 0 0,0 0-1 0 0,0 0 1 0 0,0 0 0 0 0,-6 6-1 0 0,-27 28 153 0 0,18-21-139 0 0,-72 70 159 0 0,54-55-63 0 0,1 2 1 0 0,-33 44-1 0 0,61-70-117 0 0,1 0 0 0 0,0 0 0 0 0,1 0 0 0 0,0 1-1 0 0,0 0 1 0 0,1 0 0 0 0,-3 13 0 0 0,6-21-31 0 0,0 1 0 0 0,1 0 0 0 0,-1 0 0 0 0,1 0 0 0 0,0 0 0 0 0,0 0 0 0 0,0 0 0 0 0,0 0 0 0 0,1 0 0 0 0,-1 0 0 0 0,1 0 0 0 0,0 0 0 0 0,-1 0 1 0 0,1 0-1 0 0,1 0 0 0 0,-1-1 0 0 0,0 1 0 0 0,1 0 0 0 0,-1-1 0 0 0,1 1 0 0 0,0-1 0 0 0,0 0 0 0 0,0 1 0 0 0,0-1 0 0 0,0 0 0 0 0,0 0 0 0 0,1 0 0 0 0,-1-1 0 0 0,1 1 0 0 0,3 1 0 0 0,1 1 23 0 0,1-1-1 0 0,-1 0 1 0 0,1-1-1 0 0,0 0 1 0 0,0 0 0 0 0,0 0-1 0 0,0-1 1 0 0,0-1-1 0 0,0 1 1 0 0,1-1-1 0 0,-1-1 1 0 0,0 1 0 0 0,0-1-1 0 0,0-1 1 0 0,0 1-1 0 0,13-6 1 0 0,3-2 94 0 0,-1 0 0 0 0,-1-2-1 0 0,0-1 1 0 0,26-17 0 0 0,-34 19-77 0 0,1-1 0 0 0,-1-1 0 0 0,-1 0 0 0 0,0-1 0 0 0,18-24 0 0 0,-10 12-47 0 0,4-5-7 0 0,26-42 1 0 0,-46 63-4 0 0,1-1 1 0 0,-1 0-1 0 0,-1 0 1 0 0,0 0-1 0 0,0 0 0 0 0,-1 0 1 0 0,0-1-1 0 0,-1 0 1 0 0,1-14-1 0 0,-2 20-61 0 0,-1 0 1 0 0,-1 0-1 0 0,1 0 0 0 0,-1 0 1 0 0,1 0-1 0 0,-2 0 0 0 0,1 0 1 0 0,0 0-1 0 0,-1 0 0 0 0,0 0 1 0 0,0 1-1 0 0,0-1 0 0 0,-1 1 1 0 0,0-1-1 0 0,0 1 0 0 0,0 0 1 0 0,0 0-1 0 0,-7-6 0 0 0,-1 1-141 0 0,-1 0 0 0 0,0 1 0 0 0,0 0 0 0 0,0 1 0 0 0,-19-7-1 0 0,11 5-565 0 0,33 21-460 0 0,2 1-3879 0 0,1-1-1827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99 919 0 0,'0'0'12212'0'0,"0"3"-12008"0"0,-2 7-4 0 0,1-7 15 0 0,0 0 60 0 0,-9 20 323 0 0,9-21-283 0 0,-1 0 45 0 0,-9 8-245 0 0,2 2 6905 0 0,20-17-6686 0 0,14-8-81 0 0,0-1 0 0 0,28-21 0 0 0,-27 17-153 0 0,38-20 1 0 0,-44 27-86 0 0,-6 4-15 0 0,0 0 1 0 0,0 1-1 0 0,17-5 0 0 0,-30 10 0 0 0,0 1 0 0 0,0 0 0 0 0,0 0 0 0 0,0-1 0 0 0,0 1 0 0 0,0 0 0 0 0,0 0 0 0 0,0 0 0 0 0,0 0 0 0 0,0 0 0 0 0,0 0 0 0 0,1 1 0 0 0,0 0-3 0 0,-1 0 0 0 0,0 0 0 0 0,1 0 0 0 0,-1 0-1 0 0,0 0 1 0 0,0 0 0 0 0,0 0 0 0 0,0 1 0 0 0,0-1 0 0 0,0 0 0 0 0,0 1-1 0 0,0-1 1 0 0,-1 1 0 0 0,1-1 0 0 0,-1 1 0 0 0,1-1 0 0 0,-1 1-1 0 0,1-1 1 0 0,-1 1 0 0 0,0-1 0 0 0,0 1 0 0 0,0 0 0 0 0,0-1 0 0 0,0 1-1 0 0,0-1 1 0 0,0 3 0 0 0,-1 3-29 0 0,0 0 1 0 0,0 1-1 0 0,-1-1 0 0 0,-3 11 0 0 0,-2-1-64 0 0,-1 0 0 0 0,-1 0-1 0 0,0-1 1 0 0,-1 0 0 0 0,0 0-1 0 0,-2-1 1 0 0,0-1 0 0 0,-21 21-1 0 0,-73 57-116 0 0,48-43 201 0 0,24-22 12 0 0,11-10-58 0 0,-1-1-1 0 0,-35 18 1 0 0,-8 5-131 0 0,48-26 112 0 0,-75 52-390 0 0,79-54 329 0 0,1 1-1 0 0,1 0 1 0 0,0 1 0 0 0,-13 17-1 0 0,20-21 33 0 0,6-9 105 0 0,0 0 0 0 0,0 0 0 0 0,0 0 0 0 0,1 0 0 0 0,-1 0 1 0 0,0 0-1 0 0,0 0 0 0 0,0 0 0 0 0,0 0 0 0 0,0 0 0 0 0,0 0 1 0 0,0 0-1 0 0,0 0 0 0 0,0 0 0 0 0,0 0 0 0 0,0 0 0 0 0,0 0 1 0 0,0 0-1 0 0,0 0 0 0 0,0 0 0 0 0,1 0 0 0 0,-1 0 0 0 0,0 0 1 0 0,0 0-1 0 0,0 0 0 0 0,0 0 0 0 0,0 0 0 0 0,0 0 0 0 0,0 0 1 0 0,0 0-1 0 0,0 0 0 0 0,0 0 0 0 0,0 0 0 0 0,0 0 0 0 0,0 0 1 0 0,0 0-1 0 0,0 1 0 0 0,0-1 0 0 0,0 0 0 0 0,0 0 0 0 0,0 0 1 0 0,0 0-1 0 0,0 0 0 0 0,0 0 0 0 0,0 0 0 0 0,0 0 1 0 0,0 0-1 0 0,0 0 0 0 0,0 0 0 0 0,0 0 0 0 0,0 0 0 0 0,0 0 1 0 0,0 0-1 0 0,0 1 0 0 0,0-1 0 0 0,0 0 0 0 0,0 0 0 0 0,0 0 1 0 0,0 0-1 0 0,0 0 0 0 0,13 0 108 0 0,-1-1 0 0 0,1 0 0 0 0,0-1 0 0 0,-1 0 0 0 0,0-1 0 0 0,19-7 0 0 0,17-3 269 0 0,138-16 753 0 0,4 14 203 0 0,-178 14-1241 0 0,16 0 145 0 0,-9 1-130 0 0,0-2 1 0 0,0 0-1 0 0,-1 0 1 0 0,35-11-1 0 0,-39 9-26 0 0,-11 4 64 0 0,-14 5-3608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197 215 2303 0 0,'-2'1'167'0'0,"-51"15"1350"0"0,11-3 3628 0 0,-41 21 1 0 0,72-30-4261 0 0,9-3 791 0 0,1 1-870 0 0,1-2-747 0 0,-1 0 0 0 0,1 1 1 0 0,0-1-1 0 0,0 0 0 0 0,0 0 1 0 0,-1 0-1 0 0,1 1 1 0 0,0-1-1 0 0,0 0 0 0 0,0 0 1 0 0,0 1-1 0 0,0-1 1 0 0,0 0-1 0 0,0 1 0 0 0,0-1 1 0 0,-1 0-1 0 0,1 0 0 0 0,0 1 1 0 0,0-1-1 0 0,0 0 1 0 0,0 0-1 0 0,0 1 0 0 0,0-1 1 0 0,1 0-1 0 0,-1 1 1 0 0,0-1-1 0 0,0 0 0 0 0,0 0 1 0 0,0 1-1 0 0,0-1 0 0 0,0 0 1 0 0,0 0-1 0 0,0 1 1 0 0,1-1-1 0 0,-1 0 0 0 0,0 0 1 0 0,0 1-1 0 0,0-1 0 0 0,1 0 1 0 0,-1 0-1 0 0,0 0 1 0 0,0 0-1 0 0,1 1 0 0 0,-1-1 1 0 0,19 6 765 0 0,-7-5-614 0 0,-1 0 0 0 0,14-1 0 0 0,8-4 387 0 0,1-2 0 0 0,57-17 1 0 0,-56 13-294 0 0,509-152 2123 0 0,-483 141-2161 0 0,114-56-1 0 0,-173 76-326 0 0,-4 4-20 0 0,-59 75-85 0 0,0-1 85 0 0,18-17-76 0 0,-86 92 0 0 0,-92 81-1779 0 0,150-165 1682 0 0,60-57 253 0 0,4-4 11 0 0,5-5 79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48:2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57 1375 0 0,'2'0'107'0'0,"28"-7"4247"0"0,-1-1 0 0 0,35-14 0 0 0,-13 3-3060 0 0,-50 19-867 0 0,5 0-123 0 0,-4 0-79 0 0,-5 4-144 0 0,2-1-117 0 0,-3 2 73 0 0,0 0 0 0 0,0 0-1 0 0,0 0 1 0 0,0 0-1 0 0,-1-1 1 0 0,0 0 0 0 0,-6 5-1 0 0,-41 24 94 0 0,31-21-125 0 0,-47 30 57 0 0,-117 96 0 0 0,141-99-78 0 0,-87 55 0 0 0,124-90 14 0 0,-20 17 20 0 0,26-20 8 0 0,0 0 0 0 0,0 0 0 0 0,0 0 0 0 0,0 0 0 0 0,0 0 0 0 0,0 0-1 0 0,1 0 1 0 0,-1 0 0 0 0,0 1 0 0 0,1-1 0 0 0,-1 0 0 0 0,0 0 0 0 0,1 1 0 0 0,0-1 0 0 0,-1 0 0 0 0,1 1-1 0 0,0-1 1 0 0,0 0 0 0 0,-1 3 0 0 0,2-2-3 0 0,-1 1 0 0 0,1-1 0 0 0,-1 0 0 0 0,1 0 0 0 0,0 0 0 0 0,-1-1 0 0 0,1 1 0 0 0,0 0 0 0 0,0 0 0 0 0,1 0 0 0 0,1 3 0 0 0,5 2 79 0 0,0 1-1 0 0,0-1 1 0 0,0 0-1 0 0,12 6 1 0 0,-12-7 80 0 0,1 0 37 0 0,0 0-1 0 0,1 0 1 0 0,0-1-1 0 0,0 0 1 0 0,0-1-1 0 0,1 0 1 0 0,19 5-1 0 0,7 0 436 0 0,-19-4-314 0 0,0-1 1 0 0,0 0-1 0 0,1-2 0 0 0,0 0 1 0 0,25 0-1 0 0,4-5 64 0 0,-18 2-264 0 0,0-1-1 0 0,1-2 0 0 0,48-12 0 0 0,50-31-75 0 0,-61 20-49 0 0,-47 17-15 0 0,0 0 0 0 0,-1-1 0 0 0,25-19 0 0 0,-28 19 0 0 0,-13 8-1 0 0,1-1 0 0 0,-1 1 0 0 0,0-1 0 0 0,0 1 1 0 0,0-1-1 0 0,-1-1 0 0 0,0 1 0 0 0,1 0 0 0 0,-1-1 0 0 0,-1 1 0 0 0,1-1 0 0 0,1-6 0 0 0,-2 8-22 0 0,-1 0-1 0 0,1 0 1 0 0,-1 0-1 0 0,0 0 1 0 0,-1-1-1 0 0,1 1 0 0 0,0 0 1 0 0,-1-1-1 0 0,0 1 1 0 0,0 0-1 0 0,0-1 1 0 0,0 1-1 0 0,0 0 1 0 0,-1-1-1 0 0,1 1 1 0 0,-1 0-1 0 0,0-1 1 0 0,0 1-1 0 0,0 0 1 0 0,-1 0-1 0 0,1 0 1 0 0,-1 0-1 0 0,1 0 1 0 0,-5-5-1 0 0,3 6-21 0 0,0 0 1 0 0,-1-1-1 0 0,1 2 0 0 0,0-1 0 0 0,-1 0 1 0 0,1 1-1 0 0,-1-1 0 0 0,0 1 1 0 0,1 0-1 0 0,-1 0 0 0 0,0 0 0 0 0,0 1 1 0 0,0-1-1 0 0,1 1 0 0 0,-1 0 0 0 0,0 0 1 0 0,0 1-1 0 0,-5 0 0 0 0,-6 1-158 0 0,0 1-1 0 0,0 1 1 0 0,-19 7-1 0 0,31-10 204 0 0,-13 8 0 0 0,13-7 29 0 0,-16 10 95 0 0,18-11-28 0 0,-8 19 143 0 0,5-6-83 0 0,1 1 0 0 0,0-1 1 0 0,-2 24-1 0 0,-1 12 70 0 0,-6 27-130 0 0,12-77-95 0 0,0 1 0 0 0,-1-1 0 0 0,1 0 0 0 0,0 1 0 0 0,0-1 0 0 0,0 1 0 0 0,0-1 0 0 0,0 0 0 0 0,0 1 0 0 0,0-1 0 0 0,0 0 0 0 0,0 1 0 0 0,0-1 0 0 0,0 1 0 0 0,0-1 0 0 0,0 0 0 0 0,1 1 0 0 0,-1-1 0 0 0,0 0 0 0 0,0 1 0 0 0,0-1 0 0 0,0 0 0 0 0,1 1 0 0 0,-1-1 0 0 0,0 0 0 0 0,0 1 0 0 0,1-1 1 0 0,-1 0-1 0 0,0 0 0 0 0,1 1 0 0 0,-1-1 0 0 0,0 0 0 0 0,0 0 0 0 0,1 0 0 0 0,-1 1 0 0 0,1-1 0 0 0,-1 0 0 0 0,0 0 0 0 0,1 0 0 0 0,-1 0 0 0 0,0 0 0 0 0,1 0 0 0 0,-1 0 0 0 0,0 0 0 0 0,1 0 0 0 0,-1 0 0 0 0,1 0 0 0 0,-1 0 0 0 0,0 0 0 0 0,1 0 0 0 0,-1 0 0 0 0,4 0-34 0 0,0 0 0 0 0,0-1 0 0 0,-1 0 1 0 0,1 1-1 0 0,0-1 0 0 0,-1 0 0 0 0,1 0 0 0 0,-1-1 0 0 0,1 1 0 0 0,3-3 0 0 0,32-21-2345 0 0,-37 24 2056 0 0,18-13-7120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7831 0 0,'0'0'706'0'0,"-1"1"-578"0"0,-14 28 883 0 0,-5 19 8503 0 0,19-47-9381 0 0,1 0 0 0 0,-1-1-1 0 0,1 1 1 0 0,0 0 0 0 0,-1 0 0 0 0,1 0 0 0 0,0 0 0 0 0,0 0 0 0 0,0 0 0 0 0,0 0-1 0 0,0 0 1 0 0,0 0 0 0 0,0 0 0 0 0,0 0 0 0 0,0 0 0 0 0,0 0 0 0 0,0 0 0 0 0,1-1-1 0 0,-1 1 1 0 0,0 0 0 0 0,1 0 0 0 0,-1 0 0 0 0,1 0 0 0 0,0 1 0 0 0,0-1-43 0 0,1 0 1 0 0,-1 0-1 0 0,0 0 1 0 0,0 0-1 0 0,1 0 1 0 0,-1-1-1 0 0,1 1 1 0 0,-1-1-1 0 0,1 1 1 0 0,-1-1-1 0 0,1 1 1 0 0,-1-1-1 0 0,4 0 1 0 0,2 1 69 0 0,0-1 0 0 0,0 0 0 0 0,0-1 0 0 0,0 0 0 0 0,9-2 0 0 0,-2 0-56 0 0,-1 0-1 0 0,0-1 1 0 0,0-1-1 0 0,0 0 1 0 0,19-12-1 0 0,-21 10-142 0 0,-2 3-107 0 0,-1-1 0 0 0,0-1-1 0 0,0 1 1 0 0,-1-2-1 0 0,0 1 1 0 0,8-9-1 0 0,-14 14-14 0 0,-14 5-375 0 0,-3 5 558 0 0,1 0 0 0 0,0 0 0 0 0,-22 20 0 0 0,7-6 46 0 0,-30 20 103 0 0,25-20-98 0 0,1 2 1 0 0,1 2 0 0 0,-33 33-1 0 0,62-55-74 0 0,0 0 0 0 0,0 1-1 0 0,0-1 1 0 0,0 1 0 0 0,1 0-1 0 0,0 0 1 0 0,-4 11-1 0 0,6-16-7 0 0,1 0 0 0 0,-1 1 0 0 0,1-1 0 0 0,0 0 0 0 0,0 1-1 0 0,-1-1 1 0 0,1 0 0 0 0,0 1 0 0 0,0-1 0 0 0,0 1 0 0 0,0-1-1 0 0,1 0 1 0 0,-1 1 0 0 0,0-1 0 0 0,1 0 0 0 0,-1 1 0 0 0,1-1-1 0 0,-1 0 1 0 0,1 0 0 0 0,-1 1 0 0 0,1-1 0 0 0,0 0 0 0 0,0 0-1 0 0,-1 0 1 0 0,1 0 0 0 0,0 0 0 0 0,0 0 0 0 0,0 0 0 0 0,0 0-1 0 0,1 0 1 0 0,-1 0 0 0 0,0-1 0 0 0,0 1 0 0 0,0 0-1 0 0,1-1 1 0 0,-1 1 0 0 0,0-1 0 0 0,0 0 0 0 0,1 1 0 0 0,-1-1-1 0 0,1 0 1 0 0,1 1 0 0 0,9 1-521 0 0,0-1 1 0 0,0 0-1 0 0,17-1 0 0 0,12-2-5631 0 0,-16-2-543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6447 0 0,'0'0'14916'0'0,"-1"2"-14316"0"0,-3 14-354 0 0,-2-1 1 0 0,1 0-1 0 0,-2 0 0 0 0,0-1 1 0 0,0 1-1 0 0,-12 14 0 0 0,13-20-245 0 0,-8 11 15 0 0,-1 0 0 0 0,-1-1-1 0 0,-18 17 1 0 0,29-32-16 0 0,-25 23 3 0 0,1 1-1 0 0,1 2 1 0 0,-32 42 0 0 0,58-70 274 0 0,5-2-197 0 0,6-1-62 0 0,1 0 0 0 0,-1-1 0 0 0,0 0-1 0 0,0-1 1 0 0,0 0 0 0 0,0 0 0 0 0,0-1 0 0 0,14-8 0 0 0,-8 4 9 0 0,28-9 1 0 0,-1 2-35 0 0,-20 7 115 0 0,-1 1-1 0 0,1 0 0 0 0,1 2 0 0 0,-1 1 0 0 0,38-3 0 0 0,-16 8 961 0 0,-41 0-1001 0 0,6 1-81 0 0,-7-1-124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9671 0 0,'0'0'5459'0'0,"-2"0"-3938"0"0,-15 4 5512 0 0,14-4-6950 0 0,1 1 0 0 0,0 0 1 0 0,0 0-1 0 0,-1 1 1 0 0,1-1-1 0 0,0 0 0 0 0,0 1 1 0 0,0-1-1 0 0,0 1 1 0 0,1 0-1 0 0,-1-1 0 0 0,0 1 1 0 0,-2 3-1 0 0,-9 17 19 0 0,0 0-1 0 0,1 0 1 0 0,-11 30-1 0 0,2-4 25 0 0,-7 8-4 0 0,-3-1-1 0 0,-46 61 0 0 0,-87 94-1 0 0,104-136-79 0 0,35-42-22 0 0,1 2-1 0 0,1 0 0 0 0,-27 59 1 0 0,46-85-22 0 0,1 0 1 0 0,1 0-1 0 0,0 0 1 0 0,0 1 0 0 0,-1 13-1 0 0,3-4 2 0 0,3-14-9 0 0,-1-2-6 0 0,2 7-117 0 0,-3-8-26 0 0,1 0-1110 0 0,0 0 1225 0 0,0-1 0 0 0,0 0-1 0 0,0 0 1 0 0,0 0 0 0 0,0 0 0 0 0,0 0-1 0 0,0 0 1 0 0,-1-1 0 0 0,1 1-1 0 0,0-1 1 0 0,0 1 0 0 0,0-1 0 0 0,-1 0-1 0 0,1 0 1 0 0,0 1 0 0 0,0-1 0 0 0,-1 0-1 0 0,1 0 1 0 0,2-3 0 0 0,4-2-20 0 0,-1-1 0 0 0,1 0 0 0 0,-1 0-1 0 0,0 0 1 0 0,-1-1 0 0 0,9-14 0 0 0,-1 3 18 0 0,36-52-1075 0 0,-41 55 546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30 2759 0 0,'0'0'1811'0'0,"10"-6"6353"0"0,-5-1-7225 0 0,6-8 3468 0 0,-11 15-4372 0 0,0 0 0 0 0,0-1 0 0 0,0 1 0 0 0,0 0 0 0 0,0 0 0 0 0,0 0-1 0 0,0 0 1 0 0,0 0 0 0 0,0 0 0 0 0,1 0 0 0 0,-1 0 0 0 0,0 0 0 0 0,0 0 0 0 0,0 0 0 0 0,0 0-1 0 0,0 0 1 0 0,0 0 0 0 0,0 0 0 0 0,0 0 0 0 0,0 0 0 0 0,0 0 0 0 0,1 0 0 0 0,-1 0 0 0 0,0 0 0 0 0,0 0-1 0 0,0 0 1 0 0,0 0 0 0 0,0 0 0 0 0,0 0 0 0 0,0 0 0 0 0,0 0 0 0 0,0 0 0 0 0,1 0 0 0 0,-1 0-1 0 0,0 0 1 0 0,0 0 0 0 0,0 0 0 0 0,0 0 0 0 0,0 0 0 0 0,0 0 0 0 0,0 0 0 0 0,0 0 0 0 0,0 0 0 0 0,0 0-1 0 0,1 0 1 0 0,-1 10-69 0 0,-2 2 50 0 0,0-1 1 0 0,-1 0-1 0 0,0 0 0 0 0,-1-1 0 0 0,-5 13 0 0 0,-30 51 29 0 0,34-65-43 0 0,-29 44 33 0 0,-51 63-1 0 0,59-81 11 0 0,-11 12-33 0 0,-155 201 50 0 0,167-219-87 0 0,24-27-103 0 0,6-17-3583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81 594 2303 0 0,'-2'1'167'0'0,"-17"15"1004"0"0,11-8 969 0 0,-2 0-1 0 0,1-1 1 0 0,-13 7-1 0 0,21-13-1288 0 0,-1-1-200 0 0,2 0-597 0 0,0 0 1 0 0,0 0-1 0 0,-1 0 0 0 0,1 0 0 0 0,0 0 1 0 0,0 0-1 0 0,0 0 0 0 0,-1 0 0 0 0,1 0 1 0 0,0 0-1 0 0,0 0 0 0 0,0 0 1 0 0,-1 0-1 0 0,1 0 0 0 0,0 0 0 0 0,0 0 1 0 0,0 0-1 0 0,0 0 0 0 0,-1 0 0 0 0,1 0 1 0 0,0 0-1 0 0,0 0 0 0 0,0-1 0 0 0,0 1 1 0 0,-1 0-1 0 0,1 0 0 0 0,0 0 0 0 0,0 0 1 0 0,0 0-1 0 0,0-1 0 0 0,-1-5 123 0 0,0 0-1 0 0,1-1 0 0 0,0 1 1 0 0,0 0-1 0 0,1 0 0 0 0,0-1 0 0 0,0 1 1 0 0,0 0-1 0 0,1 0 0 0 0,0 0 1 0 0,3-8-1 0 0,5-8-113 0 0,22-33 0 0 0,-30 51-27 0 0,20-29-34 0 0,1 2 1 0 0,2 1 0 0 0,38-37-1 0 0,-34 40 49 0 0,2 1 0 0 0,0 2 1 0 0,2 0-1 0 0,1 3 0 0 0,0 1 0 0 0,61-26 0 0 0,-9 13 873 0 0,157-40 1 0 0,-128 49-424 0 0,-101 22-476 0 0,-1 0 0 0 0,1 2 0 0 0,0 0 0 0 0,-1 0 0 0 0,1 1 0 0 0,21 4 0 0 0,-23 0 18 0 0,-3 2-33 0 0,-9-6-10 0 0,1 1 0 0 0,-1 0 0 0 0,1-1 0 0 0,-1 1 0 0 0,1 0 0 0 0,-1-1 0 0 0,0 1 0 0 0,0 0 0 0 0,0 0 0 0 0,0-1 0 0 0,0 1 0 0 0,0 0 0 0 0,0-1 0 0 0,-1 1 0 0 0,1 0 0 0 0,-1-1 0 0 0,1 1 0 0 0,-1 0 0 0 0,0-1 0 0 0,1 1 0 0 0,-1-1 0 0 0,0 1 0 0 0,-1 1 0 0 0,-4 6 0 0 0,-1 0 0 0 0,-11 12 0 0 0,13-15 0 0 0,-34 37-213 0 0,-81 66-1 0 0,-57 22-393 0 0,-147 71-1011 0 0,272-171 1470 0 0,-8 5-209 0 0,-78 33 0 0 0,132-66 250 0 0,-1-1-1 0 0,0 0 1 0 0,0 0 0 0 0,0-1 0 0 0,-1 1 0 0 0,-9-1 0 0 0,16-1 237 0 0,1 0-99 0 0,0-1 1 0 0,1 1-1 0 0,-1-1 1 0 0,0 1 0 0 0,1 0-1 0 0,-1-1 1 0 0,1 1-1 0 0,-1 0 1 0 0,0-1 0 0 0,1 1-1 0 0,-1 0 1 0 0,1-1 0 0 0,-1 1-1 0 0,1 0 1 0 0,-1 0-1 0 0,1 0 1 0 0,-1 0 0 0 0,1-1-1 0 0,-1 1 1 0 0,1 0-1 0 0,-1 0 1 0 0,1 0 0 0 0,-1 0-1 0 0,2 0 1 0 0,-1 0 60 0 0,1 0-1 0 0,-1 0 1 0 0,0 0 0 0 0,1 0 0 0 0,-1 0 0 0 0,1 0-1 0 0,-1 0 1 0 0,0 1 0 0 0,3 0 0 0 0,1 3 41 0 0,0 0 0 0 0,0 1 0 0 0,0 0 1 0 0,-1 0-1 0 0,0 0 0 0 0,0 0 0 0 0,0 1 1 0 0,5 10-1 0 0,12 16 237 0 0,-8-16-252 0 0,1-1 0 0 0,0-1 0 0 0,1 0 1 0 0,0-1-1 0 0,2-1 0 0 0,-1 0 0 0 0,30 15 0 0 0,23 11 457 0 0,-67-38-543 0 0,-1 1 1 0 0,0 0-1 0 0,1 0 1 0 0,-1-1-1 0 0,0 1 1 0 0,0 0-1 0 0,0 0 1 0 0,1 1-1 0 0,-1-1 1 0 0,0 0-1 0 0,1 2 1 0 0,13 15 77 0 0,-14-17-138 0 0,1 0 1 0 0,-1 0-1 0 0,0-1 0 0 0,0 1 1 0 0,1 0-1 0 0,-1-1 0 0 0,0 1 1 0 0,1-1-1 0 0,-1 0 0 0 0,0 1 1 0 0,1-1-1 0 0,-1 0 0 0 0,1 0 1 0 0,-1 0-1 0 0,1 0 0 0 0,-1 0 1 0 0,1 0-1 0 0,1 0 0 0 0,23-8-867 0 0,-21 6 344 0 0,-1 0 0 0 0,0 0 1 0 0,0-1-1 0 0,-1 0 1 0 0,1 0-1 0 0,-1 0 1 0 0,1 0-1 0 0,-1-1 1 0 0,0 1-1 0 0,0-1 0 0 0,3-5 1 0 0,5-6-1465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14223 0 0,'0'0'1426'0'0,"0"2"-1198"0"0,1 7 271 0 0,0 0 1 0 0,-1 1 0 0 0,0-1 0 0 0,0 0-1 0 0,-1 0 1 0 0,0 1 0 0 0,-1-1 0 0 0,0 0-1 0 0,-1 0 1 0 0,-4 10 0 0 0,-1-1-303 0 0,0 0 0 0 0,-1-1 0 0 0,-23 31 0 0 0,29-44-441 0 0,0 0 0 0 0,0 0 0 0 0,-1-1 0 0 0,0 1 1 0 0,1-1-1 0 0,-1 0 0 0 0,-1 0 0 0 0,1 0 0 0 0,-7 3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0,'0'0'6088'0'0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90 10135 0 0,'0'0'778'0'0,"2"-9"1216"0"0,-2-13 541 0 0,0 21-2050 0 0,0-15-389 0 0,0 13-96 0 0,0-1 0 0 0,0 1 0 0 0,-1-1 0 0 0,1 1 0 0 0,-1 0 0 0 0,-1-7 0 0 0,2 10 0 0 0,-1-1 0 0 0,1 1 0 0 0,0-1 0 0 0,-1 0 0 0 0,1 0 0 0 0,0 1 0 0 0,-1-1 0 0 0,1 1 0 0 0,-1-1 0 0 0,1 0 0 0 0,-1 1 0 0 0,0-1 0 0 0,1 1 0 0 0,-1-1 0 0 0,0 1 0 0 0,1 0 0 0 0,-1-1 0 0 0,0 1 0 0 0,1 0 0 0 0,-1-1 0 0 0,0 1 0 0 0,0 0 0 0 0,1 0 0 0 0,-1-1 0 0 0,0 1 0 0 0,0 0 0 0 0,1 0 0 0 0,-1 0 0 0 0,0 0 0 0 0,0 0 0 0 0,0 0 0 0 0,1 1 0 0 0,-1-1 0 0 0,0 0 0 0 0,0 0 0 0 0,1 0 0 0 0,-1 1 0 0 0,0-1 0 0 0,1 0 0 0 0,-1 1 0 0 0,0-1 0 0 0,-1 1 0 0 0,1 0 0 0 0,-12 5 73 0 0,0 1 1 0 0,0 0-1 0 0,1 1 0 0 0,-21 18 0 0 0,-4 1 105 0 0,7-6 24 0 0,-11 6 398 0 0,2 2-1 0 0,-47 43 0 0 0,84-70-540 0 0,0 0 0 0 0,0 0 0 0 0,0 0 0 0 0,0 0 0 0 0,0 1 0 0 0,0-1 0 0 0,1 1 0 0 0,-1-1 0 0 0,1 1 0 0 0,0-1 0 0 0,0 1 0 0 0,0 0 0 0 0,-1 3 0 0 0,3-4 117 0 0,2-1-135 0 0,0 1 1 0 0,0-1 0 0 0,0 0 0 0 0,0 0 0 0 0,0 0 0 0 0,0 0 0 0 0,0-1 0 0 0,0 1 0 0 0,0-1 0 0 0,1 1 0 0 0,-1-1 0 0 0,0 0 0 0 0,0-1 0 0 0,0 1 0 0 0,6-2 0 0 0,4 0 64 0 0,0-1 1 0 0,20-8-1 0 0,-11 3-43 0 0,0-1 0 0 0,-1-1 1 0 0,0-1-1 0 0,0-1 0 0 0,36-28 0 0 0,-43 28-9 0 0,-1 0 0 0 0,-1 0 0 0 0,13-16 0 0 0,-25 26-30 0 0,-2 15-201 0 0,-6 10-20 0 0,0 0 0 0 0,-2-1 0 0 0,0 0 0 0 0,-24 35 0 0 0,-9 18-76 0 0,30-48 189 0 0,-29 54-355 0 0,-57 163 0 0 0,21 50 94 0 0,39-136 644 0 0,28-118 7 0 0,-27 65 1 0 0,28-85-68 0 0,0 0 0 0 0,-1 0 1 0 0,-1-1-1 0 0,-25 31 1 0 0,28-40 206 0 0,0 0 0 0 0,-1-1 0 0 0,-19 14 1942 0 0,27-38-2183 0 0,1 13-226 0 0,1 0-1 0 0,-1 0 0 0 0,1 0 0 0 0,0 0 0 0 0,0 0 0 0 0,-1 0 1 0 0,2-3-1 0 0,5-23-1322 0 0,1 0 0 0 0,1 1 0 0 0,17-38 0 0 0,2-7-2957 0 0,-16 40-1213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1 455 0 0,'-22'23'1746'0'0,"0"2"0"0"0,2 1-1 0 0,2 1 1 0 0,-19 33 0 0 0,-53 121 2235 0 0,83-165-3972 0 0,-82 218 1877 0 0,29-67-915 0 0,51-144-857 0 0,-64 140 624 0 0,63-144-622 0 0,-1 0 0 0 0,-1-2 0 0 0,-1 1 0 0 0,-1-2 0 0 0,0 0 0 0 0,-22 19 0 0 0,27-27-72 0 0,-5 5 362 0 0,-28 19 0 0 0,40-31 546 0 0,5-14-488 0 0,0 6-387 0 0,1 0 0 0 0,-1 0 0 0 0,2 0 0 0 0,-1 1 0 0 0,0-1 0 0 0,1 1 0 0 0,10-9 0 0 0,45-37-169 0 0,-29 28-48 0 0,155-123-1764 0 0,-176 139 1844 0 0,-6 5 22 0 0,1 0 1 0 0,-1 0 0 0 0,1 0 0 0 0,0 0 0 0 0,0 0 0 0 0,0 1 0 0 0,10-3 0 0 0,-13 4 117 0 0,8 27 344 0 0,-9-17-257 0 0,0 0 0 0 0,-1 1 0 0 0,0-1 0 0 0,0 0 1 0 0,-1 1-1 0 0,0-1 0 0 0,-3 11 0 0 0,-23 64 874 0 0,16-51-786 0 0,6-20-208 0 0,2-7-14 0 0,1-1 1 0 0,0 1-1 0 0,0 0 0 0 0,1 0 1 0 0,0 0-1 0 0,-1 7 0 0 0,4 6-117 0 0,-2-17-146 0 0,1 0-364 0 0,2 5 172 0 0,-2-5-498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21 9671 0 0,'-1'-2'748'0'0,"-7"-13"-261"0"0,6 12 1649 0 0,2 3-2017 0 0,0 0-1 0 0,0 0 1 0 0,0 0 0 0 0,0 0-1 0 0,-1 0 1 0 0,1 0 0 0 0,0 0-1 0 0,0-1 1 0 0,0 1 0 0 0,0 0-1 0 0,-1 0 1 0 0,1 0 0 0 0,0 0-1 0 0,0 0 1 0 0,0 0 0 0 0,0 0-1 0 0,-1 0 1 0 0,1 0 0 0 0,0 0-1 0 0,0 1 1 0 0,0-1 0 0 0,0 0-1 0 0,-1 0 1 0 0,1 0 0 0 0,0 0-1 0 0,0 0 1 0 0,-8 9 1017 0 0,-6 17-1805 0 0,13-24 987 0 0,-53 143 373 0 0,27-66-398 0 0,-149 352 987 0 0,143-354-1112 0 0,5-15 75 0 0,-2-2-1 0 0,-3-1 0 0 0,-2-2 1 0 0,-67 84-1 0 0,67-100-116 0 0,-31 40-78 0 0,64-79-500 0 0,-1 3 669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29 174 17823 0 0,'-29'-5'2554'0'0,"42"5"-2215"0"0,-1 0 0 0 0,1-1 0 0 0,-1 0 0 0 0,1-1 1 0 0,14-3-1 0 0,-17 3-160 0 0,214-55 1852 0 0,-61 15-1513 0 0,-18 3-594 0 0,-86 20-8543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2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72 2759 0 0,'14'-12'163'0'0,"34"-27"1587"0"0,-42 34 575 0 0,0 1 0 0 0,1 1-1 0 0,9-5 4121 0 0,-17 17-5493 0 0,0-4-857 0 0,-1 0-1 0 0,0-1 1 0 0,0 0-1 0 0,0 1 1 0 0,-1-1-1 0 0,0 0 1 0 0,1 0-1 0 0,-1 0 1 0 0,-1 0-1 0 0,-4 4 1 0 0,-6 5 4 0 0,-21 14 0 0 0,17-14 6 0 0,-47 35-5 0 0,32-25-61 0 0,1 1 1 0 0,-40 40 0 0 0,70-62-40 0 0,-4 4 1 0 0,1-1 0 0 0,0 1 0 0 0,1 0 0 0 0,-1 0 0 0 0,-3 8 0 0 0,7-13-9 0 0,0 1 0 0 0,1-1 0 0 0,-1 1 0 0 0,1-1 0 0 0,-1 1 1 0 0,1-1-1 0 0,0 1 0 0 0,0-1 0 0 0,-1 1 0 0 0,1 0 0 0 0,0-1 0 0 0,0 1 1 0 0,1-1-1 0 0,-1 1 0 0 0,0-1 0 0 0,0 1 0 0 0,1-1 0 0 0,-1 1 0 0 0,1-1 1 0 0,-1 1-1 0 0,1-1 0 0 0,0 1 0 0 0,0-1 0 0 0,-1 0 0 0 0,1 1 0 0 0,0-1 1 0 0,0 0-1 0 0,0 0 0 0 0,0 0 0 0 0,3 2 0 0 0,9 8 8 0 0,1-1 0 0 0,1-1 0 0 0,23 12 0 0 0,-21-12 0 0 0,-1 0 0 0 0,29 22 0 0 0,-35-23 32 0 0,0 1-1 0 0,-1 0 1 0 0,0 0-1 0 0,-1 1 0 0 0,10 15 1 0 0,-16-21 52 0 0,1 0 0 0 0,-1 0 1 0 0,0 1-1 0 0,0-1 0 0 0,0 0 0 0 0,-1 1 1 0 0,0 0-1 0 0,0-1 0 0 0,0 1 0 0 0,0 0 1 0 0,-1-1-1 0 0,0 1 0 0 0,0 0 0 0 0,0-1 1 0 0,0 1-1 0 0,-1 0 0 0 0,-2 8 0 0 0,-1-1 344 0 0,0 0 0 0 0,-1-1-1 0 0,-9 15 1 0 0,13-24-376 0 0,-1 0-1 0 0,1-1 1 0 0,-1 1-1 0 0,0 0 1 0 0,0 0-1 0 0,0-1 1 0 0,0 0-1 0 0,0 1 1 0 0,0-1-1 0 0,0 0 1 0 0,-1 0-1 0 0,1 0 1 0 0,0 0-1 0 0,-4 1 1 0 0,-40 7 404 0 0,28-6-312 0 0,-32 3-41 0 0,-1-2 1 0 0,-74-3-1 0 0,61-2-1119 0 0,36 1-1160 0 0,3-2-5915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1375 0 0,'0'0'66'0'0,"1"-1"-8"0"0,2-4 1261 0 0,0 1 0 0 0,0 0 0 0 0,0 0 0 0 0,1 0 0 0 0,0 1 0 0 0,0-1 0 0 0,0 1 0 0 0,6-4 0 0 0,-2 2-293 0 0,0 0 0 0 0,1 1-1 0 0,-1 0 1 0 0,10-2-1 0 0,10-2-113 0 0,1 2 0 0 0,28-3 0 0 0,-45 7-356 0 0,55-5-113 0 0,23-5-1026 0 0,-73 9-1120 0 0,26-9 1 0 0,-21 3 312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21 5983 0 0,'1'-1'464'0'0,"5"-19"4763"0"0,-13 28-2887 0 0,-47 81-1049 0 0,14-21-621 0 0,-19 20-24 0 0,-76 127 604 0 0,65-78 342 0 0,-81 231 0 0 0,58-118-1488 0 0,93-249-224 0 0,-3-4-1944 0 0,2 1 1880 0 0,0 0 0 0 0,1 1 0 0 0,-1-1 0 0 0,0 0 0 0 0,1 0 0 0 0,-1 0 0 0 0,0-3 0 0 0,-1-8-1229 0 0,2-1-54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5983 0 0,'0'0'542'0'0,"3"0"-86"0"0,535-84 9798 0 0,-116 16-3546 0 0,-385 63-7259 0 0,-1-2 1 0 0,0-1-1 0 0,51-19 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323 121 2303 0 0,'1'-2'167'0'0,"7"-19"8690"0"0,23-38-1 0 0,-8 24-8480 0 0,-23 35-394 0 0,0 0 0 0 0,0 0 1 0 0,0 1-1 0 0,-1-1 0 0 0,1 0 0 0 0,0 0 0 0 0,0 0 0 0 0,0 0 0 0 0,0 0 0 0 0,0 0 1 0 0,0 0-1 0 0,0 0 0 0 0,-1 0 0 0 0,1 0 0 0 0,0 0 0 0 0,0 0 0 0 0,0-1 1 0 0,0 1-1 0 0,0 0 0 0 0,0 0 0 0 0,0 0 0 0 0,0 0 0 0 0,-1 0 0 0 0,1 0 0 0 0,0 0 1 0 0,0 0-1 0 0,0 0 0 0 0,0 0 0 0 0,0 0 0 0 0,0 0 0 0 0,0 0 0 0 0,0 0 0 0 0,0-1 1 0 0,0 1-1 0 0,0 0 0 0 0,0 0 0 0 0,0 0 0 0 0,0 0 0 0 0,0 0 0 0 0,-1 0 0 0 0,1 0 1 0 0,0 0-1 0 0,0-1 0 0 0,0 1 0 0 0,0 0 0 0 0,0 0 0 0 0,0 0 0 0 0,0 0 1 0 0,0 0-1 0 0,0 0 0 0 0,0 0 0 0 0,0 0 0 0 0,1-1 0 0 0,-1 1 0 0 0,0 0 0 0 0,0 0 1 0 0,0 0-1 0 0,0 0 0 0 0,0 0 0 0 0,0 0 0 0 0,0 0 0 0 0,0 0 0 0 0,0 0 0 0 0,0-1 1 0 0,0 1-1 0 0,0 0 0 0 0,0 0 0 0 0,0 0 0 0 0,1 0 0 0 0,-16 3-509 0 0,-17 9-7 0 0,12-3 357 0 0,0 2 0 0 0,1 0 0 0 0,-28 22 0 0 0,-49 48 344 0 0,82-69-175 0 0,-72 69 1197 0 0,83-78-1108 0 0,0-1 0 0 0,0 1 0 0 0,0 0-1 0 0,1 1 1 0 0,-1-1 0 0 0,1 0 0 0 0,0 1-1 0 0,0-1 1 0 0,0 1 0 0 0,0 0 0 0 0,1-1 0 0 0,-1 1-1 0 0,1 0 1 0 0,0 0 0 0 0,0 0 0 0 0,0 7 0 0 0,11-2 73 0 0,-7-8-134 0 0,0 1 0 0 0,0-1 0 0 0,0 1 0 0 0,1-1 0 0 0,-1 0-1 0 0,0 0 1 0 0,0-1 0 0 0,1 1 0 0 0,-1-1 0 0 0,0 1 0 0 0,1-1 0 0 0,-1 0-1 0 0,0 0 1 0 0,1-1 0 0 0,-1 1 0 0 0,0-1 0 0 0,0 1 0 0 0,6-3 0 0 0,6-3 56 0 0,0 0 0 0 0,25-13 1 0 0,-17 6-12 0 0,110-63 5 0 0,-75 42-68 0 0,-35 22-23 0 0,-21 11-80 0 0,-2 11-113 0 0,-1-1 196 0 0,0 1 0 0 0,-1 0 0 0 0,0-1 0 0 0,-3 10 0 0 0,5-18-96 0 0,-9 38 787 0 0,9-20-1602 0 0,5-3-4472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 17711 0 0,'0'0'1603'0'0,"-2"-1"-1318"0"0,1 1-164 0 0,1-1 1 0 0,-1 1-1 0 0,0-1 0 0 0,0 1 0 0 0,0 0 1 0 0,1-1-1 0 0,-1 1 0 0 0,0 0 1 0 0,0 0-1 0 0,0-1 0 0 0,0 1 0 0 0,1 0 1 0 0,-1 0-1 0 0,0 0 0 0 0,0 0 0 0 0,0 0 1 0 0,0 0-1 0 0,0 1 0 0 0,1-1 0 0 0,-1 0 1 0 0,0 0-1 0 0,-1 1 0 0 0,0 0 3 0 0,1 0-1 0 0,-1 1 0 0 0,0-1 1 0 0,1 0-1 0 0,-1 1 0 0 0,0-1 1 0 0,1 1-1 0 0,0 0 0 0 0,-2 2 1 0 0,-2 5-115 0 0,0-1 0 0 0,1 1 0 0 0,0 0 0 0 0,1 1 0 0 0,-1-1 0 0 0,-1 12 0 0 0,2-9-428 0 0,0-1-1 0 0,-1 1 1 0 0,-7 14-1 0 0,11-26 300 0 0,0 1 0 0 0,-1-1 1 0 0,1 0-1 0 0,0 0 0 0 0,0 1 0 0 0,0-1 0 0 0,-1 0 0 0 0,1 1 0 0 0,0-1 1 0 0,0 0-1 0 0,0 0 0 0 0,0 1 0 0 0,0-1 0 0 0,0 0 0 0 0,0 1 0 0 0,-1-1 1 0 0,1 0-1 0 0,0 1 0 0 0,0-1 0 0 0,0 0 0 0 0,0 1 0 0 0,1-1 0 0 0,-1 0 0 0 0,0 1 1 0 0,0-1-1 0 0,0 0 0 0 0,0 1 0 0 0,0-1 0 0 0,0 0 0 0 0,0 1 0 0 0,1-1 1 0 0,-1 0-1 0 0,0 0 0 0 0,0 1 0 0 0,0-1 0 0 0,1 0 0 0 0,-1 0 0 0 0,0 1 1 0 0,0-1-1 0 0,1 0 0 0 0,-1 0 0 0 0,0 0 0 0 0,0 1 0 0 0,1-1 0 0 0,-1 0 1 0 0,0 0-1 0 0,1 0 0 0 0,-1 0 0 0 0,0 0 0 0 0,1 0 0 0 0,19-1-5625 0 0,-2-3 1339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1 10591 0 0,'-2'0'819'0'0,"-2"0"-701"0"0,1 1 1 0 0,-1 0-1 0 0,0 0 1 0 0,0 0-1 0 0,0 0 1 0 0,0 0-1 0 0,1 1 1 0 0,-1 0-1 0 0,1 0 1 0 0,-1 0-1 0 0,1 0 1 0 0,-7 5-1 0 0,-4 6 1830 0 0,-19 20 1 0 0,20-20-858 0 0,-29 34 679 0 0,-66 94 1 0 0,-22 64-1064 0 0,126-198-612 0 0,-140 249 606 0 0,40-68-505 0 0,77-143-136 0 0,-2 0 0 0 0,-2-2 0 0 0,-2-1 0 0 0,-1-2 0 0 0,-69 63 0 0 0,87-90-31 0 0,-32 31-84 0 0,77-58-3995 0 0,-6 1-3117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53 5983 0 0,'0'2'274'0'0,"-3"3"-170"0"0,-1 0 1 0 0,1 0 0 0 0,-1 0-1 0 0,0 0 1 0 0,0-1 0 0 0,-5 5-1 0 0,-9 10 13624 0 0,26-19-13547 0 0,0 0 0 0 0,0 0 0 0 0,0-1 0 0 0,-1 0 0 0 0,1-1 1 0 0,0 1-1 0 0,9-5 0 0 0,-12 4-155 0 0,98-40 6 0 0,-82 33-504 0 0,-1-2 0 0 0,34-23 1 0 0,-53 33 293 0 0,-24 0-778 0 0,13 5 894 0 0,0 1-1 0 0,0 0 1 0 0,0 0-1 0 0,1 1 1 0 0,0 0-1 0 0,-16 14 1 0 0,5-4 69 0 0,-94 84 479 0 0,48-39 46 0 0,48-46-301 0 0,1 2 0 0 0,1 0 0 0 0,-27 34 0 0 0,43-50-226 0 0,-1 0 0 0 0,0-1 0 0 0,1 1 0 0 0,-1 0 0 0 0,1 0 0 0 0,0-1 0 0 0,-1 1 0 0 0,1 0 0 0 0,-1 0 0 0 0,1-1 0 0 0,0 1 0 0 0,0 0 0 0 0,-1 0 0 0 0,1 0 0 0 0,0 0 0 0 0,0 0 0 0 0,0-1 0 0 0,0 1 0 0 0,0 0 0 0 0,0 0 0 0 0,0 0 0 0 0,0 0 0 0 0,0 0 1 0 0,1 0-1 0 0,-1-1 0 0 0,0 1 0 0 0,0 0 0 0 0,1 0 0 0 0,-1 0 0 0 0,1-1 0 0 0,-1 1 0 0 0,1 0 0 0 0,0 1 0 0 0,1-1-66 0 0,0 0 1 0 0,-1 0 0 0 0,1 0 0 0 0,0 0-1 0 0,0 0 1 0 0,0-1 0 0 0,0 1-1 0 0,0-1 1 0 0,0 1 0 0 0,0-1 0 0 0,1 0-1 0 0,-1 0 1 0 0,3 0 0 0 0,17-1-1753 0 0,2-2-4977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74 357 13991 0 0,'0'0'639'0'0,"-2"0"-10"0"0,-4 4-478 0 0,-9 6 1304 0 0,-28 11 4322 0 0,41-22-5025 0 0,2 1-710 0 0,0 0 0 0 0,0 0 0 0 0,-1 0 0 0 0,1 0 0 0 0,0 0 0 0 0,0 0 0 0 0,0 0 0 0 0,-1 0 0 0 0,1 0-1 0 0,0 0 1 0 0,0 0 0 0 0,0 0 0 0 0,0 0 0 0 0,-1 0 0 0 0,1 0 0 0 0,0 0 0 0 0,0 0 0 0 0,0 0 0 0 0,0 0 0 0 0,-1 0 0 0 0,1-1 0 0 0,0 1 0 0 0,0 0-1 0 0,0 0 1 0 0,0 0 0 0 0,0 0 0 0 0,0 0 0 0 0,-1 0 0 0 0,1-1 0 0 0,0 1 0 0 0,0 0 0 0 0,0 0 0 0 0,0-4-6 0 0,0 1-1 0 0,0-1 1 0 0,0 1 0 0 0,0-1 0 0 0,0 1-1 0 0,1-1 1 0 0,0 1 0 0 0,0-1 0 0 0,0 1-1 0 0,0 0 1 0 0,2-5 0 0 0,21-37 346 0 0,-20 39-372 0 0,17-28-210 0 0,1 1-1 0 0,1 2 1 0 0,38-41-1 0 0,-48 58 112 0 0,1 1-1 0 0,0 1 1 0 0,1 0 0 0 0,0 1-1 0 0,1 0 1 0 0,0 2-1 0 0,1 0 1 0 0,0 0 0 0 0,21-7-1 0 0,-33 15 61 0 0,-1 0 1 0 0,1 0-1 0 0,-1 0 0 0 0,1 0 0 0 0,-1 1 1 0 0,1-1-1 0 0,0 1 0 0 0,-1 1 0 0 0,1-1 0 0 0,-1 0 1 0 0,1 1-1 0 0,5 2 0 0 0,-7-2 13 0 0,0 0 1 0 0,0 0-1 0 0,0 1 0 0 0,0-1 1 0 0,-1 1-1 0 0,1 0 0 0 0,0 0 1 0 0,-1 0-1 0 0,1 0 0 0 0,-1 1 1 0 0,0-1-1 0 0,1 1 0 0 0,-1-1 1 0 0,0 1-1 0 0,-1 0 0 0 0,1 0 1 0 0,2 4-1 0 0,5 14-2 0 0,0 1 0 0 0,-1 0 0 0 0,8 40 0 0 0,-15-57 15 0 0,-1 0-1 0 0,1-1 1 0 0,-1 1-1 0 0,0 0 0 0 0,0 0 1 0 0,0 0-1 0 0,-1 0 1 0 0,0 0-1 0 0,0 0 1 0 0,0 0-1 0 0,0-1 1 0 0,-1 1-1 0 0,0 0 1 0 0,0-1-1 0 0,0 1 0 0 0,-1-1 1 0 0,1 0-1 0 0,-1 0 1 0 0,0 0-1 0 0,0 0 1 0 0,0 0-1 0 0,-7 5 1 0 0,-6 5-54 0 0,-1-1 1 0 0,0-1-1 0 0,-37 20 1 0 0,37-22 3 0 0,-6 1-803 0 0,1-1 0 0 0,-1-1 0 0 0,-46 11 0 0 0,39-14-704 0 0,9-3-3594 0 0,8-3-316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 6911 0 0,'-7'-3'715'0'0,"4"2"-514"0"0,0 1 0 0 0,1 0-1 0 0,-1 0 1 0 0,0-1 0 0 0,0 2 0 0 0,0-1 0 0 0,0 0 0 0 0,0 1-1 0 0,1-1 1 0 0,-1 1 0 0 0,0 0 0 0 0,-3 1 0 0 0,-33 16 4372 0 0,33-15-4184 0 0,-2 1-157 0 0,1 0 0 0 0,-1 1-1 0 0,1 0 1 0 0,-1 0 0 0 0,1 1-1 0 0,1-1 1 0 0,-1 2 0 0 0,1-1-1 0 0,0 1 1 0 0,1 0 0 0 0,-8 12-1 0 0,6-10-60 0 0,0-1 0 0 0,0 0 0 0 0,-17 15 0 0 0,-9 9 184 0 0,4 2-36 0 0,-34 54 1 0 0,-17 44-100 0 0,-3 4-156 0 0,71-118-64 0 0,-60 100 191 0 0,66-105-145 0 0,-1 1 1 0 0,2-1-1 0 0,0 1 1 0 0,1-1-1 0 0,0 1 0 0 0,1 1 1 0 0,-1 18-1 0 0,5-7 506 0 0,4-14-1500 0 0,4-2-4746 0 0,-2-6-504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388 411 7367 0 0,'0'0'928'0'0,"1"-1"-53"0"0,3-8 415 0 0,0 1-1 0 0,9-13 1 0 0,29-35-434 0 0,-21 29-304 0 0,3-4-150 0 0,55-80 334 0 0,-61 81-373 0 0,24-58 0 0 0,-41 87-353 0 0,-1-1-1 0 0,1 1 0 0 0,-1-1 0 0 0,1 1 1 0 0,-1-1-1 0 0,0 1 0 0 0,0-1 1 0 0,0 1-1 0 0,0-1 0 0 0,0-2 0 0 0,0 4-8 0 0,0-1-1 0 0,0 1 0 0 0,0-1 0 0 0,-1 1 0 0 0,1-1 0 0 0,0 1 0 0 0,0-1 0 0 0,0 1 0 0 0,-1 0 0 0 0,1-1 0 0 0,0 1 0 0 0,-1-1 0 0 0,1 1 1 0 0,0 0-1 0 0,-1-1 0 0 0,1 1 0 0 0,-1 0 0 0 0,1-1 0 0 0,-1 1 0 0 0,1 0 0 0 0,0 0 0 0 0,-1-1 0 0 0,-2 1-20 0 0,1 0 1 0 0,0-1-1 0 0,-1 1 0 0 0,1 0 0 0 0,0 0 0 0 0,-1 0 1 0 0,1 1-1 0 0,-1-1 0 0 0,1 0 0 0 0,0 1 1 0 0,0 0-1 0 0,-3 1 0 0 0,-11 4-60 0 0,1 2-1 0 0,0 0 1 0 0,1 1 0 0 0,-27 22 0 0 0,27-21 53 0 0,-255 232-35 0 0,243-217 57 0 0,-21 21 49 0 0,-78 99-1 0 0,123-142-6 0 0,0 0 0 0 0,0 0 0 0 0,0 0 0 0 0,0 0 0 0 0,1 1 0 0 0,-1-1 0 0 0,1 1 0 0 0,-1 6 0 0 0,1-8 151 0 0,4-1 4 0 0,1 2-100 0 0,0-1 0 0 0,0-1 0 0 0,0 1 0 0 0,1-1 0 0 0,-1 1-1 0 0,0-1 1 0 0,1 0 0 0 0,-1-1 0 0 0,1 1 0 0 0,-1-1 0 0 0,1 0-1 0 0,-1 0 1 0 0,1 0 0 0 0,-1-1 0 0 0,1 1 0 0 0,-1-1 0 0 0,5-2 0 0 0,12-3 322 0 0,-1-1 0 0 0,27-13 1 0 0,-18 7-64 0 0,7-4-9 0 0,0-3 0 0 0,41-28 0 0 0,12-8-462 0 0,-84 54 391 0 0,8-5-1399 0 0,-9 10 245 0 0,-4 5 535 0 0,-10 33 307 0 0,-19 50 0 0 0,15-48 79 0 0,12-41-34 0 0,1-1-7 0 0,1 0 0 0 0,-1 0 0 0 0,1-1 0 0 0,-1 1 0 0 0,1 0 0 0 0,0 0 0 0 0,-1 0 1 0 0,1-1-1 0 0,0 1 0 0 0,0 0 0 0 0,0 0 0 0 0,0 0 0 0 0,0 0 0 0 0,-1 0 0 0 0,2 0 0 0 0,-1 0 0 0 0,0 0 0 0 0,0-1 0 0 0,0 3 0 0 0,6 3-5133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78 327 9703 0 0,'0'0'464'0'0,"-1"1"-202"0"0,-9 14 20 0 0,-57 81 5660 0 0,68-98-5780 0 0,11-18-98 0 0,1 1 0 0 0,1 0 0 0 0,1 1 0 0 0,0 1 0 0 0,29-25 0 0 0,-21 23-59 0 0,2 1 1 0 0,-1 1-1 0 0,2 1 0 0 0,1 1 0 0 0,0 2 0 0 0,43-16 0 0 0,-59 26 255 0 0,-1 0 0 0 0,1 0 0 0 0,0 2 0 0 0,0-1 0 0 0,0 1 0 0 0,15 1 0 0 0,-25 1-215 0 0,1-1-1 0 0,-1 0 1 0 0,0 1-1 0 0,1 0 1 0 0,-1-1-1 0 0,0 1 0 0 0,0 0 1 0 0,0 0-1 0 0,0-1 1 0 0,1 1-1 0 0,-1 0 1 0 0,0 0-1 0 0,-1 0 1 0 0,1 0-1 0 0,0 0 1 0 0,0 1-1 0 0,0-1 1 0 0,-1 0-1 0 0,1 0 0 0 0,0 1 1 0 0,-1-1-1 0 0,1 2 1 0 0,-1 5-38 0 0,-1-1-1 0 0,-1 1 1 0 0,1-1-1 0 0,-1 0 1 0 0,0 1 0 0 0,-1-1-1 0 0,0 0 1 0 0,0-1 0 0 0,0 1-1 0 0,-6 8 1 0 0,-5 7-128 0 0,-30 32 0 0 0,35-43 33 0 0,-1-1 1 0 0,-19 14 0 0 0,28-23 15 0 0,8-17-408 0 0,0 6 498 0 0,-1 0-1 0 0,2 1 0 0 0,-1 0 1 0 0,12-11-1 0 0,40-30-30 0 0,-36 31 19 0 0,11-10 20 0 0,114-89-376 0 0,-121 99 201 0 0,0 1 0 0 0,2 1 0 0 0,51-21 0 0 0,-75 36 230 0 0,1 0 0 0 0,-1 0-1 0 0,1 0 1 0 0,0 1 0 0 0,-1 0-1 0 0,1 0 1 0 0,0 1-1 0 0,0-1 1 0 0,8 2 0 0 0,-12-1-51 0 0,1 1-1 0 0,-1-1 1 0 0,1 1 0 0 0,-1 0 0 0 0,0 0-1 0 0,1 0 1 0 0,-1 0 0 0 0,0 0 0 0 0,0 0 0 0 0,1 1-1 0 0,-1-1 1 0 0,0 1 0 0 0,-1-1 0 0 0,1 1 0 0 0,0 0-1 0 0,0 0 1 0 0,-1 0 0 0 0,1 0 0 0 0,-1 0-1 0 0,0 0 1 0 0,1 0 0 0 0,-1 1 0 0 0,1 3 0 0 0,1 0 7 0 0,-1 0 0 0 0,0 0 1 0 0,0 1-1 0 0,-1-1 0 0 0,0 1 1 0 0,0-1-1 0 0,0 1 1 0 0,-1-1-1 0 0,0 1 0 0 0,0 0 1 0 0,-1-1-1 0 0,1 1 1 0 0,-2-1-1 0 0,1 1 0 0 0,-1-1 1 0 0,0 0-1 0 0,0 0 0 0 0,0 0 1 0 0,-1 0-1 0 0,0 0 1 0 0,0 0-1 0 0,-1 0 0 0 0,0-1 1 0 0,-6 8-1 0 0,-9 8-92 0 0,0 1 0 0 0,2 1-1 0 0,-21 37 1 0 0,37-59-340 0 0,-1 5 47 0 0,1-2-1051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12895 0 0,'0'0'1548'0'0,"2"-1"-644"0"0,70-67 4235 0 0,180-130-2802 0 0,-233 184-2363 0 0,0 1-1 0 0,1 0 1 0 0,30-14 0 0 0,-49 27 18 0 0,0-1 0 0 0,0 1-1 0 0,0-1 1 0 0,0 1 0 0 0,0-1 0 0 0,0 1 0 0 0,1 0 0 0 0,-1 0 0 0 0,0-1-1 0 0,0 1 1 0 0,0 0 0 0 0,1 0 0 0 0,-1 0 0 0 0,0 0 0 0 0,0 1 0 0 0,0-1-1 0 0,0 0 1 0 0,1 0 0 0 0,-1 1 0 0 0,0-1 0 0 0,0 0 0 0 0,0 1 0 0 0,2 1 0 0 0,-2-1 1 0 0,0 0 0 0 0,0 0 0 0 0,0 0 0 0 0,0 0 0 0 0,-1 1 0 0 0,1-1 0 0 0,0 0 0 0 0,-1 1 0 0 0,1-1 0 0 0,-1 1 0 0 0,1-1 1 0 0,-1 1-1 0 0,0-1 0 0 0,1 1 0 0 0,-1-1 0 0 0,0 1 0 0 0,0-1 0 0 0,0 2 0 0 0,-1 10-12 0 0,0-1 0 0 0,-1 0 0 0 0,0 0 0 0 0,-6 19 0 0 0,-21 46-27 0 0,28-73 38 0 0,-7 15 1 0 0,1 2 5 0 0,-1-1-1 0 0,-1 0 1 0 0,-1-1-1 0 0,0 0 1 0 0,-25 31 0 0 0,7-14-281 0 0,26-34 32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145 458 16039 0 0,'0'0'363'0'0,"-2"0"46"0"0,-14-3-13 0 0,4 1-23 0 0,0-1 1 0 0,-19-6-1 0 0,27 7-299 0 0,0 0 0 0 0,0 0 1 0 0,1 0-1 0 0,-1 0 0 0 0,1 0 0 0 0,-1-1 0 0 0,1 0 0 0 0,0 1 1 0 0,0-1-1 0 0,0 0 0 0 0,0 0 0 0 0,-2-4 0 0 0,2 1-207 0 0,-1 0 1 0 0,1 0-1 0 0,0 0 0 0 0,1 0 0 0 0,0 0 1 0 0,0 0-1 0 0,0 0 0 0 0,1-1 0 0 0,-1 1 1 0 0,1-1-1 0 0,1-12 0 0 0,0 9 33 0 0,1 0 1 0 0,0 0-1 0 0,1 1 0 0 0,0-1 0 0 0,1 0 1 0 0,0 1-1 0 0,5-11 0 0 0,1 1 33 0 0,1 2 0 0 0,1-1 0 0 0,0 1 0 0 0,1 1 0 0 0,1 0 0 0 0,27-26 0 0 0,-29 32 67 0 0,-1 1 0 0 0,1 0 0 0 0,1 1-1 0 0,0 0 1 0 0,0 1 0 0 0,0 1 0 0 0,15-6-1 0 0,-17 8 144 0 0,-1 1 0 0 0,1 1 0 0 0,0 0 0 0 0,0 0 0 0 0,0 1-1 0 0,0 0 1 0 0,1 1 0 0 0,-1 0 0 0 0,0 1 0 0 0,12 1 0 0 0,26 7 1107 0 0,86 25 1 0 0,-131-33-1206 0 0,0 1 1 0 0,0-1-1 0 0,0 0 1 0 0,1 1-1 0 0,-1 0 0 0 0,-1 0 1 0 0,1 0-1 0 0,0 0 1 0 0,0 0-1 0 0,4 6 0 0 0,-6-7-37 0 0,0 0-1 0 0,-1 0 0 0 0,1 1 1 0 0,0-1-1 0 0,0 1 0 0 0,-1-1 0 0 0,1 1 1 0 0,-1-1-1 0 0,0 1 0 0 0,1-1 0 0 0,-1 1 1 0 0,0-1-1 0 0,0 1 0 0 0,0-1 1 0 0,0 1-1 0 0,0 0 0 0 0,0-1 0 0 0,0 1 1 0 0,-1-1-1 0 0,1 1 0 0 0,0-1 0 0 0,-1 1 1 0 0,1-1-1 0 0,-1 1 0 0 0,0-1 1 0 0,0 2-1 0 0,-5 7 20 0 0,-1-1 1 0 0,1 0-1 0 0,-1 0 1 0 0,-1 0-1 0 0,-13 12 1 0 0,-49 35 22 0 0,44-36-65 0 0,-145 100-3618 0 0,139-102 1827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7367 0 0,'-1'1'568'0'0,"-18"15"1361"0"0,1 1 1 0 0,1 1-1 0 0,-28 39 0 0 0,11-15-659 0 0,-174 207 799 0 0,-28 77-1846 0 0,146-193-688 0 0,-4 16-1572 0 0,90-142 1836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269 242 5983 0 0,'-50'14'1261'0'0,"29"-7"4536"0"0,13-8 984 0 0,12-3-6602 0 0,0 0 1 0 0,0 0-1 0 0,0 1 1 0 0,0 0-1 0 0,1 0 1 0 0,-1 0-1 0 0,1 0 1 0 0,-1 0-1 0 0,7-1 1 0 0,49-18 56 0 0,-50 19-119 0 0,158-44 47 0 0,5-1-91 0 0,48-7-73 0 0,-136 36 0 0 0,-81 18 5 0 0,38-10-17 0 0,-39 10 22 0 0,0 0-1 0 0,0 0 1 0 0,0 0 0 0 0,0-1 0 0 0,0 1 0 0 0,-1-1 0 0 0,1 0 0 0 0,-1 1 0 0 0,1-1 0 0 0,3-4 0 0 0,-6 5 120 0 0,1 1-129 0 0,-1 0 0 0 0,0 0-1 0 0,0 0 1 0 0,0 0 0 0 0,0 0-1 0 0,0-1 1 0 0,1 1 0 0 0,-1 0-1 0 0,0 0 1 0 0,0 0 0 0 0,0 0-1 0 0,0 0 1 0 0,1 0 0 0 0,-1 0-1 0 0,0 0 1 0 0,0 0 0 0 0,0 0 0 0 0,0 0-1 0 0,1 1 1 0 0,-1-1 0 0 0,0 0-1 0 0,0 0 1 0 0,0 0 0 0 0,0 0-1 0 0,1 0 1 0 0,-1 0 0 0 0,0 0-1 0 0,0 0 1 0 0,0 0 0 0 0,0 0-1 0 0,0 1 1 0 0,0-1 0 0 0,1 0-1 0 0,-1 0 1 0 0,0 0 0 0 0,0 0 0 0 0,0 0-1 0 0,0 1 1 0 0,0-1 0 0 0,0 0-1 0 0,0 0 1 0 0,0 0 0 0 0,0 0-1 0 0,0 1 1 0 0,0-1 0 0 0,0 0-1 0 0,0 0 1 0 0,0 0 0 0 0,0 1-1 0 0,-4 12 34 0 0,-12 15 2 0 0,-22 19-68 0 0,-2-1 0 0 0,-1-2 0 0 0,-57 45 0 0 0,-1-11-162 0 0,-137 81-1 0 0,37-28 40 0 0,-26 37 248 0 0,192-146 63 0 0,22-16-170 0 0,9-5 1270 0 0,19 11-883 0 0,-9-9-317 0 0,1-1 0 0 0,1 1 0 0 0,-1-2 0 0 0,0 1 1 0 0,0-1-1 0 0,18-1 0 0 0,-17 1-9 0 0,248 1 1007 0 0,-173-2-868 0 0,29-7-23 0 0,-35 2-94 0 0,-34 3-666 0 0,-54-7-1981 0 0,-3 0 1049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3223 0 0,'-5'9'9694'0'0,"8"-2"-4259"0"0,-2-6-5083 0 0,0 1-1 0 0,1-1 0 0 0,-1 0 0 0 0,1 0 0 0 0,-1-1 0 0 0,1 1 1 0 0,-1 0-1 0 0,1 0 0 0 0,2 0 0 0 0,4 2-271 0 0,0-1 0 0 0,0-1-1 0 0,13 2 1 0 0,12-3 654 0 0,0 0 1 0 0,47-8-1 0 0,68-18 232 0 0,-72 11-548 0 0,238-58 617 0 0,-104 22-2665 0 0,-186 44-2308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12 125 5063 0 0,'-12'-6'16471'0'0,"13"5"-16312"0"0,-1 1 0 0 0,0-1-1 0 0,0 1 1 0 0,0-1 0 0 0,0 1 0 0 0,1 0 0 0 0,-1-1-1 0 0,0 1 1 0 0,0-1 0 0 0,1 1 0 0 0,-1-1 0 0 0,0 1 0 0 0,1 0-1 0 0,-1-1 1 0 0,0 1 0 0 0,1 0 0 0 0,-1-1 0 0 0,1 1-1 0 0,17-10-2291 0 0,-13 8 3787 0 0,30-11-1224 0 0,0 2-1 0 0,47-8 1 0 0,-31 8-240 0 0,0-1-107 0 0,-15 2-310 0 0,0 2 1 0 0,65-6 0 0 0,-98 14 17 0 0,0 0-1 0 0,-1 0 1 0 0,1-1 0 0 0,0 2-1 0 0,0-1 1 0 0,0 0 0 0 0,-1 1-1 0 0,1-1 1 0 0,0 1 0 0 0,0 0-1 0 0,-1 0 1 0 0,1 0 0 0 0,-1 0 0 0 0,1 0-1 0 0,-1 0 1 0 0,1 1 0 0 0,-1-1-1 0 0,4 4 1 0 0,-5-1-2463 0 0,-2 8-4187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 15319 0 0,'0'0'1386'0'0,"-8"1"5471"0"0,19 3-5925 0 0,-5-3-758 0 0,0 1 0 0 0,1-1 1 0 0,-1-1-1 0 0,1 0 1 0 0,-1 1-1 0 0,13-3 0 0 0,40-9 486 0 0,-14 2-312 0 0,5 0-333 0 0,1 3 0 0 0,92 1 0 0 0,-118 10-1572 0 0,-10 0-4741 0 0,-12-5 4423 0 0,9 4-5475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14 8375 0 0,'13'-13'12749'0'0,"-14"18"-14106"0"0,-6 18 1480 0 0,-1-1 0 0 0,-1 1 0 0 0,-24 40 0 0 0,5-8-65 0 0,-61 142 26 0 0,-65 126-248 0 0,138-295 46 0 0,10-16-2535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9215 0 0,'0'0'10046'0'0,"-7"6"-9385"0"0,-12 40-384 0 0,3-13-213 0 0,13-27-109 0 0,13-2-5222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194 268 2303 0 0,'0'0'9808'0'0,"19"0"-5629"0"0,-16 0-3929 0 0,-1 0 0 0 0,1 0 0 0 0,0-1 0 0 0,0 1 0 0 0,0-1 0 0 0,0 0 0 0 0,0 1 0 0 0,-1-1 0 0 0,1 0 0 0 0,0-1 0 0 0,4-2 0 0 0,-1 0 93 0 0,-1-1 1 0 0,1 1-1 0 0,8-12 0 0 0,-5 5-266 0 0,0-1 0 0 0,-1-1 0 0 0,0 1-1 0 0,-1-1 1 0 0,0 0 0 0 0,-1-1 0 0 0,-1 0 0 0 0,0 1-1 0 0,6-29 1 0 0,-11 40-109 0 0,1-1 0 0 0,-1 1-1 0 0,1-1 1 0 0,-1 1 0 0 0,0-1 0 0 0,0 1-1 0 0,0-1 1 0 0,-1 1 0 0 0,1-1-1 0 0,-1 1 1 0 0,1 0 0 0 0,-1-1 0 0 0,0 1-1 0 0,0-1 1 0 0,0 1 0 0 0,0 0 0 0 0,0 0-1 0 0,0 0 1 0 0,-1 0 0 0 0,1 0-1 0 0,-1 0 1 0 0,-1-2 0 0 0,0 2-4 0 0,1 0 1 0 0,-1 0-1 0 0,0 1 0 0 0,1-1 1 0 0,-1 1-1 0 0,0 0 0 0 0,0 0 1 0 0,0 0-1 0 0,0 0 0 0 0,0 1 1 0 0,0-1-1 0 0,0 1 0 0 0,0 0 1 0 0,0 0-1 0 0,0 0 0 0 0,-1 0 1 0 0,-3 1-1 0 0,-13 2-68 0 0,0 1-1 0 0,0 1 0 0 0,-31 12 1 0 0,43-13 92 0 0,-1 1 0 0 0,1-1 0 0 0,-1 1 1 0 0,1 1-1 0 0,0-1 0 0 0,1 1 1 0 0,0 1-1 0 0,0 0 0 0 0,0 0 1 0 0,-9 13-1 0 0,7-7-6 0 0,0 1 0 0 0,2 0 0 0 0,0 0-1 0 0,0 0 1 0 0,-7 29 0 0 0,5-11 36 0 0,2 0 0 0 0,-3 44 0 0 0,10-72 1 0 0,0 1 1 0 0,0 0 0 0 0,0-1 0 0 0,2 10 0 0 0,-1-13-21 0 0,-1 0 13 0 0,0 0-1 0 0,0 0 1 0 0,0 0-1 0 0,1 0 1 0 0,-1 0 0 0 0,0 0-1 0 0,1 0 1 0 0,-1-1-1 0 0,1 1 1 0 0,-1 0-1 0 0,1 0 1 0 0,-1 0 0 0 0,1-1-1 0 0,0 1 1 0 0,-1 0-1 0 0,1 0 1 0 0,0-1-1 0 0,0 1 1 0 0,-1-1 0 0 0,1 1-1 0 0,0-1 1 0 0,0 1-1 0 0,0-1 1 0 0,0 1-1 0 0,0-1 1 0 0,0 0 0 0 0,0 0-1 0 0,0 1 1 0 0,0-1-1 0 0,0 0 1 0 0,0 0-1 0 0,0 0 1 0 0,1 0 0 0 0,0 0-6 0 0,1 0 36 0 0,1 0 0 0 0,0 0 0 0 0,0-1 0 0 0,0 0-1 0 0,-1 1 1 0 0,1-1 0 0 0,0 0 0 0 0,-1-1 0 0 0,1 1 0 0 0,-1-1-1 0 0,5-2 1 0 0,6-5 46 0 0,17-13-1 0 0,-17 11-62 0 0,4-2-12 0 0,-2-1 0 0 0,0-1 0 0 0,0-1 0 0 0,-2 0 0 0 0,0 0 0 0 0,0-2 0 0 0,-2 0 0 0 0,0 0 0 0 0,17-39 0 0 0,-65 108 41 0 0,-6 26 42 0 0,-48 127 0 0 0,-4 6 218 0 0,89-198-185 0 0,1-1 0 0 0,-5 20 0 0 0,1-5 139 0 0,6-12-127 0 0,2-14-161 0 0,0 0 0 0 0,0 0 1 0 0,0 0-1 0 0,0 1 0 0 0,0-1 0 0 0,0 0 1 0 0,0 0-1 0 0,0 0 0 0 0,0 0 1 0 0,0 1-1 0 0,0-1 0 0 0,0 0 0 0 0,1 0 1 0 0,-1 0-1 0 0,0 0 0 0 0,0 0 0 0 0,0 0 1 0 0,0 0-1 0 0,0 1 0 0 0,0-1 0 0 0,0 0 1 0 0,1 0-1 0 0,-1 0 0 0 0,0 0 0 0 0,0 0 1 0 0,0 0-1 0 0,0 0 0 0 0,0 0 1 0 0,1 0-1 0 0,-1 0 0 0 0,0 0 0 0 0,0 0 1 0 0,0 0-1 0 0,0 0 0 0 0,1 0 0 0 0,-1 0 1 0 0,0 0-1 0 0,2 0-199 0 0,-1-1 0 0 0,1 0 0 0 0,-1 1 1 0 0,1-1-1 0 0,-1 0 0 0 0,1 0 0 0 0,-1 0 0 0 0,1 0 0 0 0,0-1 1 0 0,9-7-1112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157 195 11055 0 0,'1'1'7682'0'0,"2"0"-7532"0"0,0-1 0 0 0,-1 0-1 0 0,1 1 1 0 0,0-1 0 0 0,0 0 0 0 0,0-1 0 0 0,-1 1 0 0 0,1 0 0 0 0,0-1 0 0 0,-1 1 0 0 0,1-1 0 0 0,4-1 0 0 0,35-17 500 0 0,-20 8-340 0 0,53-21 284 0 0,130-61-760 0 0,-203 92 159 0 0,0 0-52 0 0,-1 1-1 0 0,0-1 0 0 0,1 1 1 0 0,-1-1-1 0 0,0 0 0 0 0,0 1 1 0 0,0-1-1 0 0,0 0 0 0 0,1 0 1 0 0,-1 0-1 0 0,0 1 0 0 0,0-1 0 0 0,-1 0 1 0 0,1-1-1 0 0,0 1 0 0 0,0 0 1 0 0,0 0-1 0 0,-1 0 0 0 0,1 0 1 0 0,-1-1-1 0 0,1 1 0 0 0,-1 0 1 0 0,1-1-1 0 0,0-1 0 0 0,-2 2 27 0 0,1 1-1 0 0,0-1 1 0 0,-1 1-1 0 0,1-1 1 0 0,0 1-1 0 0,-1-1 1 0 0,1 1-1 0 0,0 0 1 0 0,-1-1-1 0 0,1 1 1 0 0,-1 0-1 0 0,1-1 1 0 0,0 1-1 0 0,-1 0 1 0 0,1 0-1 0 0,-1 0 1 0 0,1-1-1 0 0,-1 1 1 0 0,1 0-1 0 0,-1 0 1 0 0,0 0-1 0 0,-11-3-211 0 0,5 3 184 0 0,0 0 0 0 0,0 0 0 0 0,0 0 0 0 0,0 1 0 0 0,0 0 0 0 0,0 0 0 0 0,-10 4 0 0 0,-49 21-451 0 0,44-16 454 0 0,-7 4 58 0 0,1 2 0 0 0,1 0 0 0 0,-33 27 0 0 0,1-1 0 0 0,3-8 0 0 0,31-19 0 0 0,-43 32 0 0 0,65-44 32 0 0,-1 0 0 0 0,0 1 0 0 0,1 0 0 0 0,-1 0 0 0 0,1 0 0 0 0,0 0 0 0 0,1 0 0 0 0,-1 1 0 0 0,1-1 0 0 0,-1 1 0 0 0,-1 6 0 0 0,4-9-18 0 0,-1 0-1 0 0,1 0 0 0 0,0 0 1 0 0,-1 0-1 0 0,1 0 1 0 0,0 0-1 0 0,0 0 1 0 0,0 0-1 0 0,1 0 0 0 0,-1 0 1 0 0,0 0-1 0 0,1 0 1 0 0,-1 0-1 0 0,1 0 1 0 0,0 0-1 0 0,0 0 0 0 0,-1 0 1 0 0,1 0-1 0 0,0 0 1 0 0,1-1-1 0 0,-1 1 0 0 0,0-1 1 0 0,1 1-1 0 0,-1 0 1 0 0,0-1-1 0 0,1 0 1 0 0,0 1-1 0 0,-1-1 0 0 0,1 0 1 0 0,2 1-1 0 0,5 3-103 0 0,0-1 0 0 0,0 0-1 0 0,1-1 1 0 0,-1 0 0 0 0,1-1-1 0 0,0 0 1 0 0,-1 0 0 0 0,1-1 0 0 0,0 0-1 0 0,0-1 1 0 0,0 0 0 0 0,0-1 0 0 0,17-2-1 0 0,-4-2-421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334 164 2303 0 0,'-6'0'15992'0'0,"42"-28"-15820"0"0,1 1 0 0 0,1 2-1 0 0,1 2 1 0 0,59-25 0 0 0,-92 45-127 0 0,1 0 1 0 0,0 1-1 0 0,8-2 0 0 0,-14 4-42 0 0,-1 1 1 0 0,0-1-1 0 0,1 1 0 0 0,-1-1 0 0 0,0 1 0 0 0,1-1 1 0 0,-1 1-1 0 0,0-1 0 0 0,0 1 0 0 0,1-1 0 0 0,-1 1 1 0 0,0-1-1 0 0,0 1 0 0 0,0-1 0 0 0,0 1 0 0 0,0 0 1 0 0,0-1-1 0 0,0 1 0 0 0,0 0 0 0 0,0 2 6 0 0,0 1 0 0 0,0-1 0 0 0,0 1 0 0 0,-1-1 0 0 0,1 1 0 0 0,-1-1 0 0 0,0 1 0 0 0,0-1 0 0 0,-1 0 0 0 0,1 1-1 0 0,-1-1 1 0 0,1 0 0 0 0,-3 3 0 0 0,-5 7 63 0 0,-15 18 0 0 0,21-27-61 0 0,-192 223 328 0 0,-103 87-150 0 0,296-312-185 0 0,-13 12 14 0 0,1 0-1 0 0,1 1 1 0 0,-15 22 0 0 0,46-44 139 0 0,13-15-30 0 0,-22 15-101 0 0,1 1 0 0 0,-1-1-1 0 0,1 1 1 0 0,0 1-1 0 0,0 0 1 0 0,0 0 0 0 0,12-2-1 0 0,-3 3 26 0 0,-1 1-1 0 0,1 1 1 0 0,-1 1 0 0 0,29 1-1 0 0,75 13 299 0 0,-5 0-115 0 0,232-6-680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354 163 1375 0 0,'2'11'8927'0'0,"8"-16"-3637"0"0,0 0-6847 0 0,-10 5 1481 0 0,28-21 1116 0 0,-26 20-780 0 0,13-15 576 0 0,-14 14-317 0 0,0 1-286 0 0,0-1-161 0 0,1 0 51 0 0,0-1 0 0 0,0 0-1 0 0,0-1 1 0 0,0 1 0 0 0,0 0-1 0 0,-1 0 1 0 0,0-1 0 0 0,0 1-1 0 0,0 0 1 0 0,0-1 0 0 0,1-6-1 0 0,-1 2-55 0 0,0 3-59 0 0,-2-29-11 0 0,-1 22 3 0 0,-3-1-41 0 0,3 12 23 0 0,-1-2-113 0 0,-7 6-184 0 0,2 0 245 0 0,1 0 1 0 0,-1 1-1 0 0,1 0 0 0 0,0 0 0 0 0,-10 7 1 0 0,-5 3-32 0 0,-4 1 91 0 0,2 1-1 0 0,0 1 0 0 0,1 1 1 0 0,1 1-1 0 0,-28 31 0 0 0,24-21 11 0 0,2 1 0 0 0,-27 44 0 0 0,-10 41 2 0 0,47-87 7 0 0,13-26 46 0 0,1 2 12 0 0,0 1 1 0 0,1-1 0 0 0,0 0 0 0 0,-1 1 0 0 0,1-1 0 0 0,1 0-1 0 0,1 5 1 0 0,-2-7 159 0 0,1 0-102 0 0,31 23 499 0 0,-31-24-504 0 0,12 1 71 0 0,-8-2-143 0 0,1 0 0 0 0,0 0 0 0 0,0-1 0 0 0,0 0 0 0 0,-1 0 1 0 0,1 0-1 0 0,0-1 0 0 0,-1 0 0 0 0,0 0 0 0 0,1-1 0 0 0,-1 1 0 0 0,0-2 0 0 0,0 1 0 0 0,0-1 0 0 0,5-4 1 0 0,9-8 28 0 0,-1 0 1 0 0,28-33 0 0 0,-32 33-34 0 0,-2 0-34 0 0,-7 9 4 0 0,1-1-1 0 0,-1 1 0 0 0,9-7 1 0 0,-13 13-24 0 0,1-1 1 0 0,-1 0 0 0 0,1-1-1 0 0,-1 1 1 0 0,0 0-1 0 0,0-1 1 0 0,0 1 0 0 0,2-5-1 0 0,-1 1-7 0 0,-2 5-60 0 0,0-1-66 0 0,2-7 131 0 0,0-1 12 0 0,0 0 0 0 0,3 0 0 0 0,2-1 0 0 0,2 1 0 0 0,2 2 0 0 0,0 4-10 0 0,-15 17-44 0 0,-7 3 64 0 0,6-13 13 0 0,1-1-2 0 0,-16 18-11 0 0,0-2-10 0 0,16-15 0 0 0,-10 14 0 0 0,10-14 0 0 0,0 0 0 0 0,-3 14 0 0 0,4-7 51 0 0,-1-1 0 0 0,2 0 0 0 0,-1 1 0 0 0,1 13 0 0 0,-2 24 292 0 0,2-42-290 0 0,-2 5-29 0 0,2-6 29 0 0,0 4 15 0 0,1-5 179 0 0,3-3-138 0 0,-1 1-74 0 0,1-1-1 0 0,0 1 1 0 0,0-1-1 0 0,-1 0 1 0 0,1 0-1 0 0,0 0 1 0 0,0 0-1 0 0,-1 0 1 0 0,6-2 0 0 0,32-15 104 0 0,-24 10-80 0 0,-3 0-43 0 0,-4 1-41 0 0,-7 5-98 0 0,-2 4-300 0 0,0 1 384 0 0,0-1 1 0 0,0 0 0 0 0,0 0 0 0 0,-1 0 0 0 0,0 0 0 0 0,1 0-1 0 0,-1 0 1 0 0,0 0 0 0 0,0 0 0 0 0,-1 0 0 0 0,1 0 0 0 0,-3 3-1 0 0,-14 17-1892 0 0,4-10-2839 0 0,5-6-1253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0:2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 9991 0 0,'-5'-1'395'0'0,"0"1"69"0"0,-14 5-243 0 0,17-5 69 0 0,0 1 0 0 0,0-1-1 0 0,0 1 1 0 0,0-1-1 0 0,1 1 1 0 0,-1 0 0 0 0,0 0-1 0 0,0 0 1 0 0,1 0-1 0 0,-1 1 1 0 0,0-1-1 0 0,1 0 1 0 0,-1 1 0 0 0,-2 2-1 0 0,3-2 186 0 0,1 1-156 0 0,0 1-251 0 0,1 0 0 0 0,0 1 0 0 0,0-1 0 0 0,0 0 0 0 0,0 0 0 0 0,0 0 0 0 0,1 0 0 0 0,0 0 0 0 0,-1-1 0 0 0,1 1 0 0 0,5 6 0 0 0,5 5 153 0 0,19 19 0 0 0,-7-7-42 0 0,65 90 226 0 0,-79-101-391 0 0,0 0 1 0 0,-2 0-1 0 0,0 1 0 0 0,-1 0 1 0 0,-1 1-1 0 0,4 17 0 0 0,-6-16 38 0 0,0 1 0 0 0,-2 0 0 0 0,-1-1-1 0 0,0 1 1 0 0,-2 0 0 0 0,0 0 0 0 0,-1-1 0 0 0,-1 1-1 0 0,-1-1 1 0 0,0 0 0 0 0,-2 0 0 0 0,0 0 0 0 0,-1-1 0 0 0,-1 1-1 0 0,0-2 1 0 0,-2 1 0 0 0,0-1 0 0 0,-1-1 0 0 0,-1 0-1 0 0,-23 26 1 0 0,-210 175 3887 0 0,238-213-4011 0 0,2 1-504 0 0,14 4 417 0 0,-5-6 35 0 0,0-1 0 0 0,0 0-1 0 0,0 0 1 0 0,0 0 0 0 0,1-1 0 0 0,-1 1 0 0 0,0-1-1 0 0,1 0 1 0 0,-1 0 0 0 0,1-1 0 0 0,6 1 0 0 0,3-3-822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40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74 3679 0 0,'0'0'284'0'0,"-1"1"-186"0"0,-3 3 152 0 0,4-3 158 0 0,-1 0-1 0 0,0 0 0 0 0,0-1 0 0 0,0 1 0 0 0,0 0 0 0 0,0 0 0 0 0,0-1 0 0 0,0 1 0 0 0,0-1 0 0 0,0 1 0 0 0,0 0 0 0 0,0-1 1 0 0,0 0-1 0 0,-1 1 0 0 0,1-1 0 0 0,0 0 0 0 0,-2 0 0 0 0,-4 0-486 0 0,-1-2-3384 0 0,8 2 3399 0 0,0 0 376 0 0,-1 0 0 0 0,0 0 0 0 0,0 0 0 0 0,1 1 0 0 0,-1-1 0 0 0,0 0 0 0 0,1 0 0 0 0,-1 1 0 0 0,0-1 0 0 0,1 0 0 0 0,-1 1 0 0 0,0-1 0 0 0,1 1 0 0 0,-1-1 0 0 0,1 1 0 0 0,-1-1 0 0 0,1 1 0 0 0,-1-1 0 0 0,1 1 0 0 0,-1-1 0 0 0,1 2 0 0 0,-1-2-172 0 0,1 1 0 0 0,-1-1-1 0 0,1 1 1 0 0,-1 0-1 0 0,1-1 1 0 0,-1 1 0 0 0,1-1-1 0 0,-1 1 1 0 0,0-1-1 0 0,1 0 1 0 0,-1 1-1 0 0,0-1 1 0 0,1 0 0 0 0,-2 1-1 0 0,2-1-132 0 0,1 0-1 0 0,-1 0 0 0 0,1 0 1 0 0,-1 0-1 0 0,0 0 0 0 0,1 0 1 0 0,-1 0-1 0 0,0 0 0 0 0,1 1 1 0 0,-1-1-1 0 0,0 0 0 0 0,1 0 1 0 0,-1 0-1 0 0,0 0 0 0 0,1 1 0 0 0,-1-1 1 0 0,0 0-1 0 0,1 0 0 0 0,-1 1 1 0 0,0-1-1 0 0,0 0 0 0 0,1 1 1 0 0,10 7 119 0 0,24 3 16 0 0,-15-7-120 0 0,8-1 82 0 0,-22-4-73 0 0,1-1 4 0 0,11 0 124 0 0,-2 0 12 0 0,-1 1-1 0 0,1 1 1 0 0,0 0 0 0 0,22 4 0 0 0,-1 1 344 0 0,0-1 0 0 0,61-1 0 0 0,-66-5-409 0 0,-18 3-53 0 0,8 2-14 0 0,-17 0-25 0 0,0 0 0 0 0,19 6-9 0 0,39 20 0 0 0,-54-24 4 0 0,1-1 0 0 0,0 0 0 0 0,0 0 0 0 0,0-1 0 0 0,1 0 0 0 0,-1-1 0 0 0,1 0 0 0 0,-1-1 0 0 0,1 0 0 0 0,0-1 0 0 0,-1 0 1 0 0,21-2-1 0 0,4-5 204 0 0,0-1-1 0 0,52-18 1 0 0,-26 6-1 0 0,-31 11-168 0 0,6-2-17 0 0,1 0 0 0 0,0 3 0 0 0,61-6 0 0 0,-89 14-27 0 0,-1 0-1 0 0,1 1 1 0 0,0 0-1 0 0,0 0 1 0 0,-1 1-1 0 0,15 5 1 0 0,48 24 50 0 0,-12-5 115 0 0,-44-19-120 0 0,0-2 0 0 0,0 0 0 0 0,1-1 0 0 0,0 0 0 0 0,-1-2 0 0 0,1 1 0 0 0,0-2 0 0 0,0 0 0 0 0,17-2-1 0 0,182-26 930 0 0,-147 20-927 0 0,1 4 0 0 0,0 2 1 0 0,71 8-1 0 0,75 12 124 0 0,-147-14-129 0 0,-30-3 82 0 0,0-2-1 0 0,0-1 0 0 0,-1-2 0 0 0,39-8 0 0 0,78-8 408 0 0,19-5-451 0 0,-101 12-11 0 0,0 3-1 0 0,139 0 0 0 0,-160 7-98 0 0,-1-1-1 0 0,0-3 0 0 0,54-12 1 0 0,3-15-51 0 0,-12 2-26 0 0,-78 27 93 0 0,0 1 0 0 0,0 0 1 0 0,31 0-1 0 0,25 5 465 0 0,129 21 1 0 0,-185-21-337 0 0,0 2 0 0 0,-1 0 1 0 0,21 9-1 0 0,-12-5-39 0 0,-11-3-23 0 0,0 2-31 0 0,0-2 31 0 0,-1 1 0 0 0,6 3-50 0 0,-18-7-19 0 0,1-1-99 0 0,0 0-967 0 0,-1 0 803 0 0,0 0 0 0 0,0-1 0 0 0,1 1 0 0 0,-1-1 0 0 0,0 1 0 0 0,0-1 0 0 0,0 1 0 0 0,1-1 0 0 0,-1 0-1 0 0,0 0 1 0 0,0 0 0 0 0,1 0 0 0 0,-1 0 0 0 0,0 0 0 0 0,0 0 0 0 0,1 0 0 0 0,-1 0 0 0 0,0 0 0 0 0,1-1 0 0 0,-1 1 0 0 0,0 0 0 0 0,0-1 0 0 0,0 1 0 0 0,0-1 0 0 0,1 0 0 0 0,-1 1 0 0 0,0-1 0 0 0,1-1 0 0 0,12-6-1624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10567 0 0,'0'0'956'0'0,"-2"1"-786"0"0,-7 5 4448 0 0,6 9-4047 0 0,-3 18-301 0 0,0 6 327 0 0,-2-1 0 0 0,-20 63 0 0 0,4-44-409 0 0,-2-1 0 0 0,-2-1 0 0 0,-2-1 0 0 0,-3-2 0 0 0,-67 82 0 0 0,72-104 134 0 0,-54 45-1 0 0,80-73-298 0 0,12-12-690 0 0,30-24-191 0 0,-21 18-574 0 0,35-37-1 0 0,-30 22 101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118 585 9183 0 0,'-2'2'208'0'0,"-37"31"483"0"0,28-22-615 0 0,-22 16 0 0 0,31-26 388 0 0,-3 1 294 0 0,5-2-600 0 0,0 1-1 0 0,-1-1 1 0 0,1 0 0 0 0,-1 1-1 0 0,1-1 1 0 0,0 0 0 0 0,-1 0-1 0 0,1 0 1 0 0,-1 1 0 0 0,1-1-1 0 0,0 0 1 0 0,-1 0 0 0 0,1 0-1 0 0,-1 0 1 0 0,1 0 0 0 0,-1 0 0 0 0,1 0-1 0 0,-1 0 1 0 0,1 0 0 0 0,-1 0-1 0 0,0 0-58 0 0,0 0-1 0 0,0-1 1 0 0,0 1-1 0 0,1-1 0 0 0,-1 1 1 0 0,0-1-1 0 0,0 1 1 0 0,0-1-1 0 0,1 0 1 0 0,-1 1-1 0 0,0-1 0 0 0,1 0 1 0 0,-1 1-1 0 0,1-1 1 0 0,-1 0-1 0 0,1 0 1 0 0,-1 0-1 0 0,1 0 1 0 0,-1-1-1 0 0,0-1-10 0 0,1 1 0 0 0,-1-1 0 0 0,1 1-1 0 0,0-1 1 0 0,-1 0 0 0 0,1 1 0 0 0,1-4 0 0 0,0-3 0 0 0,0 0-1 0 0,1 1 1 0 0,5-15 0 0 0,11-24 110 0 0,2 0 1 0 0,2 2-1 0 0,51-77 0 0 0,-56 97-151 0 0,2 1 0 0 0,0 2 0 0 0,1 0-1 0 0,2 1 1 0 0,46-36 0 0 0,-38 36 127 0 0,2 1 0 0 0,0 1 0 0 0,2 2 0 0 0,48-18 0 0 0,-61 27 82 0 0,1 2 0 0 0,0 0 0 0 0,45-5 0 0 0,-51 10-188 0 0,0 0 0 0 0,0 1 0 0 0,0 1 0 0 0,-1 0 0 0 0,1 2 0 0 0,24 5 0 0 0,-37-7-46 0 0,-1 0 0 0 0,0-1 0 0 0,0 1 0 0 0,1 0 0 0 0,-1 0 0 0 0,0 1 0 0 0,0-1 0 0 0,0 0 0 0 0,0 1 0 0 0,0 0 0 0 0,0-1 0 0 0,0 1 0 0 0,-1 0 0 0 0,1 0 0 0 0,-1 0 0 0 0,1 0 0 0 0,1 3 0 0 0,-2-2 8 0 0,1 1 0 0 0,-1-1 0 0 0,0 1 0 0 0,0-1 0 0 0,-1 1 0 0 0,1 0 0 0 0,-1-1-1 0 0,0 1 1 0 0,0 0 0 0 0,0 5 0 0 0,-3 6 49 0 0,0 0-1 0 0,-1 0 0 0 0,0 0 1 0 0,-10 20-1 0 0,-97 192 196 0 0,98-203-268 0 0,1-1 15 0 0,-2-1-1 0 0,0 0 1 0 0,-1-1-1 0 0,-2 0 1 0 0,-20 19-1 0 0,23-26-2 0 0,-1-1 0 0 0,0-1 0 0 0,-1-1 0 0 0,0 0 0 0 0,-1-1 0 0 0,0-1 0 0 0,-28 11 0 0 0,-11 1 38 0 0,-150 66-14 0 0,206-88-69 0 0,0 1-1 0 0,0 0 0 0 0,-1-1 0 0 0,1 1 1 0 0,0 0-1 0 0,0 0 0 0 0,0-1 0 0 0,0 1 1 0 0,0-1-1 0 0,0 1 0 0 0,0 0 0 0 0,0-1 0 0 0,0 1 1 0 0,0 0-1 0 0,0-1 0 0 0,0 1 0 0 0,0 0 1 0 0,0-1-1 0 0,0 1 0 0 0,0 0 0 0 0,0-1 1 0 0,0 0-1 0 0,2-2-122 0 0,-1-1 0 0 0,1 0 1 0 0,0 1-1 0 0,-1-1 0 0 0,2 1 1 0 0,-1 0-1 0 0,0 0 0 0 0,5-5 0 0 0,25-22-4935 0 0,-26 25 2847 0 0,6-4-3674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49 11055 0 0,'0'0'506'0'0,"-7"5"168"0"0,-21 9-1228 0 0,17-10 2745 0 0,-1 2 5590 0 0,41-10-6547 0 0,61-25 78 0 0,-65 19-1307 0 0,1 1 0 0 0,-1 2-1 0 0,2 0 1 0 0,34-3 0 0 0,-55 9-319 0 0,5 1-86 0 0,-1 2-4352 0 0,8 2 2850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10591 0 0,'2'-1'3200'0'0,"20"-16"3007"0"0,19-4-3033 0 0,-40 21-2899 0 0,2-1-153 0 0,1 1-1 0 0,-1-1 1 0 0,0 1-1 0 0,1 0 0 0 0,-1 0 1 0 0,0 0-1 0 0,5 1 1 0 0,-7-1-86 0 0,14 0 47 0 0,0-1 0 0 0,1 0-1 0 0,-1-2 1 0 0,28-7 0 0 0,-34 7-81 0 0,83-19-965 0 0,-46 11-6338 0 0,-24 6 149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13039 0 0,'0'0'3498'0'0,"-1"2"-2781"0"0,-7 8 4596 0 0,9-11-5260 0 0,0-5-42 0 0,-1 6-11 0 0,0 0 0 0 0,0 0 0 0 0,-1 0 0 0 0,1 0 0 0 0,0 0 0 0 0,0 0 0 0 0,0 0 0 0 0,0 0 0 0 0,0 0 0 0 0,0 0 0 0 0,-1 0 0 0 0,1 0 0 0 0,0 0 0 0 0,0 0 0 0 0,0 0 0 0 0,0 0 0 0 0,0 0 0 0 0,0 0 0 0 0,0 0 0 0 0,-1 0 0 0 0,1 0 0 0 0,0 0 0 0 0,0 0 0 0 0,0 0 0 0 0,0 0 0 0 0,0 0 0 0 0,0 0 0 0 0,0 0 0 0 0,-1 0 0 0 0,1 0 0 0 0,0 0 0 0 0,0-1 0 0 0,0 1 0 0 0,0 0 0 0 0,0 0 0 0 0,0 0 0 0 0,0 0 0 0 0,0 0 0 0 0,0 0 0 0 0,0 0 0 0 0,0 0 0 0 0,0-1 0 0 0,0 1 0 0 0,0 0 0 0 0,0 0 0 0 0,-1 0 0 0 0,1 0 0 0 0,0 0 0 0 0,0 0 0 0 0,0 0 0 0 0,0-1 0 0 0,0 1 0 0 0,0 0 0 0 0,1 0 0 0 0,-1 0 0 0 0,0 0 0 0 0,0 0 0 0 0,0 0 0 0 0,0-1 0 0 0,0 1 0 0 0,0 0 0 0 0,0 0 0 0 0,0 0 0 0 0,0 0 0 0 0,0 0 0 0 0,0 0 0 0 0,-5 5 0 0 0,5-5 0 0 0,-8 10 14 0 0,1 0 0 0 0,-1 1-1 0 0,2 0 1 0 0,0 0 0 0 0,-9 23 0 0 0,14-32 455 0 0,2-3-385 0 0,30-40 150 0 0,-16 25-191 0 0,-12 12 0 0 0,-4 6 28 0 0,-1 0-61 0 0,-8 11 60 0 0,9-12-69 0 0,1-1 0 0 0,0 0 0 0 0,0 1 0 0 0,-1-1 0 0 0,1 0 0 0 0,0 1 0 0 0,0-1 0 0 0,-1 0 0 0 0,1 1 0 0 0,0-1 0 0 0,0 1 0 0 0,0-1 0 0 0,0 1 0 0 0,0-1 0 0 0,0 0 0 0 0,0 1 0 0 0,0-1-1 0 0,0 1 1 0 0,0-1 0 0 0,0 1 0 0 0,0-1 0 0 0,0 1 0 0 0,0-1 0 0 0,0 0 0 0 0,0 1 0 0 0,0-1 0 0 0,0 1 0 0 0,1-1 0 0 0,-1 0 0 0 0,0 1 0 0 0,0-1 0 0 0,0 1 0 0 0,1-1 0 0 0,-1 0 0 0 0,0 1 0 0 0,1-1 0 0 0,-1 0 0 0 0,0 1 0 0 0,1-1 0 0 0,1 1-48 0 0,1 0-1 0 0,-1 0 1 0 0,0 0-1 0 0,0-1 1 0 0,1 1-1 0 0,-1-1 1 0 0,0 1-1 0 0,4-1 1 0 0,4 0-1848 0 0,-2-1 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6911 0 0,'0'0'11318'0'0,"-2"2"-10873"0"0,-7 3-376 0 0,1 0 1 0 0,0 1-1 0 0,0 0 1 0 0,0 1-1 0 0,-12 13 1 0 0,-34 45 218 0 0,48-57-284 0 0,-122 182 8 0 0,120-177 90 0 0,2 0-1 0 0,-1 0 1 0 0,2 0-1 0 0,-1 1 1 0 0,2 0-1 0 0,-6 28 1 0 0,10-39-55 0 0,-1-1-1 0 0,1 1 1 0 0,0-1 0 0 0,0 1-1 0 0,0-1 1 0 0,0 1 0 0 0,1-1-1 0 0,-1 1 1 0 0,0-1 0 0 0,1 1 0 0 0,0-1-1 0 0,0 1 1 0 0,0-1 0 0 0,0 0-1 0 0,0 0 1 0 0,0 1 0 0 0,0-1-1 0 0,1 0 1 0 0,-1 0 0 0 0,1 0 0 0 0,0 0-1 0 0,-1 0 1 0 0,1-1 0 0 0,0 1-1 0 0,0-1 1 0 0,0 1 0 0 0,0-1 0 0 0,0 1-1 0 0,1-1 1 0 0,-1 0 0 0 0,0 0-1 0 0,1 0 1 0 0,-1 0 0 0 0,0-1-1 0 0,1 1 1 0 0,3 0 0 0 0,2 0 64 0 0,1 0 1 0 0,-1 0 0 0 0,1-1-1 0 0,0 0 1 0 0,-1 0-1 0 0,1-1 1 0 0,-1-1 0 0 0,1 1-1 0 0,11-5 1 0 0,-6 1 10 0 0,-1-1 1 0 0,0 0-1 0 0,0-1 0 0 0,14-10 1 0 0,45-37 219 0 0,-66 49-316 0 0,6-5 10 0 0,0-1 1 0 0,0-1 0 0 0,-1 0-1 0 0,0 0 1 0 0,-1-1 0 0 0,-1 0-1 0 0,0-1 1 0 0,13-28 0 0 0,-17 32-105 0 0,-1 0 0 0 0,-1-1 0 0 0,0 1 0 0 0,0-1 0 0 0,-1 0 0 0 0,0 0 0 0 0,-1 0 0 0 0,0 0 0 0 0,-1 0 0 0 0,0 0 0 0 0,-1-1 0 0 0,0 1 0 0 0,-5-20 0 0 0,5 27-30 0 0,0 0-1 0 0,-1 1 1 0 0,1-1-1 0 0,-1 0 0 0 0,0 1 1 0 0,1-1-1 0 0,-2 1 0 0 0,1 0 1 0 0,0 0-1 0 0,-1 0 0 0 0,1 0 1 0 0,-1 0-1 0 0,0 0 0 0 0,0 1 1 0 0,0-1-1 0 0,-6-3 0 0 0,5 4 44 0 0,0 0 0 0 0,0 1 0 0 0,0 0 0 0 0,0 0 0 0 0,0 0 0 0 0,-1 0 0 0 0,1 0 0 0 0,0 1 0 0 0,0 0 0 0 0,-1 0 0 0 0,1 0 0 0 0,0 0 0 0 0,-1 1 0 0 0,-6 1 0 0 0,8-1 8 0 0,-10 2-295 0 0,1 0 1 0 0,0 0-1 0 0,-16 8 1 0 0,26-10 171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34 16783 0 0,'-11'-11'1794'0'0,"8"9"-1706"0"0,0-1 0 0 0,0 1 1 0 0,0 0-1 0 0,-1 0 1 0 0,1 0-1 0 0,-1 0 0 0 0,1 1 1 0 0,-1-1-1 0 0,1 1 1 0 0,-1 0-1 0 0,0 0 1 0 0,0 0-1 0 0,0 1 0 0 0,1-1 1 0 0,-1 1-1 0 0,0 0 1 0 0,0 0-1 0 0,-5 1 1 0 0,-9 2 70 0 0,0 1 0 0 0,1 1 1 0 0,-1 1-1 0 0,1 1 0 0 0,0 0 1 0 0,-29 17-1 0 0,-86 69-355 0 0,86-58 235 0 0,32-24-39 0 0,0 0 0 0 0,1 1 0 0 0,1 1 0 0 0,-1 0 0 0 0,-14 22 0 0 0,21-24 0 0 0,6 1 0 0 0,0-11 2 0 0,1 0-1 0 0,0 0 0 0 0,0 0 1 0 0,0 0-1 0 0,-1 0 1 0 0,1 0-1 0 0,0 0 1 0 0,0 0-1 0 0,1 0 1 0 0,-1 0-1 0 0,0-1 0 0 0,0 1 1 0 0,0 0-1 0 0,0-1 1 0 0,1 1-1 0 0,-1-1 1 0 0,0 1-1 0 0,0-1 1 0 0,1 0-1 0 0,-1 0 0 0 0,0 1 1 0 0,1-1-1 0 0,-1 0 1 0 0,2 0-1 0 0,3 0 6 0 0,0 0 1 0 0,-1 0-1 0 0,1-1 0 0 0,8-1 0 0 0,10-5-171 0 0,1-1 0 0 0,-1-1 1 0 0,-1-1-1 0 0,0 0 0 0 0,0-2 0 0 0,-1-1 0 0 0,-1-1 0 0 0,30-25 1 0 0,-46 35-425 0 0,0 1 0 0 0,0-1 0 0 0,0 1 0 0 0,0 0 1 0 0,8-3-1 0 0,-11 6 149 0 0,0 2-930 0 0,15 14 678 0 0,-4-6-2946 0 0,-3-3-722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167 211 10623 0 0,'0'0'488'0'0,"2"-1"-12"0"0,27-42-246 0 0,-20 27 898 0 0,14-16-1 0 0,-19 27-926 0 0,0 1 1 0 0,1-1-1 0 0,-1 1 1 0 0,1 0-1 0 0,0 0 0 0 0,0 1 1 0 0,8-5-1 0 0,11-5-153 0 0,-17 8-15 0 0,2 1 0 0 0,-1 0 0 0 0,17-6 0 0 0,9 0 116 0 0,-16 4 368 0 0,0 2-1 0 0,33-6 1 0 0,-13 4 690 0 0,-25 3-530 0 0,0 1 0 0 0,18-1-1 0 0,-18 2-209 0 0,-10 1-381 0 0,-1 0 0 0 0,1-1 0 0 0,0 1 0 0 0,0 1 0 0 0,-1-1 0 0 0,1 0 0 0 0,0 1 0 0 0,0-1 0 0 0,-1 1 0 0 0,1 0 0 0 0,0 0 0 0 0,-1 0 0 0 0,1 0 0 0 0,3 2 0 0 0,-5-2-80 0 0,0-1-1 0 0,0 1 1 0 0,-1 0-1 0 0,1-1 0 0 0,0 1 1 0 0,0 0-1 0 0,-1-1 1 0 0,1 1-1 0 0,0 0 0 0 0,-1 0 1 0 0,1 0-1 0 0,-1 0 1 0 0,1 0-1 0 0,-1-1 0 0 0,1 1 1 0 0,-1 0-1 0 0,0 0 1 0 0,1 0-1 0 0,-1 0 0 0 0,0 0 1 0 0,0 0-1 0 0,0 0 1 0 0,0 0-1 0 0,1 1 0 0 0,-2-1 1 0 0,1 0-1 0 0,0 0 1 0 0,0 0-1 0 0,0 0 0 0 0,0 0 1 0 0,-1 0-1 0 0,1 0 1 0 0,0 0-1 0 0,-2 1 0 0 0,0 3 19 0 0,0 0 0 0 0,-1 0-1 0 0,1-1 1 0 0,-7 10-1 0 0,-18 18-196 0 0,-1 0-1 0 0,-52 46 1 0 0,-97 89-172 0 0,64-58 346 0 0,-6-16 0 0 0,69-57-78 0 0,49-35-49 0 0,-1-1-316 0 0,-4 2 353 0 0,4-2 33 0 0,-3 0 59 0 0,4 0 295 0 0,12-2-24 0 0,38-9 175 0 0,88-15 44 0 0,-76 20 85 0 0,-1 3 0 0 0,1 3 0 0 0,109 13 0 0 0,-143-11-495 0 0,1 0 1 0 0,0-2-1 0 0,32-4 0 0 0,-53 4-61 0 0,3-1 4 0 0,-9 1-355 0 0,-10-3-2987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59 181 10999 0 0,'-2'1'499'0'0,"-2"2"-384"0"0,-1-1 0 0 0,1-1-1 0 0,-1 1 1 0 0,0-1 0 0 0,-4 2 0 0 0,-15 4 5429 0 0,31-8-5137 0 0,1 0 0 0 0,-1-1 0 0 0,0 1 0 0 0,1-1 0 0 0,-1-1 0 0 0,0 1 0 0 0,7-5 0 0 0,15-4 268 0 0,260-78 2161 0 0,4 20-1794 0 0,-192 57-911 0 0,-97 11-129 0 0,17 3-19 0 0,-18-1-52 0 0,2 4-8 0 0,-4-4-30 0 0,-8 10-89 0 0,3-5 164 0 0,0-1 0 0 0,0 1 0 0 0,-1-1 1 0 0,0 0-1 0 0,0-1 0 0 0,0 1 0 0 0,-8 4 0 0 0,6-3-2 0 0,-1 0 0 0 0,1 0-1 0 0,-7 9 1 0 0,-71 97-234 0 0,24-29 120 0 0,-8 11 111 0 0,-13 19-52 0 0,63-91 72 0 0,-1 0 1 0 0,-37 33-1 0 0,44-41 524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17191 0 0,'0'0'3542'0'0,"-1"1"-2620"0"0,-18 15 1374 0 0,18-15-2245 0 0,1-1 0 0 0,-1 0 0 0 0,0 1 0 0 0,1-1 0 0 0,-1 1 0 0 0,0-1 0 0 0,1 1 0 0 0,-1-1-1 0 0,1 1 1 0 0,-1 0 0 0 0,1-1 0 0 0,-1 1 0 0 0,1-1 0 0 0,-1 1 0 0 0,1 0 0 0 0,0 0 0 0 0,-1-1 0 0 0,1 1 0 0 0,0 0 0 0 0,0 0 0 0 0,-1 0-1 0 0,-4 11 245 0 0,-6 10-289 0 0,0-1 1 0 0,-2-1-1 0 0,0 0 0 0 0,-2-1 1 0 0,0 0-1 0 0,-23 22 1 0 0,-115 89-11 0 0,121-110-12 0 0,31-19-59 0 0,3-1 17 0 0,190-37-385 0 0,-13 2 443 0 0,38 5 33 0 0,-216 30-127 0 0,-10 1-4325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48 13823 0 0,'0'0'1062'0'0,"1"-2"-693"0"0,1-3 616 0 0,0 0 0 0 0,0 1 0 0 0,0-1 0 0 0,1 0 1 0 0,0 1-1 0 0,6-8 0 0 0,-9 12-942 0 0,1-1-1 0 0,-1 1 1 0 0,1 0 0 0 0,-1-1-1 0 0,1 1 1 0 0,-1-1 0 0 0,1 1-1 0 0,-1 0 1 0 0,1-1 0 0 0,0 1-1 0 0,-1 0 1 0 0,1 0 0 0 0,0-1-1 0 0,-1 1 1 0 0,1 0 0 0 0,0 0-1 0 0,-1 0 1 0 0,1 0 0 0 0,0 0 0 0 0,-1 0-1 0 0,1 0 1 0 0,0 0 0 0 0,-1 0-1 0 0,1 0 1 0 0,0 0 0 0 0,-1 1-1 0 0,1-1 1 0 0,0 0 0 0 0,-1 0-1 0 0,1 1 1 0 0,-1-1 0 0 0,1 0-1 0 0,-1 1 1 0 0,1-1 0 0 0,0 0 0 0 0,-1 1-1 0 0,1-1 1 0 0,-1 1 0 0 0,0-1-1 0 0,1 1 1 0 0,-1-1 0 0 0,1 1-1 0 0,-1 0 1 0 0,1 0 0 0 0,1 2 7 0 0,-1-1 1 0 0,1 1 0 0 0,-1 0 0 0 0,0 0-1 0 0,1 0 1 0 0,-1 0 0 0 0,1 5-1 0 0,-1 0-21 0 0,-1 0 0 0 0,0 1-1 0 0,0-1 1 0 0,-1 0-1 0 0,0 0 1 0 0,-1 1-1 0 0,1-1 1 0 0,-6 14-1 0 0,-4 6 2 0 0,-16 29 1 0 0,16-34-7 0 0,-30 55-5 0 0,-3-1 0 0 0,-80 104 0 0 0,-129 122-12 0 0,247-297-31 0 0,1 0-32 0 0,-1 0 1 0 0,1 0 0 0 0,1 0-1 0 0,-1 0 1 0 0,1 1 0 0 0,0 0-1 0 0,-5 10 1 0 0,9-15-565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22 12031 0 0,'0'0'1091'0'0,"1"0"-899"0"0,6-3 23 0 0,-5 3 106 0 0,-1-1 1 0 0,1 1-1 0 0,-1-1 1 0 0,0 0-1 0 0,0 0 1 0 0,0 0 0 0 0,1 0-1 0 0,-1 0 1 0 0,1-1-1 0 0,-1 1-50 0 0,0 0 0 0 0,-1 0 1 0 0,1 1-1 0 0,0-1 0 0 0,0 0 0 0 0,0 1 0 0 0,0-1 0 0 0,0 0 0 0 0,0 1 0 0 0,0-1 0 0 0,0 1 0 0 0,0 0 0 0 0,2-1 0 0 0,-3 1-169 0 0,0 0 0 0 0,1-1 0 0 0,-1 1 0 0 0,0 0 0 0 0,1 0 0 0 0,-1 0-1 0 0,0 0 1 0 0,1 0 0 0 0,-1 0 0 0 0,0 0 0 0 0,1 0 0 0 0,-1 0 0 0 0,0 0 0 0 0,1 0 0 0 0,-1 1-1 0 0,0-1 1 0 0,1 0 0 0 0,-1 0 0 0 0,0 0 0 0 0,0 0 0 0 0,1 0 0 0 0,-1 1 0 0 0,0-1 0 0 0,1 0-1 0 0,-1 0 1 0 0,0 0 0 0 0,0 1 0 0 0,0-1 0 0 0,1 0 0 0 0,-1 0 0 0 0,0 1 0 0 0,0-1 0 0 0,0 0-1 0 0,1 1 1 0 0,-1-1 0 0 0,0 1-36 0 0,0 0 0 0 0,0 0 0 0 0,0 1 0 0 0,0-1 0 0 0,0 0 0 0 0,0 0 0 0 0,0 0 0 0 0,-1 0 0 0 0,1 0 0 0 0,-1 2 0 0 0,-1 2-87 0 0,0 0 1 0 0,0 0 0 0 0,-1-1-1 0 0,-4 7 1 0 0,-14 12 97 0 0,-1-1 0 0 0,-1-1 0 0 0,-42 30 0 0 0,37-30-44 0 0,-40 30-73 0 0,-2-3 0 0 0,-150 76-1 0 0,184-106 31 0 0,-18 8 0 0 0,-78 27-1 0 0,131-53 19 0 0,-15 4-222 0 0,16-4 208 0 0,0 0 0 0 0,-1 0 0 0 0,1 0 1 0 0,0 0-1 0 0,0 0 0 0 0,0 0 0 0 0,-1 0 1 0 0,1 0-1 0 0,0 0 0 0 0,0 0 0 0 0,0 0 1 0 0,-1 0-1 0 0,1 0 0 0 0,0-1 0 0 0,0 1 0 0 0,0 0 1 0 0,0 0-1 0 0,-1 0 0 0 0,1 0 0 0 0,0 0 1 0 0,0 0-1 0 0,0 0 0 0 0,0-1 0 0 0,0 1 1 0 0,-1 0-1 0 0,1 0 0 0 0,0 0 0 0 0,0 0 1 0 0,0-1-1 0 0,0 1 0 0 0,0 0 0 0 0,0 0 1 0 0,0 0-1 0 0,0 0 0 0 0,0-1 0 0 0,0 1 0 0 0,0 0 1 0 0,0 0-1 0 0,0 0 0 0 0,0-1 0 0 0,0 1 1 0 0,0 0-1 0 0,0 0 0 0 0,0 0 0 0 0,0-1 1 0 0,0 1-1 0 0,0 0 0 0 0,0 0 0 0 0,0 0 1 0 0,0 0-1 0 0,0-1 0 0 0,0 1 0 0 0,0 0 1 0 0,1 0-1 0 0,-1 0 0 0 0,0 0 0 0 0,0-1 0 0 0,0 1 1 0 0,0 0-1 0 0,0 0 0 0 0,1 0 0 0 0,-1 0 1 0 0,0 0-1 0 0,0-1 0 0 0,2-1-17 0 0,-1 0 0 0 0,1 1 0 0 0,0-1 0 0 0,0 0 0 0 0,0 0 0 0 0,0 1 0 0 0,0-1 1 0 0,0 1-1 0 0,0 0 0 0 0,4-2 0 0 0,28-10-53 0 0,-22 9 19 0 0,17-4 53 0 0,0 1 1 0 0,0 2-1 0 0,0 1 1 0 0,31 0-1 0 0,-29 1 87 0 0,214-7 1208 0 0,-76 4-14 0 0,-94 0-745 0 0,-38 2-145 0 0,66 2 1 0 0,-93 3-390 0 0,-8 0-184 0 0,-12 20-17245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 2759 0 0,'5'-3'14476'0'0,"-10"19"-7856"0"0,-12 26-6472 0 0,16-39-132 0 0,-1 0 0 0 0,1 0 0 0 0,-1 0 0 0 0,0 0-1 0 0,0-1 1 0 0,0 1 0 0 0,0 0 0 0 0,-1-1 0 0 0,1 0 0 0 0,-5 4 0 0 0,6-6 76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27 8287 0 0,'2'-1'639'0'0,"16"-7"9320"0"0,-29 14-9615 0 0,-12 13-20 0 0,1 0 0 0 0,1 1 1 0 0,-34 43-1 0 0,36-41-331 0 0,-7 8 62 0 0,-62 77 119 0 0,73-88-124 0 0,2 0 1 0 0,1 2-1 0 0,-18 37 1 0 0,27-50 29 0 0,0 0 1 0 0,1-1-1 0 0,-4 17 1 0 0,6-22-56 0 0,0-1 1 0 0,-1 1-1 0 0,1-1 0 0 0,0 1 0 0 0,0-1 1 0 0,0 1-1 0 0,0-1 0 0 0,0 1 1 0 0,1-1-1 0 0,-1 1 0 0 0,0-1 1 0 0,1 1-1 0 0,-1-1 0 0 0,1 0 1 0 0,-1 1-1 0 0,1-1 0 0 0,0 0 0 0 0,-1 1 1 0 0,1-1-1 0 0,0 0 0 0 0,0 0 1 0 0,0 0-1 0 0,0 1 0 0 0,0-1 1 0 0,0 0-1 0 0,0-1 0 0 0,0 1 1 0 0,1 0-1 0 0,1 1 0 0 0,7 2 84 0 0,0-1 1 0 0,1-1-1 0 0,-1 0 0 0 0,0 0 1 0 0,1-1-1 0 0,-1 0 0 0 0,1-1 0 0 0,0 0 1 0 0,10-2-1 0 0,-4 0-44 0 0,-1-1 1 0 0,1 0-1 0 0,-1-2 1 0 0,31-11-1 0 0,-34 10-38 0 0,-2 2-12 0 0,0-1-1 0 0,19-12 1 0 0,-26 14-9 0 0,-1 1 0 0 0,1-1-1 0 0,-1 0 1 0 0,0 0 0 0 0,0-1 0 0 0,0 1-1 0 0,-1 0 1 0 0,1-1 0 0 0,-1 0 0 0 0,0 0-1 0 0,3-6 1 0 0,-3 6 0 0 0,1-1 0 0 0,0 1 0 0 0,0-1 0 0 0,0 1 0 0 0,6-7 0 0 0,-5 7 0 0 0,-1 0 0 0 0,1-1 0 0 0,-1 1 0 0 0,0-1 0 0 0,4-7 0 0 0,-1-4-90 0 0,-1 1-1 0 0,0-2 1 0 0,4-30-1 0 0,0-51-494 0 0,-6 58 424 0 0,-1 29-195 0 0,-2 0 0 0 0,1 1 0 0 0,-1-1 0 0 0,-1 0 0 0 0,0 1 0 0 0,-1-1 0 0 0,0 1 0 0 0,-3-12 0 0 0,4 20 28 0 0,-6-1-118 0 0,5 3 434 0 0,0-1-1 0 0,0 1 1 0 0,0 0-1 0 0,0-1 1 0 0,-1 1 0 0 0,1 0-1 0 0,0 0 1 0 0,0 1-1 0 0,0-1 1 0 0,0 0-1 0 0,0 1 1 0 0,0-1-1 0 0,0 1 1 0 0,0 0-1 0 0,0-1 1 0 0,0 1 0 0 0,0 0-1 0 0,0 0 1 0 0,1 1-1 0 0,-1-1 1 0 0,0 0-1 0 0,0 0 1 0 0,-1 3-1 0 0,-5 4 73 0 0,2 0 0 0 0,-1 0 0 0 0,-8 14 0 0 0,10-14-63 0 0,-9 12-257 0 0,2 2 1 0 0,-13 27-1 0 0,16-26-833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698 114 15551 0 0,'0'0'712'0'0,"1"-2"-16"0"0,8-12 91 0 0,1 0-1 0 0,1 1 0 0 0,0 0 0 0 0,1 0 1 0 0,1 2-1 0 0,24-20 0 0 0,-35 30-329 0 0,7 0 115 0 0,-1 1 206 0 0,-7 0-763 0 0,-1 1-1 0 0,0-1 1 0 0,0 0-1 0 0,0 1 1 0 0,0-1-1 0 0,0 0 1 0 0,0 1-1 0 0,0-1 1 0 0,1 1-1 0 0,-1-1 1 0 0,0 1-1 0 0,0-1 1 0 0,-1 0-1 0 0,1 1 0 0 0,0-1 1 0 0,0 1-1 0 0,0-1 1 0 0,0 0-1 0 0,0 1 1 0 0,0-1-1 0 0,0 1 1 0 0,-1-1-1 0 0,1 1 1 0 0,-2 3-6 0 0,-1 0 0 0 0,1 0 1 0 0,-1 0-1 0 0,1 0 0 0 0,-1 0 1 0 0,0-1-1 0 0,0 1 0 0 0,-1-1 0 0 0,1 0 1 0 0,-1 0-1 0 0,-7 5 0 0 0,-7 3 14 0 0,-25 12-1 0 0,34-19-13 0 0,-51 24-193 0 0,-2-2 0 0 0,0-4 0 0 0,-1-2 0 0 0,-125 22 0 0 0,168-39 112 0 0,-25 1 0 0 0,37-4 22 0 0,0 0 1 0 0,1-1-1 0 0,-1 0 0 0 0,0 0 1 0 0,1 0-1 0 0,-11-4 0 0 0,17 4 11 0 0,0 1-1 0 0,0-1 1 0 0,0 1 0 0 0,0-1-1 0 0,-1 1 1 0 0,1 0 0 0 0,0 0-1 0 0,0-1 1 0 0,0 1 0 0 0,0 0-1 0 0,0 0 1 0 0,-3 0-1 0 0,4 1-5 0 0,-1-1 0 0 0,1 1-1 0 0,-1-1 1 0 0,1 1-1 0 0,-1-1 1 0 0,1 1 0 0 0,-1-1-1 0 0,1 1 1 0 0,-1-1-1 0 0,1 1 1 0 0,0 0 0 0 0,-1-1-1 0 0,1 1 1 0 0,0 0-1 0 0,-1 0 1 0 0,-5 12-153 0 0,-8 9 310 0 0,-1 0 0 0 0,-1-1 0 0 0,-1-1 0 0 0,-24 21 0 0 0,40-40 107 0 0,-9 26 93 0 0,10-26-307 0 0,1-1 0 0 0,-1 1 0 0 0,0-1 0 0 0,1 1 0 0 0,-1-1 0 0 0,0 1 0 0 0,1-1 0 0 0,-1 1 1 0 0,1-1-1 0 0,-1 0 0 0 0,1 1 0 0 0,-1-1 0 0 0,1 0 0 0 0,-1 1 0 0 0,1-1 0 0 0,-1 0 0 0 0,1 1 0 0 0,0-1 0 0 0,0 0 0 0 0,-1 0 0 0 0,4 2-1 0 0,0-1-1 0 0,1 1 1 0 0,-1-1-1 0 0,0 0 1 0 0,1 0-1 0 0,-1-1 0 0 0,0 1 1 0 0,1-1-1 0 0,7-1 1 0 0,43-6 29 0 0,-26 2-26 0 0,-25 4-7 0 0,40-5-111 0 0,53 1 0 0 0,-84 5 86 0 0,0 0-1 0 0,0 1 1 0 0,0 1 0 0 0,0 0-1 0 0,0 1 1 0 0,-1 1-1 0 0,1 0 1 0 0,20 9-1 0 0,-15-2 28 0 0,0 0-1 0 0,-1 1 0 0 0,-1 1 0 0 0,0 1 0 0 0,0 0 0 0 0,16 21 0 0 0,12 10 553 0 0,-43-44-511 0 0,0 1 0 0 0,0-1-1 0 0,0 1 1 0 0,0-1 0 0 0,0 1 0 0 0,-1 0 0 0 0,1-1 0 0 0,0 1-1 0 0,-1 0 1 0 0,1-1 0 0 0,-1 1 0 0 0,1 0 0 0 0,-1 0 0 0 0,0 0 0 0 0,0-1-1 0 0,0 1 1 0 0,0 0 0 0 0,0 0 0 0 0,0 0 0 0 0,-1-1 0 0 0,1 1 0 0 0,0 0-1 0 0,-1 0 1 0 0,0-1 0 0 0,1 1 0 0 0,-1 0 0 0 0,0-1 0 0 0,0 1-1 0 0,0 0 1 0 0,0-1 0 0 0,-1 2 0 0 0,-3 4-37 0 0,0-1 0 0 0,0 1 0 0 0,-1-1 0 0 0,1 0 0 0 0,-9 6-1 0 0,-5 2 28 0 0,0-1 0 0 0,-1 0 0 0 0,0-2 0 0 0,-1 0-1 0 0,0-2 1 0 0,-35 12 0 0 0,18-11 62 0 0,0-1 0 0 0,0-1 1 0 0,-44 2-1 0 0,56-9-28 0 0,0-2 1 0 0,0 0-1 0 0,-28-6 0 0 0,35 1-27 0 0,18 6-184 0 0,13 0-2110 0 0,2 0 543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11375 0 0,'0'0'1031'0'0,"1"1"-850"0"0,18 12 1031 0 0,1-1-1 0 0,0 0 0 0 0,1-1 0 0 0,28 9 1 0 0,-24-9 88 0 0,1 0-1 0 0,35 24 1 0 0,-57-32-1204 0 0,1 0 0 0 0,-1 0 0 0 0,-1 0 0 0 0,1 1 0 0 0,0-1 0 0 0,-1 1 0 0 0,0 0 0 0 0,1 0 0 0 0,-2 1 0 0 0,1-1 0 0 0,0 1 0 0 0,-1-1 0 0 0,2 7 0 0 0,-3-8-73 0 0,0 1-1 0 0,0-1 1 0 0,-1 1-1 0 0,1 0 0 0 0,-1-1 1 0 0,0 1-1 0 0,0 0 0 0 0,-1-1 1 0 0,1 1-1 0 0,-1-1 1 0 0,1 1-1 0 0,-1 0 0 0 0,0-1 1 0 0,-1 0-1 0 0,1 1 1 0 0,0-1-1 0 0,-1 0 0 0 0,0 1 1 0 0,-3 3-1 0 0,-5 5 12 0 0,0-1-1 0 0,-1 0 1 0 0,0-1-1 0 0,-1 0 1 0 0,0-1-1 0 0,-15 9 1 0 0,3-4-50 0 0,0 0 0 0 0,-1-2 0 0 0,-32 11 0 0 0,-80 18-782 0 0,58-24-3295 0 0,62-15-3123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1375 0 0,'0'0'128'0'0,"-6"11"-128"0"0,-1 0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9 252 11055 0 0,'0'0'506'0'0,"0"1"-10"0"0,-3 18-387 0 0,1 1 295 0 0,-2-7 7945 0 0,6-26-7558 0 0,0 8-698 0 0,1-1-1 0 0,-1 1 1 0 0,1 0 0 0 0,0 0 0 0 0,0 0-1 0 0,6-7 1 0 0,25-27 32 0 0,-32 38-127 0 0,19-20-72 0 0,1 2 0 0 0,1 0 0 0 0,1 1 0 0 0,1 2 1 0 0,0 0-1 0 0,1 2 0 0 0,34-13 0 0 0,-26 10-218 0 0,-11 6 38 0 0,27-9-1 0 0,-43 17 236 0 0,-1 1-1 0 0,1 1 1 0 0,0-1-1 0 0,-1 1 1 0 0,1 1-1 0 0,0-1 1 0 0,0 1-1 0 0,0 0 1 0 0,7 1-1 0 0,-12 0 33 0 0,1-1 0 0 0,0 1-1 0 0,-1 0 1 0 0,1 0 0 0 0,-1 0 0 0 0,1 0-1 0 0,-1 0 1 0 0,0 1 0 0 0,1-1 0 0 0,-1 1-1 0 0,0-1 1 0 0,0 1 0 0 0,0 0-1 0 0,0 0 1 0 0,2 3 0 0 0,-1-1 35 0 0,0 0 0 0 0,-1 0 0 0 0,0 1 0 0 0,1-1-1 0 0,-1 1 1 0 0,-1-1 0 0 0,3 10 0 0 0,-2-4 28 0 0,0 1 0 0 0,-1-1 0 0 0,0 0 0 0 0,-1 1 0 0 0,0-1 0 0 0,-1 1 0 0 0,-3 14 0 0 0,4-20-66 0 0,-7 15 60 0 0,-6 11-371 0 0,12-30-913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73 919 0 0,'49'-50'635'0'0,"-22"27"19321"0"0,-27 25-19713 0 0,-5 7-166 0 0,0-1 1 0 0,0 0 0 0 0,0 0 0 0 0,-1 0-1 0 0,0 0 1 0 0,0-1 0 0 0,-1 0 0 0 0,0-1-1 0 0,0 1 1 0 0,-1-1 0 0 0,0-1 0 0 0,0 0 0 0 0,0 0-1 0 0,-11 5 1 0 0,0-1-78 0 0,-21 14 0 0 0,-11 5 0 0 0,36-21-13 0 0,-11 5-104 0 0,-42 27-1 0 0,63-35 117 0 0,4-4-1 0 0,1 0 0 0 0,-1 0 0 0 0,1 1 0 0 0,-1-1 0 0 0,1 0 0 0 0,-1 0 0 0 0,1 1 1 0 0,-1-1-1 0 0,1 1 0 0 0,0-1 0 0 0,-1 0 0 0 0,1 1 0 0 0,-1-1 0 0 0,1 1 0 0 0,0-1 1 0 0,-1 1-1 0 0,1-1 0 0 0,0 1 0 0 0,0-1 0 0 0,-1 2 0 0 0,0 1-10 0 0,1-2 9 0 0,-1 1 1 0 0,1-1-1 0 0,-1 1 0 0 0,1-1 1 0 0,0 0-1 0 0,0 1 1 0 0,0-1-1 0 0,0 1 0 0 0,0-1 1 0 0,0 1-1 0 0,0-1 1 0 0,0 0-1 0 0,0 1 0 0 0,1-1 1 0 0,-1 1-1 0 0,1-1 1 0 0,-1 0-1 0 0,1 1 0 0 0,-1-1 1 0 0,1 0-1 0 0,0 0 1 0 0,0 1-1 0 0,-1-1 0 0 0,1 0 1 0 0,0 0-1 0 0,0 0 1 0 0,2 1-1 0 0,-1 1 1 0 0,2 1 6 0 0,1 0-1 0 0,0 0 1 0 0,0 0-1 0 0,0-1 1 0 0,1 0-1 0 0,-1 0 1 0 0,1 0 0 0 0,0 0-1 0 0,0-1 1 0 0,0 0-1 0 0,0 0 1 0 0,7 1-1 0 0,12 1 48 0 0,44 1 0 0 0,-35-3-7 0 0,19 5 274 0 0,-48-6-296 0 0,-1 1-1 0 0,1-1 1 0 0,0 1-1 0 0,-1 0 1 0 0,1 0-1 0 0,-1 0 1 0 0,1 0 0 0 0,5 5-1 0 0,-9-6-17 0 0,0 0-1 0 0,0 0 1 0 0,1 0-1 0 0,-1 0 1 0 0,0 1 0 0 0,0-1-1 0 0,0 0 1 0 0,0 0-1 0 0,0 1 1 0 0,0-1-1 0 0,-1 1 1 0 0,1-1 0 0 0,0 1-1 0 0,-1-1 1 0 0,1 1-1 0 0,-1-1 1 0 0,1 1-1 0 0,-1-1 1 0 0,0 1 0 0 0,0 0-1 0 0,0-1 1 0 0,0 1-1 0 0,0 1 1 0 0,-1 0-1 0 0,1 0-1 0 0,-1 0 1 0 0,0 0-1 0 0,-1 0 1 0 0,1-1 0 0 0,0 1-1 0 0,-1-1 1 0 0,-2 4 0 0 0,2-3 20 0 0,-5 7-10 0 0,0-1 1 0 0,-1 0-1 0 0,0 0 0 0 0,0-1 0 0 0,-1 0 0 0 0,0 0 0 0 0,-1-1 0 0 0,0-1 0 0 0,0 1 0 0 0,0-1 0 0 0,-1-1 0 0 0,0 0 0 0 0,0-1 0 0 0,0 0 0 0 0,0 0 0 0 0,-19 2 0 0 0,-20 2 26 0 0,0-2 1 0 0,-1-2-1 0 0,1-2 1 0 0,-1-3 0 0 0,-52-7-1 0 0,99 8-54 0 0,1-1-1 0 0,-1 0 0 0 0,1 1 1 0 0,-1-1-1 0 0,1 0 1 0 0,-1-1-1 0 0,1 1 1 0 0,-5-3-1 0 0,7 3-3 0 0,1 1-1 0 0,-1 0 1 0 0,1-1-1 0 0,-1 1 1 0 0,1 0-1 0 0,-1-1 1 0 0,1 1-1 0 0,0-1 1 0 0,-1 1-1 0 0,1-1 1 0 0,0 1-1 0 0,-1-1 1 0 0,1 1-1 0 0,0-1 1 0 0,0 0-1 0 0,-1 1 1 0 0,1-1 0 0 0,0 1-1 0 0,0-1 1 0 0,0 1-1 0 0,0-1 1 0 0,0 0-1 0 0,0-1-31 0 0,0 1 0 0 0,1 0-1 0 0,-1 0 1 0 0,1 0 0 0 0,-1-1 0 0 0,1 1-1 0 0,0 0 1 0 0,-1 0 0 0 0,1 0 0 0 0,0 0-1 0 0,0 0 1 0 0,-1 0 0 0 0,1 1 0 0 0,0-1-1 0 0,2-1 1 0 0,7-5-1051 0 0,0 0 0 0 0,19-10 0 0 0,-24 14 770 0 0,21-11-1390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33 7831 0 0,'0'0'706'0'0,"-9"-2"-564"0"0,5 1 539 0 0,0 0-1 0 0,0 0 1 0 0,0 0-1 0 0,0 1 0 0 0,-1 0 1 0 0,1-1-1 0 0,0 2 1 0 0,0-1-1 0 0,0 0 0 0 0,0 1 1 0 0,0 0-1 0 0,0-1 1 0 0,0 2-1 0 0,0-1 0 0 0,0 0 1 0 0,0 1-1 0 0,-3 2 1 0 0,1-1-620 0 0,1 1 0 0 0,0-1 0 0 0,-8 8 0 0 0,-4 5 13 0 0,0 0 1 0 0,2 1-1 0 0,0 1 0 0 0,-16 25 1 0 0,27-37-69 0 0,1-1 1 0 0,0 1 0 0 0,0 0-1 0 0,0 0 1 0 0,1 0-1 0 0,0 0 1 0 0,0 1 0 0 0,1-1-1 0 0,0 0 1 0 0,0 1 0 0 0,0-1-1 0 0,1 1 1 0 0,0 0-1 0 0,0-1 1 0 0,0 1 0 0 0,1-1-1 0 0,0 1 1 0 0,1-1 0 0 0,-1 0-1 0 0,4 8 1 0 0,-4-12 8 0 0,-1 0-1 0 0,1 0 1 0 0,0-1 0 0 0,0 1-1 0 0,1 0 1 0 0,-1-1 0 0 0,0 1 0 0 0,1-1-1 0 0,-1 1 1 0 0,0-1 0 0 0,1 1-1 0 0,0-1 1 0 0,-1 0 0 0 0,1 0 0 0 0,0 0-1 0 0,0 0 1 0 0,1 1 0 0 0,1-1 23 0 0,-1 0 1 0 0,1 0-1 0 0,-1-1 1 0 0,1 1 0 0 0,-1-1-1 0 0,1 0 1 0 0,0 0-1 0 0,-1 0 1 0 0,5-1-1 0 0,6-1 139 0 0,0-2 0 0 0,0 0-1 0 0,25-10 1 0 0,-34 11-138 0 0,9-2 27 0 0,0-2 1 0 0,-1 0-1 0 0,0 0 0 0 0,0-1 1 0 0,-1-1-1 0 0,0 0 0 0 0,-1-1 1 0 0,13-13-1 0 0,-18 16-17 0 0,0 0 0 0 0,-1 0 1 0 0,1 0-1 0 0,-2-1 0 0 0,1 0 1 0 0,-1 0-1 0 0,0 0 0 0 0,-1 0 0 0 0,0-1 1 0 0,0 1-1 0 0,0-1 0 0 0,-1 0 0 0 0,-1 1 1 0 0,0-1-1 0 0,1-10 0 0 0,-2 14-21 0 0,-1 0 0 0 0,1 0 0 0 0,-1 0 0 0 0,0 0 0 0 0,0 0-1 0 0,0 0 1 0 0,-1 1 0 0 0,-2-7 0 0 0,3 9-29 0 0,0 0-1 0 0,0 0 1 0 0,0 0-1 0 0,-1 0 1 0 0,1 0-1 0 0,-1 0 1 0 0,0 0-1 0 0,0 0 1 0 0,1 0-1 0 0,-1 1 1 0 0,0-1-1 0 0,0 1 1 0 0,0 0-1 0 0,-1-1 1 0 0,1 1-1 0 0,0 0 1 0 0,0 0-1 0 0,-4 0 1 0 0,-6-2-264 0 0,-1 2-1 0 0,1-1 1 0 0,0 2 0 0 0,-1 0-1 0 0,1 0 1 0 0,-20 4 0 0 0,29-4 114 0 0,-13 2-944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31 333 4607 0 0,'0'0'354'0'0,"-1"2"35"0"0,-1 6 1720 0 0,-1 0 1 0 0,-1 14-1 0 0,-4 15 975 0 0,5-26-2498 0 0,1 1 0 0 0,0 0-1 0 0,0 0 1 0 0,1 0 0 0 0,1 19 0 0 0,-2 26 1054 0 0,14-135-1091 0 0,-8 55-535 0 0,1 0 1 0 0,0 1-1 0 0,13-32 1 0 0,-13 43-16 0 0,0-1 1 0 0,0 2-1 0 0,2-1 1 0 0,-1 1-1 0 0,1 0 1 0 0,1 0-1 0 0,0 0 1 0 0,10-9-1 0 0,-4 7 1 0 0,1 0 0 0 0,0 1 0 0 0,0 1 0 0 0,1 0 0 0 0,1 1 0 0 0,-1 1 0 0 0,1 1 0 0 0,26-8 0 0 0,101-35 568 0 0,0-3 261 0 0,-6 2-66 0 0,-109 46-738 0 0,-28 5-75 0 0,-1 0-1 0 0,1 0 0 0 0,-1 0 0 0 0,0 0 0 0 0,1 0 0 0 0,-1 0 0 0 0,1 0 0 0 0,-1 0 1 0 0,0 1-1 0 0,1-1 0 0 0,-1 0 0 0 0,0 0 0 0 0,1 0 0 0 0,-1 1 0 0 0,0-1 0 0 0,1 0 0 0 0,-1 0 1 0 0,0 1-1 0 0,0-1 0 0 0,1 0 0 0 0,-1 1 0 0 0,0-1 0 0 0,0 0 0 0 0,0 1 0 0 0,1-1 0 0 0,-1 0 1 0 0,0 1-1 0 0,0-1 0 0 0,0 1 0 0 0,2 6-4860 0 0,-3 3-2085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346 105 15775 0 0,'0'0'4407'0'0,"7"10"-3782"0"0,-4-8-596 0 0,1-1-1 0 0,-1 0 0 0 0,1 0 1 0 0,0 0-1 0 0,0 0 0 0 0,0 0 1 0 0,0-1-1 0 0,0 1 1 0 0,-1-1-1 0 0,1 0 0 0 0,0-1 1 0 0,0 1-1 0 0,0-1 1 0 0,0 1-1 0 0,0-1 0 0 0,-1 0 1 0 0,1-1-1 0 0,0 1 0 0 0,-1-1 1 0 0,5-1-1 0 0,6-5 93 0 0,1 0 0 0 0,-1-1 0 0 0,19-15 0 0 0,-26 19-110 0 0,-1-1-1 0 0,-1 1 1 0 0,1-1 0 0 0,8-11-1 0 0,-14 16-9 0 0,1 1-1 0 0,-1 0 0 0 0,0-1 0 0 0,1 1 1 0 0,-1-1-1 0 0,0 1 0 0 0,0-1 0 0 0,1 1 0 0 0,-1-1 1 0 0,0 1-1 0 0,0-1 0 0 0,0 1 0 0 0,0-1 0 0 0,1 0 1 0 0,-1 1-1 0 0,0-1 0 0 0,0 1 0 0 0,0-1 0 0 0,0 1 1 0 0,0-1-1 0 0,0 1 0 0 0,-1-1 0 0 0,1 0 0 0 0,0 1 1 0 0,0-1-1 0 0,0 1 0 0 0,0-1 0 0 0,-1 1 0 0 0,1-1 1 0 0,0 1-1 0 0,-1-1 0 0 0,1 1 0 0 0,0-1 0 0 0,-1 1 1 0 0,1 0-1 0 0,0-1 0 0 0,-1 1 0 0 0,1-1 0 0 0,-1 1 1 0 0,1 0-1 0 0,-1-1 0 0 0,1 1 0 0 0,-1 0 1 0 0,1 0-1 0 0,-1 0 0 0 0,1-1 0 0 0,-1 1 0 0 0,1 0 1 0 0,-1 0-1 0 0,1 0 0 0 0,-1 0 0 0 0,0 0 0 0 0,0-1 0 0 0,-3 1-15 0 0,-1 0 0 0 0,1 0 0 0 0,0 0 0 0 0,-1 0-1 0 0,1 0 1 0 0,0 1 0 0 0,-1 0 0 0 0,1 0 0 0 0,0 0 0 0 0,0 1-1 0 0,0-1 1 0 0,-6 4 0 0 0,-5 1-42 0 0,-232 84-1157 0 0,203-74 1045 0 0,-57 23-208 0 0,98-38 365 0 0,-5 2-22 0 0,1 1 0 0 0,-1 0 0 0 0,0 0 0 0 0,1 0 0 0 0,-10 9 0 0 0,16-12 48 0 0,0 0 0 0 0,0 0 1 0 0,0 0-1 0 0,0 1 0 0 0,0-1 1 0 0,0 0-1 0 0,0 1 0 0 0,0-1 1 0 0,0 1-1 0 0,1-1 1 0 0,-1 1-1 0 0,0-1 0 0 0,1 1 1 0 0,0-1-1 0 0,-1 1 0 0 0,1 0 1 0 0,0-1-1 0 0,0 1 0 0 0,0-1 1 0 0,0 1-1 0 0,0 0 1 0 0,0-1-1 0 0,0 1 0 0 0,0 0 1 0 0,1-1-1 0 0,-1 1 0 0 0,1-1 1 0 0,-1 1-1 0 0,1-1 0 0 0,0 1 1 0 0,-1-1-1 0 0,1 1 0 0 0,0-1 1 0 0,2 3-1 0 0,1 1 104 0 0,1 1 0 0 0,0-1-1 0 0,0 0 1 0 0,0 0 0 0 0,0-1-1 0 0,1 1 1 0 0,0-1 0 0 0,7 3 0 0 0,54 25 597 0 0,-44-22-442 0 0,22 8 19 0 0,0-1-1 0 0,77 17 1 0 0,-118-33-281 0 0,14 0-18 0 0,-14-1-121 0 0,0 0-126 0 0,11-2-13427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7 15551 0 0,'0'0'1408'0'0,"-8"-5"-1175"0"0,4 3 2296 0 0,2 2-2434 0 0,0 0 0 0 0,0 1 1 0 0,0-1-1 0 0,0 1 1 0 0,1-1-1 0 0,-1 1 1 0 0,0-1-1 0 0,0 1 0 0 0,1 0 1 0 0,-1 0-1 0 0,0 0 1 0 0,1 0-1 0 0,-1 0 1 0 0,1 0-1 0 0,-1 1 0 0 0,1-1 1 0 0,0 0-1 0 0,-1 1 1 0 0,0 1-1 0 0,-4 5-156 0 0,1 1 1 0 0,-7 14-1 0 0,2-4 165 0 0,-37 61-104 0 0,-17 32 0 0 0,7-10 0 0 0,-18 36 0 0 0,-69 206 20 0 0,65-68 1341 0 0,27-85-46 0 0,18-80 277 0 0,34-110-904 0 0,3-9-564 0 0,0-1 0 0 0,0 0 0 0 0,-1 0-1 0 0,2-14 1 0 0,-1 8-95 0 0,14-78-409 0 0,1-6-2372 0 0,-5 32-3632 0 0,-1 10-1236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17047 0 0,'0'0'1543'0'0,"0"-2"-1268"0"0,1-2-142 0 0,1 3 21 0 0,-1-1 0 0 0,0 2 0 0 0,1-1 1 0 0,-1 0-1 0 0,1 0 0 0 0,-1 0 0 0 0,1 1 0 0 0,-1-1 0 0 0,1 0 0 0 0,1 1 1 0 0,-1-1 94 0 0,5-1-118 0 0,-1 0 1 0 0,0 1-1 0 0,1 0 0 0 0,-1 0 0 0 0,0 1 0 0 0,1-1 0 0 0,-1 1 1 0 0,10 2-1 0 0,2 0-395 0 0,30 9-1 0 0,-25-2-1833 0 0,-14-2 848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279 119 13359 0 0,'0'0'4482'0'0,"2"0"-3456"0"0,8-1-240 0 0,0 0 0 0 0,0-1 0 0 0,14-3-1 0 0,9-2 83 0 0,-15 2-723 0 0,0 0 1 0 0,0-1-1 0 0,0-1 1 0 0,-1 0 0 0 0,31-19-1 0 0,-47 25-260 0 0,0 0-1 0 0,0 0 71 0 0,0 0 0 0 0,-1 1 0 0 0,1-1-1 0 0,-1 0 1 0 0,1 0 0 0 0,-1 0 0 0 0,1 0-1 0 0,-1 1 1 0 0,0-1 0 0 0,0 0-1 0 0,1 0 1 0 0,-1 0 0 0 0,0 0 0 0 0,0 0-1 0 0,0 0 1 0 0,0 0 0 0 0,0 0 0 0 0,0 0-1 0 0,0 0 1 0 0,0 0 0 0 0,0 0-1 0 0,0 0 1 0 0,0 0 0 0 0,-1 1 0 0 0,1-1-1 0 0,-1-2 1 0 0,0 2-18 0 0,0-1 0 0 0,0 1 0 0 0,0 0-1 0 0,-1 0 1 0 0,1 0 0 0 0,0-1 0 0 0,0 1 0 0 0,-1 0-1 0 0,1 1 1 0 0,-1-1 0 0 0,1 0 0 0 0,-1 0 0 0 0,1 0 0 0 0,-1 1-1 0 0,-3-1 1 0 0,0 0-42 0 0,0 0 1 0 0,0 1-1 0 0,0-1 0 0 0,0 1 1 0 0,0 1-1 0 0,0-1 0 0 0,0 1 1 0 0,0 0-1 0 0,-7 2 0 0 0,-44 16-416 0 0,51-17 505 0 0,-37 16 71 0 0,1 2 0 0 0,0 2 0 0 0,-51 37 0 0 0,79-49 80 0 0,-1 0-1 0 0,2 1 0 0 0,0 0 1 0 0,0 1-1 0 0,1 1 0 0 0,1 0 0 0 0,0 0 1 0 0,-10 18-1 0 0,14-21-16 0 0,1 0 0 0 0,0 1 1 0 0,1-1-1 0 0,0 1 0 0 0,1 0 0 0 0,0 0 0 0 0,0 1 1 0 0,1-1-1 0 0,1 0 0 0 0,0 1 0 0 0,1-1 0 0 0,1 20 0 0 0,0-27-94 0 0,0 0-1 0 0,0 0 1 0 0,0 0-1 0 0,1 0 1 0 0,-1-1-1 0 0,1 1 1 0 0,0 0-1 0 0,0-1 1 0 0,1 1-1 0 0,-1-1 1 0 0,1 0-1 0 0,-1 0 1 0 0,1 0-1 0 0,0 0 1 0 0,0 0-1 0 0,0 0 1 0 0,1-1-1 0 0,-1 0 1 0 0,1 1-1 0 0,-1-1 1 0 0,1-1-1 0 0,4 3 1 0 0,1-1-28 0 0,0 1 0 0 0,0-2 0 0 0,0 1 0 0 0,0-1 0 0 0,1-1 0 0 0,-1 0 1 0 0,1 0-1 0 0,14-1 0 0 0,7-3-1274 0 0,0-2-3916 0 0,0-2-1981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22 919 0 0,'1'-1'8698'0'0,"5"-4"-4821"0"0,0 1 0 0 0,0 0 1 0 0,8-3-1 0 0,-21 16-3773 0 0,5-4-90 0 0,-11 10-11 0 0,0 0-1 0 0,-1-1 1 0 0,-1-1-1 0 0,-29 21 1 0 0,0 1-5 0 0,-9 10-22 0 0,2 2 0 0 0,-68 80 0 0 0,115-121 24 0 0,-1 0 0 0 0,1 0 0 0 0,0 1 0 0 0,0-1 0 0 0,1 1 0 0 0,0 0 0 0 0,0 0 0 0 0,-2 8 0 0 0,5-12 0 0 0,-1-1 0 0 0,1 0 0 0 0,0 1 0 0 0,-1-1 0 0 0,1 1 0 0 0,0-1 0 0 0,0 0 0 0 0,1 1 0 0 0,-1-1 0 0 0,0 1 0 0 0,1-1 0 0 0,-1 0 0 0 0,1 1 0 0 0,0-1 0 0 0,0 0 0 0 0,0 0 0 0 0,0 0 0 0 0,0 0 0 0 0,1 1 0 0 0,-1-2 0 0 0,0 1 0 0 0,1 0 0 0 0,0 0 0 0 0,-1 0 0 0 0,1-1 0 0 0,0 1 0 0 0,0-1 0 0 0,4 3 0 0 0,0-1 2 0 0,0 0-1 0 0,0 0 1 0 0,1-1 0 0 0,0 0-1 0 0,-1 0 1 0 0,1-1 0 0 0,0 1-1 0 0,0-2 1 0 0,0 1-1 0 0,13-1 1 0 0,6-2-38 0 0,39-7 0 0 0,-58 8 18 0 0,46-9-1118 0 0,-1-2 0 0 0,0-3-1 0 0,-1-2 1 0 0,59-28 0 0 0,-55 19-895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19 14279 0 0,'0'-2'1103'0'0,"7"-14"6122"0"0,-6 27-6618 0 0,0-1-441 0 0,-2 1 0 0 0,1 0 0 0 0,-1-1 0 0 0,-1 1 0 0 0,0-1 0 0 0,-3 11 0 0 0,-25 60 217 0 0,-153 301-31 0 0,70-196-425 0 0,-13-8-55 0 0,97-137 105 0 0,-36 53-296 0 0,-31 40-658 0 0,91-128 758 0 0,1-1 0 0 0,1 1 0 0 0,-1-1 1 0 0,1 1-1 0 0,-4 9 0 0 0,7-14-317 0 0,7-16-3495 0 0</inkml:trace>
  <inkml:trace contextRef="#ctx0" brushRef="#br0" timeOffset="1">225 688 9671 0 0,'-6'-2'106'0'0,"0"0"-1"0"0,-1 0 1 0 0,1 1-1 0 0,-1 0 1 0 0,-6-1-1 0 0,5 2 824 0 0,-1 0 0 0 0,1 1 0 0 0,0 0 0 0 0,-1 0 0 0 0,1 0-1 0 0,-11 4 1 0 0,8-1 723 0 0,0 1 1 0 0,0 0-1 0 0,-20 11 0 0 0,-6 12-829 0 0,29-21-455 0 0,6-5-15 0 0,3 0 0 0 0,0-1-305 0 0,-1 1-1 0 0,1-1 1 0 0,0 1-1 0 0,0-1 1 0 0,0 1-1 0 0,0-1 1 0 0,0 1-1 0 0,0-1 1 0 0,0 0-1 0 0,1 0 1 0 0,-1 0-1 0 0,0 0 1 0 0,1 0-1 0 0,-1 0 1 0 0,1 0-1 0 0,-1 0 1 0 0,1 0-1 0 0,-1-1 1 0 0,1 1-1 0 0,0 0 1 0 0,-1-1-1 0 0,1 0 1 0 0,3 1-1 0 0,5 1 120 0 0,0-2 0 0 0,21 1 1 0 0,-28-1-152 0 0,67-6 254 0 0,0-2 1 0 0,88-23 0 0 0,-109 21-190 0 0,143-37 74 0 0,-43 9-142 0 0,-91 24 23 0 0,41-9-2567 0 0,-97 23 1023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96 3223 0 0,'14'-19'274'0'0,"11"-18"749"0"0,-12 13 4267 0 0,-13 23-5025 0 0,1 0 0 0 0,-1 0 1 0 0,0 1-1 0 0,1-1 0 0 0,-1 0 0 0 0,1 0 0 0 0,-1 1 1 0 0,1-1-1 0 0,-1 0 0 0 0,1 0 0 0 0,0 1 1 0 0,-1-1-1 0 0,1 1 0 0 0,0-1 0 0 0,-1 0 0 0 0,1 1 1 0 0,0-1-1 0 0,0 1 0 0 0,0 0 0 0 0,-1-1 0 0 0,1 1 1 0 0,0 0-1 0 0,0-1 0 0 0,0 1 0 0 0,0 0 0 0 0,0 0 1 0 0,0 0-1 0 0,0 0 0 0 0,0 0 0 0 0,-1 0 0 0 0,1 0 1 0 0,0 0-1 0 0,1 0 0 0 0,-1 1-166 0 0,1-1 0 0 0,-1 0-1 0 0,0 1 1 0 0,0-1 0 0 0,0 1-1 0 0,0 0 1 0 0,0-1 0 0 0,0 1 0 0 0,0 0-1 0 0,0 0 1 0 0,0-1 0 0 0,0 1 0 0 0,0 0-1 0 0,0 0 1 0 0,0 0 0 0 0,-1 0 0 0 0,1 0-1 0 0,0 0 1 0 0,-1 0 0 0 0,1 1-1 0 0,0 1 1 0 0,0 2 39 0 0,0 0-1 0 0,-1 1 1 0 0,1-1 0 0 0,-1 1-1 0 0,-1-1 1 0 0,1 0-1 0 0,-1 1 1 0 0,-2 9-1 0 0,-15 42 590 0 0,17-56-711 0 0,-16 56 448 0 0,11-37-286 0 0,0-1 0 0 0,-14 30 0 0 0,-17 19 44 0 0,-81 110 1 0 0,-64 49-170 0 0,177-221-54 0 0,-54 54-199 0 0,29-32-388 0 0,29-26 339 0 0,8-12-1699 0 0,34-39-3176 0 0,-22 26 3237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9215 0 0,'-2'2'5140'0'0,"-15"10"-2046"0"0,-22 12-1 0 0,25-15-2971 0 0,0-1-1 0 0,0 2 1 0 0,-21 18 0 0 0,22-15-66 0 0,5-7-55 0 0,1 2-1 0 0,-11 13 0 0 0,17-19-43 0 0,-1 1 0 0 0,0 0 0 0 0,1 0 0 0 0,-1 0 0 0 0,1 0-1 0 0,0 0 1 0 0,0 0 0 0 0,0 1 0 0 0,0-1 0 0 0,1 0 0 0 0,-1 0 0 0 0,1 5 0 0 0,1-4-67 0 0,-1-1 0 0 0,1 1 0 0 0,0-1 0 0 0,0 1 0 0 0,0-1 0 0 0,1 1 0 0 0,-1-1 0 0 0,1 0 0 0 0,2 4 0 0 0,5 10-59 0 0,0 1 142 0 0,0 0 1 0 0,1-1 0 0 0,1 0 0 0 0,1-1 0 0 0,22 25-1 0 0,-13-16 71 0 0,-11-13 24 0 0,-1-1-1 0 0,0 2 0 0 0,-1-1 1 0 0,0 1-1 0 0,-1 0 1 0 0,11 28-1 0 0,-18-39 24 0 0,1-1-1 0 0,-1 1 1 0 0,0 0 0 0 0,0-1-1 0 0,0 1 1 0 0,0-1-1 0 0,0 1 1 0 0,0 0-1 0 0,0-1 1 0 0,-1 1 0 0 0,1-1-1 0 0,0 1 1 0 0,-1-1-1 0 0,0 1 1 0 0,1-1 0 0 0,-1 1-1 0 0,0-1 1 0 0,1 1-1 0 0,-1-1 1 0 0,0 0-1 0 0,0 1 1 0 0,0-1 0 0 0,0 0-1 0 0,-1 0 1 0 0,1 0-1 0 0,0 0 1 0 0,0 0 0 0 0,-3 1-1 0 0,-3 3 46 0 0,-1-1-1 0 0,0 0 1 0 0,0 0-1 0 0,-9 2 1 0 0,10-4 23 0 0,-20 8-326 0 0,0-2 1 0 0,0-2-1 0 0,0 0 0 0 0,-1-2 1 0 0,0 0-1 0 0,0-2 1 0 0,-36-3-1 0 0,41-1-809 0 0,2-3-43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412 181 9215 0 0,'18'-21'1105'0'0,"1"0"0"0"0,1 2 0 0 0,1 0 0 0 0,1 1-1 0 0,0 1 1 0 0,1 1 0 0 0,45-22 0 0 0,-66 36-913 0 0,1 0 0 0 0,0 1 0 0 0,0 0 0 0 0,0 0 0 0 0,0 0 1 0 0,0 0-1 0 0,1 0 0 0 0,-1 1 0 0 0,0-1 0 0 0,4 1 0 0 0,-4 14 680 0 0,-3-8-761 0 0,-1-1 0 0 0,1 1 0 0 0,-1-1 0 0 0,0 1 0 0 0,0-1 0 0 0,-1 0-1 0 0,-3 9 1 0 0,-19 36 198 0 0,20-42-260 0 0,-154 243 954 0 0,111-181-747 0 0,-28 40 140 0 0,-85 137 285 0 0,119-177-614 0 0,-41 74 37 0 0,65-112-82 0 0,8-16-11 0 0,0 0-1 0 0,1 1 1 0 0,-10 33-1 0 0,17-48-13 0 0,1 0-1 0 0,0 0 1 0 0,0 0 0 0 0,0-1-1 0 0,0 1 1 0 0,0 0 0 0 0,0 0-1 0 0,1 0 1 0 0,-1 0 0 0 0,1 0-1 0 0,-1-1 1 0 0,1 1 0 0 0,1 3-1 0 0,-2-5-4 0 0,1 2-269 0 0,11-5-942 0 0,-9 2 731 0 0,1 0 0 0 0,-1-1 0 0 0,1 0 0 0 0,-1 0 0 0 0,0 0 0 0 0,0 0 0 0 0,0 0 0 0 0,0 0-1 0 0,0-1 1 0 0,2-2 0 0 0,6-9-6232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41 112 8751 0 0,'-8'2'346'0'0,"3"-1"-176"0"0,1 0 0 0 0,-1 0 1 0 0,0 0-1 0 0,-8 5 6851 0 0,23-2-5043 0 0,-2-2-1610 0 0,-1-1 0 0 0,0 0 0 0 0,1 0 0 0 0,-1-1 1 0 0,0 1-1 0 0,13-3 0 0 0,44-8 934 0 0,-53 8-1074 0 0,278-73 2321 0 0,-202 50-2495 0 0,-28 7-3151 0 0,-46 16 1386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16439 0 0,'0'0'2490'0'0,"0"2"-1713"0"0,1 3-599 0 0,0-1 0 0 0,-1 1 0 0 0,0 0 0 0 0,0-1 0 0 0,0 1 0 0 0,0 0 0 0 0,-1-1 0 0 0,0 1-1 0 0,0 0 1 0 0,0-1 0 0 0,0 0 0 0 0,-1 1 0 0 0,0-1 0 0 0,-2 5 0 0 0,-6 10 69 0 0,-22 31 1 0 0,26-41-103 0 0,-41 56 157 0 0,22-32-192 0 0,-41 72 1 0 0,56-77-47 0 0,10-19 20 0 0,1-7-50 0 0,0-1 1 0 0,0 1-1 0 0,0-1 0 0 0,0 0 1 0 0,1 0-1 0 0,-1 0 1 0 0,0 0-1 0 0,1 0 1 0 0,-1 0-1 0 0,1 0 0 0 0,-1 0 1 0 0,1-1-1 0 0,-1 1 1 0 0,1 0-1 0 0,0-1 0 0 0,-1 0 1 0 0,1 1-1 0 0,0-1 1 0 0,-1 0-1 0 0,1 0 0 0 0,0 0 1 0 0,0 0-1 0 0,-1 0 1 0 0,4 0-1 0 0,5-2 199 0 0,1 1 0 0 0,16-6 0 0 0,-26 7-230 0 0,67-20 753 0 0,91-39-1 0 0,-152 55-731 0 0,38-17 19 0 0,-41 19-43 0 0,0-1-1 0 0,-1 1 1 0 0,1-1 0 0 0,-1 0-1 0 0,1 0 1 0 0,-1 0 0 0 0,0 0-1 0 0,4-7 1 0 0,-6 10-12 0 0,-1-1 1 0 0,1 0-1 0 0,-1 0 0 0 0,1 0 0 0 0,-1 0 1 0 0,1 0-1 0 0,-1 1 0 0 0,0-1 0 0 0,1 0 1 0 0,-1 0-1 0 0,0 0 0 0 0,0 0 1 0 0,0 0-1 0 0,0 0 0 0 0,0 0 0 0 0,0 0 1 0 0,0 0-1 0 0,0 0 0 0 0,0 0 0 0 0,0 0 1 0 0,0 0-1 0 0,-1 0 0 0 0,1 0 0 0 0,0 0 1 0 0,-1 0-1 0 0,1 0 0 0 0,-1 0 1 0 0,1 0-1 0 0,-1 0 0 0 0,1 1 0 0 0,-1-1 1 0 0,0 0-1 0 0,1 0 0 0 0,-1 1 0 0 0,0-1 1 0 0,1 0-1 0 0,-3 0 0 0 0,0-2-6 0 0,0 0-27 0 0,-1-1-1 0 0,0 1 1 0 0,-1 0 0 0 0,1 0-1 0 0,-1 0 1 0 0,1 0 0 0 0,-1 1-1 0 0,0 0 1 0 0,-9-3 0 0 0,-6-1-332 0 0,-25-3 1 0 0,16 4-885 0 0,1 0-1660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71 6911 0 0,'0'0'2222'0'0,"0"-9"2850"0"0,1 5-4654 0 0,1 0 1 0 0,-1 0 0 0 0,1 0-1 0 0,0 0 1 0 0,0 0 0 0 0,0 0-1 0 0,0 1 1 0 0,1-1 0 0 0,0 1-1 0 0,-1-1 1 0 0,1 1 0 0 0,0 0-1 0 0,1 0 1 0 0,-1 0 0 0 0,5-2-1 0 0,-7 4 30 0 0,4 0 82 0 0,-2 0 291 0 0,-4 8-403 0 0,-5 5-302 0 0,0-1 0 0 0,0 0 0 0 0,-1-1-1 0 0,-1 0 1 0 0,1 0 0 0 0,-12 11-1 0 0,-8 11 95 0 0,5-1-133 0 0,18-23-43 0 0,-1 0 0 0 0,0-1 0 0 0,0 0 0 0 0,-1 0 0 0 0,-12 11-1 0 0,17-17-2 0 0,3-2-1550 0 0,10-6 154 0 0,2-3-67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114 296 6447 0 0,'-17'0'688'0'0,"-80"7"15423"0"0,102-16-15413 0 0,-2 4-625 0 0,1 1 0 0 0,0-1 0 0 0,0 1 0 0 0,0 0 0 0 0,0 0-1 0 0,1 0 1 0 0,5-3 0 0 0,38-21 137 0 0,-30 19-196 0 0,133-81 19 0 0,-18 10-265 0 0,-117 72 196 0 0,-1 0 0 0 0,1 1 0 0 0,1 0 0 0 0,-1 1-1 0 0,28-5 1 0 0,-41 10 45 0 0,-1 1 0 0 0,0-1-1 0 0,1 1 1 0 0,-1 0 0 0 0,1 0 0 0 0,-1 0 0 0 0,1 0-1 0 0,-1 1 1 0 0,1-1 0 0 0,-1 1 0 0 0,1-1 0 0 0,-1 1-1 0 0,0 0 1 0 0,1 0 0 0 0,-1 0 0 0 0,0 0-1 0 0,0 0 1 0 0,4 3 0 0 0,-4-2 3 0 0,0 1 0 0 0,0-1-1 0 0,0 0 1 0 0,-1 1 0 0 0,1-1 0 0 0,-1 1-1 0 0,1 0 1 0 0,-1-1 0 0 0,0 1 0 0 0,0 0 0 0 0,0 0-1 0 0,-1 0 1 0 0,2 4 0 0 0,-1 6 12 0 0,-1-1 0 0 0,0 1 0 0 0,-1-1 0 0 0,0 0 0 0 0,-1 1 0 0 0,-3 14 0 0 0,-1 1-12 0 0,6-26-74 0 0,0-1 0 0 0,0 1 1 0 0,0 0-1 0 0,-1 0 0 0 0,2 0 0 0 0,-1-1 0 0 0,0 1 0 0 0,0 0 0 0 0,1 0 0 0 0,0 1 1 0 0,5 4-732 0 0,-4-6 397 0 0,1 1-640 0 0,9 1-11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591 670 3223 0 0,'0'0'16262'0'0,"2"0"-15524"0"0,0 0-616 0 0,0 0-1 0 0,1 0 0 0 0,-1 0 1 0 0,0-1-1 0 0,0 1 1 0 0,0-1-1 0 0,0 1 1 0 0,0-1-1 0 0,0 0 0 0 0,0 1 1 0 0,0-1-1 0 0,0 0 1 0 0,0-1-1 0 0,0 1 1 0 0,-1 0-1 0 0,4-3 0 0 0,28-29 619 0 0,-23 22-512 0 0,46-47 285 0 0,61-83 1 0 0,-73 80-624 0 0,-4-1 0 0 0,36-72 0 0 0,-67 115-353 0 0,0-1 0 0 0,0-1 0 0 0,-2 1 0 0 0,-1-2 0 0 0,5-26 0 0 0,-11 48 444 0 0,0-1 1 0 0,0 1-1 0 0,0 0 1 0 0,0 0-1 0 0,0-1 0 0 0,0 1 1 0 0,0 0-1 0 0,-1 0 1 0 0,1-1-1 0 0,0 1 1 0 0,0 0-1 0 0,0 0 1 0 0,0 0-1 0 0,0-1 0 0 0,-1 1 1 0 0,1 0-1 0 0,0 0 1 0 0,0 0-1 0 0,0 0 1 0 0,-1-1-1 0 0,1 1 1 0 0,0 0-1 0 0,0 0 0 0 0,0 0 1 0 0,-1 0-1 0 0,1 0 1 0 0,0 0-1 0 0,0 0 1 0 0,-1 0-1 0 0,1 0 0 0 0,0 0 1 0 0,0-1-1 0 0,-1 1 1 0 0,1 0-1 0 0,0 0 1 0 0,0 1-1 0 0,-1-1 1 0 0,1 0-1 0 0,0 0 0 0 0,0 0 1 0 0,-1 0-1 0 0,1 0 1 0 0,0 0-1 0 0,-1 0 1 0 0,-10 3-24 0 0,-39 22-73 0 0,1 1 0 0 0,-69 50 0 0 0,109-70 114 0 0,-22 16-7 0 0,1 1 0 0 0,1 2 0 0 0,-44 48 0 0 0,34-27-8 0 0,-52 82 0 0 0,34-24 16 0 0,25-40 0 0 0,12-26-17 0 0,-25 72 0 0 0,-2 44 907 0 0,36-120-328 0 0,-2 0-1 0 0,-25 48 0 0 0,26-55-390 0 0,8-18-109 0 0,0 1-1 0 0,-1-1 1 0 0,0 0-1 0 0,-1 0 1 0 0,-6 8-1 0 0,-64 63 135 0 0,66-71-175 0 0,0 0 0 0 0,-1 0 1 0 0,0-2-1 0 0,0 1 0 0 0,-1-1 0 0 0,-13 5 0 0 0,21-10-112 0 0,0-1 0 0 0,1 0 0 0 0,-1 0-1 0 0,0 0 1 0 0,0 0 0 0 0,0-1 0 0 0,-4 1 0 0 0,8-1-131 0 0,0 0-1 0 0,-1 0 1 0 0,1-1 0 0 0,0 1 0 0 0,0 0-1 0 0,-1 0 1 0 0,1 0 0 0 0,0 0 0 0 0,-1 0-1 0 0,1-1 1 0 0,0 1 0 0 0,-3-3-2445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80 155 11975 0 0,'-11'0'572'0'0,"0"0"0"0"0,0 1 0 0 0,0 1 0 0 0,0-1 0 0 0,-14 5 8116 0 0,56 1-7769 0 0,13-10-562 0 0,0-1 0 0 0,78-20 1 0 0,-40 7-169 0 0,195-53-422 0 0,-197 46-1071 0 0,-18 4-1164 0 0,-36 11 497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44 9215 0 0,'2'-1'707'0'0,"41"-23"1081"0"0,-30 18 1132 0 0,23-7 2923 0 0,-46 19-5109 0 0,-133 61 394 0 0,92-45-942 0 0,1 3-1 0 0,1 2 1 0 0,1 2 0 0 0,-50 39-1 0 0,90-62-111 0 0,1 0-1 0 0,0 0 1 0 0,0 1-1 0 0,1 0 1 0 0,-1 0-1 0 0,1 1 1 0 0,1-1-1 0 0,-8 14 0 0 0,13-21-62 0 0,0 1 0 0 0,0-1 0 0 0,0 1 0 0 0,0 0 0 0 0,0-1-1 0 0,0 1 1 0 0,0-1 0 0 0,0 1 0 0 0,0-1 0 0 0,0 1-1 0 0,0-1 1 0 0,1 1 0 0 0,-1-1 0 0 0,0 1 0 0 0,0-1 0 0 0,1 1-1 0 0,-1-1 1 0 0,0 1 0 0 0,0-1 0 0 0,1 1 0 0 0,-1-1-1 0 0,1 1 1 0 0,-1-1 0 0 0,0 0 0 0 0,1 1 0 0 0,-1-1 0 0 0,1 0-1 0 0,-1 1 1 0 0,1-1 0 0 0,-1 0 0 0 0,1 0 0 0 0,-1 1-1 0 0,1-1 1 0 0,-1 0 0 0 0,1 0 0 0 0,-1 0 0 0 0,1 0-1 0 0,-1 0 1 0 0,1 0 0 0 0,0 0 0 0 0,0 0 0 0 0,-1 0-10 0 0,7 1 32 0 0,-1 0-1 0 0,0 0 0 0 0,1-1 0 0 0,-1 0 0 0 0,1 0 1 0 0,8-2-1 0 0,40-10 94 0 0,-46 10-107 0 0,272-89-291 0 0,-208 62-144 0 0,-71 28 313 0 0,-18 16-90 0 0,-8 10 193 0 0,19-20 0 0 0,0 1 0 0 0,0-1 0 0 0,-10 8 0 0 0,5-6 7 0 0,-25 21 77 0 0,45-24-98 0 0,-6-3-146 0 0,0-1-1 0 0,0 0 0 0 0,0 0 1 0 0,0 0-1 0 0,0-1 0 0 0,0 1 0 0 0,0-1 1 0 0,6-2-1 0 0,32-13-7287 0 0,-24 6 985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12439 0 0,'-1'1'2760'0'0,"-3"5"-1829"0"0,1-1-1 0 0,0 1 1 0 0,0 0-1 0 0,0 1 0 0 0,1-1 1 0 0,-3 11-1 0 0,1 1-68 0 0,-2 24 0 0 0,5-31-699 0 0,1 1 0 0 0,0-1 0 0 0,1 1 0 0 0,0-1 0 0 0,3 15 0 0 0,-2-19-140 0 0,0 1 0 0 0,0 0 0 0 0,1-1 0 0 0,0 1 0 0 0,1-1 0 0 0,-1 0 0 0 0,1 0-1 0 0,7 9 1 0 0,-9-13 15 0 0,0-1-1 0 0,0 1 0 0 0,0-1 1 0 0,1 0-1 0 0,-1 0 0 0 0,0 0 1 0 0,1-1-1 0 0,-1 1 0 0 0,1 0 1 0 0,0-1-1 0 0,-1 0 0 0 0,1 1 1 0 0,0-1-1 0 0,0 0 0 0 0,0 0 1 0 0,0-1-1 0 0,0 1 0 0 0,0-1 1 0 0,0 1-1 0 0,0-1 0 0 0,0 0 1 0 0,0 0-1 0 0,0 0 0 0 0,0-1 1 0 0,0 1-1 0 0,0-1 0 0 0,0 0 1 0 0,0 0-1 0 0,0 0 0 0 0,-1 0 1 0 0,1 0-1 0 0,0 0 0 0 0,0-1 1 0 0,-1 1-1 0 0,1-1 0 0 0,2-2 1 0 0,20-17 646 0 0,36-38-1 0 0,-39 36-456 0 0,46-37 0 0 0,-38 39-229 0 0,2 2 0 0 0,0 1-1 0 0,1 1 1 0 0,39-14 0 0 0,-25 15-762 0 0,0 1-1 0 0,77-12 1 0 0,-106 24-2247 0 0,33 0 0 0 0,-33 3-4311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8751 0 0,'-1'1'9986'0'0,"-11"11"-7776"0"0,-27 18 1 0 0,-48 25-901 0 0,21-15-1120 0 0,58-35-175 0 0,-8 5 43 0 0,0 1 0 0 0,-27 25 0 0 0,27-21 11 0 0,9-10-4 0 0,1 2-1 0 0,0-1 1 0 0,0 1 0 0 0,-6 8-1 0 0,11-13 24 0 0,1-2-66 0 0,1 1 0 0 0,-1 0-1 0 0,0 0 1 0 0,0-1 0 0 0,0 1 0 0 0,1 0-1 0 0,-1-1 1 0 0,0 1 0 0 0,1-1-1 0 0,-1 1 1 0 0,0 0 0 0 0,1-1 0 0 0,-1 1-1 0 0,1-1 1 0 0,-1 1 0 0 0,1-1 0 0 0,-1 1-1 0 0,1-1 1 0 0,0 1 0 0 0,-1-1-1 0 0,1 0 1 0 0,-1 1 0 0 0,1-1 0 0 0,0 0-1 0 0,-1 1 1 0 0,1-1 0 0 0,0 0 0 0 0,-1 0-1 0 0,1 0 1 0 0,0 0 0 0 0,1 1 0 0 0,24-1 250 0 0,-24 0-224 0 0,12-1 83 0 0,0-1-1 0 0,0-1 1 0 0,0 0-1 0 0,0-1 1 0 0,22-9-1 0 0,62-35 55 0 0,-94 46-180 0 0,19-10 15 0 0,34-26-1 0 0,-48 32-14 0 0,-1-1 0 0 0,1-1 0 0 0,-2 0 1 0 0,1 0-1 0 0,-1 0 0 0 0,9-13 0 0 0,-15 19-25 0 0,0-1 0 0 0,0 1 0 0 0,0 0 0 0 0,0 0 0 0 0,-1-1 0 0 0,1 1 0 0 0,-1-1 0 0 0,1 1 0 0 0,-1-1 0 0 0,0 1 0 0 0,0-1 0 0 0,0 1 0 0 0,0 0 0 0 0,0-1 0 0 0,-1 1 0 0 0,1-1 0 0 0,-1 1 0 0 0,0-1 0 0 0,0-1 0 0 0,0 3-16 0 0,1 0-1 0 0,-1 1 1 0 0,1-1 0 0 0,-1 0-1 0 0,1 1 1 0 0,-1-1 0 0 0,0 1-1 0 0,1-1 1 0 0,-1 1 0 0 0,0-1 0 0 0,1 1-1 0 0,-1 0 1 0 0,0-1 0 0 0,1 1-1 0 0,-1 0 1 0 0,0-1 0 0 0,0 1-1 0 0,0 0 1 0 0,-1 0 0 0 0,-14-2-598 0 0,8 2 209 0 0,1 1 0 0 0,0 0-1 0 0,0 0 1 0 0,0 0 0 0 0,-1 1 0 0 0,1 0 0 0 0,1 0-1 0 0,-1 1 1 0 0,0 0 0 0 0,1 0 0 0 0,-1 0-1 0 0,-7 6 1 0 0,10-1-5557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15 729 7367 0 0,'0'0'568'0'0,"-1"2"-373"0"0,-5 19 1922 0 0,4-18-1330 0 0,1 0 1 0 0,0 0-1 0 0,0 0 0 0 0,0 1 1 0 0,1-1-1 0 0,-1 0 0 0 0,1 0 1 0 0,-1 0-1 0 0,2 8 4919 0 0,10-21-4607 0 0,63-62 40 0 0,8-6-754 0 0,56-32-147 0 0,43-36-203 0 0,-19-8-563 0 0,-66 55-33 0 0,-95 98 487 0 0,-2 3 4 0 0,-11 15 32 0 0,0 0 0 0 0,-17 36 0 0 0,2-1 1 0 0,-16 20 35 0 0,-62 103 15 0 0,68-113 52 0 0,34-55-53 0 0,0-1-1 0 0,1 0 1 0 0,-1 1 0 0 0,1 0 0 0 0,1 0-1 0 0,-1 0 1 0 0,1 0 0 0 0,0 7-1 0 0,1-12-7 0 0,0-1 0 0 0,0 0 0 0 0,0 0 0 0 0,0 0 0 0 0,0 0 0 0 0,0 0 0 0 0,0 0 0 0 0,1 0 0 0 0,-1 1-1 0 0,0-1 1 0 0,1 0 0 0 0,-1 0 0 0 0,1 0 0 0 0,-1 0 0 0 0,1 0 0 0 0,0-1 0 0 0,-1 1 0 0 0,1 0 0 0 0,0 0 0 0 0,-1 0-1 0 0,1 0 1 0 0,0-1 0 0 0,2 2 0 0 0,-2-1 3 0 0,1-1 1 0 0,0 1-1 0 0,0 0 0 0 0,0-1 0 0 0,0 0 1 0 0,0 1-1 0 0,0-1 0 0 0,0 0 0 0 0,0 0 1 0 0,0 0-1 0 0,0 0 0 0 0,2-1 0 0 0,6-1 13 0 0,-1 0 0 0 0,0-1 0 0 0,0 0 0 0 0,12-6 0 0 0,63-35 36 0 0,93-66 0 0 0,-81 48-37 0 0,-60 40-101 0 0,-1-2 1 0 0,-2-2-1 0 0,-1-1 0 0 0,-1-1 1 0 0,-1-2-1 0 0,-1-1 0 0 0,36-51 1 0 0,34-65-1005 0 0,-98 143 1072 0 0,6-6-110 0 0,-130 150-31 0 0,90-104 155 0 0,2 2 0 0 0,1 1 0 0 0,2 1 0 0 0,1 2 0 0 0,-31 67 0 0 0,54-99 12 0 0,0-1 0 0 0,0 1 1 0 0,1 1-1 0 0,-4 20 0 0 0,7-29-9 0 0,0 0 1 0 0,-1 0 0 0 0,1 0-1 0 0,0 1 1 0 0,0-1 0 0 0,1 0-1 0 0,-1 0 1 0 0,0 0 0 0 0,1 0-1 0 0,-1 0 1 0 0,1 1-1 0 0,0-1 1 0 0,0 0 0 0 0,0 0-1 0 0,0-1 1 0 0,0 1 0 0 0,0 0-1 0 0,0 0 1 0 0,0 0 0 0 0,1-1-1 0 0,-1 1 1 0 0,1-1-1 0 0,0 1 1 0 0,-1-1 0 0 0,1 1-1 0 0,0-1 1 0 0,0 0 0 0 0,0 0-1 0 0,-1 0 1 0 0,5 1-1 0 0,10 4 171 0 0,0-2 0 0 0,1 0 0 0 0,26 2 0 0 0,-24-4-1746 0 0,0 1 0 0 0,28 8-1 0 0,-37-7-5539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5063 0 0,'1'1'390'0'0,"2"1"-32"0"0,0 0 1 0 0,0 1-1 0 0,-1 0 1 0 0,0 0 0 0 0,1-1-1 0 0,-1 1 1 0 0,0 1-1 0 0,0-1 1 0 0,14 21 18679 0 0,-5-32-18845 0 0,0 0 0 0 0,-1-1 0 0 0,0-1 0 0 0,0 0 1 0 0,8-11-1 0 0,-5 6-207 0 0,28-25 1 0 0,28-14 39 0 0,136-82 1 0 0,-32 52-374 0 0,-81 41 138 0 0,-60 27-491 0 0,29-14 444 0 0,-30 20-2720 0 0,0 4-4088 0 0,-20 6-424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10679 0 0,'0'0'4627'0'0,"-2"1"-4051"0"0,-4 5-98 0 0,-1-1 1 0 0,0-1-1 0 0,-1 1 1 0 0,1-1-1 0 0,-13 4 0 0 0,-12 8 323 0 0,-11 9 298 0 0,-49 30 538 0 0,74-43-1493 0 0,0 2 0 0 0,2-1 1 0 0,-16 17-1 0 0,16-12-116 0 0,-19 25 0 0 0,29-34-26 0 0,0 0-1 0 0,1 0 1 0 0,0 0-1 0 0,0 1 1 0 0,-4 14-1 0 0,7-15 60 0 0,2-8-56 0 0,1 0-1 0 0,-1-1 0 0 0,1 1 1 0 0,-1-1-1 0 0,1 1 0 0 0,-1-1 1 0 0,1 1-1 0 0,-1-1 0 0 0,1 0 1 0 0,-1 1-1 0 0,1-1 0 0 0,0 1 1 0 0,-1-1-1 0 0,1 0 0 0 0,-1 0 1 0 0,1 1-1 0 0,0-1 0 0 0,-1 0 1 0 0,2 0-1 0 0,-1 0 4 0 0,3 1 10 0 0,0 0 0 0 0,0 0 0 0 0,0-1 0 0 0,0 0-1 0 0,0 0 1 0 0,0 0 0 0 0,0 0 0 0 0,4-1 0 0 0,34-9 69 0 0,-28 6-66 0 0,10-2-9 0 0,-1-2-1 0 0,0-1 1 0 0,0 0-1 0 0,32-20 1 0 0,-44 22-9 0 0,1 0 0 0 0,-1-1-1 0 0,0 0 1 0 0,0-1 0 0 0,-1-1 0 0 0,-1 0-1 0 0,0 0 1 0 0,0 0 0 0 0,13-21 0 0 0,-21 28 1 0 0,1 0 0 0 0,0-1 0 0 0,-1 1 1 0 0,0-1-1 0 0,0 1 0 0 0,0-1 0 0 0,0 1 0 0 0,0-1 0 0 0,-1 0 1 0 0,0 1-1 0 0,1-1 0 0 0,-1 0 0 0 0,-1 1 0 0 0,1-1 0 0 0,0 1 1 0 0,-1-1-1 0 0,-2-6 0 0 0,-1 0-148 0 0,0 0 0 0 0,-1 0 0 0 0,-1 0 0 0 0,-9-12 0 0 0,14 20 90 0 0,1 1-260 0 0,-3-4 667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576 599 10591 0 0,'0'0'4087'0'0,"3"-9"533"0"0,-1 4-4393 0 0,0 0 0 0 0,1 1 0 0 0,0-1 0 0 0,0 1 0 0 0,0 0 0 0 0,1-1 0 0 0,4-3 0 0 0,33-27 196 0 0,-11 10-265 0 0,7-10-73 0 0,-2-2-1 0 0,55-73 1 0 0,-70 82-134 0 0,-2-1-1 0 0,-1 0 1 0 0,-2-1-1 0 0,0-1 1 0 0,12-40-1 0 0,-25 65-55 0 0,-1-1 0 0 0,1 0-1 0 0,-1 0 1 0 0,0 0 0 0 0,0-13-1 0 0,-1 19 72 0 0,0-1 0 0 0,0 1 0 0 0,0 0-1 0 0,0-1 1 0 0,0 1 0 0 0,-1-1 0 0 0,1 1 0 0 0,0 0-1 0 0,-1-1 1 0 0,1 1 0 0 0,-1 0 0 0 0,0-1-1 0 0,1 1 1 0 0,-1 0 0 0 0,0 0 0 0 0,0-1 0 0 0,0 1-1 0 0,1 0 1 0 0,-1 0 0 0 0,0 0 0 0 0,-1 0 0 0 0,1 0-1 0 0,0 1 1 0 0,0-1 0 0 0,0 0 0 0 0,0 0-1 0 0,-1 1 1 0 0,1-1 0 0 0,0 1 0 0 0,-1-1 0 0 0,1 1-1 0 0,0-1 1 0 0,-1 1 0 0 0,1 0 0 0 0,-3 0 0 0 0,-3 0-68 0 0,0 0 1 0 0,0 1 0 0 0,0 0 0 0 0,1 1 0 0 0,-1-1 0 0 0,0 1 0 0 0,1 1 0 0 0,-8 2 0 0 0,-49 28-220 0 0,36-16 293 0 0,0 2 0 0 0,-45 40 0 0 0,-38 56 124 0 0,-51 97-16 0 0,129-163-29 0 0,1 1-1 0 0,4 2 1 0 0,-23 57 0 0 0,-50 169 1073 0 0,96-267-990 0 0,0 0 0 0 0,0-1 0 0 0,-1 1 0 0 0,-1-1 0 0 0,0 0 0 0 0,0-1 0 0 0,-9 11 0 0 0,10-14-292 0 0,0-1-1 0 0,0 0 1 0 0,-1 0-1 0 0,-11 7 1 0 0,10-8-955 0 0,0-1 1 0 0,0 1 0 0 0,-1-1 0 0 0,-14 4-1 0 0,2-2-5207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12895 0 0,'2'-7'1339'0'0,"2"-12"7425"0"0,-3 18-8187 0 0,9 1-322 0 0,0 0 0 0 0,0 0 0 0 0,0 1 0 0 0,0 0 0 0 0,11 3 0 0 0,15 1 63 0 0,12-2 130 0 0,87-7 1 0 0,47-16-233 0 0,-170 18-212 0 0,173-32-381 0 0,-64 6-2748 0 0,-78 18 49 0 0,-23 6 961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57 5063 0 0,'12'-20'328'0'0,"-9"16"205"0"0,-1 0 0 0 0,1 0 0 0 0,0-1-1 0 0,4-3 1 0 0,-6 6 64 0 0,1 1-1 0 0,0 0 1 0 0,-1 0 0 0 0,1-1-1 0 0,0 1 1 0 0,0 0-1 0 0,-1 0 1 0 0,4 0 0 0 0,2 0 5096 0 0,-6 7-4248 0 0,-9 14-2198 0 0,6-17 1270 0 0,-25 46 88 0 0,-2-1 1 0 0,-64 77-1 0 0,3-4-45 0 0,-211 336-117 0 0,285-430-411 0 0,-25 51 1 0 0,39-73-16 0 0,-1 0 0 0 0,0 1 0 0 0,-6 7 0 0 0,-8 11 24 0 0,16-22-246 0 0,15-8-3400 0 0,4-3-1343 0 0,1-4-1343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38 9671 0 0,'0'0'748'0'0,"1"-2"-492"0"0,7-17 63 0 0,-9 4 9212 0 0,0 13-8698 0 0,-1 3-679 0 0,0-1 1 0 0,0 1-1 0 0,-1-1 0 0 0,1 1 1 0 0,0 0-1 0 0,0-1 1 0 0,0 1-1 0 0,0 0 0 0 0,0 0 1 0 0,0 1-1 0 0,0-1 1 0 0,-4 3-1 0 0,-20 22-175 0 0,21-21 177 0 0,-14 19-91 0 0,0 0-1 0 0,2 1 0 0 0,-23 44 0 0 0,16-28 65 0 0,-121 213 295 0 0,-49 84-228 0 0,164-286-110 0 0,14-23-16 0 0,-23 31 0 0 0,38-59-27 0 0,6-12-5252 0 0,1-2-2054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52 128 11519 0 0,'-19'4'-583'0'0,"-9"3"5314"0"0,23-6-680 0 0,22-6-1601 0 0,-11 3-2332 0 0,281-60 3305 0 0,-122 31-2741 0 0,-163 31-690 0 0,17-4-157 0 0,-1 0-1 0 0,1-1 1 0 0,-1-1 0 0 0,27-13-1 0 0,-43 18-836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745 115 8287 0 0,'1'-3'34'0'0,"42"-87"836"0"0,-41 88-620 0 0,-1 0 0 0 0,0 0 1 0 0,0 1-1 0 0,1-1 0 0 0,-1 0 0 0 0,1 1 0 0 0,0-1 0 0 0,-1 1 0 0 0,1 0 0 0 0,0-1 0 0 0,0 1 0 0 0,4-2 3449 0 0,-7 5-3527 0 0,1-1-1 0 0,-1 1 0 0 0,0-1 1 0 0,0 1-1 0 0,0-1 1 0 0,0 0-1 0 0,0 1 0 0 0,-2 1 1 0 0,-2 2 49 0 0,-130 184 1689 0 0,-124 197-1452 0 0,257-383-459 0 0,-157 269 19 0 0,-20-14-435 0 0,116-189-253 0 0,62-68 408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75 188 10591 0 0,'-10'0'627'0'0,"-6"0"334"0"0,1 1 0 0 0,-19 2 5328 0 0,37-3-5747 0 0,64-11 960 0 0,104-32-1 0 0,-66 16-988 0 0,333-49-527 0 0,-381 68-605 0 0,-34 5-2259 0 0,43-14 0 0 0,-46 11-3541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23 3223 0 0,'-1'-1'12610'0'0,"-5"-6"-10561"0"0,6 7-1957 0 0,-5-3 65 0 0,1 0 0 0 0,-1 1 0 0 0,0 0 0 0 0,-5-2 0 0 0,3 3-158 0 0,-1 1 1 0 0,1 0-1 0 0,-1 1 0 0 0,1 0 1 0 0,0 0-1 0 0,-1 1 0 0 0,1-1 0 0 0,0 2 1 0 0,0-1-1 0 0,-13 7 0 0 0,-3 4 179 0 0,-38 26-1 0 0,34-20 204 0 0,-50 29 401 0 0,42-28-469 0 0,1 2 0 0 0,-56 47 1 0 0,86-64-311 0 0,0-1 1 0 0,0 0-1 0 0,1 1 1 0 0,0-1-1 0 0,0 1 1 0 0,0 0-1 0 0,0 0 1 0 0,-2 8 0 0 0,4-11 84 0 0,3-1 22 0 0,1 1-85 0 0,-1 0 1 0 0,1-1-1 0 0,0 1 0 0 0,0-1 1 0 0,0 0-1 0 0,0 1 0 0 0,0-1 1 0 0,0 0-1 0 0,1-1 0 0 0,-1 1 1 0 0,0-1-1 0 0,0 1 0 0 0,0-1 0 0 0,1 0 1 0 0,-1 0-1 0 0,5-1 0 0 0,7-2 63 0 0,0 0-1 0 0,20-7 1 0 0,-6 2-24 0 0,10-4-10 0 0,0-2-1 0 0,-1-1 0 0 0,-1-2 1 0 0,61-38-1 0 0,-66 37-66 0 0,-30 18-51 0 0,-2 1-3 0 0,-4 12 56 0 0,1 0 0 0 0,-7 13 0 0 0,6-16-4 0 0,0 0 0 0 0,0 0 0 0 0,2 1 0 0 0,-1-1 1 0 0,1 1-1 0 0,1 0 0 0 0,-1 13 0 0 0,3-22-92 0 0,-1-1-1 0 0,1 0 1 0 0,0 1-1 0 0,0-1 1 0 0,-1 0-1 0 0,1 0 1 0 0,0 0 0 0 0,0 0-1 0 0,1 0 1 0 0,-1 0-1 0 0,0 0 1 0 0,0 0-1 0 0,0 0 1 0 0,1-1-1 0 0,-1 1 1 0 0,0 0 0 0 0,3 0-1 0 0,-4-1-24 0 0,15 6-4823 0 0,0-3-1560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15807 0 0,'0'0'1432'0'0,"0"2"-1180"0"0,3 8 115 0 0,0 0 0 0 0,0 0-1 0 0,1 0 1 0 0,0 0 0 0 0,1-1-1 0 0,0 1 1 0 0,1-1 0 0 0,9 12-1 0 0,12 6 746 0 0,1 0 0 0 0,2-2 0 0 0,44 31 0 0 0,-73-56-1105 0 0,52 34 164 0 0,-37-25-161 0 0,-1 0 0 0 0,0 1 1 0 0,16 15-1 0 0,40 38 3 0 0,-66-55-296 0 0,2-11-4050 0 0,0-7 2413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20591 0 0,'0'0'2277'0'0,"-1"2"-2046"0"0,-13 15 290 0 0,8-10-420 0 0,0 0-1 0 0,0 0 1 0 0,1 0-1 0 0,0 1 1 0 0,0 0-1 0 0,1 0 1 0 0,0 0-1 0 0,-5 14 0 0 0,9-20-245 0 0,-1-1 0 0 0,1 0-1 0 0,-1 1 1 0 0,1-1-1 0 0,0 0 1 0 0,-1 1-1 0 0,1-1 1 0 0,0 0-1 0 0,0 1 1 0 0,0-1-1 0 0,0 1 1 0 0,0-1 0 0 0,0 0-1 0 0,0 1 1 0 0,1-1-1 0 0,-1 1 1 0 0,0-1-1 0 0,1 0 1 0 0,-1 1-1 0 0,1-1 1 0 0,-1 0-1 0 0,1 0 1 0 0,0 1 0 0 0,0-1-1 0 0,-1 0 1 0 0,1 0-1 0 0,0 0 1 0 0,0 0-1 0 0,0 0 1 0 0,0 0-1 0 0,2 1 1 0 0,7 2-1422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46 10591 0 0,'3'-30'1104'0'0,"-2"15"1049"0"0,-1 15-2016 0 0,-1 0 1 0 0,1 0-1 0 0,0 0 0 0 0,0 0 0 0 0,0 0 1 0 0,-1 0-1 0 0,1 0 0 0 0,0 0 0 0 0,0 0 0 0 0,-1 0 1 0 0,1 0-1 0 0,0 0 0 0 0,0 0 0 0 0,0 0 0 0 0,-1 0 1 0 0,1 0-1 0 0,0 0 0 0 0,0 0 0 0 0,0 1 1 0 0,-1-1-1 0 0,1 0 0 0 0,0 0 275 0 0,0 0-275 0 0,0 1 0 0 0,-1-1 0 0 0,1 0 0 0 0,0 0 1 0 0,0 0-1 0 0,0 0 0 0 0,0 1 0 0 0,0-1 1 0 0,-11 16 3668 0 0,4-5-5257 0 0,-57 117 1844 0 0,11-19-298 0 0,-121 171-82 0 0,108-178 83 0 0,-134 245 1021 0 0,197-342-1130 0 0,0 0 0 0 0,1 0 0 0 0,0 1 1 0 0,0-1-1 0 0,0 1 0 0 0,1-1 0 0 0,-1 1 0 0 0,1 6 0 0 0,1-11-67 0 0,1-1 0 0 0,-1 0 0 0 0,1 0 0 0 0,-1 1 0 0 0,1-1 0 0 0,0 0 0 0 0,-1 0 0 0 0,1 0 0 0 0,-1 0 0 0 0,1 0 0 0 0,0 0 0 0 0,-1 0 1 0 0,1 0-1 0 0,-1 0 0 0 0,1 0 0 0 0,0 0 0 0 0,0-1 0 0 0,-1 1 45 0 0,15-4-887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95 12607 0 0,'5'-7'205'0'0,"-1"0"-59"0"0,1 0-1 0 0,0 0 0 0 0,1 0 1 0 0,0 1-1 0 0,0-1 1 0 0,0 2-1 0 0,11-9 0 0 0,1-3 240 0 0,-7 7 2252 0 0,-21 19-2570 0 0,0 1 0 0 0,1 0 0 0 0,0 1 0 0 0,1 0 0 0 0,0 1 0 0 0,-6 13 0 0 0,3-9-14 0 0,-270 460 761 0 0,168-283-643 0 0,77-137-107 0 0,-59 68-1 0 0,-61 60-103 0 0,150-179-83 0 0,-4 7-2958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12551 0 0,'0'0'2748'0'0,"3"0"-1984"0"0,130-4 2112 0 0,-83 3-2198 0 0,-1-1 0 0 0,63-12 0 0 0,98-29 123 0 0,-140 27-649 0 0,30-7-109 0 0,37-8-257 0 0,-45 14-3070 0 0,-66 14 1484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74 158 8287 0 0,'0'0'1119'0'0,"2"-1"234"0"0,7 0 137 0 0,4 0-129 0 0,1-2 1 0 0,-1 0 0 0 0,20-6-1 0 0,85-32 284 0 0,-67 26-1399 0 0,77-37-1 0 0,-115 46-268 0 0,-9 5-36 0 0,0-1-1 0 0,0 0 0 0 0,0 0 1 0 0,0 0-1 0 0,-1 0 0 0 0,1-1 1 0 0,-1 1-1 0 0,6-7 0 0 0,-8 8-148 0 0,-14 2-361 0 0,-1 0 275 0 0,1 1 0 0 0,0 0-1 0 0,0 1 1 0 0,0 1 0 0 0,-22 8 0 0 0,10-1 305 0 0,-1 2 0 0 0,-27 18 0 0 0,7 0 577 0 0,1 1 1 0 0,-76 73-1 0 0,109-93-331 0 0,1 1-1 0 0,-20 28 1 0 0,28-37-189 0 0,0 1 1 0 0,0-1-1 0 0,1 1 1 0 0,0 0-1 0 0,0 0 1 0 0,0 0-1 0 0,0 0 0 0 0,1 0 1 0 0,0 1-1 0 0,0-1 1 0 0,0 0-1 0 0,1 0 1 0 0,-1 9-1 0 0,2-12-42 0 0,-1-1 0 0 0,0 1 0 0 0,1-1-1 0 0,-1 1 1 0 0,1-1 0 0 0,-1 0 0 0 0,1 1 0 0 0,0-1 0 0 0,-1 0-1 0 0,1 0 1 0 0,0 1 0 0 0,0-1 0 0 0,0 0 0 0 0,0 0-1 0 0,0 0 1 0 0,0 0 0 0 0,0 0 0 0 0,2 1 0 0 0,0-1 10 0 0,0 1 0 0 0,0-1 1 0 0,0 1-1 0 0,0-1 1 0 0,0 0-1 0 0,0-1 1 0 0,7 2-1 0 0,1-1-10 0 0,1 0 0 0 0,0-2 0 0 0,17-1 0 0 0,15-5-728 0 0,8-5-290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5063 0 0,'-55'-1'-834'0'0,"0"6"3667"0"0,-53 15 6551 0 0,70-12-7025 0 0,17-1-2106 0 0,21-7-250 0 0,-1 0 0 0 0,0 1 0 0 0,1 0 0 0 0,-1-1 0 0 0,0 1 0 0 0,1-1 0 0 0,-1 1 0 0 0,1 0 0 0 0,-1-1 0 0 0,1 1 0 0 0,-1 0 1 0 0,1 0-1 0 0,0-1 0 0 0,-1 1 0 0 0,1 0 0 0 0,0 0 0 0 0,0 0 0 0 0,-1 0 0 0 0,1-1 0 0 0,0 1 0 0 0,0 0 0 0 0,0 0 0 0 0,0 0 0 0 0,0 0 0 0 0,0 0 0 0 0,0-1 0 0 0,1 2 0 0 0,5 21-27 0 0,1-8-11 0 0,1-2 0 0 0,1 1 0 0 0,20 24 0 0 0,39 30-81 0 0,-51-53 140 0 0,-2 1 0 0 0,20 27 0 0 0,-34-42-14 0 0,0 0 1 0 0,0 0-1 0 0,0 1 0 0 0,-1-1 0 0 0,1 0 0 0 0,-1 0 0 0 0,1 1 1 0 0,-1-1-1 0 0,1 1 0 0 0,-1-1 0 0 0,0 0 0 0 0,0 1 0 0 0,1-1 1 0 0,-1 1-1 0 0,0-1 0 0 0,-1 0 0 0 0,1 1 0 0 0,0-1 0 0 0,0 1 1 0 0,0-1-1 0 0,-1 0 0 0 0,1 1 0 0 0,-1-1 0 0 0,1 0 0 0 0,-1 1 1 0 0,0-1-1 0 0,1 0 0 0 0,-1 0 0 0 0,0 1 0 0 0,0-1 1 0 0,0 0-1 0 0,0 0 0 0 0,0 0 0 0 0,0 0 0 0 0,-2 1 0 0 0,-3 3 102 0 0,-2 0-1 0 0,1 0 1 0 0,0-1-1 0 0,-14 6 0 0 0,14-6 14 0 0,-7 1 26 0 0,1 1-1 0 0,-1-2 1 0 0,0 0 0 0 0,0 0-1 0 0,0-2 1 0 0,-17 2-1 0 0,-86-2 318 0 0,61-3-408 0 0,41 0-85 0 0,0 0 0 0 0,0 0 0 0 0,0-1 0 0 0,-15-5 1 0 0,28 6-196 0 0,6-8-3796 0 0,4-1-2350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19 12439 0 0,'0'-5'26'0'0,"2"-8"3823"0"0,1 13-2083 0 0,0 8-1743 0 0,1 3 47 0 0,-2-1 0 0 0,0 0 1 0 0,0 1-1 0 0,-1-1 0 0 0,0 1 0 0 0,-1-1 0 0 0,0 1 0 0 0,0-1 0 0 0,-4 19 0 0 0,-3 4 88 0 0,-19 57-1 0 0,-3-15-48 0 0,-2-1-1 0 0,-4-2 1 0 0,-3-1-1 0 0,-3-2 1 0 0,-3-2 0 0 0,-98 114-1 0 0,-74 96-660 0 0,211-270-229 0 0,4-5-46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58 150 5983 0 0,'-11'-1'1602'0'0,"-6"-2"-3465"0"0,-13 1 16820 0 0,156-24-12949 0 0,135-26-1552 0 0,-160 35-360 0 0,11-3 94 0 0,146-8 0 0 0,-216 28-918 0 0,-25 0-6926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320 253 1375 0 0,'-1'-1'66'0'0,"0"1"-63"0"0,1-1 1 0 0,-1 0 0 0 0,0 1-1 0 0,0-1 1 0 0,0 1 0 0 0,1-1-1 0 0,-1 1 1 0 0,0-1 0 0 0,0 1-1 0 0,0-1 1 0 0,0 1 0 0 0,0 0-1 0 0,0 0 1 0 0,0-1-1 0 0,0 1 1 0 0,0 0 0 0 0,-2 0-1 0 0,-1 0 2 0 0,1-1 579 0 0,0 1-1 0 0,0 0 0 0 0,0 0 0 0 0,0 0 0 0 0,0 0 0 0 0,0 1 0 0 0,0-1 0 0 0,1 1 0 0 0,-1 0 0 0 0,0 0 0 0 0,0 0 0 0 0,0 0 0 0 0,1 0 0 0 0,-1 0 0 0 0,0 1 0 0 0,1 0 0 0 0,0-1 0 0 0,-1 1 0 0 0,1 0 1 0 0,0 0-1 0 0,0 0 0 0 0,0 0 0 0 0,0 1 0 0 0,0-1 0 0 0,0 0 0 0 0,-1 4 0 0 0,2-4-262 0 0,2 8 351 0 0,-1-8-619 0 0,0-1 0 0 0,1 1 0 0 0,-1-1 0 0 0,0 1 0 0 0,1-1 0 0 0,-1 1-1 0 0,1-1 1 0 0,0 0 0 0 0,0 1 0 0 0,-1-1 0 0 0,1 0 0 0 0,0 0 0 0 0,0 0 0 0 0,0 1 0 0 0,0-1-1 0 0,0 0 1 0 0,1 0 0 0 0,-1 0 0 0 0,1 0 0 0 0,1 0 22 0 0,-1 0-1 0 0,0 0 1 0 0,1 0 0 0 0,-1 0-1 0 0,1-1 1 0 0,-1 1 0 0 0,1-1-1 0 0,-1 1 1 0 0,1-1 0 0 0,3 0-1 0 0,5-1 116 0 0,0-1 0 0 0,1 0 0 0 0,-2-1-1 0 0,13-3 1 0 0,-21 5-163 0 0,68-23 365 0 0,-1-2 1 0 0,112-62-1 0 0,-170 82-451 0 0,-2 0 0 0 0,1 0 0 0 0,-1-1 0 0 0,0 0 0 0 0,0-1 0 0 0,10-11 0 0 0,-17 18-3 0 0,-1-1-1 0 0,0 0 0 0 0,1 0 0 0 0,-1 1 0 0 0,0-1 0 0 0,0 0 0 0 0,0 0 0 0 0,0 0 0 0 0,0 0 0 0 0,0 0 0 0 0,-1 0 1 0 0,1 0-1 0 0,-1 0 0 0 0,1-1 0 0 0,-1 1 0 0 0,0 0 0 0 0,0 0 0 0 0,0 0 0 0 0,0 0 0 0 0,0-1 0 0 0,0 1 1 0 0,-1 0-1 0 0,1 0 0 0 0,-1 0 0 0 0,0 0 0 0 0,1 0 0 0 0,-1 0 0 0 0,0 0 0 0 0,0 0 0 0 0,0 0 0 0 0,0 0 0 0 0,-1 0 1 0 0,1 1-1 0 0,0-1 0 0 0,-1 0 0 0 0,1 1 0 0 0,-1-1 0 0 0,0 1 0 0 0,0 0 0 0 0,-2-2 0 0 0,-1-1-71 0 0,-1 0-1 0 0,1 0 1 0 0,-1 1-1 0 0,0 0 1 0 0,0 0-1 0 0,0 1 1 0 0,0-1-1 0 0,-1 1 1 0 0,1 1-1 0 0,-1-1 1 0 0,1 1-1 0 0,-1 0 1 0 0,-10 0-1 0 0,6 2 95 0 0,-1 0-1 0 0,1 1 0 0 0,0 0 1 0 0,0 1-1 0 0,0 0 1 0 0,0 0-1 0 0,-12 7 0 0 0,-3 3 118 0 0,0 1 0 0 0,1 1 0 0 0,0 1 0 0 0,-31 27-1 0 0,-81 86 820 0 0,9 15 146 0 0,108-118-801 0 0,2 0 1 0 0,0 1 0 0 0,-26 58-1 0 0,42-82-208 0 0,1 1-1 0 0,0 0 0 0 0,0-1 0 0 0,0 1 1 0 0,0 0-1 0 0,0 0 0 0 0,1 0 1 0 0,-1 0-1 0 0,1 0 0 0 0,0-1 1 0 0,1 1-1 0 0,-1 0 0 0 0,1 0 1 0 0,-1 0-1 0 0,3 5 0 0 0,-2-7-6 0 0,0 0 0 0 0,0 0 0 0 0,0 1 0 0 0,1-1 0 0 0,-1 0 0 0 0,1 0 0 0 0,-1-1 0 0 0,1 1 0 0 0,0 0 0 0 0,0 0 0 0 0,0-1 0 0 0,0 1 0 0 0,0-1 0 0 0,0 0 0 0 0,0 0 0 0 0,0 1 0 0 0,0-2 0 0 0,1 1 0 0 0,-1 0 0 0 0,0 0 0 0 0,1-1 0 0 0,-1 1 0 0 0,1-1 0 0 0,4 1 0 0 0,11 0 70 0 0,0-2 1 0 0,0 1 0 0 0,0-2-1 0 0,26-6 1 0 0,69-22 61 0 0,-70 15-711 0 0,43-22 0 0 0,-48 18-3323 0 0,-27 15-2470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2303 0 0,'-1'2'167'0'0,"-6"5"1001"0"0,1 1 1 0 0,0 0-1 0 0,0 1 0 0 0,0 0 1 0 0,2 0-1 0 0,-1 0 0 0 0,1 0 1 0 0,0 1-1 0 0,1 0 0 0 0,0-1 0 0 0,-3 20 1 0 0,4-15-726 0 0,0 1 0 0 0,1 0 1 0 0,1 0-1 0 0,0 0 0 0 0,1 0 1 0 0,1 0-1 0 0,5 22 1 0 0,-4-25-304 0 0,1 1 0 0 0,1-1 0 0 0,0 0 0 0 0,0 0 0 0 0,2 0 0 0 0,-1-1 0 0 0,1 0 0 0 0,1 0 0 0 0,0-1 0 0 0,1 0 0 0 0,0 0 0 0 0,13 10 0 0 0,-8-8-44 0 0,1-2-1 0 0,1 0 1 0 0,0 0 0 0 0,0-1 0 0 0,1-1 0 0 0,0-1 0 0 0,0-1-1 0 0,20 6 1 0 0,-18-7-85 0 0,1 0-1 0 0,-1-2 1 0 0,38 3 0 0 0,-55-6-93 0 0,0-1-1111 0 0,4-3-63 0 0,0-1-64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8:50:5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15551 0 0,'-7'1'233'0'0,"0"1"1"0"0,0 1-1 0 0,0 0 0 0 0,1 0 0 0 0,-1 0 0 0 0,1 0 0 0 0,-7 6 0 0 0,-41 34 348 0 0,28-21 288 0 0,-144 105 728 0 0,-5-20-1623 0 0,57-40-3238 0 0,107-60 1757 0 0,3-2-48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15551 0 0,'0'0'1755'0'0,"-2"0"-1208"0"0,-6 5 22 0 0,-1 0 0 0 0,1 0 0 0 0,-15 12 0 0 0,2-1-405 0 0,-5 3 38 0 0,-34 36 0 0 0,18-16-28 0 0,-34 31-34 0 0,30-27-104 0 0,-1-2 0 0 0,-77 52 0 0 0,110-84-73 0 0,-1 0 0 0 0,0-1-1 0 0,-1-1 1 0 0,0 0 0 0 0,-32 8-1 0 0,48-15 32 0 0,0 0-1 0 0,0 0 0 0 0,0 0 0 0 0,0 0 1 0 0,0 0-1 0 0,0 0 0 0 0,0-1 1 0 0,0 1-1 0 0,0 0 0 0 0,0 0 1 0 0,0 0-1 0 0,0 0 0 0 0,0 0 1 0 0,0 0-1 0 0,0 0 0 0 0,0 0 1 0 0,0 0-1 0 0,0-1 0 0 0,0 1 1 0 0,0 0-1 0 0,0 0 0 0 0,0 0 0 0 0,0 0 1 0 0,0 0-1 0 0,0 0 0 0 0,0 0 1 0 0,-1 0-1 0 0,1 0 0 0 0,0 0 1 0 0,0 0-1 0 0,0-1 0 0 0,0 1 1 0 0,0 0-1 0 0,0 0 0 0 0,0 0 1 0 0,0 0-1 0 0,0 0 0 0 0,0 0 1 0 0,0 0-1 0 0,0 0 0 0 0,-1 0 0 0 0,1 0 1 0 0,0 0-1 0 0,0 0 0 0 0,0 0 1 0 0,0 0-1 0 0,0 0 0 0 0,0 0 1 0 0,0 0-1 0 0,0 0 0 0 0,0 0 1 0 0,-1 0-1 0 0,1 0 0 0 0,0 0 1 0 0,0 0-1 0 0,0 0 0 0 0,0 0 1 0 0,0 0-1 0 0,0 0 0 0 0,0 0 0 0 0,0 0 1 0 0,10-9-176 0 0,17-10-204 0 0,1 2-616 0 0,5-2-286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468 126 12407 0 0,'-6'4'7944'0'0,"31"-34"-7213"0"0,-18 23-703 0 0,0-1-1 0 0,0 0 1 0 0,-1 0 0 0 0,0 0-1 0 0,-1-1 1 0 0,0 0 0 0 0,6-13-1 0 0,-11 22-28 0 0,0-1 0 0 0,0 1 0 0 0,1-1 0 0 0,-1 0-1 0 0,0 1 1 0 0,0-1 0 0 0,0 1 0 0 0,0-1 0 0 0,0 0 0 0 0,0 1 0 0 0,0-1-1 0 0,0 0 1 0 0,0 1 0 0 0,0-1 0 0 0,0 1 0 0 0,0-1 0 0 0,0 0 0 0 0,0 1-1 0 0,-1-1 1 0 0,1 1 0 0 0,0-1 0 0 0,-1 1 0 0 0,1-1 0 0 0,0 1 0 0 0,-1-1-1 0 0,1 1 1 0 0,0-1 0 0 0,-1 1 0 0 0,1-1 0 0 0,-1 1 0 0 0,1-1 0 0 0,-1 1-1 0 0,1 0 1 0 0,-1-1 0 0 0,1 1 0 0 0,-1 0 0 0 0,1 0 0 0 0,-1-1 0 0 0,1 1-1 0 0,-1 0 1 0 0,0 0 0 0 0,1 0 0 0 0,-1 0 0 0 0,1 0 0 0 0,-1-1 0 0 0,0 1-1 0 0,1 0 1 0 0,-1 1 0 0 0,0-1 0 0 0,1 0 0 0 0,-1 0 0 0 0,1 0 0 0 0,-1 0-1 0 0,0 0 1 0 0,0 1 0 0 0,0-1-21 0 0,-13 2-35 0 0,1 0 0 0 0,0 1 1 0 0,0 0-1 0 0,0 1 1 0 0,-16 7-1 0 0,-60 33-265 0 0,80-40 318 0 0,-45 28 261 0 0,-55 41 0 0 0,55-35-116 0 0,38-27 8 0 0,1 1 1 0 0,0 0 0 0 0,0 2-1 0 0,2-1 1 0 0,-17 22-1 0 0,29-34-130 0 0,0-1 0 0 0,1 1 0 0 0,-1-1 0 0 0,1 1 0 0 0,0-1 0 0 0,-1 1 0 0 0,1 0 0 0 0,-1-1 0 0 0,1 1 0 0 0,0 0 0 0 0,0-1 0 0 0,-1 1-1 0 0,1 0 1 0 0,0 0 0 0 0,0-1 0 0 0,0 1 0 0 0,0 0 0 0 0,0 0 0 0 0,0-1 0 0 0,0 1 0 0 0,0 0 0 0 0,0-1 0 0 0,0 1 0 0 0,0 0 0 0 0,0 0 0 0 0,0-1 0 0 0,1 1 0 0 0,-1 0 0 0 0,0-1 0 0 0,1 1 0 0 0,-1 0-1 0 0,0-1 1 0 0,1 1 0 0 0,-1 0 0 0 0,1-1 0 0 0,-1 1 0 0 0,1-1 0 0 0,-1 1 0 0 0,1-1 0 0 0,0 1 0 0 0,-1-1 0 0 0,1 1 0 0 0,-1-1 0 0 0,1 0 0 0 0,0 1 0 0 0,-1-1 0 0 0,1 0 0 0 0,0 0 0 0 0,0 1 0 0 0,-1-1-1 0 0,1 0 1 0 0,1 0 0 0 0,4 2 23 0 0,0-1 0 0 0,0 0 0 0 0,0-1 0 0 0,0 1 0 0 0,7-1 0 0 0,9-2 16 0 0,0 0 1 0 0,0-2-1 0 0,35-10 0 0 0,62-29-531 0 0,-102 36 293 0 0,1-1 1 0 0,-1-1-1 0 0,-1 0 0 0 0,1-1 0 0 0,-2-1 0 0 0,18-15 1 0 0,-32 25 324 0 0,-2 31 224 0 0,1-15-312 0 0,3-10-97 0 0,-1-2 12 0 0,0 1-149 0 0,0 0 0 0 0,0 1-1 0 0,0-1 1 0 0,6 6 0 0 0,-7-8-324 0 0,1 0 0 0 0,0 0 1 0 0,1 0-1 0 0,-1 0 1 0 0,0-1-1 0 0,0 1 0 0 0,1-1 1 0 0,-1 1-1 0 0,4 0 0 0 0,6 2-5699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58 369 1375 0 0,'-3'9'6211'0'0,"-9"1"-89"0"0,-12 1 179 0 0,9-24-3895 0 0,14 12-2331 0 0,1 0 0 0 0,0 0-1 0 0,-1 0 1 0 0,1-1 0 0 0,-1 1 0 0 0,1 0 0 0 0,0 0-1 0 0,0 0 1 0 0,0-1 0 0 0,0 1 0 0 0,0 0-1 0 0,0 0 1 0 0,0 0 0 0 0,0-1 0 0 0,0 1 0 0 0,1 0-1 0 0,-1 0 1 0 0,0 0 0 0 0,1 0 0 0 0,-1 0-1 0 0,1-1 1 0 0,1 0 0 0 0,17-25 761 0 0,-16 22-769 0 0,10-10 86 0 0,0 2 0 0 0,0-1 0 0 0,28-20 0 0 0,51-28-229 0 0,-67 46 38 0 0,-4 2-166 0 0,41-18-1 0 0,-55 28 135 0 0,0 2 0 0 0,0-1 0 0 0,0 1 0 0 0,0 0 0 0 0,1 0 0 0 0,-1 1 0 0 0,1 0 0 0 0,-1 0 0 0 0,1 1 0 0 0,11 1-1 0 0,-17-1 67 0 0,0 0-1 0 0,-1 1 1 0 0,1-1-1 0 0,0 1 1 0 0,0-1-1 0 0,-1 1 0 0 0,1 0 1 0 0,0 0-1 0 0,-1 0 1 0 0,1 0-1 0 0,-1 0 1 0 0,1 0-1 0 0,-1 0 1 0 0,1 0-1 0 0,-1 0 0 0 0,0 1 1 0 0,0-1-1 0 0,1 1 1 0 0,-1-1-1 0 0,0 1 1 0 0,0-1-1 0 0,-1 1 0 0 0,1 0 1 0 0,0-1-1 0 0,0 1 1 0 0,-1 0-1 0 0,1-1 1 0 0,0 4-1 0 0,0 6-19 0 0,0 0 0 0 0,-1 0 0 0 0,0 0 0 0 0,-2 14-1 0 0,2-21 25 0 0,-1 6 0 0 0,1-2 11 0 0,11-15 95 0 0,56-53-212 0 0,-30 27-945 0 0,56-42 0 0 0,-80 67 943 0 0,-1 0 1 0 0,1 1-1 0 0,1 0 0 0 0,-1 1 1 0 0,1 0-1 0 0,0 1 0 0 0,0 1 1 0 0,1 0-1 0 0,16-1 0 0 0,-27 4 154 0 0,0 1 0 0 0,0 0 0 0 0,0 1 0 0 0,0-1 0 0 0,-1 1 0 0 0,1-1 0 0 0,5 3 0 0 0,-8-2 5 0 0,1 0 0 0 0,-1 0 1 0 0,0 0-1 0 0,0 0 0 0 0,0 0 0 0 0,-1 0 0 0 0,1 0 0 0 0,0 0 0 0 0,0 1 1 0 0,0-1-1 0 0,-1 0 0 0 0,1 1 0 0 0,-1-1 0 0 0,1 3 0 0 0,0-2 50 0 0,1 3 20 0 0,-1 0 0 0 0,0 0 0 0 0,0 0 0 0 0,0 1 0 0 0,-1-1 0 0 0,0 0 0 0 0,0 0 0 0 0,0 0 0 0 0,-1 1 0 0 0,0-1 0 0 0,-1 6 0 0 0,0-3-26 0 0,0 0 1 0 0,-1 1-1 0 0,0-1 0 0 0,-1 0 1 0 0,-8 14-1 0 0,-65 114-148 0 0,76-133-146 0 0,0-1 0 0 0,0 0 0 0 0,0 1 0 0 0,0-1 1 0 0,0 1-1 0 0,0 0 0 0 0,1-1 0 0 0,-1 1 0 0 0,1 0 0 0 0,-1-1 1 0 0,1 1-1 0 0,0 0 0 0 0,0 0 0 0 0,1-1 0 0 0,-1 1 0 0 0,0 0 0 0 0,1-1 1 0 0,0 1-1 0 0,0 0 0 0 0,-1-1 0 0 0,3 3 0 0 0,-1-2-1390 0 0,6 2-190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9671 0 0,'0'0'1279'0'0,"-1"2"172"0"0,-7 16 1826 0 0,-22 34 0 0 0,-43 46-1758 0 0,22-32-755 0 0,-149 226 546 0 0,-25 94-2923 0 0,195-334 114 0 0,8-20-3722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6447 0 0,'31'-65'-702'0'0,"-14"33"2805"0"0,21-32 0 0 0,-29 51-1220 0 0,1 0 0 0 0,0 0 0 0 0,1 1 0 0 0,0 0 0 0 0,1 1 0 0 0,0 0 0 0 0,1 1 0 0 0,0 0 0 0 0,17-8 0 0 0,-3 3-396 0 0,1 2 0 0 0,0 2 0 0 0,1 0 0 0 0,31-6 1 0 0,-47 14-339 0 0,0 0 1 0 0,1 1-1 0 0,-1 1 0 0 0,1 0 1 0 0,-1 1-1 0 0,1 0 1 0 0,-1 1-1 0 0,1 0 1 0 0,-1 2-1 0 0,0-1 0 0 0,21 8 1 0 0,-28-8-103 0 0,0 1 0 0 0,0 0 0 0 0,0 0 1 0 0,-1 1-1 0 0,1-1 0 0 0,-1 1 0 0 0,0 0 0 0 0,0 1 1 0 0,0-1-1 0 0,-1 1 0 0 0,0 0 0 0 0,7 10 0 0 0,-7-8 10 0 0,0 1 0 0 0,0 0 0 0 0,-1 0-1 0 0,0 0 1 0 0,0 1 0 0 0,-1-1 0 0 0,0 1 0 0 0,1 14-1 0 0,-2-2 48 0 0,-1 0 0 0 0,-1 0 0 0 0,-1-1 0 0 0,-1 1 0 0 0,-1 0 0 0 0,-1 0 0 0 0,-8 22 0 0 0,6-20-13 0 0,-2-1 1 0 0,0 0-1 0 0,-24 39 0 0 0,26-51-57 0 0,0 0 0 0 0,-1 0 0 0 0,0-1-1 0 0,0 0 1 0 0,-1-1 0 0 0,0 0-1 0 0,-1 0 1 0 0,0-1 0 0 0,-16 9-1 0 0,7-6 10 0 0,-1-2-1 0 0,0 0 1 0 0,0-1-1 0 0,0-1 1 0 0,-32 6-1 0 0,21-8-79 0 0,1-1 0 0 0,-1-1 0 0 0,-37-3 0 0 0,47 1-192 0 0,9 0 96 0 0,0-1 0 0 0,-20-3-1 0 0,30 4-61 0 0,-1-1 1 0 0,1 1-1 0 0,0-1 0 0 0,-1 0 0 0 0,1 0 1 0 0,-1 0-1 0 0,1 0 0 0 0,0 0 0 0 0,0-1 1 0 0,0 1-1 0 0,0-1 0 0 0,0 1 0 0 0,0-1 1 0 0,0 0-1 0 0,0 0 0 0 0,1 0 0 0 0,-1 0 1 0 0,-1-2-1 0 0,-1-9-5213 0 0,5 0-1519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9671 0 0,'0'0'440'0'0,"-2"1"-5"0"0,-7 4-341 0 0,0 1 0 0 0,0 0 0 0 0,0 1 0 0 0,-13 12-1 0 0,-30 36 2922 0 0,41-41-1767 0 0,-89 95 4130 0 0,-174 211-3243 0 0,225-252-1974 0 0,4 2 1 0 0,-48 98-1 0 0,88-158-271 0 0,1 0 0 0 0,0 0 0 0 0,0 0-1 0 0,1 1 1 0 0,0-1 0 0 0,1 1 0 0 0,-1 15 0 0 0,3-24-745 0 0,10-1-1014 0 0,-6-2 1532 0 0,-1 1 0 0 0,0-1-1 0 0,-1 0 1 0 0,1 0 0 0 0,0 0 0 0 0,0-1 0 0 0,5-2 0 0 0,9-7-1101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188 110 9671 0 0,'-1'1'748'0'0,"0"3"-840"0"0,-9 27 4227 0 0,-10 44 0 0 0,20-74-4009 0 0,0-1 1 0 0,0 1-1 0 0,0 0 1 0 0,0-1-1 0 0,0 1 1 0 0,0-1 0 0 0,0 1-1 0 0,0 0 1 0 0,0-1-1 0 0,0 1 1 0 0,0-1 0 0 0,1 1-1 0 0,-1 0 1 0 0,0-1-1 0 0,0 1 1 0 0,0-1-1 0 0,1 1 1 0 0,-1-1 0 0 0,0 1-1 0 0,1-1 1 0 0,-1 1-1 0 0,1-1 1 0 0,-1 1 0 0 0,1 0-1 0 0,0 0 5 0 0,1-1-1 0 0,-1 1 0 0 0,0-1 1 0 0,0 1-1 0 0,1-1 1 0 0,-1 1-1 0 0,0-1 1 0 0,0 0-1 0 0,1 0 1 0 0,-1 0-1 0 0,2 0 1 0 0,4 0 119 0 0,0 0 1 0 0,1-1-1 0 0,8-2 1 0 0,-12 2-62 0 0,37-10 325 0 0,-1-1-1 0 0,75-35 1 0 0,-102 41-494 0 0,81-40-126 0 0,-80 39 2 0 0,-2-1 0 0 0,1 0 0 0 0,-1-1 0 0 0,21-21-1 0 0,-31 28 55 0 0,0-1 0 0 0,0 1-1 0 0,0-1 1 0 0,0 1 0 0 0,-1-1-1 0 0,1 0 1 0 0,-1 0 0 0 0,0 0-1 0 0,2-6 1 0 0,-3 9 31 0 0,0-1-1 0 0,0 1 1 0 0,0-1 0 0 0,0 0-1 0 0,0 1 1 0 0,0-1 0 0 0,0 0 0 0 0,0 1-1 0 0,0-1 1 0 0,0 1 0 0 0,0-1 0 0 0,0 0-1 0 0,0 1 1 0 0,-1-1 0 0 0,1 1 0 0 0,0-1-1 0 0,0 0 1 0 0,-1 1 0 0 0,1-1 0 0 0,-1 1-1 0 0,0-1 1 0 0,1 0-5 0 0,-1 1-1 0 0,0-1 1 0 0,0 1 0 0 0,0-1-1 0 0,-1 1 1 0 0,1-1 0 0 0,0 1-1 0 0,0 0 1 0 0,0 0 0 0 0,0-1-1 0 0,0 1 1 0 0,0 0 0 0 0,0 0-1 0 0,0 0 1 0 0,-1 0-1 0 0,-1 1 1 0 0,-14 2-121 0 0,-1 2-1 0 0,1 0 1 0 0,0 0 0 0 0,-27 14-1 0 0,34-14 97 0 0,-38 18 19 0 0,1 2-1 0 0,-60 42 1 0 0,-75 75 214 0 0,176-137-175 0 0,-41 39 118 0 0,41-39-93 0 0,1 1-1 0 0,1 0 1 0 0,-1 0-1 0 0,1 0 1 0 0,0 0 0 0 0,-4 10-1 0 0,7-14-7 0 0,0 0 0 0 0,1 1 0 0 0,-1-1 1 0 0,0 0-1 0 0,1 1 0 0 0,0-1 0 0 0,-1 0 0 0 0,1 1 0 0 0,0-1 0 0 0,0 1 0 0 0,1-1 0 0 0,-1 0 1 0 0,0 1-1 0 0,1-1 0 0 0,-1 0 0 0 0,2 5 0 0 0,0-4 15 0 0,0 0 1 0 0,0 0-1 0 0,0 0 1 0 0,0 0-1 0 0,0 0 1 0 0,1 0-1 0 0,-1 0 0 0 0,1-1 1 0 0,0 0-1 0 0,3 3 1 0 0,5 2 38 0 0,0-1 1 0 0,1 0 0 0 0,0 0 0 0 0,0-1-1 0 0,13 3 1 0 0,5 1-67 0 0,1-1 0 0 0,0-2-1 0 0,1-1 1 0 0,0-1 0 0 0,38-2 0 0 0,-38 0-488 0 0,-16-2-1577 0 0,21 0 0 0 0,-19-2-5568 0 0</inkml:trace>
  <inkml:trace contextRef="#ctx0" brushRef="#br0" timeOffset="1">934 563 21567 0 0,'0'0'7853'0'0,"1"1"-7701"0"0,11 8-523 0 0,1-1 0 0 0,14 7 0 0 0,-23-14-2062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1089 9095 0 0,'0'0'415'0'0,"0"-1"-7"0"0,3-5 1412 0 0,-1 7-1755 0 0,3 6-42 0 0,-3-4 25 0 0,0 0 0 0 0,1 0 1 0 0,-1-1-1 0 0,0 1 0 0 0,1-1 0 0 0,-1 0 1 0 0,1 0-1 0 0,0 0 0 0 0,2 2 0 0 0,-1-2 30 0 0,-3-1 57 0 0,10 1 8465 0 0,-3-4-3204 0 0,-5 1-7642 0 0,14-11 2423 0 0,0-1 0 0 0,23-24 0 0 0,0 2-68 0 0,296-270 22 0 0,-195 173-110 0 0,-121 113-23 0 0,263-236-140 0 0,-245 221 47 0 0,-2-2-1 0 0,-1-1 1 0 0,58-80 0 0 0,-87 108 31 0 0,0-1 1 0 0,1 2 0 0 0,0-1-1 0 0,1 1 1 0 0,0-1 0 0 0,0 2-1 0 0,18-14 1 0 0,-18 18-12 0 0,-7 2 6 0 0,-1 4-48 0 0,0 5 96 0 0,-1 1 1 0 0,0 0-1 0 0,-1 0 1 0 0,0-1-1 0 0,-1 1 1 0 0,1-1-1 0 0,-5 9 1 0 0,-33 60-78 0 0,17-35 117 0 0,-80 189-19 0 0,92-205 0 0 0,-110 317 0 0 0,111-308 0 0 0,1 1 0 0 0,2 1 0 0 0,-4 53 0 0 0,11-69 0 0 0,-2-1 0 0 0,-4 24 0 0 0,2-33 0 0 0,0-2 11 0 0,-5 1 6 0 0,6-9-47 0 0,1-1 3 0 0,-9 5-763 0 0,11-5 545 0 0,-1 0-1 0 0,0 0 1 0 0,1 0 0 0 0,-1 0-1 0 0,0 0 1 0 0,1 0 0 0 0,-1-1 0 0 0,0 1-1 0 0,1 0 1 0 0,-1 0 0 0 0,0 0-1 0 0,1-1 1 0 0,-1 1 0 0 0,1 0-1 0 0,-1-1 1 0 0,0 1 0 0 0,1-1-1 0 0,-1 1 1 0 0,1 0 0 0 0,-1-1 0 0 0,1 1-1 0 0,-1-2 1 0 0,-4-4-1462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11519 0 0,'2'0'2772'0'0,"50"-22"2190"0"0,-4 2-3745 0 0,1 1 0 0 0,97-22 0 0 0,-114 34-1189 0 0,-14 4-131 0 0,0-1 1 0 0,0 2-1 0 0,35 0 1 0 0,-28 2-1173 0 0,-3 0-1213 0 0,-6 2-2066 0 0,1 1-1588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7T19:11:0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48 919 0 0,'67'-16'1169'0'0,"32"-7"13297"0"0,-86 20-13702 0 0,-11 2-380 0 0,1 0 1 0 0,-1 0-1 0 0,1 0 0 0 0,-1 1 0 0 0,1-1 0 0 0,0 1 0 0 0,-1-1 0 0 0,7 1 0 0 0,-23 10 19 0 0,6-2-287 0 0,-98 48 541 0 0,72-40-603 0 0,1 1-1 0 0,-33 23 0 0 0,55-31-53 0 0,-9 5 0 0 0,-18 17 0 0 0,33-26 0 0 0,-1 0 0 0 0,1 1 0 0 0,1-1 0 0 0,-1 1 0 0 0,1 1 0 0 0,0-1 0 0 0,-5 12 0 0 0,8-15-1 0 0,0 0 1 0 0,1 0-1 0 0,-1 0 0 0 0,1 0 1 0 0,0 0-1 0 0,0 0 0 0 0,0 0 0 0 0,0 0 1 0 0,0 0-1 0 0,1 1 0 0 0,-1-1 0 0 0,1 0 1 0 0,0-1-1 0 0,0 1 0 0 0,0 0 0 0 0,0 0 1 0 0,1 0-1 0 0,-1 0 0 0 0,1-1 1 0 0,-1 1-1 0 0,1-1 0 0 0,4 5 0 0 0,0 0-23 0 0,1 0 0 0 0,0 0-1 0 0,1 0 1 0 0,-1-1 0 0 0,17 10 0 0 0,-4-5-17 0 0,0-2 0 0 0,29 9 1 0 0,3 2 10 0 0,-45-15-17 0 0,-7-1 39 0 0,-5-1 20 0 0,-7 4 103 0 0,1-2 0 0 0,-1 1 0 0 0,0-2 0 0 0,-15 5 0 0 0,-9 3 32 0 0,-96 32-40 0 0,127-43-158 0 0,-1 0 1 0 0,1 0-1 0 0,0-1 0 0 0,-1 1 1 0 0,1-1-1 0 0,-1 0 1 0 0,1 0-1 0 0,-6-2 0 0 0,10 2-238 0 0,1-3-858 0 0,1 0 797 0 0,0 0 0 0 0,0 1 0 0 0,0-1 0 0 0,0 0 0 0 0,1 1 1 0 0,-1-1-1 0 0,1 1 0 0 0,-1-1 0 0 0,1 1 0 0 0,0 0 0 0 0,4-4 1 0 0,6-7-1097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2690-649E-45B9-AB38-BDD8DC34E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03EDC-CB26-4CDE-B81C-1DA1A10BA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FD2F2-65E2-42CF-8463-B6B464DE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D193-F3F9-44CF-960D-189DFBD0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22DF-E13F-4CB6-9255-DD82E56D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9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40DE-1199-447A-A471-D4C06B6A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0CF04-3BE8-4080-99E1-665E7189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3227-F7D8-49C1-8872-669CFFCF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E95E2-F1AD-4B90-891B-3F595530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4C5F-C54E-43E3-AE73-493C6C4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6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54363-8151-487F-A9E9-463BA1760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A8CA4-48BF-43DB-9A74-EB28A3161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EE5FF-BF31-435D-A5DF-9AD8CC3C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2504-42FE-4EB5-9075-9230AAE2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25C4-24AE-4CEB-A3F0-3DD6816A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0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BE99-32D7-40C6-A5FF-2FC5681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CF37-0E60-4345-84B9-6E1BADA5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94309-1CA9-4CCF-978C-1CCB5CB2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4A32-137C-4726-A461-6AEAC056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951B-B0CF-49A6-89CF-19317298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0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0E91-D60F-4784-917A-12442F3D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8C86F-E35A-4301-9F4B-00146644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1F25-E9E7-4FD0-AB83-A1E387E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0402-66F4-47C4-8D5C-C67D8D2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2663-57CF-429D-A48A-BA42F575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5B2E-31D7-4121-9C13-5DC748D9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954D6-307C-4F7E-B742-F36C7EB71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39AF5-2C2C-475C-966C-4A2CA9050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BF2CB-D009-4E58-B3E3-7481F9CA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71C17-0D64-4D99-9187-B4E927A9A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76F72-3A89-4A74-8319-273C85D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5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BAD3-3159-4CC9-B98D-95A182AF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1ED94-4181-46AE-BE72-6B5DED883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8B314-F9D6-4F31-9424-B667C62D8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503F2-5659-4C73-993F-E8FD8E151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2BC2A-F166-4E7A-B966-E997E509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CA545-B04D-457D-A551-0731BE7E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B593A-3FC0-4A71-89FE-67A3147D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61A4F4-36FD-4681-A388-61A86E01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AB6B-B86D-4091-865B-D4F1FE2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C395C-7DA5-4E30-A67B-8C74E695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C398D-AC05-4433-8589-B2D80EB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B2901-62C0-4408-8A3F-0900C83A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8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16BE0-41F6-45C3-A4AF-E5F00BEC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B46838-0D71-45DD-A0C6-4346B5D8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50D65-0A8C-48B5-9577-B9D92E1D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60B3-6916-495F-BC3B-F2C8C374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130C-9344-4C79-99AD-85EF1C0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C2FC6-0AD6-404E-9BB4-2CF6DD88A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B11EB-4973-4B48-B2AB-C17C900D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58269-8B32-45B9-B5B6-84855AD75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E0717-F2DD-4DC2-AFBF-B1D76F4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9C09-D374-4661-87A6-2E33F1CF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85090-880B-4A4E-9730-BFF0A3ABF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98F44-A0C5-4444-A197-CC28B60EA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60ACF-3A18-4CF7-A946-DA766DC0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37F04-8D03-4D4A-A52F-9A41C1D7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1F32B-6C13-4B61-874D-C8C61AF3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9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BB2E7-22FC-493C-9E74-A05B9F46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6E81E-6D23-4197-9CDF-3DA88AF7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E3072-98A7-41CA-9902-8F51C533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22E33-E205-4216-AB34-478F9DADA9F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9D875-65AA-47DC-87DF-74B96C49C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5ABC-433E-4B69-A0E9-6140408F7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8968-686E-4FE9-868C-45A3EE009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7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6.png"/><Relationship Id="rId299" Type="http://schemas.openxmlformats.org/officeDocument/2006/relationships/image" Target="../media/image2206.png"/><Relationship Id="rId21" Type="http://schemas.openxmlformats.org/officeDocument/2006/relationships/image" Target="../media/image20690.png"/><Relationship Id="rId63" Type="http://schemas.openxmlformats.org/officeDocument/2006/relationships/image" Target="../media/image20890.png"/><Relationship Id="rId159" Type="http://schemas.openxmlformats.org/officeDocument/2006/relationships/image" Target="../media/image2137.png"/><Relationship Id="rId324" Type="http://schemas.openxmlformats.org/officeDocument/2006/relationships/customXml" Target="../ink/ink2275.xml"/><Relationship Id="rId366" Type="http://schemas.openxmlformats.org/officeDocument/2006/relationships/customXml" Target="../ink/ink2296.xml"/><Relationship Id="rId170" Type="http://schemas.openxmlformats.org/officeDocument/2006/relationships/customXml" Target="../ink/ink2198.xml"/><Relationship Id="rId226" Type="http://schemas.openxmlformats.org/officeDocument/2006/relationships/customXml" Target="../ink/ink2226.xml"/><Relationship Id="rId268" Type="http://schemas.openxmlformats.org/officeDocument/2006/relationships/customXml" Target="../ink/ink2247.xml"/><Relationship Id="rId32" Type="http://schemas.openxmlformats.org/officeDocument/2006/relationships/customXml" Target="../ink/ink2129.xml"/><Relationship Id="rId74" Type="http://schemas.openxmlformats.org/officeDocument/2006/relationships/customXml" Target="../ink/ink2150.xml"/><Relationship Id="rId128" Type="http://schemas.openxmlformats.org/officeDocument/2006/relationships/customXml" Target="../ink/ink2177.xml"/><Relationship Id="rId335" Type="http://schemas.openxmlformats.org/officeDocument/2006/relationships/image" Target="../media/image2224.png"/><Relationship Id="rId377" Type="http://schemas.openxmlformats.org/officeDocument/2006/relationships/image" Target="../media/image2245.png"/><Relationship Id="rId5" Type="http://schemas.openxmlformats.org/officeDocument/2006/relationships/image" Target="../media/image20610.png"/><Relationship Id="rId181" Type="http://schemas.openxmlformats.org/officeDocument/2006/relationships/image" Target="../media/image2147.png"/><Relationship Id="rId237" Type="http://schemas.openxmlformats.org/officeDocument/2006/relationships/image" Target="../media/image2175.png"/><Relationship Id="rId279" Type="http://schemas.openxmlformats.org/officeDocument/2006/relationships/image" Target="../media/image2196.png"/><Relationship Id="rId43" Type="http://schemas.openxmlformats.org/officeDocument/2006/relationships/image" Target="../media/image20800.png"/><Relationship Id="rId139" Type="http://schemas.openxmlformats.org/officeDocument/2006/relationships/image" Target="../media/image2127.png"/><Relationship Id="rId290" Type="http://schemas.openxmlformats.org/officeDocument/2006/relationships/customXml" Target="../ink/ink2258.xml"/><Relationship Id="rId304" Type="http://schemas.openxmlformats.org/officeDocument/2006/relationships/customXml" Target="../ink/ink2265.xml"/><Relationship Id="rId346" Type="http://schemas.openxmlformats.org/officeDocument/2006/relationships/customXml" Target="../ink/ink2286.xml"/><Relationship Id="rId388" Type="http://schemas.openxmlformats.org/officeDocument/2006/relationships/customXml" Target="../ink/ink2307.xml"/><Relationship Id="rId85" Type="http://schemas.openxmlformats.org/officeDocument/2006/relationships/image" Target="../media/image2100.png"/><Relationship Id="rId150" Type="http://schemas.openxmlformats.org/officeDocument/2006/relationships/customXml" Target="../ink/ink2188.xml"/><Relationship Id="rId192" Type="http://schemas.openxmlformats.org/officeDocument/2006/relationships/customXml" Target="../ink/ink2209.xml"/><Relationship Id="rId206" Type="http://schemas.openxmlformats.org/officeDocument/2006/relationships/customXml" Target="../ink/ink2216.xml"/><Relationship Id="rId248" Type="http://schemas.openxmlformats.org/officeDocument/2006/relationships/customXml" Target="../ink/ink2237.xml"/><Relationship Id="rId12" Type="http://schemas.openxmlformats.org/officeDocument/2006/relationships/customXml" Target="../ink/ink2119.xml"/><Relationship Id="rId108" Type="http://schemas.openxmlformats.org/officeDocument/2006/relationships/customXml" Target="../ink/ink2167.xml"/><Relationship Id="rId315" Type="http://schemas.openxmlformats.org/officeDocument/2006/relationships/image" Target="../media/image2214.png"/><Relationship Id="rId357" Type="http://schemas.openxmlformats.org/officeDocument/2006/relationships/image" Target="../media/image2235.png"/><Relationship Id="rId54" Type="http://schemas.openxmlformats.org/officeDocument/2006/relationships/customXml" Target="../ink/ink2140.xml"/><Relationship Id="rId96" Type="http://schemas.openxmlformats.org/officeDocument/2006/relationships/customXml" Target="../ink/ink2161.xml"/><Relationship Id="rId161" Type="http://schemas.openxmlformats.org/officeDocument/2006/relationships/image" Target="../media/image2138.png"/><Relationship Id="rId217" Type="http://schemas.openxmlformats.org/officeDocument/2006/relationships/image" Target="../media/image2165.png"/><Relationship Id="rId259" Type="http://schemas.openxmlformats.org/officeDocument/2006/relationships/image" Target="../media/image2186.png"/><Relationship Id="rId23" Type="http://schemas.openxmlformats.org/officeDocument/2006/relationships/image" Target="../media/image20700.png"/><Relationship Id="rId119" Type="http://schemas.openxmlformats.org/officeDocument/2006/relationships/image" Target="../media/image2117.png"/><Relationship Id="rId270" Type="http://schemas.openxmlformats.org/officeDocument/2006/relationships/customXml" Target="../ink/ink2248.xml"/><Relationship Id="rId326" Type="http://schemas.openxmlformats.org/officeDocument/2006/relationships/customXml" Target="../ink/ink2276.xml"/><Relationship Id="rId65" Type="http://schemas.openxmlformats.org/officeDocument/2006/relationships/image" Target="../media/image20900.png"/><Relationship Id="rId130" Type="http://schemas.openxmlformats.org/officeDocument/2006/relationships/customXml" Target="../ink/ink2178.xml"/><Relationship Id="rId368" Type="http://schemas.openxmlformats.org/officeDocument/2006/relationships/customXml" Target="../ink/ink2297.xml"/><Relationship Id="rId172" Type="http://schemas.openxmlformats.org/officeDocument/2006/relationships/customXml" Target="../ink/ink2199.xml"/><Relationship Id="rId228" Type="http://schemas.openxmlformats.org/officeDocument/2006/relationships/customXml" Target="../ink/ink2227.xml"/><Relationship Id="rId281" Type="http://schemas.openxmlformats.org/officeDocument/2006/relationships/image" Target="../media/image2197.png"/><Relationship Id="rId337" Type="http://schemas.openxmlformats.org/officeDocument/2006/relationships/image" Target="../media/image2225.png"/><Relationship Id="rId34" Type="http://schemas.openxmlformats.org/officeDocument/2006/relationships/customXml" Target="../ink/ink2130.xml"/><Relationship Id="rId76" Type="http://schemas.openxmlformats.org/officeDocument/2006/relationships/customXml" Target="../ink/ink2151.xml"/><Relationship Id="rId141" Type="http://schemas.openxmlformats.org/officeDocument/2006/relationships/image" Target="../media/image2128.png"/><Relationship Id="rId379" Type="http://schemas.openxmlformats.org/officeDocument/2006/relationships/image" Target="../media/image2246.png"/><Relationship Id="rId7" Type="http://schemas.openxmlformats.org/officeDocument/2006/relationships/image" Target="../media/image20620.png"/><Relationship Id="rId183" Type="http://schemas.openxmlformats.org/officeDocument/2006/relationships/image" Target="../media/image2148.png"/><Relationship Id="rId239" Type="http://schemas.openxmlformats.org/officeDocument/2006/relationships/image" Target="../media/image2176.png"/><Relationship Id="rId390" Type="http://schemas.openxmlformats.org/officeDocument/2006/relationships/customXml" Target="../ink/ink2308.xml"/><Relationship Id="rId250" Type="http://schemas.openxmlformats.org/officeDocument/2006/relationships/customXml" Target="../ink/ink2238.xml"/><Relationship Id="rId292" Type="http://schemas.openxmlformats.org/officeDocument/2006/relationships/customXml" Target="../ink/ink2259.xml"/><Relationship Id="rId306" Type="http://schemas.openxmlformats.org/officeDocument/2006/relationships/customXml" Target="../ink/ink2266.xml"/><Relationship Id="rId45" Type="http://schemas.openxmlformats.org/officeDocument/2006/relationships/image" Target="../media/image20810.png"/><Relationship Id="rId87" Type="http://schemas.openxmlformats.org/officeDocument/2006/relationships/image" Target="../media/image2101.png"/><Relationship Id="rId110" Type="http://schemas.openxmlformats.org/officeDocument/2006/relationships/customXml" Target="../ink/ink2168.xml"/><Relationship Id="rId348" Type="http://schemas.openxmlformats.org/officeDocument/2006/relationships/customXml" Target="../ink/ink2287.xml"/><Relationship Id="rId152" Type="http://schemas.openxmlformats.org/officeDocument/2006/relationships/customXml" Target="../ink/ink2189.xml"/><Relationship Id="rId194" Type="http://schemas.openxmlformats.org/officeDocument/2006/relationships/customXml" Target="../ink/ink2210.xml"/><Relationship Id="rId208" Type="http://schemas.openxmlformats.org/officeDocument/2006/relationships/customXml" Target="../ink/ink2217.xml"/><Relationship Id="rId261" Type="http://schemas.openxmlformats.org/officeDocument/2006/relationships/image" Target="../media/image2187.png"/><Relationship Id="rId14" Type="http://schemas.openxmlformats.org/officeDocument/2006/relationships/customXml" Target="../ink/ink2120.xml"/><Relationship Id="rId56" Type="http://schemas.openxmlformats.org/officeDocument/2006/relationships/customXml" Target="../ink/ink2141.xml"/><Relationship Id="rId317" Type="http://schemas.openxmlformats.org/officeDocument/2006/relationships/image" Target="../media/image2215.png"/><Relationship Id="rId359" Type="http://schemas.openxmlformats.org/officeDocument/2006/relationships/image" Target="../media/image2236.png"/><Relationship Id="rId98" Type="http://schemas.openxmlformats.org/officeDocument/2006/relationships/customXml" Target="../ink/ink2162.xml"/><Relationship Id="rId121" Type="http://schemas.openxmlformats.org/officeDocument/2006/relationships/image" Target="../media/image2118.png"/><Relationship Id="rId163" Type="http://schemas.openxmlformats.org/officeDocument/2006/relationships/image" Target="../media/image2139.png"/><Relationship Id="rId219" Type="http://schemas.openxmlformats.org/officeDocument/2006/relationships/image" Target="../media/image2166.png"/><Relationship Id="rId370" Type="http://schemas.openxmlformats.org/officeDocument/2006/relationships/customXml" Target="../ink/ink2298.xml"/><Relationship Id="rId230" Type="http://schemas.openxmlformats.org/officeDocument/2006/relationships/customXml" Target="../ink/ink2228.xml"/><Relationship Id="rId25" Type="http://schemas.openxmlformats.org/officeDocument/2006/relationships/image" Target="../media/image20710.png"/><Relationship Id="rId67" Type="http://schemas.openxmlformats.org/officeDocument/2006/relationships/image" Target="../media/image20910.png"/><Relationship Id="rId272" Type="http://schemas.openxmlformats.org/officeDocument/2006/relationships/customXml" Target="../ink/ink2249.xml"/><Relationship Id="rId328" Type="http://schemas.openxmlformats.org/officeDocument/2006/relationships/customXml" Target="../ink/ink2277.xml"/><Relationship Id="rId132" Type="http://schemas.openxmlformats.org/officeDocument/2006/relationships/customXml" Target="../ink/ink2179.xml"/><Relationship Id="rId174" Type="http://schemas.openxmlformats.org/officeDocument/2006/relationships/customXml" Target="../ink/ink2200.xml"/><Relationship Id="rId381" Type="http://schemas.openxmlformats.org/officeDocument/2006/relationships/image" Target="../media/image2247.png"/><Relationship Id="rId241" Type="http://schemas.openxmlformats.org/officeDocument/2006/relationships/image" Target="../media/image2177.png"/><Relationship Id="rId36" Type="http://schemas.openxmlformats.org/officeDocument/2006/relationships/customXml" Target="../ink/ink2131.xml"/><Relationship Id="rId283" Type="http://schemas.openxmlformats.org/officeDocument/2006/relationships/image" Target="../media/image2198.png"/><Relationship Id="rId339" Type="http://schemas.openxmlformats.org/officeDocument/2006/relationships/image" Target="../media/image2226.png"/><Relationship Id="rId78" Type="http://schemas.openxmlformats.org/officeDocument/2006/relationships/customXml" Target="../ink/ink2152.xml"/><Relationship Id="rId101" Type="http://schemas.openxmlformats.org/officeDocument/2006/relationships/image" Target="../media/image2108.png"/><Relationship Id="rId143" Type="http://schemas.openxmlformats.org/officeDocument/2006/relationships/image" Target="../media/image2129.png"/><Relationship Id="rId185" Type="http://schemas.openxmlformats.org/officeDocument/2006/relationships/image" Target="../media/image2149.png"/><Relationship Id="rId350" Type="http://schemas.openxmlformats.org/officeDocument/2006/relationships/customXml" Target="../ink/ink2288.xml"/><Relationship Id="rId9" Type="http://schemas.openxmlformats.org/officeDocument/2006/relationships/image" Target="../media/image20630.png"/><Relationship Id="rId210" Type="http://schemas.openxmlformats.org/officeDocument/2006/relationships/customXml" Target="../ink/ink2218.xml"/><Relationship Id="rId392" Type="http://schemas.openxmlformats.org/officeDocument/2006/relationships/customXml" Target="../ink/ink2309.xml"/><Relationship Id="rId252" Type="http://schemas.openxmlformats.org/officeDocument/2006/relationships/customXml" Target="../ink/ink2239.xml"/><Relationship Id="rId294" Type="http://schemas.openxmlformats.org/officeDocument/2006/relationships/customXml" Target="../ink/ink2260.xml"/><Relationship Id="rId308" Type="http://schemas.openxmlformats.org/officeDocument/2006/relationships/customXml" Target="../ink/ink2267.xml"/><Relationship Id="rId47" Type="http://schemas.openxmlformats.org/officeDocument/2006/relationships/image" Target="../media/image20820.png"/><Relationship Id="rId89" Type="http://schemas.openxmlformats.org/officeDocument/2006/relationships/image" Target="../media/image2102.png"/><Relationship Id="rId112" Type="http://schemas.openxmlformats.org/officeDocument/2006/relationships/customXml" Target="../ink/ink2169.xml"/><Relationship Id="rId154" Type="http://schemas.openxmlformats.org/officeDocument/2006/relationships/customXml" Target="../ink/ink2190.xml"/><Relationship Id="rId361" Type="http://schemas.openxmlformats.org/officeDocument/2006/relationships/image" Target="../media/image2237.png"/><Relationship Id="rId196" Type="http://schemas.openxmlformats.org/officeDocument/2006/relationships/customXml" Target="../ink/ink2211.xml"/><Relationship Id="rId16" Type="http://schemas.openxmlformats.org/officeDocument/2006/relationships/customXml" Target="../ink/ink2121.xml"/><Relationship Id="rId221" Type="http://schemas.openxmlformats.org/officeDocument/2006/relationships/image" Target="../media/image2167.png"/><Relationship Id="rId242" Type="http://schemas.openxmlformats.org/officeDocument/2006/relationships/customXml" Target="../ink/ink2234.xml"/><Relationship Id="rId263" Type="http://schemas.openxmlformats.org/officeDocument/2006/relationships/image" Target="../media/image2188.png"/><Relationship Id="rId284" Type="http://schemas.openxmlformats.org/officeDocument/2006/relationships/customXml" Target="../ink/ink2255.xml"/><Relationship Id="rId319" Type="http://schemas.openxmlformats.org/officeDocument/2006/relationships/image" Target="../media/image2216.png"/><Relationship Id="rId37" Type="http://schemas.openxmlformats.org/officeDocument/2006/relationships/image" Target="../media/image20770.png"/><Relationship Id="rId58" Type="http://schemas.openxmlformats.org/officeDocument/2006/relationships/customXml" Target="../ink/ink2142.xml"/><Relationship Id="rId79" Type="http://schemas.openxmlformats.org/officeDocument/2006/relationships/image" Target="../media/image2097.png"/><Relationship Id="rId102" Type="http://schemas.openxmlformats.org/officeDocument/2006/relationships/customXml" Target="../ink/ink2164.xml"/><Relationship Id="rId123" Type="http://schemas.openxmlformats.org/officeDocument/2006/relationships/image" Target="../media/image2119.png"/><Relationship Id="rId144" Type="http://schemas.openxmlformats.org/officeDocument/2006/relationships/customXml" Target="../ink/ink2185.xml"/><Relationship Id="rId330" Type="http://schemas.openxmlformats.org/officeDocument/2006/relationships/customXml" Target="../ink/ink2278.xml"/><Relationship Id="rId90" Type="http://schemas.openxmlformats.org/officeDocument/2006/relationships/customXml" Target="../ink/ink2158.xml"/><Relationship Id="rId165" Type="http://schemas.openxmlformats.org/officeDocument/2006/relationships/image" Target="../media/image2140.png"/><Relationship Id="rId186" Type="http://schemas.openxmlformats.org/officeDocument/2006/relationships/customXml" Target="../ink/ink2206.xml"/><Relationship Id="rId351" Type="http://schemas.openxmlformats.org/officeDocument/2006/relationships/image" Target="../media/image2232.png"/><Relationship Id="rId372" Type="http://schemas.openxmlformats.org/officeDocument/2006/relationships/customXml" Target="../ink/ink2299.xml"/><Relationship Id="rId393" Type="http://schemas.openxmlformats.org/officeDocument/2006/relationships/image" Target="../media/image2253.png"/><Relationship Id="rId211" Type="http://schemas.openxmlformats.org/officeDocument/2006/relationships/image" Target="../media/image2162.png"/><Relationship Id="rId232" Type="http://schemas.openxmlformats.org/officeDocument/2006/relationships/customXml" Target="../ink/ink2229.xml"/><Relationship Id="rId253" Type="http://schemas.openxmlformats.org/officeDocument/2006/relationships/image" Target="../media/image2183.png"/><Relationship Id="rId274" Type="http://schemas.openxmlformats.org/officeDocument/2006/relationships/customXml" Target="../ink/ink2250.xml"/><Relationship Id="rId295" Type="http://schemas.openxmlformats.org/officeDocument/2006/relationships/image" Target="../media/image2204.png"/><Relationship Id="rId309" Type="http://schemas.openxmlformats.org/officeDocument/2006/relationships/image" Target="../media/image2211.png"/><Relationship Id="rId27" Type="http://schemas.openxmlformats.org/officeDocument/2006/relationships/image" Target="../media/image20720.png"/><Relationship Id="rId48" Type="http://schemas.openxmlformats.org/officeDocument/2006/relationships/customXml" Target="../ink/ink2137.xml"/><Relationship Id="rId69" Type="http://schemas.openxmlformats.org/officeDocument/2006/relationships/image" Target="../media/image20920.png"/><Relationship Id="rId113" Type="http://schemas.openxmlformats.org/officeDocument/2006/relationships/image" Target="../media/image2114.png"/><Relationship Id="rId134" Type="http://schemas.openxmlformats.org/officeDocument/2006/relationships/customXml" Target="../ink/ink2180.xml"/><Relationship Id="rId320" Type="http://schemas.openxmlformats.org/officeDocument/2006/relationships/customXml" Target="../ink/ink2273.xml"/><Relationship Id="rId80" Type="http://schemas.openxmlformats.org/officeDocument/2006/relationships/customXml" Target="../ink/ink2153.xml"/><Relationship Id="rId155" Type="http://schemas.openxmlformats.org/officeDocument/2006/relationships/image" Target="../media/image2135.png"/><Relationship Id="rId176" Type="http://schemas.openxmlformats.org/officeDocument/2006/relationships/customXml" Target="../ink/ink2201.xml"/><Relationship Id="rId197" Type="http://schemas.openxmlformats.org/officeDocument/2006/relationships/image" Target="../media/image2155.png"/><Relationship Id="rId341" Type="http://schemas.openxmlformats.org/officeDocument/2006/relationships/image" Target="../media/image2227.png"/><Relationship Id="rId362" Type="http://schemas.openxmlformats.org/officeDocument/2006/relationships/customXml" Target="../ink/ink2294.xml"/><Relationship Id="rId383" Type="http://schemas.openxmlformats.org/officeDocument/2006/relationships/image" Target="../media/image2248.png"/><Relationship Id="rId201" Type="http://schemas.openxmlformats.org/officeDocument/2006/relationships/image" Target="../media/image2157.png"/><Relationship Id="rId222" Type="http://schemas.openxmlformats.org/officeDocument/2006/relationships/customXml" Target="../ink/ink2224.xml"/><Relationship Id="rId243" Type="http://schemas.openxmlformats.org/officeDocument/2006/relationships/image" Target="../media/image2178.png"/><Relationship Id="rId264" Type="http://schemas.openxmlformats.org/officeDocument/2006/relationships/customXml" Target="../ink/ink2245.xml"/><Relationship Id="rId285" Type="http://schemas.openxmlformats.org/officeDocument/2006/relationships/image" Target="../media/image2199.png"/><Relationship Id="rId17" Type="http://schemas.openxmlformats.org/officeDocument/2006/relationships/image" Target="../media/image20670.png"/><Relationship Id="rId38" Type="http://schemas.openxmlformats.org/officeDocument/2006/relationships/customXml" Target="../ink/ink2132.xml"/><Relationship Id="rId59" Type="http://schemas.openxmlformats.org/officeDocument/2006/relationships/image" Target="../media/image20870.png"/><Relationship Id="rId103" Type="http://schemas.openxmlformats.org/officeDocument/2006/relationships/image" Target="../media/image2109.png"/><Relationship Id="rId124" Type="http://schemas.openxmlformats.org/officeDocument/2006/relationships/customXml" Target="../ink/ink2175.xml"/><Relationship Id="rId310" Type="http://schemas.openxmlformats.org/officeDocument/2006/relationships/customXml" Target="../ink/ink2268.xml"/><Relationship Id="rId70" Type="http://schemas.openxmlformats.org/officeDocument/2006/relationships/customXml" Target="../ink/ink2148.xml"/><Relationship Id="rId91" Type="http://schemas.openxmlformats.org/officeDocument/2006/relationships/image" Target="../media/image2103.png"/><Relationship Id="rId145" Type="http://schemas.openxmlformats.org/officeDocument/2006/relationships/image" Target="../media/image2130.png"/><Relationship Id="rId166" Type="http://schemas.openxmlformats.org/officeDocument/2006/relationships/customXml" Target="../ink/ink2196.xml"/><Relationship Id="rId187" Type="http://schemas.openxmlformats.org/officeDocument/2006/relationships/image" Target="../media/image2150.png"/><Relationship Id="rId331" Type="http://schemas.openxmlformats.org/officeDocument/2006/relationships/image" Target="../media/image2222.png"/><Relationship Id="rId352" Type="http://schemas.openxmlformats.org/officeDocument/2006/relationships/customXml" Target="../ink/ink2289.xml"/><Relationship Id="rId373" Type="http://schemas.openxmlformats.org/officeDocument/2006/relationships/image" Target="../media/image22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19.xml"/><Relationship Id="rId233" Type="http://schemas.openxmlformats.org/officeDocument/2006/relationships/image" Target="../media/image2173.png"/><Relationship Id="rId254" Type="http://schemas.openxmlformats.org/officeDocument/2006/relationships/customXml" Target="../ink/ink2240.xml"/><Relationship Id="rId28" Type="http://schemas.openxmlformats.org/officeDocument/2006/relationships/customXml" Target="../ink/ink2127.xml"/><Relationship Id="rId49" Type="http://schemas.openxmlformats.org/officeDocument/2006/relationships/image" Target="../media/image20830.png"/><Relationship Id="rId114" Type="http://schemas.openxmlformats.org/officeDocument/2006/relationships/customXml" Target="../ink/ink2170.xml"/><Relationship Id="rId275" Type="http://schemas.openxmlformats.org/officeDocument/2006/relationships/image" Target="../media/image2194.png"/><Relationship Id="rId296" Type="http://schemas.openxmlformats.org/officeDocument/2006/relationships/customXml" Target="../ink/ink2261.xml"/><Relationship Id="rId300" Type="http://schemas.openxmlformats.org/officeDocument/2006/relationships/customXml" Target="../ink/ink2263.xml"/><Relationship Id="rId60" Type="http://schemas.openxmlformats.org/officeDocument/2006/relationships/customXml" Target="../ink/ink2143.xml"/><Relationship Id="rId81" Type="http://schemas.openxmlformats.org/officeDocument/2006/relationships/image" Target="../media/image2098.png"/><Relationship Id="rId135" Type="http://schemas.openxmlformats.org/officeDocument/2006/relationships/image" Target="../media/image2125.png"/><Relationship Id="rId156" Type="http://schemas.openxmlformats.org/officeDocument/2006/relationships/customXml" Target="../ink/ink2191.xml"/><Relationship Id="rId177" Type="http://schemas.openxmlformats.org/officeDocument/2006/relationships/image" Target="../media/image2145.png"/><Relationship Id="rId198" Type="http://schemas.openxmlformats.org/officeDocument/2006/relationships/customXml" Target="../ink/ink2212.xml"/><Relationship Id="rId321" Type="http://schemas.openxmlformats.org/officeDocument/2006/relationships/image" Target="../media/image2217.png"/><Relationship Id="rId342" Type="http://schemas.openxmlformats.org/officeDocument/2006/relationships/customXml" Target="../ink/ink2284.xml"/><Relationship Id="rId363" Type="http://schemas.openxmlformats.org/officeDocument/2006/relationships/image" Target="../media/image2238.png"/><Relationship Id="rId384" Type="http://schemas.openxmlformats.org/officeDocument/2006/relationships/customXml" Target="../ink/ink2305.xml"/><Relationship Id="rId202" Type="http://schemas.openxmlformats.org/officeDocument/2006/relationships/customXml" Target="../ink/ink2214.xml"/><Relationship Id="rId223" Type="http://schemas.openxmlformats.org/officeDocument/2006/relationships/image" Target="../media/image2168.png"/><Relationship Id="rId244" Type="http://schemas.openxmlformats.org/officeDocument/2006/relationships/customXml" Target="../ink/ink2235.xml"/><Relationship Id="rId18" Type="http://schemas.openxmlformats.org/officeDocument/2006/relationships/customXml" Target="../ink/ink2122.xml"/><Relationship Id="rId39" Type="http://schemas.openxmlformats.org/officeDocument/2006/relationships/image" Target="../media/image20780.png"/><Relationship Id="rId265" Type="http://schemas.openxmlformats.org/officeDocument/2006/relationships/image" Target="../media/image2189.png"/><Relationship Id="rId286" Type="http://schemas.openxmlformats.org/officeDocument/2006/relationships/customXml" Target="../ink/ink2256.xml"/><Relationship Id="rId50" Type="http://schemas.openxmlformats.org/officeDocument/2006/relationships/customXml" Target="../ink/ink2138.xml"/><Relationship Id="rId104" Type="http://schemas.openxmlformats.org/officeDocument/2006/relationships/customXml" Target="../ink/ink2165.xml"/><Relationship Id="rId125" Type="http://schemas.openxmlformats.org/officeDocument/2006/relationships/image" Target="../media/image2120.png"/><Relationship Id="rId146" Type="http://schemas.openxmlformats.org/officeDocument/2006/relationships/customXml" Target="../ink/ink2186.xml"/><Relationship Id="rId167" Type="http://schemas.openxmlformats.org/officeDocument/2006/relationships/image" Target="../media/image2141.png"/><Relationship Id="rId188" Type="http://schemas.openxmlformats.org/officeDocument/2006/relationships/customXml" Target="../ink/ink2207.xml"/><Relationship Id="rId311" Type="http://schemas.openxmlformats.org/officeDocument/2006/relationships/image" Target="../media/image2212.png"/><Relationship Id="rId332" Type="http://schemas.openxmlformats.org/officeDocument/2006/relationships/customXml" Target="../ink/ink2279.xml"/><Relationship Id="rId353" Type="http://schemas.openxmlformats.org/officeDocument/2006/relationships/image" Target="../media/image2233.png"/><Relationship Id="rId374" Type="http://schemas.openxmlformats.org/officeDocument/2006/relationships/customXml" Target="../ink/ink2300.xml"/><Relationship Id="rId71" Type="http://schemas.openxmlformats.org/officeDocument/2006/relationships/image" Target="../media/image2093.png"/><Relationship Id="rId92" Type="http://schemas.openxmlformats.org/officeDocument/2006/relationships/customXml" Target="../ink/ink2159.xml"/><Relationship Id="rId213" Type="http://schemas.openxmlformats.org/officeDocument/2006/relationships/image" Target="../media/image2163.png"/><Relationship Id="rId234" Type="http://schemas.openxmlformats.org/officeDocument/2006/relationships/customXml" Target="../ink/ink2230.xml"/><Relationship Id="rId2" Type="http://schemas.openxmlformats.org/officeDocument/2006/relationships/customXml" Target="../ink/ink2114.xml"/><Relationship Id="rId29" Type="http://schemas.openxmlformats.org/officeDocument/2006/relationships/image" Target="../media/image20730.png"/><Relationship Id="rId255" Type="http://schemas.openxmlformats.org/officeDocument/2006/relationships/image" Target="../media/image2184.png"/><Relationship Id="rId276" Type="http://schemas.openxmlformats.org/officeDocument/2006/relationships/customXml" Target="../ink/ink2251.xml"/><Relationship Id="rId297" Type="http://schemas.openxmlformats.org/officeDocument/2006/relationships/image" Target="../media/image2205.png"/><Relationship Id="rId40" Type="http://schemas.openxmlformats.org/officeDocument/2006/relationships/customXml" Target="../ink/ink2133.xml"/><Relationship Id="rId115" Type="http://schemas.openxmlformats.org/officeDocument/2006/relationships/image" Target="../media/image2115.png"/><Relationship Id="rId136" Type="http://schemas.openxmlformats.org/officeDocument/2006/relationships/customXml" Target="../ink/ink2181.xml"/><Relationship Id="rId157" Type="http://schemas.openxmlformats.org/officeDocument/2006/relationships/image" Target="../media/image2136.png"/><Relationship Id="rId178" Type="http://schemas.openxmlformats.org/officeDocument/2006/relationships/customXml" Target="../ink/ink2202.xml"/><Relationship Id="rId301" Type="http://schemas.openxmlformats.org/officeDocument/2006/relationships/image" Target="../media/image2207.png"/><Relationship Id="rId322" Type="http://schemas.openxmlformats.org/officeDocument/2006/relationships/customXml" Target="../ink/ink2274.xml"/><Relationship Id="rId343" Type="http://schemas.openxmlformats.org/officeDocument/2006/relationships/image" Target="../media/image2228.png"/><Relationship Id="rId364" Type="http://schemas.openxmlformats.org/officeDocument/2006/relationships/customXml" Target="../ink/ink2295.xml"/><Relationship Id="rId61" Type="http://schemas.openxmlformats.org/officeDocument/2006/relationships/image" Target="../media/image20880.png"/><Relationship Id="rId82" Type="http://schemas.openxmlformats.org/officeDocument/2006/relationships/customXml" Target="../ink/ink2154.xml"/><Relationship Id="rId199" Type="http://schemas.openxmlformats.org/officeDocument/2006/relationships/image" Target="../media/image2156.png"/><Relationship Id="rId203" Type="http://schemas.openxmlformats.org/officeDocument/2006/relationships/image" Target="../media/image2158.png"/><Relationship Id="rId385" Type="http://schemas.openxmlformats.org/officeDocument/2006/relationships/image" Target="../media/image2249.png"/><Relationship Id="rId19" Type="http://schemas.openxmlformats.org/officeDocument/2006/relationships/image" Target="../media/image20680.png"/><Relationship Id="rId224" Type="http://schemas.openxmlformats.org/officeDocument/2006/relationships/customXml" Target="../ink/ink2225.xml"/><Relationship Id="rId245" Type="http://schemas.openxmlformats.org/officeDocument/2006/relationships/image" Target="../media/image2179.png"/><Relationship Id="rId266" Type="http://schemas.openxmlformats.org/officeDocument/2006/relationships/customXml" Target="../ink/ink2246.xml"/><Relationship Id="rId287" Type="http://schemas.openxmlformats.org/officeDocument/2006/relationships/image" Target="../media/image2200.png"/><Relationship Id="rId30" Type="http://schemas.openxmlformats.org/officeDocument/2006/relationships/customXml" Target="../ink/ink2128.xml"/><Relationship Id="rId105" Type="http://schemas.openxmlformats.org/officeDocument/2006/relationships/image" Target="../media/image2110.png"/><Relationship Id="rId126" Type="http://schemas.openxmlformats.org/officeDocument/2006/relationships/customXml" Target="../ink/ink2176.xml"/><Relationship Id="rId147" Type="http://schemas.openxmlformats.org/officeDocument/2006/relationships/image" Target="../media/image2131.png"/><Relationship Id="rId168" Type="http://schemas.openxmlformats.org/officeDocument/2006/relationships/customXml" Target="../ink/ink2197.xml"/><Relationship Id="rId312" Type="http://schemas.openxmlformats.org/officeDocument/2006/relationships/customXml" Target="../ink/ink2269.xml"/><Relationship Id="rId333" Type="http://schemas.openxmlformats.org/officeDocument/2006/relationships/image" Target="../media/image2223.png"/><Relationship Id="rId354" Type="http://schemas.openxmlformats.org/officeDocument/2006/relationships/customXml" Target="../ink/ink2290.xml"/><Relationship Id="rId51" Type="http://schemas.openxmlformats.org/officeDocument/2006/relationships/image" Target="../media/image1261.png"/><Relationship Id="rId72" Type="http://schemas.openxmlformats.org/officeDocument/2006/relationships/customXml" Target="../ink/ink2149.xml"/><Relationship Id="rId93" Type="http://schemas.openxmlformats.org/officeDocument/2006/relationships/image" Target="../media/image2104.png"/><Relationship Id="rId189" Type="http://schemas.openxmlformats.org/officeDocument/2006/relationships/image" Target="../media/image2151.png"/><Relationship Id="rId375" Type="http://schemas.openxmlformats.org/officeDocument/2006/relationships/image" Target="../media/image2244.png"/><Relationship Id="rId3" Type="http://schemas.openxmlformats.org/officeDocument/2006/relationships/image" Target="../media/image20600.png"/><Relationship Id="rId214" Type="http://schemas.openxmlformats.org/officeDocument/2006/relationships/customXml" Target="../ink/ink2220.xml"/><Relationship Id="rId235" Type="http://schemas.openxmlformats.org/officeDocument/2006/relationships/image" Target="../media/image2174.png"/><Relationship Id="rId256" Type="http://schemas.openxmlformats.org/officeDocument/2006/relationships/customXml" Target="../ink/ink2241.xml"/><Relationship Id="rId277" Type="http://schemas.openxmlformats.org/officeDocument/2006/relationships/image" Target="../media/image2195.png"/><Relationship Id="rId298" Type="http://schemas.openxmlformats.org/officeDocument/2006/relationships/customXml" Target="../ink/ink2262.xml"/><Relationship Id="rId116" Type="http://schemas.openxmlformats.org/officeDocument/2006/relationships/customXml" Target="../ink/ink2171.xml"/><Relationship Id="rId137" Type="http://schemas.openxmlformats.org/officeDocument/2006/relationships/image" Target="../media/image2126.png"/><Relationship Id="rId158" Type="http://schemas.openxmlformats.org/officeDocument/2006/relationships/customXml" Target="../ink/ink2192.xml"/><Relationship Id="rId302" Type="http://schemas.openxmlformats.org/officeDocument/2006/relationships/customXml" Target="../ink/ink2264.xml"/><Relationship Id="rId323" Type="http://schemas.openxmlformats.org/officeDocument/2006/relationships/image" Target="../media/image2218.png"/><Relationship Id="rId344" Type="http://schemas.openxmlformats.org/officeDocument/2006/relationships/customXml" Target="../ink/ink2285.xml"/><Relationship Id="rId20" Type="http://schemas.openxmlformats.org/officeDocument/2006/relationships/customXml" Target="../ink/ink2123.xml"/><Relationship Id="rId41" Type="http://schemas.openxmlformats.org/officeDocument/2006/relationships/image" Target="../media/image20790.png"/><Relationship Id="rId62" Type="http://schemas.openxmlformats.org/officeDocument/2006/relationships/customXml" Target="../ink/ink2144.xml"/><Relationship Id="rId83" Type="http://schemas.openxmlformats.org/officeDocument/2006/relationships/image" Target="../media/image2099.png"/><Relationship Id="rId179" Type="http://schemas.openxmlformats.org/officeDocument/2006/relationships/image" Target="../media/image2146.png"/><Relationship Id="rId365" Type="http://schemas.openxmlformats.org/officeDocument/2006/relationships/image" Target="../media/image2239.png"/><Relationship Id="rId386" Type="http://schemas.openxmlformats.org/officeDocument/2006/relationships/customXml" Target="../ink/ink2306.xml"/><Relationship Id="rId190" Type="http://schemas.openxmlformats.org/officeDocument/2006/relationships/customXml" Target="../ink/ink2208.xml"/><Relationship Id="rId204" Type="http://schemas.openxmlformats.org/officeDocument/2006/relationships/customXml" Target="../ink/ink2215.xml"/><Relationship Id="rId225" Type="http://schemas.openxmlformats.org/officeDocument/2006/relationships/image" Target="../media/image2169.png"/><Relationship Id="rId246" Type="http://schemas.openxmlformats.org/officeDocument/2006/relationships/customXml" Target="../ink/ink2236.xml"/><Relationship Id="rId267" Type="http://schemas.openxmlformats.org/officeDocument/2006/relationships/image" Target="../media/image2190.png"/><Relationship Id="rId288" Type="http://schemas.openxmlformats.org/officeDocument/2006/relationships/customXml" Target="../ink/ink2257.xml"/><Relationship Id="rId106" Type="http://schemas.openxmlformats.org/officeDocument/2006/relationships/customXml" Target="../ink/ink2166.xml"/><Relationship Id="rId127" Type="http://schemas.openxmlformats.org/officeDocument/2006/relationships/image" Target="../media/image2121.png"/><Relationship Id="rId313" Type="http://schemas.openxmlformats.org/officeDocument/2006/relationships/image" Target="../media/image2213.png"/><Relationship Id="rId10" Type="http://schemas.openxmlformats.org/officeDocument/2006/relationships/customXml" Target="../ink/ink2118.xml"/><Relationship Id="rId31" Type="http://schemas.openxmlformats.org/officeDocument/2006/relationships/image" Target="../media/image20740.png"/><Relationship Id="rId52" Type="http://schemas.openxmlformats.org/officeDocument/2006/relationships/customXml" Target="../ink/ink2139.xml"/><Relationship Id="rId73" Type="http://schemas.openxmlformats.org/officeDocument/2006/relationships/image" Target="../media/image2094.png"/><Relationship Id="rId94" Type="http://schemas.openxmlformats.org/officeDocument/2006/relationships/customXml" Target="../ink/ink2160.xml"/><Relationship Id="rId148" Type="http://schemas.openxmlformats.org/officeDocument/2006/relationships/customXml" Target="../ink/ink2187.xml"/><Relationship Id="rId169" Type="http://schemas.openxmlformats.org/officeDocument/2006/relationships/image" Target="../media/image1213.png"/><Relationship Id="rId334" Type="http://schemas.openxmlformats.org/officeDocument/2006/relationships/customXml" Target="../ink/ink2280.xml"/><Relationship Id="rId355" Type="http://schemas.openxmlformats.org/officeDocument/2006/relationships/image" Target="../media/image2234.png"/><Relationship Id="rId376" Type="http://schemas.openxmlformats.org/officeDocument/2006/relationships/customXml" Target="../ink/ink2301.xml"/><Relationship Id="rId4" Type="http://schemas.openxmlformats.org/officeDocument/2006/relationships/customXml" Target="../ink/ink2115.xml"/><Relationship Id="rId180" Type="http://schemas.openxmlformats.org/officeDocument/2006/relationships/customXml" Target="../ink/ink2203.xml"/><Relationship Id="rId215" Type="http://schemas.openxmlformats.org/officeDocument/2006/relationships/image" Target="../media/image2164.png"/><Relationship Id="rId236" Type="http://schemas.openxmlformats.org/officeDocument/2006/relationships/customXml" Target="../ink/ink2231.xml"/><Relationship Id="rId257" Type="http://schemas.openxmlformats.org/officeDocument/2006/relationships/image" Target="../media/image2185.png"/><Relationship Id="rId278" Type="http://schemas.openxmlformats.org/officeDocument/2006/relationships/customXml" Target="../ink/ink2252.xml"/><Relationship Id="rId303" Type="http://schemas.openxmlformats.org/officeDocument/2006/relationships/image" Target="../media/image2208.png"/><Relationship Id="rId42" Type="http://schemas.openxmlformats.org/officeDocument/2006/relationships/customXml" Target="../ink/ink2134.xml"/><Relationship Id="rId84" Type="http://schemas.openxmlformats.org/officeDocument/2006/relationships/customXml" Target="../ink/ink2155.xml"/><Relationship Id="rId138" Type="http://schemas.openxmlformats.org/officeDocument/2006/relationships/customXml" Target="../ink/ink2182.xml"/><Relationship Id="rId345" Type="http://schemas.openxmlformats.org/officeDocument/2006/relationships/image" Target="../media/image2229.png"/><Relationship Id="rId387" Type="http://schemas.openxmlformats.org/officeDocument/2006/relationships/image" Target="../media/image2250.png"/><Relationship Id="rId191" Type="http://schemas.openxmlformats.org/officeDocument/2006/relationships/image" Target="../media/image2152.png"/><Relationship Id="rId205" Type="http://schemas.openxmlformats.org/officeDocument/2006/relationships/image" Target="../media/image2159.png"/><Relationship Id="rId247" Type="http://schemas.openxmlformats.org/officeDocument/2006/relationships/image" Target="../media/image2180.png"/><Relationship Id="rId107" Type="http://schemas.openxmlformats.org/officeDocument/2006/relationships/image" Target="../media/image2111.png"/><Relationship Id="rId289" Type="http://schemas.openxmlformats.org/officeDocument/2006/relationships/image" Target="../media/image2201.png"/><Relationship Id="rId11" Type="http://schemas.openxmlformats.org/officeDocument/2006/relationships/image" Target="../media/image20640.png"/><Relationship Id="rId53" Type="http://schemas.openxmlformats.org/officeDocument/2006/relationships/image" Target="../media/image20840.png"/><Relationship Id="rId149" Type="http://schemas.openxmlformats.org/officeDocument/2006/relationships/image" Target="../media/image2132.png"/><Relationship Id="rId314" Type="http://schemas.openxmlformats.org/officeDocument/2006/relationships/customXml" Target="../ink/ink2270.xml"/><Relationship Id="rId356" Type="http://schemas.openxmlformats.org/officeDocument/2006/relationships/customXml" Target="../ink/ink2291.xml"/><Relationship Id="rId95" Type="http://schemas.openxmlformats.org/officeDocument/2006/relationships/image" Target="../media/image2105.png"/><Relationship Id="rId160" Type="http://schemas.openxmlformats.org/officeDocument/2006/relationships/customXml" Target="../ink/ink2193.xml"/><Relationship Id="rId216" Type="http://schemas.openxmlformats.org/officeDocument/2006/relationships/customXml" Target="../ink/ink2221.xml"/><Relationship Id="rId258" Type="http://schemas.openxmlformats.org/officeDocument/2006/relationships/customXml" Target="../ink/ink2242.xml"/><Relationship Id="rId22" Type="http://schemas.openxmlformats.org/officeDocument/2006/relationships/customXml" Target="../ink/ink2124.xml"/><Relationship Id="rId64" Type="http://schemas.openxmlformats.org/officeDocument/2006/relationships/customXml" Target="../ink/ink2145.xml"/><Relationship Id="rId118" Type="http://schemas.openxmlformats.org/officeDocument/2006/relationships/customXml" Target="../ink/ink2172.xml"/><Relationship Id="rId325" Type="http://schemas.openxmlformats.org/officeDocument/2006/relationships/image" Target="../media/image2219.png"/><Relationship Id="rId367" Type="http://schemas.openxmlformats.org/officeDocument/2006/relationships/image" Target="../media/image2240.png"/><Relationship Id="rId171" Type="http://schemas.openxmlformats.org/officeDocument/2006/relationships/image" Target="../media/image2142.png"/><Relationship Id="rId227" Type="http://schemas.openxmlformats.org/officeDocument/2006/relationships/image" Target="../media/image2170.png"/><Relationship Id="rId269" Type="http://schemas.openxmlformats.org/officeDocument/2006/relationships/image" Target="../media/image2191.png"/><Relationship Id="rId33" Type="http://schemas.openxmlformats.org/officeDocument/2006/relationships/image" Target="../media/image20750.png"/><Relationship Id="rId129" Type="http://schemas.openxmlformats.org/officeDocument/2006/relationships/image" Target="../media/image2122.png"/><Relationship Id="rId280" Type="http://schemas.openxmlformats.org/officeDocument/2006/relationships/customXml" Target="../ink/ink2253.xml"/><Relationship Id="rId336" Type="http://schemas.openxmlformats.org/officeDocument/2006/relationships/customXml" Target="../ink/ink2281.xml"/><Relationship Id="rId75" Type="http://schemas.openxmlformats.org/officeDocument/2006/relationships/image" Target="../media/image2095.png"/><Relationship Id="rId140" Type="http://schemas.openxmlformats.org/officeDocument/2006/relationships/customXml" Target="../ink/ink2183.xml"/><Relationship Id="rId182" Type="http://schemas.openxmlformats.org/officeDocument/2006/relationships/customXml" Target="../ink/ink2204.xml"/><Relationship Id="rId378" Type="http://schemas.openxmlformats.org/officeDocument/2006/relationships/customXml" Target="../ink/ink2302.xml"/><Relationship Id="rId6" Type="http://schemas.openxmlformats.org/officeDocument/2006/relationships/customXml" Target="../ink/ink2116.xml"/><Relationship Id="rId238" Type="http://schemas.openxmlformats.org/officeDocument/2006/relationships/customXml" Target="../ink/ink2232.xml"/><Relationship Id="rId291" Type="http://schemas.openxmlformats.org/officeDocument/2006/relationships/image" Target="../media/image2202.png"/><Relationship Id="rId305" Type="http://schemas.openxmlformats.org/officeDocument/2006/relationships/image" Target="../media/image2209.png"/><Relationship Id="rId347" Type="http://schemas.openxmlformats.org/officeDocument/2006/relationships/image" Target="../media/image2230.png"/><Relationship Id="rId44" Type="http://schemas.openxmlformats.org/officeDocument/2006/relationships/customXml" Target="../ink/ink2135.xml"/><Relationship Id="rId86" Type="http://schemas.openxmlformats.org/officeDocument/2006/relationships/customXml" Target="../ink/ink2156.xml"/><Relationship Id="rId151" Type="http://schemas.openxmlformats.org/officeDocument/2006/relationships/image" Target="../media/image2133.png"/><Relationship Id="rId389" Type="http://schemas.openxmlformats.org/officeDocument/2006/relationships/image" Target="../media/image2251.png"/><Relationship Id="rId193" Type="http://schemas.openxmlformats.org/officeDocument/2006/relationships/image" Target="../media/image2153.png"/><Relationship Id="rId207" Type="http://schemas.openxmlformats.org/officeDocument/2006/relationships/image" Target="../media/image2160.png"/><Relationship Id="rId249" Type="http://schemas.openxmlformats.org/officeDocument/2006/relationships/image" Target="../media/image2181.png"/><Relationship Id="rId13" Type="http://schemas.openxmlformats.org/officeDocument/2006/relationships/image" Target="../media/image20650.png"/><Relationship Id="rId109" Type="http://schemas.openxmlformats.org/officeDocument/2006/relationships/image" Target="../media/image2112.png"/><Relationship Id="rId260" Type="http://schemas.openxmlformats.org/officeDocument/2006/relationships/customXml" Target="../ink/ink2243.xml"/><Relationship Id="rId316" Type="http://schemas.openxmlformats.org/officeDocument/2006/relationships/customXml" Target="../ink/ink2271.xml"/><Relationship Id="rId55" Type="http://schemas.openxmlformats.org/officeDocument/2006/relationships/image" Target="../media/image20850.png"/><Relationship Id="rId97" Type="http://schemas.openxmlformats.org/officeDocument/2006/relationships/image" Target="../media/image2106.png"/><Relationship Id="rId120" Type="http://schemas.openxmlformats.org/officeDocument/2006/relationships/customXml" Target="../ink/ink2173.xml"/><Relationship Id="rId358" Type="http://schemas.openxmlformats.org/officeDocument/2006/relationships/customXml" Target="../ink/ink2292.xml"/><Relationship Id="rId162" Type="http://schemas.openxmlformats.org/officeDocument/2006/relationships/customXml" Target="../ink/ink2194.xml"/><Relationship Id="rId218" Type="http://schemas.openxmlformats.org/officeDocument/2006/relationships/customXml" Target="../ink/ink2222.xml"/><Relationship Id="rId271" Type="http://schemas.openxmlformats.org/officeDocument/2006/relationships/image" Target="../media/image2192.png"/><Relationship Id="rId24" Type="http://schemas.openxmlformats.org/officeDocument/2006/relationships/customXml" Target="../ink/ink2125.xml"/><Relationship Id="rId66" Type="http://schemas.openxmlformats.org/officeDocument/2006/relationships/customXml" Target="../ink/ink2146.xml"/><Relationship Id="rId131" Type="http://schemas.openxmlformats.org/officeDocument/2006/relationships/image" Target="../media/image2123.png"/><Relationship Id="rId327" Type="http://schemas.openxmlformats.org/officeDocument/2006/relationships/image" Target="../media/image2220.png"/><Relationship Id="rId369" Type="http://schemas.openxmlformats.org/officeDocument/2006/relationships/image" Target="../media/image2241.png"/><Relationship Id="rId173" Type="http://schemas.openxmlformats.org/officeDocument/2006/relationships/image" Target="../media/image2143.png"/><Relationship Id="rId229" Type="http://schemas.openxmlformats.org/officeDocument/2006/relationships/image" Target="../media/image2171.png"/><Relationship Id="rId380" Type="http://schemas.openxmlformats.org/officeDocument/2006/relationships/customXml" Target="../ink/ink2303.xml"/><Relationship Id="rId240" Type="http://schemas.openxmlformats.org/officeDocument/2006/relationships/customXml" Target="../ink/ink2233.xml"/><Relationship Id="rId35" Type="http://schemas.openxmlformats.org/officeDocument/2006/relationships/image" Target="../media/image20760.png"/><Relationship Id="rId77" Type="http://schemas.openxmlformats.org/officeDocument/2006/relationships/image" Target="../media/image2096.png"/><Relationship Id="rId100" Type="http://schemas.openxmlformats.org/officeDocument/2006/relationships/customXml" Target="../ink/ink2163.xml"/><Relationship Id="rId282" Type="http://schemas.openxmlformats.org/officeDocument/2006/relationships/customXml" Target="../ink/ink2254.xml"/><Relationship Id="rId338" Type="http://schemas.openxmlformats.org/officeDocument/2006/relationships/customXml" Target="../ink/ink2282.xml"/><Relationship Id="rId8" Type="http://schemas.openxmlformats.org/officeDocument/2006/relationships/customXml" Target="../ink/ink2117.xml"/><Relationship Id="rId142" Type="http://schemas.openxmlformats.org/officeDocument/2006/relationships/customXml" Target="../ink/ink2184.xml"/><Relationship Id="rId184" Type="http://schemas.openxmlformats.org/officeDocument/2006/relationships/customXml" Target="../ink/ink2205.xml"/><Relationship Id="rId391" Type="http://schemas.openxmlformats.org/officeDocument/2006/relationships/image" Target="../media/image2252.png"/><Relationship Id="rId251" Type="http://schemas.openxmlformats.org/officeDocument/2006/relationships/image" Target="../media/image2182.png"/><Relationship Id="rId46" Type="http://schemas.openxmlformats.org/officeDocument/2006/relationships/customXml" Target="../ink/ink2136.xml"/><Relationship Id="rId293" Type="http://schemas.openxmlformats.org/officeDocument/2006/relationships/image" Target="../media/image2203.png"/><Relationship Id="rId307" Type="http://schemas.openxmlformats.org/officeDocument/2006/relationships/image" Target="../media/image2210.png"/><Relationship Id="rId349" Type="http://schemas.openxmlformats.org/officeDocument/2006/relationships/image" Target="../media/image2231.png"/><Relationship Id="rId88" Type="http://schemas.openxmlformats.org/officeDocument/2006/relationships/customXml" Target="../ink/ink2157.xml"/><Relationship Id="rId111" Type="http://schemas.openxmlformats.org/officeDocument/2006/relationships/image" Target="../media/image2113.png"/><Relationship Id="rId153" Type="http://schemas.openxmlformats.org/officeDocument/2006/relationships/image" Target="../media/image2134.png"/><Relationship Id="rId195" Type="http://schemas.openxmlformats.org/officeDocument/2006/relationships/image" Target="../media/image2154.png"/><Relationship Id="rId209" Type="http://schemas.openxmlformats.org/officeDocument/2006/relationships/image" Target="../media/image2161.png"/><Relationship Id="rId360" Type="http://schemas.openxmlformats.org/officeDocument/2006/relationships/customXml" Target="../ink/ink2293.xml"/><Relationship Id="rId220" Type="http://schemas.openxmlformats.org/officeDocument/2006/relationships/customXml" Target="../ink/ink2223.xml"/><Relationship Id="rId15" Type="http://schemas.openxmlformats.org/officeDocument/2006/relationships/image" Target="../media/image20660.png"/><Relationship Id="rId57" Type="http://schemas.openxmlformats.org/officeDocument/2006/relationships/image" Target="../media/image20860.png"/><Relationship Id="rId262" Type="http://schemas.openxmlformats.org/officeDocument/2006/relationships/customXml" Target="../ink/ink2244.xml"/><Relationship Id="rId318" Type="http://schemas.openxmlformats.org/officeDocument/2006/relationships/customXml" Target="../ink/ink2272.xml"/><Relationship Id="rId99" Type="http://schemas.openxmlformats.org/officeDocument/2006/relationships/image" Target="../media/image2107.png"/><Relationship Id="rId122" Type="http://schemas.openxmlformats.org/officeDocument/2006/relationships/customXml" Target="../ink/ink2174.xml"/><Relationship Id="rId164" Type="http://schemas.openxmlformats.org/officeDocument/2006/relationships/customXml" Target="../ink/ink2195.xml"/><Relationship Id="rId371" Type="http://schemas.openxmlformats.org/officeDocument/2006/relationships/image" Target="../media/image2242.png"/><Relationship Id="rId26" Type="http://schemas.openxmlformats.org/officeDocument/2006/relationships/customXml" Target="../ink/ink2126.xml"/><Relationship Id="rId231" Type="http://schemas.openxmlformats.org/officeDocument/2006/relationships/image" Target="../media/image2172.png"/><Relationship Id="rId273" Type="http://schemas.openxmlformats.org/officeDocument/2006/relationships/image" Target="../media/image2193.png"/><Relationship Id="rId329" Type="http://schemas.openxmlformats.org/officeDocument/2006/relationships/image" Target="../media/image2221.png"/><Relationship Id="rId68" Type="http://schemas.openxmlformats.org/officeDocument/2006/relationships/customXml" Target="../ink/ink2147.xml"/><Relationship Id="rId133" Type="http://schemas.openxmlformats.org/officeDocument/2006/relationships/image" Target="../media/image2124.png"/><Relationship Id="rId175" Type="http://schemas.openxmlformats.org/officeDocument/2006/relationships/image" Target="../media/image2144.png"/><Relationship Id="rId340" Type="http://schemas.openxmlformats.org/officeDocument/2006/relationships/customXml" Target="../ink/ink2283.xml"/><Relationship Id="rId200" Type="http://schemas.openxmlformats.org/officeDocument/2006/relationships/customXml" Target="../ink/ink2213.xml"/><Relationship Id="rId382" Type="http://schemas.openxmlformats.org/officeDocument/2006/relationships/customXml" Target="../ink/ink2304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1.png"/><Relationship Id="rId671" Type="http://schemas.openxmlformats.org/officeDocument/2006/relationships/image" Target="../media/image2581.png"/><Relationship Id="rId21" Type="http://schemas.openxmlformats.org/officeDocument/2006/relationships/image" Target="../media/image2263.png"/><Relationship Id="rId324" Type="http://schemas.openxmlformats.org/officeDocument/2006/relationships/customXml" Target="../ink/ink2466.xml"/><Relationship Id="rId531" Type="http://schemas.openxmlformats.org/officeDocument/2006/relationships/image" Target="../media/image2517.png"/><Relationship Id="rId629" Type="http://schemas.openxmlformats.org/officeDocument/2006/relationships/image" Target="../media/image2561.png"/><Relationship Id="rId170" Type="http://schemas.openxmlformats.org/officeDocument/2006/relationships/customXml" Target="../ink/ink2389.xml"/><Relationship Id="rId268" Type="http://schemas.openxmlformats.org/officeDocument/2006/relationships/customXml" Target="../ink/ink2438.xml"/><Relationship Id="rId475" Type="http://schemas.openxmlformats.org/officeDocument/2006/relationships/image" Target="../media/image2489.png"/><Relationship Id="rId32" Type="http://schemas.openxmlformats.org/officeDocument/2006/relationships/customXml" Target="../ink/ink2325.xml"/><Relationship Id="rId128" Type="http://schemas.openxmlformats.org/officeDocument/2006/relationships/customXml" Target="../ink/ink2368.xml"/><Relationship Id="rId335" Type="http://schemas.openxmlformats.org/officeDocument/2006/relationships/image" Target="../media/image2420.png"/><Relationship Id="rId542" Type="http://schemas.openxmlformats.org/officeDocument/2006/relationships/customXml" Target="../ink/ink2575.xml"/><Relationship Id="rId181" Type="http://schemas.openxmlformats.org/officeDocument/2006/relationships/image" Target="../media/image2343.png"/><Relationship Id="rId402" Type="http://schemas.openxmlformats.org/officeDocument/2006/relationships/customXml" Target="../ink/ink2505.xml"/><Relationship Id="rId279" Type="http://schemas.openxmlformats.org/officeDocument/2006/relationships/image" Target="../media/image2392.png"/><Relationship Id="rId486" Type="http://schemas.openxmlformats.org/officeDocument/2006/relationships/customXml" Target="../ink/ink2547.xml"/><Relationship Id="rId139" Type="http://schemas.openxmlformats.org/officeDocument/2006/relationships/image" Target="../media/image2322.png"/><Relationship Id="rId346" Type="http://schemas.openxmlformats.org/officeDocument/2006/relationships/customXml" Target="../ink/ink2477.xml"/><Relationship Id="rId553" Type="http://schemas.openxmlformats.org/officeDocument/2006/relationships/image" Target="../media/image2528.png"/><Relationship Id="rId192" Type="http://schemas.openxmlformats.org/officeDocument/2006/relationships/customXml" Target="../ink/ink2400.xml"/><Relationship Id="rId206" Type="http://schemas.openxmlformats.org/officeDocument/2006/relationships/customXml" Target="../ink/ink2407.xml"/><Relationship Id="rId413" Type="http://schemas.openxmlformats.org/officeDocument/2006/relationships/image" Target="../media/image2458.png"/><Relationship Id="rId497" Type="http://schemas.openxmlformats.org/officeDocument/2006/relationships/image" Target="../media/image2500.png"/><Relationship Id="rId620" Type="http://schemas.openxmlformats.org/officeDocument/2006/relationships/customXml" Target="../ink/ink2614.xml"/><Relationship Id="rId357" Type="http://schemas.openxmlformats.org/officeDocument/2006/relationships/image" Target="../media/image2431.png"/><Relationship Id="rId54" Type="http://schemas.openxmlformats.org/officeDocument/2006/relationships/customXml" Target="../ink/ink2331.xml"/><Relationship Id="rId217" Type="http://schemas.openxmlformats.org/officeDocument/2006/relationships/image" Target="../media/image2361.png"/><Relationship Id="rId564" Type="http://schemas.openxmlformats.org/officeDocument/2006/relationships/customXml" Target="../ink/ink2586.xml"/><Relationship Id="rId424" Type="http://schemas.openxmlformats.org/officeDocument/2006/relationships/customXml" Target="../ink/ink2516.xml"/><Relationship Id="rId631" Type="http://schemas.openxmlformats.org/officeDocument/2006/relationships/image" Target="../media/image2562.png"/><Relationship Id="rId270" Type="http://schemas.openxmlformats.org/officeDocument/2006/relationships/customXml" Target="../ink/ink2439.xml"/><Relationship Id="rId65" Type="http://schemas.openxmlformats.org/officeDocument/2006/relationships/image" Target="../media/image2285.png"/><Relationship Id="rId130" Type="http://schemas.openxmlformats.org/officeDocument/2006/relationships/customXml" Target="../ink/ink2369.xml"/><Relationship Id="rId368" Type="http://schemas.openxmlformats.org/officeDocument/2006/relationships/customXml" Target="../ink/ink2488.xml"/><Relationship Id="rId575" Type="http://schemas.openxmlformats.org/officeDocument/2006/relationships/image" Target="../media/image2539.png"/><Relationship Id="rId228" Type="http://schemas.openxmlformats.org/officeDocument/2006/relationships/customXml" Target="../ink/ink2418.xml"/><Relationship Id="rId435" Type="http://schemas.openxmlformats.org/officeDocument/2006/relationships/image" Target="../media/image2469.png"/><Relationship Id="rId642" Type="http://schemas.openxmlformats.org/officeDocument/2006/relationships/customXml" Target="../ink/ink2625.xml"/><Relationship Id="rId281" Type="http://schemas.openxmlformats.org/officeDocument/2006/relationships/image" Target="../media/image2393.png"/><Relationship Id="rId502" Type="http://schemas.openxmlformats.org/officeDocument/2006/relationships/customXml" Target="../ink/ink2555.xml"/><Relationship Id="rId76" Type="http://schemas.openxmlformats.org/officeDocument/2006/relationships/customXml" Target="../ink/ink2342.xml"/><Relationship Id="rId141" Type="http://schemas.openxmlformats.org/officeDocument/2006/relationships/image" Target="../media/image2323.png"/><Relationship Id="rId379" Type="http://schemas.openxmlformats.org/officeDocument/2006/relationships/image" Target="../media/image2441.png"/><Relationship Id="rId586" Type="http://schemas.openxmlformats.org/officeDocument/2006/relationships/customXml" Target="../ink/ink2597.xml"/><Relationship Id="rId7" Type="http://schemas.openxmlformats.org/officeDocument/2006/relationships/image" Target="../media/image2256.png"/><Relationship Id="rId239" Type="http://schemas.openxmlformats.org/officeDocument/2006/relationships/image" Target="../media/image2372.png"/><Relationship Id="rId446" Type="http://schemas.openxmlformats.org/officeDocument/2006/relationships/customXml" Target="../ink/ink2527.xml"/><Relationship Id="rId653" Type="http://schemas.openxmlformats.org/officeDocument/2006/relationships/image" Target="../media/image2573.png"/><Relationship Id="rId292" Type="http://schemas.openxmlformats.org/officeDocument/2006/relationships/customXml" Target="../ink/ink2450.xml"/><Relationship Id="rId306" Type="http://schemas.openxmlformats.org/officeDocument/2006/relationships/customXml" Target="../ink/ink2457.xml"/><Relationship Id="rId87" Type="http://schemas.openxmlformats.org/officeDocument/2006/relationships/image" Target="../media/image2296.png"/><Relationship Id="rId513" Type="http://schemas.openxmlformats.org/officeDocument/2006/relationships/image" Target="../media/image2508.png"/><Relationship Id="rId597" Type="http://schemas.openxmlformats.org/officeDocument/2006/relationships/image" Target="../media/image2550.png"/><Relationship Id="rId152" Type="http://schemas.openxmlformats.org/officeDocument/2006/relationships/customXml" Target="../ink/ink2380.xml"/><Relationship Id="rId457" Type="http://schemas.openxmlformats.org/officeDocument/2006/relationships/image" Target="../media/image2480.png"/><Relationship Id="rId664" Type="http://schemas.openxmlformats.org/officeDocument/2006/relationships/customXml" Target="../ink/ink2636.xml"/><Relationship Id="rId14" Type="http://schemas.openxmlformats.org/officeDocument/2006/relationships/customXml" Target="../ink/ink2316.xml"/><Relationship Id="rId317" Type="http://schemas.openxmlformats.org/officeDocument/2006/relationships/image" Target="../media/image2411.png"/><Relationship Id="rId524" Type="http://schemas.openxmlformats.org/officeDocument/2006/relationships/customXml" Target="../ink/ink2566.xml"/><Relationship Id="rId98" Type="http://schemas.openxmlformats.org/officeDocument/2006/relationships/customXml" Target="../ink/ink2353.xml"/><Relationship Id="rId163" Type="http://schemas.openxmlformats.org/officeDocument/2006/relationships/image" Target="../media/image2334.png"/><Relationship Id="rId370" Type="http://schemas.openxmlformats.org/officeDocument/2006/relationships/customXml" Target="../ink/ink2489.xml"/><Relationship Id="rId230" Type="http://schemas.openxmlformats.org/officeDocument/2006/relationships/customXml" Target="../ink/ink2419.xml"/><Relationship Id="rId468" Type="http://schemas.openxmlformats.org/officeDocument/2006/relationships/customXml" Target="../ink/ink2538.xml"/><Relationship Id="rId25" Type="http://schemas.openxmlformats.org/officeDocument/2006/relationships/image" Target="../media/image2265.png"/><Relationship Id="rId328" Type="http://schemas.openxmlformats.org/officeDocument/2006/relationships/customXml" Target="../ink/ink2468.xml"/><Relationship Id="rId535" Type="http://schemas.openxmlformats.org/officeDocument/2006/relationships/image" Target="../media/image2519.png"/><Relationship Id="rId174" Type="http://schemas.openxmlformats.org/officeDocument/2006/relationships/customXml" Target="../ink/ink2391.xml"/><Relationship Id="rId381" Type="http://schemas.openxmlformats.org/officeDocument/2006/relationships/image" Target="../media/image2442.png"/><Relationship Id="rId602" Type="http://schemas.openxmlformats.org/officeDocument/2006/relationships/customXml" Target="../ink/ink2605.xml"/><Relationship Id="rId241" Type="http://schemas.openxmlformats.org/officeDocument/2006/relationships/image" Target="../media/image2373.png"/><Relationship Id="rId479" Type="http://schemas.openxmlformats.org/officeDocument/2006/relationships/image" Target="../media/image2491.png"/><Relationship Id="rId36" Type="http://schemas.openxmlformats.org/officeDocument/2006/relationships/customXml" Target="../ink/ink2327.xml"/><Relationship Id="rId339" Type="http://schemas.openxmlformats.org/officeDocument/2006/relationships/image" Target="../media/image2422.png"/><Relationship Id="rId546" Type="http://schemas.openxmlformats.org/officeDocument/2006/relationships/customXml" Target="../ink/ink2577.xml"/><Relationship Id="rId101" Type="http://schemas.openxmlformats.org/officeDocument/2006/relationships/image" Target="../media/image2303.png"/><Relationship Id="rId185" Type="http://schemas.openxmlformats.org/officeDocument/2006/relationships/image" Target="../media/image2345.png"/><Relationship Id="rId406" Type="http://schemas.openxmlformats.org/officeDocument/2006/relationships/customXml" Target="../ink/ink2507.xml"/><Relationship Id="rId392" Type="http://schemas.openxmlformats.org/officeDocument/2006/relationships/customXml" Target="../ink/ink2500.xml"/><Relationship Id="rId613" Type="http://schemas.openxmlformats.org/officeDocument/2006/relationships/image" Target="../media/image2271.png"/><Relationship Id="rId252" Type="http://schemas.openxmlformats.org/officeDocument/2006/relationships/customXml" Target="../ink/ink2430.xml"/><Relationship Id="rId47" Type="http://schemas.openxmlformats.org/officeDocument/2006/relationships/image" Target="../media/image2276.png"/><Relationship Id="rId112" Type="http://schemas.openxmlformats.org/officeDocument/2006/relationships/customXml" Target="../ink/ink2360.xml"/><Relationship Id="rId557" Type="http://schemas.openxmlformats.org/officeDocument/2006/relationships/image" Target="../media/image2530.png"/><Relationship Id="rId196" Type="http://schemas.openxmlformats.org/officeDocument/2006/relationships/customXml" Target="../ink/ink2402.xml"/><Relationship Id="rId417" Type="http://schemas.openxmlformats.org/officeDocument/2006/relationships/image" Target="../media/image2460.png"/><Relationship Id="rId624" Type="http://schemas.openxmlformats.org/officeDocument/2006/relationships/customXml" Target="../ink/ink2616.xml"/><Relationship Id="rId263" Type="http://schemas.openxmlformats.org/officeDocument/2006/relationships/image" Target="../media/image2384.png"/><Relationship Id="rId470" Type="http://schemas.openxmlformats.org/officeDocument/2006/relationships/customXml" Target="../ink/ink2539.xml"/><Relationship Id="rId58" Type="http://schemas.openxmlformats.org/officeDocument/2006/relationships/customXml" Target="../ink/ink2333.xml"/><Relationship Id="rId123" Type="http://schemas.openxmlformats.org/officeDocument/2006/relationships/image" Target="../media/image2314.png"/><Relationship Id="rId330" Type="http://schemas.openxmlformats.org/officeDocument/2006/relationships/customXml" Target="../ink/ink2469.xml"/><Relationship Id="rId568" Type="http://schemas.openxmlformats.org/officeDocument/2006/relationships/customXml" Target="../ink/ink2588.xml"/><Relationship Id="rId428" Type="http://schemas.openxmlformats.org/officeDocument/2006/relationships/customXml" Target="../ink/ink2518.xml"/><Relationship Id="rId635" Type="http://schemas.openxmlformats.org/officeDocument/2006/relationships/image" Target="../media/image2564.png"/><Relationship Id="rId232" Type="http://schemas.openxmlformats.org/officeDocument/2006/relationships/customXml" Target="../ink/ink2420.xml"/><Relationship Id="rId274" Type="http://schemas.openxmlformats.org/officeDocument/2006/relationships/customXml" Target="../ink/ink2441.xml"/><Relationship Id="rId481" Type="http://schemas.openxmlformats.org/officeDocument/2006/relationships/image" Target="../media/image2492.png"/><Relationship Id="rId27" Type="http://schemas.openxmlformats.org/officeDocument/2006/relationships/image" Target="../media/image2266.png"/><Relationship Id="rId69" Type="http://schemas.openxmlformats.org/officeDocument/2006/relationships/image" Target="../media/image2287.png"/><Relationship Id="rId134" Type="http://schemas.openxmlformats.org/officeDocument/2006/relationships/customXml" Target="../ink/ink2371.xml"/><Relationship Id="rId537" Type="http://schemas.openxmlformats.org/officeDocument/2006/relationships/image" Target="../media/image2520.png"/><Relationship Id="rId579" Type="http://schemas.openxmlformats.org/officeDocument/2006/relationships/image" Target="../media/image2541.png"/><Relationship Id="rId80" Type="http://schemas.openxmlformats.org/officeDocument/2006/relationships/customXml" Target="../ink/ink2344.xml"/><Relationship Id="rId176" Type="http://schemas.openxmlformats.org/officeDocument/2006/relationships/customXml" Target="../ink/ink2392.xml"/><Relationship Id="rId341" Type="http://schemas.openxmlformats.org/officeDocument/2006/relationships/image" Target="../media/image2423.png"/><Relationship Id="rId383" Type="http://schemas.openxmlformats.org/officeDocument/2006/relationships/image" Target="../media/image2443.png"/><Relationship Id="rId439" Type="http://schemas.openxmlformats.org/officeDocument/2006/relationships/image" Target="../media/image2471.png"/><Relationship Id="rId590" Type="http://schemas.openxmlformats.org/officeDocument/2006/relationships/customXml" Target="../ink/ink2599.xml"/><Relationship Id="rId604" Type="http://schemas.openxmlformats.org/officeDocument/2006/relationships/customXml" Target="../ink/ink2606.xml"/><Relationship Id="rId646" Type="http://schemas.openxmlformats.org/officeDocument/2006/relationships/customXml" Target="../ink/ink2627.xml"/><Relationship Id="rId201" Type="http://schemas.openxmlformats.org/officeDocument/2006/relationships/image" Target="../media/image2353.png"/><Relationship Id="rId243" Type="http://schemas.openxmlformats.org/officeDocument/2006/relationships/image" Target="../media/image2374.png"/><Relationship Id="rId285" Type="http://schemas.openxmlformats.org/officeDocument/2006/relationships/image" Target="../media/image2395.png"/><Relationship Id="rId450" Type="http://schemas.openxmlformats.org/officeDocument/2006/relationships/customXml" Target="../ink/ink2529.xml"/><Relationship Id="rId506" Type="http://schemas.openxmlformats.org/officeDocument/2006/relationships/customXml" Target="../ink/ink2557.xml"/><Relationship Id="rId103" Type="http://schemas.openxmlformats.org/officeDocument/2006/relationships/image" Target="../media/image2304.png"/><Relationship Id="rId310" Type="http://schemas.openxmlformats.org/officeDocument/2006/relationships/customXml" Target="../ink/ink2459.xml"/><Relationship Id="rId492" Type="http://schemas.openxmlformats.org/officeDocument/2006/relationships/customXml" Target="../ink/ink2550.xml"/><Relationship Id="rId548" Type="http://schemas.openxmlformats.org/officeDocument/2006/relationships/customXml" Target="../ink/ink2578.xml"/><Relationship Id="rId91" Type="http://schemas.openxmlformats.org/officeDocument/2006/relationships/image" Target="../media/image2298.png"/><Relationship Id="rId145" Type="http://schemas.openxmlformats.org/officeDocument/2006/relationships/image" Target="../media/image2325.png"/><Relationship Id="rId187" Type="http://schemas.openxmlformats.org/officeDocument/2006/relationships/image" Target="../media/image2346.png"/><Relationship Id="rId352" Type="http://schemas.openxmlformats.org/officeDocument/2006/relationships/customXml" Target="../ink/ink2480.xml"/><Relationship Id="rId394" Type="http://schemas.openxmlformats.org/officeDocument/2006/relationships/customXml" Target="../ink/ink2501.xml"/><Relationship Id="rId408" Type="http://schemas.openxmlformats.org/officeDocument/2006/relationships/customXml" Target="../ink/ink2508.xml"/><Relationship Id="rId615" Type="http://schemas.openxmlformats.org/officeDocument/2006/relationships/image" Target="../media/image2272.png"/><Relationship Id="rId212" Type="http://schemas.openxmlformats.org/officeDocument/2006/relationships/customXml" Target="../ink/ink2410.xml"/><Relationship Id="rId254" Type="http://schemas.openxmlformats.org/officeDocument/2006/relationships/customXml" Target="../ink/ink2431.xml"/><Relationship Id="rId657" Type="http://schemas.openxmlformats.org/officeDocument/2006/relationships/image" Target="../media/image24.png"/><Relationship Id="rId49" Type="http://schemas.openxmlformats.org/officeDocument/2006/relationships/image" Target="../media/image2277.png"/><Relationship Id="rId114" Type="http://schemas.openxmlformats.org/officeDocument/2006/relationships/customXml" Target="../ink/ink2361.xml"/><Relationship Id="rId296" Type="http://schemas.openxmlformats.org/officeDocument/2006/relationships/customXml" Target="../ink/ink2452.xml"/><Relationship Id="rId461" Type="http://schemas.openxmlformats.org/officeDocument/2006/relationships/image" Target="../media/image2482.png"/><Relationship Id="rId517" Type="http://schemas.openxmlformats.org/officeDocument/2006/relationships/image" Target="../media/image2510.png"/><Relationship Id="rId559" Type="http://schemas.openxmlformats.org/officeDocument/2006/relationships/image" Target="../media/image2531.png"/><Relationship Id="rId60" Type="http://schemas.openxmlformats.org/officeDocument/2006/relationships/customXml" Target="../ink/ink2334.xml"/><Relationship Id="rId156" Type="http://schemas.openxmlformats.org/officeDocument/2006/relationships/customXml" Target="../ink/ink2382.xml"/><Relationship Id="rId198" Type="http://schemas.openxmlformats.org/officeDocument/2006/relationships/customXml" Target="../ink/ink2403.xml"/><Relationship Id="rId321" Type="http://schemas.openxmlformats.org/officeDocument/2006/relationships/image" Target="../media/image2413.png"/><Relationship Id="rId363" Type="http://schemas.openxmlformats.org/officeDocument/2006/relationships/image" Target="../media/image2434.png"/><Relationship Id="rId419" Type="http://schemas.openxmlformats.org/officeDocument/2006/relationships/image" Target="../media/image2461.png"/><Relationship Id="rId570" Type="http://schemas.openxmlformats.org/officeDocument/2006/relationships/customXml" Target="../ink/ink2589.xml"/><Relationship Id="rId626" Type="http://schemas.openxmlformats.org/officeDocument/2006/relationships/customXml" Target="../ink/ink2617.xml"/><Relationship Id="rId223" Type="http://schemas.openxmlformats.org/officeDocument/2006/relationships/image" Target="../media/image2364.png"/><Relationship Id="rId430" Type="http://schemas.openxmlformats.org/officeDocument/2006/relationships/customXml" Target="../ink/ink2519.xml"/><Relationship Id="rId668" Type="http://schemas.openxmlformats.org/officeDocument/2006/relationships/customXml" Target="../ink/ink2638.xml"/><Relationship Id="rId18" Type="http://schemas.openxmlformats.org/officeDocument/2006/relationships/customXml" Target="../ink/ink2318.xml"/><Relationship Id="rId265" Type="http://schemas.openxmlformats.org/officeDocument/2006/relationships/image" Target="../media/image2385.png"/><Relationship Id="rId472" Type="http://schemas.openxmlformats.org/officeDocument/2006/relationships/customXml" Target="../ink/ink2540.xml"/><Relationship Id="rId528" Type="http://schemas.openxmlformats.org/officeDocument/2006/relationships/customXml" Target="../ink/ink2568.xml"/><Relationship Id="rId125" Type="http://schemas.openxmlformats.org/officeDocument/2006/relationships/image" Target="../media/image2315.png"/><Relationship Id="rId167" Type="http://schemas.openxmlformats.org/officeDocument/2006/relationships/image" Target="../media/image2336.png"/><Relationship Id="rId332" Type="http://schemas.openxmlformats.org/officeDocument/2006/relationships/customXml" Target="../ink/ink2470.xml"/><Relationship Id="rId374" Type="http://schemas.openxmlformats.org/officeDocument/2006/relationships/customXml" Target="../ink/ink2491.xml"/><Relationship Id="rId581" Type="http://schemas.openxmlformats.org/officeDocument/2006/relationships/image" Target="../media/image2542.png"/><Relationship Id="rId71" Type="http://schemas.openxmlformats.org/officeDocument/2006/relationships/image" Target="../media/image2288.png"/><Relationship Id="rId234" Type="http://schemas.openxmlformats.org/officeDocument/2006/relationships/customXml" Target="../ink/ink2421.xml"/><Relationship Id="rId637" Type="http://schemas.openxmlformats.org/officeDocument/2006/relationships/image" Target="../media/image2565.png"/><Relationship Id="rId2" Type="http://schemas.openxmlformats.org/officeDocument/2006/relationships/customXml" Target="../ink/ink2310.xml"/><Relationship Id="rId29" Type="http://schemas.openxmlformats.org/officeDocument/2006/relationships/image" Target="../media/image2267.png"/><Relationship Id="rId276" Type="http://schemas.openxmlformats.org/officeDocument/2006/relationships/customXml" Target="../ink/ink2442.xml"/><Relationship Id="rId441" Type="http://schemas.openxmlformats.org/officeDocument/2006/relationships/image" Target="../media/image2472.png"/><Relationship Id="rId483" Type="http://schemas.openxmlformats.org/officeDocument/2006/relationships/image" Target="../media/image2493.png"/><Relationship Id="rId539" Type="http://schemas.openxmlformats.org/officeDocument/2006/relationships/image" Target="../media/image2521.png"/><Relationship Id="rId136" Type="http://schemas.openxmlformats.org/officeDocument/2006/relationships/customXml" Target="../ink/ink2372.xml"/><Relationship Id="rId178" Type="http://schemas.openxmlformats.org/officeDocument/2006/relationships/customXml" Target="../ink/ink2393.xml"/><Relationship Id="rId301" Type="http://schemas.openxmlformats.org/officeDocument/2006/relationships/image" Target="../media/image2403.png"/><Relationship Id="rId343" Type="http://schemas.openxmlformats.org/officeDocument/2006/relationships/image" Target="../media/image2424.png"/><Relationship Id="rId550" Type="http://schemas.openxmlformats.org/officeDocument/2006/relationships/customXml" Target="../ink/ink2579.xml"/><Relationship Id="rId82" Type="http://schemas.openxmlformats.org/officeDocument/2006/relationships/customXml" Target="../ink/ink2345.xml"/><Relationship Id="rId203" Type="http://schemas.openxmlformats.org/officeDocument/2006/relationships/image" Target="../media/image2354.png"/><Relationship Id="rId385" Type="http://schemas.openxmlformats.org/officeDocument/2006/relationships/image" Target="../media/image2444.png"/><Relationship Id="rId592" Type="http://schemas.openxmlformats.org/officeDocument/2006/relationships/customXml" Target="../ink/ink2600.xml"/><Relationship Id="rId606" Type="http://schemas.openxmlformats.org/officeDocument/2006/relationships/customXml" Target="../ink/ink2607.xml"/><Relationship Id="rId648" Type="http://schemas.openxmlformats.org/officeDocument/2006/relationships/customXml" Target="../ink/ink2628.xml"/><Relationship Id="rId245" Type="http://schemas.openxmlformats.org/officeDocument/2006/relationships/image" Target="../media/image2375.png"/><Relationship Id="rId287" Type="http://schemas.openxmlformats.org/officeDocument/2006/relationships/image" Target="../media/image2396.png"/><Relationship Id="rId410" Type="http://schemas.openxmlformats.org/officeDocument/2006/relationships/customXml" Target="../ink/ink2509.xml"/><Relationship Id="rId452" Type="http://schemas.openxmlformats.org/officeDocument/2006/relationships/customXml" Target="../ink/ink2530.xml"/><Relationship Id="rId494" Type="http://schemas.openxmlformats.org/officeDocument/2006/relationships/customXml" Target="../ink/ink2551.xml"/><Relationship Id="rId508" Type="http://schemas.openxmlformats.org/officeDocument/2006/relationships/customXml" Target="../ink/ink2558.xml"/><Relationship Id="rId105" Type="http://schemas.openxmlformats.org/officeDocument/2006/relationships/image" Target="../media/image2305.png"/><Relationship Id="rId147" Type="http://schemas.openxmlformats.org/officeDocument/2006/relationships/image" Target="../media/image2326.png"/><Relationship Id="rId312" Type="http://schemas.openxmlformats.org/officeDocument/2006/relationships/customXml" Target="../ink/ink2460.xml"/><Relationship Id="rId354" Type="http://schemas.openxmlformats.org/officeDocument/2006/relationships/customXml" Target="../ink/ink2481.xml"/><Relationship Id="rId51" Type="http://schemas.openxmlformats.org/officeDocument/2006/relationships/image" Target="../media/image2278.png"/><Relationship Id="rId93" Type="http://schemas.openxmlformats.org/officeDocument/2006/relationships/image" Target="../media/image2299.png"/><Relationship Id="rId189" Type="http://schemas.openxmlformats.org/officeDocument/2006/relationships/image" Target="../media/image2347.png"/><Relationship Id="rId396" Type="http://schemas.openxmlformats.org/officeDocument/2006/relationships/customXml" Target="../ink/ink2502.xml"/><Relationship Id="rId561" Type="http://schemas.openxmlformats.org/officeDocument/2006/relationships/image" Target="../media/image2532.png"/><Relationship Id="rId617" Type="http://schemas.openxmlformats.org/officeDocument/2006/relationships/image" Target="../media/image2273.png"/><Relationship Id="rId659" Type="http://schemas.openxmlformats.org/officeDocument/2006/relationships/image" Target="../media/image2575.png"/><Relationship Id="rId214" Type="http://schemas.openxmlformats.org/officeDocument/2006/relationships/customXml" Target="../ink/ink2411.xml"/><Relationship Id="rId256" Type="http://schemas.openxmlformats.org/officeDocument/2006/relationships/customXml" Target="../ink/ink2432.xml"/><Relationship Id="rId298" Type="http://schemas.openxmlformats.org/officeDocument/2006/relationships/customXml" Target="../ink/ink2453.xml"/><Relationship Id="rId421" Type="http://schemas.openxmlformats.org/officeDocument/2006/relationships/image" Target="../media/image2462.png"/><Relationship Id="rId463" Type="http://schemas.openxmlformats.org/officeDocument/2006/relationships/image" Target="../media/image2483.png"/><Relationship Id="rId519" Type="http://schemas.openxmlformats.org/officeDocument/2006/relationships/image" Target="../media/image2511.png"/><Relationship Id="rId670" Type="http://schemas.openxmlformats.org/officeDocument/2006/relationships/customXml" Target="../ink/ink2639.xml"/><Relationship Id="rId116" Type="http://schemas.openxmlformats.org/officeDocument/2006/relationships/customXml" Target="../ink/ink2362.xml"/><Relationship Id="rId158" Type="http://schemas.openxmlformats.org/officeDocument/2006/relationships/customXml" Target="../ink/ink2383.xml"/><Relationship Id="rId323" Type="http://schemas.openxmlformats.org/officeDocument/2006/relationships/image" Target="../media/image2414.png"/><Relationship Id="rId530" Type="http://schemas.openxmlformats.org/officeDocument/2006/relationships/customXml" Target="../ink/ink2569.xml"/><Relationship Id="rId20" Type="http://schemas.openxmlformats.org/officeDocument/2006/relationships/customXml" Target="../ink/ink2319.xml"/><Relationship Id="rId62" Type="http://schemas.openxmlformats.org/officeDocument/2006/relationships/customXml" Target="../ink/ink2335.xml"/><Relationship Id="rId365" Type="http://schemas.openxmlformats.org/officeDocument/2006/relationships/image" Target="../media/image2435.png"/><Relationship Id="rId572" Type="http://schemas.openxmlformats.org/officeDocument/2006/relationships/customXml" Target="../ink/ink2590.xml"/><Relationship Id="rId628" Type="http://schemas.openxmlformats.org/officeDocument/2006/relationships/customXml" Target="../ink/ink2618.xml"/><Relationship Id="rId225" Type="http://schemas.openxmlformats.org/officeDocument/2006/relationships/image" Target="../media/image2365.png"/><Relationship Id="rId267" Type="http://schemas.openxmlformats.org/officeDocument/2006/relationships/image" Target="../media/image2386.png"/><Relationship Id="rId432" Type="http://schemas.openxmlformats.org/officeDocument/2006/relationships/customXml" Target="../ink/ink2520.xml"/><Relationship Id="rId474" Type="http://schemas.openxmlformats.org/officeDocument/2006/relationships/customXml" Target="../ink/ink2541.xml"/><Relationship Id="rId127" Type="http://schemas.openxmlformats.org/officeDocument/2006/relationships/image" Target="../media/image2316.png"/><Relationship Id="rId31" Type="http://schemas.openxmlformats.org/officeDocument/2006/relationships/image" Target="../media/image2268.png"/><Relationship Id="rId73" Type="http://schemas.openxmlformats.org/officeDocument/2006/relationships/image" Target="../media/image2289.png"/><Relationship Id="rId169" Type="http://schemas.openxmlformats.org/officeDocument/2006/relationships/image" Target="../media/image2337.png"/><Relationship Id="rId334" Type="http://schemas.openxmlformats.org/officeDocument/2006/relationships/customXml" Target="../ink/ink2471.xml"/><Relationship Id="rId376" Type="http://schemas.openxmlformats.org/officeDocument/2006/relationships/customXml" Target="../ink/ink2492.xml"/><Relationship Id="rId541" Type="http://schemas.openxmlformats.org/officeDocument/2006/relationships/image" Target="../media/image2522.png"/><Relationship Id="rId583" Type="http://schemas.openxmlformats.org/officeDocument/2006/relationships/image" Target="../media/image2543.png"/><Relationship Id="rId639" Type="http://schemas.openxmlformats.org/officeDocument/2006/relationships/image" Target="../media/image2566.png"/><Relationship Id="rId4" Type="http://schemas.openxmlformats.org/officeDocument/2006/relationships/customXml" Target="../ink/ink2311.xml"/><Relationship Id="rId180" Type="http://schemas.openxmlformats.org/officeDocument/2006/relationships/customXml" Target="../ink/ink2394.xml"/><Relationship Id="rId236" Type="http://schemas.openxmlformats.org/officeDocument/2006/relationships/customXml" Target="../ink/ink2422.xml"/><Relationship Id="rId278" Type="http://schemas.openxmlformats.org/officeDocument/2006/relationships/customXml" Target="../ink/ink2443.xml"/><Relationship Id="rId401" Type="http://schemas.openxmlformats.org/officeDocument/2006/relationships/image" Target="../media/image2452.png"/><Relationship Id="rId443" Type="http://schemas.openxmlformats.org/officeDocument/2006/relationships/image" Target="../media/image2473.png"/><Relationship Id="rId650" Type="http://schemas.openxmlformats.org/officeDocument/2006/relationships/customXml" Target="../ink/ink2629.xml"/><Relationship Id="rId303" Type="http://schemas.openxmlformats.org/officeDocument/2006/relationships/image" Target="../media/image2404.png"/><Relationship Id="rId485" Type="http://schemas.openxmlformats.org/officeDocument/2006/relationships/image" Target="../media/image2494.png"/><Relationship Id="rId84" Type="http://schemas.openxmlformats.org/officeDocument/2006/relationships/customXml" Target="../ink/ink2346.xml"/><Relationship Id="rId138" Type="http://schemas.openxmlformats.org/officeDocument/2006/relationships/customXml" Target="../ink/ink2373.xml"/><Relationship Id="rId345" Type="http://schemas.openxmlformats.org/officeDocument/2006/relationships/image" Target="../media/image2425.png"/><Relationship Id="rId387" Type="http://schemas.openxmlformats.org/officeDocument/2006/relationships/image" Target="../media/image2445.png"/><Relationship Id="rId510" Type="http://schemas.openxmlformats.org/officeDocument/2006/relationships/customXml" Target="../ink/ink2559.xml"/><Relationship Id="rId552" Type="http://schemas.openxmlformats.org/officeDocument/2006/relationships/customXml" Target="../ink/ink2580.xml"/><Relationship Id="rId594" Type="http://schemas.openxmlformats.org/officeDocument/2006/relationships/customXml" Target="../ink/ink2601.xml"/><Relationship Id="rId608" Type="http://schemas.openxmlformats.org/officeDocument/2006/relationships/customXml" Target="../ink/ink2608.xml"/><Relationship Id="rId191" Type="http://schemas.openxmlformats.org/officeDocument/2006/relationships/image" Target="../media/image2348.png"/><Relationship Id="rId205" Type="http://schemas.openxmlformats.org/officeDocument/2006/relationships/image" Target="../media/image2355.png"/><Relationship Id="rId247" Type="http://schemas.openxmlformats.org/officeDocument/2006/relationships/image" Target="../media/image2376.png"/><Relationship Id="rId412" Type="http://schemas.openxmlformats.org/officeDocument/2006/relationships/customXml" Target="../ink/ink2510.xml"/><Relationship Id="rId107" Type="http://schemas.openxmlformats.org/officeDocument/2006/relationships/image" Target="../media/image2306.png"/><Relationship Id="rId289" Type="http://schemas.openxmlformats.org/officeDocument/2006/relationships/image" Target="../media/image2397.png"/><Relationship Id="rId454" Type="http://schemas.openxmlformats.org/officeDocument/2006/relationships/customXml" Target="../ink/ink2531.xml"/><Relationship Id="rId496" Type="http://schemas.openxmlformats.org/officeDocument/2006/relationships/customXml" Target="../ink/ink2552.xml"/><Relationship Id="rId661" Type="http://schemas.openxmlformats.org/officeDocument/2006/relationships/image" Target="../media/image2576.png"/><Relationship Id="rId11" Type="http://schemas.openxmlformats.org/officeDocument/2006/relationships/image" Target="../media/image2258.png"/><Relationship Id="rId53" Type="http://schemas.openxmlformats.org/officeDocument/2006/relationships/image" Target="../media/image2279.png"/><Relationship Id="rId149" Type="http://schemas.openxmlformats.org/officeDocument/2006/relationships/image" Target="../media/image2327.png"/><Relationship Id="rId314" Type="http://schemas.openxmlformats.org/officeDocument/2006/relationships/customXml" Target="../ink/ink2461.xml"/><Relationship Id="rId356" Type="http://schemas.openxmlformats.org/officeDocument/2006/relationships/customXml" Target="../ink/ink2482.xml"/><Relationship Id="rId398" Type="http://schemas.openxmlformats.org/officeDocument/2006/relationships/customXml" Target="../ink/ink2503.xml"/><Relationship Id="rId521" Type="http://schemas.openxmlformats.org/officeDocument/2006/relationships/image" Target="../media/image2512.png"/><Relationship Id="rId563" Type="http://schemas.openxmlformats.org/officeDocument/2006/relationships/image" Target="../media/image2533.png"/><Relationship Id="rId619" Type="http://schemas.openxmlformats.org/officeDocument/2006/relationships/image" Target="../media/image2274.png"/><Relationship Id="rId95" Type="http://schemas.openxmlformats.org/officeDocument/2006/relationships/image" Target="../media/image2300.png"/><Relationship Id="rId160" Type="http://schemas.openxmlformats.org/officeDocument/2006/relationships/customXml" Target="../ink/ink2384.xml"/><Relationship Id="rId216" Type="http://schemas.openxmlformats.org/officeDocument/2006/relationships/customXml" Target="../ink/ink2412.xml"/><Relationship Id="rId423" Type="http://schemas.openxmlformats.org/officeDocument/2006/relationships/image" Target="../media/image2463.png"/><Relationship Id="rId258" Type="http://schemas.openxmlformats.org/officeDocument/2006/relationships/customXml" Target="../ink/ink2433.xml"/><Relationship Id="rId465" Type="http://schemas.openxmlformats.org/officeDocument/2006/relationships/image" Target="../media/image2484.png"/><Relationship Id="rId630" Type="http://schemas.openxmlformats.org/officeDocument/2006/relationships/customXml" Target="../ink/ink2619.xml"/><Relationship Id="rId672" Type="http://schemas.openxmlformats.org/officeDocument/2006/relationships/customXml" Target="../ink/ink2640.xml"/><Relationship Id="rId22" Type="http://schemas.openxmlformats.org/officeDocument/2006/relationships/customXml" Target="../ink/ink2320.xml"/><Relationship Id="rId64" Type="http://schemas.openxmlformats.org/officeDocument/2006/relationships/customXml" Target="../ink/ink2336.xml"/><Relationship Id="rId118" Type="http://schemas.openxmlformats.org/officeDocument/2006/relationships/customXml" Target="../ink/ink2363.xml"/><Relationship Id="rId325" Type="http://schemas.openxmlformats.org/officeDocument/2006/relationships/image" Target="../media/image2415.png"/><Relationship Id="rId367" Type="http://schemas.openxmlformats.org/officeDocument/2006/relationships/image" Target="../media/image2436.png"/><Relationship Id="rId532" Type="http://schemas.openxmlformats.org/officeDocument/2006/relationships/customXml" Target="../ink/ink2570.xml"/><Relationship Id="rId574" Type="http://schemas.openxmlformats.org/officeDocument/2006/relationships/customXml" Target="../ink/ink2591.xml"/><Relationship Id="rId171" Type="http://schemas.openxmlformats.org/officeDocument/2006/relationships/image" Target="../media/image2338.png"/><Relationship Id="rId227" Type="http://schemas.openxmlformats.org/officeDocument/2006/relationships/image" Target="../media/image2366.png"/><Relationship Id="rId269" Type="http://schemas.openxmlformats.org/officeDocument/2006/relationships/image" Target="../media/image2387.png"/><Relationship Id="rId434" Type="http://schemas.openxmlformats.org/officeDocument/2006/relationships/customXml" Target="../ink/ink2521.xml"/><Relationship Id="rId476" Type="http://schemas.openxmlformats.org/officeDocument/2006/relationships/customXml" Target="../ink/ink2542.xml"/><Relationship Id="rId641" Type="http://schemas.openxmlformats.org/officeDocument/2006/relationships/image" Target="../media/image2567.png"/><Relationship Id="rId33" Type="http://schemas.openxmlformats.org/officeDocument/2006/relationships/image" Target="../media/image2269.png"/><Relationship Id="rId129" Type="http://schemas.openxmlformats.org/officeDocument/2006/relationships/image" Target="../media/image2317.png"/><Relationship Id="rId280" Type="http://schemas.openxmlformats.org/officeDocument/2006/relationships/customXml" Target="../ink/ink2444.xml"/><Relationship Id="rId336" Type="http://schemas.openxmlformats.org/officeDocument/2006/relationships/customXml" Target="../ink/ink2472.xml"/><Relationship Id="rId501" Type="http://schemas.openxmlformats.org/officeDocument/2006/relationships/image" Target="../media/image2502.png"/><Relationship Id="rId543" Type="http://schemas.openxmlformats.org/officeDocument/2006/relationships/image" Target="../media/image2523.png"/><Relationship Id="rId75" Type="http://schemas.openxmlformats.org/officeDocument/2006/relationships/image" Target="../media/image2290.png"/><Relationship Id="rId140" Type="http://schemas.openxmlformats.org/officeDocument/2006/relationships/customXml" Target="../ink/ink2374.xml"/><Relationship Id="rId182" Type="http://schemas.openxmlformats.org/officeDocument/2006/relationships/customXml" Target="../ink/ink2395.xml"/><Relationship Id="rId378" Type="http://schemas.openxmlformats.org/officeDocument/2006/relationships/customXml" Target="../ink/ink2493.xml"/><Relationship Id="rId403" Type="http://schemas.openxmlformats.org/officeDocument/2006/relationships/image" Target="../media/image2453.png"/><Relationship Id="rId585" Type="http://schemas.openxmlformats.org/officeDocument/2006/relationships/image" Target="../media/image2544.png"/><Relationship Id="rId6" Type="http://schemas.openxmlformats.org/officeDocument/2006/relationships/customXml" Target="../ink/ink2312.xml"/><Relationship Id="rId238" Type="http://schemas.openxmlformats.org/officeDocument/2006/relationships/customXml" Target="../ink/ink2423.xml"/><Relationship Id="rId445" Type="http://schemas.openxmlformats.org/officeDocument/2006/relationships/image" Target="../media/image2474.png"/><Relationship Id="rId487" Type="http://schemas.openxmlformats.org/officeDocument/2006/relationships/image" Target="../media/image2495.png"/><Relationship Id="rId610" Type="http://schemas.openxmlformats.org/officeDocument/2006/relationships/customXml" Target="../ink/ink2609.xml"/><Relationship Id="rId652" Type="http://schemas.openxmlformats.org/officeDocument/2006/relationships/customXml" Target="../ink/ink2630.xml"/><Relationship Id="rId291" Type="http://schemas.openxmlformats.org/officeDocument/2006/relationships/image" Target="../media/image2398.png"/><Relationship Id="rId305" Type="http://schemas.openxmlformats.org/officeDocument/2006/relationships/image" Target="../media/image2405.png"/><Relationship Id="rId347" Type="http://schemas.openxmlformats.org/officeDocument/2006/relationships/image" Target="../media/image2426.png"/><Relationship Id="rId512" Type="http://schemas.openxmlformats.org/officeDocument/2006/relationships/customXml" Target="../ink/ink2560.xml"/><Relationship Id="rId86" Type="http://schemas.openxmlformats.org/officeDocument/2006/relationships/customXml" Target="../ink/ink2347.xml"/><Relationship Id="rId151" Type="http://schemas.openxmlformats.org/officeDocument/2006/relationships/image" Target="../media/image2328.png"/><Relationship Id="rId389" Type="http://schemas.openxmlformats.org/officeDocument/2006/relationships/image" Target="../media/image2446.png"/><Relationship Id="rId554" Type="http://schemas.openxmlformats.org/officeDocument/2006/relationships/customXml" Target="../ink/ink2581.xml"/><Relationship Id="rId596" Type="http://schemas.openxmlformats.org/officeDocument/2006/relationships/customXml" Target="../ink/ink2602.xml"/><Relationship Id="rId193" Type="http://schemas.openxmlformats.org/officeDocument/2006/relationships/image" Target="../media/image2349.png"/><Relationship Id="rId207" Type="http://schemas.openxmlformats.org/officeDocument/2006/relationships/image" Target="../media/image2356.png"/><Relationship Id="rId249" Type="http://schemas.openxmlformats.org/officeDocument/2006/relationships/image" Target="../media/image2377.png"/><Relationship Id="rId414" Type="http://schemas.openxmlformats.org/officeDocument/2006/relationships/customXml" Target="../ink/ink2511.xml"/><Relationship Id="rId456" Type="http://schemas.openxmlformats.org/officeDocument/2006/relationships/customXml" Target="../ink/ink2532.xml"/><Relationship Id="rId498" Type="http://schemas.openxmlformats.org/officeDocument/2006/relationships/customXml" Target="../ink/ink2553.xml"/><Relationship Id="rId621" Type="http://schemas.openxmlformats.org/officeDocument/2006/relationships/image" Target="../media/image2275.png"/><Relationship Id="rId663" Type="http://schemas.openxmlformats.org/officeDocument/2006/relationships/image" Target="../media/image2577.png"/><Relationship Id="rId13" Type="http://schemas.openxmlformats.org/officeDocument/2006/relationships/image" Target="../media/image2259.png"/><Relationship Id="rId109" Type="http://schemas.openxmlformats.org/officeDocument/2006/relationships/image" Target="../media/image2307.png"/><Relationship Id="rId260" Type="http://schemas.openxmlformats.org/officeDocument/2006/relationships/customXml" Target="../ink/ink2434.xml"/><Relationship Id="rId316" Type="http://schemas.openxmlformats.org/officeDocument/2006/relationships/customXml" Target="../ink/ink2462.xml"/><Relationship Id="rId523" Type="http://schemas.openxmlformats.org/officeDocument/2006/relationships/image" Target="../media/image2513.png"/><Relationship Id="rId55" Type="http://schemas.openxmlformats.org/officeDocument/2006/relationships/image" Target="../media/image2280.png"/><Relationship Id="rId97" Type="http://schemas.openxmlformats.org/officeDocument/2006/relationships/image" Target="../media/image2301.png"/><Relationship Id="rId120" Type="http://schemas.openxmlformats.org/officeDocument/2006/relationships/customXml" Target="../ink/ink2364.xml"/><Relationship Id="rId358" Type="http://schemas.openxmlformats.org/officeDocument/2006/relationships/customXml" Target="../ink/ink2483.xml"/><Relationship Id="rId565" Type="http://schemas.openxmlformats.org/officeDocument/2006/relationships/image" Target="../media/image2534.png"/><Relationship Id="rId162" Type="http://schemas.openxmlformats.org/officeDocument/2006/relationships/customXml" Target="../ink/ink2385.xml"/><Relationship Id="rId218" Type="http://schemas.openxmlformats.org/officeDocument/2006/relationships/customXml" Target="../ink/ink2413.xml"/><Relationship Id="rId425" Type="http://schemas.openxmlformats.org/officeDocument/2006/relationships/image" Target="../media/image2464.png"/><Relationship Id="rId467" Type="http://schemas.openxmlformats.org/officeDocument/2006/relationships/image" Target="../media/image2485.png"/><Relationship Id="rId632" Type="http://schemas.openxmlformats.org/officeDocument/2006/relationships/customXml" Target="../ink/ink2620.xml"/><Relationship Id="rId271" Type="http://schemas.openxmlformats.org/officeDocument/2006/relationships/image" Target="../media/image2388.png"/><Relationship Id="rId674" Type="http://schemas.openxmlformats.org/officeDocument/2006/relationships/image" Target="../media/image2582.png"/><Relationship Id="rId24" Type="http://schemas.openxmlformats.org/officeDocument/2006/relationships/customXml" Target="../ink/ink2321.xml"/><Relationship Id="rId66" Type="http://schemas.openxmlformats.org/officeDocument/2006/relationships/customXml" Target="../ink/ink2337.xml"/><Relationship Id="rId131" Type="http://schemas.openxmlformats.org/officeDocument/2006/relationships/image" Target="../media/image2318.png"/><Relationship Id="rId327" Type="http://schemas.openxmlformats.org/officeDocument/2006/relationships/image" Target="../media/image2416.png"/><Relationship Id="rId369" Type="http://schemas.openxmlformats.org/officeDocument/2006/relationships/image" Target="../media/image2437.png"/><Relationship Id="rId534" Type="http://schemas.openxmlformats.org/officeDocument/2006/relationships/customXml" Target="../ink/ink2571.xml"/><Relationship Id="rId576" Type="http://schemas.openxmlformats.org/officeDocument/2006/relationships/customXml" Target="../ink/ink2592.xml"/><Relationship Id="rId173" Type="http://schemas.openxmlformats.org/officeDocument/2006/relationships/image" Target="../media/image2339.png"/><Relationship Id="rId229" Type="http://schemas.openxmlformats.org/officeDocument/2006/relationships/image" Target="../media/image2367.png"/><Relationship Id="rId380" Type="http://schemas.openxmlformats.org/officeDocument/2006/relationships/customXml" Target="../ink/ink2494.xml"/><Relationship Id="rId436" Type="http://schemas.openxmlformats.org/officeDocument/2006/relationships/customXml" Target="../ink/ink2522.xml"/><Relationship Id="rId601" Type="http://schemas.openxmlformats.org/officeDocument/2006/relationships/image" Target="../media/image2552.png"/><Relationship Id="rId643" Type="http://schemas.openxmlformats.org/officeDocument/2006/relationships/image" Target="../media/image2568.png"/><Relationship Id="rId240" Type="http://schemas.openxmlformats.org/officeDocument/2006/relationships/customXml" Target="../ink/ink2424.xml"/><Relationship Id="rId478" Type="http://schemas.openxmlformats.org/officeDocument/2006/relationships/customXml" Target="../ink/ink2543.xml"/><Relationship Id="rId35" Type="http://schemas.openxmlformats.org/officeDocument/2006/relationships/image" Target="../media/image2270.png"/><Relationship Id="rId77" Type="http://schemas.openxmlformats.org/officeDocument/2006/relationships/image" Target="../media/image2291.png"/><Relationship Id="rId100" Type="http://schemas.openxmlformats.org/officeDocument/2006/relationships/customXml" Target="../ink/ink2354.xml"/><Relationship Id="rId282" Type="http://schemas.openxmlformats.org/officeDocument/2006/relationships/customXml" Target="../ink/ink2445.xml"/><Relationship Id="rId338" Type="http://schemas.openxmlformats.org/officeDocument/2006/relationships/customXml" Target="../ink/ink2473.xml"/><Relationship Id="rId503" Type="http://schemas.openxmlformats.org/officeDocument/2006/relationships/image" Target="../media/image2503.png"/><Relationship Id="rId545" Type="http://schemas.openxmlformats.org/officeDocument/2006/relationships/image" Target="../media/image2524.png"/><Relationship Id="rId587" Type="http://schemas.openxmlformats.org/officeDocument/2006/relationships/image" Target="../media/image2545.png"/><Relationship Id="rId8" Type="http://schemas.openxmlformats.org/officeDocument/2006/relationships/customXml" Target="../ink/ink2313.xml"/><Relationship Id="rId142" Type="http://schemas.openxmlformats.org/officeDocument/2006/relationships/customXml" Target="../ink/ink2375.xml"/><Relationship Id="rId184" Type="http://schemas.openxmlformats.org/officeDocument/2006/relationships/customXml" Target="../ink/ink2396.xml"/><Relationship Id="rId391" Type="http://schemas.openxmlformats.org/officeDocument/2006/relationships/image" Target="../media/image2447.png"/><Relationship Id="rId405" Type="http://schemas.openxmlformats.org/officeDocument/2006/relationships/image" Target="../media/image2454.png"/><Relationship Id="rId447" Type="http://schemas.openxmlformats.org/officeDocument/2006/relationships/image" Target="../media/image2475.png"/><Relationship Id="rId612" Type="http://schemas.openxmlformats.org/officeDocument/2006/relationships/customXml" Target="../ink/ink2610.xml"/><Relationship Id="rId251" Type="http://schemas.openxmlformats.org/officeDocument/2006/relationships/image" Target="../media/image2378.png"/><Relationship Id="rId489" Type="http://schemas.openxmlformats.org/officeDocument/2006/relationships/image" Target="../media/image2496.png"/><Relationship Id="rId654" Type="http://schemas.openxmlformats.org/officeDocument/2006/relationships/customXml" Target="../ink/ink2631.xml"/><Relationship Id="rId293" Type="http://schemas.openxmlformats.org/officeDocument/2006/relationships/image" Target="../media/image2399.png"/><Relationship Id="rId307" Type="http://schemas.openxmlformats.org/officeDocument/2006/relationships/image" Target="../media/image2406.png"/><Relationship Id="rId349" Type="http://schemas.openxmlformats.org/officeDocument/2006/relationships/image" Target="../media/image2427.png"/><Relationship Id="rId514" Type="http://schemas.openxmlformats.org/officeDocument/2006/relationships/customXml" Target="../ink/ink2561.xml"/><Relationship Id="rId556" Type="http://schemas.openxmlformats.org/officeDocument/2006/relationships/customXml" Target="../ink/ink2582.xml"/><Relationship Id="rId88" Type="http://schemas.openxmlformats.org/officeDocument/2006/relationships/customXml" Target="../ink/ink2348.xml"/><Relationship Id="rId111" Type="http://schemas.openxmlformats.org/officeDocument/2006/relationships/image" Target="../media/image2308.png"/><Relationship Id="rId153" Type="http://schemas.openxmlformats.org/officeDocument/2006/relationships/image" Target="../media/image2329.png"/><Relationship Id="rId195" Type="http://schemas.openxmlformats.org/officeDocument/2006/relationships/image" Target="../media/image2350.png"/><Relationship Id="rId209" Type="http://schemas.openxmlformats.org/officeDocument/2006/relationships/image" Target="../media/image2357.png"/><Relationship Id="rId360" Type="http://schemas.openxmlformats.org/officeDocument/2006/relationships/customXml" Target="../ink/ink2484.xml"/><Relationship Id="rId416" Type="http://schemas.openxmlformats.org/officeDocument/2006/relationships/customXml" Target="../ink/ink2512.xml"/><Relationship Id="rId598" Type="http://schemas.openxmlformats.org/officeDocument/2006/relationships/customXml" Target="../ink/ink2603.xml"/><Relationship Id="rId220" Type="http://schemas.openxmlformats.org/officeDocument/2006/relationships/customXml" Target="../ink/ink2414.xml"/><Relationship Id="rId458" Type="http://schemas.openxmlformats.org/officeDocument/2006/relationships/customXml" Target="../ink/ink2533.xml"/><Relationship Id="rId623" Type="http://schemas.openxmlformats.org/officeDocument/2006/relationships/image" Target="../media/image2558.png"/><Relationship Id="rId665" Type="http://schemas.openxmlformats.org/officeDocument/2006/relationships/image" Target="../media/image2578.png"/><Relationship Id="rId15" Type="http://schemas.openxmlformats.org/officeDocument/2006/relationships/image" Target="../media/image2260.png"/><Relationship Id="rId57" Type="http://schemas.openxmlformats.org/officeDocument/2006/relationships/image" Target="../media/image2281.png"/><Relationship Id="rId262" Type="http://schemas.openxmlformats.org/officeDocument/2006/relationships/customXml" Target="../ink/ink2435.xml"/><Relationship Id="rId318" Type="http://schemas.openxmlformats.org/officeDocument/2006/relationships/customXml" Target="../ink/ink2463.xml"/><Relationship Id="rId525" Type="http://schemas.openxmlformats.org/officeDocument/2006/relationships/image" Target="../media/image2514.png"/><Relationship Id="rId567" Type="http://schemas.openxmlformats.org/officeDocument/2006/relationships/image" Target="../media/image2535.png"/><Relationship Id="rId99" Type="http://schemas.openxmlformats.org/officeDocument/2006/relationships/image" Target="../media/image2302.png"/><Relationship Id="rId122" Type="http://schemas.openxmlformats.org/officeDocument/2006/relationships/customXml" Target="../ink/ink2365.xml"/><Relationship Id="rId164" Type="http://schemas.openxmlformats.org/officeDocument/2006/relationships/customXml" Target="../ink/ink2386.xml"/><Relationship Id="rId371" Type="http://schemas.openxmlformats.org/officeDocument/2006/relationships/image" Target="../media/image2438.png"/><Relationship Id="rId427" Type="http://schemas.openxmlformats.org/officeDocument/2006/relationships/image" Target="../media/image2465.png"/><Relationship Id="rId469" Type="http://schemas.openxmlformats.org/officeDocument/2006/relationships/image" Target="../media/image2486.png"/><Relationship Id="rId634" Type="http://schemas.openxmlformats.org/officeDocument/2006/relationships/customXml" Target="../ink/ink2621.xml"/><Relationship Id="rId26" Type="http://schemas.openxmlformats.org/officeDocument/2006/relationships/customXml" Target="../ink/ink2322.xml"/><Relationship Id="rId231" Type="http://schemas.openxmlformats.org/officeDocument/2006/relationships/image" Target="../media/image2368.png"/><Relationship Id="rId273" Type="http://schemas.openxmlformats.org/officeDocument/2006/relationships/image" Target="../media/image2389.png"/><Relationship Id="rId329" Type="http://schemas.openxmlformats.org/officeDocument/2006/relationships/image" Target="../media/image2417.png"/><Relationship Id="rId480" Type="http://schemas.openxmlformats.org/officeDocument/2006/relationships/customXml" Target="../ink/ink2544.xml"/><Relationship Id="rId536" Type="http://schemas.openxmlformats.org/officeDocument/2006/relationships/customXml" Target="../ink/ink2572.xml"/><Relationship Id="rId68" Type="http://schemas.openxmlformats.org/officeDocument/2006/relationships/customXml" Target="../ink/ink2338.xml"/><Relationship Id="rId133" Type="http://schemas.openxmlformats.org/officeDocument/2006/relationships/image" Target="../media/image2319.png"/><Relationship Id="rId175" Type="http://schemas.openxmlformats.org/officeDocument/2006/relationships/image" Target="../media/image2340.png"/><Relationship Id="rId340" Type="http://schemas.openxmlformats.org/officeDocument/2006/relationships/customXml" Target="../ink/ink2474.xml"/><Relationship Id="rId578" Type="http://schemas.openxmlformats.org/officeDocument/2006/relationships/customXml" Target="../ink/ink2593.xml"/><Relationship Id="rId200" Type="http://schemas.openxmlformats.org/officeDocument/2006/relationships/customXml" Target="../ink/ink2404.xml"/><Relationship Id="rId382" Type="http://schemas.openxmlformats.org/officeDocument/2006/relationships/customXml" Target="../ink/ink2495.xml"/><Relationship Id="rId438" Type="http://schemas.openxmlformats.org/officeDocument/2006/relationships/customXml" Target="../ink/ink2523.xml"/><Relationship Id="rId603" Type="http://schemas.openxmlformats.org/officeDocument/2006/relationships/image" Target="../media/image2553.png"/><Relationship Id="rId645" Type="http://schemas.openxmlformats.org/officeDocument/2006/relationships/image" Target="../media/image2569.png"/><Relationship Id="rId242" Type="http://schemas.openxmlformats.org/officeDocument/2006/relationships/customXml" Target="../ink/ink2425.xml"/><Relationship Id="rId284" Type="http://schemas.openxmlformats.org/officeDocument/2006/relationships/customXml" Target="../ink/ink2446.xml"/><Relationship Id="rId491" Type="http://schemas.openxmlformats.org/officeDocument/2006/relationships/image" Target="../media/image2497.png"/><Relationship Id="rId505" Type="http://schemas.openxmlformats.org/officeDocument/2006/relationships/image" Target="../media/image2504.png"/><Relationship Id="rId79" Type="http://schemas.openxmlformats.org/officeDocument/2006/relationships/image" Target="../media/image2292.png"/><Relationship Id="rId102" Type="http://schemas.openxmlformats.org/officeDocument/2006/relationships/customXml" Target="../ink/ink2355.xml"/><Relationship Id="rId144" Type="http://schemas.openxmlformats.org/officeDocument/2006/relationships/customXml" Target="../ink/ink2376.xml"/><Relationship Id="rId547" Type="http://schemas.openxmlformats.org/officeDocument/2006/relationships/image" Target="../media/image2525.png"/><Relationship Id="rId589" Type="http://schemas.openxmlformats.org/officeDocument/2006/relationships/image" Target="../media/image2546.png"/><Relationship Id="rId90" Type="http://schemas.openxmlformats.org/officeDocument/2006/relationships/customXml" Target="../ink/ink2349.xml"/><Relationship Id="rId186" Type="http://schemas.openxmlformats.org/officeDocument/2006/relationships/customXml" Target="../ink/ink2397.xml"/><Relationship Id="rId351" Type="http://schemas.openxmlformats.org/officeDocument/2006/relationships/image" Target="../media/image2428.png"/><Relationship Id="rId393" Type="http://schemas.openxmlformats.org/officeDocument/2006/relationships/image" Target="../media/image2448.png"/><Relationship Id="rId407" Type="http://schemas.openxmlformats.org/officeDocument/2006/relationships/image" Target="../media/image2455.png"/><Relationship Id="rId449" Type="http://schemas.openxmlformats.org/officeDocument/2006/relationships/image" Target="../media/image2476.png"/><Relationship Id="rId614" Type="http://schemas.openxmlformats.org/officeDocument/2006/relationships/customXml" Target="../ink/ink2611.xml"/><Relationship Id="rId656" Type="http://schemas.openxmlformats.org/officeDocument/2006/relationships/customXml" Target="../ink/ink2632.xml"/><Relationship Id="rId211" Type="http://schemas.openxmlformats.org/officeDocument/2006/relationships/image" Target="../media/image2358.png"/><Relationship Id="rId253" Type="http://schemas.openxmlformats.org/officeDocument/2006/relationships/image" Target="../media/image2379.png"/><Relationship Id="rId295" Type="http://schemas.openxmlformats.org/officeDocument/2006/relationships/image" Target="../media/image2400.png"/><Relationship Id="rId309" Type="http://schemas.openxmlformats.org/officeDocument/2006/relationships/image" Target="../media/image2407.png"/><Relationship Id="rId460" Type="http://schemas.openxmlformats.org/officeDocument/2006/relationships/customXml" Target="../ink/ink2534.xml"/><Relationship Id="rId516" Type="http://schemas.openxmlformats.org/officeDocument/2006/relationships/customXml" Target="../ink/ink2562.xml"/><Relationship Id="rId48" Type="http://schemas.openxmlformats.org/officeDocument/2006/relationships/customXml" Target="../ink/ink2328.xml"/><Relationship Id="rId113" Type="http://schemas.openxmlformats.org/officeDocument/2006/relationships/image" Target="../media/image2309.png"/><Relationship Id="rId320" Type="http://schemas.openxmlformats.org/officeDocument/2006/relationships/customXml" Target="../ink/ink2464.xml"/><Relationship Id="rId558" Type="http://schemas.openxmlformats.org/officeDocument/2006/relationships/customXml" Target="../ink/ink2583.xml"/><Relationship Id="rId155" Type="http://schemas.openxmlformats.org/officeDocument/2006/relationships/image" Target="../media/image2330.png"/><Relationship Id="rId197" Type="http://schemas.openxmlformats.org/officeDocument/2006/relationships/image" Target="../media/image2351.png"/><Relationship Id="rId362" Type="http://schemas.openxmlformats.org/officeDocument/2006/relationships/customXml" Target="../ink/ink2485.xml"/><Relationship Id="rId418" Type="http://schemas.openxmlformats.org/officeDocument/2006/relationships/customXml" Target="../ink/ink2513.xml"/><Relationship Id="rId625" Type="http://schemas.openxmlformats.org/officeDocument/2006/relationships/image" Target="../media/image2559.png"/><Relationship Id="rId222" Type="http://schemas.openxmlformats.org/officeDocument/2006/relationships/customXml" Target="../ink/ink2415.xml"/><Relationship Id="rId264" Type="http://schemas.openxmlformats.org/officeDocument/2006/relationships/customXml" Target="../ink/ink2436.xml"/><Relationship Id="rId471" Type="http://schemas.openxmlformats.org/officeDocument/2006/relationships/image" Target="../media/image2487.png"/><Relationship Id="rId667" Type="http://schemas.openxmlformats.org/officeDocument/2006/relationships/image" Target="../media/image2579.png"/><Relationship Id="rId17" Type="http://schemas.openxmlformats.org/officeDocument/2006/relationships/image" Target="../media/image2261.png"/><Relationship Id="rId59" Type="http://schemas.openxmlformats.org/officeDocument/2006/relationships/image" Target="../media/image2282.png"/><Relationship Id="rId124" Type="http://schemas.openxmlformats.org/officeDocument/2006/relationships/customXml" Target="../ink/ink2366.xml"/><Relationship Id="rId527" Type="http://schemas.openxmlformats.org/officeDocument/2006/relationships/image" Target="../media/image2515.png"/><Relationship Id="rId569" Type="http://schemas.openxmlformats.org/officeDocument/2006/relationships/image" Target="../media/image2536.png"/><Relationship Id="rId70" Type="http://schemas.openxmlformats.org/officeDocument/2006/relationships/customXml" Target="../ink/ink2339.xml"/><Relationship Id="rId166" Type="http://schemas.openxmlformats.org/officeDocument/2006/relationships/customXml" Target="../ink/ink2387.xml"/><Relationship Id="rId331" Type="http://schemas.openxmlformats.org/officeDocument/2006/relationships/image" Target="../media/image2418.png"/><Relationship Id="rId373" Type="http://schemas.openxmlformats.org/officeDocument/2006/relationships/image" Target="../media/image2439.png"/><Relationship Id="rId429" Type="http://schemas.openxmlformats.org/officeDocument/2006/relationships/image" Target="../media/image2466.png"/><Relationship Id="rId580" Type="http://schemas.openxmlformats.org/officeDocument/2006/relationships/customXml" Target="../ink/ink2594.xml"/><Relationship Id="rId636" Type="http://schemas.openxmlformats.org/officeDocument/2006/relationships/customXml" Target="../ink/ink262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69.png"/><Relationship Id="rId440" Type="http://schemas.openxmlformats.org/officeDocument/2006/relationships/customXml" Target="../ink/ink2524.xml"/><Relationship Id="rId28" Type="http://schemas.openxmlformats.org/officeDocument/2006/relationships/customXml" Target="../ink/ink2323.xml"/><Relationship Id="rId275" Type="http://schemas.openxmlformats.org/officeDocument/2006/relationships/image" Target="../media/image2390.png"/><Relationship Id="rId300" Type="http://schemas.openxmlformats.org/officeDocument/2006/relationships/customXml" Target="../ink/ink2454.xml"/><Relationship Id="rId482" Type="http://schemas.openxmlformats.org/officeDocument/2006/relationships/customXml" Target="../ink/ink2545.xml"/><Relationship Id="rId538" Type="http://schemas.openxmlformats.org/officeDocument/2006/relationships/customXml" Target="../ink/ink2573.xml"/><Relationship Id="rId81" Type="http://schemas.openxmlformats.org/officeDocument/2006/relationships/image" Target="../media/image2293.png"/><Relationship Id="rId135" Type="http://schemas.openxmlformats.org/officeDocument/2006/relationships/image" Target="../media/image2320.png"/><Relationship Id="rId177" Type="http://schemas.openxmlformats.org/officeDocument/2006/relationships/image" Target="../media/image2341.png"/><Relationship Id="rId342" Type="http://schemas.openxmlformats.org/officeDocument/2006/relationships/customXml" Target="../ink/ink2475.xml"/><Relationship Id="rId384" Type="http://schemas.openxmlformats.org/officeDocument/2006/relationships/customXml" Target="../ink/ink2496.xml"/><Relationship Id="rId591" Type="http://schemas.openxmlformats.org/officeDocument/2006/relationships/image" Target="../media/image2547.png"/><Relationship Id="rId605" Type="http://schemas.openxmlformats.org/officeDocument/2006/relationships/image" Target="../media/image2554.png"/><Relationship Id="rId202" Type="http://schemas.openxmlformats.org/officeDocument/2006/relationships/customXml" Target="../ink/ink2405.xml"/><Relationship Id="rId244" Type="http://schemas.openxmlformats.org/officeDocument/2006/relationships/customXml" Target="../ink/ink2426.xml"/><Relationship Id="rId647" Type="http://schemas.openxmlformats.org/officeDocument/2006/relationships/image" Target="../media/image2570.png"/><Relationship Id="rId286" Type="http://schemas.openxmlformats.org/officeDocument/2006/relationships/customXml" Target="../ink/ink2447.xml"/><Relationship Id="rId451" Type="http://schemas.openxmlformats.org/officeDocument/2006/relationships/image" Target="../media/image2477.png"/><Relationship Id="rId493" Type="http://schemas.openxmlformats.org/officeDocument/2006/relationships/image" Target="../media/image2498.png"/><Relationship Id="rId507" Type="http://schemas.openxmlformats.org/officeDocument/2006/relationships/image" Target="../media/image2505.png"/><Relationship Id="rId549" Type="http://schemas.openxmlformats.org/officeDocument/2006/relationships/image" Target="../media/image2526.png"/><Relationship Id="rId50" Type="http://schemas.openxmlformats.org/officeDocument/2006/relationships/customXml" Target="../ink/ink2329.xml"/><Relationship Id="rId104" Type="http://schemas.openxmlformats.org/officeDocument/2006/relationships/customXml" Target="../ink/ink2356.xml"/><Relationship Id="rId146" Type="http://schemas.openxmlformats.org/officeDocument/2006/relationships/customXml" Target="../ink/ink2377.xml"/><Relationship Id="rId188" Type="http://schemas.openxmlformats.org/officeDocument/2006/relationships/customXml" Target="../ink/ink2398.xml"/><Relationship Id="rId311" Type="http://schemas.openxmlformats.org/officeDocument/2006/relationships/image" Target="../media/image2408.png"/><Relationship Id="rId353" Type="http://schemas.openxmlformats.org/officeDocument/2006/relationships/image" Target="../media/image2429.png"/><Relationship Id="rId395" Type="http://schemas.openxmlformats.org/officeDocument/2006/relationships/image" Target="../media/image2449.png"/><Relationship Id="rId409" Type="http://schemas.openxmlformats.org/officeDocument/2006/relationships/image" Target="../media/image2456.png"/><Relationship Id="rId560" Type="http://schemas.openxmlformats.org/officeDocument/2006/relationships/customXml" Target="../ink/ink2584.xml"/><Relationship Id="rId92" Type="http://schemas.openxmlformats.org/officeDocument/2006/relationships/customXml" Target="../ink/ink2350.xml"/><Relationship Id="rId213" Type="http://schemas.openxmlformats.org/officeDocument/2006/relationships/image" Target="../media/image2359.png"/><Relationship Id="rId420" Type="http://schemas.openxmlformats.org/officeDocument/2006/relationships/customXml" Target="../ink/ink2514.xml"/><Relationship Id="rId616" Type="http://schemas.openxmlformats.org/officeDocument/2006/relationships/customXml" Target="../ink/ink2612.xml"/><Relationship Id="rId658" Type="http://schemas.openxmlformats.org/officeDocument/2006/relationships/customXml" Target="../ink/ink2633.xml"/><Relationship Id="rId255" Type="http://schemas.openxmlformats.org/officeDocument/2006/relationships/image" Target="../media/image2380.png"/><Relationship Id="rId297" Type="http://schemas.openxmlformats.org/officeDocument/2006/relationships/image" Target="../media/image2401.png"/><Relationship Id="rId462" Type="http://schemas.openxmlformats.org/officeDocument/2006/relationships/customXml" Target="../ink/ink2535.xml"/><Relationship Id="rId518" Type="http://schemas.openxmlformats.org/officeDocument/2006/relationships/customXml" Target="../ink/ink2563.xml"/><Relationship Id="rId115" Type="http://schemas.openxmlformats.org/officeDocument/2006/relationships/image" Target="../media/image2310.png"/><Relationship Id="rId157" Type="http://schemas.openxmlformats.org/officeDocument/2006/relationships/image" Target="../media/image2331.png"/><Relationship Id="rId322" Type="http://schemas.openxmlformats.org/officeDocument/2006/relationships/customXml" Target="../ink/ink2465.xml"/><Relationship Id="rId364" Type="http://schemas.openxmlformats.org/officeDocument/2006/relationships/customXml" Target="../ink/ink2486.xml"/><Relationship Id="rId61" Type="http://schemas.openxmlformats.org/officeDocument/2006/relationships/image" Target="../media/image2283.png"/><Relationship Id="rId199" Type="http://schemas.openxmlformats.org/officeDocument/2006/relationships/image" Target="../media/image2352.png"/><Relationship Id="rId571" Type="http://schemas.openxmlformats.org/officeDocument/2006/relationships/image" Target="../media/image2537.png"/><Relationship Id="rId627" Type="http://schemas.openxmlformats.org/officeDocument/2006/relationships/image" Target="../media/image2560.png"/><Relationship Id="rId669" Type="http://schemas.openxmlformats.org/officeDocument/2006/relationships/image" Target="../media/image2580.png"/><Relationship Id="rId19" Type="http://schemas.openxmlformats.org/officeDocument/2006/relationships/image" Target="../media/image2262.png"/><Relationship Id="rId224" Type="http://schemas.openxmlformats.org/officeDocument/2006/relationships/customXml" Target="../ink/ink2416.xml"/><Relationship Id="rId266" Type="http://schemas.openxmlformats.org/officeDocument/2006/relationships/customXml" Target="../ink/ink2437.xml"/><Relationship Id="rId431" Type="http://schemas.openxmlformats.org/officeDocument/2006/relationships/image" Target="../media/image2467.png"/><Relationship Id="rId473" Type="http://schemas.openxmlformats.org/officeDocument/2006/relationships/image" Target="../media/image2488.png"/><Relationship Id="rId529" Type="http://schemas.openxmlformats.org/officeDocument/2006/relationships/image" Target="../media/image2516.png"/><Relationship Id="rId30" Type="http://schemas.openxmlformats.org/officeDocument/2006/relationships/customXml" Target="../ink/ink2324.xml"/><Relationship Id="rId126" Type="http://schemas.openxmlformats.org/officeDocument/2006/relationships/customXml" Target="../ink/ink2367.xml"/><Relationship Id="rId168" Type="http://schemas.openxmlformats.org/officeDocument/2006/relationships/customXml" Target="../ink/ink2388.xml"/><Relationship Id="rId333" Type="http://schemas.openxmlformats.org/officeDocument/2006/relationships/image" Target="../media/image2419.png"/><Relationship Id="rId540" Type="http://schemas.openxmlformats.org/officeDocument/2006/relationships/customXml" Target="../ink/ink2574.xml"/><Relationship Id="rId72" Type="http://schemas.openxmlformats.org/officeDocument/2006/relationships/customXml" Target="../ink/ink2340.xml"/><Relationship Id="rId375" Type="http://schemas.openxmlformats.org/officeDocument/2006/relationships/image" Target="../media/image2440.png"/><Relationship Id="rId582" Type="http://schemas.openxmlformats.org/officeDocument/2006/relationships/customXml" Target="../ink/ink2595.xml"/><Relationship Id="rId638" Type="http://schemas.openxmlformats.org/officeDocument/2006/relationships/customXml" Target="../ink/ink2623.xml"/><Relationship Id="rId3" Type="http://schemas.openxmlformats.org/officeDocument/2006/relationships/image" Target="../media/image2254.png"/><Relationship Id="rId235" Type="http://schemas.openxmlformats.org/officeDocument/2006/relationships/image" Target="../media/image2370.png"/><Relationship Id="rId277" Type="http://schemas.openxmlformats.org/officeDocument/2006/relationships/image" Target="../media/image2391.png"/><Relationship Id="rId400" Type="http://schemas.openxmlformats.org/officeDocument/2006/relationships/customXml" Target="../ink/ink2504.xml"/><Relationship Id="rId442" Type="http://schemas.openxmlformats.org/officeDocument/2006/relationships/customXml" Target="../ink/ink2525.xml"/><Relationship Id="rId484" Type="http://schemas.openxmlformats.org/officeDocument/2006/relationships/customXml" Target="../ink/ink2546.xml"/><Relationship Id="rId137" Type="http://schemas.openxmlformats.org/officeDocument/2006/relationships/image" Target="../media/image2321.png"/><Relationship Id="rId302" Type="http://schemas.openxmlformats.org/officeDocument/2006/relationships/customXml" Target="../ink/ink2455.xml"/><Relationship Id="rId344" Type="http://schemas.openxmlformats.org/officeDocument/2006/relationships/customXml" Target="../ink/ink2476.xml"/><Relationship Id="rId83" Type="http://schemas.openxmlformats.org/officeDocument/2006/relationships/image" Target="../media/image2294.png"/><Relationship Id="rId179" Type="http://schemas.openxmlformats.org/officeDocument/2006/relationships/image" Target="../media/image2342.png"/><Relationship Id="rId386" Type="http://schemas.openxmlformats.org/officeDocument/2006/relationships/customXml" Target="../ink/ink2497.xml"/><Relationship Id="rId551" Type="http://schemas.openxmlformats.org/officeDocument/2006/relationships/image" Target="../media/image2527.png"/><Relationship Id="rId593" Type="http://schemas.openxmlformats.org/officeDocument/2006/relationships/image" Target="../media/image2548.png"/><Relationship Id="rId607" Type="http://schemas.openxmlformats.org/officeDocument/2006/relationships/image" Target="../media/image2555.png"/><Relationship Id="rId649" Type="http://schemas.openxmlformats.org/officeDocument/2006/relationships/image" Target="../media/image2571.png"/><Relationship Id="rId190" Type="http://schemas.openxmlformats.org/officeDocument/2006/relationships/customXml" Target="../ink/ink2399.xml"/><Relationship Id="rId204" Type="http://schemas.openxmlformats.org/officeDocument/2006/relationships/customXml" Target="../ink/ink2406.xml"/><Relationship Id="rId246" Type="http://schemas.openxmlformats.org/officeDocument/2006/relationships/customXml" Target="../ink/ink2427.xml"/><Relationship Id="rId288" Type="http://schemas.openxmlformats.org/officeDocument/2006/relationships/customXml" Target="../ink/ink2448.xml"/><Relationship Id="rId411" Type="http://schemas.openxmlformats.org/officeDocument/2006/relationships/image" Target="../media/image2457.png"/><Relationship Id="rId453" Type="http://schemas.openxmlformats.org/officeDocument/2006/relationships/image" Target="../media/image2478.png"/><Relationship Id="rId509" Type="http://schemas.openxmlformats.org/officeDocument/2006/relationships/image" Target="../media/image2506.png"/><Relationship Id="rId660" Type="http://schemas.openxmlformats.org/officeDocument/2006/relationships/customXml" Target="../ink/ink2634.xml"/><Relationship Id="rId106" Type="http://schemas.openxmlformats.org/officeDocument/2006/relationships/customXml" Target="../ink/ink2357.xml"/><Relationship Id="rId313" Type="http://schemas.openxmlformats.org/officeDocument/2006/relationships/image" Target="../media/image2409.png"/><Relationship Id="rId495" Type="http://schemas.openxmlformats.org/officeDocument/2006/relationships/image" Target="../media/image2499.png"/><Relationship Id="rId10" Type="http://schemas.openxmlformats.org/officeDocument/2006/relationships/customXml" Target="../ink/ink2314.xml"/><Relationship Id="rId52" Type="http://schemas.openxmlformats.org/officeDocument/2006/relationships/customXml" Target="../ink/ink2330.xml"/><Relationship Id="rId94" Type="http://schemas.openxmlformats.org/officeDocument/2006/relationships/customXml" Target="../ink/ink2351.xml"/><Relationship Id="rId148" Type="http://schemas.openxmlformats.org/officeDocument/2006/relationships/customXml" Target="../ink/ink2378.xml"/><Relationship Id="rId355" Type="http://schemas.openxmlformats.org/officeDocument/2006/relationships/image" Target="../media/image2430.png"/><Relationship Id="rId397" Type="http://schemas.openxmlformats.org/officeDocument/2006/relationships/image" Target="../media/image2450.png"/><Relationship Id="rId520" Type="http://schemas.openxmlformats.org/officeDocument/2006/relationships/customXml" Target="../ink/ink2564.xml"/><Relationship Id="rId562" Type="http://schemas.openxmlformats.org/officeDocument/2006/relationships/customXml" Target="../ink/ink2585.xml"/><Relationship Id="rId618" Type="http://schemas.openxmlformats.org/officeDocument/2006/relationships/customXml" Target="../ink/ink2613.xml"/><Relationship Id="rId215" Type="http://schemas.openxmlformats.org/officeDocument/2006/relationships/image" Target="../media/image2360.png"/><Relationship Id="rId257" Type="http://schemas.openxmlformats.org/officeDocument/2006/relationships/image" Target="../media/image2381.png"/><Relationship Id="rId422" Type="http://schemas.openxmlformats.org/officeDocument/2006/relationships/customXml" Target="../ink/ink2515.xml"/><Relationship Id="rId464" Type="http://schemas.openxmlformats.org/officeDocument/2006/relationships/customXml" Target="../ink/ink2536.xml"/><Relationship Id="rId299" Type="http://schemas.openxmlformats.org/officeDocument/2006/relationships/image" Target="../media/image2402.png"/><Relationship Id="rId63" Type="http://schemas.openxmlformats.org/officeDocument/2006/relationships/image" Target="../media/image2284.png"/><Relationship Id="rId159" Type="http://schemas.openxmlformats.org/officeDocument/2006/relationships/image" Target="../media/image2332.png"/><Relationship Id="rId366" Type="http://schemas.openxmlformats.org/officeDocument/2006/relationships/customXml" Target="../ink/ink2487.xml"/><Relationship Id="rId573" Type="http://schemas.openxmlformats.org/officeDocument/2006/relationships/image" Target="../media/image2538.png"/><Relationship Id="rId226" Type="http://schemas.openxmlformats.org/officeDocument/2006/relationships/customXml" Target="../ink/ink2417.xml"/><Relationship Id="rId433" Type="http://schemas.openxmlformats.org/officeDocument/2006/relationships/image" Target="../media/image2468.png"/><Relationship Id="rId640" Type="http://schemas.openxmlformats.org/officeDocument/2006/relationships/customXml" Target="../ink/ink2624.xml"/><Relationship Id="rId74" Type="http://schemas.openxmlformats.org/officeDocument/2006/relationships/customXml" Target="../ink/ink2341.xml"/><Relationship Id="rId377" Type="http://schemas.openxmlformats.org/officeDocument/2006/relationships/image" Target="../media/image600.png"/><Relationship Id="rId500" Type="http://schemas.openxmlformats.org/officeDocument/2006/relationships/customXml" Target="../ink/ink2554.xml"/><Relationship Id="rId584" Type="http://schemas.openxmlformats.org/officeDocument/2006/relationships/customXml" Target="../ink/ink2596.xml"/><Relationship Id="rId5" Type="http://schemas.openxmlformats.org/officeDocument/2006/relationships/image" Target="../media/image2255.png"/><Relationship Id="rId237" Type="http://schemas.openxmlformats.org/officeDocument/2006/relationships/image" Target="../media/image2371.png"/><Relationship Id="rId444" Type="http://schemas.openxmlformats.org/officeDocument/2006/relationships/customXml" Target="../ink/ink2526.xml"/><Relationship Id="rId651" Type="http://schemas.openxmlformats.org/officeDocument/2006/relationships/image" Target="../media/image2572.png"/><Relationship Id="rId290" Type="http://schemas.openxmlformats.org/officeDocument/2006/relationships/customXml" Target="../ink/ink2449.xml"/><Relationship Id="rId304" Type="http://schemas.openxmlformats.org/officeDocument/2006/relationships/customXml" Target="../ink/ink2456.xml"/><Relationship Id="rId388" Type="http://schemas.openxmlformats.org/officeDocument/2006/relationships/customXml" Target="../ink/ink2498.xml"/><Relationship Id="rId511" Type="http://schemas.openxmlformats.org/officeDocument/2006/relationships/image" Target="../media/image2507.png"/><Relationship Id="rId609" Type="http://schemas.openxmlformats.org/officeDocument/2006/relationships/image" Target="../media/image2556.png"/><Relationship Id="rId85" Type="http://schemas.openxmlformats.org/officeDocument/2006/relationships/image" Target="../media/image2295.png"/><Relationship Id="rId150" Type="http://schemas.openxmlformats.org/officeDocument/2006/relationships/customXml" Target="../ink/ink2379.xml"/><Relationship Id="rId595" Type="http://schemas.openxmlformats.org/officeDocument/2006/relationships/image" Target="../media/image2549.png"/><Relationship Id="rId248" Type="http://schemas.openxmlformats.org/officeDocument/2006/relationships/customXml" Target="../ink/ink2428.xml"/><Relationship Id="rId455" Type="http://schemas.openxmlformats.org/officeDocument/2006/relationships/image" Target="../media/image2479.png"/><Relationship Id="rId662" Type="http://schemas.openxmlformats.org/officeDocument/2006/relationships/customXml" Target="../ink/ink2635.xml"/><Relationship Id="rId12" Type="http://schemas.openxmlformats.org/officeDocument/2006/relationships/customXml" Target="../ink/ink2315.xml"/><Relationship Id="rId108" Type="http://schemas.openxmlformats.org/officeDocument/2006/relationships/customXml" Target="../ink/ink2358.xml"/><Relationship Id="rId315" Type="http://schemas.openxmlformats.org/officeDocument/2006/relationships/image" Target="../media/image2410.png"/><Relationship Id="rId522" Type="http://schemas.openxmlformats.org/officeDocument/2006/relationships/customXml" Target="../ink/ink2565.xml"/><Relationship Id="rId96" Type="http://schemas.openxmlformats.org/officeDocument/2006/relationships/customXml" Target="../ink/ink2352.xml"/><Relationship Id="rId161" Type="http://schemas.openxmlformats.org/officeDocument/2006/relationships/image" Target="../media/image2333.png"/><Relationship Id="rId399" Type="http://schemas.openxmlformats.org/officeDocument/2006/relationships/image" Target="../media/image2451.png"/><Relationship Id="rId259" Type="http://schemas.openxmlformats.org/officeDocument/2006/relationships/image" Target="../media/image2382.png"/><Relationship Id="rId466" Type="http://schemas.openxmlformats.org/officeDocument/2006/relationships/customXml" Target="../ink/ink2537.xml"/><Relationship Id="rId673" Type="http://schemas.openxmlformats.org/officeDocument/2006/relationships/customXml" Target="../ink/ink2641.xml"/><Relationship Id="rId23" Type="http://schemas.openxmlformats.org/officeDocument/2006/relationships/image" Target="../media/image2264.png"/><Relationship Id="rId119" Type="http://schemas.openxmlformats.org/officeDocument/2006/relationships/image" Target="../media/image2312.png"/><Relationship Id="rId326" Type="http://schemas.openxmlformats.org/officeDocument/2006/relationships/customXml" Target="../ink/ink2467.xml"/><Relationship Id="rId533" Type="http://schemas.openxmlformats.org/officeDocument/2006/relationships/image" Target="../media/image2518.png"/><Relationship Id="rId172" Type="http://schemas.openxmlformats.org/officeDocument/2006/relationships/customXml" Target="../ink/ink2390.xml"/><Relationship Id="rId477" Type="http://schemas.openxmlformats.org/officeDocument/2006/relationships/image" Target="../media/image2490.png"/><Relationship Id="rId600" Type="http://schemas.openxmlformats.org/officeDocument/2006/relationships/customXml" Target="../ink/ink2604.xml"/><Relationship Id="rId337" Type="http://schemas.openxmlformats.org/officeDocument/2006/relationships/image" Target="../media/image2421.png"/><Relationship Id="rId34" Type="http://schemas.openxmlformats.org/officeDocument/2006/relationships/customXml" Target="../ink/ink2326.xml"/><Relationship Id="rId544" Type="http://schemas.openxmlformats.org/officeDocument/2006/relationships/customXml" Target="../ink/ink2576.xml"/><Relationship Id="rId183" Type="http://schemas.openxmlformats.org/officeDocument/2006/relationships/image" Target="../media/image2344.png"/><Relationship Id="rId390" Type="http://schemas.openxmlformats.org/officeDocument/2006/relationships/customXml" Target="../ink/ink2499.xml"/><Relationship Id="rId404" Type="http://schemas.openxmlformats.org/officeDocument/2006/relationships/customXml" Target="../ink/ink2506.xml"/><Relationship Id="rId611" Type="http://schemas.openxmlformats.org/officeDocument/2006/relationships/image" Target="../media/image2557.png"/><Relationship Id="rId250" Type="http://schemas.openxmlformats.org/officeDocument/2006/relationships/customXml" Target="../ink/ink2429.xml"/><Relationship Id="rId488" Type="http://schemas.openxmlformats.org/officeDocument/2006/relationships/customXml" Target="../ink/ink2548.xml"/><Relationship Id="rId110" Type="http://schemas.openxmlformats.org/officeDocument/2006/relationships/customXml" Target="../ink/ink2359.xml"/><Relationship Id="rId348" Type="http://schemas.openxmlformats.org/officeDocument/2006/relationships/customXml" Target="../ink/ink2478.xml"/><Relationship Id="rId555" Type="http://schemas.openxmlformats.org/officeDocument/2006/relationships/image" Target="../media/image2529.png"/><Relationship Id="rId194" Type="http://schemas.openxmlformats.org/officeDocument/2006/relationships/customXml" Target="../ink/ink2401.xml"/><Relationship Id="rId208" Type="http://schemas.openxmlformats.org/officeDocument/2006/relationships/customXml" Target="../ink/ink2408.xml"/><Relationship Id="rId415" Type="http://schemas.openxmlformats.org/officeDocument/2006/relationships/image" Target="../media/image2459.png"/><Relationship Id="rId622" Type="http://schemas.openxmlformats.org/officeDocument/2006/relationships/customXml" Target="../ink/ink2615.xml"/><Relationship Id="rId261" Type="http://schemas.openxmlformats.org/officeDocument/2006/relationships/image" Target="../media/image2383.png"/><Relationship Id="rId499" Type="http://schemas.openxmlformats.org/officeDocument/2006/relationships/image" Target="../media/image2501.png"/><Relationship Id="rId56" Type="http://schemas.openxmlformats.org/officeDocument/2006/relationships/customXml" Target="../ink/ink2332.xml"/><Relationship Id="rId359" Type="http://schemas.openxmlformats.org/officeDocument/2006/relationships/image" Target="../media/image2432.png"/><Relationship Id="rId566" Type="http://schemas.openxmlformats.org/officeDocument/2006/relationships/customXml" Target="../ink/ink2587.xml"/><Relationship Id="rId121" Type="http://schemas.openxmlformats.org/officeDocument/2006/relationships/image" Target="../media/image2313.png"/><Relationship Id="rId219" Type="http://schemas.openxmlformats.org/officeDocument/2006/relationships/image" Target="../media/image2362.png"/><Relationship Id="rId426" Type="http://schemas.openxmlformats.org/officeDocument/2006/relationships/customXml" Target="../ink/ink2517.xml"/><Relationship Id="rId633" Type="http://schemas.openxmlformats.org/officeDocument/2006/relationships/image" Target="../media/image2563.png"/><Relationship Id="rId67" Type="http://schemas.openxmlformats.org/officeDocument/2006/relationships/image" Target="../media/image2286.png"/><Relationship Id="rId272" Type="http://schemas.openxmlformats.org/officeDocument/2006/relationships/customXml" Target="../ink/ink2440.xml"/><Relationship Id="rId577" Type="http://schemas.openxmlformats.org/officeDocument/2006/relationships/image" Target="../media/image2540.png"/><Relationship Id="rId132" Type="http://schemas.openxmlformats.org/officeDocument/2006/relationships/customXml" Target="../ink/ink2370.xml"/><Relationship Id="rId437" Type="http://schemas.openxmlformats.org/officeDocument/2006/relationships/image" Target="../media/image2470.png"/><Relationship Id="rId644" Type="http://schemas.openxmlformats.org/officeDocument/2006/relationships/customXml" Target="../ink/ink2626.xml"/><Relationship Id="rId283" Type="http://schemas.openxmlformats.org/officeDocument/2006/relationships/image" Target="../media/image2394.png"/><Relationship Id="rId490" Type="http://schemas.openxmlformats.org/officeDocument/2006/relationships/customXml" Target="../ink/ink2549.xml"/><Relationship Id="rId504" Type="http://schemas.openxmlformats.org/officeDocument/2006/relationships/customXml" Target="../ink/ink2556.xml"/><Relationship Id="rId78" Type="http://schemas.openxmlformats.org/officeDocument/2006/relationships/customXml" Target="../ink/ink2343.xml"/><Relationship Id="rId143" Type="http://schemas.openxmlformats.org/officeDocument/2006/relationships/image" Target="../media/image2324.png"/><Relationship Id="rId350" Type="http://schemas.openxmlformats.org/officeDocument/2006/relationships/customXml" Target="../ink/ink2479.xml"/><Relationship Id="rId588" Type="http://schemas.openxmlformats.org/officeDocument/2006/relationships/customXml" Target="../ink/ink2598.xml"/><Relationship Id="rId9" Type="http://schemas.openxmlformats.org/officeDocument/2006/relationships/image" Target="../media/image2257.png"/><Relationship Id="rId210" Type="http://schemas.openxmlformats.org/officeDocument/2006/relationships/customXml" Target="../ink/ink2409.xml"/><Relationship Id="rId448" Type="http://schemas.openxmlformats.org/officeDocument/2006/relationships/customXml" Target="../ink/ink2528.xml"/><Relationship Id="rId655" Type="http://schemas.openxmlformats.org/officeDocument/2006/relationships/image" Target="../media/image2574.png"/><Relationship Id="rId294" Type="http://schemas.openxmlformats.org/officeDocument/2006/relationships/customXml" Target="../ink/ink2451.xml"/><Relationship Id="rId308" Type="http://schemas.openxmlformats.org/officeDocument/2006/relationships/customXml" Target="../ink/ink2458.xml"/><Relationship Id="rId515" Type="http://schemas.openxmlformats.org/officeDocument/2006/relationships/image" Target="../media/image2509.png"/><Relationship Id="rId89" Type="http://schemas.openxmlformats.org/officeDocument/2006/relationships/image" Target="../media/image2297.png"/><Relationship Id="rId154" Type="http://schemas.openxmlformats.org/officeDocument/2006/relationships/customXml" Target="../ink/ink2381.xml"/><Relationship Id="rId361" Type="http://schemas.openxmlformats.org/officeDocument/2006/relationships/image" Target="../media/image2433.png"/><Relationship Id="rId599" Type="http://schemas.openxmlformats.org/officeDocument/2006/relationships/image" Target="../media/image2551.png"/><Relationship Id="rId459" Type="http://schemas.openxmlformats.org/officeDocument/2006/relationships/image" Target="../media/image2481.png"/><Relationship Id="rId666" Type="http://schemas.openxmlformats.org/officeDocument/2006/relationships/customXml" Target="../ink/ink2637.xml"/><Relationship Id="rId16" Type="http://schemas.openxmlformats.org/officeDocument/2006/relationships/customXml" Target="../ink/ink2317.xml"/><Relationship Id="rId221" Type="http://schemas.openxmlformats.org/officeDocument/2006/relationships/image" Target="../media/image2363.png"/><Relationship Id="rId319" Type="http://schemas.openxmlformats.org/officeDocument/2006/relationships/image" Target="../media/image2412.png"/><Relationship Id="rId526" Type="http://schemas.openxmlformats.org/officeDocument/2006/relationships/customXml" Target="../ink/ink2567.xml"/><Relationship Id="rId165" Type="http://schemas.openxmlformats.org/officeDocument/2006/relationships/image" Target="../media/image2335.png"/><Relationship Id="rId372" Type="http://schemas.openxmlformats.org/officeDocument/2006/relationships/customXml" Target="../ink/ink249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4.png"/><Relationship Id="rId671" Type="http://schemas.openxmlformats.org/officeDocument/2006/relationships/image" Target="../media/image2889.png"/><Relationship Id="rId21" Type="http://schemas.openxmlformats.org/officeDocument/2006/relationships/image" Target="../media/image938.png"/><Relationship Id="rId324" Type="http://schemas.openxmlformats.org/officeDocument/2006/relationships/customXml" Target="../ink/ink2798.xml"/><Relationship Id="rId531" Type="http://schemas.openxmlformats.org/officeDocument/2006/relationships/image" Target="../media/image2820.png"/><Relationship Id="rId629" Type="http://schemas.openxmlformats.org/officeDocument/2006/relationships/image" Target="../media/image2868.png"/><Relationship Id="rId170" Type="http://schemas.openxmlformats.org/officeDocument/2006/relationships/customXml" Target="../ink/ink2726.xml"/><Relationship Id="rId268" Type="http://schemas.openxmlformats.org/officeDocument/2006/relationships/customXml" Target="../ink/ink2770.xml"/><Relationship Id="rId475" Type="http://schemas.openxmlformats.org/officeDocument/2006/relationships/image" Target="../media/image2793.png"/><Relationship Id="rId682" Type="http://schemas.openxmlformats.org/officeDocument/2006/relationships/customXml" Target="../ink/ink2978.xml"/><Relationship Id="rId32" Type="http://schemas.openxmlformats.org/officeDocument/2006/relationships/customXml" Target="../ink/ink2657.xml"/><Relationship Id="rId128" Type="http://schemas.openxmlformats.org/officeDocument/2006/relationships/customXml" Target="../ink/ink2705.xml"/><Relationship Id="rId335" Type="http://schemas.openxmlformats.org/officeDocument/2006/relationships/image" Target="../media/image2723.png"/><Relationship Id="rId542" Type="http://schemas.openxmlformats.org/officeDocument/2006/relationships/image" Target="../media/image2825.png"/><Relationship Id="rId402" Type="http://schemas.openxmlformats.org/officeDocument/2006/relationships/customXml" Target="../ink/ink2837.xml"/><Relationship Id="rId279" Type="http://schemas.openxmlformats.org/officeDocument/2006/relationships/image" Target="../media/image2695.png"/><Relationship Id="rId486" Type="http://schemas.openxmlformats.org/officeDocument/2006/relationships/customXml" Target="../ink/ink2879.xml"/><Relationship Id="rId693" Type="http://schemas.openxmlformats.org/officeDocument/2006/relationships/image" Target="../media/image2900.png"/><Relationship Id="rId707" Type="http://schemas.openxmlformats.org/officeDocument/2006/relationships/image" Target="../media/image2907.png"/><Relationship Id="rId43" Type="http://schemas.openxmlformats.org/officeDocument/2006/relationships/image" Target="../media/image25770.png"/><Relationship Id="rId139" Type="http://schemas.openxmlformats.org/officeDocument/2006/relationships/image" Target="../media/image2625.png"/><Relationship Id="rId346" Type="http://schemas.openxmlformats.org/officeDocument/2006/relationships/customXml" Target="../ink/ink2809.xml"/><Relationship Id="rId553" Type="http://schemas.openxmlformats.org/officeDocument/2006/relationships/customXml" Target="../ink/ink2913.xml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413" Type="http://schemas.openxmlformats.org/officeDocument/2006/relationships/image" Target="../media/image2762.png"/><Relationship Id="rId497" Type="http://schemas.openxmlformats.org/officeDocument/2006/relationships/image" Target="../media/image2803.png"/><Relationship Id="rId620" Type="http://schemas.openxmlformats.org/officeDocument/2006/relationships/customXml" Target="../ink/ink2947.xml"/><Relationship Id="rId718" Type="http://schemas.openxmlformats.org/officeDocument/2006/relationships/customXml" Target="../ink/ink2996.xml"/><Relationship Id="rId357" Type="http://schemas.openxmlformats.org/officeDocument/2006/relationships/image" Target="../media/image2734.png"/><Relationship Id="rId54" Type="http://schemas.openxmlformats.org/officeDocument/2006/relationships/customXml" Target="../ink/ink2668.xml"/><Relationship Id="rId217" Type="http://schemas.openxmlformats.org/officeDocument/2006/relationships/image" Target="../media/image2664.png"/><Relationship Id="rId564" Type="http://schemas.openxmlformats.org/officeDocument/2006/relationships/image" Target="../media/image2836.png"/><Relationship Id="rId424" Type="http://schemas.openxmlformats.org/officeDocument/2006/relationships/customXml" Target="../ink/ink2848.xml"/><Relationship Id="rId631" Type="http://schemas.openxmlformats.org/officeDocument/2006/relationships/image" Target="../media/image2869.png"/><Relationship Id="rId729" Type="http://schemas.openxmlformats.org/officeDocument/2006/relationships/image" Target="../media/image2650.png"/><Relationship Id="rId270" Type="http://schemas.openxmlformats.org/officeDocument/2006/relationships/customXml" Target="../ink/ink2771.xml"/><Relationship Id="rId65" Type="http://schemas.openxmlformats.org/officeDocument/2006/relationships/image" Target="../media/image2588.png"/><Relationship Id="rId130" Type="http://schemas.openxmlformats.org/officeDocument/2006/relationships/customXml" Target="../ink/ink2706.xml"/><Relationship Id="rId368" Type="http://schemas.openxmlformats.org/officeDocument/2006/relationships/customXml" Target="../ink/ink2820.xml"/><Relationship Id="rId575" Type="http://schemas.openxmlformats.org/officeDocument/2006/relationships/customXml" Target="../ink/ink2924.xml"/><Relationship Id="rId228" Type="http://schemas.openxmlformats.org/officeDocument/2006/relationships/customXml" Target="../ink/ink2750.xml"/><Relationship Id="rId435" Type="http://schemas.openxmlformats.org/officeDocument/2006/relationships/image" Target="../media/image2773.png"/><Relationship Id="rId642" Type="http://schemas.openxmlformats.org/officeDocument/2006/relationships/customXml" Target="../ink/ink2958.xml"/><Relationship Id="rId281" Type="http://schemas.openxmlformats.org/officeDocument/2006/relationships/image" Target="../media/image2696.png"/><Relationship Id="rId502" Type="http://schemas.openxmlformats.org/officeDocument/2006/relationships/customXml" Target="../ink/ink2887.xml"/><Relationship Id="rId76" Type="http://schemas.openxmlformats.org/officeDocument/2006/relationships/customXml" Target="../ink/ink2679.xml"/><Relationship Id="rId141" Type="http://schemas.openxmlformats.org/officeDocument/2006/relationships/image" Target="../media/image2626.png"/><Relationship Id="rId379" Type="http://schemas.openxmlformats.org/officeDocument/2006/relationships/image" Target="../media/image2745.png"/><Relationship Id="rId586" Type="http://schemas.openxmlformats.org/officeDocument/2006/relationships/image" Target="../media/image2847.png"/><Relationship Id="rId7" Type="http://schemas.openxmlformats.org/officeDocument/2006/relationships/image" Target="../media/image25600.png"/><Relationship Id="rId239" Type="http://schemas.openxmlformats.org/officeDocument/2006/relationships/image" Target="../media/image2675.png"/><Relationship Id="rId446" Type="http://schemas.openxmlformats.org/officeDocument/2006/relationships/customXml" Target="../ink/ink2859.xml"/><Relationship Id="rId653" Type="http://schemas.openxmlformats.org/officeDocument/2006/relationships/image" Target="../media/image2880.png"/><Relationship Id="rId292" Type="http://schemas.openxmlformats.org/officeDocument/2006/relationships/customXml" Target="../ink/ink2782.xml"/><Relationship Id="rId306" Type="http://schemas.openxmlformats.org/officeDocument/2006/relationships/customXml" Target="../ink/ink2789.xml"/><Relationship Id="rId87" Type="http://schemas.openxmlformats.org/officeDocument/2006/relationships/image" Target="../media/image2599.png"/><Relationship Id="rId513" Type="http://schemas.openxmlformats.org/officeDocument/2006/relationships/image" Target="../media/image2811.png"/><Relationship Id="rId597" Type="http://schemas.openxmlformats.org/officeDocument/2006/relationships/customXml" Target="../ink/ink2935.xml"/><Relationship Id="rId720" Type="http://schemas.openxmlformats.org/officeDocument/2006/relationships/customXml" Target="../ink/ink2997.xml"/><Relationship Id="rId152" Type="http://schemas.openxmlformats.org/officeDocument/2006/relationships/customXml" Target="../ink/ink2717.xml"/><Relationship Id="rId457" Type="http://schemas.openxmlformats.org/officeDocument/2006/relationships/image" Target="../media/image2784.png"/><Relationship Id="rId664" Type="http://schemas.openxmlformats.org/officeDocument/2006/relationships/customXml" Target="../ink/ink2969.xml"/><Relationship Id="rId14" Type="http://schemas.openxmlformats.org/officeDocument/2006/relationships/customXml" Target="../ink/ink2648.xml"/><Relationship Id="rId317" Type="http://schemas.openxmlformats.org/officeDocument/2006/relationships/image" Target="../media/image2714.png"/><Relationship Id="rId524" Type="http://schemas.openxmlformats.org/officeDocument/2006/relationships/customXml" Target="../ink/ink2898.xml"/><Relationship Id="rId731" Type="http://schemas.openxmlformats.org/officeDocument/2006/relationships/image" Target="../media/image2914.png"/><Relationship Id="rId98" Type="http://schemas.openxmlformats.org/officeDocument/2006/relationships/customXml" Target="../ink/ink2690.xml"/><Relationship Id="rId163" Type="http://schemas.openxmlformats.org/officeDocument/2006/relationships/image" Target="../media/image2637.png"/><Relationship Id="rId370" Type="http://schemas.openxmlformats.org/officeDocument/2006/relationships/customXml" Target="../ink/ink2821.xml"/><Relationship Id="rId230" Type="http://schemas.openxmlformats.org/officeDocument/2006/relationships/customXml" Target="../ink/ink2751.xml"/><Relationship Id="rId468" Type="http://schemas.openxmlformats.org/officeDocument/2006/relationships/customXml" Target="../ink/ink2870.xml"/><Relationship Id="rId675" Type="http://schemas.openxmlformats.org/officeDocument/2006/relationships/image" Target="../media/image2891.png"/><Relationship Id="rId25" Type="http://schemas.openxmlformats.org/officeDocument/2006/relationships/image" Target="../media/image25680.png"/><Relationship Id="rId328" Type="http://schemas.openxmlformats.org/officeDocument/2006/relationships/customXml" Target="../ink/ink2800.xml"/><Relationship Id="rId535" Type="http://schemas.openxmlformats.org/officeDocument/2006/relationships/image" Target="../media/image2822.png"/><Relationship Id="rId742" Type="http://schemas.openxmlformats.org/officeDocument/2006/relationships/customXml" Target="../ink/ink3008.xml"/><Relationship Id="rId174" Type="http://schemas.openxmlformats.org/officeDocument/2006/relationships/customXml" Target="../ink/ink2728.xml"/><Relationship Id="rId381" Type="http://schemas.openxmlformats.org/officeDocument/2006/relationships/image" Target="../media/image2746.png"/><Relationship Id="rId602" Type="http://schemas.openxmlformats.org/officeDocument/2006/relationships/image" Target="../media/image2855.png"/><Relationship Id="rId241" Type="http://schemas.openxmlformats.org/officeDocument/2006/relationships/image" Target="../media/image2676.png"/><Relationship Id="rId479" Type="http://schemas.openxmlformats.org/officeDocument/2006/relationships/image" Target="../media/image2795.png"/><Relationship Id="rId686" Type="http://schemas.openxmlformats.org/officeDocument/2006/relationships/customXml" Target="../ink/ink2980.xml"/><Relationship Id="rId36" Type="http://schemas.openxmlformats.org/officeDocument/2006/relationships/customXml" Target="../ink/ink2659.xml"/><Relationship Id="rId339" Type="http://schemas.openxmlformats.org/officeDocument/2006/relationships/image" Target="../media/image2725.png"/><Relationship Id="rId546" Type="http://schemas.openxmlformats.org/officeDocument/2006/relationships/image" Target="../media/image2827.png"/><Relationship Id="rId101" Type="http://schemas.openxmlformats.org/officeDocument/2006/relationships/image" Target="../media/image2606.png"/><Relationship Id="rId406" Type="http://schemas.openxmlformats.org/officeDocument/2006/relationships/customXml" Target="../ink/ink2839.xml"/><Relationship Id="rId392" Type="http://schemas.openxmlformats.org/officeDocument/2006/relationships/customXml" Target="../ink/ink2832.xml"/><Relationship Id="rId613" Type="http://schemas.openxmlformats.org/officeDocument/2006/relationships/customXml" Target="../ink/ink2943.xml"/><Relationship Id="rId697" Type="http://schemas.openxmlformats.org/officeDocument/2006/relationships/image" Target="../media/image2902.png"/><Relationship Id="rId252" Type="http://schemas.openxmlformats.org/officeDocument/2006/relationships/customXml" Target="../ink/ink2762.xml"/><Relationship Id="rId47" Type="http://schemas.openxmlformats.org/officeDocument/2006/relationships/image" Target="../media/image25790.png"/><Relationship Id="rId112" Type="http://schemas.openxmlformats.org/officeDocument/2006/relationships/customXml" Target="../ink/ink2697.xml"/><Relationship Id="rId557" Type="http://schemas.openxmlformats.org/officeDocument/2006/relationships/customXml" Target="../ink/ink2915.xml"/><Relationship Id="rId196" Type="http://schemas.openxmlformats.org/officeDocument/2006/relationships/customXml" Target="../ink/ink2734.xml"/><Relationship Id="rId417" Type="http://schemas.openxmlformats.org/officeDocument/2006/relationships/image" Target="../media/image2764.png"/><Relationship Id="rId624" Type="http://schemas.openxmlformats.org/officeDocument/2006/relationships/customXml" Target="../ink/ink2949.xml"/><Relationship Id="rId263" Type="http://schemas.openxmlformats.org/officeDocument/2006/relationships/image" Target="../media/image2687.png"/><Relationship Id="rId470" Type="http://schemas.openxmlformats.org/officeDocument/2006/relationships/customXml" Target="../ink/ink2871.xml"/><Relationship Id="rId58" Type="http://schemas.openxmlformats.org/officeDocument/2006/relationships/customXml" Target="../ink/ink2670.xml"/><Relationship Id="rId123" Type="http://schemas.openxmlformats.org/officeDocument/2006/relationships/image" Target="../media/image2617.png"/><Relationship Id="rId330" Type="http://schemas.openxmlformats.org/officeDocument/2006/relationships/customXml" Target="../ink/ink2801.xml"/><Relationship Id="rId568" Type="http://schemas.openxmlformats.org/officeDocument/2006/relationships/image" Target="../media/image2838.png"/><Relationship Id="rId428" Type="http://schemas.openxmlformats.org/officeDocument/2006/relationships/customXml" Target="../ink/ink2850.xml"/><Relationship Id="rId635" Type="http://schemas.openxmlformats.org/officeDocument/2006/relationships/image" Target="../media/image2871.png"/><Relationship Id="rId274" Type="http://schemas.openxmlformats.org/officeDocument/2006/relationships/customXml" Target="../ink/ink2773.xml"/><Relationship Id="rId481" Type="http://schemas.openxmlformats.org/officeDocument/2006/relationships/image" Target="../media/image2796.png"/><Relationship Id="rId702" Type="http://schemas.openxmlformats.org/officeDocument/2006/relationships/customXml" Target="../ink/ink2988.xml"/><Relationship Id="rId69" Type="http://schemas.openxmlformats.org/officeDocument/2006/relationships/image" Target="../media/image2590.png"/><Relationship Id="rId134" Type="http://schemas.openxmlformats.org/officeDocument/2006/relationships/customXml" Target="../ink/ink2708.xml"/><Relationship Id="rId579" Type="http://schemas.openxmlformats.org/officeDocument/2006/relationships/customXml" Target="../ink/ink2926.xml"/><Relationship Id="rId341" Type="http://schemas.openxmlformats.org/officeDocument/2006/relationships/image" Target="../media/image2726.png"/><Relationship Id="rId439" Type="http://schemas.openxmlformats.org/officeDocument/2006/relationships/image" Target="../media/image2775.png"/><Relationship Id="rId646" Type="http://schemas.openxmlformats.org/officeDocument/2006/relationships/customXml" Target="../ink/ink2960.xml"/><Relationship Id="rId201" Type="http://schemas.openxmlformats.org/officeDocument/2006/relationships/image" Target="../media/image2656.png"/><Relationship Id="rId285" Type="http://schemas.openxmlformats.org/officeDocument/2006/relationships/image" Target="../media/image2698.png"/><Relationship Id="rId506" Type="http://schemas.openxmlformats.org/officeDocument/2006/relationships/customXml" Target="../ink/ink2889.xml"/><Relationship Id="rId492" Type="http://schemas.openxmlformats.org/officeDocument/2006/relationships/customXml" Target="../ink/ink2882.xml"/><Relationship Id="rId713" Type="http://schemas.openxmlformats.org/officeDocument/2006/relationships/image" Target="../media/image2910.png"/><Relationship Id="rId145" Type="http://schemas.openxmlformats.org/officeDocument/2006/relationships/image" Target="../media/image2628.png"/><Relationship Id="rId352" Type="http://schemas.openxmlformats.org/officeDocument/2006/relationships/customXml" Target="../ink/ink2812.xml"/><Relationship Id="rId212" Type="http://schemas.openxmlformats.org/officeDocument/2006/relationships/customXml" Target="../ink/ink2742.xml"/><Relationship Id="rId657" Type="http://schemas.openxmlformats.org/officeDocument/2006/relationships/image" Target="../media/image2882.png"/><Relationship Id="rId296" Type="http://schemas.openxmlformats.org/officeDocument/2006/relationships/customXml" Target="../ink/ink2784.xml"/><Relationship Id="rId517" Type="http://schemas.openxmlformats.org/officeDocument/2006/relationships/image" Target="../media/image2813.png"/><Relationship Id="rId724" Type="http://schemas.openxmlformats.org/officeDocument/2006/relationships/customXml" Target="../ink/ink2999.xml"/><Relationship Id="rId60" Type="http://schemas.openxmlformats.org/officeDocument/2006/relationships/customXml" Target="../ink/ink2671.xml"/><Relationship Id="rId156" Type="http://schemas.openxmlformats.org/officeDocument/2006/relationships/customXml" Target="../ink/ink2719.xml"/><Relationship Id="rId363" Type="http://schemas.openxmlformats.org/officeDocument/2006/relationships/image" Target="../media/image2737.png"/><Relationship Id="rId570" Type="http://schemas.openxmlformats.org/officeDocument/2006/relationships/image" Target="../media/image2839.png"/><Relationship Id="rId223" Type="http://schemas.openxmlformats.org/officeDocument/2006/relationships/image" Target="../media/image2667.png"/><Relationship Id="rId430" Type="http://schemas.openxmlformats.org/officeDocument/2006/relationships/customXml" Target="../ink/ink2851.xml"/><Relationship Id="rId668" Type="http://schemas.openxmlformats.org/officeDocument/2006/relationships/customXml" Target="../ink/ink2971.xml"/><Relationship Id="rId18" Type="http://schemas.openxmlformats.org/officeDocument/2006/relationships/customXml" Target="../ink/ink2650.xml"/><Relationship Id="rId528" Type="http://schemas.openxmlformats.org/officeDocument/2006/relationships/customXml" Target="../ink/ink2900.xml"/><Relationship Id="rId735" Type="http://schemas.openxmlformats.org/officeDocument/2006/relationships/image" Target="../media/image2916.png"/><Relationship Id="rId167" Type="http://schemas.openxmlformats.org/officeDocument/2006/relationships/image" Target="../media/image2639.png"/><Relationship Id="rId374" Type="http://schemas.openxmlformats.org/officeDocument/2006/relationships/customXml" Target="../ink/ink2823.xml"/><Relationship Id="rId581" Type="http://schemas.openxmlformats.org/officeDocument/2006/relationships/customXml" Target="../ink/ink2927.xml"/><Relationship Id="rId71" Type="http://schemas.openxmlformats.org/officeDocument/2006/relationships/image" Target="../media/image2591.png"/><Relationship Id="rId234" Type="http://schemas.openxmlformats.org/officeDocument/2006/relationships/customXml" Target="../ink/ink2753.xml"/><Relationship Id="rId679" Type="http://schemas.openxmlformats.org/officeDocument/2006/relationships/image" Target="../media/image2893.png"/><Relationship Id="rId2" Type="http://schemas.openxmlformats.org/officeDocument/2006/relationships/customXml" Target="../ink/ink2642.xml"/><Relationship Id="rId29" Type="http://schemas.openxmlformats.org/officeDocument/2006/relationships/image" Target="../media/image25700.png"/><Relationship Id="rId441" Type="http://schemas.openxmlformats.org/officeDocument/2006/relationships/image" Target="../media/image2776.png"/><Relationship Id="rId539" Type="http://schemas.openxmlformats.org/officeDocument/2006/relationships/image" Target="../media/image2824.png"/><Relationship Id="rId178" Type="http://schemas.openxmlformats.org/officeDocument/2006/relationships/customXml" Target="../ink/ink2730.xml"/><Relationship Id="rId301" Type="http://schemas.openxmlformats.org/officeDocument/2006/relationships/image" Target="../media/image2706.png"/><Relationship Id="rId82" Type="http://schemas.openxmlformats.org/officeDocument/2006/relationships/customXml" Target="../ink/ink2682.xml"/><Relationship Id="rId385" Type="http://schemas.openxmlformats.org/officeDocument/2006/relationships/image" Target="../media/image2748.png"/><Relationship Id="rId592" Type="http://schemas.openxmlformats.org/officeDocument/2006/relationships/image" Target="../media/image2850.png"/><Relationship Id="rId606" Type="http://schemas.openxmlformats.org/officeDocument/2006/relationships/image" Target="../media/image2857.png"/><Relationship Id="rId245" Type="http://schemas.openxmlformats.org/officeDocument/2006/relationships/image" Target="../media/image2678.png"/><Relationship Id="rId452" Type="http://schemas.openxmlformats.org/officeDocument/2006/relationships/customXml" Target="../ink/ink2862.xml"/><Relationship Id="rId105" Type="http://schemas.openxmlformats.org/officeDocument/2006/relationships/image" Target="../media/image2608.png"/><Relationship Id="rId312" Type="http://schemas.openxmlformats.org/officeDocument/2006/relationships/customXml" Target="../ink/ink2792.xml"/><Relationship Id="rId51" Type="http://schemas.openxmlformats.org/officeDocument/2006/relationships/image" Target="../media/image25810.png"/><Relationship Id="rId93" Type="http://schemas.openxmlformats.org/officeDocument/2006/relationships/image" Target="../media/image2602.png"/><Relationship Id="rId396" Type="http://schemas.openxmlformats.org/officeDocument/2006/relationships/customXml" Target="../ink/ink2834.xml"/><Relationship Id="rId561" Type="http://schemas.openxmlformats.org/officeDocument/2006/relationships/customXml" Target="../ink/ink2917.xml"/><Relationship Id="rId617" Type="http://schemas.openxmlformats.org/officeDocument/2006/relationships/image" Target="../media/image2862.png"/><Relationship Id="rId659" Type="http://schemas.openxmlformats.org/officeDocument/2006/relationships/image" Target="../media/image2883.png"/><Relationship Id="rId214" Type="http://schemas.openxmlformats.org/officeDocument/2006/relationships/customXml" Target="../ink/ink2743.xml"/><Relationship Id="rId256" Type="http://schemas.openxmlformats.org/officeDocument/2006/relationships/customXml" Target="../ink/ink2764.xml"/><Relationship Id="rId298" Type="http://schemas.openxmlformats.org/officeDocument/2006/relationships/customXml" Target="../ink/ink2785.xml"/><Relationship Id="rId421" Type="http://schemas.openxmlformats.org/officeDocument/2006/relationships/image" Target="../media/image2766.png"/><Relationship Id="rId463" Type="http://schemas.openxmlformats.org/officeDocument/2006/relationships/image" Target="../media/image2787.png"/><Relationship Id="rId519" Type="http://schemas.openxmlformats.org/officeDocument/2006/relationships/image" Target="../media/image2814.png"/><Relationship Id="rId670" Type="http://schemas.openxmlformats.org/officeDocument/2006/relationships/customXml" Target="../ink/ink2972.xml"/><Relationship Id="rId116" Type="http://schemas.openxmlformats.org/officeDocument/2006/relationships/customXml" Target="../ink/ink2699.xml"/><Relationship Id="rId158" Type="http://schemas.openxmlformats.org/officeDocument/2006/relationships/customXml" Target="../ink/ink2720.xml"/><Relationship Id="rId323" Type="http://schemas.openxmlformats.org/officeDocument/2006/relationships/image" Target="../media/image2717.png"/><Relationship Id="rId530" Type="http://schemas.openxmlformats.org/officeDocument/2006/relationships/customXml" Target="../ink/ink2901.xml"/><Relationship Id="rId726" Type="http://schemas.openxmlformats.org/officeDocument/2006/relationships/customXml" Target="../ink/ink3000.xml"/><Relationship Id="rId20" Type="http://schemas.openxmlformats.org/officeDocument/2006/relationships/customXml" Target="../ink/ink2651.xml"/><Relationship Id="rId62" Type="http://schemas.openxmlformats.org/officeDocument/2006/relationships/customXml" Target="../ink/ink2672.xml"/><Relationship Id="rId365" Type="http://schemas.openxmlformats.org/officeDocument/2006/relationships/image" Target="../media/image2738.png"/><Relationship Id="rId572" Type="http://schemas.openxmlformats.org/officeDocument/2006/relationships/image" Target="../media/image2840.png"/><Relationship Id="rId628" Type="http://schemas.openxmlformats.org/officeDocument/2006/relationships/customXml" Target="../ink/ink2951.xml"/><Relationship Id="rId225" Type="http://schemas.openxmlformats.org/officeDocument/2006/relationships/image" Target="../media/image2668.png"/><Relationship Id="rId267" Type="http://schemas.openxmlformats.org/officeDocument/2006/relationships/image" Target="../media/image2689.png"/><Relationship Id="rId432" Type="http://schemas.openxmlformats.org/officeDocument/2006/relationships/customXml" Target="../ink/ink2852.xml"/><Relationship Id="rId474" Type="http://schemas.openxmlformats.org/officeDocument/2006/relationships/customXml" Target="../ink/ink2873.xml"/><Relationship Id="rId127" Type="http://schemas.openxmlformats.org/officeDocument/2006/relationships/image" Target="../media/image2619.png"/><Relationship Id="rId681" Type="http://schemas.openxmlformats.org/officeDocument/2006/relationships/image" Target="../media/image2894.png"/><Relationship Id="rId737" Type="http://schemas.openxmlformats.org/officeDocument/2006/relationships/image" Target="../media/image2917.png"/><Relationship Id="rId31" Type="http://schemas.openxmlformats.org/officeDocument/2006/relationships/image" Target="../media/image25710.png"/><Relationship Id="rId73" Type="http://schemas.openxmlformats.org/officeDocument/2006/relationships/image" Target="../media/image2592.png"/><Relationship Id="rId169" Type="http://schemas.openxmlformats.org/officeDocument/2006/relationships/image" Target="../media/image2640.png"/><Relationship Id="rId334" Type="http://schemas.openxmlformats.org/officeDocument/2006/relationships/customXml" Target="../ink/ink2803.xml"/><Relationship Id="rId376" Type="http://schemas.openxmlformats.org/officeDocument/2006/relationships/customXml" Target="../ink/ink2824.xml"/><Relationship Id="rId541" Type="http://schemas.openxmlformats.org/officeDocument/2006/relationships/customXml" Target="../ink/ink2907.xml"/><Relationship Id="rId583" Type="http://schemas.openxmlformats.org/officeDocument/2006/relationships/customXml" Target="../ink/ink2928.xml"/><Relationship Id="rId639" Type="http://schemas.openxmlformats.org/officeDocument/2006/relationships/image" Target="../media/image2873.png"/><Relationship Id="rId4" Type="http://schemas.openxmlformats.org/officeDocument/2006/relationships/customXml" Target="../ink/ink2643.xml"/><Relationship Id="rId180" Type="http://schemas.openxmlformats.org/officeDocument/2006/relationships/customXml" Target="../ink/ink2731.xml"/><Relationship Id="rId236" Type="http://schemas.openxmlformats.org/officeDocument/2006/relationships/customXml" Target="../ink/ink2754.xml"/><Relationship Id="rId278" Type="http://schemas.openxmlformats.org/officeDocument/2006/relationships/customXml" Target="../ink/ink2775.xml"/><Relationship Id="rId401" Type="http://schemas.openxmlformats.org/officeDocument/2006/relationships/image" Target="../media/image2756.png"/><Relationship Id="rId443" Type="http://schemas.openxmlformats.org/officeDocument/2006/relationships/image" Target="../media/image2777.png"/><Relationship Id="rId650" Type="http://schemas.openxmlformats.org/officeDocument/2006/relationships/customXml" Target="../ink/ink2962.xml"/><Relationship Id="rId303" Type="http://schemas.openxmlformats.org/officeDocument/2006/relationships/image" Target="../media/image2707.png"/><Relationship Id="rId485" Type="http://schemas.openxmlformats.org/officeDocument/2006/relationships/image" Target="../media/image2798.png"/><Relationship Id="rId692" Type="http://schemas.openxmlformats.org/officeDocument/2006/relationships/customXml" Target="../ink/ink2983.xml"/><Relationship Id="rId706" Type="http://schemas.openxmlformats.org/officeDocument/2006/relationships/customXml" Target="../ink/ink2990.xml"/><Relationship Id="rId42" Type="http://schemas.openxmlformats.org/officeDocument/2006/relationships/customXml" Target="../ink/ink2662.xml"/><Relationship Id="rId84" Type="http://schemas.openxmlformats.org/officeDocument/2006/relationships/customXml" Target="../ink/ink2683.xml"/><Relationship Id="rId138" Type="http://schemas.openxmlformats.org/officeDocument/2006/relationships/customXml" Target="../ink/ink2710.xml"/><Relationship Id="rId345" Type="http://schemas.openxmlformats.org/officeDocument/2006/relationships/image" Target="../media/image2728.png"/><Relationship Id="rId387" Type="http://schemas.openxmlformats.org/officeDocument/2006/relationships/image" Target="../media/image2749.png"/><Relationship Id="rId510" Type="http://schemas.openxmlformats.org/officeDocument/2006/relationships/customXml" Target="../ink/ink2891.xml"/><Relationship Id="rId552" Type="http://schemas.openxmlformats.org/officeDocument/2006/relationships/image" Target="../media/image2830.png"/><Relationship Id="rId594" Type="http://schemas.openxmlformats.org/officeDocument/2006/relationships/image" Target="../media/image2851.png"/><Relationship Id="rId608" Type="http://schemas.openxmlformats.org/officeDocument/2006/relationships/image" Target="../media/image2858.png"/><Relationship Id="rId191" Type="http://schemas.openxmlformats.org/officeDocument/2006/relationships/image" Target="../media/image2651.png"/><Relationship Id="rId205" Type="http://schemas.openxmlformats.org/officeDocument/2006/relationships/image" Target="../media/image2658.png"/><Relationship Id="rId247" Type="http://schemas.openxmlformats.org/officeDocument/2006/relationships/image" Target="../media/image2679.png"/><Relationship Id="rId412" Type="http://schemas.openxmlformats.org/officeDocument/2006/relationships/customXml" Target="../ink/ink2842.xml"/><Relationship Id="rId107" Type="http://schemas.openxmlformats.org/officeDocument/2006/relationships/image" Target="../media/image2609.png"/><Relationship Id="rId289" Type="http://schemas.openxmlformats.org/officeDocument/2006/relationships/image" Target="../media/image2700.png"/><Relationship Id="rId454" Type="http://schemas.openxmlformats.org/officeDocument/2006/relationships/customXml" Target="../ink/ink2863.xml"/><Relationship Id="rId496" Type="http://schemas.openxmlformats.org/officeDocument/2006/relationships/customXml" Target="../ink/ink2884.xml"/><Relationship Id="rId661" Type="http://schemas.openxmlformats.org/officeDocument/2006/relationships/image" Target="../media/image2884.png"/><Relationship Id="rId717" Type="http://schemas.openxmlformats.org/officeDocument/2006/relationships/image" Target="../media/image2912.png"/><Relationship Id="rId11" Type="http://schemas.openxmlformats.org/officeDocument/2006/relationships/image" Target="../media/image25620.png"/><Relationship Id="rId53" Type="http://schemas.openxmlformats.org/officeDocument/2006/relationships/image" Target="../media/image25820.png"/><Relationship Id="rId149" Type="http://schemas.openxmlformats.org/officeDocument/2006/relationships/image" Target="../media/image2630.png"/><Relationship Id="rId314" Type="http://schemas.openxmlformats.org/officeDocument/2006/relationships/customXml" Target="../ink/ink2793.xml"/><Relationship Id="rId356" Type="http://schemas.openxmlformats.org/officeDocument/2006/relationships/customXml" Target="../ink/ink2814.xml"/><Relationship Id="rId398" Type="http://schemas.openxmlformats.org/officeDocument/2006/relationships/customXml" Target="../ink/ink2835.xml"/><Relationship Id="rId521" Type="http://schemas.openxmlformats.org/officeDocument/2006/relationships/image" Target="../media/image2815.png"/><Relationship Id="rId563" Type="http://schemas.openxmlformats.org/officeDocument/2006/relationships/customXml" Target="../ink/ink2918.xml"/><Relationship Id="rId619" Type="http://schemas.openxmlformats.org/officeDocument/2006/relationships/image" Target="../media/image2863.png"/><Relationship Id="rId95" Type="http://schemas.openxmlformats.org/officeDocument/2006/relationships/image" Target="../media/image2603.png"/><Relationship Id="rId160" Type="http://schemas.openxmlformats.org/officeDocument/2006/relationships/customXml" Target="../ink/ink2721.xml"/><Relationship Id="rId216" Type="http://schemas.openxmlformats.org/officeDocument/2006/relationships/customXml" Target="../ink/ink2744.xml"/><Relationship Id="rId423" Type="http://schemas.openxmlformats.org/officeDocument/2006/relationships/image" Target="../media/image2767.png"/><Relationship Id="rId258" Type="http://schemas.openxmlformats.org/officeDocument/2006/relationships/customXml" Target="../ink/ink2765.xml"/><Relationship Id="rId465" Type="http://schemas.openxmlformats.org/officeDocument/2006/relationships/image" Target="../media/image2788.png"/><Relationship Id="rId630" Type="http://schemas.openxmlformats.org/officeDocument/2006/relationships/customXml" Target="../ink/ink2952.xml"/><Relationship Id="rId672" Type="http://schemas.openxmlformats.org/officeDocument/2006/relationships/customXml" Target="../ink/ink2973.xml"/><Relationship Id="rId728" Type="http://schemas.openxmlformats.org/officeDocument/2006/relationships/customXml" Target="../ink/ink3001.xml"/><Relationship Id="rId22" Type="http://schemas.openxmlformats.org/officeDocument/2006/relationships/customXml" Target="../ink/ink2652.xml"/><Relationship Id="rId64" Type="http://schemas.openxmlformats.org/officeDocument/2006/relationships/customXml" Target="../ink/ink2673.xml"/><Relationship Id="rId118" Type="http://schemas.openxmlformats.org/officeDocument/2006/relationships/customXml" Target="../ink/ink2700.xml"/><Relationship Id="rId325" Type="http://schemas.openxmlformats.org/officeDocument/2006/relationships/image" Target="../media/image2718.png"/><Relationship Id="rId367" Type="http://schemas.openxmlformats.org/officeDocument/2006/relationships/image" Target="../media/image2739.png"/><Relationship Id="rId532" Type="http://schemas.openxmlformats.org/officeDocument/2006/relationships/customXml" Target="../ink/ink2902.xml"/><Relationship Id="rId574" Type="http://schemas.openxmlformats.org/officeDocument/2006/relationships/image" Target="../media/image2841.png"/><Relationship Id="rId171" Type="http://schemas.openxmlformats.org/officeDocument/2006/relationships/image" Target="../media/image2641.png"/><Relationship Id="rId227" Type="http://schemas.openxmlformats.org/officeDocument/2006/relationships/image" Target="../media/image2669.png"/><Relationship Id="rId269" Type="http://schemas.openxmlformats.org/officeDocument/2006/relationships/image" Target="../media/image2690.png"/><Relationship Id="rId434" Type="http://schemas.openxmlformats.org/officeDocument/2006/relationships/customXml" Target="../ink/ink2853.xml"/><Relationship Id="rId476" Type="http://schemas.openxmlformats.org/officeDocument/2006/relationships/customXml" Target="../ink/ink2874.xml"/><Relationship Id="rId641" Type="http://schemas.openxmlformats.org/officeDocument/2006/relationships/image" Target="../media/image2874.png"/><Relationship Id="rId683" Type="http://schemas.openxmlformats.org/officeDocument/2006/relationships/image" Target="../media/image2895.png"/><Relationship Id="rId739" Type="http://schemas.openxmlformats.org/officeDocument/2006/relationships/image" Target="../media/image2918.png"/><Relationship Id="rId33" Type="http://schemas.openxmlformats.org/officeDocument/2006/relationships/image" Target="../media/image25720.png"/><Relationship Id="rId129" Type="http://schemas.openxmlformats.org/officeDocument/2006/relationships/image" Target="../media/image2620.png"/><Relationship Id="rId280" Type="http://schemas.openxmlformats.org/officeDocument/2006/relationships/customXml" Target="../ink/ink2776.xml"/><Relationship Id="rId336" Type="http://schemas.openxmlformats.org/officeDocument/2006/relationships/customXml" Target="../ink/ink2804.xml"/><Relationship Id="rId501" Type="http://schemas.openxmlformats.org/officeDocument/2006/relationships/image" Target="../media/image2805.png"/><Relationship Id="rId543" Type="http://schemas.openxmlformats.org/officeDocument/2006/relationships/customXml" Target="../ink/ink2908.xml"/><Relationship Id="rId75" Type="http://schemas.openxmlformats.org/officeDocument/2006/relationships/image" Target="../media/image2593.png"/><Relationship Id="rId140" Type="http://schemas.openxmlformats.org/officeDocument/2006/relationships/customXml" Target="../ink/ink2711.xml"/><Relationship Id="rId378" Type="http://schemas.openxmlformats.org/officeDocument/2006/relationships/customXml" Target="../ink/ink2825.xml"/><Relationship Id="rId403" Type="http://schemas.openxmlformats.org/officeDocument/2006/relationships/image" Target="../media/image2757.png"/><Relationship Id="rId585" Type="http://schemas.openxmlformats.org/officeDocument/2006/relationships/customXml" Target="../ink/ink2929.xml"/><Relationship Id="rId6" Type="http://schemas.openxmlformats.org/officeDocument/2006/relationships/customXml" Target="../ink/ink2644.xml"/><Relationship Id="rId238" Type="http://schemas.openxmlformats.org/officeDocument/2006/relationships/customXml" Target="../ink/ink2755.xml"/><Relationship Id="rId445" Type="http://schemas.openxmlformats.org/officeDocument/2006/relationships/image" Target="../media/image2778.png"/><Relationship Id="rId487" Type="http://schemas.openxmlformats.org/officeDocument/2006/relationships/image" Target="../media/image2799.png"/><Relationship Id="rId610" Type="http://schemas.openxmlformats.org/officeDocument/2006/relationships/image" Target="../media/image2859.png"/><Relationship Id="rId652" Type="http://schemas.openxmlformats.org/officeDocument/2006/relationships/customXml" Target="../ink/ink2963.xml"/><Relationship Id="rId694" Type="http://schemas.openxmlformats.org/officeDocument/2006/relationships/customXml" Target="../ink/ink2984.xml"/><Relationship Id="rId708" Type="http://schemas.openxmlformats.org/officeDocument/2006/relationships/customXml" Target="../ink/ink2991.xml"/><Relationship Id="rId291" Type="http://schemas.openxmlformats.org/officeDocument/2006/relationships/image" Target="../media/image2701.png"/><Relationship Id="rId305" Type="http://schemas.openxmlformats.org/officeDocument/2006/relationships/image" Target="../media/image2708.png"/><Relationship Id="rId347" Type="http://schemas.openxmlformats.org/officeDocument/2006/relationships/image" Target="../media/image2729.png"/><Relationship Id="rId512" Type="http://schemas.openxmlformats.org/officeDocument/2006/relationships/customXml" Target="../ink/ink2892.xml"/><Relationship Id="rId44" Type="http://schemas.openxmlformats.org/officeDocument/2006/relationships/customXml" Target="../ink/ink2663.xml"/><Relationship Id="rId86" Type="http://schemas.openxmlformats.org/officeDocument/2006/relationships/customXml" Target="../ink/ink2684.xml"/><Relationship Id="rId151" Type="http://schemas.openxmlformats.org/officeDocument/2006/relationships/image" Target="../media/image2631.png"/><Relationship Id="rId389" Type="http://schemas.openxmlformats.org/officeDocument/2006/relationships/image" Target="../media/image2750.png"/><Relationship Id="rId554" Type="http://schemas.openxmlformats.org/officeDocument/2006/relationships/image" Target="../media/image2831.png"/><Relationship Id="rId596" Type="http://schemas.openxmlformats.org/officeDocument/2006/relationships/image" Target="../media/image2852.png"/><Relationship Id="rId193" Type="http://schemas.openxmlformats.org/officeDocument/2006/relationships/image" Target="../media/image2652.png"/><Relationship Id="rId207" Type="http://schemas.openxmlformats.org/officeDocument/2006/relationships/image" Target="../media/image2659.png"/><Relationship Id="rId249" Type="http://schemas.openxmlformats.org/officeDocument/2006/relationships/image" Target="../media/image2680.png"/><Relationship Id="rId414" Type="http://schemas.openxmlformats.org/officeDocument/2006/relationships/customXml" Target="../ink/ink2843.xml"/><Relationship Id="rId456" Type="http://schemas.openxmlformats.org/officeDocument/2006/relationships/customXml" Target="../ink/ink2864.xml"/><Relationship Id="rId498" Type="http://schemas.openxmlformats.org/officeDocument/2006/relationships/customXml" Target="../ink/ink2885.xml"/><Relationship Id="rId621" Type="http://schemas.openxmlformats.org/officeDocument/2006/relationships/image" Target="../media/image2864.png"/><Relationship Id="rId663" Type="http://schemas.openxmlformats.org/officeDocument/2006/relationships/image" Target="../media/image2885.png"/><Relationship Id="rId13" Type="http://schemas.openxmlformats.org/officeDocument/2006/relationships/image" Target="../media/image25630.png"/><Relationship Id="rId109" Type="http://schemas.openxmlformats.org/officeDocument/2006/relationships/image" Target="../media/image2610.png"/><Relationship Id="rId260" Type="http://schemas.openxmlformats.org/officeDocument/2006/relationships/customXml" Target="../ink/ink2766.xml"/><Relationship Id="rId316" Type="http://schemas.openxmlformats.org/officeDocument/2006/relationships/customXml" Target="../ink/ink2794.xml"/><Relationship Id="rId523" Type="http://schemas.openxmlformats.org/officeDocument/2006/relationships/image" Target="../media/image2816.png"/><Relationship Id="rId719" Type="http://schemas.openxmlformats.org/officeDocument/2006/relationships/image" Target="../media/image2913.png"/><Relationship Id="rId55" Type="http://schemas.openxmlformats.org/officeDocument/2006/relationships/image" Target="../media/image2583.png"/><Relationship Id="rId97" Type="http://schemas.openxmlformats.org/officeDocument/2006/relationships/image" Target="../media/image2604.png"/><Relationship Id="rId120" Type="http://schemas.openxmlformats.org/officeDocument/2006/relationships/customXml" Target="../ink/ink2701.xml"/><Relationship Id="rId358" Type="http://schemas.openxmlformats.org/officeDocument/2006/relationships/customXml" Target="../ink/ink2815.xml"/><Relationship Id="rId565" Type="http://schemas.openxmlformats.org/officeDocument/2006/relationships/customXml" Target="../ink/ink2919.xml"/><Relationship Id="rId730" Type="http://schemas.openxmlformats.org/officeDocument/2006/relationships/customXml" Target="../ink/ink3002.xml"/><Relationship Id="rId162" Type="http://schemas.openxmlformats.org/officeDocument/2006/relationships/customXml" Target="../ink/ink2722.xml"/><Relationship Id="rId218" Type="http://schemas.openxmlformats.org/officeDocument/2006/relationships/customXml" Target="../ink/ink2745.xml"/><Relationship Id="rId425" Type="http://schemas.openxmlformats.org/officeDocument/2006/relationships/image" Target="../media/image2768.png"/><Relationship Id="rId467" Type="http://schemas.openxmlformats.org/officeDocument/2006/relationships/image" Target="../media/image2789.png"/><Relationship Id="rId632" Type="http://schemas.openxmlformats.org/officeDocument/2006/relationships/customXml" Target="../ink/ink2953.xml"/><Relationship Id="rId271" Type="http://schemas.openxmlformats.org/officeDocument/2006/relationships/image" Target="../media/image2691.png"/><Relationship Id="rId674" Type="http://schemas.openxmlformats.org/officeDocument/2006/relationships/customXml" Target="../ink/ink2974.xml"/><Relationship Id="rId24" Type="http://schemas.openxmlformats.org/officeDocument/2006/relationships/customXml" Target="../ink/ink2653.xml"/><Relationship Id="rId66" Type="http://schemas.openxmlformats.org/officeDocument/2006/relationships/customXml" Target="../ink/ink2674.xml"/><Relationship Id="rId131" Type="http://schemas.openxmlformats.org/officeDocument/2006/relationships/image" Target="../media/image2621.png"/><Relationship Id="rId327" Type="http://schemas.openxmlformats.org/officeDocument/2006/relationships/image" Target="../media/image2719.png"/><Relationship Id="rId369" Type="http://schemas.openxmlformats.org/officeDocument/2006/relationships/image" Target="../media/image2740.png"/><Relationship Id="rId534" Type="http://schemas.openxmlformats.org/officeDocument/2006/relationships/customXml" Target="../ink/ink2903.xml"/><Relationship Id="rId576" Type="http://schemas.openxmlformats.org/officeDocument/2006/relationships/image" Target="../media/image2842.png"/><Relationship Id="rId741" Type="http://schemas.openxmlformats.org/officeDocument/2006/relationships/image" Target="../media/image2919.png"/><Relationship Id="rId173" Type="http://schemas.openxmlformats.org/officeDocument/2006/relationships/image" Target="../media/image2642.png"/><Relationship Id="rId229" Type="http://schemas.openxmlformats.org/officeDocument/2006/relationships/image" Target="../media/image2670.png"/><Relationship Id="rId380" Type="http://schemas.openxmlformats.org/officeDocument/2006/relationships/customXml" Target="../ink/ink2826.xml"/><Relationship Id="rId436" Type="http://schemas.openxmlformats.org/officeDocument/2006/relationships/customXml" Target="../ink/ink2854.xml"/><Relationship Id="rId601" Type="http://schemas.openxmlformats.org/officeDocument/2006/relationships/customXml" Target="../ink/ink2937.xml"/><Relationship Id="rId643" Type="http://schemas.openxmlformats.org/officeDocument/2006/relationships/image" Target="../media/image2875.png"/><Relationship Id="rId240" Type="http://schemas.openxmlformats.org/officeDocument/2006/relationships/customXml" Target="../ink/ink2756.xml"/><Relationship Id="rId478" Type="http://schemas.openxmlformats.org/officeDocument/2006/relationships/customXml" Target="../ink/ink2875.xml"/><Relationship Id="rId685" Type="http://schemas.openxmlformats.org/officeDocument/2006/relationships/image" Target="../media/image2896.png"/><Relationship Id="rId35" Type="http://schemas.openxmlformats.org/officeDocument/2006/relationships/image" Target="../media/image25730.png"/><Relationship Id="rId77" Type="http://schemas.openxmlformats.org/officeDocument/2006/relationships/image" Target="../media/image2594.png"/><Relationship Id="rId100" Type="http://schemas.openxmlformats.org/officeDocument/2006/relationships/customXml" Target="../ink/ink2691.xml"/><Relationship Id="rId282" Type="http://schemas.openxmlformats.org/officeDocument/2006/relationships/customXml" Target="../ink/ink2777.xml"/><Relationship Id="rId338" Type="http://schemas.openxmlformats.org/officeDocument/2006/relationships/customXml" Target="../ink/ink2805.xml"/><Relationship Id="rId503" Type="http://schemas.openxmlformats.org/officeDocument/2006/relationships/image" Target="../media/image2806.png"/><Relationship Id="rId545" Type="http://schemas.openxmlformats.org/officeDocument/2006/relationships/customXml" Target="../ink/ink2909.xml"/><Relationship Id="rId587" Type="http://schemas.openxmlformats.org/officeDocument/2006/relationships/customXml" Target="../ink/ink2930.xml"/><Relationship Id="rId710" Type="http://schemas.openxmlformats.org/officeDocument/2006/relationships/customXml" Target="../ink/ink2992.xml"/><Relationship Id="rId8" Type="http://schemas.openxmlformats.org/officeDocument/2006/relationships/customXml" Target="../ink/ink2645.xml"/><Relationship Id="rId142" Type="http://schemas.openxmlformats.org/officeDocument/2006/relationships/customXml" Target="../ink/ink2712.xml"/><Relationship Id="rId391" Type="http://schemas.openxmlformats.org/officeDocument/2006/relationships/image" Target="../media/image2751.png"/><Relationship Id="rId405" Type="http://schemas.openxmlformats.org/officeDocument/2006/relationships/image" Target="../media/image2758.png"/><Relationship Id="rId447" Type="http://schemas.openxmlformats.org/officeDocument/2006/relationships/image" Target="../media/image2779.png"/><Relationship Id="rId612" Type="http://schemas.openxmlformats.org/officeDocument/2006/relationships/image" Target="../media/image2860.png"/><Relationship Id="rId251" Type="http://schemas.openxmlformats.org/officeDocument/2006/relationships/image" Target="../media/image2681.png"/><Relationship Id="rId489" Type="http://schemas.openxmlformats.org/officeDocument/2006/relationships/image" Target="../media/image302.png"/><Relationship Id="rId654" Type="http://schemas.openxmlformats.org/officeDocument/2006/relationships/customXml" Target="../ink/ink2964.xml"/><Relationship Id="rId696" Type="http://schemas.openxmlformats.org/officeDocument/2006/relationships/customXml" Target="../ink/ink2985.xml"/><Relationship Id="rId46" Type="http://schemas.openxmlformats.org/officeDocument/2006/relationships/customXml" Target="../ink/ink2664.xml"/><Relationship Id="rId293" Type="http://schemas.openxmlformats.org/officeDocument/2006/relationships/image" Target="../media/image2702.png"/><Relationship Id="rId307" Type="http://schemas.openxmlformats.org/officeDocument/2006/relationships/image" Target="../media/image2709.png"/><Relationship Id="rId349" Type="http://schemas.openxmlformats.org/officeDocument/2006/relationships/image" Target="../media/image2730.png"/><Relationship Id="rId514" Type="http://schemas.openxmlformats.org/officeDocument/2006/relationships/customXml" Target="../ink/ink2893.xml"/><Relationship Id="rId556" Type="http://schemas.openxmlformats.org/officeDocument/2006/relationships/image" Target="../media/image2832.png"/><Relationship Id="rId721" Type="http://schemas.openxmlformats.org/officeDocument/2006/relationships/image" Target="../media/image2646.png"/><Relationship Id="rId88" Type="http://schemas.openxmlformats.org/officeDocument/2006/relationships/customXml" Target="../ink/ink2685.xml"/><Relationship Id="rId111" Type="http://schemas.openxmlformats.org/officeDocument/2006/relationships/image" Target="../media/image2611.png"/><Relationship Id="rId153" Type="http://schemas.openxmlformats.org/officeDocument/2006/relationships/image" Target="../media/image2632.png"/><Relationship Id="rId195" Type="http://schemas.openxmlformats.org/officeDocument/2006/relationships/image" Target="../media/image2653.png"/><Relationship Id="rId209" Type="http://schemas.openxmlformats.org/officeDocument/2006/relationships/image" Target="../media/image2660.png"/><Relationship Id="rId360" Type="http://schemas.openxmlformats.org/officeDocument/2006/relationships/customXml" Target="../ink/ink2816.xml"/><Relationship Id="rId416" Type="http://schemas.openxmlformats.org/officeDocument/2006/relationships/customXml" Target="../ink/ink2844.xml"/><Relationship Id="rId598" Type="http://schemas.openxmlformats.org/officeDocument/2006/relationships/image" Target="../media/image2853.png"/><Relationship Id="rId220" Type="http://schemas.openxmlformats.org/officeDocument/2006/relationships/customXml" Target="../ink/ink2746.xml"/><Relationship Id="rId458" Type="http://schemas.openxmlformats.org/officeDocument/2006/relationships/customXml" Target="../ink/ink2865.xml"/><Relationship Id="rId623" Type="http://schemas.openxmlformats.org/officeDocument/2006/relationships/image" Target="../media/image2865.png"/><Relationship Id="rId665" Type="http://schemas.openxmlformats.org/officeDocument/2006/relationships/image" Target="../media/image2886.png"/><Relationship Id="rId15" Type="http://schemas.openxmlformats.org/officeDocument/2006/relationships/image" Target="../media/image25640.png"/><Relationship Id="rId57" Type="http://schemas.openxmlformats.org/officeDocument/2006/relationships/image" Target="../media/image2584.png"/><Relationship Id="rId262" Type="http://schemas.openxmlformats.org/officeDocument/2006/relationships/customXml" Target="../ink/ink2767.xml"/><Relationship Id="rId318" Type="http://schemas.openxmlformats.org/officeDocument/2006/relationships/customXml" Target="../ink/ink2795.xml"/><Relationship Id="rId525" Type="http://schemas.openxmlformats.org/officeDocument/2006/relationships/image" Target="../media/image2817.png"/><Relationship Id="rId567" Type="http://schemas.openxmlformats.org/officeDocument/2006/relationships/customXml" Target="../ink/ink2920.xml"/><Relationship Id="rId732" Type="http://schemas.openxmlformats.org/officeDocument/2006/relationships/customXml" Target="../ink/ink3003.xml"/><Relationship Id="rId99" Type="http://schemas.openxmlformats.org/officeDocument/2006/relationships/image" Target="../media/image2605.png"/><Relationship Id="rId122" Type="http://schemas.openxmlformats.org/officeDocument/2006/relationships/customXml" Target="../ink/ink2702.xml"/><Relationship Id="rId164" Type="http://schemas.openxmlformats.org/officeDocument/2006/relationships/customXml" Target="../ink/ink2723.xml"/><Relationship Id="rId371" Type="http://schemas.openxmlformats.org/officeDocument/2006/relationships/image" Target="../media/image2741.png"/><Relationship Id="rId427" Type="http://schemas.openxmlformats.org/officeDocument/2006/relationships/image" Target="../media/image2769.png"/><Relationship Id="rId469" Type="http://schemas.openxmlformats.org/officeDocument/2006/relationships/image" Target="../media/image2790.png"/><Relationship Id="rId634" Type="http://schemas.openxmlformats.org/officeDocument/2006/relationships/customXml" Target="../ink/ink2954.xml"/><Relationship Id="rId676" Type="http://schemas.openxmlformats.org/officeDocument/2006/relationships/customXml" Target="../ink/ink2975.xml"/><Relationship Id="rId26" Type="http://schemas.openxmlformats.org/officeDocument/2006/relationships/customXml" Target="../ink/ink2654.xml"/><Relationship Id="rId231" Type="http://schemas.openxmlformats.org/officeDocument/2006/relationships/image" Target="../media/image2671.png"/><Relationship Id="rId273" Type="http://schemas.openxmlformats.org/officeDocument/2006/relationships/image" Target="../media/image2692.png"/><Relationship Id="rId329" Type="http://schemas.openxmlformats.org/officeDocument/2006/relationships/image" Target="../media/image2720.png"/><Relationship Id="rId480" Type="http://schemas.openxmlformats.org/officeDocument/2006/relationships/customXml" Target="../ink/ink2876.xml"/><Relationship Id="rId536" Type="http://schemas.openxmlformats.org/officeDocument/2006/relationships/customXml" Target="../ink/ink2904.xml"/><Relationship Id="rId701" Type="http://schemas.openxmlformats.org/officeDocument/2006/relationships/image" Target="../media/image2904.png"/><Relationship Id="rId68" Type="http://schemas.openxmlformats.org/officeDocument/2006/relationships/customXml" Target="../ink/ink2675.xml"/><Relationship Id="rId133" Type="http://schemas.openxmlformats.org/officeDocument/2006/relationships/image" Target="../media/image2622.png"/><Relationship Id="rId175" Type="http://schemas.openxmlformats.org/officeDocument/2006/relationships/image" Target="../media/image2643.png"/><Relationship Id="rId340" Type="http://schemas.openxmlformats.org/officeDocument/2006/relationships/customXml" Target="../ink/ink2806.xml"/><Relationship Id="rId578" Type="http://schemas.openxmlformats.org/officeDocument/2006/relationships/image" Target="../media/image2843.png"/><Relationship Id="rId743" Type="http://schemas.openxmlformats.org/officeDocument/2006/relationships/image" Target="../media/image2920.png"/><Relationship Id="rId200" Type="http://schemas.openxmlformats.org/officeDocument/2006/relationships/customXml" Target="../ink/ink2736.xml"/><Relationship Id="rId382" Type="http://schemas.openxmlformats.org/officeDocument/2006/relationships/customXml" Target="../ink/ink2827.xml"/><Relationship Id="rId438" Type="http://schemas.openxmlformats.org/officeDocument/2006/relationships/customXml" Target="../ink/ink2855.xml"/><Relationship Id="rId603" Type="http://schemas.openxmlformats.org/officeDocument/2006/relationships/customXml" Target="../ink/ink2938.xml"/><Relationship Id="rId645" Type="http://schemas.openxmlformats.org/officeDocument/2006/relationships/image" Target="../media/image2876.png"/><Relationship Id="rId687" Type="http://schemas.openxmlformats.org/officeDocument/2006/relationships/image" Target="../media/image2897.png"/><Relationship Id="rId242" Type="http://schemas.openxmlformats.org/officeDocument/2006/relationships/customXml" Target="../ink/ink2757.xml"/><Relationship Id="rId284" Type="http://schemas.openxmlformats.org/officeDocument/2006/relationships/customXml" Target="../ink/ink2778.xml"/><Relationship Id="rId491" Type="http://schemas.openxmlformats.org/officeDocument/2006/relationships/image" Target="../media/image2800.png"/><Relationship Id="rId505" Type="http://schemas.openxmlformats.org/officeDocument/2006/relationships/image" Target="../media/image2807.png"/><Relationship Id="rId712" Type="http://schemas.openxmlformats.org/officeDocument/2006/relationships/customXml" Target="../ink/ink2993.xml"/><Relationship Id="rId37" Type="http://schemas.openxmlformats.org/officeDocument/2006/relationships/image" Target="../media/image25740.png"/><Relationship Id="rId79" Type="http://schemas.openxmlformats.org/officeDocument/2006/relationships/image" Target="../media/image2595.png"/><Relationship Id="rId102" Type="http://schemas.openxmlformats.org/officeDocument/2006/relationships/customXml" Target="../ink/ink2692.xml"/><Relationship Id="rId144" Type="http://schemas.openxmlformats.org/officeDocument/2006/relationships/customXml" Target="../ink/ink2713.xml"/><Relationship Id="rId547" Type="http://schemas.openxmlformats.org/officeDocument/2006/relationships/customXml" Target="../ink/ink2910.xml"/><Relationship Id="rId589" Type="http://schemas.openxmlformats.org/officeDocument/2006/relationships/customXml" Target="../ink/ink2931.xml"/><Relationship Id="rId90" Type="http://schemas.openxmlformats.org/officeDocument/2006/relationships/customXml" Target="../ink/ink2686.xml"/><Relationship Id="rId351" Type="http://schemas.openxmlformats.org/officeDocument/2006/relationships/image" Target="../media/image2731.png"/><Relationship Id="rId393" Type="http://schemas.openxmlformats.org/officeDocument/2006/relationships/image" Target="../media/image2752.png"/><Relationship Id="rId407" Type="http://schemas.openxmlformats.org/officeDocument/2006/relationships/image" Target="../media/image2759.png"/><Relationship Id="rId449" Type="http://schemas.openxmlformats.org/officeDocument/2006/relationships/image" Target="../media/image2780.png"/><Relationship Id="rId614" Type="http://schemas.openxmlformats.org/officeDocument/2006/relationships/image" Target="../media/image2861.png"/><Relationship Id="rId656" Type="http://schemas.openxmlformats.org/officeDocument/2006/relationships/customXml" Target="../ink/ink2965.xml"/><Relationship Id="rId211" Type="http://schemas.openxmlformats.org/officeDocument/2006/relationships/image" Target="../media/image2661.png"/><Relationship Id="rId253" Type="http://schemas.openxmlformats.org/officeDocument/2006/relationships/image" Target="../media/image2682.png"/><Relationship Id="rId295" Type="http://schemas.openxmlformats.org/officeDocument/2006/relationships/image" Target="../media/image2703.png"/><Relationship Id="rId309" Type="http://schemas.openxmlformats.org/officeDocument/2006/relationships/image" Target="../media/image2710.png"/><Relationship Id="rId460" Type="http://schemas.openxmlformats.org/officeDocument/2006/relationships/customXml" Target="../ink/ink2866.xml"/><Relationship Id="rId516" Type="http://schemas.openxmlformats.org/officeDocument/2006/relationships/customXml" Target="../ink/ink2894.xml"/><Relationship Id="rId698" Type="http://schemas.openxmlformats.org/officeDocument/2006/relationships/customXml" Target="../ink/ink2986.xml"/><Relationship Id="rId48" Type="http://schemas.openxmlformats.org/officeDocument/2006/relationships/customXml" Target="../ink/ink2665.xml"/><Relationship Id="rId113" Type="http://schemas.openxmlformats.org/officeDocument/2006/relationships/image" Target="../media/image2612.png"/><Relationship Id="rId320" Type="http://schemas.openxmlformats.org/officeDocument/2006/relationships/customXml" Target="../ink/ink2796.xml"/><Relationship Id="rId558" Type="http://schemas.openxmlformats.org/officeDocument/2006/relationships/image" Target="../media/image2833.png"/><Relationship Id="rId723" Type="http://schemas.openxmlformats.org/officeDocument/2006/relationships/image" Target="../media/image2647.png"/><Relationship Id="rId155" Type="http://schemas.openxmlformats.org/officeDocument/2006/relationships/image" Target="../media/image2633.png"/><Relationship Id="rId197" Type="http://schemas.openxmlformats.org/officeDocument/2006/relationships/image" Target="../media/image2654.png"/><Relationship Id="rId362" Type="http://schemas.openxmlformats.org/officeDocument/2006/relationships/customXml" Target="../ink/ink2817.xml"/><Relationship Id="rId418" Type="http://schemas.openxmlformats.org/officeDocument/2006/relationships/customXml" Target="../ink/ink2845.xml"/><Relationship Id="rId625" Type="http://schemas.openxmlformats.org/officeDocument/2006/relationships/image" Target="../media/image2866.png"/><Relationship Id="rId222" Type="http://schemas.openxmlformats.org/officeDocument/2006/relationships/customXml" Target="../ink/ink2747.xml"/><Relationship Id="rId264" Type="http://schemas.openxmlformats.org/officeDocument/2006/relationships/customXml" Target="../ink/ink2768.xml"/><Relationship Id="rId471" Type="http://schemas.openxmlformats.org/officeDocument/2006/relationships/image" Target="../media/image2791.png"/><Relationship Id="rId667" Type="http://schemas.openxmlformats.org/officeDocument/2006/relationships/image" Target="../media/image2887.png"/><Relationship Id="rId17" Type="http://schemas.openxmlformats.org/officeDocument/2006/relationships/image" Target="../media/image25650.png"/><Relationship Id="rId59" Type="http://schemas.openxmlformats.org/officeDocument/2006/relationships/image" Target="../media/image2585.png"/><Relationship Id="rId124" Type="http://schemas.openxmlformats.org/officeDocument/2006/relationships/customXml" Target="../ink/ink2703.xml"/><Relationship Id="rId527" Type="http://schemas.openxmlformats.org/officeDocument/2006/relationships/image" Target="../media/image2818.png"/><Relationship Id="rId569" Type="http://schemas.openxmlformats.org/officeDocument/2006/relationships/customXml" Target="../ink/ink2921.xml"/><Relationship Id="rId734" Type="http://schemas.openxmlformats.org/officeDocument/2006/relationships/customXml" Target="../ink/ink3004.xml"/><Relationship Id="rId70" Type="http://schemas.openxmlformats.org/officeDocument/2006/relationships/customXml" Target="../ink/ink2676.xml"/><Relationship Id="rId166" Type="http://schemas.openxmlformats.org/officeDocument/2006/relationships/customXml" Target="../ink/ink2724.xml"/><Relationship Id="rId331" Type="http://schemas.openxmlformats.org/officeDocument/2006/relationships/image" Target="../media/image2721.png"/><Relationship Id="rId373" Type="http://schemas.openxmlformats.org/officeDocument/2006/relationships/image" Target="../media/image2742.png"/><Relationship Id="rId429" Type="http://schemas.openxmlformats.org/officeDocument/2006/relationships/image" Target="../media/image2770.png"/><Relationship Id="rId580" Type="http://schemas.openxmlformats.org/officeDocument/2006/relationships/image" Target="../media/image2844.png"/><Relationship Id="rId636" Type="http://schemas.openxmlformats.org/officeDocument/2006/relationships/customXml" Target="../ink/ink295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72.png"/><Relationship Id="rId440" Type="http://schemas.openxmlformats.org/officeDocument/2006/relationships/customXml" Target="../ink/ink2856.xml"/><Relationship Id="rId678" Type="http://schemas.openxmlformats.org/officeDocument/2006/relationships/customXml" Target="../ink/ink2976.xml"/><Relationship Id="rId28" Type="http://schemas.openxmlformats.org/officeDocument/2006/relationships/customXml" Target="../ink/ink2655.xml"/><Relationship Id="rId275" Type="http://schemas.openxmlformats.org/officeDocument/2006/relationships/image" Target="../media/image2693.png"/><Relationship Id="rId300" Type="http://schemas.openxmlformats.org/officeDocument/2006/relationships/customXml" Target="../ink/ink2786.xml"/><Relationship Id="rId482" Type="http://schemas.openxmlformats.org/officeDocument/2006/relationships/customXml" Target="../ink/ink2877.xml"/><Relationship Id="rId538" Type="http://schemas.openxmlformats.org/officeDocument/2006/relationships/customXml" Target="../ink/ink2905.xml"/><Relationship Id="rId703" Type="http://schemas.openxmlformats.org/officeDocument/2006/relationships/image" Target="../media/image2905.png"/><Relationship Id="rId745" Type="http://schemas.openxmlformats.org/officeDocument/2006/relationships/image" Target="../media/image2921.png"/><Relationship Id="rId81" Type="http://schemas.openxmlformats.org/officeDocument/2006/relationships/image" Target="../media/image2596.png"/><Relationship Id="rId135" Type="http://schemas.openxmlformats.org/officeDocument/2006/relationships/image" Target="../media/image2623.png"/><Relationship Id="rId177" Type="http://schemas.openxmlformats.org/officeDocument/2006/relationships/image" Target="../media/image2644.png"/><Relationship Id="rId342" Type="http://schemas.openxmlformats.org/officeDocument/2006/relationships/customXml" Target="../ink/ink2807.xml"/><Relationship Id="rId384" Type="http://schemas.openxmlformats.org/officeDocument/2006/relationships/customXml" Target="../ink/ink2828.xml"/><Relationship Id="rId591" Type="http://schemas.openxmlformats.org/officeDocument/2006/relationships/customXml" Target="../ink/ink2932.xml"/><Relationship Id="rId605" Type="http://schemas.openxmlformats.org/officeDocument/2006/relationships/customXml" Target="../ink/ink2939.xml"/><Relationship Id="rId202" Type="http://schemas.openxmlformats.org/officeDocument/2006/relationships/customXml" Target="../ink/ink2737.xml"/><Relationship Id="rId244" Type="http://schemas.openxmlformats.org/officeDocument/2006/relationships/customXml" Target="../ink/ink2758.xml"/><Relationship Id="rId647" Type="http://schemas.openxmlformats.org/officeDocument/2006/relationships/image" Target="../media/image2877.png"/><Relationship Id="rId689" Type="http://schemas.openxmlformats.org/officeDocument/2006/relationships/image" Target="../media/image2898.png"/><Relationship Id="rId39" Type="http://schemas.openxmlformats.org/officeDocument/2006/relationships/image" Target="../media/image25750.png"/><Relationship Id="rId286" Type="http://schemas.openxmlformats.org/officeDocument/2006/relationships/customXml" Target="../ink/ink2779.xml"/><Relationship Id="rId451" Type="http://schemas.openxmlformats.org/officeDocument/2006/relationships/image" Target="../media/image2781.png"/><Relationship Id="rId493" Type="http://schemas.openxmlformats.org/officeDocument/2006/relationships/image" Target="../media/image2801.png"/><Relationship Id="rId507" Type="http://schemas.openxmlformats.org/officeDocument/2006/relationships/image" Target="../media/image2808.png"/><Relationship Id="rId549" Type="http://schemas.openxmlformats.org/officeDocument/2006/relationships/customXml" Target="../ink/ink2911.xml"/><Relationship Id="rId714" Type="http://schemas.openxmlformats.org/officeDocument/2006/relationships/customXml" Target="../ink/ink2994.xml"/><Relationship Id="rId50" Type="http://schemas.openxmlformats.org/officeDocument/2006/relationships/customXml" Target="../ink/ink2666.xml"/><Relationship Id="rId104" Type="http://schemas.openxmlformats.org/officeDocument/2006/relationships/customXml" Target="../ink/ink2693.xml"/><Relationship Id="rId146" Type="http://schemas.openxmlformats.org/officeDocument/2006/relationships/customXml" Target="../ink/ink2714.xml"/><Relationship Id="rId311" Type="http://schemas.openxmlformats.org/officeDocument/2006/relationships/image" Target="../media/image2711.png"/><Relationship Id="rId353" Type="http://schemas.openxmlformats.org/officeDocument/2006/relationships/image" Target="../media/image2732.png"/><Relationship Id="rId395" Type="http://schemas.openxmlformats.org/officeDocument/2006/relationships/image" Target="../media/image2753.png"/><Relationship Id="rId409" Type="http://schemas.openxmlformats.org/officeDocument/2006/relationships/image" Target="../media/image2760.png"/><Relationship Id="rId560" Type="http://schemas.openxmlformats.org/officeDocument/2006/relationships/image" Target="../media/image2834.png"/><Relationship Id="rId92" Type="http://schemas.openxmlformats.org/officeDocument/2006/relationships/customXml" Target="../ink/ink2687.xml"/><Relationship Id="rId213" Type="http://schemas.openxmlformats.org/officeDocument/2006/relationships/image" Target="../media/image2662.png"/><Relationship Id="rId420" Type="http://schemas.openxmlformats.org/officeDocument/2006/relationships/customXml" Target="../ink/ink2846.xml"/><Relationship Id="rId616" Type="http://schemas.openxmlformats.org/officeDocument/2006/relationships/customXml" Target="../ink/ink2945.xml"/><Relationship Id="rId658" Type="http://schemas.openxmlformats.org/officeDocument/2006/relationships/customXml" Target="../ink/ink2966.xml"/><Relationship Id="rId255" Type="http://schemas.openxmlformats.org/officeDocument/2006/relationships/image" Target="../media/image2683.png"/><Relationship Id="rId297" Type="http://schemas.openxmlformats.org/officeDocument/2006/relationships/image" Target="../media/image2704.png"/><Relationship Id="rId462" Type="http://schemas.openxmlformats.org/officeDocument/2006/relationships/customXml" Target="../ink/ink2867.xml"/><Relationship Id="rId518" Type="http://schemas.openxmlformats.org/officeDocument/2006/relationships/customXml" Target="../ink/ink2895.xml"/><Relationship Id="rId725" Type="http://schemas.openxmlformats.org/officeDocument/2006/relationships/image" Target="../media/image2648.png"/><Relationship Id="rId115" Type="http://schemas.openxmlformats.org/officeDocument/2006/relationships/image" Target="../media/image2613.png"/><Relationship Id="rId157" Type="http://schemas.openxmlformats.org/officeDocument/2006/relationships/image" Target="../media/image2634.png"/><Relationship Id="rId322" Type="http://schemas.openxmlformats.org/officeDocument/2006/relationships/customXml" Target="../ink/ink2797.xml"/><Relationship Id="rId364" Type="http://schemas.openxmlformats.org/officeDocument/2006/relationships/customXml" Target="../ink/ink2818.xml"/><Relationship Id="rId61" Type="http://schemas.openxmlformats.org/officeDocument/2006/relationships/image" Target="../media/image2586.png"/><Relationship Id="rId199" Type="http://schemas.openxmlformats.org/officeDocument/2006/relationships/image" Target="../media/image2655.png"/><Relationship Id="rId571" Type="http://schemas.openxmlformats.org/officeDocument/2006/relationships/customXml" Target="../ink/ink2922.xml"/><Relationship Id="rId627" Type="http://schemas.openxmlformats.org/officeDocument/2006/relationships/image" Target="../media/image2867.png"/><Relationship Id="rId669" Type="http://schemas.openxmlformats.org/officeDocument/2006/relationships/image" Target="../media/image2888.png"/><Relationship Id="rId19" Type="http://schemas.openxmlformats.org/officeDocument/2006/relationships/image" Target="../media/image25660.png"/><Relationship Id="rId224" Type="http://schemas.openxmlformats.org/officeDocument/2006/relationships/customXml" Target="../ink/ink2748.xml"/><Relationship Id="rId266" Type="http://schemas.openxmlformats.org/officeDocument/2006/relationships/customXml" Target="../ink/ink2769.xml"/><Relationship Id="rId431" Type="http://schemas.openxmlformats.org/officeDocument/2006/relationships/image" Target="../media/image2771.png"/><Relationship Id="rId473" Type="http://schemas.openxmlformats.org/officeDocument/2006/relationships/image" Target="../media/image2792.png"/><Relationship Id="rId529" Type="http://schemas.openxmlformats.org/officeDocument/2006/relationships/image" Target="../media/image2819.png"/><Relationship Id="rId680" Type="http://schemas.openxmlformats.org/officeDocument/2006/relationships/customXml" Target="../ink/ink2977.xml"/><Relationship Id="rId736" Type="http://schemas.openxmlformats.org/officeDocument/2006/relationships/customXml" Target="../ink/ink3005.xml"/><Relationship Id="rId30" Type="http://schemas.openxmlformats.org/officeDocument/2006/relationships/customXml" Target="../ink/ink2656.xml"/><Relationship Id="rId126" Type="http://schemas.openxmlformats.org/officeDocument/2006/relationships/customXml" Target="../ink/ink2704.xml"/><Relationship Id="rId168" Type="http://schemas.openxmlformats.org/officeDocument/2006/relationships/customXml" Target="../ink/ink2725.xml"/><Relationship Id="rId333" Type="http://schemas.openxmlformats.org/officeDocument/2006/relationships/image" Target="../media/image2722.png"/><Relationship Id="rId540" Type="http://schemas.openxmlformats.org/officeDocument/2006/relationships/customXml" Target="../ink/ink2906.xml"/><Relationship Id="rId72" Type="http://schemas.openxmlformats.org/officeDocument/2006/relationships/customXml" Target="../ink/ink2677.xml"/><Relationship Id="rId375" Type="http://schemas.openxmlformats.org/officeDocument/2006/relationships/image" Target="../media/image2743.png"/><Relationship Id="rId582" Type="http://schemas.openxmlformats.org/officeDocument/2006/relationships/image" Target="../media/image2845.png"/><Relationship Id="rId638" Type="http://schemas.openxmlformats.org/officeDocument/2006/relationships/customXml" Target="../ink/ink2956.xml"/><Relationship Id="rId3" Type="http://schemas.openxmlformats.org/officeDocument/2006/relationships/image" Target="../media/image25580.png"/><Relationship Id="rId235" Type="http://schemas.openxmlformats.org/officeDocument/2006/relationships/image" Target="../media/image2673.png"/><Relationship Id="rId277" Type="http://schemas.openxmlformats.org/officeDocument/2006/relationships/image" Target="../media/image2694.png"/><Relationship Id="rId400" Type="http://schemas.openxmlformats.org/officeDocument/2006/relationships/customXml" Target="../ink/ink2836.xml"/><Relationship Id="rId442" Type="http://schemas.openxmlformats.org/officeDocument/2006/relationships/customXml" Target="../ink/ink2857.xml"/><Relationship Id="rId484" Type="http://schemas.openxmlformats.org/officeDocument/2006/relationships/customXml" Target="../ink/ink2878.xml"/><Relationship Id="rId705" Type="http://schemas.openxmlformats.org/officeDocument/2006/relationships/image" Target="../media/image2906.png"/><Relationship Id="rId137" Type="http://schemas.openxmlformats.org/officeDocument/2006/relationships/image" Target="../media/image2624.png"/><Relationship Id="rId302" Type="http://schemas.openxmlformats.org/officeDocument/2006/relationships/customXml" Target="../ink/ink2787.xml"/><Relationship Id="rId344" Type="http://schemas.openxmlformats.org/officeDocument/2006/relationships/customXml" Target="../ink/ink2808.xml"/><Relationship Id="rId691" Type="http://schemas.openxmlformats.org/officeDocument/2006/relationships/image" Target="../media/image2899.png"/><Relationship Id="rId41" Type="http://schemas.openxmlformats.org/officeDocument/2006/relationships/image" Target="../media/image25760.png"/><Relationship Id="rId83" Type="http://schemas.openxmlformats.org/officeDocument/2006/relationships/image" Target="../media/image2597.png"/><Relationship Id="rId179" Type="http://schemas.openxmlformats.org/officeDocument/2006/relationships/image" Target="../media/image2645.png"/><Relationship Id="rId386" Type="http://schemas.openxmlformats.org/officeDocument/2006/relationships/customXml" Target="../ink/ink2829.xml"/><Relationship Id="rId551" Type="http://schemas.openxmlformats.org/officeDocument/2006/relationships/customXml" Target="../ink/ink2912.xml"/><Relationship Id="rId593" Type="http://schemas.openxmlformats.org/officeDocument/2006/relationships/customXml" Target="../ink/ink2933.xml"/><Relationship Id="rId607" Type="http://schemas.openxmlformats.org/officeDocument/2006/relationships/customXml" Target="../ink/ink2940.xml"/><Relationship Id="rId649" Type="http://schemas.openxmlformats.org/officeDocument/2006/relationships/image" Target="../media/image2878.png"/><Relationship Id="rId204" Type="http://schemas.openxmlformats.org/officeDocument/2006/relationships/customXml" Target="../ink/ink2738.xml"/><Relationship Id="rId246" Type="http://schemas.openxmlformats.org/officeDocument/2006/relationships/customXml" Target="../ink/ink2759.xml"/><Relationship Id="rId288" Type="http://schemas.openxmlformats.org/officeDocument/2006/relationships/customXml" Target="../ink/ink2780.xml"/><Relationship Id="rId411" Type="http://schemas.openxmlformats.org/officeDocument/2006/relationships/image" Target="../media/image2761.png"/><Relationship Id="rId453" Type="http://schemas.openxmlformats.org/officeDocument/2006/relationships/image" Target="../media/image2782.png"/><Relationship Id="rId509" Type="http://schemas.openxmlformats.org/officeDocument/2006/relationships/image" Target="../media/image2809.png"/><Relationship Id="rId660" Type="http://schemas.openxmlformats.org/officeDocument/2006/relationships/customXml" Target="../ink/ink2967.xml"/><Relationship Id="rId106" Type="http://schemas.openxmlformats.org/officeDocument/2006/relationships/customXml" Target="../ink/ink2694.xml"/><Relationship Id="rId313" Type="http://schemas.openxmlformats.org/officeDocument/2006/relationships/image" Target="../media/image2712.png"/><Relationship Id="rId495" Type="http://schemas.openxmlformats.org/officeDocument/2006/relationships/image" Target="../media/image2802.png"/><Relationship Id="rId716" Type="http://schemas.openxmlformats.org/officeDocument/2006/relationships/customXml" Target="../ink/ink2995.xml"/><Relationship Id="rId10" Type="http://schemas.openxmlformats.org/officeDocument/2006/relationships/customXml" Target="../ink/ink2646.xml"/><Relationship Id="rId52" Type="http://schemas.openxmlformats.org/officeDocument/2006/relationships/customXml" Target="../ink/ink2667.xml"/><Relationship Id="rId94" Type="http://schemas.openxmlformats.org/officeDocument/2006/relationships/customXml" Target="../ink/ink2688.xml"/><Relationship Id="rId148" Type="http://schemas.openxmlformats.org/officeDocument/2006/relationships/customXml" Target="../ink/ink2715.xml"/><Relationship Id="rId355" Type="http://schemas.openxmlformats.org/officeDocument/2006/relationships/image" Target="../media/image2733.png"/><Relationship Id="rId397" Type="http://schemas.openxmlformats.org/officeDocument/2006/relationships/image" Target="../media/image2754.png"/><Relationship Id="rId520" Type="http://schemas.openxmlformats.org/officeDocument/2006/relationships/customXml" Target="../ink/ink2896.xml"/><Relationship Id="rId562" Type="http://schemas.openxmlformats.org/officeDocument/2006/relationships/image" Target="../media/image2835.png"/><Relationship Id="rId618" Type="http://schemas.openxmlformats.org/officeDocument/2006/relationships/customXml" Target="../ink/ink2946.xml"/><Relationship Id="rId215" Type="http://schemas.openxmlformats.org/officeDocument/2006/relationships/image" Target="../media/image2663.png"/><Relationship Id="rId257" Type="http://schemas.openxmlformats.org/officeDocument/2006/relationships/image" Target="../media/image2684.png"/><Relationship Id="rId422" Type="http://schemas.openxmlformats.org/officeDocument/2006/relationships/customXml" Target="../ink/ink2847.xml"/><Relationship Id="rId464" Type="http://schemas.openxmlformats.org/officeDocument/2006/relationships/customXml" Target="../ink/ink2868.xml"/><Relationship Id="rId299" Type="http://schemas.openxmlformats.org/officeDocument/2006/relationships/image" Target="../media/image2705.png"/><Relationship Id="rId727" Type="http://schemas.openxmlformats.org/officeDocument/2006/relationships/image" Target="../media/image2649.png"/><Relationship Id="rId63" Type="http://schemas.openxmlformats.org/officeDocument/2006/relationships/image" Target="../media/image2587.png"/><Relationship Id="rId159" Type="http://schemas.openxmlformats.org/officeDocument/2006/relationships/image" Target="../media/image2635.png"/><Relationship Id="rId366" Type="http://schemas.openxmlformats.org/officeDocument/2006/relationships/customXml" Target="../ink/ink2819.xml"/><Relationship Id="rId573" Type="http://schemas.openxmlformats.org/officeDocument/2006/relationships/customXml" Target="../ink/ink2923.xml"/><Relationship Id="rId226" Type="http://schemas.openxmlformats.org/officeDocument/2006/relationships/customXml" Target="../ink/ink2749.xml"/><Relationship Id="rId433" Type="http://schemas.openxmlformats.org/officeDocument/2006/relationships/image" Target="../media/image2772.png"/><Relationship Id="rId640" Type="http://schemas.openxmlformats.org/officeDocument/2006/relationships/customXml" Target="../ink/ink2957.xml"/><Relationship Id="rId738" Type="http://schemas.openxmlformats.org/officeDocument/2006/relationships/customXml" Target="../ink/ink3006.xml"/><Relationship Id="rId74" Type="http://schemas.openxmlformats.org/officeDocument/2006/relationships/customXml" Target="../ink/ink2678.xml"/><Relationship Id="rId377" Type="http://schemas.openxmlformats.org/officeDocument/2006/relationships/image" Target="../media/image2744.png"/><Relationship Id="rId500" Type="http://schemas.openxmlformats.org/officeDocument/2006/relationships/customXml" Target="../ink/ink2886.xml"/><Relationship Id="rId584" Type="http://schemas.openxmlformats.org/officeDocument/2006/relationships/image" Target="../media/image2846.png"/><Relationship Id="rId5" Type="http://schemas.openxmlformats.org/officeDocument/2006/relationships/image" Target="../media/image25590.png"/><Relationship Id="rId237" Type="http://schemas.openxmlformats.org/officeDocument/2006/relationships/image" Target="../media/image2674.png"/><Relationship Id="rId444" Type="http://schemas.openxmlformats.org/officeDocument/2006/relationships/customXml" Target="../ink/ink2858.xml"/><Relationship Id="rId651" Type="http://schemas.openxmlformats.org/officeDocument/2006/relationships/image" Target="../media/image2879.png"/><Relationship Id="rId290" Type="http://schemas.openxmlformats.org/officeDocument/2006/relationships/customXml" Target="../ink/ink2781.xml"/><Relationship Id="rId304" Type="http://schemas.openxmlformats.org/officeDocument/2006/relationships/customXml" Target="../ink/ink2788.xml"/><Relationship Id="rId388" Type="http://schemas.openxmlformats.org/officeDocument/2006/relationships/customXml" Target="../ink/ink2830.xml"/><Relationship Id="rId511" Type="http://schemas.openxmlformats.org/officeDocument/2006/relationships/image" Target="../media/image2810.png"/><Relationship Id="rId609" Type="http://schemas.openxmlformats.org/officeDocument/2006/relationships/customXml" Target="../ink/ink2941.xml"/><Relationship Id="rId85" Type="http://schemas.openxmlformats.org/officeDocument/2006/relationships/image" Target="../media/image2598.png"/><Relationship Id="rId150" Type="http://schemas.openxmlformats.org/officeDocument/2006/relationships/customXml" Target="../ink/ink2716.xml"/><Relationship Id="rId595" Type="http://schemas.openxmlformats.org/officeDocument/2006/relationships/customXml" Target="../ink/ink2934.xml"/><Relationship Id="rId248" Type="http://schemas.openxmlformats.org/officeDocument/2006/relationships/customXml" Target="../ink/ink2760.xml"/><Relationship Id="rId455" Type="http://schemas.openxmlformats.org/officeDocument/2006/relationships/image" Target="../media/image2783.png"/><Relationship Id="rId662" Type="http://schemas.openxmlformats.org/officeDocument/2006/relationships/customXml" Target="../ink/ink2968.xml"/><Relationship Id="rId12" Type="http://schemas.openxmlformats.org/officeDocument/2006/relationships/customXml" Target="../ink/ink2647.xml"/><Relationship Id="rId108" Type="http://schemas.openxmlformats.org/officeDocument/2006/relationships/customXml" Target="../ink/ink2695.xml"/><Relationship Id="rId315" Type="http://schemas.openxmlformats.org/officeDocument/2006/relationships/image" Target="../media/image2713.png"/><Relationship Id="rId522" Type="http://schemas.openxmlformats.org/officeDocument/2006/relationships/customXml" Target="../ink/ink2897.xml"/><Relationship Id="rId96" Type="http://schemas.openxmlformats.org/officeDocument/2006/relationships/customXml" Target="../ink/ink2689.xml"/><Relationship Id="rId161" Type="http://schemas.openxmlformats.org/officeDocument/2006/relationships/image" Target="../media/image2636.png"/><Relationship Id="rId399" Type="http://schemas.openxmlformats.org/officeDocument/2006/relationships/image" Target="../media/image2755.png"/><Relationship Id="rId259" Type="http://schemas.openxmlformats.org/officeDocument/2006/relationships/image" Target="../media/image2685.png"/><Relationship Id="rId466" Type="http://schemas.openxmlformats.org/officeDocument/2006/relationships/customXml" Target="../ink/ink2869.xml"/><Relationship Id="rId673" Type="http://schemas.openxmlformats.org/officeDocument/2006/relationships/image" Target="../media/image2890.png"/><Relationship Id="rId23" Type="http://schemas.openxmlformats.org/officeDocument/2006/relationships/image" Target="../media/image25670.png"/><Relationship Id="rId119" Type="http://schemas.openxmlformats.org/officeDocument/2006/relationships/image" Target="../media/image2615.png"/><Relationship Id="rId326" Type="http://schemas.openxmlformats.org/officeDocument/2006/relationships/customXml" Target="../ink/ink2799.xml"/><Relationship Id="rId533" Type="http://schemas.openxmlformats.org/officeDocument/2006/relationships/image" Target="../media/image2821.png"/><Relationship Id="rId740" Type="http://schemas.openxmlformats.org/officeDocument/2006/relationships/customXml" Target="../ink/ink3007.xml"/><Relationship Id="rId172" Type="http://schemas.openxmlformats.org/officeDocument/2006/relationships/customXml" Target="../ink/ink2727.xml"/><Relationship Id="rId477" Type="http://schemas.openxmlformats.org/officeDocument/2006/relationships/image" Target="../media/image2794.png"/><Relationship Id="rId600" Type="http://schemas.openxmlformats.org/officeDocument/2006/relationships/image" Target="../media/image2854.png"/><Relationship Id="rId684" Type="http://schemas.openxmlformats.org/officeDocument/2006/relationships/customXml" Target="../ink/ink2979.xml"/><Relationship Id="rId337" Type="http://schemas.openxmlformats.org/officeDocument/2006/relationships/image" Target="../media/image2724.png"/><Relationship Id="rId34" Type="http://schemas.openxmlformats.org/officeDocument/2006/relationships/customXml" Target="../ink/ink2658.xml"/><Relationship Id="rId544" Type="http://schemas.openxmlformats.org/officeDocument/2006/relationships/image" Target="../media/image2826.png"/><Relationship Id="rId390" Type="http://schemas.openxmlformats.org/officeDocument/2006/relationships/customXml" Target="../ink/ink2831.xml"/><Relationship Id="rId404" Type="http://schemas.openxmlformats.org/officeDocument/2006/relationships/customXml" Target="../ink/ink2838.xml"/><Relationship Id="rId611" Type="http://schemas.openxmlformats.org/officeDocument/2006/relationships/customXml" Target="../ink/ink2942.xml"/><Relationship Id="rId250" Type="http://schemas.openxmlformats.org/officeDocument/2006/relationships/customXml" Target="../ink/ink2761.xml"/><Relationship Id="rId488" Type="http://schemas.openxmlformats.org/officeDocument/2006/relationships/customXml" Target="../ink/ink2880.xml"/><Relationship Id="rId695" Type="http://schemas.openxmlformats.org/officeDocument/2006/relationships/image" Target="../media/image2901.png"/><Relationship Id="rId709" Type="http://schemas.openxmlformats.org/officeDocument/2006/relationships/image" Target="../media/image2908.png"/><Relationship Id="rId45" Type="http://schemas.openxmlformats.org/officeDocument/2006/relationships/image" Target="../media/image25780.png"/><Relationship Id="rId110" Type="http://schemas.openxmlformats.org/officeDocument/2006/relationships/customXml" Target="../ink/ink2696.xml"/><Relationship Id="rId348" Type="http://schemas.openxmlformats.org/officeDocument/2006/relationships/customXml" Target="../ink/ink2810.xml"/><Relationship Id="rId555" Type="http://schemas.openxmlformats.org/officeDocument/2006/relationships/customXml" Target="../ink/ink2914.xml"/><Relationship Id="rId194" Type="http://schemas.openxmlformats.org/officeDocument/2006/relationships/customXml" Target="../ink/ink2733.xml"/><Relationship Id="rId208" Type="http://schemas.openxmlformats.org/officeDocument/2006/relationships/customXml" Target="../ink/ink2740.xml"/><Relationship Id="rId415" Type="http://schemas.openxmlformats.org/officeDocument/2006/relationships/image" Target="../media/image2763.png"/><Relationship Id="rId622" Type="http://schemas.openxmlformats.org/officeDocument/2006/relationships/customXml" Target="../ink/ink2948.xml"/><Relationship Id="rId261" Type="http://schemas.openxmlformats.org/officeDocument/2006/relationships/image" Target="../media/image2686.png"/><Relationship Id="rId499" Type="http://schemas.openxmlformats.org/officeDocument/2006/relationships/image" Target="../media/image2804.png"/><Relationship Id="rId56" Type="http://schemas.openxmlformats.org/officeDocument/2006/relationships/customXml" Target="../ink/ink2669.xml"/><Relationship Id="rId359" Type="http://schemas.openxmlformats.org/officeDocument/2006/relationships/image" Target="../media/image2735.png"/><Relationship Id="rId566" Type="http://schemas.openxmlformats.org/officeDocument/2006/relationships/image" Target="../media/image2837.png"/><Relationship Id="rId121" Type="http://schemas.openxmlformats.org/officeDocument/2006/relationships/image" Target="../media/image2616.png"/><Relationship Id="rId219" Type="http://schemas.openxmlformats.org/officeDocument/2006/relationships/image" Target="../media/image2665.png"/><Relationship Id="rId426" Type="http://schemas.openxmlformats.org/officeDocument/2006/relationships/customXml" Target="../ink/ink2849.xml"/><Relationship Id="rId633" Type="http://schemas.openxmlformats.org/officeDocument/2006/relationships/image" Target="../media/image2870.png"/><Relationship Id="rId67" Type="http://schemas.openxmlformats.org/officeDocument/2006/relationships/image" Target="../media/image2589.png"/><Relationship Id="rId272" Type="http://schemas.openxmlformats.org/officeDocument/2006/relationships/customXml" Target="../ink/ink2772.xml"/><Relationship Id="rId577" Type="http://schemas.openxmlformats.org/officeDocument/2006/relationships/customXml" Target="../ink/ink2925.xml"/><Relationship Id="rId700" Type="http://schemas.openxmlformats.org/officeDocument/2006/relationships/customXml" Target="../ink/ink2987.xml"/><Relationship Id="rId132" Type="http://schemas.openxmlformats.org/officeDocument/2006/relationships/customXml" Target="../ink/ink2707.xml"/><Relationship Id="rId437" Type="http://schemas.openxmlformats.org/officeDocument/2006/relationships/image" Target="../media/image2774.png"/><Relationship Id="rId644" Type="http://schemas.openxmlformats.org/officeDocument/2006/relationships/customXml" Target="../ink/ink2959.xml"/><Relationship Id="rId283" Type="http://schemas.openxmlformats.org/officeDocument/2006/relationships/image" Target="../media/image2697.png"/><Relationship Id="rId490" Type="http://schemas.openxmlformats.org/officeDocument/2006/relationships/customXml" Target="../ink/ink2881.xml"/><Relationship Id="rId504" Type="http://schemas.openxmlformats.org/officeDocument/2006/relationships/customXml" Target="../ink/ink2888.xml"/><Relationship Id="rId711" Type="http://schemas.openxmlformats.org/officeDocument/2006/relationships/image" Target="../media/image2909.png"/><Relationship Id="rId78" Type="http://schemas.openxmlformats.org/officeDocument/2006/relationships/customXml" Target="../ink/ink2680.xml"/><Relationship Id="rId143" Type="http://schemas.openxmlformats.org/officeDocument/2006/relationships/image" Target="../media/image2627.png"/><Relationship Id="rId350" Type="http://schemas.openxmlformats.org/officeDocument/2006/relationships/customXml" Target="../ink/ink2811.xml"/><Relationship Id="rId588" Type="http://schemas.openxmlformats.org/officeDocument/2006/relationships/image" Target="../media/image2848.png"/><Relationship Id="rId9" Type="http://schemas.openxmlformats.org/officeDocument/2006/relationships/image" Target="../media/image25610.png"/><Relationship Id="rId210" Type="http://schemas.openxmlformats.org/officeDocument/2006/relationships/customXml" Target="../ink/ink2741.xml"/><Relationship Id="rId448" Type="http://schemas.openxmlformats.org/officeDocument/2006/relationships/customXml" Target="../ink/ink2860.xml"/><Relationship Id="rId655" Type="http://schemas.openxmlformats.org/officeDocument/2006/relationships/image" Target="../media/image2881.png"/><Relationship Id="rId294" Type="http://schemas.openxmlformats.org/officeDocument/2006/relationships/customXml" Target="../ink/ink2783.xml"/><Relationship Id="rId308" Type="http://schemas.openxmlformats.org/officeDocument/2006/relationships/customXml" Target="../ink/ink2790.xml"/><Relationship Id="rId515" Type="http://schemas.openxmlformats.org/officeDocument/2006/relationships/image" Target="../media/image2812.png"/><Relationship Id="rId722" Type="http://schemas.openxmlformats.org/officeDocument/2006/relationships/customXml" Target="../ink/ink2998.xml"/><Relationship Id="rId89" Type="http://schemas.openxmlformats.org/officeDocument/2006/relationships/image" Target="../media/image2600.png"/><Relationship Id="rId154" Type="http://schemas.openxmlformats.org/officeDocument/2006/relationships/customXml" Target="../ink/ink2718.xml"/><Relationship Id="rId361" Type="http://schemas.openxmlformats.org/officeDocument/2006/relationships/image" Target="../media/image2736.png"/><Relationship Id="rId599" Type="http://schemas.openxmlformats.org/officeDocument/2006/relationships/customXml" Target="../ink/ink2936.xml"/><Relationship Id="rId459" Type="http://schemas.openxmlformats.org/officeDocument/2006/relationships/image" Target="../media/image2785.png"/><Relationship Id="rId666" Type="http://schemas.openxmlformats.org/officeDocument/2006/relationships/customXml" Target="../ink/ink2970.xml"/><Relationship Id="rId16" Type="http://schemas.openxmlformats.org/officeDocument/2006/relationships/customXml" Target="../ink/ink2649.xml"/><Relationship Id="rId221" Type="http://schemas.openxmlformats.org/officeDocument/2006/relationships/image" Target="../media/image2666.png"/><Relationship Id="rId319" Type="http://schemas.openxmlformats.org/officeDocument/2006/relationships/image" Target="../media/image2715.png"/><Relationship Id="rId526" Type="http://schemas.openxmlformats.org/officeDocument/2006/relationships/customXml" Target="../ink/ink2899.xml"/><Relationship Id="rId733" Type="http://schemas.openxmlformats.org/officeDocument/2006/relationships/image" Target="../media/image2915.png"/><Relationship Id="rId165" Type="http://schemas.openxmlformats.org/officeDocument/2006/relationships/image" Target="../media/image2638.png"/><Relationship Id="rId372" Type="http://schemas.openxmlformats.org/officeDocument/2006/relationships/customXml" Target="../ink/ink2822.xml"/><Relationship Id="rId677" Type="http://schemas.openxmlformats.org/officeDocument/2006/relationships/image" Target="../media/image2892.png"/><Relationship Id="rId232" Type="http://schemas.openxmlformats.org/officeDocument/2006/relationships/customXml" Target="../ink/ink2752.xml"/><Relationship Id="rId27" Type="http://schemas.openxmlformats.org/officeDocument/2006/relationships/image" Target="../media/image25690.png"/><Relationship Id="rId537" Type="http://schemas.openxmlformats.org/officeDocument/2006/relationships/image" Target="../media/image2823.png"/><Relationship Id="rId744" Type="http://schemas.openxmlformats.org/officeDocument/2006/relationships/customXml" Target="../ink/ink3009.xml"/><Relationship Id="rId80" Type="http://schemas.openxmlformats.org/officeDocument/2006/relationships/customXml" Target="../ink/ink2681.xml"/><Relationship Id="rId176" Type="http://schemas.openxmlformats.org/officeDocument/2006/relationships/customXml" Target="../ink/ink2729.xml"/><Relationship Id="rId383" Type="http://schemas.openxmlformats.org/officeDocument/2006/relationships/image" Target="../media/image2747.png"/><Relationship Id="rId590" Type="http://schemas.openxmlformats.org/officeDocument/2006/relationships/image" Target="../media/image2849.png"/><Relationship Id="rId604" Type="http://schemas.openxmlformats.org/officeDocument/2006/relationships/image" Target="../media/image2856.png"/><Relationship Id="rId243" Type="http://schemas.openxmlformats.org/officeDocument/2006/relationships/image" Target="../media/image2677.png"/><Relationship Id="rId450" Type="http://schemas.openxmlformats.org/officeDocument/2006/relationships/customXml" Target="../ink/ink2861.xml"/><Relationship Id="rId688" Type="http://schemas.openxmlformats.org/officeDocument/2006/relationships/customXml" Target="../ink/ink2981.xml"/><Relationship Id="rId38" Type="http://schemas.openxmlformats.org/officeDocument/2006/relationships/customXml" Target="../ink/ink2660.xml"/><Relationship Id="rId103" Type="http://schemas.openxmlformats.org/officeDocument/2006/relationships/image" Target="../media/image2607.png"/><Relationship Id="rId310" Type="http://schemas.openxmlformats.org/officeDocument/2006/relationships/customXml" Target="../ink/ink2791.xml"/><Relationship Id="rId548" Type="http://schemas.openxmlformats.org/officeDocument/2006/relationships/image" Target="../media/image2828.png"/><Relationship Id="rId91" Type="http://schemas.openxmlformats.org/officeDocument/2006/relationships/image" Target="../media/image2601.png"/><Relationship Id="rId394" Type="http://schemas.openxmlformats.org/officeDocument/2006/relationships/customXml" Target="../ink/ink2833.xml"/><Relationship Id="rId408" Type="http://schemas.openxmlformats.org/officeDocument/2006/relationships/customXml" Target="../ink/ink2840.xml"/><Relationship Id="rId615" Type="http://schemas.openxmlformats.org/officeDocument/2006/relationships/customXml" Target="../ink/ink2944.xml"/><Relationship Id="rId254" Type="http://schemas.openxmlformats.org/officeDocument/2006/relationships/customXml" Target="../ink/ink2763.xml"/><Relationship Id="rId699" Type="http://schemas.openxmlformats.org/officeDocument/2006/relationships/image" Target="../media/image2903.png"/><Relationship Id="rId49" Type="http://schemas.openxmlformats.org/officeDocument/2006/relationships/image" Target="../media/image25800.png"/><Relationship Id="rId114" Type="http://schemas.openxmlformats.org/officeDocument/2006/relationships/customXml" Target="../ink/ink2698.xml"/><Relationship Id="rId461" Type="http://schemas.openxmlformats.org/officeDocument/2006/relationships/image" Target="../media/image2786.png"/><Relationship Id="rId559" Type="http://schemas.openxmlformats.org/officeDocument/2006/relationships/customXml" Target="../ink/ink2916.xml"/><Relationship Id="rId198" Type="http://schemas.openxmlformats.org/officeDocument/2006/relationships/customXml" Target="../ink/ink2735.xml"/><Relationship Id="rId321" Type="http://schemas.openxmlformats.org/officeDocument/2006/relationships/image" Target="../media/image2716.png"/><Relationship Id="rId419" Type="http://schemas.openxmlformats.org/officeDocument/2006/relationships/image" Target="../media/image2765.png"/><Relationship Id="rId626" Type="http://schemas.openxmlformats.org/officeDocument/2006/relationships/customXml" Target="../ink/ink2950.xml"/><Relationship Id="rId265" Type="http://schemas.openxmlformats.org/officeDocument/2006/relationships/image" Target="../media/image2688.png"/><Relationship Id="rId472" Type="http://schemas.openxmlformats.org/officeDocument/2006/relationships/customXml" Target="../ink/ink2872.xml"/><Relationship Id="rId125" Type="http://schemas.openxmlformats.org/officeDocument/2006/relationships/image" Target="../media/image2618.png"/><Relationship Id="rId332" Type="http://schemas.openxmlformats.org/officeDocument/2006/relationships/customXml" Target="../ink/ink2802.xml"/><Relationship Id="rId637" Type="http://schemas.openxmlformats.org/officeDocument/2006/relationships/image" Target="../media/image2872.png"/><Relationship Id="rId276" Type="http://schemas.openxmlformats.org/officeDocument/2006/relationships/customXml" Target="../ink/ink2774.xml"/><Relationship Id="rId483" Type="http://schemas.openxmlformats.org/officeDocument/2006/relationships/image" Target="../media/image2797.png"/><Relationship Id="rId690" Type="http://schemas.openxmlformats.org/officeDocument/2006/relationships/customXml" Target="../ink/ink2982.xml"/><Relationship Id="rId704" Type="http://schemas.openxmlformats.org/officeDocument/2006/relationships/customXml" Target="../ink/ink2989.xml"/><Relationship Id="rId40" Type="http://schemas.openxmlformats.org/officeDocument/2006/relationships/customXml" Target="../ink/ink2661.xml"/><Relationship Id="rId136" Type="http://schemas.openxmlformats.org/officeDocument/2006/relationships/customXml" Target="../ink/ink2709.xml"/><Relationship Id="rId343" Type="http://schemas.openxmlformats.org/officeDocument/2006/relationships/image" Target="../media/image2727.png"/><Relationship Id="rId550" Type="http://schemas.openxmlformats.org/officeDocument/2006/relationships/image" Target="../media/image2829.png"/><Relationship Id="rId203" Type="http://schemas.openxmlformats.org/officeDocument/2006/relationships/image" Target="../media/image2657.png"/><Relationship Id="rId648" Type="http://schemas.openxmlformats.org/officeDocument/2006/relationships/customXml" Target="../ink/ink2961.xml"/><Relationship Id="rId287" Type="http://schemas.openxmlformats.org/officeDocument/2006/relationships/image" Target="../media/image2699.png"/><Relationship Id="rId410" Type="http://schemas.openxmlformats.org/officeDocument/2006/relationships/customXml" Target="../ink/ink2841.xml"/><Relationship Id="rId494" Type="http://schemas.openxmlformats.org/officeDocument/2006/relationships/customXml" Target="../ink/ink2883.xml"/><Relationship Id="rId508" Type="http://schemas.openxmlformats.org/officeDocument/2006/relationships/customXml" Target="../ink/ink2890.xml"/><Relationship Id="rId715" Type="http://schemas.openxmlformats.org/officeDocument/2006/relationships/image" Target="../media/image2911.png"/><Relationship Id="rId147" Type="http://schemas.openxmlformats.org/officeDocument/2006/relationships/image" Target="../media/image2629.png"/><Relationship Id="rId354" Type="http://schemas.openxmlformats.org/officeDocument/2006/relationships/customXml" Target="../ink/ink281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1.png"/><Relationship Id="rId671" Type="http://schemas.openxmlformats.org/officeDocument/2006/relationships/customXml" Target="../ink/ink3330.xml"/><Relationship Id="rId769" Type="http://schemas.openxmlformats.org/officeDocument/2006/relationships/customXml" Target="../ink/ink3379.xml"/><Relationship Id="rId21" Type="http://schemas.openxmlformats.org/officeDocument/2006/relationships/image" Target="../media/image2923.png"/><Relationship Id="rId324" Type="http://schemas.openxmlformats.org/officeDocument/2006/relationships/image" Target="../media/image3073.png"/><Relationship Id="rId531" Type="http://schemas.openxmlformats.org/officeDocument/2006/relationships/customXml" Target="../ink/ink3269.xml"/><Relationship Id="rId629" Type="http://schemas.openxmlformats.org/officeDocument/2006/relationships/customXml" Target="../ink/ink3309.xml"/><Relationship Id="rId170" Type="http://schemas.openxmlformats.org/officeDocument/2006/relationships/customXml" Target="../ink/ink3094.xml"/><Relationship Id="rId268" Type="http://schemas.openxmlformats.org/officeDocument/2006/relationships/image" Target="../media/image3045.png"/><Relationship Id="rId475" Type="http://schemas.openxmlformats.org/officeDocument/2006/relationships/customXml" Target="../ink/ink3241.xml"/><Relationship Id="rId682" Type="http://schemas.openxmlformats.org/officeDocument/2006/relationships/image" Target="../media/image3251.png"/><Relationship Id="rId32" Type="http://schemas.openxmlformats.org/officeDocument/2006/relationships/customXml" Target="../ink/ink3025.xml"/><Relationship Id="rId128" Type="http://schemas.openxmlformats.org/officeDocument/2006/relationships/customXml" Target="../ink/ink3073.xml"/><Relationship Id="rId335" Type="http://schemas.openxmlformats.org/officeDocument/2006/relationships/customXml" Target="../ink/ink3171.xml"/><Relationship Id="rId542" Type="http://schemas.openxmlformats.org/officeDocument/2006/relationships/image" Target="../media/image3182.png"/><Relationship Id="rId181" Type="http://schemas.openxmlformats.org/officeDocument/2006/relationships/image" Target="../media/image3003.png"/><Relationship Id="rId402" Type="http://schemas.openxmlformats.org/officeDocument/2006/relationships/image" Target="../media/image3112.png"/><Relationship Id="rId279" Type="http://schemas.openxmlformats.org/officeDocument/2006/relationships/customXml" Target="../ink/ink3143.xml"/><Relationship Id="rId486" Type="http://schemas.openxmlformats.org/officeDocument/2006/relationships/image" Target="../media/image3154.png"/><Relationship Id="rId693" Type="http://schemas.openxmlformats.org/officeDocument/2006/relationships/customXml" Target="../ink/ink3341.xml"/><Relationship Id="rId707" Type="http://schemas.openxmlformats.org/officeDocument/2006/relationships/customXml" Target="../ink/ink3348.xml"/><Relationship Id="rId43" Type="http://schemas.openxmlformats.org/officeDocument/2006/relationships/image" Target="../media/image2934.png"/><Relationship Id="rId139" Type="http://schemas.openxmlformats.org/officeDocument/2006/relationships/image" Target="../media/image2982.png"/><Relationship Id="rId346" Type="http://schemas.openxmlformats.org/officeDocument/2006/relationships/image" Target="../media/image3084.png"/><Relationship Id="rId553" Type="http://schemas.openxmlformats.org/officeDocument/2006/relationships/customXml" Target="../ink/ink3280.xml"/><Relationship Id="rId760" Type="http://schemas.openxmlformats.org/officeDocument/2006/relationships/image" Target="../media/image3025.png"/><Relationship Id="rId192" Type="http://schemas.openxmlformats.org/officeDocument/2006/relationships/customXml" Target="../ink/ink3105.xml"/><Relationship Id="rId206" Type="http://schemas.openxmlformats.org/officeDocument/2006/relationships/customXml" Target="../ink/ink3112.xml"/><Relationship Id="rId413" Type="http://schemas.openxmlformats.org/officeDocument/2006/relationships/customXml" Target="../ink/ink3210.xml"/><Relationship Id="rId497" Type="http://schemas.openxmlformats.org/officeDocument/2006/relationships/customXml" Target="../ink/ink3252.xml"/><Relationship Id="rId620" Type="http://schemas.openxmlformats.org/officeDocument/2006/relationships/image" Target="../media/image3220.png"/><Relationship Id="rId718" Type="http://schemas.openxmlformats.org/officeDocument/2006/relationships/image" Target="../media/image3269.png"/><Relationship Id="rId357" Type="http://schemas.openxmlformats.org/officeDocument/2006/relationships/customXml" Target="../ink/ink3182.xml"/><Relationship Id="rId54" Type="http://schemas.openxmlformats.org/officeDocument/2006/relationships/customXml" Target="../ink/ink3036.xml"/><Relationship Id="rId217" Type="http://schemas.openxmlformats.org/officeDocument/2006/relationships/image" Target="../media/image3021.png"/><Relationship Id="rId564" Type="http://schemas.openxmlformats.org/officeDocument/2006/relationships/image" Target="../media/image3192.png"/><Relationship Id="rId771" Type="http://schemas.openxmlformats.org/officeDocument/2006/relationships/customXml" Target="../ink/ink3380.xml"/><Relationship Id="rId424" Type="http://schemas.openxmlformats.org/officeDocument/2006/relationships/image" Target="../media/image3123.png"/><Relationship Id="rId631" Type="http://schemas.openxmlformats.org/officeDocument/2006/relationships/customXml" Target="../ink/ink3310.xml"/><Relationship Id="rId729" Type="http://schemas.openxmlformats.org/officeDocument/2006/relationships/customXml" Target="../ink/ink3359.xml"/><Relationship Id="rId270" Type="http://schemas.openxmlformats.org/officeDocument/2006/relationships/image" Target="../media/image3046.png"/><Relationship Id="rId65" Type="http://schemas.openxmlformats.org/officeDocument/2006/relationships/image" Target="../media/image2945.png"/><Relationship Id="rId130" Type="http://schemas.openxmlformats.org/officeDocument/2006/relationships/customXml" Target="../ink/ink3074.xml"/><Relationship Id="rId368" Type="http://schemas.openxmlformats.org/officeDocument/2006/relationships/image" Target="../media/image3095.png"/><Relationship Id="rId575" Type="http://schemas.openxmlformats.org/officeDocument/2006/relationships/customXml" Target="../ink/ink3291.xml"/><Relationship Id="rId782" Type="http://schemas.openxmlformats.org/officeDocument/2006/relationships/image" Target="../media/image3216.png"/><Relationship Id="rId435" Type="http://schemas.openxmlformats.org/officeDocument/2006/relationships/customXml" Target="../ink/ink3221.xml"/><Relationship Id="rId642" Type="http://schemas.openxmlformats.org/officeDocument/2006/relationships/image" Target="../media/image3231.png"/><Relationship Id="rId281" Type="http://schemas.openxmlformats.org/officeDocument/2006/relationships/customXml" Target="../ink/ink3144.xml"/><Relationship Id="rId502" Type="http://schemas.openxmlformats.org/officeDocument/2006/relationships/image" Target="../media/image3162.png"/><Relationship Id="rId76" Type="http://schemas.openxmlformats.org/officeDocument/2006/relationships/customXml" Target="../ink/ink3047.xml"/><Relationship Id="rId141" Type="http://schemas.openxmlformats.org/officeDocument/2006/relationships/image" Target="../media/image2983.png"/><Relationship Id="rId379" Type="http://schemas.openxmlformats.org/officeDocument/2006/relationships/customXml" Target="../ink/ink3193.xml"/><Relationship Id="rId586" Type="http://schemas.openxmlformats.org/officeDocument/2006/relationships/image" Target="../media/image3203.png"/><Relationship Id="rId793" Type="http://schemas.openxmlformats.org/officeDocument/2006/relationships/customXml" Target="../ink/ink3391.xml"/><Relationship Id="rId807" Type="http://schemas.openxmlformats.org/officeDocument/2006/relationships/customXml" Target="../ink/ink3398.xml"/><Relationship Id="rId7" Type="http://schemas.openxmlformats.org/officeDocument/2006/relationships/image" Target="../media/image29160.png"/><Relationship Id="rId239" Type="http://schemas.openxmlformats.org/officeDocument/2006/relationships/image" Target="../media/image3031.png"/><Relationship Id="rId446" Type="http://schemas.openxmlformats.org/officeDocument/2006/relationships/image" Target="../media/image3134.png"/><Relationship Id="rId653" Type="http://schemas.openxmlformats.org/officeDocument/2006/relationships/customXml" Target="../ink/ink3321.xml"/><Relationship Id="rId292" Type="http://schemas.openxmlformats.org/officeDocument/2006/relationships/image" Target="../media/image3057.png"/><Relationship Id="rId306" Type="http://schemas.openxmlformats.org/officeDocument/2006/relationships/image" Target="../media/image3064.png"/><Relationship Id="rId87" Type="http://schemas.openxmlformats.org/officeDocument/2006/relationships/image" Target="../media/image2956.png"/><Relationship Id="rId513" Type="http://schemas.openxmlformats.org/officeDocument/2006/relationships/customXml" Target="../ink/ink3260.xml"/><Relationship Id="rId597" Type="http://schemas.openxmlformats.org/officeDocument/2006/relationships/customXml" Target="../ink/ink3302.xml"/><Relationship Id="rId720" Type="http://schemas.openxmlformats.org/officeDocument/2006/relationships/image" Target="../media/image3270.png"/><Relationship Id="rId152" Type="http://schemas.openxmlformats.org/officeDocument/2006/relationships/customXml" Target="../ink/ink3085.xml"/><Relationship Id="rId457" Type="http://schemas.openxmlformats.org/officeDocument/2006/relationships/customXml" Target="../ink/ink3232.xml"/><Relationship Id="rId664" Type="http://schemas.openxmlformats.org/officeDocument/2006/relationships/image" Target="../media/image3242.png"/><Relationship Id="rId14" Type="http://schemas.openxmlformats.org/officeDocument/2006/relationships/customXml" Target="../ink/ink3016.xml"/><Relationship Id="rId317" Type="http://schemas.openxmlformats.org/officeDocument/2006/relationships/customXml" Target="../ink/ink3162.xml"/><Relationship Id="rId524" Type="http://schemas.openxmlformats.org/officeDocument/2006/relationships/image" Target="../media/image3173.png"/><Relationship Id="rId731" Type="http://schemas.openxmlformats.org/officeDocument/2006/relationships/customXml" Target="../ink/ink3360.xml"/><Relationship Id="rId98" Type="http://schemas.openxmlformats.org/officeDocument/2006/relationships/customXml" Target="../ink/ink3058.xml"/><Relationship Id="rId163" Type="http://schemas.openxmlformats.org/officeDocument/2006/relationships/image" Target="../media/image2994.png"/><Relationship Id="rId370" Type="http://schemas.openxmlformats.org/officeDocument/2006/relationships/image" Target="../media/image3096.png"/><Relationship Id="rId468" Type="http://schemas.openxmlformats.org/officeDocument/2006/relationships/image" Target="../media/image3145.png"/><Relationship Id="rId675" Type="http://schemas.openxmlformats.org/officeDocument/2006/relationships/customXml" Target="../ink/ink3332.xml"/><Relationship Id="rId25" Type="http://schemas.openxmlformats.org/officeDocument/2006/relationships/image" Target="../media/image2925.png"/><Relationship Id="rId328" Type="http://schemas.openxmlformats.org/officeDocument/2006/relationships/image" Target="../media/image3075.png"/><Relationship Id="rId535" Type="http://schemas.openxmlformats.org/officeDocument/2006/relationships/customXml" Target="../ink/ink3271.xml"/><Relationship Id="rId742" Type="http://schemas.openxmlformats.org/officeDocument/2006/relationships/image" Target="../media/image3281.png"/><Relationship Id="rId174" Type="http://schemas.openxmlformats.org/officeDocument/2006/relationships/customXml" Target="../ink/ink3096.xml"/><Relationship Id="rId381" Type="http://schemas.openxmlformats.org/officeDocument/2006/relationships/customXml" Target="../ink/ink3194.xml"/><Relationship Id="rId241" Type="http://schemas.openxmlformats.org/officeDocument/2006/relationships/image" Target="../media/image3032.png"/><Relationship Id="rId479" Type="http://schemas.openxmlformats.org/officeDocument/2006/relationships/customXml" Target="../ink/ink3243.xml"/><Relationship Id="rId686" Type="http://schemas.openxmlformats.org/officeDocument/2006/relationships/image" Target="../media/image3253.png"/><Relationship Id="rId36" Type="http://schemas.openxmlformats.org/officeDocument/2006/relationships/customXml" Target="../ink/ink3027.xml"/><Relationship Id="rId339" Type="http://schemas.openxmlformats.org/officeDocument/2006/relationships/customXml" Target="../ink/ink3173.xml"/><Relationship Id="rId546" Type="http://schemas.openxmlformats.org/officeDocument/2006/relationships/image" Target="../media/image3184.png"/><Relationship Id="rId753" Type="http://schemas.openxmlformats.org/officeDocument/2006/relationships/customXml" Target="../ink/ink3371.xml"/><Relationship Id="rId101" Type="http://schemas.openxmlformats.org/officeDocument/2006/relationships/image" Target="../media/image2963.png"/><Relationship Id="rId185" Type="http://schemas.openxmlformats.org/officeDocument/2006/relationships/image" Target="../media/image3005.png"/><Relationship Id="rId406" Type="http://schemas.openxmlformats.org/officeDocument/2006/relationships/image" Target="../media/image3114.png"/><Relationship Id="rId392" Type="http://schemas.openxmlformats.org/officeDocument/2006/relationships/image" Target="../media/image3107.png"/><Relationship Id="rId697" Type="http://schemas.openxmlformats.org/officeDocument/2006/relationships/customXml" Target="../ink/ink3343.xml"/><Relationship Id="rId252" Type="http://schemas.openxmlformats.org/officeDocument/2006/relationships/customXml" Target="../ink/ink3129.xml"/><Relationship Id="rId47" Type="http://schemas.openxmlformats.org/officeDocument/2006/relationships/image" Target="../media/image2936.png"/><Relationship Id="rId112" Type="http://schemas.openxmlformats.org/officeDocument/2006/relationships/customXml" Target="../ink/ink3065.xml"/><Relationship Id="rId557" Type="http://schemas.openxmlformats.org/officeDocument/2006/relationships/customXml" Target="../ink/ink3282.xml"/><Relationship Id="rId764" Type="http://schemas.openxmlformats.org/officeDocument/2006/relationships/image" Target="../media/image3027.png"/><Relationship Id="rId196" Type="http://schemas.openxmlformats.org/officeDocument/2006/relationships/customXml" Target="../ink/ink3107.xml"/><Relationship Id="rId417" Type="http://schemas.openxmlformats.org/officeDocument/2006/relationships/customXml" Target="../ink/ink3212.xml"/><Relationship Id="rId624" Type="http://schemas.openxmlformats.org/officeDocument/2006/relationships/image" Target="../media/image3222.png"/><Relationship Id="rId263" Type="http://schemas.openxmlformats.org/officeDocument/2006/relationships/customXml" Target="../ink/ink3135.xml"/><Relationship Id="rId470" Type="http://schemas.openxmlformats.org/officeDocument/2006/relationships/image" Target="../media/image3146.png"/><Relationship Id="rId58" Type="http://schemas.openxmlformats.org/officeDocument/2006/relationships/customXml" Target="../ink/ink3038.xml"/><Relationship Id="rId123" Type="http://schemas.openxmlformats.org/officeDocument/2006/relationships/image" Target="../media/image2974.png"/><Relationship Id="rId330" Type="http://schemas.openxmlformats.org/officeDocument/2006/relationships/image" Target="../media/image3076.png"/><Relationship Id="rId568" Type="http://schemas.openxmlformats.org/officeDocument/2006/relationships/image" Target="../media/image3194.png"/><Relationship Id="rId775" Type="http://schemas.openxmlformats.org/officeDocument/2006/relationships/customXml" Target="../ink/ink3382.xml"/><Relationship Id="rId428" Type="http://schemas.openxmlformats.org/officeDocument/2006/relationships/image" Target="../media/image3125.png"/><Relationship Id="rId635" Type="http://schemas.openxmlformats.org/officeDocument/2006/relationships/customXml" Target="../ink/ink3312.xml"/><Relationship Id="rId274" Type="http://schemas.openxmlformats.org/officeDocument/2006/relationships/image" Target="../media/image3048.png"/><Relationship Id="rId481" Type="http://schemas.openxmlformats.org/officeDocument/2006/relationships/customXml" Target="../ink/ink3244.xml"/><Relationship Id="rId702" Type="http://schemas.openxmlformats.org/officeDocument/2006/relationships/image" Target="../media/image3261.png"/><Relationship Id="rId69" Type="http://schemas.openxmlformats.org/officeDocument/2006/relationships/image" Target="../media/image2947.png"/><Relationship Id="rId134" Type="http://schemas.openxmlformats.org/officeDocument/2006/relationships/customXml" Target="../ink/ink3076.xml"/><Relationship Id="rId579" Type="http://schemas.openxmlformats.org/officeDocument/2006/relationships/customXml" Target="../ink/ink3293.xml"/><Relationship Id="rId786" Type="http://schemas.openxmlformats.org/officeDocument/2006/relationships/image" Target="../media/image3218.png"/><Relationship Id="rId341" Type="http://schemas.openxmlformats.org/officeDocument/2006/relationships/customXml" Target="../ink/ink3174.xml"/><Relationship Id="rId439" Type="http://schemas.openxmlformats.org/officeDocument/2006/relationships/customXml" Target="../ink/ink3223.xml"/><Relationship Id="rId646" Type="http://schemas.openxmlformats.org/officeDocument/2006/relationships/image" Target="../media/image3233.png"/><Relationship Id="rId201" Type="http://schemas.openxmlformats.org/officeDocument/2006/relationships/image" Target="../media/image3013.png"/><Relationship Id="rId285" Type="http://schemas.openxmlformats.org/officeDocument/2006/relationships/customXml" Target="../ink/ink3146.xml"/><Relationship Id="rId506" Type="http://schemas.openxmlformats.org/officeDocument/2006/relationships/image" Target="../media/image3164.png"/><Relationship Id="rId492" Type="http://schemas.openxmlformats.org/officeDocument/2006/relationships/image" Target="../media/image3157.png"/><Relationship Id="rId713" Type="http://schemas.openxmlformats.org/officeDocument/2006/relationships/customXml" Target="../ink/ink3351.xml"/><Relationship Id="rId797" Type="http://schemas.openxmlformats.org/officeDocument/2006/relationships/customXml" Target="../ink/ink3393.xml"/><Relationship Id="rId145" Type="http://schemas.openxmlformats.org/officeDocument/2006/relationships/image" Target="../media/image2985.png"/><Relationship Id="rId352" Type="http://schemas.openxmlformats.org/officeDocument/2006/relationships/image" Target="../media/image3087.png"/><Relationship Id="rId212" Type="http://schemas.openxmlformats.org/officeDocument/2006/relationships/customXml" Target="../ink/ink3115.xml"/><Relationship Id="rId657" Type="http://schemas.openxmlformats.org/officeDocument/2006/relationships/customXml" Target="../ink/ink3323.xml"/><Relationship Id="rId296" Type="http://schemas.openxmlformats.org/officeDocument/2006/relationships/image" Target="../media/image3059.png"/><Relationship Id="rId517" Type="http://schemas.openxmlformats.org/officeDocument/2006/relationships/customXml" Target="../ink/ink3262.xml"/><Relationship Id="rId724" Type="http://schemas.openxmlformats.org/officeDocument/2006/relationships/image" Target="../media/image3272.png"/><Relationship Id="rId60" Type="http://schemas.openxmlformats.org/officeDocument/2006/relationships/customXml" Target="../ink/ink3039.xml"/><Relationship Id="rId156" Type="http://schemas.openxmlformats.org/officeDocument/2006/relationships/customXml" Target="../ink/ink3087.xml"/><Relationship Id="rId363" Type="http://schemas.openxmlformats.org/officeDocument/2006/relationships/customXml" Target="../ink/ink3185.xml"/><Relationship Id="rId570" Type="http://schemas.openxmlformats.org/officeDocument/2006/relationships/image" Target="../media/image3195.png"/><Relationship Id="rId430" Type="http://schemas.openxmlformats.org/officeDocument/2006/relationships/image" Target="../media/image3126.png"/><Relationship Id="rId668" Type="http://schemas.openxmlformats.org/officeDocument/2006/relationships/image" Target="../media/image3244.png"/><Relationship Id="rId18" Type="http://schemas.openxmlformats.org/officeDocument/2006/relationships/customXml" Target="../ink/ink3018.xml"/><Relationship Id="rId528" Type="http://schemas.openxmlformats.org/officeDocument/2006/relationships/image" Target="../media/image3175.png"/><Relationship Id="rId735" Type="http://schemas.openxmlformats.org/officeDocument/2006/relationships/customXml" Target="../ink/ink3362.xml"/><Relationship Id="rId167" Type="http://schemas.openxmlformats.org/officeDocument/2006/relationships/image" Target="../media/image2996.png"/><Relationship Id="rId374" Type="http://schemas.openxmlformats.org/officeDocument/2006/relationships/image" Target="../media/image3098.png"/><Relationship Id="rId581" Type="http://schemas.openxmlformats.org/officeDocument/2006/relationships/customXml" Target="../ink/ink3294.xml"/><Relationship Id="rId71" Type="http://schemas.openxmlformats.org/officeDocument/2006/relationships/image" Target="../media/image2948.png"/><Relationship Id="rId679" Type="http://schemas.openxmlformats.org/officeDocument/2006/relationships/customXml" Target="../ink/ink3334.xml"/><Relationship Id="rId802" Type="http://schemas.openxmlformats.org/officeDocument/2006/relationships/image" Target="../media/image3296.png"/><Relationship Id="rId2" Type="http://schemas.openxmlformats.org/officeDocument/2006/relationships/customXml" Target="../ink/ink3010.xml"/><Relationship Id="rId29" Type="http://schemas.openxmlformats.org/officeDocument/2006/relationships/image" Target="../media/image2927.png"/><Relationship Id="rId441" Type="http://schemas.openxmlformats.org/officeDocument/2006/relationships/customXml" Target="../ink/ink3224.xml"/><Relationship Id="rId539" Type="http://schemas.openxmlformats.org/officeDocument/2006/relationships/customXml" Target="../ink/ink3273.xml"/><Relationship Id="rId746" Type="http://schemas.openxmlformats.org/officeDocument/2006/relationships/image" Target="../media/image3283.png"/><Relationship Id="rId178" Type="http://schemas.openxmlformats.org/officeDocument/2006/relationships/customXml" Target="../ink/ink3098.xml"/><Relationship Id="rId301" Type="http://schemas.openxmlformats.org/officeDocument/2006/relationships/customXml" Target="../ink/ink3154.xml"/><Relationship Id="rId82" Type="http://schemas.openxmlformats.org/officeDocument/2006/relationships/customXml" Target="../ink/ink3050.xml"/><Relationship Id="rId385" Type="http://schemas.openxmlformats.org/officeDocument/2006/relationships/customXml" Target="../ink/ink3196.xml"/><Relationship Id="rId592" Type="http://schemas.openxmlformats.org/officeDocument/2006/relationships/image" Target="../media/image3206.png"/><Relationship Id="rId245" Type="http://schemas.openxmlformats.org/officeDocument/2006/relationships/image" Target="../media/image3034.png"/><Relationship Id="rId452" Type="http://schemas.openxmlformats.org/officeDocument/2006/relationships/image" Target="../media/image3137.png"/><Relationship Id="rId105" Type="http://schemas.openxmlformats.org/officeDocument/2006/relationships/image" Target="../media/image2965.png"/><Relationship Id="rId312" Type="http://schemas.openxmlformats.org/officeDocument/2006/relationships/image" Target="../media/image3067.png"/><Relationship Id="rId757" Type="http://schemas.openxmlformats.org/officeDocument/2006/relationships/customXml" Target="../ink/ink3373.xml"/><Relationship Id="rId93" Type="http://schemas.openxmlformats.org/officeDocument/2006/relationships/image" Target="../media/image2959.png"/><Relationship Id="rId189" Type="http://schemas.openxmlformats.org/officeDocument/2006/relationships/image" Target="../media/image3007.png"/><Relationship Id="rId396" Type="http://schemas.openxmlformats.org/officeDocument/2006/relationships/image" Target="../media/image3109.png"/><Relationship Id="rId256" Type="http://schemas.openxmlformats.org/officeDocument/2006/relationships/image" Target="../media/image3039.png"/><Relationship Id="rId463" Type="http://schemas.openxmlformats.org/officeDocument/2006/relationships/customXml" Target="../ink/ink3235.xml"/><Relationship Id="rId670" Type="http://schemas.openxmlformats.org/officeDocument/2006/relationships/image" Target="../media/image3245.png"/><Relationship Id="rId116" Type="http://schemas.openxmlformats.org/officeDocument/2006/relationships/customXml" Target="../ink/ink3067.xml"/><Relationship Id="rId323" Type="http://schemas.openxmlformats.org/officeDocument/2006/relationships/customXml" Target="../ink/ink3165.xml"/><Relationship Id="rId530" Type="http://schemas.openxmlformats.org/officeDocument/2006/relationships/image" Target="../media/image3176.png"/><Relationship Id="rId768" Type="http://schemas.openxmlformats.org/officeDocument/2006/relationships/image" Target="../media/image3029.png"/><Relationship Id="rId20" Type="http://schemas.openxmlformats.org/officeDocument/2006/relationships/customXml" Target="../ink/ink3019.xml"/><Relationship Id="rId628" Type="http://schemas.openxmlformats.org/officeDocument/2006/relationships/image" Target="../media/image3224.png"/><Relationship Id="rId267" Type="http://schemas.openxmlformats.org/officeDocument/2006/relationships/customXml" Target="../ink/ink3137.xml"/><Relationship Id="rId474" Type="http://schemas.openxmlformats.org/officeDocument/2006/relationships/image" Target="../media/image3148.png"/><Relationship Id="rId127" Type="http://schemas.openxmlformats.org/officeDocument/2006/relationships/image" Target="../media/image2976.png"/><Relationship Id="rId681" Type="http://schemas.openxmlformats.org/officeDocument/2006/relationships/customXml" Target="../ink/ink3335.xml"/><Relationship Id="rId779" Type="http://schemas.openxmlformats.org/officeDocument/2006/relationships/customXml" Target="../ink/ink3384.xml"/><Relationship Id="rId31" Type="http://schemas.openxmlformats.org/officeDocument/2006/relationships/image" Target="../media/image2928.png"/><Relationship Id="rId334" Type="http://schemas.openxmlformats.org/officeDocument/2006/relationships/image" Target="../media/image3078.png"/><Relationship Id="rId541" Type="http://schemas.openxmlformats.org/officeDocument/2006/relationships/customXml" Target="../ink/ink3274.xml"/><Relationship Id="rId639" Type="http://schemas.openxmlformats.org/officeDocument/2006/relationships/customXml" Target="../ink/ink3314.xml"/><Relationship Id="rId180" Type="http://schemas.openxmlformats.org/officeDocument/2006/relationships/customXml" Target="../ink/ink3099.xml"/><Relationship Id="rId278" Type="http://schemas.openxmlformats.org/officeDocument/2006/relationships/image" Target="../media/image3050.png"/><Relationship Id="rId401" Type="http://schemas.openxmlformats.org/officeDocument/2006/relationships/customXml" Target="../ink/ink3204.xml"/><Relationship Id="rId485" Type="http://schemas.openxmlformats.org/officeDocument/2006/relationships/customXml" Target="../ink/ink3246.xml"/><Relationship Id="rId692" Type="http://schemas.openxmlformats.org/officeDocument/2006/relationships/image" Target="../media/image3256.png"/><Relationship Id="rId706" Type="http://schemas.openxmlformats.org/officeDocument/2006/relationships/image" Target="../media/image3263.png"/><Relationship Id="rId42" Type="http://schemas.openxmlformats.org/officeDocument/2006/relationships/customXml" Target="../ink/ink3030.xml"/><Relationship Id="rId138" Type="http://schemas.openxmlformats.org/officeDocument/2006/relationships/customXml" Target="../ink/ink3078.xml"/><Relationship Id="rId345" Type="http://schemas.openxmlformats.org/officeDocument/2006/relationships/customXml" Target="../ink/ink3176.xml"/><Relationship Id="rId552" Type="http://schemas.openxmlformats.org/officeDocument/2006/relationships/image" Target="../media/image3187.png"/><Relationship Id="rId191" Type="http://schemas.openxmlformats.org/officeDocument/2006/relationships/image" Target="../media/image3008.png"/><Relationship Id="rId205" Type="http://schemas.openxmlformats.org/officeDocument/2006/relationships/image" Target="../media/image3015.png"/><Relationship Id="rId412" Type="http://schemas.openxmlformats.org/officeDocument/2006/relationships/image" Target="../media/image3117.png"/><Relationship Id="rId107" Type="http://schemas.openxmlformats.org/officeDocument/2006/relationships/image" Target="../media/image2966.png"/><Relationship Id="rId289" Type="http://schemas.openxmlformats.org/officeDocument/2006/relationships/customXml" Target="../ink/ink3148.xml"/><Relationship Id="rId454" Type="http://schemas.openxmlformats.org/officeDocument/2006/relationships/image" Target="../media/image3138.png"/><Relationship Id="rId496" Type="http://schemas.openxmlformats.org/officeDocument/2006/relationships/image" Target="../media/image3159.png"/><Relationship Id="rId661" Type="http://schemas.openxmlformats.org/officeDocument/2006/relationships/customXml" Target="../ink/ink3325.xml"/><Relationship Id="rId717" Type="http://schemas.openxmlformats.org/officeDocument/2006/relationships/customXml" Target="../ink/ink3353.xml"/><Relationship Id="rId759" Type="http://schemas.openxmlformats.org/officeDocument/2006/relationships/customXml" Target="../ink/ink3374.xml"/><Relationship Id="rId11" Type="http://schemas.openxmlformats.org/officeDocument/2006/relationships/image" Target="../media/image29180.png"/><Relationship Id="rId53" Type="http://schemas.openxmlformats.org/officeDocument/2006/relationships/image" Target="../media/image2939.png"/><Relationship Id="rId149" Type="http://schemas.openxmlformats.org/officeDocument/2006/relationships/image" Target="../media/image2987.png"/><Relationship Id="rId314" Type="http://schemas.openxmlformats.org/officeDocument/2006/relationships/image" Target="../media/image3068.png"/><Relationship Id="rId356" Type="http://schemas.openxmlformats.org/officeDocument/2006/relationships/image" Target="../media/image3089.png"/><Relationship Id="rId398" Type="http://schemas.openxmlformats.org/officeDocument/2006/relationships/image" Target="../media/image3110.png"/><Relationship Id="rId521" Type="http://schemas.openxmlformats.org/officeDocument/2006/relationships/customXml" Target="../ink/ink3264.xml"/><Relationship Id="rId563" Type="http://schemas.openxmlformats.org/officeDocument/2006/relationships/customXml" Target="../ink/ink3285.xml"/><Relationship Id="rId619" Type="http://schemas.openxmlformats.org/officeDocument/2006/relationships/customXml" Target="../ink/ink3304.xml"/><Relationship Id="rId770" Type="http://schemas.openxmlformats.org/officeDocument/2006/relationships/image" Target="../media/image3209.png"/><Relationship Id="rId95" Type="http://schemas.openxmlformats.org/officeDocument/2006/relationships/image" Target="../media/image2960.png"/><Relationship Id="rId160" Type="http://schemas.openxmlformats.org/officeDocument/2006/relationships/customXml" Target="../ink/ink3089.xml"/><Relationship Id="rId216" Type="http://schemas.openxmlformats.org/officeDocument/2006/relationships/customXml" Target="../ink/ink3117.xml"/><Relationship Id="rId423" Type="http://schemas.openxmlformats.org/officeDocument/2006/relationships/customXml" Target="../ink/ink3215.xml"/><Relationship Id="rId258" Type="http://schemas.openxmlformats.org/officeDocument/2006/relationships/image" Target="../media/image3040.png"/><Relationship Id="rId465" Type="http://schemas.openxmlformats.org/officeDocument/2006/relationships/customXml" Target="../ink/ink3236.xml"/><Relationship Id="rId630" Type="http://schemas.openxmlformats.org/officeDocument/2006/relationships/image" Target="../media/image3225.png"/><Relationship Id="rId672" Type="http://schemas.openxmlformats.org/officeDocument/2006/relationships/image" Target="../media/image3246.png"/><Relationship Id="rId728" Type="http://schemas.openxmlformats.org/officeDocument/2006/relationships/image" Target="../media/image3274.png"/><Relationship Id="rId22" Type="http://schemas.openxmlformats.org/officeDocument/2006/relationships/customXml" Target="../ink/ink3020.xml"/><Relationship Id="rId64" Type="http://schemas.openxmlformats.org/officeDocument/2006/relationships/customXml" Target="../ink/ink3041.xml"/><Relationship Id="rId118" Type="http://schemas.openxmlformats.org/officeDocument/2006/relationships/customXml" Target="../ink/ink3068.xml"/><Relationship Id="rId325" Type="http://schemas.openxmlformats.org/officeDocument/2006/relationships/customXml" Target="../ink/ink3166.xml"/><Relationship Id="rId367" Type="http://schemas.openxmlformats.org/officeDocument/2006/relationships/customXml" Target="../ink/ink3187.xml"/><Relationship Id="rId532" Type="http://schemas.openxmlformats.org/officeDocument/2006/relationships/image" Target="../media/image3177.png"/><Relationship Id="rId574" Type="http://schemas.openxmlformats.org/officeDocument/2006/relationships/image" Target="../media/image3197.png"/><Relationship Id="rId171" Type="http://schemas.openxmlformats.org/officeDocument/2006/relationships/image" Target="../media/image2998.png"/><Relationship Id="rId781" Type="http://schemas.openxmlformats.org/officeDocument/2006/relationships/customXml" Target="../ink/ink3385.xml"/><Relationship Id="rId269" Type="http://schemas.openxmlformats.org/officeDocument/2006/relationships/customXml" Target="../ink/ink3138.xml"/><Relationship Id="rId434" Type="http://schemas.openxmlformats.org/officeDocument/2006/relationships/image" Target="../media/image3128.png"/><Relationship Id="rId476" Type="http://schemas.openxmlformats.org/officeDocument/2006/relationships/image" Target="../media/image3149.png"/><Relationship Id="rId641" Type="http://schemas.openxmlformats.org/officeDocument/2006/relationships/customXml" Target="../ink/ink3315.xml"/><Relationship Id="rId683" Type="http://schemas.openxmlformats.org/officeDocument/2006/relationships/customXml" Target="../ink/ink3336.xml"/><Relationship Id="rId739" Type="http://schemas.openxmlformats.org/officeDocument/2006/relationships/customXml" Target="../ink/ink3364.xml"/><Relationship Id="rId33" Type="http://schemas.openxmlformats.org/officeDocument/2006/relationships/image" Target="../media/image2929.png"/><Relationship Id="rId129" Type="http://schemas.openxmlformats.org/officeDocument/2006/relationships/image" Target="../media/image2977.png"/><Relationship Id="rId280" Type="http://schemas.openxmlformats.org/officeDocument/2006/relationships/image" Target="../media/image3051.png"/><Relationship Id="rId336" Type="http://schemas.openxmlformats.org/officeDocument/2006/relationships/image" Target="../media/image3079.png"/><Relationship Id="rId501" Type="http://schemas.openxmlformats.org/officeDocument/2006/relationships/customXml" Target="../ink/ink3254.xml"/><Relationship Id="rId543" Type="http://schemas.openxmlformats.org/officeDocument/2006/relationships/customXml" Target="../ink/ink3275.xml"/><Relationship Id="rId75" Type="http://schemas.openxmlformats.org/officeDocument/2006/relationships/image" Target="../media/image2950.png"/><Relationship Id="rId140" Type="http://schemas.openxmlformats.org/officeDocument/2006/relationships/customXml" Target="../ink/ink3079.xml"/><Relationship Id="rId182" Type="http://schemas.openxmlformats.org/officeDocument/2006/relationships/customXml" Target="../ink/ink3100.xml"/><Relationship Id="rId378" Type="http://schemas.openxmlformats.org/officeDocument/2006/relationships/image" Target="../media/image3100.png"/><Relationship Id="rId403" Type="http://schemas.openxmlformats.org/officeDocument/2006/relationships/customXml" Target="../ink/ink3205.xml"/><Relationship Id="rId585" Type="http://schemas.openxmlformats.org/officeDocument/2006/relationships/customXml" Target="../ink/ink3296.xml"/><Relationship Id="rId750" Type="http://schemas.openxmlformats.org/officeDocument/2006/relationships/image" Target="../media/image3285.png"/><Relationship Id="rId792" Type="http://schemas.openxmlformats.org/officeDocument/2006/relationships/image" Target="../media/image3291.png"/><Relationship Id="rId806" Type="http://schemas.openxmlformats.org/officeDocument/2006/relationships/image" Target="../media/image3298.png"/><Relationship Id="rId6" Type="http://schemas.openxmlformats.org/officeDocument/2006/relationships/customXml" Target="../ink/ink3012.xml"/><Relationship Id="rId238" Type="http://schemas.openxmlformats.org/officeDocument/2006/relationships/customXml" Target="../ink/ink3122.xml"/><Relationship Id="rId445" Type="http://schemas.openxmlformats.org/officeDocument/2006/relationships/customXml" Target="../ink/ink3226.xml"/><Relationship Id="rId487" Type="http://schemas.openxmlformats.org/officeDocument/2006/relationships/customXml" Target="../ink/ink3247.xml"/><Relationship Id="rId652" Type="http://schemas.openxmlformats.org/officeDocument/2006/relationships/image" Target="../media/image3236.png"/><Relationship Id="rId694" Type="http://schemas.openxmlformats.org/officeDocument/2006/relationships/image" Target="../media/image3257.png"/><Relationship Id="rId708" Type="http://schemas.openxmlformats.org/officeDocument/2006/relationships/image" Target="../media/image3264.png"/><Relationship Id="rId291" Type="http://schemas.openxmlformats.org/officeDocument/2006/relationships/customXml" Target="../ink/ink3149.xml"/><Relationship Id="rId305" Type="http://schemas.openxmlformats.org/officeDocument/2006/relationships/customXml" Target="../ink/ink3156.xml"/><Relationship Id="rId347" Type="http://schemas.openxmlformats.org/officeDocument/2006/relationships/customXml" Target="../ink/ink3177.xml"/><Relationship Id="rId512" Type="http://schemas.openxmlformats.org/officeDocument/2006/relationships/image" Target="../media/image3167.png"/><Relationship Id="rId44" Type="http://schemas.openxmlformats.org/officeDocument/2006/relationships/customXml" Target="../ink/ink3031.xml"/><Relationship Id="rId86" Type="http://schemas.openxmlformats.org/officeDocument/2006/relationships/customXml" Target="../ink/ink3052.xml"/><Relationship Id="rId151" Type="http://schemas.openxmlformats.org/officeDocument/2006/relationships/image" Target="../media/image2988.png"/><Relationship Id="rId389" Type="http://schemas.openxmlformats.org/officeDocument/2006/relationships/customXml" Target="../ink/ink3198.xml"/><Relationship Id="rId554" Type="http://schemas.openxmlformats.org/officeDocument/2006/relationships/image" Target="../media/image3188.png"/><Relationship Id="rId596" Type="http://schemas.openxmlformats.org/officeDocument/2006/relationships/image" Target="../media/image3208.png"/><Relationship Id="rId761" Type="http://schemas.openxmlformats.org/officeDocument/2006/relationships/customXml" Target="../ink/ink3375.xml"/><Relationship Id="rId193" Type="http://schemas.openxmlformats.org/officeDocument/2006/relationships/image" Target="../media/image3009.png"/><Relationship Id="rId207" Type="http://schemas.openxmlformats.org/officeDocument/2006/relationships/image" Target="../media/image3016.png"/><Relationship Id="rId249" Type="http://schemas.openxmlformats.org/officeDocument/2006/relationships/image" Target="../media/image3036.png"/><Relationship Id="rId414" Type="http://schemas.openxmlformats.org/officeDocument/2006/relationships/image" Target="../media/image3118.png"/><Relationship Id="rId456" Type="http://schemas.openxmlformats.org/officeDocument/2006/relationships/image" Target="../media/image3139.png"/><Relationship Id="rId498" Type="http://schemas.openxmlformats.org/officeDocument/2006/relationships/image" Target="../media/image3160.png"/><Relationship Id="rId621" Type="http://schemas.openxmlformats.org/officeDocument/2006/relationships/customXml" Target="../ink/ink3305.xml"/><Relationship Id="rId663" Type="http://schemas.openxmlformats.org/officeDocument/2006/relationships/customXml" Target="../ink/ink3326.xml"/><Relationship Id="rId13" Type="http://schemas.openxmlformats.org/officeDocument/2006/relationships/image" Target="../media/image29190.png"/><Relationship Id="rId109" Type="http://schemas.openxmlformats.org/officeDocument/2006/relationships/image" Target="../media/image2967.png"/><Relationship Id="rId260" Type="http://schemas.openxmlformats.org/officeDocument/2006/relationships/image" Target="../media/image3041.png"/><Relationship Id="rId316" Type="http://schemas.openxmlformats.org/officeDocument/2006/relationships/image" Target="../media/image3069.png"/><Relationship Id="rId523" Type="http://schemas.openxmlformats.org/officeDocument/2006/relationships/customXml" Target="../ink/ink3265.xml"/><Relationship Id="rId719" Type="http://schemas.openxmlformats.org/officeDocument/2006/relationships/customXml" Target="../ink/ink3354.xml"/><Relationship Id="rId55" Type="http://schemas.openxmlformats.org/officeDocument/2006/relationships/image" Target="../media/image2940.png"/><Relationship Id="rId97" Type="http://schemas.openxmlformats.org/officeDocument/2006/relationships/image" Target="../media/image2961.png"/><Relationship Id="rId120" Type="http://schemas.openxmlformats.org/officeDocument/2006/relationships/customXml" Target="../ink/ink3069.xml"/><Relationship Id="rId358" Type="http://schemas.openxmlformats.org/officeDocument/2006/relationships/image" Target="../media/image3090.png"/><Relationship Id="rId565" Type="http://schemas.openxmlformats.org/officeDocument/2006/relationships/customXml" Target="../ink/ink3286.xml"/><Relationship Id="rId730" Type="http://schemas.openxmlformats.org/officeDocument/2006/relationships/image" Target="../media/image3275.png"/><Relationship Id="rId772" Type="http://schemas.openxmlformats.org/officeDocument/2006/relationships/image" Target="../media/image3211.png"/><Relationship Id="rId162" Type="http://schemas.openxmlformats.org/officeDocument/2006/relationships/customXml" Target="../ink/ink3090.xml"/><Relationship Id="rId218" Type="http://schemas.openxmlformats.org/officeDocument/2006/relationships/customXml" Target="../ink/ink3118.xml"/><Relationship Id="rId425" Type="http://schemas.openxmlformats.org/officeDocument/2006/relationships/customXml" Target="../ink/ink3216.xml"/><Relationship Id="rId467" Type="http://schemas.openxmlformats.org/officeDocument/2006/relationships/customXml" Target="../ink/ink3237.xml"/><Relationship Id="rId632" Type="http://schemas.openxmlformats.org/officeDocument/2006/relationships/image" Target="../media/image3226.png"/><Relationship Id="rId271" Type="http://schemas.openxmlformats.org/officeDocument/2006/relationships/customXml" Target="../ink/ink3139.xml"/><Relationship Id="rId674" Type="http://schemas.openxmlformats.org/officeDocument/2006/relationships/image" Target="../media/image3247.png"/><Relationship Id="rId24" Type="http://schemas.openxmlformats.org/officeDocument/2006/relationships/customXml" Target="../ink/ink3021.xml"/><Relationship Id="rId66" Type="http://schemas.openxmlformats.org/officeDocument/2006/relationships/customXml" Target="../ink/ink3042.xml"/><Relationship Id="rId131" Type="http://schemas.openxmlformats.org/officeDocument/2006/relationships/image" Target="../media/image2978.png"/><Relationship Id="rId327" Type="http://schemas.openxmlformats.org/officeDocument/2006/relationships/customXml" Target="../ink/ink3167.xml"/><Relationship Id="rId369" Type="http://schemas.openxmlformats.org/officeDocument/2006/relationships/customXml" Target="../ink/ink3188.xml"/><Relationship Id="rId534" Type="http://schemas.openxmlformats.org/officeDocument/2006/relationships/image" Target="../media/image3178.png"/><Relationship Id="rId576" Type="http://schemas.openxmlformats.org/officeDocument/2006/relationships/image" Target="../media/image3198.png"/><Relationship Id="rId741" Type="http://schemas.openxmlformats.org/officeDocument/2006/relationships/customXml" Target="../ink/ink3365.xml"/><Relationship Id="rId783" Type="http://schemas.openxmlformats.org/officeDocument/2006/relationships/customXml" Target="../ink/ink3386.xml"/><Relationship Id="rId173" Type="http://schemas.openxmlformats.org/officeDocument/2006/relationships/image" Target="../media/image2999.png"/><Relationship Id="rId380" Type="http://schemas.openxmlformats.org/officeDocument/2006/relationships/image" Target="../media/image3101.png"/><Relationship Id="rId436" Type="http://schemas.openxmlformats.org/officeDocument/2006/relationships/image" Target="../media/image3129.png"/><Relationship Id="rId601" Type="http://schemas.openxmlformats.org/officeDocument/2006/relationships/customXml" Target="../ink/ink3303.xml"/><Relationship Id="rId643" Type="http://schemas.openxmlformats.org/officeDocument/2006/relationships/customXml" Target="../ink/ink3316.xml"/><Relationship Id="rId240" Type="http://schemas.openxmlformats.org/officeDocument/2006/relationships/customXml" Target="../ink/ink3123.xml"/><Relationship Id="rId478" Type="http://schemas.openxmlformats.org/officeDocument/2006/relationships/image" Target="../media/image3150.png"/><Relationship Id="rId685" Type="http://schemas.openxmlformats.org/officeDocument/2006/relationships/customXml" Target="../ink/ink3337.xml"/><Relationship Id="rId35" Type="http://schemas.openxmlformats.org/officeDocument/2006/relationships/image" Target="../media/image2930.png"/><Relationship Id="rId77" Type="http://schemas.openxmlformats.org/officeDocument/2006/relationships/image" Target="../media/image2951.png"/><Relationship Id="rId100" Type="http://schemas.openxmlformats.org/officeDocument/2006/relationships/customXml" Target="../ink/ink3059.xml"/><Relationship Id="rId282" Type="http://schemas.openxmlformats.org/officeDocument/2006/relationships/image" Target="../media/image3052.png"/><Relationship Id="rId338" Type="http://schemas.openxmlformats.org/officeDocument/2006/relationships/image" Target="../media/image3080.png"/><Relationship Id="rId503" Type="http://schemas.openxmlformats.org/officeDocument/2006/relationships/customXml" Target="../ink/ink3255.xml"/><Relationship Id="rId545" Type="http://schemas.openxmlformats.org/officeDocument/2006/relationships/customXml" Target="../ink/ink3276.xml"/><Relationship Id="rId587" Type="http://schemas.openxmlformats.org/officeDocument/2006/relationships/customXml" Target="../ink/ink3297.xml"/><Relationship Id="rId710" Type="http://schemas.openxmlformats.org/officeDocument/2006/relationships/image" Target="../media/image3265.png"/><Relationship Id="rId752" Type="http://schemas.openxmlformats.org/officeDocument/2006/relationships/image" Target="../media/image3286.png"/><Relationship Id="rId808" Type="http://schemas.openxmlformats.org/officeDocument/2006/relationships/image" Target="../media/image3299.png"/><Relationship Id="rId8" Type="http://schemas.openxmlformats.org/officeDocument/2006/relationships/customXml" Target="../ink/ink3013.xml"/><Relationship Id="rId142" Type="http://schemas.openxmlformats.org/officeDocument/2006/relationships/customXml" Target="../ink/ink3080.xml"/><Relationship Id="rId184" Type="http://schemas.openxmlformats.org/officeDocument/2006/relationships/customXml" Target="../ink/ink3101.xml"/><Relationship Id="rId391" Type="http://schemas.openxmlformats.org/officeDocument/2006/relationships/customXml" Target="../ink/ink3199.xml"/><Relationship Id="rId405" Type="http://schemas.openxmlformats.org/officeDocument/2006/relationships/customXml" Target="../ink/ink3206.xml"/><Relationship Id="rId447" Type="http://schemas.openxmlformats.org/officeDocument/2006/relationships/customXml" Target="../ink/ink3227.xml"/><Relationship Id="rId794" Type="http://schemas.openxmlformats.org/officeDocument/2006/relationships/image" Target="../media/image3292.png"/><Relationship Id="rId251" Type="http://schemas.openxmlformats.org/officeDocument/2006/relationships/image" Target="../media/image3037.png"/><Relationship Id="rId489" Type="http://schemas.openxmlformats.org/officeDocument/2006/relationships/customXml" Target="../ink/ink3248.xml"/><Relationship Id="rId654" Type="http://schemas.openxmlformats.org/officeDocument/2006/relationships/image" Target="../media/image3237.png"/><Relationship Id="rId696" Type="http://schemas.openxmlformats.org/officeDocument/2006/relationships/image" Target="../media/image3258.png"/><Relationship Id="rId46" Type="http://schemas.openxmlformats.org/officeDocument/2006/relationships/customXml" Target="../ink/ink3032.xml"/><Relationship Id="rId293" Type="http://schemas.openxmlformats.org/officeDocument/2006/relationships/customXml" Target="../ink/ink3150.xml"/><Relationship Id="rId307" Type="http://schemas.openxmlformats.org/officeDocument/2006/relationships/customXml" Target="../ink/ink3157.xml"/><Relationship Id="rId349" Type="http://schemas.openxmlformats.org/officeDocument/2006/relationships/customXml" Target="../ink/ink3178.xml"/><Relationship Id="rId514" Type="http://schemas.openxmlformats.org/officeDocument/2006/relationships/image" Target="../media/image3168.png"/><Relationship Id="rId556" Type="http://schemas.openxmlformats.org/officeDocument/2006/relationships/image" Target="../media/image3189.png"/><Relationship Id="rId721" Type="http://schemas.openxmlformats.org/officeDocument/2006/relationships/customXml" Target="../ink/ink3355.xml"/><Relationship Id="rId763" Type="http://schemas.openxmlformats.org/officeDocument/2006/relationships/customXml" Target="../ink/ink3376.xml"/><Relationship Id="rId88" Type="http://schemas.openxmlformats.org/officeDocument/2006/relationships/customXml" Target="../ink/ink3053.xml"/><Relationship Id="rId111" Type="http://schemas.openxmlformats.org/officeDocument/2006/relationships/image" Target="../media/image2968.png"/><Relationship Id="rId153" Type="http://schemas.openxmlformats.org/officeDocument/2006/relationships/image" Target="../media/image2989.png"/><Relationship Id="rId195" Type="http://schemas.openxmlformats.org/officeDocument/2006/relationships/image" Target="../media/image3010.png"/><Relationship Id="rId209" Type="http://schemas.openxmlformats.org/officeDocument/2006/relationships/image" Target="../media/image3017.png"/><Relationship Id="rId360" Type="http://schemas.openxmlformats.org/officeDocument/2006/relationships/image" Target="../media/image3091.png"/><Relationship Id="rId416" Type="http://schemas.openxmlformats.org/officeDocument/2006/relationships/image" Target="../media/image3119.png"/><Relationship Id="rId220" Type="http://schemas.openxmlformats.org/officeDocument/2006/relationships/customXml" Target="../ink/ink3119.xml"/><Relationship Id="rId458" Type="http://schemas.openxmlformats.org/officeDocument/2006/relationships/image" Target="../media/image3140.png"/><Relationship Id="rId623" Type="http://schemas.openxmlformats.org/officeDocument/2006/relationships/customXml" Target="../ink/ink3306.xml"/><Relationship Id="rId665" Type="http://schemas.openxmlformats.org/officeDocument/2006/relationships/customXml" Target="../ink/ink3327.xml"/><Relationship Id="rId15" Type="http://schemas.openxmlformats.org/officeDocument/2006/relationships/image" Target="../media/image29200.png"/><Relationship Id="rId57" Type="http://schemas.openxmlformats.org/officeDocument/2006/relationships/image" Target="../media/image2941.png"/><Relationship Id="rId262" Type="http://schemas.openxmlformats.org/officeDocument/2006/relationships/image" Target="../media/image3042.png"/><Relationship Id="rId318" Type="http://schemas.openxmlformats.org/officeDocument/2006/relationships/image" Target="../media/image3070.png"/><Relationship Id="rId525" Type="http://schemas.openxmlformats.org/officeDocument/2006/relationships/customXml" Target="../ink/ink3266.xml"/><Relationship Id="rId567" Type="http://schemas.openxmlformats.org/officeDocument/2006/relationships/customXml" Target="../ink/ink3287.xml"/><Relationship Id="rId732" Type="http://schemas.openxmlformats.org/officeDocument/2006/relationships/image" Target="../media/image3276.png"/><Relationship Id="rId99" Type="http://schemas.openxmlformats.org/officeDocument/2006/relationships/image" Target="../media/image2962.png"/><Relationship Id="rId122" Type="http://schemas.openxmlformats.org/officeDocument/2006/relationships/customXml" Target="../ink/ink3070.xml"/><Relationship Id="rId164" Type="http://schemas.openxmlformats.org/officeDocument/2006/relationships/customXml" Target="../ink/ink3091.xml"/><Relationship Id="rId371" Type="http://schemas.openxmlformats.org/officeDocument/2006/relationships/customXml" Target="../ink/ink3189.xml"/><Relationship Id="rId774" Type="http://schemas.openxmlformats.org/officeDocument/2006/relationships/image" Target="../media/image3212.png"/><Relationship Id="rId427" Type="http://schemas.openxmlformats.org/officeDocument/2006/relationships/customXml" Target="../ink/ink3217.xml"/><Relationship Id="rId469" Type="http://schemas.openxmlformats.org/officeDocument/2006/relationships/customXml" Target="../ink/ink3238.xml"/><Relationship Id="rId634" Type="http://schemas.openxmlformats.org/officeDocument/2006/relationships/image" Target="../media/image3227.png"/><Relationship Id="rId676" Type="http://schemas.openxmlformats.org/officeDocument/2006/relationships/image" Target="../media/image3248.png"/><Relationship Id="rId26" Type="http://schemas.openxmlformats.org/officeDocument/2006/relationships/customXml" Target="../ink/ink3022.xml"/><Relationship Id="rId273" Type="http://schemas.openxmlformats.org/officeDocument/2006/relationships/customXml" Target="../ink/ink3140.xml"/><Relationship Id="rId329" Type="http://schemas.openxmlformats.org/officeDocument/2006/relationships/customXml" Target="../ink/ink3168.xml"/><Relationship Id="rId480" Type="http://schemas.openxmlformats.org/officeDocument/2006/relationships/image" Target="../media/image3151.png"/><Relationship Id="rId536" Type="http://schemas.openxmlformats.org/officeDocument/2006/relationships/image" Target="../media/image3179.png"/><Relationship Id="rId701" Type="http://schemas.openxmlformats.org/officeDocument/2006/relationships/customXml" Target="../ink/ink3345.xml"/><Relationship Id="rId68" Type="http://schemas.openxmlformats.org/officeDocument/2006/relationships/customXml" Target="../ink/ink3043.xml"/><Relationship Id="rId133" Type="http://schemas.openxmlformats.org/officeDocument/2006/relationships/image" Target="../media/image2979.png"/><Relationship Id="rId175" Type="http://schemas.openxmlformats.org/officeDocument/2006/relationships/image" Target="../media/image3000.png"/><Relationship Id="rId340" Type="http://schemas.openxmlformats.org/officeDocument/2006/relationships/image" Target="../media/image3081.png"/><Relationship Id="rId578" Type="http://schemas.openxmlformats.org/officeDocument/2006/relationships/image" Target="../media/image3199.png"/><Relationship Id="rId743" Type="http://schemas.openxmlformats.org/officeDocument/2006/relationships/customXml" Target="../ink/ink3366.xml"/><Relationship Id="rId785" Type="http://schemas.openxmlformats.org/officeDocument/2006/relationships/customXml" Target="../ink/ink3387.xml"/><Relationship Id="rId200" Type="http://schemas.openxmlformats.org/officeDocument/2006/relationships/customXml" Target="../ink/ink3109.xml"/><Relationship Id="rId382" Type="http://schemas.openxmlformats.org/officeDocument/2006/relationships/image" Target="../media/image3102.png"/><Relationship Id="rId438" Type="http://schemas.openxmlformats.org/officeDocument/2006/relationships/image" Target="../media/image3130.png"/><Relationship Id="rId645" Type="http://schemas.openxmlformats.org/officeDocument/2006/relationships/customXml" Target="../ink/ink3317.xml"/><Relationship Id="rId687" Type="http://schemas.openxmlformats.org/officeDocument/2006/relationships/customXml" Target="../ink/ink3338.xml"/><Relationship Id="rId242" Type="http://schemas.openxmlformats.org/officeDocument/2006/relationships/customXml" Target="../ink/ink3124.xml"/><Relationship Id="rId284" Type="http://schemas.openxmlformats.org/officeDocument/2006/relationships/image" Target="../media/image3053.png"/><Relationship Id="rId491" Type="http://schemas.openxmlformats.org/officeDocument/2006/relationships/customXml" Target="../ink/ink3249.xml"/><Relationship Id="rId505" Type="http://schemas.openxmlformats.org/officeDocument/2006/relationships/customXml" Target="../ink/ink3256.xml"/><Relationship Id="rId712" Type="http://schemas.openxmlformats.org/officeDocument/2006/relationships/image" Target="../media/image3266.png"/><Relationship Id="rId37" Type="http://schemas.openxmlformats.org/officeDocument/2006/relationships/image" Target="../media/image2931.png"/><Relationship Id="rId79" Type="http://schemas.openxmlformats.org/officeDocument/2006/relationships/image" Target="../media/image2952.png"/><Relationship Id="rId102" Type="http://schemas.openxmlformats.org/officeDocument/2006/relationships/customXml" Target="../ink/ink3060.xml"/><Relationship Id="rId144" Type="http://schemas.openxmlformats.org/officeDocument/2006/relationships/customXml" Target="../ink/ink3081.xml"/><Relationship Id="rId547" Type="http://schemas.openxmlformats.org/officeDocument/2006/relationships/customXml" Target="../ink/ink3277.xml"/><Relationship Id="rId589" Type="http://schemas.openxmlformats.org/officeDocument/2006/relationships/customXml" Target="../ink/ink3298.xml"/><Relationship Id="rId754" Type="http://schemas.openxmlformats.org/officeDocument/2006/relationships/image" Target="../media/image3287.png"/><Relationship Id="rId796" Type="http://schemas.openxmlformats.org/officeDocument/2006/relationships/image" Target="../media/image3293.png"/><Relationship Id="rId90" Type="http://schemas.openxmlformats.org/officeDocument/2006/relationships/customXml" Target="../ink/ink3054.xml"/><Relationship Id="rId186" Type="http://schemas.openxmlformats.org/officeDocument/2006/relationships/customXml" Target="../ink/ink3102.xml"/><Relationship Id="rId351" Type="http://schemas.openxmlformats.org/officeDocument/2006/relationships/customXml" Target="../ink/ink3179.xml"/><Relationship Id="rId393" Type="http://schemas.openxmlformats.org/officeDocument/2006/relationships/customXml" Target="../ink/ink3200.xml"/><Relationship Id="rId407" Type="http://schemas.openxmlformats.org/officeDocument/2006/relationships/customXml" Target="../ink/ink3207.xml"/><Relationship Id="rId449" Type="http://schemas.openxmlformats.org/officeDocument/2006/relationships/customXml" Target="../ink/ink3228.xml"/><Relationship Id="rId656" Type="http://schemas.openxmlformats.org/officeDocument/2006/relationships/image" Target="../media/image3238.png"/><Relationship Id="rId211" Type="http://schemas.openxmlformats.org/officeDocument/2006/relationships/image" Target="../media/image3018.png"/><Relationship Id="rId253" Type="http://schemas.openxmlformats.org/officeDocument/2006/relationships/image" Target="../media/image3038.png"/><Relationship Id="rId295" Type="http://schemas.openxmlformats.org/officeDocument/2006/relationships/customXml" Target="../ink/ink3151.xml"/><Relationship Id="rId309" Type="http://schemas.openxmlformats.org/officeDocument/2006/relationships/customXml" Target="../ink/ink3158.xml"/><Relationship Id="rId460" Type="http://schemas.openxmlformats.org/officeDocument/2006/relationships/image" Target="../media/image3141.png"/><Relationship Id="rId516" Type="http://schemas.openxmlformats.org/officeDocument/2006/relationships/image" Target="../media/image3169.png"/><Relationship Id="rId698" Type="http://schemas.openxmlformats.org/officeDocument/2006/relationships/image" Target="../media/image3259.png"/><Relationship Id="rId48" Type="http://schemas.openxmlformats.org/officeDocument/2006/relationships/customXml" Target="../ink/ink3033.xml"/><Relationship Id="rId113" Type="http://schemas.openxmlformats.org/officeDocument/2006/relationships/image" Target="../media/image2969.png"/><Relationship Id="rId320" Type="http://schemas.openxmlformats.org/officeDocument/2006/relationships/image" Target="../media/image3071.png"/><Relationship Id="rId558" Type="http://schemas.openxmlformats.org/officeDocument/2006/relationships/image" Target="../media/image3190.png"/><Relationship Id="rId723" Type="http://schemas.openxmlformats.org/officeDocument/2006/relationships/customXml" Target="../ink/ink3356.xml"/><Relationship Id="rId765" Type="http://schemas.openxmlformats.org/officeDocument/2006/relationships/customXml" Target="../ink/ink3377.xml"/><Relationship Id="rId155" Type="http://schemas.openxmlformats.org/officeDocument/2006/relationships/image" Target="../media/image2990.png"/><Relationship Id="rId197" Type="http://schemas.openxmlformats.org/officeDocument/2006/relationships/image" Target="../media/image3011.png"/><Relationship Id="rId362" Type="http://schemas.openxmlformats.org/officeDocument/2006/relationships/image" Target="../media/image3092.png"/><Relationship Id="rId418" Type="http://schemas.openxmlformats.org/officeDocument/2006/relationships/image" Target="../media/image3120.png"/><Relationship Id="rId625" Type="http://schemas.openxmlformats.org/officeDocument/2006/relationships/customXml" Target="../ink/ink3307.xml"/><Relationship Id="rId222" Type="http://schemas.openxmlformats.org/officeDocument/2006/relationships/customXml" Target="../ink/ink3120.xml"/><Relationship Id="rId264" Type="http://schemas.openxmlformats.org/officeDocument/2006/relationships/image" Target="../media/image3043.png"/><Relationship Id="rId471" Type="http://schemas.openxmlformats.org/officeDocument/2006/relationships/customXml" Target="../ink/ink3239.xml"/><Relationship Id="rId667" Type="http://schemas.openxmlformats.org/officeDocument/2006/relationships/customXml" Target="../ink/ink3328.xml"/><Relationship Id="rId17" Type="http://schemas.openxmlformats.org/officeDocument/2006/relationships/image" Target="../media/image29210.png"/><Relationship Id="rId59" Type="http://schemas.openxmlformats.org/officeDocument/2006/relationships/image" Target="../media/image2942.png"/><Relationship Id="rId124" Type="http://schemas.openxmlformats.org/officeDocument/2006/relationships/customXml" Target="../ink/ink3071.xml"/><Relationship Id="rId527" Type="http://schemas.openxmlformats.org/officeDocument/2006/relationships/customXml" Target="../ink/ink3267.xml"/><Relationship Id="rId569" Type="http://schemas.openxmlformats.org/officeDocument/2006/relationships/customXml" Target="../ink/ink3288.xml"/><Relationship Id="rId734" Type="http://schemas.openxmlformats.org/officeDocument/2006/relationships/image" Target="../media/image3277.png"/><Relationship Id="rId776" Type="http://schemas.openxmlformats.org/officeDocument/2006/relationships/image" Target="../media/image3213.png"/><Relationship Id="rId70" Type="http://schemas.openxmlformats.org/officeDocument/2006/relationships/customXml" Target="../ink/ink3044.xml"/><Relationship Id="rId166" Type="http://schemas.openxmlformats.org/officeDocument/2006/relationships/customXml" Target="../ink/ink3092.xml"/><Relationship Id="rId331" Type="http://schemas.openxmlformats.org/officeDocument/2006/relationships/customXml" Target="../ink/ink3169.xml"/><Relationship Id="rId373" Type="http://schemas.openxmlformats.org/officeDocument/2006/relationships/customXml" Target="../ink/ink3190.xml"/><Relationship Id="rId429" Type="http://schemas.openxmlformats.org/officeDocument/2006/relationships/customXml" Target="../ink/ink3218.xml"/><Relationship Id="rId580" Type="http://schemas.openxmlformats.org/officeDocument/2006/relationships/image" Target="../media/image3200.png"/><Relationship Id="rId636" Type="http://schemas.openxmlformats.org/officeDocument/2006/relationships/image" Target="../media/image3228.png"/><Relationship Id="rId801" Type="http://schemas.openxmlformats.org/officeDocument/2006/relationships/customXml" Target="../ink/ink3395.xml"/><Relationship Id="rId1" Type="http://schemas.openxmlformats.org/officeDocument/2006/relationships/slideLayout" Target="../slideLayouts/slideLayout7.xml"/><Relationship Id="rId440" Type="http://schemas.openxmlformats.org/officeDocument/2006/relationships/image" Target="../media/image3131.png"/><Relationship Id="rId678" Type="http://schemas.openxmlformats.org/officeDocument/2006/relationships/image" Target="../media/image3249.png"/><Relationship Id="rId28" Type="http://schemas.openxmlformats.org/officeDocument/2006/relationships/customXml" Target="../ink/ink3023.xml"/><Relationship Id="rId275" Type="http://schemas.openxmlformats.org/officeDocument/2006/relationships/customXml" Target="../ink/ink3141.xml"/><Relationship Id="rId300" Type="http://schemas.openxmlformats.org/officeDocument/2006/relationships/image" Target="../media/image3061.png"/><Relationship Id="rId482" Type="http://schemas.openxmlformats.org/officeDocument/2006/relationships/image" Target="../media/image3152.png"/><Relationship Id="rId538" Type="http://schemas.openxmlformats.org/officeDocument/2006/relationships/image" Target="../media/image3180.png"/><Relationship Id="rId703" Type="http://schemas.openxmlformats.org/officeDocument/2006/relationships/customXml" Target="../ink/ink3346.xml"/><Relationship Id="rId745" Type="http://schemas.openxmlformats.org/officeDocument/2006/relationships/customXml" Target="../ink/ink3367.xml"/><Relationship Id="rId81" Type="http://schemas.openxmlformats.org/officeDocument/2006/relationships/image" Target="../media/image2953.png"/><Relationship Id="rId135" Type="http://schemas.openxmlformats.org/officeDocument/2006/relationships/image" Target="../media/image2980.png"/><Relationship Id="rId177" Type="http://schemas.openxmlformats.org/officeDocument/2006/relationships/image" Target="../media/image3001.png"/><Relationship Id="rId342" Type="http://schemas.openxmlformats.org/officeDocument/2006/relationships/image" Target="../media/image3082.png"/><Relationship Id="rId384" Type="http://schemas.openxmlformats.org/officeDocument/2006/relationships/image" Target="../media/image3103.png"/><Relationship Id="rId591" Type="http://schemas.openxmlformats.org/officeDocument/2006/relationships/customXml" Target="../ink/ink3299.xml"/><Relationship Id="rId787" Type="http://schemas.openxmlformats.org/officeDocument/2006/relationships/customXml" Target="../ink/ink3388.xml"/><Relationship Id="rId202" Type="http://schemas.openxmlformats.org/officeDocument/2006/relationships/customXml" Target="../ink/ink3110.xml"/><Relationship Id="rId244" Type="http://schemas.openxmlformats.org/officeDocument/2006/relationships/customXml" Target="../ink/ink3125.xml"/><Relationship Id="rId647" Type="http://schemas.openxmlformats.org/officeDocument/2006/relationships/customXml" Target="../ink/ink3318.xml"/><Relationship Id="rId689" Type="http://schemas.openxmlformats.org/officeDocument/2006/relationships/customXml" Target="../ink/ink3339.xml"/><Relationship Id="rId39" Type="http://schemas.openxmlformats.org/officeDocument/2006/relationships/image" Target="../media/image2932.png"/><Relationship Id="rId286" Type="http://schemas.openxmlformats.org/officeDocument/2006/relationships/image" Target="../media/image3054.png"/><Relationship Id="rId451" Type="http://schemas.openxmlformats.org/officeDocument/2006/relationships/customXml" Target="../ink/ink3229.xml"/><Relationship Id="rId493" Type="http://schemas.openxmlformats.org/officeDocument/2006/relationships/customXml" Target="../ink/ink3250.xml"/><Relationship Id="rId507" Type="http://schemas.openxmlformats.org/officeDocument/2006/relationships/customXml" Target="../ink/ink3257.xml"/><Relationship Id="rId549" Type="http://schemas.openxmlformats.org/officeDocument/2006/relationships/customXml" Target="../ink/ink3278.xml"/><Relationship Id="rId714" Type="http://schemas.openxmlformats.org/officeDocument/2006/relationships/image" Target="../media/image3267.png"/><Relationship Id="rId756" Type="http://schemas.openxmlformats.org/officeDocument/2006/relationships/image" Target="../media/image3288.png"/><Relationship Id="rId50" Type="http://schemas.openxmlformats.org/officeDocument/2006/relationships/customXml" Target="../ink/ink3034.xml"/><Relationship Id="rId104" Type="http://schemas.openxmlformats.org/officeDocument/2006/relationships/customXml" Target="../ink/ink3061.xml"/><Relationship Id="rId146" Type="http://schemas.openxmlformats.org/officeDocument/2006/relationships/customXml" Target="../ink/ink3082.xml"/><Relationship Id="rId188" Type="http://schemas.openxmlformats.org/officeDocument/2006/relationships/customXml" Target="../ink/ink3103.xml"/><Relationship Id="rId311" Type="http://schemas.openxmlformats.org/officeDocument/2006/relationships/customXml" Target="../ink/ink3159.xml"/><Relationship Id="rId353" Type="http://schemas.openxmlformats.org/officeDocument/2006/relationships/customXml" Target="../ink/ink3180.xml"/><Relationship Id="rId395" Type="http://schemas.openxmlformats.org/officeDocument/2006/relationships/customXml" Target="../ink/ink3201.xml"/><Relationship Id="rId409" Type="http://schemas.openxmlformats.org/officeDocument/2006/relationships/customXml" Target="../ink/ink3208.xml"/><Relationship Id="rId560" Type="http://schemas.openxmlformats.org/officeDocument/2006/relationships/image" Target="../media/image3191.png"/><Relationship Id="rId798" Type="http://schemas.openxmlformats.org/officeDocument/2006/relationships/image" Target="../media/image3294.png"/><Relationship Id="rId92" Type="http://schemas.openxmlformats.org/officeDocument/2006/relationships/customXml" Target="../ink/ink3055.xml"/><Relationship Id="rId213" Type="http://schemas.openxmlformats.org/officeDocument/2006/relationships/image" Target="../media/image3019.png"/><Relationship Id="rId420" Type="http://schemas.openxmlformats.org/officeDocument/2006/relationships/image" Target="../media/image3121.png"/><Relationship Id="rId658" Type="http://schemas.openxmlformats.org/officeDocument/2006/relationships/image" Target="../media/image3239.png"/><Relationship Id="rId255" Type="http://schemas.openxmlformats.org/officeDocument/2006/relationships/customXml" Target="../ink/ink3131.xml"/><Relationship Id="rId297" Type="http://schemas.openxmlformats.org/officeDocument/2006/relationships/customXml" Target="../ink/ink3152.xml"/><Relationship Id="rId462" Type="http://schemas.openxmlformats.org/officeDocument/2006/relationships/image" Target="../media/image3142.png"/><Relationship Id="rId518" Type="http://schemas.openxmlformats.org/officeDocument/2006/relationships/image" Target="../media/image3170.png"/><Relationship Id="rId725" Type="http://schemas.openxmlformats.org/officeDocument/2006/relationships/customXml" Target="../ink/ink3357.xml"/><Relationship Id="rId115" Type="http://schemas.openxmlformats.org/officeDocument/2006/relationships/image" Target="../media/image2970.png"/><Relationship Id="rId157" Type="http://schemas.openxmlformats.org/officeDocument/2006/relationships/image" Target="../media/image2991.png"/><Relationship Id="rId322" Type="http://schemas.openxmlformats.org/officeDocument/2006/relationships/image" Target="../media/image3072.png"/><Relationship Id="rId364" Type="http://schemas.openxmlformats.org/officeDocument/2006/relationships/image" Target="../media/image3093.png"/><Relationship Id="rId767" Type="http://schemas.openxmlformats.org/officeDocument/2006/relationships/customXml" Target="../ink/ink3378.xml"/><Relationship Id="rId61" Type="http://schemas.openxmlformats.org/officeDocument/2006/relationships/image" Target="../media/image2943.png"/><Relationship Id="rId199" Type="http://schemas.openxmlformats.org/officeDocument/2006/relationships/image" Target="../media/image3012.png"/><Relationship Id="rId571" Type="http://schemas.openxmlformats.org/officeDocument/2006/relationships/customXml" Target="../ink/ink3289.xml"/><Relationship Id="rId627" Type="http://schemas.openxmlformats.org/officeDocument/2006/relationships/customXml" Target="../ink/ink3308.xml"/><Relationship Id="rId669" Type="http://schemas.openxmlformats.org/officeDocument/2006/relationships/customXml" Target="../ink/ink3329.xml"/><Relationship Id="rId19" Type="http://schemas.openxmlformats.org/officeDocument/2006/relationships/image" Target="../media/image2922.png"/><Relationship Id="rId266" Type="http://schemas.openxmlformats.org/officeDocument/2006/relationships/image" Target="../media/image3044.png"/><Relationship Id="rId431" Type="http://schemas.openxmlformats.org/officeDocument/2006/relationships/customXml" Target="../ink/ink3219.xml"/><Relationship Id="rId473" Type="http://schemas.openxmlformats.org/officeDocument/2006/relationships/customXml" Target="../ink/ink3240.xml"/><Relationship Id="rId529" Type="http://schemas.openxmlformats.org/officeDocument/2006/relationships/customXml" Target="../ink/ink3268.xml"/><Relationship Id="rId680" Type="http://schemas.openxmlformats.org/officeDocument/2006/relationships/image" Target="../media/image3250.png"/><Relationship Id="rId736" Type="http://schemas.openxmlformats.org/officeDocument/2006/relationships/image" Target="../media/image3278.png"/><Relationship Id="rId30" Type="http://schemas.openxmlformats.org/officeDocument/2006/relationships/customXml" Target="../ink/ink3024.xml"/><Relationship Id="rId126" Type="http://schemas.openxmlformats.org/officeDocument/2006/relationships/customXml" Target="../ink/ink3072.xml"/><Relationship Id="rId168" Type="http://schemas.openxmlformats.org/officeDocument/2006/relationships/customXml" Target="../ink/ink3093.xml"/><Relationship Id="rId333" Type="http://schemas.openxmlformats.org/officeDocument/2006/relationships/customXml" Target="../ink/ink3170.xml"/><Relationship Id="rId540" Type="http://schemas.openxmlformats.org/officeDocument/2006/relationships/image" Target="../media/image3181.png"/><Relationship Id="rId778" Type="http://schemas.openxmlformats.org/officeDocument/2006/relationships/image" Target="../media/image3214.png"/><Relationship Id="rId72" Type="http://schemas.openxmlformats.org/officeDocument/2006/relationships/customXml" Target="../ink/ink3045.xml"/><Relationship Id="rId375" Type="http://schemas.openxmlformats.org/officeDocument/2006/relationships/customXml" Target="../ink/ink3191.xml"/><Relationship Id="rId582" Type="http://schemas.openxmlformats.org/officeDocument/2006/relationships/image" Target="../media/image3201.png"/><Relationship Id="rId638" Type="http://schemas.openxmlformats.org/officeDocument/2006/relationships/image" Target="../media/image3229.png"/><Relationship Id="rId803" Type="http://schemas.openxmlformats.org/officeDocument/2006/relationships/customXml" Target="../ink/ink3396.xml"/><Relationship Id="rId3" Type="http://schemas.openxmlformats.org/officeDocument/2006/relationships/image" Target="../media/image29140.png"/><Relationship Id="rId235" Type="http://schemas.openxmlformats.org/officeDocument/2006/relationships/image" Target="../media/image302.png"/><Relationship Id="rId277" Type="http://schemas.openxmlformats.org/officeDocument/2006/relationships/customXml" Target="../ink/ink3142.xml"/><Relationship Id="rId400" Type="http://schemas.openxmlformats.org/officeDocument/2006/relationships/image" Target="../media/image3111.png"/><Relationship Id="rId442" Type="http://schemas.openxmlformats.org/officeDocument/2006/relationships/image" Target="../media/image3132.png"/><Relationship Id="rId484" Type="http://schemas.openxmlformats.org/officeDocument/2006/relationships/image" Target="../media/image3153.png"/><Relationship Id="rId705" Type="http://schemas.openxmlformats.org/officeDocument/2006/relationships/customXml" Target="../ink/ink3347.xml"/><Relationship Id="rId137" Type="http://schemas.openxmlformats.org/officeDocument/2006/relationships/image" Target="../media/image2981.png"/><Relationship Id="rId302" Type="http://schemas.openxmlformats.org/officeDocument/2006/relationships/image" Target="../media/image3062.png"/><Relationship Id="rId344" Type="http://schemas.openxmlformats.org/officeDocument/2006/relationships/image" Target="../media/image3083.png"/><Relationship Id="rId691" Type="http://schemas.openxmlformats.org/officeDocument/2006/relationships/customXml" Target="../ink/ink3340.xml"/><Relationship Id="rId747" Type="http://schemas.openxmlformats.org/officeDocument/2006/relationships/customXml" Target="../ink/ink3368.xml"/><Relationship Id="rId789" Type="http://schemas.openxmlformats.org/officeDocument/2006/relationships/customXml" Target="../ink/ink3389.xml"/><Relationship Id="rId41" Type="http://schemas.openxmlformats.org/officeDocument/2006/relationships/image" Target="../media/image2933.png"/><Relationship Id="rId83" Type="http://schemas.openxmlformats.org/officeDocument/2006/relationships/image" Target="../media/image2954.png"/><Relationship Id="rId179" Type="http://schemas.openxmlformats.org/officeDocument/2006/relationships/image" Target="../media/image3002.png"/><Relationship Id="rId386" Type="http://schemas.openxmlformats.org/officeDocument/2006/relationships/image" Target="../media/image3104.png"/><Relationship Id="rId551" Type="http://schemas.openxmlformats.org/officeDocument/2006/relationships/customXml" Target="../ink/ink3279.xml"/><Relationship Id="rId593" Type="http://schemas.openxmlformats.org/officeDocument/2006/relationships/customXml" Target="../ink/ink3300.xml"/><Relationship Id="rId649" Type="http://schemas.openxmlformats.org/officeDocument/2006/relationships/customXml" Target="../ink/ink3319.xml"/><Relationship Id="rId190" Type="http://schemas.openxmlformats.org/officeDocument/2006/relationships/customXml" Target="../ink/ink3104.xml"/><Relationship Id="rId204" Type="http://schemas.openxmlformats.org/officeDocument/2006/relationships/customXml" Target="../ink/ink3111.xml"/><Relationship Id="rId246" Type="http://schemas.openxmlformats.org/officeDocument/2006/relationships/customXml" Target="../ink/ink3126.xml"/><Relationship Id="rId288" Type="http://schemas.openxmlformats.org/officeDocument/2006/relationships/image" Target="../media/image3055.png"/><Relationship Id="rId411" Type="http://schemas.openxmlformats.org/officeDocument/2006/relationships/customXml" Target="../ink/ink3209.xml"/><Relationship Id="rId453" Type="http://schemas.openxmlformats.org/officeDocument/2006/relationships/customXml" Target="../ink/ink3230.xml"/><Relationship Id="rId509" Type="http://schemas.openxmlformats.org/officeDocument/2006/relationships/customXml" Target="../ink/ink3258.xml"/><Relationship Id="rId660" Type="http://schemas.openxmlformats.org/officeDocument/2006/relationships/image" Target="../media/image3240.png"/><Relationship Id="rId106" Type="http://schemas.openxmlformats.org/officeDocument/2006/relationships/customXml" Target="../ink/ink3062.xml"/><Relationship Id="rId313" Type="http://schemas.openxmlformats.org/officeDocument/2006/relationships/customXml" Target="../ink/ink3160.xml"/><Relationship Id="rId495" Type="http://schemas.openxmlformats.org/officeDocument/2006/relationships/customXml" Target="../ink/ink3251.xml"/><Relationship Id="rId716" Type="http://schemas.openxmlformats.org/officeDocument/2006/relationships/image" Target="../media/image3268.png"/><Relationship Id="rId758" Type="http://schemas.openxmlformats.org/officeDocument/2006/relationships/image" Target="../media/image3024.png"/><Relationship Id="rId10" Type="http://schemas.openxmlformats.org/officeDocument/2006/relationships/customXml" Target="../ink/ink3014.xml"/><Relationship Id="rId52" Type="http://schemas.openxmlformats.org/officeDocument/2006/relationships/customXml" Target="../ink/ink3035.xml"/><Relationship Id="rId94" Type="http://schemas.openxmlformats.org/officeDocument/2006/relationships/customXml" Target="../ink/ink3056.xml"/><Relationship Id="rId148" Type="http://schemas.openxmlformats.org/officeDocument/2006/relationships/customXml" Target="../ink/ink3083.xml"/><Relationship Id="rId355" Type="http://schemas.openxmlformats.org/officeDocument/2006/relationships/customXml" Target="../ink/ink3181.xml"/><Relationship Id="rId397" Type="http://schemas.openxmlformats.org/officeDocument/2006/relationships/customXml" Target="../ink/ink3202.xml"/><Relationship Id="rId520" Type="http://schemas.openxmlformats.org/officeDocument/2006/relationships/image" Target="../media/image3171.png"/><Relationship Id="rId562" Type="http://schemas.openxmlformats.org/officeDocument/2006/relationships/image" Target="../media/image1716.png"/><Relationship Id="rId618" Type="http://schemas.openxmlformats.org/officeDocument/2006/relationships/image" Target="../media/image3219.png"/><Relationship Id="rId215" Type="http://schemas.openxmlformats.org/officeDocument/2006/relationships/image" Target="../media/image3020.png"/><Relationship Id="rId257" Type="http://schemas.openxmlformats.org/officeDocument/2006/relationships/customXml" Target="../ink/ink3132.xml"/><Relationship Id="rId422" Type="http://schemas.openxmlformats.org/officeDocument/2006/relationships/image" Target="../media/image3122.png"/><Relationship Id="rId464" Type="http://schemas.openxmlformats.org/officeDocument/2006/relationships/image" Target="../media/image3143.png"/><Relationship Id="rId299" Type="http://schemas.openxmlformats.org/officeDocument/2006/relationships/customXml" Target="../ink/ink3153.xml"/><Relationship Id="rId727" Type="http://schemas.openxmlformats.org/officeDocument/2006/relationships/customXml" Target="../ink/ink3358.xml"/><Relationship Id="rId63" Type="http://schemas.openxmlformats.org/officeDocument/2006/relationships/image" Target="../media/image2944.png"/><Relationship Id="rId159" Type="http://schemas.openxmlformats.org/officeDocument/2006/relationships/image" Target="../media/image2992.png"/><Relationship Id="rId366" Type="http://schemas.openxmlformats.org/officeDocument/2006/relationships/image" Target="../media/image3094.png"/><Relationship Id="rId573" Type="http://schemas.openxmlformats.org/officeDocument/2006/relationships/customXml" Target="../ink/ink3290.xml"/><Relationship Id="rId780" Type="http://schemas.openxmlformats.org/officeDocument/2006/relationships/image" Target="../media/image3215.png"/><Relationship Id="rId433" Type="http://schemas.openxmlformats.org/officeDocument/2006/relationships/customXml" Target="../ink/ink3220.xml"/><Relationship Id="rId640" Type="http://schemas.openxmlformats.org/officeDocument/2006/relationships/image" Target="../media/image3230.png"/><Relationship Id="rId738" Type="http://schemas.openxmlformats.org/officeDocument/2006/relationships/image" Target="../media/image3279.png"/><Relationship Id="rId74" Type="http://schemas.openxmlformats.org/officeDocument/2006/relationships/customXml" Target="../ink/ink3046.xml"/><Relationship Id="rId377" Type="http://schemas.openxmlformats.org/officeDocument/2006/relationships/customXml" Target="../ink/ink3192.xml"/><Relationship Id="rId500" Type="http://schemas.openxmlformats.org/officeDocument/2006/relationships/image" Target="../media/image3161.png"/><Relationship Id="rId584" Type="http://schemas.openxmlformats.org/officeDocument/2006/relationships/image" Target="../media/image3202.png"/><Relationship Id="rId805" Type="http://schemas.openxmlformats.org/officeDocument/2006/relationships/customXml" Target="../ink/ink3397.xml"/><Relationship Id="rId5" Type="http://schemas.openxmlformats.org/officeDocument/2006/relationships/image" Target="../media/image29150.png"/><Relationship Id="rId237" Type="http://schemas.openxmlformats.org/officeDocument/2006/relationships/image" Target="../media/image3030.png"/><Relationship Id="rId791" Type="http://schemas.openxmlformats.org/officeDocument/2006/relationships/customXml" Target="../ink/ink3390.xml"/><Relationship Id="rId444" Type="http://schemas.openxmlformats.org/officeDocument/2006/relationships/image" Target="../media/image3133.png"/><Relationship Id="rId651" Type="http://schemas.openxmlformats.org/officeDocument/2006/relationships/customXml" Target="../ink/ink3320.xml"/><Relationship Id="rId749" Type="http://schemas.openxmlformats.org/officeDocument/2006/relationships/customXml" Target="../ink/ink3369.xml"/><Relationship Id="rId290" Type="http://schemas.openxmlformats.org/officeDocument/2006/relationships/image" Target="../media/image3056.png"/><Relationship Id="rId304" Type="http://schemas.openxmlformats.org/officeDocument/2006/relationships/image" Target="../media/image3063.png"/><Relationship Id="rId388" Type="http://schemas.openxmlformats.org/officeDocument/2006/relationships/image" Target="../media/image3105.png"/><Relationship Id="rId511" Type="http://schemas.openxmlformats.org/officeDocument/2006/relationships/customXml" Target="../ink/ink3259.xml"/><Relationship Id="rId85" Type="http://schemas.openxmlformats.org/officeDocument/2006/relationships/image" Target="../media/image2955.png"/><Relationship Id="rId150" Type="http://schemas.openxmlformats.org/officeDocument/2006/relationships/customXml" Target="../ink/ink3084.xml"/><Relationship Id="rId595" Type="http://schemas.openxmlformats.org/officeDocument/2006/relationships/customXml" Target="../ink/ink3301.xml"/><Relationship Id="rId248" Type="http://schemas.openxmlformats.org/officeDocument/2006/relationships/customXml" Target="../ink/ink3127.xml"/><Relationship Id="rId455" Type="http://schemas.openxmlformats.org/officeDocument/2006/relationships/customXml" Target="../ink/ink3231.xml"/><Relationship Id="rId662" Type="http://schemas.openxmlformats.org/officeDocument/2006/relationships/image" Target="../media/image3241.png"/><Relationship Id="rId12" Type="http://schemas.openxmlformats.org/officeDocument/2006/relationships/customXml" Target="../ink/ink3015.xml"/><Relationship Id="rId108" Type="http://schemas.openxmlformats.org/officeDocument/2006/relationships/customXml" Target="../ink/ink3063.xml"/><Relationship Id="rId315" Type="http://schemas.openxmlformats.org/officeDocument/2006/relationships/customXml" Target="../ink/ink3161.xml"/><Relationship Id="rId522" Type="http://schemas.openxmlformats.org/officeDocument/2006/relationships/image" Target="../media/image3172.png"/><Relationship Id="rId96" Type="http://schemas.openxmlformats.org/officeDocument/2006/relationships/customXml" Target="../ink/ink3057.xml"/><Relationship Id="rId161" Type="http://schemas.openxmlformats.org/officeDocument/2006/relationships/image" Target="../media/image2993.png"/><Relationship Id="rId399" Type="http://schemas.openxmlformats.org/officeDocument/2006/relationships/customXml" Target="../ink/ink3203.xml"/><Relationship Id="rId259" Type="http://schemas.openxmlformats.org/officeDocument/2006/relationships/customXml" Target="../ink/ink3133.xml"/><Relationship Id="rId466" Type="http://schemas.openxmlformats.org/officeDocument/2006/relationships/image" Target="../media/image3144.png"/><Relationship Id="rId673" Type="http://schemas.openxmlformats.org/officeDocument/2006/relationships/customXml" Target="../ink/ink3331.xml"/><Relationship Id="rId23" Type="http://schemas.openxmlformats.org/officeDocument/2006/relationships/image" Target="../media/image2924.png"/><Relationship Id="rId119" Type="http://schemas.openxmlformats.org/officeDocument/2006/relationships/image" Target="../media/image2972.png"/><Relationship Id="rId326" Type="http://schemas.openxmlformats.org/officeDocument/2006/relationships/image" Target="../media/image3074.png"/><Relationship Id="rId533" Type="http://schemas.openxmlformats.org/officeDocument/2006/relationships/customXml" Target="../ink/ink3270.xml"/><Relationship Id="rId740" Type="http://schemas.openxmlformats.org/officeDocument/2006/relationships/image" Target="../media/image3280.png"/><Relationship Id="rId172" Type="http://schemas.openxmlformats.org/officeDocument/2006/relationships/customXml" Target="../ink/ink3095.xml"/><Relationship Id="rId477" Type="http://schemas.openxmlformats.org/officeDocument/2006/relationships/customXml" Target="../ink/ink3242.xml"/><Relationship Id="rId600" Type="http://schemas.openxmlformats.org/officeDocument/2006/relationships/image" Target="../media/image3210.png"/><Relationship Id="rId684" Type="http://schemas.openxmlformats.org/officeDocument/2006/relationships/image" Target="../media/image3252.png"/><Relationship Id="rId337" Type="http://schemas.openxmlformats.org/officeDocument/2006/relationships/customXml" Target="../ink/ink3172.xml"/><Relationship Id="rId34" Type="http://schemas.openxmlformats.org/officeDocument/2006/relationships/customXml" Target="../ink/ink3026.xml"/><Relationship Id="rId544" Type="http://schemas.openxmlformats.org/officeDocument/2006/relationships/image" Target="../media/image3183.png"/><Relationship Id="rId751" Type="http://schemas.openxmlformats.org/officeDocument/2006/relationships/customXml" Target="../ink/ink3370.xml"/><Relationship Id="rId183" Type="http://schemas.openxmlformats.org/officeDocument/2006/relationships/image" Target="../media/image3004.png"/><Relationship Id="rId390" Type="http://schemas.openxmlformats.org/officeDocument/2006/relationships/image" Target="../media/image3106.png"/><Relationship Id="rId404" Type="http://schemas.openxmlformats.org/officeDocument/2006/relationships/image" Target="../media/image3113.png"/><Relationship Id="rId250" Type="http://schemas.openxmlformats.org/officeDocument/2006/relationships/customXml" Target="../ink/ink3128.xml"/><Relationship Id="rId488" Type="http://schemas.openxmlformats.org/officeDocument/2006/relationships/image" Target="../media/image3155.png"/><Relationship Id="rId695" Type="http://schemas.openxmlformats.org/officeDocument/2006/relationships/customXml" Target="../ink/ink3342.xml"/><Relationship Id="rId709" Type="http://schemas.openxmlformats.org/officeDocument/2006/relationships/customXml" Target="../ink/ink3349.xml"/><Relationship Id="rId45" Type="http://schemas.openxmlformats.org/officeDocument/2006/relationships/image" Target="../media/image2935.png"/><Relationship Id="rId110" Type="http://schemas.openxmlformats.org/officeDocument/2006/relationships/customXml" Target="../ink/ink3064.xml"/><Relationship Id="rId348" Type="http://schemas.openxmlformats.org/officeDocument/2006/relationships/image" Target="../media/image3085.png"/><Relationship Id="rId555" Type="http://schemas.openxmlformats.org/officeDocument/2006/relationships/customXml" Target="../ink/ink3281.xml"/><Relationship Id="rId762" Type="http://schemas.openxmlformats.org/officeDocument/2006/relationships/image" Target="../media/image3026.png"/><Relationship Id="rId194" Type="http://schemas.openxmlformats.org/officeDocument/2006/relationships/customXml" Target="../ink/ink3106.xml"/><Relationship Id="rId208" Type="http://schemas.openxmlformats.org/officeDocument/2006/relationships/customXml" Target="../ink/ink3113.xml"/><Relationship Id="rId415" Type="http://schemas.openxmlformats.org/officeDocument/2006/relationships/customXml" Target="../ink/ink3211.xml"/><Relationship Id="rId622" Type="http://schemas.openxmlformats.org/officeDocument/2006/relationships/image" Target="../media/image3221.png"/><Relationship Id="rId261" Type="http://schemas.openxmlformats.org/officeDocument/2006/relationships/customXml" Target="../ink/ink3134.xml"/><Relationship Id="rId499" Type="http://schemas.openxmlformats.org/officeDocument/2006/relationships/customXml" Target="../ink/ink3253.xml"/><Relationship Id="rId56" Type="http://schemas.openxmlformats.org/officeDocument/2006/relationships/customXml" Target="../ink/ink3037.xml"/><Relationship Id="rId359" Type="http://schemas.openxmlformats.org/officeDocument/2006/relationships/customXml" Target="../ink/ink3183.xml"/><Relationship Id="rId566" Type="http://schemas.openxmlformats.org/officeDocument/2006/relationships/image" Target="../media/image3193.png"/><Relationship Id="rId773" Type="http://schemas.openxmlformats.org/officeDocument/2006/relationships/customXml" Target="../ink/ink3381.xml"/><Relationship Id="rId121" Type="http://schemas.openxmlformats.org/officeDocument/2006/relationships/image" Target="../media/image2973.png"/><Relationship Id="rId219" Type="http://schemas.openxmlformats.org/officeDocument/2006/relationships/image" Target="../media/image3022.png"/><Relationship Id="rId426" Type="http://schemas.openxmlformats.org/officeDocument/2006/relationships/image" Target="../media/image3124.png"/><Relationship Id="rId633" Type="http://schemas.openxmlformats.org/officeDocument/2006/relationships/customXml" Target="../ink/ink3311.xml"/><Relationship Id="rId67" Type="http://schemas.openxmlformats.org/officeDocument/2006/relationships/image" Target="../media/image2946.png"/><Relationship Id="rId272" Type="http://schemas.openxmlformats.org/officeDocument/2006/relationships/image" Target="../media/image3047.png"/><Relationship Id="rId577" Type="http://schemas.openxmlformats.org/officeDocument/2006/relationships/customXml" Target="../ink/ink3292.xml"/><Relationship Id="rId700" Type="http://schemas.openxmlformats.org/officeDocument/2006/relationships/image" Target="../media/image3260.png"/><Relationship Id="rId132" Type="http://schemas.openxmlformats.org/officeDocument/2006/relationships/customXml" Target="../ink/ink3075.xml"/><Relationship Id="rId784" Type="http://schemas.openxmlformats.org/officeDocument/2006/relationships/image" Target="../media/image3217.png"/><Relationship Id="rId437" Type="http://schemas.openxmlformats.org/officeDocument/2006/relationships/customXml" Target="../ink/ink3222.xml"/><Relationship Id="rId644" Type="http://schemas.openxmlformats.org/officeDocument/2006/relationships/image" Target="../media/image3232.png"/><Relationship Id="rId283" Type="http://schemas.openxmlformats.org/officeDocument/2006/relationships/customXml" Target="../ink/ink3145.xml"/><Relationship Id="rId490" Type="http://schemas.openxmlformats.org/officeDocument/2006/relationships/image" Target="../media/image3156.png"/><Relationship Id="rId504" Type="http://schemas.openxmlformats.org/officeDocument/2006/relationships/image" Target="../media/image3163.png"/><Relationship Id="rId711" Type="http://schemas.openxmlformats.org/officeDocument/2006/relationships/customXml" Target="../ink/ink3350.xml"/><Relationship Id="rId78" Type="http://schemas.openxmlformats.org/officeDocument/2006/relationships/customXml" Target="../ink/ink3048.xml"/><Relationship Id="rId143" Type="http://schemas.openxmlformats.org/officeDocument/2006/relationships/image" Target="../media/image2984.png"/><Relationship Id="rId350" Type="http://schemas.openxmlformats.org/officeDocument/2006/relationships/image" Target="../media/image3086.png"/><Relationship Id="rId588" Type="http://schemas.openxmlformats.org/officeDocument/2006/relationships/image" Target="../media/image3204.png"/><Relationship Id="rId795" Type="http://schemas.openxmlformats.org/officeDocument/2006/relationships/customXml" Target="../ink/ink3392.xml"/><Relationship Id="rId9" Type="http://schemas.openxmlformats.org/officeDocument/2006/relationships/image" Target="../media/image29170.png"/><Relationship Id="rId210" Type="http://schemas.openxmlformats.org/officeDocument/2006/relationships/customXml" Target="../ink/ink3114.xml"/><Relationship Id="rId448" Type="http://schemas.openxmlformats.org/officeDocument/2006/relationships/image" Target="../media/image3135.png"/><Relationship Id="rId655" Type="http://schemas.openxmlformats.org/officeDocument/2006/relationships/customXml" Target="../ink/ink3322.xml"/><Relationship Id="rId294" Type="http://schemas.openxmlformats.org/officeDocument/2006/relationships/image" Target="../media/image3058.png"/><Relationship Id="rId308" Type="http://schemas.openxmlformats.org/officeDocument/2006/relationships/image" Target="../media/image3065.png"/><Relationship Id="rId515" Type="http://schemas.openxmlformats.org/officeDocument/2006/relationships/customXml" Target="../ink/ink3261.xml"/><Relationship Id="rId722" Type="http://schemas.openxmlformats.org/officeDocument/2006/relationships/image" Target="../media/image3271.png"/><Relationship Id="rId89" Type="http://schemas.openxmlformats.org/officeDocument/2006/relationships/image" Target="../media/image2957.png"/><Relationship Id="rId154" Type="http://schemas.openxmlformats.org/officeDocument/2006/relationships/customXml" Target="../ink/ink3086.xml"/><Relationship Id="rId361" Type="http://schemas.openxmlformats.org/officeDocument/2006/relationships/customXml" Target="../ink/ink3184.xml"/><Relationship Id="rId459" Type="http://schemas.openxmlformats.org/officeDocument/2006/relationships/customXml" Target="../ink/ink3233.xml"/><Relationship Id="rId666" Type="http://schemas.openxmlformats.org/officeDocument/2006/relationships/image" Target="../media/image3243.png"/><Relationship Id="rId16" Type="http://schemas.openxmlformats.org/officeDocument/2006/relationships/customXml" Target="../ink/ink3017.xml"/><Relationship Id="rId221" Type="http://schemas.openxmlformats.org/officeDocument/2006/relationships/image" Target="../media/image3023.png"/><Relationship Id="rId319" Type="http://schemas.openxmlformats.org/officeDocument/2006/relationships/customXml" Target="../ink/ink3163.xml"/><Relationship Id="rId526" Type="http://schemas.openxmlformats.org/officeDocument/2006/relationships/image" Target="../media/image3174.png"/><Relationship Id="rId733" Type="http://schemas.openxmlformats.org/officeDocument/2006/relationships/customXml" Target="../ink/ink3361.xml"/><Relationship Id="rId165" Type="http://schemas.openxmlformats.org/officeDocument/2006/relationships/image" Target="../media/image2995.png"/><Relationship Id="rId372" Type="http://schemas.openxmlformats.org/officeDocument/2006/relationships/image" Target="../media/image3097.png"/><Relationship Id="rId677" Type="http://schemas.openxmlformats.org/officeDocument/2006/relationships/customXml" Target="../ink/ink3333.xml"/><Relationship Id="rId800" Type="http://schemas.openxmlformats.org/officeDocument/2006/relationships/image" Target="../media/image3295.png"/><Relationship Id="rId27" Type="http://schemas.openxmlformats.org/officeDocument/2006/relationships/image" Target="../media/image2926.png"/><Relationship Id="rId537" Type="http://schemas.openxmlformats.org/officeDocument/2006/relationships/customXml" Target="../ink/ink3272.xml"/><Relationship Id="rId744" Type="http://schemas.openxmlformats.org/officeDocument/2006/relationships/image" Target="../media/image3282.png"/><Relationship Id="rId80" Type="http://schemas.openxmlformats.org/officeDocument/2006/relationships/customXml" Target="../ink/ink3049.xml"/><Relationship Id="rId176" Type="http://schemas.openxmlformats.org/officeDocument/2006/relationships/customXml" Target="../ink/ink3097.xml"/><Relationship Id="rId383" Type="http://schemas.openxmlformats.org/officeDocument/2006/relationships/customXml" Target="../ink/ink3195.xml"/><Relationship Id="rId590" Type="http://schemas.openxmlformats.org/officeDocument/2006/relationships/image" Target="../media/image3205.png"/><Relationship Id="rId243" Type="http://schemas.openxmlformats.org/officeDocument/2006/relationships/image" Target="../media/image3033.png"/><Relationship Id="rId450" Type="http://schemas.openxmlformats.org/officeDocument/2006/relationships/image" Target="../media/image3136.png"/><Relationship Id="rId688" Type="http://schemas.openxmlformats.org/officeDocument/2006/relationships/image" Target="../media/image3254.png"/><Relationship Id="rId38" Type="http://schemas.openxmlformats.org/officeDocument/2006/relationships/customXml" Target="../ink/ink3028.xml"/><Relationship Id="rId103" Type="http://schemas.openxmlformats.org/officeDocument/2006/relationships/image" Target="../media/image2964.png"/><Relationship Id="rId310" Type="http://schemas.openxmlformats.org/officeDocument/2006/relationships/image" Target="../media/image3066.png"/><Relationship Id="rId548" Type="http://schemas.openxmlformats.org/officeDocument/2006/relationships/image" Target="../media/image3185.png"/><Relationship Id="rId755" Type="http://schemas.openxmlformats.org/officeDocument/2006/relationships/customXml" Target="../ink/ink3372.xml"/><Relationship Id="rId91" Type="http://schemas.openxmlformats.org/officeDocument/2006/relationships/image" Target="../media/image2958.png"/><Relationship Id="rId187" Type="http://schemas.openxmlformats.org/officeDocument/2006/relationships/image" Target="../media/image3006.png"/><Relationship Id="rId394" Type="http://schemas.openxmlformats.org/officeDocument/2006/relationships/image" Target="../media/image3108.png"/><Relationship Id="rId408" Type="http://schemas.openxmlformats.org/officeDocument/2006/relationships/image" Target="../media/image3115.png"/><Relationship Id="rId254" Type="http://schemas.openxmlformats.org/officeDocument/2006/relationships/customXml" Target="../ink/ink3130.xml"/><Relationship Id="rId699" Type="http://schemas.openxmlformats.org/officeDocument/2006/relationships/customXml" Target="../ink/ink3344.xml"/><Relationship Id="rId49" Type="http://schemas.openxmlformats.org/officeDocument/2006/relationships/image" Target="../media/image2937.png"/><Relationship Id="rId114" Type="http://schemas.openxmlformats.org/officeDocument/2006/relationships/customXml" Target="../ink/ink3066.xml"/><Relationship Id="rId461" Type="http://schemas.openxmlformats.org/officeDocument/2006/relationships/customXml" Target="../ink/ink3234.xml"/><Relationship Id="rId559" Type="http://schemas.openxmlformats.org/officeDocument/2006/relationships/customXml" Target="../ink/ink3283.xml"/><Relationship Id="rId766" Type="http://schemas.openxmlformats.org/officeDocument/2006/relationships/image" Target="../media/image3028.png"/><Relationship Id="rId198" Type="http://schemas.openxmlformats.org/officeDocument/2006/relationships/customXml" Target="../ink/ink3108.xml"/><Relationship Id="rId321" Type="http://schemas.openxmlformats.org/officeDocument/2006/relationships/customXml" Target="../ink/ink3164.xml"/><Relationship Id="rId419" Type="http://schemas.openxmlformats.org/officeDocument/2006/relationships/customXml" Target="../ink/ink3213.xml"/><Relationship Id="rId626" Type="http://schemas.openxmlformats.org/officeDocument/2006/relationships/image" Target="../media/image3223.png"/><Relationship Id="rId265" Type="http://schemas.openxmlformats.org/officeDocument/2006/relationships/customXml" Target="../ink/ink3136.xml"/><Relationship Id="rId472" Type="http://schemas.openxmlformats.org/officeDocument/2006/relationships/image" Target="../media/image3147.png"/><Relationship Id="rId125" Type="http://schemas.openxmlformats.org/officeDocument/2006/relationships/image" Target="../media/image2975.png"/><Relationship Id="rId332" Type="http://schemas.openxmlformats.org/officeDocument/2006/relationships/image" Target="../media/image3077.png"/><Relationship Id="rId777" Type="http://schemas.openxmlformats.org/officeDocument/2006/relationships/customXml" Target="../ink/ink3383.xml"/><Relationship Id="rId637" Type="http://schemas.openxmlformats.org/officeDocument/2006/relationships/customXml" Target="../ink/ink3313.xml"/><Relationship Id="rId276" Type="http://schemas.openxmlformats.org/officeDocument/2006/relationships/image" Target="../media/image3049.png"/><Relationship Id="rId483" Type="http://schemas.openxmlformats.org/officeDocument/2006/relationships/customXml" Target="../ink/ink3245.xml"/><Relationship Id="rId690" Type="http://schemas.openxmlformats.org/officeDocument/2006/relationships/image" Target="../media/image3255.png"/><Relationship Id="rId704" Type="http://schemas.openxmlformats.org/officeDocument/2006/relationships/image" Target="../media/image3262.png"/><Relationship Id="rId40" Type="http://schemas.openxmlformats.org/officeDocument/2006/relationships/customXml" Target="../ink/ink3029.xml"/><Relationship Id="rId136" Type="http://schemas.openxmlformats.org/officeDocument/2006/relationships/customXml" Target="../ink/ink3077.xml"/><Relationship Id="rId343" Type="http://schemas.openxmlformats.org/officeDocument/2006/relationships/customXml" Target="../ink/ink3175.xml"/><Relationship Id="rId550" Type="http://schemas.openxmlformats.org/officeDocument/2006/relationships/image" Target="../media/image3186.png"/><Relationship Id="rId788" Type="http://schemas.openxmlformats.org/officeDocument/2006/relationships/image" Target="../media/image3289.png"/><Relationship Id="rId203" Type="http://schemas.openxmlformats.org/officeDocument/2006/relationships/image" Target="../media/image3014.png"/><Relationship Id="rId648" Type="http://schemas.openxmlformats.org/officeDocument/2006/relationships/image" Target="../media/image3234.png"/><Relationship Id="rId287" Type="http://schemas.openxmlformats.org/officeDocument/2006/relationships/customXml" Target="../ink/ink3147.xml"/><Relationship Id="rId410" Type="http://schemas.openxmlformats.org/officeDocument/2006/relationships/image" Target="../media/image3116.png"/><Relationship Id="rId494" Type="http://schemas.openxmlformats.org/officeDocument/2006/relationships/image" Target="../media/image3158.png"/><Relationship Id="rId508" Type="http://schemas.openxmlformats.org/officeDocument/2006/relationships/image" Target="../media/image3165.png"/><Relationship Id="rId715" Type="http://schemas.openxmlformats.org/officeDocument/2006/relationships/customXml" Target="../ink/ink3352.xml"/><Relationship Id="rId147" Type="http://schemas.openxmlformats.org/officeDocument/2006/relationships/image" Target="../media/image2986.png"/><Relationship Id="rId354" Type="http://schemas.openxmlformats.org/officeDocument/2006/relationships/image" Target="../media/image3088.png"/><Relationship Id="rId799" Type="http://schemas.openxmlformats.org/officeDocument/2006/relationships/customXml" Target="../ink/ink3394.xml"/><Relationship Id="rId51" Type="http://schemas.openxmlformats.org/officeDocument/2006/relationships/image" Target="../media/image2938.png"/><Relationship Id="rId561" Type="http://schemas.openxmlformats.org/officeDocument/2006/relationships/customXml" Target="../ink/ink3284.xml"/><Relationship Id="rId659" Type="http://schemas.openxmlformats.org/officeDocument/2006/relationships/customXml" Target="../ink/ink3324.xml"/><Relationship Id="rId214" Type="http://schemas.openxmlformats.org/officeDocument/2006/relationships/customXml" Target="../ink/ink3116.xml"/><Relationship Id="rId298" Type="http://schemas.openxmlformats.org/officeDocument/2006/relationships/image" Target="../media/image3060.png"/><Relationship Id="rId421" Type="http://schemas.openxmlformats.org/officeDocument/2006/relationships/customXml" Target="../ink/ink3214.xml"/><Relationship Id="rId519" Type="http://schemas.openxmlformats.org/officeDocument/2006/relationships/customXml" Target="../ink/ink3263.xml"/><Relationship Id="rId158" Type="http://schemas.openxmlformats.org/officeDocument/2006/relationships/customXml" Target="../ink/ink3088.xml"/><Relationship Id="rId726" Type="http://schemas.openxmlformats.org/officeDocument/2006/relationships/image" Target="../media/image3273.png"/><Relationship Id="rId62" Type="http://schemas.openxmlformats.org/officeDocument/2006/relationships/customXml" Target="../ink/ink3040.xml"/><Relationship Id="rId365" Type="http://schemas.openxmlformats.org/officeDocument/2006/relationships/customXml" Target="../ink/ink3186.xml"/><Relationship Id="rId572" Type="http://schemas.openxmlformats.org/officeDocument/2006/relationships/image" Target="../media/image3196.png"/><Relationship Id="rId432" Type="http://schemas.openxmlformats.org/officeDocument/2006/relationships/image" Target="../media/image3127.png"/><Relationship Id="rId737" Type="http://schemas.openxmlformats.org/officeDocument/2006/relationships/customXml" Target="../ink/ink3363.xml"/><Relationship Id="rId73" Type="http://schemas.openxmlformats.org/officeDocument/2006/relationships/image" Target="../media/image2949.png"/><Relationship Id="rId169" Type="http://schemas.openxmlformats.org/officeDocument/2006/relationships/image" Target="../media/image2997.png"/><Relationship Id="rId376" Type="http://schemas.openxmlformats.org/officeDocument/2006/relationships/image" Target="../media/image3099.png"/><Relationship Id="rId583" Type="http://schemas.openxmlformats.org/officeDocument/2006/relationships/customXml" Target="../ink/ink3295.xml"/><Relationship Id="rId790" Type="http://schemas.openxmlformats.org/officeDocument/2006/relationships/image" Target="../media/image3290.png"/><Relationship Id="rId804" Type="http://schemas.openxmlformats.org/officeDocument/2006/relationships/image" Target="../media/image3297.png"/><Relationship Id="rId4" Type="http://schemas.openxmlformats.org/officeDocument/2006/relationships/customXml" Target="../ink/ink3011.xml"/><Relationship Id="rId236" Type="http://schemas.openxmlformats.org/officeDocument/2006/relationships/customXml" Target="../ink/ink3121.xml"/><Relationship Id="rId443" Type="http://schemas.openxmlformats.org/officeDocument/2006/relationships/customXml" Target="../ink/ink3225.xml"/><Relationship Id="rId650" Type="http://schemas.openxmlformats.org/officeDocument/2006/relationships/image" Target="../media/image3235.png"/><Relationship Id="rId303" Type="http://schemas.openxmlformats.org/officeDocument/2006/relationships/customXml" Target="../ink/ink3155.xml"/><Relationship Id="rId748" Type="http://schemas.openxmlformats.org/officeDocument/2006/relationships/image" Target="../media/image3284.png"/><Relationship Id="rId84" Type="http://schemas.openxmlformats.org/officeDocument/2006/relationships/customXml" Target="../ink/ink3051.xml"/><Relationship Id="rId387" Type="http://schemas.openxmlformats.org/officeDocument/2006/relationships/customXml" Target="../ink/ink3197.xml"/><Relationship Id="rId510" Type="http://schemas.openxmlformats.org/officeDocument/2006/relationships/image" Target="../media/image3166.png"/><Relationship Id="rId594" Type="http://schemas.openxmlformats.org/officeDocument/2006/relationships/image" Target="../media/image3207.png"/><Relationship Id="rId247" Type="http://schemas.openxmlformats.org/officeDocument/2006/relationships/image" Target="../media/image30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99.xml"/><Relationship Id="rId2" Type="http://schemas.openxmlformats.org/officeDocument/2006/relationships/image" Target="../media/image330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0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6.png"/><Relationship Id="rId299" Type="http://schemas.openxmlformats.org/officeDocument/2006/relationships/image" Target="../media/image3437.png"/><Relationship Id="rId21" Type="http://schemas.openxmlformats.org/officeDocument/2006/relationships/image" Target="../media/image32990.png"/><Relationship Id="rId63" Type="http://schemas.openxmlformats.org/officeDocument/2006/relationships/image" Target="../media/image3320.png"/><Relationship Id="rId159" Type="http://schemas.openxmlformats.org/officeDocument/2006/relationships/image" Target="../media/image3367.png"/><Relationship Id="rId324" Type="http://schemas.openxmlformats.org/officeDocument/2006/relationships/customXml" Target="../ink/ink3561.xml"/><Relationship Id="rId366" Type="http://schemas.openxmlformats.org/officeDocument/2006/relationships/customXml" Target="../ink/ink3582.xml"/><Relationship Id="rId170" Type="http://schemas.openxmlformats.org/officeDocument/2006/relationships/customXml" Target="../ink/ink3484.xml"/><Relationship Id="rId226" Type="http://schemas.openxmlformats.org/officeDocument/2006/relationships/customXml" Target="../ink/ink3512.xml"/><Relationship Id="rId268" Type="http://schemas.openxmlformats.org/officeDocument/2006/relationships/customXml" Target="../ink/ink3533.xml"/><Relationship Id="rId32" Type="http://schemas.openxmlformats.org/officeDocument/2006/relationships/customXml" Target="../ink/ink3415.xml"/><Relationship Id="rId74" Type="http://schemas.openxmlformats.org/officeDocument/2006/relationships/customXml" Target="../ink/ink3436.xml"/><Relationship Id="rId128" Type="http://schemas.openxmlformats.org/officeDocument/2006/relationships/customXml" Target="../ink/ink3463.xml"/><Relationship Id="rId335" Type="http://schemas.openxmlformats.org/officeDocument/2006/relationships/image" Target="../media/image3455.png"/><Relationship Id="rId377" Type="http://schemas.openxmlformats.org/officeDocument/2006/relationships/image" Target="../media/image3476.png"/><Relationship Id="rId5" Type="http://schemas.openxmlformats.org/officeDocument/2006/relationships/image" Target="../media/image32920.png"/><Relationship Id="rId181" Type="http://schemas.openxmlformats.org/officeDocument/2006/relationships/image" Target="../media/image3378.png"/><Relationship Id="rId237" Type="http://schemas.openxmlformats.org/officeDocument/2006/relationships/image" Target="../media/image3406.png"/><Relationship Id="rId402" Type="http://schemas.openxmlformats.org/officeDocument/2006/relationships/customXml" Target="../ink/ink3600.xml"/><Relationship Id="rId279" Type="http://schemas.openxmlformats.org/officeDocument/2006/relationships/image" Target="../media/image3427.png"/><Relationship Id="rId43" Type="http://schemas.openxmlformats.org/officeDocument/2006/relationships/image" Target="../media/image3310.png"/><Relationship Id="rId139" Type="http://schemas.openxmlformats.org/officeDocument/2006/relationships/image" Target="../media/image3357.png"/><Relationship Id="rId290" Type="http://schemas.openxmlformats.org/officeDocument/2006/relationships/customXml" Target="../ink/ink3544.xml"/><Relationship Id="rId304" Type="http://schemas.openxmlformats.org/officeDocument/2006/relationships/customXml" Target="../ink/ink3551.xml"/><Relationship Id="rId346" Type="http://schemas.openxmlformats.org/officeDocument/2006/relationships/customXml" Target="../ink/ink3572.xml"/><Relationship Id="rId388" Type="http://schemas.openxmlformats.org/officeDocument/2006/relationships/customXml" Target="../ink/ink3593.xml"/><Relationship Id="rId85" Type="http://schemas.openxmlformats.org/officeDocument/2006/relationships/image" Target="../media/image3330.png"/><Relationship Id="rId150" Type="http://schemas.openxmlformats.org/officeDocument/2006/relationships/customXml" Target="../ink/ink3474.xml"/><Relationship Id="rId192" Type="http://schemas.openxmlformats.org/officeDocument/2006/relationships/customXml" Target="../ink/ink3495.xml"/><Relationship Id="rId206" Type="http://schemas.openxmlformats.org/officeDocument/2006/relationships/customXml" Target="../ink/ink3502.xml"/><Relationship Id="rId248" Type="http://schemas.openxmlformats.org/officeDocument/2006/relationships/customXml" Target="../ink/ink3523.xml"/><Relationship Id="rId12" Type="http://schemas.openxmlformats.org/officeDocument/2006/relationships/customXml" Target="../ink/ink3405.xml"/><Relationship Id="rId108" Type="http://schemas.openxmlformats.org/officeDocument/2006/relationships/customXml" Target="../ink/ink3453.xml"/><Relationship Id="rId315" Type="http://schemas.openxmlformats.org/officeDocument/2006/relationships/image" Target="../media/image3445.png"/><Relationship Id="rId357" Type="http://schemas.openxmlformats.org/officeDocument/2006/relationships/image" Target="../media/image3466.png"/><Relationship Id="rId54" Type="http://schemas.openxmlformats.org/officeDocument/2006/relationships/customXml" Target="../ink/ink3426.xml"/><Relationship Id="rId96" Type="http://schemas.openxmlformats.org/officeDocument/2006/relationships/customXml" Target="../ink/ink3447.xml"/><Relationship Id="rId161" Type="http://schemas.openxmlformats.org/officeDocument/2006/relationships/image" Target="../media/image3368.png"/><Relationship Id="rId217" Type="http://schemas.openxmlformats.org/officeDocument/2006/relationships/image" Target="../media/image3396.png"/><Relationship Id="rId399" Type="http://schemas.openxmlformats.org/officeDocument/2006/relationships/image" Target="../media/image3487.png"/><Relationship Id="rId259" Type="http://schemas.openxmlformats.org/officeDocument/2006/relationships/image" Target="../media/image3417.png"/><Relationship Id="rId23" Type="http://schemas.openxmlformats.org/officeDocument/2006/relationships/image" Target="../media/image3300.png"/><Relationship Id="rId119" Type="http://schemas.openxmlformats.org/officeDocument/2006/relationships/image" Target="../media/image3347.png"/><Relationship Id="rId270" Type="http://schemas.openxmlformats.org/officeDocument/2006/relationships/customXml" Target="../ink/ink3534.xml"/><Relationship Id="rId326" Type="http://schemas.openxmlformats.org/officeDocument/2006/relationships/customXml" Target="../ink/ink3562.xml"/><Relationship Id="rId65" Type="http://schemas.openxmlformats.org/officeDocument/2006/relationships/image" Target="../media/image3321.png"/><Relationship Id="rId130" Type="http://schemas.openxmlformats.org/officeDocument/2006/relationships/customXml" Target="../ink/ink3464.xml"/><Relationship Id="rId368" Type="http://schemas.openxmlformats.org/officeDocument/2006/relationships/customXml" Target="../ink/ink3583.xml"/><Relationship Id="rId172" Type="http://schemas.openxmlformats.org/officeDocument/2006/relationships/customXml" Target="../ink/ink3485.xml"/><Relationship Id="rId228" Type="http://schemas.openxmlformats.org/officeDocument/2006/relationships/customXml" Target="../ink/ink3513.xml"/><Relationship Id="rId281" Type="http://schemas.openxmlformats.org/officeDocument/2006/relationships/image" Target="../media/image3428.png"/><Relationship Id="rId337" Type="http://schemas.openxmlformats.org/officeDocument/2006/relationships/image" Target="../media/image3456.png"/><Relationship Id="rId34" Type="http://schemas.openxmlformats.org/officeDocument/2006/relationships/customXml" Target="../ink/ink3416.xml"/><Relationship Id="rId76" Type="http://schemas.openxmlformats.org/officeDocument/2006/relationships/customXml" Target="../ink/ink3437.xml"/><Relationship Id="rId141" Type="http://schemas.openxmlformats.org/officeDocument/2006/relationships/image" Target="../media/image3358.png"/><Relationship Id="rId379" Type="http://schemas.openxmlformats.org/officeDocument/2006/relationships/image" Target="../media/image3477.png"/><Relationship Id="rId7" Type="http://schemas.openxmlformats.org/officeDocument/2006/relationships/image" Target="../media/image32930.png"/><Relationship Id="rId183" Type="http://schemas.openxmlformats.org/officeDocument/2006/relationships/image" Target="../media/image3379.png"/><Relationship Id="rId239" Type="http://schemas.openxmlformats.org/officeDocument/2006/relationships/image" Target="../media/image3407.png"/><Relationship Id="rId390" Type="http://schemas.openxmlformats.org/officeDocument/2006/relationships/customXml" Target="../ink/ink3594.xml"/><Relationship Id="rId404" Type="http://schemas.openxmlformats.org/officeDocument/2006/relationships/customXml" Target="../ink/ink3601.xml"/><Relationship Id="rId250" Type="http://schemas.openxmlformats.org/officeDocument/2006/relationships/customXml" Target="../ink/ink3524.xml"/><Relationship Id="rId292" Type="http://schemas.openxmlformats.org/officeDocument/2006/relationships/customXml" Target="../ink/ink3545.xml"/><Relationship Id="rId306" Type="http://schemas.openxmlformats.org/officeDocument/2006/relationships/customXml" Target="../ink/ink3552.xml"/><Relationship Id="rId45" Type="http://schemas.openxmlformats.org/officeDocument/2006/relationships/image" Target="../media/image3311.png"/><Relationship Id="rId87" Type="http://schemas.openxmlformats.org/officeDocument/2006/relationships/image" Target="../media/image3331.png"/><Relationship Id="rId110" Type="http://schemas.openxmlformats.org/officeDocument/2006/relationships/customXml" Target="../ink/ink3454.xml"/><Relationship Id="rId348" Type="http://schemas.openxmlformats.org/officeDocument/2006/relationships/customXml" Target="../ink/ink3573.xml"/><Relationship Id="rId152" Type="http://schemas.openxmlformats.org/officeDocument/2006/relationships/customXml" Target="../ink/ink3475.xml"/><Relationship Id="rId194" Type="http://schemas.openxmlformats.org/officeDocument/2006/relationships/customXml" Target="../ink/ink3496.xml"/><Relationship Id="rId208" Type="http://schemas.openxmlformats.org/officeDocument/2006/relationships/customXml" Target="../ink/ink3503.xml"/><Relationship Id="rId261" Type="http://schemas.openxmlformats.org/officeDocument/2006/relationships/image" Target="../media/image3418.png"/><Relationship Id="rId14" Type="http://schemas.openxmlformats.org/officeDocument/2006/relationships/customXml" Target="../ink/ink3406.xml"/><Relationship Id="rId56" Type="http://schemas.openxmlformats.org/officeDocument/2006/relationships/customXml" Target="../ink/ink3427.xml"/><Relationship Id="rId317" Type="http://schemas.openxmlformats.org/officeDocument/2006/relationships/image" Target="../media/image3446.png"/><Relationship Id="rId359" Type="http://schemas.openxmlformats.org/officeDocument/2006/relationships/image" Target="../media/image3467.png"/><Relationship Id="rId98" Type="http://schemas.openxmlformats.org/officeDocument/2006/relationships/customXml" Target="../ink/ink3448.xml"/><Relationship Id="rId121" Type="http://schemas.openxmlformats.org/officeDocument/2006/relationships/image" Target="../media/image3348.png"/><Relationship Id="rId163" Type="http://schemas.openxmlformats.org/officeDocument/2006/relationships/image" Target="../media/image3369.png"/><Relationship Id="rId219" Type="http://schemas.openxmlformats.org/officeDocument/2006/relationships/image" Target="../media/image3397.png"/><Relationship Id="rId370" Type="http://schemas.openxmlformats.org/officeDocument/2006/relationships/customXml" Target="../ink/ink3584.xml"/><Relationship Id="rId230" Type="http://schemas.openxmlformats.org/officeDocument/2006/relationships/customXml" Target="../ink/ink3514.xml"/><Relationship Id="rId25" Type="http://schemas.openxmlformats.org/officeDocument/2006/relationships/image" Target="../media/image3301.png"/><Relationship Id="rId67" Type="http://schemas.openxmlformats.org/officeDocument/2006/relationships/image" Target="../media/image3322.png"/><Relationship Id="rId272" Type="http://schemas.openxmlformats.org/officeDocument/2006/relationships/customXml" Target="../ink/ink3535.xml"/><Relationship Id="rId328" Type="http://schemas.openxmlformats.org/officeDocument/2006/relationships/customXml" Target="../ink/ink3563.xml"/><Relationship Id="rId132" Type="http://schemas.openxmlformats.org/officeDocument/2006/relationships/customXml" Target="../ink/ink3465.xml"/><Relationship Id="rId174" Type="http://schemas.openxmlformats.org/officeDocument/2006/relationships/customXml" Target="../ink/ink3486.xml"/><Relationship Id="rId381" Type="http://schemas.openxmlformats.org/officeDocument/2006/relationships/image" Target="../media/image3478.png"/><Relationship Id="rId241" Type="http://schemas.openxmlformats.org/officeDocument/2006/relationships/image" Target="../media/image3408.png"/><Relationship Id="rId36" Type="http://schemas.openxmlformats.org/officeDocument/2006/relationships/customXml" Target="../ink/ink3417.xml"/><Relationship Id="rId283" Type="http://schemas.openxmlformats.org/officeDocument/2006/relationships/image" Target="../media/image3429.png"/><Relationship Id="rId339" Type="http://schemas.openxmlformats.org/officeDocument/2006/relationships/image" Target="../media/image3457.png"/><Relationship Id="rId78" Type="http://schemas.openxmlformats.org/officeDocument/2006/relationships/customXml" Target="../ink/ink3438.xml"/><Relationship Id="rId101" Type="http://schemas.openxmlformats.org/officeDocument/2006/relationships/image" Target="../media/image3338.png"/><Relationship Id="rId143" Type="http://schemas.openxmlformats.org/officeDocument/2006/relationships/image" Target="../media/image3359.png"/><Relationship Id="rId185" Type="http://schemas.openxmlformats.org/officeDocument/2006/relationships/image" Target="../media/image3380.png"/><Relationship Id="rId350" Type="http://schemas.openxmlformats.org/officeDocument/2006/relationships/customXml" Target="../ink/ink3574.xml"/><Relationship Id="rId406" Type="http://schemas.openxmlformats.org/officeDocument/2006/relationships/customXml" Target="../ink/ink3602.xml"/><Relationship Id="rId9" Type="http://schemas.openxmlformats.org/officeDocument/2006/relationships/image" Target="../media/image32940.png"/><Relationship Id="rId210" Type="http://schemas.openxmlformats.org/officeDocument/2006/relationships/customXml" Target="../ink/ink3504.xml"/><Relationship Id="rId392" Type="http://schemas.openxmlformats.org/officeDocument/2006/relationships/customXml" Target="../ink/ink3595.xml"/><Relationship Id="rId252" Type="http://schemas.openxmlformats.org/officeDocument/2006/relationships/customXml" Target="../ink/ink3525.xml"/><Relationship Id="rId294" Type="http://schemas.openxmlformats.org/officeDocument/2006/relationships/customXml" Target="../ink/ink3546.xml"/><Relationship Id="rId308" Type="http://schemas.openxmlformats.org/officeDocument/2006/relationships/customXml" Target="../ink/ink3553.xml"/><Relationship Id="rId47" Type="http://schemas.openxmlformats.org/officeDocument/2006/relationships/image" Target="../media/image3312.png"/><Relationship Id="rId89" Type="http://schemas.openxmlformats.org/officeDocument/2006/relationships/image" Target="../media/image3332.png"/><Relationship Id="rId112" Type="http://schemas.openxmlformats.org/officeDocument/2006/relationships/customXml" Target="../ink/ink3455.xml"/><Relationship Id="rId154" Type="http://schemas.openxmlformats.org/officeDocument/2006/relationships/customXml" Target="../ink/ink3476.xml"/><Relationship Id="rId361" Type="http://schemas.openxmlformats.org/officeDocument/2006/relationships/image" Target="../media/image3468.png"/><Relationship Id="rId196" Type="http://schemas.openxmlformats.org/officeDocument/2006/relationships/customXml" Target="../ink/ink3497.xml"/><Relationship Id="rId16" Type="http://schemas.openxmlformats.org/officeDocument/2006/relationships/customXml" Target="../ink/ink3407.xml"/><Relationship Id="rId221" Type="http://schemas.openxmlformats.org/officeDocument/2006/relationships/image" Target="../media/image3398.png"/><Relationship Id="rId263" Type="http://schemas.openxmlformats.org/officeDocument/2006/relationships/image" Target="../media/image3419.png"/><Relationship Id="rId319" Type="http://schemas.openxmlformats.org/officeDocument/2006/relationships/image" Target="../media/image3447.png"/><Relationship Id="rId58" Type="http://schemas.openxmlformats.org/officeDocument/2006/relationships/customXml" Target="../ink/ink3428.xml"/><Relationship Id="rId123" Type="http://schemas.openxmlformats.org/officeDocument/2006/relationships/image" Target="../media/image3349.png"/><Relationship Id="rId330" Type="http://schemas.openxmlformats.org/officeDocument/2006/relationships/customXml" Target="../ink/ink3564.xml"/><Relationship Id="rId165" Type="http://schemas.openxmlformats.org/officeDocument/2006/relationships/image" Target="../media/image3370.png"/><Relationship Id="rId372" Type="http://schemas.openxmlformats.org/officeDocument/2006/relationships/customXml" Target="../ink/ink3585.xml"/><Relationship Id="rId211" Type="http://schemas.openxmlformats.org/officeDocument/2006/relationships/image" Target="../media/image3393.png"/><Relationship Id="rId232" Type="http://schemas.openxmlformats.org/officeDocument/2006/relationships/customXml" Target="../ink/ink3515.xml"/><Relationship Id="rId253" Type="http://schemas.openxmlformats.org/officeDocument/2006/relationships/image" Target="../media/image3414.png"/><Relationship Id="rId274" Type="http://schemas.openxmlformats.org/officeDocument/2006/relationships/customXml" Target="../ink/ink3536.xml"/><Relationship Id="rId295" Type="http://schemas.openxmlformats.org/officeDocument/2006/relationships/image" Target="../media/image3435.png"/><Relationship Id="rId309" Type="http://schemas.openxmlformats.org/officeDocument/2006/relationships/image" Target="../media/image3442.png"/><Relationship Id="rId27" Type="http://schemas.openxmlformats.org/officeDocument/2006/relationships/image" Target="../media/image3302.png"/><Relationship Id="rId48" Type="http://schemas.openxmlformats.org/officeDocument/2006/relationships/customXml" Target="../ink/ink3423.xml"/><Relationship Id="rId69" Type="http://schemas.openxmlformats.org/officeDocument/2006/relationships/image" Target="../media/image35100.png"/><Relationship Id="rId113" Type="http://schemas.openxmlformats.org/officeDocument/2006/relationships/image" Target="../media/image3344.png"/><Relationship Id="rId134" Type="http://schemas.openxmlformats.org/officeDocument/2006/relationships/customXml" Target="../ink/ink3466.xml"/><Relationship Id="rId320" Type="http://schemas.openxmlformats.org/officeDocument/2006/relationships/customXml" Target="../ink/ink3559.xml"/><Relationship Id="rId80" Type="http://schemas.openxmlformats.org/officeDocument/2006/relationships/customXml" Target="../ink/ink3439.xml"/><Relationship Id="rId155" Type="http://schemas.openxmlformats.org/officeDocument/2006/relationships/image" Target="../media/image3365.png"/><Relationship Id="rId176" Type="http://schemas.openxmlformats.org/officeDocument/2006/relationships/customXml" Target="../ink/ink3487.xml"/><Relationship Id="rId197" Type="http://schemas.openxmlformats.org/officeDocument/2006/relationships/image" Target="../media/image3386.png"/><Relationship Id="rId341" Type="http://schemas.openxmlformats.org/officeDocument/2006/relationships/image" Target="../media/image3458.png"/><Relationship Id="rId362" Type="http://schemas.openxmlformats.org/officeDocument/2006/relationships/customXml" Target="../ink/ink3580.xml"/><Relationship Id="rId383" Type="http://schemas.openxmlformats.org/officeDocument/2006/relationships/image" Target="../media/image3479.png"/><Relationship Id="rId201" Type="http://schemas.openxmlformats.org/officeDocument/2006/relationships/image" Target="../media/image3388.png"/><Relationship Id="rId222" Type="http://schemas.openxmlformats.org/officeDocument/2006/relationships/customXml" Target="../ink/ink3510.xml"/><Relationship Id="rId243" Type="http://schemas.openxmlformats.org/officeDocument/2006/relationships/image" Target="../media/image3409.png"/><Relationship Id="rId264" Type="http://schemas.openxmlformats.org/officeDocument/2006/relationships/customXml" Target="../ink/ink3531.xml"/><Relationship Id="rId285" Type="http://schemas.openxmlformats.org/officeDocument/2006/relationships/image" Target="../media/image3430.png"/><Relationship Id="rId17" Type="http://schemas.openxmlformats.org/officeDocument/2006/relationships/image" Target="../media/image32980.png"/><Relationship Id="rId38" Type="http://schemas.openxmlformats.org/officeDocument/2006/relationships/customXml" Target="../ink/ink3418.xml"/><Relationship Id="rId59" Type="http://schemas.openxmlformats.org/officeDocument/2006/relationships/image" Target="../media/image3318.png"/><Relationship Id="rId103" Type="http://schemas.openxmlformats.org/officeDocument/2006/relationships/image" Target="../media/image3339.png"/><Relationship Id="rId124" Type="http://schemas.openxmlformats.org/officeDocument/2006/relationships/customXml" Target="../ink/ink3461.xml"/><Relationship Id="rId310" Type="http://schemas.openxmlformats.org/officeDocument/2006/relationships/customXml" Target="../ink/ink3554.xml"/><Relationship Id="rId70" Type="http://schemas.openxmlformats.org/officeDocument/2006/relationships/customXml" Target="../ink/ink3434.xml"/><Relationship Id="rId91" Type="http://schemas.openxmlformats.org/officeDocument/2006/relationships/image" Target="../media/image3333.png"/><Relationship Id="rId145" Type="http://schemas.openxmlformats.org/officeDocument/2006/relationships/image" Target="../media/image3360.png"/><Relationship Id="rId166" Type="http://schemas.openxmlformats.org/officeDocument/2006/relationships/customXml" Target="../ink/ink3482.xml"/><Relationship Id="rId187" Type="http://schemas.openxmlformats.org/officeDocument/2006/relationships/image" Target="../media/image3381.png"/><Relationship Id="rId331" Type="http://schemas.openxmlformats.org/officeDocument/2006/relationships/image" Target="../media/image3453.png"/><Relationship Id="rId352" Type="http://schemas.openxmlformats.org/officeDocument/2006/relationships/customXml" Target="../ink/ink3575.xml"/><Relationship Id="rId373" Type="http://schemas.openxmlformats.org/officeDocument/2006/relationships/image" Target="../media/image3474.png"/><Relationship Id="rId394" Type="http://schemas.openxmlformats.org/officeDocument/2006/relationships/customXml" Target="../ink/ink359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05.xml"/><Relationship Id="rId233" Type="http://schemas.openxmlformats.org/officeDocument/2006/relationships/image" Target="../media/image3404.png"/><Relationship Id="rId254" Type="http://schemas.openxmlformats.org/officeDocument/2006/relationships/customXml" Target="../ink/ink3526.xml"/><Relationship Id="rId28" Type="http://schemas.openxmlformats.org/officeDocument/2006/relationships/customXml" Target="../ink/ink3413.xml"/><Relationship Id="rId49" Type="http://schemas.openxmlformats.org/officeDocument/2006/relationships/image" Target="../media/image3313.png"/><Relationship Id="rId114" Type="http://schemas.openxmlformats.org/officeDocument/2006/relationships/customXml" Target="../ink/ink3456.xml"/><Relationship Id="rId275" Type="http://schemas.openxmlformats.org/officeDocument/2006/relationships/image" Target="../media/image3425.png"/><Relationship Id="rId296" Type="http://schemas.openxmlformats.org/officeDocument/2006/relationships/customXml" Target="../ink/ink3547.xml"/><Relationship Id="rId300" Type="http://schemas.openxmlformats.org/officeDocument/2006/relationships/customXml" Target="../ink/ink3549.xml"/><Relationship Id="rId60" Type="http://schemas.openxmlformats.org/officeDocument/2006/relationships/customXml" Target="../ink/ink3429.xml"/><Relationship Id="rId81" Type="http://schemas.openxmlformats.org/officeDocument/2006/relationships/image" Target="../media/image3328.png"/><Relationship Id="rId135" Type="http://schemas.openxmlformats.org/officeDocument/2006/relationships/image" Target="../media/image3355.png"/><Relationship Id="rId156" Type="http://schemas.openxmlformats.org/officeDocument/2006/relationships/customXml" Target="../ink/ink3477.xml"/><Relationship Id="rId177" Type="http://schemas.openxmlformats.org/officeDocument/2006/relationships/image" Target="../media/image3376.png"/><Relationship Id="rId198" Type="http://schemas.openxmlformats.org/officeDocument/2006/relationships/customXml" Target="../ink/ink3498.xml"/><Relationship Id="rId321" Type="http://schemas.openxmlformats.org/officeDocument/2006/relationships/image" Target="../media/image3448.png"/><Relationship Id="rId342" Type="http://schemas.openxmlformats.org/officeDocument/2006/relationships/customXml" Target="../ink/ink3570.xml"/><Relationship Id="rId363" Type="http://schemas.openxmlformats.org/officeDocument/2006/relationships/image" Target="../media/image3469.png"/><Relationship Id="rId384" Type="http://schemas.openxmlformats.org/officeDocument/2006/relationships/customXml" Target="../ink/ink3591.xml"/><Relationship Id="rId202" Type="http://schemas.openxmlformats.org/officeDocument/2006/relationships/customXml" Target="../ink/ink3500.xml"/><Relationship Id="rId223" Type="http://schemas.openxmlformats.org/officeDocument/2006/relationships/image" Target="../media/image3399.png"/><Relationship Id="rId244" Type="http://schemas.openxmlformats.org/officeDocument/2006/relationships/customXml" Target="../ink/ink3521.xml"/><Relationship Id="rId18" Type="http://schemas.openxmlformats.org/officeDocument/2006/relationships/customXml" Target="../ink/ink3408.xml"/><Relationship Id="rId39" Type="http://schemas.openxmlformats.org/officeDocument/2006/relationships/image" Target="../media/image3308.png"/><Relationship Id="rId265" Type="http://schemas.openxmlformats.org/officeDocument/2006/relationships/image" Target="../media/image3420.png"/><Relationship Id="rId286" Type="http://schemas.openxmlformats.org/officeDocument/2006/relationships/customXml" Target="../ink/ink3542.xml"/><Relationship Id="rId50" Type="http://schemas.openxmlformats.org/officeDocument/2006/relationships/customXml" Target="../ink/ink3424.xml"/><Relationship Id="rId104" Type="http://schemas.openxmlformats.org/officeDocument/2006/relationships/customXml" Target="../ink/ink3451.xml"/><Relationship Id="rId125" Type="http://schemas.openxmlformats.org/officeDocument/2006/relationships/image" Target="../media/image3350.png"/><Relationship Id="rId146" Type="http://schemas.openxmlformats.org/officeDocument/2006/relationships/customXml" Target="../ink/ink3472.xml"/><Relationship Id="rId167" Type="http://schemas.openxmlformats.org/officeDocument/2006/relationships/image" Target="../media/image3371.png"/><Relationship Id="rId188" Type="http://schemas.openxmlformats.org/officeDocument/2006/relationships/customXml" Target="../ink/ink3493.xml"/><Relationship Id="rId311" Type="http://schemas.openxmlformats.org/officeDocument/2006/relationships/image" Target="../media/image3443.png"/><Relationship Id="rId332" Type="http://schemas.openxmlformats.org/officeDocument/2006/relationships/customXml" Target="../ink/ink3565.xml"/><Relationship Id="rId353" Type="http://schemas.openxmlformats.org/officeDocument/2006/relationships/image" Target="../media/image3464.png"/><Relationship Id="rId374" Type="http://schemas.openxmlformats.org/officeDocument/2006/relationships/customXml" Target="../ink/ink3586.xml"/><Relationship Id="rId395" Type="http://schemas.openxmlformats.org/officeDocument/2006/relationships/image" Target="../media/image3485.png"/><Relationship Id="rId71" Type="http://schemas.openxmlformats.org/officeDocument/2006/relationships/image" Target="../media/image3323.png"/><Relationship Id="rId92" Type="http://schemas.openxmlformats.org/officeDocument/2006/relationships/customXml" Target="../ink/ink3445.xml"/><Relationship Id="rId213" Type="http://schemas.openxmlformats.org/officeDocument/2006/relationships/image" Target="../media/image3394.png"/><Relationship Id="rId234" Type="http://schemas.openxmlformats.org/officeDocument/2006/relationships/customXml" Target="../ink/ink3516.xml"/><Relationship Id="rId2" Type="http://schemas.openxmlformats.org/officeDocument/2006/relationships/customXml" Target="../ink/ink3400.xml"/><Relationship Id="rId29" Type="http://schemas.openxmlformats.org/officeDocument/2006/relationships/image" Target="../media/image3303.png"/><Relationship Id="rId255" Type="http://schemas.openxmlformats.org/officeDocument/2006/relationships/image" Target="../media/image3415.png"/><Relationship Id="rId276" Type="http://schemas.openxmlformats.org/officeDocument/2006/relationships/customXml" Target="../ink/ink3537.xml"/><Relationship Id="rId297" Type="http://schemas.openxmlformats.org/officeDocument/2006/relationships/image" Target="../media/image3436.png"/><Relationship Id="rId40" Type="http://schemas.openxmlformats.org/officeDocument/2006/relationships/customXml" Target="../ink/ink3419.xml"/><Relationship Id="rId115" Type="http://schemas.openxmlformats.org/officeDocument/2006/relationships/image" Target="../media/image3345.png"/><Relationship Id="rId136" Type="http://schemas.openxmlformats.org/officeDocument/2006/relationships/customXml" Target="../ink/ink3467.xml"/><Relationship Id="rId157" Type="http://schemas.openxmlformats.org/officeDocument/2006/relationships/image" Target="../media/image3366.png"/><Relationship Id="rId178" Type="http://schemas.openxmlformats.org/officeDocument/2006/relationships/customXml" Target="../ink/ink3488.xml"/><Relationship Id="rId301" Type="http://schemas.openxmlformats.org/officeDocument/2006/relationships/image" Target="../media/image3438.png"/><Relationship Id="rId322" Type="http://schemas.openxmlformats.org/officeDocument/2006/relationships/customXml" Target="../ink/ink3560.xml"/><Relationship Id="rId343" Type="http://schemas.openxmlformats.org/officeDocument/2006/relationships/image" Target="../media/image3459.png"/><Relationship Id="rId364" Type="http://schemas.openxmlformats.org/officeDocument/2006/relationships/customXml" Target="../ink/ink3581.xml"/><Relationship Id="rId61" Type="http://schemas.openxmlformats.org/officeDocument/2006/relationships/image" Target="../media/image3319.png"/><Relationship Id="rId82" Type="http://schemas.openxmlformats.org/officeDocument/2006/relationships/customXml" Target="../ink/ink3440.xml"/><Relationship Id="rId199" Type="http://schemas.openxmlformats.org/officeDocument/2006/relationships/image" Target="../media/image3387.png"/><Relationship Id="rId203" Type="http://schemas.openxmlformats.org/officeDocument/2006/relationships/image" Target="../media/image3389.png"/><Relationship Id="rId385" Type="http://schemas.openxmlformats.org/officeDocument/2006/relationships/image" Target="../media/image3480.png"/><Relationship Id="rId19" Type="http://schemas.openxmlformats.org/officeDocument/2006/relationships/image" Target="../media/image780.png"/><Relationship Id="rId224" Type="http://schemas.openxmlformats.org/officeDocument/2006/relationships/customXml" Target="../ink/ink3511.xml"/><Relationship Id="rId245" Type="http://schemas.openxmlformats.org/officeDocument/2006/relationships/image" Target="../media/image3410.png"/><Relationship Id="rId266" Type="http://schemas.openxmlformats.org/officeDocument/2006/relationships/customXml" Target="../ink/ink3532.xml"/><Relationship Id="rId287" Type="http://schemas.openxmlformats.org/officeDocument/2006/relationships/image" Target="../media/image3431.png"/><Relationship Id="rId30" Type="http://schemas.openxmlformats.org/officeDocument/2006/relationships/customXml" Target="../ink/ink3414.xml"/><Relationship Id="rId105" Type="http://schemas.openxmlformats.org/officeDocument/2006/relationships/image" Target="../media/image3340.png"/><Relationship Id="rId126" Type="http://schemas.openxmlformats.org/officeDocument/2006/relationships/customXml" Target="../ink/ink3462.xml"/><Relationship Id="rId147" Type="http://schemas.openxmlformats.org/officeDocument/2006/relationships/image" Target="../media/image3361.png"/><Relationship Id="rId168" Type="http://schemas.openxmlformats.org/officeDocument/2006/relationships/customXml" Target="../ink/ink3483.xml"/><Relationship Id="rId312" Type="http://schemas.openxmlformats.org/officeDocument/2006/relationships/customXml" Target="../ink/ink3555.xml"/><Relationship Id="rId333" Type="http://schemas.openxmlformats.org/officeDocument/2006/relationships/image" Target="../media/image3454.png"/><Relationship Id="rId354" Type="http://schemas.openxmlformats.org/officeDocument/2006/relationships/customXml" Target="../ink/ink3576.xml"/><Relationship Id="rId51" Type="http://schemas.openxmlformats.org/officeDocument/2006/relationships/image" Target="../media/image3314.png"/><Relationship Id="rId72" Type="http://schemas.openxmlformats.org/officeDocument/2006/relationships/customXml" Target="../ink/ink3435.xml"/><Relationship Id="rId93" Type="http://schemas.openxmlformats.org/officeDocument/2006/relationships/image" Target="../media/image3334.png"/><Relationship Id="rId189" Type="http://schemas.openxmlformats.org/officeDocument/2006/relationships/image" Target="../media/image3382.png"/><Relationship Id="rId375" Type="http://schemas.openxmlformats.org/officeDocument/2006/relationships/image" Target="../media/image3475.png"/><Relationship Id="rId396" Type="http://schemas.openxmlformats.org/officeDocument/2006/relationships/customXml" Target="../ink/ink3597.xml"/><Relationship Id="rId3" Type="http://schemas.openxmlformats.org/officeDocument/2006/relationships/image" Target="../media/image32910.png"/><Relationship Id="rId214" Type="http://schemas.openxmlformats.org/officeDocument/2006/relationships/customXml" Target="../ink/ink3506.xml"/><Relationship Id="rId235" Type="http://schemas.openxmlformats.org/officeDocument/2006/relationships/image" Target="../media/image3405.png"/><Relationship Id="rId256" Type="http://schemas.openxmlformats.org/officeDocument/2006/relationships/customXml" Target="../ink/ink3527.xml"/><Relationship Id="rId277" Type="http://schemas.openxmlformats.org/officeDocument/2006/relationships/image" Target="../media/image3426.png"/><Relationship Id="rId298" Type="http://schemas.openxmlformats.org/officeDocument/2006/relationships/customXml" Target="../ink/ink3548.xml"/><Relationship Id="rId400" Type="http://schemas.openxmlformats.org/officeDocument/2006/relationships/customXml" Target="../ink/ink3599.xml"/><Relationship Id="rId116" Type="http://schemas.openxmlformats.org/officeDocument/2006/relationships/customXml" Target="../ink/ink3457.xml"/><Relationship Id="rId137" Type="http://schemas.openxmlformats.org/officeDocument/2006/relationships/image" Target="../media/image3356.png"/><Relationship Id="rId158" Type="http://schemas.openxmlformats.org/officeDocument/2006/relationships/customXml" Target="../ink/ink3478.xml"/><Relationship Id="rId302" Type="http://schemas.openxmlformats.org/officeDocument/2006/relationships/customXml" Target="../ink/ink3550.xml"/><Relationship Id="rId323" Type="http://schemas.openxmlformats.org/officeDocument/2006/relationships/image" Target="../media/image3449.png"/><Relationship Id="rId344" Type="http://schemas.openxmlformats.org/officeDocument/2006/relationships/customXml" Target="../ink/ink3571.xml"/><Relationship Id="rId20" Type="http://schemas.openxmlformats.org/officeDocument/2006/relationships/customXml" Target="../ink/ink3409.xml"/><Relationship Id="rId41" Type="http://schemas.openxmlformats.org/officeDocument/2006/relationships/image" Target="../media/image3309.png"/><Relationship Id="rId62" Type="http://schemas.openxmlformats.org/officeDocument/2006/relationships/customXml" Target="../ink/ink3430.xml"/><Relationship Id="rId83" Type="http://schemas.openxmlformats.org/officeDocument/2006/relationships/image" Target="../media/image3329.png"/><Relationship Id="rId179" Type="http://schemas.openxmlformats.org/officeDocument/2006/relationships/image" Target="../media/image3377.png"/><Relationship Id="rId365" Type="http://schemas.openxmlformats.org/officeDocument/2006/relationships/image" Target="../media/image3470.png"/><Relationship Id="rId386" Type="http://schemas.openxmlformats.org/officeDocument/2006/relationships/customXml" Target="../ink/ink3592.xml"/><Relationship Id="rId190" Type="http://schemas.openxmlformats.org/officeDocument/2006/relationships/customXml" Target="../ink/ink3494.xml"/><Relationship Id="rId204" Type="http://schemas.openxmlformats.org/officeDocument/2006/relationships/customXml" Target="../ink/ink3501.xml"/><Relationship Id="rId225" Type="http://schemas.openxmlformats.org/officeDocument/2006/relationships/image" Target="../media/image3400.png"/><Relationship Id="rId246" Type="http://schemas.openxmlformats.org/officeDocument/2006/relationships/customXml" Target="../ink/ink3522.xml"/><Relationship Id="rId267" Type="http://schemas.openxmlformats.org/officeDocument/2006/relationships/image" Target="../media/image3421.png"/><Relationship Id="rId288" Type="http://schemas.openxmlformats.org/officeDocument/2006/relationships/customXml" Target="../ink/ink3543.xml"/><Relationship Id="rId106" Type="http://schemas.openxmlformats.org/officeDocument/2006/relationships/customXml" Target="../ink/ink3452.xml"/><Relationship Id="rId127" Type="http://schemas.openxmlformats.org/officeDocument/2006/relationships/image" Target="../media/image3351.png"/><Relationship Id="rId313" Type="http://schemas.openxmlformats.org/officeDocument/2006/relationships/image" Target="../media/image3444.png"/><Relationship Id="rId10" Type="http://schemas.openxmlformats.org/officeDocument/2006/relationships/customXml" Target="../ink/ink3404.xml"/><Relationship Id="rId31" Type="http://schemas.openxmlformats.org/officeDocument/2006/relationships/image" Target="../media/image3304.png"/><Relationship Id="rId52" Type="http://schemas.openxmlformats.org/officeDocument/2006/relationships/customXml" Target="../ink/ink3425.xml"/><Relationship Id="rId73" Type="http://schemas.openxmlformats.org/officeDocument/2006/relationships/image" Target="../media/image3324.png"/><Relationship Id="rId94" Type="http://schemas.openxmlformats.org/officeDocument/2006/relationships/customXml" Target="../ink/ink3446.xml"/><Relationship Id="rId148" Type="http://schemas.openxmlformats.org/officeDocument/2006/relationships/customXml" Target="../ink/ink3473.xml"/><Relationship Id="rId169" Type="http://schemas.openxmlformats.org/officeDocument/2006/relationships/image" Target="../media/image3372.png"/><Relationship Id="rId334" Type="http://schemas.openxmlformats.org/officeDocument/2006/relationships/customXml" Target="../ink/ink3566.xml"/><Relationship Id="rId355" Type="http://schemas.openxmlformats.org/officeDocument/2006/relationships/image" Target="../media/image3465.png"/><Relationship Id="rId376" Type="http://schemas.openxmlformats.org/officeDocument/2006/relationships/customXml" Target="../ink/ink3587.xml"/><Relationship Id="rId397" Type="http://schemas.openxmlformats.org/officeDocument/2006/relationships/image" Target="../media/image3486.png"/><Relationship Id="rId4" Type="http://schemas.openxmlformats.org/officeDocument/2006/relationships/customXml" Target="../ink/ink3401.xml"/><Relationship Id="rId180" Type="http://schemas.openxmlformats.org/officeDocument/2006/relationships/customXml" Target="../ink/ink3489.xml"/><Relationship Id="rId215" Type="http://schemas.openxmlformats.org/officeDocument/2006/relationships/image" Target="../media/image3395.png"/><Relationship Id="rId236" Type="http://schemas.openxmlformats.org/officeDocument/2006/relationships/customXml" Target="../ink/ink3517.xml"/><Relationship Id="rId257" Type="http://schemas.openxmlformats.org/officeDocument/2006/relationships/image" Target="../media/image3416.png"/><Relationship Id="rId278" Type="http://schemas.openxmlformats.org/officeDocument/2006/relationships/customXml" Target="../ink/ink3538.xml"/><Relationship Id="rId401" Type="http://schemas.openxmlformats.org/officeDocument/2006/relationships/image" Target="../media/image3488.png"/><Relationship Id="rId303" Type="http://schemas.openxmlformats.org/officeDocument/2006/relationships/image" Target="../media/image3439.png"/><Relationship Id="rId42" Type="http://schemas.openxmlformats.org/officeDocument/2006/relationships/customXml" Target="../ink/ink3420.xml"/><Relationship Id="rId84" Type="http://schemas.openxmlformats.org/officeDocument/2006/relationships/customXml" Target="../ink/ink3441.xml"/><Relationship Id="rId138" Type="http://schemas.openxmlformats.org/officeDocument/2006/relationships/customXml" Target="../ink/ink3468.xml"/><Relationship Id="rId345" Type="http://schemas.openxmlformats.org/officeDocument/2006/relationships/image" Target="../media/image3460.png"/><Relationship Id="rId387" Type="http://schemas.openxmlformats.org/officeDocument/2006/relationships/image" Target="../media/image3481.png"/><Relationship Id="rId191" Type="http://schemas.openxmlformats.org/officeDocument/2006/relationships/image" Target="../media/image3383.png"/><Relationship Id="rId205" Type="http://schemas.openxmlformats.org/officeDocument/2006/relationships/image" Target="../media/image3390.png"/><Relationship Id="rId247" Type="http://schemas.openxmlformats.org/officeDocument/2006/relationships/image" Target="../media/image3411.png"/><Relationship Id="rId107" Type="http://schemas.openxmlformats.org/officeDocument/2006/relationships/image" Target="../media/image3341.png"/><Relationship Id="rId289" Type="http://schemas.openxmlformats.org/officeDocument/2006/relationships/image" Target="../media/image3432.png"/><Relationship Id="rId11" Type="http://schemas.openxmlformats.org/officeDocument/2006/relationships/image" Target="../media/image32950.png"/><Relationship Id="rId53" Type="http://schemas.openxmlformats.org/officeDocument/2006/relationships/image" Target="../media/image3315.png"/><Relationship Id="rId149" Type="http://schemas.openxmlformats.org/officeDocument/2006/relationships/image" Target="../media/image3362.png"/><Relationship Id="rId314" Type="http://schemas.openxmlformats.org/officeDocument/2006/relationships/customXml" Target="../ink/ink3556.xml"/><Relationship Id="rId356" Type="http://schemas.openxmlformats.org/officeDocument/2006/relationships/customXml" Target="../ink/ink3577.xml"/><Relationship Id="rId398" Type="http://schemas.openxmlformats.org/officeDocument/2006/relationships/customXml" Target="../ink/ink3598.xml"/><Relationship Id="rId95" Type="http://schemas.openxmlformats.org/officeDocument/2006/relationships/image" Target="../media/image3335.png"/><Relationship Id="rId160" Type="http://schemas.openxmlformats.org/officeDocument/2006/relationships/customXml" Target="../ink/ink3479.xml"/><Relationship Id="rId216" Type="http://schemas.openxmlformats.org/officeDocument/2006/relationships/customXml" Target="../ink/ink3507.xml"/><Relationship Id="rId258" Type="http://schemas.openxmlformats.org/officeDocument/2006/relationships/customXml" Target="../ink/ink3528.xml"/><Relationship Id="rId22" Type="http://schemas.openxmlformats.org/officeDocument/2006/relationships/customXml" Target="../ink/ink3410.xml"/><Relationship Id="rId64" Type="http://schemas.openxmlformats.org/officeDocument/2006/relationships/customXml" Target="../ink/ink3431.xml"/><Relationship Id="rId118" Type="http://schemas.openxmlformats.org/officeDocument/2006/relationships/customXml" Target="../ink/ink3458.xml"/><Relationship Id="rId325" Type="http://schemas.openxmlformats.org/officeDocument/2006/relationships/image" Target="../media/image3450.png"/><Relationship Id="rId367" Type="http://schemas.openxmlformats.org/officeDocument/2006/relationships/image" Target="../media/image3471.png"/><Relationship Id="rId171" Type="http://schemas.openxmlformats.org/officeDocument/2006/relationships/image" Target="../media/image3373.png"/><Relationship Id="rId227" Type="http://schemas.openxmlformats.org/officeDocument/2006/relationships/image" Target="../media/image3401.png"/><Relationship Id="rId269" Type="http://schemas.openxmlformats.org/officeDocument/2006/relationships/image" Target="../media/image3422.png"/><Relationship Id="rId33" Type="http://schemas.openxmlformats.org/officeDocument/2006/relationships/image" Target="../media/image3305.png"/><Relationship Id="rId129" Type="http://schemas.openxmlformats.org/officeDocument/2006/relationships/image" Target="../media/image3352.png"/><Relationship Id="rId280" Type="http://schemas.openxmlformats.org/officeDocument/2006/relationships/customXml" Target="../ink/ink3539.xml"/><Relationship Id="rId336" Type="http://schemas.openxmlformats.org/officeDocument/2006/relationships/customXml" Target="../ink/ink3567.xml"/><Relationship Id="rId75" Type="http://schemas.openxmlformats.org/officeDocument/2006/relationships/image" Target="../media/image3325.png"/><Relationship Id="rId140" Type="http://schemas.openxmlformats.org/officeDocument/2006/relationships/customXml" Target="../ink/ink3469.xml"/><Relationship Id="rId182" Type="http://schemas.openxmlformats.org/officeDocument/2006/relationships/customXml" Target="../ink/ink3490.xml"/><Relationship Id="rId378" Type="http://schemas.openxmlformats.org/officeDocument/2006/relationships/customXml" Target="../ink/ink3588.xml"/><Relationship Id="rId403" Type="http://schemas.openxmlformats.org/officeDocument/2006/relationships/image" Target="../media/image3489.png"/><Relationship Id="rId6" Type="http://schemas.openxmlformats.org/officeDocument/2006/relationships/customXml" Target="../ink/ink3402.xml"/><Relationship Id="rId238" Type="http://schemas.openxmlformats.org/officeDocument/2006/relationships/customXml" Target="../ink/ink3518.xml"/><Relationship Id="rId291" Type="http://schemas.openxmlformats.org/officeDocument/2006/relationships/image" Target="../media/image3433.png"/><Relationship Id="rId305" Type="http://schemas.openxmlformats.org/officeDocument/2006/relationships/image" Target="../media/image3440.png"/><Relationship Id="rId347" Type="http://schemas.openxmlformats.org/officeDocument/2006/relationships/image" Target="../media/image3461.png"/><Relationship Id="rId44" Type="http://schemas.openxmlformats.org/officeDocument/2006/relationships/customXml" Target="../ink/ink3421.xml"/><Relationship Id="rId86" Type="http://schemas.openxmlformats.org/officeDocument/2006/relationships/customXml" Target="../ink/ink3442.xml"/><Relationship Id="rId151" Type="http://schemas.openxmlformats.org/officeDocument/2006/relationships/image" Target="../media/image3363.png"/><Relationship Id="rId389" Type="http://schemas.openxmlformats.org/officeDocument/2006/relationships/image" Target="../media/image3482.png"/><Relationship Id="rId193" Type="http://schemas.openxmlformats.org/officeDocument/2006/relationships/image" Target="../media/image3384.png"/><Relationship Id="rId207" Type="http://schemas.openxmlformats.org/officeDocument/2006/relationships/image" Target="../media/image3391.png"/><Relationship Id="rId249" Type="http://schemas.openxmlformats.org/officeDocument/2006/relationships/image" Target="../media/image3412.png"/><Relationship Id="rId13" Type="http://schemas.openxmlformats.org/officeDocument/2006/relationships/image" Target="../media/image32960.png"/><Relationship Id="rId109" Type="http://schemas.openxmlformats.org/officeDocument/2006/relationships/image" Target="../media/image3342.png"/><Relationship Id="rId260" Type="http://schemas.openxmlformats.org/officeDocument/2006/relationships/customXml" Target="../ink/ink3529.xml"/><Relationship Id="rId316" Type="http://schemas.openxmlformats.org/officeDocument/2006/relationships/customXml" Target="../ink/ink3557.xml"/><Relationship Id="rId55" Type="http://schemas.openxmlformats.org/officeDocument/2006/relationships/image" Target="../media/image3316.png"/><Relationship Id="rId97" Type="http://schemas.openxmlformats.org/officeDocument/2006/relationships/image" Target="../media/image3336.png"/><Relationship Id="rId120" Type="http://schemas.openxmlformats.org/officeDocument/2006/relationships/customXml" Target="../ink/ink3459.xml"/><Relationship Id="rId358" Type="http://schemas.openxmlformats.org/officeDocument/2006/relationships/customXml" Target="../ink/ink3578.xml"/><Relationship Id="rId162" Type="http://schemas.openxmlformats.org/officeDocument/2006/relationships/customXml" Target="../ink/ink3480.xml"/><Relationship Id="rId218" Type="http://schemas.openxmlformats.org/officeDocument/2006/relationships/customXml" Target="../ink/ink3508.xml"/><Relationship Id="rId271" Type="http://schemas.openxmlformats.org/officeDocument/2006/relationships/image" Target="../media/image3423.png"/><Relationship Id="rId24" Type="http://schemas.openxmlformats.org/officeDocument/2006/relationships/customXml" Target="../ink/ink3411.xml"/><Relationship Id="rId66" Type="http://schemas.openxmlformats.org/officeDocument/2006/relationships/customXml" Target="../ink/ink3432.xml"/><Relationship Id="rId131" Type="http://schemas.openxmlformats.org/officeDocument/2006/relationships/image" Target="../media/image3353.png"/><Relationship Id="rId327" Type="http://schemas.openxmlformats.org/officeDocument/2006/relationships/image" Target="../media/image3451.png"/><Relationship Id="rId369" Type="http://schemas.openxmlformats.org/officeDocument/2006/relationships/image" Target="../media/image3472.png"/><Relationship Id="rId173" Type="http://schemas.openxmlformats.org/officeDocument/2006/relationships/image" Target="../media/image3374.png"/><Relationship Id="rId229" Type="http://schemas.openxmlformats.org/officeDocument/2006/relationships/image" Target="../media/image3402.png"/><Relationship Id="rId380" Type="http://schemas.openxmlformats.org/officeDocument/2006/relationships/customXml" Target="../ink/ink3589.xml"/><Relationship Id="rId240" Type="http://schemas.openxmlformats.org/officeDocument/2006/relationships/customXml" Target="../ink/ink3519.xml"/><Relationship Id="rId35" Type="http://schemas.openxmlformats.org/officeDocument/2006/relationships/image" Target="../media/image3306.png"/><Relationship Id="rId77" Type="http://schemas.openxmlformats.org/officeDocument/2006/relationships/image" Target="../media/image3326.png"/><Relationship Id="rId100" Type="http://schemas.openxmlformats.org/officeDocument/2006/relationships/customXml" Target="../ink/ink3449.xml"/><Relationship Id="rId282" Type="http://schemas.openxmlformats.org/officeDocument/2006/relationships/customXml" Target="../ink/ink3540.xml"/><Relationship Id="rId338" Type="http://schemas.openxmlformats.org/officeDocument/2006/relationships/customXml" Target="../ink/ink3568.xml"/><Relationship Id="rId8" Type="http://schemas.openxmlformats.org/officeDocument/2006/relationships/customXml" Target="../ink/ink3403.xml"/><Relationship Id="rId142" Type="http://schemas.openxmlformats.org/officeDocument/2006/relationships/customXml" Target="../ink/ink3470.xml"/><Relationship Id="rId184" Type="http://schemas.openxmlformats.org/officeDocument/2006/relationships/customXml" Target="../ink/ink3491.xml"/><Relationship Id="rId391" Type="http://schemas.openxmlformats.org/officeDocument/2006/relationships/image" Target="../media/image3483.png"/><Relationship Id="rId405" Type="http://schemas.openxmlformats.org/officeDocument/2006/relationships/image" Target="../media/image3490.png"/><Relationship Id="rId251" Type="http://schemas.openxmlformats.org/officeDocument/2006/relationships/image" Target="../media/image3413.png"/><Relationship Id="rId46" Type="http://schemas.openxmlformats.org/officeDocument/2006/relationships/customXml" Target="../ink/ink3422.xml"/><Relationship Id="rId293" Type="http://schemas.openxmlformats.org/officeDocument/2006/relationships/image" Target="../media/image3434.png"/><Relationship Id="rId307" Type="http://schemas.openxmlformats.org/officeDocument/2006/relationships/image" Target="../media/image3441.png"/><Relationship Id="rId349" Type="http://schemas.openxmlformats.org/officeDocument/2006/relationships/image" Target="../media/image3462.png"/><Relationship Id="rId88" Type="http://schemas.openxmlformats.org/officeDocument/2006/relationships/customXml" Target="../ink/ink3443.xml"/><Relationship Id="rId111" Type="http://schemas.openxmlformats.org/officeDocument/2006/relationships/image" Target="../media/image3343.png"/><Relationship Id="rId153" Type="http://schemas.openxmlformats.org/officeDocument/2006/relationships/image" Target="../media/image3364.png"/><Relationship Id="rId195" Type="http://schemas.openxmlformats.org/officeDocument/2006/relationships/image" Target="../media/image3385.png"/><Relationship Id="rId209" Type="http://schemas.openxmlformats.org/officeDocument/2006/relationships/image" Target="../media/image3392.png"/><Relationship Id="rId360" Type="http://schemas.openxmlformats.org/officeDocument/2006/relationships/customXml" Target="../ink/ink3579.xml"/><Relationship Id="rId220" Type="http://schemas.openxmlformats.org/officeDocument/2006/relationships/customXml" Target="../ink/ink3509.xml"/><Relationship Id="rId15" Type="http://schemas.openxmlformats.org/officeDocument/2006/relationships/image" Target="../media/image32970.png"/><Relationship Id="rId57" Type="http://schemas.openxmlformats.org/officeDocument/2006/relationships/image" Target="../media/image3317.png"/><Relationship Id="rId262" Type="http://schemas.openxmlformats.org/officeDocument/2006/relationships/customXml" Target="../ink/ink3530.xml"/><Relationship Id="rId318" Type="http://schemas.openxmlformats.org/officeDocument/2006/relationships/customXml" Target="../ink/ink3558.xml"/><Relationship Id="rId99" Type="http://schemas.openxmlformats.org/officeDocument/2006/relationships/image" Target="../media/image3337.png"/><Relationship Id="rId122" Type="http://schemas.openxmlformats.org/officeDocument/2006/relationships/customXml" Target="../ink/ink3460.xml"/><Relationship Id="rId164" Type="http://schemas.openxmlformats.org/officeDocument/2006/relationships/customXml" Target="../ink/ink3481.xml"/><Relationship Id="rId371" Type="http://schemas.openxmlformats.org/officeDocument/2006/relationships/image" Target="../media/image3473.png"/><Relationship Id="rId26" Type="http://schemas.openxmlformats.org/officeDocument/2006/relationships/customXml" Target="../ink/ink3412.xml"/><Relationship Id="rId231" Type="http://schemas.openxmlformats.org/officeDocument/2006/relationships/image" Target="../media/image3403.png"/><Relationship Id="rId273" Type="http://schemas.openxmlformats.org/officeDocument/2006/relationships/image" Target="../media/image3424.png"/><Relationship Id="rId329" Type="http://schemas.openxmlformats.org/officeDocument/2006/relationships/image" Target="../media/image3452.png"/><Relationship Id="rId68" Type="http://schemas.openxmlformats.org/officeDocument/2006/relationships/customXml" Target="../ink/ink3433.xml"/><Relationship Id="rId133" Type="http://schemas.openxmlformats.org/officeDocument/2006/relationships/image" Target="../media/image3354.png"/><Relationship Id="rId175" Type="http://schemas.openxmlformats.org/officeDocument/2006/relationships/image" Target="../media/image3375.png"/><Relationship Id="rId340" Type="http://schemas.openxmlformats.org/officeDocument/2006/relationships/customXml" Target="../ink/ink3569.xml"/><Relationship Id="rId200" Type="http://schemas.openxmlformats.org/officeDocument/2006/relationships/customXml" Target="../ink/ink3499.xml"/><Relationship Id="rId382" Type="http://schemas.openxmlformats.org/officeDocument/2006/relationships/customXml" Target="../ink/ink3590.xml"/><Relationship Id="rId242" Type="http://schemas.openxmlformats.org/officeDocument/2006/relationships/customXml" Target="../ink/ink3520.xml"/><Relationship Id="rId284" Type="http://schemas.openxmlformats.org/officeDocument/2006/relationships/customXml" Target="../ink/ink3541.xml"/><Relationship Id="rId37" Type="http://schemas.openxmlformats.org/officeDocument/2006/relationships/image" Target="../media/image3307.png"/><Relationship Id="rId79" Type="http://schemas.openxmlformats.org/officeDocument/2006/relationships/image" Target="../media/image3327.png"/><Relationship Id="rId102" Type="http://schemas.openxmlformats.org/officeDocument/2006/relationships/customXml" Target="../ink/ink3450.xml"/><Relationship Id="rId144" Type="http://schemas.openxmlformats.org/officeDocument/2006/relationships/customXml" Target="../ink/ink3471.xml"/><Relationship Id="rId90" Type="http://schemas.openxmlformats.org/officeDocument/2006/relationships/customXml" Target="../ink/ink3444.xml"/><Relationship Id="rId186" Type="http://schemas.openxmlformats.org/officeDocument/2006/relationships/customXml" Target="../ink/ink3492.xml"/><Relationship Id="rId351" Type="http://schemas.openxmlformats.org/officeDocument/2006/relationships/image" Target="../media/image3463.png"/><Relationship Id="rId393" Type="http://schemas.openxmlformats.org/officeDocument/2006/relationships/image" Target="../media/image3484.png"/><Relationship Id="rId407" Type="http://schemas.openxmlformats.org/officeDocument/2006/relationships/image" Target="../media/image3491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48.png"/><Relationship Id="rId671" Type="http://schemas.openxmlformats.org/officeDocument/2006/relationships/customXml" Target="../ink/ink3938.xml"/><Relationship Id="rId21" Type="http://schemas.openxmlformats.org/officeDocument/2006/relationships/image" Target="../media/image3501.png"/><Relationship Id="rId324" Type="http://schemas.openxmlformats.org/officeDocument/2006/relationships/customXml" Target="../ink/ink3764.xml"/><Relationship Id="rId531" Type="http://schemas.openxmlformats.org/officeDocument/2006/relationships/customXml" Target="../ink/ink3868.xml"/><Relationship Id="rId629" Type="http://schemas.openxmlformats.org/officeDocument/2006/relationships/customXml" Target="../ink/ink3917.xml"/><Relationship Id="rId170" Type="http://schemas.openxmlformats.org/officeDocument/2006/relationships/customXml" Target="../ink/ink3687.xml"/><Relationship Id="rId268" Type="http://schemas.openxmlformats.org/officeDocument/2006/relationships/customXml" Target="../ink/ink3736.xml"/><Relationship Id="rId475" Type="http://schemas.openxmlformats.org/officeDocument/2006/relationships/customXml" Target="../ink/ink3840.xml"/><Relationship Id="rId682" Type="http://schemas.openxmlformats.org/officeDocument/2006/relationships/image" Target="../media/image3830.png"/><Relationship Id="rId32" Type="http://schemas.openxmlformats.org/officeDocument/2006/relationships/customXml" Target="../ink/ink3618.xml"/><Relationship Id="rId128" Type="http://schemas.openxmlformats.org/officeDocument/2006/relationships/customXml" Target="../ink/ink3666.xml"/><Relationship Id="rId335" Type="http://schemas.openxmlformats.org/officeDocument/2006/relationships/image" Target="../media/image3657.png"/><Relationship Id="rId542" Type="http://schemas.openxmlformats.org/officeDocument/2006/relationships/image" Target="../media/image3760.png"/><Relationship Id="rId181" Type="http://schemas.openxmlformats.org/officeDocument/2006/relationships/image" Target="../media/image3580.png"/><Relationship Id="rId402" Type="http://schemas.openxmlformats.org/officeDocument/2006/relationships/customXml" Target="../ink/ink3803.xml"/><Relationship Id="rId279" Type="http://schemas.openxmlformats.org/officeDocument/2006/relationships/image" Target="../media/image3629.png"/><Relationship Id="rId486" Type="http://schemas.openxmlformats.org/officeDocument/2006/relationships/image" Target="../media/image3732.png"/><Relationship Id="rId693" Type="http://schemas.openxmlformats.org/officeDocument/2006/relationships/customXml" Target="../ink/ink3949.xml"/><Relationship Id="rId707" Type="http://schemas.openxmlformats.org/officeDocument/2006/relationships/customXml" Target="../ink/ink3956.xml"/><Relationship Id="rId43" Type="http://schemas.openxmlformats.org/officeDocument/2006/relationships/image" Target="../media/image3511.png"/><Relationship Id="rId139" Type="http://schemas.openxmlformats.org/officeDocument/2006/relationships/image" Target="../media/image3559.png"/><Relationship Id="rId346" Type="http://schemas.openxmlformats.org/officeDocument/2006/relationships/customXml" Target="../ink/ink3775.xml"/><Relationship Id="rId553" Type="http://schemas.openxmlformats.org/officeDocument/2006/relationships/customXml" Target="../ink/ink3879.xml"/><Relationship Id="rId192" Type="http://schemas.openxmlformats.org/officeDocument/2006/relationships/customXml" Target="../ink/ink3698.xml"/><Relationship Id="rId206" Type="http://schemas.openxmlformats.org/officeDocument/2006/relationships/customXml" Target="../ink/ink3705.xml"/><Relationship Id="rId413" Type="http://schemas.openxmlformats.org/officeDocument/2006/relationships/image" Target="../media/image3696.png"/><Relationship Id="rId497" Type="http://schemas.openxmlformats.org/officeDocument/2006/relationships/customXml" Target="../ink/ink3851.xml"/><Relationship Id="rId620" Type="http://schemas.openxmlformats.org/officeDocument/2006/relationships/image" Target="../media/image3799.png"/><Relationship Id="rId357" Type="http://schemas.openxmlformats.org/officeDocument/2006/relationships/image" Target="../media/image3668.png"/><Relationship Id="rId54" Type="http://schemas.openxmlformats.org/officeDocument/2006/relationships/customXml" Target="../ink/ink3629.xml"/><Relationship Id="rId217" Type="http://schemas.openxmlformats.org/officeDocument/2006/relationships/image" Target="../media/image3598.png"/><Relationship Id="rId564" Type="http://schemas.openxmlformats.org/officeDocument/2006/relationships/image" Target="../media/image3771.png"/><Relationship Id="rId424" Type="http://schemas.openxmlformats.org/officeDocument/2006/relationships/customXml" Target="../ink/ink3814.xml"/><Relationship Id="rId631" Type="http://schemas.openxmlformats.org/officeDocument/2006/relationships/customXml" Target="../ink/ink3918.xml"/><Relationship Id="rId270" Type="http://schemas.openxmlformats.org/officeDocument/2006/relationships/customXml" Target="../ink/ink3737.xml"/><Relationship Id="rId65" Type="http://schemas.openxmlformats.org/officeDocument/2006/relationships/image" Target="../media/image3522.png"/><Relationship Id="rId130" Type="http://schemas.openxmlformats.org/officeDocument/2006/relationships/customXml" Target="../ink/ink3667.xml"/><Relationship Id="rId368" Type="http://schemas.openxmlformats.org/officeDocument/2006/relationships/customXml" Target="../ink/ink3786.xml"/><Relationship Id="rId575" Type="http://schemas.openxmlformats.org/officeDocument/2006/relationships/customXml" Target="../ink/ink3890.xml"/><Relationship Id="rId228" Type="http://schemas.openxmlformats.org/officeDocument/2006/relationships/customXml" Target="../ink/ink3716.xml"/><Relationship Id="rId435" Type="http://schemas.openxmlformats.org/officeDocument/2006/relationships/image" Target="../media/image3707.png"/><Relationship Id="rId642" Type="http://schemas.openxmlformats.org/officeDocument/2006/relationships/image" Target="../media/image3810.png"/><Relationship Id="rId281" Type="http://schemas.openxmlformats.org/officeDocument/2006/relationships/image" Target="../media/image3630.png"/><Relationship Id="rId502" Type="http://schemas.openxmlformats.org/officeDocument/2006/relationships/image" Target="../media/image3740.png"/><Relationship Id="rId76" Type="http://schemas.openxmlformats.org/officeDocument/2006/relationships/customXml" Target="../ink/ink3640.xml"/><Relationship Id="rId141" Type="http://schemas.openxmlformats.org/officeDocument/2006/relationships/image" Target="../media/image3560.png"/><Relationship Id="rId379" Type="http://schemas.openxmlformats.org/officeDocument/2006/relationships/image" Target="../media/image3679.png"/><Relationship Id="rId586" Type="http://schemas.openxmlformats.org/officeDocument/2006/relationships/image" Target="../media/image3782.png"/><Relationship Id="rId7" Type="http://schemas.openxmlformats.org/officeDocument/2006/relationships/image" Target="../media/image3494.png"/><Relationship Id="rId239" Type="http://schemas.openxmlformats.org/officeDocument/2006/relationships/image" Target="../media/image3609.png"/><Relationship Id="rId446" Type="http://schemas.openxmlformats.org/officeDocument/2006/relationships/customXml" Target="../ink/ink3825.xml"/><Relationship Id="rId653" Type="http://schemas.openxmlformats.org/officeDocument/2006/relationships/customXml" Target="../ink/ink3929.xml"/><Relationship Id="rId292" Type="http://schemas.openxmlformats.org/officeDocument/2006/relationships/customXml" Target="../ink/ink3748.xml"/><Relationship Id="rId306" Type="http://schemas.openxmlformats.org/officeDocument/2006/relationships/customXml" Target="../ink/ink3755.xml"/><Relationship Id="rId87" Type="http://schemas.openxmlformats.org/officeDocument/2006/relationships/image" Target="../media/image3533.png"/><Relationship Id="rId513" Type="http://schemas.openxmlformats.org/officeDocument/2006/relationships/customXml" Target="../ink/ink3859.xml"/><Relationship Id="rId597" Type="http://schemas.openxmlformats.org/officeDocument/2006/relationships/customXml" Target="../ink/ink3901.xml"/><Relationship Id="rId152" Type="http://schemas.openxmlformats.org/officeDocument/2006/relationships/customXml" Target="../ink/ink3678.xml"/><Relationship Id="rId457" Type="http://schemas.openxmlformats.org/officeDocument/2006/relationships/customXml" Target="../ink/ink3831.xml"/><Relationship Id="rId664" Type="http://schemas.openxmlformats.org/officeDocument/2006/relationships/image" Target="../media/image3821.png"/><Relationship Id="rId14" Type="http://schemas.openxmlformats.org/officeDocument/2006/relationships/customXml" Target="../ink/ink3609.xml"/><Relationship Id="rId317" Type="http://schemas.openxmlformats.org/officeDocument/2006/relationships/image" Target="../media/image3648.png"/><Relationship Id="rId524" Type="http://schemas.openxmlformats.org/officeDocument/2006/relationships/image" Target="../media/image3751.png"/><Relationship Id="rId98" Type="http://schemas.openxmlformats.org/officeDocument/2006/relationships/customXml" Target="../ink/ink3651.xml"/><Relationship Id="rId163" Type="http://schemas.openxmlformats.org/officeDocument/2006/relationships/image" Target="../media/image3571.png"/><Relationship Id="rId370" Type="http://schemas.openxmlformats.org/officeDocument/2006/relationships/customXml" Target="../ink/ink3787.xml"/><Relationship Id="rId230" Type="http://schemas.openxmlformats.org/officeDocument/2006/relationships/customXml" Target="../ink/ink3717.xml"/><Relationship Id="rId468" Type="http://schemas.openxmlformats.org/officeDocument/2006/relationships/image" Target="../media/image3723.png"/><Relationship Id="rId675" Type="http://schemas.openxmlformats.org/officeDocument/2006/relationships/customXml" Target="../ink/ink3940.xml"/><Relationship Id="rId25" Type="http://schemas.openxmlformats.org/officeDocument/2006/relationships/image" Target="../media/image302.png"/><Relationship Id="rId328" Type="http://schemas.openxmlformats.org/officeDocument/2006/relationships/customXml" Target="../ink/ink3766.xml"/><Relationship Id="rId535" Type="http://schemas.openxmlformats.org/officeDocument/2006/relationships/customXml" Target="../ink/ink3870.xml"/><Relationship Id="rId174" Type="http://schemas.openxmlformats.org/officeDocument/2006/relationships/customXml" Target="../ink/ink3689.xml"/><Relationship Id="rId381" Type="http://schemas.openxmlformats.org/officeDocument/2006/relationships/image" Target="../media/image3680.png"/><Relationship Id="rId602" Type="http://schemas.openxmlformats.org/officeDocument/2006/relationships/image" Target="../media/image3790.png"/><Relationship Id="rId241" Type="http://schemas.openxmlformats.org/officeDocument/2006/relationships/image" Target="../media/image3610.png"/><Relationship Id="rId479" Type="http://schemas.openxmlformats.org/officeDocument/2006/relationships/customXml" Target="../ink/ink3842.xml"/><Relationship Id="rId686" Type="http://schemas.openxmlformats.org/officeDocument/2006/relationships/image" Target="../media/image3832.png"/><Relationship Id="rId36" Type="http://schemas.openxmlformats.org/officeDocument/2006/relationships/customXml" Target="../ink/ink3620.xml"/><Relationship Id="rId339" Type="http://schemas.openxmlformats.org/officeDocument/2006/relationships/image" Target="../media/image3659.png"/><Relationship Id="rId546" Type="http://schemas.openxmlformats.org/officeDocument/2006/relationships/image" Target="../media/image3762.png"/><Relationship Id="rId101" Type="http://schemas.openxmlformats.org/officeDocument/2006/relationships/image" Target="../media/image3540.png"/><Relationship Id="rId185" Type="http://schemas.openxmlformats.org/officeDocument/2006/relationships/image" Target="../media/image3582.png"/><Relationship Id="rId406" Type="http://schemas.openxmlformats.org/officeDocument/2006/relationships/customXml" Target="../ink/ink3805.xml"/><Relationship Id="rId392" Type="http://schemas.openxmlformats.org/officeDocument/2006/relationships/customXml" Target="../ink/ink3798.xml"/><Relationship Id="rId613" Type="http://schemas.openxmlformats.org/officeDocument/2006/relationships/customXml" Target="../ink/ink3909.xml"/><Relationship Id="rId697" Type="http://schemas.openxmlformats.org/officeDocument/2006/relationships/customXml" Target="../ink/ink3951.xml"/><Relationship Id="rId252" Type="http://schemas.openxmlformats.org/officeDocument/2006/relationships/customXml" Target="../ink/ink3728.xml"/><Relationship Id="rId47" Type="http://schemas.openxmlformats.org/officeDocument/2006/relationships/image" Target="../media/image3513.png"/><Relationship Id="rId112" Type="http://schemas.openxmlformats.org/officeDocument/2006/relationships/customXml" Target="../ink/ink3658.xml"/><Relationship Id="rId557" Type="http://schemas.openxmlformats.org/officeDocument/2006/relationships/customXml" Target="../ink/ink3881.xml"/><Relationship Id="rId196" Type="http://schemas.openxmlformats.org/officeDocument/2006/relationships/customXml" Target="../ink/ink3700.xml"/><Relationship Id="rId417" Type="http://schemas.openxmlformats.org/officeDocument/2006/relationships/image" Target="../media/image3698.png"/><Relationship Id="rId624" Type="http://schemas.openxmlformats.org/officeDocument/2006/relationships/image" Target="../media/image3801.png"/><Relationship Id="rId263" Type="http://schemas.openxmlformats.org/officeDocument/2006/relationships/image" Target="../media/image3621.png"/><Relationship Id="rId470" Type="http://schemas.openxmlformats.org/officeDocument/2006/relationships/image" Target="../media/image3724.png"/><Relationship Id="rId58" Type="http://schemas.openxmlformats.org/officeDocument/2006/relationships/customXml" Target="../ink/ink3631.xml"/><Relationship Id="rId123" Type="http://schemas.openxmlformats.org/officeDocument/2006/relationships/image" Target="../media/image3551.png"/><Relationship Id="rId330" Type="http://schemas.openxmlformats.org/officeDocument/2006/relationships/customXml" Target="../ink/ink3767.xml"/><Relationship Id="rId568" Type="http://schemas.openxmlformats.org/officeDocument/2006/relationships/image" Target="../media/image3773.png"/><Relationship Id="rId428" Type="http://schemas.openxmlformats.org/officeDocument/2006/relationships/customXml" Target="../ink/ink3816.xml"/><Relationship Id="rId635" Type="http://schemas.openxmlformats.org/officeDocument/2006/relationships/customXml" Target="../ink/ink3920.xml"/><Relationship Id="rId274" Type="http://schemas.openxmlformats.org/officeDocument/2006/relationships/customXml" Target="../ink/ink3739.xml"/><Relationship Id="rId481" Type="http://schemas.openxmlformats.org/officeDocument/2006/relationships/customXml" Target="../ink/ink3843.xml"/><Relationship Id="rId702" Type="http://schemas.openxmlformats.org/officeDocument/2006/relationships/image" Target="../media/image3840.png"/><Relationship Id="rId69" Type="http://schemas.openxmlformats.org/officeDocument/2006/relationships/image" Target="../media/image3524.png"/><Relationship Id="rId134" Type="http://schemas.openxmlformats.org/officeDocument/2006/relationships/customXml" Target="../ink/ink3669.xml"/><Relationship Id="rId579" Type="http://schemas.openxmlformats.org/officeDocument/2006/relationships/customXml" Target="../ink/ink3892.xml"/><Relationship Id="rId341" Type="http://schemas.openxmlformats.org/officeDocument/2006/relationships/image" Target="../media/image3660.png"/><Relationship Id="rId439" Type="http://schemas.openxmlformats.org/officeDocument/2006/relationships/image" Target="../media/image3709.png"/><Relationship Id="rId646" Type="http://schemas.openxmlformats.org/officeDocument/2006/relationships/image" Target="../media/image3812.png"/><Relationship Id="rId201" Type="http://schemas.openxmlformats.org/officeDocument/2006/relationships/image" Target="../media/image3590.png"/><Relationship Id="rId285" Type="http://schemas.openxmlformats.org/officeDocument/2006/relationships/image" Target="../media/image3632.png"/><Relationship Id="rId506" Type="http://schemas.openxmlformats.org/officeDocument/2006/relationships/image" Target="../media/image3742.png"/><Relationship Id="rId492" Type="http://schemas.openxmlformats.org/officeDocument/2006/relationships/image" Target="../media/image3735.png"/><Relationship Id="rId145" Type="http://schemas.openxmlformats.org/officeDocument/2006/relationships/image" Target="../media/image3562.png"/><Relationship Id="rId352" Type="http://schemas.openxmlformats.org/officeDocument/2006/relationships/customXml" Target="../ink/ink3778.xml"/><Relationship Id="rId212" Type="http://schemas.openxmlformats.org/officeDocument/2006/relationships/customXml" Target="../ink/ink3708.xml"/><Relationship Id="rId657" Type="http://schemas.openxmlformats.org/officeDocument/2006/relationships/customXml" Target="../ink/ink3931.xml"/><Relationship Id="rId296" Type="http://schemas.openxmlformats.org/officeDocument/2006/relationships/customXml" Target="../ink/ink3750.xml"/><Relationship Id="rId517" Type="http://schemas.openxmlformats.org/officeDocument/2006/relationships/customXml" Target="../ink/ink3861.xml"/><Relationship Id="rId60" Type="http://schemas.openxmlformats.org/officeDocument/2006/relationships/customXml" Target="../ink/ink3632.xml"/><Relationship Id="rId156" Type="http://schemas.openxmlformats.org/officeDocument/2006/relationships/customXml" Target="../ink/ink3680.xml"/><Relationship Id="rId363" Type="http://schemas.openxmlformats.org/officeDocument/2006/relationships/image" Target="../media/image3671.png"/><Relationship Id="rId570" Type="http://schemas.openxmlformats.org/officeDocument/2006/relationships/image" Target="../media/image3774.png"/><Relationship Id="rId223" Type="http://schemas.openxmlformats.org/officeDocument/2006/relationships/image" Target="../media/image3601.png"/><Relationship Id="rId430" Type="http://schemas.openxmlformats.org/officeDocument/2006/relationships/customXml" Target="../ink/ink3817.xml"/><Relationship Id="rId668" Type="http://schemas.openxmlformats.org/officeDocument/2006/relationships/image" Target="../media/image3823.png"/><Relationship Id="rId18" Type="http://schemas.openxmlformats.org/officeDocument/2006/relationships/customXml" Target="../ink/ink3611.xml"/><Relationship Id="rId528" Type="http://schemas.openxmlformats.org/officeDocument/2006/relationships/image" Target="../media/image3753.png"/><Relationship Id="rId167" Type="http://schemas.openxmlformats.org/officeDocument/2006/relationships/image" Target="../media/image3573.png"/><Relationship Id="rId374" Type="http://schemas.openxmlformats.org/officeDocument/2006/relationships/customXml" Target="../ink/ink3789.xml"/><Relationship Id="rId581" Type="http://schemas.openxmlformats.org/officeDocument/2006/relationships/customXml" Target="../ink/ink3893.xml"/><Relationship Id="rId71" Type="http://schemas.openxmlformats.org/officeDocument/2006/relationships/image" Target="../media/image3525.png"/><Relationship Id="rId234" Type="http://schemas.openxmlformats.org/officeDocument/2006/relationships/customXml" Target="../ink/ink3719.xml"/><Relationship Id="rId637" Type="http://schemas.openxmlformats.org/officeDocument/2006/relationships/customXml" Target="../ink/ink3921.xml"/><Relationship Id="rId679" Type="http://schemas.openxmlformats.org/officeDocument/2006/relationships/customXml" Target="../ink/ink3942.xml"/><Relationship Id="rId2" Type="http://schemas.openxmlformats.org/officeDocument/2006/relationships/customXml" Target="../ink/ink3603.xml"/><Relationship Id="rId29" Type="http://schemas.openxmlformats.org/officeDocument/2006/relationships/image" Target="../media/image3504.png"/><Relationship Id="rId276" Type="http://schemas.openxmlformats.org/officeDocument/2006/relationships/customXml" Target="../ink/ink3740.xml"/><Relationship Id="rId441" Type="http://schemas.openxmlformats.org/officeDocument/2006/relationships/image" Target="../media/image3710.png"/><Relationship Id="rId483" Type="http://schemas.openxmlformats.org/officeDocument/2006/relationships/customXml" Target="../ink/ink3844.xml"/><Relationship Id="rId539" Type="http://schemas.openxmlformats.org/officeDocument/2006/relationships/customXml" Target="../ink/ink3872.xml"/><Relationship Id="rId690" Type="http://schemas.openxmlformats.org/officeDocument/2006/relationships/image" Target="../media/image3834.png"/><Relationship Id="rId704" Type="http://schemas.openxmlformats.org/officeDocument/2006/relationships/image" Target="../media/image3841.png"/><Relationship Id="rId40" Type="http://schemas.openxmlformats.org/officeDocument/2006/relationships/customXml" Target="../ink/ink3622.xml"/><Relationship Id="rId136" Type="http://schemas.openxmlformats.org/officeDocument/2006/relationships/customXml" Target="../ink/ink3670.xml"/><Relationship Id="rId178" Type="http://schemas.openxmlformats.org/officeDocument/2006/relationships/customXml" Target="../ink/ink3691.xml"/><Relationship Id="rId301" Type="http://schemas.openxmlformats.org/officeDocument/2006/relationships/image" Target="../media/image3640.png"/><Relationship Id="rId343" Type="http://schemas.openxmlformats.org/officeDocument/2006/relationships/image" Target="../media/image3661.png"/><Relationship Id="rId550" Type="http://schemas.openxmlformats.org/officeDocument/2006/relationships/image" Target="../media/image3764.png"/><Relationship Id="rId82" Type="http://schemas.openxmlformats.org/officeDocument/2006/relationships/customXml" Target="../ink/ink3643.xml"/><Relationship Id="rId203" Type="http://schemas.openxmlformats.org/officeDocument/2006/relationships/image" Target="../media/image3591.png"/><Relationship Id="rId385" Type="http://schemas.openxmlformats.org/officeDocument/2006/relationships/image" Target="../media/image3682.png"/><Relationship Id="rId592" Type="http://schemas.openxmlformats.org/officeDocument/2006/relationships/image" Target="../media/image3785.png"/><Relationship Id="rId606" Type="http://schemas.openxmlformats.org/officeDocument/2006/relationships/image" Target="../media/image3792.png"/><Relationship Id="rId648" Type="http://schemas.openxmlformats.org/officeDocument/2006/relationships/image" Target="../media/image3813.png"/><Relationship Id="rId245" Type="http://schemas.openxmlformats.org/officeDocument/2006/relationships/image" Target="../media/image3612.png"/><Relationship Id="rId287" Type="http://schemas.openxmlformats.org/officeDocument/2006/relationships/image" Target="../media/image3633.png"/><Relationship Id="rId410" Type="http://schemas.openxmlformats.org/officeDocument/2006/relationships/customXml" Target="../ink/ink3807.xml"/><Relationship Id="rId452" Type="http://schemas.openxmlformats.org/officeDocument/2006/relationships/customXml" Target="../ink/ink3828.xml"/><Relationship Id="rId494" Type="http://schemas.openxmlformats.org/officeDocument/2006/relationships/image" Target="../media/image3736.png"/><Relationship Id="rId508" Type="http://schemas.openxmlformats.org/officeDocument/2006/relationships/image" Target="../media/image3743.png"/><Relationship Id="rId105" Type="http://schemas.openxmlformats.org/officeDocument/2006/relationships/image" Target="../media/image3542.png"/><Relationship Id="rId147" Type="http://schemas.openxmlformats.org/officeDocument/2006/relationships/image" Target="../media/image3563.png"/><Relationship Id="rId312" Type="http://schemas.openxmlformats.org/officeDocument/2006/relationships/customXml" Target="../ink/ink3758.xml"/><Relationship Id="rId354" Type="http://schemas.openxmlformats.org/officeDocument/2006/relationships/customXml" Target="../ink/ink3779.xml"/><Relationship Id="rId51" Type="http://schemas.openxmlformats.org/officeDocument/2006/relationships/image" Target="../media/image3515.png"/><Relationship Id="rId93" Type="http://schemas.openxmlformats.org/officeDocument/2006/relationships/image" Target="../media/image3536.png"/><Relationship Id="rId189" Type="http://schemas.openxmlformats.org/officeDocument/2006/relationships/image" Target="../media/image3584.png"/><Relationship Id="rId396" Type="http://schemas.openxmlformats.org/officeDocument/2006/relationships/customXml" Target="../ink/ink3800.xml"/><Relationship Id="rId561" Type="http://schemas.openxmlformats.org/officeDocument/2006/relationships/customXml" Target="../ink/ink3883.xml"/><Relationship Id="rId617" Type="http://schemas.openxmlformats.org/officeDocument/2006/relationships/customXml" Target="../ink/ink3911.xml"/><Relationship Id="rId659" Type="http://schemas.openxmlformats.org/officeDocument/2006/relationships/customXml" Target="../ink/ink3932.xml"/><Relationship Id="rId214" Type="http://schemas.openxmlformats.org/officeDocument/2006/relationships/customXml" Target="../ink/ink3709.xml"/><Relationship Id="rId256" Type="http://schemas.openxmlformats.org/officeDocument/2006/relationships/customXml" Target="../ink/ink3730.xml"/><Relationship Id="rId298" Type="http://schemas.openxmlformats.org/officeDocument/2006/relationships/customXml" Target="../ink/ink3751.xml"/><Relationship Id="rId421" Type="http://schemas.openxmlformats.org/officeDocument/2006/relationships/image" Target="../media/image3700.png"/><Relationship Id="rId463" Type="http://schemas.openxmlformats.org/officeDocument/2006/relationships/customXml" Target="../ink/ink3834.xml"/><Relationship Id="rId519" Type="http://schemas.openxmlformats.org/officeDocument/2006/relationships/customXml" Target="../ink/ink3862.xml"/><Relationship Id="rId670" Type="http://schemas.openxmlformats.org/officeDocument/2006/relationships/image" Target="../media/image3824.png"/><Relationship Id="rId116" Type="http://schemas.openxmlformats.org/officeDocument/2006/relationships/customXml" Target="../ink/ink3660.xml"/><Relationship Id="rId158" Type="http://schemas.openxmlformats.org/officeDocument/2006/relationships/customXml" Target="../ink/ink3681.xml"/><Relationship Id="rId323" Type="http://schemas.openxmlformats.org/officeDocument/2006/relationships/image" Target="../media/image3651.png"/><Relationship Id="rId530" Type="http://schemas.openxmlformats.org/officeDocument/2006/relationships/image" Target="../media/image3754.png"/><Relationship Id="rId20" Type="http://schemas.openxmlformats.org/officeDocument/2006/relationships/customXml" Target="../ink/ink3612.xml"/><Relationship Id="rId62" Type="http://schemas.openxmlformats.org/officeDocument/2006/relationships/customXml" Target="../ink/ink3633.xml"/><Relationship Id="rId365" Type="http://schemas.openxmlformats.org/officeDocument/2006/relationships/image" Target="../media/image3672.png"/><Relationship Id="rId572" Type="http://schemas.openxmlformats.org/officeDocument/2006/relationships/image" Target="../media/image3775.png"/><Relationship Id="rId628" Type="http://schemas.openxmlformats.org/officeDocument/2006/relationships/image" Target="../media/image3803.png"/><Relationship Id="rId225" Type="http://schemas.openxmlformats.org/officeDocument/2006/relationships/image" Target="../media/image3602.png"/><Relationship Id="rId267" Type="http://schemas.openxmlformats.org/officeDocument/2006/relationships/image" Target="../media/image3623.png"/><Relationship Id="rId432" Type="http://schemas.openxmlformats.org/officeDocument/2006/relationships/customXml" Target="../ink/ink3818.xml"/><Relationship Id="rId474" Type="http://schemas.openxmlformats.org/officeDocument/2006/relationships/image" Target="../media/image3726.png"/><Relationship Id="rId127" Type="http://schemas.openxmlformats.org/officeDocument/2006/relationships/image" Target="../media/image3553.png"/><Relationship Id="rId681" Type="http://schemas.openxmlformats.org/officeDocument/2006/relationships/customXml" Target="../ink/ink3943.xml"/><Relationship Id="rId31" Type="http://schemas.openxmlformats.org/officeDocument/2006/relationships/image" Target="../media/image3505.png"/><Relationship Id="rId73" Type="http://schemas.openxmlformats.org/officeDocument/2006/relationships/image" Target="../media/image3526.png"/><Relationship Id="rId169" Type="http://schemas.openxmlformats.org/officeDocument/2006/relationships/image" Target="../media/image3574.png"/><Relationship Id="rId334" Type="http://schemas.openxmlformats.org/officeDocument/2006/relationships/customXml" Target="../ink/ink3769.xml"/><Relationship Id="rId376" Type="http://schemas.openxmlformats.org/officeDocument/2006/relationships/customXml" Target="../ink/ink3790.xml"/><Relationship Id="rId541" Type="http://schemas.openxmlformats.org/officeDocument/2006/relationships/customXml" Target="../ink/ink3873.xml"/><Relationship Id="rId583" Type="http://schemas.openxmlformats.org/officeDocument/2006/relationships/customXml" Target="../ink/ink3894.xml"/><Relationship Id="rId639" Type="http://schemas.openxmlformats.org/officeDocument/2006/relationships/customXml" Target="../ink/ink3922.xml"/><Relationship Id="rId4" Type="http://schemas.openxmlformats.org/officeDocument/2006/relationships/customXml" Target="../ink/ink3604.xml"/><Relationship Id="rId180" Type="http://schemas.openxmlformats.org/officeDocument/2006/relationships/customXml" Target="../ink/ink3692.xml"/><Relationship Id="rId236" Type="http://schemas.openxmlformats.org/officeDocument/2006/relationships/customXml" Target="../ink/ink3720.xml"/><Relationship Id="rId278" Type="http://schemas.openxmlformats.org/officeDocument/2006/relationships/customXml" Target="../ink/ink3741.xml"/><Relationship Id="rId401" Type="http://schemas.openxmlformats.org/officeDocument/2006/relationships/image" Target="../media/image3690.png"/><Relationship Id="rId443" Type="http://schemas.openxmlformats.org/officeDocument/2006/relationships/image" Target="../media/image3711.png"/><Relationship Id="rId650" Type="http://schemas.openxmlformats.org/officeDocument/2006/relationships/image" Target="../media/image3814.png"/><Relationship Id="rId303" Type="http://schemas.openxmlformats.org/officeDocument/2006/relationships/image" Target="../media/image3641.png"/><Relationship Id="rId485" Type="http://schemas.openxmlformats.org/officeDocument/2006/relationships/customXml" Target="../ink/ink3845.xml"/><Relationship Id="rId692" Type="http://schemas.openxmlformats.org/officeDocument/2006/relationships/image" Target="../media/image3835.png"/><Relationship Id="rId706" Type="http://schemas.openxmlformats.org/officeDocument/2006/relationships/image" Target="../media/image3842.png"/><Relationship Id="rId42" Type="http://schemas.openxmlformats.org/officeDocument/2006/relationships/customXml" Target="../ink/ink3623.xml"/><Relationship Id="rId84" Type="http://schemas.openxmlformats.org/officeDocument/2006/relationships/customXml" Target="../ink/ink3644.xml"/><Relationship Id="rId138" Type="http://schemas.openxmlformats.org/officeDocument/2006/relationships/customXml" Target="../ink/ink3671.xml"/><Relationship Id="rId345" Type="http://schemas.openxmlformats.org/officeDocument/2006/relationships/image" Target="../media/image3662.png"/><Relationship Id="rId387" Type="http://schemas.openxmlformats.org/officeDocument/2006/relationships/image" Target="../media/image3683.png"/><Relationship Id="rId510" Type="http://schemas.openxmlformats.org/officeDocument/2006/relationships/image" Target="../media/image3744.png"/><Relationship Id="rId552" Type="http://schemas.openxmlformats.org/officeDocument/2006/relationships/image" Target="../media/image3765.png"/><Relationship Id="rId594" Type="http://schemas.openxmlformats.org/officeDocument/2006/relationships/image" Target="../media/image3786.png"/><Relationship Id="rId608" Type="http://schemas.openxmlformats.org/officeDocument/2006/relationships/image" Target="../media/image3793.png"/><Relationship Id="rId191" Type="http://schemas.openxmlformats.org/officeDocument/2006/relationships/image" Target="../media/image3585.png"/><Relationship Id="rId205" Type="http://schemas.openxmlformats.org/officeDocument/2006/relationships/image" Target="../media/image3592.png"/><Relationship Id="rId247" Type="http://schemas.openxmlformats.org/officeDocument/2006/relationships/image" Target="../media/image3613.png"/><Relationship Id="rId412" Type="http://schemas.openxmlformats.org/officeDocument/2006/relationships/customXml" Target="../ink/ink3808.xml"/><Relationship Id="rId107" Type="http://schemas.openxmlformats.org/officeDocument/2006/relationships/image" Target="../media/image3543.png"/><Relationship Id="rId289" Type="http://schemas.openxmlformats.org/officeDocument/2006/relationships/image" Target="../media/image3634.png"/><Relationship Id="rId454" Type="http://schemas.openxmlformats.org/officeDocument/2006/relationships/customXml" Target="../ink/ink3829.xml"/><Relationship Id="rId496" Type="http://schemas.openxmlformats.org/officeDocument/2006/relationships/image" Target="../media/image3737.png"/><Relationship Id="rId661" Type="http://schemas.openxmlformats.org/officeDocument/2006/relationships/customXml" Target="../ink/ink3933.xml"/><Relationship Id="rId11" Type="http://schemas.openxmlformats.org/officeDocument/2006/relationships/image" Target="../media/image3496.png"/><Relationship Id="rId53" Type="http://schemas.openxmlformats.org/officeDocument/2006/relationships/image" Target="../media/image3516.png"/><Relationship Id="rId149" Type="http://schemas.openxmlformats.org/officeDocument/2006/relationships/image" Target="../media/image3564.png"/><Relationship Id="rId314" Type="http://schemas.openxmlformats.org/officeDocument/2006/relationships/customXml" Target="../ink/ink3759.xml"/><Relationship Id="rId356" Type="http://schemas.openxmlformats.org/officeDocument/2006/relationships/customXml" Target="../ink/ink3780.xml"/><Relationship Id="rId398" Type="http://schemas.openxmlformats.org/officeDocument/2006/relationships/customXml" Target="../ink/ink3801.xml"/><Relationship Id="rId521" Type="http://schemas.openxmlformats.org/officeDocument/2006/relationships/customXml" Target="../ink/ink3863.xml"/><Relationship Id="rId563" Type="http://schemas.openxmlformats.org/officeDocument/2006/relationships/customXml" Target="../ink/ink3884.xml"/><Relationship Id="rId619" Type="http://schemas.openxmlformats.org/officeDocument/2006/relationships/customXml" Target="../ink/ink3912.xml"/><Relationship Id="rId95" Type="http://schemas.openxmlformats.org/officeDocument/2006/relationships/image" Target="../media/image3537.png"/><Relationship Id="rId160" Type="http://schemas.openxmlformats.org/officeDocument/2006/relationships/customXml" Target="../ink/ink3682.xml"/><Relationship Id="rId216" Type="http://schemas.openxmlformats.org/officeDocument/2006/relationships/customXml" Target="../ink/ink3710.xml"/><Relationship Id="rId423" Type="http://schemas.openxmlformats.org/officeDocument/2006/relationships/image" Target="../media/image3701.png"/><Relationship Id="rId258" Type="http://schemas.openxmlformats.org/officeDocument/2006/relationships/customXml" Target="../ink/ink3731.xml"/><Relationship Id="rId465" Type="http://schemas.openxmlformats.org/officeDocument/2006/relationships/customXml" Target="../ink/ink3835.xml"/><Relationship Id="rId630" Type="http://schemas.openxmlformats.org/officeDocument/2006/relationships/image" Target="../media/image3804.png"/><Relationship Id="rId672" Type="http://schemas.openxmlformats.org/officeDocument/2006/relationships/image" Target="../media/image3825.png"/><Relationship Id="rId22" Type="http://schemas.openxmlformats.org/officeDocument/2006/relationships/customXml" Target="../ink/ink3613.xml"/><Relationship Id="rId64" Type="http://schemas.openxmlformats.org/officeDocument/2006/relationships/customXml" Target="../ink/ink3634.xml"/><Relationship Id="rId118" Type="http://schemas.openxmlformats.org/officeDocument/2006/relationships/customXml" Target="../ink/ink3661.xml"/><Relationship Id="rId325" Type="http://schemas.openxmlformats.org/officeDocument/2006/relationships/image" Target="../media/image3652.png"/><Relationship Id="rId367" Type="http://schemas.openxmlformats.org/officeDocument/2006/relationships/image" Target="../media/image3673.png"/><Relationship Id="rId532" Type="http://schemas.openxmlformats.org/officeDocument/2006/relationships/image" Target="../media/image3755.png"/><Relationship Id="rId574" Type="http://schemas.openxmlformats.org/officeDocument/2006/relationships/image" Target="../media/image3776.png"/><Relationship Id="rId171" Type="http://schemas.openxmlformats.org/officeDocument/2006/relationships/image" Target="../media/image3575.png"/><Relationship Id="rId227" Type="http://schemas.openxmlformats.org/officeDocument/2006/relationships/image" Target="../media/image3603.png"/><Relationship Id="rId269" Type="http://schemas.openxmlformats.org/officeDocument/2006/relationships/image" Target="../media/image3624.png"/><Relationship Id="rId434" Type="http://schemas.openxmlformats.org/officeDocument/2006/relationships/customXml" Target="../ink/ink3819.xml"/><Relationship Id="rId476" Type="http://schemas.openxmlformats.org/officeDocument/2006/relationships/image" Target="../media/image3727.png"/><Relationship Id="rId641" Type="http://schemas.openxmlformats.org/officeDocument/2006/relationships/customXml" Target="../ink/ink3923.xml"/><Relationship Id="rId683" Type="http://schemas.openxmlformats.org/officeDocument/2006/relationships/customXml" Target="../ink/ink3944.xml"/><Relationship Id="rId33" Type="http://schemas.openxmlformats.org/officeDocument/2006/relationships/image" Target="../media/image3506.png"/><Relationship Id="rId129" Type="http://schemas.openxmlformats.org/officeDocument/2006/relationships/image" Target="../media/image3554.png"/><Relationship Id="rId280" Type="http://schemas.openxmlformats.org/officeDocument/2006/relationships/customXml" Target="../ink/ink3742.xml"/><Relationship Id="rId336" Type="http://schemas.openxmlformats.org/officeDocument/2006/relationships/customXml" Target="../ink/ink3770.xml"/><Relationship Id="rId501" Type="http://schemas.openxmlformats.org/officeDocument/2006/relationships/customXml" Target="../ink/ink3853.xml"/><Relationship Id="rId543" Type="http://schemas.openxmlformats.org/officeDocument/2006/relationships/customXml" Target="../ink/ink3874.xml"/><Relationship Id="rId75" Type="http://schemas.openxmlformats.org/officeDocument/2006/relationships/image" Target="../media/image3527.png"/><Relationship Id="rId140" Type="http://schemas.openxmlformats.org/officeDocument/2006/relationships/customXml" Target="../ink/ink3672.xml"/><Relationship Id="rId182" Type="http://schemas.openxmlformats.org/officeDocument/2006/relationships/customXml" Target="../ink/ink3693.xml"/><Relationship Id="rId378" Type="http://schemas.openxmlformats.org/officeDocument/2006/relationships/customXml" Target="../ink/ink3791.xml"/><Relationship Id="rId403" Type="http://schemas.openxmlformats.org/officeDocument/2006/relationships/image" Target="../media/image3691.png"/><Relationship Id="rId585" Type="http://schemas.openxmlformats.org/officeDocument/2006/relationships/customXml" Target="../ink/ink3895.xml"/><Relationship Id="rId6" Type="http://schemas.openxmlformats.org/officeDocument/2006/relationships/customXml" Target="../ink/ink3605.xml"/><Relationship Id="rId238" Type="http://schemas.openxmlformats.org/officeDocument/2006/relationships/customXml" Target="../ink/ink3721.xml"/><Relationship Id="rId445" Type="http://schemas.openxmlformats.org/officeDocument/2006/relationships/image" Target="../media/image3712.png"/><Relationship Id="rId487" Type="http://schemas.openxmlformats.org/officeDocument/2006/relationships/customXml" Target="../ink/ink3846.xml"/><Relationship Id="rId610" Type="http://schemas.openxmlformats.org/officeDocument/2006/relationships/image" Target="../media/image3794.png"/><Relationship Id="rId652" Type="http://schemas.openxmlformats.org/officeDocument/2006/relationships/image" Target="../media/image3815.png"/><Relationship Id="rId694" Type="http://schemas.openxmlformats.org/officeDocument/2006/relationships/image" Target="../media/image3836.png"/><Relationship Id="rId708" Type="http://schemas.openxmlformats.org/officeDocument/2006/relationships/image" Target="../media/image3843.png"/><Relationship Id="rId291" Type="http://schemas.openxmlformats.org/officeDocument/2006/relationships/image" Target="../media/image3635.png"/><Relationship Id="rId305" Type="http://schemas.openxmlformats.org/officeDocument/2006/relationships/image" Target="../media/image3642.png"/><Relationship Id="rId347" Type="http://schemas.openxmlformats.org/officeDocument/2006/relationships/image" Target="../media/image3663.png"/><Relationship Id="rId512" Type="http://schemas.openxmlformats.org/officeDocument/2006/relationships/image" Target="../media/image3745.png"/><Relationship Id="rId44" Type="http://schemas.openxmlformats.org/officeDocument/2006/relationships/customXml" Target="../ink/ink3624.xml"/><Relationship Id="rId86" Type="http://schemas.openxmlformats.org/officeDocument/2006/relationships/customXml" Target="../ink/ink3645.xml"/><Relationship Id="rId151" Type="http://schemas.openxmlformats.org/officeDocument/2006/relationships/image" Target="../media/image3565.png"/><Relationship Id="rId389" Type="http://schemas.openxmlformats.org/officeDocument/2006/relationships/image" Target="../media/image3684.png"/><Relationship Id="rId554" Type="http://schemas.openxmlformats.org/officeDocument/2006/relationships/image" Target="../media/image3766.png"/><Relationship Id="rId596" Type="http://schemas.openxmlformats.org/officeDocument/2006/relationships/image" Target="../media/image3787.png"/><Relationship Id="rId193" Type="http://schemas.openxmlformats.org/officeDocument/2006/relationships/image" Target="../media/image3586.png"/><Relationship Id="rId207" Type="http://schemas.openxmlformats.org/officeDocument/2006/relationships/image" Target="../media/image3593.png"/><Relationship Id="rId249" Type="http://schemas.openxmlformats.org/officeDocument/2006/relationships/image" Target="../media/image3614.png"/><Relationship Id="rId414" Type="http://schemas.openxmlformats.org/officeDocument/2006/relationships/customXml" Target="../ink/ink3809.xml"/><Relationship Id="rId456" Type="http://schemas.openxmlformats.org/officeDocument/2006/relationships/image" Target="../media/image3717.png"/><Relationship Id="rId498" Type="http://schemas.openxmlformats.org/officeDocument/2006/relationships/image" Target="../media/image3738.png"/><Relationship Id="rId621" Type="http://schemas.openxmlformats.org/officeDocument/2006/relationships/customXml" Target="../ink/ink3913.xml"/><Relationship Id="rId663" Type="http://schemas.openxmlformats.org/officeDocument/2006/relationships/customXml" Target="../ink/ink3934.xml"/><Relationship Id="rId13" Type="http://schemas.openxmlformats.org/officeDocument/2006/relationships/image" Target="../media/image3497.png"/><Relationship Id="rId109" Type="http://schemas.openxmlformats.org/officeDocument/2006/relationships/image" Target="../media/image3544.png"/><Relationship Id="rId260" Type="http://schemas.openxmlformats.org/officeDocument/2006/relationships/customXml" Target="../ink/ink3732.xml"/><Relationship Id="rId316" Type="http://schemas.openxmlformats.org/officeDocument/2006/relationships/customXml" Target="../ink/ink3760.xml"/><Relationship Id="rId523" Type="http://schemas.openxmlformats.org/officeDocument/2006/relationships/customXml" Target="../ink/ink3864.xml"/><Relationship Id="rId55" Type="http://schemas.openxmlformats.org/officeDocument/2006/relationships/image" Target="../media/image3517.png"/><Relationship Id="rId97" Type="http://schemas.openxmlformats.org/officeDocument/2006/relationships/image" Target="../media/image3538.png"/><Relationship Id="rId120" Type="http://schemas.openxmlformats.org/officeDocument/2006/relationships/customXml" Target="../ink/ink3662.xml"/><Relationship Id="rId358" Type="http://schemas.openxmlformats.org/officeDocument/2006/relationships/customXml" Target="../ink/ink3781.xml"/><Relationship Id="rId565" Type="http://schemas.openxmlformats.org/officeDocument/2006/relationships/customXml" Target="../ink/ink3885.xml"/><Relationship Id="rId162" Type="http://schemas.openxmlformats.org/officeDocument/2006/relationships/customXml" Target="../ink/ink3683.xml"/><Relationship Id="rId218" Type="http://schemas.openxmlformats.org/officeDocument/2006/relationships/customXml" Target="../ink/ink3711.xml"/><Relationship Id="rId425" Type="http://schemas.openxmlformats.org/officeDocument/2006/relationships/image" Target="../media/image3702.png"/><Relationship Id="rId467" Type="http://schemas.openxmlformats.org/officeDocument/2006/relationships/customXml" Target="../ink/ink3836.xml"/><Relationship Id="rId632" Type="http://schemas.openxmlformats.org/officeDocument/2006/relationships/image" Target="../media/image3805.png"/><Relationship Id="rId271" Type="http://schemas.openxmlformats.org/officeDocument/2006/relationships/image" Target="../media/image3625.png"/><Relationship Id="rId674" Type="http://schemas.openxmlformats.org/officeDocument/2006/relationships/image" Target="../media/image3826.png"/><Relationship Id="rId24" Type="http://schemas.openxmlformats.org/officeDocument/2006/relationships/customXml" Target="../ink/ink3614.xml"/><Relationship Id="rId66" Type="http://schemas.openxmlformats.org/officeDocument/2006/relationships/customXml" Target="../ink/ink3635.xml"/><Relationship Id="rId131" Type="http://schemas.openxmlformats.org/officeDocument/2006/relationships/image" Target="../media/image3555.png"/><Relationship Id="rId327" Type="http://schemas.openxmlformats.org/officeDocument/2006/relationships/image" Target="../media/image3653.png"/><Relationship Id="rId369" Type="http://schemas.openxmlformats.org/officeDocument/2006/relationships/image" Target="../media/image3674.png"/><Relationship Id="rId534" Type="http://schemas.openxmlformats.org/officeDocument/2006/relationships/image" Target="../media/image3756.png"/><Relationship Id="rId576" Type="http://schemas.openxmlformats.org/officeDocument/2006/relationships/image" Target="../media/image3777.png"/><Relationship Id="rId173" Type="http://schemas.openxmlformats.org/officeDocument/2006/relationships/image" Target="../media/image3576.png"/><Relationship Id="rId229" Type="http://schemas.openxmlformats.org/officeDocument/2006/relationships/image" Target="../media/image3604.png"/><Relationship Id="rId380" Type="http://schemas.openxmlformats.org/officeDocument/2006/relationships/customXml" Target="../ink/ink3792.xml"/><Relationship Id="rId436" Type="http://schemas.openxmlformats.org/officeDocument/2006/relationships/customXml" Target="../ink/ink3820.xml"/><Relationship Id="rId601" Type="http://schemas.openxmlformats.org/officeDocument/2006/relationships/customXml" Target="../ink/ink3903.xml"/><Relationship Id="rId643" Type="http://schemas.openxmlformats.org/officeDocument/2006/relationships/customXml" Target="../ink/ink3924.xml"/><Relationship Id="rId240" Type="http://schemas.openxmlformats.org/officeDocument/2006/relationships/customXml" Target="../ink/ink3722.xml"/><Relationship Id="rId478" Type="http://schemas.openxmlformats.org/officeDocument/2006/relationships/image" Target="../media/image3728.png"/><Relationship Id="rId685" Type="http://schemas.openxmlformats.org/officeDocument/2006/relationships/customXml" Target="../ink/ink3945.xml"/><Relationship Id="rId35" Type="http://schemas.openxmlformats.org/officeDocument/2006/relationships/image" Target="../media/image3507.png"/><Relationship Id="rId77" Type="http://schemas.openxmlformats.org/officeDocument/2006/relationships/image" Target="../media/image3528.png"/><Relationship Id="rId100" Type="http://schemas.openxmlformats.org/officeDocument/2006/relationships/customXml" Target="../ink/ink3652.xml"/><Relationship Id="rId282" Type="http://schemas.openxmlformats.org/officeDocument/2006/relationships/customXml" Target="../ink/ink3743.xml"/><Relationship Id="rId338" Type="http://schemas.openxmlformats.org/officeDocument/2006/relationships/customXml" Target="../ink/ink3771.xml"/><Relationship Id="rId503" Type="http://schemas.openxmlformats.org/officeDocument/2006/relationships/customXml" Target="../ink/ink3854.xml"/><Relationship Id="rId545" Type="http://schemas.openxmlformats.org/officeDocument/2006/relationships/customXml" Target="../ink/ink3875.xml"/><Relationship Id="rId587" Type="http://schemas.openxmlformats.org/officeDocument/2006/relationships/customXml" Target="../ink/ink3896.xml"/><Relationship Id="rId710" Type="http://schemas.openxmlformats.org/officeDocument/2006/relationships/image" Target="../media/image3844.png"/><Relationship Id="rId8" Type="http://schemas.openxmlformats.org/officeDocument/2006/relationships/customXml" Target="../ink/ink3606.xml"/><Relationship Id="rId142" Type="http://schemas.openxmlformats.org/officeDocument/2006/relationships/customXml" Target="../ink/ink3673.xml"/><Relationship Id="rId184" Type="http://schemas.openxmlformats.org/officeDocument/2006/relationships/customXml" Target="../ink/ink3694.xml"/><Relationship Id="rId391" Type="http://schemas.openxmlformats.org/officeDocument/2006/relationships/image" Target="../media/image3685.png"/><Relationship Id="rId405" Type="http://schemas.openxmlformats.org/officeDocument/2006/relationships/image" Target="../media/image3692.png"/><Relationship Id="rId447" Type="http://schemas.openxmlformats.org/officeDocument/2006/relationships/image" Target="../media/image3713.png"/><Relationship Id="rId612" Type="http://schemas.openxmlformats.org/officeDocument/2006/relationships/image" Target="../media/image3795.png"/><Relationship Id="rId251" Type="http://schemas.openxmlformats.org/officeDocument/2006/relationships/image" Target="../media/image3615.png"/><Relationship Id="rId489" Type="http://schemas.openxmlformats.org/officeDocument/2006/relationships/customXml" Target="../ink/ink3847.xml"/><Relationship Id="rId654" Type="http://schemas.openxmlformats.org/officeDocument/2006/relationships/image" Target="../media/image3816.png"/><Relationship Id="rId696" Type="http://schemas.openxmlformats.org/officeDocument/2006/relationships/image" Target="../media/image3837.png"/><Relationship Id="rId46" Type="http://schemas.openxmlformats.org/officeDocument/2006/relationships/customXml" Target="../ink/ink3625.xml"/><Relationship Id="rId293" Type="http://schemas.openxmlformats.org/officeDocument/2006/relationships/image" Target="../media/image3636.png"/><Relationship Id="rId307" Type="http://schemas.openxmlformats.org/officeDocument/2006/relationships/image" Target="../media/image3643.png"/><Relationship Id="rId349" Type="http://schemas.openxmlformats.org/officeDocument/2006/relationships/image" Target="../media/image3664.png"/><Relationship Id="rId514" Type="http://schemas.openxmlformats.org/officeDocument/2006/relationships/image" Target="../media/image3746.png"/><Relationship Id="rId556" Type="http://schemas.openxmlformats.org/officeDocument/2006/relationships/image" Target="../media/image3767.png"/><Relationship Id="rId88" Type="http://schemas.openxmlformats.org/officeDocument/2006/relationships/customXml" Target="../ink/ink3646.xml"/><Relationship Id="rId111" Type="http://schemas.openxmlformats.org/officeDocument/2006/relationships/image" Target="../media/image3545.png"/><Relationship Id="rId153" Type="http://schemas.openxmlformats.org/officeDocument/2006/relationships/image" Target="../media/image3566.png"/><Relationship Id="rId195" Type="http://schemas.openxmlformats.org/officeDocument/2006/relationships/image" Target="../media/image3587.png"/><Relationship Id="rId209" Type="http://schemas.openxmlformats.org/officeDocument/2006/relationships/image" Target="../media/image3594.png"/><Relationship Id="rId360" Type="http://schemas.openxmlformats.org/officeDocument/2006/relationships/customXml" Target="../ink/ink3782.xml"/><Relationship Id="rId416" Type="http://schemas.openxmlformats.org/officeDocument/2006/relationships/customXml" Target="../ink/ink3810.xml"/><Relationship Id="rId598" Type="http://schemas.openxmlformats.org/officeDocument/2006/relationships/image" Target="../media/image3788.png"/><Relationship Id="rId220" Type="http://schemas.openxmlformats.org/officeDocument/2006/relationships/customXml" Target="../ink/ink3712.xml"/><Relationship Id="rId458" Type="http://schemas.openxmlformats.org/officeDocument/2006/relationships/image" Target="../media/image3718.png"/><Relationship Id="rId623" Type="http://schemas.openxmlformats.org/officeDocument/2006/relationships/customXml" Target="../ink/ink3914.xml"/><Relationship Id="rId665" Type="http://schemas.openxmlformats.org/officeDocument/2006/relationships/customXml" Target="../ink/ink3935.xml"/><Relationship Id="rId15" Type="http://schemas.openxmlformats.org/officeDocument/2006/relationships/image" Target="../media/image3498.png"/><Relationship Id="rId57" Type="http://schemas.openxmlformats.org/officeDocument/2006/relationships/image" Target="../media/image3518.png"/><Relationship Id="rId262" Type="http://schemas.openxmlformats.org/officeDocument/2006/relationships/customXml" Target="../ink/ink3733.xml"/><Relationship Id="rId318" Type="http://schemas.openxmlformats.org/officeDocument/2006/relationships/customXml" Target="../ink/ink3761.xml"/><Relationship Id="rId525" Type="http://schemas.openxmlformats.org/officeDocument/2006/relationships/customXml" Target="../ink/ink3865.xml"/><Relationship Id="rId567" Type="http://schemas.openxmlformats.org/officeDocument/2006/relationships/customXml" Target="../ink/ink3886.xml"/><Relationship Id="rId99" Type="http://schemas.openxmlformats.org/officeDocument/2006/relationships/image" Target="../media/image3539.png"/><Relationship Id="rId122" Type="http://schemas.openxmlformats.org/officeDocument/2006/relationships/customXml" Target="../ink/ink3663.xml"/><Relationship Id="rId164" Type="http://schemas.openxmlformats.org/officeDocument/2006/relationships/customXml" Target="../ink/ink3684.xml"/><Relationship Id="rId371" Type="http://schemas.openxmlformats.org/officeDocument/2006/relationships/image" Target="../media/image3675.png"/><Relationship Id="rId427" Type="http://schemas.openxmlformats.org/officeDocument/2006/relationships/image" Target="../media/image3703.png"/><Relationship Id="rId469" Type="http://schemas.openxmlformats.org/officeDocument/2006/relationships/customXml" Target="../ink/ink3837.xml"/><Relationship Id="rId634" Type="http://schemas.openxmlformats.org/officeDocument/2006/relationships/image" Target="../media/image3806.png"/><Relationship Id="rId676" Type="http://schemas.openxmlformats.org/officeDocument/2006/relationships/image" Target="../media/image3827.png"/><Relationship Id="rId26" Type="http://schemas.openxmlformats.org/officeDocument/2006/relationships/customXml" Target="../ink/ink3615.xml"/><Relationship Id="rId231" Type="http://schemas.openxmlformats.org/officeDocument/2006/relationships/image" Target="../media/image3605.png"/><Relationship Id="rId273" Type="http://schemas.openxmlformats.org/officeDocument/2006/relationships/image" Target="../media/image3626.png"/><Relationship Id="rId329" Type="http://schemas.openxmlformats.org/officeDocument/2006/relationships/image" Target="../media/image3654.png"/><Relationship Id="rId480" Type="http://schemas.openxmlformats.org/officeDocument/2006/relationships/image" Target="../media/image3729.png"/><Relationship Id="rId536" Type="http://schemas.openxmlformats.org/officeDocument/2006/relationships/image" Target="../media/image3757.png"/><Relationship Id="rId701" Type="http://schemas.openxmlformats.org/officeDocument/2006/relationships/customXml" Target="../ink/ink3953.xml"/><Relationship Id="rId68" Type="http://schemas.openxmlformats.org/officeDocument/2006/relationships/customXml" Target="../ink/ink3636.xml"/><Relationship Id="rId133" Type="http://schemas.openxmlformats.org/officeDocument/2006/relationships/image" Target="../media/image3556.png"/><Relationship Id="rId175" Type="http://schemas.openxmlformats.org/officeDocument/2006/relationships/image" Target="../media/image3577.png"/><Relationship Id="rId340" Type="http://schemas.openxmlformats.org/officeDocument/2006/relationships/customXml" Target="../ink/ink3772.xml"/><Relationship Id="rId578" Type="http://schemas.openxmlformats.org/officeDocument/2006/relationships/image" Target="../media/image3778.png"/><Relationship Id="rId200" Type="http://schemas.openxmlformats.org/officeDocument/2006/relationships/customXml" Target="../ink/ink3702.xml"/><Relationship Id="rId382" Type="http://schemas.openxmlformats.org/officeDocument/2006/relationships/customXml" Target="../ink/ink3793.xml"/><Relationship Id="rId438" Type="http://schemas.openxmlformats.org/officeDocument/2006/relationships/customXml" Target="../ink/ink3821.xml"/><Relationship Id="rId603" Type="http://schemas.openxmlformats.org/officeDocument/2006/relationships/customXml" Target="../ink/ink3904.xml"/><Relationship Id="rId645" Type="http://schemas.openxmlformats.org/officeDocument/2006/relationships/customXml" Target="../ink/ink3925.xml"/><Relationship Id="rId687" Type="http://schemas.openxmlformats.org/officeDocument/2006/relationships/customXml" Target="../ink/ink3946.xml"/><Relationship Id="rId242" Type="http://schemas.openxmlformats.org/officeDocument/2006/relationships/customXml" Target="../ink/ink3723.xml"/><Relationship Id="rId284" Type="http://schemas.openxmlformats.org/officeDocument/2006/relationships/customXml" Target="../ink/ink3744.xml"/><Relationship Id="rId491" Type="http://schemas.openxmlformats.org/officeDocument/2006/relationships/customXml" Target="../ink/ink3848.xml"/><Relationship Id="rId505" Type="http://schemas.openxmlformats.org/officeDocument/2006/relationships/customXml" Target="../ink/ink3855.xml"/><Relationship Id="rId712" Type="http://schemas.openxmlformats.org/officeDocument/2006/relationships/image" Target="../media/image3845.png"/><Relationship Id="rId37" Type="http://schemas.openxmlformats.org/officeDocument/2006/relationships/image" Target="../media/image3508.png"/><Relationship Id="rId79" Type="http://schemas.openxmlformats.org/officeDocument/2006/relationships/image" Target="../media/image3529.png"/><Relationship Id="rId102" Type="http://schemas.openxmlformats.org/officeDocument/2006/relationships/customXml" Target="../ink/ink3653.xml"/><Relationship Id="rId144" Type="http://schemas.openxmlformats.org/officeDocument/2006/relationships/customXml" Target="../ink/ink3674.xml"/><Relationship Id="rId547" Type="http://schemas.openxmlformats.org/officeDocument/2006/relationships/customXml" Target="../ink/ink3876.xml"/><Relationship Id="rId589" Type="http://schemas.openxmlformats.org/officeDocument/2006/relationships/customXml" Target="../ink/ink3897.xml"/><Relationship Id="rId90" Type="http://schemas.openxmlformats.org/officeDocument/2006/relationships/customXml" Target="../ink/ink3647.xml"/><Relationship Id="rId186" Type="http://schemas.openxmlformats.org/officeDocument/2006/relationships/customXml" Target="../ink/ink3695.xml"/><Relationship Id="rId351" Type="http://schemas.openxmlformats.org/officeDocument/2006/relationships/image" Target="../media/image3665.png"/><Relationship Id="rId393" Type="http://schemas.openxmlformats.org/officeDocument/2006/relationships/image" Target="../media/image3686.png"/><Relationship Id="rId407" Type="http://schemas.openxmlformats.org/officeDocument/2006/relationships/image" Target="../media/image3693.png"/><Relationship Id="rId449" Type="http://schemas.openxmlformats.org/officeDocument/2006/relationships/image" Target="../media/image3714.png"/><Relationship Id="rId614" Type="http://schemas.openxmlformats.org/officeDocument/2006/relationships/image" Target="../media/image3796.png"/><Relationship Id="rId656" Type="http://schemas.openxmlformats.org/officeDocument/2006/relationships/image" Target="../media/image3817.png"/><Relationship Id="rId211" Type="http://schemas.openxmlformats.org/officeDocument/2006/relationships/image" Target="../media/image3595.png"/><Relationship Id="rId253" Type="http://schemas.openxmlformats.org/officeDocument/2006/relationships/image" Target="../media/image3616.png"/><Relationship Id="rId295" Type="http://schemas.openxmlformats.org/officeDocument/2006/relationships/image" Target="../media/image3637.png"/><Relationship Id="rId309" Type="http://schemas.openxmlformats.org/officeDocument/2006/relationships/image" Target="../media/image3644.png"/><Relationship Id="rId460" Type="http://schemas.openxmlformats.org/officeDocument/2006/relationships/image" Target="../media/image3719.png"/><Relationship Id="rId516" Type="http://schemas.openxmlformats.org/officeDocument/2006/relationships/image" Target="../media/image3747.png"/><Relationship Id="rId698" Type="http://schemas.openxmlformats.org/officeDocument/2006/relationships/image" Target="../media/image3838.png"/><Relationship Id="rId48" Type="http://schemas.openxmlformats.org/officeDocument/2006/relationships/customXml" Target="../ink/ink3626.xml"/><Relationship Id="rId113" Type="http://schemas.openxmlformats.org/officeDocument/2006/relationships/image" Target="../media/image3546.png"/><Relationship Id="rId320" Type="http://schemas.openxmlformats.org/officeDocument/2006/relationships/customXml" Target="../ink/ink3762.xml"/><Relationship Id="rId558" Type="http://schemas.openxmlformats.org/officeDocument/2006/relationships/image" Target="../media/image3768.png"/><Relationship Id="rId155" Type="http://schemas.openxmlformats.org/officeDocument/2006/relationships/image" Target="../media/image3567.png"/><Relationship Id="rId197" Type="http://schemas.openxmlformats.org/officeDocument/2006/relationships/image" Target="../media/image3588.png"/><Relationship Id="rId362" Type="http://schemas.openxmlformats.org/officeDocument/2006/relationships/customXml" Target="../ink/ink3783.xml"/><Relationship Id="rId418" Type="http://schemas.openxmlformats.org/officeDocument/2006/relationships/customXml" Target="../ink/ink3811.xml"/><Relationship Id="rId625" Type="http://schemas.openxmlformats.org/officeDocument/2006/relationships/customXml" Target="../ink/ink3915.xml"/><Relationship Id="rId222" Type="http://schemas.openxmlformats.org/officeDocument/2006/relationships/customXml" Target="../ink/ink3713.xml"/><Relationship Id="rId264" Type="http://schemas.openxmlformats.org/officeDocument/2006/relationships/customXml" Target="../ink/ink3734.xml"/><Relationship Id="rId471" Type="http://schemas.openxmlformats.org/officeDocument/2006/relationships/customXml" Target="../ink/ink3838.xml"/><Relationship Id="rId667" Type="http://schemas.openxmlformats.org/officeDocument/2006/relationships/customXml" Target="../ink/ink3936.xml"/><Relationship Id="rId17" Type="http://schemas.openxmlformats.org/officeDocument/2006/relationships/image" Target="../media/image3499.png"/><Relationship Id="rId59" Type="http://schemas.openxmlformats.org/officeDocument/2006/relationships/image" Target="../media/image3519.png"/><Relationship Id="rId124" Type="http://schemas.openxmlformats.org/officeDocument/2006/relationships/customXml" Target="../ink/ink3664.xml"/><Relationship Id="rId527" Type="http://schemas.openxmlformats.org/officeDocument/2006/relationships/customXml" Target="../ink/ink3866.xml"/><Relationship Id="rId569" Type="http://schemas.openxmlformats.org/officeDocument/2006/relationships/customXml" Target="../ink/ink3887.xml"/><Relationship Id="rId70" Type="http://schemas.openxmlformats.org/officeDocument/2006/relationships/customXml" Target="../ink/ink3637.xml"/><Relationship Id="rId166" Type="http://schemas.openxmlformats.org/officeDocument/2006/relationships/customXml" Target="../ink/ink3685.xml"/><Relationship Id="rId331" Type="http://schemas.openxmlformats.org/officeDocument/2006/relationships/image" Target="../media/image3655.png"/><Relationship Id="rId373" Type="http://schemas.openxmlformats.org/officeDocument/2006/relationships/image" Target="../media/image3676.png"/><Relationship Id="rId429" Type="http://schemas.openxmlformats.org/officeDocument/2006/relationships/image" Target="../media/image3704.png"/><Relationship Id="rId580" Type="http://schemas.openxmlformats.org/officeDocument/2006/relationships/image" Target="../media/image3779.png"/><Relationship Id="rId636" Type="http://schemas.openxmlformats.org/officeDocument/2006/relationships/image" Target="../media/image380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06.png"/><Relationship Id="rId440" Type="http://schemas.openxmlformats.org/officeDocument/2006/relationships/customXml" Target="../ink/ink3822.xml"/><Relationship Id="rId678" Type="http://schemas.openxmlformats.org/officeDocument/2006/relationships/image" Target="../media/image3828.png"/><Relationship Id="rId28" Type="http://schemas.openxmlformats.org/officeDocument/2006/relationships/customXml" Target="../ink/ink3616.xml"/><Relationship Id="rId275" Type="http://schemas.openxmlformats.org/officeDocument/2006/relationships/image" Target="../media/image3627.png"/><Relationship Id="rId300" Type="http://schemas.openxmlformats.org/officeDocument/2006/relationships/customXml" Target="../ink/ink3752.xml"/><Relationship Id="rId482" Type="http://schemas.openxmlformats.org/officeDocument/2006/relationships/image" Target="../media/image3730.png"/><Relationship Id="rId538" Type="http://schemas.openxmlformats.org/officeDocument/2006/relationships/image" Target="../media/image3758.png"/><Relationship Id="rId703" Type="http://schemas.openxmlformats.org/officeDocument/2006/relationships/customXml" Target="../ink/ink3954.xml"/><Relationship Id="rId81" Type="http://schemas.openxmlformats.org/officeDocument/2006/relationships/image" Target="../media/image3530.png"/><Relationship Id="rId135" Type="http://schemas.openxmlformats.org/officeDocument/2006/relationships/image" Target="../media/image3557.png"/><Relationship Id="rId177" Type="http://schemas.openxmlformats.org/officeDocument/2006/relationships/image" Target="../media/image3578.png"/><Relationship Id="rId342" Type="http://schemas.openxmlformats.org/officeDocument/2006/relationships/customXml" Target="../ink/ink3773.xml"/><Relationship Id="rId384" Type="http://schemas.openxmlformats.org/officeDocument/2006/relationships/customXml" Target="../ink/ink3794.xml"/><Relationship Id="rId591" Type="http://schemas.openxmlformats.org/officeDocument/2006/relationships/customXml" Target="../ink/ink3898.xml"/><Relationship Id="rId605" Type="http://schemas.openxmlformats.org/officeDocument/2006/relationships/customXml" Target="../ink/ink3905.xml"/><Relationship Id="rId202" Type="http://schemas.openxmlformats.org/officeDocument/2006/relationships/customXml" Target="../ink/ink3703.xml"/><Relationship Id="rId244" Type="http://schemas.openxmlformats.org/officeDocument/2006/relationships/customXml" Target="../ink/ink3724.xml"/><Relationship Id="rId647" Type="http://schemas.openxmlformats.org/officeDocument/2006/relationships/customXml" Target="../ink/ink3926.xml"/><Relationship Id="rId689" Type="http://schemas.openxmlformats.org/officeDocument/2006/relationships/customXml" Target="../ink/ink3947.xml"/><Relationship Id="rId39" Type="http://schemas.openxmlformats.org/officeDocument/2006/relationships/image" Target="../media/image3509.png"/><Relationship Id="rId286" Type="http://schemas.openxmlformats.org/officeDocument/2006/relationships/customXml" Target="../ink/ink3745.xml"/><Relationship Id="rId451" Type="http://schemas.openxmlformats.org/officeDocument/2006/relationships/image" Target="../media/image3715.png"/><Relationship Id="rId493" Type="http://schemas.openxmlformats.org/officeDocument/2006/relationships/customXml" Target="../ink/ink3849.xml"/><Relationship Id="rId507" Type="http://schemas.openxmlformats.org/officeDocument/2006/relationships/customXml" Target="../ink/ink3856.xml"/><Relationship Id="rId549" Type="http://schemas.openxmlformats.org/officeDocument/2006/relationships/customXml" Target="../ink/ink3877.xml"/><Relationship Id="rId50" Type="http://schemas.openxmlformats.org/officeDocument/2006/relationships/customXml" Target="../ink/ink3627.xml"/><Relationship Id="rId104" Type="http://schemas.openxmlformats.org/officeDocument/2006/relationships/customXml" Target="../ink/ink3654.xml"/><Relationship Id="rId146" Type="http://schemas.openxmlformats.org/officeDocument/2006/relationships/customXml" Target="../ink/ink3675.xml"/><Relationship Id="rId188" Type="http://schemas.openxmlformats.org/officeDocument/2006/relationships/customXml" Target="../ink/ink3696.xml"/><Relationship Id="rId311" Type="http://schemas.openxmlformats.org/officeDocument/2006/relationships/image" Target="../media/image3645.png"/><Relationship Id="rId353" Type="http://schemas.openxmlformats.org/officeDocument/2006/relationships/image" Target="../media/image3666.png"/><Relationship Id="rId395" Type="http://schemas.openxmlformats.org/officeDocument/2006/relationships/image" Target="../media/image3687.png"/><Relationship Id="rId409" Type="http://schemas.openxmlformats.org/officeDocument/2006/relationships/image" Target="../media/image3694.png"/><Relationship Id="rId560" Type="http://schemas.openxmlformats.org/officeDocument/2006/relationships/image" Target="../media/image3769.png"/><Relationship Id="rId92" Type="http://schemas.openxmlformats.org/officeDocument/2006/relationships/customXml" Target="../ink/ink3648.xml"/><Relationship Id="rId213" Type="http://schemas.openxmlformats.org/officeDocument/2006/relationships/image" Target="../media/image3596.png"/><Relationship Id="rId420" Type="http://schemas.openxmlformats.org/officeDocument/2006/relationships/customXml" Target="../ink/ink3812.xml"/><Relationship Id="rId616" Type="http://schemas.openxmlformats.org/officeDocument/2006/relationships/image" Target="../media/image3797.png"/><Relationship Id="rId658" Type="http://schemas.openxmlformats.org/officeDocument/2006/relationships/image" Target="../media/image3818.png"/><Relationship Id="rId255" Type="http://schemas.openxmlformats.org/officeDocument/2006/relationships/image" Target="../media/image3617.png"/><Relationship Id="rId297" Type="http://schemas.openxmlformats.org/officeDocument/2006/relationships/image" Target="../media/image3638.png"/><Relationship Id="rId462" Type="http://schemas.openxmlformats.org/officeDocument/2006/relationships/image" Target="../media/image3720.png"/><Relationship Id="rId518" Type="http://schemas.openxmlformats.org/officeDocument/2006/relationships/image" Target="../media/image3748.png"/><Relationship Id="rId115" Type="http://schemas.openxmlformats.org/officeDocument/2006/relationships/image" Target="../media/image3547.png"/><Relationship Id="rId157" Type="http://schemas.openxmlformats.org/officeDocument/2006/relationships/image" Target="../media/image3568.png"/><Relationship Id="rId322" Type="http://schemas.openxmlformats.org/officeDocument/2006/relationships/customXml" Target="../ink/ink3763.xml"/><Relationship Id="rId364" Type="http://schemas.openxmlformats.org/officeDocument/2006/relationships/customXml" Target="../ink/ink3784.xml"/><Relationship Id="rId61" Type="http://schemas.openxmlformats.org/officeDocument/2006/relationships/image" Target="../media/image3520.png"/><Relationship Id="rId199" Type="http://schemas.openxmlformats.org/officeDocument/2006/relationships/image" Target="../media/image3589.png"/><Relationship Id="rId571" Type="http://schemas.openxmlformats.org/officeDocument/2006/relationships/customXml" Target="../ink/ink3888.xml"/><Relationship Id="rId627" Type="http://schemas.openxmlformats.org/officeDocument/2006/relationships/customXml" Target="../ink/ink3916.xml"/><Relationship Id="rId669" Type="http://schemas.openxmlformats.org/officeDocument/2006/relationships/customXml" Target="../ink/ink3937.xml"/><Relationship Id="rId19" Type="http://schemas.openxmlformats.org/officeDocument/2006/relationships/image" Target="../media/image3500.png"/><Relationship Id="rId224" Type="http://schemas.openxmlformats.org/officeDocument/2006/relationships/customXml" Target="../ink/ink3714.xml"/><Relationship Id="rId266" Type="http://schemas.openxmlformats.org/officeDocument/2006/relationships/customXml" Target="../ink/ink3735.xml"/><Relationship Id="rId431" Type="http://schemas.openxmlformats.org/officeDocument/2006/relationships/image" Target="../media/image3705.png"/><Relationship Id="rId473" Type="http://schemas.openxmlformats.org/officeDocument/2006/relationships/customXml" Target="../ink/ink3839.xml"/><Relationship Id="rId529" Type="http://schemas.openxmlformats.org/officeDocument/2006/relationships/customXml" Target="../ink/ink3867.xml"/><Relationship Id="rId680" Type="http://schemas.openxmlformats.org/officeDocument/2006/relationships/image" Target="../media/image3829.png"/><Relationship Id="rId30" Type="http://schemas.openxmlformats.org/officeDocument/2006/relationships/customXml" Target="../ink/ink3617.xml"/><Relationship Id="rId126" Type="http://schemas.openxmlformats.org/officeDocument/2006/relationships/customXml" Target="../ink/ink3665.xml"/><Relationship Id="rId168" Type="http://schemas.openxmlformats.org/officeDocument/2006/relationships/customXml" Target="../ink/ink3686.xml"/><Relationship Id="rId333" Type="http://schemas.openxmlformats.org/officeDocument/2006/relationships/image" Target="../media/image3656.png"/><Relationship Id="rId540" Type="http://schemas.openxmlformats.org/officeDocument/2006/relationships/image" Target="../media/image3759.png"/><Relationship Id="rId72" Type="http://schemas.openxmlformats.org/officeDocument/2006/relationships/customXml" Target="../ink/ink3638.xml"/><Relationship Id="rId375" Type="http://schemas.openxmlformats.org/officeDocument/2006/relationships/image" Target="../media/image3677.png"/><Relationship Id="rId582" Type="http://schemas.openxmlformats.org/officeDocument/2006/relationships/image" Target="../media/image3780.png"/><Relationship Id="rId638" Type="http://schemas.openxmlformats.org/officeDocument/2006/relationships/image" Target="../media/image3808.png"/><Relationship Id="rId3" Type="http://schemas.openxmlformats.org/officeDocument/2006/relationships/image" Target="../media/image3492.png"/><Relationship Id="rId235" Type="http://schemas.openxmlformats.org/officeDocument/2006/relationships/image" Target="../media/image3607.png"/><Relationship Id="rId277" Type="http://schemas.openxmlformats.org/officeDocument/2006/relationships/image" Target="../media/image3628.png"/><Relationship Id="rId400" Type="http://schemas.openxmlformats.org/officeDocument/2006/relationships/customXml" Target="../ink/ink3802.xml"/><Relationship Id="rId442" Type="http://schemas.openxmlformats.org/officeDocument/2006/relationships/customXml" Target="../ink/ink3823.xml"/><Relationship Id="rId484" Type="http://schemas.openxmlformats.org/officeDocument/2006/relationships/image" Target="../media/image3731.png"/><Relationship Id="rId705" Type="http://schemas.openxmlformats.org/officeDocument/2006/relationships/customXml" Target="../ink/ink3955.xml"/><Relationship Id="rId137" Type="http://schemas.openxmlformats.org/officeDocument/2006/relationships/image" Target="../media/image3558.png"/><Relationship Id="rId302" Type="http://schemas.openxmlformats.org/officeDocument/2006/relationships/customXml" Target="../ink/ink3753.xml"/><Relationship Id="rId344" Type="http://schemas.openxmlformats.org/officeDocument/2006/relationships/customXml" Target="../ink/ink3774.xml"/><Relationship Id="rId691" Type="http://schemas.openxmlformats.org/officeDocument/2006/relationships/customXml" Target="../ink/ink3948.xml"/><Relationship Id="rId41" Type="http://schemas.openxmlformats.org/officeDocument/2006/relationships/image" Target="../media/image3510.png"/><Relationship Id="rId83" Type="http://schemas.openxmlformats.org/officeDocument/2006/relationships/image" Target="../media/image3531.png"/><Relationship Id="rId179" Type="http://schemas.openxmlformats.org/officeDocument/2006/relationships/image" Target="../media/image3579.png"/><Relationship Id="rId386" Type="http://schemas.openxmlformats.org/officeDocument/2006/relationships/customXml" Target="../ink/ink3795.xml"/><Relationship Id="rId551" Type="http://schemas.openxmlformats.org/officeDocument/2006/relationships/customXml" Target="../ink/ink3878.xml"/><Relationship Id="rId593" Type="http://schemas.openxmlformats.org/officeDocument/2006/relationships/customXml" Target="../ink/ink3899.xml"/><Relationship Id="rId607" Type="http://schemas.openxmlformats.org/officeDocument/2006/relationships/customXml" Target="../ink/ink3906.xml"/><Relationship Id="rId649" Type="http://schemas.openxmlformats.org/officeDocument/2006/relationships/customXml" Target="../ink/ink3927.xml"/><Relationship Id="rId190" Type="http://schemas.openxmlformats.org/officeDocument/2006/relationships/customXml" Target="../ink/ink3697.xml"/><Relationship Id="rId204" Type="http://schemas.openxmlformats.org/officeDocument/2006/relationships/customXml" Target="../ink/ink3704.xml"/><Relationship Id="rId246" Type="http://schemas.openxmlformats.org/officeDocument/2006/relationships/customXml" Target="../ink/ink3725.xml"/><Relationship Id="rId288" Type="http://schemas.openxmlformats.org/officeDocument/2006/relationships/customXml" Target="../ink/ink3746.xml"/><Relationship Id="rId411" Type="http://schemas.openxmlformats.org/officeDocument/2006/relationships/image" Target="../media/image3695.png"/><Relationship Id="rId453" Type="http://schemas.openxmlformats.org/officeDocument/2006/relationships/image" Target="../media/image3716.png"/><Relationship Id="rId509" Type="http://schemas.openxmlformats.org/officeDocument/2006/relationships/customXml" Target="../ink/ink3857.xml"/><Relationship Id="rId660" Type="http://schemas.openxmlformats.org/officeDocument/2006/relationships/image" Target="../media/image3819.png"/><Relationship Id="rId106" Type="http://schemas.openxmlformats.org/officeDocument/2006/relationships/customXml" Target="../ink/ink3655.xml"/><Relationship Id="rId313" Type="http://schemas.openxmlformats.org/officeDocument/2006/relationships/image" Target="../media/image3646.png"/><Relationship Id="rId495" Type="http://schemas.openxmlformats.org/officeDocument/2006/relationships/customXml" Target="../ink/ink3850.xml"/><Relationship Id="rId10" Type="http://schemas.openxmlformats.org/officeDocument/2006/relationships/customXml" Target="../ink/ink3607.xml"/><Relationship Id="rId52" Type="http://schemas.openxmlformats.org/officeDocument/2006/relationships/customXml" Target="../ink/ink3628.xml"/><Relationship Id="rId94" Type="http://schemas.openxmlformats.org/officeDocument/2006/relationships/customXml" Target="../ink/ink3649.xml"/><Relationship Id="rId148" Type="http://schemas.openxmlformats.org/officeDocument/2006/relationships/customXml" Target="../ink/ink3676.xml"/><Relationship Id="rId355" Type="http://schemas.openxmlformats.org/officeDocument/2006/relationships/image" Target="../media/image3667.png"/><Relationship Id="rId397" Type="http://schemas.openxmlformats.org/officeDocument/2006/relationships/image" Target="../media/image3688.png"/><Relationship Id="rId520" Type="http://schemas.openxmlformats.org/officeDocument/2006/relationships/image" Target="../media/image3749.png"/><Relationship Id="rId562" Type="http://schemas.openxmlformats.org/officeDocument/2006/relationships/image" Target="../media/image3770.png"/><Relationship Id="rId618" Type="http://schemas.openxmlformats.org/officeDocument/2006/relationships/image" Target="../media/image3798.png"/><Relationship Id="rId215" Type="http://schemas.openxmlformats.org/officeDocument/2006/relationships/image" Target="../media/image3597.png"/><Relationship Id="rId257" Type="http://schemas.openxmlformats.org/officeDocument/2006/relationships/image" Target="../media/image3618.png"/><Relationship Id="rId422" Type="http://schemas.openxmlformats.org/officeDocument/2006/relationships/customXml" Target="../ink/ink3813.xml"/><Relationship Id="rId464" Type="http://schemas.openxmlformats.org/officeDocument/2006/relationships/image" Target="../media/image3721.png"/><Relationship Id="rId299" Type="http://schemas.openxmlformats.org/officeDocument/2006/relationships/image" Target="../media/image3639.png"/><Relationship Id="rId63" Type="http://schemas.openxmlformats.org/officeDocument/2006/relationships/image" Target="../media/image3521.png"/><Relationship Id="rId159" Type="http://schemas.openxmlformats.org/officeDocument/2006/relationships/image" Target="../media/image3569.png"/><Relationship Id="rId366" Type="http://schemas.openxmlformats.org/officeDocument/2006/relationships/customXml" Target="../ink/ink3785.xml"/><Relationship Id="rId573" Type="http://schemas.openxmlformats.org/officeDocument/2006/relationships/customXml" Target="../ink/ink3889.xml"/><Relationship Id="rId226" Type="http://schemas.openxmlformats.org/officeDocument/2006/relationships/customXml" Target="../ink/ink3715.xml"/><Relationship Id="rId433" Type="http://schemas.openxmlformats.org/officeDocument/2006/relationships/image" Target="../media/image3706.png"/><Relationship Id="rId640" Type="http://schemas.openxmlformats.org/officeDocument/2006/relationships/image" Target="../media/image3809.png"/><Relationship Id="rId74" Type="http://schemas.openxmlformats.org/officeDocument/2006/relationships/customXml" Target="../ink/ink3639.xml"/><Relationship Id="rId377" Type="http://schemas.openxmlformats.org/officeDocument/2006/relationships/image" Target="../media/image3678.png"/><Relationship Id="rId500" Type="http://schemas.openxmlformats.org/officeDocument/2006/relationships/image" Target="../media/image3739.png"/><Relationship Id="rId584" Type="http://schemas.openxmlformats.org/officeDocument/2006/relationships/image" Target="../media/image3781.png"/><Relationship Id="rId5" Type="http://schemas.openxmlformats.org/officeDocument/2006/relationships/image" Target="../media/image3493.png"/><Relationship Id="rId237" Type="http://schemas.openxmlformats.org/officeDocument/2006/relationships/image" Target="../media/image3608.png"/><Relationship Id="rId444" Type="http://schemas.openxmlformats.org/officeDocument/2006/relationships/customXml" Target="../ink/ink3824.xml"/><Relationship Id="rId651" Type="http://schemas.openxmlformats.org/officeDocument/2006/relationships/customXml" Target="../ink/ink3928.xml"/><Relationship Id="rId290" Type="http://schemas.openxmlformats.org/officeDocument/2006/relationships/customXml" Target="../ink/ink3747.xml"/><Relationship Id="rId304" Type="http://schemas.openxmlformats.org/officeDocument/2006/relationships/customXml" Target="../ink/ink3754.xml"/><Relationship Id="rId388" Type="http://schemas.openxmlformats.org/officeDocument/2006/relationships/customXml" Target="../ink/ink3796.xml"/><Relationship Id="rId511" Type="http://schemas.openxmlformats.org/officeDocument/2006/relationships/customXml" Target="../ink/ink3858.xml"/><Relationship Id="rId609" Type="http://schemas.openxmlformats.org/officeDocument/2006/relationships/customXml" Target="../ink/ink3907.xml"/><Relationship Id="rId85" Type="http://schemas.openxmlformats.org/officeDocument/2006/relationships/image" Target="../media/image3532.png"/><Relationship Id="rId150" Type="http://schemas.openxmlformats.org/officeDocument/2006/relationships/customXml" Target="../ink/ink3677.xml"/><Relationship Id="rId595" Type="http://schemas.openxmlformats.org/officeDocument/2006/relationships/customXml" Target="../ink/ink3900.xml"/><Relationship Id="rId248" Type="http://schemas.openxmlformats.org/officeDocument/2006/relationships/customXml" Target="../ink/ink3726.xml"/><Relationship Id="rId455" Type="http://schemas.openxmlformats.org/officeDocument/2006/relationships/customXml" Target="../ink/ink3830.xml"/><Relationship Id="rId662" Type="http://schemas.openxmlformats.org/officeDocument/2006/relationships/image" Target="../media/image3820.png"/><Relationship Id="rId12" Type="http://schemas.openxmlformats.org/officeDocument/2006/relationships/customXml" Target="../ink/ink3608.xml"/><Relationship Id="rId108" Type="http://schemas.openxmlformats.org/officeDocument/2006/relationships/customXml" Target="../ink/ink3656.xml"/><Relationship Id="rId315" Type="http://schemas.openxmlformats.org/officeDocument/2006/relationships/image" Target="../media/image3647.png"/><Relationship Id="rId522" Type="http://schemas.openxmlformats.org/officeDocument/2006/relationships/image" Target="../media/image3750.png"/><Relationship Id="rId96" Type="http://schemas.openxmlformats.org/officeDocument/2006/relationships/customXml" Target="../ink/ink3650.xml"/><Relationship Id="rId161" Type="http://schemas.openxmlformats.org/officeDocument/2006/relationships/image" Target="../media/image3570.png"/><Relationship Id="rId399" Type="http://schemas.openxmlformats.org/officeDocument/2006/relationships/image" Target="../media/image3689.png"/><Relationship Id="rId259" Type="http://schemas.openxmlformats.org/officeDocument/2006/relationships/image" Target="../media/image3619.png"/><Relationship Id="rId466" Type="http://schemas.openxmlformats.org/officeDocument/2006/relationships/image" Target="../media/image3722.png"/><Relationship Id="rId673" Type="http://schemas.openxmlformats.org/officeDocument/2006/relationships/customXml" Target="../ink/ink3939.xml"/><Relationship Id="rId23" Type="http://schemas.openxmlformats.org/officeDocument/2006/relationships/image" Target="../media/image3502.png"/><Relationship Id="rId119" Type="http://schemas.openxmlformats.org/officeDocument/2006/relationships/image" Target="../media/image3549.png"/><Relationship Id="rId326" Type="http://schemas.openxmlformats.org/officeDocument/2006/relationships/customXml" Target="../ink/ink3765.xml"/><Relationship Id="rId533" Type="http://schemas.openxmlformats.org/officeDocument/2006/relationships/customXml" Target="../ink/ink3869.xml"/><Relationship Id="rId172" Type="http://schemas.openxmlformats.org/officeDocument/2006/relationships/customXml" Target="../ink/ink3688.xml"/><Relationship Id="rId477" Type="http://schemas.openxmlformats.org/officeDocument/2006/relationships/customXml" Target="../ink/ink3841.xml"/><Relationship Id="rId600" Type="http://schemas.openxmlformats.org/officeDocument/2006/relationships/image" Target="../media/image3789.png"/><Relationship Id="rId684" Type="http://schemas.openxmlformats.org/officeDocument/2006/relationships/image" Target="../media/image3831.png"/><Relationship Id="rId337" Type="http://schemas.openxmlformats.org/officeDocument/2006/relationships/image" Target="../media/image3658.png"/><Relationship Id="rId34" Type="http://schemas.openxmlformats.org/officeDocument/2006/relationships/customXml" Target="../ink/ink3619.xml"/><Relationship Id="rId544" Type="http://schemas.openxmlformats.org/officeDocument/2006/relationships/image" Target="../media/image3761.png"/><Relationship Id="rId183" Type="http://schemas.openxmlformats.org/officeDocument/2006/relationships/image" Target="../media/image3581.png"/><Relationship Id="rId390" Type="http://schemas.openxmlformats.org/officeDocument/2006/relationships/customXml" Target="../ink/ink3797.xml"/><Relationship Id="rId404" Type="http://schemas.openxmlformats.org/officeDocument/2006/relationships/customXml" Target="../ink/ink3804.xml"/><Relationship Id="rId611" Type="http://schemas.openxmlformats.org/officeDocument/2006/relationships/customXml" Target="../ink/ink3908.xml"/><Relationship Id="rId250" Type="http://schemas.openxmlformats.org/officeDocument/2006/relationships/customXml" Target="../ink/ink3727.xml"/><Relationship Id="rId488" Type="http://schemas.openxmlformats.org/officeDocument/2006/relationships/image" Target="../media/image3733.png"/><Relationship Id="rId695" Type="http://schemas.openxmlformats.org/officeDocument/2006/relationships/customXml" Target="../ink/ink3950.xml"/><Relationship Id="rId709" Type="http://schemas.openxmlformats.org/officeDocument/2006/relationships/customXml" Target="../ink/ink3957.xml"/><Relationship Id="rId45" Type="http://schemas.openxmlformats.org/officeDocument/2006/relationships/image" Target="../media/image3512.png"/><Relationship Id="rId110" Type="http://schemas.openxmlformats.org/officeDocument/2006/relationships/customXml" Target="../ink/ink3657.xml"/><Relationship Id="rId348" Type="http://schemas.openxmlformats.org/officeDocument/2006/relationships/customXml" Target="../ink/ink3776.xml"/><Relationship Id="rId555" Type="http://schemas.openxmlformats.org/officeDocument/2006/relationships/customXml" Target="../ink/ink3880.xml"/><Relationship Id="rId194" Type="http://schemas.openxmlformats.org/officeDocument/2006/relationships/customXml" Target="../ink/ink3699.xml"/><Relationship Id="rId208" Type="http://schemas.openxmlformats.org/officeDocument/2006/relationships/customXml" Target="../ink/ink3706.xml"/><Relationship Id="rId415" Type="http://schemas.openxmlformats.org/officeDocument/2006/relationships/image" Target="../media/image3697.png"/><Relationship Id="rId622" Type="http://schemas.openxmlformats.org/officeDocument/2006/relationships/image" Target="../media/image3800.png"/><Relationship Id="rId261" Type="http://schemas.openxmlformats.org/officeDocument/2006/relationships/image" Target="../media/image3620.png"/><Relationship Id="rId499" Type="http://schemas.openxmlformats.org/officeDocument/2006/relationships/customXml" Target="../ink/ink3852.xml"/><Relationship Id="rId56" Type="http://schemas.openxmlformats.org/officeDocument/2006/relationships/customXml" Target="../ink/ink3630.xml"/><Relationship Id="rId359" Type="http://schemas.openxmlformats.org/officeDocument/2006/relationships/image" Target="../media/image3669.png"/><Relationship Id="rId566" Type="http://schemas.openxmlformats.org/officeDocument/2006/relationships/image" Target="../media/image3772.png"/><Relationship Id="rId121" Type="http://schemas.openxmlformats.org/officeDocument/2006/relationships/image" Target="../media/image3550.png"/><Relationship Id="rId219" Type="http://schemas.openxmlformats.org/officeDocument/2006/relationships/image" Target="../media/image3599.png"/><Relationship Id="rId426" Type="http://schemas.openxmlformats.org/officeDocument/2006/relationships/customXml" Target="../ink/ink3815.xml"/><Relationship Id="rId633" Type="http://schemas.openxmlformats.org/officeDocument/2006/relationships/customXml" Target="../ink/ink3919.xml"/><Relationship Id="rId67" Type="http://schemas.openxmlformats.org/officeDocument/2006/relationships/image" Target="../media/image3523.png"/><Relationship Id="rId272" Type="http://schemas.openxmlformats.org/officeDocument/2006/relationships/customXml" Target="../ink/ink3738.xml"/><Relationship Id="rId577" Type="http://schemas.openxmlformats.org/officeDocument/2006/relationships/customXml" Target="../ink/ink3891.xml"/><Relationship Id="rId700" Type="http://schemas.openxmlformats.org/officeDocument/2006/relationships/image" Target="../media/image3839.png"/><Relationship Id="rId132" Type="http://schemas.openxmlformats.org/officeDocument/2006/relationships/customXml" Target="../ink/ink3668.xml"/><Relationship Id="rId437" Type="http://schemas.openxmlformats.org/officeDocument/2006/relationships/image" Target="../media/image3708.png"/><Relationship Id="rId644" Type="http://schemas.openxmlformats.org/officeDocument/2006/relationships/image" Target="../media/image3811.png"/><Relationship Id="rId283" Type="http://schemas.openxmlformats.org/officeDocument/2006/relationships/image" Target="../media/image3631.png"/><Relationship Id="rId490" Type="http://schemas.openxmlformats.org/officeDocument/2006/relationships/image" Target="../media/image3734.png"/><Relationship Id="rId504" Type="http://schemas.openxmlformats.org/officeDocument/2006/relationships/image" Target="../media/image3741.png"/><Relationship Id="rId711" Type="http://schemas.openxmlformats.org/officeDocument/2006/relationships/customXml" Target="../ink/ink3958.xml"/><Relationship Id="rId78" Type="http://schemas.openxmlformats.org/officeDocument/2006/relationships/customXml" Target="../ink/ink3641.xml"/><Relationship Id="rId143" Type="http://schemas.openxmlformats.org/officeDocument/2006/relationships/image" Target="../media/image3561.png"/><Relationship Id="rId350" Type="http://schemas.openxmlformats.org/officeDocument/2006/relationships/customXml" Target="../ink/ink3777.xml"/><Relationship Id="rId588" Type="http://schemas.openxmlformats.org/officeDocument/2006/relationships/image" Target="../media/image3783.png"/><Relationship Id="rId9" Type="http://schemas.openxmlformats.org/officeDocument/2006/relationships/image" Target="../media/image3495.png"/><Relationship Id="rId210" Type="http://schemas.openxmlformats.org/officeDocument/2006/relationships/customXml" Target="../ink/ink3707.xml"/><Relationship Id="rId448" Type="http://schemas.openxmlformats.org/officeDocument/2006/relationships/customXml" Target="../ink/ink3826.xml"/><Relationship Id="rId655" Type="http://schemas.openxmlformats.org/officeDocument/2006/relationships/customXml" Target="../ink/ink3930.xml"/><Relationship Id="rId294" Type="http://schemas.openxmlformats.org/officeDocument/2006/relationships/customXml" Target="../ink/ink3749.xml"/><Relationship Id="rId308" Type="http://schemas.openxmlformats.org/officeDocument/2006/relationships/customXml" Target="../ink/ink3756.xml"/><Relationship Id="rId515" Type="http://schemas.openxmlformats.org/officeDocument/2006/relationships/customXml" Target="../ink/ink3860.xml"/><Relationship Id="rId89" Type="http://schemas.openxmlformats.org/officeDocument/2006/relationships/image" Target="../media/image3534.png"/><Relationship Id="rId154" Type="http://schemas.openxmlformats.org/officeDocument/2006/relationships/customXml" Target="../ink/ink3679.xml"/><Relationship Id="rId361" Type="http://schemas.openxmlformats.org/officeDocument/2006/relationships/image" Target="../media/image3670.png"/><Relationship Id="rId599" Type="http://schemas.openxmlformats.org/officeDocument/2006/relationships/customXml" Target="../ink/ink3902.xml"/><Relationship Id="rId459" Type="http://schemas.openxmlformats.org/officeDocument/2006/relationships/customXml" Target="../ink/ink3832.xml"/><Relationship Id="rId666" Type="http://schemas.openxmlformats.org/officeDocument/2006/relationships/image" Target="../media/image3822.png"/><Relationship Id="rId16" Type="http://schemas.openxmlformats.org/officeDocument/2006/relationships/customXml" Target="../ink/ink3610.xml"/><Relationship Id="rId221" Type="http://schemas.openxmlformats.org/officeDocument/2006/relationships/image" Target="../media/image3600.png"/><Relationship Id="rId319" Type="http://schemas.openxmlformats.org/officeDocument/2006/relationships/image" Target="../media/image3649.png"/><Relationship Id="rId526" Type="http://schemas.openxmlformats.org/officeDocument/2006/relationships/image" Target="../media/image3752.png"/><Relationship Id="rId165" Type="http://schemas.openxmlformats.org/officeDocument/2006/relationships/image" Target="../media/image3572.png"/><Relationship Id="rId372" Type="http://schemas.openxmlformats.org/officeDocument/2006/relationships/customXml" Target="../ink/ink3788.xml"/><Relationship Id="rId677" Type="http://schemas.openxmlformats.org/officeDocument/2006/relationships/customXml" Target="../ink/ink3941.xml"/><Relationship Id="rId232" Type="http://schemas.openxmlformats.org/officeDocument/2006/relationships/customXml" Target="../ink/ink3718.xml"/><Relationship Id="rId27" Type="http://schemas.openxmlformats.org/officeDocument/2006/relationships/image" Target="../media/image3503.png"/><Relationship Id="rId537" Type="http://schemas.openxmlformats.org/officeDocument/2006/relationships/customXml" Target="../ink/ink3871.xml"/><Relationship Id="rId80" Type="http://schemas.openxmlformats.org/officeDocument/2006/relationships/customXml" Target="../ink/ink3642.xml"/><Relationship Id="rId176" Type="http://schemas.openxmlformats.org/officeDocument/2006/relationships/customXml" Target="../ink/ink3690.xml"/><Relationship Id="rId383" Type="http://schemas.openxmlformats.org/officeDocument/2006/relationships/image" Target="../media/image3681.png"/><Relationship Id="rId590" Type="http://schemas.openxmlformats.org/officeDocument/2006/relationships/image" Target="../media/image3784.png"/><Relationship Id="rId604" Type="http://schemas.openxmlformats.org/officeDocument/2006/relationships/image" Target="../media/image3791.png"/><Relationship Id="rId243" Type="http://schemas.openxmlformats.org/officeDocument/2006/relationships/image" Target="../media/image3611.png"/><Relationship Id="rId450" Type="http://schemas.openxmlformats.org/officeDocument/2006/relationships/customXml" Target="../ink/ink3827.xml"/><Relationship Id="rId688" Type="http://schemas.openxmlformats.org/officeDocument/2006/relationships/image" Target="../media/image3833.png"/><Relationship Id="rId38" Type="http://schemas.openxmlformats.org/officeDocument/2006/relationships/customXml" Target="../ink/ink3621.xml"/><Relationship Id="rId103" Type="http://schemas.openxmlformats.org/officeDocument/2006/relationships/image" Target="../media/image3541.png"/><Relationship Id="rId310" Type="http://schemas.openxmlformats.org/officeDocument/2006/relationships/customXml" Target="../ink/ink3757.xml"/><Relationship Id="rId548" Type="http://schemas.openxmlformats.org/officeDocument/2006/relationships/image" Target="../media/image3763.png"/><Relationship Id="rId91" Type="http://schemas.openxmlformats.org/officeDocument/2006/relationships/image" Target="../media/image3535.png"/><Relationship Id="rId187" Type="http://schemas.openxmlformats.org/officeDocument/2006/relationships/image" Target="../media/image3583.png"/><Relationship Id="rId394" Type="http://schemas.openxmlformats.org/officeDocument/2006/relationships/customXml" Target="../ink/ink3799.xml"/><Relationship Id="rId408" Type="http://schemas.openxmlformats.org/officeDocument/2006/relationships/customXml" Target="../ink/ink3806.xml"/><Relationship Id="rId615" Type="http://schemas.openxmlformats.org/officeDocument/2006/relationships/customXml" Target="../ink/ink3910.xml"/><Relationship Id="rId254" Type="http://schemas.openxmlformats.org/officeDocument/2006/relationships/customXml" Target="../ink/ink3729.xml"/><Relationship Id="rId699" Type="http://schemas.openxmlformats.org/officeDocument/2006/relationships/customXml" Target="../ink/ink3952.xml"/><Relationship Id="rId49" Type="http://schemas.openxmlformats.org/officeDocument/2006/relationships/image" Target="../media/image3514.png"/><Relationship Id="rId114" Type="http://schemas.openxmlformats.org/officeDocument/2006/relationships/customXml" Target="../ink/ink3659.xml"/><Relationship Id="rId461" Type="http://schemas.openxmlformats.org/officeDocument/2006/relationships/customXml" Target="../ink/ink3833.xml"/><Relationship Id="rId559" Type="http://schemas.openxmlformats.org/officeDocument/2006/relationships/customXml" Target="../ink/ink3882.xml"/><Relationship Id="rId198" Type="http://schemas.openxmlformats.org/officeDocument/2006/relationships/customXml" Target="../ink/ink3701.xml"/><Relationship Id="rId321" Type="http://schemas.openxmlformats.org/officeDocument/2006/relationships/image" Target="../media/image3650.png"/><Relationship Id="rId419" Type="http://schemas.openxmlformats.org/officeDocument/2006/relationships/image" Target="../media/image3699.png"/><Relationship Id="rId626" Type="http://schemas.openxmlformats.org/officeDocument/2006/relationships/image" Target="../media/image3802.png"/><Relationship Id="rId265" Type="http://schemas.openxmlformats.org/officeDocument/2006/relationships/image" Target="../media/image3622.png"/><Relationship Id="rId472" Type="http://schemas.openxmlformats.org/officeDocument/2006/relationships/image" Target="../media/image3725.png"/><Relationship Id="rId125" Type="http://schemas.openxmlformats.org/officeDocument/2006/relationships/image" Target="../media/image3552.png"/><Relationship Id="rId332" Type="http://schemas.openxmlformats.org/officeDocument/2006/relationships/customXml" Target="../ink/ink376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03.png"/><Relationship Id="rId21" Type="http://schemas.openxmlformats.org/officeDocument/2006/relationships/image" Target="../media/image3855.png"/><Relationship Id="rId42" Type="http://schemas.openxmlformats.org/officeDocument/2006/relationships/customXml" Target="../ink/ink3979.xml"/><Relationship Id="rId63" Type="http://schemas.openxmlformats.org/officeDocument/2006/relationships/image" Target="../media/image3876.png"/><Relationship Id="rId84" Type="http://schemas.openxmlformats.org/officeDocument/2006/relationships/customXml" Target="../ink/ink4000.xml"/><Relationship Id="rId138" Type="http://schemas.openxmlformats.org/officeDocument/2006/relationships/customXml" Target="../ink/ink4027.xml"/><Relationship Id="rId159" Type="http://schemas.openxmlformats.org/officeDocument/2006/relationships/image" Target="../media/image3924.png"/><Relationship Id="rId107" Type="http://schemas.openxmlformats.org/officeDocument/2006/relationships/image" Target="../media/image3898.png"/><Relationship Id="rId11" Type="http://schemas.openxmlformats.org/officeDocument/2006/relationships/image" Target="../media/image3850.png"/><Relationship Id="rId32" Type="http://schemas.openxmlformats.org/officeDocument/2006/relationships/customXml" Target="../ink/ink3974.xml"/><Relationship Id="rId53" Type="http://schemas.openxmlformats.org/officeDocument/2006/relationships/image" Target="../media/image3871.png"/><Relationship Id="rId74" Type="http://schemas.openxmlformats.org/officeDocument/2006/relationships/customXml" Target="../ink/ink3995.xml"/><Relationship Id="rId128" Type="http://schemas.openxmlformats.org/officeDocument/2006/relationships/customXml" Target="../ink/ink4022.xml"/><Relationship Id="rId149" Type="http://schemas.openxmlformats.org/officeDocument/2006/relationships/image" Target="../media/image3919.png"/><Relationship Id="rId5" Type="http://schemas.openxmlformats.org/officeDocument/2006/relationships/image" Target="../media/image3847.png"/><Relationship Id="rId95" Type="http://schemas.openxmlformats.org/officeDocument/2006/relationships/image" Target="../media/image3892.png"/><Relationship Id="rId160" Type="http://schemas.openxmlformats.org/officeDocument/2006/relationships/customXml" Target="../ink/ink4038.xml"/><Relationship Id="rId22" Type="http://schemas.openxmlformats.org/officeDocument/2006/relationships/customXml" Target="../ink/ink3969.xml"/><Relationship Id="rId43" Type="http://schemas.openxmlformats.org/officeDocument/2006/relationships/image" Target="../media/image3866.png"/><Relationship Id="rId64" Type="http://schemas.openxmlformats.org/officeDocument/2006/relationships/customXml" Target="../ink/ink3990.xml"/><Relationship Id="rId118" Type="http://schemas.openxmlformats.org/officeDocument/2006/relationships/customXml" Target="../ink/ink4017.xml"/><Relationship Id="rId139" Type="http://schemas.openxmlformats.org/officeDocument/2006/relationships/image" Target="../media/image3914.png"/><Relationship Id="rId85" Type="http://schemas.openxmlformats.org/officeDocument/2006/relationships/image" Target="../media/image3887.png"/><Relationship Id="rId150" Type="http://schemas.openxmlformats.org/officeDocument/2006/relationships/customXml" Target="../ink/ink4033.xml"/><Relationship Id="rId12" Type="http://schemas.openxmlformats.org/officeDocument/2006/relationships/customXml" Target="../ink/ink3964.xml"/><Relationship Id="rId17" Type="http://schemas.openxmlformats.org/officeDocument/2006/relationships/image" Target="../media/image3853.png"/><Relationship Id="rId33" Type="http://schemas.openxmlformats.org/officeDocument/2006/relationships/image" Target="../media/image3861.png"/><Relationship Id="rId38" Type="http://schemas.openxmlformats.org/officeDocument/2006/relationships/customXml" Target="../ink/ink3977.xml"/><Relationship Id="rId59" Type="http://schemas.openxmlformats.org/officeDocument/2006/relationships/image" Target="../media/image3874.png"/><Relationship Id="rId103" Type="http://schemas.openxmlformats.org/officeDocument/2006/relationships/image" Target="../media/image3896.png"/><Relationship Id="rId108" Type="http://schemas.openxmlformats.org/officeDocument/2006/relationships/customXml" Target="../ink/ink4012.xml"/><Relationship Id="rId124" Type="http://schemas.openxmlformats.org/officeDocument/2006/relationships/customXml" Target="../ink/ink4020.xml"/><Relationship Id="rId129" Type="http://schemas.openxmlformats.org/officeDocument/2006/relationships/image" Target="../media/image3909.png"/><Relationship Id="rId54" Type="http://schemas.openxmlformats.org/officeDocument/2006/relationships/customXml" Target="../ink/ink3985.xml"/><Relationship Id="rId70" Type="http://schemas.openxmlformats.org/officeDocument/2006/relationships/customXml" Target="../ink/ink3993.xml"/><Relationship Id="rId75" Type="http://schemas.openxmlformats.org/officeDocument/2006/relationships/image" Target="../media/image3882.png"/><Relationship Id="rId91" Type="http://schemas.openxmlformats.org/officeDocument/2006/relationships/image" Target="../media/image3890.png"/><Relationship Id="rId96" Type="http://schemas.openxmlformats.org/officeDocument/2006/relationships/customXml" Target="../ink/ink4006.xml"/><Relationship Id="rId140" Type="http://schemas.openxmlformats.org/officeDocument/2006/relationships/customXml" Target="../ink/ink4028.xml"/><Relationship Id="rId145" Type="http://schemas.openxmlformats.org/officeDocument/2006/relationships/image" Target="../media/image3917.png"/><Relationship Id="rId161" Type="http://schemas.openxmlformats.org/officeDocument/2006/relationships/image" Target="../media/image39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61.xml"/><Relationship Id="rId23" Type="http://schemas.openxmlformats.org/officeDocument/2006/relationships/image" Target="../media/image3856.png"/><Relationship Id="rId28" Type="http://schemas.openxmlformats.org/officeDocument/2006/relationships/customXml" Target="../ink/ink3972.xml"/><Relationship Id="rId49" Type="http://schemas.openxmlformats.org/officeDocument/2006/relationships/image" Target="../media/image3869.png"/><Relationship Id="rId114" Type="http://schemas.openxmlformats.org/officeDocument/2006/relationships/customXml" Target="../ink/ink4015.xml"/><Relationship Id="rId119" Type="http://schemas.openxmlformats.org/officeDocument/2006/relationships/image" Target="../media/image3904.png"/><Relationship Id="rId44" Type="http://schemas.openxmlformats.org/officeDocument/2006/relationships/customXml" Target="../ink/ink3980.xml"/><Relationship Id="rId60" Type="http://schemas.openxmlformats.org/officeDocument/2006/relationships/customXml" Target="../ink/ink3988.xml"/><Relationship Id="rId65" Type="http://schemas.openxmlformats.org/officeDocument/2006/relationships/image" Target="../media/image3877.png"/><Relationship Id="rId81" Type="http://schemas.openxmlformats.org/officeDocument/2006/relationships/image" Target="../media/image3885.png"/><Relationship Id="rId86" Type="http://schemas.openxmlformats.org/officeDocument/2006/relationships/customXml" Target="../ink/ink4001.xml"/><Relationship Id="rId130" Type="http://schemas.openxmlformats.org/officeDocument/2006/relationships/customXml" Target="../ink/ink4023.xml"/><Relationship Id="rId135" Type="http://schemas.openxmlformats.org/officeDocument/2006/relationships/image" Target="../media/image3912.png"/><Relationship Id="rId151" Type="http://schemas.openxmlformats.org/officeDocument/2006/relationships/image" Target="../media/image3920.png"/><Relationship Id="rId156" Type="http://schemas.openxmlformats.org/officeDocument/2006/relationships/customXml" Target="../ink/ink4036.xml"/><Relationship Id="rId13" Type="http://schemas.openxmlformats.org/officeDocument/2006/relationships/image" Target="../media/image3851.png"/><Relationship Id="rId18" Type="http://schemas.openxmlformats.org/officeDocument/2006/relationships/customXml" Target="../ink/ink3967.xml"/><Relationship Id="rId39" Type="http://schemas.openxmlformats.org/officeDocument/2006/relationships/image" Target="../media/image3864.png"/><Relationship Id="rId109" Type="http://schemas.openxmlformats.org/officeDocument/2006/relationships/image" Target="../media/image3899.png"/><Relationship Id="rId34" Type="http://schemas.openxmlformats.org/officeDocument/2006/relationships/customXml" Target="../ink/ink3975.xml"/><Relationship Id="rId50" Type="http://schemas.openxmlformats.org/officeDocument/2006/relationships/customXml" Target="../ink/ink3983.xml"/><Relationship Id="rId55" Type="http://schemas.openxmlformats.org/officeDocument/2006/relationships/image" Target="../media/image3872.png"/><Relationship Id="rId76" Type="http://schemas.openxmlformats.org/officeDocument/2006/relationships/customXml" Target="../ink/ink3996.xml"/><Relationship Id="rId97" Type="http://schemas.openxmlformats.org/officeDocument/2006/relationships/image" Target="../media/image3893.png"/><Relationship Id="rId104" Type="http://schemas.openxmlformats.org/officeDocument/2006/relationships/customXml" Target="../ink/ink4010.xml"/><Relationship Id="rId120" Type="http://schemas.openxmlformats.org/officeDocument/2006/relationships/customXml" Target="../ink/ink4018.xml"/><Relationship Id="rId125" Type="http://schemas.openxmlformats.org/officeDocument/2006/relationships/image" Target="../media/image3907.png"/><Relationship Id="rId141" Type="http://schemas.openxmlformats.org/officeDocument/2006/relationships/image" Target="../media/image3915.png"/><Relationship Id="rId146" Type="http://schemas.openxmlformats.org/officeDocument/2006/relationships/customXml" Target="../ink/ink4031.xml"/><Relationship Id="rId7" Type="http://schemas.openxmlformats.org/officeDocument/2006/relationships/image" Target="../media/image3848.png"/><Relationship Id="rId71" Type="http://schemas.openxmlformats.org/officeDocument/2006/relationships/image" Target="../media/image3880.png"/><Relationship Id="rId92" Type="http://schemas.openxmlformats.org/officeDocument/2006/relationships/customXml" Target="../ink/ink4004.xml"/><Relationship Id="rId162" Type="http://schemas.openxmlformats.org/officeDocument/2006/relationships/customXml" Target="../ink/ink4039.xml"/><Relationship Id="rId2" Type="http://schemas.openxmlformats.org/officeDocument/2006/relationships/customXml" Target="../ink/ink3959.xml"/><Relationship Id="rId29" Type="http://schemas.openxmlformats.org/officeDocument/2006/relationships/image" Target="../media/image3859.png"/><Relationship Id="rId24" Type="http://schemas.openxmlformats.org/officeDocument/2006/relationships/customXml" Target="../ink/ink3970.xml"/><Relationship Id="rId40" Type="http://schemas.openxmlformats.org/officeDocument/2006/relationships/customXml" Target="../ink/ink3978.xml"/><Relationship Id="rId45" Type="http://schemas.openxmlformats.org/officeDocument/2006/relationships/image" Target="../media/image3867.png"/><Relationship Id="rId66" Type="http://schemas.openxmlformats.org/officeDocument/2006/relationships/customXml" Target="../ink/ink3991.xml"/><Relationship Id="rId87" Type="http://schemas.openxmlformats.org/officeDocument/2006/relationships/image" Target="../media/image3888.png"/><Relationship Id="rId110" Type="http://schemas.openxmlformats.org/officeDocument/2006/relationships/customXml" Target="../ink/ink4013.xml"/><Relationship Id="rId115" Type="http://schemas.openxmlformats.org/officeDocument/2006/relationships/image" Target="../media/image3902.png"/><Relationship Id="rId131" Type="http://schemas.openxmlformats.org/officeDocument/2006/relationships/image" Target="../media/image3910.png"/><Relationship Id="rId136" Type="http://schemas.openxmlformats.org/officeDocument/2006/relationships/customXml" Target="../ink/ink4026.xml"/><Relationship Id="rId157" Type="http://schemas.openxmlformats.org/officeDocument/2006/relationships/image" Target="../media/image3923.png"/><Relationship Id="rId61" Type="http://schemas.openxmlformats.org/officeDocument/2006/relationships/image" Target="../media/image3875.png"/><Relationship Id="rId82" Type="http://schemas.openxmlformats.org/officeDocument/2006/relationships/customXml" Target="../ink/ink3999.xml"/><Relationship Id="rId152" Type="http://schemas.openxmlformats.org/officeDocument/2006/relationships/customXml" Target="../ink/ink4034.xml"/><Relationship Id="rId19" Type="http://schemas.openxmlformats.org/officeDocument/2006/relationships/image" Target="../media/image3854.png"/><Relationship Id="rId14" Type="http://schemas.openxmlformats.org/officeDocument/2006/relationships/customXml" Target="../ink/ink3965.xml"/><Relationship Id="rId30" Type="http://schemas.openxmlformats.org/officeDocument/2006/relationships/customXml" Target="../ink/ink3973.xml"/><Relationship Id="rId35" Type="http://schemas.openxmlformats.org/officeDocument/2006/relationships/image" Target="../media/image3862.png"/><Relationship Id="rId56" Type="http://schemas.openxmlformats.org/officeDocument/2006/relationships/customXml" Target="../ink/ink3986.xml"/><Relationship Id="rId77" Type="http://schemas.openxmlformats.org/officeDocument/2006/relationships/image" Target="../media/image3883.png"/><Relationship Id="rId100" Type="http://schemas.openxmlformats.org/officeDocument/2006/relationships/customXml" Target="../ink/ink4008.xml"/><Relationship Id="rId105" Type="http://schemas.openxmlformats.org/officeDocument/2006/relationships/image" Target="../media/image3897.png"/><Relationship Id="rId126" Type="http://schemas.openxmlformats.org/officeDocument/2006/relationships/customXml" Target="../ink/ink4021.xml"/><Relationship Id="rId147" Type="http://schemas.openxmlformats.org/officeDocument/2006/relationships/image" Target="../media/image3918.png"/><Relationship Id="rId8" Type="http://schemas.openxmlformats.org/officeDocument/2006/relationships/customXml" Target="../ink/ink3962.xml"/><Relationship Id="rId51" Type="http://schemas.openxmlformats.org/officeDocument/2006/relationships/image" Target="../media/image3870.png"/><Relationship Id="rId72" Type="http://schemas.openxmlformats.org/officeDocument/2006/relationships/customXml" Target="../ink/ink3994.xml"/><Relationship Id="rId93" Type="http://schemas.openxmlformats.org/officeDocument/2006/relationships/image" Target="../media/image3891.png"/><Relationship Id="rId98" Type="http://schemas.openxmlformats.org/officeDocument/2006/relationships/customXml" Target="../ink/ink4007.xml"/><Relationship Id="rId121" Type="http://schemas.openxmlformats.org/officeDocument/2006/relationships/image" Target="../media/image3905.png"/><Relationship Id="rId142" Type="http://schemas.openxmlformats.org/officeDocument/2006/relationships/customXml" Target="../ink/ink4029.xml"/><Relationship Id="rId163" Type="http://schemas.openxmlformats.org/officeDocument/2006/relationships/image" Target="../media/image3926.png"/><Relationship Id="rId3" Type="http://schemas.openxmlformats.org/officeDocument/2006/relationships/image" Target="../media/image3846.png"/><Relationship Id="rId25" Type="http://schemas.openxmlformats.org/officeDocument/2006/relationships/image" Target="../media/image3857.png"/><Relationship Id="rId46" Type="http://schemas.openxmlformats.org/officeDocument/2006/relationships/customXml" Target="../ink/ink3981.xml"/><Relationship Id="rId67" Type="http://schemas.openxmlformats.org/officeDocument/2006/relationships/image" Target="../media/image3878.png"/><Relationship Id="rId116" Type="http://schemas.openxmlformats.org/officeDocument/2006/relationships/customXml" Target="../ink/ink4016.xml"/><Relationship Id="rId137" Type="http://schemas.openxmlformats.org/officeDocument/2006/relationships/image" Target="../media/image3913.png"/><Relationship Id="rId158" Type="http://schemas.openxmlformats.org/officeDocument/2006/relationships/customXml" Target="../ink/ink4037.xml"/><Relationship Id="rId20" Type="http://schemas.openxmlformats.org/officeDocument/2006/relationships/customXml" Target="../ink/ink3968.xml"/><Relationship Id="rId41" Type="http://schemas.openxmlformats.org/officeDocument/2006/relationships/image" Target="../media/image3865.png"/><Relationship Id="rId62" Type="http://schemas.openxmlformats.org/officeDocument/2006/relationships/customXml" Target="../ink/ink3989.xml"/><Relationship Id="rId83" Type="http://schemas.openxmlformats.org/officeDocument/2006/relationships/image" Target="../media/image3886.png"/><Relationship Id="rId88" Type="http://schemas.openxmlformats.org/officeDocument/2006/relationships/customXml" Target="../ink/ink4002.xml"/><Relationship Id="rId111" Type="http://schemas.openxmlformats.org/officeDocument/2006/relationships/image" Target="../media/image3900.png"/><Relationship Id="rId132" Type="http://schemas.openxmlformats.org/officeDocument/2006/relationships/customXml" Target="../ink/ink4024.xml"/><Relationship Id="rId153" Type="http://schemas.openxmlformats.org/officeDocument/2006/relationships/image" Target="../media/image3921.png"/><Relationship Id="rId15" Type="http://schemas.openxmlformats.org/officeDocument/2006/relationships/image" Target="../media/image3852.png"/><Relationship Id="rId36" Type="http://schemas.openxmlformats.org/officeDocument/2006/relationships/customXml" Target="../ink/ink3976.xml"/><Relationship Id="rId57" Type="http://schemas.openxmlformats.org/officeDocument/2006/relationships/image" Target="../media/image3873.png"/><Relationship Id="rId106" Type="http://schemas.openxmlformats.org/officeDocument/2006/relationships/customXml" Target="../ink/ink4011.xml"/><Relationship Id="rId127" Type="http://schemas.openxmlformats.org/officeDocument/2006/relationships/image" Target="../media/image3908.png"/><Relationship Id="rId10" Type="http://schemas.openxmlformats.org/officeDocument/2006/relationships/customXml" Target="../ink/ink3963.xml"/><Relationship Id="rId31" Type="http://schemas.openxmlformats.org/officeDocument/2006/relationships/image" Target="../media/image3860.png"/><Relationship Id="rId52" Type="http://schemas.openxmlformats.org/officeDocument/2006/relationships/customXml" Target="../ink/ink3984.xml"/><Relationship Id="rId73" Type="http://schemas.openxmlformats.org/officeDocument/2006/relationships/image" Target="../media/image3881.png"/><Relationship Id="rId78" Type="http://schemas.openxmlformats.org/officeDocument/2006/relationships/customXml" Target="../ink/ink3997.xml"/><Relationship Id="rId94" Type="http://schemas.openxmlformats.org/officeDocument/2006/relationships/customXml" Target="../ink/ink4005.xml"/><Relationship Id="rId99" Type="http://schemas.openxmlformats.org/officeDocument/2006/relationships/image" Target="../media/image3894.png"/><Relationship Id="rId101" Type="http://schemas.openxmlformats.org/officeDocument/2006/relationships/image" Target="../media/image3895.png"/><Relationship Id="rId122" Type="http://schemas.openxmlformats.org/officeDocument/2006/relationships/customXml" Target="../ink/ink4019.xml"/><Relationship Id="rId143" Type="http://schemas.openxmlformats.org/officeDocument/2006/relationships/image" Target="../media/image3916.png"/><Relationship Id="rId148" Type="http://schemas.openxmlformats.org/officeDocument/2006/relationships/customXml" Target="../ink/ink4032.xml"/><Relationship Id="rId164" Type="http://schemas.openxmlformats.org/officeDocument/2006/relationships/customXml" Target="../ink/ink4040.xml"/><Relationship Id="rId4" Type="http://schemas.openxmlformats.org/officeDocument/2006/relationships/customXml" Target="../ink/ink3960.xml"/><Relationship Id="rId9" Type="http://schemas.openxmlformats.org/officeDocument/2006/relationships/image" Target="../media/image3849.png"/><Relationship Id="rId26" Type="http://schemas.openxmlformats.org/officeDocument/2006/relationships/customXml" Target="../ink/ink3971.xml"/><Relationship Id="rId47" Type="http://schemas.openxmlformats.org/officeDocument/2006/relationships/image" Target="../media/image3868.png"/><Relationship Id="rId68" Type="http://schemas.openxmlformats.org/officeDocument/2006/relationships/customXml" Target="../ink/ink3992.xml"/><Relationship Id="rId89" Type="http://schemas.openxmlformats.org/officeDocument/2006/relationships/image" Target="../media/image3889.png"/><Relationship Id="rId112" Type="http://schemas.openxmlformats.org/officeDocument/2006/relationships/customXml" Target="../ink/ink4014.xml"/><Relationship Id="rId133" Type="http://schemas.openxmlformats.org/officeDocument/2006/relationships/image" Target="../media/image3911.png"/><Relationship Id="rId154" Type="http://schemas.openxmlformats.org/officeDocument/2006/relationships/customXml" Target="../ink/ink4035.xml"/><Relationship Id="rId16" Type="http://schemas.openxmlformats.org/officeDocument/2006/relationships/customXml" Target="../ink/ink3966.xml"/><Relationship Id="rId37" Type="http://schemas.openxmlformats.org/officeDocument/2006/relationships/image" Target="../media/image3863.png"/><Relationship Id="rId58" Type="http://schemas.openxmlformats.org/officeDocument/2006/relationships/customXml" Target="../ink/ink3987.xml"/><Relationship Id="rId79" Type="http://schemas.openxmlformats.org/officeDocument/2006/relationships/image" Target="../media/image3884.png"/><Relationship Id="rId102" Type="http://schemas.openxmlformats.org/officeDocument/2006/relationships/customXml" Target="../ink/ink4009.xml"/><Relationship Id="rId123" Type="http://schemas.openxmlformats.org/officeDocument/2006/relationships/image" Target="../media/image3906.png"/><Relationship Id="rId144" Type="http://schemas.openxmlformats.org/officeDocument/2006/relationships/customXml" Target="../ink/ink4030.xml"/><Relationship Id="rId90" Type="http://schemas.openxmlformats.org/officeDocument/2006/relationships/customXml" Target="../ink/ink4003.xml"/><Relationship Id="rId165" Type="http://schemas.openxmlformats.org/officeDocument/2006/relationships/image" Target="../media/image3927.png"/><Relationship Id="rId27" Type="http://schemas.openxmlformats.org/officeDocument/2006/relationships/image" Target="../media/image3858.png"/><Relationship Id="rId48" Type="http://schemas.openxmlformats.org/officeDocument/2006/relationships/customXml" Target="../ink/ink3982.xml"/><Relationship Id="rId69" Type="http://schemas.openxmlformats.org/officeDocument/2006/relationships/image" Target="../media/image3879.png"/><Relationship Id="rId113" Type="http://schemas.openxmlformats.org/officeDocument/2006/relationships/image" Target="../media/image3901.png"/><Relationship Id="rId134" Type="http://schemas.openxmlformats.org/officeDocument/2006/relationships/customXml" Target="../ink/ink4025.xml"/><Relationship Id="rId80" Type="http://schemas.openxmlformats.org/officeDocument/2006/relationships/customXml" Target="../ink/ink3998.xml"/><Relationship Id="rId155" Type="http://schemas.openxmlformats.org/officeDocument/2006/relationships/image" Target="../media/image39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0.png"/><Relationship Id="rId13" Type="http://schemas.openxmlformats.org/officeDocument/2006/relationships/customXml" Target="../ink/ink4046.xml"/><Relationship Id="rId18" Type="http://schemas.openxmlformats.org/officeDocument/2006/relationships/image" Target="../media/image3935.png"/><Relationship Id="rId3" Type="http://schemas.openxmlformats.org/officeDocument/2006/relationships/customXml" Target="../ink/ink4041.xml"/><Relationship Id="rId21" Type="http://schemas.openxmlformats.org/officeDocument/2006/relationships/customXml" Target="../ink/ink4050.xml"/><Relationship Id="rId7" Type="http://schemas.openxmlformats.org/officeDocument/2006/relationships/customXml" Target="../ink/ink4043.xml"/><Relationship Id="rId12" Type="http://schemas.openxmlformats.org/officeDocument/2006/relationships/image" Target="../media/image3932.png"/><Relationship Id="rId17" Type="http://schemas.openxmlformats.org/officeDocument/2006/relationships/customXml" Target="../ink/ink4048.xml"/><Relationship Id="rId2" Type="http://schemas.openxmlformats.org/officeDocument/2006/relationships/image" Target="../media/image3301.jpg"/><Relationship Id="rId16" Type="http://schemas.openxmlformats.org/officeDocument/2006/relationships/image" Target="../media/image3934.png"/><Relationship Id="rId20" Type="http://schemas.openxmlformats.org/officeDocument/2006/relationships/image" Target="../media/image39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9.png"/><Relationship Id="rId11" Type="http://schemas.openxmlformats.org/officeDocument/2006/relationships/customXml" Target="../ink/ink4045.xml"/><Relationship Id="rId24" Type="http://schemas.openxmlformats.org/officeDocument/2006/relationships/image" Target="../media/image3938.png"/><Relationship Id="rId5" Type="http://schemas.openxmlformats.org/officeDocument/2006/relationships/customXml" Target="../ink/ink4042.xml"/><Relationship Id="rId15" Type="http://schemas.openxmlformats.org/officeDocument/2006/relationships/customXml" Target="../ink/ink4047.xml"/><Relationship Id="rId23" Type="http://schemas.openxmlformats.org/officeDocument/2006/relationships/customXml" Target="../ink/ink4051.xml"/><Relationship Id="rId10" Type="http://schemas.openxmlformats.org/officeDocument/2006/relationships/image" Target="../media/image3931.png"/><Relationship Id="rId19" Type="http://schemas.openxmlformats.org/officeDocument/2006/relationships/customXml" Target="../ink/ink4049.xml"/><Relationship Id="rId4" Type="http://schemas.openxmlformats.org/officeDocument/2006/relationships/image" Target="../media/image3928.png"/><Relationship Id="rId9" Type="http://schemas.openxmlformats.org/officeDocument/2006/relationships/customXml" Target="../ink/ink4044.xml"/><Relationship Id="rId14" Type="http://schemas.openxmlformats.org/officeDocument/2006/relationships/image" Target="../media/image3933.png"/><Relationship Id="rId22" Type="http://schemas.openxmlformats.org/officeDocument/2006/relationships/image" Target="../media/image393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.png"/><Relationship Id="rId299" Type="http://schemas.openxmlformats.org/officeDocument/2006/relationships/image" Target="../media/image190.png"/><Relationship Id="rId21" Type="http://schemas.openxmlformats.org/officeDocument/2006/relationships/image" Target="../media/image51.png"/><Relationship Id="rId63" Type="http://schemas.openxmlformats.org/officeDocument/2006/relationships/image" Target="../media/image72.png"/><Relationship Id="rId159" Type="http://schemas.openxmlformats.org/officeDocument/2006/relationships/image" Target="../media/image120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57.png"/><Relationship Id="rId268" Type="http://schemas.openxmlformats.org/officeDocument/2006/relationships/customXml" Target="../ink/ink134.xml"/><Relationship Id="rId475" Type="http://schemas.openxmlformats.org/officeDocument/2006/relationships/image" Target="../media/image278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208.png"/><Relationship Id="rId377" Type="http://schemas.openxmlformats.org/officeDocument/2006/relationships/image" Target="../media/image229.png"/><Relationship Id="rId500" Type="http://schemas.openxmlformats.org/officeDocument/2006/relationships/customXml" Target="../ink/ink250.xml"/><Relationship Id="rId5" Type="http://schemas.openxmlformats.org/officeDocument/2006/relationships/image" Target="../media/image43.png"/><Relationship Id="rId181" Type="http://schemas.openxmlformats.org/officeDocument/2006/relationships/image" Target="../media/image131.png"/><Relationship Id="rId237" Type="http://schemas.openxmlformats.org/officeDocument/2006/relationships/image" Target="../media/image159.png"/><Relationship Id="rId402" Type="http://schemas.openxmlformats.org/officeDocument/2006/relationships/customXml" Target="../ink/ink201.xml"/><Relationship Id="rId279" Type="http://schemas.openxmlformats.org/officeDocument/2006/relationships/image" Target="../media/image180.png"/><Relationship Id="rId444" Type="http://schemas.openxmlformats.org/officeDocument/2006/relationships/customXml" Target="../ink/ink222.xml"/><Relationship Id="rId486" Type="http://schemas.openxmlformats.org/officeDocument/2006/relationships/customXml" Target="../ink/ink243.xml"/><Relationship Id="rId43" Type="http://schemas.openxmlformats.org/officeDocument/2006/relationships/image" Target="../media/image62.png"/><Relationship Id="rId139" Type="http://schemas.openxmlformats.org/officeDocument/2006/relationships/image" Target="../media/image110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83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47.png"/><Relationship Id="rId248" Type="http://schemas.openxmlformats.org/officeDocument/2006/relationships/customXml" Target="../ink/ink124.xml"/><Relationship Id="rId455" Type="http://schemas.openxmlformats.org/officeDocument/2006/relationships/image" Target="../media/image268.png"/><Relationship Id="rId497" Type="http://schemas.openxmlformats.org/officeDocument/2006/relationships/image" Target="../media/image289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98.png"/><Relationship Id="rId357" Type="http://schemas.openxmlformats.org/officeDocument/2006/relationships/image" Target="../media/image219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121.png"/><Relationship Id="rId217" Type="http://schemas.openxmlformats.org/officeDocument/2006/relationships/image" Target="../media/image149.png"/><Relationship Id="rId399" Type="http://schemas.openxmlformats.org/officeDocument/2006/relationships/image" Target="../media/image240.png"/><Relationship Id="rId259" Type="http://schemas.openxmlformats.org/officeDocument/2006/relationships/image" Target="../media/image170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52.png"/><Relationship Id="rId119" Type="http://schemas.openxmlformats.org/officeDocument/2006/relationships/image" Target="../media/image100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73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58.png"/><Relationship Id="rId477" Type="http://schemas.openxmlformats.org/officeDocument/2006/relationships/image" Target="../media/image279.png"/><Relationship Id="rId281" Type="http://schemas.openxmlformats.org/officeDocument/2006/relationships/image" Target="../media/image181.png"/><Relationship Id="rId337" Type="http://schemas.openxmlformats.org/officeDocument/2006/relationships/image" Target="../media/image209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111.png"/><Relationship Id="rId379" Type="http://schemas.openxmlformats.org/officeDocument/2006/relationships/image" Target="../media/image230.png"/><Relationship Id="rId7" Type="http://schemas.openxmlformats.org/officeDocument/2006/relationships/image" Target="../media/image44.png"/><Relationship Id="rId183" Type="http://schemas.openxmlformats.org/officeDocument/2006/relationships/image" Target="../media/image132.png"/><Relationship Id="rId239" Type="http://schemas.openxmlformats.org/officeDocument/2006/relationships/image" Target="../media/image160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63.png"/><Relationship Id="rId87" Type="http://schemas.openxmlformats.org/officeDocument/2006/relationships/image" Target="../media/image84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48.png"/><Relationship Id="rId457" Type="http://schemas.openxmlformats.org/officeDocument/2006/relationships/image" Target="../media/image269.png"/><Relationship Id="rId261" Type="http://schemas.openxmlformats.org/officeDocument/2006/relationships/image" Target="../media/image171.png"/><Relationship Id="rId499" Type="http://schemas.openxmlformats.org/officeDocument/2006/relationships/image" Target="../media/image29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99.png"/><Relationship Id="rId359" Type="http://schemas.openxmlformats.org/officeDocument/2006/relationships/image" Target="../media/image220.png"/><Relationship Id="rId98" Type="http://schemas.openxmlformats.org/officeDocument/2006/relationships/customXml" Target="../ink/ink49.xml"/><Relationship Id="rId121" Type="http://schemas.openxmlformats.org/officeDocument/2006/relationships/image" Target="../media/image101.png"/><Relationship Id="rId163" Type="http://schemas.openxmlformats.org/officeDocument/2006/relationships/image" Target="../media/image122.png"/><Relationship Id="rId219" Type="http://schemas.openxmlformats.org/officeDocument/2006/relationships/image" Target="../media/image150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53.png"/><Relationship Id="rId67" Type="http://schemas.openxmlformats.org/officeDocument/2006/relationships/image" Target="../media/image74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31.png"/><Relationship Id="rId241" Type="http://schemas.openxmlformats.org/officeDocument/2006/relationships/image" Target="../media/image161.png"/><Relationship Id="rId437" Type="http://schemas.openxmlformats.org/officeDocument/2006/relationships/image" Target="../media/image259.png"/><Relationship Id="rId479" Type="http://schemas.openxmlformats.org/officeDocument/2006/relationships/image" Target="../media/image280.png"/><Relationship Id="rId36" Type="http://schemas.openxmlformats.org/officeDocument/2006/relationships/customXml" Target="../ink/ink18.xml"/><Relationship Id="rId283" Type="http://schemas.openxmlformats.org/officeDocument/2006/relationships/image" Target="../media/image182.png"/><Relationship Id="rId339" Type="http://schemas.openxmlformats.org/officeDocument/2006/relationships/image" Target="../media/image210.png"/><Relationship Id="rId490" Type="http://schemas.openxmlformats.org/officeDocument/2006/relationships/customXml" Target="../ink/ink245.xml"/><Relationship Id="rId78" Type="http://schemas.openxmlformats.org/officeDocument/2006/relationships/customXml" Target="../ink/ink39.xml"/><Relationship Id="rId101" Type="http://schemas.openxmlformats.org/officeDocument/2006/relationships/image" Target="../media/image91.png"/><Relationship Id="rId143" Type="http://schemas.openxmlformats.org/officeDocument/2006/relationships/image" Target="../media/image112.png"/><Relationship Id="rId185" Type="http://schemas.openxmlformats.org/officeDocument/2006/relationships/image" Target="../media/image133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5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64.png"/><Relationship Id="rId89" Type="http://schemas.openxmlformats.org/officeDocument/2006/relationships/image" Target="../media/image85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221.png"/><Relationship Id="rId196" Type="http://schemas.openxmlformats.org/officeDocument/2006/relationships/customXml" Target="../ink/ink98.xml"/><Relationship Id="rId417" Type="http://schemas.openxmlformats.org/officeDocument/2006/relationships/image" Target="../media/image249.png"/><Relationship Id="rId459" Type="http://schemas.openxmlformats.org/officeDocument/2006/relationships/image" Target="../media/image270.png"/><Relationship Id="rId16" Type="http://schemas.openxmlformats.org/officeDocument/2006/relationships/customXml" Target="../ink/ink8.xml"/><Relationship Id="rId221" Type="http://schemas.openxmlformats.org/officeDocument/2006/relationships/image" Target="../media/image151.png"/><Relationship Id="rId263" Type="http://schemas.openxmlformats.org/officeDocument/2006/relationships/image" Target="../media/image172.png"/><Relationship Id="rId319" Type="http://schemas.openxmlformats.org/officeDocument/2006/relationships/image" Target="../media/image200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102.png"/><Relationship Id="rId330" Type="http://schemas.openxmlformats.org/officeDocument/2006/relationships/customXml" Target="../ink/ink165.xml"/><Relationship Id="rId165" Type="http://schemas.openxmlformats.org/officeDocument/2006/relationships/image" Target="../media/image123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81.png"/><Relationship Id="rId27" Type="http://schemas.openxmlformats.org/officeDocument/2006/relationships/image" Target="../media/image54.png"/><Relationship Id="rId69" Type="http://schemas.openxmlformats.org/officeDocument/2006/relationships/image" Target="../media/image75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211.png"/><Relationship Id="rId383" Type="http://schemas.openxmlformats.org/officeDocument/2006/relationships/image" Target="../media/image232.png"/><Relationship Id="rId439" Type="http://schemas.openxmlformats.org/officeDocument/2006/relationships/image" Target="../media/image260.png"/><Relationship Id="rId201" Type="http://schemas.openxmlformats.org/officeDocument/2006/relationships/image" Target="../media/image141.png"/><Relationship Id="rId243" Type="http://schemas.openxmlformats.org/officeDocument/2006/relationships/image" Target="../media/image162.png"/><Relationship Id="rId285" Type="http://schemas.openxmlformats.org/officeDocument/2006/relationships/image" Target="../media/image183.png"/><Relationship Id="rId450" Type="http://schemas.openxmlformats.org/officeDocument/2006/relationships/customXml" Target="../ink/ink225.xml"/><Relationship Id="rId38" Type="http://schemas.openxmlformats.org/officeDocument/2006/relationships/customXml" Target="../ink/ink19.xml"/><Relationship Id="rId103" Type="http://schemas.openxmlformats.org/officeDocument/2006/relationships/image" Target="../media/image92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91" Type="http://schemas.openxmlformats.org/officeDocument/2006/relationships/image" Target="../media/image86.png"/><Relationship Id="rId145" Type="http://schemas.openxmlformats.org/officeDocument/2006/relationships/image" Target="../media/image113.png"/><Relationship Id="rId187" Type="http://schemas.openxmlformats.org/officeDocument/2006/relationships/image" Target="../media/image134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65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71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201.png"/><Relationship Id="rId363" Type="http://schemas.openxmlformats.org/officeDocument/2006/relationships/image" Target="../media/image222.png"/><Relationship Id="rId419" Type="http://schemas.openxmlformats.org/officeDocument/2006/relationships/image" Target="../media/image250.png"/><Relationship Id="rId223" Type="http://schemas.openxmlformats.org/officeDocument/2006/relationships/image" Target="../media/image152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73.png"/><Relationship Id="rId472" Type="http://schemas.openxmlformats.org/officeDocument/2006/relationships/customXml" Target="../ink/ink236.xml"/><Relationship Id="rId125" Type="http://schemas.openxmlformats.org/officeDocument/2006/relationships/image" Target="../media/image103.png"/><Relationship Id="rId167" Type="http://schemas.openxmlformats.org/officeDocument/2006/relationships/image" Target="../media/image124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7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55.png"/><Relationship Id="rId276" Type="http://schemas.openxmlformats.org/officeDocument/2006/relationships/customXml" Target="../ink/ink138.xml"/><Relationship Id="rId441" Type="http://schemas.openxmlformats.org/officeDocument/2006/relationships/image" Target="../media/image261.png"/><Relationship Id="rId483" Type="http://schemas.openxmlformats.org/officeDocument/2006/relationships/image" Target="../media/image282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91.png"/><Relationship Id="rId343" Type="http://schemas.openxmlformats.org/officeDocument/2006/relationships/image" Target="../media/image212.png"/><Relationship Id="rId82" Type="http://schemas.openxmlformats.org/officeDocument/2006/relationships/customXml" Target="../ink/ink41.xml"/><Relationship Id="rId203" Type="http://schemas.openxmlformats.org/officeDocument/2006/relationships/image" Target="../media/image142.png"/><Relationship Id="rId385" Type="http://schemas.openxmlformats.org/officeDocument/2006/relationships/image" Target="../media/image233.png"/><Relationship Id="rId245" Type="http://schemas.openxmlformats.org/officeDocument/2006/relationships/image" Target="../media/image163.png"/><Relationship Id="rId287" Type="http://schemas.openxmlformats.org/officeDocument/2006/relationships/image" Target="../media/image184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105" Type="http://schemas.openxmlformats.org/officeDocument/2006/relationships/image" Target="../media/image93.png"/><Relationship Id="rId147" Type="http://schemas.openxmlformats.org/officeDocument/2006/relationships/image" Target="../media/image114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66.png"/><Relationship Id="rId93" Type="http://schemas.openxmlformats.org/officeDocument/2006/relationships/image" Target="../media/image87.png"/><Relationship Id="rId189" Type="http://schemas.openxmlformats.org/officeDocument/2006/relationships/image" Target="../media/image135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51.png"/><Relationship Id="rId463" Type="http://schemas.openxmlformats.org/officeDocument/2006/relationships/image" Target="../media/image272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202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223.png"/><Relationship Id="rId225" Type="http://schemas.openxmlformats.org/officeDocument/2006/relationships/image" Target="../media/image153.png"/><Relationship Id="rId267" Type="http://schemas.openxmlformats.org/officeDocument/2006/relationships/image" Target="../media/image174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104.png"/><Relationship Id="rId10" Type="http://schemas.openxmlformats.org/officeDocument/2006/relationships/customXml" Target="../ink/ink5.xml"/><Relationship Id="rId31" Type="http://schemas.openxmlformats.org/officeDocument/2006/relationships/image" Target="../media/image56.png"/><Relationship Id="rId52" Type="http://schemas.openxmlformats.org/officeDocument/2006/relationships/customXml" Target="../ink/ink26.xml"/><Relationship Id="rId73" Type="http://schemas.openxmlformats.org/officeDocument/2006/relationships/image" Target="../media/image77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25.png"/><Relationship Id="rId334" Type="http://schemas.openxmlformats.org/officeDocument/2006/relationships/customXml" Target="../ink/ink167.xml"/><Relationship Id="rId355" Type="http://schemas.openxmlformats.org/officeDocument/2006/relationships/image" Target="../media/image218.png"/><Relationship Id="rId376" Type="http://schemas.openxmlformats.org/officeDocument/2006/relationships/customXml" Target="../ink/ink188.xml"/><Relationship Id="rId397" Type="http://schemas.openxmlformats.org/officeDocument/2006/relationships/image" Target="../media/image239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48.png"/><Relationship Id="rId236" Type="http://schemas.openxmlformats.org/officeDocument/2006/relationships/customXml" Target="../ink/ink118.xml"/><Relationship Id="rId257" Type="http://schemas.openxmlformats.org/officeDocument/2006/relationships/image" Target="../media/image169.png"/><Relationship Id="rId278" Type="http://schemas.openxmlformats.org/officeDocument/2006/relationships/customXml" Target="../ink/ink139.xml"/><Relationship Id="rId401" Type="http://schemas.openxmlformats.org/officeDocument/2006/relationships/image" Target="../media/image241.png"/><Relationship Id="rId422" Type="http://schemas.openxmlformats.org/officeDocument/2006/relationships/customXml" Target="../ink/ink211.xml"/><Relationship Id="rId443" Type="http://schemas.openxmlformats.org/officeDocument/2006/relationships/image" Target="../media/image262.png"/><Relationship Id="rId464" Type="http://schemas.openxmlformats.org/officeDocument/2006/relationships/customXml" Target="../ink/ink232.xml"/><Relationship Id="rId303" Type="http://schemas.openxmlformats.org/officeDocument/2006/relationships/image" Target="../media/image192.png"/><Relationship Id="rId485" Type="http://schemas.openxmlformats.org/officeDocument/2006/relationships/image" Target="../media/image283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213.png"/><Relationship Id="rId387" Type="http://schemas.openxmlformats.org/officeDocument/2006/relationships/image" Target="../media/image234.png"/><Relationship Id="rId191" Type="http://schemas.openxmlformats.org/officeDocument/2006/relationships/image" Target="../media/image136.png"/><Relationship Id="rId205" Type="http://schemas.openxmlformats.org/officeDocument/2006/relationships/image" Target="../media/image143.png"/><Relationship Id="rId247" Type="http://schemas.openxmlformats.org/officeDocument/2006/relationships/image" Target="../media/image164.png"/><Relationship Id="rId412" Type="http://schemas.openxmlformats.org/officeDocument/2006/relationships/customXml" Target="../ink/ink206.xml"/><Relationship Id="rId107" Type="http://schemas.openxmlformats.org/officeDocument/2006/relationships/image" Target="../media/image94.png"/><Relationship Id="rId289" Type="http://schemas.openxmlformats.org/officeDocument/2006/relationships/image" Target="../media/image185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46.png"/><Relationship Id="rId53" Type="http://schemas.openxmlformats.org/officeDocument/2006/relationships/image" Target="../media/image67.png"/><Relationship Id="rId149" Type="http://schemas.openxmlformats.org/officeDocument/2006/relationships/image" Target="../media/image115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88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52.png"/><Relationship Id="rId258" Type="http://schemas.openxmlformats.org/officeDocument/2006/relationships/customXml" Target="../ink/ink129.xml"/><Relationship Id="rId465" Type="http://schemas.openxmlformats.org/officeDocument/2006/relationships/image" Target="../media/image273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203.png"/><Relationship Id="rId367" Type="http://schemas.openxmlformats.org/officeDocument/2006/relationships/image" Target="../media/image224.png"/><Relationship Id="rId171" Type="http://schemas.openxmlformats.org/officeDocument/2006/relationships/image" Target="../media/image126.png"/><Relationship Id="rId227" Type="http://schemas.openxmlformats.org/officeDocument/2006/relationships/image" Target="../media/image154.png"/><Relationship Id="rId269" Type="http://schemas.openxmlformats.org/officeDocument/2006/relationships/image" Target="../media/image175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57.png"/><Relationship Id="rId129" Type="http://schemas.openxmlformats.org/officeDocument/2006/relationships/image" Target="../media/image105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91.png"/><Relationship Id="rId75" Type="http://schemas.openxmlformats.org/officeDocument/2006/relationships/image" Target="../media/image78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4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63.png"/><Relationship Id="rId487" Type="http://schemas.openxmlformats.org/officeDocument/2006/relationships/image" Target="../media/image284.png"/><Relationship Id="rId291" Type="http://schemas.openxmlformats.org/officeDocument/2006/relationships/image" Target="../media/image186.png"/><Relationship Id="rId305" Type="http://schemas.openxmlformats.org/officeDocument/2006/relationships/image" Target="../media/image193.png"/><Relationship Id="rId347" Type="http://schemas.openxmlformats.org/officeDocument/2006/relationships/image" Target="../media/image21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116.png"/><Relationship Id="rId389" Type="http://schemas.openxmlformats.org/officeDocument/2006/relationships/image" Target="../media/image235.png"/><Relationship Id="rId193" Type="http://schemas.openxmlformats.org/officeDocument/2006/relationships/image" Target="../media/image137.png"/><Relationship Id="rId207" Type="http://schemas.openxmlformats.org/officeDocument/2006/relationships/image" Target="../media/image144.png"/><Relationship Id="rId249" Type="http://schemas.openxmlformats.org/officeDocument/2006/relationships/image" Target="../media/image165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47.png"/><Relationship Id="rId109" Type="http://schemas.openxmlformats.org/officeDocument/2006/relationships/image" Target="../media/image95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68.png"/><Relationship Id="rId97" Type="http://schemas.openxmlformats.org/officeDocument/2006/relationships/image" Target="../media/image89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53.png"/><Relationship Id="rId467" Type="http://schemas.openxmlformats.org/officeDocument/2006/relationships/image" Target="../media/image274.png"/><Relationship Id="rId271" Type="http://schemas.openxmlformats.org/officeDocument/2006/relationships/image" Target="../media/image176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106.png"/><Relationship Id="rId327" Type="http://schemas.openxmlformats.org/officeDocument/2006/relationships/image" Target="../media/image204.png"/><Relationship Id="rId369" Type="http://schemas.openxmlformats.org/officeDocument/2006/relationships/image" Target="../media/image225.png"/><Relationship Id="rId173" Type="http://schemas.openxmlformats.org/officeDocument/2006/relationships/image" Target="../media/image127.png"/><Relationship Id="rId229" Type="http://schemas.openxmlformats.org/officeDocument/2006/relationships/image" Target="../media/image155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58.png"/><Relationship Id="rId77" Type="http://schemas.openxmlformats.org/officeDocument/2006/relationships/image" Target="../media/image79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9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36.png"/><Relationship Id="rId405" Type="http://schemas.openxmlformats.org/officeDocument/2006/relationships/image" Target="../media/image243.png"/><Relationship Id="rId447" Type="http://schemas.openxmlformats.org/officeDocument/2006/relationships/image" Target="../media/image264.png"/><Relationship Id="rId251" Type="http://schemas.openxmlformats.org/officeDocument/2006/relationships/image" Target="../media/image166.png"/><Relationship Id="rId489" Type="http://schemas.openxmlformats.org/officeDocument/2006/relationships/image" Target="../media/image285.png"/><Relationship Id="rId46" Type="http://schemas.openxmlformats.org/officeDocument/2006/relationships/customXml" Target="../ink/ink23.xml"/><Relationship Id="rId293" Type="http://schemas.openxmlformats.org/officeDocument/2006/relationships/image" Target="../media/image187.png"/><Relationship Id="rId307" Type="http://schemas.openxmlformats.org/officeDocument/2006/relationships/image" Target="../media/image194.png"/><Relationship Id="rId349" Type="http://schemas.openxmlformats.org/officeDocument/2006/relationships/image" Target="../media/image215.png"/><Relationship Id="rId88" Type="http://schemas.openxmlformats.org/officeDocument/2006/relationships/customXml" Target="../ink/ink44.xml"/><Relationship Id="rId111" Type="http://schemas.openxmlformats.org/officeDocument/2006/relationships/image" Target="../media/image96.png"/><Relationship Id="rId153" Type="http://schemas.openxmlformats.org/officeDocument/2006/relationships/image" Target="../media/image117.png"/><Relationship Id="rId195" Type="http://schemas.openxmlformats.org/officeDocument/2006/relationships/image" Target="../media/image138.png"/><Relationship Id="rId209" Type="http://schemas.openxmlformats.org/officeDocument/2006/relationships/image" Target="../media/image145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48.png"/><Relationship Id="rId57" Type="http://schemas.openxmlformats.org/officeDocument/2006/relationships/image" Target="../media/image69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90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226.png"/><Relationship Id="rId427" Type="http://schemas.openxmlformats.org/officeDocument/2006/relationships/image" Target="../media/image254.png"/><Relationship Id="rId469" Type="http://schemas.openxmlformats.org/officeDocument/2006/relationships/image" Target="../media/image275.png"/><Relationship Id="rId26" Type="http://schemas.openxmlformats.org/officeDocument/2006/relationships/customXml" Target="../ink/ink13.xml"/><Relationship Id="rId231" Type="http://schemas.openxmlformats.org/officeDocument/2006/relationships/image" Target="../media/image156.png"/><Relationship Id="rId273" Type="http://schemas.openxmlformats.org/officeDocument/2006/relationships/image" Target="../media/image177.png"/><Relationship Id="rId329" Type="http://schemas.openxmlformats.org/officeDocument/2006/relationships/image" Target="../media/image205.png"/><Relationship Id="rId480" Type="http://schemas.openxmlformats.org/officeDocument/2006/relationships/customXml" Target="../ink/ink240.xml"/><Relationship Id="rId68" Type="http://schemas.openxmlformats.org/officeDocument/2006/relationships/customXml" Target="../ink/ink34.xml"/><Relationship Id="rId133" Type="http://schemas.openxmlformats.org/officeDocument/2006/relationships/image" Target="../media/image107.png"/><Relationship Id="rId175" Type="http://schemas.openxmlformats.org/officeDocument/2006/relationships/image" Target="../media/image128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86.png"/><Relationship Id="rId37" Type="http://schemas.openxmlformats.org/officeDocument/2006/relationships/image" Target="../media/image59.png"/><Relationship Id="rId79" Type="http://schemas.openxmlformats.org/officeDocument/2006/relationships/image" Target="../media/image80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216.png"/><Relationship Id="rId393" Type="http://schemas.openxmlformats.org/officeDocument/2006/relationships/image" Target="../media/image237.png"/><Relationship Id="rId407" Type="http://schemas.openxmlformats.org/officeDocument/2006/relationships/image" Target="../media/image244.png"/><Relationship Id="rId449" Type="http://schemas.openxmlformats.org/officeDocument/2006/relationships/image" Target="../media/image265.png"/><Relationship Id="rId211" Type="http://schemas.openxmlformats.org/officeDocument/2006/relationships/image" Target="../media/image146.png"/><Relationship Id="rId253" Type="http://schemas.openxmlformats.org/officeDocument/2006/relationships/image" Target="../media/image167.png"/><Relationship Id="rId295" Type="http://schemas.openxmlformats.org/officeDocument/2006/relationships/image" Target="../media/image188.png"/><Relationship Id="rId309" Type="http://schemas.openxmlformats.org/officeDocument/2006/relationships/image" Target="../media/image195.png"/><Relationship Id="rId460" Type="http://schemas.openxmlformats.org/officeDocument/2006/relationships/customXml" Target="../ink/ink230.xml"/><Relationship Id="rId48" Type="http://schemas.openxmlformats.org/officeDocument/2006/relationships/customXml" Target="../ink/ink24.xml"/><Relationship Id="rId113" Type="http://schemas.openxmlformats.org/officeDocument/2006/relationships/image" Target="../media/image97.png"/><Relationship Id="rId320" Type="http://schemas.openxmlformats.org/officeDocument/2006/relationships/customXml" Target="../ink/ink160.xml"/><Relationship Id="rId155" Type="http://schemas.openxmlformats.org/officeDocument/2006/relationships/image" Target="../media/image118.png"/><Relationship Id="rId197" Type="http://schemas.openxmlformats.org/officeDocument/2006/relationships/image" Target="../media/image139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76.png"/><Relationship Id="rId17" Type="http://schemas.openxmlformats.org/officeDocument/2006/relationships/image" Target="../media/image49.png"/><Relationship Id="rId59" Type="http://schemas.openxmlformats.org/officeDocument/2006/relationships/image" Target="../media/image70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206.png"/><Relationship Id="rId373" Type="http://schemas.openxmlformats.org/officeDocument/2006/relationships/image" Target="../media/image227.png"/><Relationship Id="rId429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7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78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81" Type="http://schemas.openxmlformats.org/officeDocument/2006/relationships/image" Target="../media/image81.png"/><Relationship Id="rId135" Type="http://schemas.openxmlformats.org/officeDocument/2006/relationships/image" Target="../media/image108.png"/><Relationship Id="rId177" Type="http://schemas.openxmlformats.org/officeDocument/2006/relationships/image" Target="../media/image129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60.png"/><Relationship Id="rId286" Type="http://schemas.openxmlformats.org/officeDocument/2006/relationships/customXml" Target="../ink/ink143.xml"/><Relationship Id="rId451" Type="http://schemas.openxmlformats.org/officeDocument/2006/relationships/image" Target="../media/image266.png"/><Relationship Id="rId493" Type="http://schemas.openxmlformats.org/officeDocument/2006/relationships/image" Target="../media/image287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96.png"/><Relationship Id="rId353" Type="http://schemas.openxmlformats.org/officeDocument/2006/relationships/image" Target="../media/image217.png"/><Relationship Id="rId395" Type="http://schemas.openxmlformats.org/officeDocument/2006/relationships/image" Target="../media/image238.png"/><Relationship Id="rId409" Type="http://schemas.openxmlformats.org/officeDocument/2006/relationships/image" Target="../media/image245.png"/><Relationship Id="rId92" Type="http://schemas.openxmlformats.org/officeDocument/2006/relationships/customXml" Target="../ink/ink46.xml"/><Relationship Id="rId213" Type="http://schemas.openxmlformats.org/officeDocument/2006/relationships/image" Target="../media/image147.png"/><Relationship Id="rId420" Type="http://schemas.openxmlformats.org/officeDocument/2006/relationships/customXml" Target="../ink/ink210.xml"/><Relationship Id="rId255" Type="http://schemas.openxmlformats.org/officeDocument/2006/relationships/image" Target="../media/image168.png"/><Relationship Id="rId297" Type="http://schemas.openxmlformats.org/officeDocument/2006/relationships/image" Target="../media/image189.png"/><Relationship Id="rId462" Type="http://schemas.openxmlformats.org/officeDocument/2006/relationships/customXml" Target="../ink/ink231.xml"/><Relationship Id="rId115" Type="http://schemas.openxmlformats.org/officeDocument/2006/relationships/image" Target="../media/image98.png"/><Relationship Id="rId157" Type="http://schemas.openxmlformats.org/officeDocument/2006/relationships/image" Target="../media/image119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71.png"/><Relationship Id="rId199" Type="http://schemas.openxmlformats.org/officeDocument/2006/relationships/image" Target="../media/image140.png"/><Relationship Id="rId19" Type="http://schemas.openxmlformats.org/officeDocument/2006/relationships/image" Target="../media/image50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56.png"/><Relationship Id="rId473" Type="http://schemas.openxmlformats.org/officeDocument/2006/relationships/image" Target="../media/image277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207.png"/><Relationship Id="rId72" Type="http://schemas.openxmlformats.org/officeDocument/2006/relationships/customXml" Target="../ink/ink36.xml"/><Relationship Id="rId375" Type="http://schemas.openxmlformats.org/officeDocument/2006/relationships/image" Target="../media/image228.png"/><Relationship Id="rId3" Type="http://schemas.openxmlformats.org/officeDocument/2006/relationships/image" Target="../media/image42.png"/><Relationship Id="rId235" Type="http://schemas.openxmlformats.org/officeDocument/2006/relationships/image" Target="../media/image158.png"/><Relationship Id="rId277" Type="http://schemas.openxmlformats.org/officeDocument/2006/relationships/image" Target="../media/image179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109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61.png"/><Relationship Id="rId83" Type="http://schemas.openxmlformats.org/officeDocument/2006/relationships/image" Target="../media/image82.png"/><Relationship Id="rId179" Type="http://schemas.openxmlformats.org/officeDocument/2006/relationships/image" Target="../media/image130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46.png"/><Relationship Id="rId453" Type="http://schemas.openxmlformats.org/officeDocument/2006/relationships/image" Target="../media/image267.png"/><Relationship Id="rId106" Type="http://schemas.openxmlformats.org/officeDocument/2006/relationships/customXml" Target="../ink/ink53.xml"/><Relationship Id="rId313" Type="http://schemas.openxmlformats.org/officeDocument/2006/relationships/image" Target="../media/image197.png"/><Relationship Id="rId495" Type="http://schemas.openxmlformats.org/officeDocument/2006/relationships/image" Target="../media/image28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10.xml"/><Relationship Id="rId299" Type="http://schemas.openxmlformats.org/officeDocument/2006/relationships/customXml" Target="../ink/ink4201.xml"/><Relationship Id="rId21" Type="http://schemas.openxmlformats.org/officeDocument/2006/relationships/image" Target="../media/image3948.png"/><Relationship Id="rId63" Type="http://schemas.openxmlformats.org/officeDocument/2006/relationships/image" Target="../media/image3969.png"/><Relationship Id="rId159" Type="http://schemas.openxmlformats.org/officeDocument/2006/relationships/customXml" Target="../ink/ink4131.xml"/><Relationship Id="rId324" Type="http://schemas.openxmlformats.org/officeDocument/2006/relationships/image" Target="../media/image4098.png"/><Relationship Id="rId366" Type="http://schemas.openxmlformats.org/officeDocument/2006/relationships/image" Target="../media/image4119.png"/><Relationship Id="rId170" Type="http://schemas.openxmlformats.org/officeDocument/2006/relationships/image" Target="../media/image4022.png"/><Relationship Id="rId226" Type="http://schemas.openxmlformats.org/officeDocument/2006/relationships/image" Target="../media/image4050.png"/><Relationship Id="rId433" Type="http://schemas.openxmlformats.org/officeDocument/2006/relationships/image" Target="../media/image4152.png"/><Relationship Id="rId268" Type="http://schemas.openxmlformats.org/officeDocument/2006/relationships/image" Target="../media/image4071.png"/><Relationship Id="rId475" Type="http://schemas.openxmlformats.org/officeDocument/2006/relationships/image" Target="../media/image4173.png"/><Relationship Id="rId32" Type="http://schemas.openxmlformats.org/officeDocument/2006/relationships/customXml" Target="../ink/ink4067.xml"/><Relationship Id="rId74" Type="http://schemas.openxmlformats.org/officeDocument/2006/relationships/customXml" Target="../ink/ink4088.xml"/><Relationship Id="rId128" Type="http://schemas.openxmlformats.org/officeDocument/2006/relationships/image" Target="../media/image4001.png"/><Relationship Id="rId335" Type="http://schemas.openxmlformats.org/officeDocument/2006/relationships/customXml" Target="../ink/ink4219.xml"/><Relationship Id="rId377" Type="http://schemas.openxmlformats.org/officeDocument/2006/relationships/customXml" Target="../ink/ink4240.xml"/><Relationship Id="rId5" Type="http://schemas.openxmlformats.org/officeDocument/2006/relationships/image" Target="../media/image3940.png"/><Relationship Id="rId181" Type="http://schemas.openxmlformats.org/officeDocument/2006/relationships/customXml" Target="../ink/ink4142.xml"/><Relationship Id="rId237" Type="http://schemas.openxmlformats.org/officeDocument/2006/relationships/customXml" Target="../ink/ink4170.xml"/><Relationship Id="rId402" Type="http://schemas.openxmlformats.org/officeDocument/2006/relationships/customXml" Target="../ink/ink4253.xml"/><Relationship Id="rId279" Type="http://schemas.openxmlformats.org/officeDocument/2006/relationships/customXml" Target="../ink/ink4191.xml"/><Relationship Id="rId444" Type="http://schemas.openxmlformats.org/officeDocument/2006/relationships/customXml" Target="../ink/ink4274.xml"/><Relationship Id="rId43" Type="http://schemas.openxmlformats.org/officeDocument/2006/relationships/image" Target="../media/image3959.png"/><Relationship Id="rId139" Type="http://schemas.openxmlformats.org/officeDocument/2006/relationships/customXml" Target="../ink/ink4121.xml"/><Relationship Id="rId290" Type="http://schemas.openxmlformats.org/officeDocument/2006/relationships/image" Target="../media/image4082.png"/><Relationship Id="rId304" Type="http://schemas.openxmlformats.org/officeDocument/2006/relationships/image" Target="../media/image4088.png"/><Relationship Id="rId346" Type="http://schemas.openxmlformats.org/officeDocument/2006/relationships/image" Target="../media/image4109.png"/><Relationship Id="rId388" Type="http://schemas.openxmlformats.org/officeDocument/2006/relationships/image" Target="../media/image4130.png"/><Relationship Id="rId85" Type="http://schemas.openxmlformats.org/officeDocument/2006/relationships/customXml" Target="../ink/ink4094.xml"/><Relationship Id="rId150" Type="http://schemas.openxmlformats.org/officeDocument/2006/relationships/image" Target="../media/image4012.png"/><Relationship Id="rId192" Type="http://schemas.openxmlformats.org/officeDocument/2006/relationships/image" Target="../media/image4033.png"/><Relationship Id="rId206" Type="http://schemas.openxmlformats.org/officeDocument/2006/relationships/image" Target="../media/image4040.png"/><Relationship Id="rId413" Type="http://schemas.openxmlformats.org/officeDocument/2006/relationships/image" Target="../media/image4142.png"/><Relationship Id="rId248" Type="http://schemas.openxmlformats.org/officeDocument/2006/relationships/image" Target="../media/image4061.png"/><Relationship Id="rId455" Type="http://schemas.openxmlformats.org/officeDocument/2006/relationships/image" Target="../media/image4163.png"/><Relationship Id="rId12" Type="http://schemas.openxmlformats.org/officeDocument/2006/relationships/customXml" Target="../ink/ink4057.xml"/><Relationship Id="rId108" Type="http://schemas.openxmlformats.org/officeDocument/2006/relationships/image" Target="../media/image3991.png"/><Relationship Id="rId315" Type="http://schemas.openxmlformats.org/officeDocument/2006/relationships/customXml" Target="../ink/ink4209.xml"/><Relationship Id="rId357" Type="http://schemas.openxmlformats.org/officeDocument/2006/relationships/customXml" Target="../ink/ink4230.xml"/><Relationship Id="rId54" Type="http://schemas.openxmlformats.org/officeDocument/2006/relationships/customXml" Target="../ink/ink4078.xml"/><Relationship Id="rId96" Type="http://schemas.openxmlformats.org/officeDocument/2006/relationships/image" Target="../media/image3985.png"/><Relationship Id="rId161" Type="http://schemas.openxmlformats.org/officeDocument/2006/relationships/customXml" Target="../ink/ink4132.xml"/><Relationship Id="rId217" Type="http://schemas.openxmlformats.org/officeDocument/2006/relationships/customXml" Target="../ink/ink4160.xml"/><Relationship Id="rId399" Type="http://schemas.openxmlformats.org/officeDocument/2006/relationships/image" Target="../media/image4135.png"/><Relationship Id="rId259" Type="http://schemas.openxmlformats.org/officeDocument/2006/relationships/customXml" Target="../ink/ink4181.xml"/><Relationship Id="rId424" Type="http://schemas.openxmlformats.org/officeDocument/2006/relationships/customXml" Target="../ink/ink4264.xml"/><Relationship Id="rId466" Type="http://schemas.openxmlformats.org/officeDocument/2006/relationships/customXml" Target="../ink/ink4285.xml"/><Relationship Id="rId23" Type="http://schemas.openxmlformats.org/officeDocument/2006/relationships/image" Target="../media/image3949.png"/><Relationship Id="rId119" Type="http://schemas.openxmlformats.org/officeDocument/2006/relationships/customXml" Target="../ink/ink4111.xml"/><Relationship Id="rId270" Type="http://schemas.openxmlformats.org/officeDocument/2006/relationships/image" Target="../media/image4072.png"/><Relationship Id="rId326" Type="http://schemas.openxmlformats.org/officeDocument/2006/relationships/image" Target="../media/image4099.png"/><Relationship Id="rId65" Type="http://schemas.openxmlformats.org/officeDocument/2006/relationships/image" Target="../media/image3970.png"/><Relationship Id="rId130" Type="http://schemas.openxmlformats.org/officeDocument/2006/relationships/image" Target="../media/image4002.png"/><Relationship Id="rId368" Type="http://schemas.openxmlformats.org/officeDocument/2006/relationships/image" Target="../media/image4120.png"/><Relationship Id="rId172" Type="http://schemas.openxmlformats.org/officeDocument/2006/relationships/image" Target="../media/image4023.png"/><Relationship Id="rId228" Type="http://schemas.openxmlformats.org/officeDocument/2006/relationships/image" Target="../media/image4051.png"/><Relationship Id="rId435" Type="http://schemas.openxmlformats.org/officeDocument/2006/relationships/image" Target="../media/image4153.png"/><Relationship Id="rId477" Type="http://schemas.openxmlformats.org/officeDocument/2006/relationships/image" Target="../media/image4174.png"/><Relationship Id="rId281" Type="http://schemas.openxmlformats.org/officeDocument/2006/relationships/customXml" Target="../ink/ink4192.xml"/><Relationship Id="rId337" Type="http://schemas.openxmlformats.org/officeDocument/2006/relationships/customXml" Target="../ink/ink4220.xml"/><Relationship Id="rId34" Type="http://schemas.openxmlformats.org/officeDocument/2006/relationships/customXml" Target="../ink/ink4068.xml"/><Relationship Id="rId76" Type="http://schemas.openxmlformats.org/officeDocument/2006/relationships/image" Target="../media/image3975.png"/><Relationship Id="rId141" Type="http://schemas.openxmlformats.org/officeDocument/2006/relationships/customXml" Target="../ink/ink4122.xml"/><Relationship Id="rId379" Type="http://schemas.openxmlformats.org/officeDocument/2006/relationships/customXml" Target="../ink/ink4241.xml"/><Relationship Id="rId7" Type="http://schemas.openxmlformats.org/officeDocument/2006/relationships/image" Target="../media/image3941.png"/><Relationship Id="rId183" Type="http://schemas.openxmlformats.org/officeDocument/2006/relationships/customXml" Target="../ink/ink4143.xml"/><Relationship Id="rId239" Type="http://schemas.openxmlformats.org/officeDocument/2006/relationships/customXml" Target="../ink/ink4171.xml"/><Relationship Id="rId390" Type="http://schemas.openxmlformats.org/officeDocument/2006/relationships/image" Target="../media/image4131.png"/><Relationship Id="rId404" Type="http://schemas.openxmlformats.org/officeDocument/2006/relationships/customXml" Target="../ink/ink4254.xml"/><Relationship Id="rId446" Type="http://schemas.openxmlformats.org/officeDocument/2006/relationships/customXml" Target="../ink/ink4275.xml"/><Relationship Id="rId250" Type="http://schemas.openxmlformats.org/officeDocument/2006/relationships/image" Target="../media/image4062.png"/><Relationship Id="rId292" Type="http://schemas.openxmlformats.org/officeDocument/2006/relationships/image" Target="../media/image4083.png"/><Relationship Id="rId306" Type="http://schemas.openxmlformats.org/officeDocument/2006/relationships/image" Target="../media/image4089.png"/><Relationship Id="rId45" Type="http://schemas.openxmlformats.org/officeDocument/2006/relationships/image" Target="../media/image3960.png"/><Relationship Id="rId87" Type="http://schemas.openxmlformats.org/officeDocument/2006/relationships/customXml" Target="../ink/ink4095.xml"/><Relationship Id="rId110" Type="http://schemas.openxmlformats.org/officeDocument/2006/relationships/image" Target="../media/image3992.png"/><Relationship Id="rId348" Type="http://schemas.openxmlformats.org/officeDocument/2006/relationships/image" Target="../media/image4110.png"/><Relationship Id="rId152" Type="http://schemas.openxmlformats.org/officeDocument/2006/relationships/image" Target="../media/image4013.png"/><Relationship Id="rId194" Type="http://schemas.openxmlformats.org/officeDocument/2006/relationships/image" Target="../media/image4034.png"/><Relationship Id="rId208" Type="http://schemas.openxmlformats.org/officeDocument/2006/relationships/image" Target="../media/image4041.png"/><Relationship Id="rId415" Type="http://schemas.openxmlformats.org/officeDocument/2006/relationships/image" Target="../media/image4143.png"/><Relationship Id="rId457" Type="http://schemas.openxmlformats.org/officeDocument/2006/relationships/image" Target="../media/image4164.png"/><Relationship Id="rId261" Type="http://schemas.openxmlformats.org/officeDocument/2006/relationships/customXml" Target="../ink/ink4182.xml"/><Relationship Id="rId14" Type="http://schemas.openxmlformats.org/officeDocument/2006/relationships/customXml" Target="../ink/ink4058.xml"/><Relationship Id="rId56" Type="http://schemas.openxmlformats.org/officeDocument/2006/relationships/customXml" Target="../ink/ink4079.xml"/><Relationship Id="rId317" Type="http://schemas.openxmlformats.org/officeDocument/2006/relationships/customXml" Target="../ink/ink4210.xml"/><Relationship Id="rId359" Type="http://schemas.openxmlformats.org/officeDocument/2006/relationships/customXml" Target="../ink/ink4231.xml"/><Relationship Id="rId98" Type="http://schemas.openxmlformats.org/officeDocument/2006/relationships/image" Target="../media/image3986.png"/><Relationship Id="rId121" Type="http://schemas.openxmlformats.org/officeDocument/2006/relationships/customXml" Target="../ink/ink4112.xml"/><Relationship Id="rId163" Type="http://schemas.openxmlformats.org/officeDocument/2006/relationships/customXml" Target="../ink/ink4133.xml"/><Relationship Id="rId219" Type="http://schemas.openxmlformats.org/officeDocument/2006/relationships/customXml" Target="../ink/ink4161.xml"/><Relationship Id="rId370" Type="http://schemas.openxmlformats.org/officeDocument/2006/relationships/image" Target="../media/image4121.png"/><Relationship Id="rId426" Type="http://schemas.openxmlformats.org/officeDocument/2006/relationships/customXml" Target="../ink/ink4265.xml"/><Relationship Id="rId230" Type="http://schemas.openxmlformats.org/officeDocument/2006/relationships/image" Target="../media/image4052.png"/><Relationship Id="rId468" Type="http://schemas.openxmlformats.org/officeDocument/2006/relationships/customXml" Target="../ink/ink4286.xml"/><Relationship Id="rId25" Type="http://schemas.openxmlformats.org/officeDocument/2006/relationships/image" Target="../media/image3950.png"/><Relationship Id="rId67" Type="http://schemas.openxmlformats.org/officeDocument/2006/relationships/image" Target="../media/image3971.png"/><Relationship Id="rId272" Type="http://schemas.openxmlformats.org/officeDocument/2006/relationships/image" Target="../media/image4073.png"/><Relationship Id="rId328" Type="http://schemas.openxmlformats.org/officeDocument/2006/relationships/image" Target="../media/image4100.png"/><Relationship Id="rId132" Type="http://schemas.openxmlformats.org/officeDocument/2006/relationships/image" Target="../media/image4003.png"/><Relationship Id="rId174" Type="http://schemas.openxmlformats.org/officeDocument/2006/relationships/image" Target="../media/image4024.png"/><Relationship Id="rId381" Type="http://schemas.openxmlformats.org/officeDocument/2006/relationships/customXml" Target="../ink/ink4242.xml"/><Relationship Id="rId241" Type="http://schemas.openxmlformats.org/officeDocument/2006/relationships/customXml" Target="../ink/ink4172.xml"/><Relationship Id="rId437" Type="http://schemas.openxmlformats.org/officeDocument/2006/relationships/image" Target="../media/image4154.png"/><Relationship Id="rId479" Type="http://schemas.openxmlformats.org/officeDocument/2006/relationships/image" Target="../media/image4175.png"/><Relationship Id="rId36" Type="http://schemas.openxmlformats.org/officeDocument/2006/relationships/customXml" Target="../ink/ink4069.xml"/><Relationship Id="rId283" Type="http://schemas.openxmlformats.org/officeDocument/2006/relationships/customXml" Target="../ink/ink4193.xml"/><Relationship Id="rId339" Type="http://schemas.openxmlformats.org/officeDocument/2006/relationships/customXml" Target="../ink/ink4221.xml"/><Relationship Id="rId78" Type="http://schemas.openxmlformats.org/officeDocument/2006/relationships/image" Target="../media/image3976.png"/><Relationship Id="rId101" Type="http://schemas.openxmlformats.org/officeDocument/2006/relationships/customXml" Target="../ink/ink4102.xml"/><Relationship Id="rId143" Type="http://schemas.openxmlformats.org/officeDocument/2006/relationships/customXml" Target="../ink/ink4123.xml"/><Relationship Id="rId185" Type="http://schemas.openxmlformats.org/officeDocument/2006/relationships/customXml" Target="../ink/ink4144.xml"/><Relationship Id="rId350" Type="http://schemas.openxmlformats.org/officeDocument/2006/relationships/image" Target="../media/image4111.png"/><Relationship Id="rId406" Type="http://schemas.openxmlformats.org/officeDocument/2006/relationships/customXml" Target="../ink/ink4255.xml"/><Relationship Id="rId9" Type="http://schemas.openxmlformats.org/officeDocument/2006/relationships/image" Target="../media/image3942.png"/><Relationship Id="rId210" Type="http://schemas.openxmlformats.org/officeDocument/2006/relationships/image" Target="../media/image4042.png"/><Relationship Id="rId392" Type="http://schemas.openxmlformats.org/officeDocument/2006/relationships/customXml" Target="../ink/ink4248.xml"/><Relationship Id="rId448" Type="http://schemas.openxmlformats.org/officeDocument/2006/relationships/customXml" Target="../ink/ink4276.xml"/><Relationship Id="rId252" Type="http://schemas.openxmlformats.org/officeDocument/2006/relationships/image" Target="../media/image4063.png"/><Relationship Id="rId294" Type="http://schemas.openxmlformats.org/officeDocument/2006/relationships/image" Target="../media/image4084.png"/><Relationship Id="rId308" Type="http://schemas.openxmlformats.org/officeDocument/2006/relationships/image" Target="../media/image4090.png"/><Relationship Id="rId47" Type="http://schemas.openxmlformats.org/officeDocument/2006/relationships/image" Target="../media/image3961.png"/><Relationship Id="rId89" Type="http://schemas.openxmlformats.org/officeDocument/2006/relationships/customXml" Target="../ink/ink4096.xml"/><Relationship Id="rId112" Type="http://schemas.openxmlformats.org/officeDocument/2006/relationships/image" Target="../media/image3993.png"/><Relationship Id="rId154" Type="http://schemas.openxmlformats.org/officeDocument/2006/relationships/image" Target="../media/image4014.png"/><Relationship Id="rId361" Type="http://schemas.openxmlformats.org/officeDocument/2006/relationships/customXml" Target="../ink/ink4232.xml"/><Relationship Id="rId196" Type="http://schemas.openxmlformats.org/officeDocument/2006/relationships/image" Target="../media/image4035.png"/><Relationship Id="rId417" Type="http://schemas.openxmlformats.org/officeDocument/2006/relationships/image" Target="../media/image4144.png"/><Relationship Id="rId459" Type="http://schemas.openxmlformats.org/officeDocument/2006/relationships/image" Target="../media/image4165.png"/><Relationship Id="rId16" Type="http://schemas.openxmlformats.org/officeDocument/2006/relationships/customXml" Target="../ink/ink4059.xml"/><Relationship Id="rId221" Type="http://schemas.openxmlformats.org/officeDocument/2006/relationships/customXml" Target="../ink/ink4162.xml"/><Relationship Id="rId263" Type="http://schemas.openxmlformats.org/officeDocument/2006/relationships/customXml" Target="../ink/ink4183.xml"/><Relationship Id="rId319" Type="http://schemas.openxmlformats.org/officeDocument/2006/relationships/customXml" Target="../ink/ink4211.xml"/><Relationship Id="rId470" Type="http://schemas.openxmlformats.org/officeDocument/2006/relationships/customXml" Target="../ink/ink4287.xml"/><Relationship Id="rId58" Type="http://schemas.openxmlformats.org/officeDocument/2006/relationships/customXml" Target="../ink/ink4080.xml"/><Relationship Id="rId123" Type="http://schemas.openxmlformats.org/officeDocument/2006/relationships/customXml" Target="../ink/ink4113.xml"/><Relationship Id="rId330" Type="http://schemas.openxmlformats.org/officeDocument/2006/relationships/image" Target="../media/image4101.png"/><Relationship Id="rId165" Type="http://schemas.openxmlformats.org/officeDocument/2006/relationships/customXml" Target="../ink/ink4134.xml"/><Relationship Id="rId372" Type="http://schemas.openxmlformats.org/officeDocument/2006/relationships/image" Target="../media/image4122.png"/><Relationship Id="rId428" Type="http://schemas.openxmlformats.org/officeDocument/2006/relationships/customXml" Target="../ink/ink4266.xml"/><Relationship Id="rId232" Type="http://schemas.openxmlformats.org/officeDocument/2006/relationships/image" Target="../media/image4053.png"/><Relationship Id="rId274" Type="http://schemas.openxmlformats.org/officeDocument/2006/relationships/image" Target="../media/image4074.png"/><Relationship Id="rId481" Type="http://schemas.openxmlformats.org/officeDocument/2006/relationships/image" Target="../media/image4176.png"/><Relationship Id="rId27" Type="http://schemas.openxmlformats.org/officeDocument/2006/relationships/image" Target="../media/image3951.png"/><Relationship Id="rId69" Type="http://schemas.openxmlformats.org/officeDocument/2006/relationships/image" Target="../media/image3972.png"/><Relationship Id="rId134" Type="http://schemas.openxmlformats.org/officeDocument/2006/relationships/image" Target="../media/image4004.png"/><Relationship Id="rId80" Type="http://schemas.openxmlformats.org/officeDocument/2006/relationships/image" Target="../media/image3977.png"/><Relationship Id="rId176" Type="http://schemas.openxmlformats.org/officeDocument/2006/relationships/image" Target="../media/image4025.png"/><Relationship Id="rId341" Type="http://schemas.openxmlformats.org/officeDocument/2006/relationships/customXml" Target="../ink/ink4222.xml"/><Relationship Id="rId383" Type="http://schemas.openxmlformats.org/officeDocument/2006/relationships/customXml" Target="../ink/ink4243.xml"/><Relationship Id="rId439" Type="http://schemas.openxmlformats.org/officeDocument/2006/relationships/image" Target="../media/image4155.png"/><Relationship Id="rId201" Type="http://schemas.openxmlformats.org/officeDocument/2006/relationships/customXml" Target="../ink/ink4152.xml"/><Relationship Id="rId243" Type="http://schemas.openxmlformats.org/officeDocument/2006/relationships/customXml" Target="../ink/ink4173.xml"/><Relationship Id="rId285" Type="http://schemas.openxmlformats.org/officeDocument/2006/relationships/customXml" Target="../ink/ink4194.xml"/><Relationship Id="rId450" Type="http://schemas.openxmlformats.org/officeDocument/2006/relationships/customXml" Target="../ink/ink4277.xml"/><Relationship Id="rId38" Type="http://schemas.openxmlformats.org/officeDocument/2006/relationships/customXml" Target="../ink/ink4070.xml"/><Relationship Id="rId103" Type="http://schemas.openxmlformats.org/officeDocument/2006/relationships/customXml" Target="../ink/ink4103.xml"/><Relationship Id="rId310" Type="http://schemas.openxmlformats.org/officeDocument/2006/relationships/image" Target="../media/image4091.png"/><Relationship Id="rId91" Type="http://schemas.openxmlformats.org/officeDocument/2006/relationships/customXml" Target="../ink/ink4097.xml"/><Relationship Id="rId145" Type="http://schemas.openxmlformats.org/officeDocument/2006/relationships/customXml" Target="../ink/ink4124.xml"/><Relationship Id="rId187" Type="http://schemas.openxmlformats.org/officeDocument/2006/relationships/customXml" Target="../ink/ink4145.xml"/><Relationship Id="rId352" Type="http://schemas.openxmlformats.org/officeDocument/2006/relationships/image" Target="../media/image4112.png"/><Relationship Id="rId394" Type="http://schemas.openxmlformats.org/officeDocument/2006/relationships/customXml" Target="../ink/ink4249.xml"/><Relationship Id="rId408" Type="http://schemas.openxmlformats.org/officeDocument/2006/relationships/customXml" Target="../ink/ink4256.xml"/><Relationship Id="rId212" Type="http://schemas.openxmlformats.org/officeDocument/2006/relationships/image" Target="../media/image4043.png"/><Relationship Id="rId254" Type="http://schemas.openxmlformats.org/officeDocument/2006/relationships/image" Target="../media/image4064.png"/><Relationship Id="rId49" Type="http://schemas.openxmlformats.org/officeDocument/2006/relationships/image" Target="../media/image3962.png"/><Relationship Id="rId114" Type="http://schemas.openxmlformats.org/officeDocument/2006/relationships/image" Target="../media/image3994.png"/><Relationship Id="rId296" Type="http://schemas.openxmlformats.org/officeDocument/2006/relationships/image" Target="../media/image4085.png"/><Relationship Id="rId461" Type="http://schemas.openxmlformats.org/officeDocument/2006/relationships/image" Target="../media/image4166.png"/><Relationship Id="rId60" Type="http://schemas.openxmlformats.org/officeDocument/2006/relationships/customXml" Target="../ink/ink4081.xml"/><Relationship Id="rId156" Type="http://schemas.openxmlformats.org/officeDocument/2006/relationships/image" Target="../media/image4015.png"/><Relationship Id="rId198" Type="http://schemas.openxmlformats.org/officeDocument/2006/relationships/image" Target="../media/image4036.png"/><Relationship Id="rId321" Type="http://schemas.openxmlformats.org/officeDocument/2006/relationships/customXml" Target="../ink/ink4212.xml"/><Relationship Id="rId363" Type="http://schemas.openxmlformats.org/officeDocument/2006/relationships/customXml" Target="../ink/ink4233.xml"/><Relationship Id="rId419" Type="http://schemas.openxmlformats.org/officeDocument/2006/relationships/image" Target="../media/image4145.png"/><Relationship Id="rId223" Type="http://schemas.openxmlformats.org/officeDocument/2006/relationships/customXml" Target="../ink/ink4163.xml"/><Relationship Id="rId430" Type="http://schemas.openxmlformats.org/officeDocument/2006/relationships/customXml" Target="../ink/ink4267.xml"/><Relationship Id="rId18" Type="http://schemas.openxmlformats.org/officeDocument/2006/relationships/customXml" Target="../ink/ink4060.xml"/><Relationship Id="rId265" Type="http://schemas.openxmlformats.org/officeDocument/2006/relationships/customXml" Target="../ink/ink4184.xml"/><Relationship Id="rId472" Type="http://schemas.openxmlformats.org/officeDocument/2006/relationships/customXml" Target="../ink/ink4288.xml"/><Relationship Id="rId125" Type="http://schemas.openxmlformats.org/officeDocument/2006/relationships/customXml" Target="../ink/ink4114.xml"/><Relationship Id="rId167" Type="http://schemas.openxmlformats.org/officeDocument/2006/relationships/customXml" Target="../ink/ink4135.xml"/><Relationship Id="rId332" Type="http://schemas.openxmlformats.org/officeDocument/2006/relationships/image" Target="../media/image4102.png"/><Relationship Id="rId374" Type="http://schemas.openxmlformats.org/officeDocument/2006/relationships/image" Target="../media/image4123.png"/><Relationship Id="rId71" Type="http://schemas.openxmlformats.org/officeDocument/2006/relationships/image" Target="../media/image3973.png"/><Relationship Id="rId234" Type="http://schemas.openxmlformats.org/officeDocument/2006/relationships/image" Target="../media/image4054.png"/><Relationship Id="rId2" Type="http://schemas.openxmlformats.org/officeDocument/2006/relationships/customXml" Target="../ink/ink4052.xml"/><Relationship Id="rId29" Type="http://schemas.openxmlformats.org/officeDocument/2006/relationships/image" Target="../media/image3952.png"/><Relationship Id="rId276" Type="http://schemas.openxmlformats.org/officeDocument/2006/relationships/image" Target="../media/image4075.png"/><Relationship Id="rId441" Type="http://schemas.openxmlformats.org/officeDocument/2006/relationships/image" Target="../media/image4156.png"/><Relationship Id="rId483" Type="http://schemas.openxmlformats.org/officeDocument/2006/relationships/image" Target="../media/image4177.png"/><Relationship Id="rId40" Type="http://schemas.openxmlformats.org/officeDocument/2006/relationships/customXml" Target="../ink/ink4071.xml"/><Relationship Id="rId136" Type="http://schemas.openxmlformats.org/officeDocument/2006/relationships/image" Target="../media/image4005.png"/><Relationship Id="rId178" Type="http://schemas.openxmlformats.org/officeDocument/2006/relationships/image" Target="../media/image4026.png"/><Relationship Id="rId301" Type="http://schemas.openxmlformats.org/officeDocument/2006/relationships/customXml" Target="../ink/ink4202.xml"/><Relationship Id="rId343" Type="http://schemas.openxmlformats.org/officeDocument/2006/relationships/customXml" Target="../ink/ink4223.xml"/><Relationship Id="rId82" Type="http://schemas.openxmlformats.org/officeDocument/2006/relationships/image" Target="../media/image3978.png"/><Relationship Id="rId203" Type="http://schemas.openxmlformats.org/officeDocument/2006/relationships/customXml" Target="../ink/ink4153.xml"/><Relationship Id="rId385" Type="http://schemas.openxmlformats.org/officeDocument/2006/relationships/customXml" Target="../ink/ink4244.xml"/><Relationship Id="rId245" Type="http://schemas.openxmlformats.org/officeDocument/2006/relationships/customXml" Target="../ink/ink4174.xml"/><Relationship Id="rId287" Type="http://schemas.openxmlformats.org/officeDocument/2006/relationships/customXml" Target="../ink/ink4195.xml"/><Relationship Id="rId410" Type="http://schemas.openxmlformats.org/officeDocument/2006/relationships/customXml" Target="../ink/ink4257.xml"/><Relationship Id="rId452" Type="http://schemas.openxmlformats.org/officeDocument/2006/relationships/customXml" Target="../ink/ink4278.xml"/><Relationship Id="rId105" Type="http://schemas.openxmlformats.org/officeDocument/2006/relationships/customXml" Target="../ink/ink4104.xml"/><Relationship Id="rId147" Type="http://schemas.openxmlformats.org/officeDocument/2006/relationships/customXml" Target="../ink/ink4125.xml"/><Relationship Id="rId312" Type="http://schemas.openxmlformats.org/officeDocument/2006/relationships/image" Target="../media/image4092.png"/><Relationship Id="rId354" Type="http://schemas.openxmlformats.org/officeDocument/2006/relationships/image" Target="../media/image4113.png"/><Relationship Id="rId51" Type="http://schemas.openxmlformats.org/officeDocument/2006/relationships/image" Target="../media/image3963.png"/><Relationship Id="rId93" Type="http://schemas.openxmlformats.org/officeDocument/2006/relationships/customXml" Target="../ink/ink4098.xml"/><Relationship Id="rId189" Type="http://schemas.openxmlformats.org/officeDocument/2006/relationships/customXml" Target="../ink/ink4146.xml"/><Relationship Id="rId396" Type="http://schemas.openxmlformats.org/officeDocument/2006/relationships/customXml" Target="../ink/ink4250.xml"/><Relationship Id="rId214" Type="http://schemas.openxmlformats.org/officeDocument/2006/relationships/image" Target="../media/image4044.png"/><Relationship Id="rId256" Type="http://schemas.openxmlformats.org/officeDocument/2006/relationships/image" Target="../media/image4065.png"/><Relationship Id="rId298" Type="http://schemas.openxmlformats.org/officeDocument/2006/relationships/image" Target="../media/image4086.png"/><Relationship Id="rId421" Type="http://schemas.openxmlformats.org/officeDocument/2006/relationships/image" Target="../media/image4146.png"/><Relationship Id="rId463" Type="http://schemas.openxmlformats.org/officeDocument/2006/relationships/image" Target="../media/image4167.png"/><Relationship Id="rId116" Type="http://schemas.openxmlformats.org/officeDocument/2006/relationships/image" Target="../media/image3995.png"/><Relationship Id="rId137" Type="http://schemas.openxmlformats.org/officeDocument/2006/relationships/customXml" Target="../ink/ink4120.xml"/><Relationship Id="rId158" Type="http://schemas.openxmlformats.org/officeDocument/2006/relationships/image" Target="../media/image4016.png"/><Relationship Id="rId302" Type="http://schemas.openxmlformats.org/officeDocument/2006/relationships/image" Target="../media/image4087.png"/><Relationship Id="rId323" Type="http://schemas.openxmlformats.org/officeDocument/2006/relationships/customXml" Target="../ink/ink4213.xml"/><Relationship Id="rId344" Type="http://schemas.openxmlformats.org/officeDocument/2006/relationships/image" Target="../media/image4108.png"/><Relationship Id="rId20" Type="http://schemas.openxmlformats.org/officeDocument/2006/relationships/customXml" Target="../ink/ink4061.xml"/><Relationship Id="rId41" Type="http://schemas.openxmlformats.org/officeDocument/2006/relationships/image" Target="../media/image3958.png"/><Relationship Id="rId62" Type="http://schemas.openxmlformats.org/officeDocument/2006/relationships/customXml" Target="../ink/ink4082.xml"/><Relationship Id="rId83" Type="http://schemas.openxmlformats.org/officeDocument/2006/relationships/customXml" Target="../ink/ink4093.xml"/><Relationship Id="rId179" Type="http://schemas.openxmlformats.org/officeDocument/2006/relationships/customXml" Target="../ink/ink4141.xml"/><Relationship Id="rId365" Type="http://schemas.openxmlformats.org/officeDocument/2006/relationships/customXml" Target="../ink/ink4234.xml"/><Relationship Id="rId386" Type="http://schemas.openxmlformats.org/officeDocument/2006/relationships/image" Target="../media/image4129.png"/><Relationship Id="rId190" Type="http://schemas.openxmlformats.org/officeDocument/2006/relationships/image" Target="../media/image4032.png"/><Relationship Id="rId204" Type="http://schemas.openxmlformats.org/officeDocument/2006/relationships/image" Target="../media/image4039.png"/><Relationship Id="rId225" Type="http://schemas.openxmlformats.org/officeDocument/2006/relationships/customXml" Target="../ink/ink4164.xml"/><Relationship Id="rId246" Type="http://schemas.openxmlformats.org/officeDocument/2006/relationships/image" Target="../media/image4060.png"/><Relationship Id="rId267" Type="http://schemas.openxmlformats.org/officeDocument/2006/relationships/customXml" Target="../ink/ink4185.xml"/><Relationship Id="rId288" Type="http://schemas.openxmlformats.org/officeDocument/2006/relationships/image" Target="../media/image4081.png"/><Relationship Id="rId411" Type="http://schemas.openxmlformats.org/officeDocument/2006/relationships/image" Target="../media/image4141.png"/><Relationship Id="rId432" Type="http://schemas.openxmlformats.org/officeDocument/2006/relationships/customXml" Target="../ink/ink4268.xml"/><Relationship Id="rId453" Type="http://schemas.openxmlformats.org/officeDocument/2006/relationships/image" Target="../media/image4162.png"/><Relationship Id="rId474" Type="http://schemas.openxmlformats.org/officeDocument/2006/relationships/customXml" Target="../ink/ink4289.xml"/><Relationship Id="rId106" Type="http://schemas.openxmlformats.org/officeDocument/2006/relationships/image" Target="../media/image3990.png"/><Relationship Id="rId127" Type="http://schemas.openxmlformats.org/officeDocument/2006/relationships/customXml" Target="../ink/ink4115.xml"/><Relationship Id="rId313" Type="http://schemas.openxmlformats.org/officeDocument/2006/relationships/customXml" Target="../ink/ink4208.xml"/><Relationship Id="rId10" Type="http://schemas.openxmlformats.org/officeDocument/2006/relationships/customXml" Target="../ink/ink4056.xml"/><Relationship Id="rId31" Type="http://schemas.openxmlformats.org/officeDocument/2006/relationships/image" Target="../media/image3953.png"/><Relationship Id="rId52" Type="http://schemas.openxmlformats.org/officeDocument/2006/relationships/customXml" Target="../ink/ink4077.xml"/><Relationship Id="rId73" Type="http://schemas.openxmlformats.org/officeDocument/2006/relationships/image" Target="../media/image3974.png"/><Relationship Id="rId94" Type="http://schemas.openxmlformats.org/officeDocument/2006/relationships/image" Target="../media/image3984.png"/><Relationship Id="rId148" Type="http://schemas.openxmlformats.org/officeDocument/2006/relationships/image" Target="../media/image4011.png"/><Relationship Id="rId169" Type="http://schemas.openxmlformats.org/officeDocument/2006/relationships/customXml" Target="../ink/ink4136.xml"/><Relationship Id="rId334" Type="http://schemas.openxmlformats.org/officeDocument/2006/relationships/image" Target="../media/image4103.png"/><Relationship Id="rId355" Type="http://schemas.openxmlformats.org/officeDocument/2006/relationships/customXml" Target="../ink/ink4229.xml"/><Relationship Id="rId376" Type="http://schemas.openxmlformats.org/officeDocument/2006/relationships/image" Target="../media/image4124.png"/><Relationship Id="rId397" Type="http://schemas.openxmlformats.org/officeDocument/2006/relationships/image" Target="../media/image4134.png"/><Relationship Id="rId4" Type="http://schemas.openxmlformats.org/officeDocument/2006/relationships/customXml" Target="../ink/ink4053.xml"/><Relationship Id="rId180" Type="http://schemas.openxmlformats.org/officeDocument/2006/relationships/image" Target="../media/image4027.png"/><Relationship Id="rId215" Type="http://schemas.openxmlformats.org/officeDocument/2006/relationships/customXml" Target="../ink/ink4159.xml"/><Relationship Id="rId236" Type="http://schemas.openxmlformats.org/officeDocument/2006/relationships/image" Target="../media/image4055.png"/><Relationship Id="rId257" Type="http://schemas.openxmlformats.org/officeDocument/2006/relationships/customXml" Target="../ink/ink4180.xml"/><Relationship Id="rId278" Type="http://schemas.openxmlformats.org/officeDocument/2006/relationships/image" Target="../media/image4076.png"/><Relationship Id="rId401" Type="http://schemas.openxmlformats.org/officeDocument/2006/relationships/image" Target="../media/image4136.png"/><Relationship Id="rId422" Type="http://schemas.openxmlformats.org/officeDocument/2006/relationships/customXml" Target="../ink/ink4263.xml"/><Relationship Id="rId443" Type="http://schemas.openxmlformats.org/officeDocument/2006/relationships/image" Target="../media/image4157.png"/><Relationship Id="rId464" Type="http://schemas.openxmlformats.org/officeDocument/2006/relationships/customXml" Target="../ink/ink4284.xml"/><Relationship Id="rId303" Type="http://schemas.openxmlformats.org/officeDocument/2006/relationships/customXml" Target="../ink/ink4203.xml"/><Relationship Id="rId485" Type="http://schemas.openxmlformats.org/officeDocument/2006/relationships/image" Target="../media/image4178.png"/><Relationship Id="rId42" Type="http://schemas.openxmlformats.org/officeDocument/2006/relationships/customXml" Target="../ink/ink4072.xml"/><Relationship Id="rId84" Type="http://schemas.openxmlformats.org/officeDocument/2006/relationships/image" Target="../media/image3979.png"/><Relationship Id="rId138" Type="http://schemas.openxmlformats.org/officeDocument/2006/relationships/image" Target="../media/image4006.png"/><Relationship Id="rId345" Type="http://schemas.openxmlformats.org/officeDocument/2006/relationships/customXml" Target="../ink/ink4224.xml"/><Relationship Id="rId387" Type="http://schemas.openxmlformats.org/officeDocument/2006/relationships/customXml" Target="../ink/ink4245.xml"/><Relationship Id="rId191" Type="http://schemas.openxmlformats.org/officeDocument/2006/relationships/customXml" Target="../ink/ink4147.xml"/><Relationship Id="rId205" Type="http://schemas.openxmlformats.org/officeDocument/2006/relationships/customXml" Target="../ink/ink4154.xml"/><Relationship Id="rId247" Type="http://schemas.openxmlformats.org/officeDocument/2006/relationships/customXml" Target="../ink/ink4175.xml"/><Relationship Id="rId412" Type="http://schemas.openxmlformats.org/officeDocument/2006/relationships/customXml" Target="../ink/ink4258.xml"/><Relationship Id="rId107" Type="http://schemas.openxmlformats.org/officeDocument/2006/relationships/customXml" Target="../ink/ink4105.xml"/><Relationship Id="rId289" Type="http://schemas.openxmlformats.org/officeDocument/2006/relationships/customXml" Target="../ink/ink4196.xml"/><Relationship Id="rId454" Type="http://schemas.openxmlformats.org/officeDocument/2006/relationships/customXml" Target="../ink/ink4279.xml"/><Relationship Id="rId11" Type="http://schemas.openxmlformats.org/officeDocument/2006/relationships/image" Target="../media/image3943.png"/><Relationship Id="rId53" Type="http://schemas.openxmlformats.org/officeDocument/2006/relationships/image" Target="../media/image3964.png"/><Relationship Id="rId149" Type="http://schemas.openxmlformats.org/officeDocument/2006/relationships/customXml" Target="../ink/ink4126.xml"/><Relationship Id="rId314" Type="http://schemas.openxmlformats.org/officeDocument/2006/relationships/image" Target="../media/image4093.png"/><Relationship Id="rId356" Type="http://schemas.openxmlformats.org/officeDocument/2006/relationships/image" Target="../media/image4114.png"/><Relationship Id="rId398" Type="http://schemas.openxmlformats.org/officeDocument/2006/relationships/customXml" Target="../ink/ink4251.xml"/><Relationship Id="rId95" Type="http://schemas.openxmlformats.org/officeDocument/2006/relationships/customXml" Target="../ink/ink4099.xml"/><Relationship Id="rId160" Type="http://schemas.openxmlformats.org/officeDocument/2006/relationships/image" Target="../media/image4017.png"/><Relationship Id="rId216" Type="http://schemas.openxmlformats.org/officeDocument/2006/relationships/image" Target="../media/image4045.png"/><Relationship Id="rId423" Type="http://schemas.openxmlformats.org/officeDocument/2006/relationships/image" Target="../media/image4147.png"/><Relationship Id="rId258" Type="http://schemas.openxmlformats.org/officeDocument/2006/relationships/image" Target="../media/image4066.png"/><Relationship Id="rId465" Type="http://schemas.openxmlformats.org/officeDocument/2006/relationships/image" Target="../media/image4168.png"/><Relationship Id="rId22" Type="http://schemas.openxmlformats.org/officeDocument/2006/relationships/customXml" Target="../ink/ink4062.xml"/><Relationship Id="rId64" Type="http://schemas.openxmlformats.org/officeDocument/2006/relationships/customXml" Target="../ink/ink4083.xml"/><Relationship Id="rId118" Type="http://schemas.openxmlformats.org/officeDocument/2006/relationships/image" Target="../media/image3996.png"/><Relationship Id="rId325" Type="http://schemas.openxmlformats.org/officeDocument/2006/relationships/customXml" Target="../ink/ink4214.xml"/><Relationship Id="rId367" Type="http://schemas.openxmlformats.org/officeDocument/2006/relationships/customXml" Target="../ink/ink4235.xml"/><Relationship Id="rId171" Type="http://schemas.openxmlformats.org/officeDocument/2006/relationships/customXml" Target="../ink/ink4137.xml"/><Relationship Id="rId227" Type="http://schemas.openxmlformats.org/officeDocument/2006/relationships/customXml" Target="../ink/ink4165.xml"/><Relationship Id="rId269" Type="http://schemas.openxmlformats.org/officeDocument/2006/relationships/customXml" Target="../ink/ink4186.xml"/><Relationship Id="rId434" Type="http://schemas.openxmlformats.org/officeDocument/2006/relationships/customXml" Target="../ink/ink4269.xml"/><Relationship Id="rId476" Type="http://schemas.openxmlformats.org/officeDocument/2006/relationships/customXml" Target="../ink/ink4290.xml"/><Relationship Id="rId33" Type="http://schemas.openxmlformats.org/officeDocument/2006/relationships/image" Target="../media/image3954.png"/><Relationship Id="rId129" Type="http://schemas.openxmlformats.org/officeDocument/2006/relationships/customXml" Target="../ink/ink4116.xml"/><Relationship Id="rId280" Type="http://schemas.openxmlformats.org/officeDocument/2006/relationships/image" Target="../media/image4077.png"/><Relationship Id="rId336" Type="http://schemas.openxmlformats.org/officeDocument/2006/relationships/image" Target="../media/image4104.png"/><Relationship Id="rId75" Type="http://schemas.openxmlformats.org/officeDocument/2006/relationships/customXml" Target="../ink/ink4089.xml"/><Relationship Id="rId140" Type="http://schemas.openxmlformats.org/officeDocument/2006/relationships/image" Target="../media/image4007.png"/><Relationship Id="rId182" Type="http://schemas.openxmlformats.org/officeDocument/2006/relationships/image" Target="../media/image4028.png"/><Relationship Id="rId378" Type="http://schemas.openxmlformats.org/officeDocument/2006/relationships/image" Target="../media/image4125.png"/><Relationship Id="rId403" Type="http://schemas.openxmlformats.org/officeDocument/2006/relationships/image" Target="../media/image4137.png"/><Relationship Id="rId6" Type="http://schemas.openxmlformats.org/officeDocument/2006/relationships/customXml" Target="../ink/ink4054.xml"/><Relationship Id="rId238" Type="http://schemas.openxmlformats.org/officeDocument/2006/relationships/image" Target="../media/image4056.png"/><Relationship Id="rId445" Type="http://schemas.openxmlformats.org/officeDocument/2006/relationships/image" Target="../media/image4158.png"/><Relationship Id="rId291" Type="http://schemas.openxmlformats.org/officeDocument/2006/relationships/customXml" Target="../ink/ink4197.xml"/><Relationship Id="rId305" Type="http://schemas.openxmlformats.org/officeDocument/2006/relationships/customXml" Target="../ink/ink4204.xml"/><Relationship Id="rId347" Type="http://schemas.openxmlformats.org/officeDocument/2006/relationships/customXml" Target="../ink/ink4225.xml"/><Relationship Id="rId44" Type="http://schemas.openxmlformats.org/officeDocument/2006/relationships/customXml" Target="../ink/ink4073.xml"/><Relationship Id="rId86" Type="http://schemas.openxmlformats.org/officeDocument/2006/relationships/image" Target="../media/image3980.png"/><Relationship Id="rId151" Type="http://schemas.openxmlformats.org/officeDocument/2006/relationships/customXml" Target="../ink/ink4127.xml"/><Relationship Id="rId389" Type="http://schemas.openxmlformats.org/officeDocument/2006/relationships/customXml" Target="../ink/ink4246.xml"/><Relationship Id="rId193" Type="http://schemas.openxmlformats.org/officeDocument/2006/relationships/customXml" Target="../ink/ink4148.xml"/><Relationship Id="rId207" Type="http://schemas.openxmlformats.org/officeDocument/2006/relationships/customXml" Target="../ink/ink4155.xml"/><Relationship Id="rId249" Type="http://schemas.openxmlformats.org/officeDocument/2006/relationships/customXml" Target="../ink/ink4176.xml"/><Relationship Id="rId414" Type="http://schemas.openxmlformats.org/officeDocument/2006/relationships/customXml" Target="../ink/ink4259.xml"/><Relationship Id="rId456" Type="http://schemas.openxmlformats.org/officeDocument/2006/relationships/customXml" Target="../ink/ink4280.xml"/><Relationship Id="rId13" Type="http://schemas.openxmlformats.org/officeDocument/2006/relationships/image" Target="../media/image3944.png"/><Relationship Id="rId109" Type="http://schemas.openxmlformats.org/officeDocument/2006/relationships/customXml" Target="../ink/ink4106.xml"/><Relationship Id="rId260" Type="http://schemas.openxmlformats.org/officeDocument/2006/relationships/image" Target="../media/image4067.png"/><Relationship Id="rId316" Type="http://schemas.openxmlformats.org/officeDocument/2006/relationships/image" Target="../media/image4094.png"/><Relationship Id="rId55" Type="http://schemas.openxmlformats.org/officeDocument/2006/relationships/image" Target="../media/image3965.png"/><Relationship Id="rId97" Type="http://schemas.openxmlformats.org/officeDocument/2006/relationships/customXml" Target="../ink/ink4100.xml"/><Relationship Id="rId120" Type="http://schemas.openxmlformats.org/officeDocument/2006/relationships/image" Target="../media/image3997.png"/><Relationship Id="rId358" Type="http://schemas.openxmlformats.org/officeDocument/2006/relationships/image" Target="../media/image4115.png"/><Relationship Id="rId162" Type="http://schemas.openxmlformats.org/officeDocument/2006/relationships/image" Target="../media/image4018.png"/><Relationship Id="rId218" Type="http://schemas.openxmlformats.org/officeDocument/2006/relationships/image" Target="../media/image4046.png"/><Relationship Id="rId425" Type="http://schemas.openxmlformats.org/officeDocument/2006/relationships/image" Target="../media/image4148.png"/><Relationship Id="rId467" Type="http://schemas.openxmlformats.org/officeDocument/2006/relationships/image" Target="../media/image4169.png"/><Relationship Id="rId271" Type="http://schemas.openxmlformats.org/officeDocument/2006/relationships/customXml" Target="../ink/ink4187.xml"/><Relationship Id="rId24" Type="http://schemas.openxmlformats.org/officeDocument/2006/relationships/customXml" Target="../ink/ink4063.xml"/><Relationship Id="rId66" Type="http://schemas.openxmlformats.org/officeDocument/2006/relationships/customXml" Target="../ink/ink4084.xml"/><Relationship Id="rId131" Type="http://schemas.openxmlformats.org/officeDocument/2006/relationships/customXml" Target="../ink/ink4117.xml"/><Relationship Id="rId327" Type="http://schemas.openxmlformats.org/officeDocument/2006/relationships/customXml" Target="../ink/ink4215.xml"/><Relationship Id="rId369" Type="http://schemas.openxmlformats.org/officeDocument/2006/relationships/customXml" Target="../ink/ink4236.xml"/><Relationship Id="rId173" Type="http://schemas.openxmlformats.org/officeDocument/2006/relationships/customXml" Target="../ink/ink4138.xml"/><Relationship Id="rId229" Type="http://schemas.openxmlformats.org/officeDocument/2006/relationships/customXml" Target="../ink/ink4166.xml"/><Relationship Id="rId380" Type="http://schemas.openxmlformats.org/officeDocument/2006/relationships/image" Target="../media/image4126.png"/><Relationship Id="rId436" Type="http://schemas.openxmlformats.org/officeDocument/2006/relationships/customXml" Target="../ink/ink4270.xml"/><Relationship Id="rId240" Type="http://schemas.openxmlformats.org/officeDocument/2006/relationships/image" Target="../media/image4057.png"/><Relationship Id="rId478" Type="http://schemas.openxmlformats.org/officeDocument/2006/relationships/customXml" Target="../ink/ink4291.xml"/><Relationship Id="rId35" Type="http://schemas.openxmlformats.org/officeDocument/2006/relationships/image" Target="../media/image3955.png"/><Relationship Id="rId77" Type="http://schemas.openxmlformats.org/officeDocument/2006/relationships/customXml" Target="../ink/ink4090.xml"/><Relationship Id="rId100" Type="http://schemas.openxmlformats.org/officeDocument/2006/relationships/image" Target="../media/image3987.png"/><Relationship Id="rId282" Type="http://schemas.openxmlformats.org/officeDocument/2006/relationships/image" Target="../media/image4078.png"/><Relationship Id="rId338" Type="http://schemas.openxmlformats.org/officeDocument/2006/relationships/image" Target="../media/image4105.png"/><Relationship Id="rId8" Type="http://schemas.openxmlformats.org/officeDocument/2006/relationships/customXml" Target="../ink/ink4055.xml"/><Relationship Id="rId142" Type="http://schemas.openxmlformats.org/officeDocument/2006/relationships/image" Target="../media/image4008.png"/><Relationship Id="rId184" Type="http://schemas.openxmlformats.org/officeDocument/2006/relationships/image" Target="../media/image4029.png"/><Relationship Id="rId391" Type="http://schemas.openxmlformats.org/officeDocument/2006/relationships/customXml" Target="../ink/ink4247.xml"/><Relationship Id="rId405" Type="http://schemas.openxmlformats.org/officeDocument/2006/relationships/image" Target="../media/image4138.png"/><Relationship Id="rId447" Type="http://schemas.openxmlformats.org/officeDocument/2006/relationships/image" Target="../media/image4159.png"/><Relationship Id="rId251" Type="http://schemas.openxmlformats.org/officeDocument/2006/relationships/customXml" Target="../ink/ink4177.xml"/><Relationship Id="rId46" Type="http://schemas.openxmlformats.org/officeDocument/2006/relationships/customXml" Target="../ink/ink4074.xml"/><Relationship Id="rId293" Type="http://schemas.openxmlformats.org/officeDocument/2006/relationships/customXml" Target="../ink/ink4198.xml"/><Relationship Id="rId307" Type="http://schemas.openxmlformats.org/officeDocument/2006/relationships/customXml" Target="../ink/ink4205.xml"/><Relationship Id="rId349" Type="http://schemas.openxmlformats.org/officeDocument/2006/relationships/customXml" Target="../ink/ink4226.xml"/><Relationship Id="rId88" Type="http://schemas.openxmlformats.org/officeDocument/2006/relationships/image" Target="../media/image3981.png"/><Relationship Id="rId111" Type="http://schemas.openxmlformats.org/officeDocument/2006/relationships/customXml" Target="../ink/ink4107.xml"/><Relationship Id="rId153" Type="http://schemas.openxmlformats.org/officeDocument/2006/relationships/customXml" Target="../ink/ink4128.xml"/><Relationship Id="rId195" Type="http://schemas.openxmlformats.org/officeDocument/2006/relationships/customXml" Target="../ink/ink4149.xml"/><Relationship Id="rId209" Type="http://schemas.openxmlformats.org/officeDocument/2006/relationships/customXml" Target="../ink/ink4156.xml"/><Relationship Id="rId360" Type="http://schemas.openxmlformats.org/officeDocument/2006/relationships/image" Target="../media/image4116.png"/><Relationship Id="rId416" Type="http://schemas.openxmlformats.org/officeDocument/2006/relationships/customXml" Target="../ink/ink4260.xml"/><Relationship Id="rId220" Type="http://schemas.openxmlformats.org/officeDocument/2006/relationships/image" Target="../media/image4047.png"/><Relationship Id="rId458" Type="http://schemas.openxmlformats.org/officeDocument/2006/relationships/customXml" Target="../ink/ink4281.xml"/><Relationship Id="rId15" Type="http://schemas.openxmlformats.org/officeDocument/2006/relationships/image" Target="../media/image3945.png"/><Relationship Id="rId57" Type="http://schemas.openxmlformats.org/officeDocument/2006/relationships/image" Target="../media/image3966.png"/><Relationship Id="rId262" Type="http://schemas.openxmlformats.org/officeDocument/2006/relationships/image" Target="../media/image4068.png"/><Relationship Id="rId318" Type="http://schemas.openxmlformats.org/officeDocument/2006/relationships/image" Target="../media/image4095.png"/><Relationship Id="rId99" Type="http://schemas.openxmlformats.org/officeDocument/2006/relationships/customXml" Target="../ink/ink4101.xml"/><Relationship Id="rId122" Type="http://schemas.openxmlformats.org/officeDocument/2006/relationships/image" Target="../media/image3998.png"/><Relationship Id="rId164" Type="http://schemas.openxmlformats.org/officeDocument/2006/relationships/image" Target="../media/image4019.png"/><Relationship Id="rId371" Type="http://schemas.openxmlformats.org/officeDocument/2006/relationships/customXml" Target="../ink/ink4237.xml"/><Relationship Id="rId427" Type="http://schemas.openxmlformats.org/officeDocument/2006/relationships/image" Target="../media/image4149.png"/><Relationship Id="rId469" Type="http://schemas.openxmlformats.org/officeDocument/2006/relationships/image" Target="../media/image4170.png"/><Relationship Id="rId26" Type="http://schemas.openxmlformats.org/officeDocument/2006/relationships/customXml" Target="../ink/ink4064.xml"/><Relationship Id="rId231" Type="http://schemas.openxmlformats.org/officeDocument/2006/relationships/customXml" Target="../ink/ink4167.xml"/><Relationship Id="rId273" Type="http://schemas.openxmlformats.org/officeDocument/2006/relationships/customXml" Target="../ink/ink4188.xml"/><Relationship Id="rId329" Type="http://schemas.openxmlformats.org/officeDocument/2006/relationships/customXml" Target="../ink/ink4216.xml"/><Relationship Id="rId480" Type="http://schemas.openxmlformats.org/officeDocument/2006/relationships/customXml" Target="../ink/ink4292.xml"/><Relationship Id="rId68" Type="http://schemas.openxmlformats.org/officeDocument/2006/relationships/customXml" Target="../ink/ink4085.xml"/><Relationship Id="rId133" Type="http://schemas.openxmlformats.org/officeDocument/2006/relationships/customXml" Target="../ink/ink4118.xml"/><Relationship Id="rId175" Type="http://schemas.openxmlformats.org/officeDocument/2006/relationships/customXml" Target="../ink/ink4139.xml"/><Relationship Id="rId340" Type="http://schemas.openxmlformats.org/officeDocument/2006/relationships/image" Target="../media/image4106.png"/><Relationship Id="rId200" Type="http://schemas.openxmlformats.org/officeDocument/2006/relationships/image" Target="../media/image4037.png"/><Relationship Id="rId382" Type="http://schemas.openxmlformats.org/officeDocument/2006/relationships/image" Target="../media/image4127.png"/><Relationship Id="rId438" Type="http://schemas.openxmlformats.org/officeDocument/2006/relationships/customXml" Target="../ink/ink4271.xml"/><Relationship Id="rId242" Type="http://schemas.openxmlformats.org/officeDocument/2006/relationships/image" Target="../media/image4058.png"/><Relationship Id="rId284" Type="http://schemas.openxmlformats.org/officeDocument/2006/relationships/image" Target="../media/image4079.png"/><Relationship Id="rId37" Type="http://schemas.openxmlformats.org/officeDocument/2006/relationships/image" Target="../media/image3956.png"/><Relationship Id="rId79" Type="http://schemas.openxmlformats.org/officeDocument/2006/relationships/customXml" Target="../ink/ink4091.xml"/><Relationship Id="rId102" Type="http://schemas.openxmlformats.org/officeDocument/2006/relationships/image" Target="../media/image3988.png"/><Relationship Id="rId144" Type="http://schemas.openxmlformats.org/officeDocument/2006/relationships/image" Target="../media/image4009.png"/><Relationship Id="rId90" Type="http://schemas.openxmlformats.org/officeDocument/2006/relationships/image" Target="../media/image3982.png"/><Relationship Id="rId186" Type="http://schemas.openxmlformats.org/officeDocument/2006/relationships/image" Target="../media/image4030.png"/><Relationship Id="rId351" Type="http://schemas.openxmlformats.org/officeDocument/2006/relationships/customXml" Target="../ink/ink4227.xml"/><Relationship Id="rId393" Type="http://schemas.openxmlformats.org/officeDocument/2006/relationships/image" Target="../media/image4132.png"/><Relationship Id="rId407" Type="http://schemas.openxmlformats.org/officeDocument/2006/relationships/image" Target="../media/image4139.png"/><Relationship Id="rId449" Type="http://schemas.openxmlformats.org/officeDocument/2006/relationships/image" Target="../media/image4160.png"/><Relationship Id="rId211" Type="http://schemas.openxmlformats.org/officeDocument/2006/relationships/customXml" Target="../ink/ink4157.xml"/><Relationship Id="rId253" Type="http://schemas.openxmlformats.org/officeDocument/2006/relationships/customXml" Target="../ink/ink4178.xml"/><Relationship Id="rId295" Type="http://schemas.openxmlformats.org/officeDocument/2006/relationships/customXml" Target="../ink/ink4199.xml"/><Relationship Id="rId309" Type="http://schemas.openxmlformats.org/officeDocument/2006/relationships/customXml" Target="../ink/ink4206.xml"/><Relationship Id="rId460" Type="http://schemas.openxmlformats.org/officeDocument/2006/relationships/customXml" Target="../ink/ink4282.xml"/><Relationship Id="rId48" Type="http://schemas.openxmlformats.org/officeDocument/2006/relationships/customXml" Target="../ink/ink4075.xml"/><Relationship Id="rId113" Type="http://schemas.openxmlformats.org/officeDocument/2006/relationships/customXml" Target="../ink/ink4108.xml"/><Relationship Id="rId320" Type="http://schemas.openxmlformats.org/officeDocument/2006/relationships/image" Target="../media/image4096.png"/><Relationship Id="rId155" Type="http://schemas.openxmlformats.org/officeDocument/2006/relationships/customXml" Target="../ink/ink4129.xml"/><Relationship Id="rId197" Type="http://schemas.openxmlformats.org/officeDocument/2006/relationships/customXml" Target="../ink/ink4150.xml"/><Relationship Id="rId362" Type="http://schemas.openxmlformats.org/officeDocument/2006/relationships/image" Target="../media/image4117.png"/><Relationship Id="rId418" Type="http://schemas.openxmlformats.org/officeDocument/2006/relationships/customXml" Target="../ink/ink4261.xml"/><Relationship Id="rId222" Type="http://schemas.openxmlformats.org/officeDocument/2006/relationships/image" Target="../media/image4048.png"/><Relationship Id="rId264" Type="http://schemas.openxmlformats.org/officeDocument/2006/relationships/image" Target="../media/image4069.png"/><Relationship Id="rId471" Type="http://schemas.openxmlformats.org/officeDocument/2006/relationships/image" Target="../media/image4171.png"/><Relationship Id="rId17" Type="http://schemas.openxmlformats.org/officeDocument/2006/relationships/image" Target="../media/image3946.png"/><Relationship Id="rId59" Type="http://schemas.openxmlformats.org/officeDocument/2006/relationships/image" Target="../media/image3967.png"/><Relationship Id="rId124" Type="http://schemas.openxmlformats.org/officeDocument/2006/relationships/image" Target="../media/image3999.png"/><Relationship Id="rId70" Type="http://schemas.openxmlformats.org/officeDocument/2006/relationships/customXml" Target="../ink/ink4086.xml"/><Relationship Id="rId166" Type="http://schemas.openxmlformats.org/officeDocument/2006/relationships/image" Target="../media/image4020.png"/><Relationship Id="rId331" Type="http://schemas.openxmlformats.org/officeDocument/2006/relationships/customXml" Target="../ink/ink4217.xml"/><Relationship Id="rId373" Type="http://schemas.openxmlformats.org/officeDocument/2006/relationships/customXml" Target="../ink/ink4238.xml"/><Relationship Id="rId429" Type="http://schemas.openxmlformats.org/officeDocument/2006/relationships/image" Target="../media/image415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168.xml"/><Relationship Id="rId440" Type="http://schemas.openxmlformats.org/officeDocument/2006/relationships/customXml" Target="../ink/ink4272.xml"/><Relationship Id="rId28" Type="http://schemas.openxmlformats.org/officeDocument/2006/relationships/customXml" Target="../ink/ink4065.xml"/><Relationship Id="rId275" Type="http://schemas.openxmlformats.org/officeDocument/2006/relationships/customXml" Target="../ink/ink4189.xml"/><Relationship Id="rId300" Type="http://schemas.openxmlformats.org/officeDocument/2006/relationships/image" Target="../media/image24.png"/><Relationship Id="rId482" Type="http://schemas.openxmlformats.org/officeDocument/2006/relationships/customXml" Target="../ink/ink4293.xml"/><Relationship Id="rId81" Type="http://schemas.openxmlformats.org/officeDocument/2006/relationships/customXml" Target="../ink/ink4092.xml"/><Relationship Id="rId135" Type="http://schemas.openxmlformats.org/officeDocument/2006/relationships/customXml" Target="../ink/ink4119.xml"/><Relationship Id="rId177" Type="http://schemas.openxmlformats.org/officeDocument/2006/relationships/customXml" Target="../ink/ink4140.xml"/><Relationship Id="rId342" Type="http://schemas.openxmlformats.org/officeDocument/2006/relationships/image" Target="../media/image4107.png"/><Relationship Id="rId384" Type="http://schemas.openxmlformats.org/officeDocument/2006/relationships/image" Target="../media/image4128.png"/><Relationship Id="rId202" Type="http://schemas.openxmlformats.org/officeDocument/2006/relationships/image" Target="../media/image4038.png"/><Relationship Id="rId244" Type="http://schemas.openxmlformats.org/officeDocument/2006/relationships/image" Target="../media/image4059.png"/><Relationship Id="rId39" Type="http://schemas.openxmlformats.org/officeDocument/2006/relationships/image" Target="../media/image3957.png"/><Relationship Id="rId286" Type="http://schemas.openxmlformats.org/officeDocument/2006/relationships/image" Target="../media/image4080.png"/><Relationship Id="rId451" Type="http://schemas.openxmlformats.org/officeDocument/2006/relationships/image" Target="../media/image4161.png"/><Relationship Id="rId50" Type="http://schemas.openxmlformats.org/officeDocument/2006/relationships/customXml" Target="../ink/ink4076.xml"/><Relationship Id="rId104" Type="http://schemas.openxmlformats.org/officeDocument/2006/relationships/image" Target="../media/image3989.png"/><Relationship Id="rId146" Type="http://schemas.openxmlformats.org/officeDocument/2006/relationships/image" Target="../media/image4010.png"/><Relationship Id="rId188" Type="http://schemas.openxmlformats.org/officeDocument/2006/relationships/image" Target="../media/image4031.png"/><Relationship Id="rId311" Type="http://schemas.openxmlformats.org/officeDocument/2006/relationships/customXml" Target="../ink/ink4207.xml"/><Relationship Id="rId353" Type="http://schemas.openxmlformats.org/officeDocument/2006/relationships/customXml" Target="../ink/ink4228.xml"/><Relationship Id="rId395" Type="http://schemas.openxmlformats.org/officeDocument/2006/relationships/image" Target="../media/image4133.png"/><Relationship Id="rId409" Type="http://schemas.openxmlformats.org/officeDocument/2006/relationships/image" Target="../media/image4140.png"/><Relationship Id="rId92" Type="http://schemas.openxmlformats.org/officeDocument/2006/relationships/image" Target="../media/image3983.png"/><Relationship Id="rId213" Type="http://schemas.openxmlformats.org/officeDocument/2006/relationships/customXml" Target="../ink/ink4158.xml"/><Relationship Id="rId420" Type="http://schemas.openxmlformats.org/officeDocument/2006/relationships/customXml" Target="../ink/ink4262.xml"/><Relationship Id="rId255" Type="http://schemas.openxmlformats.org/officeDocument/2006/relationships/customXml" Target="../ink/ink4179.xml"/><Relationship Id="rId297" Type="http://schemas.openxmlformats.org/officeDocument/2006/relationships/customXml" Target="../ink/ink4200.xml"/><Relationship Id="rId462" Type="http://schemas.openxmlformats.org/officeDocument/2006/relationships/customXml" Target="../ink/ink4283.xml"/><Relationship Id="rId115" Type="http://schemas.openxmlformats.org/officeDocument/2006/relationships/customXml" Target="../ink/ink4109.xml"/><Relationship Id="rId157" Type="http://schemas.openxmlformats.org/officeDocument/2006/relationships/customXml" Target="../ink/ink4130.xml"/><Relationship Id="rId322" Type="http://schemas.openxmlformats.org/officeDocument/2006/relationships/image" Target="../media/image4097.png"/><Relationship Id="rId364" Type="http://schemas.openxmlformats.org/officeDocument/2006/relationships/image" Target="../media/image4118.png"/><Relationship Id="rId61" Type="http://schemas.openxmlformats.org/officeDocument/2006/relationships/image" Target="../media/image3968.png"/><Relationship Id="rId199" Type="http://schemas.openxmlformats.org/officeDocument/2006/relationships/customXml" Target="../ink/ink4151.xml"/><Relationship Id="rId19" Type="http://schemas.openxmlformats.org/officeDocument/2006/relationships/image" Target="../media/image3947.png"/><Relationship Id="rId224" Type="http://schemas.openxmlformats.org/officeDocument/2006/relationships/image" Target="../media/image4049.png"/><Relationship Id="rId266" Type="http://schemas.openxmlformats.org/officeDocument/2006/relationships/image" Target="../media/image4070.png"/><Relationship Id="rId431" Type="http://schemas.openxmlformats.org/officeDocument/2006/relationships/image" Target="../media/image4151.png"/><Relationship Id="rId473" Type="http://schemas.openxmlformats.org/officeDocument/2006/relationships/image" Target="../media/image4172.png"/><Relationship Id="rId30" Type="http://schemas.openxmlformats.org/officeDocument/2006/relationships/customXml" Target="../ink/ink4066.xml"/><Relationship Id="rId126" Type="http://schemas.openxmlformats.org/officeDocument/2006/relationships/image" Target="../media/image4000.png"/><Relationship Id="rId168" Type="http://schemas.openxmlformats.org/officeDocument/2006/relationships/image" Target="../media/image4021.png"/><Relationship Id="rId333" Type="http://schemas.openxmlformats.org/officeDocument/2006/relationships/customXml" Target="../ink/ink4218.xml"/><Relationship Id="rId72" Type="http://schemas.openxmlformats.org/officeDocument/2006/relationships/customXml" Target="../ink/ink4087.xml"/><Relationship Id="rId375" Type="http://schemas.openxmlformats.org/officeDocument/2006/relationships/customXml" Target="../ink/ink4239.xml"/><Relationship Id="rId3" Type="http://schemas.openxmlformats.org/officeDocument/2006/relationships/image" Target="../media/image3939.png"/><Relationship Id="rId235" Type="http://schemas.openxmlformats.org/officeDocument/2006/relationships/customXml" Target="../ink/ink4169.xml"/><Relationship Id="rId277" Type="http://schemas.openxmlformats.org/officeDocument/2006/relationships/customXml" Target="../ink/ink4190.xml"/><Relationship Id="rId400" Type="http://schemas.openxmlformats.org/officeDocument/2006/relationships/customXml" Target="../ink/ink4252.xml"/><Relationship Id="rId442" Type="http://schemas.openxmlformats.org/officeDocument/2006/relationships/customXml" Target="../ink/ink4273.xml"/><Relationship Id="rId484" Type="http://schemas.openxmlformats.org/officeDocument/2006/relationships/customXml" Target="../ink/ink4294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36.png"/><Relationship Id="rId299" Type="http://schemas.openxmlformats.org/officeDocument/2006/relationships/customXml" Target="../ink/ink4444.xml"/><Relationship Id="rId21" Type="http://schemas.openxmlformats.org/officeDocument/2006/relationships/image" Target="../media/image4188.png"/><Relationship Id="rId63" Type="http://schemas.openxmlformats.org/officeDocument/2006/relationships/image" Target="../media/image4209.png"/><Relationship Id="rId159" Type="http://schemas.openxmlformats.org/officeDocument/2006/relationships/image" Target="../media/image4256.png"/><Relationship Id="rId170" Type="http://schemas.openxmlformats.org/officeDocument/2006/relationships/customXml" Target="../ink/ink4379.xml"/><Relationship Id="rId226" Type="http://schemas.openxmlformats.org/officeDocument/2006/relationships/customXml" Target="../ink/ink4407.xml"/><Relationship Id="rId268" Type="http://schemas.openxmlformats.org/officeDocument/2006/relationships/customXml" Target="../ink/ink4428.xml"/><Relationship Id="rId32" Type="http://schemas.openxmlformats.org/officeDocument/2006/relationships/customXml" Target="../ink/ink4310.xml"/><Relationship Id="rId74" Type="http://schemas.openxmlformats.org/officeDocument/2006/relationships/customXml" Target="../ink/ink4331.xml"/><Relationship Id="rId128" Type="http://schemas.openxmlformats.org/officeDocument/2006/relationships/customXml" Target="../ink/ink4358.xml"/><Relationship Id="rId5" Type="http://schemas.openxmlformats.org/officeDocument/2006/relationships/image" Target="../media/image4180.png"/><Relationship Id="rId181" Type="http://schemas.openxmlformats.org/officeDocument/2006/relationships/image" Target="../media/image4267.png"/><Relationship Id="rId237" Type="http://schemas.openxmlformats.org/officeDocument/2006/relationships/image" Target="../media/image4295.png"/><Relationship Id="rId279" Type="http://schemas.openxmlformats.org/officeDocument/2006/relationships/customXml" Target="../ink/ink4434.xml"/><Relationship Id="rId43" Type="http://schemas.openxmlformats.org/officeDocument/2006/relationships/image" Target="../media/image4199.png"/><Relationship Id="rId139" Type="http://schemas.openxmlformats.org/officeDocument/2006/relationships/image" Target="../media/image4246.png"/><Relationship Id="rId290" Type="http://schemas.openxmlformats.org/officeDocument/2006/relationships/image" Target="../media/image4321.png"/><Relationship Id="rId85" Type="http://schemas.openxmlformats.org/officeDocument/2006/relationships/image" Target="../media/image4220.png"/><Relationship Id="rId150" Type="http://schemas.openxmlformats.org/officeDocument/2006/relationships/customXml" Target="../ink/ink4369.xml"/><Relationship Id="rId192" Type="http://schemas.openxmlformats.org/officeDocument/2006/relationships/customXml" Target="../ink/ink4390.xml"/><Relationship Id="rId206" Type="http://schemas.openxmlformats.org/officeDocument/2006/relationships/customXml" Target="../ink/ink4397.xml"/><Relationship Id="rId248" Type="http://schemas.openxmlformats.org/officeDocument/2006/relationships/customXml" Target="../ink/ink4418.xml"/><Relationship Id="rId12" Type="http://schemas.openxmlformats.org/officeDocument/2006/relationships/customXml" Target="../ink/ink4300.xml"/><Relationship Id="rId108" Type="http://schemas.openxmlformats.org/officeDocument/2006/relationships/customXml" Target="../ink/ink4348.xml"/><Relationship Id="rId54" Type="http://schemas.openxmlformats.org/officeDocument/2006/relationships/customXml" Target="../ink/ink4321.xml"/><Relationship Id="rId75" Type="http://schemas.openxmlformats.org/officeDocument/2006/relationships/image" Target="../media/image4215.png"/><Relationship Id="rId96" Type="http://schemas.openxmlformats.org/officeDocument/2006/relationships/customXml" Target="../ink/ink4342.xml"/><Relationship Id="rId140" Type="http://schemas.openxmlformats.org/officeDocument/2006/relationships/customXml" Target="../ink/ink4364.xml"/><Relationship Id="rId161" Type="http://schemas.openxmlformats.org/officeDocument/2006/relationships/image" Target="../media/image4257.png"/><Relationship Id="rId182" Type="http://schemas.openxmlformats.org/officeDocument/2006/relationships/customXml" Target="../ink/ink4385.xml"/><Relationship Id="rId217" Type="http://schemas.openxmlformats.org/officeDocument/2006/relationships/image" Target="../media/image4285.png"/><Relationship Id="rId6" Type="http://schemas.openxmlformats.org/officeDocument/2006/relationships/customXml" Target="../ink/ink4297.xml"/><Relationship Id="rId238" Type="http://schemas.openxmlformats.org/officeDocument/2006/relationships/customXml" Target="../ink/ink4413.xml"/><Relationship Id="rId259" Type="http://schemas.openxmlformats.org/officeDocument/2006/relationships/image" Target="../media/image4306.png"/><Relationship Id="rId23" Type="http://schemas.openxmlformats.org/officeDocument/2006/relationships/image" Target="../media/image4189.png"/><Relationship Id="rId119" Type="http://schemas.openxmlformats.org/officeDocument/2006/relationships/image" Target="../media/image4237.png"/><Relationship Id="rId270" Type="http://schemas.openxmlformats.org/officeDocument/2006/relationships/customXml" Target="../ink/ink4429.xml"/><Relationship Id="rId291" Type="http://schemas.openxmlformats.org/officeDocument/2006/relationships/customXml" Target="../ink/ink4440.xml"/><Relationship Id="rId44" Type="http://schemas.openxmlformats.org/officeDocument/2006/relationships/customXml" Target="../ink/ink4316.xml"/><Relationship Id="rId65" Type="http://schemas.openxmlformats.org/officeDocument/2006/relationships/image" Target="../media/image4210.png"/><Relationship Id="rId86" Type="http://schemas.openxmlformats.org/officeDocument/2006/relationships/customXml" Target="../ink/ink4337.xml"/><Relationship Id="rId130" Type="http://schemas.openxmlformats.org/officeDocument/2006/relationships/customXml" Target="../ink/ink4359.xml"/><Relationship Id="rId151" Type="http://schemas.openxmlformats.org/officeDocument/2006/relationships/image" Target="../media/image4252.png"/><Relationship Id="rId172" Type="http://schemas.openxmlformats.org/officeDocument/2006/relationships/customXml" Target="../ink/ink4380.xml"/><Relationship Id="rId193" Type="http://schemas.openxmlformats.org/officeDocument/2006/relationships/image" Target="../media/image4273.png"/><Relationship Id="rId207" Type="http://schemas.openxmlformats.org/officeDocument/2006/relationships/image" Target="../media/image4280.png"/><Relationship Id="rId228" Type="http://schemas.openxmlformats.org/officeDocument/2006/relationships/customXml" Target="../ink/ink4408.xml"/><Relationship Id="rId249" Type="http://schemas.openxmlformats.org/officeDocument/2006/relationships/image" Target="../media/image4301.png"/><Relationship Id="rId13" Type="http://schemas.openxmlformats.org/officeDocument/2006/relationships/image" Target="../media/image4184.png"/><Relationship Id="rId109" Type="http://schemas.openxmlformats.org/officeDocument/2006/relationships/image" Target="../media/image4232.png"/><Relationship Id="rId260" Type="http://schemas.openxmlformats.org/officeDocument/2006/relationships/customXml" Target="../ink/ink4424.xml"/><Relationship Id="rId281" Type="http://schemas.openxmlformats.org/officeDocument/2006/relationships/customXml" Target="../ink/ink4435.xml"/><Relationship Id="rId34" Type="http://schemas.openxmlformats.org/officeDocument/2006/relationships/customXml" Target="../ink/ink4311.xml"/><Relationship Id="rId55" Type="http://schemas.openxmlformats.org/officeDocument/2006/relationships/image" Target="../media/image4205.png"/><Relationship Id="rId76" Type="http://schemas.openxmlformats.org/officeDocument/2006/relationships/customXml" Target="../ink/ink4332.xml"/><Relationship Id="rId97" Type="http://schemas.openxmlformats.org/officeDocument/2006/relationships/image" Target="../media/image4226.png"/><Relationship Id="rId120" Type="http://schemas.openxmlformats.org/officeDocument/2006/relationships/customXml" Target="../ink/ink4354.xml"/><Relationship Id="rId141" Type="http://schemas.openxmlformats.org/officeDocument/2006/relationships/image" Target="../media/image4247.png"/><Relationship Id="rId7" Type="http://schemas.openxmlformats.org/officeDocument/2006/relationships/image" Target="../media/image4181.png"/><Relationship Id="rId162" Type="http://schemas.openxmlformats.org/officeDocument/2006/relationships/customXml" Target="../ink/ink4375.xml"/><Relationship Id="rId183" Type="http://schemas.openxmlformats.org/officeDocument/2006/relationships/image" Target="../media/image4268.png"/><Relationship Id="rId218" Type="http://schemas.openxmlformats.org/officeDocument/2006/relationships/customXml" Target="../ink/ink4403.xml"/><Relationship Id="rId239" Type="http://schemas.openxmlformats.org/officeDocument/2006/relationships/image" Target="../media/image4296.png"/><Relationship Id="rId250" Type="http://schemas.openxmlformats.org/officeDocument/2006/relationships/customXml" Target="../ink/ink4419.xml"/><Relationship Id="rId271" Type="http://schemas.openxmlformats.org/officeDocument/2006/relationships/image" Target="../media/image4312.png"/><Relationship Id="rId292" Type="http://schemas.openxmlformats.org/officeDocument/2006/relationships/image" Target="../media/image4322.png"/><Relationship Id="rId24" Type="http://schemas.openxmlformats.org/officeDocument/2006/relationships/customXml" Target="../ink/ink4306.xml"/><Relationship Id="rId45" Type="http://schemas.openxmlformats.org/officeDocument/2006/relationships/image" Target="../media/image4200.png"/><Relationship Id="rId66" Type="http://schemas.openxmlformats.org/officeDocument/2006/relationships/customXml" Target="../ink/ink4327.xml"/><Relationship Id="rId87" Type="http://schemas.openxmlformats.org/officeDocument/2006/relationships/image" Target="../media/image4221.png"/><Relationship Id="rId110" Type="http://schemas.openxmlformats.org/officeDocument/2006/relationships/customXml" Target="../ink/ink4349.xml"/><Relationship Id="rId131" Type="http://schemas.openxmlformats.org/officeDocument/2006/relationships/image" Target="../media/image4242.png"/><Relationship Id="rId152" Type="http://schemas.openxmlformats.org/officeDocument/2006/relationships/customXml" Target="../ink/ink4370.xml"/><Relationship Id="rId173" Type="http://schemas.openxmlformats.org/officeDocument/2006/relationships/image" Target="../media/image4263.png"/><Relationship Id="rId194" Type="http://schemas.openxmlformats.org/officeDocument/2006/relationships/customXml" Target="../ink/ink4391.xml"/><Relationship Id="rId208" Type="http://schemas.openxmlformats.org/officeDocument/2006/relationships/customXml" Target="../ink/ink4398.xml"/><Relationship Id="rId229" Type="http://schemas.openxmlformats.org/officeDocument/2006/relationships/image" Target="../media/image4291.png"/><Relationship Id="rId240" Type="http://schemas.openxmlformats.org/officeDocument/2006/relationships/customXml" Target="../ink/ink4414.xml"/><Relationship Id="rId261" Type="http://schemas.openxmlformats.org/officeDocument/2006/relationships/image" Target="../media/image4307.png"/><Relationship Id="rId14" Type="http://schemas.openxmlformats.org/officeDocument/2006/relationships/customXml" Target="../ink/ink4301.xml"/><Relationship Id="rId35" Type="http://schemas.openxmlformats.org/officeDocument/2006/relationships/image" Target="../media/image4195.png"/><Relationship Id="rId56" Type="http://schemas.openxmlformats.org/officeDocument/2006/relationships/customXml" Target="../ink/ink4322.xml"/><Relationship Id="rId77" Type="http://schemas.openxmlformats.org/officeDocument/2006/relationships/image" Target="../media/image4216.png"/><Relationship Id="rId100" Type="http://schemas.openxmlformats.org/officeDocument/2006/relationships/customXml" Target="../ink/ink4344.xml"/><Relationship Id="rId282" Type="http://schemas.openxmlformats.org/officeDocument/2006/relationships/image" Target="../media/image4317.png"/><Relationship Id="rId8" Type="http://schemas.openxmlformats.org/officeDocument/2006/relationships/customXml" Target="../ink/ink4298.xml"/><Relationship Id="rId98" Type="http://schemas.openxmlformats.org/officeDocument/2006/relationships/customXml" Target="../ink/ink4343.xml"/><Relationship Id="rId121" Type="http://schemas.openxmlformats.org/officeDocument/2006/relationships/image" Target="../media/image8.png"/><Relationship Id="rId142" Type="http://schemas.openxmlformats.org/officeDocument/2006/relationships/customXml" Target="../ink/ink4365.xml"/><Relationship Id="rId163" Type="http://schemas.openxmlformats.org/officeDocument/2006/relationships/image" Target="../media/image4258.png"/><Relationship Id="rId184" Type="http://schemas.openxmlformats.org/officeDocument/2006/relationships/customXml" Target="../ink/ink4386.xml"/><Relationship Id="rId219" Type="http://schemas.openxmlformats.org/officeDocument/2006/relationships/image" Target="../media/image4286.png"/><Relationship Id="rId230" Type="http://schemas.openxmlformats.org/officeDocument/2006/relationships/customXml" Target="../ink/ink4409.xml"/><Relationship Id="rId251" Type="http://schemas.openxmlformats.org/officeDocument/2006/relationships/image" Target="../media/image4302.png"/><Relationship Id="rId25" Type="http://schemas.openxmlformats.org/officeDocument/2006/relationships/image" Target="../media/image4190.png"/><Relationship Id="rId46" Type="http://schemas.openxmlformats.org/officeDocument/2006/relationships/customXml" Target="../ink/ink4317.xml"/><Relationship Id="rId67" Type="http://schemas.openxmlformats.org/officeDocument/2006/relationships/image" Target="../media/image4211.png"/><Relationship Id="rId272" Type="http://schemas.openxmlformats.org/officeDocument/2006/relationships/customXml" Target="../ink/ink4430.xml"/><Relationship Id="rId293" Type="http://schemas.openxmlformats.org/officeDocument/2006/relationships/customXml" Target="../ink/ink4441.xml"/><Relationship Id="rId88" Type="http://schemas.openxmlformats.org/officeDocument/2006/relationships/customXml" Target="../ink/ink4338.xml"/><Relationship Id="rId111" Type="http://schemas.openxmlformats.org/officeDocument/2006/relationships/image" Target="../media/image4233.png"/><Relationship Id="rId132" Type="http://schemas.openxmlformats.org/officeDocument/2006/relationships/customXml" Target="../ink/ink4360.xml"/><Relationship Id="rId153" Type="http://schemas.openxmlformats.org/officeDocument/2006/relationships/image" Target="../media/image4253.png"/><Relationship Id="rId174" Type="http://schemas.openxmlformats.org/officeDocument/2006/relationships/customXml" Target="../ink/ink4381.xml"/><Relationship Id="rId195" Type="http://schemas.openxmlformats.org/officeDocument/2006/relationships/image" Target="../media/image4274.png"/><Relationship Id="rId209" Type="http://schemas.openxmlformats.org/officeDocument/2006/relationships/image" Target="../media/image4281.png"/><Relationship Id="rId220" Type="http://schemas.openxmlformats.org/officeDocument/2006/relationships/customXml" Target="../ink/ink4404.xml"/><Relationship Id="rId241" Type="http://schemas.openxmlformats.org/officeDocument/2006/relationships/image" Target="../media/image4297.png"/><Relationship Id="rId15" Type="http://schemas.openxmlformats.org/officeDocument/2006/relationships/image" Target="../media/image4185.png"/><Relationship Id="rId36" Type="http://schemas.openxmlformats.org/officeDocument/2006/relationships/customXml" Target="../ink/ink4312.xml"/><Relationship Id="rId57" Type="http://schemas.openxmlformats.org/officeDocument/2006/relationships/image" Target="../media/image4206.png"/><Relationship Id="rId262" Type="http://schemas.openxmlformats.org/officeDocument/2006/relationships/customXml" Target="../ink/ink4425.xml"/><Relationship Id="rId283" Type="http://schemas.openxmlformats.org/officeDocument/2006/relationships/customXml" Target="../ink/ink4436.xml"/><Relationship Id="rId78" Type="http://schemas.openxmlformats.org/officeDocument/2006/relationships/customXml" Target="../ink/ink4333.xml"/><Relationship Id="rId99" Type="http://schemas.openxmlformats.org/officeDocument/2006/relationships/image" Target="../media/image4227.png"/><Relationship Id="rId101" Type="http://schemas.openxmlformats.org/officeDocument/2006/relationships/image" Target="../media/image4228.png"/><Relationship Id="rId122" Type="http://schemas.openxmlformats.org/officeDocument/2006/relationships/customXml" Target="../ink/ink4355.xml"/><Relationship Id="rId143" Type="http://schemas.openxmlformats.org/officeDocument/2006/relationships/image" Target="../media/image4248.png"/><Relationship Id="rId164" Type="http://schemas.openxmlformats.org/officeDocument/2006/relationships/customXml" Target="../ink/ink4376.xml"/><Relationship Id="rId185" Type="http://schemas.openxmlformats.org/officeDocument/2006/relationships/image" Target="../media/image4269.png"/><Relationship Id="rId9" Type="http://schemas.openxmlformats.org/officeDocument/2006/relationships/image" Target="../media/image4182.png"/><Relationship Id="rId210" Type="http://schemas.openxmlformats.org/officeDocument/2006/relationships/customXml" Target="../ink/ink4399.xml"/><Relationship Id="rId26" Type="http://schemas.openxmlformats.org/officeDocument/2006/relationships/customXml" Target="../ink/ink4307.xml"/><Relationship Id="rId231" Type="http://schemas.openxmlformats.org/officeDocument/2006/relationships/image" Target="../media/image4292.png"/><Relationship Id="rId252" Type="http://schemas.openxmlformats.org/officeDocument/2006/relationships/customXml" Target="../ink/ink4420.xml"/><Relationship Id="rId273" Type="http://schemas.openxmlformats.org/officeDocument/2006/relationships/image" Target="../media/image4313.png"/><Relationship Id="rId294" Type="http://schemas.openxmlformats.org/officeDocument/2006/relationships/image" Target="../media/image4323.png"/><Relationship Id="rId47" Type="http://schemas.openxmlformats.org/officeDocument/2006/relationships/image" Target="../media/image4201.png"/><Relationship Id="rId68" Type="http://schemas.openxmlformats.org/officeDocument/2006/relationships/customXml" Target="../ink/ink4328.xml"/><Relationship Id="rId89" Type="http://schemas.openxmlformats.org/officeDocument/2006/relationships/image" Target="../media/image4222.png"/><Relationship Id="rId112" Type="http://schemas.openxmlformats.org/officeDocument/2006/relationships/customXml" Target="../ink/ink4350.xml"/><Relationship Id="rId133" Type="http://schemas.openxmlformats.org/officeDocument/2006/relationships/image" Target="../media/image4243.png"/><Relationship Id="rId154" Type="http://schemas.openxmlformats.org/officeDocument/2006/relationships/customXml" Target="../ink/ink4371.xml"/><Relationship Id="rId175" Type="http://schemas.openxmlformats.org/officeDocument/2006/relationships/image" Target="../media/image4264.png"/><Relationship Id="rId196" Type="http://schemas.openxmlformats.org/officeDocument/2006/relationships/customXml" Target="../ink/ink4392.xml"/><Relationship Id="rId200" Type="http://schemas.openxmlformats.org/officeDocument/2006/relationships/customXml" Target="../ink/ink4394.xml"/><Relationship Id="rId16" Type="http://schemas.openxmlformats.org/officeDocument/2006/relationships/customXml" Target="../ink/ink4302.xml"/><Relationship Id="rId221" Type="http://schemas.openxmlformats.org/officeDocument/2006/relationships/image" Target="../media/image4287.png"/><Relationship Id="rId242" Type="http://schemas.openxmlformats.org/officeDocument/2006/relationships/customXml" Target="../ink/ink4415.xml"/><Relationship Id="rId263" Type="http://schemas.openxmlformats.org/officeDocument/2006/relationships/image" Target="../media/image4308.png"/><Relationship Id="rId284" Type="http://schemas.openxmlformats.org/officeDocument/2006/relationships/image" Target="../media/image4318.png"/><Relationship Id="rId37" Type="http://schemas.openxmlformats.org/officeDocument/2006/relationships/image" Target="../media/image4196.png"/><Relationship Id="rId58" Type="http://schemas.openxmlformats.org/officeDocument/2006/relationships/customXml" Target="../ink/ink4323.xml"/><Relationship Id="rId79" Type="http://schemas.openxmlformats.org/officeDocument/2006/relationships/image" Target="../media/image4217.png"/><Relationship Id="rId102" Type="http://schemas.openxmlformats.org/officeDocument/2006/relationships/customXml" Target="../ink/ink4345.xml"/><Relationship Id="rId123" Type="http://schemas.openxmlformats.org/officeDocument/2006/relationships/image" Target="../media/image4238.png"/><Relationship Id="rId144" Type="http://schemas.openxmlformats.org/officeDocument/2006/relationships/customXml" Target="../ink/ink4366.xml"/><Relationship Id="rId90" Type="http://schemas.openxmlformats.org/officeDocument/2006/relationships/customXml" Target="../ink/ink4339.xml"/><Relationship Id="rId165" Type="http://schemas.openxmlformats.org/officeDocument/2006/relationships/image" Target="../media/image4259.png"/><Relationship Id="rId186" Type="http://schemas.openxmlformats.org/officeDocument/2006/relationships/customXml" Target="../ink/ink4387.xml"/><Relationship Id="rId211" Type="http://schemas.openxmlformats.org/officeDocument/2006/relationships/image" Target="../media/image4282.png"/><Relationship Id="rId232" Type="http://schemas.openxmlformats.org/officeDocument/2006/relationships/customXml" Target="../ink/ink4410.xml"/><Relationship Id="rId253" Type="http://schemas.openxmlformats.org/officeDocument/2006/relationships/image" Target="../media/image4303.png"/><Relationship Id="rId274" Type="http://schemas.openxmlformats.org/officeDocument/2006/relationships/customXml" Target="../ink/ink4431.xml"/><Relationship Id="rId295" Type="http://schemas.openxmlformats.org/officeDocument/2006/relationships/customXml" Target="../ink/ink4442.xml"/><Relationship Id="rId27" Type="http://schemas.openxmlformats.org/officeDocument/2006/relationships/image" Target="../media/image4191.png"/><Relationship Id="rId48" Type="http://schemas.openxmlformats.org/officeDocument/2006/relationships/customXml" Target="../ink/ink4318.xml"/><Relationship Id="rId69" Type="http://schemas.openxmlformats.org/officeDocument/2006/relationships/image" Target="../media/image4212.png"/><Relationship Id="rId113" Type="http://schemas.openxmlformats.org/officeDocument/2006/relationships/image" Target="../media/image4234.png"/><Relationship Id="rId134" Type="http://schemas.openxmlformats.org/officeDocument/2006/relationships/customXml" Target="../ink/ink4361.xml"/><Relationship Id="rId80" Type="http://schemas.openxmlformats.org/officeDocument/2006/relationships/customXml" Target="../ink/ink4334.xml"/><Relationship Id="rId155" Type="http://schemas.openxmlformats.org/officeDocument/2006/relationships/image" Target="../media/image4254.png"/><Relationship Id="rId176" Type="http://schemas.openxmlformats.org/officeDocument/2006/relationships/customXml" Target="../ink/ink4382.xml"/><Relationship Id="rId197" Type="http://schemas.openxmlformats.org/officeDocument/2006/relationships/image" Target="../media/image4275.png"/><Relationship Id="rId201" Type="http://schemas.openxmlformats.org/officeDocument/2006/relationships/image" Target="../media/image4277.png"/><Relationship Id="rId222" Type="http://schemas.openxmlformats.org/officeDocument/2006/relationships/customXml" Target="../ink/ink4405.xml"/><Relationship Id="rId243" Type="http://schemas.openxmlformats.org/officeDocument/2006/relationships/image" Target="../media/image4298.png"/><Relationship Id="rId264" Type="http://schemas.openxmlformats.org/officeDocument/2006/relationships/customXml" Target="../ink/ink4426.xml"/><Relationship Id="rId285" Type="http://schemas.openxmlformats.org/officeDocument/2006/relationships/customXml" Target="../ink/ink4437.xml"/><Relationship Id="rId17" Type="http://schemas.openxmlformats.org/officeDocument/2006/relationships/image" Target="../media/image4186.png"/><Relationship Id="rId38" Type="http://schemas.openxmlformats.org/officeDocument/2006/relationships/customXml" Target="../ink/ink4313.xml"/><Relationship Id="rId59" Type="http://schemas.openxmlformats.org/officeDocument/2006/relationships/image" Target="../media/image4207.png"/><Relationship Id="rId103" Type="http://schemas.openxmlformats.org/officeDocument/2006/relationships/image" Target="../media/image4229.png"/><Relationship Id="rId124" Type="http://schemas.openxmlformats.org/officeDocument/2006/relationships/customXml" Target="../ink/ink4356.xml"/><Relationship Id="rId70" Type="http://schemas.openxmlformats.org/officeDocument/2006/relationships/customXml" Target="../ink/ink4329.xml"/><Relationship Id="rId91" Type="http://schemas.openxmlformats.org/officeDocument/2006/relationships/image" Target="../media/image4223.png"/><Relationship Id="rId145" Type="http://schemas.openxmlformats.org/officeDocument/2006/relationships/image" Target="../media/image4249.png"/><Relationship Id="rId166" Type="http://schemas.openxmlformats.org/officeDocument/2006/relationships/customXml" Target="../ink/ink4377.xml"/><Relationship Id="rId187" Type="http://schemas.openxmlformats.org/officeDocument/2006/relationships/image" Target="../media/image427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00.xml"/><Relationship Id="rId233" Type="http://schemas.openxmlformats.org/officeDocument/2006/relationships/image" Target="../media/image4293.png"/><Relationship Id="rId254" Type="http://schemas.openxmlformats.org/officeDocument/2006/relationships/customXml" Target="../ink/ink4421.xml"/><Relationship Id="rId28" Type="http://schemas.openxmlformats.org/officeDocument/2006/relationships/customXml" Target="../ink/ink4308.xml"/><Relationship Id="rId49" Type="http://schemas.openxmlformats.org/officeDocument/2006/relationships/image" Target="../media/image4202.png"/><Relationship Id="rId114" Type="http://schemas.openxmlformats.org/officeDocument/2006/relationships/customXml" Target="../ink/ink4351.xml"/><Relationship Id="rId275" Type="http://schemas.openxmlformats.org/officeDocument/2006/relationships/image" Target="../media/image4314.png"/><Relationship Id="rId296" Type="http://schemas.openxmlformats.org/officeDocument/2006/relationships/image" Target="../media/image4324.png"/><Relationship Id="rId300" Type="http://schemas.openxmlformats.org/officeDocument/2006/relationships/image" Target="../media/image4326.png"/><Relationship Id="rId60" Type="http://schemas.openxmlformats.org/officeDocument/2006/relationships/customXml" Target="../ink/ink4324.xml"/><Relationship Id="rId81" Type="http://schemas.openxmlformats.org/officeDocument/2006/relationships/image" Target="../media/image4218.png"/><Relationship Id="rId135" Type="http://schemas.openxmlformats.org/officeDocument/2006/relationships/image" Target="../media/image4244.png"/><Relationship Id="rId156" Type="http://schemas.openxmlformats.org/officeDocument/2006/relationships/customXml" Target="../ink/ink4372.xml"/><Relationship Id="rId177" Type="http://schemas.openxmlformats.org/officeDocument/2006/relationships/image" Target="../media/image4265.png"/><Relationship Id="rId198" Type="http://schemas.openxmlformats.org/officeDocument/2006/relationships/customXml" Target="../ink/ink4393.xml"/><Relationship Id="rId202" Type="http://schemas.openxmlformats.org/officeDocument/2006/relationships/customXml" Target="../ink/ink4395.xml"/><Relationship Id="rId223" Type="http://schemas.openxmlformats.org/officeDocument/2006/relationships/image" Target="../media/image4288.png"/><Relationship Id="rId244" Type="http://schemas.openxmlformats.org/officeDocument/2006/relationships/customXml" Target="../ink/ink4416.xml"/><Relationship Id="rId18" Type="http://schemas.openxmlformats.org/officeDocument/2006/relationships/customXml" Target="../ink/ink4303.xml"/><Relationship Id="rId39" Type="http://schemas.openxmlformats.org/officeDocument/2006/relationships/image" Target="../media/image4197.png"/><Relationship Id="rId265" Type="http://schemas.openxmlformats.org/officeDocument/2006/relationships/image" Target="../media/image4309.png"/><Relationship Id="rId286" Type="http://schemas.openxmlformats.org/officeDocument/2006/relationships/image" Target="../media/image4319.png"/><Relationship Id="rId50" Type="http://schemas.openxmlformats.org/officeDocument/2006/relationships/customXml" Target="../ink/ink4319.xml"/><Relationship Id="rId104" Type="http://schemas.openxmlformats.org/officeDocument/2006/relationships/customXml" Target="../ink/ink4346.xml"/><Relationship Id="rId125" Type="http://schemas.openxmlformats.org/officeDocument/2006/relationships/image" Target="../media/image4239.png"/><Relationship Id="rId146" Type="http://schemas.openxmlformats.org/officeDocument/2006/relationships/customXml" Target="../ink/ink4367.xml"/><Relationship Id="rId167" Type="http://schemas.openxmlformats.org/officeDocument/2006/relationships/image" Target="../media/image4260.png"/><Relationship Id="rId188" Type="http://schemas.openxmlformats.org/officeDocument/2006/relationships/customXml" Target="../ink/ink4388.xml"/><Relationship Id="rId71" Type="http://schemas.openxmlformats.org/officeDocument/2006/relationships/image" Target="../media/image4213.png"/><Relationship Id="rId92" Type="http://schemas.openxmlformats.org/officeDocument/2006/relationships/customXml" Target="../ink/ink4340.xml"/><Relationship Id="rId213" Type="http://schemas.openxmlformats.org/officeDocument/2006/relationships/image" Target="../media/image4283.png"/><Relationship Id="rId234" Type="http://schemas.openxmlformats.org/officeDocument/2006/relationships/customXml" Target="../ink/ink4411.xml"/><Relationship Id="rId2" Type="http://schemas.openxmlformats.org/officeDocument/2006/relationships/customXml" Target="../ink/ink4295.xml"/><Relationship Id="rId29" Type="http://schemas.openxmlformats.org/officeDocument/2006/relationships/image" Target="../media/image4192.png"/><Relationship Id="rId255" Type="http://schemas.openxmlformats.org/officeDocument/2006/relationships/image" Target="../media/image4304.png"/><Relationship Id="rId276" Type="http://schemas.openxmlformats.org/officeDocument/2006/relationships/customXml" Target="../ink/ink4432.xml"/><Relationship Id="rId297" Type="http://schemas.openxmlformats.org/officeDocument/2006/relationships/customXml" Target="../ink/ink4443.xml"/><Relationship Id="rId40" Type="http://schemas.openxmlformats.org/officeDocument/2006/relationships/customXml" Target="../ink/ink4314.xml"/><Relationship Id="rId115" Type="http://schemas.openxmlformats.org/officeDocument/2006/relationships/image" Target="../media/image4235.png"/><Relationship Id="rId136" Type="http://schemas.openxmlformats.org/officeDocument/2006/relationships/customXml" Target="../ink/ink4362.xml"/><Relationship Id="rId157" Type="http://schemas.openxmlformats.org/officeDocument/2006/relationships/image" Target="../media/image4255.png"/><Relationship Id="rId178" Type="http://schemas.openxmlformats.org/officeDocument/2006/relationships/customXml" Target="../ink/ink4383.xml"/><Relationship Id="rId61" Type="http://schemas.openxmlformats.org/officeDocument/2006/relationships/image" Target="../media/image4208.png"/><Relationship Id="rId82" Type="http://schemas.openxmlformats.org/officeDocument/2006/relationships/customXml" Target="../ink/ink4335.xml"/><Relationship Id="rId199" Type="http://schemas.openxmlformats.org/officeDocument/2006/relationships/image" Target="../media/image4276.png"/><Relationship Id="rId203" Type="http://schemas.openxmlformats.org/officeDocument/2006/relationships/image" Target="../media/image4278.png"/><Relationship Id="rId19" Type="http://schemas.openxmlformats.org/officeDocument/2006/relationships/image" Target="../media/image4187.png"/><Relationship Id="rId224" Type="http://schemas.openxmlformats.org/officeDocument/2006/relationships/customXml" Target="../ink/ink4406.xml"/><Relationship Id="rId245" Type="http://schemas.openxmlformats.org/officeDocument/2006/relationships/image" Target="../media/image4299.png"/><Relationship Id="rId266" Type="http://schemas.openxmlformats.org/officeDocument/2006/relationships/customXml" Target="../ink/ink4427.xml"/><Relationship Id="rId287" Type="http://schemas.openxmlformats.org/officeDocument/2006/relationships/customXml" Target="../ink/ink4438.xml"/><Relationship Id="rId30" Type="http://schemas.openxmlformats.org/officeDocument/2006/relationships/customXml" Target="../ink/ink4309.xml"/><Relationship Id="rId105" Type="http://schemas.openxmlformats.org/officeDocument/2006/relationships/image" Target="../media/image4230.png"/><Relationship Id="rId126" Type="http://schemas.openxmlformats.org/officeDocument/2006/relationships/customXml" Target="../ink/ink4357.xml"/><Relationship Id="rId147" Type="http://schemas.openxmlformats.org/officeDocument/2006/relationships/image" Target="../media/image4250.png"/><Relationship Id="rId168" Type="http://schemas.openxmlformats.org/officeDocument/2006/relationships/customXml" Target="../ink/ink4378.xml"/><Relationship Id="rId51" Type="http://schemas.openxmlformats.org/officeDocument/2006/relationships/image" Target="../media/image4203.png"/><Relationship Id="rId72" Type="http://schemas.openxmlformats.org/officeDocument/2006/relationships/customXml" Target="../ink/ink4330.xml"/><Relationship Id="rId93" Type="http://schemas.openxmlformats.org/officeDocument/2006/relationships/image" Target="../media/image4224.png"/><Relationship Id="rId189" Type="http://schemas.openxmlformats.org/officeDocument/2006/relationships/image" Target="../media/image4271.png"/><Relationship Id="rId3" Type="http://schemas.openxmlformats.org/officeDocument/2006/relationships/image" Target="../media/image4179.png"/><Relationship Id="rId214" Type="http://schemas.openxmlformats.org/officeDocument/2006/relationships/customXml" Target="../ink/ink4401.xml"/><Relationship Id="rId235" Type="http://schemas.openxmlformats.org/officeDocument/2006/relationships/image" Target="../media/image4294.png"/><Relationship Id="rId256" Type="http://schemas.openxmlformats.org/officeDocument/2006/relationships/customXml" Target="../ink/ink4422.xml"/><Relationship Id="rId277" Type="http://schemas.openxmlformats.org/officeDocument/2006/relationships/image" Target="../media/image4315.png"/><Relationship Id="rId298" Type="http://schemas.openxmlformats.org/officeDocument/2006/relationships/image" Target="../media/image4325.png"/><Relationship Id="rId116" Type="http://schemas.openxmlformats.org/officeDocument/2006/relationships/customXml" Target="../ink/ink4352.xml"/><Relationship Id="rId137" Type="http://schemas.openxmlformats.org/officeDocument/2006/relationships/image" Target="../media/image4245.png"/><Relationship Id="rId158" Type="http://schemas.openxmlformats.org/officeDocument/2006/relationships/customXml" Target="../ink/ink4373.xml"/><Relationship Id="rId20" Type="http://schemas.openxmlformats.org/officeDocument/2006/relationships/customXml" Target="../ink/ink4304.xml"/><Relationship Id="rId41" Type="http://schemas.openxmlformats.org/officeDocument/2006/relationships/image" Target="../media/image4198.png"/><Relationship Id="rId62" Type="http://schemas.openxmlformats.org/officeDocument/2006/relationships/customXml" Target="../ink/ink4325.xml"/><Relationship Id="rId83" Type="http://schemas.openxmlformats.org/officeDocument/2006/relationships/image" Target="../media/image4219.png"/><Relationship Id="rId179" Type="http://schemas.openxmlformats.org/officeDocument/2006/relationships/image" Target="../media/image4266.png"/><Relationship Id="rId190" Type="http://schemas.openxmlformats.org/officeDocument/2006/relationships/customXml" Target="../ink/ink4389.xml"/><Relationship Id="rId204" Type="http://schemas.openxmlformats.org/officeDocument/2006/relationships/customXml" Target="../ink/ink4396.xml"/><Relationship Id="rId225" Type="http://schemas.openxmlformats.org/officeDocument/2006/relationships/image" Target="../media/image4289.png"/><Relationship Id="rId246" Type="http://schemas.openxmlformats.org/officeDocument/2006/relationships/customXml" Target="../ink/ink4417.xml"/><Relationship Id="rId267" Type="http://schemas.openxmlformats.org/officeDocument/2006/relationships/image" Target="../media/image4310.png"/><Relationship Id="rId288" Type="http://schemas.openxmlformats.org/officeDocument/2006/relationships/image" Target="../media/image4320.png"/><Relationship Id="rId106" Type="http://schemas.openxmlformats.org/officeDocument/2006/relationships/customXml" Target="../ink/ink4347.xml"/><Relationship Id="rId127" Type="http://schemas.openxmlformats.org/officeDocument/2006/relationships/image" Target="../media/image4240.png"/><Relationship Id="rId10" Type="http://schemas.openxmlformats.org/officeDocument/2006/relationships/customXml" Target="../ink/ink4299.xml"/><Relationship Id="rId31" Type="http://schemas.openxmlformats.org/officeDocument/2006/relationships/image" Target="../media/image4193.png"/><Relationship Id="rId52" Type="http://schemas.openxmlformats.org/officeDocument/2006/relationships/customXml" Target="../ink/ink4320.xml"/><Relationship Id="rId73" Type="http://schemas.openxmlformats.org/officeDocument/2006/relationships/image" Target="../media/image4214.png"/><Relationship Id="rId94" Type="http://schemas.openxmlformats.org/officeDocument/2006/relationships/customXml" Target="../ink/ink4341.xml"/><Relationship Id="rId148" Type="http://schemas.openxmlformats.org/officeDocument/2006/relationships/customXml" Target="../ink/ink4368.xml"/><Relationship Id="rId169" Type="http://schemas.openxmlformats.org/officeDocument/2006/relationships/image" Target="../media/image4261.png"/><Relationship Id="rId4" Type="http://schemas.openxmlformats.org/officeDocument/2006/relationships/customXml" Target="../ink/ink4296.xml"/><Relationship Id="rId180" Type="http://schemas.openxmlformats.org/officeDocument/2006/relationships/customXml" Target="../ink/ink4384.xml"/><Relationship Id="rId215" Type="http://schemas.openxmlformats.org/officeDocument/2006/relationships/image" Target="../media/image4284.png"/><Relationship Id="rId236" Type="http://schemas.openxmlformats.org/officeDocument/2006/relationships/customXml" Target="../ink/ink4412.xml"/><Relationship Id="rId257" Type="http://schemas.openxmlformats.org/officeDocument/2006/relationships/image" Target="../media/image4305.png"/><Relationship Id="rId278" Type="http://schemas.openxmlformats.org/officeDocument/2006/relationships/customXml" Target="../ink/ink4433.xml"/><Relationship Id="rId42" Type="http://schemas.openxmlformats.org/officeDocument/2006/relationships/customXml" Target="../ink/ink4315.xml"/><Relationship Id="rId84" Type="http://schemas.openxmlformats.org/officeDocument/2006/relationships/customXml" Target="../ink/ink4336.xml"/><Relationship Id="rId138" Type="http://schemas.openxmlformats.org/officeDocument/2006/relationships/customXml" Target="../ink/ink4363.xml"/><Relationship Id="rId191" Type="http://schemas.openxmlformats.org/officeDocument/2006/relationships/image" Target="../media/image4272.png"/><Relationship Id="rId205" Type="http://schemas.openxmlformats.org/officeDocument/2006/relationships/image" Target="../media/image4279.png"/><Relationship Id="rId247" Type="http://schemas.openxmlformats.org/officeDocument/2006/relationships/image" Target="../media/image4300.png"/><Relationship Id="rId107" Type="http://schemas.openxmlformats.org/officeDocument/2006/relationships/image" Target="../media/image4231.png"/><Relationship Id="rId289" Type="http://schemas.openxmlformats.org/officeDocument/2006/relationships/customXml" Target="../ink/ink4439.xml"/><Relationship Id="rId11" Type="http://schemas.openxmlformats.org/officeDocument/2006/relationships/image" Target="../media/image4183.png"/><Relationship Id="rId53" Type="http://schemas.openxmlformats.org/officeDocument/2006/relationships/image" Target="../media/image4204.png"/><Relationship Id="rId149" Type="http://schemas.openxmlformats.org/officeDocument/2006/relationships/image" Target="../media/image4251.png"/><Relationship Id="rId95" Type="http://schemas.openxmlformats.org/officeDocument/2006/relationships/image" Target="../media/image4225.png"/><Relationship Id="rId160" Type="http://schemas.openxmlformats.org/officeDocument/2006/relationships/customXml" Target="../ink/ink4374.xml"/><Relationship Id="rId216" Type="http://schemas.openxmlformats.org/officeDocument/2006/relationships/customXml" Target="../ink/ink4402.xml"/><Relationship Id="rId258" Type="http://schemas.openxmlformats.org/officeDocument/2006/relationships/customXml" Target="../ink/ink4423.xml"/><Relationship Id="rId22" Type="http://schemas.openxmlformats.org/officeDocument/2006/relationships/customXml" Target="../ink/ink4305.xml"/><Relationship Id="rId64" Type="http://schemas.openxmlformats.org/officeDocument/2006/relationships/customXml" Target="../ink/ink4326.xml"/><Relationship Id="rId118" Type="http://schemas.openxmlformats.org/officeDocument/2006/relationships/customXml" Target="../ink/ink4353.xml"/><Relationship Id="rId171" Type="http://schemas.openxmlformats.org/officeDocument/2006/relationships/image" Target="../media/image4262.png"/><Relationship Id="rId227" Type="http://schemas.openxmlformats.org/officeDocument/2006/relationships/image" Target="../media/image4290.png"/><Relationship Id="rId269" Type="http://schemas.openxmlformats.org/officeDocument/2006/relationships/image" Target="../media/image4311.png"/><Relationship Id="rId33" Type="http://schemas.openxmlformats.org/officeDocument/2006/relationships/image" Target="../media/image4194.png"/><Relationship Id="rId129" Type="http://schemas.openxmlformats.org/officeDocument/2006/relationships/image" Target="../media/image4241.png"/><Relationship Id="rId280" Type="http://schemas.openxmlformats.org/officeDocument/2006/relationships/image" Target="../media/image4316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3.png"/><Relationship Id="rId21" Type="http://schemas.openxmlformats.org/officeDocument/2006/relationships/image" Target="../media/image4336.png"/><Relationship Id="rId324" Type="http://schemas.openxmlformats.org/officeDocument/2006/relationships/customXml" Target="../ink/ink4606.xml"/><Relationship Id="rId531" Type="http://schemas.openxmlformats.org/officeDocument/2006/relationships/image" Target="../media/image4590.png"/><Relationship Id="rId629" Type="http://schemas.openxmlformats.org/officeDocument/2006/relationships/image" Target="../media/image4639.png"/><Relationship Id="rId170" Type="http://schemas.openxmlformats.org/officeDocument/2006/relationships/customXml" Target="../ink/ink4529.xml"/><Relationship Id="rId268" Type="http://schemas.openxmlformats.org/officeDocument/2006/relationships/customXml" Target="../ink/ink4578.xml"/><Relationship Id="rId475" Type="http://schemas.openxmlformats.org/officeDocument/2006/relationships/image" Target="../media/image4562.png"/><Relationship Id="rId32" Type="http://schemas.openxmlformats.org/officeDocument/2006/relationships/customXml" Target="../ink/ink4460.xml"/><Relationship Id="rId128" Type="http://schemas.openxmlformats.org/officeDocument/2006/relationships/customXml" Target="../ink/ink4508.xml"/><Relationship Id="rId335" Type="http://schemas.openxmlformats.org/officeDocument/2006/relationships/image" Target="../media/image4492.png"/><Relationship Id="rId542" Type="http://schemas.openxmlformats.org/officeDocument/2006/relationships/customXml" Target="../ink/ink4715.xml"/><Relationship Id="rId181" Type="http://schemas.openxmlformats.org/officeDocument/2006/relationships/image" Target="../media/image4415.png"/><Relationship Id="rId402" Type="http://schemas.openxmlformats.org/officeDocument/2006/relationships/customXml" Target="../ink/ink4645.xml"/><Relationship Id="rId279" Type="http://schemas.openxmlformats.org/officeDocument/2006/relationships/image" Target="../media/image4464.png"/><Relationship Id="rId486" Type="http://schemas.openxmlformats.org/officeDocument/2006/relationships/customXml" Target="../ink/ink4687.xml"/><Relationship Id="rId43" Type="http://schemas.openxmlformats.org/officeDocument/2006/relationships/image" Target="../media/image4346.png"/><Relationship Id="rId139" Type="http://schemas.openxmlformats.org/officeDocument/2006/relationships/image" Target="../media/image4394.png"/><Relationship Id="rId346" Type="http://schemas.openxmlformats.org/officeDocument/2006/relationships/customXml" Target="../ink/ink4617.xml"/><Relationship Id="rId553" Type="http://schemas.openxmlformats.org/officeDocument/2006/relationships/image" Target="../media/image4601.png"/><Relationship Id="rId192" Type="http://schemas.openxmlformats.org/officeDocument/2006/relationships/customXml" Target="../ink/ink4540.xml"/><Relationship Id="rId206" Type="http://schemas.openxmlformats.org/officeDocument/2006/relationships/customXml" Target="../ink/ink4547.xml"/><Relationship Id="rId413" Type="http://schemas.openxmlformats.org/officeDocument/2006/relationships/image" Target="../media/image4531.png"/><Relationship Id="rId497" Type="http://schemas.openxmlformats.org/officeDocument/2006/relationships/image" Target="../media/image4573.png"/><Relationship Id="rId620" Type="http://schemas.openxmlformats.org/officeDocument/2006/relationships/customXml" Target="../ink/ink4754.xml"/><Relationship Id="rId357" Type="http://schemas.openxmlformats.org/officeDocument/2006/relationships/image" Target="../media/image4503.png"/><Relationship Id="rId54" Type="http://schemas.openxmlformats.org/officeDocument/2006/relationships/customXml" Target="../ink/ink4471.xml"/><Relationship Id="rId217" Type="http://schemas.openxmlformats.org/officeDocument/2006/relationships/image" Target="../media/image4433.png"/><Relationship Id="rId564" Type="http://schemas.openxmlformats.org/officeDocument/2006/relationships/customXml" Target="../ink/ink4726.xml"/><Relationship Id="rId424" Type="http://schemas.openxmlformats.org/officeDocument/2006/relationships/customXml" Target="../ink/ink4656.xml"/><Relationship Id="rId631" Type="http://schemas.openxmlformats.org/officeDocument/2006/relationships/image" Target="../media/image4640.png"/><Relationship Id="rId270" Type="http://schemas.openxmlformats.org/officeDocument/2006/relationships/customXml" Target="../ink/ink4579.xml"/><Relationship Id="rId65" Type="http://schemas.openxmlformats.org/officeDocument/2006/relationships/image" Target="../media/image4357.png"/><Relationship Id="rId130" Type="http://schemas.openxmlformats.org/officeDocument/2006/relationships/customXml" Target="../ink/ink4509.xml"/><Relationship Id="rId368" Type="http://schemas.openxmlformats.org/officeDocument/2006/relationships/customXml" Target="../ink/ink4628.xml"/><Relationship Id="rId575" Type="http://schemas.openxmlformats.org/officeDocument/2006/relationships/image" Target="../media/image4612.png"/><Relationship Id="rId228" Type="http://schemas.openxmlformats.org/officeDocument/2006/relationships/customXml" Target="../ink/ink4558.xml"/><Relationship Id="rId435" Type="http://schemas.openxmlformats.org/officeDocument/2006/relationships/image" Target="../media/image4542.png"/><Relationship Id="rId281" Type="http://schemas.openxmlformats.org/officeDocument/2006/relationships/image" Target="../media/image4465.png"/><Relationship Id="rId502" Type="http://schemas.openxmlformats.org/officeDocument/2006/relationships/customXml" Target="../ink/ink4695.xml"/><Relationship Id="rId76" Type="http://schemas.openxmlformats.org/officeDocument/2006/relationships/customXml" Target="../ink/ink4482.xml"/><Relationship Id="rId141" Type="http://schemas.openxmlformats.org/officeDocument/2006/relationships/image" Target="../media/image4395.png"/><Relationship Id="rId379" Type="http://schemas.openxmlformats.org/officeDocument/2006/relationships/image" Target="../media/image4514.png"/><Relationship Id="rId586" Type="http://schemas.openxmlformats.org/officeDocument/2006/relationships/customXml" Target="../ink/ink4737.xml"/><Relationship Id="rId7" Type="http://schemas.openxmlformats.org/officeDocument/2006/relationships/image" Target="../media/image4329.png"/><Relationship Id="rId239" Type="http://schemas.openxmlformats.org/officeDocument/2006/relationships/image" Target="../media/image4444.png"/><Relationship Id="rId446" Type="http://schemas.openxmlformats.org/officeDocument/2006/relationships/customXml" Target="../ink/ink4667.xml"/><Relationship Id="rId292" Type="http://schemas.openxmlformats.org/officeDocument/2006/relationships/customXml" Target="../ink/ink4590.xml"/><Relationship Id="rId306" Type="http://schemas.openxmlformats.org/officeDocument/2006/relationships/customXml" Target="../ink/ink4597.xml"/><Relationship Id="rId87" Type="http://schemas.openxmlformats.org/officeDocument/2006/relationships/image" Target="../media/image4368.png"/><Relationship Id="rId513" Type="http://schemas.openxmlformats.org/officeDocument/2006/relationships/image" Target="../media/image4581.png"/><Relationship Id="rId597" Type="http://schemas.openxmlformats.org/officeDocument/2006/relationships/image" Target="../media/image4623.png"/><Relationship Id="rId152" Type="http://schemas.openxmlformats.org/officeDocument/2006/relationships/customXml" Target="../ink/ink4520.xml"/><Relationship Id="rId457" Type="http://schemas.openxmlformats.org/officeDocument/2006/relationships/image" Target="../media/image4553.png"/><Relationship Id="rId14" Type="http://schemas.openxmlformats.org/officeDocument/2006/relationships/customXml" Target="../ink/ink4451.xml"/><Relationship Id="rId317" Type="http://schemas.openxmlformats.org/officeDocument/2006/relationships/image" Target="../media/image4483.png"/><Relationship Id="rId524" Type="http://schemas.openxmlformats.org/officeDocument/2006/relationships/customXml" Target="../ink/ink4706.xml"/><Relationship Id="rId98" Type="http://schemas.openxmlformats.org/officeDocument/2006/relationships/customXml" Target="../ink/ink4493.xml"/><Relationship Id="rId163" Type="http://schemas.openxmlformats.org/officeDocument/2006/relationships/image" Target="../media/image4406.png"/><Relationship Id="rId370" Type="http://schemas.openxmlformats.org/officeDocument/2006/relationships/customXml" Target="../ink/ink4629.xml"/><Relationship Id="rId230" Type="http://schemas.openxmlformats.org/officeDocument/2006/relationships/customXml" Target="../ink/ink4559.xml"/><Relationship Id="rId468" Type="http://schemas.openxmlformats.org/officeDocument/2006/relationships/customXml" Target="../ink/ink4678.xml"/><Relationship Id="rId25" Type="http://schemas.openxmlformats.org/officeDocument/2006/relationships/image" Target="../media/image4338.png"/><Relationship Id="rId328" Type="http://schemas.openxmlformats.org/officeDocument/2006/relationships/customXml" Target="../ink/ink4608.xml"/><Relationship Id="rId535" Type="http://schemas.openxmlformats.org/officeDocument/2006/relationships/image" Target="../media/image4592.png"/><Relationship Id="rId174" Type="http://schemas.openxmlformats.org/officeDocument/2006/relationships/customXml" Target="../ink/ink4531.xml"/><Relationship Id="rId381" Type="http://schemas.openxmlformats.org/officeDocument/2006/relationships/image" Target="../media/image4515.png"/><Relationship Id="rId602" Type="http://schemas.openxmlformats.org/officeDocument/2006/relationships/customXml" Target="../ink/ink4745.xml"/><Relationship Id="rId241" Type="http://schemas.openxmlformats.org/officeDocument/2006/relationships/image" Target="../media/image4445.png"/><Relationship Id="rId479" Type="http://schemas.openxmlformats.org/officeDocument/2006/relationships/image" Target="../media/image4564.png"/><Relationship Id="rId36" Type="http://schemas.openxmlformats.org/officeDocument/2006/relationships/customXml" Target="../ink/ink4462.xml"/><Relationship Id="rId339" Type="http://schemas.openxmlformats.org/officeDocument/2006/relationships/image" Target="../media/image4494.png"/><Relationship Id="rId546" Type="http://schemas.openxmlformats.org/officeDocument/2006/relationships/customXml" Target="../ink/ink4717.xml"/><Relationship Id="rId101" Type="http://schemas.openxmlformats.org/officeDocument/2006/relationships/image" Target="../media/image4375.png"/><Relationship Id="rId185" Type="http://schemas.openxmlformats.org/officeDocument/2006/relationships/image" Target="../media/image4417.png"/><Relationship Id="rId406" Type="http://schemas.openxmlformats.org/officeDocument/2006/relationships/customXml" Target="../ink/ink4647.xml"/><Relationship Id="rId392" Type="http://schemas.openxmlformats.org/officeDocument/2006/relationships/customXml" Target="../ink/ink4640.xml"/><Relationship Id="rId613" Type="http://schemas.openxmlformats.org/officeDocument/2006/relationships/image" Target="../media/image4631.png"/><Relationship Id="rId252" Type="http://schemas.openxmlformats.org/officeDocument/2006/relationships/customXml" Target="../ink/ink4570.xml"/><Relationship Id="rId294" Type="http://schemas.openxmlformats.org/officeDocument/2006/relationships/customXml" Target="../ink/ink4591.xml"/><Relationship Id="rId308" Type="http://schemas.openxmlformats.org/officeDocument/2006/relationships/customXml" Target="../ink/ink4598.xml"/><Relationship Id="rId515" Type="http://schemas.openxmlformats.org/officeDocument/2006/relationships/image" Target="../media/image4582.png"/><Relationship Id="rId47" Type="http://schemas.openxmlformats.org/officeDocument/2006/relationships/image" Target="../media/image4348.png"/><Relationship Id="rId89" Type="http://schemas.openxmlformats.org/officeDocument/2006/relationships/image" Target="../media/image4369.png"/><Relationship Id="rId112" Type="http://schemas.openxmlformats.org/officeDocument/2006/relationships/customXml" Target="../ink/ink4500.xml"/><Relationship Id="rId154" Type="http://schemas.openxmlformats.org/officeDocument/2006/relationships/customXml" Target="../ink/ink4521.xml"/><Relationship Id="rId361" Type="http://schemas.openxmlformats.org/officeDocument/2006/relationships/image" Target="../media/image4505.png"/><Relationship Id="rId557" Type="http://schemas.openxmlformats.org/officeDocument/2006/relationships/image" Target="../media/image4603.png"/><Relationship Id="rId599" Type="http://schemas.openxmlformats.org/officeDocument/2006/relationships/image" Target="../media/image4624.png"/><Relationship Id="rId196" Type="http://schemas.openxmlformats.org/officeDocument/2006/relationships/customXml" Target="../ink/ink4542.xml"/><Relationship Id="rId417" Type="http://schemas.openxmlformats.org/officeDocument/2006/relationships/image" Target="../media/image4533.png"/><Relationship Id="rId459" Type="http://schemas.openxmlformats.org/officeDocument/2006/relationships/image" Target="../media/image4554.png"/><Relationship Id="rId624" Type="http://schemas.openxmlformats.org/officeDocument/2006/relationships/customXml" Target="../ink/ink4756.xml"/><Relationship Id="rId16" Type="http://schemas.openxmlformats.org/officeDocument/2006/relationships/customXml" Target="../ink/ink4452.xml"/><Relationship Id="rId221" Type="http://schemas.openxmlformats.org/officeDocument/2006/relationships/image" Target="../media/image4435.png"/><Relationship Id="rId263" Type="http://schemas.openxmlformats.org/officeDocument/2006/relationships/image" Target="../media/image4456.png"/><Relationship Id="rId319" Type="http://schemas.openxmlformats.org/officeDocument/2006/relationships/image" Target="../media/image4484.png"/><Relationship Id="rId470" Type="http://schemas.openxmlformats.org/officeDocument/2006/relationships/customXml" Target="../ink/ink4679.xml"/><Relationship Id="rId526" Type="http://schemas.openxmlformats.org/officeDocument/2006/relationships/customXml" Target="../ink/ink4707.xml"/><Relationship Id="rId58" Type="http://schemas.openxmlformats.org/officeDocument/2006/relationships/customXml" Target="../ink/ink4473.xml"/><Relationship Id="rId123" Type="http://schemas.openxmlformats.org/officeDocument/2006/relationships/image" Target="../media/image4386.png"/><Relationship Id="rId330" Type="http://schemas.openxmlformats.org/officeDocument/2006/relationships/customXml" Target="../ink/ink4609.xml"/><Relationship Id="rId568" Type="http://schemas.openxmlformats.org/officeDocument/2006/relationships/customXml" Target="../ink/ink4728.xml"/><Relationship Id="rId165" Type="http://schemas.openxmlformats.org/officeDocument/2006/relationships/image" Target="../media/image4407.png"/><Relationship Id="rId372" Type="http://schemas.openxmlformats.org/officeDocument/2006/relationships/customXml" Target="../ink/ink4630.xml"/><Relationship Id="rId428" Type="http://schemas.openxmlformats.org/officeDocument/2006/relationships/customXml" Target="../ink/ink4658.xml"/><Relationship Id="rId635" Type="http://schemas.openxmlformats.org/officeDocument/2006/relationships/image" Target="../media/image4642.png"/><Relationship Id="rId232" Type="http://schemas.openxmlformats.org/officeDocument/2006/relationships/customXml" Target="../ink/ink4560.xml"/><Relationship Id="rId274" Type="http://schemas.openxmlformats.org/officeDocument/2006/relationships/customXml" Target="../ink/ink4581.xml"/><Relationship Id="rId481" Type="http://schemas.openxmlformats.org/officeDocument/2006/relationships/image" Target="../media/image4565.png"/><Relationship Id="rId27" Type="http://schemas.openxmlformats.org/officeDocument/2006/relationships/image" Target="../media/image4339.png"/><Relationship Id="rId69" Type="http://schemas.openxmlformats.org/officeDocument/2006/relationships/image" Target="../media/image4359.png"/><Relationship Id="rId134" Type="http://schemas.openxmlformats.org/officeDocument/2006/relationships/customXml" Target="../ink/ink4511.xml"/><Relationship Id="rId537" Type="http://schemas.openxmlformats.org/officeDocument/2006/relationships/image" Target="../media/image4593.png"/><Relationship Id="rId579" Type="http://schemas.openxmlformats.org/officeDocument/2006/relationships/image" Target="../media/image4614.png"/><Relationship Id="rId80" Type="http://schemas.openxmlformats.org/officeDocument/2006/relationships/customXml" Target="../ink/ink4484.xml"/><Relationship Id="rId176" Type="http://schemas.openxmlformats.org/officeDocument/2006/relationships/customXml" Target="../ink/ink4532.xml"/><Relationship Id="rId341" Type="http://schemas.openxmlformats.org/officeDocument/2006/relationships/image" Target="../media/image4495.png"/><Relationship Id="rId383" Type="http://schemas.openxmlformats.org/officeDocument/2006/relationships/image" Target="../media/image4516.png"/><Relationship Id="rId439" Type="http://schemas.openxmlformats.org/officeDocument/2006/relationships/image" Target="../media/image4544.png"/><Relationship Id="rId590" Type="http://schemas.openxmlformats.org/officeDocument/2006/relationships/customXml" Target="../ink/ink4739.xml"/><Relationship Id="rId604" Type="http://schemas.openxmlformats.org/officeDocument/2006/relationships/customXml" Target="../ink/ink4746.xml"/><Relationship Id="rId201" Type="http://schemas.openxmlformats.org/officeDocument/2006/relationships/image" Target="../media/image4425.png"/><Relationship Id="rId243" Type="http://schemas.openxmlformats.org/officeDocument/2006/relationships/image" Target="../media/image4446.png"/><Relationship Id="rId285" Type="http://schemas.openxmlformats.org/officeDocument/2006/relationships/image" Target="../media/image4467.png"/><Relationship Id="rId450" Type="http://schemas.openxmlformats.org/officeDocument/2006/relationships/customXml" Target="../ink/ink4669.xml"/><Relationship Id="rId506" Type="http://schemas.openxmlformats.org/officeDocument/2006/relationships/customXml" Target="../ink/ink4697.xml"/><Relationship Id="rId38" Type="http://schemas.openxmlformats.org/officeDocument/2006/relationships/customXml" Target="../ink/ink4463.xml"/><Relationship Id="rId103" Type="http://schemas.openxmlformats.org/officeDocument/2006/relationships/image" Target="../media/image4376.png"/><Relationship Id="rId310" Type="http://schemas.openxmlformats.org/officeDocument/2006/relationships/customXml" Target="../ink/ink4599.xml"/><Relationship Id="rId492" Type="http://schemas.openxmlformats.org/officeDocument/2006/relationships/customXml" Target="../ink/ink4690.xml"/><Relationship Id="rId548" Type="http://schemas.openxmlformats.org/officeDocument/2006/relationships/customXml" Target="../ink/ink4718.xml"/><Relationship Id="rId91" Type="http://schemas.openxmlformats.org/officeDocument/2006/relationships/image" Target="../media/image4370.png"/><Relationship Id="rId145" Type="http://schemas.openxmlformats.org/officeDocument/2006/relationships/image" Target="../media/image4397.png"/><Relationship Id="rId187" Type="http://schemas.openxmlformats.org/officeDocument/2006/relationships/image" Target="../media/image4418.png"/><Relationship Id="rId352" Type="http://schemas.openxmlformats.org/officeDocument/2006/relationships/customXml" Target="../ink/ink4620.xml"/><Relationship Id="rId394" Type="http://schemas.openxmlformats.org/officeDocument/2006/relationships/customXml" Target="../ink/ink4641.xml"/><Relationship Id="rId408" Type="http://schemas.openxmlformats.org/officeDocument/2006/relationships/customXml" Target="../ink/ink4648.xml"/><Relationship Id="rId615" Type="http://schemas.openxmlformats.org/officeDocument/2006/relationships/image" Target="../media/image4632.png"/><Relationship Id="rId212" Type="http://schemas.openxmlformats.org/officeDocument/2006/relationships/customXml" Target="../ink/ink4550.xml"/><Relationship Id="rId254" Type="http://schemas.openxmlformats.org/officeDocument/2006/relationships/customXml" Target="../ink/ink4571.xml"/><Relationship Id="rId49" Type="http://schemas.openxmlformats.org/officeDocument/2006/relationships/image" Target="../media/image4349.png"/><Relationship Id="rId114" Type="http://schemas.openxmlformats.org/officeDocument/2006/relationships/customXml" Target="../ink/ink4501.xml"/><Relationship Id="rId296" Type="http://schemas.openxmlformats.org/officeDocument/2006/relationships/customXml" Target="../ink/ink4592.xml"/><Relationship Id="rId461" Type="http://schemas.openxmlformats.org/officeDocument/2006/relationships/image" Target="../media/image4555.png"/><Relationship Id="rId517" Type="http://schemas.openxmlformats.org/officeDocument/2006/relationships/image" Target="../media/image4583.png"/><Relationship Id="rId559" Type="http://schemas.openxmlformats.org/officeDocument/2006/relationships/image" Target="../media/image4604.png"/><Relationship Id="rId60" Type="http://schemas.openxmlformats.org/officeDocument/2006/relationships/customXml" Target="../ink/ink4474.xml"/><Relationship Id="rId156" Type="http://schemas.openxmlformats.org/officeDocument/2006/relationships/customXml" Target="../ink/ink4522.xml"/><Relationship Id="rId198" Type="http://schemas.openxmlformats.org/officeDocument/2006/relationships/customXml" Target="../ink/ink4543.xml"/><Relationship Id="rId321" Type="http://schemas.openxmlformats.org/officeDocument/2006/relationships/image" Target="../media/image4485.png"/><Relationship Id="rId363" Type="http://schemas.openxmlformats.org/officeDocument/2006/relationships/image" Target="../media/image4506.png"/><Relationship Id="rId419" Type="http://schemas.openxmlformats.org/officeDocument/2006/relationships/image" Target="../media/image4534.png"/><Relationship Id="rId570" Type="http://schemas.openxmlformats.org/officeDocument/2006/relationships/customXml" Target="../ink/ink4729.xml"/><Relationship Id="rId626" Type="http://schemas.openxmlformats.org/officeDocument/2006/relationships/customXml" Target="../ink/ink4757.xml"/><Relationship Id="rId223" Type="http://schemas.openxmlformats.org/officeDocument/2006/relationships/image" Target="../media/image4436.png"/><Relationship Id="rId430" Type="http://schemas.openxmlformats.org/officeDocument/2006/relationships/customXml" Target="../ink/ink4659.xml"/><Relationship Id="rId18" Type="http://schemas.openxmlformats.org/officeDocument/2006/relationships/customXml" Target="../ink/ink4453.xml"/><Relationship Id="rId265" Type="http://schemas.openxmlformats.org/officeDocument/2006/relationships/image" Target="../media/image4457.png"/><Relationship Id="rId472" Type="http://schemas.openxmlformats.org/officeDocument/2006/relationships/customXml" Target="../ink/ink4680.xml"/><Relationship Id="rId528" Type="http://schemas.openxmlformats.org/officeDocument/2006/relationships/customXml" Target="../ink/ink4708.xml"/><Relationship Id="rId125" Type="http://schemas.openxmlformats.org/officeDocument/2006/relationships/image" Target="../media/image4387.png"/><Relationship Id="rId167" Type="http://schemas.openxmlformats.org/officeDocument/2006/relationships/image" Target="../media/image4408.png"/><Relationship Id="rId332" Type="http://schemas.openxmlformats.org/officeDocument/2006/relationships/customXml" Target="../ink/ink4610.xml"/><Relationship Id="rId374" Type="http://schemas.openxmlformats.org/officeDocument/2006/relationships/customXml" Target="../ink/ink4631.xml"/><Relationship Id="rId581" Type="http://schemas.openxmlformats.org/officeDocument/2006/relationships/image" Target="../media/image4615.png"/><Relationship Id="rId71" Type="http://schemas.openxmlformats.org/officeDocument/2006/relationships/image" Target="../media/image4360.png"/><Relationship Id="rId234" Type="http://schemas.openxmlformats.org/officeDocument/2006/relationships/customXml" Target="../ink/ink4561.xml"/><Relationship Id="rId637" Type="http://schemas.openxmlformats.org/officeDocument/2006/relationships/image" Target="../media/image4643.png"/><Relationship Id="rId2" Type="http://schemas.openxmlformats.org/officeDocument/2006/relationships/customXml" Target="../ink/ink4445.xml"/><Relationship Id="rId29" Type="http://schemas.openxmlformats.org/officeDocument/2006/relationships/image" Target="../media/image4340.png"/><Relationship Id="rId276" Type="http://schemas.openxmlformats.org/officeDocument/2006/relationships/customXml" Target="../ink/ink4582.xml"/><Relationship Id="rId441" Type="http://schemas.openxmlformats.org/officeDocument/2006/relationships/image" Target="../media/image4545.png"/><Relationship Id="rId483" Type="http://schemas.openxmlformats.org/officeDocument/2006/relationships/image" Target="../media/image4566.png"/><Relationship Id="rId539" Type="http://schemas.openxmlformats.org/officeDocument/2006/relationships/image" Target="../media/image4594.png"/><Relationship Id="rId40" Type="http://schemas.openxmlformats.org/officeDocument/2006/relationships/customXml" Target="../ink/ink4464.xml"/><Relationship Id="rId136" Type="http://schemas.openxmlformats.org/officeDocument/2006/relationships/customXml" Target="../ink/ink4512.xml"/><Relationship Id="rId178" Type="http://schemas.openxmlformats.org/officeDocument/2006/relationships/customXml" Target="../ink/ink4533.xml"/><Relationship Id="rId301" Type="http://schemas.openxmlformats.org/officeDocument/2006/relationships/image" Target="../media/image4475.png"/><Relationship Id="rId343" Type="http://schemas.openxmlformats.org/officeDocument/2006/relationships/image" Target="../media/image4496.png"/><Relationship Id="rId550" Type="http://schemas.openxmlformats.org/officeDocument/2006/relationships/customXml" Target="../ink/ink4719.xml"/><Relationship Id="rId82" Type="http://schemas.openxmlformats.org/officeDocument/2006/relationships/customXml" Target="../ink/ink4485.xml"/><Relationship Id="rId203" Type="http://schemas.openxmlformats.org/officeDocument/2006/relationships/image" Target="../media/image4426.png"/><Relationship Id="rId385" Type="http://schemas.openxmlformats.org/officeDocument/2006/relationships/image" Target="../media/image4517.png"/><Relationship Id="rId592" Type="http://schemas.openxmlformats.org/officeDocument/2006/relationships/customXml" Target="../ink/ink4740.xml"/><Relationship Id="rId606" Type="http://schemas.openxmlformats.org/officeDocument/2006/relationships/customXml" Target="../ink/ink4747.xml"/><Relationship Id="rId245" Type="http://schemas.openxmlformats.org/officeDocument/2006/relationships/image" Target="../media/image4447.png"/><Relationship Id="rId287" Type="http://schemas.openxmlformats.org/officeDocument/2006/relationships/image" Target="../media/image4468.png"/><Relationship Id="rId410" Type="http://schemas.openxmlformats.org/officeDocument/2006/relationships/customXml" Target="../ink/ink4649.xml"/><Relationship Id="rId452" Type="http://schemas.openxmlformats.org/officeDocument/2006/relationships/customXml" Target="../ink/ink4670.xml"/><Relationship Id="rId494" Type="http://schemas.openxmlformats.org/officeDocument/2006/relationships/customXml" Target="../ink/ink4691.xml"/><Relationship Id="rId508" Type="http://schemas.openxmlformats.org/officeDocument/2006/relationships/customXml" Target="../ink/ink4698.xml"/><Relationship Id="rId105" Type="http://schemas.openxmlformats.org/officeDocument/2006/relationships/image" Target="../media/image4377.png"/><Relationship Id="rId147" Type="http://schemas.openxmlformats.org/officeDocument/2006/relationships/image" Target="../media/image4398.png"/><Relationship Id="rId312" Type="http://schemas.openxmlformats.org/officeDocument/2006/relationships/customXml" Target="../ink/ink4600.xml"/><Relationship Id="rId354" Type="http://schemas.openxmlformats.org/officeDocument/2006/relationships/customXml" Target="../ink/ink4621.xml"/><Relationship Id="rId51" Type="http://schemas.openxmlformats.org/officeDocument/2006/relationships/image" Target="../media/image4350.png"/><Relationship Id="rId93" Type="http://schemas.openxmlformats.org/officeDocument/2006/relationships/image" Target="../media/image4371.png"/><Relationship Id="rId189" Type="http://schemas.openxmlformats.org/officeDocument/2006/relationships/image" Target="../media/image4419.png"/><Relationship Id="rId396" Type="http://schemas.openxmlformats.org/officeDocument/2006/relationships/customXml" Target="../ink/ink4642.xml"/><Relationship Id="rId561" Type="http://schemas.openxmlformats.org/officeDocument/2006/relationships/image" Target="../media/image4605.png"/><Relationship Id="rId617" Type="http://schemas.openxmlformats.org/officeDocument/2006/relationships/image" Target="../media/image4633.png"/><Relationship Id="rId214" Type="http://schemas.openxmlformats.org/officeDocument/2006/relationships/customXml" Target="../ink/ink4551.xml"/><Relationship Id="rId256" Type="http://schemas.openxmlformats.org/officeDocument/2006/relationships/customXml" Target="../ink/ink4572.xml"/><Relationship Id="rId298" Type="http://schemas.openxmlformats.org/officeDocument/2006/relationships/customXml" Target="../ink/ink4593.xml"/><Relationship Id="rId421" Type="http://schemas.openxmlformats.org/officeDocument/2006/relationships/image" Target="../media/image4535.png"/><Relationship Id="rId463" Type="http://schemas.openxmlformats.org/officeDocument/2006/relationships/image" Target="../media/image4556.png"/><Relationship Id="rId519" Type="http://schemas.openxmlformats.org/officeDocument/2006/relationships/image" Target="../media/image4584.png"/><Relationship Id="rId116" Type="http://schemas.openxmlformats.org/officeDocument/2006/relationships/customXml" Target="../ink/ink4502.xml"/><Relationship Id="rId158" Type="http://schemas.openxmlformats.org/officeDocument/2006/relationships/customXml" Target="../ink/ink4523.xml"/><Relationship Id="rId323" Type="http://schemas.openxmlformats.org/officeDocument/2006/relationships/image" Target="../media/image4486.png"/><Relationship Id="rId530" Type="http://schemas.openxmlformats.org/officeDocument/2006/relationships/customXml" Target="../ink/ink4709.xml"/><Relationship Id="rId20" Type="http://schemas.openxmlformats.org/officeDocument/2006/relationships/customXml" Target="../ink/ink4454.xml"/><Relationship Id="rId62" Type="http://schemas.openxmlformats.org/officeDocument/2006/relationships/customXml" Target="../ink/ink4475.xml"/><Relationship Id="rId365" Type="http://schemas.openxmlformats.org/officeDocument/2006/relationships/image" Target="../media/image4507.png"/><Relationship Id="rId572" Type="http://schemas.openxmlformats.org/officeDocument/2006/relationships/customXml" Target="../ink/ink4730.xml"/><Relationship Id="rId628" Type="http://schemas.openxmlformats.org/officeDocument/2006/relationships/customXml" Target="../ink/ink4758.xml"/><Relationship Id="rId225" Type="http://schemas.openxmlformats.org/officeDocument/2006/relationships/image" Target="../media/image4437.png"/><Relationship Id="rId267" Type="http://schemas.openxmlformats.org/officeDocument/2006/relationships/image" Target="../media/image4458.png"/><Relationship Id="rId432" Type="http://schemas.openxmlformats.org/officeDocument/2006/relationships/customXml" Target="../ink/ink4660.xml"/><Relationship Id="rId474" Type="http://schemas.openxmlformats.org/officeDocument/2006/relationships/customXml" Target="../ink/ink4681.xml"/><Relationship Id="rId127" Type="http://schemas.openxmlformats.org/officeDocument/2006/relationships/image" Target="../media/image4388.png"/><Relationship Id="rId31" Type="http://schemas.openxmlformats.org/officeDocument/2006/relationships/image" Target="../media/image4341.png"/><Relationship Id="rId73" Type="http://schemas.openxmlformats.org/officeDocument/2006/relationships/image" Target="../media/image4361.png"/><Relationship Id="rId169" Type="http://schemas.openxmlformats.org/officeDocument/2006/relationships/image" Target="../media/image4409.png"/><Relationship Id="rId334" Type="http://schemas.openxmlformats.org/officeDocument/2006/relationships/customXml" Target="../ink/ink4611.xml"/><Relationship Id="rId376" Type="http://schemas.openxmlformats.org/officeDocument/2006/relationships/customXml" Target="../ink/ink4632.xml"/><Relationship Id="rId541" Type="http://schemas.openxmlformats.org/officeDocument/2006/relationships/image" Target="../media/image4595.png"/><Relationship Id="rId583" Type="http://schemas.openxmlformats.org/officeDocument/2006/relationships/image" Target="../media/image4616.png"/><Relationship Id="rId4" Type="http://schemas.openxmlformats.org/officeDocument/2006/relationships/customXml" Target="../ink/ink4446.xml"/><Relationship Id="rId180" Type="http://schemas.openxmlformats.org/officeDocument/2006/relationships/customXml" Target="../ink/ink4534.xml"/><Relationship Id="rId236" Type="http://schemas.openxmlformats.org/officeDocument/2006/relationships/customXml" Target="../ink/ink4562.xml"/><Relationship Id="rId278" Type="http://schemas.openxmlformats.org/officeDocument/2006/relationships/customXml" Target="../ink/ink4583.xml"/><Relationship Id="rId401" Type="http://schemas.openxmlformats.org/officeDocument/2006/relationships/image" Target="../media/image4525.png"/><Relationship Id="rId443" Type="http://schemas.openxmlformats.org/officeDocument/2006/relationships/image" Target="../media/image4546.png"/><Relationship Id="rId303" Type="http://schemas.openxmlformats.org/officeDocument/2006/relationships/image" Target="../media/image4476.png"/><Relationship Id="rId485" Type="http://schemas.openxmlformats.org/officeDocument/2006/relationships/image" Target="../media/image4567.png"/><Relationship Id="rId42" Type="http://schemas.openxmlformats.org/officeDocument/2006/relationships/customXml" Target="../ink/ink4465.xml"/><Relationship Id="rId84" Type="http://schemas.openxmlformats.org/officeDocument/2006/relationships/customXml" Target="../ink/ink4486.xml"/><Relationship Id="rId138" Type="http://schemas.openxmlformats.org/officeDocument/2006/relationships/customXml" Target="../ink/ink4513.xml"/><Relationship Id="rId345" Type="http://schemas.openxmlformats.org/officeDocument/2006/relationships/image" Target="../media/image4497.png"/><Relationship Id="rId387" Type="http://schemas.openxmlformats.org/officeDocument/2006/relationships/image" Target="../media/image4518.png"/><Relationship Id="rId510" Type="http://schemas.openxmlformats.org/officeDocument/2006/relationships/customXml" Target="../ink/ink4699.xml"/><Relationship Id="rId552" Type="http://schemas.openxmlformats.org/officeDocument/2006/relationships/customXml" Target="../ink/ink4720.xml"/><Relationship Id="rId594" Type="http://schemas.openxmlformats.org/officeDocument/2006/relationships/customXml" Target="../ink/ink4741.xml"/><Relationship Id="rId608" Type="http://schemas.openxmlformats.org/officeDocument/2006/relationships/customXml" Target="../ink/ink4748.xml"/><Relationship Id="rId191" Type="http://schemas.openxmlformats.org/officeDocument/2006/relationships/image" Target="../media/image4420.png"/><Relationship Id="rId205" Type="http://schemas.openxmlformats.org/officeDocument/2006/relationships/image" Target="../media/image4427.png"/><Relationship Id="rId247" Type="http://schemas.openxmlformats.org/officeDocument/2006/relationships/image" Target="../media/image4448.png"/><Relationship Id="rId412" Type="http://schemas.openxmlformats.org/officeDocument/2006/relationships/customXml" Target="../ink/ink4650.xml"/><Relationship Id="rId107" Type="http://schemas.openxmlformats.org/officeDocument/2006/relationships/image" Target="../media/image4378.png"/><Relationship Id="rId289" Type="http://schemas.openxmlformats.org/officeDocument/2006/relationships/image" Target="../media/image4469.png"/><Relationship Id="rId454" Type="http://schemas.openxmlformats.org/officeDocument/2006/relationships/customXml" Target="../ink/ink4671.xml"/><Relationship Id="rId496" Type="http://schemas.openxmlformats.org/officeDocument/2006/relationships/customXml" Target="../ink/ink4692.xml"/><Relationship Id="rId11" Type="http://schemas.openxmlformats.org/officeDocument/2006/relationships/image" Target="../media/image4331.png"/><Relationship Id="rId53" Type="http://schemas.openxmlformats.org/officeDocument/2006/relationships/image" Target="../media/image4351.png"/><Relationship Id="rId149" Type="http://schemas.openxmlformats.org/officeDocument/2006/relationships/image" Target="../media/image4399.png"/><Relationship Id="rId314" Type="http://schemas.openxmlformats.org/officeDocument/2006/relationships/customXml" Target="../ink/ink4601.xml"/><Relationship Id="rId356" Type="http://schemas.openxmlformats.org/officeDocument/2006/relationships/customXml" Target="../ink/ink4622.xml"/><Relationship Id="rId398" Type="http://schemas.openxmlformats.org/officeDocument/2006/relationships/customXml" Target="../ink/ink4643.xml"/><Relationship Id="rId521" Type="http://schemas.openxmlformats.org/officeDocument/2006/relationships/image" Target="../media/image4585.png"/><Relationship Id="rId563" Type="http://schemas.openxmlformats.org/officeDocument/2006/relationships/image" Target="../media/image4606.png"/><Relationship Id="rId619" Type="http://schemas.openxmlformats.org/officeDocument/2006/relationships/image" Target="../media/image4634.png"/><Relationship Id="rId95" Type="http://schemas.openxmlformats.org/officeDocument/2006/relationships/image" Target="../media/image4372.png"/><Relationship Id="rId160" Type="http://schemas.openxmlformats.org/officeDocument/2006/relationships/customXml" Target="../ink/ink4524.xml"/><Relationship Id="rId216" Type="http://schemas.openxmlformats.org/officeDocument/2006/relationships/customXml" Target="../ink/ink4552.xml"/><Relationship Id="rId423" Type="http://schemas.openxmlformats.org/officeDocument/2006/relationships/image" Target="../media/image4536.png"/><Relationship Id="rId258" Type="http://schemas.openxmlformats.org/officeDocument/2006/relationships/customXml" Target="../ink/ink4573.xml"/><Relationship Id="rId465" Type="http://schemas.openxmlformats.org/officeDocument/2006/relationships/image" Target="../media/image4557.png"/><Relationship Id="rId630" Type="http://schemas.openxmlformats.org/officeDocument/2006/relationships/customXml" Target="../ink/ink4759.xml"/><Relationship Id="rId22" Type="http://schemas.openxmlformats.org/officeDocument/2006/relationships/customXml" Target="../ink/ink4455.xml"/><Relationship Id="rId64" Type="http://schemas.openxmlformats.org/officeDocument/2006/relationships/customXml" Target="../ink/ink4476.xml"/><Relationship Id="rId118" Type="http://schemas.openxmlformats.org/officeDocument/2006/relationships/customXml" Target="../ink/ink4503.xml"/><Relationship Id="rId325" Type="http://schemas.openxmlformats.org/officeDocument/2006/relationships/image" Target="../media/image4487.png"/><Relationship Id="rId367" Type="http://schemas.openxmlformats.org/officeDocument/2006/relationships/image" Target="../media/image4508.png"/><Relationship Id="rId532" Type="http://schemas.openxmlformats.org/officeDocument/2006/relationships/customXml" Target="../ink/ink4710.xml"/><Relationship Id="rId574" Type="http://schemas.openxmlformats.org/officeDocument/2006/relationships/customXml" Target="../ink/ink4731.xml"/><Relationship Id="rId171" Type="http://schemas.openxmlformats.org/officeDocument/2006/relationships/image" Target="../media/image4410.png"/><Relationship Id="rId227" Type="http://schemas.openxmlformats.org/officeDocument/2006/relationships/image" Target="../media/image4438.png"/><Relationship Id="rId269" Type="http://schemas.openxmlformats.org/officeDocument/2006/relationships/image" Target="../media/image4459.png"/><Relationship Id="rId434" Type="http://schemas.openxmlformats.org/officeDocument/2006/relationships/customXml" Target="../ink/ink4661.xml"/><Relationship Id="rId476" Type="http://schemas.openxmlformats.org/officeDocument/2006/relationships/customXml" Target="../ink/ink4682.xml"/><Relationship Id="rId33" Type="http://schemas.openxmlformats.org/officeDocument/2006/relationships/image" Target="../media/image4342.png"/><Relationship Id="rId129" Type="http://schemas.openxmlformats.org/officeDocument/2006/relationships/image" Target="../media/image4389.png"/><Relationship Id="rId280" Type="http://schemas.openxmlformats.org/officeDocument/2006/relationships/customXml" Target="../ink/ink4584.xml"/><Relationship Id="rId336" Type="http://schemas.openxmlformats.org/officeDocument/2006/relationships/customXml" Target="../ink/ink4612.xml"/><Relationship Id="rId501" Type="http://schemas.openxmlformats.org/officeDocument/2006/relationships/image" Target="../media/image4575.png"/><Relationship Id="rId543" Type="http://schemas.openxmlformats.org/officeDocument/2006/relationships/image" Target="../media/image4596.png"/><Relationship Id="rId75" Type="http://schemas.openxmlformats.org/officeDocument/2006/relationships/image" Target="../media/image4362.png"/><Relationship Id="rId140" Type="http://schemas.openxmlformats.org/officeDocument/2006/relationships/customXml" Target="../ink/ink4514.xml"/><Relationship Id="rId182" Type="http://schemas.openxmlformats.org/officeDocument/2006/relationships/customXml" Target="../ink/ink4535.xml"/><Relationship Id="rId378" Type="http://schemas.openxmlformats.org/officeDocument/2006/relationships/customXml" Target="../ink/ink4633.xml"/><Relationship Id="rId403" Type="http://schemas.openxmlformats.org/officeDocument/2006/relationships/image" Target="../media/image4526.png"/><Relationship Id="rId585" Type="http://schemas.openxmlformats.org/officeDocument/2006/relationships/image" Target="../media/image4617.png"/><Relationship Id="rId6" Type="http://schemas.openxmlformats.org/officeDocument/2006/relationships/customXml" Target="../ink/ink4447.xml"/><Relationship Id="rId238" Type="http://schemas.openxmlformats.org/officeDocument/2006/relationships/customXml" Target="../ink/ink4563.xml"/><Relationship Id="rId445" Type="http://schemas.openxmlformats.org/officeDocument/2006/relationships/image" Target="../media/image4547.png"/><Relationship Id="rId487" Type="http://schemas.openxmlformats.org/officeDocument/2006/relationships/image" Target="../media/image4568.png"/><Relationship Id="rId610" Type="http://schemas.openxmlformats.org/officeDocument/2006/relationships/customXml" Target="../ink/ink4749.xml"/><Relationship Id="rId291" Type="http://schemas.openxmlformats.org/officeDocument/2006/relationships/image" Target="../media/image4470.png"/><Relationship Id="rId305" Type="http://schemas.openxmlformats.org/officeDocument/2006/relationships/image" Target="../media/image4477.png"/><Relationship Id="rId347" Type="http://schemas.openxmlformats.org/officeDocument/2006/relationships/image" Target="../media/image4498.png"/><Relationship Id="rId512" Type="http://schemas.openxmlformats.org/officeDocument/2006/relationships/customXml" Target="../ink/ink4700.xml"/><Relationship Id="rId44" Type="http://schemas.openxmlformats.org/officeDocument/2006/relationships/customXml" Target="../ink/ink4466.xml"/><Relationship Id="rId86" Type="http://schemas.openxmlformats.org/officeDocument/2006/relationships/customXml" Target="../ink/ink4487.xml"/><Relationship Id="rId151" Type="http://schemas.openxmlformats.org/officeDocument/2006/relationships/image" Target="../media/image4400.png"/><Relationship Id="rId389" Type="http://schemas.openxmlformats.org/officeDocument/2006/relationships/image" Target="../media/image4519.png"/><Relationship Id="rId554" Type="http://schemas.openxmlformats.org/officeDocument/2006/relationships/customXml" Target="../ink/ink4721.xml"/><Relationship Id="rId596" Type="http://schemas.openxmlformats.org/officeDocument/2006/relationships/customXml" Target="../ink/ink4742.xml"/><Relationship Id="rId193" Type="http://schemas.openxmlformats.org/officeDocument/2006/relationships/image" Target="../media/image4421.png"/><Relationship Id="rId207" Type="http://schemas.openxmlformats.org/officeDocument/2006/relationships/image" Target="../media/image4428.png"/><Relationship Id="rId249" Type="http://schemas.openxmlformats.org/officeDocument/2006/relationships/image" Target="../media/image4449.png"/><Relationship Id="rId414" Type="http://schemas.openxmlformats.org/officeDocument/2006/relationships/customXml" Target="../ink/ink4651.xml"/><Relationship Id="rId456" Type="http://schemas.openxmlformats.org/officeDocument/2006/relationships/customXml" Target="../ink/ink4672.xml"/><Relationship Id="rId498" Type="http://schemas.openxmlformats.org/officeDocument/2006/relationships/customXml" Target="../ink/ink4693.xml"/><Relationship Id="rId621" Type="http://schemas.openxmlformats.org/officeDocument/2006/relationships/image" Target="../media/image4635.png"/><Relationship Id="rId13" Type="http://schemas.openxmlformats.org/officeDocument/2006/relationships/image" Target="../media/image4332.png"/><Relationship Id="rId109" Type="http://schemas.openxmlformats.org/officeDocument/2006/relationships/image" Target="../media/image4379.png"/><Relationship Id="rId260" Type="http://schemas.openxmlformats.org/officeDocument/2006/relationships/customXml" Target="../ink/ink4574.xml"/><Relationship Id="rId316" Type="http://schemas.openxmlformats.org/officeDocument/2006/relationships/customXml" Target="../ink/ink4602.xml"/><Relationship Id="rId523" Type="http://schemas.openxmlformats.org/officeDocument/2006/relationships/image" Target="../media/image4586.png"/><Relationship Id="rId55" Type="http://schemas.openxmlformats.org/officeDocument/2006/relationships/image" Target="../media/image4352.png"/><Relationship Id="rId97" Type="http://schemas.openxmlformats.org/officeDocument/2006/relationships/image" Target="../media/image4373.png"/><Relationship Id="rId120" Type="http://schemas.openxmlformats.org/officeDocument/2006/relationships/customXml" Target="../ink/ink4504.xml"/><Relationship Id="rId358" Type="http://schemas.openxmlformats.org/officeDocument/2006/relationships/customXml" Target="../ink/ink4623.xml"/><Relationship Id="rId565" Type="http://schemas.openxmlformats.org/officeDocument/2006/relationships/image" Target="../media/image4607.png"/><Relationship Id="rId162" Type="http://schemas.openxmlformats.org/officeDocument/2006/relationships/customXml" Target="../ink/ink4525.xml"/><Relationship Id="rId218" Type="http://schemas.openxmlformats.org/officeDocument/2006/relationships/customXml" Target="../ink/ink4553.xml"/><Relationship Id="rId425" Type="http://schemas.openxmlformats.org/officeDocument/2006/relationships/image" Target="../media/image4537.png"/><Relationship Id="rId467" Type="http://schemas.openxmlformats.org/officeDocument/2006/relationships/image" Target="../media/image4558.png"/><Relationship Id="rId632" Type="http://schemas.openxmlformats.org/officeDocument/2006/relationships/customXml" Target="../ink/ink4760.xml"/><Relationship Id="rId271" Type="http://schemas.openxmlformats.org/officeDocument/2006/relationships/image" Target="../media/image4460.png"/><Relationship Id="rId24" Type="http://schemas.openxmlformats.org/officeDocument/2006/relationships/customXml" Target="../ink/ink4456.xml"/><Relationship Id="rId66" Type="http://schemas.openxmlformats.org/officeDocument/2006/relationships/customXml" Target="../ink/ink4477.xml"/><Relationship Id="rId131" Type="http://schemas.openxmlformats.org/officeDocument/2006/relationships/image" Target="../media/image4390.png"/><Relationship Id="rId327" Type="http://schemas.openxmlformats.org/officeDocument/2006/relationships/image" Target="../media/image4488.png"/><Relationship Id="rId369" Type="http://schemas.openxmlformats.org/officeDocument/2006/relationships/image" Target="../media/image4509.png"/><Relationship Id="rId534" Type="http://schemas.openxmlformats.org/officeDocument/2006/relationships/customXml" Target="../ink/ink4711.xml"/><Relationship Id="rId576" Type="http://schemas.openxmlformats.org/officeDocument/2006/relationships/customXml" Target="../ink/ink4732.xml"/><Relationship Id="rId173" Type="http://schemas.openxmlformats.org/officeDocument/2006/relationships/image" Target="../media/image4411.png"/><Relationship Id="rId229" Type="http://schemas.openxmlformats.org/officeDocument/2006/relationships/image" Target="../media/image4439.png"/><Relationship Id="rId380" Type="http://schemas.openxmlformats.org/officeDocument/2006/relationships/customXml" Target="../ink/ink4634.xml"/><Relationship Id="rId436" Type="http://schemas.openxmlformats.org/officeDocument/2006/relationships/customXml" Target="../ink/ink4662.xml"/><Relationship Id="rId601" Type="http://schemas.openxmlformats.org/officeDocument/2006/relationships/image" Target="../media/image4625.png"/><Relationship Id="rId240" Type="http://schemas.openxmlformats.org/officeDocument/2006/relationships/customXml" Target="../ink/ink4564.xml"/><Relationship Id="rId478" Type="http://schemas.openxmlformats.org/officeDocument/2006/relationships/customXml" Target="../ink/ink4683.xml"/><Relationship Id="rId35" Type="http://schemas.openxmlformats.org/officeDocument/2006/relationships/image" Target="../media/image4343.png"/><Relationship Id="rId77" Type="http://schemas.openxmlformats.org/officeDocument/2006/relationships/image" Target="../media/image4363.png"/><Relationship Id="rId100" Type="http://schemas.openxmlformats.org/officeDocument/2006/relationships/customXml" Target="../ink/ink4494.xml"/><Relationship Id="rId282" Type="http://schemas.openxmlformats.org/officeDocument/2006/relationships/customXml" Target="../ink/ink4585.xml"/><Relationship Id="rId338" Type="http://schemas.openxmlformats.org/officeDocument/2006/relationships/customXml" Target="../ink/ink4613.xml"/><Relationship Id="rId503" Type="http://schemas.openxmlformats.org/officeDocument/2006/relationships/image" Target="../media/image4576.png"/><Relationship Id="rId545" Type="http://schemas.openxmlformats.org/officeDocument/2006/relationships/image" Target="../media/image4597.png"/><Relationship Id="rId587" Type="http://schemas.openxmlformats.org/officeDocument/2006/relationships/image" Target="../media/image4618.png"/><Relationship Id="rId8" Type="http://schemas.openxmlformats.org/officeDocument/2006/relationships/customXml" Target="../ink/ink4448.xml"/><Relationship Id="rId142" Type="http://schemas.openxmlformats.org/officeDocument/2006/relationships/customXml" Target="../ink/ink4515.xml"/><Relationship Id="rId184" Type="http://schemas.openxmlformats.org/officeDocument/2006/relationships/customXml" Target="../ink/ink4536.xml"/><Relationship Id="rId391" Type="http://schemas.openxmlformats.org/officeDocument/2006/relationships/image" Target="../media/image4520.png"/><Relationship Id="rId405" Type="http://schemas.openxmlformats.org/officeDocument/2006/relationships/image" Target="../media/image4527.png"/><Relationship Id="rId447" Type="http://schemas.openxmlformats.org/officeDocument/2006/relationships/image" Target="../media/image4548.png"/><Relationship Id="rId612" Type="http://schemas.openxmlformats.org/officeDocument/2006/relationships/customXml" Target="../ink/ink4750.xml"/><Relationship Id="rId251" Type="http://schemas.openxmlformats.org/officeDocument/2006/relationships/image" Target="../media/image4450.png"/><Relationship Id="rId489" Type="http://schemas.openxmlformats.org/officeDocument/2006/relationships/image" Target="../media/image4569.png"/><Relationship Id="rId46" Type="http://schemas.openxmlformats.org/officeDocument/2006/relationships/customXml" Target="../ink/ink4467.xml"/><Relationship Id="rId293" Type="http://schemas.openxmlformats.org/officeDocument/2006/relationships/image" Target="../media/image4471.png"/><Relationship Id="rId307" Type="http://schemas.openxmlformats.org/officeDocument/2006/relationships/image" Target="../media/image4478.png"/><Relationship Id="rId349" Type="http://schemas.openxmlformats.org/officeDocument/2006/relationships/image" Target="../media/image4499.png"/><Relationship Id="rId514" Type="http://schemas.openxmlformats.org/officeDocument/2006/relationships/customXml" Target="../ink/ink4701.xml"/><Relationship Id="rId556" Type="http://schemas.openxmlformats.org/officeDocument/2006/relationships/customXml" Target="../ink/ink4722.xml"/><Relationship Id="rId88" Type="http://schemas.openxmlformats.org/officeDocument/2006/relationships/customXml" Target="../ink/ink4488.xml"/><Relationship Id="rId111" Type="http://schemas.openxmlformats.org/officeDocument/2006/relationships/image" Target="../media/image4380.png"/><Relationship Id="rId153" Type="http://schemas.openxmlformats.org/officeDocument/2006/relationships/image" Target="../media/image4401.png"/><Relationship Id="rId195" Type="http://schemas.openxmlformats.org/officeDocument/2006/relationships/image" Target="../media/image4422.png"/><Relationship Id="rId209" Type="http://schemas.openxmlformats.org/officeDocument/2006/relationships/image" Target="../media/image4429.png"/><Relationship Id="rId360" Type="http://schemas.openxmlformats.org/officeDocument/2006/relationships/customXml" Target="../ink/ink4624.xml"/><Relationship Id="rId416" Type="http://schemas.openxmlformats.org/officeDocument/2006/relationships/customXml" Target="../ink/ink4652.xml"/><Relationship Id="rId598" Type="http://schemas.openxmlformats.org/officeDocument/2006/relationships/customXml" Target="../ink/ink4743.xml"/><Relationship Id="rId220" Type="http://schemas.openxmlformats.org/officeDocument/2006/relationships/customXml" Target="../ink/ink4554.xml"/><Relationship Id="rId458" Type="http://schemas.openxmlformats.org/officeDocument/2006/relationships/customXml" Target="../ink/ink4673.xml"/><Relationship Id="rId623" Type="http://schemas.openxmlformats.org/officeDocument/2006/relationships/image" Target="../media/image4636.png"/><Relationship Id="rId15" Type="http://schemas.openxmlformats.org/officeDocument/2006/relationships/image" Target="../media/image4333.png"/><Relationship Id="rId57" Type="http://schemas.openxmlformats.org/officeDocument/2006/relationships/image" Target="../media/image4353.png"/><Relationship Id="rId262" Type="http://schemas.openxmlformats.org/officeDocument/2006/relationships/customXml" Target="../ink/ink4575.xml"/><Relationship Id="rId318" Type="http://schemas.openxmlformats.org/officeDocument/2006/relationships/customXml" Target="../ink/ink4603.xml"/><Relationship Id="rId525" Type="http://schemas.openxmlformats.org/officeDocument/2006/relationships/image" Target="../media/image4587.png"/><Relationship Id="rId567" Type="http://schemas.openxmlformats.org/officeDocument/2006/relationships/image" Target="../media/image4608.png"/><Relationship Id="rId99" Type="http://schemas.openxmlformats.org/officeDocument/2006/relationships/image" Target="../media/image4374.png"/><Relationship Id="rId122" Type="http://schemas.openxmlformats.org/officeDocument/2006/relationships/customXml" Target="../ink/ink4505.xml"/><Relationship Id="rId164" Type="http://schemas.openxmlformats.org/officeDocument/2006/relationships/customXml" Target="../ink/ink4526.xml"/><Relationship Id="rId371" Type="http://schemas.openxmlformats.org/officeDocument/2006/relationships/image" Target="../media/image4510.png"/><Relationship Id="rId427" Type="http://schemas.openxmlformats.org/officeDocument/2006/relationships/image" Target="../media/image4538.png"/><Relationship Id="rId469" Type="http://schemas.openxmlformats.org/officeDocument/2006/relationships/image" Target="../media/image4559.png"/><Relationship Id="rId634" Type="http://schemas.openxmlformats.org/officeDocument/2006/relationships/customXml" Target="../ink/ink4761.xml"/><Relationship Id="rId26" Type="http://schemas.openxmlformats.org/officeDocument/2006/relationships/customXml" Target="../ink/ink4457.xml"/><Relationship Id="rId231" Type="http://schemas.openxmlformats.org/officeDocument/2006/relationships/image" Target="../media/image4440.png"/><Relationship Id="rId273" Type="http://schemas.openxmlformats.org/officeDocument/2006/relationships/image" Target="../media/image4461.png"/><Relationship Id="rId329" Type="http://schemas.openxmlformats.org/officeDocument/2006/relationships/image" Target="../media/image4489.png"/><Relationship Id="rId480" Type="http://schemas.openxmlformats.org/officeDocument/2006/relationships/customXml" Target="../ink/ink4684.xml"/><Relationship Id="rId536" Type="http://schemas.openxmlformats.org/officeDocument/2006/relationships/customXml" Target="../ink/ink4712.xml"/><Relationship Id="rId68" Type="http://schemas.openxmlformats.org/officeDocument/2006/relationships/customXml" Target="../ink/ink4478.xml"/><Relationship Id="rId133" Type="http://schemas.openxmlformats.org/officeDocument/2006/relationships/image" Target="../media/image4391.png"/><Relationship Id="rId175" Type="http://schemas.openxmlformats.org/officeDocument/2006/relationships/image" Target="../media/image4412.png"/><Relationship Id="rId340" Type="http://schemas.openxmlformats.org/officeDocument/2006/relationships/customXml" Target="../ink/ink4614.xml"/><Relationship Id="rId578" Type="http://schemas.openxmlformats.org/officeDocument/2006/relationships/customXml" Target="../ink/ink4733.xml"/><Relationship Id="rId200" Type="http://schemas.openxmlformats.org/officeDocument/2006/relationships/customXml" Target="../ink/ink4544.xml"/><Relationship Id="rId382" Type="http://schemas.openxmlformats.org/officeDocument/2006/relationships/customXml" Target="../ink/ink4635.xml"/><Relationship Id="rId438" Type="http://schemas.openxmlformats.org/officeDocument/2006/relationships/customXml" Target="../ink/ink4663.xml"/><Relationship Id="rId603" Type="http://schemas.openxmlformats.org/officeDocument/2006/relationships/image" Target="../media/image4626.png"/><Relationship Id="rId242" Type="http://schemas.openxmlformats.org/officeDocument/2006/relationships/customXml" Target="../ink/ink4565.xml"/><Relationship Id="rId284" Type="http://schemas.openxmlformats.org/officeDocument/2006/relationships/customXml" Target="../ink/ink4586.xml"/><Relationship Id="rId491" Type="http://schemas.openxmlformats.org/officeDocument/2006/relationships/image" Target="../media/image4570.png"/><Relationship Id="rId505" Type="http://schemas.openxmlformats.org/officeDocument/2006/relationships/image" Target="../media/image4577.png"/><Relationship Id="rId37" Type="http://schemas.openxmlformats.org/officeDocument/2006/relationships/image" Target="../media/image24.png"/><Relationship Id="rId79" Type="http://schemas.openxmlformats.org/officeDocument/2006/relationships/image" Target="../media/image4364.png"/><Relationship Id="rId102" Type="http://schemas.openxmlformats.org/officeDocument/2006/relationships/customXml" Target="../ink/ink4495.xml"/><Relationship Id="rId144" Type="http://schemas.openxmlformats.org/officeDocument/2006/relationships/customXml" Target="../ink/ink4516.xml"/><Relationship Id="rId547" Type="http://schemas.openxmlformats.org/officeDocument/2006/relationships/image" Target="../media/image4598.png"/><Relationship Id="rId589" Type="http://schemas.openxmlformats.org/officeDocument/2006/relationships/image" Target="../media/image4619.png"/><Relationship Id="rId90" Type="http://schemas.openxmlformats.org/officeDocument/2006/relationships/customXml" Target="../ink/ink4489.xml"/><Relationship Id="rId186" Type="http://schemas.openxmlformats.org/officeDocument/2006/relationships/customXml" Target="../ink/ink4537.xml"/><Relationship Id="rId351" Type="http://schemas.openxmlformats.org/officeDocument/2006/relationships/image" Target="../media/image4500.png"/><Relationship Id="rId393" Type="http://schemas.openxmlformats.org/officeDocument/2006/relationships/image" Target="../media/image4521.png"/><Relationship Id="rId407" Type="http://schemas.openxmlformats.org/officeDocument/2006/relationships/image" Target="../media/image4528.png"/><Relationship Id="rId449" Type="http://schemas.openxmlformats.org/officeDocument/2006/relationships/image" Target="../media/image4549.png"/><Relationship Id="rId614" Type="http://schemas.openxmlformats.org/officeDocument/2006/relationships/customXml" Target="../ink/ink4751.xml"/><Relationship Id="rId211" Type="http://schemas.openxmlformats.org/officeDocument/2006/relationships/image" Target="../media/image4430.png"/><Relationship Id="rId253" Type="http://schemas.openxmlformats.org/officeDocument/2006/relationships/image" Target="../media/image4451.png"/><Relationship Id="rId295" Type="http://schemas.openxmlformats.org/officeDocument/2006/relationships/image" Target="../media/image4472.png"/><Relationship Id="rId309" Type="http://schemas.openxmlformats.org/officeDocument/2006/relationships/image" Target="../media/image4479.png"/><Relationship Id="rId460" Type="http://schemas.openxmlformats.org/officeDocument/2006/relationships/customXml" Target="../ink/ink4674.xml"/><Relationship Id="rId516" Type="http://schemas.openxmlformats.org/officeDocument/2006/relationships/customXml" Target="../ink/ink4702.xml"/><Relationship Id="rId48" Type="http://schemas.openxmlformats.org/officeDocument/2006/relationships/customXml" Target="../ink/ink4468.xml"/><Relationship Id="rId113" Type="http://schemas.openxmlformats.org/officeDocument/2006/relationships/image" Target="../media/image4381.png"/><Relationship Id="rId320" Type="http://schemas.openxmlformats.org/officeDocument/2006/relationships/customXml" Target="../ink/ink4604.xml"/><Relationship Id="rId558" Type="http://schemas.openxmlformats.org/officeDocument/2006/relationships/customXml" Target="../ink/ink4723.xml"/><Relationship Id="rId155" Type="http://schemas.openxmlformats.org/officeDocument/2006/relationships/image" Target="../media/image4402.png"/><Relationship Id="rId197" Type="http://schemas.openxmlformats.org/officeDocument/2006/relationships/image" Target="../media/image4423.png"/><Relationship Id="rId362" Type="http://schemas.openxmlformats.org/officeDocument/2006/relationships/customXml" Target="../ink/ink4625.xml"/><Relationship Id="rId418" Type="http://schemas.openxmlformats.org/officeDocument/2006/relationships/customXml" Target="../ink/ink4653.xml"/><Relationship Id="rId625" Type="http://schemas.openxmlformats.org/officeDocument/2006/relationships/image" Target="../media/image4637.png"/><Relationship Id="rId222" Type="http://schemas.openxmlformats.org/officeDocument/2006/relationships/customXml" Target="../ink/ink4555.xml"/><Relationship Id="rId264" Type="http://schemas.openxmlformats.org/officeDocument/2006/relationships/customXml" Target="../ink/ink4576.xml"/><Relationship Id="rId471" Type="http://schemas.openxmlformats.org/officeDocument/2006/relationships/image" Target="../media/image4560.png"/><Relationship Id="rId17" Type="http://schemas.openxmlformats.org/officeDocument/2006/relationships/image" Target="../media/image4334.png"/><Relationship Id="rId59" Type="http://schemas.openxmlformats.org/officeDocument/2006/relationships/image" Target="../media/image4354.png"/><Relationship Id="rId124" Type="http://schemas.openxmlformats.org/officeDocument/2006/relationships/customXml" Target="../ink/ink4506.xml"/><Relationship Id="rId527" Type="http://schemas.openxmlformats.org/officeDocument/2006/relationships/image" Target="../media/image4588.png"/><Relationship Id="rId569" Type="http://schemas.openxmlformats.org/officeDocument/2006/relationships/image" Target="../media/image4609.png"/><Relationship Id="rId70" Type="http://schemas.openxmlformats.org/officeDocument/2006/relationships/customXml" Target="../ink/ink4479.xml"/><Relationship Id="rId166" Type="http://schemas.openxmlformats.org/officeDocument/2006/relationships/customXml" Target="../ink/ink4527.xml"/><Relationship Id="rId331" Type="http://schemas.openxmlformats.org/officeDocument/2006/relationships/image" Target="../media/image4490.png"/><Relationship Id="rId373" Type="http://schemas.openxmlformats.org/officeDocument/2006/relationships/image" Target="../media/image4511.png"/><Relationship Id="rId429" Type="http://schemas.openxmlformats.org/officeDocument/2006/relationships/image" Target="../media/image4539.png"/><Relationship Id="rId580" Type="http://schemas.openxmlformats.org/officeDocument/2006/relationships/customXml" Target="../ink/ink4734.xml"/><Relationship Id="rId636" Type="http://schemas.openxmlformats.org/officeDocument/2006/relationships/customXml" Target="../ink/ink476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41.png"/><Relationship Id="rId440" Type="http://schemas.openxmlformats.org/officeDocument/2006/relationships/customXml" Target="../ink/ink4664.xml"/><Relationship Id="rId28" Type="http://schemas.openxmlformats.org/officeDocument/2006/relationships/customXml" Target="../ink/ink4458.xml"/><Relationship Id="rId275" Type="http://schemas.openxmlformats.org/officeDocument/2006/relationships/image" Target="../media/image4462.png"/><Relationship Id="rId300" Type="http://schemas.openxmlformats.org/officeDocument/2006/relationships/customXml" Target="../ink/ink4594.xml"/><Relationship Id="rId482" Type="http://schemas.openxmlformats.org/officeDocument/2006/relationships/customXml" Target="../ink/ink4685.xml"/><Relationship Id="rId538" Type="http://schemas.openxmlformats.org/officeDocument/2006/relationships/customXml" Target="../ink/ink4713.xml"/><Relationship Id="rId81" Type="http://schemas.openxmlformats.org/officeDocument/2006/relationships/image" Target="../media/image4365.png"/><Relationship Id="rId135" Type="http://schemas.openxmlformats.org/officeDocument/2006/relationships/image" Target="../media/image4392.png"/><Relationship Id="rId177" Type="http://schemas.openxmlformats.org/officeDocument/2006/relationships/image" Target="../media/image4413.png"/><Relationship Id="rId342" Type="http://schemas.openxmlformats.org/officeDocument/2006/relationships/customXml" Target="../ink/ink4615.xml"/><Relationship Id="rId384" Type="http://schemas.openxmlformats.org/officeDocument/2006/relationships/customXml" Target="../ink/ink4636.xml"/><Relationship Id="rId591" Type="http://schemas.openxmlformats.org/officeDocument/2006/relationships/image" Target="../media/image4620.png"/><Relationship Id="rId605" Type="http://schemas.openxmlformats.org/officeDocument/2006/relationships/image" Target="../media/image4627.png"/><Relationship Id="rId202" Type="http://schemas.openxmlformats.org/officeDocument/2006/relationships/customXml" Target="../ink/ink4545.xml"/><Relationship Id="rId244" Type="http://schemas.openxmlformats.org/officeDocument/2006/relationships/customXml" Target="../ink/ink4566.xml"/><Relationship Id="rId39" Type="http://schemas.openxmlformats.org/officeDocument/2006/relationships/image" Target="../media/image4344.png"/><Relationship Id="rId286" Type="http://schemas.openxmlformats.org/officeDocument/2006/relationships/customXml" Target="../ink/ink4587.xml"/><Relationship Id="rId451" Type="http://schemas.openxmlformats.org/officeDocument/2006/relationships/image" Target="../media/image4550.png"/><Relationship Id="rId493" Type="http://schemas.openxmlformats.org/officeDocument/2006/relationships/image" Target="../media/image4571.png"/><Relationship Id="rId507" Type="http://schemas.openxmlformats.org/officeDocument/2006/relationships/image" Target="../media/image4578.png"/><Relationship Id="rId549" Type="http://schemas.openxmlformats.org/officeDocument/2006/relationships/image" Target="../media/image4599.png"/><Relationship Id="rId50" Type="http://schemas.openxmlformats.org/officeDocument/2006/relationships/customXml" Target="../ink/ink4469.xml"/><Relationship Id="rId104" Type="http://schemas.openxmlformats.org/officeDocument/2006/relationships/customXml" Target="../ink/ink4496.xml"/><Relationship Id="rId146" Type="http://schemas.openxmlformats.org/officeDocument/2006/relationships/customXml" Target="../ink/ink4517.xml"/><Relationship Id="rId188" Type="http://schemas.openxmlformats.org/officeDocument/2006/relationships/customXml" Target="../ink/ink4538.xml"/><Relationship Id="rId311" Type="http://schemas.openxmlformats.org/officeDocument/2006/relationships/image" Target="../media/image4480.png"/><Relationship Id="rId353" Type="http://schemas.openxmlformats.org/officeDocument/2006/relationships/image" Target="../media/image4501.png"/><Relationship Id="rId395" Type="http://schemas.openxmlformats.org/officeDocument/2006/relationships/image" Target="../media/image4522.png"/><Relationship Id="rId409" Type="http://schemas.openxmlformats.org/officeDocument/2006/relationships/image" Target="../media/image4529.png"/><Relationship Id="rId560" Type="http://schemas.openxmlformats.org/officeDocument/2006/relationships/customXml" Target="../ink/ink4724.xml"/><Relationship Id="rId92" Type="http://schemas.openxmlformats.org/officeDocument/2006/relationships/customXml" Target="../ink/ink4490.xml"/><Relationship Id="rId213" Type="http://schemas.openxmlformats.org/officeDocument/2006/relationships/image" Target="../media/image4431.png"/><Relationship Id="rId420" Type="http://schemas.openxmlformats.org/officeDocument/2006/relationships/customXml" Target="../ink/ink4654.xml"/><Relationship Id="rId616" Type="http://schemas.openxmlformats.org/officeDocument/2006/relationships/customXml" Target="../ink/ink4752.xml"/><Relationship Id="rId255" Type="http://schemas.openxmlformats.org/officeDocument/2006/relationships/image" Target="../media/image4452.png"/><Relationship Id="rId297" Type="http://schemas.openxmlformats.org/officeDocument/2006/relationships/image" Target="../media/image4473.png"/><Relationship Id="rId462" Type="http://schemas.openxmlformats.org/officeDocument/2006/relationships/customXml" Target="../ink/ink4675.xml"/><Relationship Id="rId518" Type="http://schemas.openxmlformats.org/officeDocument/2006/relationships/customXml" Target="../ink/ink4703.xml"/><Relationship Id="rId115" Type="http://schemas.openxmlformats.org/officeDocument/2006/relationships/image" Target="../media/image4382.png"/><Relationship Id="rId157" Type="http://schemas.openxmlformats.org/officeDocument/2006/relationships/image" Target="../media/image4403.png"/><Relationship Id="rId322" Type="http://schemas.openxmlformats.org/officeDocument/2006/relationships/customXml" Target="../ink/ink4605.xml"/><Relationship Id="rId364" Type="http://schemas.openxmlformats.org/officeDocument/2006/relationships/customXml" Target="../ink/ink4626.xml"/><Relationship Id="rId61" Type="http://schemas.openxmlformats.org/officeDocument/2006/relationships/image" Target="../media/image4355.png"/><Relationship Id="rId199" Type="http://schemas.openxmlformats.org/officeDocument/2006/relationships/image" Target="../media/image4424.png"/><Relationship Id="rId571" Type="http://schemas.openxmlformats.org/officeDocument/2006/relationships/image" Target="../media/image4610.png"/><Relationship Id="rId627" Type="http://schemas.openxmlformats.org/officeDocument/2006/relationships/image" Target="../media/image4638.png"/><Relationship Id="rId19" Type="http://schemas.openxmlformats.org/officeDocument/2006/relationships/image" Target="../media/image4335.png"/><Relationship Id="rId224" Type="http://schemas.openxmlformats.org/officeDocument/2006/relationships/customXml" Target="../ink/ink4556.xml"/><Relationship Id="rId266" Type="http://schemas.openxmlformats.org/officeDocument/2006/relationships/customXml" Target="../ink/ink4577.xml"/><Relationship Id="rId431" Type="http://schemas.openxmlformats.org/officeDocument/2006/relationships/image" Target="../media/image4540.png"/><Relationship Id="rId473" Type="http://schemas.openxmlformats.org/officeDocument/2006/relationships/image" Target="../media/image4561.png"/><Relationship Id="rId529" Type="http://schemas.openxmlformats.org/officeDocument/2006/relationships/image" Target="../media/image4589.png"/><Relationship Id="rId30" Type="http://schemas.openxmlformats.org/officeDocument/2006/relationships/customXml" Target="../ink/ink4459.xml"/><Relationship Id="rId126" Type="http://schemas.openxmlformats.org/officeDocument/2006/relationships/customXml" Target="../ink/ink4507.xml"/><Relationship Id="rId168" Type="http://schemas.openxmlformats.org/officeDocument/2006/relationships/customXml" Target="../ink/ink4528.xml"/><Relationship Id="rId333" Type="http://schemas.openxmlformats.org/officeDocument/2006/relationships/image" Target="../media/image4491.png"/><Relationship Id="rId540" Type="http://schemas.openxmlformats.org/officeDocument/2006/relationships/customXml" Target="../ink/ink4714.xml"/><Relationship Id="rId72" Type="http://schemas.openxmlformats.org/officeDocument/2006/relationships/customXml" Target="../ink/ink4480.xml"/><Relationship Id="rId375" Type="http://schemas.openxmlformats.org/officeDocument/2006/relationships/image" Target="../media/image4512.png"/><Relationship Id="rId582" Type="http://schemas.openxmlformats.org/officeDocument/2006/relationships/customXml" Target="../ink/ink4735.xml"/><Relationship Id="rId3" Type="http://schemas.openxmlformats.org/officeDocument/2006/relationships/image" Target="../media/image4327.png"/><Relationship Id="rId235" Type="http://schemas.openxmlformats.org/officeDocument/2006/relationships/image" Target="../media/image4442.png"/><Relationship Id="rId277" Type="http://schemas.openxmlformats.org/officeDocument/2006/relationships/image" Target="../media/image4463.png"/><Relationship Id="rId400" Type="http://schemas.openxmlformats.org/officeDocument/2006/relationships/customXml" Target="../ink/ink4644.xml"/><Relationship Id="rId442" Type="http://schemas.openxmlformats.org/officeDocument/2006/relationships/customXml" Target="../ink/ink4665.xml"/><Relationship Id="rId484" Type="http://schemas.openxmlformats.org/officeDocument/2006/relationships/customXml" Target="../ink/ink4686.xml"/><Relationship Id="rId137" Type="http://schemas.openxmlformats.org/officeDocument/2006/relationships/image" Target="../media/image4393.png"/><Relationship Id="rId302" Type="http://schemas.openxmlformats.org/officeDocument/2006/relationships/customXml" Target="../ink/ink4595.xml"/><Relationship Id="rId344" Type="http://schemas.openxmlformats.org/officeDocument/2006/relationships/customXml" Target="../ink/ink4616.xml"/><Relationship Id="rId41" Type="http://schemas.openxmlformats.org/officeDocument/2006/relationships/image" Target="../media/image4345.png"/><Relationship Id="rId83" Type="http://schemas.openxmlformats.org/officeDocument/2006/relationships/image" Target="../media/image4366.png"/><Relationship Id="rId179" Type="http://schemas.openxmlformats.org/officeDocument/2006/relationships/image" Target="../media/image4414.png"/><Relationship Id="rId386" Type="http://schemas.openxmlformats.org/officeDocument/2006/relationships/customXml" Target="../ink/ink4637.xml"/><Relationship Id="rId551" Type="http://schemas.openxmlformats.org/officeDocument/2006/relationships/image" Target="../media/image4600.png"/><Relationship Id="rId593" Type="http://schemas.openxmlformats.org/officeDocument/2006/relationships/image" Target="../media/image4621.png"/><Relationship Id="rId607" Type="http://schemas.openxmlformats.org/officeDocument/2006/relationships/image" Target="../media/image4628.png"/><Relationship Id="rId190" Type="http://schemas.openxmlformats.org/officeDocument/2006/relationships/customXml" Target="../ink/ink4539.xml"/><Relationship Id="rId204" Type="http://schemas.openxmlformats.org/officeDocument/2006/relationships/customXml" Target="../ink/ink4546.xml"/><Relationship Id="rId246" Type="http://schemas.openxmlformats.org/officeDocument/2006/relationships/customXml" Target="../ink/ink4567.xml"/><Relationship Id="rId288" Type="http://schemas.openxmlformats.org/officeDocument/2006/relationships/customXml" Target="../ink/ink4588.xml"/><Relationship Id="rId411" Type="http://schemas.openxmlformats.org/officeDocument/2006/relationships/image" Target="../media/image4530.png"/><Relationship Id="rId453" Type="http://schemas.openxmlformats.org/officeDocument/2006/relationships/image" Target="../media/image4551.png"/><Relationship Id="rId509" Type="http://schemas.openxmlformats.org/officeDocument/2006/relationships/image" Target="../media/image4579.png"/><Relationship Id="rId106" Type="http://schemas.openxmlformats.org/officeDocument/2006/relationships/customXml" Target="../ink/ink4497.xml"/><Relationship Id="rId313" Type="http://schemas.openxmlformats.org/officeDocument/2006/relationships/image" Target="../media/image4481.png"/><Relationship Id="rId495" Type="http://schemas.openxmlformats.org/officeDocument/2006/relationships/image" Target="../media/image4572.png"/><Relationship Id="rId10" Type="http://schemas.openxmlformats.org/officeDocument/2006/relationships/customXml" Target="../ink/ink4449.xml"/><Relationship Id="rId52" Type="http://schemas.openxmlformats.org/officeDocument/2006/relationships/customXml" Target="../ink/ink4470.xml"/><Relationship Id="rId94" Type="http://schemas.openxmlformats.org/officeDocument/2006/relationships/customXml" Target="../ink/ink4491.xml"/><Relationship Id="rId148" Type="http://schemas.openxmlformats.org/officeDocument/2006/relationships/customXml" Target="../ink/ink4518.xml"/><Relationship Id="rId355" Type="http://schemas.openxmlformats.org/officeDocument/2006/relationships/image" Target="../media/image4502.png"/><Relationship Id="rId397" Type="http://schemas.openxmlformats.org/officeDocument/2006/relationships/image" Target="../media/image4523.png"/><Relationship Id="rId520" Type="http://schemas.openxmlformats.org/officeDocument/2006/relationships/customXml" Target="../ink/ink4704.xml"/><Relationship Id="rId562" Type="http://schemas.openxmlformats.org/officeDocument/2006/relationships/customXml" Target="../ink/ink4725.xml"/><Relationship Id="rId618" Type="http://schemas.openxmlformats.org/officeDocument/2006/relationships/customXml" Target="../ink/ink4753.xml"/><Relationship Id="rId215" Type="http://schemas.openxmlformats.org/officeDocument/2006/relationships/image" Target="../media/image4432.png"/><Relationship Id="rId257" Type="http://schemas.openxmlformats.org/officeDocument/2006/relationships/image" Target="../media/image4453.png"/><Relationship Id="rId422" Type="http://schemas.openxmlformats.org/officeDocument/2006/relationships/customXml" Target="../ink/ink4655.xml"/><Relationship Id="rId464" Type="http://schemas.openxmlformats.org/officeDocument/2006/relationships/customXml" Target="../ink/ink4676.xml"/><Relationship Id="rId299" Type="http://schemas.openxmlformats.org/officeDocument/2006/relationships/image" Target="../media/image4474.png"/><Relationship Id="rId63" Type="http://schemas.openxmlformats.org/officeDocument/2006/relationships/image" Target="../media/image4356.png"/><Relationship Id="rId159" Type="http://schemas.openxmlformats.org/officeDocument/2006/relationships/image" Target="../media/image4404.png"/><Relationship Id="rId366" Type="http://schemas.openxmlformats.org/officeDocument/2006/relationships/customXml" Target="../ink/ink4627.xml"/><Relationship Id="rId573" Type="http://schemas.openxmlformats.org/officeDocument/2006/relationships/image" Target="../media/image4611.png"/><Relationship Id="rId226" Type="http://schemas.openxmlformats.org/officeDocument/2006/relationships/customXml" Target="../ink/ink4557.xml"/><Relationship Id="rId433" Type="http://schemas.openxmlformats.org/officeDocument/2006/relationships/image" Target="../media/image4541.png"/><Relationship Id="rId74" Type="http://schemas.openxmlformats.org/officeDocument/2006/relationships/customXml" Target="../ink/ink4481.xml"/><Relationship Id="rId377" Type="http://schemas.openxmlformats.org/officeDocument/2006/relationships/image" Target="../media/image4513.png"/><Relationship Id="rId500" Type="http://schemas.openxmlformats.org/officeDocument/2006/relationships/customXml" Target="../ink/ink4694.xml"/><Relationship Id="rId584" Type="http://schemas.openxmlformats.org/officeDocument/2006/relationships/customXml" Target="../ink/ink4736.xml"/><Relationship Id="rId5" Type="http://schemas.openxmlformats.org/officeDocument/2006/relationships/image" Target="../media/image4328.png"/><Relationship Id="rId237" Type="http://schemas.openxmlformats.org/officeDocument/2006/relationships/image" Target="../media/image4443.png"/><Relationship Id="rId444" Type="http://schemas.openxmlformats.org/officeDocument/2006/relationships/customXml" Target="../ink/ink4666.xml"/><Relationship Id="rId290" Type="http://schemas.openxmlformats.org/officeDocument/2006/relationships/customXml" Target="../ink/ink4589.xml"/><Relationship Id="rId304" Type="http://schemas.openxmlformats.org/officeDocument/2006/relationships/customXml" Target="../ink/ink4596.xml"/><Relationship Id="rId388" Type="http://schemas.openxmlformats.org/officeDocument/2006/relationships/customXml" Target="../ink/ink4638.xml"/><Relationship Id="rId511" Type="http://schemas.openxmlformats.org/officeDocument/2006/relationships/image" Target="../media/image4580.png"/><Relationship Id="rId609" Type="http://schemas.openxmlformats.org/officeDocument/2006/relationships/image" Target="../media/image4629.png"/><Relationship Id="rId85" Type="http://schemas.openxmlformats.org/officeDocument/2006/relationships/image" Target="../media/image4367.png"/><Relationship Id="rId150" Type="http://schemas.openxmlformats.org/officeDocument/2006/relationships/customXml" Target="../ink/ink4519.xml"/><Relationship Id="rId595" Type="http://schemas.openxmlformats.org/officeDocument/2006/relationships/image" Target="../media/image4622.png"/><Relationship Id="rId248" Type="http://schemas.openxmlformats.org/officeDocument/2006/relationships/customXml" Target="../ink/ink4568.xml"/><Relationship Id="rId455" Type="http://schemas.openxmlformats.org/officeDocument/2006/relationships/image" Target="../media/image4552.png"/><Relationship Id="rId12" Type="http://schemas.openxmlformats.org/officeDocument/2006/relationships/customXml" Target="../ink/ink4450.xml"/><Relationship Id="rId108" Type="http://schemas.openxmlformats.org/officeDocument/2006/relationships/customXml" Target="../ink/ink4498.xml"/><Relationship Id="rId315" Type="http://schemas.openxmlformats.org/officeDocument/2006/relationships/image" Target="../media/image4482.png"/><Relationship Id="rId522" Type="http://schemas.openxmlformats.org/officeDocument/2006/relationships/customXml" Target="../ink/ink4705.xml"/><Relationship Id="rId96" Type="http://schemas.openxmlformats.org/officeDocument/2006/relationships/customXml" Target="../ink/ink4492.xml"/><Relationship Id="rId161" Type="http://schemas.openxmlformats.org/officeDocument/2006/relationships/image" Target="../media/image4405.png"/><Relationship Id="rId399" Type="http://schemas.openxmlformats.org/officeDocument/2006/relationships/image" Target="../media/image4524.png"/><Relationship Id="rId259" Type="http://schemas.openxmlformats.org/officeDocument/2006/relationships/image" Target="../media/image4454.png"/><Relationship Id="rId466" Type="http://schemas.openxmlformats.org/officeDocument/2006/relationships/customXml" Target="../ink/ink4677.xml"/><Relationship Id="rId23" Type="http://schemas.openxmlformats.org/officeDocument/2006/relationships/image" Target="../media/image4337.png"/><Relationship Id="rId119" Type="http://schemas.openxmlformats.org/officeDocument/2006/relationships/image" Target="../media/image4384.png"/><Relationship Id="rId326" Type="http://schemas.openxmlformats.org/officeDocument/2006/relationships/customXml" Target="../ink/ink4607.xml"/><Relationship Id="rId533" Type="http://schemas.openxmlformats.org/officeDocument/2006/relationships/image" Target="../media/image4591.png"/><Relationship Id="rId172" Type="http://schemas.openxmlformats.org/officeDocument/2006/relationships/customXml" Target="../ink/ink4530.xml"/><Relationship Id="rId477" Type="http://schemas.openxmlformats.org/officeDocument/2006/relationships/image" Target="../media/image4563.png"/><Relationship Id="rId600" Type="http://schemas.openxmlformats.org/officeDocument/2006/relationships/customXml" Target="../ink/ink4744.xml"/><Relationship Id="rId337" Type="http://schemas.openxmlformats.org/officeDocument/2006/relationships/image" Target="../media/image4493.png"/><Relationship Id="rId34" Type="http://schemas.openxmlformats.org/officeDocument/2006/relationships/customXml" Target="../ink/ink4461.xml"/><Relationship Id="rId544" Type="http://schemas.openxmlformats.org/officeDocument/2006/relationships/customXml" Target="../ink/ink4716.xml"/><Relationship Id="rId183" Type="http://schemas.openxmlformats.org/officeDocument/2006/relationships/image" Target="../media/image4416.png"/><Relationship Id="rId390" Type="http://schemas.openxmlformats.org/officeDocument/2006/relationships/customXml" Target="../ink/ink4639.xml"/><Relationship Id="rId404" Type="http://schemas.openxmlformats.org/officeDocument/2006/relationships/customXml" Target="../ink/ink4646.xml"/><Relationship Id="rId611" Type="http://schemas.openxmlformats.org/officeDocument/2006/relationships/image" Target="../media/image4630.png"/><Relationship Id="rId250" Type="http://schemas.openxmlformats.org/officeDocument/2006/relationships/customXml" Target="../ink/ink4569.xml"/><Relationship Id="rId488" Type="http://schemas.openxmlformats.org/officeDocument/2006/relationships/customXml" Target="../ink/ink4688.xml"/><Relationship Id="rId45" Type="http://schemas.openxmlformats.org/officeDocument/2006/relationships/image" Target="../media/image4347.png"/><Relationship Id="rId110" Type="http://schemas.openxmlformats.org/officeDocument/2006/relationships/customXml" Target="../ink/ink4499.xml"/><Relationship Id="rId348" Type="http://schemas.openxmlformats.org/officeDocument/2006/relationships/customXml" Target="../ink/ink4618.xml"/><Relationship Id="rId555" Type="http://schemas.openxmlformats.org/officeDocument/2006/relationships/image" Target="../media/image4602.png"/><Relationship Id="rId194" Type="http://schemas.openxmlformats.org/officeDocument/2006/relationships/customXml" Target="../ink/ink4541.xml"/><Relationship Id="rId208" Type="http://schemas.openxmlformats.org/officeDocument/2006/relationships/customXml" Target="../ink/ink4548.xml"/><Relationship Id="rId415" Type="http://schemas.openxmlformats.org/officeDocument/2006/relationships/image" Target="../media/image4532.png"/><Relationship Id="rId622" Type="http://schemas.openxmlformats.org/officeDocument/2006/relationships/customXml" Target="../ink/ink4755.xml"/><Relationship Id="rId261" Type="http://schemas.openxmlformats.org/officeDocument/2006/relationships/image" Target="../media/image4455.png"/><Relationship Id="rId499" Type="http://schemas.openxmlformats.org/officeDocument/2006/relationships/image" Target="../media/image4574.png"/><Relationship Id="rId56" Type="http://schemas.openxmlformats.org/officeDocument/2006/relationships/customXml" Target="../ink/ink4472.xml"/><Relationship Id="rId359" Type="http://schemas.openxmlformats.org/officeDocument/2006/relationships/image" Target="../media/image4504.png"/><Relationship Id="rId566" Type="http://schemas.openxmlformats.org/officeDocument/2006/relationships/customXml" Target="../ink/ink4727.xml"/><Relationship Id="rId121" Type="http://schemas.openxmlformats.org/officeDocument/2006/relationships/image" Target="../media/image4385.png"/><Relationship Id="rId219" Type="http://schemas.openxmlformats.org/officeDocument/2006/relationships/image" Target="../media/image4434.png"/><Relationship Id="rId426" Type="http://schemas.openxmlformats.org/officeDocument/2006/relationships/customXml" Target="../ink/ink4657.xml"/><Relationship Id="rId633" Type="http://schemas.openxmlformats.org/officeDocument/2006/relationships/image" Target="../media/image4641.png"/><Relationship Id="rId67" Type="http://schemas.openxmlformats.org/officeDocument/2006/relationships/image" Target="../media/image4358.png"/><Relationship Id="rId272" Type="http://schemas.openxmlformats.org/officeDocument/2006/relationships/customXml" Target="../ink/ink4580.xml"/><Relationship Id="rId577" Type="http://schemas.openxmlformats.org/officeDocument/2006/relationships/image" Target="../media/image4613.png"/><Relationship Id="rId132" Type="http://schemas.openxmlformats.org/officeDocument/2006/relationships/customXml" Target="../ink/ink4510.xml"/><Relationship Id="rId437" Type="http://schemas.openxmlformats.org/officeDocument/2006/relationships/image" Target="../media/image4543.png"/><Relationship Id="rId283" Type="http://schemas.openxmlformats.org/officeDocument/2006/relationships/image" Target="../media/image4466.png"/><Relationship Id="rId490" Type="http://schemas.openxmlformats.org/officeDocument/2006/relationships/customXml" Target="../ink/ink4689.xml"/><Relationship Id="rId504" Type="http://schemas.openxmlformats.org/officeDocument/2006/relationships/customXml" Target="../ink/ink4696.xml"/><Relationship Id="rId78" Type="http://schemas.openxmlformats.org/officeDocument/2006/relationships/customXml" Target="../ink/ink4483.xml"/><Relationship Id="rId143" Type="http://schemas.openxmlformats.org/officeDocument/2006/relationships/image" Target="../media/image4396.png"/><Relationship Id="rId350" Type="http://schemas.openxmlformats.org/officeDocument/2006/relationships/customXml" Target="../ink/ink4619.xml"/><Relationship Id="rId588" Type="http://schemas.openxmlformats.org/officeDocument/2006/relationships/customXml" Target="../ink/ink4738.xml"/><Relationship Id="rId9" Type="http://schemas.openxmlformats.org/officeDocument/2006/relationships/image" Target="../media/image4330.png"/><Relationship Id="rId210" Type="http://schemas.openxmlformats.org/officeDocument/2006/relationships/customXml" Target="../ink/ink4549.xml"/><Relationship Id="rId448" Type="http://schemas.openxmlformats.org/officeDocument/2006/relationships/customXml" Target="../ink/ink466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0.png"/><Relationship Id="rId21" Type="http://schemas.openxmlformats.org/officeDocument/2006/relationships/image" Target="../media/image302.png"/><Relationship Id="rId324" Type="http://schemas.openxmlformats.org/officeDocument/2006/relationships/customXml" Target="../ink/ink414.xml"/><Relationship Id="rId531" Type="http://schemas.openxmlformats.org/officeDocument/2006/relationships/image" Target="../media/image556.png"/><Relationship Id="rId170" Type="http://schemas.openxmlformats.org/officeDocument/2006/relationships/customXml" Target="../ink/ink336.xml"/><Relationship Id="rId268" Type="http://schemas.openxmlformats.org/officeDocument/2006/relationships/image" Target="../media/image425.png"/><Relationship Id="rId475" Type="http://schemas.openxmlformats.org/officeDocument/2006/relationships/image" Target="../media/image528.png"/><Relationship Id="rId32" Type="http://schemas.openxmlformats.org/officeDocument/2006/relationships/customXml" Target="../ink/ink267.xml"/><Relationship Id="rId128" Type="http://schemas.openxmlformats.org/officeDocument/2006/relationships/customXml" Target="../ink/ink315.xml"/><Relationship Id="rId335" Type="http://schemas.openxmlformats.org/officeDocument/2006/relationships/image" Target="../media/image458.png"/><Relationship Id="rId542" Type="http://schemas.openxmlformats.org/officeDocument/2006/relationships/customXml" Target="../ink/ink523.xml"/><Relationship Id="rId181" Type="http://schemas.openxmlformats.org/officeDocument/2006/relationships/image" Target="../media/image382.png"/><Relationship Id="rId402" Type="http://schemas.openxmlformats.org/officeDocument/2006/relationships/customXml" Target="../ink/ink453.xml"/><Relationship Id="rId279" Type="http://schemas.openxmlformats.org/officeDocument/2006/relationships/customXml" Target="../ink/ink391.xml"/><Relationship Id="rId486" Type="http://schemas.openxmlformats.org/officeDocument/2006/relationships/customXml" Target="../ink/ink495.xml"/><Relationship Id="rId43" Type="http://schemas.openxmlformats.org/officeDocument/2006/relationships/image" Target="../media/image313.png"/><Relationship Id="rId139" Type="http://schemas.openxmlformats.org/officeDocument/2006/relationships/image" Target="../media/image361.png"/><Relationship Id="rId346" Type="http://schemas.openxmlformats.org/officeDocument/2006/relationships/customXml" Target="../ink/ink425.xml"/><Relationship Id="rId553" Type="http://schemas.openxmlformats.org/officeDocument/2006/relationships/image" Target="../media/image567.png"/><Relationship Id="rId192" Type="http://schemas.openxmlformats.org/officeDocument/2006/relationships/customXml" Target="../ink/ink347.xml"/><Relationship Id="rId206" Type="http://schemas.openxmlformats.org/officeDocument/2006/relationships/customXml" Target="../ink/ink354.xml"/><Relationship Id="rId413" Type="http://schemas.openxmlformats.org/officeDocument/2006/relationships/image" Target="../media/image497.png"/><Relationship Id="rId497" Type="http://schemas.openxmlformats.org/officeDocument/2006/relationships/image" Target="../media/image539.png"/><Relationship Id="rId357" Type="http://schemas.openxmlformats.org/officeDocument/2006/relationships/image" Target="../media/image469.png"/><Relationship Id="rId54" Type="http://schemas.openxmlformats.org/officeDocument/2006/relationships/customXml" Target="../ink/ink278.xml"/><Relationship Id="rId217" Type="http://schemas.openxmlformats.org/officeDocument/2006/relationships/image" Target="../media/image400.png"/><Relationship Id="rId564" Type="http://schemas.openxmlformats.org/officeDocument/2006/relationships/customXml" Target="../ink/ink534.xml"/><Relationship Id="rId424" Type="http://schemas.openxmlformats.org/officeDocument/2006/relationships/customXml" Target="../ink/ink464.xml"/><Relationship Id="rId270" Type="http://schemas.openxmlformats.org/officeDocument/2006/relationships/image" Target="../media/image426.png"/><Relationship Id="rId65" Type="http://schemas.openxmlformats.org/officeDocument/2006/relationships/image" Target="../media/image324.png"/><Relationship Id="rId130" Type="http://schemas.openxmlformats.org/officeDocument/2006/relationships/customXml" Target="../ink/ink316.xml"/><Relationship Id="rId368" Type="http://schemas.openxmlformats.org/officeDocument/2006/relationships/customXml" Target="../ink/ink436.xml"/><Relationship Id="rId575" Type="http://schemas.openxmlformats.org/officeDocument/2006/relationships/image" Target="../media/image578.png"/><Relationship Id="rId228" Type="http://schemas.openxmlformats.org/officeDocument/2006/relationships/customXml" Target="../ink/ink365.xml"/><Relationship Id="rId435" Type="http://schemas.openxmlformats.org/officeDocument/2006/relationships/image" Target="../media/image508.png"/><Relationship Id="rId281" Type="http://schemas.openxmlformats.org/officeDocument/2006/relationships/customXml" Target="../ink/ink392.xml"/><Relationship Id="rId502" Type="http://schemas.openxmlformats.org/officeDocument/2006/relationships/customXml" Target="../ink/ink503.xml"/><Relationship Id="rId76" Type="http://schemas.openxmlformats.org/officeDocument/2006/relationships/customXml" Target="../ink/ink289.xml"/><Relationship Id="rId141" Type="http://schemas.openxmlformats.org/officeDocument/2006/relationships/image" Target="../media/image362.png"/><Relationship Id="rId379" Type="http://schemas.openxmlformats.org/officeDocument/2006/relationships/image" Target="../media/image480.png"/><Relationship Id="rId586" Type="http://schemas.openxmlformats.org/officeDocument/2006/relationships/customXml" Target="../ink/ink545.xml"/><Relationship Id="rId7" Type="http://schemas.openxmlformats.org/officeDocument/2006/relationships/image" Target="../media/image295.png"/><Relationship Id="rId239" Type="http://schemas.openxmlformats.org/officeDocument/2006/relationships/customXml" Target="../ink/ink371.xml"/><Relationship Id="rId446" Type="http://schemas.openxmlformats.org/officeDocument/2006/relationships/customXml" Target="../ink/ink475.xml"/><Relationship Id="rId292" Type="http://schemas.openxmlformats.org/officeDocument/2006/relationships/image" Target="../media/image437.png"/><Relationship Id="rId306" Type="http://schemas.openxmlformats.org/officeDocument/2006/relationships/image" Target="../media/image444.png"/><Relationship Id="rId87" Type="http://schemas.openxmlformats.org/officeDocument/2006/relationships/image" Target="../media/image335.png"/><Relationship Id="rId513" Type="http://schemas.openxmlformats.org/officeDocument/2006/relationships/image" Target="../media/image547.png"/><Relationship Id="rId597" Type="http://schemas.openxmlformats.org/officeDocument/2006/relationships/image" Target="../media/image589.png"/><Relationship Id="rId152" Type="http://schemas.openxmlformats.org/officeDocument/2006/relationships/customXml" Target="../ink/ink327.xml"/><Relationship Id="rId457" Type="http://schemas.openxmlformats.org/officeDocument/2006/relationships/image" Target="../media/image519.png"/><Relationship Id="rId14" Type="http://schemas.openxmlformats.org/officeDocument/2006/relationships/customXml" Target="../ink/ink258.xml"/><Relationship Id="rId317" Type="http://schemas.openxmlformats.org/officeDocument/2006/relationships/customXml" Target="../ink/ink410.xml"/><Relationship Id="rId524" Type="http://schemas.openxmlformats.org/officeDocument/2006/relationships/customXml" Target="../ink/ink514.xml"/><Relationship Id="rId98" Type="http://schemas.openxmlformats.org/officeDocument/2006/relationships/customXml" Target="../ink/ink300.xml"/><Relationship Id="rId163" Type="http://schemas.openxmlformats.org/officeDocument/2006/relationships/image" Target="../media/image373.png"/><Relationship Id="rId370" Type="http://schemas.openxmlformats.org/officeDocument/2006/relationships/customXml" Target="../ink/ink437.xml"/><Relationship Id="rId230" Type="http://schemas.openxmlformats.org/officeDocument/2006/relationships/customXml" Target="../ink/ink366.xml"/><Relationship Id="rId468" Type="http://schemas.openxmlformats.org/officeDocument/2006/relationships/customXml" Target="../ink/ink486.xml"/><Relationship Id="rId25" Type="http://schemas.openxmlformats.org/officeDocument/2006/relationships/image" Target="../media/image304.png"/><Relationship Id="rId328" Type="http://schemas.openxmlformats.org/officeDocument/2006/relationships/customXml" Target="../ink/ink416.xml"/><Relationship Id="rId535" Type="http://schemas.openxmlformats.org/officeDocument/2006/relationships/image" Target="../media/image558.png"/><Relationship Id="rId132" Type="http://schemas.openxmlformats.org/officeDocument/2006/relationships/customXml" Target="../ink/ink317.xml"/><Relationship Id="rId174" Type="http://schemas.openxmlformats.org/officeDocument/2006/relationships/customXml" Target="../ink/ink338.xml"/><Relationship Id="rId381" Type="http://schemas.openxmlformats.org/officeDocument/2006/relationships/image" Target="../media/image481.png"/><Relationship Id="rId602" Type="http://schemas.openxmlformats.org/officeDocument/2006/relationships/customXml" Target="../ink/ink553.xml"/><Relationship Id="rId241" Type="http://schemas.openxmlformats.org/officeDocument/2006/relationships/customXml" Target="../ink/ink372.xml"/><Relationship Id="rId437" Type="http://schemas.openxmlformats.org/officeDocument/2006/relationships/image" Target="../media/image509.png"/><Relationship Id="rId479" Type="http://schemas.openxmlformats.org/officeDocument/2006/relationships/image" Target="../media/image530.png"/><Relationship Id="rId36" Type="http://schemas.openxmlformats.org/officeDocument/2006/relationships/customXml" Target="../ink/ink269.xml"/><Relationship Id="rId283" Type="http://schemas.openxmlformats.org/officeDocument/2006/relationships/customXml" Target="../ink/ink393.xml"/><Relationship Id="rId339" Type="http://schemas.openxmlformats.org/officeDocument/2006/relationships/image" Target="../media/image460.png"/><Relationship Id="rId490" Type="http://schemas.openxmlformats.org/officeDocument/2006/relationships/customXml" Target="../ink/ink497.xml"/><Relationship Id="rId504" Type="http://schemas.openxmlformats.org/officeDocument/2006/relationships/customXml" Target="../ink/ink504.xml"/><Relationship Id="rId546" Type="http://schemas.openxmlformats.org/officeDocument/2006/relationships/customXml" Target="../ink/ink525.xml"/><Relationship Id="rId78" Type="http://schemas.openxmlformats.org/officeDocument/2006/relationships/customXml" Target="../ink/ink290.xml"/><Relationship Id="rId101" Type="http://schemas.openxmlformats.org/officeDocument/2006/relationships/image" Target="../media/image342.png"/><Relationship Id="rId143" Type="http://schemas.openxmlformats.org/officeDocument/2006/relationships/image" Target="../media/image363.png"/><Relationship Id="rId185" Type="http://schemas.openxmlformats.org/officeDocument/2006/relationships/image" Target="../media/image384.png"/><Relationship Id="rId350" Type="http://schemas.openxmlformats.org/officeDocument/2006/relationships/customXml" Target="../ink/ink427.xml"/><Relationship Id="rId406" Type="http://schemas.openxmlformats.org/officeDocument/2006/relationships/customXml" Target="../ink/ink455.xml"/><Relationship Id="rId588" Type="http://schemas.openxmlformats.org/officeDocument/2006/relationships/customXml" Target="../ink/ink546.xml"/><Relationship Id="rId9" Type="http://schemas.openxmlformats.org/officeDocument/2006/relationships/image" Target="../media/image296.png"/><Relationship Id="rId210" Type="http://schemas.openxmlformats.org/officeDocument/2006/relationships/customXml" Target="../ink/ink356.xml"/><Relationship Id="rId392" Type="http://schemas.openxmlformats.org/officeDocument/2006/relationships/customXml" Target="../ink/ink448.xml"/><Relationship Id="rId448" Type="http://schemas.openxmlformats.org/officeDocument/2006/relationships/customXml" Target="../ink/ink476.xml"/><Relationship Id="rId613" Type="http://schemas.openxmlformats.org/officeDocument/2006/relationships/image" Target="../media/image597.png"/><Relationship Id="rId252" Type="http://schemas.openxmlformats.org/officeDocument/2006/relationships/image" Target="../media/image417.png"/><Relationship Id="rId294" Type="http://schemas.openxmlformats.org/officeDocument/2006/relationships/image" Target="../media/image438.png"/><Relationship Id="rId308" Type="http://schemas.openxmlformats.org/officeDocument/2006/relationships/image" Target="../media/image445.png"/><Relationship Id="rId515" Type="http://schemas.openxmlformats.org/officeDocument/2006/relationships/image" Target="../media/image548.png"/><Relationship Id="rId47" Type="http://schemas.openxmlformats.org/officeDocument/2006/relationships/image" Target="../media/image315.png"/><Relationship Id="rId89" Type="http://schemas.openxmlformats.org/officeDocument/2006/relationships/image" Target="../media/image336.png"/><Relationship Id="rId112" Type="http://schemas.openxmlformats.org/officeDocument/2006/relationships/customXml" Target="../ink/ink307.xml"/><Relationship Id="rId154" Type="http://schemas.openxmlformats.org/officeDocument/2006/relationships/customXml" Target="../ink/ink328.xml"/><Relationship Id="rId361" Type="http://schemas.openxmlformats.org/officeDocument/2006/relationships/image" Target="../media/image471.png"/><Relationship Id="rId557" Type="http://schemas.openxmlformats.org/officeDocument/2006/relationships/image" Target="../media/image569.png"/><Relationship Id="rId599" Type="http://schemas.openxmlformats.org/officeDocument/2006/relationships/image" Target="../media/image590.png"/><Relationship Id="rId196" Type="http://schemas.openxmlformats.org/officeDocument/2006/relationships/customXml" Target="../ink/ink349.xml"/><Relationship Id="rId417" Type="http://schemas.openxmlformats.org/officeDocument/2006/relationships/image" Target="../media/image499.png"/><Relationship Id="rId459" Type="http://schemas.openxmlformats.org/officeDocument/2006/relationships/image" Target="../media/image520.png"/><Relationship Id="rId16" Type="http://schemas.openxmlformats.org/officeDocument/2006/relationships/customXml" Target="../ink/ink259.xml"/><Relationship Id="rId221" Type="http://schemas.openxmlformats.org/officeDocument/2006/relationships/image" Target="../media/image402.png"/><Relationship Id="rId263" Type="http://schemas.openxmlformats.org/officeDocument/2006/relationships/customXml" Target="../ink/ink383.xml"/><Relationship Id="rId319" Type="http://schemas.openxmlformats.org/officeDocument/2006/relationships/customXml" Target="../ink/ink411.xml"/><Relationship Id="rId470" Type="http://schemas.openxmlformats.org/officeDocument/2006/relationships/customXml" Target="../ink/ink487.xml"/><Relationship Id="rId526" Type="http://schemas.openxmlformats.org/officeDocument/2006/relationships/customXml" Target="../ink/ink515.xml"/><Relationship Id="rId58" Type="http://schemas.openxmlformats.org/officeDocument/2006/relationships/customXml" Target="../ink/ink280.xml"/><Relationship Id="rId123" Type="http://schemas.openxmlformats.org/officeDocument/2006/relationships/image" Target="../media/image353.png"/><Relationship Id="rId330" Type="http://schemas.openxmlformats.org/officeDocument/2006/relationships/customXml" Target="../ink/ink417.xml"/><Relationship Id="rId568" Type="http://schemas.openxmlformats.org/officeDocument/2006/relationships/customXml" Target="../ink/ink536.xml"/><Relationship Id="rId165" Type="http://schemas.openxmlformats.org/officeDocument/2006/relationships/image" Target="../media/image374.png"/><Relationship Id="rId372" Type="http://schemas.openxmlformats.org/officeDocument/2006/relationships/customXml" Target="../ink/ink438.xml"/><Relationship Id="rId428" Type="http://schemas.openxmlformats.org/officeDocument/2006/relationships/customXml" Target="../ink/ink466.xml"/><Relationship Id="rId232" Type="http://schemas.openxmlformats.org/officeDocument/2006/relationships/customXml" Target="../ink/ink367.xml"/><Relationship Id="rId274" Type="http://schemas.openxmlformats.org/officeDocument/2006/relationships/image" Target="../media/image428.png"/><Relationship Id="rId481" Type="http://schemas.openxmlformats.org/officeDocument/2006/relationships/image" Target="../media/image531.png"/><Relationship Id="rId27" Type="http://schemas.openxmlformats.org/officeDocument/2006/relationships/image" Target="../media/image305.png"/><Relationship Id="rId69" Type="http://schemas.openxmlformats.org/officeDocument/2006/relationships/image" Target="../media/image326.png"/><Relationship Id="rId134" Type="http://schemas.openxmlformats.org/officeDocument/2006/relationships/customXml" Target="../ink/ink318.xml"/><Relationship Id="rId537" Type="http://schemas.openxmlformats.org/officeDocument/2006/relationships/image" Target="../media/image559.png"/><Relationship Id="rId579" Type="http://schemas.openxmlformats.org/officeDocument/2006/relationships/image" Target="../media/image580.png"/><Relationship Id="rId80" Type="http://schemas.openxmlformats.org/officeDocument/2006/relationships/customXml" Target="../ink/ink291.xml"/><Relationship Id="rId176" Type="http://schemas.openxmlformats.org/officeDocument/2006/relationships/customXml" Target="../ink/ink339.xml"/><Relationship Id="rId341" Type="http://schemas.openxmlformats.org/officeDocument/2006/relationships/image" Target="../media/image461.png"/><Relationship Id="rId383" Type="http://schemas.openxmlformats.org/officeDocument/2006/relationships/image" Target="../media/image482.png"/><Relationship Id="rId439" Type="http://schemas.openxmlformats.org/officeDocument/2006/relationships/image" Target="../media/image510.png"/><Relationship Id="rId590" Type="http://schemas.openxmlformats.org/officeDocument/2006/relationships/customXml" Target="../ink/ink547.xml"/><Relationship Id="rId604" Type="http://schemas.openxmlformats.org/officeDocument/2006/relationships/customXml" Target="../ink/ink554.xml"/><Relationship Id="rId201" Type="http://schemas.openxmlformats.org/officeDocument/2006/relationships/image" Target="../media/image392.png"/><Relationship Id="rId243" Type="http://schemas.openxmlformats.org/officeDocument/2006/relationships/customXml" Target="../ink/ink373.xml"/><Relationship Id="rId285" Type="http://schemas.openxmlformats.org/officeDocument/2006/relationships/customXml" Target="../ink/ink394.xml"/><Relationship Id="rId450" Type="http://schemas.openxmlformats.org/officeDocument/2006/relationships/customXml" Target="../ink/ink477.xml"/><Relationship Id="rId506" Type="http://schemas.openxmlformats.org/officeDocument/2006/relationships/customXml" Target="../ink/ink505.xml"/><Relationship Id="rId38" Type="http://schemas.openxmlformats.org/officeDocument/2006/relationships/customXml" Target="../ink/ink270.xml"/><Relationship Id="rId103" Type="http://schemas.openxmlformats.org/officeDocument/2006/relationships/image" Target="../media/image343.png"/><Relationship Id="rId310" Type="http://schemas.openxmlformats.org/officeDocument/2006/relationships/image" Target="../media/image446.png"/><Relationship Id="rId492" Type="http://schemas.openxmlformats.org/officeDocument/2006/relationships/customXml" Target="../ink/ink498.xml"/><Relationship Id="rId548" Type="http://schemas.openxmlformats.org/officeDocument/2006/relationships/customXml" Target="../ink/ink526.xml"/><Relationship Id="rId91" Type="http://schemas.openxmlformats.org/officeDocument/2006/relationships/image" Target="../media/image337.png"/><Relationship Id="rId145" Type="http://schemas.openxmlformats.org/officeDocument/2006/relationships/image" Target="../media/image364.png"/><Relationship Id="rId187" Type="http://schemas.openxmlformats.org/officeDocument/2006/relationships/image" Target="../media/image385.png"/><Relationship Id="rId352" Type="http://schemas.openxmlformats.org/officeDocument/2006/relationships/customXml" Target="../ink/ink428.xml"/><Relationship Id="rId394" Type="http://schemas.openxmlformats.org/officeDocument/2006/relationships/customXml" Target="../ink/ink449.xml"/><Relationship Id="rId408" Type="http://schemas.openxmlformats.org/officeDocument/2006/relationships/customXml" Target="../ink/ink456.xml"/><Relationship Id="rId615" Type="http://schemas.openxmlformats.org/officeDocument/2006/relationships/image" Target="../media/image598.png"/><Relationship Id="rId212" Type="http://schemas.openxmlformats.org/officeDocument/2006/relationships/customXml" Target="../ink/ink357.xml"/><Relationship Id="rId254" Type="http://schemas.openxmlformats.org/officeDocument/2006/relationships/image" Target="../media/image418.png"/><Relationship Id="rId49" Type="http://schemas.openxmlformats.org/officeDocument/2006/relationships/image" Target="../media/image316.png"/><Relationship Id="rId114" Type="http://schemas.openxmlformats.org/officeDocument/2006/relationships/customXml" Target="../ink/ink308.xml"/><Relationship Id="rId296" Type="http://schemas.openxmlformats.org/officeDocument/2006/relationships/image" Target="../media/image439.png"/><Relationship Id="rId461" Type="http://schemas.openxmlformats.org/officeDocument/2006/relationships/image" Target="../media/image521.png"/><Relationship Id="rId517" Type="http://schemas.openxmlformats.org/officeDocument/2006/relationships/image" Target="../media/image549.png"/><Relationship Id="rId559" Type="http://schemas.openxmlformats.org/officeDocument/2006/relationships/image" Target="../media/image570.png"/><Relationship Id="rId60" Type="http://schemas.openxmlformats.org/officeDocument/2006/relationships/customXml" Target="../ink/ink281.xml"/><Relationship Id="rId156" Type="http://schemas.openxmlformats.org/officeDocument/2006/relationships/customXml" Target="../ink/ink329.xml"/><Relationship Id="rId198" Type="http://schemas.openxmlformats.org/officeDocument/2006/relationships/customXml" Target="../ink/ink350.xml"/><Relationship Id="rId321" Type="http://schemas.openxmlformats.org/officeDocument/2006/relationships/image" Target="../media/image451.png"/><Relationship Id="rId363" Type="http://schemas.openxmlformats.org/officeDocument/2006/relationships/image" Target="../media/image472.png"/><Relationship Id="rId419" Type="http://schemas.openxmlformats.org/officeDocument/2006/relationships/image" Target="../media/image500.png"/><Relationship Id="rId570" Type="http://schemas.openxmlformats.org/officeDocument/2006/relationships/customXml" Target="../ink/ink537.xml"/><Relationship Id="rId223" Type="http://schemas.openxmlformats.org/officeDocument/2006/relationships/image" Target="../media/image403.png"/><Relationship Id="rId430" Type="http://schemas.openxmlformats.org/officeDocument/2006/relationships/customXml" Target="../ink/ink467.xml"/><Relationship Id="rId18" Type="http://schemas.openxmlformats.org/officeDocument/2006/relationships/customXml" Target="../ink/ink260.xml"/><Relationship Id="rId265" Type="http://schemas.openxmlformats.org/officeDocument/2006/relationships/customXml" Target="../ink/ink384.xml"/><Relationship Id="rId472" Type="http://schemas.openxmlformats.org/officeDocument/2006/relationships/customXml" Target="../ink/ink488.xml"/><Relationship Id="rId528" Type="http://schemas.openxmlformats.org/officeDocument/2006/relationships/customXml" Target="../ink/ink516.xml"/><Relationship Id="rId125" Type="http://schemas.openxmlformats.org/officeDocument/2006/relationships/image" Target="../media/image354.png"/><Relationship Id="rId167" Type="http://schemas.openxmlformats.org/officeDocument/2006/relationships/image" Target="../media/image375.png"/><Relationship Id="rId332" Type="http://schemas.openxmlformats.org/officeDocument/2006/relationships/customXml" Target="../ink/ink418.xml"/><Relationship Id="rId374" Type="http://schemas.openxmlformats.org/officeDocument/2006/relationships/customXml" Target="../ink/ink439.xml"/><Relationship Id="rId581" Type="http://schemas.openxmlformats.org/officeDocument/2006/relationships/image" Target="../media/image581.png"/><Relationship Id="rId71" Type="http://schemas.openxmlformats.org/officeDocument/2006/relationships/image" Target="../media/image327.png"/><Relationship Id="rId234" Type="http://schemas.openxmlformats.org/officeDocument/2006/relationships/customXml" Target="../ink/ink368.xml"/><Relationship Id="rId2" Type="http://schemas.openxmlformats.org/officeDocument/2006/relationships/customXml" Target="../ink/ink252.xml"/><Relationship Id="rId29" Type="http://schemas.openxmlformats.org/officeDocument/2006/relationships/image" Target="../media/image306.png"/><Relationship Id="rId276" Type="http://schemas.openxmlformats.org/officeDocument/2006/relationships/image" Target="../media/image429.png"/><Relationship Id="rId441" Type="http://schemas.openxmlformats.org/officeDocument/2006/relationships/image" Target="../media/image511.png"/><Relationship Id="rId483" Type="http://schemas.openxmlformats.org/officeDocument/2006/relationships/image" Target="../media/image532.png"/><Relationship Id="rId539" Type="http://schemas.openxmlformats.org/officeDocument/2006/relationships/image" Target="../media/image560.png"/><Relationship Id="rId40" Type="http://schemas.openxmlformats.org/officeDocument/2006/relationships/customXml" Target="../ink/ink271.xml"/><Relationship Id="rId136" Type="http://schemas.openxmlformats.org/officeDocument/2006/relationships/customXml" Target="../ink/ink319.xml"/><Relationship Id="rId178" Type="http://schemas.openxmlformats.org/officeDocument/2006/relationships/customXml" Target="../ink/ink340.xml"/><Relationship Id="rId301" Type="http://schemas.openxmlformats.org/officeDocument/2006/relationships/customXml" Target="../ink/ink402.xml"/><Relationship Id="rId343" Type="http://schemas.openxmlformats.org/officeDocument/2006/relationships/image" Target="../media/image462.png"/><Relationship Id="rId550" Type="http://schemas.openxmlformats.org/officeDocument/2006/relationships/customXml" Target="../ink/ink527.xml"/><Relationship Id="rId82" Type="http://schemas.openxmlformats.org/officeDocument/2006/relationships/customXml" Target="../ink/ink292.xml"/><Relationship Id="rId203" Type="http://schemas.openxmlformats.org/officeDocument/2006/relationships/image" Target="../media/image393.png"/><Relationship Id="rId385" Type="http://schemas.openxmlformats.org/officeDocument/2006/relationships/image" Target="../media/image483.png"/><Relationship Id="rId592" Type="http://schemas.openxmlformats.org/officeDocument/2006/relationships/customXml" Target="../ink/ink548.xml"/><Relationship Id="rId606" Type="http://schemas.openxmlformats.org/officeDocument/2006/relationships/customXml" Target="../ink/ink555.xml"/><Relationship Id="rId245" Type="http://schemas.openxmlformats.org/officeDocument/2006/relationships/customXml" Target="../ink/ink374.xml"/><Relationship Id="rId287" Type="http://schemas.openxmlformats.org/officeDocument/2006/relationships/customXml" Target="../ink/ink395.xml"/><Relationship Id="rId410" Type="http://schemas.openxmlformats.org/officeDocument/2006/relationships/customXml" Target="../ink/ink457.xml"/><Relationship Id="rId452" Type="http://schemas.openxmlformats.org/officeDocument/2006/relationships/customXml" Target="../ink/ink478.xml"/><Relationship Id="rId494" Type="http://schemas.openxmlformats.org/officeDocument/2006/relationships/customXml" Target="../ink/ink499.xml"/><Relationship Id="rId508" Type="http://schemas.openxmlformats.org/officeDocument/2006/relationships/customXml" Target="../ink/ink506.xml"/><Relationship Id="rId105" Type="http://schemas.openxmlformats.org/officeDocument/2006/relationships/image" Target="../media/image344.png"/><Relationship Id="rId147" Type="http://schemas.openxmlformats.org/officeDocument/2006/relationships/image" Target="../media/image365.png"/><Relationship Id="rId312" Type="http://schemas.openxmlformats.org/officeDocument/2006/relationships/image" Target="../media/image447.png"/><Relationship Id="rId354" Type="http://schemas.openxmlformats.org/officeDocument/2006/relationships/customXml" Target="../ink/ink429.xml"/><Relationship Id="rId51" Type="http://schemas.openxmlformats.org/officeDocument/2006/relationships/image" Target="../media/image317.png"/><Relationship Id="rId93" Type="http://schemas.openxmlformats.org/officeDocument/2006/relationships/image" Target="../media/image338.png"/><Relationship Id="rId189" Type="http://schemas.openxmlformats.org/officeDocument/2006/relationships/image" Target="../media/image386.png"/><Relationship Id="rId396" Type="http://schemas.openxmlformats.org/officeDocument/2006/relationships/customXml" Target="../ink/ink450.xml"/><Relationship Id="rId561" Type="http://schemas.openxmlformats.org/officeDocument/2006/relationships/image" Target="../media/image571.png"/><Relationship Id="rId617" Type="http://schemas.openxmlformats.org/officeDocument/2006/relationships/image" Target="../media/image599.png"/><Relationship Id="rId214" Type="http://schemas.openxmlformats.org/officeDocument/2006/relationships/customXml" Target="../ink/ink358.xml"/><Relationship Id="rId256" Type="http://schemas.openxmlformats.org/officeDocument/2006/relationships/image" Target="../media/image419.png"/><Relationship Id="rId298" Type="http://schemas.openxmlformats.org/officeDocument/2006/relationships/image" Target="../media/image440.png"/><Relationship Id="rId421" Type="http://schemas.openxmlformats.org/officeDocument/2006/relationships/image" Target="../media/image501.png"/><Relationship Id="rId463" Type="http://schemas.openxmlformats.org/officeDocument/2006/relationships/image" Target="../media/image522.png"/><Relationship Id="rId519" Type="http://schemas.openxmlformats.org/officeDocument/2006/relationships/image" Target="../media/image550.png"/><Relationship Id="rId116" Type="http://schemas.openxmlformats.org/officeDocument/2006/relationships/customXml" Target="../ink/ink309.xml"/><Relationship Id="rId158" Type="http://schemas.openxmlformats.org/officeDocument/2006/relationships/customXml" Target="../ink/ink330.xml"/><Relationship Id="rId323" Type="http://schemas.openxmlformats.org/officeDocument/2006/relationships/image" Target="../media/image452.png"/><Relationship Id="rId530" Type="http://schemas.openxmlformats.org/officeDocument/2006/relationships/customXml" Target="../ink/ink517.xml"/><Relationship Id="rId20" Type="http://schemas.openxmlformats.org/officeDocument/2006/relationships/customXml" Target="../ink/ink261.xml"/><Relationship Id="rId62" Type="http://schemas.openxmlformats.org/officeDocument/2006/relationships/customXml" Target="../ink/ink282.xml"/><Relationship Id="rId365" Type="http://schemas.openxmlformats.org/officeDocument/2006/relationships/image" Target="../media/image473.png"/><Relationship Id="rId572" Type="http://schemas.openxmlformats.org/officeDocument/2006/relationships/customXml" Target="../ink/ink538.xml"/><Relationship Id="rId225" Type="http://schemas.openxmlformats.org/officeDocument/2006/relationships/image" Target="../media/image404.png"/><Relationship Id="rId267" Type="http://schemas.openxmlformats.org/officeDocument/2006/relationships/customXml" Target="../ink/ink385.xml"/><Relationship Id="rId432" Type="http://schemas.openxmlformats.org/officeDocument/2006/relationships/customXml" Target="../ink/ink468.xml"/><Relationship Id="rId474" Type="http://schemas.openxmlformats.org/officeDocument/2006/relationships/customXml" Target="../ink/ink489.xml"/><Relationship Id="rId127" Type="http://schemas.openxmlformats.org/officeDocument/2006/relationships/image" Target="../media/image355.png"/><Relationship Id="rId31" Type="http://schemas.openxmlformats.org/officeDocument/2006/relationships/image" Target="../media/image307.png"/><Relationship Id="rId73" Type="http://schemas.openxmlformats.org/officeDocument/2006/relationships/image" Target="../media/image328.png"/><Relationship Id="rId169" Type="http://schemas.openxmlformats.org/officeDocument/2006/relationships/image" Target="../media/image376.png"/><Relationship Id="rId334" Type="http://schemas.openxmlformats.org/officeDocument/2006/relationships/customXml" Target="../ink/ink419.xml"/><Relationship Id="rId376" Type="http://schemas.openxmlformats.org/officeDocument/2006/relationships/customXml" Target="../ink/ink440.xml"/><Relationship Id="rId541" Type="http://schemas.openxmlformats.org/officeDocument/2006/relationships/image" Target="../media/image561.png"/><Relationship Id="rId583" Type="http://schemas.openxmlformats.org/officeDocument/2006/relationships/image" Target="../media/image582.png"/><Relationship Id="rId4" Type="http://schemas.openxmlformats.org/officeDocument/2006/relationships/customXml" Target="../ink/ink253.xml"/><Relationship Id="rId180" Type="http://schemas.openxmlformats.org/officeDocument/2006/relationships/customXml" Target="../ink/ink341.xml"/><Relationship Id="rId236" Type="http://schemas.openxmlformats.org/officeDocument/2006/relationships/customXml" Target="../ink/ink369.xml"/><Relationship Id="rId278" Type="http://schemas.openxmlformats.org/officeDocument/2006/relationships/image" Target="../media/image430.png"/><Relationship Id="rId401" Type="http://schemas.openxmlformats.org/officeDocument/2006/relationships/image" Target="../media/image491.png"/><Relationship Id="rId443" Type="http://schemas.openxmlformats.org/officeDocument/2006/relationships/image" Target="../media/image512.png"/><Relationship Id="rId303" Type="http://schemas.openxmlformats.org/officeDocument/2006/relationships/customXml" Target="../ink/ink403.xml"/><Relationship Id="rId485" Type="http://schemas.openxmlformats.org/officeDocument/2006/relationships/image" Target="../media/image533.png"/><Relationship Id="rId42" Type="http://schemas.openxmlformats.org/officeDocument/2006/relationships/customXml" Target="../ink/ink272.xml"/><Relationship Id="rId84" Type="http://schemas.openxmlformats.org/officeDocument/2006/relationships/customXml" Target="../ink/ink293.xml"/><Relationship Id="rId138" Type="http://schemas.openxmlformats.org/officeDocument/2006/relationships/customXml" Target="../ink/ink320.xml"/><Relationship Id="rId345" Type="http://schemas.openxmlformats.org/officeDocument/2006/relationships/image" Target="../media/image463.png"/><Relationship Id="rId387" Type="http://schemas.openxmlformats.org/officeDocument/2006/relationships/image" Target="../media/image484.png"/><Relationship Id="rId510" Type="http://schemas.openxmlformats.org/officeDocument/2006/relationships/customXml" Target="../ink/ink507.xml"/><Relationship Id="rId552" Type="http://schemas.openxmlformats.org/officeDocument/2006/relationships/customXml" Target="../ink/ink528.xml"/><Relationship Id="rId594" Type="http://schemas.openxmlformats.org/officeDocument/2006/relationships/customXml" Target="../ink/ink549.xml"/><Relationship Id="rId608" Type="http://schemas.openxmlformats.org/officeDocument/2006/relationships/customXml" Target="../ink/ink556.xml"/><Relationship Id="rId191" Type="http://schemas.openxmlformats.org/officeDocument/2006/relationships/image" Target="../media/image387.png"/><Relationship Id="rId205" Type="http://schemas.openxmlformats.org/officeDocument/2006/relationships/image" Target="../media/image394.png"/><Relationship Id="rId247" Type="http://schemas.openxmlformats.org/officeDocument/2006/relationships/customXml" Target="../ink/ink375.xml"/><Relationship Id="rId412" Type="http://schemas.openxmlformats.org/officeDocument/2006/relationships/customXml" Target="../ink/ink458.xml"/><Relationship Id="rId107" Type="http://schemas.openxmlformats.org/officeDocument/2006/relationships/image" Target="../media/image345.png"/><Relationship Id="rId289" Type="http://schemas.openxmlformats.org/officeDocument/2006/relationships/customXml" Target="../ink/ink396.xml"/><Relationship Id="rId454" Type="http://schemas.openxmlformats.org/officeDocument/2006/relationships/customXml" Target="../ink/ink479.xml"/><Relationship Id="rId496" Type="http://schemas.openxmlformats.org/officeDocument/2006/relationships/customXml" Target="../ink/ink500.xml"/><Relationship Id="rId11" Type="http://schemas.openxmlformats.org/officeDocument/2006/relationships/image" Target="../media/image297.png"/><Relationship Id="rId53" Type="http://schemas.openxmlformats.org/officeDocument/2006/relationships/image" Target="../media/image318.png"/><Relationship Id="rId149" Type="http://schemas.openxmlformats.org/officeDocument/2006/relationships/image" Target="../media/image366.png"/><Relationship Id="rId314" Type="http://schemas.openxmlformats.org/officeDocument/2006/relationships/image" Target="../media/image448.png"/><Relationship Id="rId356" Type="http://schemas.openxmlformats.org/officeDocument/2006/relationships/customXml" Target="../ink/ink430.xml"/><Relationship Id="rId398" Type="http://schemas.openxmlformats.org/officeDocument/2006/relationships/customXml" Target="../ink/ink451.xml"/><Relationship Id="rId521" Type="http://schemas.openxmlformats.org/officeDocument/2006/relationships/image" Target="../media/image551.png"/><Relationship Id="rId563" Type="http://schemas.openxmlformats.org/officeDocument/2006/relationships/image" Target="../media/image572.png"/><Relationship Id="rId95" Type="http://schemas.openxmlformats.org/officeDocument/2006/relationships/image" Target="../media/image339.png"/><Relationship Id="rId160" Type="http://schemas.openxmlformats.org/officeDocument/2006/relationships/customXml" Target="../ink/ink331.xml"/><Relationship Id="rId216" Type="http://schemas.openxmlformats.org/officeDocument/2006/relationships/customXml" Target="../ink/ink359.xml"/><Relationship Id="rId423" Type="http://schemas.openxmlformats.org/officeDocument/2006/relationships/image" Target="../media/image502.png"/><Relationship Id="rId258" Type="http://schemas.openxmlformats.org/officeDocument/2006/relationships/image" Target="../media/image420.png"/><Relationship Id="rId465" Type="http://schemas.openxmlformats.org/officeDocument/2006/relationships/image" Target="../media/image523.png"/><Relationship Id="rId22" Type="http://schemas.openxmlformats.org/officeDocument/2006/relationships/customXml" Target="../ink/ink262.xml"/><Relationship Id="rId64" Type="http://schemas.openxmlformats.org/officeDocument/2006/relationships/customXml" Target="../ink/ink283.xml"/><Relationship Id="rId118" Type="http://schemas.openxmlformats.org/officeDocument/2006/relationships/customXml" Target="../ink/ink310.xml"/><Relationship Id="rId325" Type="http://schemas.openxmlformats.org/officeDocument/2006/relationships/image" Target="../media/image453.png"/><Relationship Id="rId367" Type="http://schemas.openxmlformats.org/officeDocument/2006/relationships/image" Target="../media/image474.png"/><Relationship Id="rId532" Type="http://schemas.openxmlformats.org/officeDocument/2006/relationships/customXml" Target="../ink/ink518.xml"/><Relationship Id="rId574" Type="http://schemas.openxmlformats.org/officeDocument/2006/relationships/customXml" Target="../ink/ink539.xml"/><Relationship Id="rId171" Type="http://schemas.openxmlformats.org/officeDocument/2006/relationships/image" Target="../media/image377.png"/><Relationship Id="rId227" Type="http://schemas.openxmlformats.org/officeDocument/2006/relationships/image" Target="../media/image405.png"/><Relationship Id="rId269" Type="http://schemas.openxmlformats.org/officeDocument/2006/relationships/customXml" Target="../ink/ink386.xml"/><Relationship Id="rId434" Type="http://schemas.openxmlformats.org/officeDocument/2006/relationships/customXml" Target="../ink/ink469.xml"/><Relationship Id="rId476" Type="http://schemas.openxmlformats.org/officeDocument/2006/relationships/customXml" Target="../ink/ink490.xml"/><Relationship Id="rId33" Type="http://schemas.openxmlformats.org/officeDocument/2006/relationships/image" Target="../media/image308.png"/><Relationship Id="rId129" Type="http://schemas.openxmlformats.org/officeDocument/2006/relationships/image" Target="../media/image356.png"/><Relationship Id="rId280" Type="http://schemas.openxmlformats.org/officeDocument/2006/relationships/image" Target="../media/image431.png"/><Relationship Id="rId336" Type="http://schemas.openxmlformats.org/officeDocument/2006/relationships/customXml" Target="../ink/ink420.xml"/><Relationship Id="rId501" Type="http://schemas.openxmlformats.org/officeDocument/2006/relationships/image" Target="../media/image541.png"/><Relationship Id="rId543" Type="http://schemas.openxmlformats.org/officeDocument/2006/relationships/image" Target="../media/image562.png"/><Relationship Id="rId75" Type="http://schemas.openxmlformats.org/officeDocument/2006/relationships/image" Target="../media/image329.png"/><Relationship Id="rId140" Type="http://schemas.openxmlformats.org/officeDocument/2006/relationships/customXml" Target="../ink/ink321.xml"/><Relationship Id="rId182" Type="http://schemas.openxmlformats.org/officeDocument/2006/relationships/customXml" Target="../ink/ink342.xml"/><Relationship Id="rId378" Type="http://schemas.openxmlformats.org/officeDocument/2006/relationships/customXml" Target="../ink/ink441.xml"/><Relationship Id="rId403" Type="http://schemas.openxmlformats.org/officeDocument/2006/relationships/image" Target="../media/image492.png"/><Relationship Id="rId585" Type="http://schemas.openxmlformats.org/officeDocument/2006/relationships/image" Target="../media/image583.png"/><Relationship Id="rId6" Type="http://schemas.openxmlformats.org/officeDocument/2006/relationships/customXml" Target="../ink/ink254.xml"/><Relationship Id="rId238" Type="http://schemas.openxmlformats.org/officeDocument/2006/relationships/image" Target="../media/image410.png"/><Relationship Id="rId445" Type="http://schemas.openxmlformats.org/officeDocument/2006/relationships/image" Target="../media/image513.png"/><Relationship Id="rId487" Type="http://schemas.openxmlformats.org/officeDocument/2006/relationships/image" Target="../media/image534.png"/><Relationship Id="rId610" Type="http://schemas.openxmlformats.org/officeDocument/2006/relationships/customXml" Target="../ink/ink557.xml"/><Relationship Id="rId291" Type="http://schemas.openxmlformats.org/officeDocument/2006/relationships/customXml" Target="../ink/ink397.xml"/><Relationship Id="rId305" Type="http://schemas.openxmlformats.org/officeDocument/2006/relationships/customXml" Target="../ink/ink404.xml"/><Relationship Id="rId347" Type="http://schemas.openxmlformats.org/officeDocument/2006/relationships/image" Target="../media/image464.png"/><Relationship Id="rId512" Type="http://schemas.openxmlformats.org/officeDocument/2006/relationships/customXml" Target="../ink/ink508.xml"/><Relationship Id="rId44" Type="http://schemas.openxmlformats.org/officeDocument/2006/relationships/customXml" Target="../ink/ink273.xml"/><Relationship Id="rId86" Type="http://schemas.openxmlformats.org/officeDocument/2006/relationships/customXml" Target="../ink/ink294.xml"/><Relationship Id="rId151" Type="http://schemas.openxmlformats.org/officeDocument/2006/relationships/image" Target="../media/image367.png"/><Relationship Id="rId389" Type="http://schemas.openxmlformats.org/officeDocument/2006/relationships/image" Target="../media/image485.png"/><Relationship Id="rId554" Type="http://schemas.openxmlformats.org/officeDocument/2006/relationships/customXml" Target="../ink/ink529.xml"/><Relationship Id="rId596" Type="http://schemas.openxmlformats.org/officeDocument/2006/relationships/customXml" Target="../ink/ink550.xml"/><Relationship Id="rId193" Type="http://schemas.openxmlformats.org/officeDocument/2006/relationships/image" Target="../media/image388.png"/><Relationship Id="rId207" Type="http://schemas.openxmlformats.org/officeDocument/2006/relationships/image" Target="../media/image395.png"/><Relationship Id="rId249" Type="http://schemas.openxmlformats.org/officeDocument/2006/relationships/customXml" Target="../ink/ink376.xml"/><Relationship Id="rId414" Type="http://schemas.openxmlformats.org/officeDocument/2006/relationships/customXml" Target="../ink/ink459.xml"/><Relationship Id="rId456" Type="http://schemas.openxmlformats.org/officeDocument/2006/relationships/customXml" Target="../ink/ink480.xml"/><Relationship Id="rId498" Type="http://schemas.openxmlformats.org/officeDocument/2006/relationships/customXml" Target="../ink/ink501.xml"/><Relationship Id="rId13" Type="http://schemas.openxmlformats.org/officeDocument/2006/relationships/image" Target="../media/image298.png"/><Relationship Id="rId109" Type="http://schemas.openxmlformats.org/officeDocument/2006/relationships/image" Target="../media/image346.png"/><Relationship Id="rId260" Type="http://schemas.openxmlformats.org/officeDocument/2006/relationships/image" Target="../media/image421.png"/><Relationship Id="rId316" Type="http://schemas.openxmlformats.org/officeDocument/2006/relationships/image" Target="../media/image449.png"/><Relationship Id="rId523" Type="http://schemas.openxmlformats.org/officeDocument/2006/relationships/image" Target="../media/image552.png"/><Relationship Id="rId55" Type="http://schemas.openxmlformats.org/officeDocument/2006/relationships/image" Target="../media/image319.png"/><Relationship Id="rId97" Type="http://schemas.openxmlformats.org/officeDocument/2006/relationships/image" Target="../media/image340.png"/><Relationship Id="rId120" Type="http://schemas.openxmlformats.org/officeDocument/2006/relationships/customXml" Target="../ink/ink311.xml"/><Relationship Id="rId358" Type="http://schemas.openxmlformats.org/officeDocument/2006/relationships/customXml" Target="../ink/ink431.xml"/><Relationship Id="rId565" Type="http://schemas.openxmlformats.org/officeDocument/2006/relationships/image" Target="../media/image573.png"/><Relationship Id="rId162" Type="http://schemas.openxmlformats.org/officeDocument/2006/relationships/customXml" Target="../ink/ink332.xml"/><Relationship Id="rId218" Type="http://schemas.openxmlformats.org/officeDocument/2006/relationships/customXml" Target="../ink/ink360.xml"/><Relationship Id="rId425" Type="http://schemas.openxmlformats.org/officeDocument/2006/relationships/image" Target="../media/image503.png"/><Relationship Id="rId467" Type="http://schemas.openxmlformats.org/officeDocument/2006/relationships/image" Target="../media/image524.png"/><Relationship Id="rId271" Type="http://schemas.openxmlformats.org/officeDocument/2006/relationships/customXml" Target="../ink/ink387.xml"/><Relationship Id="rId24" Type="http://schemas.openxmlformats.org/officeDocument/2006/relationships/customXml" Target="../ink/ink263.xml"/><Relationship Id="rId66" Type="http://schemas.openxmlformats.org/officeDocument/2006/relationships/customXml" Target="../ink/ink284.xml"/><Relationship Id="rId131" Type="http://schemas.openxmlformats.org/officeDocument/2006/relationships/image" Target="../media/image357.png"/><Relationship Id="rId327" Type="http://schemas.openxmlformats.org/officeDocument/2006/relationships/image" Target="../media/image454.png"/><Relationship Id="rId369" Type="http://schemas.openxmlformats.org/officeDocument/2006/relationships/image" Target="../media/image475.png"/><Relationship Id="rId534" Type="http://schemas.openxmlformats.org/officeDocument/2006/relationships/customXml" Target="../ink/ink519.xml"/><Relationship Id="rId576" Type="http://schemas.openxmlformats.org/officeDocument/2006/relationships/customXml" Target="../ink/ink540.xml"/><Relationship Id="rId173" Type="http://schemas.openxmlformats.org/officeDocument/2006/relationships/image" Target="../media/image378.png"/><Relationship Id="rId229" Type="http://schemas.openxmlformats.org/officeDocument/2006/relationships/image" Target="../media/image406.png"/><Relationship Id="rId380" Type="http://schemas.openxmlformats.org/officeDocument/2006/relationships/customXml" Target="../ink/ink442.xml"/><Relationship Id="rId436" Type="http://schemas.openxmlformats.org/officeDocument/2006/relationships/customXml" Target="../ink/ink470.xml"/><Relationship Id="rId601" Type="http://schemas.openxmlformats.org/officeDocument/2006/relationships/image" Target="../media/image591.png"/><Relationship Id="rId240" Type="http://schemas.openxmlformats.org/officeDocument/2006/relationships/image" Target="../media/image411.png"/><Relationship Id="rId478" Type="http://schemas.openxmlformats.org/officeDocument/2006/relationships/customXml" Target="../ink/ink491.xml"/><Relationship Id="rId35" Type="http://schemas.openxmlformats.org/officeDocument/2006/relationships/image" Target="../media/image309.png"/><Relationship Id="rId77" Type="http://schemas.openxmlformats.org/officeDocument/2006/relationships/image" Target="../media/image330.png"/><Relationship Id="rId100" Type="http://schemas.openxmlformats.org/officeDocument/2006/relationships/customXml" Target="../ink/ink301.xml"/><Relationship Id="rId282" Type="http://schemas.openxmlformats.org/officeDocument/2006/relationships/image" Target="../media/image432.png"/><Relationship Id="rId338" Type="http://schemas.openxmlformats.org/officeDocument/2006/relationships/customXml" Target="../ink/ink421.xml"/><Relationship Id="rId503" Type="http://schemas.openxmlformats.org/officeDocument/2006/relationships/image" Target="../media/image542.png"/><Relationship Id="rId545" Type="http://schemas.openxmlformats.org/officeDocument/2006/relationships/image" Target="../media/image563.png"/><Relationship Id="rId587" Type="http://schemas.openxmlformats.org/officeDocument/2006/relationships/image" Target="../media/image584.png"/><Relationship Id="rId8" Type="http://schemas.openxmlformats.org/officeDocument/2006/relationships/customXml" Target="../ink/ink255.xml"/><Relationship Id="rId142" Type="http://schemas.openxmlformats.org/officeDocument/2006/relationships/customXml" Target="../ink/ink322.xml"/><Relationship Id="rId184" Type="http://schemas.openxmlformats.org/officeDocument/2006/relationships/customXml" Target="../ink/ink343.xml"/><Relationship Id="rId391" Type="http://schemas.openxmlformats.org/officeDocument/2006/relationships/image" Target="../media/image486.png"/><Relationship Id="rId405" Type="http://schemas.openxmlformats.org/officeDocument/2006/relationships/image" Target="../media/image493.png"/><Relationship Id="rId447" Type="http://schemas.openxmlformats.org/officeDocument/2006/relationships/image" Target="../media/image514.png"/><Relationship Id="rId612" Type="http://schemas.openxmlformats.org/officeDocument/2006/relationships/customXml" Target="../ink/ink558.xml"/><Relationship Id="rId251" Type="http://schemas.openxmlformats.org/officeDocument/2006/relationships/customXml" Target="../ink/ink377.xml"/><Relationship Id="rId489" Type="http://schemas.openxmlformats.org/officeDocument/2006/relationships/image" Target="../media/image535.png"/><Relationship Id="rId46" Type="http://schemas.openxmlformats.org/officeDocument/2006/relationships/customXml" Target="../ink/ink274.xml"/><Relationship Id="rId293" Type="http://schemas.openxmlformats.org/officeDocument/2006/relationships/customXml" Target="../ink/ink398.xml"/><Relationship Id="rId307" Type="http://schemas.openxmlformats.org/officeDocument/2006/relationships/customXml" Target="../ink/ink405.xml"/><Relationship Id="rId349" Type="http://schemas.openxmlformats.org/officeDocument/2006/relationships/image" Target="../media/image465.png"/><Relationship Id="rId514" Type="http://schemas.openxmlformats.org/officeDocument/2006/relationships/customXml" Target="../ink/ink509.xml"/><Relationship Id="rId556" Type="http://schemas.openxmlformats.org/officeDocument/2006/relationships/customXml" Target="../ink/ink530.xml"/><Relationship Id="rId88" Type="http://schemas.openxmlformats.org/officeDocument/2006/relationships/customXml" Target="../ink/ink295.xml"/><Relationship Id="rId111" Type="http://schemas.openxmlformats.org/officeDocument/2006/relationships/image" Target="../media/image347.png"/><Relationship Id="rId153" Type="http://schemas.openxmlformats.org/officeDocument/2006/relationships/image" Target="../media/image368.png"/><Relationship Id="rId195" Type="http://schemas.openxmlformats.org/officeDocument/2006/relationships/image" Target="../media/image389.png"/><Relationship Id="rId209" Type="http://schemas.openxmlformats.org/officeDocument/2006/relationships/image" Target="../media/image396.png"/><Relationship Id="rId360" Type="http://schemas.openxmlformats.org/officeDocument/2006/relationships/customXml" Target="../ink/ink432.xml"/><Relationship Id="rId416" Type="http://schemas.openxmlformats.org/officeDocument/2006/relationships/customXml" Target="../ink/ink460.xml"/><Relationship Id="rId598" Type="http://schemas.openxmlformats.org/officeDocument/2006/relationships/customXml" Target="../ink/ink551.xml"/><Relationship Id="rId220" Type="http://schemas.openxmlformats.org/officeDocument/2006/relationships/customXml" Target="../ink/ink361.xml"/><Relationship Id="rId458" Type="http://schemas.openxmlformats.org/officeDocument/2006/relationships/customXml" Target="../ink/ink481.xml"/><Relationship Id="rId15" Type="http://schemas.openxmlformats.org/officeDocument/2006/relationships/image" Target="../media/image299.png"/><Relationship Id="rId57" Type="http://schemas.openxmlformats.org/officeDocument/2006/relationships/image" Target="../media/image320.png"/><Relationship Id="rId262" Type="http://schemas.openxmlformats.org/officeDocument/2006/relationships/image" Target="../media/image422.png"/><Relationship Id="rId318" Type="http://schemas.openxmlformats.org/officeDocument/2006/relationships/image" Target="../media/image450.png"/><Relationship Id="rId525" Type="http://schemas.openxmlformats.org/officeDocument/2006/relationships/image" Target="../media/image553.png"/><Relationship Id="rId567" Type="http://schemas.openxmlformats.org/officeDocument/2006/relationships/image" Target="../media/image574.png"/><Relationship Id="rId99" Type="http://schemas.openxmlformats.org/officeDocument/2006/relationships/image" Target="../media/image341.png"/><Relationship Id="rId122" Type="http://schemas.openxmlformats.org/officeDocument/2006/relationships/customXml" Target="../ink/ink312.xml"/><Relationship Id="rId164" Type="http://schemas.openxmlformats.org/officeDocument/2006/relationships/customXml" Target="../ink/ink333.xml"/><Relationship Id="rId371" Type="http://schemas.openxmlformats.org/officeDocument/2006/relationships/image" Target="../media/image476.png"/><Relationship Id="rId427" Type="http://schemas.openxmlformats.org/officeDocument/2006/relationships/image" Target="../media/image504.png"/><Relationship Id="rId469" Type="http://schemas.openxmlformats.org/officeDocument/2006/relationships/image" Target="../media/image525.png"/><Relationship Id="rId26" Type="http://schemas.openxmlformats.org/officeDocument/2006/relationships/customXml" Target="../ink/ink264.xml"/><Relationship Id="rId231" Type="http://schemas.openxmlformats.org/officeDocument/2006/relationships/image" Target="../media/image407.png"/><Relationship Id="rId273" Type="http://schemas.openxmlformats.org/officeDocument/2006/relationships/customXml" Target="../ink/ink388.xml"/><Relationship Id="rId329" Type="http://schemas.openxmlformats.org/officeDocument/2006/relationships/image" Target="../media/image455.png"/><Relationship Id="rId480" Type="http://schemas.openxmlformats.org/officeDocument/2006/relationships/customXml" Target="../ink/ink492.xml"/><Relationship Id="rId536" Type="http://schemas.openxmlformats.org/officeDocument/2006/relationships/customXml" Target="../ink/ink520.xml"/><Relationship Id="rId68" Type="http://schemas.openxmlformats.org/officeDocument/2006/relationships/customXml" Target="../ink/ink285.xml"/><Relationship Id="rId133" Type="http://schemas.openxmlformats.org/officeDocument/2006/relationships/image" Target="../media/image358.png"/><Relationship Id="rId175" Type="http://schemas.openxmlformats.org/officeDocument/2006/relationships/image" Target="../media/image379.png"/><Relationship Id="rId340" Type="http://schemas.openxmlformats.org/officeDocument/2006/relationships/customXml" Target="../ink/ink422.xml"/><Relationship Id="rId578" Type="http://schemas.openxmlformats.org/officeDocument/2006/relationships/customXml" Target="../ink/ink541.xml"/><Relationship Id="rId200" Type="http://schemas.openxmlformats.org/officeDocument/2006/relationships/customXml" Target="../ink/ink351.xml"/><Relationship Id="rId382" Type="http://schemas.openxmlformats.org/officeDocument/2006/relationships/customXml" Target="../ink/ink443.xml"/><Relationship Id="rId438" Type="http://schemas.openxmlformats.org/officeDocument/2006/relationships/customXml" Target="../ink/ink471.xml"/><Relationship Id="rId603" Type="http://schemas.openxmlformats.org/officeDocument/2006/relationships/image" Target="../media/image592.png"/><Relationship Id="rId242" Type="http://schemas.openxmlformats.org/officeDocument/2006/relationships/image" Target="../media/image412.png"/><Relationship Id="rId284" Type="http://schemas.openxmlformats.org/officeDocument/2006/relationships/image" Target="../media/image433.png"/><Relationship Id="rId491" Type="http://schemas.openxmlformats.org/officeDocument/2006/relationships/image" Target="../media/image536.png"/><Relationship Id="rId505" Type="http://schemas.openxmlformats.org/officeDocument/2006/relationships/image" Target="../media/image543.png"/><Relationship Id="rId37" Type="http://schemas.openxmlformats.org/officeDocument/2006/relationships/image" Target="../media/image310.png"/><Relationship Id="rId79" Type="http://schemas.openxmlformats.org/officeDocument/2006/relationships/image" Target="../media/image331.png"/><Relationship Id="rId102" Type="http://schemas.openxmlformats.org/officeDocument/2006/relationships/customXml" Target="../ink/ink302.xml"/><Relationship Id="rId144" Type="http://schemas.openxmlformats.org/officeDocument/2006/relationships/customXml" Target="../ink/ink323.xml"/><Relationship Id="rId547" Type="http://schemas.openxmlformats.org/officeDocument/2006/relationships/image" Target="../media/image564.png"/><Relationship Id="rId589" Type="http://schemas.openxmlformats.org/officeDocument/2006/relationships/image" Target="../media/image585.png"/><Relationship Id="rId90" Type="http://schemas.openxmlformats.org/officeDocument/2006/relationships/customXml" Target="../ink/ink296.xml"/><Relationship Id="rId186" Type="http://schemas.openxmlformats.org/officeDocument/2006/relationships/customXml" Target="../ink/ink344.xml"/><Relationship Id="rId351" Type="http://schemas.openxmlformats.org/officeDocument/2006/relationships/image" Target="../media/image466.png"/><Relationship Id="rId393" Type="http://schemas.openxmlformats.org/officeDocument/2006/relationships/image" Target="../media/image487.png"/><Relationship Id="rId407" Type="http://schemas.openxmlformats.org/officeDocument/2006/relationships/image" Target="../media/image494.png"/><Relationship Id="rId449" Type="http://schemas.openxmlformats.org/officeDocument/2006/relationships/image" Target="../media/image515.png"/><Relationship Id="rId614" Type="http://schemas.openxmlformats.org/officeDocument/2006/relationships/customXml" Target="../ink/ink559.xml"/><Relationship Id="rId211" Type="http://schemas.openxmlformats.org/officeDocument/2006/relationships/image" Target="../media/image397.png"/><Relationship Id="rId253" Type="http://schemas.openxmlformats.org/officeDocument/2006/relationships/customXml" Target="../ink/ink378.xml"/><Relationship Id="rId295" Type="http://schemas.openxmlformats.org/officeDocument/2006/relationships/customXml" Target="../ink/ink399.xml"/><Relationship Id="rId309" Type="http://schemas.openxmlformats.org/officeDocument/2006/relationships/customXml" Target="../ink/ink406.xml"/><Relationship Id="rId460" Type="http://schemas.openxmlformats.org/officeDocument/2006/relationships/customXml" Target="../ink/ink482.xml"/><Relationship Id="rId516" Type="http://schemas.openxmlformats.org/officeDocument/2006/relationships/customXml" Target="../ink/ink510.xml"/><Relationship Id="rId48" Type="http://schemas.openxmlformats.org/officeDocument/2006/relationships/customXml" Target="../ink/ink275.xml"/><Relationship Id="rId113" Type="http://schemas.openxmlformats.org/officeDocument/2006/relationships/image" Target="../media/image348.png"/><Relationship Id="rId320" Type="http://schemas.openxmlformats.org/officeDocument/2006/relationships/customXml" Target="../ink/ink412.xml"/><Relationship Id="rId558" Type="http://schemas.openxmlformats.org/officeDocument/2006/relationships/customXml" Target="../ink/ink531.xml"/><Relationship Id="rId155" Type="http://schemas.openxmlformats.org/officeDocument/2006/relationships/image" Target="../media/image369.png"/><Relationship Id="rId197" Type="http://schemas.openxmlformats.org/officeDocument/2006/relationships/image" Target="../media/image390.png"/><Relationship Id="rId362" Type="http://schemas.openxmlformats.org/officeDocument/2006/relationships/customXml" Target="../ink/ink433.xml"/><Relationship Id="rId418" Type="http://schemas.openxmlformats.org/officeDocument/2006/relationships/customXml" Target="../ink/ink461.xml"/><Relationship Id="rId222" Type="http://schemas.openxmlformats.org/officeDocument/2006/relationships/customXml" Target="../ink/ink362.xml"/><Relationship Id="rId264" Type="http://schemas.openxmlformats.org/officeDocument/2006/relationships/image" Target="../media/image423.png"/><Relationship Id="rId471" Type="http://schemas.openxmlformats.org/officeDocument/2006/relationships/image" Target="../media/image526.png"/><Relationship Id="rId17" Type="http://schemas.openxmlformats.org/officeDocument/2006/relationships/image" Target="../media/image300.png"/><Relationship Id="rId59" Type="http://schemas.openxmlformats.org/officeDocument/2006/relationships/image" Target="../media/image321.png"/><Relationship Id="rId124" Type="http://schemas.openxmlformats.org/officeDocument/2006/relationships/customXml" Target="../ink/ink313.xml"/><Relationship Id="rId527" Type="http://schemas.openxmlformats.org/officeDocument/2006/relationships/image" Target="../media/image554.png"/><Relationship Id="rId569" Type="http://schemas.openxmlformats.org/officeDocument/2006/relationships/image" Target="../media/image575.png"/><Relationship Id="rId70" Type="http://schemas.openxmlformats.org/officeDocument/2006/relationships/customXml" Target="../ink/ink286.xml"/><Relationship Id="rId166" Type="http://schemas.openxmlformats.org/officeDocument/2006/relationships/customXml" Target="../ink/ink334.xml"/><Relationship Id="rId331" Type="http://schemas.openxmlformats.org/officeDocument/2006/relationships/image" Target="../media/image456.png"/><Relationship Id="rId373" Type="http://schemas.openxmlformats.org/officeDocument/2006/relationships/image" Target="../media/image477.png"/><Relationship Id="rId429" Type="http://schemas.openxmlformats.org/officeDocument/2006/relationships/image" Target="../media/image505.png"/><Relationship Id="rId580" Type="http://schemas.openxmlformats.org/officeDocument/2006/relationships/customXml" Target="../ink/ink54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8.png"/><Relationship Id="rId440" Type="http://schemas.openxmlformats.org/officeDocument/2006/relationships/customXml" Target="../ink/ink472.xml"/><Relationship Id="rId28" Type="http://schemas.openxmlformats.org/officeDocument/2006/relationships/customXml" Target="../ink/ink265.xml"/><Relationship Id="rId275" Type="http://schemas.openxmlformats.org/officeDocument/2006/relationships/customXml" Target="../ink/ink389.xml"/><Relationship Id="rId300" Type="http://schemas.openxmlformats.org/officeDocument/2006/relationships/image" Target="../media/image441.png"/><Relationship Id="rId482" Type="http://schemas.openxmlformats.org/officeDocument/2006/relationships/customXml" Target="../ink/ink493.xml"/><Relationship Id="rId538" Type="http://schemas.openxmlformats.org/officeDocument/2006/relationships/customXml" Target="../ink/ink521.xml"/><Relationship Id="rId81" Type="http://schemas.openxmlformats.org/officeDocument/2006/relationships/image" Target="../media/image332.png"/><Relationship Id="rId135" Type="http://schemas.openxmlformats.org/officeDocument/2006/relationships/image" Target="../media/image359.png"/><Relationship Id="rId177" Type="http://schemas.openxmlformats.org/officeDocument/2006/relationships/image" Target="../media/image380.png"/><Relationship Id="rId342" Type="http://schemas.openxmlformats.org/officeDocument/2006/relationships/customXml" Target="../ink/ink423.xml"/><Relationship Id="rId384" Type="http://schemas.openxmlformats.org/officeDocument/2006/relationships/customXml" Target="../ink/ink444.xml"/><Relationship Id="rId591" Type="http://schemas.openxmlformats.org/officeDocument/2006/relationships/image" Target="../media/image586.png"/><Relationship Id="rId605" Type="http://schemas.openxmlformats.org/officeDocument/2006/relationships/image" Target="../media/image593.png"/><Relationship Id="rId202" Type="http://schemas.openxmlformats.org/officeDocument/2006/relationships/customXml" Target="../ink/ink352.xml"/><Relationship Id="rId244" Type="http://schemas.openxmlformats.org/officeDocument/2006/relationships/image" Target="../media/image413.png"/><Relationship Id="rId39" Type="http://schemas.openxmlformats.org/officeDocument/2006/relationships/image" Target="../media/image311.png"/><Relationship Id="rId286" Type="http://schemas.openxmlformats.org/officeDocument/2006/relationships/image" Target="../media/image434.png"/><Relationship Id="rId451" Type="http://schemas.openxmlformats.org/officeDocument/2006/relationships/image" Target="../media/image516.png"/><Relationship Id="rId493" Type="http://schemas.openxmlformats.org/officeDocument/2006/relationships/image" Target="../media/image537.png"/><Relationship Id="rId507" Type="http://schemas.openxmlformats.org/officeDocument/2006/relationships/image" Target="../media/image544.png"/><Relationship Id="rId549" Type="http://schemas.openxmlformats.org/officeDocument/2006/relationships/image" Target="../media/image565.png"/><Relationship Id="rId50" Type="http://schemas.openxmlformats.org/officeDocument/2006/relationships/customXml" Target="../ink/ink276.xml"/><Relationship Id="rId104" Type="http://schemas.openxmlformats.org/officeDocument/2006/relationships/customXml" Target="../ink/ink303.xml"/><Relationship Id="rId146" Type="http://schemas.openxmlformats.org/officeDocument/2006/relationships/customXml" Target="../ink/ink324.xml"/><Relationship Id="rId188" Type="http://schemas.openxmlformats.org/officeDocument/2006/relationships/customXml" Target="../ink/ink345.xml"/><Relationship Id="rId311" Type="http://schemas.openxmlformats.org/officeDocument/2006/relationships/customXml" Target="../ink/ink407.xml"/><Relationship Id="rId353" Type="http://schemas.openxmlformats.org/officeDocument/2006/relationships/image" Target="../media/image467.png"/><Relationship Id="rId395" Type="http://schemas.openxmlformats.org/officeDocument/2006/relationships/image" Target="../media/image488.png"/><Relationship Id="rId409" Type="http://schemas.openxmlformats.org/officeDocument/2006/relationships/image" Target="../media/image495.png"/><Relationship Id="rId560" Type="http://schemas.openxmlformats.org/officeDocument/2006/relationships/customXml" Target="../ink/ink532.xml"/><Relationship Id="rId92" Type="http://schemas.openxmlformats.org/officeDocument/2006/relationships/customXml" Target="../ink/ink297.xml"/><Relationship Id="rId213" Type="http://schemas.openxmlformats.org/officeDocument/2006/relationships/image" Target="../media/image398.png"/><Relationship Id="rId420" Type="http://schemas.openxmlformats.org/officeDocument/2006/relationships/customXml" Target="../ink/ink462.xml"/><Relationship Id="rId616" Type="http://schemas.openxmlformats.org/officeDocument/2006/relationships/customXml" Target="../ink/ink560.xml"/><Relationship Id="rId255" Type="http://schemas.openxmlformats.org/officeDocument/2006/relationships/customXml" Target="../ink/ink379.xml"/><Relationship Id="rId297" Type="http://schemas.openxmlformats.org/officeDocument/2006/relationships/customXml" Target="../ink/ink400.xml"/><Relationship Id="rId462" Type="http://schemas.openxmlformats.org/officeDocument/2006/relationships/customXml" Target="../ink/ink483.xml"/><Relationship Id="rId518" Type="http://schemas.openxmlformats.org/officeDocument/2006/relationships/customXml" Target="../ink/ink511.xml"/><Relationship Id="rId115" Type="http://schemas.openxmlformats.org/officeDocument/2006/relationships/image" Target="../media/image349.png"/><Relationship Id="rId157" Type="http://schemas.openxmlformats.org/officeDocument/2006/relationships/image" Target="../media/image370.png"/><Relationship Id="rId322" Type="http://schemas.openxmlformats.org/officeDocument/2006/relationships/customXml" Target="../ink/ink413.xml"/><Relationship Id="rId364" Type="http://schemas.openxmlformats.org/officeDocument/2006/relationships/customXml" Target="../ink/ink434.xml"/><Relationship Id="rId61" Type="http://schemas.openxmlformats.org/officeDocument/2006/relationships/image" Target="../media/image322.png"/><Relationship Id="rId199" Type="http://schemas.openxmlformats.org/officeDocument/2006/relationships/image" Target="../media/image391.png"/><Relationship Id="rId571" Type="http://schemas.openxmlformats.org/officeDocument/2006/relationships/image" Target="../media/image576.png"/><Relationship Id="rId19" Type="http://schemas.openxmlformats.org/officeDocument/2006/relationships/image" Target="../media/image301.png"/><Relationship Id="rId224" Type="http://schemas.openxmlformats.org/officeDocument/2006/relationships/customXml" Target="../ink/ink363.xml"/><Relationship Id="rId266" Type="http://schemas.openxmlformats.org/officeDocument/2006/relationships/image" Target="../media/image424.png"/><Relationship Id="rId431" Type="http://schemas.openxmlformats.org/officeDocument/2006/relationships/image" Target="../media/image506.png"/><Relationship Id="rId473" Type="http://schemas.openxmlformats.org/officeDocument/2006/relationships/image" Target="../media/image527.png"/><Relationship Id="rId529" Type="http://schemas.openxmlformats.org/officeDocument/2006/relationships/image" Target="../media/image555.png"/><Relationship Id="rId30" Type="http://schemas.openxmlformats.org/officeDocument/2006/relationships/customXml" Target="../ink/ink266.xml"/><Relationship Id="rId126" Type="http://schemas.openxmlformats.org/officeDocument/2006/relationships/customXml" Target="../ink/ink314.xml"/><Relationship Id="rId168" Type="http://schemas.openxmlformats.org/officeDocument/2006/relationships/customXml" Target="../ink/ink335.xml"/><Relationship Id="rId333" Type="http://schemas.openxmlformats.org/officeDocument/2006/relationships/image" Target="../media/image457.png"/><Relationship Id="rId540" Type="http://schemas.openxmlformats.org/officeDocument/2006/relationships/customXml" Target="../ink/ink522.xml"/><Relationship Id="rId72" Type="http://schemas.openxmlformats.org/officeDocument/2006/relationships/customXml" Target="../ink/ink287.xml"/><Relationship Id="rId375" Type="http://schemas.openxmlformats.org/officeDocument/2006/relationships/image" Target="../media/image478.png"/><Relationship Id="rId582" Type="http://schemas.openxmlformats.org/officeDocument/2006/relationships/customXml" Target="../ink/ink543.xml"/><Relationship Id="rId3" Type="http://schemas.openxmlformats.org/officeDocument/2006/relationships/image" Target="../media/image293.png"/><Relationship Id="rId235" Type="http://schemas.openxmlformats.org/officeDocument/2006/relationships/image" Target="../media/image409.png"/><Relationship Id="rId277" Type="http://schemas.openxmlformats.org/officeDocument/2006/relationships/customXml" Target="../ink/ink390.xml"/><Relationship Id="rId400" Type="http://schemas.openxmlformats.org/officeDocument/2006/relationships/customXml" Target="../ink/ink452.xml"/><Relationship Id="rId442" Type="http://schemas.openxmlformats.org/officeDocument/2006/relationships/customXml" Target="../ink/ink473.xml"/><Relationship Id="rId484" Type="http://schemas.openxmlformats.org/officeDocument/2006/relationships/customXml" Target="../ink/ink494.xml"/><Relationship Id="rId137" Type="http://schemas.openxmlformats.org/officeDocument/2006/relationships/image" Target="../media/image360.png"/><Relationship Id="rId302" Type="http://schemas.openxmlformats.org/officeDocument/2006/relationships/image" Target="../media/image442.png"/><Relationship Id="rId344" Type="http://schemas.openxmlformats.org/officeDocument/2006/relationships/customXml" Target="../ink/ink424.xml"/><Relationship Id="rId41" Type="http://schemas.openxmlformats.org/officeDocument/2006/relationships/image" Target="../media/image312.png"/><Relationship Id="rId83" Type="http://schemas.openxmlformats.org/officeDocument/2006/relationships/image" Target="../media/image333.png"/><Relationship Id="rId179" Type="http://schemas.openxmlformats.org/officeDocument/2006/relationships/image" Target="../media/image381.png"/><Relationship Id="rId386" Type="http://schemas.openxmlformats.org/officeDocument/2006/relationships/customXml" Target="../ink/ink445.xml"/><Relationship Id="rId551" Type="http://schemas.openxmlformats.org/officeDocument/2006/relationships/image" Target="../media/image566.png"/><Relationship Id="rId593" Type="http://schemas.openxmlformats.org/officeDocument/2006/relationships/image" Target="../media/image587.png"/><Relationship Id="rId607" Type="http://schemas.openxmlformats.org/officeDocument/2006/relationships/image" Target="../media/image594.png"/><Relationship Id="rId190" Type="http://schemas.openxmlformats.org/officeDocument/2006/relationships/customXml" Target="../ink/ink346.xml"/><Relationship Id="rId204" Type="http://schemas.openxmlformats.org/officeDocument/2006/relationships/customXml" Target="../ink/ink353.xml"/><Relationship Id="rId246" Type="http://schemas.openxmlformats.org/officeDocument/2006/relationships/image" Target="../media/image414.png"/><Relationship Id="rId288" Type="http://schemas.openxmlformats.org/officeDocument/2006/relationships/image" Target="../media/image435.png"/><Relationship Id="rId411" Type="http://schemas.openxmlformats.org/officeDocument/2006/relationships/image" Target="../media/image496.png"/><Relationship Id="rId453" Type="http://schemas.openxmlformats.org/officeDocument/2006/relationships/image" Target="../media/image517.png"/><Relationship Id="rId509" Type="http://schemas.openxmlformats.org/officeDocument/2006/relationships/image" Target="../media/image545.png"/><Relationship Id="rId106" Type="http://schemas.openxmlformats.org/officeDocument/2006/relationships/customXml" Target="../ink/ink304.xml"/><Relationship Id="rId313" Type="http://schemas.openxmlformats.org/officeDocument/2006/relationships/customXml" Target="../ink/ink408.xml"/><Relationship Id="rId495" Type="http://schemas.openxmlformats.org/officeDocument/2006/relationships/image" Target="../media/image538.png"/><Relationship Id="rId10" Type="http://schemas.openxmlformats.org/officeDocument/2006/relationships/customXml" Target="../ink/ink256.xml"/><Relationship Id="rId52" Type="http://schemas.openxmlformats.org/officeDocument/2006/relationships/customXml" Target="../ink/ink277.xml"/><Relationship Id="rId94" Type="http://schemas.openxmlformats.org/officeDocument/2006/relationships/customXml" Target="../ink/ink298.xml"/><Relationship Id="rId148" Type="http://schemas.openxmlformats.org/officeDocument/2006/relationships/customXml" Target="../ink/ink325.xml"/><Relationship Id="rId355" Type="http://schemas.openxmlformats.org/officeDocument/2006/relationships/image" Target="../media/image468.png"/><Relationship Id="rId397" Type="http://schemas.openxmlformats.org/officeDocument/2006/relationships/image" Target="../media/image489.png"/><Relationship Id="rId520" Type="http://schemas.openxmlformats.org/officeDocument/2006/relationships/customXml" Target="../ink/ink512.xml"/><Relationship Id="rId562" Type="http://schemas.openxmlformats.org/officeDocument/2006/relationships/customXml" Target="../ink/ink533.xml"/><Relationship Id="rId215" Type="http://schemas.openxmlformats.org/officeDocument/2006/relationships/image" Target="../media/image399.png"/><Relationship Id="rId257" Type="http://schemas.openxmlformats.org/officeDocument/2006/relationships/customXml" Target="../ink/ink380.xml"/><Relationship Id="rId422" Type="http://schemas.openxmlformats.org/officeDocument/2006/relationships/customXml" Target="../ink/ink463.xml"/><Relationship Id="rId464" Type="http://schemas.openxmlformats.org/officeDocument/2006/relationships/customXml" Target="../ink/ink484.xml"/><Relationship Id="rId299" Type="http://schemas.openxmlformats.org/officeDocument/2006/relationships/customXml" Target="../ink/ink401.xml"/><Relationship Id="rId63" Type="http://schemas.openxmlformats.org/officeDocument/2006/relationships/image" Target="../media/image323.png"/><Relationship Id="rId159" Type="http://schemas.openxmlformats.org/officeDocument/2006/relationships/image" Target="../media/image371.png"/><Relationship Id="rId366" Type="http://schemas.openxmlformats.org/officeDocument/2006/relationships/customXml" Target="../ink/ink435.xml"/><Relationship Id="rId573" Type="http://schemas.openxmlformats.org/officeDocument/2006/relationships/image" Target="../media/image577.png"/><Relationship Id="rId226" Type="http://schemas.openxmlformats.org/officeDocument/2006/relationships/customXml" Target="../ink/ink364.xml"/><Relationship Id="rId433" Type="http://schemas.openxmlformats.org/officeDocument/2006/relationships/image" Target="../media/image507.png"/><Relationship Id="rId74" Type="http://schemas.openxmlformats.org/officeDocument/2006/relationships/customXml" Target="../ink/ink288.xml"/><Relationship Id="rId377" Type="http://schemas.openxmlformats.org/officeDocument/2006/relationships/image" Target="../media/image479.png"/><Relationship Id="rId500" Type="http://schemas.openxmlformats.org/officeDocument/2006/relationships/customXml" Target="../ink/ink502.xml"/><Relationship Id="rId584" Type="http://schemas.openxmlformats.org/officeDocument/2006/relationships/customXml" Target="../ink/ink544.xml"/><Relationship Id="rId5" Type="http://schemas.openxmlformats.org/officeDocument/2006/relationships/image" Target="../media/image294.png"/><Relationship Id="rId237" Type="http://schemas.openxmlformats.org/officeDocument/2006/relationships/customXml" Target="../ink/ink370.xml"/><Relationship Id="rId444" Type="http://schemas.openxmlformats.org/officeDocument/2006/relationships/customXml" Target="../ink/ink474.xml"/><Relationship Id="rId290" Type="http://schemas.openxmlformats.org/officeDocument/2006/relationships/image" Target="../media/image436.png"/><Relationship Id="rId304" Type="http://schemas.openxmlformats.org/officeDocument/2006/relationships/image" Target="../media/image443.png"/><Relationship Id="rId388" Type="http://schemas.openxmlformats.org/officeDocument/2006/relationships/customXml" Target="../ink/ink446.xml"/><Relationship Id="rId511" Type="http://schemas.openxmlformats.org/officeDocument/2006/relationships/image" Target="../media/image546.png"/><Relationship Id="rId609" Type="http://schemas.openxmlformats.org/officeDocument/2006/relationships/image" Target="../media/image595.png"/><Relationship Id="rId85" Type="http://schemas.openxmlformats.org/officeDocument/2006/relationships/image" Target="../media/image334.png"/><Relationship Id="rId150" Type="http://schemas.openxmlformats.org/officeDocument/2006/relationships/customXml" Target="../ink/ink326.xml"/><Relationship Id="rId595" Type="http://schemas.openxmlformats.org/officeDocument/2006/relationships/image" Target="../media/image588.png"/><Relationship Id="rId248" Type="http://schemas.openxmlformats.org/officeDocument/2006/relationships/image" Target="../media/image415.png"/><Relationship Id="rId455" Type="http://schemas.openxmlformats.org/officeDocument/2006/relationships/image" Target="../media/image518.png"/><Relationship Id="rId12" Type="http://schemas.openxmlformats.org/officeDocument/2006/relationships/customXml" Target="../ink/ink257.xml"/><Relationship Id="rId108" Type="http://schemas.openxmlformats.org/officeDocument/2006/relationships/customXml" Target="../ink/ink305.xml"/><Relationship Id="rId315" Type="http://schemas.openxmlformats.org/officeDocument/2006/relationships/customXml" Target="../ink/ink409.xml"/><Relationship Id="rId522" Type="http://schemas.openxmlformats.org/officeDocument/2006/relationships/customXml" Target="../ink/ink513.xml"/><Relationship Id="rId96" Type="http://schemas.openxmlformats.org/officeDocument/2006/relationships/customXml" Target="../ink/ink299.xml"/><Relationship Id="rId161" Type="http://schemas.openxmlformats.org/officeDocument/2006/relationships/image" Target="../media/image372.png"/><Relationship Id="rId399" Type="http://schemas.openxmlformats.org/officeDocument/2006/relationships/image" Target="../media/image490.png"/><Relationship Id="rId259" Type="http://schemas.openxmlformats.org/officeDocument/2006/relationships/customXml" Target="../ink/ink381.xml"/><Relationship Id="rId466" Type="http://schemas.openxmlformats.org/officeDocument/2006/relationships/customXml" Target="../ink/ink485.xml"/><Relationship Id="rId23" Type="http://schemas.openxmlformats.org/officeDocument/2006/relationships/image" Target="../media/image303.png"/><Relationship Id="rId119" Type="http://schemas.openxmlformats.org/officeDocument/2006/relationships/image" Target="../media/image351.png"/><Relationship Id="rId326" Type="http://schemas.openxmlformats.org/officeDocument/2006/relationships/customXml" Target="../ink/ink415.xml"/><Relationship Id="rId533" Type="http://schemas.openxmlformats.org/officeDocument/2006/relationships/image" Target="../media/image557.png"/><Relationship Id="rId172" Type="http://schemas.openxmlformats.org/officeDocument/2006/relationships/customXml" Target="../ink/ink337.xml"/><Relationship Id="rId477" Type="http://schemas.openxmlformats.org/officeDocument/2006/relationships/image" Target="../media/image529.png"/><Relationship Id="rId600" Type="http://schemas.openxmlformats.org/officeDocument/2006/relationships/customXml" Target="../ink/ink552.xml"/><Relationship Id="rId337" Type="http://schemas.openxmlformats.org/officeDocument/2006/relationships/image" Target="../media/image459.png"/><Relationship Id="rId34" Type="http://schemas.openxmlformats.org/officeDocument/2006/relationships/customXml" Target="../ink/ink268.xml"/><Relationship Id="rId544" Type="http://schemas.openxmlformats.org/officeDocument/2006/relationships/customXml" Target="../ink/ink524.xml"/><Relationship Id="rId183" Type="http://schemas.openxmlformats.org/officeDocument/2006/relationships/image" Target="../media/image383.png"/><Relationship Id="rId390" Type="http://schemas.openxmlformats.org/officeDocument/2006/relationships/customXml" Target="../ink/ink447.xml"/><Relationship Id="rId404" Type="http://schemas.openxmlformats.org/officeDocument/2006/relationships/customXml" Target="../ink/ink454.xml"/><Relationship Id="rId611" Type="http://schemas.openxmlformats.org/officeDocument/2006/relationships/image" Target="../media/image596.png"/><Relationship Id="rId250" Type="http://schemas.openxmlformats.org/officeDocument/2006/relationships/image" Target="../media/image416.png"/><Relationship Id="rId488" Type="http://schemas.openxmlformats.org/officeDocument/2006/relationships/customXml" Target="../ink/ink496.xml"/><Relationship Id="rId45" Type="http://schemas.openxmlformats.org/officeDocument/2006/relationships/image" Target="../media/image314.png"/><Relationship Id="rId110" Type="http://schemas.openxmlformats.org/officeDocument/2006/relationships/customXml" Target="../ink/ink306.xml"/><Relationship Id="rId348" Type="http://schemas.openxmlformats.org/officeDocument/2006/relationships/customXml" Target="../ink/ink426.xml"/><Relationship Id="rId555" Type="http://schemas.openxmlformats.org/officeDocument/2006/relationships/image" Target="../media/image568.png"/><Relationship Id="rId194" Type="http://schemas.openxmlformats.org/officeDocument/2006/relationships/customXml" Target="../ink/ink348.xml"/><Relationship Id="rId208" Type="http://schemas.openxmlformats.org/officeDocument/2006/relationships/customXml" Target="../ink/ink355.xml"/><Relationship Id="rId415" Type="http://schemas.openxmlformats.org/officeDocument/2006/relationships/image" Target="../media/image498.png"/><Relationship Id="rId261" Type="http://schemas.openxmlformats.org/officeDocument/2006/relationships/customXml" Target="../ink/ink382.xml"/><Relationship Id="rId499" Type="http://schemas.openxmlformats.org/officeDocument/2006/relationships/image" Target="../media/image540.png"/><Relationship Id="rId56" Type="http://schemas.openxmlformats.org/officeDocument/2006/relationships/customXml" Target="../ink/ink279.xml"/><Relationship Id="rId359" Type="http://schemas.openxmlformats.org/officeDocument/2006/relationships/image" Target="../media/image470.png"/><Relationship Id="rId566" Type="http://schemas.openxmlformats.org/officeDocument/2006/relationships/customXml" Target="../ink/ink535.xml"/><Relationship Id="rId121" Type="http://schemas.openxmlformats.org/officeDocument/2006/relationships/image" Target="../media/image352.png"/><Relationship Id="rId219" Type="http://schemas.openxmlformats.org/officeDocument/2006/relationships/image" Target="../media/image401.png"/><Relationship Id="rId426" Type="http://schemas.openxmlformats.org/officeDocument/2006/relationships/customXml" Target="../ink/ink465.xml"/><Relationship Id="rId67" Type="http://schemas.openxmlformats.org/officeDocument/2006/relationships/image" Target="../media/image325.png"/><Relationship Id="rId272" Type="http://schemas.openxmlformats.org/officeDocument/2006/relationships/image" Target="../media/image427.png"/><Relationship Id="rId577" Type="http://schemas.openxmlformats.org/officeDocument/2006/relationships/image" Target="../media/image57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.png"/><Relationship Id="rId21" Type="http://schemas.openxmlformats.org/officeDocument/2006/relationships/customXml" Target="../ink/ink571.xml"/><Relationship Id="rId42" Type="http://schemas.openxmlformats.org/officeDocument/2006/relationships/image" Target="../media/image618.png"/><Relationship Id="rId63" Type="http://schemas.openxmlformats.org/officeDocument/2006/relationships/customXml" Target="../ink/ink592.xml"/><Relationship Id="rId84" Type="http://schemas.openxmlformats.org/officeDocument/2006/relationships/image" Target="../media/image639.png"/><Relationship Id="rId138" Type="http://schemas.openxmlformats.org/officeDocument/2006/relationships/customXml" Target="../ink/ink630.xml"/><Relationship Id="rId107" Type="http://schemas.openxmlformats.org/officeDocument/2006/relationships/image" Target="../media/image650.png"/><Relationship Id="rId11" Type="http://schemas.openxmlformats.org/officeDocument/2006/relationships/customXml" Target="../ink/ink566.xml"/><Relationship Id="rId32" Type="http://schemas.openxmlformats.org/officeDocument/2006/relationships/image" Target="../media/image613.png"/><Relationship Id="rId53" Type="http://schemas.openxmlformats.org/officeDocument/2006/relationships/customXml" Target="../ink/ink587.xml"/><Relationship Id="rId74" Type="http://schemas.openxmlformats.org/officeDocument/2006/relationships/image" Target="../media/image634.png"/><Relationship Id="rId128" Type="http://schemas.openxmlformats.org/officeDocument/2006/relationships/customXml" Target="../ink/ink625.xml"/><Relationship Id="rId149" Type="http://schemas.openxmlformats.org/officeDocument/2006/relationships/image" Target="../media/image19.png"/><Relationship Id="rId5" Type="http://schemas.openxmlformats.org/officeDocument/2006/relationships/image" Target="../media/image600.png"/><Relationship Id="rId95" Type="http://schemas.openxmlformats.org/officeDocument/2006/relationships/image" Target="../media/image644.png"/><Relationship Id="rId22" Type="http://schemas.openxmlformats.org/officeDocument/2006/relationships/image" Target="../media/image608.png"/><Relationship Id="rId27" Type="http://schemas.openxmlformats.org/officeDocument/2006/relationships/customXml" Target="../ink/ink574.xml"/><Relationship Id="rId43" Type="http://schemas.openxmlformats.org/officeDocument/2006/relationships/customXml" Target="../ink/ink582.xml"/><Relationship Id="rId48" Type="http://schemas.openxmlformats.org/officeDocument/2006/relationships/image" Target="../media/image621.png"/><Relationship Id="rId64" Type="http://schemas.openxmlformats.org/officeDocument/2006/relationships/image" Target="../media/image629.png"/><Relationship Id="rId69" Type="http://schemas.openxmlformats.org/officeDocument/2006/relationships/customXml" Target="../ink/ink595.xml"/><Relationship Id="rId113" Type="http://schemas.openxmlformats.org/officeDocument/2006/relationships/image" Target="../media/image1.png"/><Relationship Id="rId118" Type="http://schemas.openxmlformats.org/officeDocument/2006/relationships/customXml" Target="../ink/ink620.xml"/><Relationship Id="rId134" Type="http://schemas.openxmlformats.org/officeDocument/2006/relationships/customXml" Target="../ink/ink628.xml"/><Relationship Id="rId139" Type="http://schemas.openxmlformats.org/officeDocument/2006/relationships/image" Target="../media/image14.png"/><Relationship Id="rId80" Type="http://schemas.openxmlformats.org/officeDocument/2006/relationships/image" Target="../media/image637.png"/><Relationship Id="rId85" Type="http://schemas.openxmlformats.org/officeDocument/2006/relationships/customXml" Target="../ink/ink603.xml"/><Relationship Id="rId150" Type="http://schemas.openxmlformats.org/officeDocument/2006/relationships/customXml" Target="../ink/ink636.xml"/><Relationship Id="rId155" Type="http://schemas.openxmlformats.org/officeDocument/2006/relationships/image" Target="../media/image22.png"/><Relationship Id="rId12" Type="http://schemas.openxmlformats.org/officeDocument/2006/relationships/image" Target="../media/image603.png"/><Relationship Id="rId17" Type="http://schemas.openxmlformats.org/officeDocument/2006/relationships/customXml" Target="../ink/ink569.xml"/><Relationship Id="rId33" Type="http://schemas.openxmlformats.org/officeDocument/2006/relationships/customXml" Target="../ink/ink577.xml"/><Relationship Id="rId38" Type="http://schemas.openxmlformats.org/officeDocument/2006/relationships/image" Target="../media/image616.png"/><Relationship Id="rId59" Type="http://schemas.openxmlformats.org/officeDocument/2006/relationships/customXml" Target="../ink/ink590.xml"/><Relationship Id="rId103" Type="http://schemas.openxmlformats.org/officeDocument/2006/relationships/image" Target="../media/image648.png"/><Relationship Id="rId108" Type="http://schemas.openxmlformats.org/officeDocument/2006/relationships/customXml" Target="../ink/ink615.xml"/><Relationship Id="rId124" Type="http://schemas.openxmlformats.org/officeDocument/2006/relationships/customXml" Target="../ink/ink623.xml"/><Relationship Id="rId129" Type="http://schemas.openxmlformats.org/officeDocument/2006/relationships/image" Target="../media/image9.png"/><Relationship Id="rId54" Type="http://schemas.openxmlformats.org/officeDocument/2006/relationships/image" Target="../media/image624.png"/><Relationship Id="rId70" Type="http://schemas.openxmlformats.org/officeDocument/2006/relationships/image" Target="../media/image632.png"/><Relationship Id="rId75" Type="http://schemas.openxmlformats.org/officeDocument/2006/relationships/customXml" Target="../ink/ink598.xml"/><Relationship Id="rId91" Type="http://schemas.openxmlformats.org/officeDocument/2006/relationships/customXml" Target="../ink/ink606.xml"/><Relationship Id="rId96" Type="http://schemas.openxmlformats.org/officeDocument/2006/relationships/customXml" Target="../ink/ink609.xml"/><Relationship Id="rId140" Type="http://schemas.openxmlformats.org/officeDocument/2006/relationships/customXml" Target="../ink/ink631.xml"/><Relationship Id="rId14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3.xml"/><Relationship Id="rId23" Type="http://schemas.openxmlformats.org/officeDocument/2006/relationships/customXml" Target="../ink/ink572.xml"/><Relationship Id="rId28" Type="http://schemas.openxmlformats.org/officeDocument/2006/relationships/image" Target="../media/image611.png"/><Relationship Id="rId49" Type="http://schemas.openxmlformats.org/officeDocument/2006/relationships/customXml" Target="../ink/ink585.xml"/><Relationship Id="rId114" Type="http://schemas.openxmlformats.org/officeDocument/2006/relationships/customXml" Target="../ink/ink618.xml"/><Relationship Id="rId119" Type="http://schemas.openxmlformats.org/officeDocument/2006/relationships/image" Target="../media/image4.png"/><Relationship Id="rId44" Type="http://schemas.openxmlformats.org/officeDocument/2006/relationships/image" Target="../media/image619.png"/><Relationship Id="rId60" Type="http://schemas.openxmlformats.org/officeDocument/2006/relationships/image" Target="../media/image627.png"/><Relationship Id="rId65" Type="http://schemas.openxmlformats.org/officeDocument/2006/relationships/customXml" Target="../ink/ink593.xml"/><Relationship Id="rId81" Type="http://schemas.openxmlformats.org/officeDocument/2006/relationships/customXml" Target="../ink/ink601.xml"/><Relationship Id="rId86" Type="http://schemas.openxmlformats.org/officeDocument/2006/relationships/image" Target="../media/image640.png"/><Relationship Id="rId130" Type="http://schemas.openxmlformats.org/officeDocument/2006/relationships/customXml" Target="../ink/ink626.xml"/><Relationship Id="rId135" Type="http://schemas.openxmlformats.org/officeDocument/2006/relationships/image" Target="../media/image12.png"/><Relationship Id="rId151" Type="http://schemas.openxmlformats.org/officeDocument/2006/relationships/image" Target="../media/image20.png"/><Relationship Id="rId13" Type="http://schemas.openxmlformats.org/officeDocument/2006/relationships/customXml" Target="../ink/ink567.xml"/><Relationship Id="rId18" Type="http://schemas.openxmlformats.org/officeDocument/2006/relationships/image" Target="../media/image606.png"/><Relationship Id="rId39" Type="http://schemas.openxmlformats.org/officeDocument/2006/relationships/customXml" Target="../ink/ink580.xml"/><Relationship Id="rId109" Type="http://schemas.openxmlformats.org/officeDocument/2006/relationships/image" Target="../media/image651.png"/><Relationship Id="rId34" Type="http://schemas.openxmlformats.org/officeDocument/2006/relationships/image" Target="../media/image614.png"/><Relationship Id="rId50" Type="http://schemas.openxmlformats.org/officeDocument/2006/relationships/image" Target="../media/image622.png"/><Relationship Id="rId55" Type="http://schemas.openxmlformats.org/officeDocument/2006/relationships/customXml" Target="../ink/ink588.xml"/><Relationship Id="rId76" Type="http://schemas.openxmlformats.org/officeDocument/2006/relationships/image" Target="../media/image635.png"/><Relationship Id="rId97" Type="http://schemas.openxmlformats.org/officeDocument/2006/relationships/image" Target="../media/image645.png"/><Relationship Id="rId104" Type="http://schemas.openxmlformats.org/officeDocument/2006/relationships/customXml" Target="../ink/ink613.xml"/><Relationship Id="rId120" Type="http://schemas.openxmlformats.org/officeDocument/2006/relationships/customXml" Target="../ink/ink621.xml"/><Relationship Id="rId125" Type="http://schemas.openxmlformats.org/officeDocument/2006/relationships/image" Target="../media/image7.png"/><Relationship Id="rId141" Type="http://schemas.openxmlformats.org/officeDocument/2006/relationships/image" Target="../media/image15.png"/><Relationship Id="rId146" Type="http://schemas.openxmlformats.org/officeDocument/2006/relationships/customXml" Target="../ink/ink634.xml"/><Relationship Id="rId7" Type="http://schemas.openxmlformats.org/officeDocument/2006/relationships/customXml" Target="../ink/ink564.xml"/><Relationship Id="rId71" Type="http://schemas.openxmlformats.org/officeDocument/2006/relationships/customXml" Target="../ink/ink596.xml"/><Relationship Id="rId92" Type="http://schemas.openxmlformats.org/officeDocument/2006/relationships/customXml" Target="../ink/ink607.xml"/><Relationship Id="rId2" Type="http://schemas.openxmlformats.org/officeDocument/2006/relationships/customXml" Target="../ink/ink561.xml"/><Relationship Id="rId29" Type="http://schemas.openxmlformats.org/officeDocument/2006/relationships/customXml" Target="../ink/ink575.xml"/><Relationship Id="rId24" Type="http://schemas.openxmlformats.org/officeDocument/2006/relationships/image" Target="../media/image609.png"/><Relationship Id="rId40" Type="http://schemas.openxmlformats.org/officeDocument/2006/relationships/image" Target="../media/image617.png"/><Relationship Id="rId45" Type="http://schemas.openxmlformats.org/officeDocument/2006/relationships/customXml" Target="../ink/ink583.xml"/><Relationship Id="rId66" Type="http://schemas.openxmlformats.org/officeDocument/2006/relationships/image" Target="../media/image630.png"/><Relationship Id="rId87" Type="http://schemas.openxmlformats.org/officeDocument/2006/relationships/customXml" Target="../ink/ink604.xml"/><Relationship Id="rId110" Type="http://schemas.openxmlformats.org/officeDocument/2006/relationships/customXml" Target="../ink/ink616.xml"/><Relationship Id="rId115" Type="http://schemas.openxmlformats.org/officeDocument/2006/relationships/image" Target="../media/image2.png"/><Relationship Id="rId131" Type="http://schemas.openxmlformats.org/officeDocument/2006/relationships/image" Target="../media/image10.png"/><Relationship Id="rId136" Type="http://schemas.openxmlformats.org/officeDocument/2006/relationships/customXml" Target="../ink/ink629.xml"/><Relationship Id="rId61" Type="http://schemas.openxmlformats.org/officeDocument/2006/relationships/customXml" Target="../ink/ink591.xml"/><Relationship Id="rId82" Type="http://schemas.openxmlformats.org/officeDocument/2006/relationships/image" Target="../media/image638.png"/><Relationship Id="rId152" Type="http://schemas.openxmlformats.org/officeDocument/2006/relationships/customXml" Target="../ink/ink637.xml"/><Relationship Id="rId19" Type="http://schemas.openxmlformats.org/officeDocument/2006/relationships/customXml" Target="../ink/ink570.xml"/><Relationship Id="rId14" Type="http://schemas.openxmlformats.org/officeDocument/2006/relationships/image" Target="../media/image604.png"/><Relationship Id="rId30" Type="http://schemas.openxmlformats.org/officeDocument/2006/relationships/image" Target="../media/image612.png"/><Relationship Id="rId35" Type="http://schemas.openxmlformats.org/officeDocument/2006/relationships/customXml" Target="../ink/ink578.xml"/><Relationship Id="rId56" Type="http://schemas.openxmlformats.org/officeDocument/2006/relationships/image" Target="../media/image625.png"/><Relationship Id="rId77" Type="http://schemas.openxmlformats.org/officeDocument/2006/relationships/customXml" Target="../ink/ink599.xml"/><Relationship Id="rId100" Type="http://schemas.openxmlformats.org/officeDocument/2006/relationships/customXml" Target="../ink/ink611.xml"/><Relationship Id="rId105" Type="http://schemas.openxmlformats.org/officeDocument/2006/relationships/image" Target="../media/image649.png"/><Relationship Id="rId126" Type="http://schemas.openxmlformats.org/officeDocument/2006/relationships/customXml" Target="../ink/ink624.xml"/><Relationship Id="rId147" Type="http://schemas.openxmlformats.org/officeDocument/2006/relationships/image" Target="../media/image18.png"/><Relationship Id="rId8" Type="http://schemas.openxmlformats.org/officeDocument/2006/relationships/image" Target="../media/image601.png"/><Relationship Id="rId51" Type="http://schemas.openxmlformats.org/officeDocument/2006/relationships/customXml" Target="../ink/ink586.xml"/><Relationship Id="rId72" Type="http://schemas.openxmlformats.org/officeDocument/2006/relationships/image" Target="../media/image633.png"/><Relationship Id="rId93" Type="http://schemas.openxmlformats.org/officeDocument/2006/relationships/image" Target="../media/image643.png"/><Relationship Id="rId98" Type="http://schemas.openxmlformats.org/officeDocument/2006/relationships/customXml" Target="../ink/ink610.xml"/><Relationship Id="rId121" Type="http://schemas.openxmlformats.org/officeDocument/2006/relationships/image" Target="../media/image5.png"/><Relationship Id="rId142" Type="http://schemas.openxmlformats.org/officeDocument/2006/relationships/customXml" Target="../ink/ink632.xml"/><Relationship Id="rId3" Type="http://schemas.openxmlformats.org/officeDocument/2006/relationships/image" Target="../media/image302.png"/><Relationship Id="rId25" Type="http://schemas.openxmlformats.org/officeDocument/2006/relationships/customXml" Target="../ink/ink573.xml"/><Relationship Id="rId46" Type="http://schemas.openxmlformats.org/officeDocument/2006/relationships/image" Target="../media/image620.png"/><Relationship Id="rId67" Type="http://schemas.openxmlformats.org/officeDocument/2006/relationships/customXml" Target="../ink/ink594.xml"/><Relationship Id="rId116" Type="http://schemas.openxmlformats.org/officeDocument/2006/relationships/customXml" Target="../ink/ink619.xml"/><Relationship Id="rId137" Type="http://schemas.openxmlformats.org/officeDocument/2006/relationships/image" Target="../media/image13.png"/><Relationship Id="rId20" Type="http://schemas.openxmlformats.org/officeDocument/2006/relationships/image" Target="../media/image607.png"/><Relationship Id="rId41" Type="http://schemas.openxmlformats.org/officeDocument/2006/relationships/customXml" Target="../ink/ink581.xml"/><Relationship Id="rId62" Type="http://schemas.openxmlformats.org/officeDocument/2006/relationships/image" Target="../media/image628.png"/><Relationship Id="rId83" Type="http://schemas.openxmlformats.org/officeDocument/2006/relationships/customXml" Target="../ink/ink602.xml"/><Relationship Id="rId88" Type="http://schemas.openxmlformats.org/officeDocument/2006/relationships/image" Target="../media/image641.png"/><Relationship Id="rId111" Type="http://schemas.openxmlformats.org/officeDocument/2006/relationships/image" Target="../media/image652.png"/><Relationship Id="rId132" Type="http://schemas.openxmlformats.org/officeDocument/2006/relationships/customXml" Target="../ink/ink627.xml"/><Relationship Id="rId153" Type="http://schemas.openxmlformats.org/officeDocument/2006/relationships/image" Target="../media/image21.png"/><Relationship Id="rId15" Type="http://schemas.openxmlformats.org/officeDocument/2006/relationships/customXml" Target="../ink/ink568.xml"/><Relationship Id="rId36" Type="http://schemas.openxmlformats.org/officeDocument/2006/relationships/image" Target="../media/image615.png"/><Relationship Id="rId57" Type="http://schemas.openxmlformats.org/officeDocument/2006/relationships/customXml" Target="../ink/ink589.xml"/><Relationship Id="rId106" Type="http://schemas.openxmlformats.org/officeDocument/2006/relationships/customXml" Target="../ink/ink614.xml"/><Relationship Id="rId127" Type="http://schemas.openxmlformats.org/officeDocument/2006/relationships/image" Target="../media/image8.png"/><Relationship Id="rId10" Type="http://schemas.openxmlformats.org/officeDocument/2006/relationships/image" Target="../media/image602.png"/><Relationship Id="rId31" Type="http://schemas.openxmlformats.org/officeDocument/2006/relationships/customXml" Target="../ink/ink576.xml"/><Relationship Id="rId52" Type="http://schemas.openxmlformats.org/officeDocument/2006/relationships/image" Target="../media/image623.png"/><Relationship Id="rId73" Type="http://schemas.openxmlformats.org/officeDocument/2006/relationships/customXml" Target="../ink/ink597.xml"/><Relationship Id="rId78" Type="http://schemas.openxmlformats.org/officeDocument/2006/relationships/image" Target="../media/image636.png"/><Relationship Id="rId94" Type="http://schemas.openxmlformats.org/officeDocument/2006/relationships/customXml" Target="../ink/ink608.xml"/><Relationship Id="rId99" Type="http://schemas.openxmlformats.org/officeDocument/2006/relationships/image" Target="../media/image646.png"/><Relationship Id="rId101" Type="http://schemas.openxmlformats.org/officeDocument/2006/relationships/image" Target="../media/image647.png"/><Relationship Id="rId122" Type="http://schemas.openxmlformats.org/officeDocument/2006/relationships/customXml" Target="../ink/ink622.xml"/><Relationship Id="rId143" Type="http://schemas.openxmlformats.org/officeDocument/2006/relationships/image" Target="../media/image16.png"/><Relationship Id="rId148" Type="http://schemas.openxmlformats.org/officeDocument/2006/relationships/customXml" Target="../ink/ink635.xml"/><Relationship Id="rId4" Type="http://schemas.openxmlformats.org/officeDocument/2006/relationships/customXml" Target="../ink/ink562.xml"/><Relationship Id="rId9" Type="http://schemas.openxmlformats.org/officeDocument/2006/relationships/customXml" Target="../ink/ink565.xml"/><Relationship Id="rId26" Type="http://schemas.openxmlformats.org/officeDocument/2006/relationships/image" Target="../media/image610.png"/><Relationship Id="rId47" Type="http://schemas.openxmlformats.org/officeDocument/2006/relationships/customXml" Target="../ink/ink584.xml"/><Relationship Id="rId68" Type="http://schemas.openxmlformats.org/officeDocument/2006/relationships/image" Target="../media/image631.png"/><Relationship Id="rId89" Type="http://schemas.openxmlformats.org/officeDocument/2006/relationships/customXml" Target="../ink/ink605.xml"/><Relationship Id="rId112" Type="http://schemas.openxmlformats.org/officeDocument/2006/relationships/customXml" Target="../ink/ink617.xml"/><Relationship Id="rId133" Type="http://schemas.openxmlformats.org/officeDocument/2006/relationships/image" Target="../media/image11.png"/><Relationship Id="rId154" Type="http://schemas.openxmlformats.org/officeDocument/2006/relationships/customXml" Target="../ink/ink638.xml"/><Relationship Id="rId16" Type="http://schemas.openxmlformats.org/officeDocument/2006/relationships/image" Target="../media/image605.png"/><Relationship Id="rId37" Type="http://schemas.openxmlformats.org/officeDocument/2006/relationships/customXml" Target="../ink/ink579.xml"/><Relationship Id="rId58" Type="http://schemas.openxmlformats.org/officeDocument/2006/relationships/image" Target="../media/image626.png"/><Relationship Id="rId79" Type="http://schemas.openxmlformats.org/officeDocument/2006/relationships/customXml" Target="../ink/ink600.xml"/><Relationship Id="rId102" Type="http://schemas.openxmlformats.org/officeDocument/2006/relationships/customXml" Target="../ink/ink612.xml"/><Relationship Id="rId123" Type="http://schemas.openxmlformats.org/officeDocument/2006/relationships/image" Target="../media/image6.png"/><Relationship Id="rId144" Type="http://schemas.openxmlformats.org/officeDocument/2006/relationships/customXml" Target="../ink/ink633.xml"/><Relationship Id="rId90" Type="http://schemas.openxmlformats.org/officeDocument/2006/relationships/image" Target="../media/image64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21" Type="http://schemas.openxmlformats.org/officeDocument/2006/relationships/image" Target="../media/image662.png"/><Relationship Id="rId324" Type="http://schemas.openxmlformats.org/officeDocument/2006/relationships/customXml" Target="../ink/ink800.xml"/><Relationship Id="rId531" Type="http://schemas.openxmlformats.org/officeDocument/2006/relationships/customXml" Target="../ink/ink904.xml"/><Relationship Id="rId170" Type="http://schemas.openxmlformats.org/officeDocument/2006/relationships/customXml" Target="../ink/ink723.xml"/><Relationship Id="rId268" Type="http://schemas.openxmlformats.org/officeDocument/2006/relationships/customXml" Target="../ink/ink772.xml"/><Relationship Id="rId475" Type="http://schemas.openxmlformats.org/officeDocument/2006/relationships/customXml" Target="../ink/ink876.xml"/><Relationship Id="rId32" Type="http://schemas.openxmlformats.org/officeDocument/2006/relationships/customXml" Target="../ink/ink654.xml"/><Relationship Id="rId128" Type="http://schemas.openxmlformats.org/officeDocument/2006/relationships/customXml" Target="../ink/ink702.xml"/><Relationship Id="rId335" Type="http://schemas.openxmlformats.org/officeDocument/2006/relationships/image" Target="../media/image817.png"/><Relationship Id="rId542" Type="http://schemas.openxmlformats.org/officeDocument/2006/relationships/customXml" Target="../ink/ink910.xml"/><Relationship Id="rId181" Type="http://schemas.openxmlformats.org/officeDocument/2006/relationships/image" Target="../media/image741.png"/><Relationship Id="rId402" Type="http://schemas.openxmlformats.org/officeDocument/2006/relationships/customXml" Target="../ink/ink839.xml"/><Relationship Id="rId279" Type="http://schemas.openxmlformats.org/officeDocument/2006/relationships/image" Target="../media/image789.png"/><Relationship Id="rId486" Type="http://schemas.openxmlformats.org/officeDocument/2006/relationships/image" Target="../media/image892.png"/><Relationship Id="rId43" Type="http://schemas.openxmlformats.org/officeDocument/2006/relationships/image" Target="../media/image673.png"/><Relationship Id="rId139" Type="http://schemas.openxmlformats.org/officeDocument/2006/relationships/image" Target="../media/image721.png"/><Relationship Id="rId346" Type="http://schemas.openxmlformats.org/officeDocument/2006/relationships/customXml" Target="../ink/ink811.xml"/><Relationship Id="rId553" Type="http://schemas.openxmlformats.org/officeDocument/2006/relationships/image" Target="../media/image925.png"/><Relationship Id="rId192" Type="http://schemas.openxmlformats.org/officeDocument/2006/relationships/customXml" Target="../ink/ink734.xml"/><Relationship Id="rId206" Type="http://schemas.openxmlformats.org/officeDocument/2006/relationships/customXml" Target="../ink/ink741.xml"/><Relationship Id="rId413" Type="http://schemas.openxmlformats.org/officeDocument/2006/relationships/image" Target="../media/image856.png"/><Relationship Id="rId497" Type="http://schemas.openxmlformats.org/officeDocument/2006/relationships/customXml" Target="../ink/ink887.xml"/><Relationship Id="rId357" Type="http://schemas.openxmlformats.org/officeDocument/2006/relationships/image" Target="../media/image828.png"/><Relationship Id="rId54" Type="http://schemas.openxmlformats.org/officeDocument/2006/relationships/customXml" Target="../ink/ink665.xml"/><Relationship Id="rId217" Type="http://schemas.openxmlformats.org/officeDocument/2006/relationships/image" Target="../media/image758.png"/><Relationship Id="rId564" Type="http://schemas.openxmlformats.org/officeDocument/2006/relationships/customXml" Target="../ink/ink921.xml"/><Relationship Id="rId424" Type="http://schemas.openxmlformats.org/officeDocument/2006/relationships/customXml" Target="../ink/ink850.xml"/><Relationship Id="rId270" Type="http://schemas.openxmlformats.org/officeDocument/2006/relationships/customXml" Target="../ink/ink773.xml"/><Relationship Id="rId65" Type="http://schemas.openxmlformats.org/officeDocument/2006/relationships/image" Target="../media/image684.png"/><Relationship Id="rId130" Type="http://schemas.openxmlformats.org/officeDocument/2006/relationships/customXml" Target="../ink/ink703.xml"/><Relationship Id="rId368" Type="http://schemas.openxmlformats.org/officeDocument/2006/relationships/customXml" Target="../ink/ink822.xml"/><Relationship Id="rId575" Type="http://schemas.openxmlformats.org/officeDocument/2006/relationships/image" Target="../media/image936.png"/><Relationship Id="rId228" Type="http://schemas.openxmlformats.org/officeDocument/2006/relationships/customXml" Target="../ink/ink752.xml"/><Relationship Id="rId435" Type="http://schemas.openxmlformats.org/officeDocument/2006/relationships/customXml" Target="../ink/ink856.xml"/><Relationship Id="rId281" Type="http://schemas.openxmlformats.org/officeDocument/2006/relationships/image" Target="../media/image790.png"/><Relationship Id="rId502" Type="http://schemas.openxmlformats.org/officeDocument/2006/relationships/image" Target="../media/image900.png"/><Relationship Id="rId76" Type="http://schemas.openxmlformats.org/officeDocument/2006/relationships/customXml" Target="../ink/ink676.xml"/><Relationship Id="rId141" Type="http://schemas.openxmlformats.org/officeDocument/2006/relationships/image" Target="../media/image722.png"/><Relationship Id="rId379" Type="http://schemas.openxmlformats.org/officeDocument/2006/relationships/image" Target="../media/image839.png"/><Relationship Id="rId586" Type="http://schemas.openxmlformats.org/officeDocument/2006/relationships/customXml" Target="../ink/ink932.xml"/><Relationship Id="rId7" Type="http://schemas.openxmlformats.org/officeDocument/2006/relationships/image" Target="../media/image655.png"/><Relationship Id="rId239" Type="http://schemas.openxmlformats.org/officeDocument/2006/relationships/image" Target="../media/image769.png"/><Relationship Id="rId446" Type="http://schemas.openxmlformats.org/officeDocument/2006/relationships/image" Target="../media/image872.png"/><Relationship Id="rId292" Type="http://schemas.openxmlformats.org/officeDocument/2006/relationships/customXml" Target="../ink/ink784.xml"/><Relationship Id="rId306" Type="http://schemas.openxmlformats.org/officeDocument/2006/relationships/customXml" Target="../ink/ink791.xml"/><Relationship Id="rId45" Type="http://schemas.openxmlformats.org/officeDocument/2006/relationships/image" Target="../media/image674.png"/><Relationship Id="rId87" Type="http://schemas.openxmlformats.org/officeDocument/2006/relationships/image" Target="../media/image695.png"/><Relationship Id="rId110" Type="http://schemas.openxmlformats.org/officeDocument/2006/relationships/customXml" Target="../ink/ink693.xml"/><Relationship Id="rId348" Type="http://schemas.openxmlformats.org/officeDocument/2006/relationships/customXml" Target="../ink/ink812.xml"/><Relationship Id="rId513" Type="http://schemas.openxmlformats.org/officeDocument/2006/relationships/customXml" Target="../ink/ink895.xml"/><Relationship Id="rId555" Type="http://schemas.openxmlformats.org/officeDocument/2006/relationships/image" Target="../media/image926.png"/><Relationship Id="rId152" Type="http://schemas.openxmlformats.org/officeDocument/2006/relationships/customXml" Target="../ink/ink714.xml"/><Relationship Id="rId194" Type="http://schemas.openxmlformats.org/officeDocument/2006/relationships/customXml" Target="../ink/ink735.xml"/><Relationship Id="rId208" Type="http://schemas.openxmlformats.org/officeDocument/2006/relationships/customXml" Target="../ink/ink742.xml"/><Relationship Id="rId415" Type="http://schemas.openxmlformats.org/officeDocument/2006/relationships/image" Target="../media/image857.png"/><Relationship Id="rId457" Type="http://schemas.openxmlformats.org/officeDocument/2006/relationships/customXml" Target="../ink/ink867.xml"/><Relationship Id="rId261" Type="http://schemas.openxmlformats.org/officeDocument/2006/relationships/image" Target="../media/image780.png"/><Relationship Id="rId499" Type="http://schemas.openxmlformats.org/officeDocument/2006/relationships/customXml" Target="../ink/ink888.xml"/><Relationship Id="rId14" Type="http://schemas.openxmlformats.org/officeDocument/2006/relationships/customXml" Target="../ink/ink645.xml"/><Relationship Id="rId56" Type="http://schemas.openxmlformats.org/officeDocument/2006/relationships/customXml" Target="../ink/ink666.xml"/><Relationship Id="rId317" Type="http://schemas.openxmlformats.org/officeDocument/2006/relationships/image" Target="../media/image808.png"/><Relationship Id="rId359" Type="http://schemas.openxmlformats.org/officeDocument/2006/relationships/image" Target="../media/image829.png"/><Relationship Id="rId524" Type="http://schemas.openxmlformats.org/officeDocument/2006/relationships/image" Target="../media/image911.png"/><Relationship Id="rId566" Type="http://schemas.openxmlformats.org/officeDocument/2006/relationships/customXml" Target="../ink/ink922.xml"/><Relationship Id="rId98" Type="http://schemas.openxmlformats.org/officeDocument/2006/relationships/customXml" Target="../ink/ink687.xml"/><Relationship Id="rId121" Type="http://schemas.openxmlformats.org/officeDocument/2006/relationships/image" Target="../media/image712.png"/><Relationship Id="rId163" Type="http://schemas.openxmlformats.org/officeDocument/2006/relationships/image" Target="../media/image732.png"/><Relationship Id="rId219" Type="http://schemas.openxmlformats.org/officeDocument/2006/relationships/image" Target="../media/image759.png"/><Relationship Id="rId370" Type="http://schemas.openxmlformats.org/officeDocument/2006/relationships/customXml" Target="../ink/ink823.xml"/><Relationship Id="rId426" Type="http://schemas.openxmlformats.org/officeDocument/2006/relationships/customXml" Target="../ink/ink851.xml"/><Relationship Id="rId230" Type="http://schemas.openxmlformats.org/officeDocument/2006/relationships/customXml" Target="../ink/ink753.xml"/><Relationship Id="rId468" Type="http://schemas.openxmlformats.org/officeDocument/2006/relationships/image" Target="../media/image883.png"/><Relationship Id="rId25" Type="http://schemas.openxmlformats.org/officeDocument/2006/relationships/image" Target="../media/image664.png"/><Relationship Id="rId67" Type="http://schemas.openxmlformats.org/officeDocument/2006/relationships/image" Target="../media/image685.png"/><Relationship Id="rId272" Type="http://schemas.openxmlformats.org/officeDocument/2006/relationships/customXml" Target="../ink/ink774.xml"/><Relationship Id="rId328" Type="http://schemas.openxmlformats.org/officeDocument/2006/relationships/customXml" Target="../ink/ink802.xml"/><Relationship Id="rId535" Type="http://schemas.openxmlformats.org/officeDocument/2006/relationships/image" Target="../media/image916.png"/><Relationship Id="rId577" Type="http://schemas.openxmlformats.org/officeDocument/2006/relationships/image" Target="../media/image937.png"/><Relationship Id="rId132" Type="http://schemas.openxmlformats.org/officeDocument/2006/relationships/customXml" Target="../ink/ink704.xml"/><Relationship Id="rId174" Type="http://schemas.openxmlformats.org/officeDocument/2006/relationships/customXml" Target="../ink/ink725.xml"/><Relationship Id="rId381" Type="http://schemas.openxmlformats.org/officeDocument/2006/relationships/image" Target="../media/image840.png"/><Relationship Id="rId241" Type="http://schemas.openxmlformats.org/officeDocument/2006/relationships/image" Target="../media/image770.png"/><Relationship Id="rId437" Type="http://schemas.openxmlformats.org/officeDocument/2006/relationships/customXml" Target="../ink/ink857.xml"/><Relationship Id="rId479" Type="http://schemas.openxmlformats.org/officeDocument/2006/relationships/customXml" Target="../ink/ink878.xml"/><Relationship Id="rId36" Type="http://schemas.openxmlformats.org/officeDocument/2006/relationships/customXml" Target="../ink/ink656.xml"/><Relationship Id="rId283" Type="http://schemas.openxmlformats.org/officeDocument/2006/relationships/image" Target="../media/image791.png"/><Relationship Id="rId339" Type="http://schemas.openxmlformats.org/officeDocument/2006/relationships/image" Target="../media/image819.png"/><Relationship Id="rId490" Type="http://schemas.openxmlformats.org/officeDocument/2006/relationships/image" Target="../media/image894.png"/><Relationship Id="rId504" Type="http://schemas.openxmlformats.org/officeDocument/2006/relationships/image" Target="../media/image901.png"/><Relationship Id="rId546" Type="http://schemas.openxmlformats.org/officeDocument/2006/relationships/customXml" Target="../ink/ink912.xml"/><Relationship Id="rId78" Type="http://schemas.openxmlformats.org/officeDocument/2006/relationships/customXml" Target="../ink/ink677.xml"/><Relationship Id="rId101" Type="http://schemas.openxmlformats.org/officeDocument/2006/relationships/image" Target="../media/image702.png"/><Relationship Id="rId143" Type="http://schemas.openxmlformats.org/officeDocument/2006/relationships/image" Target="../media/image723.png"/><Relationship Id="rId185" Type="http://schemas.openxmlformats.org/officeDocument/2006/relationships/image" Target="../media/image743.png"/><Relationship Id="rId350" Type="http://schemas.openxmlformats.org/officeDocument/2006/relationships/customXml" Target="../ink/ink813.xml"/><Relationship Id="rId406" Type="http://schemas.openxmlformats.org/officeDocument/2006/relationships/customXml" Target="../ink/ink841.xml"/><Relationship Id="rId588" Type="http://schemas.openxmlformats.org/officeDocument/2006/relationships/customXml" Target="../ink/ink933.xml"/><Relationship Id="rId9" Type="http://schemas.openxmlformats.org/officeDocument/2006/relationships/image" Target="../media/image656.png"/><Relationship Id="rId210" Type="http://schemas.openxmlformats.org/officeDocument/2006/relationships/customXml" Target="../ink/ink743.xml"/><Relationship Id="rId392" Type="http://schemas.openxmlformats.org/officeDocument/2006/relationships/customXml" Target="../ink/ink834.xml"/><Relationship Id="rId448" Type="http://schemas.openxmlformats.org/officeDocument/2006/relationships/image" Target="../media/image873.png"/><Relationship Id="rId252" Type="http://schemas.openxmlformats.org/officeDocument/2006/relationships/customXml" Target="../ink/ink764.xml"/><Relationship Id="rId294" Type="http://schemas.openxmlformats.org/officeDocument/2006/relationships/customXml" Target="../ink/ink785.xml"/><Relationship Id="rId308" Type="http://schemas.openxmlformats.org/officeDocument/2006/relationships/customXml" Target="../ink/ink792.xml"/><Relationship Id="rId515" Type="http://schemas.openxmlformats.org/officeDocument/2006/relationships/customXml" Target="../ink/ink896.xml"/><Relationship Id="rId47" Type="http://schemas.openxmlformats.org/officeDocument/2006/relationships/image" Target="../media/image675.png"/><Relationship Id="rId89" Type="http://schemas.openxmlformats.org/officeDocument/2006/relationships/image" Target="../media/image696.png"/><Relationship Id="rId112" Type="http://schemas.openxmlformats.org/officeDocument/2006/relationships/customXml" Target="../ink/ink694.xml"/><Relationship Id="rId154" Type="http://schemas.openxmlformats.org/officeDocument/2006/relationships/customXml" Target="../ink/ink715.xml"/><Relationship Id="rId361" Type="http://schemas.openxmlformats.org/officeDocument/2006/relationships/image" Target="../media/image830.png"/><Relationship Id="rId557" Type="http://schemas.openxmlformats.org/officeDocument/2006/relationships/image" Target="../media/image927.png"/><Relationship Id="rId196" Type="http://schemas.openxmlformats.org/officeDocument/2006/relationships/customXml" Target="../ink/ink736.xml"/><Relationship Id="rId417" Type="http://schemas.openxmlformats.org/officeDocument/2006/relationships/image" Target="../media/image858.png"/><Relationship Id="rId459" Type="http://schemas.openxmlformats.org/officeDocument/2006/relationships/customXml" Target="../ink/ink868.xml"/><Relationship Id="rId16" Type="http://schemas.openxmlformats.org/officeDocument/2006/relationships/customXml" Target="../ink/ink646.xml"/><Relationship Id="rId221" Type="http://schemas.openxmlformats.org/officeDocument/2006/relationships/image" Target="../media/image760.png"/><Relationship Id="rId263" Type="http://schemas.openxmlformats.org/officeDocument/2006/relationships/image" Target="../media/image781.png"/><Relationship Id="rId319" Type="http://schemas.openxmlformats.org/officeDocument/2006/relationships/image" Target="../media/image809.png"/><Relationship Id="rId470" Type="http://schemas.openxmlformats.org/officeDocument/2006/relationships/image" Target="../media/image884.png"/><Relationship Id="rId526" Type="http://schemas.openxmlformats.org/officeDocument/2006/relationships/image" Target="../media/image912.png"/><Relationship Id="rId58" Type="http://schemas.openxmlformats.org/officeDocument/2006/relationships/customXml" Target="../ink/ink667.xml"/><Relationship Id="rId123" Type="http://schemas.openxmlformats.org/officeDocument/2006/relationships/image" Target="../media/image713.png"/><Relationship Id="rId330" Type="http://schemas.openxmlformats.org/officeDocument/2006/relationships/customXml" Target="../ink/ink803.xml"/><Relationship Id="rId568" Type="http://schemas.openxmlformats.org/officeDocument/2006/relationships/customXml" Target="../ink/ink923.xml"/><Relationship Id="rId165" Type="http://schemas.openxmlformats.org/officeDocument/2006/relationships/image" Target="../media/image733.png"/><Relationship Id="rId372" Type="http://schemas.openxmlformats.org/officeDocument/2006/relationships/customXml" Target="../ink/ink824.xml"/><Relationship Id="rId428" Type="http://schemas.openxmlformats.org/officeDocument/2006/relationships/customXml" Target="../ink/ink852.xml"/><Relationship Id="rId232" Type="http://schemas.openxmlformats.org/officeDocument/2006/relationships/customXml" Target="../ink/ink754.xml"/><Relationship Id="rId274" Type="http://schemas.openxmlformats.org/officeDocument/2006/relationships/customXml" Target="../ink/ink775.xml"/><Relationship Id="rId481" Type="http://schemas.openxmlformats.org/officeDocument/2006/relationships/customXml" Target="../ink/ink879.xml"/><Relationship Id="rId27" Type="http://schemas.openxmlformats.org/officeDocument/2006/relationships/image" Target="../media/image665.png"/><Relationship Id="rId69" Type="http://schemas.openxmlformats.org/officeDocument/2006/relationships/image" Target="../media/image686.png"/><Relationship Id="rId134" Type="http://schemas.openxmlformats.org/officeDocument/2006/relationships/customXml" Target="../ink/ink705.xml"/><Relationship Id="rId537" Type="http://schemas.openxmlformats.org/officeDocument/2006/relationships/image" Target="../media/image917.png"/><Relationship Id="rId579" Type="http://schemas.openxmlformats.org/officeDocument/2006/relationships/image" Target="../media/image938.png"/><Relationship Id="rId80" Type="http://schemas.openxmlformats.org/officeDocument/2006/relationships/customXml" Target="../ink/ink678.xml"/><Relationship Id="rId176" Type="http://schemas.openxmlformats.org/officeDocument/2006/relationships/customXml" Target="../ink/ink726.xml"/><Relationship Id="rId341" Type="http://schemas.openxmlformats.org/officeDocument/2006/relationships/image" Target="../media/image820.png"/><Relationship Id="rId383" Type="http://schemas.openxmlformats.org/officeDocument/2006/relationships/image" Target="../media/image841.png"/><Relationship Id="rId439" Type="http://schemas.openxmlformats.org/officeDocument/2006/relationships/customXml" Target="../ink/ink858.xml"/><Relationship Id="rId201" Type="http://schemas.openxmlformats.org/officeDocument/2006/relationships/image" Target="../media/image750.png"/><Relationship Id="rId243" Type="http://schemas.openxmlformats.org/officeDocument/2006/relationships/image" Target="../media/image771.png"/><Relationship Id="rId285" Type="http://schemas.openxmlformats.org/officeDocument/2006/relationships/image" Target="../media/image792.png"/><Relationship Id="rId450" Type="http://schemas.openxmlformats.org/officeDocument/2006/relationships/image" Target="../media/image874.png"/><Relationship Id="rId506" Type="http://schemas.openxmlformats.org/officeDocument/2006/relationships/image" Target="../media/image902.png"/><Relationship Id="rId38" Type="http://schemas.openxmlformats.org/officeDocument/2006/relationships/customXml" Target="../ink/ink657.xml"/><Relationship Id="rId103" Type="http://schemas.openxmlformats.org/officeDocument/2006/relationships/image" Target="../media/image703.png"/><Relationship Id="rId310" Type="http://schemas.openxmlformats.org/officeDocument/2006/relationships/customXml" Target="../ink/ink793.xml"/><Relationship Id="rId492" Type="http://schemas.openxmlformats.org/officeDocument/2006/relationships/image" Target="../media/image895.png"/><Relationship Id="rId548" Type="http://schemas.openxmlformats.org/officeDocument/2006/relationships/customXml" Target="../ink/ink913.xml"/><Relationship Id="rId91" Type="http://schemas.openxmlformats.org/officeDocument/2006/relationships/image" Target="../media/image697.png"/><Relationship Id="rId145" Type="http://schemas.openxmlformats.org/officeDocument/2006/relationships/image" Target="../media/image724.png"/><Relationship Id="rId187" Type="http://schemas.openxmlformats.org/officeDocument/2006/relationships/image" Target="../media/image744.png"/><Relationship Id="rId352" Type="http://schemas.openxmlformats.org/officeDocument/2006/relationships/customXml" Target="../ink/ink814.xml"/><Relationship Id="rId394" Type="http://schemas.openxmlformats.org/officeDocument/2006/relationships/customXml" Target="../ink/ink835.xml"/><Relationship Id="rId408" Type="http://schemas.openxmlformats.org/officeDocument/2006/relationships/customXml" Target="../ink/ink842.xml"/><Relationship Id="rId212" Type="http://schemas.openxmlformats.org/officeDocument/2006/relationships/customXml" Target="../ink/ink744.xml"/><Relationship Id="rId254" Type="http://schemas.openxmlformats.org/officeDocument/2006/relationships/customXml" Target="../ink/ink765.xml"/><Relationship Id="rId49" Type="http://schemas.openxmlformats.org/officeDocument/2006/relationships/image" Target="../media/image676.png"/><Relationship Id="rId114" Type="http://schemas.openxmlformats.org/officeDocument/2006/relationships/customXml" Target="../ink/ink695.xml"/><Relationship Id="rId296" Type="http://schemas.openxmlformats.org/officeDocument/2006/relationships/customXml" Target="../ink/ink786.xml"/><Relationship Id="rId461" Type="http://schemas.openxmlformats.org/officeDocument/2006/relationships/customXml" Target="../ink/ink869.xml"/><Relationship Id="rId517" Type="http://schemas.openxmlformats.org/officeDocument/2006/relationships/customXml" Target="../ink/ink897.xml"/><Relationship Id="rId559" Type="http://schemas.openxmlformats.org/officeDocument/2006/relationships/image" Target="../media/image928.png"/><Relationship Id="rId60" Type="http://schemas.openxmlformats.org/officeDocument/2006/relationships/customXml" Target="../ink/ink668.xml"/><Relationship Id="rId156" Type="http://schemas.openxmlformats.org/officeDocument/2006/relationships/customXml" Target="../ink/ink716.xml"/><Relationship Id="rId198" Type="http://schemas.openxmlformats.org/officeDocument/2006/relationships/customXml" Target="../ink/ink737.xml"/><Relationship Id="rId321" Type="http://schemas.openxmlformats.org/officeDocument/2006/relationships/image" Target="../media/image810.png"/><Relationship Id="rId363" Type="http://schemas.openxmlformats.org/officeDocument/2006/relationships/image" Target="../media/image831.png"/><Relationship Id="rId419" Type="http://schemas.openxmlformats.org/officeDocument/2006/relationships/image" Target="../media/image859.png"/><Relationship Id="rId570" Type="http://schemas.openxmlformats.org/officeDocument/2006/relationships/customXml" Target="../ink/ink924.xml"/><Relationship Id="rId223" Type="http://schemas.openxmlformats.org/officeDocument/2006/relationships/image" Target="../media/image761.png"/><Relationship Id="rId430" Type="http://schemas.openxmlformats.org/officeDocument/2006/relationships/image" Target="../media/image864.png"/><Relationship Id="rId18" Type="http://schemas.openxmlformats.org/officeDocument/2006/relationships/customXml" Target="../ink/ink647.xml"/><Relationship Id="rId265" Type="http://schemas.openxmlformats.org/officeDocument/2006/relationships/image" Target="../media/image782.png"/><Relationship Id="rId472" Type="http://schemas.openxmlformats.org/officeDocument/2006/relationships/image" Target="../media/image885.png"/><Relationship Id="rId528" Type="http://schemas.openxmlformats.org/officeDocument/2006/relationships/image" Target="../media/image913.png"/><Relationship Id="rId125" Type="http://schemas.openxmlformats.org/officeDocument/2006/relationships/image" Target="../media/image714.png"/><Relationship Id="rId167" Type="http://schemas.openxmlformats.org/officeDocument/2006/relationships/image" Target="../media/image734.png"/><Relationship Id="rId332" Type="http://schemas.openxmlformats.org/officeDocument/2006/relationships/customXml" Target="../ink/ink804.xml"/><Relationship Id="rId374" Type="http://schemas.openxmlformats.org/officeDocument/2006/relationships/customXml" Target="../ink/ink825.xml"/><Relationship Id="rId581" Type="http://schemas.openxmlformats.org/officeDocument/2006/relationships/image" Target="../media/image939.png"/><Relationship Id="rId71" Type="http://schemas.openxmlformats.org/officeDocument/2006/relationships/image" Target="../media/image687.png"/><Relationship Id="rId234" Type="http://schemas.openxmlformats.org/officeDocument/2006/relationships/customXml" Target="../ink/ink755.xml"/><Relationship Id="rId2" Type="http://schemas.openxmlformats.org/officeDocument/2006/relationships/customXml" Target="../ink/ink639.xml"/><Relationship Id="rId29" Type="http://schemas.openxmlformats.org/officeDocument/2006/relationships/image" Target="../media/image666.png"/><Relationship Id="rId276" Type="http://schemas.openxmlformats.org/officeDocument/2006/relationships/customXml" Target="../ink/ink776.xml"/><Relationship Id="rId441" Type="http://schemas.openxmlformats.org/officeDocument/2006/relationships/customXml" Target="../ink/ink859.xml"/><Relationship Id="rId483" Type="http://schemas.openxmlformats.org/officeDocument/2006/relationships/customXml" Target="../ink/ink880.xml"/><Relationship Id="rId539" Type="http://schemas.openxmlformats.org/officeDocument/2006/relationships/image" Target="../media/image918.png"/><Relationship Id="rId40" Type="http://schemas.openxmlformats.org/officeDocument/2006/relationships/customXml" Target="../ink/ink658.xml"/><Relationship Id="rId136" Type="http://schemas.openxmlformats.org/officeDocument/2006/relationships/customXml" Target="../ink/ink706.xml"/><Relationship Id="rId178" Type="http://schemas.openxmlformats.org/officeDocument/2006/relationships/customXml" Target="../ink/ink727.xml"/><Relationship Id="rId301" Type="http://schemas.openxmlformats.org/officeDocument/2006/relationships/image" Target="../media/image800.png"/><Relationship Id="rId343" Type="http://schemas.openxmlformats.org/officeDocument/2006/relationships/image" Target="../media/image821.png"/><Relationship Id="rId550" Type="http://schemas.openxmlformats.org/officeDocument/2006/relationships/customXml" Target="../ink/ink914.xml"/><Relationship Id="rId82" Type="http://schemas.openxmlformats.org/officeDocument/2006/relationships/customXml" Target="../ink/ink679.xml"/><Relationship Id="rId203" Type="http://schemas.openxmlformats.org/officeDocument/2006/relationships/image" Target="../media/image751.png"/><Relationship Id="rId385" Type="http://schemas.openxmlformats.org/officeDocument/2006/relationships/image" Target="../media/image842.png"/><Relationship Id="rId245" Type="http://schemas.openxmlformats.org/officeDocument/2006/relationships/image" Target="../media/image772.png"/><Relationship Id="rId287" Type="http://schemas.openxmlformats.org/officeDocument/2006/relationships/image" Target="../media/image793.png"/><Relationship Id="rId410" Type="http://schemas.openxmlformats.org/officeDocument/2006/relationships/customXml" Target="../ink/ink843.xml"/><Relationship Id="rId452" Type="http://schemas.openxmlformats.org/officeDocument/2006/relationships/image" Target="../media/image875.png"/><Relationship Id="rId494" Type="http://schemas.openxmlformats.org/officeDocument/2006/relationships/image" Target="../media/image896.png"/><Relationship Id="rId508" Type="http://schemas.openxmlformats.org/officeDocument/2006/relationships/image" Target="../media/image903.png"/><Relationship Id="rId105" Type="http://schemas.openxmlformats.org/officeDocument/2006/relationships/image" Target="../media/image704.png"/><Relationship Id="rId147" Type="http://schemas.openxmlformats.org/officeDocument/2006/relationships/image" Target="../media/image725.png"/><Relationship Id="rId312" Type="http://schemas.openxmlformats.org/officeDocument/2006/relationships/customXml" Target="../ink/ink794.xml"/><Relationship Id="rId354" Type="http://schemas.openxmlformats.org/officeDocument/2006/relationships/customXml" Target="../ink/ink815.xml"/><Relationship Id="rId51" Type="http://schemas.openxmlformats.org/officeDocument/2006/relationships/image" Target="../media/image677.png"/><Relationship Id="rId93" Type="http://schemas.openxmlformats.org/officeDocument/2006/relationships/image" Target="../media/image698.png"/><Relationship Id="rId189" Type="http://schemas.openxmlformats.org/officeDocument/2006/relationships/image" Target="../media/image339.png"/><Relationship Id="rId396" Type="http://schemas.openxmlformats.org/officeDocument/2006/relationships/customXml" Target="../ink/ink836.xml"/><Relationship Id="rId561" Type="http://schemas.openxmlformats.org/officeDocument/2006/relationships/image" Target="../media/image929.png"/><Relationship Id="rId214" Type="http://schemas.openxmlformats.org/officeDocument/2006/relationships/customXml" Target="../ink/ink745.xml"/><Relationship Id="rId256" Type="http://schemas.openxmlformats.org/officeDocument/2006/relationships/customXml" Target="../ink/ink766.xml"/><Relationship Id="rId298" Type="http://schemas.openxmlformats.org/officeDocument/2006/relationships/customXml" Target="../ink/ink787.xml"/><Relationship Id="rId421" Type="http://schemas.openxmlformats.org/officeDocument/2006/relationships/image" Target="../media/image860.png"/><Relationship Id="rId463" Type="http://schemas.openxmlformats.org/officeDocument/2006/relationships/customXml" Target="../ink/ink870.xml"/><Relationship Id="rId519" Type="http://schemas.openxmlformats.org/officeDocument/2006/relationships/customXml" Target="../ink/ink898.xml"/><Relationship Id="rId116" Type="http://schemas.openxmlformats.org/officeDocument/2006/relationships/customXml" Target="../ink/ink696.xml"/><Relationship Id="rId158" Type="http://schemas.openxmlformats.org/officeDocument/2006/relationships/customXml" Target="../ink/ink717.xml"/><Relationship Id="rId323" Type="http://schemas.openxmlformats.org/officeDocument/2006/relationships/image" Target="../media/image811.png"/><Relationship Id="rId530" Type="http://schemas.openxmlformats.org/officeDocument/2006/relationships/image" Target="../media/image914.png"/><Relationship Id="rId20" Type="http://schemas.openxmlformats.org/officeDocument/2006/relationships/customXml" Target="../ink/ink648.xml"/><Relationship Id="rId62" Type="http://schemas.openxmlformats.org/officeDocument/2006/relationships/customXml" Target="../ink/ink669.xml"/><Relationship Id="rId365" Type="http://schemas.openxmlformats.org/officeDocument/2006/relationships/image" Target="../media/image832.png"/><Relationship Id="rId572" Type="http://schemas.openxmlformats.org/officeDocument/2006/relationships/customXml" Target="../ink/ink925.xml"/><Relationship Id="rId225" Type="http://schemas.openxmlformats.org/officeDocument/2006/relationships/image" Target="../media/image762.png"/><Relationship Id="rId267" Type="http://schemas.openxmlformats.org/officeDocument/2006/relationships/image" Target="../media/image783.png"/><Relationship Id="rId432" Type="http://schemas.openxmlformats.org/officeDocument/2006/relationships/image" Target="../media/image865.png"/><Relationship Id="rId474" Type="http://schemas.openxmlformats.org/officeDocument/2006/relationships/image" Target="../media/image886.png"/><Relationship Id="rId127" Type="http://schemas.openxmlformats.org/officeDocument/2006/relationships/image" Target="../media/image715.png"/><Relationship Id="rId31" Type="http://schemas.openxmlformats.org/officeDocument/2006/relationships/image" Target="../media/image667.png"/><Relationship Id="rId73" Type="http://schemas.openxmlformats.org/officeDocument/2006/relationships/image" Target="../media/image688.png"/><Relationship Id="rId169" Type="http://schemas.openxmlformats.org/officeDocument/2006/relationships/image" Target="../media/image735.png"/><Relationship Id="rId334" Type="http://schemas.openxmlformats.org/officeDocument/2006/relationships/customXml" Target="../ink/ink805.xml"/><Relationship Id="rId376" Type="http://schemas.openxmlformats.org/officeDocument/2006/relationships/customXml" Target="../ink/ink826.xml"/><Relationship Id="rId541" Type="http://schemas.openxmlformats.org/officeDocument/2006/relationships/image" Target="../media/image919.png"/><Relationship Id="rId583" Type="http://schemas.openxmlformats.org/officeDocument/2006/relationships/image" Target="../media/image940.png"/><Relationship Id="rId4" Type="http://schemas.openxmlformats.org/officeDocument/2006/relationships/customXml" Target="../ink/ink640.xml"/><Relationship Id="rId180" Type="http://schemas.openxmlformats.org/officeDocument/2006/relationships/customXml" Target="../ink/ink728.xml"/><Relationship Id="rId236" Type="http://schemas.openxmlformats.org/officeDocument/2006/relationships/customXml" Target="../ink/ink756.xml"/><Relationship Id="rId278" Type="http://schemas.openxmlformats.org/officeDocument/2006/relationships/customXml" Target="../ink/ink777.xml"/><Relationship Id="rId401" Type="http://schemas.openxmlformats.org/officeDocument/2006/relationships/image" Target="../media/image850.png"/><Relationship Id="rId443" Type="http://schemas.openxmlformats.org/officeDocument/2006/relationships/customXml" Target="../ink/ink860.xml"/><Relationship Id="rId303" Type="http://schemas.openxmlformats.org/officeDocument/2006/relationships/image" Target="../media/image801.png"/><Relationship Id="rId485" Type="http://schemas.openxmlformats.org/officeDocument/2006/relationships/customXml" Target="../ink/ink881.xml"/><Relationship Id="rId42" Type="http://schemas.openxmlformats.org/officeDocument/2006/relationships/customXml" Target="../ink/ink659.xml"/><Relationship Id="rId84" Type="http://schemas.openxmlformats.org/officeDocument/2006/relationships/customXml" Target="../ink/ink680.xml"/><Relationship Id="rId138" Type="http://schemas.openxmlformats.org/officeDocument/2006/relationships/customXml" Target="../ink/ink707.xml"/><Relationship Id="rId345" Type="http://schemas.openxmlformats.org/officeDocument/2006/relationships/image" Target="../media/image822.png"/><Relationship Id="rId387" Type="http://schemas.openxmlformats.org/officeDocument/2006/relationships/image" Target="../media/image843.png"/><Relationship Id="rId510" Type="http://schemas.openxmlformats.org/officeDocument/2006/relationships/image" Target="../media/image904.png"/><Relationship Id="rId552" Type="http://schemas.openxmlformats.org/officeDocument/2006/relationships/customXml" Target="../ink/ink915.xml"/><Relationship Id="rId191" Type="http://schemas.openxmlformats.org/officeDocument/2006/relationships/image" Target="../media/image745.png"/><Relationship Id="rId205" Type="http://schemas.openxmlformats.org/officeDocument/2006/relationships/image" Target="../media/image752.png"/><Relationship Id="rId247" Type="http://schemas.openxmlformats.org/officeDocument/2006/relationships/image" Target="../media/image773.png"/><Relationship Id="rId412" Type="http://schemas.openxmlformats.org/officeDocument/2006/relationships/customXml" Target="../ink/ink844.xml"/><Relationship Id="rId107" Type="http://schemas.openxmlformats.org/officeDocument/2006/relationships/image" Target="../media/image705.png"/><Relationship Id="rId289" Type="http://schemas.openxmlformats.org/officeDocument/2006/relationships/image" Target="../media/image794.png"/><Relationship Id="rId454" Type="http://schemas.openxmlformats.org/officeDocument/2006/relationships/image" Target="../media/image876.png"/><Relationship Id="rId496" Type="http://schemas.openxmlformats.org/officeDocument/2006/relationships/image" Target="../media/image897.png"/><Relationship Id="rId11" Type="http://schemas.openxmlformats.org/officeDocument/2006/relationships/image" Target="../media/image657.png"/><Relationship Id="rId53" Type="http://schemas.openxmlformats.org/officeDocument/2006/relationships/image" Target="../media/image678.png"/><Relationship Id="rId149" Type="http://schemas.openxmlformats.org/officeDocument/2006/relationships/image" Target="../media/image726.png"/><Relationship Id="rId314" Type="http://schemas.openxmlformats.org/officeDocument/2006/relationships/customXml" Target="../ink/ink795.xml"/><Relationship Id="rId356" Type="http://schemas.openxmlformats.org/officeDocument/2006/relationships/customXml" Target="../ink/ink816.xml"/><Relationship Id="rId398" Type="http://schemas.openxmlformats.org/officeDocument/2006/relationships/customXml" Target="../ink/ink837.xml"/><Relationship Id="rId521" Type="http://schemas.openxmlformats.org/officeDocument/2006/relationships/customXml" Target="../ink/ink899.xml"/><Relationship Id="rId563" Type="http://schemas.openxmlformats.org/officeDocument/2006/relationships/image" Target="../media/image930.png"/><Relationship Id="rId95" Type="http://schemas.openxmlformats.org/officeDocument/2006/relationships/image" Target="../media/image699.png"/><Relationship Id="rId160" Type="http://schemas.openxmlformats.org/officeDocument/2006/relationships/customXml" Target="../ink/ink718.xml"/><Relationship Id="rId216" Type="http://schemas.openxmlformats.org/officeDocument/2006/relationships/customXml" Target="../ink/ink746.xml"/><Relationship Id="rId423" Type="http://schemas.openxmlformats.org/officeDocument/2006/relationships/image" Target="../media/image861.png"/><Relationship Id="rId258" Type="http://schemas.openxmlformats.org/officeDocument/2006/relationships/customXml" Target="../ink/ink767.xml"/><Relationship Id="rId465" Type="http://schemas.openxmlformats.org/officeDocument/2006/relationships/customXml" Target="../ink/ink871.xml"/><Relationship Id="rId22" Type="http://schemas.openxmlformats.org/officeDocument/2006/relationships/customXml" Target="../ink/ink649.xml"/><Relationship Id="rId64" Type="http://schemas.openxmlformats.org/officeDocument/2006/relationships/customXml" Target="../ink/ink670.xml"/><Relationship Id="rId118" Type="http://schemas.openxmlformats.org/officeDocument/2006/relationships/customXml" Target="../ink/ink697.xml"/><Relationship Id="rId325" Type="http://schemas.openxmlformats.org/officeDocument/2006/relationships/image" Target="../media/image812.png"/><Relationship Id="rId367" Type="http://schemas.openxmlformats.org/officeDocument/2006/relationships/image" Target="../media/image833.png"/><Relationship Id="rId532" Type="http://schemas.openxmlformats.org/officeDocument/2006/relationships/image" Target="../media/image915.png"/><Relationship Id="rId574" Type="http://schemas.openxmlformats.org/officeDocument/2006/relationships/customXml" Target="../ink/ink926.xml"/><Relationship Id="rId171" Type="http://schemas.openxmlformats.org/officeDocument/2006/relationships/image" Target="../media/image736.png"/><Relationship Id="rId227" Type="http://schemas.openxmlformats.org/officeDocument/2006/relationships/image" Target="../media/image763.png"/><Relationship Id="rId269" Type="http://schemas.openxmlformats.org/officeDocument/2006/relationships/image" Target="../media/image784.png"/><Relationship Id="rId434" Type="http://schemas.openxmlformats.org/officeDocument/2006/relationships/image" Target="../media/image866.png"/><Relationship Id="rId476" Type="http://schemas.openxmlformats.org/officeDocument/2006/relationships/image" Target="../media/image887.png"/><Relationship Id="rId33" Type="http://schemas.openxmlformats.org/officeDocument/2006/relationships/image" Target="../media/image668.png"/><Relationship Id="rId129" Type="http://schemas.openxmlformats.org/officeDocument/2006/relationships/image" Target="../media/image716.png"/><Relationship Id="rId280" Type="http://schemas.openxmlformats.org/officeDocument/2006/relationships/customXml" Target="../ink/ink778.xml"/><Relationship Id="rId336" Type="http://schemas.openxmlformats.org/officeDocument/2006/relationships/customXml" Target="../ink/ink806.xml"/><Relationship Id="rId501" Type="http://schemas.openxmlformats.org/officeDocument/2006/relationships/customXml" Target="../ink/ink889.xml"/><Relationship Id="rId543" Type="http://schemas.openxmlformats.org/officeDocument/2006/relationships/image" Target="../media/image920.png"/><Relationship Id="rId75" Type="http://schemas.openxmlformats.org/officeDocument/2006/relationships/image" Target="../media/image689.png"/><Relationship Id="rId140" Type="http://schemas.openxmlformats.org/officeDocument/2006/relationships/customXml" Target="../ink/ink708.xml"/><Relationship Id="rId182" Type="http://schemas.openxmlformats.org/officeDocument/2006/relationships/customXml" Target="../ink/ink729.xml"/><Relationship Id="rId378" Type="http://schemas.openxmlformats.org/officeDocument/2006/relationships/customXml" Target="../ink/ink827.xml"/><Relationship Id="rId403" Type="http://schemas.openxmlformats.org/officeDocument/2006/relationships/image" Target="../media/image851.png"/><Relationship Id="rId585" Type="http://schemas.openxmlformats.org/officeDocument/2006/relationships/image" Target="../media/image941.png"/><Relationship Id="rId6" Type="http://schemas.openxmlformats.org/officeDocument/2006/relationships/customXml" Target="../ink/ink641.xml"/><Relationship Id="rId238" Type="http://schemas.openxmlformats.org/officeDocument/2006/relationships/customXml" Target="../ink/ink757.xml"/><Relationship Id="rId445" Type="http://schemas.openxmlformats.org/officeDocument/2006/relationships/customXml" Target="../ink/ink861.xml"/><Relationship Id="rId487" Type="http://schemas.openxmlformats.org/officeDocument/2006/relationships/customXml" Target="../ink/ink882.xml"/><Relationship Id="rId291" Type="http://schemas.openxmlformats.org/officeDocument/2006/relationships/image" Target="../media/image795.png"/><Relationship Id="rId305" Type="http://schemas.openxmlformats.org/officeDocument/2006/relationships/image" Target="../media/image802.png"/><Relationship Id="rId347" Type="http://schemas.openxmlformats.org/officeDocument/2006/relationships/image" Target="../media/image823.png"/><Relationship Id="rId512" Type="http://schemas.openxmlformats.org/officeDocument/2006/relationships/image" Target="../media/image905.png"/><Relationship Id="rId44" Type="http://schemas.openxmlformats.org/officeDocument/2006/relationships/customXml" Target="../ink/ink660.xml"/><Relationship Id="rId86" Type="http://schemas.openxmlformats.org/officeDocument/2006/relationships/customXml" Target="../ink/ink681.xml"/><Relationship Id="rId151" Type="http://schemas.openxmlformats.org/officeDocument/2006/relationships/image" Target="../media/image727.png"/><Relationship Id="rId389" Type="http://schemas.openxmlformats.org/officeDocument/2006/relationships/image" Target="../media/image844.png"/><Relationship Id="rId554" Type="http://schemas.openxmlformats.org/officeDocument/2006/relationships/customXml" Target="../ink/ink916.xml"/><Relationship Id="rId193" Type="http://schemas.openxmlformats.org/officeDocument/2006/relationships/image" Target="../media/image746.png"/><Relationship Id="rId207" Type="http://schemas.openxmlformats.org/officeDocument/2006/relationships/image" Target="../media/image753.png"/><Relationship Id="rId249" Type="http://schemas.openxmlformats.org/officeDocument/2006/relationships/image" Target="../media/image774.png"/><Relationship Id="rId414" Type="http://schemas.openxmlformats.org/officeDocument/2006/relationships/customXml" Target="../ink/ink845.xml"/><Relationship Id="rId456" Type="http://schemas.openxmlformats.org/officeDocument/2006/relationships/image" Target="../media/image877.png"/><Relationship Id="rId498" Type="http://schemas.openxmlformats.org/officeDocument/2006/relationships/image" Target="../media/image898.png"/><Relationship Id="rId13" Type="http://schemas.openxmlformats.org/officeDocument/2006/relationships/image" Target="../media/image658.png"/><Relationship Id="rId109" Type="http://schemas.openxmlformats.org/officeDocument/2006/relationships/image" Target="../media/image706.png"/><Relationship Id="rId260" Type="http://schemas.openxmlformats.org/officeDocument/2006/relationships/customXml" Target="../ink/ink768.xml"/><Relationship Id="rId316" Type="http://schemas.openxmlformats.org/officeDocument/2006/relationships/customXml" Target="../ink/ink796.xml"/><Relationship Id="rId523" Type="http://schemas.openxmlformats.org/officeDocument/2006/relationships/customXml" Target="../ink/ink900.xml"/><Relationship Id="rId55" Type="http://schemas.openxmlformats.org/officeDocument/2006/relationships/image" Target="../media/image679.png"/><Relationship Id="rId97" Type="http://schemas.openxmlformats.org/officeDocument/2006/relationships/image" Target="../media/image700.png"/><Relationship Id="rId120" Type="http://schemas.openxmlformats.org/officeDocument/2006/relationships/customXml" Target="../ink/ink698.xml"/><Relationship Id="rId358" Type="http://schemas.openxmlformats.org/officeDocument/2006/relationships/customXml" Target="../ink/ink817.xml"/><Relationship Id="rId565" Type="http://schemas.openxmlformats.org/officeDocument/2006/relationships/image" Target="../media/image931.png"/><Relationship Id="rId162" Type="http://schemas.openxmlformats.org/officeDocument/2006/relationships/customXml" Target="../ink/ink719.xml"/><Relationship Id="rId218" Type="http://schemas.openxmlformats.org/officeDocument/2006/relationships/customXml" Target="../ink/ink747.xml"/><Relationship Id="rId425" Type="http://schemas.openxmlformats.org/officeDocument/2006/relationships/image" Target="../media/image862.png"/><Relationship Id="rId467" Type="http://schemas.openxmlformats.org/officeDocument/2006/relationships/customXml" Target="../ink/ink872.xml"/><Relationship Id="rId271" Type="http://schemas.openxmlformats.org/officeDocument/2006/relationships/image" Target="../media/image785.png"/><Relationship Id="rId24" Type="http://schemas.openxmlformats.org/officeDocument/2006/relationships/customXml" Target="../ink/ink650.xml"/><Relationship Id="rId66" Type="http://schemas.openxmlformats.org/officeDocument/2006/relationships/customXml" Target="../ink/ink671.xml"/><Relationship Id="rId131" Type="http://schemas.openxmlformats.org/officeDocument/2006/relationships/image" Target="../media/image717.png"/><Relationship Id="rId327" Type="http://schemas.openxmlformats.org/officeDocument/2006/relationships/image" Target="../media/image813.png"/><Relationship Id="rId369" Type="http://schemas.openxmlformats.org/officeDocument/2006/relationships/image" Target="../media/image834.png"/><Relationship Id="rId534" Type="http://schemas.openxmlformats.org/officeDocument/2006/relationships/customXml" Target="../ink/ink906.xml"/><Relationship Id="rId576" Type="http://schemas.openxmlformats.org/officeDocument/2006/relationships/customXml" Target="../ink/ink927.xml"/><Relationship Id="rId173" Type="http://schemas.openxmlformats.org/officeDocument/2006/relationships/image" Target="../media/image737.png"/><Relationship Id="rId229" Type="http://schemas.openxmlformats.org/officeDocument/2006/relationships/image" Target="../media/image764.png"/><Relationship Id="rId380" Type="http://schemas.openxmlformats.org/officeDocument/2006/relationships/customXml" Target="../ink/ink828.xml"/><Relationship Id="rId436" Type="http://schemas.openxmlformats.org/officeDocument/2006/relationships/image" Target="../media/image867.png"/><Relationship Id="rId240" Type="http://schemas.openxmlformats.org/officeDocument/2006/relationships/customXml" Target="../ink/ink758.xml"/><Relationship Id="rId478" Type="http://schemas.openxmlformats.org/officeDocument/2006/relationships/image" Target="../media/image888.png"/><Relationship Id="rId35" Type="http://schemas.openxmlformats.org/officeDocument/2006/relationships/image" Target="../media/image669.png"/><Relationship Id="rId77" Type="http://schemas.openxmlformats.org/officeDocument/2006/relationships/image" Target="../media/image690.png"/><Relationship Id="rId100" Type="http://schemas.openxmlformats.org/officeDocument/2006/relationships/customXml" Target="../ink/ink688.xml"/><Relationship Id="rId282" Type="http://schemas.openxmlformats.org/officeDocument/2006/relationships/customXml" Target="../ink/ink779.xml"/><Relationship Id="rId338" Type="http://schemas.openxmlformats.org/officeDocument/2006/relationships/customXml" Target="../ink/ink807.xml"/><Relationship Id="rId503" Type="http://schemas.openxmlformats.org/officeDocument/2006/relationships/customXml" Target="../ink/ink890.xml"/><Relationship Id="rId545" Type="http://schemas.openxmlformats.org/officeDocument/2006/relationships/image" Target="../media/image921.png"/><Relationship Id="rId587" Type="http://schemas.openxmlformats.org/officeDocument/2006/relationships/image" Target="../media/image942.png"/><Relationship Id="rId8" Type="http://schemas.openxmlformats.org/officeDocument/2006/relationships/customXml" Target="../ink/ink642.xml"/><Relationship Id="rId142" Type="http://schemas.openxmlformats.org/officeDocument/2006/relationships/customXml" Target="../ink/ink709.xml"/><Relationship Id="rId184" Type="http://schemas.openxmlformats.org/officeDocument/2006/relationships/customXml" Target="../ink/ink730.xml"/><Relationship Id="rId391" Type="http://schemas.openxmlformats.org/officeDocument/2006/relationships/image" Target="../media/image845.png"/><Relationship Id="rId405" Type="http://schemas.openxmlformats.org/officeDocument/2006/relationships/image" Target="../media/image852.png"/><Relationship Id="rId447" Type="http://schemas.openxmlformats.org/officeDocument/2006/relationships/customXml" Target="../ink/ink862.xml"/><Relationship Id="rId251" Type="http://schemas.openxmlformats.org/officeDocument/2006/relationships/image" Target="../media/image775.png"/><Relationship Id="rId489" Type="http://schemas.openxmlformats.org/officeDocument/2006/relationships/customXml" Target="../ink/ink883.xml"/><Relationship Id="rId46" Type="http://schemas.openxmlformats.org/officeDocument/2006/relationships/customXml" Target="../ink/ink661.xml"/><Relationship Id="rId293" Type="http://schemas.openxmlformats.org/officeDocument/2006/relationships/image" Target="../media/image796.png"/><Relationship Id="rId307" Type="http://schemas.openxmlformats.org/officeDocument/2006/relationships/image" Target="../media/image803.png"/><Relationship Id="rId349" Type="http://schemas.openxmlformats.org/officeDocument/2006/relationships/image" Target="../media/image824.png"/><Relationship Id="rId514" Type="http://schemas.openxmlformats.org/officeDocument/2006/relationships/image" Target="../media/image906.png"/><Relationship Id="rId556" Type="http://schemas.openxmlformats.org/officeDocument/2006/relationships/customXml" Target="../ink/ink917.xml"/><Relationship Id="rId88" Type="http://schemas.openxmlformats.org/officeDocument/2006/relationships/customXml" Target="../ink/ink682.xml"/><Relationship Id="rId111" Type="http://schemas.openxmlformats.org/officeDocument/2006/relationships/image" Target="../media/image707.png"/><Relationship Id="rId153" Type="http://schemas.openxmlformats.org/officeDocument/2006/relationships/image" Target="../media/image728.png"/><Relationship Id="rId195" Type="http://schemas.openxmlformats.org/officeDocument/2006/relationships/image" Target="../media/image747.png"/><Relationship Id="rId209" Type="http://schemas.openxmlformats.org/officeDocument/2006/relationships/image" Target="../media/image754.png"/><Relationship Id="rId360" Type="http://schemas.openxmlformats.org/officeDocument/2006/relationships/customXml" Target="../ink/ink818.xml"/><Relationship Id="rId416" Type="http://schemas.openxmlformats.org/officeDocument/2006/relationships/customXml" Target="../ink/ink846.xml"/><Relationship Id="rId220" Type="http://schemas.openxmlformats.org/officeDocument/2006/relationships/customXml" Target="../ink/ink748.xml"/><Relationship Id="rId458" Type="http://schemas.openxmlformats.org/officeDocument/2006/relationships/image" Target="../media/image878.png"/><Relationship Id="rId15" Type="http://schemas.openxmlformats.org/officeDocument/2006/relationships/image" Target="../media/image659.png"/><Relationship Id="rId57" Type="http://schemas.openxmlformats.org/officeDocument/2006/relationships/image" Target="../media/image680.png"/><Relationship Id="rId262" Type="http://schemas.openxmlformats.org/officeDocument/2006/relationships/customXml" Target="../ink/ink769.xml"/><Relationship Id="rId318" Type="http://schemas.openxmlformats.org/officeDocument/2006/relationships/customXml" Target="../ink/ink797.xml"/><Relationship Id="rId525" Type="http://schemas.openxmlformats.org/officeDocument/2006/relationships/customXml" Target="../ink/ink901.xml"/><Relationship Id="rId567" Type="http://schemas.openxmlformats.org/officeDocument/2006/relationships/image" Target="../media/image932.png"/><Relationship Id="rId99" Type="http://schemas.openxmlformats.org/officeDocument/2006/relationships/image" Target="../media/image701.png"/><Relationship Id="rId122" Type="http://schemas.openxmlformats.org/officeDocument/2006/relationships/customXml" Target="../ink/ink699.xml"/><Relationship Id="rId164" Type="http://schemas.openxmlformats.org/officeDocument/2006/relationships/customXml" Target="../ink/ink720.xml"/><Relationship Id="rId371" Type="http://schemas.openxmlformats.org/officeDocument/2006/relationships/image" Target="../media/image835.png"/><Relationship Id="rId427" Type="http://schemas.openxmlformats.org/officeDocument/2006/relationships/image" Target="../media/image863.png"/><Relationship Id="rId469" Type="http://schemas.openxmlformats.org/officeDocument/2006/relationships/customXml" Target="../ink/ink873.xml"/><Relationship Id="rId26" Type="http://schemas.openxmlformats.org/officeDocument/2006/relationships/customXml" Target="../ink/ink651.xml"/><Relationship Id="rId231" Type="http://schemas.openxmlformats.org/officeDocument/2006/relationships/image" Target="../media/image765.png"/><Relationship Id="rId273" Type="http://schemas.openxmlformats.org/officeDocument/2006/relationships/image" Target="../media/image786.png"/><Relationship Id="rId329" Type="http://schemas.openxmlformats.org/officeDocument/2006/relationships/image" Target="../media/image814.png"/><Relationship Id="rId480" Type="http://schemas.openxmlformats.org/officeDocument/2006/relationships/image" Target="../media/image889.png"/><Relationship Id="rId536" Type="http://schemas.openxmlformats.org/officeDocument/2006/relationships/customXml" Target="../ink/ink907.xml"/><Relationship Id="rId68" Type="http://schemas.openxmlformats.org/officeDocument/2006/relationships/customXml" Target="../ink/ink672.xml"/><Relationship Id="rId133" Type="http://schemas.openxmlformats.org/officeDocument/2006/relationships/image" Target="../media/image718.png"/><Relationship Id="rId175" Type="http://schemas.openxmlformats.org/officeDocument/2006/relationships/image" Target="../media/image738.png"/><Relationship Id="rId340" Type="http://schemas.openxmlformats.org/officeDocument/2006/relationships/customXml" Target="../ink/ink808.xml"/><Relationship Id="rId578" Type="http://schemas.openxmlformats.org/officeDocument/2006/relationships/customXml" Target="../ink/ink928.xml"/><Relationship Id="rId200" Type="http://schemas.openxmlformats.org/officeDocument/2006/relationships/customXml" Target="../ink/ink738.xml"/><Relationship Id="rId382" Type="http://schemas.openxmlformats.org/officeDocument/2006/relationships/customXml" Target="../ink/ink829.xml"/><Relationship Id="rId438" Type="http://schemas.openxmlformats.org/officeDocument/2006/relationships/image" Target="../media/image868.png"/><Relationship Id="rId242" Type="http://schemas.openxmlformats.org/officeDocument/2006/relationships/customXml" Target="../ink/ink759.xml"/><Relationship Id="rId284" Type="http://schemas.openxmlformats.org/officeDocument/2006/relationships/customXml" Target="../ink/ink780.xml"/><Relationship Id="rId491" Type="http://schemas.openxmlformats.org/officeDocument/2006/relationships/customXml" Target="../ink/ink884.xml"/><Relationship Id="rId505" Type="http://schemas.openxmlformats.org/officeDocument/2006/relationships/customXml" Target="../ink/ink891.xml"/><Relationship Id="rId37" Type="http://schemas.openxmlformats.org/officeDocument/2006/relationships/image" Target="../media/image670.png"/><Relationship Id="rId79" Type="http://schemas.openxmlformats.org/officeDocument/2006/relationships/image" Target="../media/image691.png"/><Relationship Id="rId102" Type="http://schemas.openxmlformats.org/officeDocument/2006/relationships/customXml" Target="../ink/ink689.xml"/><Relationship Id="rId144" Type="http://schemas.openxmlformats.org/officeDocument/2006/relationships/customXml" Target="../ink/ink710.xml"/><Relationship Id="rId547" Type="http://schemas.openxmlformats.org/officeDocument/2006/relationships/image" Target="../media/image922.png"/><Relationship Id="rId589" Type="http://schemas.openxmlformats.org/officeDocument/2006/relationships/image" Target="../media/image23.png"/><Relationship Id="rId90" Type="http://schemas.openxmlformats.org/officeDocument/2006/relationships/customXml" Target="../ink/ink683.xml"/><Relationship Id="rId186" Type="http://schemas.openxmlformats.org/officeDocument/2006/relationships/customXml" Target="../ink/ink731.xml"/><Relationship Id="rId351" Type="http://schemas.openxmlformats.org/officeDocument/2006/relationships/image" Target="../media/image825.png"/><Relationship Id="rId393" Type="http://schemas.openxmlformats.org/officeDocument/2006/relationships/image" Target="../media/image846.png"/><Relationship Id="rId407" Type="http://schemas.openxmlformats.org/officeDocument/2006/relationships/image" Target="../media/image853.png"/><Relationship Id="rId449" Type="http://schemas.openxmlformats.org/officeDocument/2006/relationships/customXml" Target="../ink/ink863.xml"/><Relationship Id="rId211" Type="http://schemas.openxmlformats.org/officeDocument/2006/relationships/image" Target="../media/image755.png"/><Relationship Id="rId253" Type="http://schemas.openxmlformats.org/officeDocument/2006/relationships/image" Target="../media/image776.png"/><Relationship Id="rId295" Type="http://schemas.openxmlformats.org/officeDocument/2006/relationships/image" Target="../media/image797.png"/><Relationship Id="rId309" Type="http://schemas.openxmlformats.org/officeDocument/2006/relationships/image" Target="../media/image804.png"/><Relationship Id="rId460" Type="http://schemas.openxmlformats.org/officeDocument/2006/relationships/image" Target="../media/image879.png"/><Relationship Id="rId516" Type="http://schemas.openxmlformats.org/officeDocument/2006/relationships/image" Target="../media/image907.png"/><Relationship Id="rId48" Type="http://schemas.openxmlformats.org/officeDocument/2006/relationships/customXml" Target="../ink/ink662.xml"/><Relationship Id="rId113" Type="http://schemas.openxmlformats.org/officeDocument/2006/relationships/image" Target="../media/image708.png"/><Relationship Id="rId320" Type="http://schemas.openxmlformats.org/officeDocument/2006/relationships/customXml" Target="../ink/ink798.xml"/><Relationship Id="rId558" Type="http://schemas.openxmlformats.org/officeDocument/2006/relationships/customXml" Target="../ink/ink918.xml"/><Relationship Id="rId155" Type="http://schemas.openxmlformats.org/officeDocument/2006/relationships/image" Target="../media/image729.png"/><Relationship Id="rId197" Type="http://schemas.openxmlformats.org/officeDocument/2006/relationships/image" Target="../media/image748.png"/><Relationship Id="rId362" Type="http://schemas.openxmlformats.org/officeDocument/2006/relationships/customXml" Target="../ink/ink819.xml"/><Relationship Id="rId418" Type="http://schemas.openxmlformats.org/officeDocument/2006/relationships/customXml" Target="../ink/ink847.xml"/><Relationship Id="rId222" Type="http://schemas.openxmlformats.org/officeDocument/2006/relationships/customXml" Target="../ink/ink749.xml"/><Relationship Id="rId264" Type="http://schemas.openxmlformats.org/officeDocument/2006/relationships/customXml" Target="../ink/ink770.xml"/><Relationship Id="rId471" Type="http://schemas.openxmlformats.org/officeDocument/2006/relationships/customXml" Target="../ink/ink874.xml"/><Relationship Id="rId17" Type="http://schemas.openxmlformats.org/officeDocument/2006/relationships/image" Target="../media/image660.png"/><Relationship Id="rId59" Type="http://schemas.openxmlformats.org/officeDocument/2006/relationships/image" Target="../media/image681.png"/><Relationship Id="rId124" Type="http://schemas.openxmlformats.org/officeDocument/2006/relationships/customXml" Target="../ink/ink700.xml"/><Relationship Id="rId527" Type="http://schemas.openxmlformats.org/officeDocument/2006/relationships/customXml" Target="../ink/ink902.xml"/><Relationship Id="rId569" Type="http://schemas.openxmlformats.org/officeDocument/2006/relationships/image" Target="../media/image933.png"/><Relationship Id="rId70" Type="http://schemas.openxmlformats.org/officeDocument/2006/relationships/customXml" Target="../ink/ink673.xml"/><Relationship Id="rId166" Type="http://schemas.openxmlformats.org/officeDocument/2006/relationships/customXml" Target="../ink/ink721.xml"/><Relationship Id="rId331" Type="http://schemas.openxmlformats.org/officeDocument/2006/relationships/image" Target="../media/image815.png"/><Relationship Id="rId373" Type="http://schemas.openxmlformats.org/officeDocument/2006/relationships/image" Target="../media/image836.png"/><Relationship Id="rId429" Type="http://schemas.openxmlformats.org/officeDocument/2006/relationships/customXml" Target="../ink/ink853.xml"/><Relationship Id="rId580" Type="http://schemas.openxmlformats.org/officeDocument/2006/relationships/customXml" Target="../ink/ink92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66.png"/><Relationship Id="rId440" Type="http://schemas.openxmlformats.org/officeDocument/2006/relationships/image" Target="../media/image869.png"/><Relationship Id="rId28" Type="http://schemas.openxmlformats.org/officeDocument/2006/relationships/customXml" Target="../ink/ink652.xml"/><Relationship Id="rId275" Type="http://schemas.openxmlformats.org/officeDocument/2006/relationships/image" Target="../media/image787.png"/><Relationship Id="rId300" Type="http://schemas.openxmlformats.org/officeDocument/2006/relationships/customXml" Target="../ink/ink788.xml"/><Relationship Id="rId482" Type="http://schemas.openxmlformats.org/officeDocument/2006/relationships/image" Target="../media/image890.png"/><Relationship Id="rId538" Type="http://schemas.openxmlformats.org/officeDocument/2006/relationships/customXml" Target="../ink/ink908.xml"/><Relationship Id="rId81" Type="http://schemas.openxmlformats.org/officeDocument/2006/relationships/image" Target="../media/image692.png"/><Relationship Id="rId135" Type="http://schemas.openxmlformats.org/officeDocument/2006/relationships/image" Target="../media/image719.png"/><Relationship Id="rId177" Type="http://schemas.openxmlformats.org/officeDocument/2006/relationships/image" Target="../media/image739.png"/><Relationship Id="rId342" Type="http://schemas.openxmlformats.org/officeDocument/2006/relationships/customXml" Target="../ink/ink809.xml"/><Relationship Id="rId384" Type="http://schemas.openxmlformats.org/officeDocument/2006/relationships/customXml" Target="../ink/ink830.xml"/><Relationship Id="rId202" Type="http://schemas.openxmlformats.org/officeDocument/2006/relationships/customXml" Target="../ink/ink739.xml"/><Relationship Id="rId244" Type="http://schemas.openxmlformats.org/officeDocument/2006/relationships/customXml" Target="../ink/ink760.xml"/><Relationship Id="rId39" Type="http://schemas.openxmlformats.org/officeDocument/2006/relationships/image" Target="../media/image671.png"/><Relationship Id="rId286" Type="http://schemas.openxmlformats.org/officeDocument/2006/relationships/customXml" Target="../ink/ink781.xml"/><Relationship Id="rId451" Type="http://schemas.openxmlformats.org/officeDocument/2006/relationships/customXml" Target="../ink/ink864.xml"/><Relationship Id="rId493" Type="http://schemas.openxmlformats.org/officeDocument/2006/relationships/customXml" Target="../ink/ink885.xml"/><Relationship Id="rId507" Type="http://schemas.openxmlformats.org/officeDocument/2006/relationships/customXml" Target="../ink/ink892.xml"/><Relationship Id="rId549" Type="http://schemas.openxmlformats.org/officeDocument/2006/relationships/image" Target="../media/image923.png"/><Relationship Id="rId50" Type="http://schemas.openxmlformats.org/officeDocument/2006/relationships/customXml" Target="../ink/ink663.xml"/><Relationship Id="rId104" Type="http://schemas.openxmlformats.org/officeDocument/2006/relationships/customXml" Target="../ink/ink690.xml"/><Relationship Id="rId146" Type="http://schemas.openxmlformats.org/officeDocument/2006/relationships/customXml" Target="../ink/ink711.xml"/><Relationship Id="rId188" Type="http://schemas.openxmlformats.org/officeDocument/2006/relationships/customXml" Target="../ink/ink732.xml"/><Relationship Id="rId311" Type="http://schemas.openxmlformats.org/officeDocument/2006/relationships/image" Target="../media/image805.png"/><Relationship Id="rId353" Type="http://schemas.openxmlformats.org/officeDocument/2006/relationships/image" Target="../media/image826.png"/><Relationship Id="rId395" Type="http://schemas.openxmlformats.org/officeDocument/2006/relationships/image" Target="../media/image847.png"/><Relationship Id="rId409" Type="http://schemas.openxmlformats.org/officeDocument/2006/relationships/image" Target="../media/image854.png"/><Relationship Id="rId560" Type="http://schemas.openxmlformats.org/officeDocument/2006/relationships/customXml" Target="../ink/ink919.xml"/><Relationship Id="rId92" Type="http://schemas.openxmlformats.org/officeDocument/2006/relationships/customXml" Target="../ink/ink684.xml"/><Relationship Id="rId213" Type="http://schemas.openxmlformats.org/officeDocument/2006/relationships/image" Target="../media/image756.png"/><Relationship Id="rId420" Type="http://schemas.openxmlformats.org/officeDocument/2006/relationships/customXml" Target="../ink/ink848.xml"/><Relationship Id="rId255" Type="http://schemas.openxmlformats.org/officeDocument/2006/relationships/image" Target="../media/image777.png"/><Relationship Id="rId297" Type="http://schemas.openxmlformats.org/officeDocument/2006/relationships/image" Target="../media/image798.png"/><Relationship Id="rId462" Type="http://schemas.openxmlformats.org/officeDocument/2006/relationships/image" Target="../media/image880.png"/><Relationship Id="rId518" Type="http://schemas.openxmlformats.org/officeDocument/2006/relationships/image" Target="../media/image908.png"/><Relationship Id="rId115" Type="http://schemas.openxmlformats.org/officeDocument/2006/relationships/image" Target="../media/image709.png"/><Relationship Id="rId157" Type="http://schemas.openxmlformats.org/officeDocument/2006/relationships/image" Target="../media/image302.png"/><Relationship Id="rId322" Type="http://schemas.openxmlformats.org/officeDocument/2006/relationships/customXml" Target="../ink/ink799.xml"/><Relationship Id="rId364" Type="http://schemas.openxmlformats.org/officeDocument/2006/relationships/customXml" Target="../ink/ink820.xml"/><Relationship Id="rId61" Type="http://schemas.openxmlformats.org/officeDocument/2006/relationships/image" Target="../media/image682.png"/><Relationship Id="rId199" Type="http://schemas.openxmlformats.org/officeDocument/2006/relationships/image" Target="../media/image749.png"/><Relationship Id="rId571" Type="http://schemas.openxmlformats.org/officeDocument/2006/relationships/image" Target="../media/image934.png"/><Relationship Id="rId19" Type="http://schemas.openxmlformats.org/officeDocument/2006/relationships/image" Target="../media/image661.png"/><Relationship Id="rId224" Type="http://schemas.openxmlformats.org/officeDocument/2006/relationships/customXml" Target="../ink/ink750.xml"/><Relationship Id="rId266" Type="http://schemas.openxmlformats.org/officeDocument/2006/relationships/customXml" Target="../ink/ink771.xml"/><Relationship Id="rId431" Type="http://schemas.openxmlformats.org/officeDocument/2006/relationships/customXml" Target="../ink/ink854.xml"/><Relationship Id="rId473" Type="http://schemas.openxmlformats.org/officeDocument/2006/relationships/customXml" Target="../ink/ink875.xml"/><Relationship Id="rId529" Type="http://schemas.openxmlformats.org/officeDocument/2006/relationships/customXml" Target="../ink/ink903.xml"/><Relationship Id="rId30" Type="http://schemas.openxmlformats.org/officeDocument/2006/relationships/customXml" Target="../ink/ink653.xml"/><Relationship Id="rId126" Type="http://schemas.openxmlformats.org/officeDocument/2006/relationships/customXml" Target="../ink/ink701.xml"/><Relationship Id="rId168" Type="http://schemas.openxmlformats.org/officeDocument/2006/relationships/customXml" Target="../ink/ink722.xml"/><Relationship Id="rId333" Type="http://schemas.openxmlformats.org/officeDocument/2006/relationships/image" Target="../media/image816.png"/><Relationship Id="rId540" Type="http://schemas.openxmlformats.org/officeDocument/2006/relationships/customXml" Target="../ink/ink909.xml"/><Relationship Id="rId72" Type="http://schemas.openxmlformats.org/officeDocument/2006/relationships/customXml" Target="../ink/ink674.xml"/><Relationship Id="rId375" Type="http://schemas.openxmlformats.org/officeDocument/2006/relationships/image" Target="../media/image837.png"/><Relationship Id="rId582" Type="http://schemas.openxmlformats.org/officeDocument/2006/relationships/customXml" Target="../ink/ink930.xml"/><Relationship Id="rId3" Type="http://schemas.openxmlformats.org/officeDocument/2006/relationships/image" Target="../media/image653.png"/><Relationship Id="rId235" Type="http://schemas.openxmlformats.org/officeDocument/2006/relationships/image" Target="../media/image767.png"/><Relationship Id="rId277" Type="http://schemas.openxmlformats.org/officeDocument/2006/relationships/image" Target="../media/image788.png"/><Relationship Id="rId400" Type="http://schemas.openxmlformats.org/officeDocument/2006/relationships/customXml" Target="../ink/ink838.xml"/><Relationship Id="rId442" Type="http://schemas.openxmlformats.org/officeDocument/2006/relationships/image" Target="../media/image870.png"/><Relationship Id="rId484" Type="http://schemas.openxmlformats.org/officeDocument/2006/relationships/image" Target="../media/image891.png"/><Relationship Id="rId137" Type="http://schemas.openxmlformats.org/officeDocument/2006/relationships/image" Target="../media/image720.png"/><Relationship Id="rId302" Type="http://schemas.openxmlformats.org/officeDocument/2006/relationships/customXml" Target="../ink/ink789.xml"/><Relationship Id="rId344" Type="http://schemas.openxmlformats.org/officeDocument/2006/relationships/customXml" Target="../ink/ink810.xml"/><Relationship Id="rId41" Type="http://schemas.openxmlformats.org/officeDocument/2006/relationships/image" Target="../media/image672.png"/><Relationship Id="rId83" Type="http://schemas.openxmlformats.org/officeDocument/2006/relationships/image" Target="../media/image693.png"/><Relationship Id="rId179" Type="http://schemas.openxmlformats.org/officeDocument/2006/relationships/image" Target="../media/image740.png"/><Relationship Id="rId386" Type="http://schemas.openxmlformats.org/officeDocument/2006/relationships/customXml" Target="../ink/ink831.xml"/><Relationship Id="rId551" Type="http://schemas.openxmlformats.org/officeDocument/2006/relationships/image" Target="../media/image924.png"/><Relationship Id="rId190" Type="http://schemas.openxmlformats.org/officeDocument/2006/relationships/customXml" Target="../ink/ink733.xml"/><Relationship Id="rId204" Type="http://schemas.openxmlformats.org/officeDocument/2006/relationships/customXml" Target="../ink/ink740.xml"/><Relationship Id="rId246" Type="http://schemas.openxmlformats.org/officeDocument/2006/relationships/customXml" Target="../ink/ink761.xml"/><Relationship Id="rId288" Type="http://schemas.openxmlformats.org/officeDocument/2006/relationships/customXml" Target="../ink/ink782.xml"/><Relationship Id="rId411" Type="http://schemas.openxmlformats.org/officeDocument/2006/relationships/image" Target="../media/image855.png"/><Relationship Id="rId453" Type="http://schemas.openxmlformats.org/officeDocument/2006/relationships/customXml" Target="../ink/ink865.xml"/><Relationship Id="rId509" Type="http://schemas.openxmlformats.org/officeDocument/2006/relationships/customXml" Target="../ink/ink893.xml"/><Relationship Id="rId106" Type="http://schemas.openxmlformats.org/officeDocument/2006/relationships/customXml" Target="../ink/ink691.xml"/><Relationship Id="rId313" Type="http://schemas.openxmlformats.org/officeDocument/2006/relationships/image" Target="../media/image806.png"/><Relationship Id="rId495" Type="http://schemas.openxmlformats.org/officeDocument/2006/relationships/customXml" Target="../ink/ink886.xml"/><Relationship Id="rId10" Type="http://schemas.openxmlformats.org/officeDocument/2006/relationships/customXml" Target="../ink/ink643.xml"/><Relationship Id="rId52" Type="http://schemas.openxmlformats.org/officeDocument/2006/relationships/customXml" Target="../ink/ink664.xml"/><Relationship Id="rId94" Type="http://schemas.openxmlformats.org/officeDocument/2006/relationships/customXml" Target="../ink/ink685.xml"/><Relationship Id="rId148" Type="http://schemas.openxmlformats.org/officeDocument/2006/relationships/customXml" Target="../ink/ink712.xml"/><Relationship Id="rId355" Type="http://schemas.openxmlformats.org/officeDocument/2006/relationships/image" Target="../media/image827.png"/><Relationship Id="rId397" Type="http://schemas.openxmlformats.org/officeDocument/2006/relationships/image" Target="../media/image848.png"/><Relationship Id="rId520" Type="http://schemas.openxmlformats.org/officeDocument/2006/relationships/image" Target="../media/image909.png"/><Relationship Id="rId562" Type="http://schemas.openxmlformats.org/officeDocument/2006/relationships/customXml" Target="../ink/ink920.xml"/><Relationship Id="rId215" Type="http://schemas.openxmlformats.org/officeDocument/2006/relationships/image" Target="../media/image757.png"/><Relationship Id="rId257" Type="http://schemas.openxmlformats.org/officeDocument/2006/relationships/image" Target="../media/image778.png"/><Relationship Id="rId422" Type="http://schemas.openxmlformats.org/officeDocument/2006/relationships/customXml" Target="../ink/ink849.xml"/><Relationship Id="rId464" Type="http://schemas.openxmlformats.org/officeDocument/2006/relationships/image" Target="../media/image881.png"/><Relationship Id="rId299" Type="http://schemas.openxmlformats.org/officeDocument/2006/relationships/image" Target="../media/image799.png"/><Relationship Id="rId63" Type="http://schemas.openxmlformats.org/officeDocument/2006/relationships/image" Target="../media/image683.png"/><Relationship Id="rId159" Type="http://schemas.openxmlformats.org/officeDocument/2006/relationships/image" Target="../media/image730.png"/><Relationship Id="rId366" Type="http://schemas.openxmlformats.org/officeDocument/2006/relationships/customXml" Target="../ink/ink821.xml"/><Relationship Id="rId573" Type="http://schemas.openxmlformats.org/officeDocument/2006/relationships/image" Target="../media/image935.png"/><Relationship Id="rId226" Type="http://schemas.openxmlformats.org/officeDocument/2006/relationships/customXml" Target="../ink/ink751.xml"/><Relationship Id="rId433" Type="http://schemas.openxmlformats.org/officeDocument/2006/relationships/customXml" Target="../ink/ink855.xml"/><Relationship Id="rId74" Type="http://schemas.openxmlformats.org/officeDocument/2006/relationships/customXml" Target="../ink/ink675.xml"/><Relationship Id="rId377" Type="http://schemas.openxmlformats.org/officeDocument/2006/relationships/image" Target="../media/image838.png"/><Relationship Id="rId500" Type="http://schemas.openxmlformats.org/officeDocument/2006/relationships/image" Target="../media/image899.png"/><Relationship Id="rId584" Type="http://schemas.openxmlformats.org/officeDocument/2006/relationships/customXml" Target="../ink/ink931.xml"/><Relationship Id="rId5" Type="http://schemas.openxmlformats.org/officeDocument/2006/relationships/image" Target="../media/image654.png"/><Relationship Id="rId237" Type="http://schemas.openxmlformats.org/officeDocument/2006/relationships/image" Target="../media/image768.png"/><Relationship Id="rId444" Type="http://schemas.openxmlformats.org/officeDocument/2006/relationships/image" Target="../media/image871.png"/><Relationship Id="rId290" Type="http://schemas.openxmlformats.org/officeDocument/2006/relationships/customXml" Target="../ink/ink783.xml"/><Relationship Id="rId304" Type="http://schemas.openxmlformats.org/officeDocument/2006/relationships/customXml" Target="../ink/ink790.xml"/><Relationship Id="rId388" Type="http://schemas.openxmlformats.org/officeDocument/2006/relationships/customXml" Target="../ink/ink832.xml"/><Relationship Id="rId511" Type="http://schemas.openxmlformats.org/officeDocument/2006/relationships/customXml" Target="../ink/ink894.xml"/><Relationship Id="rId85" Type="http://schemas.openxmlformats.org/officeDocument/2006/relationships/image" Target="../media/image694.png"/><Relationship Id="rId150" Type="http://schemas.openxmlformats.org/officeDocument/2006/relationships/customXml" Target="../ink/ink713.xml"/><Relationship Id="rId248" Type="http://schemas.openxmlformats.org/officeDocument/2006/relationships/customXml" Target="../ink/ink762.xml"/><Relationship Id="rId455" Type="http://schemas.openxmlformats.org/officeDocument/2006/relationships/customXml" Target="../ink/ink866.xml"/><Relationship Id="rId12" Type="http://schemas.openxmlformats.org/officeDocument/2006/relationships/customXml" Target="../ink/ink644.xml"/><Relationship Id="rId108" Type="http://schemas.openxmlformats.org/officeDocument/2006/relationships/customXml" Target="../ink/ink692.xml"/><Relationship Id="rId315" Type="http://schemas.openxmlformats.org/officeDocument/2006/relationships/image" Target="../media/image807.png"/><Relationship Id="rId522" Type="http://schemas.openxmlformats.org/officeDocument/2006/relationships/image" Target="../media/image910.png"/><Relationship Id="rId96" Type="http://schemas.openxmlformats.org/officeDocument/2006/relationships/customXml" Target="../ink/ink686.xml"/><Relationship Id="rId161" Type="http://schemas.openxmlformats.org/officeDocument/2006/relationships/image" Target="../media/image731.png"/><Relationship Id="rId399" Type="http://schemas.openxmlformats.org/officeDocument/2006/relationships/image" Target="../media/image849.png"/><Relationship Id="rId259" Type="http://schemas.openxmlformats.org/officeDocument/2006/relationships/image" Target="../media/image779.png"/><Relationship Id="rId466" Type="http://schemas.openxmlformats.org/officeDocument/2006/relationships/image" Target="../media/image882.png"/><Relationship Id="rId23" Type="http://schemas.openxmlformats.org/officeDocument/2006/relationships/image" Target="../media/image663.png"/><Relationship Id="rId119" Type="http://schemas.openxmlformats.org/officeDocument/2006/relationships/image" Target="../media/image711.png"/><Relationship Id="rId326" Type="http://schemas.openxmlformats.org/officeDocument/2006/relationships/customXml" Target="../ink/ink801.xml"/><Relationship Id="rId533" Type="http://schemas.openxmlformats.org/officeDocument/2006/relationships/customXml" Target="../ink/ink905.xml"/><Relationship Id="rId172" Type="http://schemas.openxmlformats.org/officeDocument/2006/relationships/customXml" Target="../ink/ink724.xml"/><Relationship Id="rId477" Type="http://schemas.openxmlformats.org/officeDocument/2006/relationships/customXml" Target="../ink/ink877.xml"/><Relationship Id="rId337" Type="http://schemas.openxmlformats.org/officeDocument/2006/relationships/image" Target="../media/image818.png"/><Relationship Id="rId34" Type="http://schemas.openxmlformats.org/officeDocument/2006/relationships/customXml" Target="../ink/ink655.xml"/><Relationship Id="rId544" Type="http://schemas.openxmlformats.org/officeDocument/2006/relationships/customXml" Target="../ink/ink911.xml"/><Relationship Id="rId183" Type="http://schemas.openxmlformats.org/officeDocument/2006/relationships/image" Target="../media/image742.png"/><Relationship Id="rId390" Type="http://schemas.openxmlformats.org/officeDocument/2006/relationships/customXml" Target="../ink/ink833.xml"/><Relationship Id="rId404" Type="http://schemas.openxmlformats.org/officeDocument/2006/relationships/customXml" Target="../ink/ink840.xml"/><Relationship Id="rId250" Type="http://schemas.openxmlformats.org/officeDocument/2006/relationships/customXml" Target="../ink/ink763.xml"/><Relationship Id="rId488" Type="http://schemas.openxmlformats.org/officeDocument/2006/relationships/image" Target="../media/image893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0.png"/><Relationship Id="rId299" Type="http://schemas.openxmlformats.org/officeDocument/2006/relationships/image" Target="../media/image1090.png"/><Relationship Id="rId21" Type="http://schemas.openxmlformats.org/officeDocument/2006/relationships/image" Target="../media/image952.png"/><Relationship Id="rId63" Type="http://schemas.openxmlformats.org/officeDocument/2006/relationships/image" Target="../media/image973.png"/><Relationship Id="rId159" Type="http://schemas.openxmlformats.org/officeDocument/2006/relationships/image" Target="../media/image1021.png"/><Relationship Id="rId324" Type="http://schemas.openxmlformats.org/officeDocument/2006/relationships/customXml" Target="../ink/ink1094.xml"/><Relationship Id="rId366" Type="http://schemas.openxmlformats.org/officeDocument/2006/relationships/customXml" Target="../ink/ink1115.xml"/><Relationship Id="rId170" Type="http://schemas.openxmlformats.org/officeDocument/2006/relationships/customXml" Target="../ink/ink1017.xml"/><Relationship Id="rId226" Type="http://schemas.openxmlformats.org/officeDocument/2006/relationships/customXml" Target="../ink/ink1045.xml"/><Relationship Id="rId433" Type="http://schemas.openxmlformats.org/officeDocument/2006/relationships/image" Target="../media/image1157.png"/><Relationship Id="rId268" Type="http://schemas.openxmlformats.org/officeDocument/2006/relationships/customXml" Target="../ink/ink1066.xml"/><Relationship Id="rId32" Type="http://schemas.openxmlformats.org/officeDocument/2006/relationships/customXml" Target="../ink/ink949.xml"/><Relationship Id="rId74" Type="http://schemas.openxmlformats.org/officeDocument/2006/relationships/customXml" Target="../ink/ink970.xml"/><Relationship Id="rId128" Type="http://schemas.openxmlformats.org/officeDocument/2006/relationships/customXml" Target="../ink/ink996.xml"/><Relationship Id="rId335" Type="http://schemas.openxmlformats.org/officeDocument/2006/relationships/image" Target="../media/image1108.png"/><Relationship Id="rId377" Type="http://schemas.openxmlformats.org/officeDocument/2006/relationships/image" Target="../media/image1129.png"/><Relationship Id="rId5" Type="http://schemas.openxmlformats.org/officeDocument/2006/relationships/image" Target="../media/image944.png"/><Relationship Id="rId181" Type="http://schemas.openxmlformats.org/officeDocument/2006/relationships/image" Target="../media/image1032.png"/><Relationship Id="rId237" Type="http://schemas.openxmlformats.org/officeDocument/2006/relationships/image" Target="../media/image1059.png"/><Relationship Id="rId402" Type="http://schemas.openxmlformats.org/officeDocument/2006/relationships/customXml" Target="../ink/ink1133.xml"/><Relationship Id="rId279" Type="http://schemas.openxmlformats.org/officeDocument/2006/relationships/image" Target="../media/image1080.png"/><Relationship Id="rId444" Type="http://schemas.openxmlformats.org/officeDocument/2006/relationships/customXml" Target="../ink/ink1154.xml"/><Relationship Id="rId43" Type="http://schemas.openxmlformats.org/officeDocument/2006/relationships/image" Target="../media/image963.png"/><Relationship Id="rId139" Type="http://schemas.openxmlformats.org/officeDocument/2006/relationships/image" Target="../media/image1011.png"/><Relationship Id="rId290" Type="http://schemas.openxmlformats.org/officeDocument/2006/relationships/customXml" Target="../ink/ink1077.xml"/><Relationship Id="rId304" Type="http://schemas.openxmlformats.org/officeDocument/2006/relationships/customXml" Target="../ink/ink1084.xml"/><Relationship Id="rId346" Type="http://schemas.openxmlformats.org/officeDocument/2006/relationships/customXml" Target="../ink/ink1105.xml"/><Relationship Id="rId388" Type="http://schemas.openxmlformats.org/officeDocument/2006/relationships/customXml" Target="../ink/ink1126.xml"/><Relationship Id="rId85" Type="http://schemas.openxmlformats.org/officeDocument/2006/relationships/image" Target="../media/image984.png"/><Relationship Id="rId150" Type="http://schemas.openxmlformats.org/officeDocument/2006/relationships/customXml" Target="../ink/ink1007.xml"/><Relationship Id="rId192" Type="http://schemas.openxmlformats.org/officeDocument/2006/relationships/customXml" Target="../ink/ink1028.xml"/><Relationship Id="rId206" Type="http://schemas.openxmlformats.org/officeDocument/2006/relationships/customXml" Target="../ink/ink1035.xml"/><Relationship Id="rId413" Type="http://schemas.openxmlformats.org/officeDocument/2006/relationships/image" Target="../media/image1147.png"/><Relationship Id="rId248" Type="http://schemas.openxmlformats.org/officeDocument/2006/relationships/customXml" Target="../ink/ink1056.xml"/><Relationship Id="rId12" Type="http://schemas.openxmlformats.org/officeDocument/2006/relationships/customXml" Target="../ink/ink939.xml"/><Relationship Id="rId108" Type="http://schemas.openxmlformats.org/officeDocument/2006/relationships/customXml" Target="../ink/ink986.xml"/><Relationship Id="rId315" Type="http://schemas.openxmlformats.org/officeDocument/2006/relationships/image" Target="../media/image1098.png"/><Relationship Id="rId357" Type="http://schemas.openxmlformats.org/officeDocument/2006/relationships/image" Target="../media/image1119.png"/><Relationship Id="rId54" Type="http://schemas.openxmlformats.org/officeDocument/2006/relationships/customXml" Target="../ink/ink960.xml"/><Relationship Id="rId96" Type="http://schemas.openxmlformats.org/officeDocument/2006/relationships/customXml" Target="../ink/ink980.xml"/><Relationship Id="rId161" Type="http://schemas.openxmlformats.org/officeDocument/2006/relationships/image" Target="../media/image1022.png"/><Relationship Id="rId217" Type="http://schemas.openxmlformats.org/officeDocument/2006/relationships/image" Target="../media/image1049.png"/><Relationship Id="rId399" Type="http://schemas.openxmlformats.org/officeDocument/2006/relationships/image" Target="../media/image1140.png"/><Relationship Id="rId259" Type="http://schemas.openxmlformats.org/officeDocument/2006/relationships/image" Target="../media/image1070.png"/><Relationship Id="rId424" Type="http://schemas.openxmlformats.org/officeDocument/2006/relationships/customXml" Target="../ink/ink1144.xml"/><Relationship Id="rId23" Type="http://schemas.openxmlformats.org/officeDocument/2006/relationships/image" Target="../media/image953.png"/><Relationship Id="rId119" Type="http://schemas.openxmlformats.org/officeDocument/2006/relationships/image" Target="../media/image1001.png"/><Relationship Id="rId270" Type="http://schemas.openxmlformats.org/officeDocument/2006/relationships/customXml" Target="../ink/ink1067.xml"/><Relationship Id="rId326" Type="http://schemas.openxmlformats.org/officeDocument/2006/relationships/customXml" Target="../ink/ink1095.xml"/><Relationship Id="rId65" Type="http://schemas.openxmlformats.org/officeDocument/2006/relationships/image" Target="../media/image974.png"/><Relationship Id="rId130" Type="http://schemas.openxmlformats.org/officeDocument/2006/relationships/customXml" Target="../ink/ink997.xml"/><Relationship Id="rId368" Type="http://schemas.openxmlformats.org/officeDocument/2006/relationships/customXml" Target="../ink/ink1116.xml"/><Relationship Id="rId172" Type="http://schemas.openxmlformats.org/officeDocument/2006/relationships/customXml" Target="../ink/ink1018.xml"/><Relationship Id="rId228" Type="http://schemas.openxmlformats.org/officeDocument/2006/relationships/customXml" Target="../ink/ink1046.xml"/><Relationship Id="rId435" Type="http://schemas.openxmlformats.org/officeDocument/2006/relationships/image" Target="../media/image1158.png"/><Relationship Id="rId281" Type="http://schemas.openxmlformats.org/officeDocument/2006/relationships/image" Target="../media/image1081.png"/><Relationship Id="rId337" Type="http://schemas.openxmlformats.org/officeDocument/2006/relationships/image" Target="../media/image1109.png"/><Relationship Id="rId34" Type="http://schemas.openxmlformats.org/officeDocument/2006/relationships/customXml" Target="../ink/ink950.xml"/><Relationship Id="rId76" Type="http://schemas.openxmlformats.org/officeDocument/2006/relationships/customXml" Target="../ink/ink971.xml"/><Relationship Id="rId141" Type="http://schemas.openxmlformats.org/officeDocument/2006/relationships/image" Target="../media/image1012.png"/><Relationship Id="rId379" Type="http://schemas.openxmlformats.org/officeDocument/2006/relationships/image" Target="../media/image1130.png"/><Relationship Id="rId7" Type="http://schemas.openxmlformats.org/officeDocument/2006/relationships/image" Target="../media/image945.png"/><Relationship Id="rId183" Type="http://schemas.openxmlformats.org/officeDocument/2006/relationships/image" Target="../media/image302.png"/><Relationship Id="rId239" Type="http://schemas.openxmlformats.org/officeDocument/2006/relationships/image" Target="../media/image1060.png"/><Relationship Id="rId390" Type="http://schemas.openxmlformats.org/officeDocument/2006/relationships/customXml" Target="../ink/ink1127.xml"/><Relationship Id="rId404" Type="http://schemas.openxmlformats.org/officeDocument/2006/relationships/customXml" Target="../ink/ink1134.xml"/><Relationship Id="rId446" Type="http://schemas.openxmlformats.org/officeDocument/2006/relationships/customXml" Target="../ink/ink1155.xml"/><Relationship Id="rId250" Type="http://schemas.openxmlformats.org/officeDocument/2006/relationships/customXml" Target="../ink/ink1057.xml"/><Relationship Id="rId292" Type="http://schemas.openxmlformats.org/officeDocument/2006/relationships/customXml" Target="../ink/ink1078.xml"/><Relationship Id="rId306" Type="http://schemas.openxmlformats.org/officeDocument/2006/relationships/customXml" Target="../ink/ink1085.xml"/><Relationship Id="rId45" Type="http://schemas.openxmlformats.org/officeDocument/2006/relationships/image" Target="../media/image964.png"/><Relationship Id="rId87" Type="http://schemas.openxmlformats.org/officeDocument/2006/relationships/image" Target="../media/image985.png"/><Relationship Id="rId110" Type="http://schemas.openxmlformats.org/officeDocument/2006/relationships/customXml" Target="../ink/ink987.xml"/><Relationship Id="rId348" Type="http://schemas.openxmlformats.org/officeDocument/2006/relationships/customXml" Target="../ink/ink1106.xml"/><Relationship Id="rId152" Type="http://schemas.openxmlformats.org/officeDocument/2006/relationships/customXml" Target="../ink/ink1008.xml"/><Relationship Id="rId194" Type="http://schemas.openxmlformats.org/officeDocument/2006/relationships/customXml" Target="../ink/ink1029.xml"/><Relationship Id="rId208" Type="http://schemas.openxmlformats.org/officeDocument/2006/relationships/customXml" Target="../ink/ink1036.xml"/><Relationship Id="rId415" Type="http://schemas.openxmlformats.org/officeDocument/2006/relationships/image" Target="../media/image1148.png"/><Relationship Id="rId261" Type="http://schemas.openxmlformats.org/officeDocument/2006/relationships/image" Target="../media/image1071.png"/><Relationship Id="rId14" Type="http://schemas.openxmlformats.org/officeDocument/2006/relationships/customXml" Target="../ink/ink940.xml"/><Relationship Id="rId56" Type="http://schemas.openxmlformats.org/officeDocument/2006/relationships/customXml" Target="../ink/ink961.xml"/><Relationship Id="rId317" Type="http://schemas.openxmlformats.org/officeDocument/2006/relationships/image" Target="../media/image1099.png"/><Relationship Id="rId359" Type="http://schemas.openxmlformats.org/officeDocument/2006/relationships/image" Target="../media/image1120.png"/><Relationship Id="rId98" Type="http://schemas.openxmlformats.org/officeDocument/2006/relationships/customXml" Target="../ink/ink981.xml"/><Relationship Id="rId121" Type="http://schemas.openxmlformats.org/officeDocument/2006/relationships/image" Target="../media/image1002.png"/><Relationship Id="rId163" Type="http://schemas.openxmlformats.org/officeDocument/2006/relationships/image" Target="../media/image1023.png"/><Relationship Id="rId219" Type="http://schemas.openxmlformats.org/officeDocument/2006/relationships/image" Target="../media/image1050.png"/><Relationship Id="rId370" Type="http://schemas.openxmlformats.org/officeDocument/2006/relationships/customXml" Target="../ink/ink1117.xml"/><Relationship Id="rId426" Type="http://schemas.openxmlformats.org/officeDocument/2006/relationships/customXml" Target="../ink/ink1145.xml"/><Relationship Id="rId230" Type="http://schemas.openxmlformats.org/officeDocument/2006/relationships/customXml" Target="../ink/ink1047.xml"/><Relationship Id="rId25" Type="http://schemas.openxmlformats.org/officeDocument/2006/relationships/image" Target="../media/image954.png"/><Relationship Id="rId67" Type="http://schemas.openxmlformats.org/officeDocument/2006/relationships/image" Target="../media/image975.png"/><Relationship Id="rId272" Type="http://schemas.openxmlformats.org/officeDocument/2006/relationships/customXml" Target="../ink/ink1068.xml"/><Relationship Id="rId328" Type="http://schemas.openxmlformats.org/officeDocument/2006/relationships/customXml" Target="../ink/ink1096.xml"/><Relationship Id="rId132" Type="http://schemas.openxmlformats.org/officeDocument/2006/relationships/customXml" Target="../ink/ink998.xml"/><Relationship Id="rId174" Type="http://schemas.openxmlformats.org/officeDocument/2006/relationships/customXml" Target="../ink/ink1019.xml"/><Relationship Id="rId381" Type="http://schemas.openxmlformats.org/officeDocument/2006/relationships/image" Target="../media/image1131.png"/><Relationship Id="rId241" Type="http://schemas.openxmlformats.org/officeDocument/2006/relationships/image" Target="../media/image1061.png"/><Relationship Id="rId437" Type="http://schemas.openxmlformats.org/officeDocument/2006/relationships/image" Target="../media/image1159.png"/><Relationship Id="rId36" Type="http://schemas.openxmlformats.org/officeDocument/2006/relationships/customXml" Target="../ink/ink951.xml"/><Relationship Id="rId283" Type="http://schemas.openxmlformats.org/officeDocument/2006/relationships/image" Target="../media/image1082.png"/><Relationship Id="rId339" Type="http://schemas.openxmlformats.org/officeDocument/2006/relationships/image" Target="../media/image1110.png"/><Relationship Id="rId78" Type="http://schemas.openxmlformats.org/officeDocument/2006/relationships/customXml" Target="../ink/ink972.xml"/><Relationship Id="rId101" Type="http://schemas.openxmlformats.org/officeDocument/2006/relationships/image" Target="../media/image992.png"/><Relationship Id="rId143" Type="http://schemas.openxmlformats.org/officeDocument/2006/relationships/image" Target="../media/image1013.png"/><Relationship Id="rId185" Type="http://schemas.openxmlformats.org/officeDocument/2006/relationships/image" Target="../media/image1033.png"/><Relationship Id="rId350" Type="http://schemas.openxmlformats.org/officeDocument/2006/relationships/customXml" Target="../ink/ink1107.xml"/><Relationship Id="rId406" Type="http://schemas.openxmlformats.org/officeDocument/2006/relationships/customXml" Target="../ink/ink1135.xml"/><Relationship Id="rId9" Type="http://schemas.openxmlformats.org/officeDocument/2006/relationships/image" Target="../media/image946.png"/><Relationship Id="rId210" Type="http://schemas.openxmlformats.org/officeDocument/2006/relationships/customXml" Target="../ink/ink1037.xml"/><Relationship Id="rId392" Type="http://schemas.openxmlformats.org/officeDocument/2006/relationships/customXml" Target="../ink/ink1128.xml"/><Relationship Id="rId252" Type="http://schemas.openxmlformats.org/officeDocument/2006/relationships/customXml" Target="../ink/ink1058.xml"/><Relationship Id="rId294" Type="http://schemas.openxmlformats.org/officeDocument/2006/relationships/customXml" Target="../ink/ink1079.xml"/><Relationship Id="rId308" Type="http://schemas.openxmlformats.org/officeDocument/2006/relationships/customXml" Target="../ink/ink1086.xml"/><Relationship Id="rId47" Type="http://schemas.openxmlformats.org/officeDocument/2006/relationships/image" Target="../media/image965.png"/><Relationship Id="rId112" Type="http://schemas.openxmlformats.org/officeDocument/2006/relationships/customXml" Target="../ink/ink988.xml"/><Relationship Id="rId154" Type="http://schemas.openxmlformats.org/officeDocument/2006/relationships/customXml" Target="../ink/ink1009.xml"/><Relationship Id="rId361" Type="http://schemas.openxmlformats.org/officeDocument/2006/relationships/image" Target="../media/image1121.png"/><Relationship Id="rId196" Type="http://schemas.openxmlformats.org/officeDocument/2006/relationships/customXml" Target="../ink/ink1030.xml"/><Relationship Id="rId417" Type="http://schemas.openxmlformats.org/officeDocument/2006/relationships/image" Target="../media/image1149.png"/><Relationship Id="rId16" Type="http://schemas.openxmlformats.org/officeDocument/2006/relationships/customXml" Target="../ink/ink941.xml"/><Relationship Id="rId221" Type="http://schemas.openxmlformats.org/officeDocument/2006/relationships/image" Target="../media/image1051.png"/><Relationship Id="rId263" Type="http://schemas.openxmlformats.org/officeDocument/2006/relationships/image" Target="../media/image1072.png"/><Relationship Id="rId319" Type="http://schemas.openxmlformats.org/officeDocument/2006/relationships/image" Target="../media/image1100.png"/><Relationship Id="rId58" Type="http://schemas.openxmlformats.org/officeDocument/2006/relationships/customXml" Target="../ink/ink962.xml"/><Relationship Id="rId123" Type="http://schemas.openxmlformats.org/officeDocument/2006/relationships/image" Target="../media/image1003.png"/><Relationship Id="rId330" Type="http://schemas.openxmlformats.org/officeDocument/2006/relationships/customXml" Target="../ink/ink1097.xml"/><Relationship Id="rId165" Type="http://schemas.openxmlformats.org/officeDocument/2006/relationships/image" Target="../media/image1024.png"/><Relationship Id="rId372" Type="http://schemas.openxmlformats.org/officeDocument/2006/relationships/customXml" Target="../ink/ink1118.xml"/><Relationship Id="rId428" Type="http://schemas.openxmlformats.org/officeDocument/2006/relationships/customXml" Target="../ink/ink1146.xml"/><Relationship Id="rId232" Type="http://schemas.openxmlformats.org/officeDocument/2006/relationships/customXml" Target="../ink/ink1048.xml"/><Relationship Id="rId274" Type="http://schemas.openxmlformats.org/officeDocument/2006/relationships/customXml" Target="../ink/ink1069.xml"/><Relationship Id="rId27" Type="http://schemas.openxmlformats.org/officeDocument/2006/relationships/image" Target="../media/image955.png"/><Relationship Id="rId69" Type="http://schemas.openxmlformats.org/officeDocument/2006/relationships/image" Target="../media/image976.png"/><Relationship Id="rId134" Type="http://schemas.openxmlformats.org/officeDocument/2006/relationships/customXml" Target="../ink/ink999.xml"/><Relationship Id="rId80" Type="http://schemas.openxmlformats.org/officeDocument/2006/relationships/customXml" Target="../ink/ink973.xml"/><Relationship Id="rId176" Type="http://schemas.openxmlformats.org/officeDocument/2006/relationships/customXml" Target="../ink/ink1020.xml"/><Relationship Id="rId341" Type="http://schemas.openxmlformats.org/officeDocument/2006/relationships/image" Target="../media/image1111.png"/><Relationship Id="rId383" Type="http://schemas.openxmlformats.org/officeDocument/2006/relationships/image" Target="../media/image1132.png"/><Relationship Id="rId439" Type="http://schemas.openxmlformats.org/officeDocument/2006/relationships/image" Target="../media/image1160.png"/><Relationship Id="rId201" Type="http://schemas.openxmlformats.org/officeDocument/2006/relationships/image" Target="../media/image1041.png"/><Relationship Id="rId243" Type="http://schemas.openxmlformats.org/officeDocument/2006/relationships/image" Target="../media/image1062.png"/><Relationship Id="rId285" Type="http://schemas.openxmlformats.org/officeDocument/2006/relationships/image" Target="../media/image1083.png"/><Relationship Id="rId38" Type="http://schemas.openxmlformats.org/officeDocument/2006/relationships/customXml" Target="../ink/ink952.xml"/><Relationship Id="rId103" Type="http://schemas.openxmlformats.org/officeDocument/2006/relationships/image" Target="../media/image993.png"/><Relationship Id="rId310" Type="http://schemas.openxmlformats.org/officeDocument/2006/relationships/customXml" Target="../ink/ink1087.xml"/><Relationship Id="rId91" Type="http://schemas.openxmlformats.org/officeDocument/2006/relationships/image" Target="../media/image987.png"/><Relationship Id="rId145" Type="http://schemas.openxmlformats.org/officeDocument/2006/relationships/image" Target="../media/image1014.png"/><Relationship Id="rId187" Type="http://schemas.openxmlformats.org/officeDocument/2006/relationships/image" Target="../media/image1034.png"/><Relationship Id="rId352" Type="http://schemas.openxmlformats.org/officeDocument/2006/relationships/customXml" Target="../ink/ink1108.xml"/><Relationship Id="rId394" Type="http://schemas.openxmlformats.org/officeDocument/2006/relationships/customXml" Target="../ink/ink1129.xml"/><Relationship Id="rId408" Type="http://schemas.openxmlformats.org/officeDocument/2006/relationships/customXml" Target="../ink/ink1136.xml"/><Relationship Id="rId212" Type="http://schemas.openxmlformats.org/officeDocument/2006/relationships/customXml" Target="../ink/ink1038.xml"/><Relationship Id="rId254" Type="http://schemas.openxmlformats.org/officeDocument/2006/relationships/customXml" Target="../ink/ink1059.xml"/><Relationship Id="rId49" Type="http://schemas.openxmlformats.org/officeDocument/2006/relationships/image" Target="../media/image966.png"/><Relationship Id="rId114" Type="http://schemas.openxmlformats.org/officeDocument/2006/relationships/customXml" Target="../ink/ink989.xml"/><Relationship Id="rId296" Type="http://schemas.openxmlformats.org/officeDocument/2006/relationships/customXml" Target="../ink/ink1080.xml"/><Relationship Id="rId60" Type="http://schemas.openxmlformats.org/officeDocument/2006/relationships/customXml" Target="../ink/ink963.xml"/><Relationship Id="rId156" Type="http://schemas.openxmlformats.org/officeDocument/2006/relationships/customXml" Target="../ink/ink1010.xml"/><Relationship Id="rId198" Type="http://schemas.openxmlformats.org/officeDocument/2006/relationships/customXml" Target="../ink/ink1031.xml"/><Relationship Id="rId321" Type="http://schemas.openxmlformats.org/officeDocument/2006/relationships/image" Target="../media/image1101.png"/><Relationship Id="rId363" Type="http://schemas.openxmlformats.org/officeDocument/2006/relationships/image" Target="../media/image1122.png"/><Relationship Id="rId419" Type="http://schemas.openxmlformats.org/officeDocument/2006/relationships/image" Target="../media/image1150.png"/><Relationship Id="rId223" Type="http://schemas.openxmlformats.org/officeDocument/2006/relationships/image" Target="../media/image1052.png"/><Relationship Id="rId430" Type="http://schemas.openxmlformats.org/officeDocument/2006/relationships/customXml" Target="../ink/ink1147.xml"/><Relationship Id="rId18" Type="http://schemas.openxmlformats.org/officeDocument/2006/relationships/customXml" Target="../ink/ink942.xml"/><Relationship Id="rId39" Type="http://schemas.openxmlformats.org/officeDocument/2006/relationships/image" Target="../media/image961.png"/><Relationship Id="rId265" Type="http://schemas.openxmlformats.org/officeDocument/2006/relationships/image" Target="../media/image1073.png"/><Relationship Id="rId286" Type="http://schemas.openxmlformats.org/officeDocument/2006/relationships/customXml" Target="../ink/ink1075.xml"/><Relationship Id="rId50" Type="http://schemas.openxmlformats.org/officeDocument/2006/relationships/customXml" Target="../ink/ink958.xml"/><Relationship Id="rId104" Type="http://schemas.openxmlformats.org/officeDocument/2006/relationships/customXml" Target="../ink/ink984.xml"/><Relationship Id="rId125" Type="http://schemas.openxmlformats.org/officeDocument/2006/relationships/image" Target="../media/image1004.png"/><Relationship Id="rId146" Type="http://schemas.openxmlformats.org/officeDocument/2006/relationships/customXml" Target="../ink/ink1005.xml"/><Relationship Id="rId167" Type="http://schemas.openxmlformats.org/officeDocument/2006/relationships/image" Target="../media/image1025.png"/><Relationship Id="rId188" Type="http://schemas.openxmlformats.org/officeDocument/2006/relationships/customXml" Target="../ink/ink1026.xml"/><Relationship Id="rId311" Type="http://schemas.openxmlformats.org/officeDocument/2006/relationships/image" Target="../media/image1096.png"/><Relationship Id="rId332" Type="http://schemas.openxmlformats.org/officeDocument/2006/relationships/customXml" Target="../ink/ink1098.xml"/><Relationship Id="rId353" Type="http://schemas.openxmlformats.org/officeDocument/2006/relationships/image" Target="../media/image1117.png"/><Relationship Id="rId374" Type="http://schemas.openxmlformats.org/officeDocument/2006/relationships/customXml" Target="../ink/ink1119.xml"/><Relationship Id="rId395" Type="http://schemas.openxmlformats.org/officeDocument/2006/relationships/image" Target="../media/image1138.png"/><Relationship Id="rId409" Type="http://schemas.openxmlformats.org/officeDocument/2006/relationships/image" Target="../media/image1145.png"/><Relationship Id="rId71" Type="http://schemas.openxmlformats.org/officeDocument/2006/relationships/image" Target="../media/image977.png"/><Relationship Id="rId92" Type="http://schemas.openxmlformats.org/officeDocument/2006/relationships/customXml" Target="../ink/ink978.xml"/><Relationship Id="rId213" Type="http://schemas.openxmlformats.org/officeDocument/2006/relationships/image" Target="../media/image1047.png"/><Relationship Id="rId234" Type="http://schemas.openxmlformats.org/officeDocument/2006/relationships/customXml" Target="../ink/ink1049.xml"/><Relationship Id="rId420" Type="http://schemas.openxmlformats.org/officeDocument/2006/relationships/customXml" Target="../ink/ink1142.xml"/><Relationship Id="rId2" Type="http://schemas.openxmlformats.org/officeDocument/2006/relationships/customXml" Target="../ink/ink934.xml"/><Relationship Id="rId29" Type="http://schemas.openxmlformats.org/officeDocument/2006/relationships/image" Target="../media/image956.png"/><Relationship Id="rId255" Type="http://schemas.openxmlformats.org/officeDocument/2006/relationships/image" Target="../media/image1068.png"/><Relationship Id="rId276" Type="http://schemas.openxmlformats.org/officeDocument/2006/relationships/customXml" Target="../ink/ink1070.xml"/><Relationship Id="rId297" Type="http://schemas.openxmlformats.org/officeDocument/2006/relationships/image" Target="../media/image1089.png"/><Relationship Id="rId441" Type="http://schemas.openxmlformats.org/officeDocument/2006/relationships/image" Target="../media/image1161.png"/><Relationship Id="rId40" Type="http://schemas.openxmlformats.org/officeDocument/2006/relationships/customXml" Target="../ink/ink953.xml"/><Relationship Id="rId115" Type="http://schemas.openxmlformats.org/officeDocument/2006/relationships/image" Target="../media/image999.png"/><Relationship Id="rId136" Type="http://schemas.openxmlformats.org/officeDocument/2006/relationships/customXml" Target="../ink/ink1000.xml"/><Relationship Id="rId157" Type="http://schemas.openxmlformats.org/officeDocument/2006/relationships/image" Target="../media/image1020.png"/><Relationship Id="rId178" Type="http://schemas.openxmlformats.org/officeDocument/2006/relationships/customXml" Target="../ink/ink1021.xml"/><Relationship Id="rId301" Type="http://schemas.openxmlformats.org/officeDocument/2006/relationships/image" Target="../media/image1091.png"/><Relationship Id="rId322" Type="http://schemas.openxmlformats.org/officeDocument/2006/relationships/customXml" Target="../ink/ink1093.xml"/><Relationship Id="rId343" Type="http://schemas.openxmlformats.org/officeDocument/2006/relationships/image" Target="../media/image1112.png"/><Relationship Id="rId364" Type="http://schemas.openxmlformats.org/officeDocument/2006/relationships/customXml" Target="../ink/ink1114.xml"/><Relationship Id="rId61" Type="http://schemas.openxmlformats.org/officeDocument/2006/relationships/image" Target="../media/image972.png"/><Relationship Id="rId82" Type="http://schemas.openxmlformats.org/officeDocument/2006/relationships/customXml" Target="../ink/ink974.xml"/><Relationship Id="rId199" Type="http://schemas.openxmlformats.org/officeDocument/2006/relationships/image" Target="../media/image1040.png"/><Relationship Id="rId203" Type="http://schemas.openxmlformats.org/officeDocument/2006/relationships/image" Target="../media/image1042.png"/><Relationship Id="rId385" Type="http://schemas.openxmlformats.org/officeDocument/2006/relationships/image" Target="../media/image1133.png"/><Relationship Id="rId19" Type="http://schemas.openxmlformats.org/officeDocument/2006/relationships/image" Target="../media/image951.png"/><Relationship Id="rId224" Type="http://schemas.openxmlformats.org/officeDocument/2006/relationships/customXml" Target="../ink/ink1044.xml"/><Relationship Id="rId245" Type="http://schemas.openxmlformats.org/officeDocument/2006/relationships/image" Target="../media/image1063.png"/><Relationship Id="rId266" Type="http://schemas.openxmlformats.org/officeDocument/2006/relationships/customXml" Target="../ink/ink1065.xml"/><Relationship Id="rId287" Type="http://schemas.openxmlformats.org/officeDocument/2006/relationships/image" Target="../media/image1084.png"/><Relationship Id="rId410" Type="http://schemas.openxmlformats.org/officeDocument/2006/relationships/customXml" Target="../ink/ink1137.xml"/><Relationship Id="rId431" Type="http://schemas.openxmlformats.org/officeDocument/2006/relationships/image" Target="../media/image1156.png"/><Relationship Id="rId30" Type="http://schemas.openxmlformats.org/officeDocument/2006/relationships/customXml" Target="../ink/ink948.xml"/><Relationship Id="rId105" Type="http://schemas.openxmlformats.org/officeDocument/2006/relationships/image" Target="../media/image994.png"/><Relationship Id="rId126" Type="http://schemas.openxmlformats.org/officeDocument/2006/relationships/customXml" Target="../ink/ink995.xml"/><Relationship Id="rId147" Type="http://schemas.openxmlformats.org/officeDocument/2006/relationships/image" Target="../media/image1015.png"/><Relationship Id="rId168" Type="http://schemas.openxmlformats.org/officeDocument/2006/relationships/customXml" Target="../ink/ink1016.xml"/><Relationship Id="rId312" Type="http://schemas.openxmlformats.org/officeDocument/2006/relationships/customXml" Target="../ink/ink1088.xml"/><Relationship Id="rId333" Type="http://schemas.openxmlformats.org/officeDocument/2006/relationships/image" Target="../media/image1107.png"/><Relationship Id="rId354" Type="http://schemas.openxmlformats.org/officeDocument/2006/relationships/customXml" Target="../ink/ink1109.xml"/><Relationship Id="rId51" Type="http://schemas.openxmlformats.org/officeDocument/2006/relationships/image" Target="../media/image967.png"/><Relationship Id="rId72" Type="http://schemas.openxmlformats.org/officeDocument/2006/relationships/customXml" Target="../ink/ink969.xml"/><Relationship Id="rId93" Type="http://schemas.openxmlformats.org/officeDocument/2006/relationships/image" Target="../media/image988.png"/><Relationship Id="rId189" Type="http://schemas.openxmlformats.org/officeDocument/2006/relationships/image" Target="../media/image1035.png"/><Relationship Id="rId375" Type="http://schemas.openxmlformats.org/officeDocument/2006/relationships/image" Target="../media/image1128.png"/><Relationship Id="rId396" Type="http://schemas.openxmlformats.org/officeDocument/2006/relationships/customXml" Target="../ink/ink1130.xml"/><Relationship Id="rId3" Type="http://schemas.openxmlformats.org/officeDocument/2006/relationships/image" Target="../media/image943.png"/><Relationship Id="rId214" Type="http://schemas.openxmlformats.org/officeDocument/2006/relationships/customXml" Target="../ink/ink1039.xml"/><Relationship Id="rId235" Type="http://schemas.openxmlformats.org/officeDocument/2006/relationships/image" Target="../media/image1058.png"/><Relationship Id="rId256" Type="http://schemas.openxmlformats.org/officeDocument/2006/relationships/customXml" Target="../ink/ink1060.xml"/><Relationship Id="rId277" Type="http://schemas.openxmlformats.org/officeDocument/2006/relationships/image" Target="../media/image1079.png"/><Relationship Id="rId298" Type="http://schemas.openxmlformats.org/officeDocument/2006/relationships/customXml" Target="../ink/ink1081.xml"/><Relationship Id="rId400" Type="http://schemas.openxmlformats.org/officeDocument/2006/relationships/customXml" Target="../ink/ink1132.xml"/><Relationship Id="rId421" Type="http://schemas.openxmlformats.org/officeDocument/2006/relationships/image" Target="../media/image1151.png"/><Relationship Id="rId442" Type="http://schemas.openxmlformats.org/officeDocument/2006/relationships/customXml" Target="../ink/ink1153.xml"/><Relationship Id="rId116" Type="http://schemas.openxmlformats.org/officeDocument/2006/relationships/customXml" Target="../ink/ink990.xml"/><Relationship Id="rId137" Type="http://schemas.openxmlformats.org/officeDocument/2006/relationships/image" Target="../media/image1010.png"/><Relationship Id="rId158" Type="http://schemas.openxmlformats.org/officeDocument/2006/relationships/customXml" Target="../ink/ink1011.xml"/><Relationship Id="rId302" Type="http://schemas.openxmlformats.org/officeDocument/2006/relationships/customXml" Target="../ink/ink1083.xml"/><Relationship Id="rId323" Type="http://schemas.openxmlformats.org/officeDocument/2006/relationships/image" Target="../media/image1102.png"/><Relationship Id="rId344" Type="http://schemas.openxmlformats.org/officeDocument/2006/relationships/customXml" Target="../ink/ink1104.xml"/><Relationship Id="rId20" Type="http://schemas.openxmlformats.org/officeDocument/2006/relationships/customXml" Target="../ink/ink943.xml"/><Relationship Id="rId41" Type="http://schemas.openxmlformats.org/officeDocument/2006/relationships/image" Target="../media/image962.png"/><Relationship Id="rId62" Type="http://schemas.openxmlformats.org/officeDocument/2006/relationships/customXml" Target="../ink/ink964.xml"/><Relationship Id="rId83" Type="http://schemas.openxmlformats.org/officeDocument/2006/relationships/image" Target="../media/image983.png"/><Relationship Id="rId179" Type="http://schemas.openxmlformats.org/officeDocument/2006/relationships/image" Target="../media/image1031.png"/><Relationship Id="rId365" Type="http://schemas.openxmlformats.org/officeDocument/2006/relationships/image" Target="../media/image1123.png"/><Relationship Id="rId386" Type="http://schemas.openxmlformats.org/officeDocument/2006/relationships/customXml" Target="../ink/ink1125.xml"/><Relationship Id="rId190" Type="http://schemas.openxmlformats.org/officeDocument/2006/relationships/customXml" Target="../ink/ink1027.xml"/><Relationship Id="rId204" Type="http://schemas.openxmlformats.org/officeDocument/2006/relationships/customXml" Target="../ink/ink1034.xml"/><Relationship Id="rId225" Type="http://schemas.openxmlformats.org/officeDocument/2006/relationships/image" Target="../media/image1053.png"/><Relationship Id="rId246" Type="http://schemas.openxmlformats.org/officeDocument/2006/relationships/customXml" Target="../ink/ink1055.xml"/><Relationship Id="rId267" Type="http://schemas.openxmlformats.org/officeDocument/2006/relationships/image" Target="../media/image1074.png"/><Relationship Id="rId288" Type="http://schemas.openxmlformats.org/officeDocument/2006/relationships/customXml" Target="../ink/ink1076.xml"/><Relationship Id="rId411" Type="http://schemas.openxmlformats.org/officeDocument/2006/relationships/image" Target="../media/image1146.png"/><Relationship Id="rId432" Type="http://schemas.openxmlformats.org/officeDocument/2006/relationships/customXml" Target="../ink/ink1148.xml"/><Relationship Id="rId106" Type="http://schemas.openxmlformats.org/officeDocument/2006/relationships/customXml" Target="../ink/ink985.xml"/><Relationship Id="rId127" Type="http://schemas.openxmlformats.org/officeDocument/2006/relationships/image" Target="../media/image1005.png"/><Relationship Id="rId313" Type="http://schemas.openxmlformats.org/officeDocument/2006/relationships/image" Target="../media/image1097.png"/><Relationship Id="rId10" Type="http://schemas.openxmlformats.org/officeDocument/2006/relationships/customXml" Target="../ink/ink938.xml"/><Relationship Id="rId31" Type="http://schemas.openxmlformats.org/officeDocument/2006/relationships/image" Target="../media/image957.png"/><Relationship Id="rId52" Type="http://schemas.openxmlformats.org/officeDocument/2006/relationships/customXml" Target="../ink/ink959.xml"/><Relationship Id="rId73" Type="http://schemas.openxmlformats.org/officeDocument/2006/relationships/image" Target="../media/image978.png"/><Relationship Id="rId94" Type="http://schemas.openxmlformats.org/officeDocument/2006/relationships/customXml" Target="../ink/ink979.xml"/><Relationship Id="rId148" Type="http://schemas.openxmlformats.org/officeDocument/2006/relationships/customXml" Target="../ink/ink1006.xml"/><Relationship Id="rId169" Type="http://schemas.openxmlformats.org/officeDocument/2006/relationships/image" Target="../media/image1026.png"/><Relationship Id="rId334" Type="http://schemas.openxmlformats.org/officeDocument/2006/relationships/customXml" Target="../ink/ink1099.xml"/><Relationship Id="rId355" Type="http://schemas.openxmlformats.org/officeDocument/2006/relationships/image" Target="../media/image1118.png"/><Relationship Id="rId376" Type="http://schemas.openxmlformats.org/officeDocument/2006/relationships/customXml" Target="../ink/ink1120.xml"/><Relationship Id="rId397" Type="http://schemas.openxmlformats.org/officeDocument/2006/relationships/image" Target="../media/image1139.png"/><Relationship Id="rId4" Type="http://schemas.openxmlformats.org/officeDocument/2006/relationships/customXml" Target="../ink/ink935.xml"/><Relationship Id="rId180" Type="http://schemas.openxmlformats.org/officeDocument/2006/relationships/customXml" Target="../ink/ink1022.xml"/><Relationship Id="rId215" Type="http://schemas.openxmlformats.org/officeDocument/2006/relationships/image" Target="../media/image1048.png"/><Relationship Id="rId236" Type="http://schemas.openxmlformats.org/officeDocument/2006/relationships/customXml" Target="../ink/ink1050.xml"/><Relationship Id="rId257" Type="http://schemas.openxmlformats.org/officeDocument/2006/relationships/image" Target="../media/image1069.png"/><Relationship Id="rId278" Type="http://schemas.openxmlformats.org/officeDocument/2006/relationships/customXml" Target="../ink/ink1071.xml"/><Relationship Id="rId401" Type="http://schemas.openxmlformats.org/officeDocument/2006/relationships/image" Target="../media/image1141.png"/><Relationship Id="rId422" Type="http://schemas.openxmlformats.org/officeDocument/2006/relationships/customXml" Target="../ink/ink1143.xml"/><Relationship Id="rId443" Type="http://schemas.openxmlformats.org/officeDocument/2006/relationships/image" Target="../media/image1162.png"/><Relationship Id="rId303" Type="http://schemas.openxmlformats.org/officeDocument/2006/relationships/image" Target="../media/image1092.png"/><Relationship Id="rId42" Type="http://schemas.openxmlformats.org/officeDocument/2006/relationships/customXml" Target="../ink/ink954.xml"/><Relationship Id="rId84" Type="http://schemas.openxmlformats.org/officeDocument/2006/relationships/customXml" Target="../ink/ink975.xml"/><Relationship Id="rId138" Type="http://schemas.openxmlformats.org/officeDocument/2006/relationships/customXml" Target="../ink/ink1001.xml"/><Relationship Id="rId345" Type="http://schemas.openxmlformats.org/officeDocument/2006/relationships/image" Target="../media/image1113.png"/><Relationship Id="rId387" Type="http://schemas.openxmlformats.org/officeDocument/2006/relationships/image" Target="../media/image1134.png"/><Relationship Id="rId191" Type="http://schemas.openxmlformats.org/officeDocument/2006/relationships/image" Target="../media/image1036.png"/><Relationship Id="rId205" Type="http://schemas.openxmlformats.org/officeDocument/2006/relationships/image" Target="../media/image1043.png"/><Relationship Id="rId247" Type="http://schemas.openxmlformats.org/officeDocument/2006/relationships/image" Target="../media/image1064.png"/><Relationship Id="rId412" Type="http://schemas.openxmlformats.org/officeDocument/2006/relationships/customXml" Target="../ink/ink1138.xml"/><Relationship Id="rId107" Type="http://schemas.openxmlformats.org/officeDocument/2006/relationships/image" Target="../media/image995.png"/><Relationship Id="rId289" Type="http://schemas.openxmlformats.org/officeDocument/2006/relationships/image" Target="../media/image1085.png"/><Relationship Id="rId11" Type="http://schemas.openxmlformats.org/officeDocument/2006/relationships/image" Target="../media/image947.png"/><Relationship Id="rId53" Type="http://schemas.openxmlformats.org/officeDocument/2006/relationships/image" Target="../media/image968.png"/><Relationship Id="rId149" Type="http://schemas.openxmlformats.org/officeDocument/2006/relationships/image" Target="../media/image1016.png"/><Relationship Id="rId314" Type="http://schemas.openxmlformats.org/officeDocument/2006/relationships/customXml" Target="../ink/ink1089.xml"/><Relationship Id="rId356" Type="http://schemas.openxmlformats.org/officeDocument/2006/relationships/customXml" Target="../ink/ink1110.xml"/><Relationship Id="rId398" Type="http://schemas.openxmlformats.org/officeDocument/2006/relationships/customXml" Target="../ink/ink1131.xml"/><Relationship Id="rId95" Type="http://schemas.openxmlformats.org/officeDocument/2006/relationships/image" Target="../media/image989.png"/><Relationship Id="rId160" Type="http://schemas.openxmlformats.org/officeDocument/2006/relationships/customXml" Target="../ink/ink1012.xml"/><Relationship Id="rId216" Type="http://schemas.openxmlformats.org/officeDocument/2006/relationships/customXml" Target="../ink/ink1040.xml"/><Relationship Id="rId423" Type="http://schemas.openxmlformats.org/officeDocument/2006/relationships/image" Target="../media/image1152.png"/><Relationship Id="rId258" Type="http://schemas.openxmlformats.org/officeDocument/2006/relationships/customXml" Target="../ink/ink1061.xml"/><Relationship Id="rId22" Type="http://schemas.openxmlformats.org/officeDocument/2006/relationships/customXml" Target="../ink/ink944.xml"/><Relationship Id="rId64" Type="http://schemas.openxmlformats.org/officeDocument/2006/relationships/customXml" Target="../ink/ink965.xml"/><Relationship Id="rId118" Type="http://schemas.openxmlformats.org/officeDocument/2006/relationships/customXml" Target="../ink/ink991.xml"/><Relationship Id="rId325" Type="http://schemas.openxmlformats.org/officeDocument/2006/relationships/image" Target="../media/image1103.png"/><Relationship Id="rId367" Type="http://schemas.openxmlformats.org/officeDocument/2006/relationships/image" Target="../media/image1124.png"/><Relationship Id="rId171" Type="http://schemas.openxmlformats.org/officeDocument/2006/relationships/image" Target="../media/image1027.png"/><Relationship Id="rId227" Type="http://schemas.openxmlformats.org/officeDocument/2006/relationships/image" Target="../media/image1054.png"/><Relationship Id="rId269" Type="http://schemas.openxmlformats.org/officeDocument/2006/relationships/image" Target="../media/image1075.png"/><Relationship Id="rId434" Type="http://schemas.openxmlformats.org/officeDocument/2006/relationships/customXml" Target="../ink/ink1149.xml"/><Relationship Id="rId33" Type="http://schemas.openxmlformats.org/officeDocument/2006/relationships/image" Target="../media/image958.png"/><Relationship Id="rId129" Type="http://schemas.openxmlformats.org/officeDocument/2006/relationships/image" Target="../media/image1006.png"/><Relationship Id="rId280" Type="http://schemas.openxmlformats.org/officeDocument/2006/relationships/customXml" Target="../ink/ink1072.xml"/><Relationship Id="rId336" Type="http://schemas.openxmlformats.org/officeDocument/2006/relationships/customXml" Target="../ink/ink1100.xml"/><Relationship Id="rId75" Type="http://schemas.openxmlformats.org/officeDocument/2006/relationships/image" Target="../media/image979.png"/><Relationship Id="rId140" Type="http://schemas.openxmlformats.org/officeDocument/2006/relationships/customXml" Target="../ink/ink1002.xml"/><Relationship Id="rId182" Type="http://schemas.openxmlformats.org/officeDocument/2006/relationships/customXml" Target="../ink/ink1023.xml"/><Relationship Id="rId378" Type="http://schemas.openxmlformats.org/officeDocument/2006/relationships/customXml" Target="../ink/ink1121.xml"/><Relationship Id="rId403" Type="http://schemas.openxmlformats.org/officeDocument/2006/relationships/image" Target="../media/image1142.png"/><Relationship Id="rId6" Type="http://schemas.openxmlformats.org/officeDocument/2006/relationships/customXml" Target="../ink/ink936.xml"/><Relationship Id="rId238" Type="http://schemas.openxmlformats.org/officeDocument/2006/relationships/customXml" Target="../ink/ink1051.xml"/><Relationship Id="rId445" Type="http://schemas.openxmlformats.org/officeDocument/2006/relationships/image" Target="../media/image24.png"/><Relationship Id="rId291" Type="http://schemas.openxmlformats.org/officeDocument/2006/relationships/image" Target="../media/image1086.png"/><Relationship Id="rId305" Type="http://schemas.openxmlformats.org/officeDocument/2006/relationships/image" Target="../media/image1093.png"/><Relationship Id="rId347" Type="http://schemas.openxmlformats.org/officeDocument/2006/relationships/image" Target="../media/image1114.png"/><Relationship Id="rId44" Type="http://schemas.openxmlformats.org/officeDocument/2006/relationships/customXml" Target="../ink/ink955.xml"/><Relationship Id="rId86" Type="http://schemas.openxmlformats.org/officeDocument/2006/relationships/customXml" Target="../ink/ink976.xml"/><Relationship Id="rId151" Type="http://schemas.openxmlformats.org/officeDocument/2006/relationships/image" Target="../media/image1017.png"/><Relationship Id="rId389" Type="http://schemas.openxmlformats.org/officeDocument/2006/relationships/image" Target="../media/image1135.png"/><Relationship Id="rId193" Type="http://schemas.openxmlformats.org/officeDocument/2006/relationships/image" Target="../media/image1037.png"/><Relationship Id="rId207" Type="http://schemas.openxmlformats.org/officeDocument/2006/relationships/image" Target="../media/image1044.png"/><Relationship Id="rId249" Type="http://schemas.openxmlformats.org/officeDocument/2006/relationships/image" Target="../media/image1065.png"/><Relationship Id="rId414" Type="http://schemas.openxmlformats.org/officeDocument/2006/relationships/customXml" Target="../ink/ink1139.xml"/><Relationship Id="rId13" Type="http://schemas.openxmlformats.org/officeDocument/2006/relationships/image" Target="../media/image948.png"/><Relationship Id="rId109" Type="http://schemas.openxmlformats.org/officeDocument/2006/relationships/image" Target="../media/image996.png"/><Relationship Id="rId260" Type="http://schemas.openxmlformats.org/officeDocument/2006/relationships/customXml" Target="../ink/ink1062.xml"/><Relationship Id="rId316" Type="http://schemas.openxmlformats.org/officeDocument/2006/relationships/customXml" Target="../ink/ink1090.xml"/><Relationship Id="rId55" Type="http://schemas.openxmlformats.org/officeDocument/2006/relationships/image" Target="../media/image969.png"/><Relationship Id="rId97" Type="http://schemas.openxmlformats.org/officeDocument/2006/relationships/image" Target="../media/image990.png"/><Relationship Id="rId120" Type="http://schemas.openxmlformats.org/officeDocument/2006/relationships/customXml" Target="../ink/ink992.xml"/><Relationship Id="rId358" Type="http://schemas.openxmlformats.org/officeDocument/2006/relationships/customXml" Target="../ink/ink1111.xml"/><Relationship Id="rId162" Type="http://schemas.openxmlformats.org/officeDocument/2006/relationships/customXml" Target="../ink/ink1013.xml"/><Relationship Id="rId218" Type="http://schemas.openxmlformats.org/officeDocument/2006/relationships/customXml" Target="../ink/ink1041.xml"/><Relationship Id="rId425" Type="http://schemas.openxmlformats.org/officeDocument/2006/relationships/image" Target="../media/image1153.png"/><Relationship Id="rId271" Type="http://schemas.openxmlformats.org/officeDocument/2006/relationships/image" Target="../media/image1076.png"/><Relationship Id="rId24" Type="http://schemas.openxmlformats.org/officeDocument/2006/relationships/customXml" Target="../ink/ink945.xml"/><Relationship Id="rId66" Type="http://schemas.openxmlformats.org/officeDocument/2006/relationships/customXml" Target="../ink/ink966.xml"/><Relationship Id="rId131" Type="http://schemas.openxmlformats.org/officeDocument/2006/relationships/image" Target="../media/image1007.png"/><Relationship Id="rId327" Type="http://schemas.openxmlformats.org/officeDocument/2006/relationships/image" Target="../media/image1104.png"/><Relationship Id="rId369" Type="http://schemas.openxmlformats.org/officeDocument/2006/relationships/image" Target="../media/image1125.png"/><Relationship Id="rId173" Type="http://schemas.openxmlformats.org/officeDocument/2006/relationships/image" Target="../media/image1028.png"/><Relationship Id="rId229" Type="http://schemas.openxmlformats.org/officeDocument/2006/relationships/image" Target="../media/image1055.png"/><Relationship Id="rId380" Type="http://schemas.openxmlformats.org/officeDocument/2006/relationships/customXml" Target="../ink/ink1122.xml"/><Relationship Id="rId436" Type="http://schemas.openxmlformats.org/officeDocument/2006/relationships/customXml" Target="../ink/ink1150.xml"/><Relationship Id="rId240" Type="http://schemas.openxmlformats.org/officeDocument/2006/relationships/customXml" Target="../ink/ink1052.xml"/><Relationship Id="rId35" Type="http://schemas.openxmlformats.org/officeDocument/2006/relationships/image" Target="../media/image959.png"/><Relationship Id="rId77" Type="http://schemas.openxmlformats.org/officeDocument/2006/relationships/image" Target="../media/image980.png"/><Relationship Id="rId100" Type="http://schemas.openxmlformats.org/officeDocument/2006/relationships/customXml" Target="../ink/ink982.xml"/><Relationship Id="rId282" Type="http://schemas.openxmlformats.org/officeDocument/2006/relationships/customXml" Target="../ink/ink1073.xml"/><Relationship Id="rId338" Type="http://schemas.openxmlformats.org/officeDocument/2006/relationships/customXml" Target="../ink/ink1101.xml"/><Relationship Id="rId8" Type="http://schemas.openxmlformats.org/officeDocument/2006/relationships/customXml" Target="../ink/ink937.xml"/><Relationship Id="rId142" Type="http://schemas.openxmlformats.org/officeDocument/2006/relationships/customXml" Target="../ink/ink1003.xml"/><Relationship Id="rId184" Type="http://schemas.openxmlformats.org/officeDocument/2006/relationships/customXml" Target="../ink/ink1024.xml"/><Relationship Id="rId391" Type="http://schemas.openxmlformats.org/officeDocument/2006/relationships/image" Target="../media/image1136.png"/><Relationship Id="rId405" Type="http://schemas.openxmlformats.org/officeDocument/2006/relationships/image" Target="../media/image1143.png"/><Relationship Id="rId447" Type="http://schemas.openxmlformats.org/officeDocument/2006/relationships/image" Target="../media/image25.png"/><Relationship Id="rId251" Type="http://schemas.openxmlformats.org/officeDocument/2006/relationships/image" Target="../media/image1066.png"/><Relationship Id="rId46" Type="http://schemas.openxmlformats.org/officeDocument/2006/relationships/customXml" Target="../ink/ink956.xml"/><Relationship Id="rId293" Type="http://schemas.openxmlformats.org/officeDocument/2006/relationships/image" Target="../media/image1087.png"/><Relationship Id="rId307" Type="http://schemas.openxmlformats.org/officeDocument/2006/relationships/image" Target="../media/image1094.png"/><Relationship Id="rId349" Type="http://schemas.openxmlformats.org/officeDocument/2006/relationships/image" Target="../media/image1115.png"/><Relationship Id="rId88" Type="http://schemas.openxmlformats.org/officeDocument/2006/relationships/customXml" Target="../ink/ink977.xml"/><Relationship Id="rId111" Type="http://schemas.openxmlformats.org/officeDocument/2006/relationships/image" Target="../media/image997.png"/><Relationship Id="rId153" Type="http://schemas.openxmlformats.org/officeDocument/2006/relationships/image" Target="../media/image1018.png"/><Relationship Id="rId195" Type="http://schemas.openxmlformats.org/officeDocument/2006/relationships/image" Target="../media/image1038.png"/><Relationship Id="rId209" Type="http://schemas.openxmlformats.org/officeDocument/2006/relationships/image" Target="../media/image1045.png"/><Relationship Id="rId360" Type="http://schemas.openxmlformats.org/officeDocument/2006/relationships/customXml" Target="../ink/ink1112.xml"/><Relationship Id="rId416" Type="http://schemas.openxmlformats.org/officeDocument/2006/relationships/customXml" Target="../ink/ink1140.xml"/><Relationship Id="rId220" Type="http://schemas.openxmlformats.org/officeDocument/2006/relationships/customXml" Target="../ink/ink1042.xml"/><Relationship Id="rId15" Type="http://schemas.openxmlformats.org/officeDocument/2006/relationships/image" Target="../media/image949.png"/><Relationship Id="rId57" Type="http://schemas.openxmlformats.org/officeDocument/2006/relationships/image" Target="../media/image970.png"/><Relationship Id="rId262" Type="http://schemas.openxmlformats.org/officeDocument/2006/relationships/customXml" Target="../ink/ink1063.xml"/><Relationship Id="rId318" Type="http://schemas.openxmlformats.org/officeDocument/2006/relationships/customXml" Target="../ink/ink1091.xml"/><Relationship Id="rId99" Type="http://schemas.openxmlformats.org/officeDocument/2006/relationships/image" Target="../media/image991.png"/><Relationship Id="rId122" Type="http://schemas.openxmlformats.org/officeDocument/2006/relationships/customXml" Target="../ink/ink993.xml"/><Relationship Id="rId164" Type="http://schemas.openxmlformats.org/officeDocument/2006/relationships/customXml" Target="../ink/ink1014.xml"/><Relationship Id="rId371" Type="http://schemas.openxmlformats.org/officeDocument/2006/relationships/image" Target="../media/image1126.png"/><Relationship Id="rId427" Type="http://schemas.openxmlformats.org/officeDocument/2006/relationships/image" Target="../media/image1154.png"/><Relationship Id="rId26" Type="http://schemas.openxmlformats.org/officeDocument/2006/relationships/customXml" Target="../ink/ink946.xml"/><Relationship Id="rId231" Type="http://schemas.openxmlformats.org/officeDocument/2006/relationships/image" Target="../media/image1056.png"/><Relationship Id="rId273" Type="http://schemas.openxmlformats.org/officeDocument/2006/relationships/image" Target="../media/image1077.png"/><Relationship Id="rId329" Type="http://schemas.openxmlformats.org/officeDocument/2006/relationships/image" Target="../media/image1105.png"/><Relationship Id="rId68" Type="http://schemas.openxmlformats.org/officeDocument/2006/relationships/customXml" Target="../ink/ink967.xml"/><Relationship Id="rId133" Type="http://schemas.openxmlformats.org/officeDocument/2006/relationships/image" Target="../media/image1008.png"/><Relationship Id="rId175" Type="http://schemas.openxmlformats.org/officeDocument/2006/relationships/image" Target="../media/image1029.png"/><Relationship Id="rId340" Type="http://schemas.openxmlformats.org/officeDocument/2006/relationships/customXml" Target="../ink/ink1102.xml"/><Relationship Id="rId200" Type="http://schemas.openxmlformats.org/officeDocument/2006/relationships/customXml" Target="../ink/ink1032.xml"/><Relationship Id="rId382" Type="http://schemas.openxmlformats.org/officeDocument/2006/relationships/customXml" Target="../ink/ink1123.xml"/><Relationship Id="rId438" Type="http://schemas.openxmlformats.org/officeDocument/2006/relationships/customXml" Target="../ink/ink1151.xml"/><Relationship Id="rId242" Type="http://schemas.openxmlformats.org/officeDocument/2006/relationships/customXml" Target="../ink/ink1053.xml"/><Relationship Id="rId284" Type="http://schemas.openxmlformats.org/officeDocument/2006/relationships/customXml" Target="../ink/ink1074.xml"/><Relationship Id="rId37" Type="http://schemas.openxmlformats.org/officeDocument/2006/relationships/image" Target="../media/image960.png"/><Relationship Id="rId79" Type="http://schemas.openxmlformats.org/officeDocument/2006/relationships/image" Target="../media/image981.png"/><Relationship Id="rId102" Type="http://schemas.openxmlformats.org/officeDocument/2006/relationships/customXml" Target="../ink/ink983.xml"/><Relationship Id="rId144" Type="http://schemas.openxmlformats.org/officeDocument/2006/relationships/customXml" Target="../ink/ink1004.xml"/><Relationship Id="rId186" Type="http://schemas.openxmlformats.org/officeDocument/2006/relationships/customXml" Target="../ink/ink1025.xml"/><Relationship Id="rId351" Type="http://schemas.openxmlformats.org/officeDocument/2006/relationships/image" Target="../media/image1116.png"/><Relationship Id="rId393" Type="http://schemas.openxmlformats.org/officeDocument/2006/relationships/image" Target="../media/image1137.png"/><Relationship Id="rId407" Type="http://schemas.openxmlformats.org/officeDocument/2006/relationships/image" Target="../media/image1144.png"/><Relationship Id="rId211" Type="http://schemas.openxmlformats.org/officeDocument/2006/relationships/image" Target="../media/image1046.png"/><Relationship Id="rId253" Type="http://schemas.openxmlformats.org/officeDocument/2006/relationships/image" Target="../media/image1067.png"/><Relationship Id="rId295" Type="http://schemas.openxmlformats.org/officeDocument/2006/relationships/image" Target="../media/image1088.png"/><Relationship Id="rId309" Type="http://schemas.openxmlformats.org/officeDocument/2006/relationships/image" Target="../media/image1095.png"/><Relationship Id="rId48" Type="http://schemas.openxmlformats.org/officeDocument/2006/relationships/customXml" Target="../ink/ink957.xml"/><Relationship Id="rId113" Type="http://schemas.openxmlformats.org/officeDocument/2006/relationships/image" Target="../media/image998.png"/><Relationship Id="rId320" Type="http://schemas.openxmlformats.org/officeDocument/2006/relationships/customXml" Target="../ink/ink1092.xml"/><Relationship Id="rId155" Type="http://schemas.openxmlformats.org/officeDocument/2006/relationships/image" Target="../media/image1019.png"/><Relationship Id="rId197" Type="http://schemas.openxmlformats.org/officeDocument/2006/relationships/image" Target="../media/image1039.png"/><Relationship Id="rId362" Type="http://schemas.openxmlformats.org/officeDocument/2006/relationships/customXml" Target="../ink/ink1113.xml"/><Relationship Id="rId418" Type="http://schemas.openxmlformats.org/officeDocument/2006/relationships/customXml" Target="../ink/ink1141.xml"/><Relationship Id="rId222" Type="http://schemas.openxmlformats.org/officeDocument/2006/relationships/customXml" Target="../ink/ink1043.xml"/><Relationship Id="rId264" Type="http://schemas.openxmlformats.org/officeDocument/2006/relationships/customXml" Target="../ink/ink1064.xml"/><Relationship Id="rId17" Type="http://schemas.openxmlformats.org/officeDocument/2006/relationships/image" Target="../media/image950.png"/><Relationship Id="rId59" Type="http://schemas.openxmlformats.org/officeDocument/2006/relationships/image" Target="../media/image971.png"/><Relationship Id="rId124" Type="http://schemas.openxmlformats.org/officeDocument/2006/relationships/customXml" Target="../ink/ink994.xml"/><Relationship Id="rId70" Type="http://schemas.openxmlformats.org/officeDocument/2006/relationships/customXml" Target="../ink/ink968.xml"/><Relationship Id="rId166" Type="http://schemas.openxmlformats.org/officeDocument/2006/relationships/customXml" Target="../ink/ink1015.xml"/><Relationship Id="rId331" Type="http://schemas.openxmlformats.org/officeDocument/2006/relationships/image" Target="../media/image1106.png"/><Relationship Id="rId373" Type="http://schemas.openxmlformats.org/officeDocument/2006/relationships/image" Target="../media/image1127.png"/><Relationship Id="rId429" Type="http://schemas.openxmlformats.org/officeDocument/2006/relationships/image" Target="../media/image11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57.png"/><Relationship Id="rId440" Type="http://schemas.openxmlformats.org/officeDocument/2006/relationships/customXml" Target="../ink/ink1152.xml"/><Relationship Id="rId28" Type="http://schemas.openxmlformats.org/officeDocument/2006/relationships/customXml" Target="../ink/ink947.xml"/><Relationship Id="rId275" Type="http://schemas.openxmlformats.org/officeDocument/2006/relationships/image" Target="../media/image1078.png"/><Relationship Id="rId300" Type="http://schemas.openxmlformats.org/officeDocument/2006/relationships/customXml" Target="../ink/ink1082.xml"/><Relationship Id="rId81" Type="http://schemas.openxmlformats.org/officeDocument/2006/relationships/image" Target="../media/image982.png"/><Relationship Id="rId135" Type="http://schemas.openxmlformats.org/officeDocument/2006/relationships/image" Target="../media/image1009.png"/><Relationship Id="rId177" Type="http://schemas.openxmlformats.org/officeDocument/2006/relationships/image" Target="../media/image1030.png"/><Relationship Id="rId342" Type="http://schemas.openxmlformats.org/officeDocument/2006/relationships/customXml" Target="../ink/ink1103.xml"/><Relationship Id="rId384" Type="http://schemas.openxmlformats.org/officeDocument/2006/relationships/customXml" Target="../ink/ink1124.xml"/><Relationship Id="rId202" Type="http://schemas.openxmlformats.org/officeDocument/2006/relationships/customXml" Target="../ink/ink1033.xml"/><Relationship Id="rId244" Type="http://schemas.openxmlformats.org/officeDocument/2006/relationships/customXml" Target="../ink/ink105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14.xml"/><Relationship Id="rId21" Type="http://schemas.openxmlformats.org/officeDocument/2006/relationships/image" Target="../media/image1172.png"/><Relationship Id="rId324" Type="http://schemas.openxmlformats.org/officeDocument/2006/relationships/customXml" Target="../ink/ink1318.xml"/><Relationship Id="rId531" Type="http://schemas.openxmlformats.org/officeDocument/2006/relationships/image" Target="../media/image1424.png"/><Relationship Id="rId170" Type="http://schemas.openxmlformats.org/officeDocument/2006/relationships/customXml" Target="../ink/ink1241.xml"/><Relationship Id="rId268" Type="http://schemas.openxmlformats.org/officeDocument/2006/relationships/customXml" Target="../ink/ink1290.xml"/><Relationship Id="rId475" Type="http://schemas.openxmlformats.org/officeDocument/2006/relationships/image" Target="../media/image1396.png"/><Relationship Id="rId32" Type="http://schemas.openxmlformats.org/officeDocument/2006/relationships/customXml" Target="../ink/ink1171.xml"/><Relationship Id="rId128" Type="http://schemas.openxmlformats.org/officeDocument/2006/relationships/image" Target="../media/image1224.png"/><Relationship Id="rId335" Type="http://schemas.openxmlformats.org/officeDocument/2006/relationships/image" Target="../media/image1327.png"/><Relationship Id="rId181" Type="http://schemas.openxmlformats.org/officeDocument/2006/relationships/image" Target="../media/image1250.png"/><Relationship Id="rId402" Type="http://schemas.openxmlformats.org/officeDocument/2006/relationships/customXml" Target="../ink/ink1357.xml"/><Relationship Id="rId279" Type="http://schemas.openxmlformats.org/officeDocument/2006/relationships/image" Target="../media/image1299.png"/><Relationship Id="rId444" Type="http://schemas.openxmlformats.org/officeDocument/2006/relationships/customXml" Target="../ink/ink1378.xml"/><Relationship Id="rId486" Type="http://schemas.openxmlformats.org/officeDocument/2006/relationships/customXml" Target="../ink/ink1399.xml"/><Relationship Id="rId43" Type="http://schemas.openxmlformats.org/officeDocument/2006/relationships/image" Target="../media/image1183.png"/><Relationship Id="rId139" Type="http://schemas.openxmlformats.org/officeDocument/2006/relationships/customXml" Target="../ink/ink1225.xml"/><Relationship Id="rId290" Type="http://schemas.openxmlformats.org/officeDocument/2006/relationships/customXml" Target="../ink/ink1301.xml"/><Relationship Id="rId304" Type="http://schemas.openxmlformats.org/officeDocument/2006/relationships/customXml" Target="../ink/ink1308.xml"/><Relationship Id="rId346" Type="http://schemas.openxmlformats.org/officeDocument/2006/relationships/customXml" Target="../ink/ink1329.xml"/><Relationship Id="rId388" Type="http://schemas.openxmlformats.org/officeDocument/2006/relationships/customXml" Target="../ink/ink1350.xml"/><Relationship Id="rId511" Type="http://schemas.openxmlformats.org/officeDocument/2006/relationships/image" Target="../media/image1414.png"/><Relationship Id="rId85" Type="http://schemas.openxmlformats.org/officeDocument/2006/relationships/customXml" Target="../ink/ink1198.xml"/><Relationship Id="rId150" Type="http://schemas.openxmlformats.org/officeDocument/2006/relationships/image" Target="../media/image1235.png"/><Relationship Id="rId192" Type="http://schemas.openxmlformats.org/officeDocument/2006/relationships/customXml" Target="../ink/ink1252.xml"/><Relationship Id="rId206" Type="http://schemas.openxmlformats.org/officeDocument/2006/relationships/customXml" Target="../ink/ink1259.xml"/><Relationship Id="rId413" Type="http://schemas.openxmlformats.org/officeDocument/2006/relationships/image" Target="../media/image1365.png"/><Relationship Id="rId248" Type="http://schemas.openxmlformats.org/officeDocument/2006/relationships/customXml" Target="../ink/ink1280.xml"/><Relationship Id="rId455" Type="http://schemas.openxmlformats.org/officeDocument/2006/relationships/image" Target="../media/image1386.png"/><Relationship Id="rId497" Type="http://schemas.openxmlformats.org/officeDocument/2006/relationships/image" Target="../media/image1407.png"/><Relationship Id="rId12" Type="http://schemas.openxmlformats.org/officeDocument/2006/relationships/customXml" Target="../ink/ink1161.xml"/><Relationship Id="rId108" Type="http://schemas.openxmlformats.org/officeDocument/2006/relationships/image" Target="../media/image1214.png"/><Relationship Id="rId315" Type="http://schemas.openxmlformats.org/officeDocument/2006/relationships/image" Target="../media/image1317.png"/><Relationship Id="rId357" Type="http://schemas.openxmlformats.org/officeDocument/2006/relationships/image" Target="../media/image1338.png"/><Relationship Id="rId522" Type="http://schemas.openxmlformats.org/officeDocument/2006/relationships/customXml" Target="../ink/ink1417.xml"/><Relationship Id="rId54" Type="http://schemas.openxmlformats.org/officeDocument/2006/relationships/customXml" Target="../ink/ink1182.xml"/><Relationship Id="rId96" Type="http://schemas.openxmlformats.org/officeDocument/2006/relationships/image" Target="../media/image1208.png"/><Relationship Id="rId161" Type="http://schemas.openxmlformats.org/officeDocument/2006/relationships/image" Target="../media/image1240.png"/><Relationship Id="rId217" Type="http://schemas.openxmlformats.org/officeDocument/2006/relationships/image" Target="../media/image1268.png"/><Relationship Id="rId399" Type="http://schemas.openxmlformats.org/officeDocument/2006/relationships/image" Target="../media/image1358.png"/><Relationship Id="rId259" Type="http://schemas.openxmlformats.org/officeDocument/2006/relationships/image" Target="../media/image1289.png"/><Relationship Id="rId424" Type="http://schemas.openxmlformats.org/officeDocument/2006/relationships/customXml" Target="../ink/ink1368.xml"/><Relationship Id="rId466" Type="http://schemas.openxmlformats.org/officeDocument/2006/relationships/customXml" Target="../ink/ink1389.xml"/><Relationship Id="rId23" Type="http://schemas.openxmlformats.org/officeDocument/2006/relationships/image" Target="../media/image1173.png"/><Relationship Id="rId119" Type="http://schemas.openxmlformats.org/officeDocument/2006/relationships/customXml" Target="../ink/ink1215.xml"/><Relationship Id="rId270" Type="http://schemas.openxmlformats.org/officeDocument/2006/relationships/customXml" Target="../ink/ink1291.xml"/><Relationship Id="rId326" Type="http://schemas.openxmlformats.org/officeDocument/2006/relationships/customXml" Target="../ink/ink1319.xml"/><Relationship Id="rId533" Type="http://schemas.openxmlformats.org/officeDocument/2006/relationships/image" Target="../media/image1425.png"/><Relationship Id="rId65" Type="http://schemas.openxmlformats.org/officeDocument/2006/relationships/customXml" Target="../ink/ink1188.xml"/><Relationship Id="rId130" Type="http://schemas.openxmlformats.org/officeDocument/2006/relationships/image" Target="../media/image1225.png"/><Relationship Id="rId368" Type="http://schemas.openxmlformats.org/officeDocument/2006/relationships/customXml" Target="../ink/ink1340.xml"/><Relationship Id="rId172" Type="http://schemas.openxmlformats.org/officeDocument/2006/relationships/customXml" Target="../ink/ink1242.xml"/><Relationship Id="rId228" Type="http://schemas.openxmlformats.org/officeDocument/2006/relationships/customXml" Target="../ink/ink1270.xml"/><Relationship Id="rId435" Type="http://schemas.openxmlformats.org/officeDocument/2006/relationships/image" Target="../media/image1376.png"/><Relationship Id="rId477" Type="http://schemas.openxmlformats.org/officeDocument/2006/relationships/image" Target="../media/image1397.png"/><Relationship Id="rId281" Type="http://schemas.openxmlformats.org/officeDocument/2006/relationships/image" Target="../media/image1300.png"/><Relationship Id="rId337" Type="http://schemas.openxmlformats.org/officeDocument/2006/relationships/image" Target="../media/image1328.png"/><Relationship Id="rId502" Type="http://schemas.openxmlformats.org/officeDocument/2006/relationships/customXml" Target="../ink/ink1407.xml"/><Relationship Id="rId34" Type="http://schemas.openxmlformats.org/officeDocument/2006/relationships/customXml" Target="../ink/ink1172.xml"/><Relationship Id="rId76" Type="http://schemas.openxmlformats.org/officeDocument/2006/relationships/image" Target="../media/image1198.png"/><Relationship Id="rId141" Type="http://schemas.openxmlformats.org/officeDocument/2006/relationships/customXml" Target="../ink/ink1226.xml"/><Relationship Id="rId379" Type="http://schemas.openxmlformats.org/officeDocument/2006/relationships/image" Target="../media/image1349.png"/><Relationship Id="rId7" Type="http://schemas.openxmlformats.org/officeDocument/2006/relationships/image" Target="../media/image1165.png"/><Relationship Id="rId183" Type="http://schemas.openxmlformats.org/officeDocument/2006/relationships/image" Target="../media/image1251.png"/><Relationship Id="rId239" Type="http://schemas.openxmlformats.org/officeDocument/2006/relationships/image" Target="../media/image1279.png"/><Relationship Id="rId390" Type="http://schemas.openxmlformats.org/officeDocument/2006/relationships/customXml" Target="../ink/ink1351.xml"/><Relationship Id="rId404" Type="http://schemas.openxmlformats.org/officeDocument/2006/relationships/customXml" Target="../ink/ink1358.xml"/><Relationship Id="rId446" Type="http://schemas.openxmlformats.org/officeDocument/2006/relationships/customXml" Target="../ink/ink1379.xml"/><Relationship Id="rId250" Type="http://schemas.openxmlformats.org/officeDocument/2006/relationships/customXml" Target="../ink/ink1281.xml"/><Relationship Id="rId292" Type="http://schemas.openxmlformats.org/officeDocument/2006/relationships/customXml" Target="../ink/ink1302.xml"/><Relationship Id="rId306" Type="http://schemas.openxmlformats.org/officeDocument/2006/relationships/customXml" Target="../ink/ink1309.xml"/><Relationship Id="rId488" Type="http://schemas.openxmlformats.org/officeDocument/2006/relationships/customXml" Target="../ink/ink1400.xml"/><Relationship Id="rId45" Type="http://schemas.openxmlformats.org/officeDocument/2006/relationships/image" Target="../media/image1184.png"/><Relationship Id="rId87" Type="http://schemas.openxmlformats.org/officeDocument/2006/relationships/customXml" Target="../ink/ink1199.xml"/><Relationship Id="rId110" Type="http://schemas.openxmlformats.org/officeDocument/2006/relationships/image" Target="../media/image1215.png"/><Relationship Id="rId348" Type="http://schemas.openxmlformats.org/officeDocument/2006/relationships/customXml" Target="../ink/ink1330.xml"/><Relationship Id="rId513" Type="http://schemas.openxmlformats.org/officeDocument/2006/relationships/image" Target="../media/image1415.png"/><Relationship Id="rId152" Type="http://schemas.openxmlformats.org/officeDocument/2006/relationships/image" Target="../media/image1236.png"/><Relationship Id="rId194" Type="http://schemas.openxmlformats.org/officeDocument/2006/relationships/customXml" Target="../ink/ink1253.xml"/><Relationship Id="rId208" Type="http://schemas.openxmlformats.org/officeDocument/2006/relationships/customXml" Target="../ink/ink1260.xml"/><Relationship Id="rId415" Type="http://schemas.openxmlformats.org/officeDocument/2006/relationships/image" Target="../media/image1366.png"/><Relationship Id="rId457" Type="http://schemas.openxmlformats.org/officeDocument/2006/relationships/image" Target="../media/image1387.png"/><Relationship Id="rId261" Type="http://schemas.openxmlformats.org/officeDocument/2006/relationships/image" Target="../media/image1290.png"/><Relationship Id="rId499" Type="http://schemas.openxmlformats.org/officeDocument/2006/relationships/image" Target="../media/image1408.png"/><Relationship Id="rId14" Type="http://schemas.openxmlformats.org/officeDocument/2006/relationships/customXml" Target="../ink/ink1162.xml"/><Relationship Id="rId56" Type="http://schemas.openxmlformats.org/officeDocument/2006/relationships/customXml" Target="../ink/ink1183.xml"/><Relationship Id="rId317" Type="http://schemas.openxmlformats.org/officeDocument/2006/relationships/image" Target="../media/image1318.png"/><Relationship Id="rId359" Type="http://schemas.openxmlformats.org/officeDocument/2006/relationships/image" Target="../media/image1339.png"/><Relationship Id="rId524" Type="http://schemas.openxmlformats.org/officeDocument/2006/relationships/customXml" Target="../ink/ink1418.xml"/><Relationship Id="rId98" Type="http://schemas.openxmlformats.org/officeDocument/2006/relationships/image" Target="../media/image1209.png"/><Relationship Id="rId121" Type="http://schemas.openxmlformats.org/officeDocument/2006/relationships/customXml" Target="../ink/ink1216.xml"/><Relationship Id="rId163" Type="http://schemas.openxmlformats.org/officeDocument/2006/relationships/image" Target="../media/image1241.png"/><Relationship Id="rId219" Type="http://schemas.openxmlformats.org/officeDocument/2006/relationships/image" Target="../media/image1269.png"/><Relationship Id="rId370" Type="http://schemas.openxmlformats.org/officeDocument/2006/relationships/customXml" Target="../ink/ink1341.xml"/><Relationship Id="rId426" Type="http://schemas.openxmlformats.org/officeDocument/2006/relationships/customXml" Target="../ink/ink1369.xml"/><Relationship Id="rId230" Type="http://schemas.openxmlformats.org/officeDocument/2006/relationships/customXml" Target="../ink/ink1271.xml"/><Relationship Id="rId468" Type="http://schemas.openxmlformats.org/officeDocument/2006/relationships/customXml" Target="../ink/ink1390.xml"/><Relationship Id="rId25" Type="http://schemas.openxmlformats.org/officeDocument/2006/relationships/image" Target="../media/image1174.png"/><Relationship Id="rId67" Type="http://schemas.openxmlformats.org/officeDocument/2006/relationships/customXml" Target="../ink/ink1189.xml"/><Relationship Id="rId272" Type="http://schemas.openxmlformats.org/officeDocument/2006/relationships/customXml" Target="../ink/ink1292.xml"/><Relationship Id="rId328" Type="http://schemas.openxmlformats.org/officeDocument/2006/relationships/customXml" Target="../ink/ink1320.xml"/><Relationship Id="rId535" Type="http://schemas.openxmlformats.org/officeDocument/2006/relationships/image" Target="../media/image1426.png"/><Relationship Id="rId132" Type="http://schemas.openxmlformats.org/officeDocument/2006/relationships/image" Target="../media/image1226.png"/><Relationship Id="rId174" Type="http://schemas.openxmlformats.org/officeDocument/2006/relationships/customXml" Target="../ink/ink1243.xml"/><Relationship Id="rId381" Type="http://schemas.openxmlformats.org/officeDocument/2006/relationships/image" Target="../media/image1350.png"/><Relationship Id="rId241" Type="http://schemas.openxmlformats.org/officeDocument/2006/relationships/image" Target="../media/image1280.png"/><Relationship Id="rId437" Type="http://schemas.openxmlformats.org/officeDocument/2006/relationships/image" Target="../media/image1377.png"/><Relationship Id="rId479" Type="http://schemas.openxmlformats.org/officeDocument/2006/relationships/image" Target="../media/image1398.png"/><Relationship Id="rId36" Type="http://schemas.openxmlformats.org/officeDocument/2006/relationships/customXml" Target="../ink/ink1173.xml"/><Relationship Id="rId283" Type="http://schemas.openxmlformats.org/officeDocument/2006/relationships/image" Target="../media/image1301.png"/><Relationship Id="rId339" Type="http://schemas.openxmlformats.org/officeDocument/2006/relationships/image" Target="../media/image1329.png"/><Relationship Id="rId490" Type="http://schemas.openxmlformats.org/officeDocument/2006/relationships/customXml" Target="../ink/ink1401.xml"/><Relationship Id="rId504" Type="http://schemas.openxmlformats.org/officeDocument/2006/relationships/customXml" Target="../ink/ink1408.xml"/><Relationship Id="rId78" Type="http://schemas.openxmlformats.org/officeDocument/2006/relationships/image" Target="../media/image1199.png"/><Relationship Id="rId101" Type="http://schemas.openxmlformats.org/officeDocument/2006/relationships/customXml" Target="../ink/ink1206.xml"/><Relationship Id="rId143" Type="http://schemas.openxmlformats.org/officeDocument/2006/relationships/customXml" Target="../ink/ink1227.xml"/><Relationship Id="rId185" Type="http://schemas.openxmlformats.org/officeDocument/2006/relationships/image" Target="../media/image1252.png"/><Relationship Id="rId350" Type="http://schemas.openxmlformats.org/officeDocument/2006/relationships/customXml" Target="../ink/ink1331.xml"/><Relationship Id="rId406" Type="http://schemas.openxmlformats.org/officeDocument/2006/relationships/customXml" Target="../ink/ink1359.xml"/><Relationship Id="rId9" Type="http://schemas.openxmlformats.org/officeDocument/2006/relationships/image" Target="../media/image1166.png"/><Relationship Id="rId210" Type="http://schemas.openxmlformats.org/officeDocument/2006/relationships/customXml" Target="../ink/ink1261.xml"/><Relationship Id="rId392" Type="http://schemas.openxmlformats.org/officeDocument/2006/relationships/customXml" Target="../ink/ink1352.xml"/><Relationship Id="rId448" Type="http://schemas.openxmlformats.org/officeDocument/2006/relationships/customXml" Target="../ink/ink1380.xml"/><Relationship Id="rId252" Type="http://schemas.openxmlformats.org/officeDocument/2006/relationships/customXml" Target="../ink/ink1282.xml"/><Relationship Id="rId294" Type="http://schemas.openxmlformats.org/officeDocument/2006/relationships/customXml" Target="../ink/ink1303.xml"/><Relationship Id="rId308" Type="http://schemas.openxmlformats.org/officeDocument/2006/relationships/customXml" Target="../ink/ink1310.xml"/><Relationship Id="rId515" Type="http://schemas.openxmlformats.org/officeDocument/2006/relationships/image" Target="../media/image1416.png"/><Relationship Id="rId47" Type="http://schemas.openxmlformats.org/officeDocument/2006/relationships/image" Target="../media/image1185.png"/><Relationship Id="rId89" Type="http://schemas.openxmlformats.org/officeDocument/2006/relationships/customXml" Target="../ink/ink1200.xml"/><Relationship Id="rId112" Type="http://schemas.openxmlformats.org/officeDocument/2006/relationships/image" Target="../media/image1216.png"/><Relationship Id="rId154" Type="http://schemas.openxmlformats.org/officeDocument/2006/relationships/image" Target="../media/image1237.png"/><Relationship Id="rId361" Type="http://schemas.openxmlformats.org/officeDocument/2006/relationships/image" Target="../media/image1340.png"/><Relationship Id="rId196" Type="http://schemas.openxmlformats.org/officeDocument/2006/relationships/customXml" Target="../ink/ink1254.xml"/><Relationship Id="rId417" Type="http://schemas.openxmlformats.org/officeDocument/2006/relationships/image" Target="../media/image1367.png"/><Relationship Id="rId459" Type="http://schemas.openxmlformats.org/officeDocument/2006/relationships/image" Target="../media/image1388.png"/><Relationship Id="rId16" Type="http://schemas.openxmlformats.org/officeDocument/2006/relationships/customXml" Target="../ink/ink1163.xml"/><Relationship Id="rId221" Type="http://schemas.openxmlformats.org/officeDocument/2006/relationships/image" Target="../media/image1270.png"/><Relationship Id="rId263" Type="http://schemas.openxmlformats.org/officeDocument/2006/relationships/image" Target="../media/image1291.png"/><Relationship Id="rId319" Type="http://schemas.openxmlformats.org/officeDocument/2006/relationships/image" Target="../media/image1319.png"/><Relationship Id="rId470" Type="http://schemas.openxmlformats.org/officeDocument/2006/relationships/customXml" Target="../ink/ink1391.xml"/><Relationship Id="rId526" Type="http://schemas.openxmlformats.org/officeDocument/2006/relationships/customXml" Target="../ink/ink1419.xml"/><Relationship Id="rId58" Type="http://schemas.openxmlformats.org/officeDocument/2006/relationships/customXml" Target="../ink/ink1184.xml"/><Relationship Id="rId123" Type="http://schemas.openxmlformats.org/officeDocument/2006/relationships/customXml" Target="../ink/ink1217.xml"/><Relationship Id="rId330" Type="http://schemas.openxmlformats.org/officeDocument/2006/relationships/customXml" Target="../ink/ink1321.xml"/><Relationship Id="rId165" Type="http://schemas.openxmlformats.org/officeDocument/2006/relationships/image" Target="../media/image1242.png"/><Relationship Id="rId372" Type="http://schemas.openxmlformats.org/officeDocument/2006/relationships/customXml" Target="../ink/ink1342.xml"/><Relationship Id="rId428" Type="http://schemas.openxmlformats.org/officeDocument/2006/relationships/customXml" Target="../ink/ink1370.xml"/><Relationship Id="rId232" Type="http://schemas.openxmlformats.org/officeDocument/2006/relationships/customXml" Target="../ink/ink1272.xml"/><Relationship Id="rId274" Type="http://schemas.openxmlformats.org/officeDocument/2006/relationships/customXml" Target="../ink/ink1293.xml"/><Relationship Id="rId481" Type="http://schemas.openxmlformats.org/officeDocument/2006/relationships/image" Target="../media/image1399.png"/><Relationship Id="rId27" Type="http://schemas.openxmlformats.org/officeDocument/2006/relationships/image" Target="../media/image1175.png"/><Relationship Id="rId69" Type="http://schemas.openxmlformats.org/officeDocument/2006/relationships/customXml" Target="../ink/ink1190.xml"/><Relationship Id="rId134" Type="http://schemas.openxmlformats.org/officeDocument/2006/relationships/image" Target="../media/image1227.png"/><Relationship Id="rId80" Type="http://schemas.openxmlformats.org/officeDocument/2006/relationships/image" Target="../media/image1200.png"/><Relationship Id="rId176" Type="http://schemas.openxmlformats.org/officeDocument/2006/relationships/customXml" Target="../ink/ink1244.xml"/><Relationship Id="rId341" Type="http://schemas.openxmlformats.org/officeDocument/2006/relationships/image" Target="../media/image1330.png"/><Relationship Id="rId383" Type="http://schemas.openxmlformats.org/officeDocument/2006/relationships/image" Target="../media/image696.png"/><Relationship Id="rId439" Type="http://schemas.openxmlformats.org/officeDocument/2006/relationships/image" Target="../media/image1378.png"/><Relationship Id="rId201" Type="http://schemas.openxmlformats.org/officeDocument/2006/relationships/image" Target="../media/image1260.png"/><Relationship Id="rId243" Type="http://schemas.openxmlformats.org/officeDocument/2006/relationships/image" Target="../media/image1281.png"/><Relationship Id="rId285" Type="http://schemas.openxmlformats.org/officeDocument/2006/relationships/image" Target="../media/image1302.png"/><Relationship Id="rId450" Type="http://schemas.openxmlformats.org/officeDocument/2006/relationships/customXml" Target="../ink/ink1381.xml"/><Relationship Id="rId506" Type="http://schemas.openxmlformats.org/officeDocument/2006/relationships/customXml" Target="../ink/ink1409.xml"/><Relationship Id="rId38" Type="http://schemas.openxmlformats.org/officeDocument/2006/relationships/customXml" Target="../ink/ink1174.xml"/><Relationship Id="rId103" Type="http://schemas.openxmlformats.org/officeDocument/2006/relationships/customXml" Target="../ink/ink1207.xml"/><Relationship Id="rId310" Type="http://schemas.openxmlformats.org/officeDocument/2006/relationships/customXml" Target="../ink/ink1311.xml"/><Relationship Id="rId492" Type="http://schemas.openxmlformats.org/officeDocument/2006/relationships/customXml" Target="../ink/ink1402.xml"/><Relationship Id="rId91" Type="http://schemas.openxmlformats.org/officeDocument/2006/relationships/customXml" Target="../ink/ink1201.xml"/><Relationship Id="rId145" Type="http://schemas.openxmlformats.org/officeDocument/2006/relationships/customXml" Target="../ink/ink1228.xml"/><Relationship Id="rId187" Type="http://schemas.openxmlformats.org/officeDocument/2006/relationships/image" Target="../media/image1253.png"/><Relationship Id="rId352" Type="http://schemas.openxmlformats.org/officeDocument/2006/relationships/customXml" Target="../ink/ink1332.xml"/><Relationship Id="rId394" Type="http://schemas.openxmlformats.org/officeDocument/2006/relationships/customXml" Target="../ink/ink1353.xml"/><Relationship Id="rId408" Type="http://schemas.openxmlformats.org/officeDocument/2006/relationships/customXml" Target="../ink/ink1360.xml"/><Relationship Id="rId212" Type="http://schemas.openxmlformats.org/officeDocument/2006/relationships/customXml" Target="../ink/ink1262.xml"/><Relationship Id="rId254" Type="http://schemas.openxmlformats.org/officeDocument/2006/relationships/customXml" Target="../ink/ink1283.xml"/><Relationship Id="rId49" Type="http://schemas.openxmlformats.org/officeDocument/2006/relationships/image" Target="../media/image1186.png"/><Relationship Id="rId114" Type="http://schemas.openxmlformats.org/officeDocument/2006/relationships/image" Target="../media/image1217.png"/><Relationship Id="rId296" Type="http://schemas.openxmlformats.org/officeDocument/2006/relationships/customXml" Target="../ink/ink1304.xml"/><Relationship Id="rId461" Type="http://schemas.openxmlformats.org/officeDocument/2006/relationships/image" Target="../media/image1389.png"/><Relationship Id="rId517" Type="http://schemas.openxmlformats.org/officeDocument/2006/relationships/image" Target="../media/image1417.png"/><Relationship Id="rId60" Type="http://schemas.openxmlformats.org/officeDocument/2006/relationships/customXml" Target="../ink/ink1185.xml"/><Relationship Id="rId156" Type="http://schemas.openxmlformats.org/officeDocument/2006/relationships/image" Target="../media/image1238.png"/><Relationship Id="rId198" Type="http://schemas.openxmlformats.org/officeDocument/2006/relationships/customXml" Target="../ink/ink1255.xml"/><Relationship Id="rId321" Type="http://schemas.openxmlformats.org/officeDocument/2006/relationships/image" Target="../media/image1320.png"/><Relationship Id="rId363" Type="http://schemas.openxmlformats.org/officeDocument/2006/relationships/image" Target="../media/image1341.png"/><Relationship Id="rId419" Type="http://schemas.openxmlformats.org/officeDocument/2006/relationships/image" Target="../media/image1368.png"/><Relationship Id="rId223" Type="http://schemas.openxmlformats.org/officeDocument/2006/relationships/image" Target="../media/image1271.png"/><Relationship Id="rId430" Type="http://schemas.openxmlformats.org/officeDocument/2006/relationships/customXml" Target="../ink/ink1371.xml"/><Relationship Id="rId18" Type="http://schemas.openxmlformats.org/officeDocument/2006/relationships/customXml" Target="../ink/ink1164.xml"/><Relationship Id="rId265" Type="http://schemas.openxmlformats.org/officeDocument/2006/relationships/image" Target="../media/image1292.png"/><Relationship Id="rId472" Type="http://schemas.openxmlformats.org/officeDocument/2006/relationships/customXml" Target="../ink/ink1392.xml"/><Relationship Id="rId528" Type="http://schemas.openxmlformats.org/officeDocument/2006/relationships/customXml" Target="../ink/ink1420.xml"/><Relationship Id="rId125" Type="http://schemas.openxmlformats.org/officeDocument/2006/relationships/customXml" Target="../ink/ink1218.xml"/><Relationship Id="rId167" Type="http://schemas.openxmlformats.org/officeDocument/2006/relationships/image" Target="../media/image1243.png"/><Relationship Id="rId332" Type="http://schemas.openxmlformats.org/officeDocument/2006/relationships/customXml" Target="../ink/ink1322.xml"/><Relationship Id="rId374" Type="http://schemas.openxmlformats.org/officeDocument/2006/relationships/customXml" Target="../ink/ink1343.xml"/><Relationship Id="rId71" Type="http://schemas.openxmlformats.org/officeDocument/2006/relationships/customXml" Target="../ink/ink1191.xml"/><Relationship Id="rId234" Type="http://schemas.openxmlformats.org/officeDocument/2006/relationships/customXml" Target="../ink/ink1273.xml"/><Relationship Id="rId2" Type="http://schemas.openxmlformats.org/officeDocument/2006/relationships/customXml" Target="../ink/ink1156.xml"/><Relationship Id="rId29" Type="http://schemas.openxmlformats.org/officeDocument/2006/relationships/image" Target="../media/image1176.png"/><Relationship Id="rId276" Type="http://schemas.openxmlformats.org/officeDocument/2006/relationships/customXml" Target="../ink/ink1294.xml"/><Relationship Id="rId441" Type="http://schemas.openxmlformats.org/officeDocument/2006/relationships/image" Target="../media/image1379.png"/><Relationship Id="rId483" Type="http://schemas.openxmlformats.org/officeDocument/2006/relationships/image" Target="../media/image1400.png"/><Relationship Id="rId40" Type="http://schemas.openxmlformats.org/officeDocument/2006/relationships/customXml" Target="../ink/ink1175.xml"/><Relationship Id="rId136" Type="http://schemas.openxmlformats.org/officeDocument/2006/relationships/image" Target="../media/image1228.png"/><Relationship Id="rId178" Type="http://schemas.openxmlformats.org/officeDocument/2006/relationships/customXml" Target="../ink/ink1245.xml"/><Relationship Id="rId301" Type="http://schemas.openxmlformats.org/officeDocument/2006/relationships/image" Target="../media/image1310.png"/><Relationship Id="rId343" Type="http://schemas.openxmlformats.org/officeDocument/2006/relationships/image" Target="../media/image1331.png"/><Relationship Id="rId82" Type="http://schemas.openxmlformats.org/officeDocument/2006/relationships/image" Target="../media/image1201.png"/><Relationship Id="rId203" Type="http://schemas.openxmlformats.org/officeDocument/2006/relationships/image" Target="../media/image1261.png"/><Relationship Id="rId385" Type="http://schemas.openxmlformats.org/officeDocument/2006/relationships/image" Target="../media/image1351.png"/><Relationship Id="rId245" Type="http://schemas.openxmlformats.org/officeDocument/2006/relationships/image" Target="../media/image1282.png"/><Relationship Id="rId287" Type="http://schemas.openxmlformats.org/officeDocument/2006/relationships/image" Target="../media/image1303.png"/><Relationship Id="rId410" Type="http://schemas.openxmlformats.org/officeDocument/2006/relationships/customXml" Target="../ink/ink1361.xml"/><Relationship Id="rId452" Type="http://schemas.openxmlformats.org/officeDocument/2006/relationships/customXml" Target="../ink/ink1382.xml"/><Relationship Id="rId494" Type="http://schemas.openxmlformats.org/officeDocument/2006/relationships/customXml" Target="../ink/ink1403.xml"/><Relationship Id="rId508" Type="http://schemas.openxmlformats.org/officeDocument/2006/relationships/customXml" Target="../ink/ink1410.xml"/><Relationship Id="rId105" Type="http://schemas.openxmlformats.org/officeDocument/2006/relationships/customXml" Target="../ink/ink1208.xml"/><Relationship Id="rId147" Type="http://schemas.openxmlformats.org/officeDocument/2006/relationships/customXml" Target="../ink/ink1229.xml"/><Relationship Id="rId312" Type="http://schemas.openxmlformats.org/officeDocument/2006/relationships/customXml" Target="../ink/ink1312.xml"/><Relationship Id="rId354" Type="http://schemas.openxmlformats.org/officeDocument/2006/relationships/customXml" Target="../ink/ink1333.xml"/><Relationship Id="rId51" Type="http://schemas.openxmlformats.org/officeDocument/2006/relationships/image" Target="../media/image1187.png"/><Relationship Id="rId93" Type="http://schemas.openxmlformats.org/officeDocument/2006/relationships/customXml" Target="../ink/ink1202.xml"/><Relationship Id="rId189" Type="http://schemas.openxmlformats.org/officeDocument/2006/relationships/image" Target="../media/image1254.png"/><Relationship Id="rId396" Type="http://schemas.openxmlformats.org/officeDocument/2006/relationships/customXml" Target="../ink/ink1354.xml"/><Relationship Id="rId214" Type="http://schemas.openxmlformats.org/officeDocument/2006/relationships/customXml" Target="../ink/ink1263.xml"/><Relationship Id="rId256" Type="http://schemas.openxmlformats.org/officeDocument/2006/relationships/customXml" Target="../ink/ink1284.xml"/><Relationship Id="rId298" Type="http://schemas.openxmlformats.org/officeDocument/2006/relationships/customXml" Target="../ink/ink1305.xml"/><Relationship Id="rId421" Type="http://schemas.openxmlformats.org/officeDocument/2006/relationships/image" Target="../media/image1369.png"/><Relationship Id="rId463" Type="http://schemas.openxmlformats.org/officeDocument/2006/relationships/image" Target="../media/image1390.png"/><Relationship Id="rId519" Type="http://schemas.openxmlformats.org/officeDocument/2006/relationships/image" Target="../media/image1418.png"/><Relationship Id="rId116" Type="http://schemas.openxmlformats.org/officeDocument/2006/relationships/image" Target="../media/image1218.png"/><Relationship Id="rId158" Type="http://schemas.openxmlformats.org/officeDocument/2006/relationships/image" Target="../media/image1239.png"/><Relationship Id="rId323" Type="http://schemas.openxmlformats.org/officeDocument/2006/relationships/image" Target="../media/image1321.png"/><Relationship Id="rId530" Type="http://schemas.openxmlformats.org/officeDocument/2006/relationships/customXml" Target="../ink/ink1421.xml"/><Relationship Id="rId20" Type="http://schemas.openxmlformats.org/officeDocument/2006/relationships/customXml" Target="../ink/ink1165.xml"/><Relationship Id="rId62" Type="http://schemas.openxmlformats.org/officeDocument/2006/relationships/image" Target="../media/image1191.png"/><Relationship Id="rId365" Type="http://schemas.openxmlformats.org/officeDocument/2006/relationships/image" Target="../media/image1342.png"/><Relationship Id="rId225" Type="http://schemas.openxmlformats.org/officeDocument/2006/relationships/image" Target="../media/image1272.png"/><Relationship Id="rId267" Type="http://schemas.openxmlformats.org/officeDocument/2006/relationships/image" Target="../media/image1293.png"/><Relationship Id="rId432" Type="http://schemas.openxmlformats.org/officeDocument/2006/relationships/customXml" Target="../ink/ink1372.xml"/><Relationship Id="rId474" Type="http://schemas.openxmlformats.org/officeDocument/2006/relationships/customXml" Target="../ink/ink1393.xml"/><Relationship Id="rId127" Type="http://schemas.openxmlformats.org/officeDocument/2006/relationships/customXml" Target="../ink/ink1219.xml"/><Relationship Id="rId31" Type="http://schemas.openxmlformats.org/officeDocument/2006/relationships/image" Target="../media/image1177.png"/><Relationship Id="rId73" Type="http://schemas.openxmlformats.org/officeDocument/2006/relationships/customXml" Target="../ink/ink1192.xml"/><Relationship Id="rId169" Type="http://schemas.openxmlformats.org/officeDocument/2006/relationships/image" Target="../media/image1244.png"/><Relationship Id="rId334" Type="http://schemas.openxmlformats.org/officeDocument/2006/relationships/customXml" Target="../ink/ink1323.xml"/><Relationship Id="rId376" Type="http://schemas.openxmlformats.org/officeDocument/2006/relationships/customXml" Target="../ink/ink1344.xml"/><Relationship Id="rId4" Type="http://schemas.openxmlformats.org/officeDocument/2006/relationships/customXml" Target="../ink/ink1157.xml"/><Relationship Id="rId180" Type="http://schemas.openxmlformats.org/officeDocument/2006/relationships/customXml" Target="../ink/ink1246.xml"/><Relationship Id="rId236" Type="http://schemas.openxmlformats.org/officeDocument/2006/relationships/customXml" Target="../ink/ink1274.xml"/><Relationship Id="rId278" Type="http://schemas.openxmlformats.org/officeDocument/2006/relationships/customXml" Target="../ink/ink1295.xml"/><Relationship Id="rId401" Type="http://schemas.openxmlformats.org/officeDocument/2006/relationships/image" Target="../media/image1359.png"/><Relationship Id="rId443" Type="http://schemas.openxmlformats.org/officeDocument/2006/relationships/image" Target="../media/image1380.png"/><Relationship Id="rId303" Type="http://schemas.openxmlformats.org/officeDocument/2006/relationships/image" Target="../media/image1311.png"/><Relationship Id="rId485" Type="http://schemas.openxmlformats.org/officeDocument/2006/relationships/image" Target="../media/image1401.png"/><Relationship Id="rId42" Type="http://schemas.openxmlformats.org/officeDocument/2006/relationships/customXml" Target="../ink/ink1176.xml"/><Relationship Id="rId84" Type="http://schemas.openxmlformats.org/officeDocument/2006/relationships/image" Target="../media/image1202.png"/><Relationship Id="rId138" Type="http://schemas.openxmlformats.org/officeDocument/2006/relationships/image" Target="../media/image1229.png"/><Relationship Id="rId345" Type="http://schemas.openxmlformats.org/officeDocument/2006/relationships/image" Target="../media/image1332.png"/><Relationship Id="rId387" Type="http://schemas.openxmlformats.org/officeDocument/2006/relationships/image" Target="../media/image1352.png"/><Relationship Id="rId510" Type="http://schemas.openxmlformats.org/officeDocument/2006/relationships/customXml" Target="../ink/ink1411.xml"/><Relationship Id="rId191" Type="http://schemas.openxmlformats.org/officeDocument/2006/relationships/image" Target="../media/image1255.png"/><Relationship Id="rId205" Type="http://schemas.openxmlformats.org/officeDocument/2006/relationships/image" Target="../media/image1262.png"/><Relationship Id="rId247" Type="http://schemas.openxmlformats.org/officeDocument/2006/relationships/image" Target="../media/image1283.png"/><Relationship Id="rId412" Type="http://schemas.openxmlformats.org/officeDocument/2006/relationships/customXml" Target="../ink/ink1362.xml"/><Relationship Id="rId107" Type="http://schemas.openxmlformats.org/officeDocument/2006/relationships/customXml" Target="../ink/ink1209.xml"/><Relationship Id="rId289" Type="http://schemas.openxmlformats.org/officeDocument/2006/relationships/image" Target="../media/image1304.png"/><Relationship Id="rId454" Type="http://schemas.openxmlformats.org/officeDocument/2006/relationships/customXml" Target="../ink/ink1383.xml"/><Relationship Id="rId496" Type="http://schemas.openxmlformats.org/officeDocument/2006/relationships/customXml" Target="../ink/ink1404.xml"/><Relationship Id="rId11" Type="http://schemas.openxmlformats.org/officeDocument/2006/relationships/image" Target="../media/image1167.png"/><Relationship Id="rId53" Type="http://schemas.openxmlformats.org/officeDocument/2006/relationships/image" Target="../media/image1188.png"/><Relationship Id="rId149" Type="http://schemas.openxmlformats.org/officeDocument/2006/relationships/customXml" Target="../ink/ink1230.xml"/><Relationship Id="rId314" Type="http://schemas.openxmlformats.org/officeDocument/2006/relationships/customXml" Target="../ink/ink1313.xml"/><Relationship Id="rId356" Type="http://schemas.openxmlformats.org/officeDocument/2006/relationships/customXml" Target="../ink/ink1334.xml"/><Relationship Id="rId398" Type="http://schemas.openxmlformats.org/officeDocument/2006/relationships/customXml" Target="../ink/ink1355.xml"/><Relationship Id="rId521" Type="http://schemas.openxmlformats.org/officeDocument/2006/relationships/image" Target="../media/image1419.png"/><Relationship Id="rId95" Type="http://schemas.openxmlformats.org/officeDocument/2006/relationships/customXml" Target="../ink/ink1203.xml"/><Relationship Id="rId160" Type="http://schemas.openxmlformats.org/officeDocument/2006/relationships/customXml" Target="../ink/ink1236.xml"/><Relationship Id="rId216" Type="http://schemas.openxmlformats.org/officeDocument/2006/relationships/customXml" Target="../ink/ink1264.xml"/><Relationship Id="rId423" Type="http://schemas.openxmlformats.org/officeDocument/2006/relationships/image" Target="../media/image1370.png"/><Relationship Id="rId258" Type="http://schemas.openxmlformats.org/officeDocument/2006/relationships/customXml" Target="../ink/ink1285.xml"/><Relationship Id="rId465" Type="http://schemas.openxmlformats.org/officeDocument/2006/relationships/image" Target="../media/image1391.png"/><Relationship Id="rId22" Type="http://schemas.openxmlformats.org/officeDocument/2006/relationships/customXml" Target="../ink/ink1166.xml"/><Relationship Id="rId64" Type="http://schemas.openxmlformats.org/officeDocument/2006/relationships/image" Target="../media/image1192.png"/><Relationship Id="rId118" Type="http://schemas.openxmlformats.org/officeDocument/2006/relationships/image" Target="../media/image1219.png"/><Relationship Id="rId325" Type="http://schemas.openxmlformats.org/officeDocument/2006/relationships/image" Target="../media/image1322.png"/><Relationship Id="rId367" Type="http://schemas.openxmlformats.org/officeDocument/2006/relationships/image" Target="../media/image1343.png"/><Relationship Id="rId532" Type="http://schemas.openxmlformats.org/officeDocument/2006/relationships/customXml" Target="../ink/ink1422.xml"/><Relationship Id="rId171" Type="http://schemas.openxmlformats.org/officeDocument/2006/relationships/image" Target="../media/image1245.png"/><Relationship Id="rId227" Type="http://schemas.openxmlformats.org/officeDocument/2006/relationships/image" Target="../media/image1273.png"/><Relationship Id="rId269" Type="http://schemas.openxmlformats.org/officeDocument/2006/relationships/image" Target="../media/image1294.png"/><Relationship Id="rId434" Type="http://schemas.openxmlformats.org/officeDocument/2006/relationships/customXml" Target="../ink/ink1373.xml"/><Relationship Id="rId476" Type="http://schemas.openxmlformats.org/officeDocument/2006/relationships/customXml" Target="../ink/ink1394.xml"/><Relationship Id="rId33" Type="http://schemas.openxmlformats.org/officeDocument/2006/relationships/image" Target="../media/image1178.png"/><Relationship Id="rId129" Type="http://schemas.openxmlformats.org/officeDocument/2006/relationships/customXml" Target="../ink/ink1220.xml"/><Relationship Id="rId280" Type="http://schemas.openxmlformats.org/officeDocument/2006/relationships/customXml" Target="../ink/ink1296.xml"/><Relationship Id="rId336" Type="http://schemas.openxmlformats.org/officeDocument/2006/relationships/customXml" Target="../ink/ink1324.xml"/><Relationship Id="rId501" Type="http://schemas.openxmlformats.org/officeDocument/2006/relationships/image" Target="../media/image1409.png"/><Relationship Id="rId75" Type="http://schemas.openxmlformats.org/officeDocument/2006/relationships/customXml" Target="../ink/ink1193.xml"/><Relationship Id="rId140" Type="http://schemas.openxmlformats.org/officeDocument/2006/relationships/image" Target="../media/image1230.png"/><Relationship Id="rId182" Type="http://schemas.openxmlformats.org/officeDocument/2006/relationships/customXml" Target="../ink/ink1247.xml"/><Relationship Id="rId378" Type="http://schemas.openxmlformats.org/officeDocument/2006/relationships/customXml" Target="../ink/ink1345.xml"/><Relationship Id="rId403" Type="http://schemas.openxmlformats.org/officeDocument/2006/relationships/image" Target="../media/image1360.png"/><Relationship Id="rId6" Type="http://schemas.openxmlformats.org/officeDocument/2006/relationships/customXml" Target="../ink/ink1158.xml"/><Relationship Id="rId238" Type="http://schemas.openxmlformats.org/officeDocument/2006/relationships/customXml" Target="../ink/ink1275.xml"/><Relationship Id="rId445" Type="http://schemas.openxmlformats.org/officeDocument/2006/relationships/image" Target="../media/image1381.png"/><Relationship Id="rId487" Type="http://schemas.openxmlformats.org/officeDocument/2006/relationships/image" Target="../media/image1402.png"/><Relationship Id="rId291" Type="http://schemas.openxmlformats.org/officeDocument/2006/relationships/image" Target="../media/image1305.png"/><Relationship Id="rId305" Type="http://schemas.openxmlformats.org/officeDocument/2006/relationships/image" Target="../media/image1312.png"/><Relationship Id="rId347" Type="http://schemas.openxmlformats.org/officeDocument/2006/relationships/image" Target="../media/image1333.png"/><Relationship Id="rId512" Type="http://schemas.openxmlformats.org/officeDocument/2006/relationships/customXml" Target="../ink/ink1412.xml"/><Relationship Id="rId44" Type="http://schemas.openxmlformats.org/officeDocument/2006/relationships/customXml" Target="../ink/ink1177.xml"/><Relationship Id="rId86" Type="http://schemas.openxmlformats.org/officeDocument/2006/relationships/image" Target="../media/image1203.png"/><Relationship Id="rId151" Type="http://schemas.openxmlformats.org/officeDocument/2006/relationships/customXml" Target="../ink/ink1231.xml"/><Relationship Id="rId389" Type="http://schemas.openxmlformats.org/officeDocument/2006/relationships/image" Target="../media/image1353.png"/><Relationship Id="rId193" Type="http://schemas.openxmlformats.org/officeDocument/2006/relationships/image" Target="../media/image1256.png"/><Relationship Id="rId207" Type="http://schemas.openxmlformats.org/officeDocument/2006/relationships/image" Target="../media/image1263.png"/><Relationship Id="rId249" Type="http://schemas.openxmlformats.org/officeDocument/2006/relationships/image" Target="../media/image1284.png"/><Relationship Id="rId414" Type="http://schemas.openxmlformats.org/officeDocument/2006/relationships/customXml" Target="../ink/ink1363.xml"/><Relationship Id="rId456" Type="http://schemas.openxmlformats.org/officeDocument/2006/relationships/customXml" Target="../ink/ink1384.xml"/><Relationship Id="rId498" Type="http://schemas.openxmlformats.org/officeDocument/2006/relationships/customXml" Target="../ink/ink1405.xml"/><Relationship Id="rId13" Type="http://schemas.openxmlformats.org/officeDocument/2006/relationships/image" Target="../media/image1168.png"/><Relationship Id="rId109" Type="http://schemas.openxmlformats.org/officeDocument/2006/relationships/customXml" Target="../ink/ink1210.xml"/><Relationship Id="rId260" Type="http://schemas.openxmlformats.org/officeDocument/2006/relationships/customXml" Target="../ink/ink1286.xml"/><Relationship Id="rId316" Type="http://schemas.openxmlformats.org/officeDocument/2006/relationships/customXml" Target="../ink/ink1314.xml"/><Relationship Id="rId523" Type="http://schemas.openxmlformats.org/officeDocument/2006/relationships/image" Target="../media/image1420.png"/><Relationship Id="rId55" Type="http://schemas.openxmlformats.org/officeDocument/2006/relationships/image" Target="../media/image1189.png"/><Relationship Id="rId97" Type="http://schemas.openxmlformats.org/officeDocument/2006/relationships/customXml" Target="../ink/ink1204.xml"/><Relationship Id="rId120" Type="http://schemas.openxmlformats.org/officeDocument/2006/relationships/image" Target="../media/image1220.png"/><Relationship Id="rId358" Type="http://schemas.openxmlformats.org/officeDocument/2006/relationships/customXml" Target="../ink/ink1335.xml"/><Relationship Id="rId162" Type="http://schemas.openxmlformats.org/officeDocument/2006/relationships/customXml" Target="../ink/ink1237.xml"/><Relationship Id="rId218" Type="http://schemas.openxmlformats.org/officeDocument/2006/relationships/customXml" Target="../ink/ink1265.xml"/><Relationship Id="rId425" Type="http://schemas.openxmlformats.org/officeDocument/2006/relationships/image" Target="../media/image1371.png"/><Relationship Id="rId467" Type="http://schemas.openxmlformats.org/officeDocument/2006/relationships/image" Target="../media/image1392.png"/><Relationship Id="rId271" Type="http://schemas.openxmlformats.org/officeDocument/2006/relationships/image" Target="../media/image1295.png"/><Relationship Id="rId24" Type="http://schemas.openxmlformats.org/officeDocument/2006/relationships/customXml" Target="../ink/ink1167.xml"/><Relationship Id="rId66" Type="http://schemas.openxmlformats.org/officeDocument/2006/relationships/image" Target="../media/image1193.png"/><Relationship Id="rId131" Type="http://schemas.openxmlformats.org/officeDocument/2006/relationships/customXml" Target="../ink/ink1221.xml"/><Relationship Id="rId327" Type="http://schemas.openxmlformats.org/officeDocument/2006/relationships/image" Target="../media/image1323.png"/><Relationship Id="rId369" Type="http://schemas.openxmlformats.org/officeDocument/2006/relationships/image" Target="../media/image1344.png"/><Relationship Id="rId534" Type="http://schemas.openxmlformats.org/officeDocument/2006/relationships/customXml" Target="../ink/ink1423.xml"/><Relationship Id="rId173" Type="http://schemas.openxmlformats.org/officeDocument/2006/relationships/image" Target="../media/image1246.png"/><Relationship Id="rId229" Type="http://schemas.openxmlformats.org/officeDocument/2006/relationships/image" Target="../media/image1274.png"/><Relationship Id="rId380" Type="http://schemas.openxmlformats.org/officeDocument/2006/relationships/customXml" Target="../ink/ink1346.xml"/><Relationship Id="rId436" Type="http://schemas.openxmlformats.org/officeDocument/2006/relationships/customXml" Target="../ink/ink1374.xml"/><Relationship Id="rId240" Type="http://schemas.openxmlformats.org/officeDocument/2006/relationships/customXml" Target="../ink/ink1276.xml"/><Relationship Id="rId478" Type="http://schemas.openxmlformats.org/officeDocument/2006/relationships/customXml" Target="../ink/ink1395.xml"/><Relationship Id="rId35" Type="http://schemas.openxmlformats.org/officeDocument/2006/relationships/image" Target="../media/image1179.png"/><Relationship Id="rId77" Type="http://schemas.openxmlformats.org/officeDocument/2006/relationships/customXml" Target="../ink/ink1194.xml"/><Relationship Id="rId100" Type="http://schemas.openxmlformats.org/officeDocument/2006/relationships/image" Target="../media/image1210.png"/><Relationship Id="rId282" Type="http://schemas.openxmlformats.org/officeDocument/2006/relationships/customXml" Target="../ink/ink1297.xml"/><Relationship Id="rId338" Type="http://schemas.openxmlformats.org/officeDocument/2006/relationships/customXml" Target="../ink/ink1325.xml"/><Relationship Id="rId503" Type="http://schemas.openxmlformats.org/officeDocument/2006/relationships/image" Target="../media/image1410.png"/><Relationship Id="rId8" Type="http://schemas.openxmlformats.org/officeDocument/2006/relationships/customXml" Target="../ink/ink1159.xml"/><Relationship Id="rId142" Type="http://schemas.openxmlformats.org/officeDocument/2006/relationships/image" Target="../media/image1231.png"/><Relationship Id="rId184" Type="http://schemas.openxmlformats.org/officeDocument/2006/relationships/customXml" Target="../ink/ink1248.xml"/><Relationship Id="rId391" Type="http://schemas.openxmlformats.org/officeDocument/2006/relationships/image" Target="../media/image1354.png"/><Relationship Id="rId405" Type="http://schemas.openxmlformats.org/officeDocument/2006/relationships/image" Target="../media/image1361.png"/><Relationship Id="rId447" Type="http://schemas.openxmlformats.org/officeDocument/2006/relationships/image" Target="../media/image1382.png"/><Relationship Id="rId251" Type="http://schemas.openxmlformats.org/officeDocument/2006/relationships/image" Target="../media/image1285.png"/><Relationship Id="rId489" Type="http://schemas.openxmlformats.org/officeDocument/2006/relationships/image" Target="../media/image1403.png"/><Relationship Id="rId46" Type="http://schemas.openxmlformats.org/officeDocument/2006/relationships/customXml" Target="../ink/ink1178.xml"/><Relationship Id="rId293" Type="http://schemas.openxmlformats.org/officeDocument/2006/relationships/image" Target="../media/image1306.png"/><Relationship Id="rId307" Type="http://schemas.openxmlformats.org/officeDocument/2006/relationships/image" Target="../media/image1313.png"/><Relationship Id="rId349" Type="http://schemas.openxmlformats.org/officeDocument/2006/relationships/image" Target="../media/image1334.png"/><Relationship Id="rId514" Type="http://schemas.openxmlformats.org/officeDocument/2006/relationships/customXml" Target="../ink/ink1413.xml"/><Relationship Id="rId88" Type="http://schemas.openxmlformats.org/officeDocument/2006/relationships/image" Target="../media/image1204.png"/><Relationship Id="rId111" Type="http://schemas.openxmlformats.org/officeDocument/2006/relationships/customXml" Target="../ink/ink1211.xml"/><Relationship Id="rId153" Type="http://schemas.openxmlformats.org/officeDocument/2006/relationships/customXml" Target="../ink/ink1232.xml"/><Relationship Id="rId195" Type="http://schemas.openxmlformats.org/officeDocument/2006/relationships/image" Target="../media/image1257.png"/><Relationship Id="rId209" Type="http://schemas.openxmlformats.org/officeDocument/2006/relationships/image" Target="../media/image1264.png"/><Relationship Id="rId360" Type="http://schemas.openxmlformats.org/officeDocument/2006/relationships/customXml" Target="../ink/ink1336.xml"/><Relationship Id="rId416" Type="http://schemas.openxmlformats.org/officeDocument/2006/relationships/customXml" Target="../ink/ink1364.xml"/><Relationship Id="rId220" Type="http://schemas.openxmlformats.org/officeDocument/2006/relationships/customXml" Target="../ink/ink1266.xml"/><Relationship Id="rId458" Type="http://schemas.openxmlformats.org/officeDocument/2006/relationships/customXml" Target="../ink/ink1385.xml"/><Relationship Id="rId15" Type="http://schemas.openxmlformats.org/officeDocument/2006/relationships/image" Target="../media/image1169.png"/><Relationship Id="rId57" Type="http://schemas.openxmlformats.org/officeDocument/2006/relationships/image" Target="../media/image1190.png"/><Relationship Id="rId262" Type="http://schemas.openxmlformats.org/officeDocument/2006/relationships/customXml" Target="../ink/ink1287.xml"/><Relationship Id="rId318" Type="http://schemas.openxmlformats.org/officeDocument/2006/relationships/customXml" Target="../ink/ink1315.xml"/><Relationship Id="rId525" Type="http://schemas.openxmlformats.org/officeDocument/2006/relationships/image" Target="../media/image1421.png"/><Relationship Id="rId99" Type="http://schemas.openxmlformats.org/officeDocument/2006/relationships/customXml" Target="../ink/ink1205.xml"/><Relationship Id="rId122" Type="http://schemas.openxmlformats.org/officeDocument/2006/relationships/image" Target="../media/image1221.png"/><Relationship Id="rId164" Type="http://schemas.openxmlformats.org/officeDocument/2006/relationships/customXml" Target="../ink/ink1238.xml"/><Relationship Id="rId371" Type="http://schemas.openxmlformats.org/officeDocument/2006/relationships/image" Target="../media/image1345.png"/><Relationship Id="rId427" Type="http://schemas.openxmlformats.org/officeDocument/2006/relationships/image" Target="../media/image1372.png"/><Relationship Id="rId469" Type="http://schemas.openxmlformats.org/officeDocument/2006/relationships/image" Target="../media/image1393.png"/><Relationship Id="rId26" Type="http://schemas.openxmlformats.org/officeDocument/2006/relationships/customXml" Target="../ink/ink1168.xml"/><Relationship Id="rId231" Type="http://schemas.openxmlformats.org/officeDocument/2006/relationships/image" Target="../media/image1275.png"/><Relationship Id="rId273" Type="http://schemas.openxmlformats.org/officeDocument/2006/relationships/image" Target="../media/image1296.png"/><Relationship Id="rId329" Type="http://schemas.openxmlformats.org/officeDocument/2006/relationships/image" Target="../media/image1324.png"/><Relationship Id="rId480" Type="http://schemas.openxmlformats.org/officeDocument/2006/relationships/customXml" Target="../ink/ink1396.xml"/><Relationship Id="rId68" Type="http://schemas.openxmlformats.org/officeDocument/2006/relationships/image" Target="../media/image1194.png"/><Relationship Id="rId133" Type="http://schemas.openxmlformats.org/officeDocument/2006/relationships/customXml" Target="../ink/ink1222.xml"/><Relationship Id="rId175" Type="http://schemas.openxmlformats.org/officeDocument/2006/relationships/image" Target="../media/image1247.png"/><Relationship Id="rId340" Type="http://schemas.openxmlformats.org/officeDocument/2006/relationships/customXml" Target="../ink/ink1326.xml"/><Relationship Id="rId200" Type="http://schemas.openxmlformats.org/officeDocument/2006/relationships/customXml" Target="../ink/ink1256.xml"/><Relationship Id="rId382" Type="http://schemas.openxmlformats.org/officeDocument/2006/relationships/customXml" Target="../ink/ink1347.xml"/><Relationship Id="rId438" Type="http://schemas.openxmlformats.org/officeDocument/2006/relationships/customXml" Target="../ink/ink1375.xml"/><Relationship Id="rId242" Type="http://schemas.openxmlformats.org/officeDocument/2006/relationships/customXml" Target="../ink/ink1277.xml"/><Relationship Id="rId284" Type="http://schemas.openxmlformats.org/officeDocument/2006/relationships/customXml" Target="../ink/ink1298.xml"/><Relationship Id="rId491" Type="http://schemas.openxmlformats.org/officeDocument/2006/relationships/image" Target="../media/image1404.png"/><Relationship Id="rId505" Type="http://schemas.openxmlformats.org/officeDocument/2006/relationships/image" Target="../media/image1411.png"/><Relationship Id="rId37" Type="http://schemas.openxmlformats.org/officeDocument/2006/relationships/image" Target="../media/image1180.png"/><Relationship Id="rId79" Type="http://schemas.openxmlformats.org/officeDocument/2006/relationships/customXml" Target="../ink/ink1195.xml"/><Relationship Id="rId102" Type="http://schemas.openxmlformats.org/officeDocument/2006/relationships/image" Target="../media/image1211.png"/><Relationship Id="rId144" Type="http://schemas.openxmlformats.org/officeDocument/2006/relationships/image" Target="../media/image1232.png"/><Relationship Id="rId90" Type="http://schemas.openxmlformats.org/officeDocument/2006/relationships/image" Target="../media/image1205.png"/><Relationship Id="rId186" Type="http://schemas.openxmlformats.org/officeDocument/2006/relationships/customXml" Target="../ink/ink1249.xml"/><Relationship Id="rId351" Type="http://schemas.openxmlformats.org/officeDocument/2006/relationships/image" Target="../media/image1335.png"/><Relationship Id="rId393" Type="http://schemas.openxmlformats.org/officeDocument/2006/relationships/image" Target="../media/image1355.png"/><Relationship Id="rId407" Type="http://schemas.openxmlformats.org/officeDocument/2006/relationships/image" Target="../media/image1362.png"/><Relationship Id="rId449" Type="http://schemas.openxmlformats.org/officeDocument/2006/relationships/image" Target="../media/image1383.png"/><Relationship Id="rId211" Type="http://schemas.openxmlformats.org/officeDocument/2006/relationships/image" Target="../media/image1265.png"/><Relationship Id="rId253" Type="http://schemas.openxmlformats.org/officeDocument/2006/relationships/image" Target="../media/image1286.png"/><Relationship Id="rId295" Type="http://schemas.openxmlformats.org/officeDocument/2006/relationships/image" Target="../media/image1307.png"/><Relationship Id="rId309" Type="http://schemas.openxmlformats.org/officeDocument/2006/relationships/image" Target="../media/image1314.png"/><Relationship Id="rId460" Type="http://schemas.openxmlformats.org/officeDocument/2006/relationships/customXml" Target="../ink/ink1386.xml"/><Relationship Id="rId516" Type="http://schemas.openxmlformats.org/officeDocument/2006/relationships/customXml" Target="../ink/ink1414.xml"/><Relationship Id="rId48" Type="http://schemas.openxmlformats.org/officeDocument/2006/relationships/customXml" Target="../ink/ink1179.xml"/><Relationship Id="rId113" Type="http://schemas.openxmlformats.org/officeDocument/2006/relationships/customXml" Target="../ink/ink1212.xml"/><Relationship Id="rId320" Type="http://schemas.openxmlformats.org/officeDocument/2006/relationships/customXml" Target="../ink/ink1316.xml"/><Relationship Id="rId155" Type="http://schemas.openxmlformats.org/officeDocument/2006/relationships/customXml" Target="../ink/ink1233.xml"/><Relationship Id="rId197" Type="http://schemas.openxmlformats.org/officeDocument/2006/relationships/image" Target="../media/image1258.png"/><Relationship Id="rId362" Type="http://schemas.openxmlformats.org/officeDocument/2006/relationships/customXml" Target="../ink/ink1337.xml"/><Relationship Id="rId418" Type="http://schemas.openxmlformats.org/officeDocument/2006/relationships/customXml" Target="../ink/ink1365.xml"/><Relationship Id="rId222" Type="http://schemas.openxmlformats.org/officeDocument/2006/relationships/customXml" Target="../ink/ink1267.xml"/><Relationship Id="rId264" Type="http://schemas.openxmlformats.org/officeDocument/2006/relationships/customXml" Target="../ink/ink1288.xml"/><Relationship Id="rId471" Type="http://schemas.openxmlformats.org/officeDocument/2006/relationships/image" Target="../media/image1394.png"/><Relationship Id="rId17" Type="http://schemas.openxmlformats.org/officeDocument/2006/relationships/image" Target="../media/image1170.png"/><Relationship Id="rId59" Type="http://schemas.openxmlformats.org/officeDocument/2006/relationships/image" Target="../media/image302.png"/><Relationship Id="rId124" Type="http://schemas.openxmlformats.org/officeDocument/2006/relationships/image" Target="../media/image1222.png"/><Relationship Id="rId527" Type="http://schemas.openxmlformats.org/officeDocument/2006/relationships/image" Target="../media/image1422.png"/><Relationship Id="rId70" Type="http://schemas.openxmlformats.org/officeDocument/2006/relationships/image" Target="../media/image1195.png"/><Relationship Id="rId166" Type="http://schemas.openxmlformats.org/officeDocument/2006/relationships/customXml" Target="../ink/ink1239.xml"/><Relationship Id="rId331" Type="http://schemas.openxmlformats.org/officeDocument/2006/relationships/image" Target="../media/image1325.png"/><Relationship Id="rId373" Type="http://schemas.openxmlformats.org/officeDocument/2006/relationships/image" Target="../media/image1346.png"/><Relationship Id="rId429" Type="http://schemas.openxmlformats.org/officeDocument/2006/relationships/image" Target="../media/image13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76.png"/><Relationship Id="rId440" Type="http://schemas.openxmlformats.org/officeDocument/2006/relationships/customXml" Target="../ink/ink1376.xml"/><Relationship Id="rId28" Type="http://schemas.openxmlformats.org/officeDocument/2006/relationships/customXml" Target="../ink/ink1169.xml"/><Relationship Id="rId275" Type="http://schemas.openxmlformats.org/officeDocument/2006/relationships/image" Target="../media/image1297.png"/><Relationship Id="rId300" Type="http://schemas.openxmlformats.org/officeDocument/2006/relationships/customXml" Target="../ink/ink1306.xml"/><Relationship Id="rId482" Type="http://schemas.openxmlformats.org/officeDocument/2006/relationships/customXml" Target="../ink/ink1397.xml"/><Relationship Id="rId81" Type="http://schemas.openxmlformats.org/officeDocument/2006/relationships/customXml" Target="../ink/ink1196.xml"/><Relationship Id="rId135" Type="http://schemas.openxmlformats.org/officeDocument/2006/relationships/customXml" Target="../ink/ink1223.xml"/><Relationship Id="rId177" Type="http://schemas.openxmlformats.org/officeDocument/2006/relationships/image" Target="../media/image1248.png"/><Relationship Id="rId342" Type="http://schemas.openxmlformats.org/officeDocument/2006/relationships/customXml" Target="../ink/ink1327.xml"/><Relationship Id="rId384" Type="http://schemas.openxmlformats.org/officeDocument/2006/relationships/customXml" Target="../ink/ink1348.xml"/><Relationship Id="rId202" Type="http://schemas.openxmlformats.org/officeDocument/2006/relationships/customXml" Target="../ink/ink1257.xml"/><Relationship Id="rId244" Type="http://schemas.openxmlformats.org/officeDocument/2006/relationships/customXml" Target="../ink/ink1278.xml"/><Relationship Id="rId39" Type="http://schemas.openxmlformats.org/officeDocument/2006/relationships/image" Target="../media/image1181.png"/><Relationship Id="rId286" Type="http://schemas.openxmlformats.org/officeDocument/2006/relationships/customXml" Target="../ink/ink1299.xml"/><Relationship Id="rId451" Type="http://schemas.openxmlformats.org/officeDocument/2006/relationships/image" Target="../media/image1384.png"/><Relationship Id="rId493" Type="http://schemas.openxmlformats.org/officeDocument/2006/relationships/image" Target="../media/image1405.png"/><Relationship Id="rId507" Type="http://schemas.openxmlformats.org/officeDocument/2006/relationships/image" Target="../media/image1412.png"/><Relationship Id="rId50" Type="http://schemas.openxmlformats.org/officeDocument/2006/relationships/customXml" Target="../ink/ink1180.xml"/><Relationship Id="rId104" Type="http://schemas.openxmlformats.org/officeDocument/2006/relationships/image" Target="../media/image1212.png"/><Relationship Id="rId146" Type="http://schemas.openxmlformats.org/officeDocument/2006/relationships/image" Target="../media/image1233.png"/><Relationship Id="rId188" Type="http://schemas.openxmlformats.org/officeDocument/2006/relationships/customXml" Target="../ink/ink1250.xml"/><Relationship Id="rId311" Type="http://schemas.openxmlformats.org/officeDocument/2006/relationships/image" Target="../media/image1315.png"/><Relationship Id="rId353" Type="http://schemas.openxmlformats.org/officeDocument/2006/relationships/image" Target="../media/image1336.png"/><Relationship Id="rId395" Type="http://schemas.openxmlformats.org/officeDocument/2006/relationships/image" Target="../media/image1356.png"/><Relationship Id="rId409" Type="http://schemas.openxmlformats.org/officeDocument/2006/relationships/image" Target="../media/image1363.png"/><Relationship Id="rId92" Type="http://schemas.openxmlformats.org/officeDocument/2006/relationships/image" Target="../media/image1206.png"/><Relationship Id="rId213" Type="http://schemas.openxmlformats.org/officeDocument/2006/relationships/image" Target="../media/image1266.png"/><Relationship Id="rId420" Type="http://schemas.openxmlformats.org/officeDocument/2006/relationships/customXml" Target="../ink/ink1366.xml"/><Relationship Id="rId255" Type="http://schemas.openxmlformats.org/officeDocument/2006/relationships/image" Target="../media/image1287.png"/><Relationship Id="rId297" Type="http://schemas.openxmlformats.org/officeDocument/2006/relationships/image" Target="../media/image1308.png"/><Relationship Id="rId462" Type="http://schemas.openxmlformats.org/officeDocument/2006/relationships/customXml" Target="../ink/ink1387.xml"/><Relationship Id="rId518" Type="http://schemas.openxmlformats.org/officeDocument/2006/relationships/customXml" Target="../ink/ink1415.xml"/><Relationship Id="rId115" Type="http://schemas.openxmlformats.org/officeDocument/2006/relationships/customXml" Target="../ink/ink1213.xml"/><Relationship Id="rId157" Type="http://schemas.openxmlformats.org/officeDocument/2006/relationships/customXml" Target="../ink/ink1234.xml"/><Relationship Id="rId322" Type="http://schemas.openxmlformats.org/officeDocument/2006/relationships/customXml" Target="../ink/ink1317.xml"/><Relationship Id="rId364" Type="http://schemas.openxmlformats.org/officeDocument/2006/relationships/customXml" Target="../ink/ink1338.xml"/><Relationship Id="rId61" Type="http://schemas.openxmlformats.org/officeDocument/2006/relationships/customXml" Target="../ink/ink1186.xml"/><Relationship Id="rId199" Type="http://schemas.openxmlformats.org/officeDocument/2006/relationships/image" Target="../media/image1259.png"/><Relationship Id="rId19" Type="http://schemas.openxmlformats.org/officeDocument/2006/relationships/image" Target="../media/image1171.png"/><Relationship Id="rId224" Type="http://schemas.openxmlformats.org/officeDocument/2006/relationships/customXml" Target="../ink/ink1268.xml"/><Relationship Id="rId266" Type="http://schemas.openxmlformats.org/officeDocument/2006/relationships/customXml" Target="../ink/ink1289.xml"/><Relationship Id="rId431" Type="http://schemas.openxmlformats.org/officeDocument/2006/relationships/image" Target="../media/image1374.png"/><Relationship Id="rId473" Type="http://schemas.openxmlformats.org/officeDocument/2006/relationships/image" Target="../media/image1395.png"/><Relationship Id="rId529" Type="http://schemas.openxmlformats.org/officeDocument/2006/relationships/image" Target="../media/image1423.png"/><Relationship Id="rId30" Type="http://schemas.openxmlformats.org/officeDocument/2006/relationships/customXml" Target="../ink/ink1170.xml"/><Relationship Id="rId126" Type="http://schemas.openxmlformats.org/officeDocument/2006/relationships/image" Target="../media/image1223.png"/><Relationship Id="rId168" Type="http://schemas.openxmlformats.org/officeDocument/2006/relationships/customXml" Target="../ink/ink1240.xml"/><Relationship Id="rId333" Type="http://schemas.openxmlformats.org/officeDocument/2006/relationships/image" Target="../media/image1326.png"/><Relationship Id="rId72" Type="http://schemas.openxmlformats.org/officeDocument/2006/relationships/image" Target="../media/image1196.png"/><Relationship Id="rId375" Type="http://schemas.openxmlformats.org/officeDocument/2006/relationships/image" Target="../media/image1347.png"/><Relationship Id="rId3" Type="http://schemas.openxmlformats.org/officeDocument/2006/relationships/image" Target="../media/image1163.png"/><Relationship Id="rId235" Type="http://schemas.openxmlformats.org/officeDocument/2006/relationships/image" Target="../media/image1277.png"/><Relationship Id="rId277" Type="http://schemas.openxmlformats.org/officeDocument/2006/relationships/image" Target="../media/image1298.png"/><Relationship Id="rId400" Type="http://schemas.openxmlformats.org/officeDocument/2006/relationships/customXml" Target="../ink/ink1356.xml"/><Relationship Id="rId442" Type="http://schemas.openxmlformats.org/officeDocument/2006/relationships/customXml" Target="../ink/ink1377.xml"/><Relationship Id="rId484" Type="http://schemas.openxmlformats.org/officeDocument/2006/relationships/customXml" Target="../ink/ink1398.xml"/><Relationship Id="rId137" Type="http://schemas.openxmlformats.org/officeDocument/2006/relationships/customXml" Target="../ink/ink1224.xml"/><Relationship Id="rId302" Type="http://schemas.openxmlformats.org/officeDocument/2006/relationships/customXml" Target="../ink/ink1307.xml"/><Relationship Id="rId344" Type="http://schemas.openxmlformats.org/officeDocument/2006/relationships/customXml" Target="../ink/ink1328.xml"/><Relationship Id="rId41" Type="http://schemas.openxmlformats.org/officeDocument/2006/relationships/image" Target="../media/image1182.png"/><Relationship Id="rId83" Type="http://schemas.openxmlformats.org/officeDocument/2006/relationships/customXml" Target="../ink/ink1197.xml"/><Relationship Id="rId179" Type="http://schemas.openxmlformats.org/officeDocument/2006/relationships/image" Target="../media/image1249.png"/><Relationship Id="rId386" Type="http://schemas.openxmlformats.org/officeDocument/2006/relationships/customXml" Target="../ink/ink1349.xml"/><Relationship Id="rId190" Type="http://schemas.openxmlformats.org/officeDocument/2006/relationships/customXml" Target="../ink/ink1251.xml"/><Relationship Id="rId204" Type="http://schemas.openxmlformats.org/officeDocument/2006/relationships/customXml" Target="../ink/ink1258.xml"/><Relationship Id="rId246" Type="http://schemas.openxmlformats.org/officeDocument/2006/relationships/customXml" Target="../ink/ink1279.xml"/><Relationship Id="rId288" Type="http://schemas.openxmlformats.org/officeDocument/2006/relationships/customXml" Target="../ink/ink1300.xml"/><Relationship Id="rId411" Type="http://schemas.openxmlformats.org/officeDocument/2006/relationships/image" Target="../media/image1364.png"/><Relationship Id="rId453" Type="http://schemas.openxmlformats.org/officeDocument/2006/relationships/image" Target="../media/image1385.png"/><Relationship Id="rId509" Type="http://schemas.openxmlformats.org/officeDocument/2006/relationships/image" Target="../media/image1413.png"/><Relationship Id="rId106" Type="http://schemas.openxmlformats.org/officeDocument/2006/relationships/image" Target="../media/image1213.png"/><Relationship Id="rId313" Type="http://schemas.openxmlformats.org/officeDocument/2006/relationships/image" Target="../media/image1316.png"/><Relationship Id="rId495" Type="http://schemas.openxmlformats.org/officeDocument/2006/relationships/image" Target="../media/image1406.png"/><Relationship Id="rId10" Type="http://schemas.openxmlformats.org/officeDocument/2006/relationships/customXml" Target="../ink/ink1160.xml"/><Relationship Id="rId52" Type="http://schemas.openxmlformats.org/officeDocument/2006/relationships/customXml" Target="../ink/ink1181.xml"/><Relationship Id="rId94" Type="http://schemas.openxmlformats.org/officeDocument/2006/relationships/image" Target="../media/image1207.png"/><Relationship Id="rId148" Type="http://schemas.openxmlformats.org/officeDocument/2006/relationships/image" Target="../media/image1234.png"/><Relationship Id="rId355" Type="http://schemas.openxmlformats.org/officeDocument/2006/relationships/image" Target="../media/image1337.png"/><Relationship Id="rId397" Type="http://schemas.openxmlformats.org/officeDocument/2006/relationships/image" Target="../media/image1357.png"/><Relationship Id="rId520" Type="http://schemas.openxmlformats.org/officeDocument/2006/relationships/customXml" Target="../ink/ink1416.xml"/><Relationship Id="rId215" Type="http://schemas.openxmlformats.org/officeDocument/2006/relationships/image" Target="../media/image1267.png"/><Relationship Id="rId257" Type="http://schemas.openxmlformats.org/officeDocument/2006/relationships/image" Target="../media/image1288.png"/><Relationship Id="rId422" Type="http://schemas.openxmlformats.org/officeDocument/2006/relationships/customXml" Target="../ink/ink1367.xml"/><Relationship Id="rId464" Type="http://schemas.openxmlformats.org/officeDocument/2006/relationships/customXml" Target="../ink/ink1388.xml"/><Relationship Id="rId299" Type="http://schemas.openxmlformats.org/officeDocument/2006/relationships/image" Target="../media/image1309.png"/><Relationship Id="rId63" Type="http://schemas.openxmlformats.org/officeDocument/2006/relationships/customXml" Target="../ink/ink1187.xml"/><Relationship Id="rId159" Type="http://schemas.openxmlformats.org/officeDocument/2006/relationships/customXml" Target="../ink/ink1235.xml"/><Relationship Id="rId366" Type="http://schemas.openxmlformats.org/officeDocument/2006/relationships/customXml" Target="../ink/ink1339.xml"/><Relationship Id="rId226" Type="http://schemas.openxmlformats.org/officeDocument/2006/relationships/customXml" Target="../ink/ink1269.xml"/><Relationship Id="rId433" Type="http://schemas.openxmlformats.org/officeDocument/2006/relationships/image" Target="../media/image1375.png"/><Relationship Id="rId74" Type="http://schemas.openxmlformats.org/officeDocument/2006/relationships/image" Target="../media/image1197.png"/><Relationship Id="rId377" Type="http://schemas.openxmlformats.org/officeDocument/2006/relationships/image" Target="../media/image1348.png"/><Relationship Id="rId500" Type="http://schemas.openxmlformats.org/officeDocument/2006/relationships/customXml" Target="../ink/ink1406.xml"/><Relationship Id="rId5" Type="http://schemas.openxmlformats.org/officeDocument/2006/relationships/image" Target="../media/image1164.png"/><Relationship Id="rId237" Type="http://schemas.openxmlformats.org/officeDocument/2006/relationships/image" Target="../media/image127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4.png"/><Relationship Id="rId21" Type="http://schemas.openxmlformats.org/officeDocument/2006/relationships/image" Target="../media/image1436.png"/><Relationship Id="rId531" Type="http://schemas.openxmlformats.org/officeDocument/2006/relationships/image" Target="../media/image1690.png"/><Relationship Id="rId629" Type="http://schemas.openxmlformats.org/officeDocument/2006/relationships/customXml" Target="../ink/ink1725.xml"/><Relationship Id="rId170" Type="http://schemas.openxmlformats.org/officeDocument/2006/relationships/customXml" Target="../ink/ink1508.xml"/><Relationship Id="rId268" Type="http://schemas.openxmlformats.org/officeDocument/2006/relationships/customXml" Target="../ink/ink1557.xml"/><Relationship Id="rId475" Type="http://schemas.openxmlformats.org/officeDocument/2006/relationships/image" Target="../media/image1662.png"/><Relationship Id="rId32" Type="http://schemas.openxmlformats.org/officeDocument/2006/relationships/customXml" Target="../ink/ink1439.xml"/><Relationship Id="rId128" Type="http://schemas.openxmlformats.org/officeDocument/2006/relationships/customXml" Target="../ink/ink1487.xml"/><Relationship Id="rId542" Type="http://schemas.openxmlformats.org/officeDocument/2006/relationships/customXml" Target="../ink/ink1681.xml"/><Relationship Id="rId181" Type="http://schemas.openxmlformats.org/officeDocument/2006/relationships/image" Target="../media/image1516.png"/><Relationship Id="rId402" Type="http://schemas.openxmlformats.org/officeDocument/2006/relationships/customXml" Target="../ink/ink1611.xml"/><Relationship Id="rId279" Type="http://schemas.openxmlformats.org/officeDocument/2006/relationships/image" Target="../media/image1565.png"/><Relationship Id="rId486" Type="http://schemas.openxmlformats.org/officeDocument/2006/relationships/customXml" Target="../ink/ink1653.xml"/><Relationship Id="rId43" Type="http://schemas.openxmlformats.org/officeDocument/2006/relationships/image" Target="../media/image1447.png"/><Relationship Id="rId139" Type="http://schemas.openxmlformats.org/officeDocument/2006/relationships/image" Target="../media/image1495.png"/><Relationship Id="rId346" Type="http://schemas.openxmlformats.org/officeDocument/2006/relationships/customXml" Target="../ink/ink1583.xml"/><Relationship Id="rId553" Type="http://schemas.openxmlformats.org/officeDocument/2006/relationships/image" Target="../media/image1701.png"/><Relationship Id="rId192" Type="http://schemas.openxmlformats.org/officeDocument/2006/relationships/customXml" Target="../ink/ink1519.xml"/><Relationship Id="rId206" Type="http://schemas.openxmlformats.org/officeDocument/2006/relationships/customXml" Target="../ink/ink1526.xml"/><Relationship Id="rId413" Type="http://schemas.openxmlformats.org/officeDocument/2006/relationships/image" Target="../media/image1631.png"/><Relationship Id="rId497" Type="http://schemas.openxmlformats.org/officeDocument/2006/relationships/image" Target="../media/image1673.png"/><Relationship Id="rId620" Type="http://schemas.openxmlformats.org/officeDocument/2006/relationships/image" Target="../media/image33.png"/><Relationship Id="rId357" Type="http://schemas.openxmlformats.org/officeDocument/2006/relationships/image" Target="../media/image1604.png"/><Relationship Id="rId54" Type="http://schemas.openxmlformats.org/officeDocument/2006/relationships/customXml" Target="../ink/ink1450.xml"/><Relationship Id="rId217" Type="http://schemas.openxmlformats.org/officeDocument/2006/relationships/image" Target="../media/image1534.png"/><Relationship Id="rId564" Type="http://schemas.openxmlformats.org/officeDocument/2006/relationships/customXml" Target="../ink/ink1692.xml"/><Relationship Id="rId424" Type="http://schemas.openxmlformats.org/officeDocument/2006/relationships/customXml" Target="../ink/ink1622.xml"/><Relationship Id="rId631" Type="http://schemas.openxmlformats.org/officeDocument/2006/relationships/customXml" Target="../ink/ink1726.xml"/><Relationship Id="rId270" Type="http://schemas.openxmlformats.org/officeDocument/2006/relationships/customXml" Target="../ink/ink1558.xml"/><Relationship Id="rId65" Type="http://schemas.openxmlformats.org/officeDocument/2006/relationships/image" Target="../media/image1458.png"/><Relationship Id="rId130" Type="http://schemas.openxmlformats.org/officeDocument/2006/relationships/customXml" Target="../ink/ink1488.xml"/><Relationship Id="rId368" Type="http://schemas.openxmlformats.org/officeDocument/2006/relationships/customXml" Target="../ink/ink1594.xml"/><Relationship Id="rId575" Type="http://schemas.openxmlformats.org/officeDocument/2006/relationships/customXml" Target="../ink/ink1698.xml"/><Relationship Id="rId228" Type="http://schemas.openxmlformats.org/officeDocument/2006/relationships/customXml" Target="../ink/ink1537.xml"/><Relationship Id="rId435" Type="http://schemas.openxmlformats.org/officeDocument/2006/relationships/image" Target="../media/image1642.png"/><Relationship Id="rId642" Type="http://schemas.openxmlformats.org/officeDocument/2006/relationships/image" Target="../media/image1582.png"/><Relationship Id="rId281" Type="http://schemas.openxmlformats.org/officeDocument/2006/relationships/image" Target="../media/image1566.png"/><Relationship Id="rId502" Type="http://schemas.openxmlformats.org/officeDocument/2006/relationships/customXml" Target="../ink/ink1661.xml"/><Relationship Id="rId76" Type="http://schemas.openxmlformats.org/officeDocument/2006/relationships/customXml" Target="../ink/ink1461.xml"/><Relationship Id="rId141" Type="http://schemas.openxmlformats.org/officeDocument/2006/relationships/image" Target="../media/image1496.png"/><Relationship Id="rId379" Type="http://schemas.openxmlformats.org/officeDocument/2006/relationships/image" Target="../media/image1614.png"/><Relationship Id="rId586" Type="http://schemas.openxmlformats.org/officeDocument/2006/relationships/image" Target="../media/image1717.png"/><Relationship Id="rId7" Type="http://schemas.openxmlformats.org/officeDocument/2006/relationships/image" Target="../media/image1429.png"/><Relationship Id="rId239" Type="http://schemas.openxmlformats.org/officeDocument/2006/relationships/image" Target="../media/image1545.png"/><Relationship Id="rId446" Type="http://schemas.openxmlformats.org/officeDocument/2006/relationships/customXml" Target="../ink/ink1633.xml"/><Relationship Id="rId292" Type="http://schemas.openxmlformats.org/officeDocument/2006/relationships/customXml" Target="../ink/ink1569.xml"/><Relationship Id="rId306" Type="http://schemas.openxmlformats.org/officeDocument/2006/relationships/customXml" Target="../ink/ink1576.xml"/><Relationship Id="rId87" Type="http://schemas.openxmlformats.org/officeDocument/2006/relationships/image" Target="../media/image1469.png"/><Relationship Id="rId513" Type="http://schemas.openxmlformats.org/officeDocument/2006/relationships/image" Target="../media/image1681.png"/><Relationship Id="rId597" Type="http://schemas.openxmlformats.org/officeDocument/2006/relationships/customXml" Target="../ink/ink1709.xml"/><Relationship Id="rId152" Type="http://schemas.openxmlformats.org/officeDocument/2006/relationships/customXml" Target="../ink/ink1499.xml"/><Relationship Id="rId457" Type="http://schemas.openxmlformats.org/officeDocument/2006/relationships/image" Target="../media/image1653.png"/><Relationship Id="rId14" Type="http://schemas.openxmlformats.org/officeDocument/2006/relationships/customXml" Target="../ink/ink1430.xml"/><Relationship Id="rId524" Type="http://schemas.openxmlformats.org/officeDocument/2006/relationships/customXml" Target="../ink/ink1672.xml"/><Relationship Id="rId98" Type="http://schemas.openxmlformats.org/officeDocument/2006/relationships/customXml" Target="../ink/ink1472.xml"/><Relationship Id="rId163" Type="http://schemas.openxmlformats.org/officeDocument/2006/relationships/image" Target="../media/image1507.png"/><Relationship Id="rId370" Type="http://schemas.openxmlformats.org/officeDocument/2006/relationships/customXml" Target="../ink/ink1595.xml"/><Relationship Id="rId230" Type="http://schemas.openxmlformats.org/officeDocument/2006/relationships/customXml" Target="../ink/ink1538.xml"/><Relationship Id="rId468" Type="http://schemas.openxmlformats.org/officeDocument/2006/relationships/customXml" Target="../ink/ink1644.xml"/><Relationship Id="rId25" Type="http://schemas.openxmlformats.org/officeDocument/2006/relationships/image" Target="../media/image1438.png"/><Relationship Id="rId535" Type="http://schemas.openxmlformats.org/officeDocument/2006/relationships/image" Target="../media/image1692.png"/><Relationship Id="rId132" Type="http://schemas.openxmlformats.org/officeDocument/2006/relationships/customXml" Target="../ink/ink1489.xml"/><Relationship Id="rId174" Type="http://schemas.openxmlformats.org/officeDocument/2006/relationships/customXml" Target="../ink/ink1510.xml"/><Relationship Id="rId381" Type="http://schemas.openxmlformats.org/officeDocument/2006/relationships/image" Target="../media/image1615.png"/><Relationship Id="rId602" Type="http://schemas.openxmlformats.org/officeDocument/2006/relationships/image" Target="../media/image1725.png"/><Relationship Id="rId241" Type="http://schemas.openxmlformats.org/officeDocument/2006/relationships/image" Target="../media/image1546.png"/><Relationship Id="rId437" Type="http://schemas.openxmlformats.org/officeDocument/2006/relationships/image" Target="../media/image1643.png"/><Relationship Id="rId479" Type="http://schemas.openxmlformats.org/officeDocument/2006/relationships/image" Target="../media/image1664.png"/><Relationship Id="rId644" Type="http://schemas.openxmlformats.org/officeDocument/2006/relationships/image" Target="../media/image1583.png"/><Relationship Id="rId36" Type="http://schemas.openxmlformats.org/officeDocument/2006/relationships/customXml" Target="../ink/ink1441.xml"/><Relationship Id="rId283" Type="http://schemas.openxmlformats.org/officeDocument/2006/relationships/image" Target="../media/image1567.png"/><Relationship Id="rId339" Type="http://schemas.openxmlformats.org/officeDocument/2006/relationships/image" Target="../media/image1595.png"/><Relationship Id="rId490" Type="http://schemas.openxmlformats.org/officeDocument/2006/relationships/customXml" Target="../ink/ink1655.xml"/><Relationship Id="rId504" Type="http://schemas.openxmlformats.org/officeDocument/2006/relationships/customXml" Target="../ink/ink1662.xml"/><Relationship Id="rId546" Type="http://schemas.openxmlformats.org/officeDocument/2006/relationships/customXml" Target="../ink/ink1683.xml"/><Relationship Id="rId78" Type="http://schemas.openxmlformats.org/officeDocument/2006/relationships/customXml" Target="../ink/ink1462.xml"/><Relationship Id="rId101" Type="http://schemas.openxmlformats.org/officeDocument/2006/relationships/image" Target="../media/image1476.png"/><Relationship Id="rId143" Type="http://schemas.openxmlformats.org/officeDocument/2006/relationships/image" Target="../media/image1497.png"/><Relationship Id="rId185" Type="http://schemas.openxmlformats.org/officeDocument/2006/relationships/image" Target="../media/image1518.png"/><Relationship Id="rId350" Type="http://schemas.openxmlformats.org/officeDocument/2006/relationships/customXml" Target="../ink/ink1585.xml"/><Relationship Id="rId406" Type="http://schemas.openxmlformats.org/officeDocument/2006/relationships/customXml" Target="../ink/ink1613.xml"/><Relationship Id="rId588" Type="http://schemas.openxmlformats.org/officeDocument/2006/relationships/image" Target="../media/image1718.png"/><Relationship Id="rId9" Type="http://schemas.openxmlformats.org/officeDocument/2006/relationships/image" Target="../media/image1430.png"/><Relationship Id="rId210" Type="http://schemas.openxmlformats.org/officeDocument/2006/relationships/customXml" Target="../ink/ink1528.xml"/><Relationship Id="rId392" Type="http://schemas.openxmlformats.org/officeDocument/2006/relationships/customXml" Target="../ink/ink1606.xml"/><Relationship Id="rId448" Type="http://schemas.openxmlformats.org/officeDocument/2006/relationships/customXml" Target="../ink/ink1634.xml"/><Relationship Id="rId613" Type="http://schemas.openxmlformats.org/officeDocument/2006/relationships/customXml" Target="../ink/ink1717.xml"/><Relationship Id="rId252" Type="http://schemas.openxmlformats.org/officeDocument/2006/relationships/customXml" Target="../ink/ink1549.xml"/><Relationship Id="rId294" Type="http://schemas.openxmlformats.org/officeDocument/2006/relationships/customXml" Target="../ink/ink1570.xml"/><Relationship Id="rId308" Type="http://schemas.openxmlformats.org/officeDocument/2006/relationships/customXml" Target="../ink/ink1577.xml"/><Relationship Id="rId515" Type="http://schemas.openxmlformats.org/officeDocument/2006/relationships/image" Target="../media/image1682.png"/><Relationship Id="rId47" Type="http://schemas.openxmlformats.org/officeDocument/2006/relationships/image" Target="../media/image1449.png"/><Relationship Id="rId89" Type="http://schemas.openxmlformats.org/officeDocument/2006/relationships/image" Target="../media/image1470.png"/><Relationship Id="rId112" Type="http://schemas.openxmlformats.org/officeDocument/2006/relationships/customXml" Target="../ink/ink1479.xml"/><Relationship Id="rId154" Type="http://schemas.openxmlformats.org/officeDocument/2006/relationships/customXml" Target="../ink/ink1500.xml"/><Relationship Id="rId361" Type="http://schemas.openxmlformats.org/officeDocument/2006/relationships/image" Target="../media/image1606.png"/><Relationship Id="rId557" Type="http://schemas.openxmlformats.org/officeDocument/2006/relationships/image" Target="../media/image1703.png"/><Relationship Id="rId599" Type="http://schemas.openxmlformats.org/officeDocument/2006/relationships/customXml" Target="../ink/ink1710.xml"/><Relationship Id="rId196" Type="http://schemas.openxmlformats.org/officeDocument/2006/relationships/customXml" Target="../ink/ink1521.xml"/><Relationship Id="rId417" Type="http://schemas.openxmlformats.org/officeDocument/2006/relationships/image" Target="../media/image1633.png"/><Relationship Id="rId459" Type="http://schemas.openxmlformats.org/officeDocument/2006/relationships/image" Target="../media/image1654.png"/><Relationship Id="rId624" Type="http://schemas.openxmlformats.org/officeDocument/2006/relationships/image" Target="../media/image35.png"/><Relationship Id="rId16" Type="http://schemas.openxmlformats.org/officeDocument/2006/relationships/customXml" Target="../ink/ink1431.xml"/><Relationship Id="rId221" Type="http://schemas.openxmlformats.org/officeDocument/2006/relationships/image" Target="../media/image1536.png"/><Relationship Id="rId263" Type="http://schemas.openxmlformats.org/officeDocument/2006/relationships/image" Target="../media/image1557.png"/><Relationship Id="rId470" Type="http://schemas.openxmlformats.org/officeDocument/2006/relationships/customXml" Target="../ink/ink1645.xml"/><Relationship Id="rId526" Type="http://schemas.openxmlformats.org/officeDocument/2006/relationships/customXml" Target="../ink/ink1673.xml"/><Relationship Id="rId58" Type="http://schemas.openxmlformats.org/officeDocument/2006/relationships/customXml" Target="../ink/ink1452.xml"/><Relationship Id="rId123" Type="http://schemas.openxmlformats.org/officeDocument/2006/relationships/image" Target="../media/image1487.png"/><Relationship Id="rId568" Type="http://schemas.openxmlformats.org/officeDocument/2006/relationships/customXml" Target="../ink/ink1694.xml"/><Relationship Id="rId165" Type="http://schemas.openxmlformats.org/officeDocument/2006/relationships/image" Target="../media/image1508.png"/><Relationship Id="rId372" Type="http://schemas.openxmlformats.org/officeDocument/2006/relationships/customXml" Target="../ink/ink1596.xml"/><Relationship Id="rId428" Type="http://schemas.openxmlformats.org/officeDocument/2006/relationships/customXml" Target="../ink/ink1624.xml"/><Relationship Id="rId635" Type="http://schemas.openxmlformats.org/officeDocument/2006/relationships/customXml" Target="../ink/ink1728.xml"/><Relationship Id="rId232" Type="http://schemas.openxmlformats.org/officeDocument/2006/relationships/customXml" Target="../ink/ink1539.xml"/><Relationship Id="rId274" Type="http://schemas.openxmlformats.org/officeDocument/2006/relationships/customXml" Target="../ink/ink1560.xml"/><Relationship Id="rId481" Type="http://schemas.openxmlformats.org/officeDocument/2006/relationships/image" Target="../media/image1665.png"/><Relationship Id="rId27" Type="http://schemas.openxmlformats.org/officeDocument/2006/relationships/image" Target="../media/image1439.png"/><Relationship Id="rId69" Type="http://schemas.openxmlformats.org/officeDocument/2006/relationships/image" Target="../media/image1460.png"/><Relationship Id="rId134" Type="http://schemas.openxmlformats.org/officeDocument/2006/relationships/customXml" Target="../ink/ink1490.xml"/><Relationship Id="rId537" Type="http://schemas.openxmlformats.org/officeDocument/2006/relationships/image" Target="../media/image1693.png"/><Relationship Id="rId579" Type="http://schemas.openxmlformats.org/officeDocument/2006/relationships/customXml" Target="../ink/ink1700.xml"/><Relationship Id="rId80" Type="http://schemas.openxmlformats.org/officeDocument/2006/relationships/customXml" Target="../ink/ink1463.xml"/><Relationship Id="rId176" Type="http://schemas.openxmlformats.org/officeDocument/2006/relationships/customXml" Target="../ink/ink1511.xml"/><Relationship Id="rId341" Type="http://schemas.openxmlformats.org/officeDocument/2006/relationships/image" Target="../media/image1596.png"/><Relationship Id="rId383" Type="http://schemas.openxmlformats.org/officeDocument/2006/relationships/image" Target="../media/image1616.png"/><Relationship Id="rId439" Type="http://schemas.openxmlformats.org/officeDocument/2006/relationships/image" Target="../media/image1644.png"/><Relationship Id="rId590" Type="http://schemas.openxmlformats.org/officeDocument/2006/relationships/image" Target="../media/image1719.png"/><Relationship Id="rId604" Type="http://schemas.openxmlformats.org/officeDocument/2006/relationships/image" Target="../media/image1726.png"/><Relationship Id="rId201" Type="http://schemas.openxmlformats.org/officeDocument/2006/relationships/image" Target="../media/image1526.png"/><Relationship Id="rId243" Type="http://schemas.openxmlformats.org/officeDocument/2006/relationships/image" Target="../media/image1547.png"/><Relationship Id="rId285" Type="http://schemas.openxmlformats.org/officeDocument/2006/relationships/image" Target="../media/image1568.png"/><Relationship Id="rId450" Type="http://schemas.openxmlformats.org/officeDocument/2006/relationships/customXml" Target="../ink/ink1635.xml"/><Relationship Id="rId506" Type="http://schemas.openxmlformats.org/officeDocument/2006/relationships/customXml" Target="../ink/ink1663.xml"/><Relationship Id="rId38" Type="http://schemas.openxmlformats.org/officeDocument/2006/relationships/customXml" Target="../ink/ink1442.xml"/><Relationship Id="rId103" Type="http://schemas.openxmlformats.org/officeDocument/2006/relationships/image" Target="../media/image1477.png"/><Relationship Id="rId310" Type="http://schemas.openxmlformats.org/officeDocument/2006/relationships/customXml" Target="../ink/ink1578.xml"/><Relationship Id="rId492" Type="http://schemas.openxmlformats.org/officeDocument/2006/relationships/customXml" Target="../ink/ink1656.xml"/><Relationship Id="rId548" Type="http://schemas.openxmlformats.org/officeDocument/2006/relationships/customXml" Target="../ink/ink1684.xml"/><Relationship Id="rId91" Type="http://schemas.openxmlformats.org/officeDocument/2006/relationships/image" Target="../media/image1471.png"/><Relationship Id="rId145" Type="http://schemas.openxmlformats.org/officeDocument/2006/relationships/image" Target="../media/image1498.png"/><Relationship Id="rId187" Type="http://schemas.openxmlformats.org/officeDocument/2006/relationships/image" Target="../media/image1519.png"/><Relationship Id="rId352" Type="http://schemas.openxmlformats.org/officeDocument/2006/relationships/customXml" Target="../ink/ink1586.xml"/><Relationship Id="rId394" Type="http://schemas.openxmlformats.org/officeDocument/2006/relationships/customXml" Target="../ink/ink1607.xml"/><Relationship Id="rId408" Type="http://schemas.openxmlformats.org/officeDocument/2006/relationships/customXml" Target="../ink/ink1614.xml"/><Relationship Id="rId615" Type="http://schemas.openxmlformats.org/officeDocument/2006/relationships/customXml" Target="../ink/ink1718.xml"/><Relationship Id="rId212" Type="http://schemas.openxmlformats.org/officeDocument/2006/relationships/customXml" Target="../ink/ink1529.xml"/><Relationship Id="rId254" Type="http://schemas.openxmlformats.org/officeDocument/2006/relationships/customXml" Target="../ink/ink1550.xml"/><Relationship Id="rId49" Type="http://schemas.openxmlformats.org/officeDocument/2006/relationships/image" Target="../media/image1450.png"/><Relationship Id="rId114" Type="http://schemas.openxmlformats.org/officeDocument/2006/relationships/customXml" Target="../ink/ink1480.xml"/><Relationship Id="rId296" Type="http://schemas.openxmlformats.org/officeDocument/2006/relationships/customXml" Target="../ink/ink1571.xml"/><Relationship Id="rId461" Type="http://schemas.openxmlformats.org/officeDocument/2006/relationships/image" Target="../media/image1655.png"/><Relationship Id="rId517" Type="http://schemas.openxmlformats.org/officeDocument/2006/relationships/image" Target="../media/image1683.png"/><Relationship Id="rId559" Type="http://schemas.openxmlformats.org/officeDocument/2006/relationships/image" Target="../media/image1704.png"/><Relationship Id="rId60" Type="http://schemas.openxmlformats.org/officeDocument/2006/relationships/customXml" Target="../ink/ink1453.xml"/><Relationship Id="rId156" Type="http://schemas.openxmlformats.org/officeDocument/2006/relationships/customXml" Target="../ink/ink1501.xml"/><Relationship Id="rId198" Type="http://schemas.openxmlformats.org/officeDocument/2006/relationships/customXml" Target="../ink/ink1522.xml"/><Relationship Id="rId363" Type="http://schemas.openxmlformats.org/officeDocument/2006/relationships/image" Target="../media/image1607.png"/><Relationship Id="rId419" Type="http://schemas.openxmlformats.org/officeDocument/2006/relationships/image" Target="../media/image1634.png"/><Relationship Id="rId570" Type="http://schemas.openxmlformats.org/officeDocument/2006/relationships/customXml" Target="../ink/ink1695.xml"/><Relationship Id="rId626" Type="http://schemas.openxmlformats.org/officeDocument/2006/relationships/image" Target="../media/image36.png"/><Relationship Id="rId223" Type="http://schemas.openxmlformats.org/officeDocument/2006/relationships/image" Target="../media/image1537.png"/><Relationship Id="rId430" Type="http://schemas.openxmlformats.org/officeDocument/2006/relationships/customXml" Target="../ink/ink1625.xml"/><Relationship Id="rId18" Type="http://schemas.openxmlformats.org/officeDocument/2006/relationships/customXml" Target="../ink/ink1432.xml"/><Relationship Id="rId265" Type="http://schemas.openxmlformats.org/officeDocument/2006/relationships/image" Target="../media/image1558.png"/><Relationship Id="rId472" Type="http://schemas.openxmlformats.org/officeDocument/2006/relationships/customXml" Target="../ink/ink1646.xml"/><Relationship Id="rId528" Type="http://schemas.openxmlformats.org/officeDocument/2006/relationships/customXml" Target="../ink/ink1674.xml"/><Relationship Id="rId125" Type="http://schemas.openxmlformats.org/officeDocument/2006/relationships/image" Target="../media/image1488.png"/><Relationship Id="rId167" Type="http://schemas.openxmlformats.org/officeDocument/2006/relationships/image" Target="../media/image1509.png"/><Relationship Id="rId374" Type="http://schemas.openxmlformats.org/officeDocument/2006/relationships/customXml" Target="../ink/ink1597.xml"/><Relationship Id="rId581" Type="http://schemas.openxmlformats.org/officeDocument/2006/relationships/customXml" Target="../ink/ink1701.xml"/><Relationship Id="rId71" Type="http://schemas.openxmlformats.org/officeDocument/2006/relationships/image" Target="../media/image1461.png"/><Relationship Id="rId234" Type="http://schemas.openxmlformats.org/officeDocument/2006/relationships/customXml" Target="../ink/ink1540.xml"/><Relationship Id="rId637" Type="http://schemas.openxmlformats.org/officeDocument/2006/relationships/customXml" Target="../ink/ink1729.xml"/><Relationship Id="rId2" Type="http://schemas.openxmlformats.org/officeDocument/2006/relationships/customXml" Target="../ink/ink1424.xml"/><Relationship Id="rId29" Type="http://schemas.openxmlformats.org/officeDocument/2006/relationships/image" Target="../media/image1440.png"/><Relationship Id="rId276" Type="http://schemas.openxmlformats.org/officeDocument/2006/relationships/customXml" Target="../ink/ink1561.xml"/><Relationship Id="rId441" Type="http://schemas.openxmlformats.org/officeDocument/2006/relationships/image" Target="../media/image1645.png"/><Relationship Id="rId483" Type="http://schemas.openxmlformats.org/officeDocument/2006/relationships/image" Target="../media/image1666.png"/><Relationship Id="rId539" Type="http://schemas.openxmlformats.org/officeDocument/2006/relationships/image" Target="../media/image1694.png"/><Relationship Id="rId40" Type="http://schemas.openxmlformats.org/officeDocument/2006/relationships/customXml" Target="../ink/ink1443.xml"/><Relationship Id="rId136" Type="http://schemas.openxmlformats.org/officeDocument/2006/relationships/customXml" Target="../ink/ink1491.xml"/><Relationship Id="rId178" Type="http://schemas.openxmlformats.org/officeDocument/2006/relationships/customXml" Target="../ink/ink1512.xml"/><Relationship Id="rId301" Type="http://schemas.openxmlformats.org/officeDocument/2006/relationships/image" Target="../media/image1576.png"/><Relationship Id="rId343" Type="http://schemas.openxmlformats.org/officeDocument/2006/relationships/image" Target="../media/image1597.png"/><Relationship Id="rId550" Type="http://schemas.openxmlformats.org/officeDocument/2006/relationships/customXml" Target="../ink/ink1685.xml"/><Relationship Id="rId82" Type="http://schemas.openxmlformats.org/officeDocument/2006/relationships/customXml" Target="../ink/ink1464.xml"/><Relationship Id="rId203" Type="http://schemas.openxmlformats.org/officeDocument/2006/relationships/image" Target="../media/image1527.png"/><Relationship Id="rId385" Type="http://schemas.openxmlformats.org/officeDocument/2006/relationships/image" Target="../media/image1617.png"/><Relationship Id="rId592" Type="http://schemas.openxmlformats.org/officeDocument/2006/relationships/image" Target="../media/image1720.png"/><Relationship Id="rId606" Type="http://schemas.openxmlformats.org/officeDocument/2006/relationships/image" Target="../media/image26.png"/><Relationship Id="rId245" Type="http://schemas.openxmlformats.org/officeDocument/2006/relationships/image" Target="../media/image1548.png"/><Relationship Id="rId287" Type="http://schemas.openxmlformats.org/officeDocument/2006/relationships/image" Target="../media/image1569.png"/><Relationship Id="rId410" Type="http://schemas.openxmlformats.org/officeDocument/2006/relationships/customXml" Target="../ink/ink1615.xml"/><Relationship Id="rId452" Type="http://schemas.openxmlformats.org/officeDocument/2006/relationships/customXml" Target="../ink/ink1636.xml"/><Relationship Id="rId494" Type="http://schemas.openxmlformats.org/officeDocument/2006/relationships/customXml" Target="../ink/ink1657.xml"/><Relationship Id="rId508" Type="http://schemas.openxmlformats.org/officeDocument/2006/relationships/customXml" Target="../ink/ink1664.xml"/><Relationship Id="rId105" Type="http://schemas.openxmlformats.org/officeDocument/2006/relationships/image" Target="../media/image1478.png"/><Relationship Id="rId147" Type="http://schemas.openxmlformats.org/officeDocument/2006/relationships/image" Target="../media/image1499.png"/><Relationship Id="rId354" Type="http://schemas.openxmlformats.org/officeDocument/2006/relationships/customXml" Target="../ink/ink1587.xml"/><Relationship Id="rId51" Type="http://schemas.openxmlformats.org/officeDocument/2006/relationships/image" Target="../media/image1451.png"/><Relationship Id="rId93" Type="http://schemas.openxmlformats.org/officeDocument/2006/relationships/image" Target="../media/image1472.png"/><Relationship Id="rId189" Type="http://schemas.openxmlformats.org/officeDocument/2006/relationships/image" Target="../media/image1520.png"/><Relationship Id="rId396" Type="http://schemas.openxmlformats.org/officeDocument/2006/relationships/customXml" Target="../ink/ink1608.xml"/><Relationship Id="rId561" Type="http://schemas.openxmlformats.org/officeDocument/2006/relationships/image" Target="../media/image1705.png"/><Relationship Id="rId617" Type="http://schemas.openxmlformats.org/officeDocument/2006/relationships/customXml" Target="../ink/ink1719.xml"/><Relationship Id="rId214" Type="http://schemas.openxmlformats.org/officeDocument/2006/relationships/customXml" Target="../ink/ink1530.xml"/><Relationship Id="rId256" Type="http://schemas.openxmlformats.org/officeDocument/2006/relationships/customXml" Target="../ink/ink1551.xml"/><Relationship Id="rId298" Type="http://schemas.openxmlformats.org/officeDocument/2006/relationships/customXml" Target="../ink/ink1572.xml"/><Relationship Id="rId421" Type="http://schemas.openxmlformats.org/officeDocument/2006/relationships/image" Target="../media/image1635.png"/><Relationship Id="rId463" Type="http://schemas.openxmlformats.org/officeDocument/2006/relationships/image" Target="../media/image1656.png"/><Relationship Id="rId519" Type="http://schemas.openxmlformats.org/officeDocument/2006/relationships/image" Target="../media/image1684.png"/><Relationship Id="rId116" Type="http://schemas.openxmlformats.org/officeDocument/2006/relationships/customXml" Target="../ink/ink1481.xml"/><Relationship Id="rId158" Type="http://schemas.openxmlformats.org/officeDocument/2006/relationships/customXml" Target="../ink/ink1502.xml"/><Relationship Id="rId530" Type="http://schemas.openxmlformats.org/officeDocument/2006/relationships/customXml" Target="../ink/ink1675.xml"/><Relationship Id="rId20" Type="http://schemas.openxmlformats.org/officeDocument/2006/relationships/customXml" Target="../ink/ink1433.xml"/><Relationship Id="rId62" Type="http://schemas.openxmlformats.org/officeDocument/2006/relationships/customXml" Target="../ink/ink1454.xml"/><Relationship Id="rId365" Type="http://schemas.openxmlformats.org/officeDocument/2006/relationships/image" Target="../media/image1608.png"/><Relationship Id="rId572" Type="http://schemas.openxmlformats.org/officeDocument/2006/relationships/image" Target="../media/image1710.png"/><Relationship Id="rId628" Type="http://schemas.openxmlformats.org/officeDocument/2006/relationships/image" Target="../media/image37.png"/><Relationship Id="rId225" Type="http://schemas.openxmlformats.org/officeDocument/2006/relationships/image" Target="../media/image1538.png"/><Relationship Id="rId267" Type="http://schemas.openxmlformats.org/officeDocument/2006/relationships/image" Target="../media/image1559.png"/><Relationship Id="rId432" Type="http://schemas.openxmlformats.org/officeDocument/2006/relationships/customXml" Target="../ink/ink1626.xml"/><Relationship Id="rId474" Type="http://schemas.openxmlformats.org/officeDocument/2006/relationships/customXml" Target="../ink/ink1647.xml"/><Relationship Id="rId127" Type="http://schemas.openxmlformats.org/officeDocument/2006/relationships/image" Target="../media/image1489.png"/><Relationship Id="rId31" Type="http://schemas.openxmlformats.org/officeDocument/2006/relationships/image" Target="../media/image1441.png"/><Relationship Id="rId73" Type="http://schemas.openxmlformats.org/officeDocument/2006/relationships/image" Target="../media/image1462.png"/><Relationship Id="rId169" Type="http://schemas.openxmlformats.org/officeDocument/2006/relationships/image" Target="../media/image1510.png"/><Relationship Id="rId376" Type="http://schemas.openxmlformats.org/officeDocument/2006/relationships/customXml" Target="../ink/ink1598.xml"/><Relationship Id="rId541" Type="http://schemas.openxmlformats.org/officeDocument/2006/relationships/image" Target="../media/image1695.png"/><Relationship Id="rId583" Type="http://schemas.openxmlformats.org/officeDocument/2006/relationships/customXml" Target="../ink/ink1702.xml"/><Relationship Id="rId639" Type="http://schemas.openxmlformats.org/officeDocument/2006/relationships/customXml" Target="../ink/ink1730.xml"/><Relationship Id="rId4" Type="http://schemas.openxmlformats.org/officeDocument/2006/relationships/customXml" Target="../ink/ink1425.xml"/><Relationship Id="rId180" Type="http://schemas.openxmlformats.org/officeDocument/2006/relationships/customXml" Target="../ink/ink1513.xml"/><Relationship Id="rId236" Type="http://schemas.openxmlformats.org/officeDocument/2006/relationships/customXml" Target="../ink/ink1541.xml"/><Relationship Id="rId278" Type="http://schemas.openxmlformats.org/officeDocument/2006/relationships/customXml" Target="../ink/ink1562.xml"/><Relationship Id="rId401" Type="http://schemas.openxmlformats.org/officeDocument/2006/relationships/image" Target="../media/image1625.png"/><Relationship Id="rId443" Type="http://schemas.openxmlformats.org/officeDocument/2006/relationships/image" Target="../media/image1646.png"/><Relationship Id="rId303" Type="http://schemas.openxmlformats.org/officeDocument/2006/relationships/image" Target="../media/image1577.png"/><Relationship Id="rId485" Type="http://schemas.openxmlformats.org/officeDocument/2006/relationships/image" Target="../media/image1667.png"/><Relationship Id="rId42" Type="http://schemas.openxmlformats.org/officeDocument/2006/relationships/customXml" Target="../ink/ink1444.xml"/><Relationship Id="rId84" Type="http://schemas.openxmlformats.org/officeDocument/2006/relationships/customXml" Target="../ink/ink1465.xml"/><Relationship Id="rId138" Type="http://schemas.openxmlformats.org/officeDocument/2006/relationships/customXml" Target="../ink/ink1492.xml"/><Relationship Id="rId345" Type="http://schemas.openxmlformats.org/officeDocument/2006/relationships/image" Target="../media/image1598.png"/><Relationship Id="rId387" Type="http://schemas.openxmlformats.org/officeDocument/2006/relationships/image" Target="../media/image1618.png"/><Relationship Id="rId510" Type="http://schemas.openxmlformats.org/officeDocument/2006/relationships/customXml" Target="../ink/ink1665.xml"/><Relationship Id="rId552" Type="http://schemas.openxmlformats.org/officeDocument/2006/relationships/customXml" Target="../ink/ink1686.xml"/><Relationship Id="rId594" Type="http://schemas.openxmlformats.org/officeDocument/2006/relationships/image" Target="../media/image1721.png"/><Relationship Id="rId608" Type="http://schemas.openxmlformats.org/officeDocument/2006/relationships/image" Target="../media/image27.png"/><Relationship Id="rId191" Type="http://schemas.openxmlformats.org/officeDocument/2006/relationships/image" Target="../media/image1521.png"/><Relationship Id="rId205" Type="http://schemas.openxmlformats.org/officeDocument/2006/relationships/image" Target="../media/image1528.png"/><Relationship Id="rId247" Type="http://schemas.openxmlformats.org/officeDocument/2006/relationships/image" Target="../media/image1549.png"/><Relationship Id="rId412" Type="http://schemas.openxmlformats.org/officeDocument/2006/relationships/customXml" Target="../ink/ink1616.xml"/><Relationship Id="rId107" Type="http://schemas.openxmlformats.org/officeDocument/2006/relationships/image" Target="../media/image1479.png"/><Relationship Id="rId289" Type="http://schemas.openxmlformats.org/officeDocument/2006/relationships/image" Target="../media/image1570.png"/><Relationship Id="rId454" Type="http://schemas.openxmlformats.org/officeDocument/2006/relationships/customXml" Target="../ink/ink1637.xml"/><Relationship Id="rId496" Type="http://schemas.openxmlformats.org/officeDocument/2006/relationships/customXml" Target="../ink/ink1658.xml"/><Relationship Id="rId11" Type="http://schemas.openxmlformats.org/officeDocument/2006/relationships/image" Target="../media/image1431.png"/><Relationship Id="rId53" Type="http://schemas.openxmlformats.org/officeDocument/2006/relationships/image" Target="../media/image1452.png"/><Relationship Id="rId149" Type="http://schemas.openxmlformats.org/officeDocument/2006/relationships/image" Target="../media/image1500.png"/><Relationship Id="rId356" Type="http://schemas.openxmlformats.org/officeDocument/2006/relationships/customXml" Target="../ink/ink1588.xml"/><Relationship Id="rId398" Type="http://schemas.openxmlformats.org/officeDocument/2006/relationships/customXml" Target="../ink/ink1609.xml"/><Relationship Id="rId521" Type="http://schemas.openxmlformats.org/officeDocument/2006/relationships/image" Target="../media/image1685.png"/><Relationship Id="rId563" Type="http://schemas.openxmlformats.org/officeDocument/2006/relationships/image" Target="../media/image1706.png"/><Relationship Id="rId619" Type="http://schemas.openxmlformats.org/officeDocument/2006/relationships/customXml" Target="../ink/ink1720.xml"/><Relationship Id="rId95" Type="http://schemas.openxmlformats.org/officeDocument/2006/relationships/image" Target="../media/image1473.png"/><Relationship Id="rId160" Type="http://schemas.openxmlformats.org/officeDocument/2006/relationships/customXml" Target="../ink/ink1503.xml"/><Relationship Id="rId216" Type="http://schemas.openxmlformats.org/officeDocument/2006/relationships/customXml" Target="../ink/ink1531.xml"/><Relationship Id="rId423" Type="http://schemas.openxmlformats.org/officeDocument/2006/relationships/image" Target="../media/image1636.png"/><Relationship Id="rId258" Type="http://schemas.openxmlformats.org/officeDocument/2006/relationships/customXml" Target="../ink/ink1552.xml"/><Relationship Id="rId465" Type="http://schemas.openxmlformats.org/officeDocument/2006/relationships/image" Target="../media/image1657.png"/><Relationship Id="rId630" Type="http://schemas.openxmlformats.org/officeDocument/2006/relationships/image" Target="../media/image38.png"/><Relationship Id="rId22" Type="http://schemas.openxmlformats.org/officeDocument/2006/relationships/customXml" Target="../ink/ink1434.xml"/><Relationship Id="rId64" Type="http://schemas.openxmlformats.org/officeDocument/2006/relationships/customXml" Target="../ink/ink1455.xml"/><Relationship Id="rId118" Type="http://schemas.openxmlformats.org/officeDocument/2006/relationships/customXml" Target="../ink/ink1482.xml"/><Relationship Id="rId367" Type="http://schemas.openxmlformats.org/officeDocument/2006/relationships/image" Target="../media/image1609.png"/><Relationship Id="rId532" Type="http://schemas.openxmlformats.org/officeDocument/2006/relationships/customXml" Target="../ink/ink1676.xml"/><Relationship Id="rId574" Type="http://schemas.openxmlformats.org/officeDocument/2006/relationships/image" Target="../media/image1711.png"/><Relationship Id="rId171" Type="http://schemas.openxmlformats.org/officeDocument/2006/relationships/image" Target="../media/image1511.png"/><Relationship Id="rId227" Type="http://schemas.openxmlformats.org/officeDocument/2006/relationships/image" Target="../media/image1539.png"/><Relationship Id="rId269" Type="http://schemas.openxmlformats.org/officeDocument/2006/relationships/image" Target="../media/image1560.png"/><Relationship Id="rId434" Type="http://schemas.openxmlformats.org/officeDocument/2006/relationships/customXml" Target="../ink/ink1627.xml"/><Relationship Id="rId476" Type="http://schemas.openxmlformats.org/officeDocument/2006/relationships/customXml" Target="../ink/ink1648.xml"/><Relationship Id="rId641" Type="http://schemas.openxmlformats.org/officeDocument/2006/relationships/customXml" Target="../ink/ink1731.xml"/><Relationship Id="rId33" Type="http://schemas.openxmlformats.org/officeDocument/2006/relationships/image" Target="../media/image1442.png"/><Relationship Id="rId129" Type="http://schemas.openxmlformats.org/officeDocument/2006/relationships/image" Target="../media/image1490.png"/><Relationship Id="rId280" Type="http://schemas.openxmlformats.org/officeDocument/2006/relationships/customXml" Target="../ink/ink1563.xml"/><Relationship Id="rId501" Type="http://schemas.openxmlformats.org/officeDocument/2006/relationships/image" Target="../media/image1675.png"/><Relationship Id="rId543" Type="http://schemas.openxmlformats.org/officeDocument/2006/relationships/image" Target="../media/image1696.png"/><Relationship Id="rId75" Type="http://schemas.openxmlformats.org/officeDocument/2006/relationships/image" Target="../media/image1463.png"/><Relationship Id="rId140" Type="http://schemas.openxmlformats.org/officeDocument/2006/relationships/customXml" Target="../ink/ink1493.xml"/><Relationship Id="rId182" Type="http://schemas.openxmlformats.org/officeDocument/2006/relationships/customXml" Target="../ink/ink1514.xml"/><Relationship Id="rId378" Type="http://schemas.openxmlformats.org/officeDocument/2006/relationships/customXml" Target="../ink/ink1599.xml"/><Relationship Id="rId403" Type="http://schemas.openxmlformats.org/officeDocument/2006/relationships/image" Target="../media/image1626.png"/><Relationship Id="rId585" Type="http://schemas.openxmlformats.org/officeDocument/2006/relationships/customXml" Target="../ink/ink1703.xml"/><Relationship Id="rId6" Type="http://schemas.openxmlformats.org/officeDocument/2006/relationships/customXml" Target="../ink/ink1426.xml"/><Relationship Id="rId238" Type="http://schemas.openxmlformats.org/officeDocument/2006/relationships/customXml" Target="../ink/ink1542.xml"/><Relationship Id="rId445" Type="http://schemas.openxmlformats.org/officeDocument/2006/relationships/image" Target="../media/image1647.png"/><Relationship Id="rId487" Type="http://schemas.openxmlformats.org/officeDocument/2006/relationships/image" Target="../media/image1668.png"/><Relationship Id="rId610" Type="http://schemas.openxmlformats.org/officeDocument/2006/relationships/image" Target="../media/image28.png"/><Relationship Id="rId291" Type="http://schemas.openxmlformats.org/officeDocument/2006/relationships/image" Target="../media/image1571.png"/><Relationship Id="rId305" Type="http://schemas.openxmlformats.org/officeDocument/2006/relationships/image" Target="../media/image1578.png"/><Relationship Id="rId347" Type="http://schemas.openxmlformats.org/officeDocument/2006/relationships/image" Target="../media/image1599.png"/><Relationship Id="rId512" Type="http://schemas.openxmlformats.org/officeDocument/2006/relationships/customXml" Target="../ink/ink1666.xml"/><Relationship Id="rId44" Type="http://schemas.openxmlformats.org/officeDocument/2006/relationships/customXml" Target="../ink/ink1445.xml"/><Relationship Id="rId86" Type="http://schemas.openxmlformats.org/officeDocument/2006/relationships/customXml" Target="../ink/ink1466.xml"/><Relationship Id="rId151" Type="http://schemas.openxmlformats.org/officeDocument/2006/relationships/image" Target="../media/image1501.png"/><Relationship Id="rId389" Type="http://schemas.openxmlformats.org/officeDocument/2006/relationships/image" Target="../media/image1619.png"/><Relationship Id="rId554" Type="http://schemas.openxmlformats.org/officeDocument/2006/relationships/customXml" Target="../ink/ink1687.xml"/><Relationship Id="rId596" Type="http://schemas.openxmlformats.org/officeDocument/2006/relationships/image" Target="../media/image1722.png"/><Relationship Id="rId193" Type="http://schemas.openxmlformats.org/officeDocument/2006/relationships/image" Target="../media/image1522.png"/><Relationship Id="rId207" Type="http://schemas.openxmlformats.org/officeDocument/2006/relationships/image" Target="../media/image1529.png"/><Relationship Id="rId249" Type="http://schemas.openxmlformats.org/officeDocument/2006/relationships/image" Target="../media/image1550.png"/><Relationship Id="rId414" Type="http://schemas.openxmlformats.org/officeDocument/2006/relationships/customXml" Target="../ink/ink1617.xml"/><Relationship Id="rId456" Type="http://schemas.openxmlformats.org/officeDocument/2006/relationships/customXml" Target="../ink/ink1638.xml"/><Relationship Id="rId498" Type="http://schemas.openxmlformats.org/officeDocument/2006/relationships/customXml" Target="../ink/ink1659.xml"/><Relationship Id="rId621" Type="http://schemas.openxmlformats.org/officeDocument/2006/relationships/customXml" Target="../ink/ink1721.xml"/><Relationship Id="rId13" Type="http://schemas.openxmlformats.org/officeDocument/2006/relationships/image" Target="../media/image1432.png"/><Relationship Id="rId109" Type="http://schemas.openxmlformats.org/officeDocument/2006/relationships/image" Target="../media/image1480.png"/><Relationship Id="rId260" Type="http://schemas.openxmlformats.org/officeDocument/2006/relationships/customXml" Target="../ink/ink1553.xml"/><Relationship Id="rId523" Type="http://schemas.openxmlformats.org/officeDocument/2006/relationships/image" Target="../media/image1686.png"/><Relationship Id="rId55" Type="http://schemas.openxmlformats.org/officeDocument/2006/relationships/image" Target="../media/image1453.png"/><Relationship Id="rId97" Type="http://schemas.openxmlformats.org/officeDocument/2006/relationships/image" Target="../media/image1474.png"/><Relationship Id="rId120" Type="http://schemas.openxmlformats.org/officeDocument/2006/relationships/customXml" Target="../ink/ink1483.xml"/><Relationship Id="rId358" Type="http://schemas.openxmlformats.org/officeDocument/2006/relationships/customXml" Target="../ink/ink1589.xml"/><Relationship Id="rId565" Type="http://schemas.openxmlformats.org/officeDocument/2006/relationships/image" Target="../media/image1707.png"/><Relationship Id="rId162" Type="http://schemas.openxmlformats.org/officeDocument/2006/relationships/customXml" Target="../ink/ink1504.xml"/><Relationship Id="rId218" Type="http://schemas.openxmlformats.org/officeDocument/2006/relationships/customXml" Target="../ink/ink1532.xml"/><Relationship Id="rId425" Type="http://schemas.openxmlformats.org/officeDocument/2006/relationships/image" Target="../media/image1637.png"/><Relationship Id="rId467" Type="http://schemas.openxmlformats.org/officeDocument/2006/relationships/image" Target="../media/image1658.png"/><Relationship Id="rId632" Type="http://schemas.openxmlformats.org/officeDocument/2006/relationships/image" Target="../media/image39.png"/><Relationship Id="rId271" Type="http://schemas.openxmlformats.org/officeDocument/2006/relationships/image" Target="../media/image1561.png"/><Relationship Id="rId24" Type="http://schemas.openxmlformats.org/officeDocument/2006/relationships/customXml" Target="../ink/ink1435.xml"/><Relationship Id="rId66" Type="http://schemas.openxmlformats.org/officeDocument/2006/relationships/customXml" Target="../ink/ink1456.xml"/><Relationship Id="rId131" Type="http://schemas.openxmlformats.org/officeDocument/2006/relationships/image" Target="../media/image1491.png"/><Relationship Id="rId369" Type="http://schemas.openxmlformats.org/officeDocument/2006/relationships/image" Target="../media/image1610.png"/><Relationship Id="rId534" Type="http://schemas.openxmlformats.org/officeDocument/2006/relationships/customXml" Target="../ink/ink1677.xml"/><Relationship Id="rId576" Type="http://schemas.openxmlformats.org/officeDocument/2006/relationships/image" Target="../media/image1712.png"/><Relationship Id="rId173" Type="http://schemas.openxmlformats.org/officeDocument/2006/relationships/image" Target="../media/image1512.png"/><Relationship Id="rId229" Type="http://schemas.openxmlformats.org/officeDocument/2006/relationships/image" Target="../media/image1540.png"/><Relationship Id="rId380" Type="http://schemas.openxmlformats.org/officeDocument/2006/relationships/customXml" Target="../ink/ink1600.xml"/><Relationship Id="rId436" Type="http://schemas.openxmlformats.org/officeDocument/2006/relationships/customXml" Target="../ink/ink1628.xml"/><Relationship Id="rId601" Type="http://schemas.openxmlformats.org/officeDocument/2006/relationships/customXml" Target="../ink/ink1711.xml"/><Relationship Id="rId643" Type="http://schemas.openxmlformats.org/officeDocument/2006/relationships/customXml" Target="../ink/ink1732.xml"/><Relationship Id="rId240" Type="http://schemas.openxmlformats.org/officeDocument/2006/relationships/customXml" Target="../ink/ink1543.xml"/><Relationship Id="rId478" Type="http://schemas.openxmlformats.org/officeDocument/2006/relationships/customXml" Target="../ink/ink1649.xml"/><Relationship Id="rId35" Type="http://schemas.openxmlformats.org/officeDocument/2006/relationships/image" Target="../media/image1443.png"/><Relationship Id="rId77" Type="http://schemas.openxmlformats.org/officeDocument/2006/relationships/image" Target="../media/image1464.png"/><Relationship Id="rId100" Type="http://schemas.openxmlformats.org/officeDocument/2006/relationships/customXml" Target="../ink/ink1473.xml"/><Relationship Id="rId282" Type="http://schemas.openxmlformats.org/officeDocument/2006/relationships/customXml" Target="../ink/ink1564.xml"/><Relationship Id="rId338" Type="http://schemas.openxmlformats.org/officeDocument/2006/relationships/customXml" Target="../ink/ink1579.xml"/><Relationship Id="rId503" Type="http://schemas.openxmlformats.org/officeDocument/2006/relationships/image" Target="../media/image1676.png"/><Relationship Id="rId545" Type="http://schemas.openxmlformats.org/officeDocument/2006/relationships/image" Target="../media/image1697.png"/><Relationship Id="rId587" Type="http://schemas.openxmlformats.org/officeDocument/2006/relationships/customXml" Target="../ink/ink1704.xml"/><Relationship Id="rId8" Type="http://schemas.openxmlformats.org/officeDocument/2006/relationships/customXml" Target="../ink/ink1427.xml"/><Relationship Id="rId142" Type="http://schemas.openxmlformats.org/officeDocument/2006/relationships/customXml" Target="../ink/ink1494.xml"/><Relationship Id="rId184" Type="http://schemas.openxmlformats.org/officeDocument/2006/relationships/customXml" Target="../ink/ink1515.xml"/><Relationship Id="rId391" Type="http://schemas.openxmlformats.org/officeDocument/2006/relationships/image" Target="../media/image1620.png"/><Relationship Id="rId405" Type="http://schemas.openxmlformats.org/officeDocument/2006/relationships/image" Target="../media/image1627.png"/><Relationship Id="rId447" Type="http://schemas.openxmlformats.org/officeDocument/2006/relationships/image" Target="../media/image1648.png"/><Relationship Id="rId612" Type="http://schemas.openxmlformats.org/officeDocument/2006/relationships/image" Target="../media/image29.png"/><Relationship Id="rId251" Type="http://schemas.openxmlformats.org/officeDocument/2006/relationships/image" Target="../media/image1551.png"/><Relationship Id="rId489" Type="http://schemas.openxmlformats.org/officeDocument/2006/relationships/image" Target="../media/image1669.png"/><Relationship Id="rId46" Type="http://schemas.openxmlformats.org/officeDocument/2006/relationships/customXml" Target="../ink/ink1446.xml"/><Relationship Id="rId293" Type="http://schemas.openxmlformats.org/officeDocument/2006/relationships/image" Target="../media/image1572.png"/><Relationship Id="rId307" Type="http://schemas.openxmlformats.org/officeDocument/2006/relationships/image" Target="../media/image1579.png"/><Relationship Id="rId349" Type="http://schemas.openxmlformats.org/officeDocument/2006/relationships/image" Target="../media/image1600.png"/><Relationship Id="rId514" Type="http://schemas.openxmlformats.org/officeDocument/2006/relationships/customXml" Target="../ink/ink1667.xml"/><Relationship Id="rId556" Type="http://schemas.openxmlformats.org/officeDocument/2006/relationships/customXml" Target="../ink/ink1688.xml"/><Relationship Id="rId88" Type="http://schemas.openxmlformats.org/officeDocument/2006/relationships/customXml" Target="../ink/ink1467.xml"/><Relationship Id="rId111" Type="http://schemas.openxmlformats.org/officeDocument/2006/relationships/image" Target="../media/image1481.png"/><Relationship Id="rId153" Type="http://schemas.openxmlformats.org/officeDocument/2006/relationships/image" Target="../media/image1502.png"/><Relationship Id="rId195" Type="http://schemas.openxmlformats.org/officeDocument/2006/relationships/image" Target="../media/image1523.png"/><Relationship Id="rId209" Type="http://schemas.openxmlformats.org/officeDocument/2006/relationships/image" Target="../media/image1530.png"/><Relationship Id="rId360" Type="http://schemas.openxmlformats.org/officeDocument/2006/relationships/customXml" Target="../ink/ink1590.xml"/><Relationship Id="rId416" Type="http://schemas.openxmlformats.org/officeDocument/2006/relationships/customXml" Target="../ink/ink1618.xml"/><Relationship Id="rId598" Type="http://schemas.openxmlformats.org/officeDocument/2006/relationships/image" Target="../media/image1723.png"/><Relationship Id="rId220" Type="http://schemas.openxmlformats.org/officeDocument/2006/relationships/customXml" Target="../ink/ink1533.xml"/><Relationship Id="rId458" Type="http://schemas.openxmlformats.org/officeDocument/2006/relationships/customXml" Target="../ink/ink1639.xml"/><Relationship Id="rId623" Type="http://schemas.openxmlformats.org/officeDocument/2006/relationships/customXml" Target="../ink/ink1722.xml"/><Relationship Id="rId15" Type="http://schemas.openxmlformats.org/officeDocument/2006/relationships/image" Target="../media/image1433.png"/><Relationship Id="rId57" Type="http://schemas.openxmlformats.org/officeDocument/2006/relationships/image" Target="../media/image1454.png"/><Relationship Id="rId262" Type="http://schemas.openxmlformats.org/officeDocument/2006/relationships/customXml" Target="../ink/ink1554.xml"/><Relationship Id="rId525" Type="http://schemas.openxmlformats.org/officeDocument/2006/relationships/image" Target="../media/image1687.png"/><Relationship Id="rId567" Type="http://schemas.openxmlformats.org/officeDocument/2006/relationships/image" Target="../media/image1708.png"/><Relationship Id="rId99" Type="http://schemas.openxmlformats.org/officeDocument/2006/relationships/image" Target="../media/image1475.png"/><Relationship Id="rId122" Type="http://schemas.openxmlformats.org/officeDocument/2006/relationships/customXml" Target="../ink/ink1484.xml"/><Relationship Id="rId164" Type="http://schemas.openxmlformats.org/officeDocument/2006/relationships/customXml" Target="../ink/ink1505.xml"/><Relationship Id="rId371" Type="http://schemas.openxmlformats.org/officeDocument/2006/relationships/image" Target="../media/image1611.png"/><Relationship Id="rId427" Type="http://schemas.openxmlformats.org/officeDocument/2006/relationships/image" Target="../media/image1638.png"/><Relationship Id="rId469" Type="http://schemas.openxmlformats.org/officeDocument/2006/relationships/image" Target="../media/image1659.png"/><Relationship Id="rId634" Type="http://schemas.openxmlformats.org/officeDocument/2006/relationships/image" Target="../media/image40.png"/><Relationship Id="rId26" Type="http://schemas.openxmlformats.org/officeDocument/2006/relationships/customXml" Target="../ink/ink1436.xml"/><Relationship Id="rId231" Type="http://schemas.openxmlformats.org/officeDocument/2006/relationships/image" Target="../media/image1541.png"/><Relationship Id="rId273" Type="http://schemas.openxmlformats.org/officeDocument/2006/relationships/image" Target="../media/image1562.png"/><Relationship Id="rId480" Type="http://schemas.openxmlformats.org/officeDocument/2006/relationships/customXml" Target="../ink/ink1650.xml"/><Relationship Id="rId536" Type="http://schemas.openxmlformats.org/officeDocument/2006/relationships/customXml" Target="../ink/ink1678.xml"/><Relationship Id="rId68" Type="http://schemas.openxmlformats.org/officeDocument/2006/relationships/customXml" Target="../ink/ink1457.xml"/><Relationship Id="rId133" Type="http://schemas.openxmlformats.org/officeDocument/2006/relationships/image" Target="../media/image1492.png"/><Relationship Id="rId175" Type="http://schemas.openxmlformats.org/officeDocument/2006/relationships/image" Target="../media/image1513.png"/><Relationship Id="rId340" Type="http://schemas.openxmlformats.org/officeDocument/2006/relationships/customXml" Target="../ink/ink1580.xml"/><Relationship Id="rId578" Type="http://schemas.openxmlformats.org/officeDocument/2006/relationships/image" Target="../media/image1713.png"/><Relationship Id="rId200" Type="http://schemas.openxmlformats.org/officeDocument/2006/relationships/customXml" Target="../ink/ink1523.xml"/><Relationship Id="rId382" Type="http://schemas.openxmlformats.org/officeDocument/2006/relationships/customXml" Target="../ink/ink1601.xml"/><Relationship Id="rId438" Type="http://schemas.openxmlformats.org/officeDocument/2006/relationships/customXml" Target="../ink/ink1629.xml"/><Relationship Id="rId603" Type="http://schemas.openxmlformats.org/officeDocument/2006/relationships/customXml" Target="../ink/ink1712.xml"/><Relationship Id="rId242" Type="http://schemas.openxmlformats.org/officeDocument/2006/relationships/customXml" Target="../ink/ink1544.xml"/><Relationship Id="rId284" Type="http://schemas.openxmlformats.org/officeDocument/2006/relationships/customXml" Target="../ink/ink1565.xml"/><Relationship Id="rId491" Type="http://schemas.openxmlformats.org/officeDocument/2006/relationships/image" Target="../media/image1670.png"/><Relationship Id="rId505" Type="http://schemas.openxmlformats.org/officeDocument/2006/relationships/image" Target="../media/image1677.png"/><Relationship Id="rId37" Type="http://schemas.openxmlformats.org/officeDocument/2006/relationships/image" Target="../media/image1444.png"/><Relationship Id="rId79" Type="http://schemas.openxmlformats.org/officeDocument/2006/relationships/image" Target="../media/image1465.png"/><Relationship Id="rId102" Type="http://schemas.openxmlformats.org/officeDocument/2006/relationships/customXml" Target="../ink/ink1474.xml"/><Relationship Id="rId144" Type="http://schemas.openxmlformats.org/officeDocument/2006/relationships/customXml" Target="../ink/ink1495.xml"/><Relationship Id="rId547" Type="http://schemas.openxmlformats.org/officeDocument/2006/relationships/image" Target="../media/image1698.png"/><Relationship Id="rId589" Type="http://schemas.openxmlformats.org/officeDocument/2006/relationships/customXml" Target="../ink/ink1705.xml"/><Relationship Id="rId90" Type="http://schemas.openxmlformats.org/officeDocument/2006/relationships/customXml" Target="../ink/ink1468.xml"/><Relationship Id="rId186" Type="http://schemas.openxmlformats.org/officeDocument/2006/relationships/customXml" Target="../ink/ink1516.xml"/><Relationship Id="rId351" Type="http://schemas.openxmlformats.org/officeDocument/2006/relationships/image" Target="../media/image1601.png"/><Relationship Id="rId393" Type="http://schemas.openxmlformats.org/officeDocument/2006/relationships/image" Target="../media/image1621.png"/><Relationship Id="rId407" Type="http://schemas.openxmlformats.org/officeDocument/2006/relationships/image" Target="../media/image1628.png"/><Relationship Id="rId449" Type="http://schemas.openxmlformats.org/officeDocument/2006/relationships/image" Target="../media/image1649.png"/><Relationship Id="rId614" Type="http://schemas.openxmlformats.org/officeDocument/2006/relationships/image" Target="../media/image30.png"/><Relationship Id="rId211" Type="http://schemas.openxmlformats.org/officeDocument/2006/relationships/image" Target="../media/image1531.png"/><Relationship Id="rId253" Type="http://schemas.openxmlformats.org/officeDocument/2006/relationships/image" Target="../media/image1552.png"/><Relationship Id="rId295" Type="http://schemas.openxmlformats.org/officeDocument/2006/relationships/image" Target="../media/image1573.png"/><Relationship Id="rId309" Type="http://schemas.openxmlformats.org/officeDocument/2006/relationships/image" Target="../media/image1580.png"/><Relationship Id="rId460" Type="http://schemas.openxmlformats.org/officeDocument/2006/relationships/customXml" Target="../ink/ink1640.xml"/><Relationship Id="rId516" Type="http://schemas.openxmlformats.org/officeDocument/2006/relationships/customXml" Target="../ink/ink1668.xml"/><Relationship Id="rId48" Type="http://schemas.openxmlformats.org/officeDocument/2006/relationships/customXml" Target="../ink/ink1447.xml"/><Relationship Id="rId113" Type="http://schemas.openxmlformats.org/officeDocument/2006/relationships/image" Target="../media/image1482.png"/><Relationship Id="rId558" Type="http://schemas.openxmlformats.org/officeDocument/2006/relationships/customXml" Target="../ink/ink1689.xml"/><Relationship Id="rId155" Type="http://schemas.openxmlformats.org/officeDocument/2006/relationships/image" Target="../media/image1503.png"/><Relationship Id="rId197" Type="http://schemas.openxmlformats.org/officeDocument/2006/relationships/image" Target="../media/image1524.png"/><Relationship Id="rId362" Type="http://schemas.openxmlformats.org/officeDocument/2006/relationships/customXml" Target="../ink/ink1591.xml"/><Relationship Id="rId418" Type="http://schemas.openxmlformats.org/officeDocument/2006/relationships/customXml" Target="../ink/ink1619.xml"/><Relationship Id="rId625" Type="http://schemas.openxmlformats.org/officeDocument/2006/relationships/customXml" Target="../ink/ink1723.xml"/><Relationship Id="rId222" Type="http://schemas.openxmlformats.org/officeDocument/2006/relationships/customXml" Target="../ink/ink1534.xml"/><Relationship Id="rId264" Type="http://schemas.openxmlformats.org/officeDocument/2006/relationships/customXml" Target="../ink/ink1555.xml"/><Relationship Id="rId471" Type="http://schemas.openxmlformats.org/officeDocument/2006/relationships/image" Target="../media/image1660.png"/><Relationship Id="rId17" Type="http://schemas.openxmlformats.org/officeDocument/2006/relationships/image" Target="../media/image1434.png"/><Relationship Id="rId59" Type="http://schemas.openxmlformats.org/officeDocument/2006/relationships/image" Target="../media/image1455.png"/><Relationship Id="rId124" Type="http://schemas.openxmlformats.org/officeDocument/2006/relationships/customXml" Target="../ink/ink1485.xml"/><Relationship Id="rId527" Type="http://schemas.openxmlformats.org/officeDocument/2006/relationships/image" Target="../media/image1688.png"/><Relationship Id="rId569" Type="http://schemas.openxmlformats.org/officeDocument/2006/relationships/image" Target="../media/image1709.png"/><Relationship Id="rId70" Type="http://schemas.openxmlformats.org/officeDocument/2006/relationships/customXml" Target="../ink/ink1458.xml"/><Relationship Id="rId166" Type="http://schemas.openxmlformats.org/officeDocument/2006/relationships/customXml" Target="../ink/ink1506.xml"/><Relationship Id="rId373" Type="http://schemas.openxmlformats.org/officeDocument/2006/relationships/image" Target="../media/image1612.png"/><Relationship Id="rId429" Type="http://schemas.openxmlformats.org/officeDocument/2006/relationships/image" Target="../media/image1639.png"/><Relationship Id="rId580" Type="http://schemas.openxmlformats.org/officeDocument/2006/relationships/image" Target="../media/image1714.png"/><Relationship Id="rId63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42.png"/><Relationship Id="rId440" Type="http://schemas.openxmlformats.org/officeDocument/2006/relationships/customXml" Target="../ink/ink1630.xml"/><Relationship Id="rId28" Type="http://schemas.openxmlformats.org/officeDocument/2006/relationships/customXml" Target="../ink/ink1437.xml"/><Relationship Id="rId275" Type="http://schemas.openxmlformats.org/officeDocument/2006/relationships/image" Target="../media/image1563.png"/><Relationship Id="rId300" Type="http://schemas.openxmlformats.org/officeDocument/2006/relationships/customXml" Target="../ink/ink1573.xml"/><Relationship Id="rId482" Type="http://schemas.openxmlformats.org/officeDocument/2006/relationships/customXml" Target="../ink/ink1651.xml"/><Relationship Id="rId538" Type="http://schemas.openxmlformats.org/officeDocument/2006/relationships/customXml" Target="../ink/ink1679.xml"/><Relationship Id="rId81" Type="http://schemas.openxmlformats.org/officeDocument/2006/relationships/image" Target="../media/image1466.png"/><Relationship Id="rId135" Type="http://schemas.openxmlformats.org/officeDocument/2006/relationships/image" Target="../media/image1493.png"/><Relationship Id="rId177" Type="http://schemas.openxmlformats.org/officeDocument/2006/relationships/image" Target="../media/image1514.png"/><Relationship Id="rId342" Type="http://schemas.openxmlformats.org/officeDocument/2006/relationships/customXml" Target="../ink/ink1581.xml"/><Relationship Id="rId384" Type="http://schemas.openxmlformats.org/officeDocument/2006/relationships/customXml" Target="../ink/ink1602.xml"/><Relationship Id="rId591" Type="http://schemas.openxmlformats.org/officeDocument/2006/relationships/customXml" Target="../ink/ink1706.xml"/><Relationship Id="rId605" Type="http://schemas.openxmlformats.org/officeDocument/2006/relationships/customXml" Target="../ink/ink1713.xml"/><Relationship Id="rId202" Type="http://schemas.openxmlformats.org/officeDocument/2006/relationships/customXml" Target="../ink/ink1524.xml"/><Relationship Id="rId244" Type="http://schemas.openxmlformats.org/officeDocument/2006/relationships/customXml" Target="../ink/ink1545.xml"/><Relationship Id="rId39" Type="http://schemas.openxmlformats.org/officeDocument/2006/relationships/image" Target="../media/image1445.png"/><Relationship Id="rId286" Type="http://schemas.openxmlformats.org/officeDocument/2006/relationships/customXml" Target="../ink/ink1566.xml"/><Relationship Id="rId451" Type="http://schemas.openxmlformats.org/officeDocument/2006/relationships/image" Target="../media/image1650.png"/><Relationship Id="rId493" Type="http://schemas.openxmlformats.org/officeDocument/2006/relationships/image" Target="../media/image1671.png"/><Relationship Id="rId507" Type="http://schemas.openxmlformats.org/officeDocument/2006/relationships/image" Target="../media/image1678.png"/><Relationship Id="rId549" Type="http://schemas.openxmlformats.org/officeDocument/2006/relationships/image" Target="../media/image1699.png"/><Relationship Id="rId50" Type="http://schemas.openxmlformats.org/officeDocument/2006/relationships/customXml" Target="../ink/ink1448.xml"/><Relationship Id="rId104" Type="http://schemas.openxmlformats.org/officeDocument/2006/relationships/customXml" Target="../ink/ink1475.xml"/><Relationship Id="rId146" Type="http://schemas.openxmlformats.org/officeDocument/2006/relationships/customXml" Target="../ink/ink1496.xml"/><Relationship Id="rId188" Type="http://schemas.openxmlformats.org/officeDocument/2006/relationships/customXml" Target="../ink/ink1517.xml"/><Relationship Id="rId353" Type="http://schemas.openxmlformats.org/officeDocument/2006/relationships/image" Target="../media/image1602.png"/><Relationship Id="rId395" Type="http://schemas.openxmlformats.org/officeDocument/2006/relationships/image" Target="../media/image1622.png"/><Relationship Id="rId409" Type="http://schemas.openxmlformats.org/officeDocument/2006/relationships/image" Target="../media/image1629.png"/><Relationship Id="rId560" Type="http://schemas.openxmlformats.org/officeDocument/2006/relationships/customXml" Target="../ink/ink1690.xml"/><Relationship Id="rId92" Type="http://schemas.openxmlformats.org/officeDocument/2006/relationships/customXml" Target="../ink/ink1469.xml"/><Relationship Id="rId213" Type="http://schemas.openxmlformats.org/officeDocument/2006/relationships/image" Target="../media/image1532.png"/><Relationship Id="rId420" Type="http://schemas.openxmlformats.org/officeDocument/2006/relationships/customXml" Target="../ink/ink1620.xml"/><Relationship Id="rId616" Type="http://schemas.openxmlformats.org/officeDocument/2006/relationships/image" Target="../media/image31.png"/><Relationship Id="rId255" Type="http://schemas.openxmlformats.org/officeDocument/2006/relationships/image" Target="../media/image1553.png"/><Relationship Id="rId297" Type="http://schemas.openxmlformats.org/officeDocument/2006/relationships/image" Target="../media/image1574.png"/><Relationship Id="rId462" Type="http://schemas.openxmlformats.org/officeDocument/2006/relationships/customXml" Target="../ink/ink1641.xml"/><Relationship Id="rId518" Type="http://schemas.openxmlformats.org/officeDocument/2006/relationships/customXml" Target="../ink/ink1669.xml"/><Relationship Id="rId115" Type="http://schemas.openxmlformats.org/officeDocument/2006/relationships/image" Target="../media/image1483.png"/><Relationship Id="rId157" Type="http://schemas.openxmlformats.org/officeDocument/2006/relationships/image" Target="../media/image1504.png"/><Relationship Id="rId364" Type="http://schemas.openxmlformats.org/officeDocument/2006/relationships/customXml" Target="../ink/ink1592.xml"/><Relationship Id="rId61" Type="http://schemas.openxmlformats.org/officeDocument/2006/relationships/image" Target="../media/image1456.png"/><Relationship Id="rId199" Type="http://schemas.openxmlformats.org/officeDocument/2006/relationships/image" Target="../media/image1525.png"/><Relationship Id="rId571" Type="http://schemas.openxmlformats.org/officeDocument/2006/relationships/customXml" Target="../ink/ink1696.xml"/><Relationship Id="rId627" Type="http://schemas.openxmlformats.org/officeDocument/2006/relationships/customXml" Target="../ink/ink1724.xml"/><Relationship Id="rId19" Type="http://schemas.openxmlformats.org/officeDocument/2006/relationships/image" Target="../media/image1435.png"/><Relationship Id="rId224" Type="http://schemas.openxmlformats.org/officeDocument/2006/relationships/customXml" Target="../ink/ink1535.xml"/><Relationship Id="rId266" Type="http://schemas.openxmlformats.org/officeDocument/2006/relationships/customXml" Target="../ink/ink1556.xml"/><Relationship Id="rId431" Type="http://schemas.openxmlformats.org/officeDocument/2006/relationships/image" Target="../media/image1640.png"/><Relationship Id="rId473" Type="http://schemas.openxmlformats.org/officeDocument/2006/relationships/image" Target="../media/image1661.png"/><Relationship Id="rId529" Type="http://schemas.openxmlformats.org/officeDocument/2006/relationships/image" Target="../media/image1689.png"/><Relationship Id="rId30" Type="http://schemas.openxmlformats.org/officeDocument/2006/relationships/customXml" Target="../ink/ink1438.xml"/><Relationship Id="rId126" Type="http://schemas.openxmlformats.org/officeDocument/2006/relationships/customXml" Target="../ink/ink1486.xml"/><Relationship Id="rId168" Type="http://schemas.openxmlformats.org/officeDocument/2006/relationships/customXml" Target="../ink/ink1507.xml"/><Relationship Id="rId540" Type="http://schemas.openxmlformats.org/officeDocument/2006/relationships/customXml" Target="../ink/ink1680.xml"/><Relationship Id="rId72" Type="http://schemas.openxmlformats.org/officeDocument/2006/relationships/customXml" Target="../ink/ink1459.xml"/><Relationship Id="rId375" Type="http://schemas.openxmlformats.org/officeDocument/2006/relationships/image" Target="../media/image1613.png"/><Relationship Id="rId582" Type="http://schemas.openxmlformats.org/officeDocument/2006/relationships/image" Target="../media/image1715.png"/><Relationship Id="rId638" Type="http://schemas.openxmlformats.org/officeDocument/2006/relationships/image" Target="../media/image986.png"/><Relationship Id="rId3" Type="http://schemas.openxmlformats.org/officeDocument/2006/relationships/image" Target="../media/image1427.png"/><Relationship Id="rId235" Type="http://schemas.openxmlformats.org/officeDocument/2006/relationships/image" Target="../media/image1543.png"/><Relationship Id="rId277" Type="http://schemas.openxmlformats.org/officeDocument/2006/relationships/image" Target="../media/image1564.png"/><Relationship Id="rId400" Type="http://schemas.openxmlformats.org/officeDocument/2006/relationships/customXml" Target="../ink/ink1610.xml"/><Relationship Id="rId442" Type="http://schemas.openxmlformats.org/officeDocument/2006/relationships/customXml" Target="../ink/ink1631.xml"/><Relationship Id="rId484" Type="http://schemas.openxmlformats.org/officeDocument/2006/relationships/customXml" Target="../ink/ink1652.xml"/><Relationship Id="rId137" Type="http://schemas.openxmlformats.org/officeDocument/2006/relationships/image" Target="../media/image1494.png"/><Relationship Id="rId302" Type="http://schemas.openxmlformats.org/officeDocument/2006/relationships/customXml" Target="../ink/ink1574.xml"/><Relationship Id="rId344" Type="http://schemas.openxmlformats.org/officeDocument/2006/relationships/customXml" Target="../ink/ink1582.xml"/><Relationship Id="rId41" Type="http://schemas.openxmlformats.org/officeDocument/2006/relationships/image" Target="../media/image1446.png"/><Relationship Id="rId83" Type="http://schemas.openxmlformats.org/officeDocument/2006/relationships/image" Target="../media/image1467.png"/><Relationship Id="rId179" Type="http://schemas.openxmlformats.org/officeDocument/2006/relationships/image" Target="../media/image1515.png"/><Relationship Id="rId386" Type="http://schemas.openxmlformats.org/officeDocument/2006/relationships/customXml" Target="../ink/ink1603.xml"/><Relationship Id="rId551" Type="http://schemas.openxmlformats.org/officeDocument/2006/relationships/image" Target="../media/image1700.png"/><Relationship Id="rId593" Type="http://schemas.openxmlformats.org/officeDocument/2006/relationships/customXml" Target="../ink/ink1707.xml"/><Relationship Id="rId607" Type="http://schemas.openxmlformats.org/officeDocument/2006/relationships/customXml" Target="../ink/ink1714.xml"/><Relationship Id="rId190" Type="http://schemas.openxmlformats.org/officeDocument/2006/relationships/customXml" Target="../ink/ink1518.xml"/><Relationship Id="rId204" Type="http://schemas.openxmlformats.org/officeDocument/2006/relationships/customXml" Target="../ink/ink1525.xml"/><Relationship Id="rId246" Type="http://schemas.openxmlformats.org/officeDocument/2006/relationships/customXml" Target="../ink/ink1546.xml"/><Relationship Id="rId288" Type="http://schemas.openxmlformats.org/officeDocument/2006/relationships/customXml" Target="../ink/ink1567.xml"/><Relationship Id="rId411" Type="http://schemas.openxmlformats.org/officeDocument/2006/relationships/image" Target="../media/image1630.png"/><Relationship Id="rId453" Type="http://schemas.openxmlformats.org/officeDocument/2006/relationships/image" Target="../media/image1651.png"/><Relationship Id="rId509" Type="http://schemas.openxmlformats.org/officeDocument/2006/relationships/image" Target="../media/image1679.png"/><Relationship Id="rId106" Type="http://schemas.openxmlformats.org/officeDocument/2006/relationships/customXml" Target="../ink/ink1476.xml"/><Relationship Id="rId495" Type="http://schemas.openxmlformats.org/officeDocument/2006/relationships/image" Target="../media/image1672.png"/><Relationship Id="rId10" Type="http://schemas.openxmlformats.org/officeDocument/2006/relationships/customXml" Target="../ink/ink1428.xml"/><Relationship Id="rId52" Type="http://schemas.openxmlformats.org/officeDocument/2006/relationships/customXml" Target="../ink/ink1449.xml"/><Relationship Id="rId94" Type="http://schemas.openxmlformats.org/officeDocument/2006/relationships/customXml" Target="../ink/ink1470.xml"/><Relationship Id="rId148" Type="http://schemas.openxmlformats.org/officeDocument/2006/relationships/customXml" Target="../ink/ink1497.xml"/><Relationship Id="rId355" Type="http://schemas.openxmlformats.org/officeDocument/2006/relationships/image" Target="../media/image1603.png"/><Relationship Id="rId397" Type="http://schemas.openxmlformats.org/officeDocument/2006/relationships/image" Target="../media/image1623.png"/><Relationship Id="rId520" Type="http://schemas.openxmlformats.org/officeDocument/2006/relationships/customXml" Target="../ink/ink1670.xml"/><Relationship Id="rId562" Type="http://schemas.openxmlformats.org/officeDocument/2006/relationships/customXml" Target="../ink/ink1691.xml"/><Relationship Id="rId618" Type="http://schemas.openxmlformats.org/officeDocument/2006/relationships/image" Target="../media/image32.png"/><Relationship Id="rId215" Type="http://schemas.openxmlformats.org/officeDocument/2006/relationships/image" Target="../media/image1533.png"/><Relationship Id="rId257" Type="http://schemas.openxmlformats.org/officeDocument/2006/relationships/image" Target="../media/image1554.png"/><Relationship Id="rId422" Type="http://schemas.openxmlformats.org/officeDocument/2006/relationships/customXml" Target="../ink/ink1621.xml"/><Relationship Id="rId464" Type="http://schemas.openxmlformats.org/officeDocument/2006/relationships/customXml" Target="../ink/ink1642.xml"/><Relationship Id="rId299" Type="http://schemas.openxmlformats.org/officeDocument/2006/relationships/image" Target="../media/image1575.png"/><Relationship Id="rId63" Type="http://schemas.openxmlformats.org/officeDocument/2006/relationships/image" Target="../media/image1457.png"/><Relationship Id="rId159" Type="http://schemas.openxmlformats.org/officeDocument/2006/relationships/image" Target="../media/image1505.png"/><Relationship Id="rId366" Type="http://schemas.openxmlformats.org/officeDocument/2006/relationships/customXml" Target="../ink/ink1593.xml"/><Relationship Id="rId573" Type="http://schemas.openxmlformats.org/officeDocument/2006/relationships/customXml" Target="../ink/ink1697.xml"/><Relationship Id="rId226" Type="http://schemas.openxmlformats.org/officeDocument/2006/relationships/customXml" Target="../ink/ink1536.xml"/><Relationship Id="rId433" Type="http://schemas.openxmlformats.org/officeDocument/2006/relationships/image" Target="../media/image1641.png"/><Relationship Id="rId640" Type="http://schemas.openxmlformats.org/officeDocument/2006/relationships/image" Target="../media/image1581.png"/><Relationship Id="rId74" Type="http://schemas.openxmlformats.org/officeDocument/2006/relationships/customXml" Target="../ink/ink1460.xml"/><Relationship Id="rId377" Type="http://schemas.openxmlformats.org/officeDocument/2006/relationships/image" Target="../media/image302.png"/><Relationship Id="rId500" Type="http://schemas.openxmlformats.org/officeDocument/2006/relationships/customXml" Target="../ink/ink1660.xml"/><Relationship Id="rId584" Type="http://schemas.openxmlformats.org/officeDocument/2006/relationships/image" Target="../media/image1716.png"/><Relationship Id="rId5" Type="http://schemas.openxmlformats.org/officeDocument/2006/relationships/image" Target="../media/image1428.png"/><Relationship Id="rId237" Type="http://schemas.openxmlformats.org/officeDocument/2006/relationships/image" Target="../media/image1544.png"/><Relationship Id="rId444" Type="http://schemas.openxmlformats.org/officeDocument/2006/relationships/customXml" Target="../ink/ink1632.xml"/><Relationship Id="rId290" Type="http://schemas.openxmlformats.org/officeDocument/2006/relationships/customXml" Target="../ink/ink1568.xml"/><Relationship Id="rId304" Type="http://schemas.openxmlformats.org/officeDocument/2006/relationships/customXml" Target="../ink/ink1575.xml"/><Relationship Id="rId388" Type="http://schemas.openxmlformats.org/officeDocument/2006/relationships/customXml" Target="../ink/ink1604.xml"/><Relationship Id="rId511" Type="http://schemas.openxmlformats.org/officeDocument/2006/relationships/image" Target="../media/image1680.png"/><Relationship Id="rId609" Type="http://schemas.openxmlformats.org/officeDocument/2006/relationships/customXml" Target="../ink/ink1715.xml"/><Relationship Id="rId85" Type="http://schemas.openxmlformats.org/officeDocument/2006/relationships/image" Target="../media/image1468.png"/><Relationship Id="rId150" Type="http://schemas.openxmlformats.org/officeDocument/2006/relationships/customXml" Target="../ink/ink1498.xml"/><Relationship Id="rId595" Type="http://schemas.openxmlformats.org/officeDocument/2006/relationships/customXml" Target="../ink/ink1708.xml"/><Relationship Id="rId248" Type="http://schemas.openxmlformats.org/officeDocument/2006/relationships/customXml" Target="../ink/ink1547.xml"/><Relationship Id="rId455" Type="http://schemas.openxmlformats.org/officeDocument/2006/relationships/image" Target="../media/image1652.png"/><Relationship Id="rId12" Type="http://schemas.openxmlformats.org/officeDocument/2006/relationships/customXml" Target="../ink/ink1429.xml"/><Relationship Id="rId108" Type="http://schemas.openxmlformats.org/officeDocument/2006/relationships/customXml" Target="../ink/ink1477.xml"/><Relationship Id="rId522" Type="http://schemas.openxmlformats.org/officeDocument/2006/relationships/customXml" Target="../ink/ink1671.xml"/><Relationship Id="rId96" Type="http://schemas.openxmlformats.org/officeDocument/2006/relationships/customXml" Target="../ink/ink1471.xml"/><Relationship Id="rId161" Type="http://schemas.openxmlformats.org/officeDocument/2006/relationships/image" Target="../media/image1506.png"/><Relationship Id="rId399" Type="http://schemas.openxmlformats.org/officeDocument/2006/relationships/image" Target="../media/image1624.png"/><Relationship Id="rId259" Type="http://schemas.openxmlformats.org/officeDocument/2006/relationships/image" Target="../media/image1555.png"/><Relationship Id="rId466" Type="http://schemas.openxmlformats.org/officeDocument/2006/relationships/customXml" Target="../ink/ink1643.xml"/><Relationship Id="rId23" Type="http://schemas.openxmlformats.org/officeDocument/2006/relationships/image" Target="../media/image1437.png"/><Relationship Id="rId119" Type="http://schemas.openxmlformats.org/officeDocument/2006/relationships/image" Target="../media/image1485.png"/><Relationship Id="rId533" Type="http://schemas.openxmlformats.org/officeDocument/2006/relationships/image" Target="../media/image1691.png"/><Relationship Id="rId172" Type="http://schemas.openxmlformats.org/officeDocument/2006/relationships/customXml" Target="../ink/ink1509.xml"/><Relationship Id="rId477" Type="http://schemas.openxmlformats.org/officeDocument/2006/relationships/image" Target="../media/image1663.png"/><Relationship Id="rId600" Type="http://schemas.openxmlformats.org/officeDocument/2006/relationships/image" Target="../media/image1724.png"/><Relationship Id="rId337" Type="http://schemas.openxmlformats.org/officeDocument/2006/relationships/image" Target="../media/image1594.png"/><Relationship Id="rId34" Type="http://schemas.openxmlformats.org/officeDocument/2006/relationships/customXml" Target="../ink/ink1440.xml"/><Relationship Id="rId544" Type="http://schemas.openxmlformats.org/officeDocument/2006/relationships/customXml" Target="../ink/ink1682.xml"/><Relationship Id="rId183" Type="http://schemas.openxmlformats.org/officeDocument/2006/relationships/image" Target="../media/image1517.png"/><Relationship Id="rId390" Type="http://schemas.openxmlformats.org/officeDocument/2006/relationships/customXml" Target="../ink/ink1605.xml"/><Relationship Id="rId404" Type="http://schemas.openxmlformats.org/officeDocument/2006/relationships/customXml" Target="../ink/ink1612.xml"/><Relationship Id="rId611" Type="http://schemas.openxmlformats.org/officeDocument/2006/relationships/customXml" Target="../ink/ink1716.xml"/><Relationship Id="rId250" Type="http://schemas.openxmlformats.org/officeDocument/2006/relationships/customXml" Target="../ink/ink1548.xml"/><Relationship Id="rId488" Type="http://schemas.openxmlformats.org/officeDocument/2006/relationships/customXml" Target="../ink/ink1654.xml"/><Relationship Id="rId45" Type="http://schemas.openxmlformats.org/officeDocument/2006/relationships/image" Target="../media/image1448.png"/><Relationship Id="rId110" Type="http://schemas.openxmlformats.org/officeDocument/2006/relationships/customXml" Target="../ink/ink1478.xml"/><Relationship Id="rId348" Type="http://schemas.openxmlformats.org/officeDocument/2006/relationships/customXml" Target="../ink/ink1584.xml"/><Relationship Id="rId555" Type="http://schemas.openxmlformats.org/officeDocument/2006/relationships/image" Target="../media/image1702.png"/><Relationship Id="rId194" Type="http://schemas.openxmlformats.org/officeDocument/2006/relationships/customXml" Target="../ink/ink1520.xml"/><Relationship Id="rId208" Type="http://schemas.openxmlformats.org/officeDocument/2006/relationships/customXml" Target="../ink/ink1527.xml"/><Relationship Id="rId415" Type="http://schemas.openxmlformats.org/officeDocument/2006/relationships/image" Target="../media/image1632.png"/><Relationship Id="rId622" Type="http://schemas.openxmlformats.org/officeDocument/2006/relationships/image" Target="../media/image34.png"/><Relationship Id="rId261" Type="http://schemas.openxmlformats.org/officeDocument/2006/relationships/image" Target="../media/image1556.png"/><Relationship Id="rId499" Type="http://schemas.openxmlformats.org/officeDocument/2006/relationships/image" Target="../media/image1674.png"/><Relationship Id="rId56" Type="http://schemas.openxmlformats.org/officeDocument/2006/relationships/customXml" Target="../ink/ink1451.xml"/><Relationship Id="rId359" Type="http://schemas.openxmlformats.org/officeDocument/2006/relationships/image" Target="../media/image1605.png"/><Relationship Id="rId566" Type="http://schemas.openxmlformats.org/officeDocument/2006/relationships/customXml" Target="../ink/ink1693.xml"/><Relationship Id="rId121" Type="http://schemas.openxmlformats.org/officeDocument/2006/relationships/image" Target="../media/image1486.png"/><Relationship Id="rId219" Type="http://schemas.openxmlformats.org/officeDocument/2006/relationships/image" Target="../media/image1535.png"/><Relationship Id="rId426" Type="http://schemas.openxmlformats.org/officeDocument/2006/relationships/customXml" Target="../ink/ink1623.xml"/><Relationship Id="rId633" Type="http://schemas.openxmlformats.org/officeDocument/2006/relationships/customXml" Target="../ink/ink1727.xml"/><Relationship Id="rId67" Type="http://schemas.openxmlformats.org/officeDocument/2006/relationships/image" Target="../media/image1459.png"/><Relationship Id="rId272" Type="http://schemas.openxmlformats.org/officeDocument/2006/relationships/customXml" Target="../ink/ink1559.xml"/><Relationship Id="rId577" Type="http://schemas.openxmlformats.org/officeDocument/2006/relationships/customXml" Target="../ink/ink169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4.png"/><Relationship Id="rId671" Type="http://schemas.openxmlformats.org/officeDocument/2006/relationships/image" Target="../media/image2058.png"/><Relationship Id="rId769" Type="http://schemas.openxmlformats.org/officeDocument/2006/relationships/image" Target="../media/image2070.png"/><Relationship Id="rId21" Type="http://schemas.openxmlformats.org/officeDocument/2006/relationships/image" Target="../media/image1736.png"/><Relationship Id="rId531" Type="http://schemas.openxmlformats.org/officeDocument/2006/relationships/image" Target="../media/image1989.png"/><Relationship Id="rId629" Type="http://schemas.openxmlformats.org/officeDocument/2006/relationships/image" Target="../media/image2038.png"/><Relationship Id="rId170" Type="http://schemas.openxmlformats.org/officeDocument/2006/relationships/customXml" Target="../ink/ink1817.xml"/><Relationship Id="rId268" Type="http://schemas.openxmlformats.org/officeDocument/2006/relationships/customXml" Target="../ink/ink1866.xml"/><Relationship Id="rId475" Type="http://schemas.openxmlformats.org/officeDocument/2006/relationships/image" Target="../media/image1962.png"/><Relationship Id="rId682" Type="http://schemas.openxmlformats.org/officeDocument/2006/relationships/customXml" Target="../ink/ink2047.xml"/><Relationship Id="rId32" Type="http://schemas.openxmlformats.org/officeDocument/2006/relationships/customXml" Target="../ink/ink1748.xml"/><Relationship Id="rId128" Type="http://schemas.openxmlformats.org/officeDocument/2006/relationships/customXml" Target="../ink/ink1796.xml"/><Relationship Id="rId542" Type="http://schemas.openxmlformats.org/officeDocument/2006/relationships/customXml" Target="../ink/ink1977.xml"/><Relationship Id="rId181" Type="http://schemas.openxmlformats.org/officeDocument/2006/relationships/image" Target="../media/image1816.png"/><Relationship Id="rId402" Type="http://schemas.openxmlformats.org/officeDocument/2006/relationships/customXml" Target="../ink/ink1907.xml"/><Relationship Id="rId279" Type="http://schemas.openxmlformats.org/officeDocument/2006/relationships/image" Target="../media/image1865.png"/><Relationship Id="rId486" Type="http://schemas.openxmlformats.org/officeDocument/2006/relationships/customXml" Target="../ink/ink1949.xml"/><Relationship Id="rId693" Type="http://schemas.openxmlformats.org/officeDocument/2006/relationships/image" Target="../media/image1593.png"/><Relationship Id="rId707" Type="http://schemas.openxmlformats.org/officeDocument/2006/relationships/image" Target="../media/image1885.png"/><Relationship Id="rId43" Type="http://schemas.openxmlformats.org/officeDocument/2006/relationships/image" Target="../media/image1747.png"/><Relationship Id="rId139" Type="http://schemas.openxmlformats.org/officeDocument/2006/relationships/image" Target="../media/image1795.png"/><Relationship Id="rId553" Type="http://schemas.openxmlformats.org/officeDocument/2006/relationships/image" Target="../media/image2000.png"/><Relationship Id="rId760" Type="http://schemas.openxmlformats.org/officeDocument/2006/relationships/customXml" Target="../ink/ink2086.xml"/><Relationship Id="rId192" Type="http://schemas.openxmlformats.org/officeDocument/2006/relationships/customXml" Target="../ink/ink1828.xml"/><Relationship Id="rId206" Type="http://schemas.openxmlformats.org/officeDocument/2006/relationships/customXml" Target="../ink/ink1835.xml"/><Relationship Id="rId413" Type="http://schemas.openxmlformats.org/officeDocument/2006/relationships/image" Target="../media/image1932.png"/><Relationship Id="rId497" Type="http://schemas.openxmlformats.org/officeDocument/2006/relationships/image" Target="../media/image1972.png"/><Relationship Id="rId620" Type="http://schemas.openxmlformats.org/officeDocument/2006/relationships/customXml" Target="../ink/ink2016.xml"/><Relationship Id="rId718" Type="http://schemas.openxmlformats.org/officeDocument/2006/relationships/customXml" Target="../ink/ink2065.xml"/><Relationship Id="rId54" Type="http://schemas.openxmlformats.org/officeDocument/2006/relationships/customXml" Target="../ink/ink1759.xml"/><Relationship Id="rId217" Type="http://schemas.openxmlformats.org/officeDocument/2006/relationships/image" Target="../media/image1834.png"/><Relationship Id="rId564" Type="http://schemas.openxmlformats.org/officeDocument/2006/relationships/customXml" Target="../ink/ink1988.xml"/><Relationship Id="rId771" Type="http://schemas.openxmlformats.org/officeDocument/2006/relationships/image" Target="../media/image2071.png"/><Relationship Id="rId424" Type="http://schemas.openxmlformats.org/officeDocument/2006/relationships/customXml" Target="../ink/ink1918.xml"/><Relationship Id="rId631" Type="http://schemas.openxmlformats.org/officeDocument/2006/relationships/image" Target="../media/image2039.png"/><Relationship Id="rId729" Type="http://schemas.openxmlformats.org/officeDocument/2006/relationships/image" Target="../media/image1896.png"/><Relationship Id="rId270" Type="http://schemas.openxmlformats.org/officeDocument/2006/relationships/customXml" Target="../ink/ink1867.xml"/><Relationship Id="rId65" Type="http://schemas.openxmlformats.org/officeDocument/2006/relationships/image" Target="../media/image1758.png"/><Relationship Id="rId130" Type="http://schemas.openxmlformats.org/officeDocument/2006/relationships/customXml" Target="../ink/ink1797.xml"/><Relationship Id="rId368" Type="http://schemas.openxmlformats.org/officeDocument/2006/relationships/customXml" Target="../ink/ink1890.xml"/><Relationship Id="rId575" Type="http://schemas.openxmlformats.org/officeDocument/2006/relationships/image" Target="../media/image2011.png"/><Relationship Id="rId782" Type="http://schemas.openxmlformats.org/officeDocument/2006/relationships/customXml" Target="../ink/ink2097.xml"/><Relationship Id="rId228" Type="http://schemas.openxmlformats.org/officeDocument/2006/relationships/customXml" Target="../ink/ink1846.xml"/><Relationship Id="rId435" Type="http://schemas.openxmlformats.org/officeDocument/2006/relationships/image" Target="../media/image1943.png"/><Relationship Id="rId642" Type="http://schemas.openxmlformats.org/officeDocument/2006/relationships/customXml" Target="../ink/ink2027.xml"/><Relationship Id="rId281" Type="http://schemas.openxmlformats.org/officeDocument/2006/relationships/image" Target="../media/image1866.png"/><Relationship Id="rId502" Type="http://schemas.openxmlformats.org/officeDocument/2006/relationships/customXml" Target="../ink/ink1957.xml"/><Relationship Id="rId76" Type="http://schemas.openxmlformats.org/officeDocument/2006/relationships/customXml" Target="../ink/ink1770.xml"/><Relationship Id="rId141" Type="http://schemas.openxmlformats.org/officeDocument/2006/relationships/image" Target="../media/image1796.png"/><Relationship Id="rId379" Type="http://schemas.openxmlformats.org/officeDocument/2006/relationships/image" Target="../media/image1915.png"/><Relationship Id="rId586" Type="http://schemas.openxmlformats.org/officeDocument/2006/relationships/customXml" Target="../ink/ink1999.xml"/><Relationship Id="rId793" Type="http://schemas.openxmlformats.org/officeDocument/2006/relationships/image" Target="../media/image2082.png"/><Relationship Id="rId807" Type="http://schemas.openxmlformats.org/officeDocument/2006/relationships/customXml" Target="../ink/ink2110.xml"/><Relationship Id="rId7" Type="http://schemas.openxmlformats.org/officeDocument/2006/relationships/image" Target="../media/image1729.png"/><Relationship Id="rId239" Type="http://schemas.openxmlformats.org/officeDocument/2006/relationships/image" Target="../media/image1845.png"/><Relationship Id="rId446" Type="http://schemas.openxmlformats.org/officeDocument/2006/relationships/customXml" Target="../ink/ink1929.xml"/><Relationship Id="rId653" Type="http://schemas.openxmlformats.org/officeDocument/2006/relationships/image" Target="../media/image2049.png"/><Relationship Id="rId292" Type="http://schemas.openxmlformats.org/officeDocument/2006/relationships/customXml" Target="../ink/ink1878.xml"/><Relationship Id="rId306" Type="http://schemas.openxmlformats.org/officeDocument/2006/relationships/customXml" Target="../ink/ink1885.xml"/><Relationship Id="rId87" Type="http://schemas.openxmlformats.org/officeDocument/2006/relationships/image" Target="../media/image1769.png"/><Relationship Id="rId513" Type="http://schemas.openxmlformats.org/officeDocument/2006/relationships/image" Target="../media/image1980.png"/><Relationship Id="rId597" Type="http://schemas.openxmlformats.org/officeDocument/2006/relationships/image" Target="../media/image2022.png"/><Relationship Id="rId720" Type="http://schemas.openxmlformats.org/officeDocument/2006/relationships/customXml" Target="../ink/ink2066.xml"/><Relationship Id="rId152" Type="http://schemas.openxmlformats.org/officeDocument/2006/relationships/customXml" Target="../ink/ink1808.xml"/><Relationship Id="rId457" Type="http://schemas.openxmlformats.org/officeDocument/2006/relationships/image" Target="../media/image1954.png"/><Relationship Id="rId664" Type="http://schemas.openxmlformats.org/officeDocument/2006/relationships/customXml" Target="../ink/ink2038.xml"/><Relationship Id="rId14" Type="http://schemas.openxmlformats.org/officeDocument/2006/relationships/customXml" Target="../ink/ink1739.xml"/><Relationship Id="rId524" Type="http://schemas.openxmlformats.org/officeDocument/2006/relationships/customXml" Target="../ink/ink1968.xml"/><Relationship Id="rId731" Type="http://schemas.openxmlformats.org/officeDocument/2006/relationships/image" Target="../media/image1897.png"/><Relationship Id="rId98" Type="http://schemas.openxmlformats.org/officeDocument/2006/relationships/customXml" Target="../ink/ink1781.xml"/><Relationship Id="rId163" Type="http://schemas.openxmlformats.org/officeDocument/2006/relationships/image" Target="../media/image1807.png"/><Relationship Id="rId370" Type="http://schemas.openxmlformats.org/officeDocument/2006/relationships/customXml" Target="../ink/ink1891.xml"/><Relationship Id="rId230" Type="http://schemas.openxmlformats.org/officeDocument/2006/relationships/customXml" Target="../ink/ink1847.xml"/><Relationship Id="rId468" Type="http://schemas.openxmlformats.org/officeDocument/2006/relationships/customXml" Target="../ink/ink1940.xml"/><Relationship Id="rId675" Type="http://schemas.openxmlformats.org/officeDocument/2006/relationships/image" Target="../media/image1584.png"/><Relationship Id="rId25" Type="http://schemas.openxmlformats.org/officeDocument/2006/relationships/image" Target="../media/image1738.png"/><Relationship Id="rId535" Type="http://schemas.openxmlformats.org/officeDocument/2006/relationships/image" Target="../media/image1991.png"/><Relationship Id="rId742" Type="http://schemas.openxmlformats.org/officeDocument/2006/relationships/customXml" Target="../ink/ink2077.xml"/><Relationship Id="rId174" Type="http://schemas.openxmlformats.org/officeDocument/2006/relationships/customXml" Target="../ink/ink1819.xml"/><Relationship Id="rId381" Type="http://schemas.openxmlformats.org/officeDocument/2006/relationships/image" Target="../media/image1916.png"/><Relationship Id="rId602" Type="http://schemas.openxmlformats.org/officeDocument/2006/relationships/customXml" Target="../ink/ink2007.xml"/><Relationship Id="rId241" Type="http://schemas.openxmlformats.org/officeDocument/2006/relationships/image" Target="../media/image1846.png"/><Relationship Id="rId479" Type="http://schemas.openxmlformats.org/officeDocument/2006/relationships/image" Target="../media/image1964.png"/><Relationship Id="rId686" Type="http://schemas.openxmlformats.org/officeDocument/2006/relationships/customXml" Target="../ink/ink2049.xml"/><Relationship Id="rId36" Type="http://schemas.openxmlformats.org/officeDocument/2006/relationships/customXml" Target="../ink/ink1750.xml"/><Relationship Id="rId546" Type="http://schemas.openxmlformats.org/officeDocument/2006/relationships/customXml" Target="../ink/ink1979.xml"/><Relationship Id="rId753" Type="http://schemas.openxmlformats.org/officeDocument/2006/relationships/image" Target="../media/image2063.png"/><Relationship Id="rId101" Type="http://schemas.openxmlformats.org/officeDocument/2006/relationships/image" Target="../media/image1776.png"/><Relationship Id="rId185" Type="http://schemas.openxmlformats.org/officeDocument/2006/relationships/image" Target="../media/image1818.png"/><Relationship Id="rId406" Type="http://schemas.openxmlformats.org/officeDocument/2006/relationships/customXml" Target="../ink/ink1909.xml"/><Relationship Id="rId392" Type="http://schemas.openxmlformats.org/officeDocument/2006/relationships/customXml" Target="../ink/ink1902.xml"/><Relationship Id="rId613" Type="http://schemas.openxmlformats.org/officeDocument/2006/relationships/image" Target="../media/image2030.png"/><Relationship Id="rId697" Type="http://schemas.openxmlformats.org/officeDocument/2006/relationships/image" Target="../media/image1880.png"/><Relationship Id="rId252" Type="http://schemas.openxmlformats.org/officeDocument/2006/relationships/customXml" Target="../ink/ink1858.xml"/><Relationship Id="rId47" Type="http://schemas.openxmlformats.org/officeDocument/2006/relationships/image" Target="../media/image1749.png"/><Relationship Id="rId112" Type="http://schemas.openxmlformats.org/officeDocument/2006/relationships/customXml" Target="../ink/ink1788.xml"/><Relationship Id="rId557" Type="http://schemas.openxmlformats.org/officeDocument/2006/relationships/image" Target="../media/image2002.png"/><Relationship Id="rId764" Type="http://schemas.openxmlformats.org/officeDocument/2006/relationships/customXml" Target="../ink/ink2088.xml"/><Relationship Id="rId196" Type="http://schemas.openxmlformats.org/officeDocument/2006/relationships/customXml" Target="../ink/ink1830.xml"/><Relationship Id="rId417" Type="http://schemas.openxmlformats.org/officeDocument/2006/relationships/image" Target="../media/image1934.png"/><Relationship Id="rId624" Type="http://schemas.openxmlformats.org/officeDocument/2006/relationships/customXml" Target="../ink/ink2018.xml"/><Relationship Id="rId263" Type="http://schemas.openxmlformats.org/officeDocument/2006/relationships/image" Target="../media/image1857.png"/><Relationship Id="rId470" Type="http://schemas.openxmlformats.org/officeDocument/2006/relationships/customXml" Target="../ink/ink1941.xml"/><Relationship Id="rId58" Type="http://schemas.openxmlformats.org/officeDocument/2006/relationships/customXml" Target="../ink/ink1761.xml"/><Relationship Id="rId123" Type="http://schemas.openxmlformats.org/officeDocument/2006/relationships/image" Target="../media/image1787.png"/><Relationship Id="rId568" Type="http://schemas.openxmlformats.org/officeDocument/2006/relationships/customXml" Target="../ink/ink1990.xml"/><Relationship Id="rId775" Type="http://schemas.openxmlformats.org/officeDocument/2006/relationships/image" Target="../media/image2073.png"/><Relationship Id="rId428" Type="http://schemas.openxmlformats.org/officeDocument/2006/relationships/customXml" Target="../ink/ink1920.xml"/><Relationship Id="rId635" Type="http://schemas.openxmlformats.org/officeDocument/2006/relationships/image" Target="../media/image2040.png"/><Relationship Id="rId274" Type="http://schemas.openxmlformats.org/officeDocument/2006/relationships/customXml" Target="../ink/ink1869.xml"/><Relationship Id="rId481" Type="http://schemas.openxmlformats.org/officeDocument/2006/relationships/image" Target="../media/image1965.png"/><Relationship Id="rId702" Type="http://schemas.openxmlformats.org/officeDocument/2006/relationships/customXml" Target="../ink/ink2057.xml"/><Relationship Id="rId69" Type="http://schemas.openxmlformats.org/officeDocument/2006/relationships/image" Target="../media/image1760.png"/><Relationship Id="rId134" Type="http://schemas.openxmlformats.org/officeDocument/2006/relationships/customXml" Target="../ink/ink1799.xml"/><Relationship Id="rId579" Type="http://schemas.openxmlformats.org/officeDocument/2006/relationships/image" Target="../media/image2013.png"/><Relationship Id="rId786" Type="http://schemas.openxmlformats.org/officeDocument/2006/relationships/customXml" Target="../ink/ink2099.xml"/><Relationship Id="rId439" Type="http://schemas.openxmlformats.org/officeDocument/2006/relationships/image" Target="../media/image1945.png"/><Relationship Id="rId646" Type="http://schemas.openxmlformats.org/officeDocument/2006/relationships/customXml" Target="../ink/ink2029.xml"/><Relationship Id="rId201" Type="http://schemas.openxmlformats.org/officeDocument/2006/relationships/image" Target="../media/image1826.png"/><Relationship Id="rId285" Type="http://schemas.openxmlformats.org/officeDocument/2006/relationships/image" Target="../media/image1868.png"/><Relationship Id="rId506" Type="http://schemas.openxmlformats.org/officeDocument/2006/relationships/customXml" Target="../ink/ink1959.xml"/><Relationship Id="rId492" Type="http://schemas.openxmlformats.org/officeDocument/2006/relationships/customXml" Target="../ink/ink1952.xml"/><Relationship Id="rId713" Type="http://schemas.openxmlformats.org/officeDocument/2006/relationships/image" Target="../media/image1888.png"/><Relationship Id="rId797" Type="http://schemas.openxmlformats.org/officeDocument/2006/relationships/image" Target="../media/image2084.png"/><Relationship Id="rId145" Type="http://schemas.openxmlformats.org/officeDocument/2006/relationships/image" Target="../media/image1798.png"/><Relationship Id="rId212" Type="http://schemas.openxmlformats.org/officeDocument/2006/relationships/customXml" Target="../ink/ink1838.xml"/><Relationship Id="rId657" Type="http://schemas.openxmlformats.org/officeDocument/2006/relationships/image" Target="../media/image2051.png"/><Relationship Id="rId296" Type="http://schemas.openxmlformats.org/officeDocument/2006/relationships/customXml" Target="../ink/ink1880.xml"/><Relationship Id="rId517" Type="http://schemas.openxmlformats.org/officeDocument/2006/relationships/image" Target="../media/image1982.png"/><Relationship Id="rId724" Type="http://schemas.openxmlformats.org/officeDocument/2006/relationships/customXml" Target="../ink/ink2068.xml"/><Relationship Id="rId60" Type="http://schemas.openxmlformats.org/officeDocument/2006/relationships/customXml" Target="../ink/ink1762.xml"/><Relationship Id="rId156" Type="http://schemas.openxmlformats.org/officeDocument/2006/relationships/customXml" Target="../ink/ink1810.xml"/><Relationship Id="rId363" Type="http://schemas.openxmlformats.org/officeDocument/2006/relationships/image" Target="../media/image1907.png"/><Relationship Id="rId570" Type="http://schemas.openxmlformats.org/officeDocument/2006/relationships/customXml" Target="../ink/ink1991.xml"/><Relationship Id="rId223" Type="http://schemas.openxmlformats.org/officeDocument/2006/relationships/image" Target="../media/image1837.png"/><Relationship Id="rId430" Type="http://schemas.openxmlformats.org/officeDocument/2006/relationships/customXml" Target="../ink/ink1921.xml"/><Relationship Id="rId668" Type="http://schemas.openxmlformats.org/officeDocument/2006/relationships/customXml" Target="../ink/ink2040.xml"/><Relationship Id="rId18" Type="http://schemas.openxmlformats.org/officeDocument/2006/relationships/customXml" Target="../ink/ink1741.xml"/><Relationship Id="rId528" Type="http://schemas.openxmlformats.org/officeDocument/2006/relationships/customXml" Target="../ink/ink1970.xml"/><Relationship Id="rId735" Type="http://schemas.openxmlformats.org/officeDocument/2006/relationships/image" Target="../media/image1899.png"/><Relationship Id="rId167" Type="http://schemas.openxmlformats.org/officeDocument/2006/relationships/image" Target="../media/image1809.png"/><Relationship Id="rId374" Type="http://schemas.openxmlformats.org/officeDocument/2006/relationships/customXml" Target="../ink/ink1893.xml"/><Relationship Id="rId581" Type="http://schemas.openxmlformats.org/officeDocument/2006/relationships/image" Target="../media/image2014.png"/><Relationship Id="rId71" Type="http://schemas.openxmlformats.org/officeDocument/2006/relationships/image" Target="../media/image1761.png"/><Relationship Id="rId234" Type="http://schemas.openxmlformats.org/officeDocument/2006/relationships/customXml" Target="../ink/ink1849.xml"/><Relationship Id="rId679" Type="http://schemas.openxmlformats.org/officeDocument/2006/relationships/image" Target="../media/image1586.png"/><Relationship Id="rId802" Type="http://schemas.openxmlformats.org/officeDocument/2006/relationships/image" Target="../media/image2086.png"/><Relationship Id="rId2" Type="http://schemas.openxmlformats.org/officeDocument/2006/relationships/customXml" Target="../ink/ink1733.xml"/><Relationship Id="rId29" Type="http://schemas.openxmlformats.org/officeDocument/2006/relationships/image" Target="../media/image1740.png"/><Relationship Id="rId441" Type="http://schemas.openxmlformats.org/officeDocument/2006/relationships/image" Target="../media/image1946.png"/><Relationship Id="rId539" Type="http://schemas.openxmlformats.org/officeDocument/2006/relationships/image" Target="../media/image1993.png"/><Relationship Id="rId746" Type="http://schemas.openxmlformats.org/officeDocument/2006/relationships/customXml" Target="../ink/ink2079.xml"/><Relationship Id="rId178" Type="http://schemas.openxmlformats.org/officeDocument/2006/relationships/customXml" Target="../ink/ink1821.xml"/><Relationship Id="rId301" Type="http://schemas.openxmlformats.org/officeDocument/2006/relationships/image" Target="../media/image1876.png"/><Relationship Id="rId82" Type="http://schemas.openxmlformats.org/officeDocument/2006/relationships/customXml" Target="../ink/ink1773.xml"/><Relationship Id="rId385" Type="http://schemas.openxmlformats.org/officeDocument/2006/relationships/image" Target="../media/image1918.png"/><Relationship Id="rId592" Type="http://schemas.openxmlformats.org/officeDocument/2006/relationships/customXml" Target="../ink/ink2002.xml"/><Relationship Id="rId606" Type="http://schemas.openxmlformats.org/officeDocument/2006/relationships/customXml" Target="../ink/ink2009.xml"/><Relationship Id="rId813" Type="http://schemas.openxmlformats.org/officeDocument/2006/relationships/customXml" Target="../ink/ink2113.xml"/><Relationship Id="rId245" Type="http://schemas.openxmlformats.org/officeDocument/2006/relationships/image" Target="../media/image1848.png"/><Relationship Id="rId452" Type="http://schemas.openxmlformats.org/officeDocument/2006/relationships/customXml" Target="../ink/ink1932.xml"/><Relationship Id="rId105" Type="http://schemas.openxmlformats.org/officeDocument/2006/relationships/image" Target="../media/image1778.png"/><Relationship Id="rId757" Type="http://schemas.openxmlformats.org/officeDocument/2006/relationships/image" Target="../media/image2065.png"/><Relationship Id="rId93" Type="http://schemas.openxmlformats.org/officeDocument/2006/relationships/image" Target="../media/image1772.png"/><Relationship Id="rId189" Type="http://schemas.openxmlformats.org/officeDocument/2006/relationships/image" Target="../media/image1820.png"/><Relationship Id="rId396" Type="http://schemas.openxmlformats.org/officeDocument/2006/relationships/customXml" Target="../ink/ink1904.xml"/><Relationship Id="rId617" Type="http://schemas.openxmlformats.org/officeDocument/2006/relationships/image" Target="../media/image2032.png"/><Relationship Id="rId256" Type="http://schemas.openxmlformats.org/officeDocument/2006/relationships/customXml" Target="../ink/ink1860.xml"/><Relationship Id="rId463" Type="http://schemas.openxmlformats.org/officeDocument/2006/relationships/image" Target="../media/image1956.png"/><Relationship Id="rId670" Type="http://schemas.openxmlformats.org/officeDocument/2006/relationships/customXml" Target="../ink/ink2041.xml"/><Relationship Id="rId116" Type="http://schemas.openxmlformats.org/officeDocument/2006/relationships/customXml" Target="../ink/ink1790.xml"/><Relationship Id="rId530" Type="http://schemas.openxmlformats.org/officeDocument/2006/relationships/customXml" Target="../ink/ink1971.xml"/><Relationship Id="rId768" Type="http://schemas.openxmlformats.org/officeDocument/2006/relationships/customXml" Target="../ink/ink2090.xml"/><Relationship Id="rId20" Type="http://schemas.openxmlformats.org/officeDocument/2006/relationships/customXml" Target="../ink/ink1742.xml"/><Relationship Id="rId628" Type="http://schemas.openxmlformats.org/officeDocument/2006/relationships/customXml" Target="../ink/ink2020.xml"/><Relationship Id="rId267" Type="http://schemas.openxmlformats.org/officeDocument/2006/relationships/image" Target="../media/image1859.png"/><Relationship Id="rId474" Type="http://schemas.openxmlformats.org/officeDocument/2006/relationships/customXml" Target="../ink/ink1943.xml"/><Relationship Id="rId127" Type="http://schemas.openxmlformats.org/officeDocument/2006/relationships/image" Target="../media/image1789.png"/><Relationship Id="rId681" Type="http://schemas.openxmlformats.org/officeDocument/2006/relationships/image" Target="../media/image1587.png"/><Relationship Id="rId779" Type="http://schemas.openxmlformats.org/officeDocument/2006/relationships/image" Target="../media/image2075.png"/><Relationship Id="rId31" Type="http://schemas.openxmlformats.org/officeDocument/2006/relationships/image" Target="../media/image1741.png"/><Relationship Id="rId541" Type="http://schemas.openxmlformats.org/officeDocument/2006/relationships/image" Target="../media/image1994.png"/><Relationship Id="rId639" Type="http://schemas.openxmlformats.org/officeDocument/2006/relationships/image" Target="../media/image2042.png"/><Relationship Id="rId4" Type="http://schemas.openxmlformats.org/officeDocument/2006/relationships/customXml" Target="../ink/ink1734.xml"/><Relationship Id="rId180" Type="http://schemas.openxmlformats.org/officeDocument/2006/relationships/customXml" Target="../ink/ink1822.xml"/><Relationship Id="rId236" Type="http://schemas.openxmlformats.org/officeDocument/2006/relationships/customXml" Target="../ink/ink1850.xml"/><Relationship Id="rId278" Type="http://schemas.openxmlformats.org/officeDocument/2006/relationships/customXml" Target="../ink/ink1871.xml"/><Relationship Id="rId401" Type="http://schemas.openxmlformats.org/officeDocument/2006/relationships/image" Target="../media/image1926.png"/><Relationship Id="rId443" Type="http://schemas.openxmlformats.org/officeDocument/2006/relationships/image" Target="../media/image1947.png"/><Relationship Id="rId650" Type="http://schemas.openxmlformats.org/officeDocument/2006/relationships/customXml" Target="../ink/ink2031.xml"/><Relationship Id="rId303" Type="http://schemas.openxmlformats.org/officeDocument/2006/relationships/image" Target="../media/image1877.png"/><Relationship Id="rId485" Type="http://schemas.openxmlformats.org/officeDocument/2006/relationships/image" Target="../media/image1967.png"/><Relationship Id="rId692" Type="http://schemas.openxmlformats.org/officeDocument/2006/relationships/customXml" Target="../ink/ink2052.xml"/><Relationship Id="rId706" Type="http://schemas.openxmlformats.org/officeDocument/2006/relationships/customXml" Target="../ink/ink2059.xml"/><Relationship Id="rId748" Type="http://schemas.openxmlformats.org/officeDocument/2006/relationships/customXml" Target="../ink/ink2080.xml"/><Relationship Id="rId42" Type="http://schemas.openxmlformats.org/officeDocument/2006/relationships/customXml" Target="../ink/ink1753.xml"/><Relationship Id="rId84" Type="http://schemas.openxmlformats.org/officeDocument/2006/relationships/customXml" Target="../ink/ink1774.xml"/><Relationship Id="rId138" Type="http://schemas.openxmlformats.org/officeDocument/2006/relationships/customXml" Target="../ink/ink1801.xml"/><Relationship Id="rId387" Type="http://schemas.openxmlformats.org/officeDocument/2006/relationships/image" Target="../media/image1919.png"/><Relationship Id="rId510" Type="http://schemas.openxmlformats.org/officeDocument/2006/relationships/customXml" Target="../ink/ink1961.xml"/><Relationship Id="rId552" Type="http://schemas.openxmlformats.org/officeDocument/2006/relationships/customXml" Target="../ink/ink1982.xml"/><Relationship Id="rId594" Type="http://schemas.openxmlformats.org/officeDocument/2006/relationships/customXml" Target="../ink/ink2003.xml"/><Relationship Id="rId608" Type="http://schemas.openxmlformats.org/officeDocument/2006/relationships/customXml" Target="../ink/ink2010.xml"/><Relationship Id="rId191" Type="http://schemas.openxmlformats.org/officeDocument/2006/relationships/image" Target="../media/image1821.png"/><Relationship Id="rId205" Type="http://schemas.openxmlformats.org/officeDocument/2006/relationships/image" Target="../media/image1828.png"/><Relationship Id="rId247" Type="http://schemas.openxmlformats.org/officeDocument/2006/relationships/image" Target="../media/image1849.png"/><Relationship Id="rId412" Type="http://schemas.openxmlformats.org/officeDocument/2006/relationships/customXml" Target="../ink/ink1912.xml"/><Relationship Id="rId107" Type="http://schemas.openxmlformats.org/officeDocument/2006/relationships/image" Target="../media/image1779.png"/><Relationship Id="rId289" Type="http://schemas.openxmlformats.org/officeDocument/2006/relationships/image" Target="../media/image1870.png"/><Relationship Id="rId454" Type="http://schemas.openxmlformats.org/officeDocument/2006/relationships/customXml" Target="../ink/ink1933.xml"/><Relationship Id="rId496" Type="http://schemas.openxmlformats.org/officeDocument/2006/relationships/customXml" Target="../ink/ink1954.xml"/><Relationship Id="rId661" Type="http://schemas.openxmlformats.org/officeDocument/2006/relationships/image" Target="../media/image2053.png"/><Relationship Id="rId717" Type="http://schemas.openxmlformats.org/officeDocument/2006/relationships/image" Target="../media/image1890.png"/><Relationship Id="rId759" Type="http://schemas.openxmlformats.org/officeDocument/2006/relationships/image" Target="../media/image2066.png"/><Relationship Id="rId11" Type="http://schemas.openxmlformats.org/officeDocument/2006/relationships/image" Target="../media/image1731.png"/><Relationship Id="rId53" Type="http://schemas.openxmlformats.org/officeDocument/2006/relationships/image" Target="../media/image1752.png"/><Relationship Id="rId149" Type="http://schemas.openxmlformats.org/officeDocument/2006/relationships/image" Target="../media/image1800.png"/><Relationship Id="rId398" Type="http://schemas.openxmlformats.org/officeDocument/2006/relationships/customXml" Target="../ink/ink1905.xml"/><Relationship Id="rId521" Type="http://schemas.openxmlformats.org/officeDocument/2006/relationships/image" Target="../media/image1984.png"/><Relationship Id="rId563" Type="http://schemas.openxmlformats.org/officeDocument/2006/relationships/image" Target="../media/image2005.png"/><Relationship Id="rId619" Type="http://schemas.openxmlformats.org/officeDocument/2006/relationships/image" Target="../media/image2033.png"/><Relationship Id="rId770" Type="http://schemas.openxmlformats.org/officeDocument/2006/relationships/customXml" Target="../ink/ink2091.xml"/><Relationship Id="rId95" Type="http://schemas.openxmlformats.org/officeDocument/2006/relationships/image" Target="../media/image1773.png"/><Relationship Id="rId160" Type="http://schemas.openxmlformats.org/officeDocument/2006/relationships/customXml" Target="../ink/ink1812.xml"/><Relationship Id="rId216" Type="http://schemas.openxmlformats.org/officeDocument/2006/relationships/customXml" Target="../ink/ink1840.xml"/><Relationship Id="rId423" Type="http://schemas.openxmlformats.org/officeDocument/2006/relationships/image" Target="../media/image1937.png"/><Relationship Id="rId258" Type="http://schemas.openxmlformats.org/officeDocument/2006/relationships/customXml" Target="../ink/ink1861.xml"/><Relationship Id="rId465" Type="http://schemas.openxmlformats.org/officeDocument/2006/relationships/image" Target="../media/image1957.png"/><Relationship Id="rId630" Type="http://schemas.openxmlformats.org/officeDocument/2006/relationships/customXml" Target="../ink/ink2021.xml"/><Relationship Id="rId672" Type="http://schemas.openxmlformats.org/officeDocument/2006/relationships/customXml" Target="../ink/ink2042.xml"/><Relationship Id="rId728" Type="http://schemas.openxmlformats.org/officeDocument/2006/relationships/customXml" Target="../ink/ink2070.xml"/><Relationship Id="rId22" Type="http://schemas.openxmlformats.org/officeDocument/2006/relationships/customXml" Target="../ink/ink1743.xml"/><Relationship Id="rId64" Type="http://schemas.openxmlformats.org/officeDocument/2006/relationships/customXml" Target="../ink/ink1764.xml"/><Relationship Id="rId118" Type="http://schemas.openxmlformats.org/officeDocument/2006/relationships/customXml" Target="../ink/ink1791.xml"/><Relationship Id="rId367" Type="http://schemas.openxmlformats.org/officeDocument/2006/relationships/image" Target="../media/image1909.png"/><Relationship Id="rId532" Type="http://schemas.openxmlformats.org/officeDocument/2006/relationships/customXml" Target="../ink/ink1972.xml"/><Relationship Id="rId574" Type="http://schemas.openxmlformats.org/officeDocument/2006/relationships/customXml" Target="../ink/ink1993.xml"/><Relationship Id="rId171" Type="http://schemas.openxmlformats.org/officeDocument/2006/relationships/image" Target="../media/image1811.png"/><Relationship Id="rId227" Type="http://schemas.openxmlformats.org/officeDocument/2006/relationships/image" Target="../media/image1839.png"/><Relationship Id="rId781" Type="http://schemas.openxmlformats.org/officeDocument/2006/relationships/image" Target="../media/image2076.png"/><Relationship Id="rId269" Type="http://schemas.openxmlformats.org/officeDocument/2006/relationships/image" Target="../media/image1860.png"/><Relationship Id="rId434" Type="http://schemas.openxmlformats.org/officeDocument/2006/relationships/customXml" Target="../ink/ink1923.xml"/><Relationship Id="rId476" Type="http://schemas.openxmlformats.org/officeDocument/2006/relationships/customXml" Target="../ink/ink1944.xml"/><Relationship Id="rId641" Type="http://schemas.openxmlformats.org/officeDocument/2006/relationships/image" Target="../media/image2043.png"/><Relationship Id="rId683" Type="http://schemas.openxmlformats.org/officeDocument/2006/relationships/image" Target="../media/image1588.png"/><Relationship Id="rId739" Type="http://schemas.openxmlformats.org/officeDocument/2006/relationships/image" Target="../media/image1901.png"/><Relationship Id="rId33" Type="http://schemas.openxmlformats.org/officeDocument/2006/relationships/image" Target="../media/image1742.png"/><Relationship Id="rId129" Type="http://schemas.openxmlformats.org/officeDocument/2006/relationships/image" Target="../media/image1790.png"/><Relationship Id="rId280" Type="http://schemas.openxmlformats.org/officeDocument/2006/relationships/customXml" Target="../ink/ink1872.xml"/><Relationship Id="rId501" Type="http://schemas.openxmlformats.org/officeDocument/2006/relationships/image" Target="../media/image1974.png"/><Relationship Id="rId543" Type="http://schemas.openxmlformats.org/officeDocument/2006/relationships/image" Target="../media/image1995.png"/><Relationship Id="rId75" Type="http://schemas.openxmlformats.org/officeDocument/2006/relationships/image" Target="../media/image1763.png"/><Relationship Id="rId140" Type="http://schemas.openxmlformats.org/officeDocument/2006/relationships/customXml" Target="../ink/ink1802.xml"/><Relationship Id="rId182" Type="http://schemas.openxmlformats.org/officeDocument/2006/relationships/customXml" Target="../ink/ink1823.xml"/><Relationship Id="rId378" Type="http://schemas.openxmlformats.org/officeDocument/2006/relationships/customXml" Target="../ink/ink1895.xml"/><Relationship Id="rId403" Type="http://schemas.openxmlformats.org/officeDocument/2006/relationships/image" Target="../media/image1927.png"/><Relationship Id="rId585" Type="http://schemas.openxmlformats.org/officeDocument/2006/relationships/image" Target="../media/image2016.png"/><Relationship Id="rId750" Type="http://schemas.openxmlformats.org/officeDocument/2006/relationships/customXml" Target="../ink/ink2081.xml"/><Relationship Id="rId792" Type="http://schemas.openxmlformats.org/officeDocument/2006/relationships/customXml" Target="../ink/ink2102.xml"/><Relationship Id="rId806" Type="http://schemas.openxmlformats.org/officeDocument/2006/relationships/image" Target="../media/image2088.png"/><Relationship Id="rId6" Type="http://schemas.openxmlformats.org/officeDocument/2006/relationships/customXml" Target="../ink/ink1735.xml"/><Relationship Id="rId238" Type="http://schemas.openxmlformats.org/officeDocument/2006/relationships/customXml" Target="../ink/ink1851.xml"/><Relationship Id="rId445" Type="http://schemas.openxmlformats.org/officeDocument/2006/relationships/image" Target="../media/image1948.png"/><Relationship Id="rId487" Type="http://schemas.openxmlformats.org/officeDocument/2006/relationships/image" Target="../media/image339.png"/><Relationship Id="rId610" Type="http://schemas.openxmlformats.org/officeDocument/2006/relationships/customXml" Target="../ink/ink2011.xml"/><Relationship Id="rId652" Type="http://schemas.openxmlformats.org/officeDocument/2006/relationships/customXml" Target="../ink/ink2032.xml"/><Relationship Id="rId694" Type="http://schemas.openxmlformats.org/officeDocument/2006/relationships/customXml" Target="../ink/ink2053.xml"/><Relationship Id="rId708" Type="http://schemas.openxmlformats.org/officeDocument/2006/relationships/customXml" Target="../ink/ink2060.xml"/><Relationship Id="rId291" Type="http://schemas.openxmlformats.org/officeDocument/2006/relationships/image" Target="../media/image1871.png"/><Relationship Id="rId305" Type="http://schemas.openxmlformats.org/officeDocument/2006/relationships/image" Target="../media/image1878.png"/><Relationship Id="rId512" Type="http://schemas.openxmlformats.org/officeDocument/2006/relationships/customXml" Target="../ink/ink1962.xml"/><Relationship Id="rId44" Type="http://schemas.openxmlformats.org/officeDocument/2006/relationships/customXml" Target="../ink/ink1754.xml"/><Relationship Id="rId86" Type="http://schemas.openxmlformats.org/officeDocument/2006/relationships/customXml" Target="../ink/ink1775.xml"/><Relationship Id="rId151" Type="http://schemas.openxmlformats.org/officeDocument/2006/relationships/image" Target="../media/image1801.png"/><Relationship Id="rId389" Type="http://schemas.openxmlformats.org/officeDocument/2006/relationships/image" Target="../media/image1920.png"/><Relationship Id="rId554" Type="http://schemas.openxmlformats.org/officeDocument/2006/relationships/customXml" Target="../ink/ink1983.xml"/><Relationship Id="rId596" Type="http://schemas.openxmlformats.org/officeDocument/2006/relationships/customXml" Target="../ink/ink2004.xml"/><Relationship Id="rId761" Type="http://schemas.openxmlformats.org/officeDocument/2006/relationships/image" Target="../media/image2067.png"/><Relationship Id="rId193" Type="http://schemas.openxmlformats.org/officeDocument/2006/relationships/image" Target="../media/image1822.png"/><Relationship Id="rId207" Type="http://schemas.openxmlformats.org/officeDocument/2006/relationships/image" Target="../media/image1829.png"/><Relationship Id="rId249" Type="http://schemas.openxmlformats.org/officeDocument/2006/relationships/image" Target="../media/image1850.png"/><Relationship Id="rId414" Type="http://schemas.openxmlformats.org/officeDocument/2006/relationships/customXml" Target="../ink/ink1913.xml"/><Relationship Id="rId456" Type="http://schemas.openxmlformats.org/officeDocument/2006/relationships/customXml" Target="../ink/ink1934.xml"/><Relationship Id="rId498" Type="http://schemas.openxmlformats.org/officeDocument/2006/relationships/customXml" Target="../ink/ink1955.xml"/><Relationship Id="rId621" Type="http://schemas.openxmlformats.org/officeDocument/2006/relationships/image" Target="../media/image2034.png"/><Relationship Id="rId663" Type="http://schemas.openxmlformats.org/officeDocument/2006/relationships/image" Target="../media/image2054.png"/><Relationship Id="rId13" Type="http://schemas.openxmlformats.org/officeDocument/2006/relationships/image" Target="../media/image1732.png"/><Relationship Id="rId109" Type="http://schemas.openxmlformats.org/officeDocument/2006/relationships/image" Target="../media/image1780.png"/><Relationship Id="rId260" Type="http://schemas.openxmlformats.org/officeDocument/2006/relationships/customXml" Target="../ink/ink1862.xml"/><Relationship Id="rId523" Type="http://schemas.openxmlformats.org/officeDocument/2006/relationships/image" Target="../media/image1985.png"/><Relationship Id="rId719" Type="http://schemas.openxmlformats.org/officeDocument/2006/relationships/image" Target="../media/image1891.png"/><Relationship Id="rId55" Type="http://schemas.openxmlformats.org/officeDocument/2006/relationships/image" Target="../media/image1753.png"/><Relationship Id="rId97" Type="http://schemas.openxmlformats.org/officeDocument/2006/relationships/image" Target="../media/image1774.png"/><Relationship Id="rId120" Type="http://schemas.openxmlformats.org/officeDocument/2006/relationships/customXml" Target="../ink/ink1792.xml"/><Relationship Id="rId565" Type="http://schemas.openxmlformats.org/officeDocument/2006/relationships/image" Target="../media/image2006.png"/><Relationship Id="rId730" Type="http://schemas.openxmlformats.org/officeDocument/2006/relationships/customXml" Target="../ink/ink2071.xml"/><Relationship Id="rId772" Type="http://schemas.openxmlformats.org/officeDocument/2006/relationships/customXml" Target="../ink/ink2092.xml"/><Relationship Id="rId162" Type="http://schemas.openxmlformats.org/officeDocument/2006/relationships/customXml" Target="../ink/ink1813.xml"/><Relationship Id="rId218" Type="http://schemas.openxmlformats.org/officeDocument/2006/relationships/customXml" Target="../ink/ink1841.xml"/><Relationship Id="rId425" Type="http://schemas.openxmlformats.org/officeDocument/2006/relationships/image" Target="../media/image1938.png"/><Relationship Id="rId467" Type="http://schemas.openxmlformats.org/officeDocument/2006/relationships/image" Target="../media/image1958.png"/><Relationship Id="rId632" Type="http://schemas.openxmlformats.org/officeDocument/2006/relationships/customXml" Target="../ink/ink2022.xml"/><Relationship Id="rId271" Type="http://schemas.openxmlformats.org/officeDocument/2006/relationships/image" Target="../media/image1861.png"/><Relationship Id="rId674" Type="http://schemas.openxmlformats.org/officeDocument/2006/relationships/customXml" Target="../ink/ink2043.xml"/><Relationship Id="rId24" Type="http://schemas.openxmlformats.org/officeDocument/2006/relationships/customXml" Target="../ink/ink1744.xml"/><Relationship Id="rId66" Type="http://schemas.openxmlformats.org/officeDocument/2006/relationships/customXml" Target="../ink/ink1765.xml"/><Relationship Id="rId131" Type="http://schemas.openxmlformats.org/officeDocument/2006/relationships/image" Target="../media/image1791.png"/><Relationship Id="rId369" Type="http://schemas.openxmlformats.org/officeDocument/2006/relationships/image" Target="../media/image1910.png"/><Relationship Id="rId534" Type="http://schemas.openxmlformats.org/officeDocument/2006/relationships/customXml" Target="../ink/ink1973.xml"/><Relationship Id="rId576" Type="http://schemas.openxmlformats.org/officeDocument/2006/relationships/customXml" Target="../ink/ink1994.xml"/><Relationship Id="rId741" Type="http://schemas.openxmlformats.org/officeDocument/2006/relationships/image" Target="../media/image1902.png"/><Relationship Id="rId783" Type="http://schemas.openxmlformats.org/officeDocument/2006/relationships/image" Target="../media/image2077.png"/><Relationship Id="rId173" Type="http://schemas.openxmlformats.org/officeDocument/2006/relationships/image" Target="../media/image1812.png"/><Relationship Id="rId229" Type="http://schemas.openxmlformats.org/officeDocument/2006/relationships/image" Target="../media/image1840.png"/><Relationship Id="rId380" Type="http://schemas.openxmlformats.org/officeDocument/2006/relationships/customXml" Target="../ink/ink1896.xml"/><Relationship Id="rId436" Type="http://schemas.openxmlformats.org/officeDocument/2006/relationships/customXml" Target="../ink/ink1924.xml"/><Relationship Id="rId601" Type="http://schemas.openxmlformats.org/officeDocument/2006/relationships/image" Target="../media/image2024.png"/><Relationship Id="rId643" Type="http://schemas.openxmlformats.org/officeDocument/2006/relationships/image" Target="../media/image2044.png"/><Relationship Id="rId240" Type="http://schemas.openxmlformats.org/officeDocument/2006/relationships/customXml" Target="../ink/ink1852.xml"/><Relationship Id="rId478" Type="http://schemas.openxmlformats.org/officeDocument/2006/relationships/customXml" Target="../ink/ink1945.xml"/><Relationship Id="rId685" Type="http://schemas.openxmlformats.org/officeDocument/2006/relationships/image" Target="../media/image1589.png"/><Relationship Id="rId35" Type="http://schemas.openxmlformats.org/officeDocument/2006/relationships/image" Target="../media/image1743.png"/><Relationship Id="rId77" Type="http://schemas.openxmlformats.org/officeDocument/2006/relationships/image" Target="../media/image1764.png"/><Relationship Id="rId100" Type="http://schemas.openxmlformats.org/officeDocument/2006/relationships/customXml" Target="../ink/ink1782.xml"/><Relationship Id="rId282" Type="http://schemas.openxmlformats.org/officeDocument/2006/relationships/customXml" Target="../ink/ink1873.xml"/><Relationship Id="rId503" Type="http://schemas.openxmlformats.org/officeDocument/2006/relationships/image" Target="../media/image1975.png"/><Relationship Id="rId545" Type="http://schemas.openxmlformats.org/officeDocument/2006/relationships/image" Target="../media/image1996.png"/><Relationship Id="rId587" Type="http://schemas.openxmlformats.org/officeDocument/2006/relationships/image" Target="../media/image2017.png"/><Relationship Id="rId710" Type="http://schemas.openxmlformats.org/officeDocument/2006/relationships/customXml" Target="../ink/ink2061.xml"/><Relationship Id="rId752" Type="http://schemas.openxmlformats.org/officeDocument/2006/relationships/customXml" Target="../ink/ink2082.xml"/><Relationship Id="rId808" Type="http://schemas.openxmlformats.org/officeDocument/2006/relationships/image" Target="../media/image2089.png"/><Relationship Id="rId8" Type="http://schemas.openxmlformats.org/officeDocument/2006/relationships/customXml" Target="../ink/ink1736.xml"/><Relationship Id="rId142" Type="http://schemas.openxmlformats.org/officeDocument/2006/relationships/customXml" Target="../ink/ink1803.xml"/><Relationship Id="rId184" Type="http://schemas.openxmlformats.org/officeDocument/2006/relationships/customXml" Target="../ink/ink1824.xml"/><Relationship Id="rId391" Type="http://schemas.openxmlformats.org/officeDocument/2006/relationships/image" Target="../media/image1921.png"/><Relationship Id="rId405" Type="http://schemas.openxmlformats.org/officeDocument/2006/relationships/image" Target="../media/image1928.png"/><Relationship Id="rId447" Type="http://schemas.openxmlformats.org/officeDocument/2006/relationships/image" Target="../media/image1949.png"/><Relationship Id="rId612" Type="http://schemas.openxmlformats.org/officeDocument/2006/relationships/customXml" Target="../ink/ink2012.xml"/><Relationship Id="rId794" Type="http://schemas.openxmlformats.org/officeDocument/2006/relationships/customXml" Target="../ink/ink2103.xml"/><Relationship Id="rId251" Type="http://schemas.openxmlformats.org/officeDocument/2006/relationships/image" Target="../media/image1851.png"/><Relationship Id="rId489" Type="http://schemas.openxmlformats.org/officeDocument/2006/relationships/image" Target="../media/image1968.png"/><Relationship Id="rId654" Type="http://schemas.openxmlformats.org/officeDocument/2006/relationships/customXml" Target="../ink/ink2033.xml"/><Relationship Id="rId696" Type="http://schemas.openxmlformats.org/officeDocument/2006/relationships/customXml" Target="../ink/ink2054.xml"/><Relationship Id="rId46" Type="http://schemas.openxmlformats.org/officeDocument/2006/relationships/customXml" Target="../ink/ink1755.xml"/><Relationship Id="rId293" Type="http://schemas.openxmlformats.org/officeDocument/2006/relationships/image" Target="../media/image1872.png"/><Relationship Id="rId514" Type="http://schemas.openxmlformats.org/officeDocument/2006/relationships/customXml" Target="../ink/ink1963.xml"/><Relationship Id="rId556" Type="http://schemas.openxmlformats.org/officeDocument/2006/relationships/customXml" Target="../ink/ink1984.xml"/><Relationship Id="rId721" Type="http://schemas.openxmlformats.org/officeDocument/2006/relationships/image" Target="../media/image1892.png"/><Relationship Id="rId763" Type="http://schemas.openxmlformats.org/officeDocument/2006/relationships/image" Target="../media/image24.png"/><Relationship Id="rId88" Type="http://schemas.openxmlformats.org/officeDocument/2006/relationships/customXml" Target="../ink/ink1776.xml"/><Relationship Id="rId111" Type="http://schemas.openxmlformats.org/officeDocument/2006/relationships/image" Target="../media/image1781.png"/><Relationship Id="rId153" Type="http://schemas.openxmlformats.org/officeDocument/2006/relationships/image" Target="../media/image1802.png"/><Relationship Id="rId195" Type="http://schemas.openxmlformats.org/officeDocument/2006/relationships/image" Target="../media/image1823.png"/><Relationship Id="rId209" Type="http://schemas.openxmlformats.org/officeDocument/2006/relationships/image" Target="../media/image1830.png"/><Relationship Id="rId360" Type="http://schemas.openxmlformats.org/officeDocument/2006/relationships/customXml" Target="../ink/ink1886.xml"/><Relationship Id="rId416" Type="http://schemas.openxmlformats.org/officeDocument/2006/relationships/customXml" Target="../ink/ink1914.xml"/><Relationship Id="rId598" Type="http://schemas.openxmlformats.org/officeDocument/2006/relationships/customXml" Target="../ink/ink2005.xml"/><Relationship Id="rId220" Type="http://schemas.openxmlformats.org/officeDocument/2006/relationships/customXml" Target="../ink/ink1842.xml"/><Relationship Id="rId458" Type="http://schemas.openxmlformats.org/officeDocument/2006/relationships/customXml" Target="../ink/ink1935.xml"/><Relationship Id="rId623" Type="http://schemas.openxmlformats.org/officeDocument/2006/relationships/image" Target="../media/image2035.png"/><Relationship Id="rId665" Type="http://schemas.openxmlformats.org/officeDocument/2006/relationships/image" Target="../media/image2055.png"/><Relationship Id="rId15" Type="http://schemas.openxmlformats.org/officeDocument/2006/relationships/image" Target="../media/image1733.png"/><Relationship Id="rId57" Type="http://schemas.openxmlformats.org/officeDocument/2006/relationships/image" Target="../media/image1754.png"/><Relationship Id="rId262" Type="http://schemas.openxmlformats.org/officeDocument/2006/relationships/customXml" Target="../ink/ink1863.xml"/><Relationship Id="rId525" Type="http://schemas.openxmlformats.org/officeDocument/2006/relationships/image" Target="../media/image1986.png"/><Relationship Id="rId567" Type="http://schemas.openxmlformats.org/officeDocument/2006/relationships/image" Target="../media/image2007.png"/><Relationship Id="rId732" Type="http://schemas.openxmlformats.org/officeDocument/2006/relationships/customXml" Target="../ink/ink2072.xml"/><Relationship Id="rId99" Type="http://schemas.openxmlformats.org/officeDocument/2006/relationships/image" Target="../media/image1775.png"/><Relationship Id="rId122" Type="http://schemas.openxmlformats.org/officeDocument/2006/relationships/customXml" Target="../ink/ink1793.xml"/><Relationship Id="rId164" Type="http://schemas.openxmlformats.org/officeDocument/2006/relationships/customXml" Target="../ink/ink1814.xml"/><Relationship Id="rId371" Type="http://schemas.openxmlformats.org/officeDocument/2006/relationships/image" Target="../media/image1911.png"/><Relationship Id="rId774" Type="http://schemas.openxmlformats.org/officeDocument/2006/relationships/customXml" Target="../ink/ink2093.xml"/><Relationship Id="rId427" Type="http://schemas.openxmlformats.org/officeDocument/2006/relationships/image" Target="../media/image1939.png"/><Relationship Id="rId469" Type="http://schemas.openxmlformats.org/officeDocument/2006/relationships/image" Target="../media/image1959.png"/><Relationship Id="rId634" Type="http://schemas.openxmlformats.org/officeDocument/2006/relationships/customXml" Target="../ink/ink2023.xml"/><Relationship Id="rId676" Type="http://schemas.openxmlformats.org/officeDocument/2006/relationships/customXml" Target="../ink/ink2044.xml"/><Relationship Id="rId26" Type="http://schemas.openxmlformats.org/officeDocument/2006/relationships/customXml" Target="../ink/ink1745.xml"/><Relationship Id="rId231" Type="http://schemas.openxmlformats.org/officeDocument/2006/relationships/image" Target="../media/image1841.png"/><Relationship Id="rId273" Type="http://schemas.openxmlformats.org/officeDocument/2006/relationships/image" Target="../media/image1862.png"/><Relationship Id="rId480" Type="http://schemas.openxmlformats.org/officeDocument/2006/relationships/customXml" Target="../ink/ink1946.xml"/><Relationship Id="rId536" Type="http://schemas.openxmlformats.org/officeDocument/2006/relationships/customXml" Target="../ink/ink1974.xml"/><Relationship Id="rId701" Type="http://schemas.openxmlformats.org/officeDocument/2006/relationships/image" Target="../media/image1882.png"/><Relationship Id="rId68" Type="http://schemas.openxmlformats.org/officeDocument/2006/relationships/customXml" Target="../ink/ink1766.xml"/><Relationship Id="rId133" Type="http://schemas.openxmlformats.org/officeDocument/2006/relationships/image" Target="../media/image1792.png"/><Relationship Id="rId175" Type="http://schemas.openxmlformats.org/officeDocument/2006/relationships/image" Target="../media/image1813.png"/><Relationship Id="rId578" Type="http://schemas.openxmlformats.org/officeDocument/2006/relationships/customXml" Target="../ink/ink1995.xml"/><Relationship Id="rId743" Type="http://schemas.openxmlformats.org/officeDocument/2006/relationships/image" Target="../media/image1903.png"/><Relationship Id="rId785" Type="http://schemas.openxmlformats.org/officeDocument/2006/relationships/image" Target="../media/image2078.png"/><Relationship Id="rId200" Type="http://schemas.openxmlformats.org/officeDocument/2006/relationships/customXml" Target="../ink/ink1832.xml"/><Relationship Id="rId382" Type="http://schemas.openxmlformats.org/officeDocument/2006/relationships/customXml" Target="../ink/ink1897.xml"/><Relationship Id="rId438" Type="http://schemas.openxmlformats.org/officeDocument/2006/relationships/customXml" Target="../ink/ink1925.xml"/><Relationship Id="rId603" Type="http://schemas.openxmlformats.org/officeDocument/2006/relationships/image" Target="../media/image2025.png"/><Relationship Id="rId645" Type="http://schemas.openxmlformats.org/officeDocument/2006/relationships/image" Target="../media/image2045.png"/><Relationship Id="rId687" Type="http://schemas.openxmlformats.org/officeDocument/2006/relationships/image" Target="../media/image1590.png"/><Relationship Id="rId810" Type="http://schemas.openxmlformats.org/officeDocument/2006/relationships/image" Target="../media/image2090.png"/><Relationship Id="rId242" Type="http://schemas.openxmlformats.org/officeDocument/2006/relationships/customXml" Target="../ink/ink1853.xml"/><Relationship Id="rId284" Type="http://schemas.openxmlformats.org/officeDocument/2006/relationships/customXml" Target="../ink/ink1874.xml"/><Relationship Id="rId491" Type="http://schemas.openxmlformats.org/officeDocument/2006/relationships/image" Target="../media/image1969.png"/><Relationship Id="rId505" Type="http://schemas.openxmlformats.org/officeDocument/2006/relationships/image" Target="../media/image1976.png"/><Relationship Id="rId712" Type="http://schemas.openxmlformats.org/officeDocument/2006/relationships/customXml" Target="../ink/ink2062.xml"/><Relationship Id="rId37" Type="http://schemas.openxmlformats.org/officeDocument/2006/relationships/image" Target="../media/image1744.png"/><Relationship Id="rId79" Type="http://schemas.openxmlformats.org/officeDocument/2006/relationships/image" Target="../media/image1765.png"/><Relationship Id="rId102" Type="http://schemas.openxmlformats.org/officeDocument/2006/relationships/customXml" Target="../ink/ink1783.xml"/><Relationship Id="rId144" Type="http://schemas.openxmlformats.org/officeDocument/2006/relationships/customXml" Target="../ink/ink1804.xml"/><Relationship Id="rId547" Type="http://schemas.openxmlformats.org/officeDocument/2006/relationships/image" Target="../media/image1997.png"/><Relationship Id="rId589" Type="http://schemas.openxmlformats.org/officeDocument/2006/relationships/image" Target="../media/image2018.png"/><Relationship Id="rId754" Type="http://schemas.openxmlformats.org/officeDocument/2006/relationships/customXml" Target="../ink/ink2083.xml"/><Relationship Id="rId796" Type="http://schemas.openxmlformats.org/officeDocument/2006/relationships/customXml" Target="../ink/ink2104.xml"/><Relationship Id="rId90" Type="http://schemas.openxmlformats.org/officeDocument/2006/relationships/customXml" Target="../ink/ink1777.xml"/><Relationship Id="rId186" Type="http://schemas.openxmlformats.org/officeDocument/2006/relationships/customXml" Target="../ink/ink1825.xml"/><Relationship Id="rId393" Type="http://schemas.openxmlformats.org/officeDocument/2006/relationships/image" Target="../media/image1922.png"/><Relationship Id="rId407" Type="http://schemas.openxmlformats.org/officeDocument/2006/relationships/image" Target="../media/image1929.png"/><Relationship Id="rId449" Type="http://schemas.openxmlformats.org/officeDocument/2006/relationships/image" Target="../media/image1950.png"/><Relationship Id="rId614" Type="http://schemas.openxmlformats.org/officeDocument/2006/relationships/customXml" Target="../ink/ink2013.xml"/><Relationship Id="rId656" Type="http://schemas.openxmlformats.org/officeDocument/2006/relationships/customXml" Target="../ink/ink2034.xml"/><Relationship Id="rId211" Type="http://schemas.openxmlformats.org/officeDocument/2006/relationships/image" Target="../media/image1831.png"/><Relationship Id="rId253" Type="http://schemas.openxmlformats.org/officeDocument/2006/relationships/image" Target="../media/image1852.png"/><Relationship Id="rId295" Type="http://schemas.openxmlformats.org/officeDocument/2006/relationships/image" Target="../media/image1873.png"/><Relationship Id="rId460" Type="http://schemas.openxmlformats.org/officeDocument/2006/relationships/customXml" Target="../ink/ink1936.xml"/><Relationship Id="rId516" Type="http://schemas.openxmlformats.org/officeDocument/2006/relationships/customXml" Target="../ink/ink1964.xml"/><Relationship Id="rId698" Type="http://schemas.openxmlformats.org/officeDocument/2006/relationships/customXml" Target="../ink/ink2055.xml"/><Relationship Id="rId48" Type="http://schemas.openxmlformats.org/officeDocument/2006/relationships/customXml" Target="../ink/ink1756.xml"/><Relationship Id="rId113" Type="http://schemas.openxmlformats.org/officeDocument/2006/relationships/image" Target="../media/image1782.png"/><Relationship Id="rId558" Type="http://schemas.openxmlformats.org/officeDocument/2006/relationships/customXml" Target="../ink/ink1985.xml"/><Relationship Id="rId723" Type="http://schemas.openxmlformats.org/officeDocument/2006/relationships/image" Target="../media/image1893.png"/><Relationship Id="rId765" Type="http://schemas.openxmlformats.org/officeDocument/2006/relationships/image" Target="../media/image2068.png"/><Relationship Id="rId155" Type="http://schemas.openxmlformats.org/officeDocument/2006/relationships/image" Target="../media/image1803.png"/><Relationship Id="rId197" Type="http://schemas.openxmlformats.org/officeDocument/2006/relationships/image" Target="../media/image1824.png"/><Relationship Id="rId362" Type="http://schemas.openxmlformats.org/officeDocument/2006/relationships/customXml" Target="../ink/ink1887.xml"/><Relationship Id="rId418" Type="http://schemas.openxmlformats.org/officeDocument/2006/relationships/customXml" Target="../ink/ink1915.xml"/><Relationship Id="rId625" Type="http://schemas.openxmlformats.org/officeDocument/2006/relationships/image" Target="../media/image2036.png"/><Relationship Id="rId222" Type="http://schemas.openxmlformats.org/officeDocument/2006/relationships/customXml" Target="../ink/ink1843.xml"/><Relationship Id="rId264" Type="http://schemas.openxmlformats.org/officeDocument/2006/relationships/customXml" Target="../ink/ink1864.xml"/><Relationship Id="rId471" Type="http://schemas.openxmlformats.org/officeDocument/2006/relationships/image" Target="../media/image1960.png"/><Relationship Id="rId667" Type="http://schemas.openxmlformats.org/officeDocument/2006/relationships/image" Target="../media/image2056.png"/><Relationship Id="rId17" Type="http://schemas.openxmlformats.org/officeDocument/2006/relationships/image" Target="../media/image1734.png"/><Relationship Id="rId59" Type="http://schemas.openxmlformats.org/officeDocument/2006/relationships/image" Target="../media/image1755.png"/><Relationship Id="rId124" Type="http://schemas.openxmlformats.org/officeDocument/2006/relationships/customXml" Target="../ink/ink1794.xml"/><Relationship Id="rId527" Type="http://schemas.openxmlformats.org/officeDocument/2006/relationships/image" Target="../media/image1987.png"/><Relationship Id="rId569" Type="http://schemas.openxmlformats.org/officeDocument/2006/relationships/image" Target="../media/image2008.png"/><Relationship Id="rId734" Type="http://schemas.openxmlformats.org/officeDocument/2006/relationships/customXml" Target="../ink/ink2073.xml"/><Relationship Id="rId776" Type="http://schemas.openxmlformats.org/officeDocument/2006/relationships/customXml" Target="../ink/ink2094.xml"/><Relationship Id="rId70" Type="http://schemas.openxmlformats.org/officeDocument/2006/relationships/customXml" Target="../ink/ink1767.xml"/><Relationship Id="rId166" Type="http://schemas.openxmlformats.org/officeDocument/2006/relationships/customXml" Target="../ink/ink1815.xml"/><Relationship Id="rId373" Type="http://schemas.openxmlformats.org/officeDocument/2006/relationships/image" Target="../media/image1912.png"/><Relationship Id="rId429" Type="http://schemas.openxmlformats.org/officeDocument/2006/relationships/image" Target="../media/image1940.png"/><Relationship Id="rId580" Type="http://schemas.openxmlformats.org/officeDocument/2006/relationships/customXml" Target="../ink/ink1996.xml"/><Relationship Id="rId636" Type="http://schemas.openxmlformats.org/officeDocument/2006/relationships/customXml" Target="../ink/ink2024.xml"/><Relationship Id="rId801" Type="http://schemas.openxmlformats.org/officeDocument/2006/relationships/customXml" Target="../ink/ink210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42.png"/><Relationship Id="rId440" Type="http://schemas.openxmlformats.org/officeDocument/2006/relationships/customXml" Target="../ink/ink1926.xml"/><Relationship Id="rId678" Type="http://schemas.openxmlformats.org/officeDocument/2006/relationships/customXml" Target="../ink/ink2045.xml"/><Relationship Id="rId28" Type="http://schemas.openxmlformats.org/officeDocument/2006/relationships/customXml" Target="../ink/ink1746.xml"/><Relationship Id="rId275" Type="http://schemas.openxmlformats.org/officeDocument/2006/relationships/image" Target="../media/image1863.png"/><Relationship Id="rId300" Type="http://schemas.openxmlformats.org/officeDocument/2006/relationships/customXml" Target="../ink/ink1882.xml"/><Relationship Id="rId482" Type="http://schemas.openxmlformats.org/officeDocument/2006/relationships/customXml" Target="../ink/ink1947.xml"/><Relationship Id="rId538" Type="http://schemas.openxmlformats.org/officeDocument/2006/relationships/customXml" Target="../ink/ink1975.xml"/><Relationship Id="rId703" Type="http://schemas.openxmlformats.org/officeDocument/2006/relationships/image" Target="../media/image1883.png"/><Relationship Id="rId745" Type="http://schemas.openxmlformats.org/officeDocument/2006/relationships/image" Target="../media/image1904.png"/><Relationship Id="rId81" Type="http://schemas.openxmlformats.org/officeDocument/2006/relationships/image" Target="../media/image1766.png"/><Relationship Id="rId135" Type="http://schemas.openxmlformats.org/officeDocument/2006/relationships/image" Target="../media/image1793.png"/><Relationship Id="rId177" Type="http://schemas.openxmlformats.org/officeDocument/2006/relationships/image" Target="../media/image1814.png"/><Relationship Id="rId384" Type="http://schemas.openxmlformats.org/officeDocument/2006/relationships/customXml" Target="../ink/ink1898.xml"/><Relationship Id="rId591" Type="http://schemas.openxmlformats.org/officeDocument/2006/relationships/image" Target="../media/image2019.png"/><Relationship Id="rId605" Type="http://schemas.openxmlformats.org/officeDocument/2006/relationships/image" Target="../media/image2026.png"/><Relationship Id="rId787" Type="http://schemas.openxmlformats.org/officeDocument/2006/relationships/image" Target="../media/image2079.png"/><Relationship Id="rId812" Type="http://schemas.openxmlformats.org/officeDocument/2006/relationships/image" Target="../media/image2091.png"/><Relationship Id="rId202" Type="http://schemas.openxmlformats.org/officeDocument/2006/relationships/customXml" Target="../ink/ink1833.xml"/><Relationship Id="rId244" Type="http://schemas.openxmlformats.org/officeDocument/2006/relationships/customXml" Target="../ink/ink1854.xml"/><Relationship Id="rId647" Type="http://schemas.openxmlformats.org/officeDocument/2006/relationships/image" Target="../media/image2046.png"/><Relationship Id="rId689" Type="http://schemas.openxmlformats.org/officeDocument/2006/relationships/image" Target="../media/image1591.png"/><Relationship Id="rId39" Type="http://schemas.openxmlformats.org/officeDocument/2006/relationships/image" Target="../media/image1745.png"/><Relationship Id="rId286" Type="http://schemas.openxmlformats.org/officeDocument/2006/relationships/customXml" Target="../ink/ink1875.xml"/><Relationship Id="rId451" Type="http://schemas.openxmlformats.org/officeDocument/2006/relationships/image" Target="../media/image1951.png"/><Relationship Id="rId493" Type="http://schemas.openxmlformats.org/officeDocument/2006/relationships/image" Target="../media/image1970.png"/><Relationship Id="rId507" Type="http://schemas.openxmlformats.org/officeDocument/2006/relationships/image" Target="../media/image1977.png"/><Relationship Id="rId549" Type="http://schemas.openxmlformats.org/officeDocument/2006/relationships/image" Target="../media/image1998.png"/><Relationship Id="rId714" Type="http://schemas.openxmlformats.org/officeDocument/2006/relationships/customXml" Target="../ink/ink2063.xml"/><Relationship Id="rId756" Type="http://schemas.openxmlformats.org/officeDocument/2006/relationships/customXml" Target="../ink/ink2084.xml"/><Relationship Id="rId50" Type="http://schemas.openxmlformats.org/officeDocument/2006/relationships/customXml" Target="../ink/ink1757.xml"/><Relationship Id="rId104" Type="http://schemas.openxmlformats.org/officeDocument/2006/relationships/customXml" Target="../ink/ink1784.xml"/><Relationship Id="rId146" Type="http://schemas.openxmlformats.org/officeDocument/2006/relationships/customXml" Target="../ink/ink1805.xml"/><Relationship Id="rId188" Type="http://schemas.openxmlformats.org/officeDocument/2006/relationships/customXml" Target="../ink/ink1826.xml"/><Relationship Id="rId395" Type="http://schemas.openxmlformats.org/officeDocument/2006/relationships/image" Target="../media/image1923.png"/><Relationship Id="rId409" Type="http://schemas.openxmlformats.org/officeDocument/2006/relationships/image" Target="../media/image1930.png"/><Relationship Id="rId560" Type="http://schemas.openxmlformats.org/officeDocument/2006/relationships/customXml" Target="../ink/ink1986.xml"/><Relationship Id="rId798" Type="http://schemas.openxmlformats.org/officeDocument/2006/relationships/customXml" Target="../ink/ink2105.xml"/><Relationship Id="rId92" Type="http://schemas.openxmlformats.org/officeDocument/2006/relationships/customXml" Target="../ink/ink1778.xml"/><Relationship Id="rId213" Type="http://schemas.openxmlformats.org/officeDocument/2006/relationships/image" Target="../media/image1832.png"/><Relationship Id="rId420" Type="http://schemas.openxmlformats.org/officeDocument/2006/relationships/customXml" Target="../ink/ink1916.xml"/><Relationship Id="rId616" Type="http://schemas.openxmlformats.org/officeDocument/2006/relationships/customXml" Target="../ink/ink2014.xml"/><Relationship Id="rId658" Type="http://schemas.openxmlformats.org/officeDocument/2006/relationships/customXml" Target="../ink/ink2035.xml"/><Relationship Id="rId255" Type="http://schemas.openxmlformats.org/officeDocument/2006/relationships/image" Target="../media/image1853.png"/><Relationship Id="rId297" Type="http://schemas.openxmlformats.org/officeDocument/2006/relationships/image" Target="../media/image1874.png"/><Relationship Id="rId462" Type="http://schemas.openxmlformats.org/officeDocument/2006/relationships/customXml" Target="../ink/ink1937.xml"/><Relationship Id="rId518" Type="http://schemas.openxmlformats.org/officeDocument/2006/relationships/customXml" Target="../ink/ink1965.xml"/><Relationship Id="rId725" Type="http://schemas.openxmlformats.org/officeDocument/2006/relationships/image" Target="../media/image1894.png"/><Relationship Id="rId115" Type="http://schemas.openxmlformats.org/officeDocument/2006/relationships/image" Target="../media/image1783.png"/><Relationship Id="rId157" Type="http://schemas.openxmlformats.org/officeDocument/2006/relationships/image" Target="../media/image1804.png"/><Relationship Id="rId364" Type="http://schemas.openxmlformats.org/officeDocument/2006/relationships/customXml" Target="../ink/ink1888.xml"/><Relationship Id="rId767" Type="http://schemas.openxmlformats.org/officeDocument/2006/relationships/image" Target="../media/image2069.png"/><Relationship Id="rId61" Type="http://schemas.openxmlformats.org/officeDocument/2006/relationships/image" Target="../media/image1756.png"/><Relationship Id="rId199" Type="http://schemas.openxmlformats.org/officeDocument/2006/relationships/image" Target="../media/image1825.png"/><Relationship Id="rId571" Type="http://schemas.openxmlformats.org/officeDocument/2006/relationships/image" Target="../media/image2009.png"/><Relationship Id="rId627" Type="http://schemas.openxmlformats.org/officeDocument/2006/relationships/image" Target="../media/image2037.png"/><Relationship Id="rId669" Type="http://schemas.openxmlformats.org/officeDocument/2006/relationships/image" Target="../media/image2057.png"/><Relationship Id="rId19" Type="http://schemas.openxmlformats.org/officeDocument/2006/relationships/image" Target="../media/image1735.png"/><Relationship Id="rId224" Type="http://schemas.openxmlformats.org/officeDocument/2006/relationships/customXml" Target="../ink/ink1844.xml"/><Relationship Id="rId266" Type="http://schemas.openxmlformats.org/officeDocument/2006/relationships/customXml" Target="../ink/ink1865.xml"/><Relationship Id="rId431" Type="http://schemas.openxmlformats.org/officeDocument/2006/relationships/image" Target="../media/image1941.png"/><Relationship Id="rId473" Type="http://schemas.openxmlformats.org/officeDocument/2006/relationships/image" Target="../media/image1961.png"/><Relationship Id="rId529" Type="http://schemas.openxmlformats.org/officeDocument/2006/relationships/image" Target="../media/image1988.png"/><Relationship Id="rId680" Type="http://schemas.openxmlformats.org/officeDocument/2006/relationships/customXml" Target="../ink/ink2046.xml"/><Relationship Id="rId736" Type="http://schemas.openxmlformats.org/officeDocument/2006/relationships/customXml" Target="../ink/ink2074.xml"/><Relationship Id="rId30" Type="http://schemas.openxmlformats.org/officeDocument/2006/relationships/customXml" Target="../ink/ink1747.xml"/><Relationship Id="rId126" Type="http://schemas.openxmlformats.org/officeDocument/2006/relationships/customXml" Target="../ink/ink1795.xml"/><Relationship Id="rId168" Type="http://schemas.openxmlformats.org/officeDocument/2006/relationships/customXml" Target="../ink/ink1816.xml"/><Relationship Id="rId540" Type="http://schemas.openxmlformats.org/officeDocument/2006/relationships/customXml" Target="../ink/ink1976.xml"/><Relationship Id="rId778" Type="http://schemas.openxmlformats.org/officeDocument/2006/relationships/customXml" Target="../ink/ink2095.xml"/><Relationship Id="rId72" Type="http://schemas.openxmlformats.org/officeDocument/2006/relationships/customXml" Target="../ink/ink1768.xml"/><Relationship Id="rId375" Type="http://schemas.openxmlformats.org/officeDocument/2006/relationships/image" Target="../media/image1913.png"/><Relationship Id="rId582" Type="http://schemas.openxmlformats.org/officeDocument/2006/relationships/customXml" Target="../ink/ink1997.xml"/><Relationship Id="rId638" Type="http://schemas.openxmlformats.org/officeDocument/2006/relationships/customXml" Target="../ink/ink2025.xml"/><Relationship Id="rId803" Type="http://schemas.openxmlformats.org/officeDocument/2006/relationships/customXml" Target="../ink/ink2108.xml"/><Relationship Id="rId3" Type="http://schemas.openxmlformats.org/officeDocument/2006/relationships/image" Target="../media/image1727.png"/><Relationship Id="rId235" Type="http://schemas.openxmlformats.org/officeDocument/2006/relationships/image" Target="../media/image1843.png"/><Relationship Id="rId277" Type="http://schemas.openxmlformats.org/officeDocument/2006/relationships/image" Target="../media/image1864.png"/><Relationship Id="rId400" Type="http://schemas.openxmlformats.org/officeDocument/2006/relationships/customXml" Target="../ink/ink1906.xml"/><Relationship Id="rId442" Type="http://schemas.openxmlformats.org/officeDocument/2006/relationships/customXml" Target="../ink/ink1927.xml"/><Relationship Id="rId484" Type="http://schemas.openxmlformats.org/officeDocument/2006/relationships/customXml" Target="../ink/ink1948.xml"/><Relationship Id="rId705" Type="http://schemas.openxmlformats.org/officeDocument/2006/relationships/image" Target="../media/image1884.png"/><Relationship Id="rId137" Type="http://schemas.openxmlformats.org/officeDocument/2006/relationships/image" Target="../media/image1794.png"/><Relationship Id="rId302" Type="http://schemas.openxmlformats.org/officeDocument/2006/relationships/customXml" Target="../ink/ink1883.xml"/><Relationship Id="rId691" Type="http://schemas.openxmlformats.org/officeDocument/2006/relationships/image" Target="../media/image1592.png"/><Relationship Id="rId747" Type="http://schemas.openxmlformats.org/officeDocument/2006/relationships/image" Target="../media/image2060.png"/><Relationship Id="rId789" Type="http://schemas.openxmlformats.org/officeDocument/2006/relationships/image" Target="../media/image2080.png"/><Relationship Id="rId41" Type="http://schemas.openxmlformats.org/officeDocument/2006/relationships/image" Target="../media/image1746.png"/><Relationship Id="rId83" Type="http://schemas.openxmlformats.org/officeDocument/2006/relationships/image" Target="../media/image1767.png"/><Relationship Id="rId179" Type="http://schemas.openxmlformats.org/officeDocument/2006/relationships/image" Target="../media/image1815.png"/><Relationship Id="rId386" Type="http://schemas.openxmlformats.org/officeDocument/2006/relationships/customXml" Target="../ink/ink1899.xml"/><Relationship Id="rId551" Type="http://schemas.openxmlformats.org/officeDocument/2006/relationships/image" Target="../media/image1999.png"/><Relationship Id="rId593" Type="http://schemas.openxmlformats.org/officeDocument/2006/relationships/image" Target="../media/image2020.png"/><Relationship Id="rId607" Type="http://schemas.openxmlformats.org/officeDocument/2006/relationships/image" Target="../media/image2027.png"/><Relationship Id="rId649" Type="http://schemas.openxmlformats.org/officeDocument/2006/relationships/image" Target="../media/image2047.png"/><Relationship Id="rId814" Type="http://schemas.openxmlformats.org/officeDocument/2006/relationships/image" Target="../media/image2092.png"/><Relationship Id="rId190" Type="http://schemas.openxmlformats.org/officeDocument/2006/relationships/customXml" Target="../ink/ink1827.xml"/><Relationship Id="rId204" Type="http://schemas.openxmlformats.org/officeDocument/2006/relationships/customXml" Target="../ink/ink1834.xml"/><Relationship Id="rId246" Type="http://schemas.openxmlformats.org/officeDocument/2006/relationships/customXml" Target="../ink/ink1855.xml"/><Relationship Id="rId288" Type="http://schemas.openxmlformats.org/officeDocument/2006/relationships/customXml" Target="../ink/ink1876.xml"/><Relationship Id="rId411" Type="http://schemas.openxmlformats.org/officeDocument/2006/relationships/image" Target="../media/image1931.png"/><Relationship Id="rId453" Type="http://schemas.openxmlformats.org/officeDocument/2006/relationships/image" Target="../media/image1952.png"/><Relationship Id="rId509" Type="http://schemas.openxmlformats.org/officeDocument/2006/relationships/image" Target="../media/image1978.png"/><Relationship Id="rId660" Type="http://schemas.openxmlformats.org/officeDocument/2006/relationships/customXml" Target="../ink/ink2036.xml"/><Relationship Id="rId106" Type="http://schemas.openxmlformats.org/officeDocument/2006/relationships/customXml" Target="../ink/ink1785.xml"/><Relationship Id="rId495" Type="http://schemas.openxmlformats.org/officeDocument/2006/relationships/image" Target="../media/image1971.png"/><Relationship Id="rId716" Type="http://schemas.openxmlformats.org/officeDocument/2006/relationships/customXml" Target="../ink/ink2064.xml"/><Relationship Id="rId758" Type="http://schemas.openxmlformats.org/officeDocument/2006/relationships/customXml" Target="../ink/ink2085.xml"/><Relationship Id="rId10" Type="http://schemas.openxmlformats.org/officeDocument/2006/relationships/customXml" Target="../ink/ink1737.xml"/><Relationship Id="rId52" Type="http://schemas.openxmlformats.org/officeDocument/2006/relationships/customXml" Target="../ink/ink1758.xml"/><Relationship Id="rId94" Type="http://schemas.openxmlformats.org/officeDocument/2006/relationships/customXml" Target="../ink/ink1779.xml"/><Relationship Id="rId148" Type="http://schemas.openxmlformats.org/officeDocument/2006/relationships/customXml" Target="../ink/ink1806.xml"/><Relationship Id="rId397" Type="http://schemas.openxmlformats.org/officeDocument/2006/relationships/image" Target="../media/image1924.png"/><Relationship Id="rId520" Type="http://schemas.openxmlformats.org/officeDocument/2006/relationships/customXml" Target="../ink/ink1966.xml"/><Relationship Id="rId562" Type="http://schemas.openxmlformats.org/officeDocument/2006/relationships/customXml" Target="../ink/ink1987.xml"/><Relationship Id="rId618" Type="http://schemas.openxmlformats.org/officeDocument/2006/relationships/customXml" Target="../ink/ink2015.xml"/><Relationship Id="rId215" Type="http://schemas.openxmlformats.org/officeDocument/2006/relationships/image" Target="../media/image1833.png"/><Relationship Id="rId257" Type="http://schemas.openxmlformats.org/officeDocument/2006/relationships/image" Target="../media/image1854.png"/><Relationship Id="rId422" Type="http://schemas.openxmlformats.org/officeDocument/2006/relationships/customXml" Target="../ink/ink1917.xml"/><Relationship Id="rId464" Type="http://schemas.openxmlformats.org/officeDocument/2006/relationships/customXml" Target="../ink/ink1938.xml"/><Relationship Id="rId299" Type="http://schemas.openxmlformats.org/officeDocument/2006/relationships/image" Target="../media/image1875.png"/><Relationship Id="rId727" Type="http://schemas.openxmlformats.org/officeDocument/2006/relationships/image" Target="../media/image1895.png"/><Relationship Id="rId63" Type="http://schemas.openxmlformats.org/officeDocument/2006/relationships/image" Target="../media/image1757.png"/><Relationship Id="rId159" Type="http://schemas.openxmlformats.org/officeDocument/2006/relationships/image" Target="../media/image1805.png"/><Relationship Id="rId366" Type="http://schemas.openxmlformats.org/officeDocument/2006/relationships/customXml" Target="../ink/ink1889.xml"/><Relationship Id="rId573" Type="http://schemas.openxmlformats.org/officeDocument/2006/relationships/image" Target="../media/image2010.png"/><Relationship Id="rId780" Type="http://schemas.openxmlformats.org/officeDocument/2006/relationships/customXml" Target="../ink/ink2096.xml"/><Relationship Id="rId226" Type="http://schemas.openxmlformats.org/officeDocument/2006/relationships/customXml" Target="../ink/ink1845.xml"/><Relationship Id="rId433" Type="http://schemas.openxmlformats.org/officeDocument/2006/relationships/image" Target="../media/image1942.png"/><Relationship Id="rId640" Type="http://schemas.openxmlformats.org/officeDocument/2006/relationships/customXml" Target="../ink/ink2026.xml"/><Relationship Id="rId738" Type="http://schemas.openxmlformats.org/officeDocument/2006/relationships/customXml" Target="../ink/ink2075.xml"/><Relationship Id="rId74" Type="http://schemas.openxmlformats.org/officeDocument/2006/relationships/customXml" Target="../ink/ink1769.xml"/><Relationship Id="rId377" Type="http://schemas.openxmlformats.org/officeDocument/2006/relationships/image" Target="../media/image1914.png"/><Relationship Id="rId500" Type="http://schemas.openxmlformats.org/officeDocument/2006/relationships/customXml" Target="../ink/ink1956.xml"/><Relationship Id="rId584" Type="http://schemas.openxmlformats.org/officeDocument/2006/relationships/customXml" Target="../ink/ink1998.xml"/><Relationship Id="rId805" Type="http://schemas.openxmlformats.org/officeDocument/2006/relationships/customXml" Target="../ink/ink2109.xml"/><Relationship Id="rId5" Type="http://schemas.openxmlformats.org/officeDocument/2006/relationships/image" Target="../media/image1728.png"/><Relationship Id="rId237" Type="http://schemas.openxmlformats.org/officeDocument/2006/relationships/image" Target="../media/image1844.png"/><Relationship Id="rId791" Type="http://schemas.openxmlformats.org/officeDocument/2006/relationships/image" Target="../media/image2081.png"/><Relationship Id="rId444" Type="http://schemas.openxmlformats.org/officeDocument/2006/relationships/customXml" Target="../ink/ink1928.xml"/><Relationship Id="rId651" Type="http://schemas.openxmlformats.org/officeDocument/2006/relationships/image" Target="../media/image2048.png"/><Relationship Id="rId749" Type="http://schemas.openxmlformats.org/officeDocument/2006/relationships/image" Target="../media/image2061.png"/><Relationship Id="rId290" Type="http://schemas.openxmlformats.org/officeDocument/2006/relationships/customXml" Target="../ink/ink1877.xml"/><Relationship Id="rId304" Type="http://schemas.openxmlformats.org/officeDocument/2006/relationships/customXml" Target="../ink/ink1884.xml"/><Relationship Id="rId388" Type="http://schemas.openxmlformats.org/officeDocument/2006/relationships/customXml" Target="../ink/ink1900.xml"/><Relationship Id="rId511" Type="http://schemas.openxmlformats.org/officeDocument/2006/relationships/image" Target="../media/image1979.png"/><Relationship Id="rId609" Type="http://schemas.openxmlformats.org/officeDocument/2006/relationships/image" Target="../media/image2028.png"/><Relationship Id="rId85" Type="http://schemas.openxmlformats.org/officeDocument/2006/relationships/image" Target="../media/image1768.png"/><Relationship Id="rId150" Type="http://schemas.openxmlformats.org/officeDocument/2006/relationships/customXml" Target="../ink/ink1807.xml"/><Relationship Id="rId595" Type="http://schemas.openxmlformats.org/officeDocument/2006/relationships/image" Target="../media/image2021.png"/><Relationship Id="rId248" Type="http://schemas.openxmlformats.org/officeDocument/2006/relationships/customXml" Target="../ink/ink1856.xml"/><Relationship Id="rId455" Type="http://schemas.openxmlformats.org/officeDocument/2006/relationships/image" Target="../media/image1953.png"/><Relationship Id="rId662" Type="http://schemas.openxmlformats.org/officeDocument/2006/relationships/customXml" Target="../ink/ink2037.xml"/><Relationship Id="rId12" Type="http://schemas.openxmlformats.org/officeDocument/2006/relationships/customXml" Target="../ink/ink1738.xml"/><Relationship Id="rId108" Type="http://schemas.openxmlformats.org/officeDocument/2006/relationships/customXml" Target="../ink/ink1786.xml"/><Relationship Id="rId522" Type="http://schemas.openxmlformats.org/officeDocument/2006/relationships/customXml" Target="../ink/ink1967.xml"/><Relationship Id="rId96" Type="http://schemas.openxmlformats.org/officeDocument/2006/relationships/customXml" Target="../ink/ink1780.xml"/><Relationship Id="rId161" Type="http://schemas.openxmlformats.org/officeDocument/2006/relationships/image" Target="../media/image1806.png"/><Relationship Id="rId399" Type="http://schemas.openxmlformats.org/officeDocument/2006/relationships/image" Target="../media/image1925.png"/><Relationship Id="rId259" Type="http://schemas.openxmlformats.org/officeDocument/2006/relationships/image" Target="../media/image1855.png"/><Relationship Id="rId466" Type="http://schemas.openxmlformats.org/officeDocument/2006/relationships/customXml" Target="../ink/ink1939.xml"/><Relationship Id="rId673" Type="http://schemas.openxmlformats.org/officeDocument/2006/relationships/image" Target="../media/image2059.png"/><Relationship Id="rId23" Type="http://schemas.openxmlformats.org/officeDocument/2006/relationships/image" Target="../media/image1737.png"/><Relationship Id="rId119" Type="http://schemas.openxmlformats.org/officeDocument/2006/relationships/image" Target="../media/image1785.png"/><Relationship Id="rId533" Type="http://schemas.openxmlformats.org/officeDocument/2006/relationships/image" Target="../media/image1990.png"/><Relationship Id="rId740" Type="http://schemas.openxmlformats.org/officeDocument/2006/relationships/customXml" Target="../ink/ink2076.xml"/><Relationship Id="rId172" Type="http://schemas.openxmlformats.org/officeDocument/2006/relationships/customXml" Target="../ink/ink1818.xml"/><Relationship Id="rId477" Type="http://schemas.openxmlformats.org/officeDocument/2006/relationships/image" Target="../media/image1963.png"/><Relationship Id="rId600" Type="http://schemas.openxmlformats.org/officeDocument/2006/relationships/customXml" Target="../ink/ink2006.xml"/><Relationship Id="rId684" Type="http://schemas.openxmlformats.org/officeDocument/2006/relationships/customXml" Target="../ink/ink2048.xml"/><Relationship Id="rId34" Type="http://schemas.openxmlformats.org/officeDocument/2006/relationships/customXml" Target="../ink/ink1749.xml"/><Relationship Id="rId544" Type="http://schemas.openxmlformats.org/officeDocument/2006/relationships/customXml" Target="../ink/ink1978.xml"/><Relationship Id="rId751" Type="http://schemas.openxmlformats.org/officeDocument/2006/relationships/image" Target="../media/image2062.png"/><Relationship Id="rId183" Type="http://schemas.openxmlformats.org/officeDocument/2006/relationships/image" Target="../media/image1817.png"/><Relationship Id="rId390" Type="http://schemas.openxmlformats.org/officeDocument/2006/relationships/customXml" Target="../ink/ink1901.xml"/><Relationship Id="rId404" Type="http://schemas.openxmlformats.org/officeDocument/2006/relationships/customXml" Target="../ink/ink1908.xml"/><Relationship Id="rId611" Type="http://schemas.openxmlformats.org/officeDocument/2006/relationships/image" Target="../media/image2029.png"/><Relationship Id="rId250" Type="http://schemas.openxmlformats.org/officeDocument/2006/relationships/customXml" Target="../ink/ink1857.xml"/><Relationship Id="rId488" Type="http://schemas.openxmlformats.org/officeDocument/2006/relationships/customXml" Target="../ink/ink1950.xml"/><Relationship Id="rId695" Type="http://schemas.openxmlformats.org/officeDocument/2006/relationships/image" Target="../media/image1879.png"/><Relationship Id="rId709" Type="http://schemas.openxmlformats.org/officeDocument/2006/relationships/image" Target="../media/image1886.png"/><Relationship Id="rId45" Type="http://schemas.openxmlformats.org/officeDocument/2006/relationships/image" Target="../media/image1748.png"/><Relationship Id="rId110" Type="http://schemas.openxmlformats.org/officeDocument/2006/relationships/customXml" Target="../ink/ink1787.xml"/><Relationship Id="rId555" Type="http://schemas.openxmlformats.org/officeDocument/2006/relationships/image" Target="../media/image2001.png"/><Relationship Id="rId762" Type="http://schemas.openxmlformats.org/officeDocument/2006/relationships/customXml" Target="../ink/ink2087.xml"/><Relationship Id="rId194" Type="http://schemas.openxmlformats.org/officeDocument/2006/relationships/customXml" Target="../ink/ink1829.xml"/><Relationship Id="rId208" Type="http://schemas.openxmlformats.org/officeDocument/2006/relationships/customXml" Target="../ink/ink1836.xml"/><Relationship Id="rId415" Type="http://schemas.openxmlformats.org/officeDocument/2006/relationships/image" Target="../media/image1933.png"/><Relationship Id="rId622" Type="http://schemas.openxmlformats.org/officeDocument/2006/relationships/customXml" Target="../ink/ink2017.xml"/><Relationship Id="rId261" Type="http://schemas.openxmlformats.org/officeDocument/2006/relationships/image" Target="../media/image1856.png"/><Relationship Id="rId499" Type="http://schemas.openxmlformats.org/officeDocument/2006/relationships/image" Target="../media/image1973.png"/><Relationship Id="rId56" Type="http://schemas.openxmlformats.org/officeDocument/2006/relationships/customXml" Target="../ink/ink1760.xml"/><Relationship Id="rId359" Type="http://schemas.openxmlformats.org/officeDocument/2006/relationships/image" Target="../media/image1905.png"/><Relationship Id="rId566" Type="http://schemas.openxmlformats.org/officeDocument/2006/relationships/customXml" Target="../ink/ink1989.xml"/><Relationship Id="rId773" Type="http://schemas.openxmlformats.org/officeDocument/2006/relationships/image" Target="../media/image2072.png"/><Relationship Id="rId121" Type="http://schemas.openxmlformats.org/officeDocument/2006/relationships/image" Target="../media/image1786.png"/><Relationship Id="rId219" Type="http://schemas.openxmlformats.org/officeDocument/2006/relationships/image" Target="../media/image1835.png"/><Relationship Id="rId426" Type="http://schemas.openxmlformats.org/officeDocument/2006/relationships/customXml" Target="../ink/ink1919.xml"/><Relationship Id="rId633" Type="http://schemas.openxmlformats.org/officeDocument/2006/relationships/image" Target="../media/image302.png"/><Relationship Id="rId67" Type="http://schemas.openxmlformats.org/officeDocument/2006/relationships/image" Target="../media/image1759.png"/><Relationship Id="rId272" Type="http://schemas.openxmlformats.org/officeDocument/2006/relationships/customXml" Target="../ink/ink1868.xml"/><Relationship Id="rId577" Type="http://schemas.openxmlformats.org/officeDocument/2006/relationships/image" Target="../media/image2012.png"/><Relationship Id="rId700" Type="http://schemas.openxmlformats.org/officeDocument/2006/relationships/customXml" Target="../ink/ink2056.xml"/><Relationship Id="rId132" Type="http://schemas.openxmlformats.org/officeDocument/2006/relationships/customXml" Target="../ink/ink1798.xml"/><Relationship Id="rId784" Type="http://schemas.openxmlformats.org/officeDocument/2006/relationships/customXml" Target="../ink/ink2098.xml"/><Relationship Id="rId437" Type="http://schemas.openxmlformats.org/officeDocument/2006/relationships/image" Target="../media/image1944.png"/><Relationship Id="rId644" Type="http://schemas.openxmlformats.org/officeDocument/2006/relationships/customXml" Target="../ink/ink2028.xml"/><Relationship Id="rId283" Type="http://schemas.openxmlformats.org/officeDocument/2006/relationships/image" Target="../media/image1867.png"/><Relationship Id="rId490" Type="http://schemas.openxmlformats.org/officeDocument/2006/relationships/customXml" Target="../ink/ink1951.xml"/><Relationship Id="rId504" Type="http://schemas.openxmlformats.org/officeDocument/2006/relationships/customXml" Target="../ink/ink1958.xml"/><Relationship Id="rId711" Type="http://schemas.openxmlformats.org/officeDocument/2006/relationships/image" Target="../media/image1887.png"/><Relationship Id="rId78" Type="http://schemas.openxmlformats.org/officeDocument/2006/relationships/customXml" Target="../ink/ink1771.xml"/><Relationship Id="rId143" Type="http://schemas.openxmlformats.org/officeDocument/2006/relationships/image" Target="../media/image1797.png"/><Relationship Id="rId588" Type="http://schemas.openxmlformats.org/officeDocument/2006/relationships/customXml" Target="../ink/ink2000.xml"/><Relationship Id="rId795" Type="http://schemas.openxmlformats.org/officeDocument/2006/relationships/image" Target="../media/image2083.png"/><Relationship Id="rId809" Type="http://schemas.openxmlformats.org/officeDocument/2006/relationships/customXml" Target="../ink/ink2111.xml"/><Relationship Id="rId9" Type="http://schemas.openxmlformats.org/officeDocument/2006/relationships/image" Target="../media/image1730.png"/><Relationship Id="rId210" Type="http://schemas.openxmlformats.org/officeDocument/2006/relationships/customXml" Target="../ink/ink1837.xml"/><Relationship Id="rId448" Type="http://schemas.openxmlformats.org/officeDocument/2006/relationships/customXml" Target="../ink/ink1930.xml"/><Relationship Id="rId655" Type="http://schemas.openxmlformats.org/officeDocument/2006/relationships/image" Target="../media/image2050.png"/><Relationship Id="rId294" Type="http://schemas.openxmlformats.org/officeDocument/2006/relationships/customXml" Target="../ink/ink1879.xml"/><Relationship Id="rId515" Type="http://schemas.openxmlformats.org/officeDocument/2006/relationships/image" Target="../media/image1981.png"/><Relationship Id="rId722" Type="http://schemas.openxmlformats.org/officeDocument/2006/relationships/customXml" Target="../ink/ink2067.xml"/><Relationship Id="rId89" Type="http://schemas.openxmlformats.org/officeDocument/2006/relationships/image" Target="../media/image1770.png"/><Relationship Id="rId154" Type="http://schemas.openxmlformats.org/officeDocument/2006/relationships/customXml" Target="../ink/ink1809.xml"/><Relationship Id="rId361" Type="http://schemas.openxmlformats.org/officeDocument/2006/relationships/image" Target="../media/image1906.png"/><Relationship Id="rId599" Type="http://schemas.openxmlformats.org/officeDocument/2006/relationships/image" Target="../media/image2023.png"/><Relationship Id="rId459" Type="http://schemas.openxmlformats.org/officeDocument/2006/relationships/image" Target="../media/image1955.png"/><Relationship Id="rId666" Type="http://schemas.openxmlformats.org/officeDocument/2006/relationships/customXml" Target="../ink/ink2039.xml"/><Relationship Id="rId16" Type="http://schemas.openxmlformats.org/officeDocument/2006/relationships/customXml" Target="../ink/ink1740.xml"/><Relationship Id="rId221" Type="http://schemas.openxmlformats.org/officeDocument/2006/relationships/image" Target="../media/image1836.png"/><Relationship Id="rId526" Type="http://schemas.openxmlformats.org/officeDocument/2006/relationships/customXml" Target="../ink/ink1969.xml"/><Relationship Id="rId733" Type="http://schemas.openxmlformats.org/officeDocument/2006/relationships/image" Target="../media/image1898.png"/><Relationship Id="rId165" Type="http://schemas.openxmlformats.org/officeDocument/2006/relationships/image" Target="../media/image1808.png"/><Relationship Id="rId372" Type="http://schemas.openxmlformats.org/officeDocument/2006/relationships/customXml" Target="../ink/ink1892.xml"/><Relationship Id="rId677" Type="http://schemas.openxmlformats.org/officeDocument/2006/relationships/image" Target="../media/image1585.png"/><Relationship Id="rId800" Type="http://schemas.openxmlformats.org/officeDocument/2006/relationships/customXml" Target="../ink/ink2106.xml"/><Relationship Id="rId232" Type="http://schemas.openxmlformats.org/officeDocument/2006/relationships/customXml" Target="../ink/ink1848.xml"/><Relationship Id="rId27" Type="http://schemas.openxmlformats.org/officeDocument/2006/relationships/image" Target="../media/image1739.png"/><Relationship Id="rId537" Type="http://schemas.openxmlformats.org/officeDocument/2006/relationships/image" Target="../media/image1992.png"/><Relationship Id="rId744" Type="http://schemas.openxmlformats.org/officeDocument/2006/relationships/customXml" Target="../ink/ink2078.xml"/><Relationship Id="rId80" Type="http://schemas.openxmlformats.org/officeDocument/2006/relationships/customXml" Target="../ink/ink1772.xml"/><Relationship Id="rId176" Type="http://schemas.openxmlformats.org/officeDocument/2006/relationships/customXml" Target="../ink/ink1820.xml"/><Relationship Id="rId383" Type="http://schemas.openxmlformats.org/officeDocument/2006/relationships/image" Target="../media/image1917.png"/><Relationship Id="rId590" Type="http://schemas.openxmlformats.org/officeDocument/2006/relationships/customXml" Target="../ink/ink2001.xml"/><Relationship Id="rId604" Type="http://schemas.openxmlformats.org/officeDocument/2006/relationships/customXml" Target="../ink/ink2008.xml"/><Relationship Id="rId811" Type="http://schemas.openxmlformats.org/officeDocument/2006/relationships/customXml" Target="../ink/ink2112.xml"/><Relationship Id="rId243" Type="http://schemas.openxmlformats.org/officeDocument/2006/relationships/image" Target="../media/image1847.png"/><Relationship Id="rId450" Type="http://schemas.openxmlformats.org/officeDocument/2006/relationships/customXml" Target="../ink/ink1931.xml"/><Relationship Id="rId688" Type="http://schemas.openxmlformats.org/officeDocument/2006/relationships/customXml" Target="../ink/ink2050.xml"/><Relationship Id="rId38" Type="http://schemas.openxmlformats.org/officeDocument/2006/relationships/customXml" Target="../ink/ink1751.xml"/><Relationship Id="rId103" Type="http://schemas.openxmlformats.org/officeDocument/2006/relationships/image" Target="../media/image1777.png"/><Relationship Id="rId548" Type="http://schemas.openxmlformats.org/officeDocument/2006/relationships/customXml" Target="../ink/ink1980.xml"/><Relationship Id="rId755" Type="http://schemas.openxmlformats.org/officeDocument/2006/relationships/image" Target="../media/image2064.png"/><Relationship Id="rId91" Type="http://schemas.openxmlformats.org/officeDocument/2006/relationships/image" Target="../media/image1771.png"/><Relationship Id="rId187" Type="http://schemas.openxmlformats.org/officeDocument/2006/relationships/image" Target="../media/image1819.png"/><Relationship Id="rId394" Type="http://schemas.openxmlformats.org/officeDocument/2006/relationships/customXml" Target="../ink/ink1903.xml"/><Relationship Id="rId408" Type="http://schemas.openxmlformats.org/officeDocument/2006/relationships/customXml" Target="../ink/ink1910.xml"/><Relationship Id="rId615" Type="http://schemas.openxmlformats.org/officeDocument/2006/relationships/image" Target="../media/image2031.png"/><Relationship Id="rId254" Type="http://schemas.openxmlformats.org/officeDocument/2006/relationships/customXml" Target="../ink/ink1859.xml"/><Relationship Id="rId699" Type="http://schemas.openxmlformats.org/officeDocument/2006/relationships/image" Target="../media/image1881.png"/><Relationship Id="rId49" Type="http://schemas.openxmlformats.org/officeDocument/2006/relationships/image" Target="../media/image1750.png"/><Relationship Id="rId114" Type="http://schemas.openxmlformats.org/officeDocument/2006/relationships/customXml" Target="../ink/ink1789.xml"/><Relationship Id="rId461" Type="http://schemas.openxmlformats.org/officeDocument/2006/relationships/image" Target="../media/image1213.png"/><Relationship Id="rId559" Type="http://schemas.openxmlformats.org/officeDocument/2006/relationships/image" Target="../media/image2003.png"/><Relationship Id="rId766" Type="http://schemas.openxmlformats.org/officeDocument/2006/relationships/customXml" Target="../ink/ink2089.xml"/><Relationship Id="rId198" Type="http://schemas.openxmlformats.org/officeDocument/2006/relationships/customXml" Target="../ink/ink1831.xml"/><Relationship Id="rId419" Type="http://schemas.openxmlformats.org/officeDocument/2006/relationships/image" Target="../media/image1935.png"/><Relationship Id="rId626" Type="http://schemas.openxmlformats.org/officeDocument/2006/relationships/customXml" Target="../ink/ink2019.xml"/><Relationship Id="rId265" Type="http://schemas.openxmlformats.org/officeDocument/2006/relationships/image" Target="../media/image1858.png"/><Relationship Id="rId472" Type="http://schemas.openxmlformats.org/officeDocument/2006/relationships/customXml" Target="../ink/ink1942.xml"/><Relationship Id="rId125" Type="http://schemas.openxmlformats.org/officeDocument/2006/relationships/image" Target="../media/image1788.png"/><Relationship Id="rId777" Type="http://schemas.openxmlformats.org/officeDocument/2006/relationships/image" Target="../media/image2074.png"/><Relationship Id="rId637" Type="http://schemas.openxmlformats.org/officeDocument/2006/relationships/image" Target="../media/image2041.png"/><Relationship Id="rId276" Type="http://schemas.openxmlformats.org/officeDocument/2006/relationships/customXml" Target="../ink/ink1870.xml"/><Relationship Id="rId483" Type="http://schemas.openxmlformats.org/officeDocument/2006/relationships/image" Target="../media/image1966.png"/><Relationship Id="rId690" Type="http://schemas.openxmlformats.org/officeDocument/2006/relationships/customXml" Target="../ink/ink2051.xml"/><Relationship Id="rId704" Type="http://schemas.openxmlformats.org/officeDocument/2006/relationships/customXml" Target="../ink/ink2058.xml"/><Relationship Id="rId40" Type="http://schemas.openxmlformats.org/officeDocument/2006/relationships/customXml" Target="../ink/ink1752.xml"/><Relationship Id="rId136" Type="http://schemas.openxmlformats.org/officeDocument/2006/relationships/customXml" Target="../ink/ink1800.xml"/><Relationship Id="rId550" Type="http://schemas.openxmlformats.org/officeDocument/2006/relationships/customXml" Target="../ink/ink1981.xml"/><Relationship Id="rId788" Type="http://schemas.openxmlformats.org/officeDocument/2006/relationships/customXml" Target="../ink/ink2100.xml"/><Relationship Id="rId203" Type="http://schemas.openxmlformats.org/officeDocument/2006/relationships/image" Target="../media/image1827.png"/><Relationship Id="rId648" Type="http://schemas.openxmlformats.org/officeDocument/2006/relationships/customXml" Target="../ink/ink2030.xml"/><Relationship Id="rId287" Type="http://schemas.openxmlformats.org/officeDocument/2006/relationships/image" Target="../media/image1869.png"/><Relationship Id="rId410" Type="http://schemas.openxmlformats.org/officeDocument/2006/relationships/customXml" Target="../ink/ink1911.xml"/><Relationship Id="rId494" Type="http://schemas.openxmlformats.org/officeDocument/2006/relationships/customXml" Target="../ink/ink1953.xml"/><Relationship Id="rId508" Type="http://schemas.openxmlformats.org/officeDocument/2006/relationships/customXml" Target="../ink/ink1960.xml"/><Relationship Id="rId715" Type="http://schemas.openxmlformats.org/officeDocument/2006/relationships/image" Target="../media/image1889.png"/><Relationship Id="rId147" Type="http://schemas.openxmlformats.org/officeDocument/2006/relationships/image" Target="../media/image1799.png"/><Relationship Id="rId799" Type="http://schemas.openxmlformats.org/officeDocument/2006/relationships/image" Target="../media/image2085.png"/><Relationship Id="rId51" Type="http://schemas.openxmlformats.org/officeDocument/2006/relationships/image" Target="../media/image1751.png"/><Relationship Id="rId561" Type="http://schemas.openxmlformats.org/officeDocument/2006/relationships/image" Target="../media/image2004.png"/><Relationship Id="rId659" Type="http://schemas.openxmlformats.org/officeDocument/2006/relationships/image" Target="../media/image2052.png"/><Relationship Id="rId214" Type="http://schemas.openxmlformats.org/officeDocument/2006/relationships/customXml" Target="../ink/ink1839.xml"/><Relationship Id="rId298" Type="http://schemas.openxmlformats.org/officeDocument/2006/relationships/customXml" Target="../ink/ink1881.xml"/><Relationship Id="rId421" Type="http://schemas.openxmlformats.org/officeDocument/2006/relationships/image" Target="../media/image1936.png"/><Relationship Id="rId519" Type="http://schemas.openxmlformats.org/officeDocument/2006/relationships/image" Target="../media/image1983.png"/><Relationship Id="rId158" Type="http://schemas.openxmlformats.org/officeDocument/2006/relationships/customXml" Target="../ink/ink1811.xml"/><Relationship Id="rId726" Type="http://schemas.openxmlformats.org/officeDocument/2006/relationships/customXml" Target="../ink/ink2069.xml"/><Relationship Id="rId62" Type="http://schemas.openxmlformats.org/officeDocument/2006/relationships/customXml" Target="../ink/ink1763.xml"/><Relationship Id="rId365" Type="http://schemas.openxmlformats.org/officeDocument/2006/relationships/image" Target="../media/image1908.png"/><Relationship Id="rId572" Type="http://schemas.openxmlformats.org/officeDocument/2006/relationships/customXml" Target="../ink/ink1992.xml"/><Relationship Id="rId225" Type="http://schemas.openxmlformats.org/officeDocument/2006/relationships/image" Target="../media/image1838.png"/><Relationship Id="rId432" Type="http://schemas.openxmlformats.org/officeDocument/2006/relationships/customXml" Target="../ink/ink1922.xml"/><Relationship Id="rId737" Type="http://schemas.openxmlformats.org/officeDocument/2006/relationships/image" Target="../media/image1900.png"/><Relationship Id="rId73" Type="http://schemas.openxmlformats.org/officeDocument/2006/relationships/image" Target="../media/image1762.png"/><Relationship Id="rId169" Type="http://schemas.openxmlformats.org/officeDocument/2006/relationships/image" Target="../media/image1810.png"/><Relationship Id="rId376" Type="http://schemas.openxmlformats.org/officeDocument/2006/relationships/customXml" Target="../ink/ink1894.xml"/><Relationship Id="rId583" Type="http://schemas.openxmlformats.org/officeDocument/2006/relationships/image" Target="../media/image2015.png"/><Relationship Id="rId790" Type="http://schemas.openxmlformats.org/officeDocument/2006/relationships/customXml" Target="../ink/ink2101.xml"/><Relationship Id="rId804" Type="http://schemas.openxmlformats.org/officeDocument/2006/relationships/image" Target="../media/image20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FC7B-7B1B-4272-BF22-E0E4B7606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49646-E117-4FAE-A1E0-5BC6A7EFB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175"/>
            <a:ext cx="9144000" cy="1655762"/>
          </a:xfrm>
        </p:spPr>
        <p:txBody>
          <a:bodyPr/>
          <a:lstStyle/>
          <a:p>
            <a:r>
              <a:rPr lang="en-US" dirty="0"/>
              <a:t>Section 6.5</a:t>
            </a:r>
          </a:p>
          <a:p>
            <a:r>
              <a:rPr lang="en-US" dirty="0"/>
              <a:t>Large-Sample Tests for the difference Between Two Means</a:t>
            </a:r>
          </a:p>
        </p:txBody>
      </p:sp>
    </p:spTree>
    <p:extLst>
      <p:ext uri="{BB962C8B-B14F-4D97-AF65-F5344CB8AC3E}">
        <p14:creationId xmlns:p14="http://schemas.microsoft.com/office/powerpoint/2010/main" val="215036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3D014-9D5B-40D3-8D2D-A510177C625B}"/>
              </a:ext>
            </a:extLst>
          </p:cNvPr>
          <p:cNvGrpSpPr/>
          <p:nvPr/>
        </p:nvGrpSpPr>
        <p:grpSpPr>
          <a:xfrm>
            <a:off x="476719" y="212038"/>
            <a:ext cx="3066840" cy="399960"/>
            <a:chOff x="476719" y="212038"/>
            <a:chExt cx="30668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200499-3613-423D-BAF0-DF7769F4DB8D}"/>
                    </a:ext>
                  </a:extLst>
                </p14:cNvPr>
                <p14:cNvContentPartPr/>
                <p14:nvPr/>
              </p14:nvContentPartPr>
              <p14:xfrm>
                <a:off x="476719" y="269998"/>
                <a:ext cx="415440" cy="340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200499-3613-423D-BAF0-DF7769F4DB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079" y="261358"/>
                  <a:ext cx="433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DE9FAB-433E-4788-B14C-36DB399A9D0F}"/>
                    </a:ext>
                  </a:extLst>
                </p14:cNvPr>
                <p14:cNvContentPartPr/>
                <p14:nvPr/>
              </p14:nvContentPartPr>
              <p14:xfrm>
                <a:off x="798919" y="401398"/>
                <a:ext cx="244800" cy="18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DE9FAB-433E-4788-B14C-36DB399A9D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919" y="392398"/>
                  <a:ext cx="262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7BE813-5B6E-4B23-B614-79A29E10CEAA}"/>
                    </a:ext>
                  </a:extLst>
                </p14:cNvPr>
                <p14:cNvContentPartPr/>
                <p14:nvPr/>
              </p14:nvContentPartPr>
              <p14:xfrm>
                <a:off x="1081879" y="364678"/>
                <a:ext cx="158040" cy="22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7BE813-5B6E-4B23-B614-79A29E10CE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3239" y="356038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2E728B-8AF8-4B57-984A-21887311D1EC}"/>
                    </a:ext>
                  </a:extLst>
                </p14:cNvPr>
                <p14:cNvContentPartPr/>
                <p14:nvPr/>
              </p14:nvContentPartPr>
              <p14:xfrm>
                <a:off x="1329919" y="384478"/>
                <a:ext cx="19224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2E728B-8AF8-4B57-984A-21887311D1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1279" y="375838"/>
                  <a:ext cx="209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67E879-64F4-447F-BBA9-722EF1974484}"/>
                    </a:ext>
                  </a:extLst>
                </p14:cNvPr>
                <p14:cNvContentPartPr/>
                <p14:nvPr/>
              </p14:nvContentPartPr>
              <p14:xfrm>
                <a:off x="1962799" y="335878"/>
                <a:ext cx="111240" cy="25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67E879-64F4-447F-BBA9-722EF19744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3799" y="327238"/>
                  <a:ext cx="128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C3C2D9-929C-425D-9380-71EC5370BB85}"/>
                    </a:ext>
                  </a:extLst>
                </p14:cNvPr>
                <p14:cNvContentPartPr/>
                <p14:nvPr/>
              </p14:nvContentPartPr>
              <p14:xfrm>
                <a:off x="2134159" y="296638"/>
                <a:ext cx="128520" cy="28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C3C2D9-929C-425D-9380-71EC5370BB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5519" y="287998"/>
                  <a:ext cx="146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2D9061-C147-43C3-ABE8-1D12268B3283}"/>
                    </a:ext>
                  </a:extLst>
                </p14:cNvPr>
                <p14:cNvContentPartPr/>
                <p14:nvPr/>
              </p14:nvContentPartPr>
              <p14:xfrm>
                <a:off x="1775239" y="577078"/>
                <a:ext cx="488160" cy="3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2D9061-C147-43C3-ABE8-1D12268B32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6599" y="568078"/>
                  <a:ext cx="505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98A8AA-BF80-468D-8F2E-18FAEE712F0F}"/>
                    </a:ext>
                  </a:extLst>
                </p14:cNvPr>
                <p14:cNvContentPartPr/>
                <p14:nvPr/>
              </p14:nvContentPartPr>
              <p14:xfrm>
                <a:off x="1832479" y="212038"/>
                <a:ext cx="74160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98A8AA-BF80-468D-8F2E-18FAEE712F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3479" y="203398"/>
                  <a:ext cx="759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75F6A8-DDFF-43C0-84B9-C7CFEC2A62CE}"/>
                    </a:ext>
                  </a:extLst>
                </p14:cNvPr>
                <p14:cNvContentPartPr/>
                <p14:nvPr/>
              </p14:nvContentPartPr>
              <p14:xfrm>
                <a:off x="2659039" y="316078"/>
                <a:ext cx="65880" cy="2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75F6A8-DDFF-43C0-84B9-C7CFEC2A62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0399" y="307078"/>
                  <a:ext cx="8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AC5DFE-B46F-4069-90E5-52333DAF4CF7}"/>
                    </a:ext>
                  </a:extLst>
                </p14:cNvPr>
                <p14:cNvContentPartPr/>
                <p14:nvPr/>
              </p14:nvContentPartPr>
              <p14:xfrm>
                <a:off x="2607559" y="502198"/>
                <a:ext cx="38160" cy="46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AC5DFE-B46F-4069-90E5-52333DAF4C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8559" y="493558"/>
                  <a:ext cx="55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6FAC09-45CD-443F-B4B9-41782F0EDC85}"/>
                    </a:ext>
                  </a:extLst>
                </p14:cNvPr>
                <p14:cNvContentPartPr/>
                <p14:nvPr/>
              </p14:nvContentPartPr>
              <p14:xfrm>
                <a:off x="2952079" y="248758"/>
                <a:ext cx="591480" cy="278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6FAC09-45CD-443F-B4B9-41782F0ED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3079" y="239758"/>
                  <a:ext cx="6091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22BA5-3D78-473F-AA54-0AC629398155}"/>
              </a:ext>
            </a:extLst>
          </p:cNvPr>
          <p:cNvGrpSpPr/>
          <p:nvPr/>
        </p:nvGrpSpPr>
        <p:grpSpPr>
          <a:xfrm>
            <a:off x="3903559" y="318598"/>
            <a:ext cx="396360" cy="203760"/>
            <a:chOff x="3903559" y="318598"/>
            <a:chExt cx="3963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31D8D9-9D41-4A0A-9A19-AA049D09A406}"/>
                    </a:ext>
                  </a:extLst>
                </p14:cNvPr>
                <p14:cNvContentPartPr/>
                <p14:nvPr/>
              </p14:nvContentPartPr>
              <p14:xfrm>
                <a:off x="3903559" y="400678"/>
                <a:ext cx="79560" cy="11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31D8D9-9D41-4A0A-9A19-AA049D09A4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4559" y="392038"/>
                  <a:ext cx="9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05C2AB-2F88-4E79-866F-67F71334687D}"/>
                    </a:ext>
                  </a:extLst>
                </p14:cNvPr>
                <p14:cNvContentPartPr/>
                <p14:nvPr/>
              </p14:nvContentPartPr>
              <p14:xfrm>
                <a:off x="4087159" y="318598"/>
                <a:ext cx="212760" cy="20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05C2AB-2F88-4E79-866F-67F7133468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8519" y="309958"/>
                  <a:ext cx="230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874664-AF67-4816-A908-228A85B9BD8B}"/>
              </a:ext>
            </a:extLst>
          </p:cNvPr>
          <p:cNvGrpSpPr/>
          <p:nvPr/>
        </p:nvGrpSpPr>
        <p:grpSpPr>
          <a:xfrm>
            <a:off x="4729399" y="116998"/>
            <a:ext cx="2811240" cy="461520"/>
            <a:chOff x="4729399" y="116998"/>
            <a:chExt cx="281124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AA57FA-5DA0-43C4-8AAD-C7A0F62C4B39}"/>
                    </a:ext>
                  </a:extLst>
                </p14:cNvPr>
                <p14:cNvContentPartPr/>
                <p14:nvPr/>
              </p14:nvContentPartPr>
              <p14:xfrm>
                <a:off x="4729399" y="374758"/>
                <a:ext cx="254880" cy="154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AA57FA-5DA0-43C4-8AAD-C7A0F62C4B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0759" y="365758"/>
                  <a:ext cx="272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B0C546-6430-43EB-9D32-C11E637D14C2}"/>
                    </a:ext>
                  </a:extLst>
                </p14:cNvPr>
                <p14:cNvContentPartPr/>
                <p14:nvPr/>
              </p14:nvContentPartPr>
              <p14:xfrm>
                <a:off x="5064919" y="381238"/>
                <a:ext cx="111240" cy="15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B0C546-6430-43EB-9D32-C11E637D14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5919" y="372238"/>
                  <a:ext cx="128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E9C436-6A1B-4B02-B832-096A5F086E9A}"/>
                    </a:ext>
                  </a:extLst>
                </p14:cNvPr>
                <p14:cNvContentPartPr/>
                <p14:nvPr/>
              </p14:nvContentPartPr>
              <p14:xfrm>
                <a:off x="5325199" y="116998"/>
                <a:ext cx="264600" cy="423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E9C436-6A1B-4B02-B832-096A5F086E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16199" y="107998"/>
                  <a:ext cx="2822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90C8DE-CC98-4391-A1C5-20B745676846}"/>
                    </a:ext>
                  </a:extLst>
                </p14:cNvPr>
                <p14:cNvContentPartPr/>
                <p14:nvPr/>
              </p14:nvContentPartPr>
              <p14:xfrm>
                <a:off x="5289559" y="321118"/>
                <a:ext cx="380520" cy="56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90C8DE-CC98-4391-A1C5-20B7456768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0559" y="312478"/>
                  <a:ext cx="398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DD63AE-74E9-4FE6-B79E-CBC8930EFFE2}"/>
                    </a:ext>
                  </a:extLst>
                </p14:cNvPr>
                <p14:cNvContentPartPr/>
                <p14:nvPr/>
              </p14:nvContentPartPr>
              <p14:xfrm>
                <a:off x="5852599" y="178198"/>
                <a:ext cx="233280" cy="36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DD63AE-74E9-4FE6-B79E-CBC8930EFF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43599" y="169558"/>
                  <a:ext cx="250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A6D357-2A39-4AB8-A7AE-6CE483079FF4}"/>
                    </a:ext>
                  </a:extLst>
                </p14:cNvPr>
                <p14:cNvContentPartPr/>
                <p14:nvPr/>
              </p14:nvContentPartPr>
              <p14:xfrm>
                <a:off x="5930359" y="257758"/>
                <a:ext cx="35100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A6D357-2A39-4AB8-A7AE-6CE483079F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1719" y="249118"/>
                  <a:ext cx="368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C69178-8DBA-4C45-886E-124D6BAC9DB9}"/>
                    </a:ext>
                  </a:extLst>
                </p14:cNvPr>
                <p14:cNvContentPartPr/>
                <p14:nvPr/>
              </p14:nvContentPartPr>
              <p14:xfrm>
                <a:off x="5962399" y="426598"/>
                <a:ext cx="133560" cy="5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C69178-8DBA-4C45-886E-124D6BAC9D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3399" y="417598"/>
                  <a:ext cx="151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437917-C922-43A3-9A86-C4489238671F}"/>
                    </a:ext>
                  </a:extLst>
                </p14:cNvPr>
                <p14:cNvContentPartPr/>
                <p14:nvPr/>
              </p14:nvContentPartPr>
              <p14:xfrm>
                <a:off x="6207919" y="374758"/>
                <a:ext cx="191520" cy="12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437917-C922-43A3-9A86-C448923867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98919" y="366118"/>
                  <a:ext cx="209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87FD35-BD1D-4F19-BD60-F7CF6FAA920F}"/>
                    </a:ext>
                  </a:extLst>
                </p14:cNvPr>
                <p14:cNvContentPartPr/>
                <p14:nvPr/>
              </p14:nvContentPartPr>
              <p14:xfrm>
                <a:off x="6498439" y="381238"/>
                <a:ext cx="110880" cy="115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87FD35-BD1D-4F19-BD60-F7CF6FAA92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89439" y="372238"/>
                  <a:ext cx="128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104C4A-0771-4364-95BB-75808C01063C}"/>
                    </a:ext>
                  </a:extLst>
                </p14:cNvPr>
                <p14:cNvContentPartPr/>
                <p14:nvPr/>
              </p14:nvContentPartPr>
              <p14:xfrm>
                <a:off x="6717319" y="361438"/>
                <a:ext cx="308520" cy="12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104C4A-0771-4364-95BB-75808C0106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8319" y="352438"/>
                  <a:ext cx="326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96468B-D3D8-4B4A-8195-58748B01F34D}"/>
                    </a:ext>
                  </a:extLst>
                </p14:cNvPr>
                <p14:cNvContentPartPr/>
                <p14:nvPr/>
              </p14:nvContentPartPr>
              <p14:xfrm>
                <a:off x="7071199" y="332278"/>
                <a:ext cx="27180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96468B-D3D8-4B4A-8195-58748B01F3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2559" y="323278"/>
                  <a:ext cx="289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F1AC85-21B3-41EA-861C-06179D606C29}"/>
                    </a:ext>
                  </a:extLst>
                </p14:cNvPr>
                <p14:cNvContentPartPr/>
                <p14:nvPr/>
              </p14:nvContentPartPr>
              <p14:xfrm>
                <a:off x="7524799" y="567358"/>
                <a:ext cx="15840" cy="11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F1AC85-21B3-41EA-861C-06179D606C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6159" y="558718"/>
                  <a:ext cx="334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DB2232-652A-4B2F-9E8F-1F2D99E1A844}"/>
              </a:ext>
            </a:extLst>
          </p:cNvPr>
          <p:cNvGrpSpPr/>
          <p:nvPr/>
        </p:nvGrpSpPr>
        <p:grpSpPr>
          <a:xfrm>
            <a:off x="7791559" y="287998"/>
            <a:ext cx="691920" cy="283680"/>
            <a:chOff x="7791559" y="287998"/>
            <a:chExt cx="691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F1817A-C5FF-4EBD-8E67-2FC2AFB4AB09}"/>
                    </a:ext>
                  </a:extLst>
                </p14:cNvPr>
                <p14:cNvContentPartPr/>
                <p14:nvPr/>
              </p14:nvContentPartPr>
              <p14:xfrm>
                <a:off x="7980919" y="363238"/>
                <a:ext cx="10116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F1817A-C5FF-4EBD-8E67-2FC2AFB4AB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1919" y="354598"/>
                  <a:ext cx="118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15E22A-5678-43FD-97CA-632E881BAC32}"/>
                    </a:ext>
                  </a:extLst>
                </p14:cNvPr>
                <p14:cNvContentPartPr/>
                <p14:nvPr/>
              </p14:nvContentPartPr>
              <p14:xfrm>
                <a:off x="7791559" y="499678"/>
                <a:ext cx="359640" cy="72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15E22A-5678-43FD-97CA-632E881BAC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82919" y="490678"/>
                  <a:ext cx="37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C22EC1-B675-49C7-81B9-F2A655ADBC8C}"/>
                    </a:ext>
                  </a:extLst>
                </p14:cNvPr>
                <p14:cNvContentPartPr/>
                <p14:nvPr/>
              </p14:nvContentPartPr>
              <p14:xfrm>
                <a:off x="7834039" y="287998"/>
                <a:ext cx="41112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C22EC1-B675-49C7-81B9-F2A655ADBC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25399" y="279358"/>
                  <a:ext cx="428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F191B0-5E5C-49AA-BA0A-9550B67E5471}"/>
                    </a:ext>
                  </a:extLst>
                </p14:cNvPr>
                <p14:cNvContentPartPr/>
                <p14:nvPr/>
              </p14:nvContentPartPr>
              <p14:xfrm>
                <a:off x="8282599" y="404278"/>
                <a:ext cx="20088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F191B0-5E5C-49AA-BA0A-9550B67E54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73599" y="395278"/>
                  <a:ext cx="2185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829525-9DDD-45D9-AA3E-6FC596535893}"/>
              </a:ext>
            </a:extLst>
          </p:cNvPr>
          <p:cNvGrpSpPr/>
          <p:nvPr/>
        </p:nvGrpSpPr>
        <p:grpSpPr>
          <a:xfrm>
            <a:off x="8808199" y="122398"/>
            <a:ext cx="987480" cy="444600"/>
            <a:chOff x="8808199" y="122398"/>
            <a:chExt cx="98748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92E304-4425-4994-A1A7-EB657F79236C}"/>
                    </a:ext>
                  </a:extLst>
                </p14:cNvPr>
                <p14:cNvContentPartPr/>
                <p14:nvPr/>
              </p14:nvContentPartPr>
              <p14:xfrm>
                <a:off x="8896759" y="187198"/>
                <a:ext cx="258480" cy="37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92E304-4425-4994-A1A7-EB657F7923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88119" y="178558"/>
                  <a:ext cx="276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34ED23-2088-43B1-AE61-6C06EF547156}"/>
                    </a:ext>
                  </a:extLst>
                </p14:cNvPr>
                <p14:cNvContentPartPr/>
                <p14:nvPr/>
              </p14:nvContentPartPr>
              <p14:xfrm>
                <a:off x="8808199" y="349918"/>
                <a:ext cx="404640" cy="64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34ED23-2088-43B1-AE61-6C06EF5471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99199" y="341278"/>
                  <a:ext cx="422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620F0A-8F32-4714-AE8D-ADE02D75754D}"/>
                    </a:ext>
                  </a:extLst>
                </p14:cNvPr>
                <p14:cNvContentPartPr/>
                <p14:nvPr/>
              </p14:nvContentPartPr>
              <p14:xfrm>
                <a:off x="9226879" y="122398"/>
                <a:ext cx="265320" cy="37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620F0A-8F32-4714-AE8D-ADE02D7575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17879" y="113398"/>
                  <a:ext cx="282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C72A22-CB02-40B1-8E40-47CDC53F1BB9}"/>
                    </a:ext>
                  </a:extLst>
                </p14:cNvPr>
                <p14:cNvContentPartPr/>
                <p14:nvPr/>
              </p14:nvContentPartPr>
              <p14:xfrm>
                <a:off x="9450439" y="398518"/>
                <a:ext cx="69840" cy="138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C72A22-CB02-40B1-8E40-47CDC53F1B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41439" y="389518"/>
                  <a:ext cx="87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FD228E-FBBB-40DB-8525-C8E1737115B7}"/>
                    </a:ext>
                  </a:extLst>
                </p14:cNvPr>
                <p14:cNvContentPartPr/>
                <p14:nvPr/>
              </p14:nvContentPartPr>
              <p14:xfrm>
                <a:off x="9671479" y="343078"/>
                <a:ext cx="124200" cy="16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FD228E-FBBB-40DB-8525-C8E1737115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62839" y="334078"/>
                  <a:ext cx="1418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67B7F3-F588-4A2C-9BE6-11D5F3ED1A48}"/>
              </a:ext>
            </a:extLst>
          </p:cNvPr>
          <p:cNvGrpSpPr/>
          <p:nvPr/>
        </p:nvGrpSpPr>
        <p:grpSpPr>
          <a:xfrm>
            <a:off x="10125439" y="354238"/>
            <a:ext cx="1155960" cy="487800"/>
            <a:chOff x="10125439" y="354238"/>
            <a:chExt cx="11559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D6C0CB-C22B-4D34-8811-BE3B0C2C6F61}"/>
                    </a:ext>
                  </a:extLst>
                </p14:cNvPr>
                <p14:cNvContentPartPr/>
                <p14:nvPr/>
              </p14:nvContentPartPr>
              <p14:xfrm>
                <a:off x="10125439" y="357478"/>
                <a:ext cx="254880" cy="185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D6C0CB-C22B-4D34-8811-BE3B0C2C6F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16799" y="348838"/>
                  <a:ext cx="272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514A1F-8D00-488D-BD74-B5D995CB195B}"/>
                    </a:ext>
                  </a:extLst>
                </p14:cNvPr>
                <p14:cNvContentPartPr/>
                <p14:nvPr/>
              </p14:nvContentPartPr>
              <p14:xfrm>
                <a:off x="10388599" y="412198"/>
                <a:ext cx="125280" cy="123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514A1F-8D00-488D-BD74-B5D995CB19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79599" y="403558"/>
                  <a:ext cx="14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804C03-BF3D-4554-A781-B84798B34E4B}"/>
                    </a:ext>
                  </a:extLst>
                </p14:cNvPr>
                <p14:cNvContentPartPr/>
                <p14:nvPr/>
              </p14:nvContentPartPr>
              <p14:xfrm>
                <a:off x="10669039" y="354238"/>
                <a:ext cx="122040" cy="180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804C03-BF3D-4554-A781-B84798B34E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60399" y="345598"/>
                  <a:ext cx="139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10BF19-58B2-47A8-BD65-DDBF824C567F}"/>
                    </a:ext>
                  </a:extLst>
                </p14:cNvPr>
                <p14:cNvContentPartPr/>
                <p14:nvPr/>
              </p14:nvContentPartPr>
              <p14:xfrm>
                <a:off x="10867039" y="374398"/>
                <a:ext cx="295920" cy="20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10BF19-58B2-47A8-BD65-DDBF824C56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58399" y="365398"/>
                  <a:ext cx="31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695BE6-C96A-475E-BD97-7F841CAB1DF5}"/>
                    </a:ext>
                  </a:extLst>
                </p14:cNvPr>
                <p14:cNvContentPartPr/>
                <p14:nvPr/>
              </p14:nvContentPartPr>
              <p14:xfrm>
                <a:off x="11181679" y="598678"/>
                <a:ext cx="99720" cy="24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695BE6-C96A-475E-BD97-7F841CAB1D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73039" y="589678"/>
                  <a:ext cx="1173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15FE3D-6876-46EC-B494-260BBDF40ABB}"/>
              </a:ext>
            </a:extLst>
          </p:cNvPr>
          <p:cNvGrpSpPr/>
          <p:nvPr/>
        </p:nvGrpSpPr>
        <p:grpSpPr>
          <a:xfrm>
            <a:off x="628639" y="942478"/>
            <a:ext cx="605160" cy="293760"/>
            <a:chOff x="628639" y="942478"/>
            <a:chExt cx="6051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DF17B8-D22C-4D90-AAF6-3CA58C0F9720}"/>
                    </a:ext>
                  </a:extLst>
                </p14:cNvPr>
                <p14:cNvContentPartPr/>
                <p14:nvPr/>
              </p14:nvContentPartPr>
              <p14:xfrm>
                <a:off x="628639" y="942478"/>
                <a:ext cx="415440" cy="29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DF17B8-D22C-4D90-AAF6-3CA58C0F97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9639" y="933478"/>
                  <a:ext cx="43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E39DCC-DA9A-47DD-AA06-70120E0956B2}"/>
                    </a:ext>
                  </a:extLst>
                </p14:cNvPr>
                <p14:cNvContentPartPr/>
                <p14:nvPr/>
              </p14:nvContentPartPr>
              <p14:xfrm>
                <a:off x="992599" y="982798"/>
                <a:ext cx="241200" cy="21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E39DCC-DA9A-47DD-AA06-70120E0956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3959" y="973798"/>
                  <a:ext cx="258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33F2B1-919F-41F7-A9BA-ED35C8D2892A}"/>
              </a:ext>
            </a:extLst>
          </p:cNvPr>
          <p:cNvGrpSpPr/>
          <p:nvPr/>
        </p:nvGrpSpPr>
        <p:grpSpPr>
          <a:xfrm>
            <a:off x="1597759" y="745918"/>
            <a:ext cx="3335040" cy="663480"/>
            <a:chOff x="1597759" y="745918"/>
            <a:chExt cx="333504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716D6-19A3-4B1D-9CFA-8D8CAE27E050}"/>
                    </a:ext>
                  </a:extLst>
                </p14:cNvPr>
                <p14:cNvContentPartPr/>
                <p14:nvPr/>
              </p14:nvContentPartPr>
              <p14:xfrm>
                <a:off x="1597759" y="986398"/>
                <a:ext cx="260280" cy="25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716D6-19A3-4B1D-9CFA-8D8CAE27E0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89119" y="977398"/>
                  <a:ext cx="277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778974-8FF6-43A8-9A6B-438C377D7F7E}"/>
                    </a:ext>
                  </a:extLst>
                </p14:cNvPr>
                <p14:cNvContentPartPr/>
                <p14:nvPr/>
              </p14:nvContentPartPr>
              <p14:xfrm>
                <a:off x="1830679" y="1022758"/>
                <a:ext cx="403560" cy="19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778974-8FF6-43A8-9A6B-438C377D7F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22039" y="1014118"/>
                  <a:ext cx="42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A18BAB-BAAD-4D77-9017-3755B1075345}"/>
                    </a:ext>
                  </a:extLst>
                </p14:cNvPr>
                <p14:cNvContentPartPr/>
                <p14:nvPr/>
              </p14:nvContentPartPr>
              <p14:xfrm>
                <a:off x="2495599" y="745918"/>
                <a:ext cx="263880" cy="484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A18BAB-BAAD-4D77-9017-3755B10753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86959" y="737278"/>
                  <a:ext cx="2815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EAD0F3-E59A-4A1C-8AB7-17E3948B285D}"/>
                    </a:ext>
                  </a:extLst>
                </p14:cNvPr>
                <p14:cNvContentPartPr/>
                <p14:nvPr/>
              </p14:nvContentPartPr>
              <p14:xfrm>
                <a:off x="2441599" y="950038"/>
                <a:ext cx="346320" cy="71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EAD0F3-E59A-4A1C-8AB7-17E3948B28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32959" y="941398"/>
                  <a:ext cx="363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144F61-9B95-4325-980C-7AC0AA75B0F5}"/>
                    </a:ext>
                  </a:extLst>
                </p14:cNvPr>
                <p14:cNvContentPartPr/>
                <p14:nvPr/>
              </p14:nvContentPartPr>
              <p14:xfrm>
                <a:off x="2511079" y="771478"/>
                <a:ext cx="2088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144F61-9B95-4325-980C-7AC0AA75B0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2079" y="762478"/>
                  <a:ext cx="38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8F49EC-EE5E-49FA-AF80-DBA5014A42D2}"/>
                    </a:ext>
                  </a:extLst>
                </p14:cNvPr>
                <p14:cNvContentPartPr/>
                <p14:nvPr/>
              </p14:nvContentPartPr>
              <p14:xfrm>
                <a:off x="3053239" y="951478"/>
                <a:ext cx="215280" cy="20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8F49EC-EE5E-49FA-AF80-DBA5014A42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4599" y="942478"/>
                  <a:ext cx="23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F4D9A4-A0A7-49C8-A4CD-E03B53AE505B}"/>
                    </a:ext>
                  </a:extLst>
                </p14:cNvPr>
                <p14:cNvContentPartPr/>
                <p14:nvPr/>
              </p14:nvContentPartPr>
              <p14:xfrm>
                <a:off x="3297319" y="979558"/>
                <a:ext cx="15264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F4D9A4-A0A7-49C8-A4CD-E03B53AE50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88319" y="970918"/>
                  <a:ext cx="170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01FD87-48E7-4467-836D-495249D1007A}"/>
                    </a:ext>
                  </a:extLst>
                </p14:cNvPr>
                <p14:cNvContentPartPr/>
                <p14:nvPr/>
              </p14:nvContentPartPr>
              <p14:xfrm>
                <a:off x="3532399" y="990718"/>
                <a:ext cx="292320" cy="12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01FD87-48E7-4467-836D-495249D100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3399" y="981718"/>
                  <a:ext cx="309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127D91-9E31-42C6-A329-EC3E94913E1F}"/>
                    </a:ext>
                  </a:extLst>
                </p14:cNvPr>
                <p14:cNvContentPartPr/>
                <p14:nvPr/>
              </p14:nvContentPartPr>
              <p14:xfrm>
                <a:off x="3787999" y="1004398"/>
                <a:ext cx="229320" cy="40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127D91-9E31-42C6-A329-EC3E94913E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79359" y="995398"/>
                  <a:ext cx="246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DFBD15-C746-423E-9D68-F742AD40845F}"/>
                    </a:ext>
                  </a:extLst>
                </p14:cNvPr>
                <p14:cNvContentPartPr/>
                <p14:nvPr/>
              </p14:nvContentPartPr>
              <p14:xfrm>
                <a:off x="3940639" y="937078"/>
                <a:ext cx="274320" cy="208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DFBD15-C746-423E-9D68-F742AD4084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31639" y="928438"/>
                  <a:ext cx="291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4A788D-E09F-4587-B73C-850E6AFE01FE}"/>
                    </a:ext>
                  </a:extLst>
                </p14:cNvPr>
                <p14:cNvContentPartPr/>
                <p14:nvPr/>
              </p14:nvContentPartPr>
              <p14:xfrm>
                <a:off x="4234759" y="973798"/>
                <a:ext cx="197640" cy="147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4A788D-E09F-4587-B73C-850E6AFE01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26119" y="964798"/>
                  <a:ext cx="215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61488B-5414-41D0-AE45-08C3C299701D}"/>
                    </a:ext>
                  </a:extLst>
                </p14:cNvPr>
                <p14:cNvContentPartPr/>
                <p14:nvPr/>
              </p14:nvContentPartPr>
              <p14:xfrm>
                <a:off x="4462639" y="955798"/>
                <a:ext cx="249120" cy="18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61488B-5414-41D0-AE45-08C3C29970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3999" y="947158"/>
                  <a:ext cx="266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8A3544-E49D-447C-9B0E-DD813BEDEF25}"/>
                    </a:ext>
                  </a:extLst>
                </p14:cNvPr>
                <p14:cNvContentPartPr/>
                <p14:nvPr/>
              </p14:nvContentPartPr>
              <p14:xfrm>
                <a:off x="4698439" y="949678"/>
                <a:ext cx="234360" cy="190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8A3544-E49D-447C-9B0E-DD813BEDEF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89799" y="941038"/>
                  <a:ext cx="2520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00D100-F063-41B9-A20B-3A46BAF6DBCF}"/>
              </a:ext>
            </a:extLst>
          </p:cNvPr>
          <p:cNvGrpSpPr/>
          <p:nvPr/>
        </p:nvGrpSpPr>
        <p:grpSpPr>
          <a:xfrm>
            <a:off x="5316919" y="713518"/>
            <a:ext cx="455760" cy="424800"/>
            <a:chOff x="5316919" y="713518"/>
            <a:chExt cx="4557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96F8F1-C626-4245-BC8B-8D9F19312766}"/>
                    </a:ext>
                  </a:extLst>
                </p14:cNvPr>
                <p14:cNvContentPartPr/>
                <p14:nvPr/>
              </p14:nvContentPartPr>
              <p14:xfrm>
                <a:off x="5316919" y="896398"/>
                <a:ext cx="169200" cy="24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96F8F1-C626-4245-BC8B-8D9F193127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7919" y="887758"/>
                  <a:ext cx="186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B40EF1-23AB-4E13-82C5-5637273A7451}"/>
                    </a:ext>
                  </a:extLst>
                </p14:cNvPr>
                <p14:cNvContentPartPr/>
                <p14:nvPr/>
              </p14:nvContentPartPr>
              <p14:xfrm>
                <a:off x="5428519" y="713518"/>
                <a:ext cx="344160" cy="259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B40EF1-23AB-4E13-82C5-5637273A74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19879" y="704518"/>
                  <a:ext cx="3618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96CF74F-5D10-4680-94B5-8990FAEDF740}"/>
              </a:ext>
            </a:extLst>
          </p:cNvPr>
          <p:cNvGrpSpPr/>
          <p:nvPr/>
        </p:nvGrpSpPr>
        <p:grpSpPr>
          <a:xfrm>
            <a:off x="6069319" y="756718"/>
            <a:ext cx="1339200" cy="401400"/>
            <a:chOff x="6069319" y="756718"/>
            <a:chExt cx="133920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19408D9-BE4A-467C-983A-EF289BE1E0FD}"/>
                    </a:ext>
                  </a:extLst>
                </p14:cNvPr>
                <p14:cNvContentPartPr/>
                <p14:nvPr/>
              </p14:nvContentPartPr>
              <p14:xfrm>
                <a:off x="6160399" y="756718"/>
                <a:ext cx="226080" cy="40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19408D9-BE4A-467C-983A-EF289BE1E0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51759" y="747718"/>
                  <a:ext cx="2437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80A381-2A76-438C-BC30-ABBEACA8A613}"/>
                    </a:ext>
                  </a:extLst>
                </p14:cNvPr>
                <p14:cNvContentPartPr/>
                <p14:nvPr/>
              </p14:nvContentPartPr>
              <p14:xfrm>
                <a:off x="6069319" y="939958"/>
                <a:ext cx="332280" cy="4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80A381-2A76-438C-BC30-ABBEACA8A61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0319" y="930958"/>
                  <a:ext cx="349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827E83-4FA0-46B6-908A-D5ECA7F07A23}"/>
                    </a:ext>
                  </a:extLst>
                </p14:cNvPr>
                <p14:cNvContentPartPr/>
                <p14:nvPr/>
              </p14:nvContentPartPr>
              <p14:xfrm>
                <a:off x="6439399" y="982078"/>
                <a:ext cx="146520" cy="12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827E83-4FA0-46B6-908A-D5ECA7F07A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30759" y="973078"/>
                  <a:ext cx="164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F8B9FD-6412-4366-8FEA-D6A731730BD4}"/>
                    </a:ext>
                  </a:extLst>
                </p14:cNvPr>
                <p14:cNvContentPartPr/>
                <p14:nvPr/>
              </p14:nvContentPartPr>
              <p14:xfrm>
                <a:off x="6842959" y="892798"/>
                <a:ext cx="565560" cy="20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F8B9FD-6412-4366-8FEA-D6A731730B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34319" y="883798"/>
                  <a:ext cx="5832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47280C-F1FE-4EC0-8275-9B9372CB6540}"/>
              </a:ext>
            </a:extLst>
          </p:cNvPr>
          <p:cNvGrpSpPr/>
          <p:nvPr/>
        </p:nvGrpSpPr>
        <p:grpSpPr>
          <a:xfrm>
            <a:off x="7829719" y="690478"/>
            <a:ext cx="1798560" cy="438480"/>
            <a:chOff x="7829719" y="690478"/>
            <a:chExt cx="179856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83B32B-12A7-4D58-B822-DDE0C2BCD384}"/>
                    </a:ext>
                  </a:extLst>
                </p14:cNvPr>
                <p14:cNvContentPartPr/>
                <p14:nvPr/>
              </p14:nvContentPartPr>
              <p14:xfrm>
                <a:off x="7829719" y="690478"/>
                <a:ext cx="277920" cy="433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83B32B-12A7-4D58-B822-DDE0C2BCD3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0719" y="681838"/>
                  <a:ext cx="295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0CB382-1685-4582-82B9-4CA9A847B3DE}"/>
                    </a:ext>
                  </a:extLst>
                </p14:cNvPr>
                <p14:cNvContentPartPr/>
                <p14:nvPr/>
              </p14:nvContentPartPr>
              <p14:xfrm>
                <a:off x="8175679" y="905758"/>
                <a:ext cx="277200" cy="178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0CB382-1685-4582-82B9-4CA9A847B3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66679" y="896758"/>
                  <a:ext cx="294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F5C2A0-EEBB-4986-9AF4-172BD5620217}"/>
                    </a:ext>
                  </a:extLst>
                </p14:cNvPr>
                <p14:cNvContentPartPr/>
                <p14:nvPr/>
              </p14:nvContentPartPr>
              <p14:xfrm>
                <a:off x="8463319" y="907198"/>
                <a:ext cx="205560" cy="20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F5C2A0-EEBB-4986-9AF4-172BD56202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54319" y="898558"/>
                  <a:ext cx="223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4743CD-AC0A-4017-9239-34697FCCE4E3}"/>
                    </a:ext>
                  </a:extLst>
                </p14:cNvPr>
                <p14:cNvContentPartPr/>
                <p14:nvPr/>
              </p14:nvContentPartPr>
              <p14:xfrm>
                <a:off x="8695879" y="941758"/>
                <a:ext cx="194760" cy="13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4743CD-AC0A-4017-9239-34697FCCE4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87239" y="932758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522F517-E126-4207-AB8E-065D1EBBCF22}"/>
                    </a:ext>
                  </a:extLst>
                </p14:cNvPr>
                <p14:cNvContentPartPr/>
                <p14:nvPr/>
              </p14:nvContentPartPr>
              <p14:xfrm>
                <a:off x="8974519" y="978118"/>
                <a:ext cx="207720" cy="133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22F517-E126-4207-AB8E-065D1EBBCF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65519" y="969478"/>
                  <a:ext cx="225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3D4CC-A61C-4A77-84B5-5FA705A9B8F2}"/>
                    </a:ext>
                  </a:extLst>
                </p14:cNvPr>
                <p14:cNvContentPartPr/>
                <p14:nvPr/>
              </p14:nvContentPartPr>
              <p14:xfrm>
                <a:off x="9194119" y="909358"/>
                <a:ext cx="185400" cy="201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3D4CC-A61C-4A77-84B5-5FA705A9B8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85479" y="900358"/>
                  <a:ext cx="203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97BBF3-85FA-4E37-BEAF-30371ACF1D18}"/>
                    </a:ext>
                  </a:extLst>
                </p14:cNvPr>
                <p14:cNvContentPartPr/>
                <p14:nvPr/>
              </p14:nvContentPartPr>
              <p14:xfrm>
                <a:off x="9427399" y="958678"/>
                <a:ext cx="200880" cy="170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97BBF3-85FA-4E37-BEAF-30371ACF1D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18759" y="949678"/>
                  <a:ext cx="2185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95F4F1E-4565-44D5-B9C1-7E6D9EABA7B2}"/>
              </a:ext>
            </a:extLst>
          </p:cNvPr>
          <p:cNvGrpSpPr/>
          <p:nvPr/>
        </p:nvGrpSpPr>
        <p:grpSpPr>
          <a:xfrm>
            <a:off x="9970639" y="948958"/>
            <a:ext cx="529920" cy="171360"/>
            <a:chOff x="9970639" y="948958"/>
            <a:chExt cx="5299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C5CE47-D649-4152-B94D-8CC9BEC3CAE9}"/>
                    </a:ext>
                  </a:extLst>
                </p14:cNvPr>
                <p14:cNvContentPartPr/>
                <p14:nvPr/>
              </p14:nvContentPartPr>
              <p14:xfrm>
                <a:off x="9970639" y="948958"/>
                <a:ext cx="291240" cy="171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C5CE47-D649-4152-B94D-8CC9BEC3CA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61999" y="940318"/>
                  <a:ext cx="30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2EFF722-61AF-4870-A6D8-87A70EA10896}"/>
                    </a:ext>
                  </a:extLst>
                </p14:cNvPr>
                <p14:cNvContentPartPr/>
                <p14:nvPr/>
              </p14:nvContentPartPr>
              <p14:xfrm>
                <a:off x="10305439" y="964798"/>
                <a:ext cx="195120" cy="147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2EFF722-61AF-4870-A6D8-87A70EA108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96799" y="956158"/>
                  <a:ext cx="2127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A1E40E-9CFC-40F3-BAF2-E6C51DC849B5}"/>
              </a:ext>
            </a:extLst>
          </p:cNvPr>
          <p:cNvGrpSpPr/>
          <p:nvPr/>
        </p:nvGrpSpPr>
        <p:grpSpPr>
          <a:xfrm>
            <a:off x="672559" y="1411198"/>
            <a:ext cx="1337040" cy="426240"/>
            <a:chOff x="672559" y="1411198"/>
            <a:chExt cx="133704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477A5DA-BE81-4536-8C31-F23AA2AF2FF6}"/>
                    </a:ext>
                  </a:extLst>
                </p14:cNvPr>
                <p14:cNvContentPartPr/>
                <p14:nvPr/>
              </p14:nvContentPartPr>
              <p14:xfrm>
                <a:off x="672559" y="1652038"/>
                <a:ext cx="255600" cy="185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477A5DA-BE81-4536-8C31-F23AA2AF2F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3919" y="1643398"/>
                  <a:ext cx="273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454774-E298-4063-B8D8-305C313BD32A}"/>
                    </a:ext>
                  </a:extLst>
                </p14:cNvPr>
                <p14:cNvContentPartPr/>
                <p14:nvPr/>
              </p14:nvContentPartPr>
              <p14:xfrm>
                <a:off x="820519" y="1446838"/>
                <a:ext cx="264600" cy="348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454774-E298-4063-B8D8-305C313BD3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1519" y="1438198"/>
                  <a:ext cx="282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7BAB31-7D7B-473D-A59D-6B8B1D56CC36}"/>
                    </a:ext>
                  </a:extLst>
                </p14:cNvPr>
                <p14:cNvContentPartPr/>
                <p14:nvPr/>
              </p14:nvContentPartPr>
              <p14:xfrm>
                <a:off x="978199" y="1661038"/>
                <a:ext cx="148680" cy="16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7BAB31-7D7B-473D-A59D-6B8B1D56CC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9559" y="1652398"/>
                  <a:ext cx="166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0A5AC8-EBAD-41F8-8A1C-15AAC6A5EF97}"/>
                    </a:ext>
                  </a:extLst>
                </p14:cNvPr>
                <p14:cNvContentPartPr/>
                <p14:nvPr/>
              </p14:nvContentPartPr>
              <p14:xfrm>
                <a:off x="1167919" y="1690918"/>
                <a:ext cx="20232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0A5AC8-EBAD-41F8-8A1C-15AAC6A5EF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9279" y="1681918"/>
                  <a:ext cx="219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CBD589-DCB8-4BFC-BD98-95F8AE1B7027}"/>
                    </a:ext>
                  </a:extLst>
                </p14:cNvPr>
                <p14:cNvContentPartPr/>
                <p14:nvPr/>
              </p14:nvContentPartPr>
              <p14:xfrm>
                <a:off x="1584079" y="1558438"/>
                <a:ext cx="26640" cy="81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CBD589-DCB8-4BFC-BD98-95F8AE1B70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5079" y="1549798"/>
                  <a:ext cx="44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76F4228-7E8F-4E32-BD3C-280807EB97CA}"/>
                    </a:ext>
                  </a:extLst>
                </p14:cNvPr>
                <p14:cNvContentPartPr/>
                <p14:nvPr/>
              </p14:nvContentPartPr>
              <p14:xfrm>
                <a:off x="1743199" y="1411198"/>
                <a:ext cx="192600" cy="398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76F4228-7E8F-4E32-BD3C-280807EB97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34559" y="1402558"/>
                  <a:ext cx="2102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769DB4-8547-4D6F-89B7-6F7C4F86E385}"/>
                    </a:ext>
                  </a:extLst>
                </p14:cNvPr>
                <p14:cNvContentPartPr/>
                <p14:nvPr/>
              </p14:nvContentPartPr>
              <p14:xfrm>
                <a:off x="1733119" y="1624678"/>
                <a:ext cx="276480" cy="63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769DB4-8547-4D6F-89B7-6F7C4F86E3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24479" y="1616038"/>
                  <a:ext cx="2941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CF145A8-F5F1-4262-B6A3-76765523C83F}"/>
              </a:ext>
            </a:extLst>
          </p:cNvPr>
          <p:cNvGrpSpPr/>
          <p:nvPr/>
        </p:nvGrpSpPr>
        <p:grpSpPr>
          <a:xfrm>
            <a:off x="2275279" y="1423438"/>
            <a:ext cx="1297800" cy="331200"/>
            <a:chOff x="2275279" y="1423438"/>
            <a:chExt cx="129780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7CAD99-B84B-4F69-865C-E5DBA906EB8A}"/>
                    </a:ext>
                  </a:extLst>
                </p14:cNvPr>
                <p14:cNvContentPartPr/>
                <p14:nvPr/>
              </p14:nvContentPartPr>
              <p14:xfrm>
                <a:off x="2275279" y="1423438"/>
                <a:ext cx="202680" cy="331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7CAD99-B84B-4F69-865C-E5DBA906EB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66279" y="1414438"/>
                  <a:ext cx="220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4E9CA0-EEBB-4114-8279-81BD534D4F47}"/>
                    </a:ext>
                  </a:extLst>
                </p14:cNvPr>
                <p14:cNvContentPartPr/>
                <p14:nvPr/>
              </p14:nvContentPartPr>
              <p14:xfrm>
                <a:off x="2304439" y="1463398"/>
                <a:ext cx="328320" cy="19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4E9CA0-EEBB-4114-8279-81BD534D4F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95799" y="1454758"/>
                  <a:ext cx="345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913A3AF-8CE9-437E-8E87-B33BD72EB8FC}"/>
                    </a:ext>
                  </a:extLst>
                </p14:cNvPr>
                <p14:cNvContentPartPr/>
                <p14:nvPr/>
              </p14:nvContentPartPr>
              <p14:xfrm>
                <a:off x="2359519" y="1649518"/>
                <a:ext cx="140040" cy="79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913A3AF-8CE9-437E-8E87-B33BD72EB8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50519" y="1640878"/>
                  <a:ext cx="157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AAEFA9-494D-4BAC-9729-4B392641FB7D}"/>
                    </a:ext>
                  </a:extLst>
                </p14:cNvPr>
                <p14:cNvContentPartPr/>
                <p14:nvPr/>
              </p14:nvContentPartPr>
              <p14:xfrm>
                <a:off x="2648239" y="1597678"/>
                <a:ext cx="162000" cy="12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AAEFA9-494D-4BAC-9729-4B392641FB7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39599" y="1588678"/>
                  <a:ext cx="179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C2812C-EC88-421C-A11C-865FE12429AC}"/>
                    </a:ext>
                  </a:extLst>
                </p14:cNvPr>
                <p14:cNvContentPartPr/>
                <p14:nvPr/>
              </p14:nvContentPartPr>
              <p14:xfrm>
                <a:off x="2904919" y="1605958"/>
                <a:ext cx="147960" cy="10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C2812C-EC88-421C-A11C-865FE12429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95919" y="1596958"/>
                  <a:ext cx="165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005836-4B0A-45F7-82BA-9DB324880FA4}"/>
                    </a:ext>
                  </a:extLst>
                </p14:cNvPr>
                <p14:cNvContentPartPr/>
                <p14:nvPr/>
              </p14:nvContentPartPr>
              <p14:xfrm>
                <a:off x="3171319" y="1500478"/>
                <a:ext cx="401760" cy="18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005836-4B0A-45F7-82BA-9DB324880F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62319" y="1491478"/>
                  <a:ext cx="4194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79ADA-794A-447B-8B83-7ED9955CD169}"/>
              </a:ext>
            </a:extLst>
          </p:cNvPr>
          <p:cNvGrpSpPr/>
          <p:nvPr/>
        </p:nvGrpSpPr>
        <p:grpSpPr>
          <a:xfrm>
            <a:off x="3843799" y="1377718"/>
            <a:ext cx="676800" cy="276120"/>
            <a:chOff x="3843799" y="1377718"/>
            <a:chExt cx="676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41B413-0A28-4ACE-8604-FA44DC2EC7FB}"/>
                    </a:ext>
                  </a:extLst>
                </p14:cNvPr>
                <p14:cNvContentPartPr/>
                <p14:nvPr/>
              </p14:nvContentPartPr>
              <p14:xfrm>
                <a:off x="3843799" y="1377718"/>
                <a:ext cx="523080" cy="243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41B413-0A28-4ACE-8604-FA44DC2EC7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34799" y="1369078"/>
                  <a:ext cx="54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0DE7C6-BF55-4F55-AEEE-F9EC73827C87}"/>
                    </a:ext>
                  </a:extLst>
                </p14:cNvPr>
                <p14:cNvContentPartPr/>
                <p14:nvPr/>
              </p14:nvContentPartPr>
              <p14:xfrm>
                <a:off x="4510159" y="1651678"/>
                <a:ext cx="10440" cy="2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0DE7C6-BF55-4F55-AEEE-F9EC73827C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1159" y="1642678"/>
                  <a:ext cx="280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F2F6C1D-F457-48BD-AB80-DC1D8A5C1410}"/>
              </a:ext>
            </a:extLst>
          </p:cNvPr>
          <p:cNvGrpSpPr/>
          <p:nvPr/>
        </p:nvGrpSpPr>
        <p:grpSpPr>
          <a:xfrm>
            <a:off x="2974399" y="1906198"/>
            <a:ext cx="2023920" cy="594720"/>
            <a:chOff x="2974399" y="1906198"/>
            <a:chExt cx="202392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CBB4A6-DFAE-48CC-9E04-BCF90917669C}"/>
                    </a:ext>
                  </a:extLst>
                </p14:cNvPr>
                <p14:cNvContentPartPr/>
                <p14:nvPr/>
              </p14:nvContentPartPr>
              <p14:xfrm>
                <a:off x="2974399" y="1971718"/>
                <a:ext cx="453600" cy="296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CBB4A6-DFAE-48CC-9E04-BCF9091766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65759" y="1963078"/>
                  <a:ext cx="471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ABFFA42-74C6-4124-B079-DFB547B0449F}"/>
                    </a:ext>
                  </a:extLst>
                </p14:cNvPr>
                <p14:cNvContentPartPr/>
                <p14:nvPr/>
              </p14:nvContentPartPr>
              <p14:xfrm>
                <a:off x="3339079" y="2123998"/>
                <a:ext cx="170280" cy="116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ABFFA42-74C6-4124-B079-DFB547B044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30079" y="2114998"/>
                  <a:ext cx="18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4EBD46-8AF0-40DF-9CD9-25F1FCE81914}"/>
                    </a:ext>
                  </a:extLst>
                </p14:cNvPr>
                <p14:cNvContentPartPr/>
                <p14:nvPr/>
              </p14:nvContentPartPr>
              <p14:xfrm>
                <a:off x="3571999" y="2126158"/>
                <a:ext cx="280440" cy="83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4EBD46-8AF0-40DF-9CD9-25F1FCE819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2999" y="2117158"/>
                  <a:ext cx="298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739ADB-DFD7-47BD-977D-BBDA6C88B961}"/>
                    </a:ext>
                  </a:extLst>
                </p14:cNvPr>
                <p14:cNvContentPartPr/>
                <p14:nvPr/>
              </p14:nvContentPartPr>
              <p14:xfrm>
                <a:off x="3890599" y="2134078"/>
                <a:ext cx="238680" cy="99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739ADB-DFD7-47BD-977D-BBDA6C88B9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81959" y="2125078"/>
                  <a:ext cx="256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FA53CD-D537-432D-A545-2789634555DB}"/>
                    </a:ext>
                  </a:extLst>
                </p14:cNvPr>
                <p14:cNvContentPartPr/>
                <p14:nvPr/>
              </p14:nvContentPartPr>
              <p14:xfrm>
                <a:off x="4214239" y="2150638"/>
                <a:ext cx="134280" cy="10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FA53CD-D537-432D-A545-2789634555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05239" y="2141638"/>
                  <a:ext cx="151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4AD5CB-EB48-44D1-8B0C-27A2F17AE19D}"/>
                    </a:ext>
                  </a:extLst>
                </p14:cNvPr>
                <p14:cNvContentPartPr/>
                <p14:nvPr/>
              </p14:nvContentPartPr>
              <p14:xfrm>
                <a:off x="4424119" y="2165758"/>
                <a:ext cx="183240" cy="119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4AD5CB-EB48-44D1-8B0C-27A2F17AE1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15119" y="2156758"/>
                  <a:ext cx="200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E53BC5F-0C72-4191-93C4-35F6DE31478A}"/>
                    </a:ext>
                  </a:extLst>
                </p14:cNvPr>
                <p14:cNvContentPartPr/>
                <p14:nvPr/>
              </p14:nvContentPartPr>
              <p14:xfrm>
                <a:off x="4708879" y="1906198"/>
                <a:ext cx="205560" cy="34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E53BC5F-0C72-4191-93C4-35F6DE3147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00239" y="1897198"/>
                  <a:ext cx="223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1FD135-83A9-4C49-98EF-2B447B064FEC}"/>
                    </a:ext>
                  </a:extLst>
                </p14:cNvPr>
                <p14:cNvContentPartPr/>
                <p14:nvPr/>
              </p14:nvContentPartPr>
              <p14:xfrm>
                <a:off x="4852519" y="2167558"/>
                <a:ext cx="56160" cy="102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1FD135-83A9-4C49-98EF-2B447B064F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43879" y="2158558"/>
                  <a:ext cx="7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002B28-351A-42BA-B2EF-9A240999F718}"/>
                    </a:ext>
                  </a:extLst>
                </p14:cNvPr>
                <p14:cNvContentPartPr/>
                <p14:nvPr/>
              </p14:nvContentPartPr>
              <p14:xfrm>
                <a:off x="4775839" y="2096278"/>
                <a:ext cx="222480" cy="40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002B28-351A-42BA-B2EF-9A240999F7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67199" y="2087278"/>
                  <a:ext cx="24012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21787-4B6A-4BA6-9C0A-2F3788D099A2}"/>
              </a:ext>
            </a:extLst>
          </p:cNvPr>
          <p:cNvGrpSpPr/>
          <p:nvPr/>
        </p:nvGrpSpPr>
        <p:grpSpPr>
          <a:xfrm>
            <a:off x="8071999" y="1717918"/>
            <a:ext cx="2331720" cy="466920"/>
            <a:chOff x="8071999" y="1717918"/>
            <a:chExt cx="233172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5CE675-60A0-4CA0-BC7A-E93EF1337D9F}"/>
                    </a:ext>
                  </a:extLst>
                </p14:cNvPr>
                <p14:cNvContentPartPr/>
                <p14:nvPr/>
              </p14:nvContentPartPr>
              <p14:xfrm>
                <a:off x="8071999" y="2069278"/>
                <a:ext cx="101880" cy="87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5CE675-60A0-4CA0-BC7A-E93EF1337D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63359" y="2060638"/>
                  <a:ext cx="119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659F92-32D3-4146-A63F-DEE5B5B6BC1C}"/>
                    </a:ext>
                  </a:extLst>
                </p14:cNvPr>
                <p14:cNvContentPartPr/>
                <p14:nvPr/>
              </p14:nvContentPartPr>
              <p14:xfrm>
                <a:off x="8348479" y="1717918"/>
                <a:ext cx="442080" cy="46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659F92-32D3-4146-A63F-DEE5B5B6BC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39839" y="1709278"/>
                  <a:ext cx="459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5DD92D-A05F-4138-A7BD-FC21BECA1272}"/>
                    </a:ext>
                  </a:extLst>
                </p14:cNvPr>
                <p14:cNvContentPartPr/>
                <p14:nvPr/>
              </p14:nvContentPartPr>
              <p14:xfrm>
                <a:off x="8362879" y="2023558"/>
                <a:ext cx="285480" cy="63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5DD92D-A05F-4138-A7BD-FC21BECA12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53879" y="2014558"/>
                  <a:ext cx="30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83E2CC-E8BD-4D5B-89D5-1043DDEDA54B}"/>
                    </a:ext>
                  </a:extLst>
                </p14:cNvPr>
                <p14:cNvContentPartPr/>
                <p14:nvPr/>
              </p14:nvContentPartPr>
              <p14:xfrm>
                <a:off x="8840239" y="1875598"/>
                <a:ext cx="496080" cy="254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83E2CC-E8BD-4D5B-89D5-1043DDEDA5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31239" y="1866958"/>
                  <a:ext cx="513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C800FC-887B-401D-B772-ACB5712016BF}"/>
                    </a:ext>
                  </a:extLst>
                </p14:cNvPr>
                <p14:cNvContentPartPr/>
                <p14:nvPr/>
              </p14:nvContentPartPr>
              <p14:xfrm>
                <a:off x="9590479" y="1994038"/>
                <a:ext cx="187920" cy="124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C800FC-887B-401D-B772-ACB5712016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81839" y="1985398"/>
                  <a:ext cx="20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8DBE906-3B28-4A80-9D86-5CC02DE2A59D}"/>
                    </a:ext>
                  </a:extLst>
                </p14:cNvPr>
                <p14:cNvContentPartPr/>
                <p14:nvPr/>
              </p14:nvContentPartPr>
              <p14:xfrm>
                <a:off x="9860839" y="2004118"/>
                <a:ext cx="131040" cy="16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8DBE906-3B28-4A80-9D86-5CC02DE2A5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2199" y="1995478"/>
                  <a:ext cx="148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E26CF1C-3DC1-4B7C-9A93-189710678347}"/>
                    </a:ext>
                  </a:extLst>
                </p14:cNvPr>
                <p14:cNvContentPartPr/>
                <p14:nvPr/>
              </p14:nvContentPartPr>
              <p14:xfrm>
                <a:off x="10144519" y="1987198"/>
                <a:ext cx="259200" cy="145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E26CF1C-3DC1-4B7C-9A93-18971067834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35879" y="1978198"/>
                  <a:ext cx="2768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EA5626C-9F57-477E-A07B-D304A4EDCC0E}"/>
              </a:ext>
            </a:extLst>
          </p:cNvPr>
          <p:cNvGrpSpPr/>
          <p:nvPr/>
        </p:nvGrpSpPr>
        <p:grpSpPr>
          <a:xfrm>
            <a:off x="618199" y="2545918"/>
            <a:ext cx="10747800" cy="1802520"/>
            <a:chOff x="618199" y="2545918"/>
            <a:chExt cx="10747800" cy="180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CB7DFB-6944-4E3D-8705-EF424FEF133D}"/>
                    </a:ext>
                  </a:extLst>
                </p14:cNvPr>
                <p14:cNvContentPartPr/>
                <p14:nvPr/>
              </p14:nvContentPartPr>
              <p14:xfrm>
                <a:off x="702079" y="2721238"/>
                <a:ext cx="298800" cy="257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CB7DFB-6944-4E3D-8705-EF424FEF133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3079" y="2712238"/>
                  <a:ext cx="3164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94272F-B2B7-4138-8DD0-8BFC69315077}"/>
                    </a:ext>
                  </a:extLst>
                </p14:cNvPr>
                <p14:cNvContentPartPr/>
                <p14:nvPr/>
              </p14:nvContentPartPr>
              <p14:xfrm>
                <a:off x="1127239" y="2905558"/>
                <a:ext cx="26280" cy="37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94272F-B2B7-4138-8DD0-8BFC693150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8599" y="2896918"/>
                  <a:ext cx="43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6318CC-8161-48A3-9668-5462607BC716}"/>
                    </a:ext>
                  </a:extLst>
                </p14:cNvPr>
                <p14:cNvContentPartPr/>
                <p14:nvPr/>
              </p14:nvContentPartPr>
              <p14:xfrm>
                <a:off x="1390399" y="2674438"/>
                <a:ext cx="104040" cy="243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6318CC-8161-48A3-9668-5462607BC7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81399" y="2665798"/>
                  <a:ext cx="12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6A4531-6A57-44A2-8C3A-1665D36BB961}"/>
                    </a:ext>
                  </a:extLst>
                </p14:cNvPr>
                <p14:cNvContentPartPr/>
                <p14:nvPr/>
              </p14:nvContentPartPr>
              <p14:xfrm>
                <a:off x="1595959" y="2949478"/>
                <a:ext cx="111240" cy="205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6A4531-6A57-44A2-8C3A-1665D36BB96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87319" y="2940478"/>
                  <a:ext cx="128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F30552A-5EAA-4BD4-9E56-7E0B1EEA4384}"/>
                    </a:ext>
                  </a:extLst>
                </p14:cNvPr>
                <p14:cNvContentPartPr/>
                <p14:nvPr/>
              </p14:nvContentPartPr>
              <p14:xfrm>
                <a:off x="2011399" y="2716198"/>
                <a:ext cx="279720" cy="218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F30552A-5EAA-4BD4-9E56-7E0B1EEA438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02759" y="2707198"/>
                  <a:ext cx="297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EDA992-D893-43CE-83D9-AE5FA0FD0EC3}"/>
                    </a:ext>
                  </a:extLst>
                </p14:cNvPr>
                <p14:cNvContentPartPr/>
                <p14:nvPr/>
              </p14:nvContentPartPr>
              <p14:xfrm>
                <a:off x="2408479" y="2917438"/>
                <a:ext cx="7200" cy="18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EDA992-D893-43CE-83D9-AE5FA0FD0E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99839" y="2908798"/>
                  <a:ext cx="24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4800CF-F96A-4D1E-B450-9F394A50D6EE}"/>
                    </a:ext>
                  </a:extLst>
                </p14:cNvPr>
                <p14:cNvContentPartPr/>
                <p14:nvPr/>
              </p14:nvContentPartPr>
              <p14:xfrm>
                <a:off x="2558239" y="2704678"/>
                <a:ext cx="249480" cy="220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4800CF-F96A-4D1E-B450-9F394A50D6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49599" y="2696038"/>
                  <a:ext cx="267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D16B28-DE04-49C5-B8E9-0F6BF7E688DC}"/>
                    </a:ext>
                  </a:extLst>
                </p14:cNvPr>
                <p14:cNvContentPartPr/>
                <p14:nvPr/>
              </p14:nvContentPartPr>
              <p14:xfrm>
                <a:off x="2863879" y="2644558"/>
                <a:ext cx="384480" cy="278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D16B28-DE04-49C5-B8E9-0F6BF7E688D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55239" y="2635918"/>
                  <a:ext cx="402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C2CFA4A-B735-4750-BFB4-9BB89CFA65BD}"/>
                    </a:ext>
                  </a:extLst>
                </p14:cNvPr>
                <p14:cNvContentPartPr/>
                <p14:nvPr/>
              </p14:nvContentPartPr>
              <p14:xfrm>
                <a:off x="3120199" y="2912398"/>
                <a:ext cx="204480" cy="20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C2CFA4A-B735-4750-BFB4-9BB89CFA65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11559" y="2903758"/>
                  <a:ext cx="222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1A9926D-D56D-4FDE-8B63-48303F19476D}"/>
                    </a:ext>
                  </a:extLst>
                </p14:cNvPr>
                <p14:cNvContentPartPr/>
                <p14:nvPr/>
              </p14:nvContentPartPr>
              <p14:xfrm>
                <a:off x="3572719" y="2709358"/>
                <a:ext cx="241560" cy="161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1A9926D-D56D-4FDE-8B63-48303F1947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64079" y="2700718"/>
                  <a:ext cx="259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CD085F-334D-47F5-A1A7-D70D16923E21}"/>
                    </a:ext>
                  </a:extLst>
                </p14:cNvPr>
                <p14:cNvContentPartPr/>
                <p14:nvPr/>
              </p14:nvContentPartPr>
              <p14:xfrm>
                <a:off x="3853159" y="2750038"/>
                <a:ext cx="189720" cy="137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CD085F-334D-47F5-A1A7-D70D16923E2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44519" y="2741398"/>
                  <a:ext cx="207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A93083-7A0A-41BA-A6A7-8236415C8F53}"/>
                    </a:ext>
                  </a:extLst>
                </p14:cNvPr>
                <p14:cNvContentPartPr/>
                <p14:nvPr/>
              </p14:nvContentPartPr>
              <p14:xfrm>
                <a:off x="4110559" y="2703958"/>
                <a:ext cx="219960" cy="167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A93083-7A0A-41BA-A6A7-8236415C8F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01559" y="2695318"/>
                  <a:ext cx="237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EC73E7-9E06-4742-A81C-06DA7C0798CB}"/>
                    </a:ext>
                  </a:extLst>
                </p14:cNvPr>
                <p14:cNvContentPartPr/>
                <p14:nvPr/>
              </p14:nvContentPartPr>
              <p14:xfrm>
                <a:off x="4253479" y="2545918"/>
                <a:ext cx="226440" cy="316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EC73E7-9E06-4742-A81C-06DA7C0798C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4479" y="2537278"/>
                  <a:ext cx="244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E91F7E4-EF0C-49FD-9F18-187F0677E65F}"/>
                    </a:ext>
                  </a:extLst>
                </p14:cNvPr>
                <p14:cNvContentPartPr/>
                <p14:nvPr/>
              </p14:nvContentPartPr>
              <p14:xfrm>
                <a:off x="4703839" y="2637358"/>
                <a:ext cx="280440" cy="216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E91F7E4-EF0C-49FD-9F18-187F0677E6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94839" y="2628718"/>
                  <a:ext cx="298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6629AE-57C4-45C9-AC83-336942E46055}"/>
                    </a:ext>
                  </a:extLst>
                </p14:cNvPr>
                <p14:cNvContentPartPr/>
                <p14:nvPr/>
              </p14:nvContentPartPr>
              <p14:xfrm>
                <a:off x="5071399" y="2838958"/>
                <a:ext cx="25920" cy="33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6629AE-57C4-45C9-AC83-336942E460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62399" y="2829958"/>
                  <a:ext cx="43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EC4C5D3-801F-45D6-917B-2CA950B23AAC}"/>
                    </a:ext>
                  </a:extLst>
                </p14:cNvPr>
                <p14:cNvContentPartPr/>
                <p14:nvPr/>
              </p14:nvContentPartPr>
              <p14:xfrm>
                <a:off x="5244199" y="2663278"/>
                <a:ext cx="214560" cy="142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EC4C5D3-801F-45D6-917B-2CA950B23A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35559" y="2654278"/>
                  <a:ext cx="232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AFF523E-BBBC-4AA1-8D0A-A5FB1462E902}"/>
                    </a:ext>
                  </a:extLst>
                </p14:cNvPr>
                <p14:cNvContentPartPr/>
                <p14:nvPr/>
              </p14:nvContentPartPr>
              <p14:xfrm>
                <a:off x="5685199" y="2570758"/>
                <a:ext cx="102600" cy="229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AFF523E-BBBC-4AA1-8D0A-A5FB1462E9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76199" y="2561758"/>
                  <a:ext cx="120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54F8F2-90A4-47F6-AA29-FA2EAFDFA166}"/>
                    </a:ext>
                  </a:extLst>
                </p14:cNvPr>
                <p14:cNvContentPartPr/>
                <p14:nvPr/>
              </p14:nvContentPartPr>
              <p14:xfrm>
                <a:off x="2992759" y="3395518"/>
                <a:ext cx="80640" cy="135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54F8F2-90A4-47F6-AA29-FA2EAFDFA1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84119" y="3386518"/>
                  <a:ext cx="98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5AC596-899B-4A67-A164-4D8EAD7E1981}"/>
                    </a:ext>
                  </a:extLst>
                </p14:cNvPr>
                <p14:cNvContentPartPr/>
                <p14:nvPr/>
              </p14:nvContentPartPr>
              <p14:xfrm>
                <a:off x="2838319" y="3544558"/>
                <a:ext cx="322560" cy="38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5AC596-899B-4A67-A164-4D8EAD7E19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29679" y="3535918"/>
                  <a:ext cx="340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E169AA-6380-4B24-8B38-43466CB8F6EF}"/>
                    </a:ext>
                  </a:extLst>
                </p14:cNvPr>
                <p14:cNvContentPartPr/>
                <p14:nvPr/>
              </p14:nvContentPartPr>
              <p14:xfrm>
                <a:off x="2839039" y="3348718"/>
                <a:ext cx="425880" cy="9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E169AA-6380-4B24-8B38-43466CB8F6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30399" y="3339718"/>
                  <a:ext cx="44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EDDCA5-92E2-40F5-B942-76D60C72FC2E}"/>
                    </a:ext>
                  </a:extLst>
                </p14:cNvPr>
                <p14:cNvContentPartPr/>
                <p14:nvPr/>
              </p14:nvContentPartPr>
              <p14:xfrm>
                <a:off x="3416119" y="3129838"/>
                <a:ext cx="272520" cy="42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EDDCA5-92E2-40F5-B942-76D60C72FC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7479" y="3121198"/>
                  <a:ext cx="290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D2D8B3-D5BC-41B5-8F3B-6369BB2361A2}"/>
                    </a:ext>
                  </a:extLst>
                </p14:cNvPr>
                <p14:cNvContentPartPr/>
                <p14:nvPr/>
              </p14:nvContentPartPr>
              <p14:xfrm>
                <a:off x="3357079" y="3439438"/>
                <a:ext cx="268920" cy="60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D2D8B3-D5BC-41B5-8F3B-6369BB2361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48079" y="3430438"/>
                  <a:ext cx="286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5EA51A8-71F4-4A20-B1E9-75B383B5A7B0}"/>
                    </a:ext>
                  </a:extLst>
                </p14:cNvPr>
                <p14:cNvContentPartPr/>
                <p14:nvPr/>
              </p14:nvContentPartPr>
              <p14:xfrm>
                <a:off x="3953239" y="3301558"/>
                <a:ext cx="144720" cy="218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5EA51A8-71F4-4A20-B1E9-75B383B5A7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44599" y="3292558"/>
                  <a:ext cx="162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CFA32A3-0E8E-44BD-B78D-3076884B2669}"/>
                    </a:ext>
                  </a:extLst>
                </p14:cNvPr>
                <p14:cNvContentPartPr/>
                <p14:nvPr/>
              </p14:nvContentPartPr>
              <p14:xfrm>
                <a:off x="4013359" y="3154678"/>
                <a:ext cx="304200" cy="206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CFA32A3-0E8E-44BD-B78D-3076884B26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04359" y="3146038"/>
                  <a:ext cx="321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FBB54EA-DEE5-4DE8-9593-C2298F3B3010}"/>
                    </a:ext>
                  </a:extLst>
                </p14:cNvPr>
                <p14:cNvContentPartPr/>
                <p14:nvPr/>
              </p14:nvContentPartPr>
              <p14:xfrm>
                <a:off x="4141519" y="3341158"/>
                <a:ext cx="8640" cy="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FBB54EA-DEE5-4DE8-9593-C2298F3B30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32519" y="3332158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FCB9417-A779-496D-9B74-F2F5B5739C57}"/>
                    </a:ext>
                  </a:extLst>
                </p14:cNvPr>
                <p14:cNvContentPartPr/>
                <p14:nvPr/>
              </p14:nvContentPartPr>
              <p14:xfrm>
                <a:off x="4070959" y="3376798"/>
                <a:ext cx="41040" cy="22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FCB9417-A779-496D-9B74-F2F5B5739C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61959" y="3367798"/>
                  <a:ext cx="5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BF01BA-A39D-423A-89B6-685A79967146}"/>
                    </a:ext>
                  </a:extLst>
                </p14:cNvPr>
                <p14:cNvContentPartPr/>
                <p14:nvPr/>
              </p14:nvContentPartPr>
              <p14:xfrm>
                <a:off x="4412239" y="3216598"/>
                <a:ext cx="284400" cy="203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BF01BA-A39D-423A-89B6-685A7996714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03239" y="3207958"/>
                  <a:ext cx="302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8F7FE1-A74B-4403-81CF-FC69A571F3BB}"/>
                    </a:ext>
                  </a:extLst>
                </p14:cNvPr>
                <p14:cNvContentPartPr/>
                <p14:nvPr/>
              </p14:nvContentPartPr>
              <p14:xfrm>
                <a:off x="4913359" y="3250438"/>
                <a:ext cx="235800" cy="20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8F7FE1-A74B-4403-81CF-FC69A571F3B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04719" y="3241798"/>
                  <a:ext cx="253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6A5D98-CA5D-4E0D-8713-E56FAC243EDC}"/>
                    </a:ext>
                  </a:extLst>
                </p14:cNvPr>
                <p14:cNvContentPartPr/>
                <p14:nvPr/>
              </p14:nvContentPartPr>
              <p14:xfrm>
                <a:off x="5278399" y="3412438"/>
                <a:ext cx="35280" cy="34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6A5D98-CA5D-4E0D-8713-E56FAC243E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69759" y="3403798"/>
                  <a:ext cx="52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FFEE49-053F-42B6-B8FF-0FF190424DF5}"/>
                    </a:ext>
                  </a:extLst>
                </p14:cNvPr>
                <p14:cNvContentPartPr/>
                <p14:nvPr/>
              </p14:nvContentPartPr>
              <p14:xfrm>
                <a:off x="5445439" y="3280678"/>
                <a:ext cx="206640" cy="17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FFEE49-053F-42B6-B8FF-0FF190424D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36439" y="3271678"/>
                  <a:ext cx="224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7D58C3-DC3A-4402-9109-D6A7FB3BD9F6}"/>
                    </a:ext>
                  </a:extLst>
                </p14:cNvPr>
                <p14:cNvContentPartPr/>
                <p14:nvPr/>
              </p14:nvContentPartPr>
              <p14:xfrm>
                <a:off x="5810479" y="3170878"/>
                <a:ext cx="162360" cy="288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7D58C3-DC3A-4402-9109-D6A7FB3BD9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01479" y="3161878"/>
                  <a:ext cx="180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8B3DFCE-EDD5-46EA-AC72-743C7BA32A75}"/>
                    </a:ext>
                  </a:extLst>
                </p14:cNvPr>
                <p14:cNvContentPartPr/>
                <p14:nvPr/>
              </p14:nvContentPartPr>
              <p14:xfrm>
                <a:off x="5992999" y="3522958"/>
                <a:ext cx="183960" cy="2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8B3DFCE-EDD5-46EA-AC72-743C7BA32A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83999" y="3513958"/>
                  <a:ext cx="201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6A9AB35-8232-4F55-8D04-5C4F2C7461AA}"/>
                    </a:ext>
                  </a:extLst>
                </p14:cNvPr>
                <p14:cNvContentPartPr/>
                <p14:nvPr/>
              </p14:nvContentPartPr>
              <p14:xfrm>
                <a:off x="6453079" y="3117238"/>
                <a:ext cx="320040" cy="423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6A9AB35-8232-4F55-8D04-5C4F2C7461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44439" y="3108238"/>
                  <a:ext cx="3376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989D1E2-C3A8-4B9A-A915-4022005A61CA}"/>
                    </a:ext>
                  </a:extLst>
                </p14:cNvPr>
                <p14:cNvContentPartPr/>
                <p14:nvPr/>
              </p14:nvContentPartPr>
              <p14:xfrm>
                <a:off x="6414559" y="3287518"/>
                <a:ext cx="314640" cy="83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989D1E2-C3A8-4B9A-A915-4022005A61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05559" y="3278518"/>
                  <a:ext cx="332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2A899B-A033-4187-B062-BF66AECBE049}"/>
                    </a:ext>
                  </a:extLst>
                </p14:cNvPr>
                <p14:cNvContentPartPr/>
                <p14:nvPr/>
              </p14:nvContentPartPr>
              <p14:xfrm>
                <a:off x="6764839" y="3103918"/>
                <a:ext cx="232920" cy="376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2A899B-A033-4187-B062-BF66AECBE04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55839" y="3094918"/>
                  <a:ext cx="250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BC27F68-6A2B-493E-802B-E6F4F890D192}"/>
                    </a:ext>
                  </a:extLst>
                </p14:cNvPr>
                <p14:cNvContentPartPr/>
                <p14:nvPr/>
              </p14:nvContentPartPr>
              <p14:xfrm>
                <a:off x="7020079" y="3331798"/>
                <a:ext cx="138600" cy="126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BC27F68-6A2B-493E-802B-E6F4F890D1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1079" y="3322798"/>
                  <a:ext cx="15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8477CE1-7910-4569-8BC9-A8A970106935}"/>
                    </a:ext>
                  </a:extLst>
                </p14:cNvPr>
                <p14:cNvContentPartPr/>
                <p14:nvPr/>
              </p14:nvContentPartPr>
              <p14:xfrm>
                <a:off x="7224559" y="3350518"/>
                <a:ext cx="150840" cy="119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8477CE1-7910-4569-8BC9-A8A9701069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15559" y="3341878"/>
                  <a:ext cx="168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603F50-0A0C-47DC-92FE-7EE086297EFD}"/>
                    </a:ext>
                  </a:extLst>
                </p14:cNvPr>
                <p14:cNvContentPartPr/>
                <p14:nvPr/>
              </p14:nvContentPartPr>
              <p14:xfrm>
                <a:off x="7697239" y="3277798"/>
                <a:ext cx="349920" cy="16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603F50-0A0C-47DC-92FE-7EE086297EF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88239" y="3269158"/>
                  <a:ext cx="367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007E2EE-C8BE-4DB0-84F6-158C5559A2D6}"/>
                    </a:ext>
                  </a:extLst>
                </p14:cNvPr>
                <p14:cNvContentPartPr/>
                <p14:nvPr/>
              </p14:nvContentPartPr>
              <p14:xfrm>
                <a:off x="8017639" y="3270958"/>
                <a:ext cx="208440" cy="187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007E2EE-C8BE-4DB0-84F6-158C5559A2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08999" y="3261958"/>
                  <a:ext cx="22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EEC4559-CFFC-4193-9E3C-1092338CC37E}"/>
                    </a:ext>
                  </a:extLst>
                </p14:cNvPr>
                <p14:cNvContentPartPr/>
                <p14:nvPr/>
              </p14:nvContentPartPr>
              <p14:xfrm>
                <a:off x="8514439" y="3279238"/>
                <a:ext cx="322200" cy="169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EEC4559-CFFC-4193-9E3C-1092338CC3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05439" y="3270238"/>
                  <a:ext cx="339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C07682F-F40B-44CA-8A29-971C9EB81824}"/>
                    </a:ext>
                  </a:extLst>
                </p14:cNvPr>
                <p14:cNvContentPartPr/>
                <p14:nvPr/>
              </p14:nvContentPartPr>
              <p14:xfrm>
                <a:off x="8868679" y="3304078"/>
                <a:ext cx="119880" cy="146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C07682F-F40B-44CA-8A29-971C9EB8182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59679" y="3295078"/>
                  <a:ext cx="137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4D04BD5-3900-48AA-98B8-A9BE79E654B8}"/>
                    </a:ext>
                  </a:extLst>
                </p14:cNvPr>
                <p14:cNvContentPartPr/>
                <p14:nvPr/>
              </p14:nvContentPartPr>
              <p14:xfrm>
                <a:off x="9060199" y="3276718"/>
                <a:ext cx="183240" cy="187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4D04BD5-3900-48AA-98B8-A9BE79E654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51199" y="3267718"/>
                  <a:ext cx="200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9F006AA-2D09-456B-9DBB-2E971FC5C96A}"/>
                    </a:ext>
                  </a:extLst>
                </p14:cNvPr>
                <p14:cNvContentPartPr/>
                <p14:nvPr/>
              </p14:nvContentPartPr>
              <p14:xfrm>
                <a:off x="9326599" y="3081598"/>
                <a:ext cx="196200" cy="327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9F006AA-2D09-456B-9DBB-2E971FC5C96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17599" y="3072598"/>
                  <a:ext cx="213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136B37-75AA-41AE-87A9-436910837EFA}"/>
                    </a:ext>
                  </a:extLst>
                </p14:cNvPr>
                <p14:cNvContentPartPr/>
                <p14:nvPr/>
              </p14:nvContentPartPr>
              <p14:xfrm>
                <a:off x="9497959" y="3311278"/>
                <a:ext cx="186840" cy="137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136B37-75AA-41AE-87A9-436910837EF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89319" y="3302278"/>
                  <a:ext cx="204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FCC8EAE-A053-4DB1-A7BA-D1B58902A4D5}"/>
                    </a:ext>
                  </a:extLst>
                </p14:cNvPr>
                <p14:cNvContentPartPr/>
                <p14:nvPr/>
              </p14:nvContentPartPr>
              <p14:xfrm>
                <a:off x="9682999" y="3027238"/>
                <a:ext cx="203760" cy="36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FCC8EAE-A053-4DB1-A7BA-D1B58902A4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74359" y="3018598"/>
                  <a:ext cx="2214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B203A42-8DE6-4F81-A6C3-A1E633803673}"/>
                    </a:ext>
                  </a:extLst>
                </p14:cNvPr>
                <p14:cNvContentPartPr/>
                <p14:nvPr/>
              </p14:nvContentPartPr>
              <p14:xfrm>
                <a:off x="9927439" y="3226318"/>
                <a:ext cx="259920" cy="222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B203A42-8DE6-4F81-A6C3-A1E6338036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18439" y="3217318"/>
                  <a:ext cx="277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4908CDB-0812-4912-8AE6-38A12AABB9AC}"/>
                    </a:ext>
                  </a:extLst>
                </p14:cNvPr>
                <p14:cNvContentPartPr/>
                <p14:nvPr/>
              </p14:nvContentPartPr>
              <p14:xfrm>
                <a:off x="10117879" y="3277438"/>
                <a:ext cx="194760" cy="147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4908CDB-0812-4912-8AE6-38A12AABB9A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09239" y="3268798"/>
                  <a:ext cx="212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ECB449-BC4B-4D82-8796-056FCB833DB2}"/>
                    </a:ext>
                  </a:extLst>
                </p14:cNvPr>
                <p14:cNvContentPartPr/>
                <p14:nvPr/>
              </p14:nvContentPartPr>
              <p14:xfrm>
                <a:off x="10260799" y="3334678"/>
                <a:ext cx="230400" cy="438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ECB449-BC4B-4D82-8796-056FCB833D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52159" y="3325678"/>
                  <a:ext cx="2480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108AFB-D0B6-4A0E-9A13-D4770744923E}"/>
                    </a:ext>
                  </a:extLst>
                </p14:cNvPr>
                <p14:cNvContentPartPr/>
                <p14:nvPr/>
              </p14:nvContentPartPr>
              <p14:xfrm>
                <a:off x="10477159" y="3174478"/>
                <a:ext cx="59760" cy="10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108AFB-D0B6-4A0E-9A13-D4770744923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68159" y="3165838"/>
                  <a:ext cx="77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E117AE7-7F34-4964-B901-E582417B2797}"/>
                    </a:ext>
                  </a:extLst>
                </p14:cNvPr>
                <p14:cNvContentPartPr/>
                <p14:nvPr/>
              </p14:nvContentPartPr>
              <p14:xfrm>
                <a:off x="10570759" y="3305158"/>
                <a:ext cx="150840" cy="110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E117AE7-7F34-4964-B901-E582417B279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1759" y="3296158"/>
                  <a:ext cx="168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9C78B3-336B-460E-AC22-C0986D3974F7}"/>
                    </a:ext>
                  </a:extLst>
                </p14:cNvPr>
                <p14:cNvContentPartPr/>
                <p14:nvPr/>
              </p14:nvContentPartPr>
              <p14:xfrm>
                <a:off x="10834279" y="3284638"/>
                <a:ext cx="164880" cy="139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9C78B3-336B-460E-AC22-C0986D3974F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25639" y="3275638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5865116-CFEF-461B-8F7E-AC80F2A2DA2A}"/>
                    </a:ext>
                  </a:extLst>
                </p14:cNvPr>
                <p14:cNvContentPartPr/>
                <p14:nvPr/>
              </p14:nvContentPartPr>
              <p14:xfrm>
                <a:off x="11008519" y="3054598"/>
                <a:ext cx="357480" cy="371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5865116-CFEF-461B-8F7E-AC80F2A2DA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99519" y="3045958"/>
                  <a:ext cx="3751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2DA6492-BC6D-478A-9519-2EF8FB4D7768}"/>
                    </a:ext>
                  </a:extLst>
                </p14:cNvPr>
                <p14:cNvContentPartPr/>
                <p14:nvPr/>
              </p14:nvContentPartPr>
              <p14:xfrm>
                <a:off x="618199" y="3825718"/>
                <a:ext cx="291240" cy="446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2DA6492-BC6D-478A-9519-2EF8FB4D77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9559" y="3817078"/>
                  <a:ext cx="308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56C1A6-E65A-46B3-B0F3-B70813D4947B}"/>
                    </a:ext>
                  </a:extLst>
                </p14:cNvPr>
                <p14:cNvContentPartPr/>
                <p14:nvPr/>
              </p14:nvContentPartPr>
              <p14:xfrm>
                <a:off x="770119" y="3770998"/>
                <a:ext cx="288720" cy="496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56C1A6-E65A-46B3-B0F3-B70813D494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1119" y="3761998"/>
                  <a:ext cx="3063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54F489-D686-4431-B7DB-93DB21DC9722}"/>
                    </a:ext>
                  </a:extLst>
                </p14:cNvPr>
                <p14:cNvContentPartPr/>
                <p14:nvPr/>
              </p14:nvContentPartPr>
              <p14:xfrm>
                <a:off x="646639" y="4110838"/>
                <a:ext cx="379800" cy="205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54F489-D686-4431-B7DB-93DB21DC97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7639" y="4101838"/>
                  <a:ext cx="39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0EA3C2B-C619-410C-874C-CBDDFED67675}"/>
                    </a:ext>
                  </a:extLst>
                </p14:cNvPr>
                <p14:cNvContentPartPr/>
                <p14:nvPr/>
              </p14:nvContentPartPr>
              <p14:xfrm>
                <a:off x="1543759" y="3650398"/>
                <a:ext cx="330120" cy="56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0EA3C2B-C619-410C-874C-CBDDFED676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34759" y="3641758"/>
                  <a:ext cx="34776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8930E0D-1F00-4DF6-8874-EA682DDD46B9}"/>
                    </a:ext>
                  </a:extLst>
                </p14:cNvPr>
                <p14:cNvContentPartPr/>
                <p14:nvPr/>
              </p14:nvContentPartPr>
              <p14:xfrm>
                <a:off x="1495879" y="4040638"/>
                <a:ext cx="268920" cy="47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8930E0D-1F00-4DF6-8874-EA682DDD46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487239" y="4031998"/>
                  <a:ext cx="286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BBED21-79ED-450C-B7FE-B4297A7EC811}"/>
                    </a:ext>
                  </a:extLst>
                </p14:cNvPr>
                <p14:cNvContentPartPr/>
                <p14:nvPr/>
              </p14:nvContentPartPr>
              <p14:xfrm>
                <a:off x="1712239" y="4062238"/>
                <a:ext cx="12024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BBED21-79ED-450C-B7FE-B4297A7EC81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703239" y="4053598"/>
                  <a:ext cx="137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CB49ED3-688B-41DC-BEC0-71F606EDDC6A}"/>
                    </a:ext>
                  </a:extLst>
                </p14:cNvPr>
                <p14:cNvContentPartPr/>
                <p14:nvPr/>
              </p14:nvContentPartPr>
              <p14:xfrm>
                <a:off x="1918879" y="3990238"/>
                <a:ext cx="261720" cy="221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CB49ED3-688B-41DC-BEC0-71F606EDDC6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10239" y="3981598"/>
                  <a:ext cx="279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BC694C4-ED50-43A7-9165-571F56AE18BC}"/>
                    </a:ext>
                  </a:extLst>
                </p14:cNvPr>
                <p14:cNvContentPartPr/>
                <p14:nvPr/>
              </p14:nvContentPartPr>
              <p14:xfrm>
                <a:off x="2551759" y="3977998"/>
                <a:ext cx="195840" cy="158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BC694C4-ED50-43A7-9165-571F56AE18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43119" y="3968998"/>
                  <a:ext cx="21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E567AB-B543-4B9E-B316-46DBC636CE68}"/>
                    </a:ext>
                  </a:extLst>
                </p14:cNvPr>
                <p14:cNvContentPartPr/>
                <p14:nvPr/>
              </p14:nvContentPartPr>
              <p14:xfrm>
                <a:off x="2853079" y="3881878"/>
                <a:ext cx="148680" cy="249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E567AB-B543-4B9E-B316-46DBC636CE6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44439" y="3873238"/>
                  <a:ext cx="166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3618F2E-1487-414A-A003-E5C38B709FB0}"/>
                    </a:ext>
                  </a:extLst>
                </p14:cNvPr>
                <p14:cNvContentPartPr/>
                <p14:nvPr/>
              </p14:nvContentPartPr>
              <p14:xfrm>
                <a:off x="3007519" y="3830038"/>
                <a:ext cx="160200" cy="348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618F2E-1487-414A-A003-E5C38B709F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98519" y="3821038"/>
                  <a:ext cx="1778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D20C0E8-481F-4FE9-AAFB-7105CB969423}"/>
                    </a:ext>
                  </a:extLst>
                </p14:cNvPr>
                <p14:cNvContentPartPr/>
                <p14:nvPr/>
              </p14:nvContentPartPr>
              <p14:xfrm>
                <a:off x="3502519" y="3920758"/>
                <a:ext cx="257760" cy="19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D20C0E8-481F-4FE9-AAFB-7105CB9694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93879" y="3912118"/>
                  <a:ext cx="275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39CC29-31C7-4C44-8D59-61563F71C871}"/>
                    </a:ext>
                  </a:extLst>
                </p14:cNvPr>
                <p14:cNvContentPartPr/>
                <p14:nvPr/>
              </p14:nvContentPartPr>
              <p14:xfrm>
                <a:off x="3682879" y="3981598"/>
                <a:ext cx="173160" cy="129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39CC29-31C7-4C44-8D59-61563F71C8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74239" y="3972598"/>
                  <a:ext cx="190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30727B-CE29-46FA-9874-97931B02C3C2}"/>
                    </a:ext>
                  </a:extLst>
                </p14:cNvPr>
                <p14:cNvContentPartPr/>
                <p14:nvPr/>
              </p14:nvContentPartPr>
              <p14:xfrm>
                <a:off x="3872959" y="3957478"/>
                <a:ext cx="318960" cy="14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30727B-CE29-46FA-9874-97931B02C3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63959" y="3948478"/>
                  <a:ext cx="33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2AE709-3635-40F1-B2C1-B66463224B5B}"/>
                    </a:ext>
                  </a:extLst>
                </p14:cNvPr>
                <p14:cNvContentPartPr/>
                <p14:nvPr/>
              </p14:nvContentPartPr>
              <p14:xfrm>
                <a:off x="4266799" y="3940198"/>
                <a:ext cx="304200" cy="144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2AE709-3635-40F1-B2C1-B66463224B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57799" y="3931558"/>
                  <a:ext cx="32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259D906-F1DF-49E1-8FFA-D87192ADBD41}"/>
                    </a:ext>
                  </a:extLst>
                </p14:cNvPr>
                <p14:cNvContentPartPr/>
                <p14:nvPr/>
              </p14:nvContentPartPr>
              <p14:xfrm>
                <a:off x="4664599" y="3951718"/>
                <a:ext cx="145800" cy="139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259D906-F1DF-49E1-8FFA-D87192ADBD4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55959" y="3942718"/>
                  <a:ext cx="16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460A8E9-D075-4024-9E3A-8A64D87EFD0F}"/>
                    </a:ext>
                  </a:extLst>
                </p14:cNvPr>
                <p14:cNvContentPartPr/>
                <p14:nvPr/>
              </p14:nvContentPartPr>
              <p14:xfrm>
                <a:off x="4865119" y="3963598"/>
                <a:ext cx="206280" cy="150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460A8E9-D075-4024-9E3A-8A64D87EFD0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56479" y="3954598"/>
                  <a:ext cx="223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86EE4AD-4C30-4A2D-A918-C2FC757B8399}"/>
                    </a:ext>
                  </a:extLst>
                </p14:cNvPr>
                <p14:cNvContentPartPr/>
                <p14:nvPr/>
              </p14:nvContentPartPr>
              <p14:xfrm>
                <a:off x="5225119" y="3691078"/>
                <a:ext cx="252360" cy="379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86EE4AD-4C30-4A2D-A918-C2FC757B83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16119" y="3682078"/>
                  <a:ext cx="2700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8293D1-22D9-47AE-B0EC-B5A87367EAC4}"/>
                    </a:ext>
                  </a:extLst>
                </p14:cNvPr>
                <p14:cNvContentPartPr/>
                <p14:nvPr/>
              </p14:nvContentPartPr>
              <p14:xfrm>
                <a:off x="5250679" y="3935878"/>
                <a:ext cx="306000" cy="412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8293D1-22D9-47AE-B0EC-B5A87367EA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41679" y="3926878"/>
                  <a:ext cx="3236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7F5EE9-A829-495D-9446-42E029D85D08}"/>
                    </a:ext>
                  </a:extLst>
                </p14:cNvPr>
                <p14:cNvContentPartPr/>
                <p14:nvPr/>
              </p14:nvContentPartPr>
              <p14:xfrm>
                <a:off x="5877799" y="3875038"/>
                <a:ext cx="204480" cy="21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7F5EE9-A829-495D-9446-42E029D85D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69159" y="3866398"/>
                  <a:ext cx="222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9321A4-A49B-45B0-ADAE-8F8F33E003CB}"/>
                    </a:ext>
                  </a:extLst>
                </p14:cNvPr>
                <p14:cNvContentPartPr/>
                <p14:nvPr/>
              </p14:nvContentPartPr>
              <p14:xfrm>
                <a:off x="6108199" y="3853078"/>
                <a:ext cx="187200" cy="222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9321A4-A49B-45B0-ADAE-8F8F33E003C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99559" y="3844438"/>
                  <a:ext cx="204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C3D770-DD90-476A-9EB6-00C1A7323169}"/>
                    </a:ext>
                  </a:extLst>
                </p14:cNvPr>
                <p14:cNvContentPartPr/>
                <p14:nvPr/>
              </p14:nvContentPartPr>
              <p14:xfrm>
                <a:off x="6361639" y="3878998"/>
                <a:ext cx="254520" cy="175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C3D770-DD90-476A-9EB6-00C1A73231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52639" y="3870358"/>
                  <a:ext cx="272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8A91EEE-69D6-4531-A812-2DD73D6B3E2A}"/>
                    </a:ext>
                  </a:extLst>
                </p14:cNvPr>
                <p14:cNvContentPartPr/>
                <p14:nvPr/>
              </p14:nvContentPartPr>
              <p14:xfrm>
                <a:off x="6644239" y="3889798"/>
                <a:ext cx="205920" cy="153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8A91EEE-69D6-4531-A812-2DD73D6B3E2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35599" y="3880798"/>
                  <a:ext cx="22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CA120A-C9C3-410E-B638-D8FA41002FC5}"/>
                    </a:ext>
                  </a:extLst>
                </p14:cNvPr>
                <p14:cNvContentPartPr/>
                <p14:nvPr/>
              </p14:nvContentPartPr>
              <p14:xfrm>
                <a:off x="6800839" y="3704398"/>
                <a:ext cx="174600" cy="325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CA120A-C9C3-410E-B638-D8FA41002F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92199" y="3695758"/>
                  <a:ext cx="192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7D2D9A-DCBD-4B8E-BECF-C60B3640CFF2}"/>
                    </a:ext>
                  </a:extLst>
                </p14:cNvPr>
                <p14:cNvContentPartPr/>
                <p14:nvPr/>
              </p14:nvContentPartPr>
              <p14:xfrm>
                <a:off x="7227799" y="3803398"/>
                <a:ext cx="351720" cy="234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7D2D9A-DCBD-4B8E-BECF-C60B3640CFF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18799" y="3794758"/>
                  <a:ext cx="369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684997E-6005-4D80-8F9F-9381243FB3A4}"/>
                    </a:ext>
                  </a:extLst>
                </p14:cNvPr>
                <p14:cNvContentPartPr/>
                <p14:nvPr/>
              </p14:nvContentPartPr>
              <p14:xfrm>
                <a:off x="7430479" y="3896998"/>
                <a:ext cx="145800" cy="137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684997E-6005-4D80-8F9F-9381243FB3A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21479" y="3887998"/>
                  <a:ext cx="163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3EDE68-6219-4D3D-B9C2-8B47C52EC0F1}"/>
                    </a:ext>
                  </a:extLst>
                </p14:cNvPr>
                <p14:cNvContentPartPr/>
                <p14:nvPr/>
              </p14:nvContentPartPr>
              <p14:xfrm>
                <a:off x="7750519" y="3663718"/>
                <a:ext cx="313560" cy="348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3EDE68-6219-4D3D-B9C2-8B47C52EC0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41519" y="3655078"/>
                  <a:ext cx="331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AC7E3E-94C8-48A3-969C-D1B02FEA5650}"/>
                    </a:ext>
                  </a:extLst>
                </p14:cNvPr>
                <p14:cNvContentPartPr/>
                <p14:nvPr/>
              </p14:nvContentPartPr>
              <p14:xfrm>
                <a:off x="8065159" y="3878998"/>
                <a:ext cx="218520" cy="171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AC7E3E-94C8-48A3-969C-D1B02FEA565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56159" y="3870358"/>
                  <a:ext cx="236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3FB2639-ED40-4408-B573-429BE47DE551}"/>
                    </a:ext>
                  </a:extLst>
                </p14:cNvPr>
                <p14:cNvContentPartPr/>
                <p14:nvPr/>
              </p14:nvContentPartPr>
              <p14:xfrm>
                <a:off x="8324359" y="3837958"/>
                <a:ext cx="178560" cy="176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3FB2639-ED40-4408-B573-429BE47DE55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15719" y="3828958"/>
                  <a:ext cx="19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369029-280E-4CE1-94A3-2B3462B12B52}"/>
                    </a:ext>
                  </a:extLst>
                </p14:cNvPr>
                <p14:cNvContentPartPr/>
                <p14:nvPr/>
              </p14:nvContentPartPr>
              <p14:xfrm>
                <a:off x="8855719" y="3921118"/>
                <a:ext cx="166320" cy="102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369029-280E-4CE1-94A3-2B3462B12B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46719" y="3912118"/>
                  <a:ext cx="183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5476FA4-2CE5-4A51-915A-FC0E8CCAC64E}"/>
                    </a:ext>
                  </a:extLst>
                </p14:cNvPr>
                <p14:cNvContentPartPr/>
                <p14:nvPr/>
              </p14:nvContentPartPr>
              <p14:xfrm>
                <a:off x="9103399" y="3567238"/>
                <a:ext cx="417960" cy="507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5476FA4-2CE5-4A51-915A-FC0E8CCAC6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94399" y="3558238"/>
                  <a:ext cx="4356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6929BCF-BE6F-4F43-A209-9478FAC24676}"/>
                    </a:ext>
                  </a:extLst>
                </p14:cNvPr>
                <p14:cNvContentPartPr/>
                <p14:nvPr/>
              </p14:nvContentPartPr>
              <p14:xfrm>
                <a:off x="9167119" y="3859558"/>
                <a:ext cx="239400" cy="24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6929BCF-BE6F-4F43-A209-9478FAC2467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58479" y="3850558"/>
                  <a:ext cx="257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663D4E-30BC-4270-A158-B6163801AA1A}"/>
                    </a:ext>
                  </a:extLst>
                </p14:cNvPr>
                <p14:cNvContentPartPr/>
                <p14:nvPr/>
              </p14:nvContentPartPr>
              <p14:xfrm>
                <a:off x="9563119" y="3747598"/>
                <a:ext cx="566280" cy="223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663D4E-30BC-4270-A158-B6163801AA1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54119" y="3738598"/>
                  <a:ext cx="583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BCE8534-765C-4D66-8DE5-09B175A9CF48}"/>
                    </a:ext>
                  </a:extLst>
                </p14:cNvPr>
                <p14:cNvContentPartPr/>
                <p14:nvPr/>
              </p14:nvContentPartPr>
              <p14:xfrm>
                <a:off x="10318399" y="4004278"/>
                <a:ext cx="16200" cy="19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BCE8534-765C-4D66-8DE5-09B175A9CF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09399" y="3995638"/>
                  <a:ext cx="33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CAF1C3F-44E7-40C3-9522-BAEB7D95C3BE}"/>
              </a:ext>
            </a:extLst>
          </p:cNvPr>
          <p:cNvGrpSpPr/>
          <p:nvPr/>
        </p:nvGrpSpPr>
        <p:grpSpPr>
          <a:xfrm>
            <a:off x="5298199" y="1828153"/>
            <a:ext cx="2445120" cy="434805"/>
            <a:chOff x="5298199" y="1828153"/>
            <a:chExt cx="2445120" cy="4348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BE8B0F7-5167-4E96-9996-591E9DD9C1B4}"/>
                    </a:ext>
                  </a:extLst>
                </p14:cNvPr>
                <p14:cNvContentPartPr/>
                <p14:nvPr/>
              </p14:nvContentPartPr>
              <p14:xfrm>
                <a:off x="5298199" y="2072518"/>
                <a:ext cx="196200" cy="190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BE8B0F7-5167-4E96-9996-591E9DD9C1B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89559" y="2063878"/>
                  <a:ext cx="213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A93EB1-0785-4BC9-AF7A-A890FBCB135C}"/>
                    </a:ext>
                  </a:extLst>
                </p14:cNvPr>
                <p14:cNvContentPartPr/>
                <p14:nvPr/>
              </p14:nvContentPartPr>
              <p14:xfrm>
                <a:off x="5512759" y="2068198"/>
                <a:ext cx="186120" cy="156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A93EB1-0785-4BC9-AF7A-A890FBCB13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03759" y="2059198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3D19057-457F-43C5-87A7-ED26C25E11F2}"/>
                    </a:ext>
                  </a:extLst>
                </p14:cNvPr>
                <p14:cNvContentPartPr/>
                <p14:nvPr/>
              </p14:nvContentPartPr>
              <p14:xfrm>
                <a:off x="5739199" y="2066758"/>
                <a:ext cx="224640" cy="163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3D19057-457F-43C5-87A7-ED26C25E11F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30559" y="2057758"/>
                  <a:ext cx="242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E37178-0F52-4E37-A759-D35315A09D3C}"/>
                    </a:ext>
                  </a:extLst>
                </p14:cNvPr>
                <p14:cNvContentPartPr/>
                <p14:nvPr/>
              </p14:nvContentPartPr>
              <p14:xfrm>
                <a:off x="6387559" y="2054518"/>
                <a:ext cx="213120" cy="14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E37178-0F52-4E37-A759-D35315A09D3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78559" y="2045878"/>
                  <a:ext cx="230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0E69BF-094D-4326-8B1C-3C59BE5C0810}"/>
                    </a:ext>
                  </a:extLst>
                </p14:cNvPr>
                <p14:cNvContentPartPr/>
                <p14:nvPr/>
              </p14:nvContentPartPr>
              <p14:xfrm>
                <a:off x="6595639" y="2076478"/>
                <a:ext cx="162360" cy="10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0E69BF-094D-4326-8B1C-3C59BE5C081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86639" y="2067478"/>
                  <a:ext cx="180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B484276-0865-49D4-ACCC-AA86775EC876}"/>
                    </a:ext>
                  </a:extLst>
                </p14:cNvPr>
                <p14:cNvContentPartPr/>
                <p14:nvPr/>
              </p14:nvContentPartPr>
              <p14:xfrm>
                <a:off x="6910999" y="1832758"/>
                <a:ext cx="222480" cy="339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B484276-0865-49D4-ACCC-AA86775EC87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02359" y="1823758"/>
                  <a:ext cx="240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BA3DF66-C56D-4C5E-8BDE-66135A6808ED}"/>
                    </a:ext>
                  </a:extLst>
                </p14:cNvPr>
                <p14:cNvContentPartPr/>
                <p14:nvPr/>
              </p14:nvContentPartPr>
              <p14:xfrm>
                <a:off x="7068679" y="2055238"/>
                <a:ext cx="167760" cy="116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BA3DF66-C56D-4C5E-8BDE-66135A6808E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59679" y="2046598"/>
                  <a:ext cx="185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0C82A9D-41E1-4A5D-A695-9594C7D8E215}"/>
                    </a:ext>
                  </a:extLst>
                </p14:cNvPr>
                <p14:cNvContentPartPr/>
                <p14:nvPr/>
              </p14:nvContentPartPr>
              <p14:xfrm>
                <a:off x="7308079" y="2027878"/>
                <a:ext cx="186120" cy="142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0C82A9D-41E1-4A5D-A695-9594C7D8E21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299079" y="2019238"/>
                  <a:ext cx="203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E85E4B-6D8B-454B-BF75-88E44B5E07F2}"/>
                    </a:ext>
                  </a:extLst>
                </p14:cNvPr>
                <p14:cNvContentPartPr/>
                <p14:nvPr/>
              </p14:nvContentPartPr>
              <p14:xfrm>
                <a:off x="7538119" y="2018878"/>
                <a:ext cx="205200" cy="15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E85E4B-6D8B-454B-BF75-88E44B5E07F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29479" y="2010238"/>
                  <a:ext cx="222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E42EAF-487D-41D6-A779-D5D15D32346A}"/>
                    </a:ext>
                  </a:extLst>
                </p14:cNvPr>
                <p14:cNvContentPartPr/>
                <p14:nvPr/>
              </p14:nvContentPartPr>
              <p14:xfrm>
                <a:off x="5948567" y="2046673"/>
                <a:ext cx="204480" cy="202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E42EAF-487D-41D6-A779-D5D15D3234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39567" y="2038033"/>
                  <a:ext cx="222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632505D-C03E-4AB6-B638-2E330E9DAEA3}"/>
                    </a:ext>
                  </a:extLst>
                </p14:cNvPr>
                <p14:cNvContentPartPr/>
                <p14:nvPr/>
              </p14:nvContentPartPr>
              <p14:xfrm>
                <a:off x="6084647" y="1828153"/>
                <a:ext cx="191520" cy="343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632505D-C03E-4AB6-B638-2E330E9DAEA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75647" y="1819513"/>
                  <a:ext cx="209160" cy="36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230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A1F2EA-B105-4FF9-AAB8-B1E5B4D8AE6F}"/>
              </a:ext>
            </a:extLst>
          </p:cNvPr>
          <p:cNvGrpSpPr/>
          <p:nvPr/>
        </p:nvGrpSpPr>
        <p:grpSpPr>
          <a:xfrm>
            <a:off x="416959" y="334438"/>
            <a:ext cx="713160" cy="266040"/>
            <a:chOff x="416959" y="334438"/>
            <a:chExt cx="71316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51C0A8C-51CD-4ACA-9657-1F1303C8AB1E}"/>
                    </a:ext>
                  </a:extLst>
                </p14:cNvPr>
                <p14:cNvContentPartPr/>
                <p14:nvPr/>
              </p14:nvContentPartPr>
              <p14:xfrm>
                <a:off x="571039" y="376198"/>
                <a:ext cx="145800" cy="19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51C0A8C-51CD-4ACA-9657-1F1303C8AB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2399" y="367198"/>
                  <a:ext cx="163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C1D538-64EE-4225-8905-A737863A7A90}"/>
                    </a:ext>
                  </a:extLst>
                </p14:cNvPr>
                <p14:cNvContentPartPr/>
                <p14:nvPr/>
              </p14:nvContentPartPr>
              <p14:xfrm>
                <a:off x="458359" y="538198"/>
                <a:ext cx="372240" cy="62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C1D538-64EE-4225-8905-A737863A7A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359" y="529198"/>
                  <a:ext cx="38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E9350E-85F7-43B6-9265-CC0CAD71655F}"/>
                    </a:ext>
                  </a:extLst>
                </p14:cNvPr>
                <p14:cNvContentPartPr/>
                <p14:nvPr/>
              </p14:nvContentPartPr>
              <p14:xfrm>
                <a:off x="416959" y="334438"/>
                <a:ext cx="404280" cy="6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E9350E-85F7-43B6-9265-CC0CAD7165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319" y="325438"/>
                  <a:ext cx="421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DC466D-C6B5-4FF6-9101-955A4AF99015}"/>
                    </a:ext>
                  </a:extLst>
                </p14:cNvPr>
                <p14:cNvContentPartPr/>
                <p14:nvPr/>
              </p14:nvContentPartPr>
              <p14:xfrm>
                <a:off x="914839" y="415798"/>
                <a:ext cx="215280" cy="15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DC466D-C6B5-4FF6-9101-955A4AF990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6199" y="406798"/>
                  <a:ext cx="2329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014B87-7798-4A10-8C32-6A2F88FDA333}"/>
              </a:ext>
            </a:extLst>
          </p:cNvPr>
          <p:cNvGrpSpPr/>
          <p:nvPr/>
        </p:nvGrpSpPr>
        <p:grpSpPr>
          <a:xfrm>
            <a:off x="7735759" y="169918"/>
            <a:ext cx="1219320" cy="268920"/>
            <a:chOff x="7735759" y="169918"/>
            <a:chExt cx="12193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D83C8-FF95-49C5-8D4B-F6A14B328830}"/>
                    </a:ext>
                  </a:extLst>
                </p14:cNvPr>
                <p14:cNvContentPartPr/>
                <p14:nvPr/>
              </p14:nvContentPartPr>
              <p14:xfrm>
                <a:off x="7735759" y="188998"/>
                <a:ext cx="30240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D83C8-FF95-49C5-8D4B-F6A14B3288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7119" y="180358"/>
                  <a:ext cx="320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344469-D300-4CC4-966C-2C5C90179EC1}"/>
                    </a:ext>
                  </a:extLst>
                </p14:cNvPr>
                <p14:cNvContentPartPr/>
                <p14:nvPr/>
              </p14:nvContentPartPr>
              <p14:xfrm>
                <a:off x="8195839" y="374038"/>
                <a:ext cx="36360" cy="3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344469-D300-4CC4-966C-2C5C90179E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87199" y="365398"/>
                  <a:ext cx="54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D2CCE0-1DDC-4D30-8DEA-9AE0CDD23AAF}"/>
                    </a:ext>
                  </a:extLst>
                </p14:cNvPr>
                <p14:cNvContentPartPr/>
                <p14:nvPr/>
              </p14:nvContentPartPr>
              <p14:xfrm>
                <a:off x="8441359" y="236518"/>
                <a:ext cx="222120" cy="18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D2CCE0-1DDC-4D30-8DEA-9AE0CDD23A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32359" y="227878"/>
                  <a:ext cx="23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B128CA-1C80-46B2-98BE-044BFA7D39F9}"/>
                    </a:ext>
                  </a:extLst>
                </p14:cNvPr>
                <p14:cNvContentPartPr/>
                <p14:nvPr/>
              </p14:nvContentPartPr>
              <p14:xfrm>
                <a:off x="8817559" y="169918"/>
                <a:ext cx="137520" cy="26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B128CA-1C80-46B2-98BE-044BFA7D39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08919" y="161278"/>
                  <a:ext cx="15516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5FC8CD-92F5-407D-9D64-98408217D6D5}"/>
              </a:ext>
            </a:extLst>
          </p:cNvPr>
          <p:cNvGrpSpPr/>
          <p:nvPr/>
        </p:nvGrpSpPr>
        <p:grpSpPr>
          <a:xfrm>
            <a:off x="1511719" y="45718"/>
            <a:ext cx="5957640" cy="1372680"/>
            <a:chOff x="1511719" y="45718"/>
            <a:chExt cx="5957640" cy="13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9D9939-78DE-47DB-A85E-DC846CE7AE7D}"/>
                    </a:ext>
                  </a:extLst>
                </p14:cNvPr>
                <p14:cNvContentPartPr/>
                <p14:nvPr/>
              </p14:nvContentPartPr>
              <p14:xfrm>
                <a:off x="1511719" y="342718"/>
                <a:ext cx="295920" cy="238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9D9939-78DE-47DB-A85E-DC846CE7A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2719" y="333718"/>
                  <a:ext cx="313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EE6A01-A6F0-4384-8916-F5BE5897D2DC}"/>
                    </a:ext>
                  </a:extLst>
                </p14:cNvPr>
                <p14:cNvContentPartPr/>
                <p14:nvPr/>
              </p14:nvContentPartPr>
              <p14:xfrm>
                <a:off x="1866679" y="358558"/>
                <a:ext cx="2073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EE6A01-A6F0-4384-8916-F5BE5897D2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7679" y="349558"/>
                  <a:ext cx="225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1B8B57-8168-41E8-B327-DC56B700F43E}"/>
                    </a:ext>
                  </a:extLst>
                </p14:cNvPr>
                <p14:cNvContentPartPr/>
                <p14:nvPr/>
              </p14:nvContentPartPr>
              <p14:xfrm>
                <a:off x="1812319" y="347038"/>
                <a:ext cx="272160" cy="19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1B8B57-8168-41E8-B327-DC56B700F4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03319" y="338398"/>
                  <a:ext cx="289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0CD937-1C7A-4A8E-90D7-A80F13B8AC39}"/>
                    </a:ext>
                  </a:extLst>
                </p14:cNvPr>
                <p14:cNvContentPartPr/>
                <p14:nvPr/>
              </p14:nvContentPartPr>
              <p14:xfrm>
                <a:off x="2166559" y="365038"/>
                <a:ext cx="195840" cy="12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0CD937-1C7A-4A8E-90D7-A80F13B8AC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7559" y="356398"/>
                  <a:ext cx="213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AD6D8C-715D-478D-A15F-896FEF907C6F}"/>
                    </a:ext>
                  </a:extLst>
                </p14:cNvPr>
                <p14:cNvContentPartPr/>
                <p14:nvPr/>
              </p14:nvContentPartPr>
              <p14:xfrm>
                <a:off x="2391199" y="373678"/>
                <a:ext cx="256320" cy="9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AD6D8C-715D-478D-A15F-896FEF907C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559" y="365038"/>
                  <a:ext cx="27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50AE85-73D5-4F67-B9B9-D555D699DB8B}"/>
                    </a:ext>
                  </a:extLst>
                </p14:cNvPr>
                <p14:cNvContentPartPr/>
                <p14:nvPr/>
              </p14:nvContentPartPr>
              <p14:xfrm>
                <a:off x="2686759" y="376198"/>
                <a:ext cx="158400" cy="29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50AE85-73D5-4F67-B9B9-D555D699DB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78119" y="367198"/>
                  <a:ext cx="176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8B7921-CFBA-405C-A7C3-1EF137D5418A}"/>
                    </a:ext>
                  </a:extLst>
                </p14:cNvPr>
                <p14:cNvContentPartPr/>
                <p14:nvPr/>
              </p14:nvContentPartPr>
              <p14:xfrm>
                <a:off x="2808439" y="296638"/>
                <a:ext cx="245520" cy="18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8B7921-CFBA-405C-A7C3-1EF137D541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9799" y="287998"/>
                  <a:ext cx="26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841F12-C4A6-43BC-9E64-D8194515B47F}"/>
                    </a:ext>
                  </a:extLst>
                </p14:cNvPr>
                <p14:cNvContentPartPr/>
                <p14:nvPr/>
              </p14:nvContentPartPr>
              <p14:xfrm>
                <a:off x="3128119" y="45718"/>
                <a:ext cx="286560" cy="40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841F12-C4A6-43BC-9E64-D8194515B4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9119" y="36718"/>
                  <a:ext cx="304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4498D9-97CD-46C8-A13E-E9AE806E6C4E}"/>
                    </a:ext>
                  </a:extLst>
                </p14:cNvPr>
                <p14:cNvContentPartPr/>
                <p14:nvPr/>
              </p14:nvContentPartPr>
              <p14:xfrm>
                <a:off x="3270319" y="296638"/>
                <a:ext cx="240840" cy="18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4498D9-97CD-46C8-A13E-E9AE806E6C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1319" y="287998"/>
                  <a:ext cx="258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C374F0-7E20-4616-9569-A55946C2EB83}"/>
                    </a:ext>
                  </a:extLst>
                </p14:cNvPr>
                <p14:cNvContentPartPr/>
                <p14:nvPr/>
              </p14:nvContentPartPr>
              <p14:xfrm>
                <a:off x="5220439" y="229318"/>
                <a:ext cx="174960" cy="25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C374F0-7E20-4616-9569-A55946C2EB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11799" y="220678"/>
                  <a:ext cx="192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75FF86-0431-487B-92EF-FDB6F51FA0A8}"/>
                    </a:ext>
                  </a:extLst>
                </p14:cNvPr>
                <p14:cNvContentPartPr/>
                <p14:nvPr/>
              </p14:nvContentPartPr>
              <p14:xfrm>
                <a:off x="5312959" y="84238"/>
                <a:ext cx="362520" cy="22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75FF86-0431-487B-92EF-FDB6F51FA0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4319" y="75238"/>
                  <a:ext cx="380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125065-B8B5-4D4B-B398-752DCBA646A6}"/>
                    </a:ext>
                  </a:extLst>
                </p14:cNvPr>
                <p14:cNvContentPartPr/>
                <p14:nvPr/>
              </p14:nvContentPartPr>
              <p14:xfrm>
                <a:off x="5696359" y="275758"/>
                <a:ext cx="149760" cy="4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125065-B8B5-4D4B-B398-752DCBA64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87359" y="267118"/>
                  <a:ext cx="167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4B3959-2C17-4990-AF78-D7CE981A6B5F}"/>
                    </a:ext>
                  </a:extLst>
                </p14:cNvPr>
                <p14:cNvContentPartPr/>
                <p14:nvPr/>
              </p14:nvContentPartPr>
              <p14:xfrm>
                <a:off x="5658559" y="374758"/>
                <a:ext cx="370800" cy="6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4B3959-2C17-4990-AF78-D7CE981A6B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9919" y="366118"/>
                  <a:ext cx="388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4EB59F-F922-4344-A096-6BDE63AA1773}"/>
                    </a:ext>
                  </a:extLst>
                </p14:cNvPr>
                <p14:cNvContentPartPr/>
                <p14:nvPr/>
              </p14:nvContentPartPr>
              <p14:xfrm>
                <a:off x="6183079" y="290518"/>
                <a:ext cx="18504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4EB59F-F922-4344-A096-6BDE63AA17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4439" y="281878"/>
                  <a:ext cx="202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4012A5-1360-425E-94D5-1BAEB02DCC80}"/>
                    </a:ext>
                  </a:extLst>
                </p14:cNvPr>
                <p14:cNvContentPartPr/>
                <p14:nvPr/>
              </p14:nvContentPartPr>
              <p14:xfrm>
                <a:off x="6438679" y="285478"/>
                <a:ext cx="199440" cy="15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4012A5-1360-425E-94D5-1BAEB02DCC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29679" y="276838"/>
                  <a:ext cx="217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3A5EFF-5AD0-4D77-845A-C55ECBA8455E}"/>
                    </a:ext>
                  </a:extLst>
                </p14:cNvPr>
                <p14:cNvContentPartPr/>
                <p14:nvPr/>
              </p14:nvContentPartPr>
              <p14:xfrm>
                <a:off x="6834319" y="218878"/>
                <a:ext cx="211320" cy="22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3A5EFF-5AD0-4D77-845A-C55ECBA845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25679" y="209878"/>
                  <a:ext cx="228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514C14-32DD-4EBA-8A42-3003CC61AFF0}"/>
                    </a:ext>
                  </a:extLst>
                </p14:cNvPr>
                <p14:cNvContentPartPr/>
                <p14:nvPr/>
              </p14:nvContentPartPr>
              <p14:xfrm>
                <a:off x="7208359" y="176758"/>
                <a:ext cx="261000" cy="29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514C14-32DD-4EBA-8A42-3003CC61AF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9719" y="167758"/>
                  <a:ext cx="278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6954ED-4C44-4DBF-9BB5-CD7C41D48D3B}"/>
                    </a:ext>
                  </a:extLst>
                </p14:cNvPr>
                <p14:cNvContentPartPr/>
                <p14:nvPr/>
              </p14:nvContentPartPr>
              <p14:xfrm>
                <a:off x="1798279" y="941398"/>
                <a:ext cx="154440" cy="22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6954ED-4C44-4DBF-9BB5-CD7C41D48D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9279" y="932398"/>
                  <a:ext cx="172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302288-8765-4C3B-86DF-DFF382DEA6A0}"/>
                    </a:ext>
                  </a:extLst>
                </p14:cNvPr>
                <p14:cNvContentPartPr/>
                <p14:nvPr/>
              </p14:nvContentPartPr>
              <p14:xfrm>
                <a:off x="1548079" y="1105198"/>
                <a:ext cx="542520" cy="8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302288-8765-4C3B-86DF-DFF382DEA6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9079" y="1096558"/>
                  <a:ext cx="56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F2E217-2327-4C34-BC80-CAEAA3C28C7A}"/>
                    </a:ext>
                  </a:extLst>
                </p14:cNvPr>
                <p14:cNvContentPartPr/>
                <p14:nvPr/>
              </p14:nvContentPartPr>
              <p14:xfrm>
                <a:off x="1659679" y="902878"/>
                <a:ext cx="500400" cy="7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F2E217-2327-4C34-BC80-CAEAA3C28C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1039" y="893878"/>
                  <a:ext cx="51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CE1DE4-6E24-43A4-A324-7C13D92897A9}"/>
                    </a:ext>
                  </a:extLst>
                </p14:cNvPr>
                <p14:cNvContentPartPr/>
                <p14:nvPr/>
              </p14:nvContentPartPr>
              <p14:xfrm>
                <a:off x="2169439" y="995398"/>
                <a:ext cx="25812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CE1DE4-6E24-43A4-A324-7C13D92897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60799" y="986758"/>
                  <a:ext cx="275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FBA62B-706C-48A1-B0D2-4E8B909C539C}"/>
                    </a:ext>
                  </a:extLst>
                </p14:cNvPr>
                <p14:cNvContentPartPr/>
                <p14:nvPr/>
              </p14:nvContentPartPr>
              <p14:xfrm>
                <a:off x="2687839" y="710278"/>
                <a:ext cx="213840" cy="44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FBA62B-706C-48A1-B0D2-4E8B909C53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79199" y="701278"/>
                  <a:ext cx="231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6AB6ED-C759-4E24-9E9E-883071DA8C0D}"/>
                    </a:ext>
                  </a:extLst>
                </p14:cNvPr>
                <p14:cNvContentPartPr/>
                <p14:nvPr/>
              </p14:nvContentPartPr>
              <p14:xfrm>
                <a:off x="2540599" y="906478"/>
                <a:ext cx="449280" cy="8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6AB6ED-C759-4E24-9E9E-883071DA8C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1599" y="897478"/>
                  <a:ext cx="466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8B185A-972F-42D8-AAFB-97F2F2562B6E}"/>
                    </a:ext>
                  </a:extLst>
                </p14:cNvPr>
                <p14:cNvContentPartPr/>
                <p14:nvPr/>
              </p14:nvContentPartPr>
              <p14:xfrm>
                <a:off x="2901679" y="976318"/>
                <a:ext cx="285120" cy="147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8B185A-972F-42D8-AAFB-97F2F2562B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93039" y="967318"/>
                  <a:ext cx="302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453A9B-4F7B-40A4-BEA4-69CE6C0ED494}"/>
                    </a:ext>
                  </a:extLst>
                </p14:cNvPr>
                <p14:cNvContentPartPr/>
                <p14:nvPr/>
              </p14:nvContentPartPr>
              <p14:xfrm>
                <a:off x="3220639" y="983158"/>
                <a:ext cx="186480" cy="182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453A9B-4F7B-40A4-BEA4-69CE6C0ED4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11639" y="974518"/>
                  <a:ext cx="204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8F159B-29AD-43C4-8260-A1B1F232AD15}"/>
                    </a:ext>
                  </a:extLst>
                </p14:cNvPr>
                <p14:cNvContentPartPr/>
                <p14:nvPr/>
              </p14:nvContentPartPr>
              <p14:xfrm>
                <a:off x="3351679" y="1053358"/>
                <a:ext cx="196200" cy="36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8F159B-29AD-43C4-8260-A1B1F232AD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43039" y="1044718"/>
                  <a:ext cx="213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A8D32B-246C-4C6E-9798-61FFB2252C4C}"/>
                    </a:ext>
                  </a:extLst>
                </p14:cNvPr>
                <p14:cNvContentPartPr/>
                <p14:nvPr/>
              </p14:nvContentPartPr>
              <p14:xfrm>
                <a:off x="3510079" y="948238"/>
                <a:ext cx="257400" cy="19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A8D32B-246C-4C6E-9798-61FFB2252C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01079" y="939598"/>
                  <a:ext cx="275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DF7CA0-E9A0-43CA-AEC8-E5893E0DE6CB}"/>
                    </a:ext>
                  </a:extLst>
                </p14:cNvPr>
                <p14:cNvContentPartPr/>
                <p14:nvPr/>
              </p14:nvContentPartPr>
              <p14:xfrm>
                <a:off x="3800239" y="910438"/>
                <a:ext cx="41148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DF7CA0-E9A0-43CA-AEC8-E5893E0DE6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91599" y="901798"/>
                  <a:ext cx="429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BC2ACE-4523-46E6-8B93-EFCD1453FF60}"/>
                    </a:ext>
                  </a:extLst>
                </p14:cNvPr>
                <p14:cNvContentPartPr/>
                <p14:nvPr/>
              </p14:nvContentPartPr>
              <p14:xfrm>
                <a:off x="4410439" y="722878"/>
                <a:ext cx="306000" cy="46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BC2ACE-4523-46E6-8B93-EFCD1453FF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01799" y="714238"/>
                  <a:ext cx="3236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0F0E52-40B4-4369-9C25-34642698DBC5}"/>
                    </a:ext>
                  </a:extLst>
                </p14:cNvPr>
                <p14:cNvContentPartPr/>
                <p14:nvPr/>
              </p14:nvContentPartPr>
              <p14:xfrm>
                <a:off x="4273999" y="926638"/>
                <a:ext cx="491400" cy="9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0F0E52-40B4-4369-9C25-34642698DB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65359" y="917638"/>
                  <a:ext cx="509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FC2EEE-7A06-4BE6-B956-84F20638768A}"/>
                    </a:ext>
                  </a:extLst>
                </p14:cNvPr>
                <p14:cNvContentPartPr/>
                <p14:nvPr/>
              </p14:nvContentPartPr>
              <p14:xfrm>
                <a:off x="4600159" y="1014838"/>
                <a:ext cx="261720" cy="145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FC2EEE-7A06-4BE6-B956-84F2063876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91519" y="1006198"/>
                  <a:ext cx="279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485563-C6CE-436A-89B6-EF9D1C82949D}"/>
                    </a:ext>
                  </a:extLst>
                </p14:cNvPr>
                <p14:cNvContentPartPr/>
                <p14:nvPr/>
              </p14:nvContentPartPr>
              <p14:xfrm>
                <a:off x="5017039" y="655918"/>
                <a:ext cx="456480" cy="48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485563-C6CE-436A-89B6-EF9D1C8294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08399" y="647278"/>
                  <a:ext cx="474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D7E7C1-2BFF-458A-9F8C-9B8D9E9F2934}"/>
                    </a:ext>
                  </a:extLst>
                </p14:cNvPr>
                <p14:cNvContentPartPr/>
                <p14:nvPr/>
              </p14:nvContentPartPr>
              <p14:xfrm>
                <a:off x="5341759" y="859678"/>
                <a:ext cx="185400" cy="27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D7E7C1-2BFF-458A-9F8C-9B8D9E9F29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32759" y="850678"/>
                  <a:ext cx="20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6D9D82-93D5-4B08-80BD-5CFE706A8D12}"/>
                    </a:ext>
                  </a:extLst>
                </p14:cNvPr>
                <p14:cNvContentPartPr/>
                <p14:nvPr/>
              </p14:nvContentPartPr>
              <p14:xfrm>
                <a:off x="5506999" y="1001158"/>
                <a:ext cx="179640" cy="14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6D9D82-93D5-4B08-80BD-5CFE706A8D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97999" y="992158"/>
                  <a:ext cx="197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C8F55B-6916-4D87-9A63-6B056FFEB79F}"/>
                    </a:ext>
                  </a:extLst>
                </p14:cNvPr>
                <p14:cNvContentPartPr/>
                <p14:nvPr/>
              </p14:nvContentPartPr>
              <p14:xfrm>
                <a:off x="5798599" y="927358"/>
                <a:ext cx="324000" cy="24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C8F55B-6916-4D87-9A63-6B056FFEB7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9959" y="918358"/>
                  <a:ext cx="341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839040-32D5-46E0-B7FE-8043DC32E937}"/>
                    </a:ext>
                  </a:extLst>
                </p14:cNvPr>
                <p14:cNvContentPartPr/>
                <p14:nvPr/>
              </p14:nvContentPartPr>
              <p14:xfrm>
                <a:off x="6250399" y="937798"/>
                <a:ext cx="169920" cy="23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839040-32D5-46E0-B7FE-8043DC32E9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41759" y="929158"/>
                  <a:ext cx="1875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7CFC41-2C46-4CFF-ABF9-0498B1CBD2CD}"/>
              </a:ext>
            </a:extLst>
          </p:cNvPr>
          <p:cNvGrpSpPr/>
          <p:nvPr/>
        </p:nvGrpSpPr>
        <p:grpSpPr>
          <a:xfrm>
            <a:off x="6787879" y="917278"/>
            <a:ext cx="909000" cy="276480"/>
            <a:chOff x="6787879" y="917278"/>
            <a:chExt cx="9090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E3E59A-86FE-40E1-B896-DA393040D1D8}"/>
                    </a:ext>
                  </a:extLst>
                </p14:cNvPr>
                <p14:cNvContentPartPr/>
                <p14:nvPr/>
              </p14:nvContentPartPr>
              <p14:xfrm>
                <a:off x="6787879" y="917278"/>
                <a:ext cx="372960" cy="274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E3E59A-86FE-40E1-B896-DA393040D1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79239" y="908638"/>
                  <a:ext cx="390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173347-F406-4C14-8B8B-A0F376851A73}"/>
                    </a:ext>
                  </a:extLst>
                </p14:cNvPr>
                <p14:cNvContentPartPr/>
                <p14:nvPr/>
              </p14:nvContentPartPr>
              <p14:xfrm>
                <a:off x="7184959" y="999718"/>
                <a:ext cx="162720" cy="16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173347-F406-4C14-8B8B-A0F376851A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6319" y="990718"/>
                  <a:ext cx="180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AEB2A3-0D2F-4D00-9E05-A2A875AA79B4}"/>
                    </a:ext>
                  </a:extLst>
                </p14:cNvPr>
                <p14:cNvContentPartPr/>
                <p14:nvPr/>
              </p14:nvContentPartPr>
              <p14:xfrm>
                <a:off x="7393399" y="984598"/>
                <a:ext cx="303480" cy="209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AEB2A3-0D2F-4D00-9E05-A2A875AA79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84759" y="975958"/>
                  <a:ext cx="3211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1B7AB6-77A6-4CD5-8ECC-A5B62774E56B}"/>
              </a:ext>
            </a:extLst>
          </p:cNvPr>
          <p:cNvGrpSpPr/>
          <p:nvPr/>
        </p:nvGrpSpPr>
        <p:grpSpPr>
          <a:xfrm>
            <a:off x="8040319" y="780478"/>
            <a:ext cx="1989720" cy="425880"/>
            <a:chOff x="8040319" y="780478"/>
            <a:chExt cx="198972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2CAECA-C61B-4223-80D0-116EA76BE6BA}"/>
                    </a:ext>
                  </a:extLst>
                </p14:cNvPr>
                <p14:cNvContentPartPr/>
                <p14:nvPr/>
              </p14:nvContentPartPr>
              <p14:xfrm>
                <a:off x="8040319" y="960838"/>
                <a:ext cx="153000" cy="245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2CAECA-C61B-4223-80D0-116EA76BE6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31679" y="951838"/>
                  <a:ext cx="170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D712BD-D27C-42AF-9054-98E900D89377}"/>
                    </a:ext>
                  </a:extLst>
                </p14:cNvPr>
                <p14:cNvContentPartPr/>
                <p14:nvPr/>
              </p14:nvContentPartPr>
              <p14:xfrm>
                <a:off x="8154439" y="815038"/>
                <a:ext cx="291960" cy="221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D712BD-D27C-42AF-9054-98E900D893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45439" y="806398"/>
                  <a:ext cx="30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9AF414-61A6-4502-807B-57CCB317BD4A}"/>
                    </a:ext>
                  </a:extLst>
                </p14:cNvPr>
                <p14:cNvContentPartPr/>
                <p14:nvPr/>
              </p14:nvContentPartPr>
              <p14:xfrm>
                <a:off x="8455759" y="1061638"/>
                <a:ext cx="142200" cy="36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9AF414-61A6-4502-807B-57CCB317BD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6759" y="1052998"/>
                  <a:ext cx="159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2E5A30-924C-43CA-915B-F45314D063CD}"/>
                    </a:ext>
                  </a:extLst>
                </p14:cNvPr>
                <p14:cNvContentPartPr/>
                <p14:nvPr/>
              </p14:nvContentPartPr>
              <p14:xfrm>
                <a:off x="8737279" y="939598"/>
                <a:ext cx="330840" cy="207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2E5A30-924C-43CA-915B-F45314D063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8279" y="930958"/>
                  <a:ext cx="348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4D23E0-2E21-49F7-9417-D6613D346DEA}"/>
                    </a:ext>
                  </a:extLst>
                </p14:cNvPr>
                <p14:cNvContentPartPr/>
                <p14:nvPr/>
              </p14:nvContentPartPr>
              <p14:xfrm>
                <a:off x="8992879" y="992518"/>
                <a:ext cx="142920" cy="11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4D23E0-2E21-49F7-9417-D6613D346D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83879" y="983518"/>
                  <a:ext cx="160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EFD600-AEAF-4F6B-B847-18BE28D8F6C6}"/>
                    </a:ext>
                  </a:extLst>
                </p14:cNvPr>
                <p14:cNvContentPartPr/>
                <p14:nvPr/>
              </p14:nvContentPartPr>
              <p14:xfrm>
                <a:off x="9338119" y="780478"/>
                <a:ext cx="160920" cy="32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EFD600-AEAF-4F6B-B847-18BE28D8F6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29119" y="771478"/>
                  <a:ext cx="178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2B0E3D-EAF8-4AC5-AB5C-CB245FAECFF4}"/>
                    </a:ext>
                  </a:extLst>
                </p14:cNvPr>
                <p14:cNvContentPartPr/>
                <p14:nvPr/>
              </p14:nvContentPartPr>
              <p14:xfrm>
                <a:off x="9509479" y="988198"/>
                <a:ext cx="210240" cy="8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2B0E3D-EAF8-4AC5-AB5C-CB245FAECF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0839" y="979558"/>
                  <a:ext cx="227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FAE925-2249-417C-84BE-0F7F29225182}"/>
                    </a:ext>
                  </a:extLst>
                </p14:cNvPr>
                <p14:cNvContentPartPr/>
                <p14:nvPr/>
              </p14:nvContentPartPr>
              <p14:xfrm>
                <a:off x="9785239" y="954358"/>
                <a:ext cx="244800" cy="183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FAE925-2249-417C-84BE-0F7F292251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76239" y="945718"/>
                  <a:ext cx="2624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C8D2414-97E7-4E08-BB62-3DF607A43C17}"/>
                  </a:ext>
                </a:extLst>
              </p14:cNvPr>
              <p14:cNvContentPartPr/>
              <p14:nvPr/>
            </p14:nvContentPartPr>
            <p14:xfrm>
              <a:off x="10456639" y="926998"/>
              <a:ext cx="9360" cy="9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C8D2414-97E7-4E08-BB62-3DF607A43C1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47999" y="918358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733DBAE-6EB1-4F83-A430-67755B84EA7D}"/>
              </a:ext>
            </a:extLst>
          </p:cNvPr>
          <p:cNvGrpSpPr/>
          <p:nvPr/>
        </p:nvGrpSpPr>
        <p:grpSpPr>
          <a:xfrm>
            <a:off x="10415239" y="678958"/>
            <a:ext cx="614880" cy="504720"/>
            <a:chOff x="10415239" y="678958"/>
            <a:chExt cx="6148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06F2B4-E99F-4A38-81D3-A79FC69AA943}"/>
                    </a:ext>
                  </a:extLst>
                </p14:cNvPr>
                <p14:cNvContentPartPr/>
                <p14:nvPr/>
              </p14:nvContentPartPr>
              <p14:xfrm>
                <a:off x="10415239" y="1070998"/>
                <a:ext cx="16416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06F2B4-E99F-4A38-81D3-A79FC69AA9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06239" y="1061998"/>
                  <a:ext cx="181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708C8BA-A7DE-46EF-A4AF-BCEF100F89A7}"/>
                    </a:ext>
                  </a:extLst>
                </p14:cNvPr>
                <p14:cNvContentPartPr/>
                <p14:nvPr/>
              </p14:nvContentPartPr>
              <p14:xfrm>
                <a:off x="10677319" y="678958"/>
                <a:ext cx="352800" cy="503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708C8BA-A7DE-46EF-A4AF-BCEF100F89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68679" y="669958"/>
                  <a:ext cx="3704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7BD14C2-0FD0-4714-82D4-D8B9C1E5D296}"/>
                    </a:ext>
                  </a:extLst>
                </p14:cNvPr>
                <p14:cNvContentPartPr/>
                <p14:nvPr/>
              </p14:nvContentPartPr>
              <p14:xfrm>
                <a:off x="10692799" y="973798"/>
                <a:ext cx="22860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7BD14C2-0FD0-4714-82D4-D8B9C1E5D29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83799" y="964798"/>
                  <a:ext cx="2462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67E7B3-1A63-4E58-BF18-4F140AE41590}"/>
              </a:ext>
            </a:extLst>
          </p:cNvPr>
          <p:cNvGrpSpPr/>
          <p:nvPr/>
        </p:nvGrpSpPr>
        <p:grpSpPr>
          <a:xfrm>
            <a:off x="306799" y="1328758"/>
            <a:ext cx="11154600" cy="3753795"/>
            <a:chOff x="306799" y="1328758"/>
            <a:chExt cx="11154600" cy="37537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1BC2B3-DFD6-4E7D-848A-C5B008D8E39E}"/>
                    </a:ext>
                  </a:extLst>
                </p14:cNvPr>
                <p14:cNvContentPartPr/>
                <p14:nvPr/>
              </p14:nvContentPartPr>
              <p14:xfrm>
                <a:off x="4951879" y="1362598"/>
                <a:ext cx="302400" cy="43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1BC2B3-DFD6-4E7D-848A-C5B008D8E3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42879" y="1353958"/>
                  <a:ext cx="3200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497AE33-83D9-4ECC-A41C-BC63DEEB69D9}"/>
                    </a:ext>
                  </a:extLst>
                </p14:cNvPr>
                <p14:cNvContentPartPr/>
                <p14:nvPr/>
              </p14:nvContentPartPr>
              <p14:xfrm>
                <a:off x="4882039" y="1535038"/>
                <a:ext cx="376560" cy="9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497AE33-83D9-4ECC-A41C-BC63DEEB69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3039" y="1526038"/>
                  <a:ext cx="39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F21118-6B05-4B4C-B792-56BAD68DE76A}"/>
                    </a:ext>
                  </a:extLst>
                </p14:cNvPr>
                <p14:cNvContentPartPr/>
                <p14:nvPr/>
              </p14:nvContentPartPr>
              <p14:xfrm>
                <a:off x="5270839" y="1328758"/>
                <a:ext cx="281520" cy="44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F21118-6B05-4B4C-B792-56BAD68DE7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62199" y="1320118"/>
                  <a:ext cx="299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DEA5E0-13A5-4B4A-92DD-D1B685C4E1E9}"/>
                    </a:ext>
                  </a:extLst>
                </p14:cNvPr>
                <p14:cNvContentPartPr/>
                <p14:nvPr/>
              </p14:nvContentPartPr>
              <p14:xfrm>
                <a:off x="5534359" y="1627558"/>
                <a:ext cx="147600" cy="11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DEA5E0-13A5-4B4A-92DD-D1B685C4E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25719" y="1618558"/>
                  <a:ext cx="165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571AB0-F296-4BEE-A5AF-58B18BE60E58}"/>
                    </a:ext>
                  </a:extLst>
                </p14:cNvPr>
                <p14:cNvContentPartPr/>
                <p14:nvPr/>
              </p14:nvContentPartPr>
              <p14:xfrm>
                <a:off x="5728759" y="1632598"/>
                <a:ext cx="290520" cy="125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571AB0-F296-4BEE-A5AF-58B18BE60E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20119" y="1623598"/>
                  <a:ext cx="30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5E9D8E-FB92-457C-9D5C-F9A0E44C1826}"/>
                    </a:ext>
                  </a:extLst>
                </p14:cNvPr>
                <p14:cNvContentPartPr/>
                <p14:nvPr/>
              </p14:nvContentPartPr>
              <p14:xfrm>
                <a:off x="6383599" y="1580038"/>
                <a:ext cx="184680" cy="164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5E9D8E-FB92-457C-9D5C-F9A0E44C18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74599" y="1571398"/>
                  <a:ext cx="20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523DF2-BF34-4148-BB8F-9B988F8C5F03}"/>
                    </a:ext>
                  </a:extLst>
                </p14:cNvPr>
                <p14:cNvContentPartPr/>
                <p14:nvPr/>
              </p14:nvContentPartPr>
              <p14:xfrm>
                <a:off x="6655399" y="1484998"/>
                <a:ext cx="136800" cy="28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523DF2-BF34-4148-BB8F-9B988F8C5F0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46759" y="1476358"/>
                  <a:ext cx="154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551D93-E511-4891-9B2A-3612C6502C3C}"/>
                    </a:ext>
                  </a:extLst>
                </p14:cNvPr>
                <p14:cNvContentPartPr/>
                <p14:nvPr/>
              </p14:nvContentPartPr>
              <p14:xfrm>
                <a:off x="6862399" y="1405438"/>
                <a:ext cx="189720" cy="365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551D93-E511-4891-9B2A-3612C6502C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53399" y="1396438"/>
                  <a:ext cx="2073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5649A8-FFAF-4A68-8E12-567F60247734}"/>
                    </a:ext>
                  </a:extLst>
                </p14:cNvPr>
                <p14:cNvContentPartPr/>
                <p14:nvPr/>
              </p14:nvContentPartPr>
              <p14:xfrm>
                <a:off x="7306639" y="1551598"/>
                <a:ext cx="195120" cy="176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5649A8-FFAF-4A68-8E12-567F602477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7999" y="1542598"/>
                  <a:ext cx="21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C4EFF2-BBCD-4C5A-A68D-9F7D2E751970}"/>
                    </a:ext>
                  </a:extLst>
                </p14:cNvPr>
                <p14:cNvContentPartPr/>
                <p14:nvPr/>
              </p14:nvContentPartPr>
              <p14:xfrm>
                <a:off x="7540999" y="1589038"/>
                <a:ext cx="162720" cy="13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C4EFF2-BBCD-4C5A-A68D-9F7D2E7519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32359" y="1580038"/>
                  <a:ext cx="180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81D80A-6ECB-42AF-803B-1AF83FA4A4D6}"/>
                    </a:ext>
                  </a:extLst>
                </p14:cNvPr>
                <p14:cNvContentPartPr/>
                <p14:nvPr/>
              </p14:nvContentPartPr>
              <p14:xfrm>
                <a:off x="7769959" y="1603798"/>
                <a:ext cx="320400" cy="108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81D80A-6ECB-42AF-803B-1AF83FA4A4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61319" y="1595158"/>
                  <a:ext cx="338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397C58-21F8-45BC-8DF6-2E335F8F1E58}"/>
                    </a:ext>
                  </a:extLst>
                </p14:cNvPr>
                <p14:cNvContentPartPr/>
                <p14:nvPr/>
              </p14:nvContentPartPr>
              <p14:xfrm>
                <a:off x="8138959" y="1595158"/>
                <a:ext cx="320400" cy="11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397C58-21F8-45BC-8DF6-2E335F8F1E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0319" y="1586518"/>
                  <a:ext cx="338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50B4B6-5F19-43BE-85D1-3DBDC3A3724E}"/>
                    </a:ext>
                  </a:extLst>
                </p14:cNvPr>
                <p14:cNvContentPartPr/>
                <p14:nvPr/>
              </p14:nvContentPartPr>
              <p14:xfrm>
                <a:off x="8614879" y="1601278"/>
                <a:ext cx="104040" cy="14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50B4B6-5F19-43BE-85D1-3DBDC3A372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06239" y="1592278"/>
                  <a:ext cx="121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2E52BB8-4F2E-47A3-A95B-B394038B9B13}"/>
                    </a:ext>
                  </a:extLst>
                </p14:cNvPr>
                <p14:cNvContentPartPr/>
                <p14:nvPr/>
              </p14:nvContentPartPr>
              <p14:xfrm>
                <a:off x="8792719" y="1641958"/>
                <a:ext cx="234720" cy="129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2E52BB8-4F2E-47A3-A95B-B394038B9B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84079" y="1633318"/>
                  <a:ext cx="252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9B3859-095E-4B71-A36A-B6F8FD26F7B5}"/>
                    </a:ext>
                  </a:extLst>
                </p14:cNvPr>
                <p14:cNvContentPartPr/>
                <p14:nvPr/>
              </p14:nvContentPartPr>
              <p14:xfrm>
                <a:off x="9222559" y="1363318"/>
                <a:ext cx="179640" cy="36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9B3859-095E-4B71-A36A-B6F8FD26F7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3919" y="1354678"/>
                  <a:ext cx="197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56FCBF-A071-4F3E-8722-629E1996F769}"/>
                    </a:ext>
                  </a:extLst>
                </p14:cNvPr>
                <p14:cNvContentPartPr/>
                <p14:nvPr/>
              </p14:nvContentPartPr>
              <p14:xfrm>
                <a:off x="9292039" y="1537918"/>
                <a:ext cx="344880" cy="44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56FCBF-A071-4F3E-8722-629E1996F7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3399" y="1529278"/>
                  <a:ext cx="3625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0868EA-80AC-40D8-9FD1-44D841A0057B}"/>
                    </a:ext>
                  </a:extLst>
                </p14:cNvPr>
                <p14:cNvContentPartPr/>
                <p14:nvPr/>
              </p14:nvContentPartPr>
              <p14:xfrm>
                <a:off x="9942199" y="1536118"/>
                <a:ext cx="229320" cy="19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0868EA-80AC-40D8-9FD1-44D841A005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33199" y="1527478"/>
                  <a:ext cx="246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FA22115-B63F-4EAA-8F52-444FF261FB56}"/>
                    </a:ext>
                  </a:extLst>
                </p14:cNvPr>
                <p14:cNvContentPartPr/>
                <p14:nvPr/>
              </p14:nvContentPartPr>
              <p14:xfrm>
                <a:off x="10233799" y="1454398"/>
                <a:ext cx="19332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FA22115-B63F-4EAA-8F52-444FF261FB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25159" y="1445758"/>
                  <a:ext cx="210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35574A-A32A-42C5-B050-DAD4880916C7}"/>
                    </a:ext>
                  </a:extLst>
                </p14:cNvPr>
                <p14:cNvContentPartPr/>
                <p14:nvPr/>
              </p14:nvContentPartPr>
              <p14:xfrm>
                <a:off x="10445479" y="1512718"/>
                <a:ext cx="222120" cy="140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35574A-A32A-42C5-B050-DAD4880916C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36839" y="1504078"/>
                  <a:ext cx="239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5B67070-61F2-45B0-8267-F542E50A696B}"/>
                    </a:ext>
                  </a:extLst>
                </p14:cNvPr>
                <p14:cNvContentPartPr/>
                <p14:nvPr/>
              </p14:nvContentPartPr>
              <p14:xfrm>
                <a:off x="10669399" y="1553038"/>
                <a:ext cx="253800" cy="12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5B67070-61F2-45B0-8267-F542E50A69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60399" y="1544038"/>
                  <a:ext cx="271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68E3BE-6282-449B-8E77-053A5309433C}"/>
                    </a:ext>
                  </a:extLst>
                </p14:cNvPr>
                <p14:cNvContentPartPr/>
                <p14:nvPr/>
              </p14:nvContentPartPr>
              <p14:xfrm>
                <a:off x="10868119" y="1328758"/>
                <a:ext cx="244440" cy="32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68E3BE-6282-449B-8E77-053A530943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59479" y="1320118"/>
                  <a:ext cx="262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E2C31A-9ECE-43D0-A2C1-023638454617}"/>
                    </a:ext>
                  </a:extLst>
                </p14:cNvPr>
                <p14:cNvContentPartPr/>
                <p14:nvPr/>
              </p14:nvContentPartPr>
              <p14:xfrm>
                <a:off x="312919" y="1899718"/>
                <a:ext cx="38880" cy="29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E2C31A-9ECE-43D0-A2C1-0236384546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3919" y="1890718"/>
                  <a:ext cx="56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C37ABB-C7EE-44B1-9E20-D6B6D7F396BC}"/>
                    </a:ext>
                  </a:extLst>
                </p14:cNvPr>
                <p14:cNvContentPartPr/>
                <p14:nvPr/>
              </p14:nvContentPartPr>
              <p14:xfrm>
                <a:off x="517039" y="1770118"/>
                <a:ext cx="181800" cy="130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C37ABB-C7EE-44B1-9E20-D6B6D7F396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8399" y="1761478"/>
                  <a:ext cx="199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8221E6-2400-4843-A645-028108567116}"/>
                    </a:ext>
                  </a:extLst>
                </p14:cNvPr>
                <p14:cNvContentPartPr/>
                <p14:nvPr/>
              </p14:nvContentPartPr>
              <p14:xfrm>
                <a:off x="745639" y="1702078"/>
                <a:ext cx="228600" cy="18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8221E6-2400-4843-A645-0281085671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999" y="1693078"/>
                  <a:ext cx="246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99A94B-56D5-4D08-AE3F-C096EE3BAA60}"/>
                    </a:ext>
                  </a:extLst>
                </p14:cNvPr>
                <p14:cNvContentPartPr/>
                <p14:nvPr/>
              </p14:nvContentPartPr>
              <p14:xfrm>
                <a:off x="1078279" y="1627918"/>
                <a:ext cx="180000" cy="24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99A94B-56D5-4D08-AE3F-C096EE3BAA6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9279" y="1619278"/>
                  <a:ext cx="197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10D315-C0F8-4883-B73C-67D40F7C9388}"/>
                    </a:ext>
                  </a:extLst>
                </p14:cNvPr>
                <p14:cNvContentPartPr/>
                <p14:nvPr/>
              </p14:nvContentPartPr>
              <p14:xfrm>
                <a:off x="1361239" y="1619998"/>
                <a:ext cx="270720" cy="276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10D315-C0F8-4883-B73C-67D40F7C93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52599" y="1611358"/>
                  <a:ext cx="288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9D7902-6322-4A03-8FF4-8B9378951488}"/>
                    </a:ext>
                  </a:extLst>
                </p14:cNvPr>
                <p14:cNvContentPartPr/>
                <p14:nvPr/>
              </p14:nvContentPartPr>
              <p14:xfrm>
                <a:off x="2034799" y="1701358"/>
                <a:ext cx="62280" cy="13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9D7902-6322-4A03-8FF4-8B93789514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26159" y="1692718"/>
                  <a:ext cx="79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65AEA2-D321-45A5-9C35-C10C41DA7133}"/>
                    </a:ext>
                  </a:extLst>
                </p14:cNvPr>
                <p14:cNvContentPartPr/>
                <p14:nvPr/>
              </p14:nvContentPartPr>
              <p14:xfrm>
                <a:off x="2190319" y="1606678"/>
                <a:ext cx="231120" cy="225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A65AEA2-D321-45A5-9C35-C10C41DA71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81679" y="1598038"/>
                  <a:ext cx="248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9E4804-4CE8-4DA7-AE17-B6DC41B48399}"/>
                    </a:ext>
                  </a:extLst>
                </p14:cNvPr>
                <p14:cNvContentPartPr/>
                <p14:nvPr/>
              </p14:nvContentPartPr>
              <p14:xfrm>
                <a:off x="2822479" y="1580038"/>
                <a:ext cx="295200" cy="20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9E4804-4CE8-4DA7-AE17-B6DC41B483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13839" y="1571038"/>
                  <a:ext cx="31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74C7BD-9305-4EB7-8DAA-12D762DD0D07}"/>
                    </a:ext>
                  </a:extLst>
                </p14:cNvPr>
                <p14:cNvContentPartPr/>
                <p14:nvPr/>
              </p14:nvContentPartPr>
              <p14:xfrm>
                <a:off x="3122359" y="1635478"/>
                <a:ext cx="351720" cy="12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74C7BD-9305-4EB7-8DAA-12D762DD0D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13359" y="1626838"/>
                  <a:ext cx="36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01EE85-2B07-452D-9C7D-238F95D5596A}"/>
                    </a:ext>
                  </a:extLst>
                </p14:cNvPr>
                <p14:cNvContentPartPr/>
                <p14:nvPr/>
              </p14:nvContentPartPr>
              <p14:xfrm>
                <a:off x="3528439" y="1636918"/>
                <a:ext cx="203040" cy="156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01EE85-2B07-452D-9C7D-238F95D559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19799" y="1628278"/>
                  <a:ext cx="22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EEE8C4-5B4A-4A61-B187-4D0248A0C50C}"/>
                    </a:ext>
                  </a:extLst>
                </p14:cNvPr>
                <p14:cNvContentPartPr/>
                <p14:nvPr/>
              </p14:nvContentPartPr>
              <p14:xfrm>
                <a:off x="3787999" y="1470958"/>
                <a:ext cx="187920" cy="33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EEE8C4-5B4A-4A61-B187-4D0248A0C5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78999" y="1462318"/>
                  <a:ext cx="205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7AAE8E7-15F4-46AE-8470-F71E5198D480}"/>
                    </a:ext>
                  </a:extLst>
                </p14:cNvPr>
                <p14:cNvContentPartPr/>
                <p14:nvPr/>
              </p14:nvContentPartPr>
              <p14:xfrm>
                <a:off x="3945679" y="1387078"/>
                <a:ext cx="262800" cy="423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7AAE8E7-15F4-46AE-8470-F71E5198D4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36679" y="1378078"/>
                  <a:ext cx="280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67B4C3-7AB6-44DE-B793-ABCD3AA7F790}"/>
                    </a:ext>
                  </a:extLst>
                </p14:cNvPr>
                <p14:cNvContentPartPr/>
                <p14:nvPr/>
              </p14:nvContentPartPr>
              <p14:xfrm>
                <a:off x="4115599" y="1635118"/>
                <a:ext cx="235440" cy="185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67B4C3-7AB6-44DE-B793-ABCD3AA7F7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06599" y="1626118"/>
                  <a:ext cx="253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111C3A-AD37-4FEE-B6C5-6A6189F58A2A}"/>
                    </a:ext>
                  </a:extLst>
                </p14:cNvPr>
                <p14:cNvContentPartPr/>
                <p14:nvPr/>
              </p14:nvContentPartPr>
              <p14:xfrm>
                <a:off x="4353919" y="1645198"/>
                <a:ext cx="246960" cy="20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111C3A-AD37-4FEE-B6C5-6A6189F58A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45279" y="1636558"/>
                  <a:ext cx="264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A01213D-3AAD-4B8F-9573-8CA63226AB5C}"/>
                    </a:ext>
                  </a:extLst>
                </p14:cNvPr>
                <p14:cNvContentPartPr/>
                <p14:nvPr/>
              </p14:nvContentPartPr>
              <p14:xfrm>
                <a:off x="408319" y="2257198"/>
                <a:ext cx="334440" cy="344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A01213D-3AAD-4B8F-9573-8CA63226AB5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9679" y="2248558"/>
                  <a:ext cx="352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1192317-1CDF-458A-93CB-A762BBD5D635}"/>
                    </a:ext>
                  </a:extLst>
                </p14:cNvPr>
                <p14:cNvContentPartPr/>
                <p14:nvPr/>
              </p14:nvContentPartPr>
              <p14:xfrm>
                <a:off x="613879" y="2383918"/>
                <a:ext cx="169560" cy="143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1192317-1CDF-458A-93CB-A762BBD5D6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4879" y="2375278"/>
                  <a:ext cx="187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948B55-FA91-4D59-8291-6A0ABD69D38E}"/>
                    </a:ext>
                  </a:extLst>
                </p14:cNvPr>
                <p14:cNvContentPartPr/>
                <p14:nvPr/>
              </p14:nvContentPartPr>
              <p14:xfrm>
                <a:off x="939679" y="2090158"/>
                <a:ext cx="223920" cy="432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948B55-FA91-4D59-8291-6A0ABD69D3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1039" y="2081518"/>
                  <a:ext cx="2415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D29320-6BAA-4C82-9821-6EDC481AE30B}"/>
                    </a:ext>
                  </a:extLst>
                </p14:cNvPr>
                <p14:cNvContentPartPr/>
                <p14:nvPr/>
              </p14:nvContentPartPr>
              <p14:xfrm>
                <a:off x="1098439" y="2314798"/>
                <a:ext cx="203040" cy="198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D29320-6BAA-4C82-9821-6EDC481AE3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9799" y="2306158"/>
                  <a:ext cx="220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0645E7-F9EB-4FDA-9ABC-1BB7898231F7}"/>
                    </a:ext>
                  </a:extLst>
                </p14:cNvPr>
                <p14:cNvContentPartPr/>
                <p14:nvPr/>
              </p14:nvContentPartPr>
              <p14:xfrm>
                <a:off x="1325959" y="2312638"/>
                <a:ext cx="196560" cy="177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0645E7-F9EB-4FDA-9ABC-1BB7898231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16959" y="2303638"/>
                  <a:ext cx="214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AA0029-E60C-493B-86B4-993129C83DE1}"/>
                    </a:ext>
                  </a:extLst>
                </p14:cNvPr>
                <p14:cNvContentPartPr/>
                <p14:nvPr/>
              </p14:nvContentPartPr>
              <p14:xfrm>
                <a:off x="1564639" y="2286718"/>
                <a:ext cx="208440" cy="219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AA0029-E60C-493B-86B4-993129C83D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55999" y="2278078"/>
                  <a:ext cx="226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85ADD6-8B0B-4263-B06C-8BA7523EC32A}"/>
                    </a:ext>
                  </a:extLst>
                </p14:cNvPr>
                <p14:cNvContentPartPr/>
                <p14:nvPr/>
              </p14:nvContentPartPr>
              <p14:xfrm>
                <a:off x="2144239" y="2304718"/>
                <a:ext cx="142200" cy="15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85ADD6-8B0B-4263-B06C-8BA7523EC3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35599" y="2295718"/>
                  <a:ext cx="159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7DAA44-9507-4461-9562-C4A43CB242A4}"/>
                    </a:ext>
                  </a:extLst>
                </p14:cNvPr>
                <p14:cNvContentPartPr/>
                <p14:nvPr/>
              </p14:nvContentPartPr>
              <p14:xfrm>
                <a:off x="2535919" y="1900798"/>
                <a:ext cx="379080" cy="586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7DAA44-9507-4461-9562-C4A43CB242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26919" y="1892158"/>
                  <a:ext cx="3967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F7C7E94-2560-43B8-B21C-65F25233639D}"/>
                    </a:ext>
                  </a:extLst>
                </p14:cNvPr>
                <p14:cNvContentPartPr/>
                <p14:nvPr/>
              </p14:nvContentPartPr>
              <p14:xfrm>
                <a:off x="2504959" y="2284918"/>
                <a:ext cx="335880" cy="6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F7C7E94-2560-43B8-B21C-65F2523363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95959" y="2275918"/>
                  <a:ext cx="353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2F891F-8ADD-4D09-939B-E39915CEA2CD}"/>
                    </a:ext>
                  </a:extLst>
                </p14:cNvPr>
                <p14:cNvContentPartPr/>
                <p14:nvPr/>
              </p14:nvContentPartPr>
              <p14:xfrm>
                <a:off x="3124159" y="2102758"/>
                <a:ext cx="620280" cy="276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2F891F-8ADD-4D09-939B-E39915CEA2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15519" y="2093758"/>
                  <a:ext cx="637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D44AF8-E18B-4509-9724-069484A446BD}"/>
                    </a:ext>
                  </a:extLst>
                </p14:cNvPr>
                <p14:cNvContentPartPr/>
                <p14:nvPr/>
              </p14:nvContentPartPr>
              <p14:xfrm>
                <a:off x="4100479" y="2226238"/>
                <a:ext cx="204840" cy="179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D44AF8-E18B-4509-9724-069484A446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91839" y="2217238"/>
                  <a:ext cx="222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70A328-54AF-499D-9B44-DFCAA53F5A73}"/>
                    </a:ext>
                  </a:extLst>
                </p14:cNvPr>
                <p14:cNvContentPartPr/>
                <p14:nvPr/>
              </p14:nvContentPartPr>
              <p14:xfrm>
                <a:off x="4309639" y="2286358"/>
                <a:ext cx="171000" cy="121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70A328-54AF-499D-9B44-DFCAA53F5A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00999" y="2277718"/>
                  <a:ext cx="188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7EF414-0E15-4A8F-A0A5-D50D39521C22}"/>
                    </a:ext>
                  </a:extLst>
                </p14:cNvPr>
                <p14:cNvContentPartPr/>
                <p14:nvPr/>
              </p14:nvContentPartPr>
              <p14:xfrm>
                <a:off x="4603759" y="2237038"/>
                <a:ext cx="197280" cy="147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7EF414-0E15-4A8F-A0A5-D50D39521C2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95119" y="2228398"/>
                  <a:ext cx="214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171E57-8763-4918-9A69-3DE5297BBCC6}"/>
                    </a:ext>
                  </a:extLst>
                </p14:cNvPr>
                <p14:cNvContentPartPr/>
                <p14:nvPr/>
              </p14:nvContentPartPr>
              <p14:xfrm>
                <a:off x="4689439" y="2083318"/>
                <a:ext cx="219600" cy="261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171E57-8763-4918-9A69-3DE5297BBC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80439" y="2074678"/>
                  <a:ext cx="237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66694F-4029-4F0F-9CE5-BA8C587B8991}"/>
                    </a:ext>
                  </a:extLst>
                </p14:cNvPr>
                <p14:cNvContentPartPr/>
                <p14:nvPr/>
              </p14:nvContentPartPr>
              <p14:xfrm>
                <a:off x="387079" y="2947678"/>
                <a:ext cx="241200" cy="195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66694F-4029-4F0F-9CE5-BA8C587B89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8439" y="2938678"/>
                  <a:ext cx="25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0B3DE28-AA54-460B-AC2E-9B9AECC9F6B8}"/>
                    </a:ext>
                  </a:extLst>
                </p14:cNvPr>
                <p14:cNvContentPartPr/>
                <p14:nvPr/>
              </p14:nvContentPartPr>
              <p14:xfrm>
                <a:off x="689479" y="2924278"/>
                <a:ext cx="237960" cy="186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0B3DE28-AA54-460B-AC2E-9B9AECC9F6B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0839" y="2915638"/>
                  <a:ext cx="255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65EE57F-7DC2-4230-B278-AC8D0F3839E3}"/>
                    </a:ext>
                  </a:extLst>
                </p14:cNvPr>
                <p14:cNvContentPartPr/>
                <p14:nvPr/>
              </p14:nvContentPartPr>
              <p14:xfrm>
                <a:off x="1069999" y="2701438"/>
                <a:ext cx="170280" cy="402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65EE57F-7DC2-4230-B278-AC8D0F3839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0999" y="2692438"/>
                  <a:ext cx="187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900061-898B-41CE-B862-71C89F4BFCD2}"/>
                    </a:ext>
                  </a:extLst>
                </p14:cNvPr>
                <p14:cNvContentPartPr/>
                <p14:nvPr/>
              </p14:nvContentPartPr>
              <p14:xfrm>
                <a:off x="1105639" y="2927158"/>
                <a:ext cx="278280" cy="472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900061-898B-41CE-B862-71C89F4BFC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6639" y="2918158"/>
                  <a:ext cx="2959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989852-D89A-40F5-9561-6F97E3AE2E8E}"/>
                    </a:ext>
                  </a:extLst>
                </p14:cNvPr>
                <p14:cNvContentPartPr/>
                <p14:nvPr/>
              </p14:nvContentPartPr>
              <p14:xfrm>
                <a:off x="1775959" y="2926078"/>
                <a:ext cx="159840" cy="160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989852-D89A-40F5-9561-6F97E3AE2E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67319" y="2917438"/>
                  <a:ext cx="177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C282AB-B87B-4B94-B829-0499069AF889}"/>
                    </a:ext>
                  </a:extLst>
                </p14:cNvPr>
                <p14:cNvContentPartPr/>
                <p14:nvPr/>
              </p14:nvContentPartPr>
              <p14:xfrm>
                <a:off x="2052079" y="2638078"/>
                <a:ext cx="253080" cy="442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C282AB-B87B-4B94-B829-0499069AF88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43079" y="2629438"/>
                  <a:ext cx="2707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F7CAF4F-6073-478E-9DA9-80E174841FF9}"/>
                    </a:ext>
                  </a:extLst>
                </p14:cNvPr>
                <p14:cNvContentPartPr/>
                <p14:nvPr/>
              </p14:nvContentPartPr>
              <p14:xfrm>
                <a:off x="2374279" y="2920678"/>
                <a:ext cx="185040" cy="122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F7CAF4F-6073-478E-9DA9-80E174841F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65279" y="2912038"/>
                  <a:ext cx="202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036B372-AA38-472D-B060-7E2CBFE67793}"/>
                    </a:ext>
                  </a:extLst>
                </p14:cNvPr>
                <p14:cNvContentPartPr/>
                <p14:nvPr/>
              </p14:nvContentPartPr>
              <p14:xfrm>
                <a:off x="2633839" y="2911318"/>
                <a:ext cx="164160" cy="131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036B372-AA38-472D-B060-7E2CBFE677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24839" y="2902678"/>
                  <a:ext cx="181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59E51C-4324-4965-9238-AFABA0D784E9}"/>
                    </a:ext>
                  </a:extLst>
                </p14:cNvPr>
                <p14:cNvContentPartPr/>
                <p14:nvPr/>
              </p14:nvContentPartPr>
              <p14:xfrm>
                <a:off x="2950639" y="2669758"/>
                <a:ext cx="210240" cy="37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59E51C-4324-4965-9238-AFABA0D784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41999" y="2661118"/>
                  <a:ext cx="2278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BC2FDA-11E1-427A-B8E7-AD796B6A6A31}"/>
                    </a:ext>
                  </a:extLst>
                </p14:cNvPr>
                <p14:cNvContentPartPr/>
                <p14:nvPr/>
              </p14:nvContentPartPr>
              <p14:xfrm>
                <a:off x="2909239" y="2866318"/>
                <a:ext cx="281520" cy="4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BC2FDA-11E1-427A-B8E7-AD796B6A6A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00239" y="2857318"/>
                  <a:ext cx="29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2135C43-C73D-49A5-BB13-08C57B34070A}"/>
                    </a:ext>
                  </a:extLst>
                </p14:cNvPr>
                <p14:cNvContentPartPr/>
                <p14:nvPr/>
              </p14:nvContentPartPr>
              <p14:xfrm>
                <a:off x="3433759" y="2771638"/>
                <a:ext cx="242280" cy="235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2135C43-C73D-49A5-BB13-08C57B3407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25119" y="2762638"/>
                  <a:ext cx="259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B5C1D6-F95E-4CEB-8AAF-E3E2A6BC7E6D}"/>
                    </a:ext>
                  </a:extLst>
                </p14:cNvPr>
                <p14:cNvContentPartPr/>
                <p14:nvPr/>
              </p14:nvContentPartPr>
              <p14:xfrm>
                <a:off x="3739759" y="2967478"/>
                <a:ext cx="43200" cy="3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B5C1D6-F95E-4CEB-8AAF-E3E2A6BC7E6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30759" y="2958478"/>
                  <a:ext cx="60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4430A2-EECB-4745-B5D0-E17EF70A70DF}"/>
                    </a:ext>
                  </a:extLst>
                </p14:cNvPr>
                <p14:cNvContentPartPr/>
                <p14:nvPr/>
              </p14:nvContentPartPr>
              <p14:xfrm>
                <a:off x="3969079" y="2727718"/>
                <a:ext cx="235080" cy="231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4430A2-EECB-4745-B5D0-E17EF70A70D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0439" y="2718718"/>
                  <a:ext cx="252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81F5F4A-12BC-4884-8AA2-32BD9428DF1F}"/>
                    </a:ext>
                  </a:extLst>
                </p14:cNvPr>
                <p14:cNvContentPartPr/>
                <p14:nvPr/>
              </p14:nvContentPartPr>
              <p14:xfrm>
                <a:off x="4271479" y="2703598"/>
                <a:ext cx="278640" cy="282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81F5F4A-12BC-4884-8AA2-32BD9428DF1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62839" y="2694598"/>
                  <a:ext cx="296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14A229-594A-41E1-8744-39EE379443FC}"/>
                    </a:ext>
                  </a:extLst>
                </p14:cNvPr>
                <p14:cNvContentPartPr/>
                <p14:nvPr/>
              </p14:nvContentPartPr>
              <p14:xfrm>
                <a:off x="4768999" y="2682358"/>
                <a:ext cx="196920" cy="206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14A229-594A-41E1-8744-39EE379443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59999" y="2673358"/>
                  <a:ext cx="214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E8E78CC-02E3-47A0-84DC-4ADE8D2B3653}"/>
                    </a:ext>
                  </a:extLst>
                </p14:cNvPr>
                <p14:cNvContentPartPr/>
                <p14:nvPr/>
              </p14:nvContentPartPr>
              <p14:xfrm>
                <a:off x="4687279" y="2587678"/>
                <a:ext cx="137160" cy="10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E8E78CC-02E3-47A0-84DC-4ADE8D2B365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78639" y="2578678"/>
                  <a:ext cx="154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C73F4BD-95B1-46F6-BCFA-BC5B70FA52C9}"/>
                    </a:ext>
                  </a:extLst>
                </p14:cNvPr>
                <p14:cNvContentPartPr/>
                <p14:nvPr/>
              </p14:nvContentPartPr>
              <p14:xfrm>
                <a:off x="4878079" y="2805478"/>
                <a:ext cx="87480" cy="13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C73F4BD-95B1-46F6-BCFA-BC5B70FA52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69439" y="2796478"/>
                  <a:ext cx="105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DE59EB-2812-43BE-AF79-CA699A1CA571}"/>
                    </a:ext>
                  </a:extLst>
                </p14:cNvPr>
                <p14:cNvContentPartPr/>
                <p14:nvPr/>
              </p14:nvContentPartPr>
              <p14:xfrm>
                <a:off x="8491039" y="1956238"/>
                <a:ext cx="213840" cy="353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DE59EB-2812-43BE-AF79-CA699A1CA57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82399" y="1947238"/>
                  <a:ext cx="231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570BB49-E4A7-447F-A231-B58D164A7251}"/>
                    </a:ext>
                  </a:extLst>
                </p14:cNvPr>
                <p14:cNvContentPartPr/>
                <p14:nvPr/>
              </p14:nvContentPartPr>
              <p14:xfrm>
                <a:off x="8791999" y="2171878"/>
                <a:ext cx="80280" cy="135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570BB49-E4A7-447F-A231-B58D164A72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82999" y="2163238"/>
                  <a:ext cx="97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C2A6111-8E8F-46DE-8118-C9F1E6F43D18}"/>
                    </a:ext>
                  </a:extLst>
                </p14:cNvPr>
                <p14:cNvContentPartPr/>
                <p14:nvPr/>
              </p14:nvContentPartPr>
              <p14:xfrm>
                <a:off x="8719999" y="2153518"/>
                <a:ext cx="263160" cy="40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C2A6111-8E8F-46DE-8118-C9F1E6F43D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11359" y="2144878"/>
                  <a:ext cx="280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B2572A4-B431-40CC-8690-914470BDFFCD}"/>
                    </a:ext>
                  </a:extLst>
                </p14:cNvPr>
                <p14:cNvContentPartPr/>
                <p14:nvPr/>
              </p14:nvContentPartPr>
              <p14:xfrm>
                <a:off x="9336679" y="2114998"/>
                <a:ext cx="239040" cy="182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B2572A4-B431-40CC-8690-914470BDFFC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28039" y="2106358"/>
                  <a:ext cx="256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817FF4-AB40-4AA0-8EFB-4A2424BB8B87}"/>
                    </a:ext>
                  </a:extLst>
                </p14:cNvPr>
                <p14:cNvContentPartPr/>
                <p14:nvPr/>
              </p14:nvContentPartPr>
              <p14:xfrm>
                <a:off x="9679759" y="1916638"/>
                <a:ext cx="259920" cy="36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817FF4-AB40-4AA0-8EFB-4A2424BB8B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71119" y="1907998"/>
                  <a:ext cx="277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4F2A80A-4FE5-4AE6-A6F9-A8DB39B2002A}"/>
                    </a:ext>
                  </a:extLst>
                </p14:cNvPr>
                <p14:cNvContentPartPr/>
                <p14:nvPr/>
              </p14:nvContentPartPr>
              <p14:xfrm>
                <a:off x="9996199" y="2130118"/>
                <a:ext cx="148320" cy="113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4F2A80A-4FE5-4AE6-A6F9-A8DB39B200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87559" y="2121478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66842C-1FE1-4E96-9E16-7FE9C3621096}"/>
                    </a:ext>
                  </a:extLst>
                </p14:cNvPr>
                <p14:cNvContentPartPr/>
                <p14:nvPr/>
              </p14:nvContentPartPr>
              <p14:xfrm>
                <a:off x="10187719" y="2113918"/>
                <a:ext cx="168120" cy="139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66842C-1FE1-4E96-9E16-7FE9C362109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79079" y="2104918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27F4DD-8F77-4E25-8356-08AC38BEEB0E}"/>
                    </a:ext>
                  </a:extLst>
                </p14:cNvPr>
                <p14:cNvContentPartPr/>
                <p14:nvPr/>
              </p14:nvContentPartPr>
              <p14:xfrm>
                <a:off x="10516039" y="2102758"/>
                <a:ext cx="144360" cy="149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27F4DD-8F77-4E25-8356-08AC38BEEB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07399" y="2094118"/>
                  <a:ext cx="16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1E6711-71E2-4555-8218-70A5BB795178}"/>
                    </a:ext>
                  </a:extLst>
                </p14:cNvPr>
                <p14:cNvContentPartPr/>
                <p14:nvPr/>
              </p14:nvContentPartPr>
              <p14:xfrm>
                <a:off x="10750759" y="2121478"/>
                <a:ext cx="208800" cy="191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1E6711-71E2-4555-8218-70A5BB7951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741759" y="2112838"/>
                  <a:ext cx="226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F4C5DC-30F4-4698-8E5F-681BCDBE1288}"/>
                    </a:ext>
                  </a:extLst>
                </p14:cNvPr>
                <p14:cNvContentPartPr/>
                <p14:nvPr/>
              </p14:nvContentPartPr>
              <p14:xfrm>
                <a:off x="5211439" y="2185558"/>
                <a:ext cx="308880" cy="18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F4C5DC-30F4-4698-8E5F-681BCDBE12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02799" y="2176558"/>
                  <a:ext cx="326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1F83F68-F8F7-4241-AD65-BB04AB2762B2}"/>
                    </a:ext>
                  </a:extLst>
                </p14:cNvPr>
                <p14:cNvContentPartPr/>
                <p14:nvPr/>
              </p14:nvContentPartPr>
              <p14:xfrm>
                <a:off x="5554159" y="2211478"/>
                <a:ext cx="129240" cy="164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1F83F68-F8F7-4241-AD65-BB04AB2762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45159" y="2202838"/>
                  <a:ext cx="146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D7BD20-EECD-4C69-8B90-1FBAE5D92BAA}"/>
                    </a:ext>
                  </a:extLst>
                </p14:cNvPr>
                <p14:cNvContentPartPr/>
                <p14:nvPr/>
              </p14:nvContentPartPr>
              <p14:xfrm>
                <a:off x="5789959" y="2215798"/>
                <a:ext cx="137160" cy="144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D7BD20-EECD-4C69-8B90-1FBAE5D92BA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81319" y="2207158"/>
                  <a:ext cx="154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1EF637-49C5-4109-B6FF-8E20649E95E6}"/>
                    </a:ext>
                  </a:extLst>
                </p14:cNvPr>
                <p14:cNvContentPartPr/>
                <p14:nvPr/>
              </p14:nvContentPartPr>
              <p14:xfrm>
                <a:off x="6037999" y="2021398"/>
                <a:ext cx="192960" cy="317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1EF637-49C5-4109-B6FF-8E20649E95E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29359" y="2012758"/>
                  <a:ext cx="210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D0030D6-1391-4FD4-BE35-F0ACE89E8677}"/>
                    </a:ext>
                  </a:extLst>
                </p14:cNvPr>
                <p14:cNvContentPartPr/>
                <p14:nvPr/>
              </p14:nvContentPartPr>
              <p14:xfrm>
                <a:off x="6205759" y="2202838"/>
                <a:ext cx="244440" cy="154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D0030D6-1391-4FD4-BE35-F0ACE89E867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97119" y="2193838"/>
                  <a:ext cx="26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1B2D43-AB0E-4D15-AC5F-11E039F0BC0E}"/>
                    </a:ext>
                  </a:extLst>
                </p14:cNvPr>
                <p14:cNvContentPartPr/>
                <p14:nvPr/>
              </p14:nvContentPartPr>
              <p14:xfrm>
                <a:off x="6397999" y="1990078"/>
                <a:ext cx="244080" cy="358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1B2D43-AB0E-4D15-AC5F-11E039F0BC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88999" y="1981438"/>
                  <a:ext cx="261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E16DA0-7FC4-42C3-B89E-18069966493A}"/>
                    </a:ext>
                  </a:extLst>
                </p14:cNvPr>
                <p14:cNvContentPartPr/>
                <p14:nvPr/>
              </p14:nvContentPartPr>
              <p14:xfrm>
                <a:off x="6808759" y="2143798"/>
                <a:ext cx="227160" cy="19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E16DA0-7FC4-42C3-B89E-1806996649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99759" y="2134798"/>
                  <a:ext cx="244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C41002C-0CED-414F-9D4A-9024DB89891F}"/>
                    </a:ext>
                  </a:extLst>
                </p14:cNvPr>
                <p14:cNvContentPartPr/>
                <p14:nvPr/>
              </p14:nvContentPartPr>
              <p14:xfrm>
                <a:off x="7142839" y="2105638"/>
                <a:ext cx="192240" cy="18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C41002C-0CED-414F-9D4A-9024DB8989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34199" y="2096998"/>
                  <a:ext cx="209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4C61EF-E8CF-45ED-B426-77BD864A6775}"/>
                    </a:ext>
                  </a:extLst>
                </p14:cNvPr>
                <p14:cNvContentPartPr/>
                <p14:nvPr/>
              </p14:nvContentPartPr>
              <p14:xfrm>
                <a:off x="7399879" y="2139478"/>
                <a:ext cx="173160" cy="166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4C61EF-E8CF-45ED-B426-77BD864A67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91239" y="2130838"/>
                  <a:ext cx="19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5166BC-1BC2-4964-B1FE-9485D627F7CF}"/>
                    </a:ext>
                  </a:extLst>
                </p14:cNvPr>
                <p14:cNvContentPartPr/>
                <p14:nvPr/>
              </p14:nvContentPartPr>
              <p14:xfrm>
                <a:off x="7682119" y="2152078"/>
                <a:ext cx="17604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5166BC-1BC2-4964-B1FE-9485D627F7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73479" y="2143438"/>
                  <a:ext cx="19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441E4D7-1DB9-484F-8807-1121CBA5F3CB}"/>
                    </a:ext>
                  </a:extLst>
                </p14:cNvPr>
                <p14:cNvContentPartPr/>
                <p14:nvPr/>
              </p14:nvContentPartPr>
              <p14:xfrm>
                <a:off x="7904959" y="2135518"/>
                <a:ext cx="333360" cy="190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441E4D7-1DB9-484F-8807-1121CBA5F3C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895959" y="2126878"/>
                  <a:ext cx="351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AAED1-A321-4A43-85D7-29AD3883C23A}"/>
                    </a:ext>
                  </a:extLst>
                </p14:cNvPr>
                <p14:cNvContentPartPr/>
                <p14:nvPr/>
              </p14:nvContentPartPr>
              <p14:xfrm>
                <a:off x="5317639" y="2750398"/>
                <a:ext cx="125640" cy="139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AAED1-A321-4A43-85D7-29AD3883C2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08999" y="2741758"/>
                  <a:ext cx="143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9A1CF4-C42C-44C8-AD1C-5B6125C82388}"/>
                    </a:ext>
                  </a:extLst>
                </p14:cNvPr>
                <p14:cNvContentPartPr/>
                <p14:nvPr/>
              </p14:nvContentPartPr>
              <p14:xfrm>
                <a:off x="5593759" y="2471398"/>
                <a:ext cx="320760" cy="464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9A1CF4-C42C-44C8-AD1C-5B6125C8238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84759" y="2462398"/>
                  <a:ext cx="3384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E762C4-70F6-4E1E-8D0A-5CF4EAFF55F9}"/>
                    </a:ext>
                  </a:extLst>
                </p14:cNvPr>
                <p14:cNvContentPartPr/>
                <p14:nvPr/>
              </p14:nvContentPartPr>
              <p14:xfrm>
                <a:off x="5582959" y="2749318"/>
                <a:ext cx="201600" cy="39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E762C4-70F6-4E1E-8D0A-5CF4EAFF55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74319" y="2740318"/>
                  <a:ext cx="219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F94E358-B2B5-4C55-9F55-CAC0D280187E}"/>
                    </a:ext>
                  </a:extLst>
                </p14:cNvPr>
                <p14:cNvContentPartPr/>
                <p14:nvPr/>
              </p14:nvContentPartPr>
              <p14:xfrm>
                <a:off x="6170119" y="2527198"/>
                <a:ext cx="290520" cy="410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F94E358-B2B5-4C55-9F55-CAC0D280187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61479" y="2518558"/>
                  <a:ext cx="308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488C3B-C86F-448E-B09F-AD8961FD4895}"/>
                    </a:ext>
                  </a:extLst>
                </p14:cNvPr>
                <p14:cNvContentPartPr/>
                <p14:nvPr/>
              </p14:nvContentPartPr>
              <p14:xfrm>
                <a:off x="6118999" y="2679118"/>
                <a:ext cx="360720" cy="62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488C3B-C86F-448E-B09F-AD8961FD48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10359" y="2670118"/>
                  <a:ext cx="378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0C64B2D-6201-4AEE-BA3C-43449C4DCD6C}"/>
                    </a:ext>
                  </a:extLst>
                </p14:cNvPr>
                <p14:cNvContentPartPr/>
                <p14:nvPr/>
              </p14:nvContentPartPr>
              <p14:xfrm>
                <a:off x="6440479" y="2500558"/>
                <a:ext cx="237600" cy="382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0C64B2D-6201-4AEE-BA3C-43449C4DCD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31839" y="2491558"/>
                  <a:ext cx="255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2E9FEF-65F6-4845-965B-F8A24FBA8E0F}"/>
                    </a:ext>
                  </a:extLst>
                </p14:cNvPr>
                <p14:cNvContentPartPr/>
                <p14:nvPr/>
              </p14:nvContentPartPr>
              <p14:xfrm>
                <a:off x="6673399" y="2704678"/>
                <a:ext cx="226800" cy="182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2E9FEF-65F6-4845-965B-F8A24FBA8E0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64399" y="2696038"/>
                  <a:ext cx="244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2D683DE-FE65-4CEB-9DE6-D7CB729CFE94}"/>
                    </a:ext>
                  </a:extLst>
                </p14:cNvPr>
                <p14:cNvContentPartPr/>
                <p14:nvPr/>
              </p14:nvContentPartPr>
              <p14:xfrm>
                <a:off x="7306639" y="2432878"/>
                <a:ext cx="294840" cy="437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2D683DE-FE65-4CEB-9DE6-D7CB729CFE9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97999" y="2423878"/>
                  <a:ext cx="3124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E070F0-C5FA-40EF-81CC-D8F795665740}"/>
                    </a:ext>
                  </a:extLst>
                </p14:cNvPr>
                <p14:cNvContentPartPr/>
                <p14:nvPr/>
              </p14:nvContentPartPr>
              <p14:xfrm>
                <a:off x="7209799" y="2648158"/>
                <a:ext cx="363960" cy="9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E070F0-C5FA-40EF-81CC-D8F79566574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00799" y="2639518"/>
                  <a:ext cx="381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D21BDA4-2713-4AF3-A961-0401DEE61ECC}"/>
                    </a:ext>
                  </a:extLst>
                </p14:cNvPr>
                <p14:cNvContentPartPr/>
                <p14:nvPr/>
              </p14:nvContentPartPr>
              <p14:xfrm>
                <a:off x="7550359" y="2689918"/>
                <a:ext cx="92880" cy="139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D21BDA4-2713-4AF3-A961-0401DEE61E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41359" y="2680918"/>
                  <a:ext cx="110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8D005E1-1AD8-49CA-A1F5-BECE99951F2F}"/>
                    </a:ext>
                  </a:extLst>
                </p14:cNvPr>
                <p14:cNvContentPartPr/>
                <p14:nvPr/>
              </p14:nvContentPartPr>
              <p14:xfrm>
                <a:off x="7726399" y="2677678"/>
                <a:ext cx="354960" cy="102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8D005E1-1AD8-49CA-A1F5-BECE99951F2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17759" y="2669038"/>
                  <a:ext cx="372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FD0ECF0-8002-4940-ACF3-D3C410B05634}"/>
                    </a:ext>
                  </a:extLst>
                </p14:cNvPr>
                <p14:cNvContentPartPr/>
                <p14:nvPr/>
              </p14:nvContentPartPr>
              <p14:xfrm>
                <a:off x="8111959" y="2643478"/>
                <a:ext cx="272520" cy="182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FD0ECF0-8002-4940-ACF3-D3C410B056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02959" y="2634478"/>
                  <a:ext cx="290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00AA1A0-51EA-4C17-B475-086E515BAB00}"/>
                    </a:ext>
                  </a:extLst>
                </p14:cNvPr>
                <p14:cNvContentPartPr/>
                <p14:nvPr/>
              </p14:nvContentPartPr>
              <p14:xfrm>
                <a:off x="8644039" y="2693158"/>
                <a:ext cx="83160" cy="90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00AA1A0-51EA-4C17-B475-086E515BAB0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35399" y="2684158"/>
                  <a:ext cx="100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B32E76-DAC3-4512-98C7-53E7F425BEA3}"/>
                    </a:ext>
                  </a:extLst>
                </p14:cNvPr>
                <p14:cNvContentPartPr/>
                <p14:nvPr/>
              </p14:nvContentPartPr>
              <p14:xfrm>
                <a:off x="8940679" y="2360518"/>
                <a:ext cx="314280" cy="448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B32E76-DAC3-4512-98C7-53E7F425BE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32039" y="2351878"/>
                  <a:ext cx="3319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774D90-29DE-437F-92C9-E4860C96B060}"/>
                    </a:ext>
                  </a:extLst>
                </p14:cNvPr>
                <p14:cNvContentPartPr/>
                <p14:nvPr/>
              </p14:nvContentPartPr>
              <p14:xfrm>
                <a:off x="8900359" y="2683438"/>
                <a:ext cx="208800" cy="1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774D90-29DE-437F-92C9-E4860C96B06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91719" y="2674798"/>
                  <a:ext cx="226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335C931-644D-49A0-9A84-51817DA4C75E}"/>
                    </a:ext>
                  </a:extLst>
                </p14:cNvPr>
                <p14:cNvContentPartPr/>
                <p14:nvPr/>
              </p14:nvContentPartPr>
              <p14:xfrm>
                <a:off x="9452959" y="2409838"/>
                <a:ext cx="272160" cy="380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335C931-644D-49A0-9A84-51817DA4C75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43959" y="2401198"/>
                  <a:ext cx="2898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4E206D5-818E-4E38-9F80-EAF325A3AB5A}"/>
                    </a:ext>
                  </a:extLst>
                </p14:cNvPr>
                <p14:cNvContentPartPr/>
                <p14:nvPr/>
              </p14:nvContentPartPr>
              <p14:xfrm>
                <a:off x="9630079" y="2375278"/>
                <a:ext cx="283680" cy="430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4E206D5-818E-4E38-9F80-EAF325A3AB5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21439" y="2366278"/>
                  <a:ext cx="301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80A22D-0ADC-4609-A894-2BBC3F1052D6}"/>
                    </a:ext>
                  </a:extLst>
                </p14:cNvPr>
                <p14:cNvContentPartPr/>
                <p14:nvPr/>
              </p14:nvContentPartPr>
              <p14:xfrm>
                <a:off x="9485359" y="2644558"/>
                <a:ext cx="221760" cy="48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80A22D-0ADC-4609-A894-2BBC3F1052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76359" y="2635918"/>
                  <a:ext cx="239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30823D-8477-4B4D-9D60-CC79548A806A}"/>
                    </a:ext>
                  </a:extLst>
                </p14:cNvPr>
                <p14:cNvContentPartPr/>
                <p14:nvPr/>
              </p14:nvContentPartPr>
              <p14:xfrm>
                <a:off x="9727279" y="2719438"/>
                <a:ext cx="140760" cy="119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30823D-8477-4B4D-9D60-CC79548A80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18279" y="2710438"/>
                  <a:ext cx="158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9F0B55-B023-4B3E-8E18-0FA135709433}"/>
                    </a:ext>
                  </a:extLst>
                </p14:cNvPr>
                <p14:cNvContentPartPr/>
                <p14:nvPr/>
              </p14:nvContentPartPr>
              <p14:xfrm>
                <a:off x="10154959" y="2517118"/>
                <a:ext cx="277200" cy="254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9F0B55-B023-4B3E-8E18-0FA13570943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46319" y="2508118"/>
                  <a:ext cx="294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40CA96-FE89-401B-B18E-FD8BF1E5B5C2}"/>
                    </a:ext>
                  </a:extLst>
                </p14:cNvPr>
                <p14:cNvContentPartPr/>
                <p14:nvPr/>
              </p14:nvContentPartPr>
              <p14:xfrm>
                <a:off x="10300759" y="2554558"/>
                <a:ext cx="220680" cy="23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40CA96-FE89-401B-B18E-FD8BF1E5B5C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91759" y="2545918"/>
                  <a:ext cx="238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323DF30-C837-4BFF-B0FC-9B242046DF6C}"/>
                    </a:ext>
                  </a:extLst>
                </p14:cNvPr>
                <p14:cNvContentPartPr/>
                <p14:nvPr/>
              </p14:nvContentPartPr>
              <p14:xfrm>
                <a:off x="2999959" y="3390118"/>
                <a:ext cx="262080" cy="204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323DF30-C837-4BFF-B0FC-9B242046DF6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90959" y="3381478"/>
                  <a:ext cx="279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B78FC6-36C9-4170-B54B-2004D014E048}"/>
                    </a:ext>
                  </a:extLst>
                </p14:cNvPr>
                <p14:cNvContentPartPr/>
                <p14:nvPr/>
              </p14:nvContentPartPr>
              <p14:xfrm>
                <a:off x="3236119" y="3444478"/>
                <a:ext cx="176040" cy="139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B78FC6-36C9-4170-B54B-2004D014E04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27119" y="3435478"/>
                  <a:ext cx="193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D4A4939-BBFF-4BA4-8FD9-B48981756780}"/>
                    </a:ext>
                  </a:extLst>
                </p14:cNvPr>
                <p14:cNvContentPartPr/>
                <p14:nvPr/>
              </p14:nvContentPartPr>
              <p14:xfrm>
                <a:off x="3434479" y="3448798"/>
                <a:ext cx="193320" cy="111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D4A4939-BBFF-4BA4-8FD9-B4898175678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425839" y="3439798"/>
                  <a:ext cx="210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64412B-52B5-43D0-9D6B-E5344482E503}"/>
                    </a:ext>
                  </a:extLst>
                </p14:cNvPr>
                <p14:cNvContentPartPr/>
                <p14:nvPr/>
              </p14:nvContentPartPr>
              <p14:xfrm>
                <a:off x="3739759" y="3414238"/>
                <a:ext cx="142560" cy="141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64412B-52B5-43D0-9D6B-E5344482E5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30759" y="3405598"/>
                  <a:ext cx="16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92E31D-88F9-41EF-8697-C9A0297E5D50}"/>
                    </a:ext>
                  </a:extLst>
                </p14:cNvPr>
                <p14:cNvContentPartPr/>
                <p14:nvPr/>
              </p14:nvContentPartPr>
              <p14:xfrm>
                <a:off x="4007599" y="3189238"/>
                <a:ext cx="216360" cy="347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92E31D-88F9-41EF-8697-C9A0297E5D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98599" y="3180598"/>
                  <a:ext cx="2340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E8AD6DE-7229-459A-B907-6911928E8A8C}"/>
                    </a:ext>
                  </a:extLst>
                </p14:cNvPr>
                <p14:cNvContentPartPr/>
                <p14:nvPr/>
              </p14:nvContentPartPr>
              <p14:xfrm>
                <a:off x="4187599" y="3403438"/>
                <a:ext cx="140400" cy="136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E8AD6DE-7229-459A-B907-6911928E8A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78599" y="3394798"/>
                  <a:ext cx="158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65E0DF-7E7B-404E-B097-DA1668C02F5B}"/>
                    </a:ext>
                  </a:extLst>
                </p14:cNvPr>
                <p14:cNvContentPartPr/>
                <p14:nvPr/>
              </p14:nvContentPartPr>
              <p14:xfrm>
                <a:off x="4412599" y="3382198"/>
                <a:ext cx="229680" cy="142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65E0DF-7E7B-404E-B097-DA1668C02F5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03599" y="3373198"/>
                  <a:ext cx="247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08E23AB-954F-4BA7-9586-54D5BBD90C24}"/>
                    </a:ext>
                  </a:extLst>
                </p14:cNvPr>
                <p14:cNvContentPartPr/>
                <p14:nvPr/>
              </p14:nvContentPartPr>
              <p14:xfrm>
                <a:off x="4558039" y="3144598"/>
                <a:ext cx="269640" cy="37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08E23AB-954F-4BA7-9586-54D5BBD90C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49039" y="3135958"/>
                  <a:ext cx="287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B507C32-4D63-477C-B8E4-E51C2F70AAA7}"/>
                    </a:ext>
                  </a:extLst>
                </p14:cNvPr>
                <p14:cNvContentPartPr/>
                <p14:nvPr/>
              </p14:nvContentPartPr>
              <p14:xfrm>
                <a:off x="4715359" y="3373558"/>
                <a:ext cx="216360" cy="162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B507C32-4D63-477C-B8E4-E51C2F70AAA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06719" y="3364918"/>
                  <a:ext cx="23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6EB81A7-1EA0-410D-A0A2-2A7156DACE3B}"/>
                    </a:ext>
                  </a:extLst>
                </p14:cNvPr>
                <p14:cNvContentPartPr/>
                <p14:nvPr/>
              </p14:nvContentPartPr>
              <p14:xfrm>
                <a:off x="5317639" y="3098158"/>
                <a:ext cx="281520" cy="400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6EB81A7-1EA0-410D-A0A2-2A7156DACE3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08639" y="3089158"/>
                  <a:ext cx="299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A3C1116-F7DE-41AD-910A-68F2BA0367F4}"/>
                    </a:ext>
                  </a:extLst>
                </p14:cNvPr>
                <p14:cNvContentPartPr/>
                <p14:nvPr/>
              </p14:nvContentPartPr>
              <p14:xfrm>
                <a:off x="5207119" y="3252238"/>
                <a:ext cx="416880" cy="120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A3C1116-F7DE-41AD-910A-68F2BA0367F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98479" y="3243598"/>
                  <a:ext cx="434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FC43D43-2128-4603-B9B6-351C58500F9B}"/>
                    </a:ext>
                  </a:extLst>
                </p14:cNvPr>
                <p14:cNvContentPartPr/>
                <p14:nvPr/>
              </p14:nvContentPartPr>
              <p14:xfrm>
                <a:off x="5550559" y="3088438"/>
                <a:ext cx="249840" cy="387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FC43D43-2128-4603-B9B6-351C58500F9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41919" y="3079798"/>
                  <a:ext cx="267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ECA47EF-6D49-4108-B0C0-6BD25D886049}"/>
                    </a:ext>
                  </a:extLst>
                </p14:cNvPr>
                <p14:cNvContentPartPr/>
                <p14:nvPr/>
              </p14:nvContentPartPr>
              <p14:xfrm>
                <a:off x="5846479" y="3277798"/>
                <a:ext cx="190080" cy="167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ECA47EF-6D49-4108-B0C0-6BD25D88604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37479" y="3269158"/>
                  <a:ext cx="20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128E4BB-6BF0-4E97-8359-2F5B1C393330}"/>
                    </a:ext>
                  </a:extLst>
                </p14:cNvPr>
                <p14:cNvContentPartPr/>
                <p14:nvPr/>
              </p14:nvContentPartPr>
              <p14:xfrm>
                <a:off x="6049879" y="3230998"/>
                <a:ext cx="251280" cy="243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128E4BB-6BF0-4E97-8359-2F5B1C3933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41239" y="3221998"/>
                  <a:ext cx="268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E7A026-8E6F-4DB1-8206-BDD2B339EBCD}"/>
                    </a:ext>
                  </a:extLst>
                </p14:cNvPr>
                <p14:cNvContentPartPr/>
                <p14:nvPr/>
              </p14:nvContentPartPr>
              <p14:xfrm>
                <a:off x="6250039" y="3251158"/>
                <a:ext cx="251280" cy="19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E7A026-8E6F-4DB1-8206-BDD2B339EBC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41039" y="3242518"/>
                  <a:ext cx="268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90F9FA4-8AEC-4980-8AB4-D5A24D90FA65}"/>
                    </a:ext>
                  </a:extLst>
                </p14:cNvPr>
                <p14:cNvContentPartPr/>
                <p14:nvPr/>
              </p14:nvContentPartPr>
              <p14:xfrm>
                <a:off x="6837199" y="3275278"/>
                <a:ext cx="91080" cy="132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90F9FA4-8AEC-4980-8AB4-D5A24D90FA6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28199" y="3266638"/>
                  <a:ext cx="108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9060832-71CB-47D5-80A8-B6A86D477E95}"/>
                    </a:ext>
                  </a:extLst>
                </p14:cNvPr>
                <p14:cNvContentPartPr/>
                <p14:nvPr/>
              </p14:nvContentPartPr>
              <p14:xfrm>
                <a:off x="6959599" y="3182758"/>
                <a:ext cx="5400" cy="10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9060832-71CB-47D5-80A8-B6A86D477E9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50959" y="3174118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BCC8CA5-8383-4E26-BF29-5D3033E727C0}"/>
                    </a:ext>
                  </a:extLst>
                </p14:cNvPr>
                <p14:cNvContentPartPr/>
                <p14:nvPr/>
              </p14:nvContentPartPr>
              <p14:xfrm>
                <a:off x="6961399" y="3194278"/>
                <a:ext cx="243000" cy="225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BCC8CA5-8383-4E26-BF29-5D3033E727C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52759" y="3185278"/>
                  <a:ext cx="260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B1E52E2-F978-4772-BAE1-A578FDBBA1EC}"/>
                    </a:ext>
                  </a:extLst>
                </p14:cNvPr>
                <p14:cNvContentPartPr/>
                <p14:nvPr/>
              </p14:nvContentPartPr>
              <p14:xfrm>
                <a:off x="7593919" y="3161158"/>
                <a:ext cx="268200" cy="218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B1E52E2-F978-4772-BAE1-A578FDBBA1E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585279" y="3152158"/>
                  <a:ext cx="285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DB84FDA-89F9-4C6E-97C3-3B6DA6C56040}"/>
                    </a:ext>
                  </a:extLst>
                </p14:cNvPr>
                <p14:cNvContentPartPr/>
                <p14:nvPr/>
              </p14:nvContentPartPr>
              <p14:xfrm>
                <a:off x="7875079" y="3207238"/>
                <a:ext cx="225000" cy="147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DB84FDA-89F9-4C6E-97C3-3B6DA6C560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66079" y="3198238"/>
                  <a:ext cx="24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65A9DC9-3393-4B56-993A-0C68EED2ACC7}"/>
                    </a:ext>
                  </a:extLst>
                </p14:cNvPr>
                <p14:cNvContentPartPr/>
                <p14:nvPr/>
              </p14:nvContentPartPr>
              <p14:xfrm>
                <a:off x="7874359" y="3212998"/>
                <a:ext cx="186120" cy="13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65A9DC9-3393-4B56-993A-0C68EED2ACC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65359" y="3203998"/>
                  <a:ext cx="20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A678593-6C0E-4A39-9336-873D44021E13}"/>
                    </a:ext>
                  </a:extLst>
                </p14:cNvPr>
                <p14:cNvContentPartPr/>
                <p14:nvPr/>
              </p14:nvContentPartPr>
              <p14:xfrm>
                <a:off x="8070919" y="2990878"/>
                <a:ext cx="352800" cy="394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A678593-6C0E-4A39-9336-873D44021E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061919" y="2982238"/>
                  <a:ext cx="3704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C36416A-8643-4BBA-A4E0-918EB4A761FE}"/>
                    </a:ext>
                  </a:extLst>
                </p14:cNvPr>
                <p14:cNvContentPartPr/>
                <p14:nvPr/>
              </p14:nvContentPartPr>
              <p14:xfrm>
                <a:off x="8361079" y="3175558"/>
                <a:ext cx="198000" cy="160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C36416A-8643-4BBA-A4E0-918EB4A761F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52079" y="3166558"/>
                  <a:ext cx="215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6B6877B-75C8-4DC1-A416-5E3EE9D8D854}"/>
                    </a:ext>
                  </a:extLst>
                </p14:cNvPr>
                <p14:cNvContentPartPr/>
                <p14:nvPr/>
              </p14:nvContentPartPr>
              <p14:xfrm>
                <a:off x="8524159" y="3199678"/>
                <a:ext cx="246600" cy="141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6B6877B-75C8-4DC1-A416-5E3EE9D8D85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15159" y="3190678"/>
                  <a:ext cx="26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2BAB7B5-62C9-488C-94A6-270C14638FD5}"/>
                    </a:ext>
                  </a:extLst>
                </p14:cNvPr>
                <p14:cNvContentPartPr/>
                <p14:nvPr/>
              </p14:nvContentPartPr>
              <p14:xfrm>
                <a:off x="8803159" y="3217318"/>
                <a:ext cx="352080" cy="129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2BAB7B5-62C9-488C-94A6-270C14638FD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94519" y="3208318"/>
                  <a:ext cx="369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00A363B-6E00-4E53-A44E-729E3577F7CD}"/>
                    </a:ext>
                  </a:extLst>
                </p14:cNvPr>
                <p14:cNvContentPartPr/>
                <p14:nvPr/>
              </p14:nvContentPartPr>
              <p14:xfrm>
                <a:off x="9171799" y="3202558"/>
                <a:ext cx="203760" cy="125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00A363B-6E00-4E53-A44E-729E3577F7C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62799" y="3193918"/>
                  <a:ext cx="22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D68340B-107E-4030-8F36-E66015128E35}"/>
                    </a:ext>
                  </a:extLst>
                </p14:cNvPr>
                <p14:cNvContentPartPr/>
                <p14:nvPr/>
              </p14:nvContentPartPr>
              <p14:xfrm>
                <a:off x="9479959" y="2974318"/>
                <a:ext cx="229680" cy="351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D68340B-107E-4030-8F36-E66015128E3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70959" y="2965678"/>
                  <a:ext cx="247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5D1184C-E30D-4A8A-8F5C-76608C2A6731}"/>
                    </a:ext>
                  </a:extLst>
                </p14:cNvPr>
                <p14:cNvContentPartPr/>
                <p14:nvPr/>
              </p14:nvContentPartPr>
              <p14:xfrm>
                <a:off x="9582559" y="3139558"/>
                <a:ext cx="254880" cy="367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5D1184C-E30D-4A8A-8F5C-76608C2A67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73919" y="3130558"/>
                  <a:ext cx="272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C20A411-67C2-444B-B108-B1C3D8A4F813}"/>
                    </a:ext>
                  </a:extLst>
                </p14:cNvPr>
                <p14:cNvContentPartPr/>
                <p14:nvPr/>
              </p14:nvContentPartPr>
              <p14:xfrm>
                <a:off x="9978199" y="3117958"/>
                <a:ext cx="245880" cy="20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C20A411-67C2-444B-B108-B1C3D8A4F8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69559" y="3108958"/>
                  <a:ext cx="263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9E07F9-4012-4161-986E-F327E404929C}"/>
                    </a:ext>
                  </a:extLst>
                </p14:cNvPr>
                <p14:cNvContentPartPr/>
                <p14:nvPr/>
              </p14:nvContentPartPr>
              <p14:xfrm>
                <a:off x="10372399" y="2858398"/>
                <a:ext cx="379800" cy="470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9E07F9-4012-4161-986E-F327E404929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63759" y="2849398"/>
                  <a:ext cx="3974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459B21E-54E8-4ADD-A073-32C30AA8AFDC}"/>
                    </a:ext>
                  </a:extLst>
                </p14:cNvPr>
                <p14:cNvContentPartPr/>
                <p14:nvPr/>
              </p14:nvContentPartPr>
              <p14:xfrm>
                <a:off x="10232719" y="3085198"/>
                <a:ext cx="428400" cy="64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459B21E-54E8-4ADD-A073-32C30AA8AFD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24079" y="3076558"/>
                  <a:ext cx="446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963DE97-47DE-42FD-A7BE-AFE0151844DA}"/>
                    </a:ext>
                  </a:extLst>
                </p14:cNvPr>
                <p14:cNvContentPartPr/>
                <p14:nvPr/>
              </p14:nvContentPartPr>
              <p14:xfrm>
                <a:off x="10589119" y="3138118"/>
                <a:ext cx="195120" cy="162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963DE97-47DE-42FD-A7BE-AFE0151844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80119" y="3129478"/>
                  <a:ext cx="212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1E4D55-4E15-4273-BA3E-D4A02BD7EF82}"/>
                    </a:ext>
                  </a:extLst>
                </p14:cNvPr>
                <p14:cNvContentPartPr/>
                <p14:nvPr/>
              </p14:nvContentPartPr>
              <p14:xfrm>
                <a:off x="10759039" y="3159718"/>
                <a:ext cx="445680" cy="163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1E4D55-4E15-4273-BA3E-D4A02BD7EF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50399" y="3150718"/>
                  <a:ext cx="463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2FA4EF9-AD81-41D7-A5BA-4EE93F6D6035}"/>
                    </a:ext>
                  </a:extLst>
                </p14:cNvPr>
                <p14:cNvContentPartPr/>
                <p14:nvPr/>
              </p14:nvContentPartPr>
              <p14:xfrm>
                <a:off x="11035159" y="3164758"/>
                <a:ext cx="426240" cy="627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2FA4EF9-AD81-41D7-A5BA-4EE93F6D603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26159" y="3155758"/>
                  <a:ext cx="4438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1A04ECA-E714-4A56-9D80-2D98C5F88A3A}"/>
                    </a:ext>
                  </a:extLst>
                </p14:cNvPr>
                <p14:cNvContentPartPr/>
                <p14:nvPr/>
              </p14:nvContentPartPr>
              <p14:xfrm>
                <a:off x="2919527" y="3904633"/>
                <a:ext cx="259560" cy="19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1A04ECA-E714-4A56-9D80-2D98C5F88A3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10887" y="3895993"/>
                  <a:ext cx="277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D13619-10E3-4518-ACF8-0BD989C01796}"/>
                    </a:ext>
                  </a:extLst>
                </p14:cNvPr>
                <p14:cNvContentPartPr/>
                <p14:nvPr/>
              </p14:nvContentPartPr>
              <p14:xfrm>
                <a:off x="3271607" y="3903193"/>
                <a:ext cx="212400" cy="192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D13619-10E3-4518-ACF8-0BD989C017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62607" y="3894553"/>
                  <a:ext cx="23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A34D84A-F68A-456C-AD86-0A50B1DF1091}"/>
                    </a:ext>
                  </a:extLst>
                </p14:cNvPr>
                <p14:cNvContentPartPr/>
                <p14:nvPr/>
              </p14:nvContentPartPr>
              <p14:xfrm>
                <a:off x="3498407" y="3950713"/>
                <a:ext cx="111960" cy="146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A34D84A-F68A-456C-AD86-0A50B1DF109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489407" y="3942073"/>
                  <a:ext cx="129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C48D480-2465-41F5-8861-5CB66F4EE319}"/>
                    </a:ext>
                  </a:extLst>
                </p14:cNvPr>
                <p14:cNvContentPartPr/>
                <p14:nvPr/>
              </p14:nvContentPartPr>
              <p14:xfrm>
                <a:off x="3714767" y="3916873"/>
                <a:ext cx="230400" cy="157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C48D480-2465-41F5-8861-5CB66F4EE3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06127" y="3908233"/>
                  <a:ext cx="24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FA2CCC6-6D42-4E89-B6FD-7B23CA086AC4}"/>
                    </a:ext>
                  </a:extLst>
                </p14:cNvPr>
                <p14:cNvContentPartPr/>
                <p14:nvPr/>
              </p14:nvContentPartPr>
              <p14:xfrm>
                <a:off x="3899087" y="3672433"/>
                <a:ext cx="268920" cy="365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FA2CCC6-6D42-4E89-B6FD-7B23CA086AC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90087" y="3663433"/>
                  <a:ext cx="2865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577435F-8F4C-43FD-9E95-0787A6CF8F6C}"/>
                    </a:ext>
                  </a:extLst>
                </p14:cNvPr>
                <p14:cNvContentPartPr/>
                <p14:nvPr/>
              </p14:nvContentPartPr>
              <p14:xfrm>
                <a:off x="4053167" y="3921193"/>
                <a:ext cx="201960" cy="161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577435F-8F4C-43FD-9E95-0787A6CF8F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44167" y="3912193"/>
                  <a:ext cx="21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D22B91B-CB72-48B1-95AC-4965F580E514}"/>
                    </a:ext>
                  </a:extLst>
                </p14:cNvPr>
                <p14:cNvContentPartPr/>
                <p14:nvPr/>
              </p14:nvContentPartPr>
              <p14:xfrm>
                <a:off x="4251167" y="3933433"/>
                <a:ext cx="217080" cy="129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D22B91B-CB72-48B1-95AC-4965F580E51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242527" y="3924793"/>
                  <a:ext cx="234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6CAA2B8-372F-4B3A-AF0F-82BB8FD83ACE}"/>
                    </a:ext>
                  </a:extLst>
                </p14:cNvPr>
                <p14:cNvContentPartPr/>
                <p14:nvPr/>
              </p14:nvContentPartPr>
              <p14:xfrm>
                <a:off x="4562567" y="3902833"/>
                <a:ext cx="132120" cy="150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6CAA2B8-372F-4B3A-AF0F-82BB8FD83AC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553927" y="3893833"/>
                  <a:ext cx="149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6942C0D-97C6-4FF3-B7C0-45669BC38F11}"/>
                    </a:ext>
                  </a:extLst>
                </p14:cNvPr>
                <p14:cNvContentPartPr/>
                <p14:nvPr/>
              </p14:nvContentPartPr>
              <p14:xfrm>
                <a:off x="4728167" y="3865753"/>
                <a:ext cx="226080" cy="200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6942C0D-97C6-4FF3-B7C0-45669BC38F1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719527" y="3856753"/>
                  <a:ext cx="243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C5579C6-A88B-48DC-A9FA-45DAAF7E6F11}"/>
                    </a:ext>
                  </a:extLst>
                </p14:cNvPr>
                <p14:cNvContentPartPr/>
                <p14:nvPr/>
              </p14:nvContentPartPr>
              <p14:xfrm>
                <a:off x="5321807" y="3559393"/>
                <a:ext cx="294840" cy="492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C5579C6-A88B-48DC-A9FA-45DAAF7E6F1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313167" y="3550393"/>
                  <a:ext cx="3124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4B615C-B95D-4DA4-BCA2-5F679DEB70D7}"/>
                    </a:ext>
                  </a:extLst>
                </p14:cNvPr>
                <p14:cNvContentPartPr/>
                <p14:nvPr/>
              </p14:nvContentPartPr>
              <p14:xfrm>
                <a:off x="5251247" y="3790873"/>
                <a:ext cx="415440" cy="59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4B615C-B95D-4DA4-BCA2-5F679DEB70D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42607" y="3782233"/>
                  <a:ext cx="433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CF910A0-1F9D-4BA6-8414-EA8EAB99F798}"/>
                    </a:ext>
                  </a:extLst>
                </p14:cNvPr>
                <p14:cNvContentPartPr/>
                <p14:nvPr/>
              </p14:nvContentPartPr>
              <p14:xfrm>
                <a:off x="5671007" y="3611593"/>
                <a:ext cx="250200" cy="419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CF910A0-1F9D-4BA6-8414-EA8EAB99F79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662007" y="3602953"/>
                  <a:ext cx="267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952762-6655-4C05-863D-672627CBFA41}"/>
                    </a:ext>
                  </a:extLst>
                </p14:cNvPr>
                <p14:cNvContentPartPr/>
                <p14:nvPr/>
              </p14:nvContentPartPr>
              <p14:xfrm>
                <a:off x="5958647" y="3864673"/>
                <a:ext cx="168840" cy="115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952762-6655-4C05-863D-672627CBFA4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50007" y="3855673"/>
                  <a:ext cx="18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ECFDB66-C319-4014-9ECE-0E714D47BF5F}"/>
                    </a:ext>
                  </a:extLst>
                </p14:cNvPr>
                <p14:cNvContentPartPr/>
                <p14:nvPr/>
              </p14:nvContentPartPr>
              <p14:xfrm>
                <a:off x="6310007" y="3537433"/>
                <a:ext cx="326520" cy="452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ECFDB66-C319-4014-9ECE-0E714D47BF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01367" y="3528433"/>
                  <a:ext cx="3441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4024C5-78A7-4FA9-9682-AC99E5AAB460}"/>
                    </a:ext>
                  </a:extLst>
                </p14:cNvPr>
                <p14:cNvContentPartPr/>
                <p14:nvPr/>
              </p14:nvContentPartPr>
              <p14:xfrm>
                <a:off x="6162767" y="3700513"/>
                <a:ext cx="502920" cy="69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4024C5-78A7-4FA9-9682-AC99E5AAB46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53767" y="3691513"/>
                  <a:ext cx="520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9301583-A87F-4256-962E-7BD2618A67ED}"/>
                    </a:ext>
                  </a:extLst>
                </p14:cNvPr>
                <p14:cNvContentPartPr/>
                <p14:nvPr/>
              </p14:nvContentPartPr>
              <p14:xfrm>
                <a:off x="6869807" y="3566233"/>
                <a:ext cx="285120" cy="411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9301583-A87F-4256-962E-7BD2618A67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61167" y="3557593"/>
                  <a:ext cx="3027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E3B6847-1CC0-436E-A2EB-424CD925D3D8}"/>
                    </a:ext>
                  </a:extLst>
                </p14:cNvPr>
                <p14:cNvContentPartPr/>
                <p14:nvPr/>
              </p14:nvContentPartPr>
              <p14:xfrm>
                <a:off x="7059167" y="3493153"/>
                <a:ext cx="364320" cy="48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E3B6847-1CC0-436E-A2EB-424CD925D3D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50527" y="3484153"/>
                  <a:ext cx="3819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1FF0E79-304C-4E3E-9DE2-3D792A21A805}"/>
                    </a:ext>
                  </a:extLst>
                </p14:cNvPr>
                <p14:cNvContentPartPr/>
                <p14:nvPr/>
              </p14:nvContentPartPr>
              <p14:xfrm>
                <a:off x="6809687" y="3805633"/>
                <a:ext cx="351360" cy="50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1FF0E79-304C-4E3E-9DE2-3D792A21A8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00687" y="3796993"/>
                  <a:ext cx="369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A04CDDE-4CFD-444D-A219-F7BEE222CDCB}"/>
                    </a:ext>
                  </a:extLst>
                </p14:cNvPr>
                <p14:cNvContentPartPr/>
                <p14:nvPr/>
              </p14:nvContentPartPr>
              <p14:xfrm>
                <a:off x="7187327" y="3938833"/>
                <a:ext cx="153000" cy="99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A04CDDE-4CFD-444D-A219-F7BEE222CD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78327" y="3929833"/>
                  <a:ext cx="170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A6F2B21-AE42-4D36-B522-949D432C11E1}"/>
                    </a:ext>
                  </a:extLst>
                </p14:cNvPr>
                <p14:cNvContentPartPr/>
                <p14:nvPr/>
              </p14:nvContentPartPr>
              <p14:xfrm>
                <a:off x="7774847" y="3782953"/>
                <a:ext cx="93960" cy="135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A6F2B21-AE42-4D36-B522-949D432C11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5847" y="3774313"/>
                  <a:ext cx="111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851A99C-C198-4407-AA55-AB15113F98FD}"/>
                    </a:ext>
                  </a:extLst>
                </p14:cNvPr>
                <p14:cNvContentPartPr/>
                <p14:nvPr/>
              </p14:nvContentPartPr>
              <p14:xfrm>
                <a:off x="7931087" y="3671713"/>
                <a:ext cx="6120" cy="24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851A99C-C198-4407-AA55-AB15113F98F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22447" y="3662713"/>
                  <a:ext cx="2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1DBA96-B3E4-4474-97AD-BE37799A35A3}"/>
                    </a:ext>
                  </a:extLst>
                </p14:cNvPr>
                <p14:cNvContentPartPr/>
                <p14:nvPr/>
              </p14:nvContentPartPr>
              <p14:xfrm>
                <a:off x="7941887" y="3697273"/>
                <a:ext cx="249120" cy="229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1DBA96-B3E4-4474-97AD-BE37799A35A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33247" y="3688273"/>
                  <a:ext cx="266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7B385E9-F106-4C99-BB74-ED8A3A20818E}"/>
                    </a:ext>
                  </a:extLst>
                </p14:cNvPr>
                <p14:cNvContentPartPr/>
                <p14:nvPr/>
              </p14:nvContentPartPr>
              <p14:xfrm>
                <a:off x="8504927" y="3749833"/>
                <a:ext cx="269280" cy="17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7B385E9-F106-4C99-BB74-ED8A3A20818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95927" y="3741193"/>
                  <a:ext cx="286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C0938D-AB4C-4AF8-B96D-6B22D459930E}"/>
                    </a:ext>
                  </a:extLst>
                </p14:cNvPr>
                <p14:cNvContentPartPr/>
                <p14:nvPr/>
              </p14:nvContentPartPr>
              <p14:xfrm>
                <a:off x="8840447" y="3782953"/>
                <a:ext cx="143280" cy="161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C0938D-AB4C-4AF8-B96D-6B22D459930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31447" y="3773953"/>
                  <a:ext cx="160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B6345E-E1B2-43EA-ADAD-E7B73DD3F740}"/>
                    </a:ext>
                  </a:extLst>
                </p14:cNvPr>
                <p14:cNvContentPartPr/>
                <p14:nvPr/>
              </p14:nvContentPartPr>
              <p14:xfrm>
                <a:off x="9170567" y="3509353"/>
                <a:ext cx="335160" cy="442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B6345E-E1B2-43EA-ADAD-E7B73DD3F74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61567" y="3500353"/>
                  <a:ext cx="3528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88B09C-62FA-41B9-A2A4-166C79F7BC8F}"/>
                    </a:ext>
                  </a:extLst>
                </p14:cNvPr>
                <p14:cNvContentPartPr/>
                <p14:nvPr/>
              </p14:nvContentPartPr>
              <p14:xfrm>
                <a:off x="9051767" y="3709513"/>
                <a:ext cx="490320" cy="43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88B09C-62FA-41B9-A2A4-166C79F7BC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43127" y="3700513"/>
                  <a:ext cx="507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51ADBE9-CBC8-4EE4-A606-B42616AA61C3}"/>
                    </a:ext>
                  </a:extLst>
                </p14:cNvPr>
                <p14:cNvContentPartPr/>
                <p14:nvPr/>
              </p14:nvContentPartPr>
              <p14:xfrm>
                <a:off x="9799847" y="3453913"/>
                <a:ext cx="345240" cy="488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51ADBE9-CBC8-4EE4-A606-B42616AA61C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791207" y="3445273"/>
                  <a:ext cx="362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DAE911E-35FB-463B-AD2A-B0E4340B8415}"/>
                    </a:ext>
                  </a:extLst>
                </p14:cNvPr>
                <p14:cNvContentPartPr/>
                <p14:nvPr/>
              </p14:nvContentPartPr>
              <p14:xfrm>
                <a:off x="9695447" y="3662353"/>
                <a:ext cx="456840" cy="85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DAE911E-35FB-463B-AD2A-B0E4340B841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686447" y="3653713"/>
                  <a:ext cx="474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561F443-53F7-4CA8-A678-E9486405E908}"/>
                    </a:ext>
                  </a:extLst>
                </p14:cNvPr>
                <p14:cNvContentPartPr/>
                <p14:nvPr/>
              </p14:nvContentPartPr>
              <p14:xfrm>
                <a:off x="10050407" y="3708073"/>
                <a:ext cx="287280" cy="228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561F443-53F7-4CA8-A678-E9486405E9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041767" y="3699073"/>
                  <a:ext cx="30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F4DFE5B-950F-4B97-B93F-65E02F782AC6}"/>
                    </a:ext>
                  </a:extLst>
                </p14:cNvPr>
                <p14:cNvContentPartPr/>
                <p14:nvPr/>
              </p14:nvContentPartPr>
              <p14:xfrm>
                <a:off x="10347047" y="3705913"/>
                <a:ext cx="265680" cy="188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F4DFE5B-950F-4B97-B93F-65E02F782AC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38407" y="3696913"/>
                  <a:ext cx="283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53ACCE9-907B-42F6-9955-9426100484F2}"/>
                    </a:ext>
                  </a:extLst>
                </p14:cNvPr>
                <p14:cNvContentPartPr/>
                <p14:nvPr/>
              </p14:nvContentPartPr>
              <p14:xfrm>
                <a:off x="10575287" y="3699433"/>
                <a:ext cx="339120" cy="237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53ACCE9-907B-42F6-9955-9426100484F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566287" y="3690793"/>
                  <a:ext cx="356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25C5DD6-9BF6-4CE7-A11D-40A9FC3FD434}"/>
                    </a:ext>
                  </a:extLst>
                </p14:cNvPr>
                <p14:cNvContentPartPr/>
                <p14:nvPr/>
              </p14:nvContentPartPr>
              <p14:xfrm>
                <a:off x="445399" y="3300838"/>
                <a:ext cx="272160" cy="457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25C5DD6-9BF6-4CE7-A11D-40A9FC3FD43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6759" y="3292198"/>
                  <a:ext cx="2898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3C0F4F-FB1E-4F40-8893-4FB0221A459D}"/>
                    </a:ext>
                  </a:extLst>
                </p14:cNvPr>
                <p14:cNvContentPartPr/>
                <p14:nvPr/>
              </p14:nvContentPartPr>
              <p14:xfrm>
                <a:off x="306799" y="3505678"/>
                <a:ext cx="492480" cy="130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3C0F4F-FB1E-4F40-8893-4FB0221A459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97799" y="3497038"/>
                  <a:ext cx="51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21456BE-EC4E-4AEA-96D3-A44F2D33C86D}"/>
                    </a:ext>
                  </a:extLst>
                </p14:cNvPr>
                <p14:cNvContentPartPr/>
                <p14:nvPr/>
              </p14:nvContentPartPr>
              <p14:xfrm>
                <a:off x="735919" y="3497758"/>
                <a:ext cx="232920" cy="241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21456BE-EC4E-4AEA-96D3-A44F2D33C86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27279" y="3489118"/>
                  <a:ext cx="250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9153C17-7792-4AAA-85D7-1B34D13D45EA}"/>
                    </a:ext>
                  </a:extLst>
                </p14:cNvPr>
                <p14:cNvContentPartPr/>
                <p14:nvPr/>
              </p14:nvContentPartPr>
              <p14:xfrm>
                <a:off x="1003399" y="3535558"/>
                <a:ext cx="168840" cy="155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9153C17-7792-4AAA-85D7-1B34D13D45E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4759" y="3526918"/>
                  <a:ext cx="186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D705016-5B99-493D-A89D-FD9BE7E39D97}"/>
                    </a:ext>
                  </a:extLst>
                </p14:cNvPr>
                <p14:cNvContentPartPr/>
                <p14:nvPr/>
              </p14:nvContentPartPr>
              <p14:xfrm>
                <a:off x="1233079" y="3472198"/>
                <a:ext cx="273960" cy="212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D705016-5B99-493D-A89D-FD9BE7E39D9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224439" y="3463558"/>
                  <a:ext cx="291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DA0521B-5032-41F6-B4E1-3DB22209F70B}"/>
                    </a:ext>
                  </a:extLst>
                </p14:cNvPr>
                <p14:cNvContentPartPr/>
                <p14:nvPr/>
              </p14:nvContentPartPr>
              <p14:xfrm>
                <a:off x="2023639" y="3271678"/>
                <a:ext cx="523080" cy="354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DA0521B-5032-41F6-B4E1-3DB22209F70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14639" y="3263038"/>
                  <a:ext cx="540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64DF32B-88CF-4CD4-A230-E1D124AD4AB0}"/>
                    </a:ext>
                  </a:extLst>
                </p14:cNvPr>
                <p14:cNvContentPartPr/>
                <p14:nvPr/>
              </p14:nvContentPartPr>
              <p14:xfrm>
                <a:off x="2404159" y="3433318"/>
                <a:ext cx="245880" cy="203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64DF32B-88CF-4CD4-A230-E1D124AD4A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95159" y="3424678"/>
                  <a:ext cx="26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86D13D0-0D15-4FBB-8879-F116BC8E773D}"/>
                    </a:ext>
                  </a:extLst>
                </p14:cNvPr>
                <p14:cNvContentPartPr/>
                <p14:nvPr/>
              </p14:nvContentPartPr>
              <p14:xfrm>
                <a:off x="343367" y="4011193"/>
                <a:ext cx="374400" cy="254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86D13D0-0D15-4FBB-8879-F116BC8E773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4367" y="4002193"/>
                  <a:ext cx="392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81D6B59-0BD5-4B47-BC4B-616A8CDBDCD5}"/>
                    </a:ext>
                  </a:extLst>
                </p14:cNvPr>
                <p14:cNvContentPartPr/>
                <p14:nvPr/>
              </p14:nvContentPartPr>
              <p14:xfrm>
                <a:off x="786527" y="3750553"/>
                <a:ext cx="320040" cy="525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81D6B59-0BD5-4B47-BC4B-616A8CDBDCD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77527" y="3741553"/>
                  <a:ext cx="337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386D11A-85EC-468B-859C-79501F9C25E8}"/>
                    </a:ext>
                  </a:extLst>
                </p14:cNvPr>
                <p14:cNvContentPartPr/>
                <p14:nvPr/>
              </p14:nvContentPartPr>
              <p14:xfrm>
                <a:off x="757007" y="3988873"/>
                <a:ext cx="331920" cy="79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386D11A-85EC-468B-859C-79501F9C25E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8367" y="3980233"/>
                  <a:ext cx="34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51D98E9-E189-4189-9A64-9B2BD3A0F0B5}"/>
                    </a:ext>
                  </a:extLst>
                </p14:cNvPr>
                <p14:cNvContentPartPr/>
                <p14:nvPr/>
              </p14:nvContentPartPr>
              <p14:xfrm>
                <a:off x="956807" y="4037113"/>
                <a:ext cx="222480" cy="173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51D98E9-E189-4189-9A64-9B2BD3A0F0B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8167" y="4028473"/>
                  <a:ext cx="24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CF6E753-C7DF-4282-A532-254F8CFF35DD}"/>
                    </a:ext>
                  </a:extLst>
                </p14:cNvPr>
                <p14:cNvContentPartPr/>
                <p14:nvPr/>
              </p14:nvContentPartPr>
              <p14:xfrm>
                <a:off x="1192247" y="3973753"/>
                <a:ext cx="230400" cy="244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CF6E753-C7DF-4282-A532-254F8CFF35D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83607" y="3964753"/>
                  <a:ext cx="248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738A71E-B92E-47A1-95AB-F7E291E799E0}"/>
                    </a:ext>
                  </a:extLst>
                </p14:cNvPr>
                <p14:cNvContentPartPr/>
                <p14:nvPr/>
              </p14:nvContentPartPr>
              <p14:xfrm>
                <a:off x="1509407" y="3730753"/>
                <a:ext cx="371160" cy="520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738A71E-B92E-47A1-95AB-F7E291E799E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00767" y="3721753"/>
                  <a:ext cx="3888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188E58-AABE-4F94-9E8A-E8FA31BBCFA5}"/>
                    </a:ext>
                  </a:extLst>
                </p14:cNvPr>
                <p14:cNvContentPartPr/>
                <p14:nvPr/>
              </p14:nvContentPartPr>
              <p14:xfrm>
                <a:off x="1501127" y="3929113"/>
                <a:ext cx="470520" cy="234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188E58-AABE-4F94-9E8A-E8FA31BBCFA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92487" y="3920473"/>
                  <a:ext cx="488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2661349-E13A-4FCF-8010-4031CD52FC4C}"/>
                    </a:ext>
                  </a:extLst>
                </p14:cNvPr>
                <p14:cNvContentPartPr/>
                <p14:nvPr/>
              </p14:nvContentPartPr>
              <p14:xfrm>
                <a:off x="1933127" y="3952873"/>
                <a:ext cx="120960" cy="185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2661349-E13A-4FCF-8010-4031CD52FC4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24127" y="3944233"/>
                  <a:ext cx="138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2756D72-7B12-4110-8A6A-577DC7C36FD2}"/>
                    </a:ext>
                  </a:extLst>
                </p14:cNvPr>
                <p14:cNvContentPartPr/>
                <p14:nvPr/>
              </p14:nvContentPartPr>
              <p14:xfrm>
                <a:off x="2126447" y="4004713"/>
                <a:ext cx="221760" cy="128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2756D72-7B12-4110-8A6A-577DC7C36FD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17447" y="3996073"/>
                  <a:ext cx="23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C527FFB-1EE3-4B55-A37F-E9C4ED6FA985}"/>
                    </a:ext>
                  </a:extLst>
                </p14:cNvPr>
                <p14:cNvContentPartPr/>
                <p14:nvPr/>
              </p14:nvContentPartPr>
              <p14:xfrm>
                <a:off x="2434247" y="3732913"/>
                <a:ext cx="187920" cy="395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C527FFB-1EE3-4B55-A37F-E9C4ED6FA98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25247" y="3724273"/>
                  <a:ext cx="2055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5A26B76-7AA5-43FF-92D5-65FAF4D58BA8}"/>
                    </a:ext>
                  </a:extLst>
                </p14:cNvPr>
                <p14:cNvContentPartPr/>
                <p14:nvPr/>
              </p14:nvContentPartPr>
              <p14:xfrm>
                <a:off x="10971647" y="3938833"/>
                <a:ext cx="74160" cy="41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5A26B76-7AA5-43FF-92D5-65FAF4D58BA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963007" y="3930193"/>
                  <a:ext cx="91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5055F95-5CA0-4DE1-8B5D-3718AAF3503E}"/>
                    </a:ext>
                  </a:extLst>
                </p14:cNvPr>
                <p14:cNvContentPartPr/>
                <p14:nvPr/>
              </p14:nvContentPartPr>
              <p14:xfrm>
                <a:off x="555767" y="4627873"/>
                <a:ext cx="152280" cy="245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5055F95-5CA0-4DE1-8B5D-3718AAF3503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7127" y="4618873"/>
                  <a:ext cx="169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D58E086-3412-46F8-BB2B-C5D45E6B35D8}"/>
                    </a:ext>
                  </a:extLst>
                </p14:cNvPr>
                <p14:cNvContentPartPr/>
                <p14:nvPr/>
              </p14:nvContentPartPr>
              <p14:xfrm>
                <a:off x="402767" y="4540393"/>
                <a:ext cx="590760" cy="136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D58E086-3412-46F8-BB2B-C5D45E6B35D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94127" y="4531753"/>
                  <a:ext cx="608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EEB5AC7-1CC7-481E-8968-9880F36B16DE}"/>
                    </a:ext>
                  </a:extLst>
                </p14:cNvPr>
                <p14:cNvContentPartPr/>
                <p14:nvPr/>
              </p14:nvContentPartPr>
              <p14:xfrm>
                <a:off x="891647" y="4401073"/>
                <a:ext cx="296640" cy="429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EEB5AC7-1CC7-481E-8968-9880F36B16D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82647" y="4392073"/>
                  <a:ext cx="314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5B0CC16-40FF-4503-BA7D-F6B2506CA1B5}"/>
                    </a:ext>
                  </a:extLst>
                </p14:cNvPr>
                <p14:cNvContentPartPr/>
                <p14:nvPr/>
              </p14:nvContentPartPr>
              <p14:xfrm>
                <a:off x="1148327" y="4627873"/>
                <a:ext cx="246240" cy="202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5B0CC16-40FF-4503-BA7D-F6B2506CA1B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39327" y="4619233"/>
                  <a:ext cx="263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823034C-7D57-43E6-A27E-7F875CA96959}"/>
                    </a:ext>
                  </a:extLst>
                </p14:cNvPr>
                <p14:cNvContentPartPr/>
                <p14:nvPr/>
              </p14:nvContentPartPr>
              <p14:xfrm>
                <a:off x="1409327" y="4599793"/>
                <a:ext cx="281160" cy="214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823034C-7D57-43E6-A27E-7F875CA9695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00687" y="4590793"/>
                  <a:ext cx="298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A31A5DD-7902-4140-A59E-6B74B8EA6F7B}"/>
                    </a:ext>
                  </a:extLst>
                </p14:cNvPr>
                <p14:cNvContentPartPr/>
                <p14:nvPr/>
              </p14:nvContentPartPr>
              <p14:xfrm>
                <a:off x="1572407" y="4618873"/>
                <a:ext cx="262080" cy="209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A31A5DD-7902-4140-A59E-6B74B8EA6F7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563407" y="4610233"/>
                  <a:ext cx="279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CB59DB8-A8B3-41EE-8ABB-F75C3D7349A0}"/>
                    </a:ext>
                  </a:extLst>
                </p14:cNvPr>
                <p14:cNvContentPartPr/>
                <p14:nvPr/>
              </p14:nvContentPartPr>
              <p14:xfrm>
                <a:off x="1958687" y="4179313"/>
                <a:ext cx="515880" cy="62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CB59DB8-A8B3-41EE-8ABB-F75C3D7349A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950047" y="4170673"/>
                  <a:ext cx="5335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0DB9836-5098-4B24-8D4F-668641EA0AD5}"/>
                    </a:ext>
                  </a:extLst>
                </p14:cNvPr>
                <p14:cNvContentPartPr/>
                <p14:nvPr/>
              </p14:nvContentPartPr>
              <p14:xfrm>
                <a:off x="1855727" y="4575313"/>
                <a:ext cx="463680" cy="114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0DB9836-5098-4B24-8D4F-668641EA0AD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46727" y="4566673"/>
                  <a:ext cx="481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170ADDC-AECE-4516-B118-AFBCFE226292}"/>
                    </a:ext>
                  </a:extLst>
                </p14:cNvPr>
                <p14:cNvContentPartPr/>
                <p14:nvPr/>
              </p14:nvContentPartPr>
              <p14:xfrm>
                <a:off x="2152007" y="4611673"/>
                <a:ext cx="201240" cy="178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170ADDC-AECE-4516-B118-AFBCFE22629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143007" y="4602673"/>
                  <a:ext cx="218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1D67332-C12E-4344-A9BD-924C16B99747}"/>
                    </a:ext>
                  </a:extLst>
                </p14:cNvPr>
                <p14:cNvContentPartPr/>
                <p14:nvPr/>
              </p14:nvContentPartPr>
              <p14:xfrm>
                <a:off x="2464127" y="4528153"/>
                <a:ext cx="322560" cy="249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1D67332-C12E-4344-A9BD-924C16B9974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55487" y="4519513"/>
                  <a:ext cx="340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D4ADC1F-04BE-48B7-8934-4F9E44A668FB}"/>
                    </a:ext>
                  </a:extLst>
                </p14:cNvPr>
                <p14:cNvContentPartPr/>
                <p14:nvPr/>
              </p14:nvContentPartPr>
              <p14:xfrm>
                <a:off x="2710727" y="4509433"/>
                <a:ext cx="325440" cy="249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D4ADC1F-04BE-48B7-8934-4F9E44A668F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701727" y="4500433"/>
                  <a:ext cx="343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AF4DF26-4A40-419F-83C8-C4148CECD7C2}"/>
                    </a:ext>
                  </a:extLst>
                </p14:cNvPr>
                <p14:cNvContentPartPr/>
                <p14:nvPr/>
              </p14:nvContentPartPr>
              <p14:xfrm>
                <a:off x="3025727" y="4733353"/>
                <a:ext cx="131400" cy="223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AF4DF26-4A40-419F-83C8-C4148CECD7C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017087" y="4724713"/>
                  <a:ext cx="149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A433FFF-0B0E-4F19-824B-FE8C6EA4F616}"/>
                    </a:ext>
                  </a:extLst>
                </p14:cNvPr>
                <p14:cNvContentPartPr/>
                <p14:nvPr/>
              </p14:nvContentPartPr>
              <p14:xfrm>
                <a:off x="3459167" y="4510513"/>
                <a:ext cx="417600" cy="221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A433FFF-0B0E-4F19-824B-FE8C6EA4F61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50527" y="4501873"/>
                  <a:ext cx="435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0DBD224-51D8-4937-A237-CD9E9057619E}"/>
                    </a:ext>
                  </a:extLst>
                </p14:cNvPr>
                <p14:cNvContentPartPr/>
                <p14:nvPr/>
              </p14:nvContentPartPr>
              <p14:xfrm>
                <a:off x="3800447" y="4497913"/>
                <a:ext cx="283680" cy="220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0DBD224-51D8-4937-A237-CD9E9057619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791447" y="4489273"/>
                  <a:ext cx="301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C85D509-2659-4157-A9B4-899C859516CA}"/>
                    </a:ext>
                  </a:extLst>
                </p14:cNvPr>
                <p14:cNvContentPartPr/>
                <p14:nvPr/>
              </p14:nvContentPartPr>
              <p14:xfrm>
                <a:off x="4398047" y="4414393"/>
                <a:ext cx="308880" cy="275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C85D509-2659-4157-A9B4-899C859516C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389047" y="4405753"/>
                  <a:ext cx="326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2A1E31-36E0-49FD-9D37-D4B47FCFBBE2}"/>
                    </a:ext>
                  </a:extLst>
                </p14:cNvPr>
                <p14:cNvContentPartPr/>
                <p14:nvPr/>
              </p14:nvContentPartPr>
              <p14:xfrm>
                <a:off x="4625207" y="4455433"/>
                <a:ext cx="234360" cy="224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2A1E31-36E0-49FD-9D37-D4B47FCFBBE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616207" y="4446793"/>
                  <a:ext cx="252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EC3CB28-14B4-412D-8A78-01A77E748B11}"/>
                    </a:ext>
                  </a:extLst>
                </p14:cNvPr>
                <p14:cNvContentPartPr/>
                <p14:nvPr/>
              </p14:nvContentPartPr>
              <p14:xfrm>
                <a:off x="4717007" y="4538953"/>
                <a:ext cx="333000" cy="543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EC3CB28-14B4-412D-8A78-01A77E748B1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708367" y="4529953"/>
                  <a:ext cx="3506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4C7A5B9-CE50-4790-88BB-5CA781ADABC3}"/>
                    </a:ext>
                  </a:extLst>
                </p14:cNvPr>
                <p14:cNvContentPartPr/>
                <p14:nvPr/>
              </p14:nvContentPartPr>
              <p14:xfrm>
                <a:off x="5092127" y="4339513"/>
                <a:ext cx="25560" cy="18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4C7A5B9-CE50-4790-88BB-5CA781ADABC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83487" y="4330513"/>
                  <a:ext cx="4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412175A-79B2-423E-B498-607BAEFE4758}"/>
                    </a:ext>
                  </a:extLst>
                </p14:cNvPr>
                <p14:cNvContentPartPr/>
                <p14:nvPr/>
              </p14:nvContentPartPr>
              <p14:xfrm>
                <a:off x="5101847" y="4473433"/>
                <a:ext cx="300240" cy="181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412175A-79B2-423E-B498-607BAEFE475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092847" y="4464793"/>
                  <a:ext cx="317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CF81524-14DF-43A9-B8E0-18D30BD80F6A}"/>
                    </a:ext>
                  </a:extLst>
                </p14:cNvPr>
                <p14:cNvContentPartPr/>
                <p14:nvPr/>
              </p14:nvContentPartPr>
              <p14:xfrm>
                <a:off x="5430167" y="4504033"/>
                <a:ext cx="143280" cy="183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CF81524-14DF-43A9-B8E0-18D30BD80F6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21527" y="4495033"/>
                  <a:ext cx="160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CDB6E2-0806-43CF-A891-0460D5A0CA5A}"/>
                    </a:ext>
                  </a:extLst>
                </p14:cNvPr>
                <p14:cNvContentPartPr/>
                <p14:nvPr/>
              </p14:nvContentPartPr>
              <p14:xfrm>
                <a:off x="5752727" y="4156633"/>
                <a:ext cx="499680" cy="604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CDB6E2-0806-43CF-A891-0460D5A0CA5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43727" y="4147993"/>
                  <a:ext cx="5173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92568F2-3308-4A47-8E49-5022B714E2C5}"/>
                    </a:ext>
                  </a:extLst>
                </p14:cNvPr>
                <p14:cNvContentPartPr/>
                <p14:nvPr/>
              </p14:nvContentPartPr>
              <p14:xfrm>
                <a:off x="6377687" y="4229353"/>
                <a:ext cx="312840" cy="446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92568F2-3308-4A47-8E49-5022B714E2C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369047" y="4220353"/>
                  <a:ext cx="3304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EA2C6A4-A9EF-496D-BAC9-D1109DFF3EB3}"/>
                    </a:ext>
                  </a:extLst>
                </p14:cNvPr>
                <p14:cNvContentPartPr/>
                <p14:nvPr/>
              </p14:nvContentPartPr>
              <p14:xfrm>
                <a:off x="6550847" y="4135753"/>
                <a:ext cx="350640" cy="540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EA2C6A4-A9EF-496D-BAC9-D1109DFF3EB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542207" y="4127113"/>
                  <a:ext cx="3682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712F930-90DC-497B-8DB1-6DCDCEA03C5D}"/>
                    </a:ext>
                  </a:extLst>
                </p14:cNvPr>
                <p14:cNvContentPartPr/>
                <p14:nvPr/>
              </p14:nvContentPartPr>
              <p14:xfrm>
                <a:off x="6414767" y="4506193"/>
                <a:ext cx="251640" cy="20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712F930-90DC-497B-8DB1-6DCDCEA03C5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405767" y="4497553"/>
                  <a:ext cx="269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44683E-CE47-4C3D-8857-36A2643FD126}"/>
                    </a:ext>
                  </a:extLst>
                </p14:cNvPr>
                <p14:cNvContentPartPr/>
                <p14:nvPr/>
              </p14:nvContentPartPr>
              <p14:xfrm>
                <a:off x="6708527" y="4573153"/>
                <a:ext cx="150480" cy="151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44683E-CE47-4C3D-8857-36A2643FD12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699527" y="4564513"/>
                  <a:ext cx="168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CFD7743-728F-4FFE-B784-2F3143F44D1A}"/>
                    </a:ext>
                  </a:extLst>
                </p14:cNvPr>
                <p14:cNvContentPartPr/>
                <p14:nvPr/>
              </p14:nvContentPartPr>
              <p14:xfrm>
                <a:off x="7270487" y="4421593"/>
                <a:ext cx="106560" cy="131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CFD7743-728F-4FFE-B784-2F3143F44D1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61847" y="4412953"/>
                  <a:ext cx="124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76CF5AA-A3E0-4EF1-A182-332993977F2B}"/>
                    </a:ext>
                  </a:extLst>
                </p14:cNvPr>
                <p14:cNvContentPartPr/>
                <p14:nvPr/>
              </p14:nvContentPartPr>
              <p14:xfrm>
                <a:off x="7444727" y="4432393"/>
                <a:ext cx="226800" cy="117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76CF5AA-A3E0-4EF1-A182-332993977F2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435727" y="4423753"/>
                  <a:ext cx="244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FAFE93F-288F-4D73-9E84-FC47FEDFCD87}"/>
                    </a:ext>
                  </a:extLst>
                </p14:cNvPr>
                <p14:cNvContentPartPr/>
                <p14:nvPr/>
              </p14:nvContentPartPr>
              <p14:xfrm>
                <a:off x="8061047" y="3971233"/>
                <a:ext cx="543960" cy="628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FAFE93F-288F-4D73-9E84-FC47FEDFCD8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052047" y="3962593"/>
                  <a:ext cx="56160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6176452-76EA-4A43-A0A9-39BF25B44908}"/>
                    </a:ext>
                  </a:extLst>
                </p14:cNvPr>
                <p14:cNvContentPartPr/>
                <p14:nvPr/>
              </p14:nvContentPartPr>
              <p14:xfrm>
                <a:off x="8054927" y="4384153"/>
                <a:ext cx="367920" cy="100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6176452-76EA-4A43-A0A9-39BF25B4490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045927" y="4375513"/>
                  <a:ext cx="385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B0082F8-5B91-4928-8A82-A0F9348F9419}"/>
                    </a:ext>
                  </a:extLst>
                </p14:cNvPr>
                <p14:cNvContentPartPr/>
                <p14:nvPr/>
              </p14:nvContentPartPr>
              <p14:xfrm>
                <a:off x="8338247" y="4385593"/>
                <a:ext cx="226080" cy="143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B0082F8-5B91-4928-8A82-A0F9348F941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329247" y="4376593"/>
                  <a:ext cx="243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C3B3084-EF65-4F2C-B528-E3992C10314F}"/>
                    </a:ext>
                  </a:extLst>
                </p14:cNvPr>
                <p14:cNvContentPartPr/>
                <p14:nvPr/>
              </p14:nvContentPartPr>
              <p14:xfrm>
                <a:off x="8616527" y="4384873"/>
                <a:ext cx="251640" cy="172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C3B3084-EF65-4F2C-B528-E3992C10314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607527" y="4375873"/>
                  <a:ext cx="269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21E65BD-D4DA-4A7E-B8F2-8516363F7F6B}"/>
                    </a:ext>
                  </a:extLst>
                </p14:cNvPr>
                <p14:cNvContentPartPr/>
                <p14:nvPr/>
              </p14:nvContentPartPr>
              <p14:xfrm>
                <a:off x="8858447" y="4393873"/>
                <a:ext cx="493920" cy="205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21E65BD-D4DA-4A7E-B8F2-8516363F7F6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849807" y="4384873"/>
                  <a:ext cx="511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7F2C048-92A8-4F1F-B947-C080206B4205}"/>
                    </a:ext>
                  </a:extLst>
                </p14:cNvPr>
                <p14:cNvContentPartPr/>
                <p14:nvPr/>
              </p14:nvContentPartPr>
              <p14:xfrm>
                <a:off x="9638207" y="4425193"/>
                <a:ext cx="140040" cy="146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7F2C048-92A8-4F1F-B947-C080206B420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629207" y="4416553"/>
                  <a:ext cx="157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3978C84-95CB-412D-AAF9-E892EF54500A}"/>
                    </a:ext>
                  </a:extLst>
                </p14:cNvPr>
                <p14:cNvContentPartPr/>
                <p14:nvPr/>
              </p14:nvContentPartPr>
              <p14:xfrm>
                <a:off x="10002527" y="3977713"/>
                <a:ext cx="435960" cy="597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3978C84-95CB-412D-AAF9-E892EF54500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993527" y="3968713"/>
                  <a:ext cx="4536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79133C2-4471-4C88-A795-70AD2E044A61}"/>
                    </a:ext>
                  </a:extLst>
                </p14:cNvPr>
                <p14:cNvContentPartPr/>
                <p14:nvPr/>
              </p14:nvContentPartPr>
              <p14:xfrm>
                <a:off x="9910367" y="4361833"/>
                <a:ext cx="380520" cy="74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79133C2-4471-4C88-A795-70AD2E044A6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901367" y="4353193"/>
                  <a:ext cx="398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129600D-D310-4E79-BA21-3DDD4E744E90}"/>
                    </a:ext>
                  </a:extLst>
                </p14:cNvPr>
                <p14:cNvContentPartPr/>
                <p14:nvPr/>
              </p14:nvContentPartPr>
              <p14:xfrm>
                <a:off x="10480247" y="4156633"/>
                <a:ext cx="316800" cy="403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129600D-D310-4E79-BA21-3DDD4E744E9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471247" y="4147993"/>
                  <a:ext cx="334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19BF025-4B55-46D3-8464-AC24C2A071FE}"/>
                    </a:ext>
                  </a:extLst>
                </p14:cNvPr>
                <p14:cNvContentPartPr/>
                <p14:nvPr/>
              </p14:nvContentPartPr>
              <p14:xfrm>
                <a:off x="10691207" y="4106953"/>
                <a:ext cx="307440" cy="442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19BF025-4B55-46D3-8464-AC24C2A071F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82207" y="4098313"/>
                  <a:ext cx="325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1FA4FCC-C92B-4EB5-8721-4C0096C24083}"/>
                    </a:ext>
                  </a:extLst>
                </p14:cNvPr>
                <p14:cNvContentPartPr/>
                <p14:nvPr/>
              </p14:nvContentPartPr>
              <p14:xfrm>
                <a:off x="10552247" y="4299193"/>
                <a:ext cx="374400" cy="50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1FA4FCC-C92B-4EB5-8721-4C0096C240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543607" y="4290193"/>
                  <a:ext cx="392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AF3318-6892-4F9B-B389-EDD03B0076A1}"/>
                    </a:ext>
                  </a:extLst>
                </p14:cNvPr>
                <p14:cNvContentPartPr/>
                <p14:nvPr/>
              </p14:nvContentPartPr>
              <p14:xfrm>
                <a:off x="10857527" y="4426273"/>
                <a:ext cx="238680" cy="228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AF3318-6892-4F9B-B389-EDD03B0076A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48527" y="4417273"/>
                  <a:ext cx="256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32487A7-C40D-4105-A13E-CD4EA046C5E1}"/>
                    </a:ext>
                  </a:extLst>
                </p14:cNvPr>
                <p14:cNvContentPartPr/>
                <p14:nvPr/>
              </p14:nvContentPartPr>
              <p14:xfrm>
                <a:off x="11251007" y="4541833"/>
                <a:ext cx="60480" cy="316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32487A7-C40D-4105-A13E-CD4EA046C5E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242007" y="4533193"/>
                  <a:ext cx="781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D93F1B1-8F60-4C11-8DA2-F433D81E51B4}"/>
                  </a:ext>
                </a:extLst>
              </p14:cNvPr>
              <p14:cNvContentPartPr/>
              <p14:nvPr/>
            </p14:nvContentPartPr>
            <p14:xfrm>
              <a:off x="613727" y="5089033"/>
              <a:ext cx="247680" cy="3394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D93F1B1-8F60-4C11-8DA2-F433D81E51B4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604727" y="5080033"/>
                <a:ext cx="26532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0B2ECC4-3D7C-4EE2-A031-49FBB9AA14A5}"/>
                  </a:ext>
                </a:extLst>
              </p14:cNvPr>
              <p14:cNvContentPartPr/>
              <p14:nvPr/>
            </p14:nvContentPartPr>
            <p14:xfrm>
              <a:off x="1055807" y="5051953"/>
              <a:ext cx="320040" cy="3348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0B2ECC4-3D7C-4EE2-A031-49FBB9AA14A5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1046807" y="5043313"/>
                <a:ext cx="3376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D274A67-53EB-4409-8FD0-3149FDFE40D9}"/>
                  </a:ext>
                </a:extLst>
              </p14:cNvPr>
              <p14:cNvContentPartPr/>
              <p14:nvPr/>
            </p14:nvContentPartPr>
            <p14:xfrm>
              <a:off x="1261367" y="5234833"/>
              <a:ext cx="202680" cy="1616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D274A67-53EB-4409-8FD0-3149FDFE40D9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252367" y="5226193"/>
                <a:ext cx="220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02478FA-5107-437C-9680-573453B2F427}"/>
                  </a:ext>
                </a:extLst>
              </p14:cNvPr>
              <p14:cNvContentPartPr/>
              <p14:nvPr/>
            </p14:nvContentPartPr>
            <p14:xfrm>
              <a:off x="1480967" y="5234833"/>
              <a:ext cx="226800" cy="1519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02478FA-5107-437C-9680-573453B2F427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472327" y="5225833"/>
                <a:ext cx="2444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9DB85D0-A79F-4C14-AC2E-E3F0B8D36D3D}"/>
                  </a:ext>
                </a:extLst>
              </p14:cNvPr>
              <p14:cNvContentPartPr/>
              <p14:nvPr/>
            </p14:nvContentPartPr>
            <p14:xfrm>
              <a:off x="1867247" y="4924873"/>
              <a:ext cx="294480" cy="505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9DB85D0-A79F-4C14-AC2E-E3F0B8D36D3D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858247" y="4916233"/>
                <a:ext cx="3121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E35B51C-C2AF-4DD3-999C-87529BD1F4C1}"/>
                  </a:ext>
                </a:extLst>
              </p14:cNvPr>
              <p14:cNvContentPartPr/>
              <p14:nvPr/>
            </p14:nvContentPartPr>
            <p14:xfrm>
              <a:off x="1824047" y="5137633"/>
              <a:ext cx="407160" cy="1044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E35B51C-C2AF-4DD3-999C-87529BD1F4C1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815407" y="5128993"/>
                <a:ext cx="424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C6F2265A-EC95-418F-9D98-02AA9B45004F}"/>
                  </a:ext>
                </a:extLst>
              </p14:cNvPr>
              <p14:cNvContentPartPr/>
              <p14:nvPr/>
            </p14:nvContentPartPr>
            <p14:xfrm>
              <a:off x="2158487" y="5201713"/>
              <a:ext cx="197280" cy="1652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C6F2265A-EC95-418F-9D98-02AA9B45004F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2149847" y="5192713"/>
                <a:ext cx="214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F252FBF-15A4-4893-8FAD-F46599CE0EED}"/>
                  </a:ext>
                </a:extLst>
              </p14:cNvPr>
              <p14:cNvContentPartPr/>
              <p14:nvPr/>
            </p14:nvContentPartPr>
            <p14:xfrm>
              <a:off x="2402927" y="5158153"/>
              <a:ext cx="272880" cy="2340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F252FBF-15A4-4893-8FAD-F46599CE0EED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2394287" y="5149153"/>
                <a:ext cx="290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E7F1B922-BCAA-4B05-92CD-5C2B9F596BAB}"/>
                  </a:ext>
                </a:extLst>
              </p14:cNvPr>
              <p14:cNvContentPartPr/>
              <p14:nvPr/>
            </p14:nvContentPartPr>
            <p14:xfrm>
              <a:off x="2818727" y="5014873"/>
              <a:ext cx="235440" cy="4338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E7F1B922-BCAA-4B05-92CD-5C2B9F596BAB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2809727" y="5006233"/>
                <a:ext cx="2530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5E657C9-BA33-4423-90B6-7DD7B89F12EA}"/>
                  </a:ext>
                </a:extLst>
              </p14:cNvPr>
              <p14:cNvContentPartPr/>
              <p14:nvPr/>
            </p14:nvContentPartPr>
            <p14:xfrm>
              <a:off x="2785247" y="5141233"/>
              <a:ext cx="496440" cy="475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5E657C9-BA33-4423-90B6-7DD7B89F12EA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2776247" y="5132593"/>
                <a:ext cx="514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A94FBEB-4A25-47DD-9615-C6EDF70730F3}"/>
                  </a:ext>
                </a:extLst>
              </p14:cNvPr>
              <p14:cNvContentPartPr/>
              <p14:nvPr/>
            </p14:nvContentPartPr>
            <p14:xfrm>
              <a:off x="3269447" y="4968793"/>
              <a:ext cx="195120" cy="5371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A94FBEB-4A25-47DD-9615-C6EDF70730F3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3260447" y="4960153"/>
                <a:ext cx="212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3C8DA96-E671-4CFA-A916-5078E99CB3B2}"/>
                  </a:ext>
                </a:extLst>
              </p14:cNvPr>
              <p14:cNvContentPartPr/>
              <p14:nvPr/>
            </p14:nvContentPartPr>
            <p14:xfrm>
              <a:off x="3707594" y="272824"/>
              <a:ext cx="206640" cy="1724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3C8DA96-E671-4CFA-A916-5078E99CB3B2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3698594" y="263824"/>
                <a:ext cx="22428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3C1E24A-DA90-4290-8A34-CE26D86C2264}"/>
              </a:ext>
            </a:extLst>
          </p:cNvPr>
          <p:cNvGrpSpPr/>
          <p:nvPr/>
        </p:nvGrpSpPr>
        <p:grpSpPr>
          <a:xfrm>
            <a:off x="9232154" y="43864"/>
            <a:ext cx="2637000" cy="677520"/>
            <a:chOff x="9232154" y="43864"/>
            <a:chExt cx="263700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E68B9B1-446B-45ED-BD2B-A7D5670772F4}"/>
                    </a:ext>
                  </a:extLst>
                </p14:cNvPr>
                <p14:cNvContentPartPr/>
                <p14:nvPr/>
              </p14:nvContentPartPr>
              <p14:xfrm>
                <a:off x="9232154" y="98584"/>
                <a:ext cx="273600" cy="349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E68B9B1-446B-45ED-BD2B-A7D5670772F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223154" y="89584"/>
                  <a:ext cx="29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D8C49C3-6C32-492B-A389-186819EAF57E}"/>
                    </a:ext>
                  </a:extLst>
                </p14:cNvPr>
                <p14:cNvContentPartPr/>
                <p14:nvPr/>
              </p14:nvContentPartPr>
              <p14:xfrm>
                <a:off x="9415394" y="200824"/>
                <a:ext cx="144360" cy="1612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D8C49C3-6C32-492B-A389-186819EAF57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406394" y="191824"/>
                  <a:ext cx="162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E968DB7-2CC2-4BAC-832F-5FC253C00ABC}"/>
                    </a:ext>
                  </a:extLst>
                </p14:cNvPr>
                <p14:cNvContentPartPr/>
                <p14:nvPr/>
              </p14:nvContentPartPr>
              <p14:xfrm>
                <a:off x="9666674" y="224584"/>
                <a:ext cx="190440" cy="93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E968DB7-2CC2-4BAC-832F-5FC253C00AB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657674" y="215944"/>
                  <a:ext cx="20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9312A7E-5DD4-4A42-B02B-84328CED264E}"/>
                    </a:ext>
                  </a:extLst>
                </p14:cNvPr>
                <p14:cNvContentPartPr/>
                <p14:nvPr/>
              </p14:nvContentPartPr>
              <p14:xfrm>
                <a:off x="9912194" y="247984"/>
                <a:ext cx="108360" cy="63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9312A7E-5DD4-4A42-B02B-84328CED264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903554" y="239344"/>
                  <a:ext cx="126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2BF7908-877F-4069-AAA5-BC26F85A1B84}"/>
                    </a:ext>
                  </a:extLst>
                </p14:cNvPr>
                <p14:cNvContentPartPr/>
                <p14:nvPr/>
              </p14:nvContentPartPr>
              <p14:xfrm>
                <a:off x="10101914" y="156904"/>
                <a:ext cx="52920" cy="154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2BF7908-877F-4069-AAA5-BC26F85A1B8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093274" y="147904"/>
                  <a:ext cx="7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E8C687E-266B-4C25-A107-15030EA87AD5}"/>
                    </a:ext>
                  </a:extLst>
                </p14:cNvPr>
                <p14:cNvContentPartPr/>
                <p14:nvPr/>
              </p14:nvContentPartPr>
              <p14:xfrm>
                <a:off x="10228994" y="93184"/>
                <a:ext cx="70200" cy="215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E8C687E-266B-4C25-A107-15030EA87AD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219994" y="84544"/>
                  <a:ext cx="87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AA8EB41-906B-4454-AA42-504EFCDA425B}"/>
                    </a:ext>
                  </a:extLst>
                </p14:cNvPr>
                <p14:cNvContentPartPr/>
                <p14:nvPr/>
              </p14:nvContentPartPr>
              <p14:xfrm>
                <a:off x="10334834" y="241144"/>
                <a:ext cx="70920" cy="84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AA8EB41-906B-4454-AA42-504EFCDA425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326194" y="232144"/>
                  <a:ext cx="88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03D63A8-04F2-4259-85D2-8DCC98B73B7B}"/>
                    </a:ext>
                  </a:extLst>
                </p14:cNvPr>
                <p14:cNvContentPartPr/>
                <p14:nvPr/>
              </p14:nvContentPartPr>
              <p14:xfrm>
                <a:off x="10432034" y="213064"/>
                <a:ext cx="133200" cy="147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03D63A8-04F2-4259-85D2-8DCC98B73B7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423034" y="204424"/>
                  <a:ext cx="150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02F6171-DBE6-48DF-9303-DDDA92F17443}"/>
                    </a:ext>
                  </a:extLst>
                </p14:cNvPr>
                <p14:cNvContentPartPr/>
                <p14:nvPr/>
              </p14:nvContentPartPr>
              <p14:xfrm>
                <a:off x="10679714" y="43864"/>
                <a:ext cx="138600" cy="3067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02F6171-DBE6-48DF-9303-DDDA92F1744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670714" y="34864"/>
                  <a:ext cx="156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77586A5-0EEE-4C59-9A98-437003166B79}"/>
                    </a:ext>
                  </a:extLst>
                </p14:cNvPr>
                <p14:cNvContentPartPr/>
                <p14:nvPr/>
              </p14:nvContentPartPr>
              <p14:xfrm>
                <a:off x="10617434" y="186784"/>
                <a:ext cx="243000" cy="56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77586A5-0EEE-4C59-9A98-437003166B7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608434" y="177784"/>
                  <a:ext cx="260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6D06595-7C97-491C-BF5E-10D8E72D6964}"/>
                    </a:ext>
                  </a:extLst>
                </p14:cNvPr>
                <p14:cNvContentPartPr/>
                <p14:nvPr/>
              </p14:nvContentPartPr>
              <p14:xfrm>
                <a:off x="10952234" y="209464"/>
                <a:ext cx="109800" cy="1166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6D06595-7C97-491C-BF5E-10D8E72D696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943234" y="200464"/>
                  <a:ext cx="12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3CED4C9-3DAE-4C41-9E1A-3043F7484E16}"/>
                    </a:ext>
                  </a:extLst>
                </p14:cNvPr>
                <p14:cNvContentPartPr/>
                <p14:nvPr/>
              </p14:nvContentPartPr>
              <p14:xfrm>
                <a:off x="11106674" y="264904"/>
                <a:ext cx="59760" cy="62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3CED4C9-3DAE-4C41-9E1A-3043F7484E1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097674" y="255904"/>
                  <a:ext cx="77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740C7A-66EC-49C3-AB39-79CAAAE09F1C}"/>
                    </a:ext>
                  </a:extLst>
                </p14:cNvPr>
                <p14:cNvContentPartPr/>
                <p14:nvPr/>
              </p14:nvContentPartPr>
              <p14:xfrm>
                <a:off x="11254274" y="220984"/>
                <a:ext cx="165960" cy="82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740C7A-66EC-49C3-AB39-79CAAAE09F1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245634" y="211984"/>
                  <a:ext cx="183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F2B3558-1B23-417D-BACA-898BEB799EFA}"/>
                    </a:ext>
                  </a:extLst>
                </p14:cNvPr>
                <p14:cNvContentPartPr/>
                <p14:nvPr/>
              </p14:nvContentPartPr>
              <p14:xfrm>
                <a:off x="11451914" y="219544"/>
                <a:ext cx="181080" cy="90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F2B3558-1B23-417D-BACA-898BEB799EF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442914" y="210904"/>
                  <a:ext cx="19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741ED5D-C41F-4680-8A75-F386CA538019}"/>
                    </a:ext>
                  </a:extLst>
                </p14:cNvPr>
                <p14:cNvContentPartPr/>
                <p14:nvPr/>
              </p14:nvContentPartPr>
              <p14:xfrm>
                <a:off x="11665034" y="233224"/>
                <a:ext cx="67320" cy="72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741ED5D-C41F-4680-8A75-F386CA53801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656394" y="224584"/>
                  <a:ext cx="84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780752A-5AF5-4EA9-994C-D3B5E58CC4A4}"/>
                    </a:ext>
                  </a:extLst>
                </p14:cNvPr>
                <p14:cNvContentPartPr/>
                <p14:nvPr/>
              </p14:nvContentPartPr>
              <p14:xfrm>
                <a:off x="11782754" y="206944"/>
                <a:ext cx="86400" cy="117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780752A-5AF5-4EA9-994C-D3B5E58CC4A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1774114" y="198304"/>
                  <a:ext cx="104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53B08AA-5812-4A01-8150-CF72246209F3}"/>
                    </a:ext>
                  </a:extLst>
                </p14:cNvPr>
                <p14:cNvContentPartPr/>
                <p14:nvPr/>
              </p14:nvContentPartPr>
              <p14:xfrm>
                <a:off x="11233394" y="460744"/>
                <a:ext cx="306720" cy="1378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53B08AA-5812-4A01-8150-CF72246209F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1224394" y="451744"/>
                  <a:ext cx="324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DD3B095-ECBF-4BA7-943C-D63BFA9C609A}"/>
                    </a:ext>
                  </a:extLst>
                </p14:cNvPr>
                <p14:cNvContentPartPr/>
                <p14:nvPr/>
              </p14:nvContentPartPr>
              <p14:xfrm>
                <a:off x="11637674" y="409624"/>
                <a:ext cx="121320" cy="311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DD3B095-ECBF-4BA7-943C-D63BFA9C609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628674" y="400624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C44AE3F-4D71-4B65-B1BC-DB01E747A18D}"/>
              </a:ext>
            </a:extLst>
          </p:cNvPr>
          <p:cNvGrpSpPr/>
          <p:nvPr/>
        </p:nvGrpSpPr>
        <p:grpSpPr>
          <a:xfrm>
            <a:off x="4077314" y="107584"/>
            <a:ext cx="587520" cy="405720"/>
            <a:chOff x="4077314" y="107584"/>
            <a:chExt cx="58752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CF1E729-86A4-4643-84F4-0E6424D46798}"/>
                    </a:ext>
                  </a:extLst>
                </p14:cNvPr>
                <p14:cNvContentPartPr/>
                <p14:nvPr/>
              </p14:nvContentPartPr>
              <p14:xfrm>
                <a:off x="4077314" y="290824"/>
                <a:ext cx="152280" cy="1789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CF1E729-86A4-4643-84F4-0E6424D4679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068314" y="282184"/>
                  <a:ext cx="169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1BF2843-AAFD-4E26-9738-D0AA08CA2CF2}"/>
                    </a:ext>
                  </a:extLst>
                </p14:cNvPr>
                <p14:cNvContentPartPr/>
                <p14:nvPr/>
              </p14:nvContentPartPr>
              <p14:xfrm>
                <a:off x="4240034" y="107584"/>
                <a:ext cx="197640" cy="4057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1BF2843-AAFD-4E26-9738-D0AA08CA2CF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231034" y="98944"/>
                  <a:ext cx="2152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0AF9EEA-101C-4593-91E5-B59A2D35F3DD}"/>
                    </a:ext>
                  </a:extLst>
                </p14:cNvPr>
                <p14:cNvContentPartPr/>
                <p14:nvPr/>
              </p14:nvContentPartPr>
              <p14:xfrm>
                <a:off x="4344434" y="335104"/>
                <a:ext cx="54000" cy="116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0AF9EEA-101C-4593-91E5-B59A2D35F3D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335794" y="326464"/>
                  <a:ext cx="71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3518144-86AE-4CF8-A47E-E882CC2D795D}"/>
                    </a:ext>
                  </a:extLst>
                </p14:cNvPr>
                <p14:cNvContentPartPr/>
                <p14:nvPr/>
              </p14:nvContentPartPr>
              <p14:xfrm>
                <a:off x="4441634" y="294424"/>
                <a:ext cx="1080" cy="43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3518144-86AE-4CF8-A47E-E882CC2D795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432994" y="285784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35ADC0C-A45E-4F40-88BB-EB0F5793117F}"/>
                    </a:ext>
                  </a:extLst>
                </p14:cNvPr>
                <p14:cNvContentPartPr/>
                <p14:nvPr/>
              </p14:nvContentPartPr>
              <p14:xfrm>
                <a:off x="4420754" y="337624"/>
                <a:ext cx="107640" cy="119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35ADC0C-A45E-4F40-88BB-EB0F5793117F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412114" y="328984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468B76B-0700-4A42-84EA-264A69FBBA92}"/>
                    </a:ext>
                  </a:extLst>
                </p14:cNvPr>
                <p14:cNvContentPartPr/>
                <p14:nvPr/>
              </p14:nvContentPartPr>
              <p14:xfrm>
                <a:off x="4480514" y="172024"/>
                <a:ext cx="100800" cy="2444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468B76B-0700-4A42-84EA-264A69FBBA9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471514" y="163024"/>
                  <a:ext cx="118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9EE2299-914D-4E2D-B7C4-1770E00B9734}"/>
                    </a:ext>
                  </a:extLst>
                </p14:cNvPr>
                <p14:cNvContentPartPr/>
                <p14:nvPr/>
              </p14:nvContentPartPr>
              <p14:xfrm>
                <a:off x="4561154" y="301984"/>
                <a:ext cx="103680" cy="1504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9EE2299-914D-4E2D-B7C4-1770E00B973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552514" y="293344"/>
                  <a:ext cx="12132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0408788-C772-41CF-AF96-645C0DC2480E}"/>
                  </a:ext>
                </a:extLst>
              </p14:cNvPr>
              <p14:cNvContentPartPr/>
              <p14:nvPr/>
            </p14:nvContentPartPr>
            <p14:xfrm>
              <a:off x="4773914" y="233224"/>
              <a:ext cx="194400" cy="18828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0408788-C772-41CF-AF96-645C0DC2480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4764914" y="224224"/>
                <a:ext cx="212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FA748DAC-50B5-4E8A-8A8A-C7EEDA4B3D2F}"/>
                  </a:ext>
                </a:extLst>
              </p14:cNvPr>
              <p14:cNvContentPartPr/>
              <p14:nvPr/>
            </p14:nvContentPartPr>
            <p14:xfrm>
              <a:off x="3917474" y="484504"/>
              <a:ext cx="77400" cy="1839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FA748DAC-50B5-4E8A-8A8A-C7EEDA4B3D2F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3908474" y="475864"/>
                <a:ext cx="95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13BA59B6-FA3A-4D6B-831E-9B77D2CB7783}"/>
                  </a:ext>
                </a:extLst>
              </p14:cNvPr>
              <p14:cNvContentPartPr/>
              <p14:nvPr/>
            </p14:nvContentPartPr>
            <p14:xfrm>
              <a:off x="5055074" y="285424"/>
              <a:ext cx="17280" cy="2052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3BA59B6-FA3A-4D6B-831E-9B77D2CB7783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5046074" y="276784"/>
                <a:ext cx="34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FFB6646-E021-480E-9458-1550537D9FAA}"/>
                  </a:ext>
                </a:extLst>
              </p14:cNvPr>
              <p14:cNvContentPartPr/>
              <p14:nvPr/>
            </p14:nvContentPartPr>
            <p14:xfrm>
              <a:off x="4997834" y="443824"/>
              <a:ext cx="21240" cy="1692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FFB6646-E021-480E-9458-1550537D9FAA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4988834" y="435184"/>
                <a:ext cx="388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5BB1D594-AC6B-4B10-BB91-AC62C214B23E}"/>
              </a:ext>
            </a:extLst>
          </p:cNvPr>
          <p:cNvGrpSpPr/>
          <p:nvPr/>
        </p:nvGrpSpPr>
        <p:grpSpPr>
          <a:xfrm>
            <a:off x="1145834" y="5647264"/>
            <a:ext cx="1825200" cy="83880"/>
            <a:chOff x="1145834" y="5647264"/>
            <a:chExt cx="1825200" cy="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398C285-E2FC-4145-8D27-52A38F3026F1}"/>
                    </a:ext>
                  </a:extLst>
                </p14:cNvPr>
                <p14:cNvContentPartPr/>
                <p14:nvPr/>
              </p14:nvContentPartPr>
              <p14:xfrm>
                <a:off x="1155194" y="5649424"/>
                <a:ext cx="360" cy="3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398C285-E2FC-4145-8D27-52A38F3026F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146194" y="56404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64AF6C8-985A-4045-AD39-98976F8E7A1C}"/>
                    </a:ext>
                  </a:extLst>
                </p14:cNvPr>
                <p14:cNvContentPartPr/>
                <p14:nvPr/>
              </p14:nvContentPartPr>
              <p14:xfrm>
                <a:off x="1145834" y="5647264"/>
                <a:ext cx="1825200" cy="83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64AF6C8-985A-4045-AD39-98976F8E7A1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137194" y="5638624"/>
                  <a:ext cx="1842840" cy="10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107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FD069F-D1C4-4762-AB64-DECD9CA0DFA0}"/>
              </a:ext>
            </a:extLst>
          </p:cNvPr>
          <p:cNvGrpSpPr/>
          <p:nvPr/>
        </p:nvGrpSpPr>
        <p:grpSpPr>
          <a:xfrm>
            <a:off x="370727" y="37153"/>
            <a:ext cx="11324160" cy="6638760"/>
            <a:chOff x="370727" y="37153"/>
            <a:chExt cx="11324160" cy="66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E397FA-7D83-4F38-BB4B-0CEEDF13FCB7}"/>
                    </a:ext>
                  </a:extLst>
                </p14:cNvPr>
                <p14:cNvContentPartPr/>
                <p14:nvPr/>
              </p14:nvContentPartPr>
              <p14:xfrm>
                <a:off x="655847" y="469873"/>
                <a:ext cx="103680" cy="162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E397FA-7D83-4F38-BB4B-0CEEDF13FC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07" y="461233"/>
                  <a:ext cx="121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123750-6A73-409B-B451-435F17811868}"/>
                    </a:ext>
                  </a:extLst>
                </p14:cNvPr>
                <p14:cNvContentPartPr/>
                <p14:nvPr/>
              </p14:nvContentPartPr>
              <p14:xfrm>
                <a:off x="387287" y="622153"/>
                <a:ext cx="476640" cy="7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123750-6A73-409B-B451-435F178118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8647" y="613513"/>
                  <a:ext cx="494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91943C-C3EF-439C-B85B-6906187E12A4}"/>
                    </a:ext>
                  </a:extLst>
                </p14:cNvPr>
                <p14:cNvContentPartPr/>
                <p14:nvPr/>
              </p14:nvContentPartPr>
              <p14:xfrm>
                <a:off x="508607" y="379873"/>
                <a:ext cx="489600" cy="10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91943C-C3EF-439C-B85B-6906187E12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967" y="371233"/>
                  <a:ext cx="507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16B07C-4147-4750-87CB-092D7AF8173E}"/>
                    </a:ext>
                  </a:extLst>
                </p14:cNvPr>
                <p14:cNvContentPartPr/>
                <p14:nvPr/>
              </p14:nvContentPartPr>
              <p14:xfrm>
                <a:off x="1114487" y="163513"/>
                <a:ext cx="346680" cy="48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16B07C-4147-4750-87CB-092D7AF817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5487" y="154873"/>
                  <a:ext cx="3643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5959F3-9B61-45D6-9227-59190E4A3E1C}"/>
                    </a:ext>
                  </a:extLst>
                </p14:cNvPr>
                <p14:cNvContentPartPr/>
                <p14:nvPr/>
              </p14:nvContentPartPr>
              <p14:xfrm>
                <a:off x="1090727" y="473473"/>
                <a:ext cx="285120" cy="61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5959F3-9B61-45D6-9227-59190E4A3E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2087" y="464473"/>
                  <a:ext cx="302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290EC9-9958-427F-AA13-9F95A771A5FF}"/>
                    </a:ext>
                  </a:extLst>
                </p14:cNvPr>
                <p14:cNvContentPartPr/>
                <p14:nvPr/>
              </p14:nvContentPartPr>
              <p14:xfrm>
                <a:off x="1761407" y="325513"/>
                <a:ext cx="204840" cy="28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290EC9-9958-427F-AA13-9F95A771A5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2407" y="316513"/>
                  <a:ext cx="222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4598FD-65F7-447E-92AA-80BA25F48AD8}"/>
                    </a:ext>
                  </a:extLst>
                </p14:cNvPr>
                <p14:cNvContentPartPr/>
                <p14:nvPr/>
              </p14:nvContentPartPr>
              <p14:xfrm>
                <a:off x="1856087" y="196993"/>
                <a:ext cx="331200" cy="25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4598FD-65F7-447E-92AA-80BA25F48A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7087" y="187993"/>
                  <a:ext cx="348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386A1C-E2F5-4539-BC3E-B7FCEEC4429A}"/>
                    </a:ext>
                  </a:extLst>
                </p14:cNvPr>
                <p14:cNvContentPartPr/>
                <p14:nvPr/>
              </p14:nvContentPartPr>
              <p14:xfrm>
                <a:off x="2276927" y="340273"/>
                <a:ext cx="300600" cy="21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386A1C-E2F5-4539-BC3E-B7FCEEC442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8287" y="331273"/>
                  <a:ext cx="318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474EFD-4575-44AE-99AE-2DE75A406831}"/>
                    </a:ext>
                  </a:extLst>
                </p14:cNvPr>
                <p14:cNvContentPartPr/>
                <p14:nvPr/>
              </p14:nvContentPartPr>
              <p14:xfrm>
                <a:off x="2816207" y="331633"/>
                <a:ext cx="251640" cy="22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474EFD-4575-44AE-99AE-2DE75A4068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7207" y="322993"/>
                  <a:ext cx="269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349650-C6AB-4C21-AA8D-05DD562344AD}"/>
                    </a:ext>
                  </a:extLst>
                </p14:cNvPr>
                <p14:cNvContentPartPr/>
                <p14:nvPr/>
              </p14:nvContentPartPr>
              <p14:xfrm>
                <a:off x="3152807" y="529993"/>
                <a:ext cx="12960" cy="3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349650-C6AB-4C21-AA8D-05DD562344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4167" y="520993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82EE25-1C4C-46BB-93FB-9BC9C2FCDE94}"/>
                    </a:ext>
                  </a:extLst>
                </p14:cNvPr>
                <p14:cNvContentPartPr/>
                <p14:nvPr/>
              </p14:nvContentPartPr>
              <p14:xfrm>
                <a:off x="3413087" y="283393"/>
                <a:ext cx="127440" cy="25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82EE25-1C4C-46BB-93FB-9BC9C2FCD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4087" y="274393"/>
                  <a:ext cx="145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64A628-9A58-483A-9D6C-404E1171ED6C}"/>
                    </a:ext>
                  </a:extLst>
                </p14:cNvPr>
                <p14:cNvContentPartPr/>
                <p14:nvPr/>
              </p14:nvContentPartPr>
              <p14:xfrm>
                <a:off x="3649967" y="634033"/>
                <a:ext cx="144720" cy="25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64A628-9A58-483A-9D6C-404E1171ED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1327" y="625033"/>
                  <a:ext cx="162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6FD46C-D0EA-4F60-8FDA-403243C9E54F}"/>
                    </a:ext>
                  </a:extLst>
                </p14:cNvPr>
                <p14:cNvContentPartPr/>
                <p14:nvPr/>
              </p14:nvContentPartPr>
              <p14:xfrm>
                <a:off x="4303007" y="243793"/>
                <a:ext cx="231480" cy="38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6FD46C-D0EA-4F60-8FDA-403243C9E5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4007" y="235153"/>
                  <a:ext cx="2491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99687E-70CF-403D-BBE5-CF71F689376C}"/>
                    </a:ext>
                  </a:extLst>
                </p14:cNvPr>
                <p14:cNvContentPartPr/>
                <p14:nvPr/>
              </p14:nvContentPartPr>
              <p14:xfrm>
                <a:off x="4264487" y="359713"/>
                <a:ext cx="41364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99687E-70CF-403D-BBE5-CF71F68937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5487" y="350713"/>
                  <a:ext cx="43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9355F5-7867-426F-A2FD-B32C2A338061}"/>
                    </a:ext>
                  </a:extLst>
                </p14:cNvPr>
                <p14:cNvContentPartPr/>
                <p14:nvPr/>
              </p14:nvContentPartPr>
              <p14:xfrm>
                <a:off x="4632407" y="153433"/>
                <a:ext cx="258840" cy="39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9355F5-7867-426F-A2FD-B32C2A3380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23407" y="144793"/>
                  <a:ext cx="276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7D9034-4B72-4B97-9BD1-9F0FB4794251}"/>
                    </a:ext>
                  </a:extLst>
                </p14:cNvPr>
                <p14:cNvContentPartPr/>
                <p14:nvPr/>
              </p14:nvContentPartPr>
              <p14:xfrm>
                <a:off x="4885127" y="384193"/>
                <a:ext cx="200520" cy="19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7D9034-4B72-4B97-9BD1-9F0FB47942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6487" y="375553"/>
                  <a:ext cx="218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379AC6-9D45-4E12-8C90-1F2D9A2198EA}"/>
                    </a:ext>
                  </a:extLst>
                </p14:cNvPr>
                <p14:cNvContentPartPr/>
                <p14:nvPr/>
              </p14:nvContentPartPr>
              <p14:xfrm>
                <a:off x="5162687" y="409033"/>
                <a:ext cx="228600" cy="14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379AC6-9D45-4E12-8C90-1F2D9A2198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4047" y="400033"/>
                  <a:ext cx="246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C78801-46C4-4368-8A32-9E827BB8EED8}"/>
                    </a:ext>
                  </a:extLst>
                </p14:cNvPr>
                <p14:cNvContentPartPr/>
                <p14:nvPr/>
              </p14:nvContentPartPr>
              <p14:xfrm>
                <a:off x="5749487" y="304633"/>
                <a:ext cx="374400" cy="19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C78801-46C4-4368-8A32-9E827BB8EE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847" y="295633"/>
                  <a:ext cx="392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1EDB4B-E990-41F7-A438-7DACD73932C6}"/>
                    </a:ext>
                  </a:extLst>
                </p14:cNvPr>
                <p14:cNvContentPartPr/>
                <p14:nvPr/>
              </p14:nvContentPartPr>
              <p14:xfrm>
                <a:off x="6086087" y="332353"/>
                <a:ext cx="209880" cy="20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1EDB4B-E990-41F7-A438-7DACD73932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7087" y="323353"/>
                  <a:ext cx="22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DEEA44-2EBD-4BBE-A388-595A297DB676}"/>
                    </a:ext>
                  </a:extLst>
                </p14:cNvPr>
                <p14:cNvContentPartPr/>
                <p14:nvPr/>
              </p14:nvContentPartPr>
              <p14:xfrm>
                <a:off x="6649847" y="272953"/>
                <a:ext cx="328320" cy="18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DEEA44-2EBD-4BBE-A388-595A297DB6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41207" y="264313"/>
                  <a:ext cx="345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433E0E-6A57-4182-B1A7-2A9D9BAD0A2D}"/>
                    </a:ext>
                  </a:extLst>
                </p14:cNvPr>
                <p14:cNvContentPartPr/>
                <p14:nvPr/>
              </p14:nvContentPartPr>
              <p14:xfrm>
                <a:off x="6983567" y="324433"/>
                <a:ext cx="10620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433E0E-6A57-4182-B1A7-2A9D9BAD0A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74567" y="315793"/>
                  <a:ext cx="12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AD7526-AD95-4666-B1DD-89A0E88AA972}"/>
                    </a:ext>
                  </a:extLst>
                </p14:cNvPr>
                <p14:cNvContentPartPr/>
                <p14:nvPr/>
              </p14:nvContentPartPr>
              <p14:xfrm>
                <a:off x="7156727" y="324793"/>
                <a:ext cx="14544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AD7526-AD95-4666-B1DD-89A0E88AA9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8087" y="315793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FC820D-00A0-4386-A3AA-87ABB90EA248}"/>
                    </a:ext>
                  </a:extLst>
                </p14:cNvPr>
                <p14:cNvContentPartPr/>
                <p14:nvPr/>
              </p14:nvContentPartPr>
              <p14:xfrm>
                <a:off x="7436447" y="78193"/>
                <a:ext cx="202320" cy="37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FC820D-00A0-4386-A3AA-87ABB90EA2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27447" y="69193"/>
                  <a:ext cx="2199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DB19C6-CAE8-4E9E-AD0D-DE403C707CDE}"/>
                    </a:ext>
                  </a:extLst>
                </p14:cNvPr>
                <p14:cNvContentPartPr/>
                <p14:nvPr/>
              </p14:nvContentPartPr>
              <p14:xfrm>
                <a:off x="7579367" y="275473"/>
                <a:ext cx="261000" cy="14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DB19C6-CAE8-4E9E-AD0D-DE403C707C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70367" y="266473"/>
                  <a:ext cx="278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ECED8E-817F-4E64-BC92-D341325CA7F6}"/>
                    </a:ext>
                  </a:extLst>
                </p14:cNvPr>
                <p14:cNvContentPartPr/>
                <p14:nvPr/>
              </p14:nvContentPartPr>
              <p14:xfrm>
                <a:off x="7765127" y="92953"/>
                <a:ext cx="241200" cy="34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ECED8E-817F-4E64-BC92-D341325CA7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56127" y="84313"/>
                  <a:ext cx="2588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92A57F-B56E-403C-8F77-6D26B6503C58}"/>
                    </a:ext>
                  </a:extLst>
                </p14:cNvPr>
                <p14:cNvContentPartPr/>
                <p14:nvPr/>
              </p14:nvContentPartPr>
              <p14:xfrm>
                <a:off x="8233487" y="42913"/>
                <a:ext cx="340200" cy="43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92A57F-B56E-403C-8F77-6D26B6503C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4487" y="34273"/>
                  <a:ext cx="357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04AFA9-8F4D-4889-9DCA-44FCBC2980CC}"/>
                    </a:ext>
                  </a:extLst>
                </p14:cNvPr>
                <p14:cNvContentPartPr/>
                <p14:nvPr/>
              </p14:nvContentPartPr>
              <p14:xfrm>
                <a:off x="8126567" y="346393"/>
                <a:ext cx="25236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04AFA9-8F4D-4889-9DCA-44FCBC2980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7567" y="337753"/>
                  <a:ext cx="270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681E23-9F7C-425C-B864-F48229B36CF2}"/>
                    </a:ext>
                  </a:extLst>
                </p14:cNvPr>
                <p14:cNvContentPartPr/>
                <p14:nvPr/>
              </p14:nvContentPartPr>
              <p14:xfrm>
                <a:off x="8440127" y="332713"/>
                <a:ext cx="180720" cy="11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681E23-9F7C-425C-B864-F48229B36C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1127" y="323713"/>
                  <a:ext cx="198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821D35-DBE2-438C-8824-3A21798EF023}"/>
                    </a:ext>
                  </a:extLst>
                </p14:cNvPr>
                <p14:cNvContentPartPr/>
                <p14:nvPr/>
              </p14:nvContentPartPr>
              <p14:xfrm>
                <a:off x="8760167" y="333433"/>
                <a:ext cx="29880" cy="7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821D35-DBE2-438C-8824-3A21798EF0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1527" y="324433"/>
                  <a:ext cx="47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B1917B-C991-41EE-A47E-6C53238BF8B5}"/>
                    </a:ext>
                  </a:extLst>
                </p14:cNvPr>
                <p14:cNvContentPartPr/>
                <p14:nvPr/>
              </p14:nvContentPartPr>
              <p14:xfrm>
                <a:off x="8992007" y="135793"/>
                <a:ext cx="159480" cy="31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B1917B-C991-41EE-A47E-6C53238BF8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83007" y="126793"/>
                  <a:ext cx="177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7C4C11-71AF-486D-B496-6587A01507A0}"/>
                    </a:ext>
                  </a:extLst>
                </p14:cNvPr>
                <p14:cNvContentPartPr/>
                <p14:nvPr/>
              </p14:nvContentPartPr>
              <p14:xfrm>
                <a:off x="9475847" y="85393"/>
                <a:ext cx="244800" cy="36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7C4C11-71AF-486D-B496-6587A01507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67207" y="76753"/>
                  <a:ext cx="2624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DD8587-3CFE-47DF-9B98-CD32E2AE8F95}"/>
                    </a:ext>
                  </a:extLst>
                </p14:cNvPr>
                <p14:cNvContentPartPr/>
                <p14:nvPr/>
              </p14:nvContentPartPr>
              <p14:xfrm>
                <a:off x="9409247" y="249553"/>
                <a:ext cx="336600" cy="80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DD8587-3CFE-47DF-9B98-CD32E2AE8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00247" y="240913"/>
                  <a:ext cx="354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1EC7C7-F6D9-494C-B445-E637599348D3}"/>
                    </a:ext>
                  </a:extLst>
                </p14:cNvPr>
                <p14:cNvContentPartPr/>
                <p14:nvPr/>
              </p14:nvContentPartPr>
              <p14:xfrm>
                <a:off x="9720647" y="299953"/>
                <a:ext cx="173880" cy="9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1EC7C7-F6D9-494C-B445-E637599348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12007" y="291313"/>
                  <a:ext cx="191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FF4193-4F52-46AB-A5CE-8D41947A5F44}"/>
                    </a:ext>
                  </a:extLst>
                </p14:cNvPr>
                <p14:cNvContentPartPr/>
                <p14:nvPr/>
              </p14:nvContentPartPr>
              <p14:xfrm>
                <a:off x="10191527" y="251353"/>
                <a:ext cx="250200" cy="172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FF4193-4F52-46AB-A5CE-8D41947A5F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82527" y="242713"/>
                  <a:ext cx="267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32CA11-3A9F-4123-8A9A-630A358BC061}"/>
                    </a:ext>
                  </a:extLst>
                </p14:cNvPr>
                <p14:cNvContentPartPr/>
                <p14:nvPr/>
              </p14:nvContentPartPr>
              <p14:xfrm>
                <a:off x="10396727" y="260353"/>
                <a:ext cx="204120" cy="151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32CA11-3A9F-4123-8A9A-630A358BC0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88087" y="251353"/>
                  <a:ext cx="221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6DEEAF-3075-4C36-86D1-7BADC5B917D1}"/>
                    </a:ext>
                  </a:extLst>
                </p14:cNvPr>
                <p14:cNvContentPartPr/>
                <p14:nvPr/>
              </p14:nvContentPartPr>
              <p14:xfrm>
                <a:off x="10443167" y="288433"/>
                <a:ext cx="364320" cy="520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6DEEAF-3075-4C36-86D1-7BADC5B917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34167" y="279793"/>
                  <a:ext cx="3819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188830-1D47-4C37-A6BE-1F7E9B4398B8}"/>
                    </a:ext>
                  </a:extLst>
                </p14:cNvPr>
                <p14:cNvContentPartPr/>
                <p14:nvPr/>
              </p14:nvContentPartPr>
              <p14:xfrm>
                <a:off x="10736567" y="152353"/>
                <a:ext cx="111960" cy="44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188830-1D47-4C37-A6BE-1F7E9B4398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27927" y="143353"/>
                  <a:ext cx="129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77454F-ED8F-4383-AC0F-CE0BB18031E5}"/>
                    </a:ext>
                  </a:extLst>
                </p14:cNvPr>
                <p14:cNvContentPartPr/>
                <p14:nvPr/>
              </p14:nvContentPartPr>
              <p14:xfrm>
                <a:off x="10871207" y="247393"/>
                <a:ext cx="209160" cy="152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77454F-ED8F-4383-AC0F-CE0BB18031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62567" y="238393"/>
                  <a:ext cx="22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0C3F07-942E-429C-B5A4-256BD094B1C2}"/>
                    </a:ext>
                  </a:extLst>
                </p14:cNvPr>
                <p14:cNvContentPartPr/>
                <p14:nvPr/>
              </p14:nvContentPartPr>
              <p14:xfrm>
                <a:off x="11122847" y="286273"/>
                <a:ext cx="111600" cy="14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0C3F07-942E-429C-B5A4-256BD094B1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13847" y="277633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5232D4-05DE-4B4B-8AFD-125C592C3763}"/>
                    </a:ext>
                  </a:extLst>
                </p14:cNvPr>
                <p14:cNvContentPartPr/>
                <p14:nvPr/>
              </p14:nvContentPartPr>
              <p14:xfrm>
                <a:off x="11363327" y="37153"/>
                <a:ext cx="331560" cy="410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5232D4-05DE-4B4B-8AFD-125C592C37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54327" y="28513"/>
                  <a:ext cx="3492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A0AEA1-A2DF-4B24-BB1F-4A269EC8C2E4}"/>
                    </a:ext>
                  </a:extLst>
                </p14:cNvPr>
                <p14:cNvContentPartPr/>
                <p14:nvPr/>
              </p14:nvContentPartPr>
              <p14:xfrm>
                <a:off x="559727" y="977113"/>
                <a:ext cx="232200" cy="44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A0AEA1-A2DF-4B24-BB1F-4A269EC8C2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727" y="968473"/>
                  <a:ext cx="249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37A458-3584-4FD0-8E8C-C1061D07DBF1}"/>
                    </a:ext>
                  </a:extLst>
                </p14:cNvPr>
                <p14:cNvContentPartPr/>
                <p14:nvPr/>
              </p14:nvContentPartPr>
              <p14:xfrm>
                <a:off x="741887" y="883153"/>
                <a:ext cx="286560" cy="53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37A458-3584-4FD0-8E8C-C1061D07DB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2887" y="874153"/>
                  <a:ext cx="3042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714B9E-3F29-4450-8340-88D0B6E5574D}"/>
                    </a:ext>
                  </a:extLst>
                </p14:cNvPr>
                <p14:cNvContentPartPr/>
                <p14:nvPr/>
              </p14:nvContentPartPr>
              <p14:xfrm>
                <a:off x="628127" y="1252153"/>
                <a:ext cx="199080" cy="34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714B9E-3F29-4450-8340-88D0B6E557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9127" y="1243153"/>
                  <a:ext cx="216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5359F5-9CE8-4B37-A2ED-384060443ADD}"/>
                    </a:ext>
                  </a:extLst>
                </p14:cNvPr>
                <p14:cNvContentPartPr/>
                <p14:nvPr/>
              </p14:nvContentPartPr>
              <p14:xfrm>
                <a:off x="872567" y="1372393"/>
                <a:ext cx="176040" cy="11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5359F5-9CE8-4B37-A2ED-384060443A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927" y="1363393"/>
                  <a:ext cx="193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2B33AE-C635-4F3A-8A92-25382F25F711}"/>
                    </a:ext>
                  </a:extLst>
                </p14:cNvPr>
                <p14:cNvContentPartPr/>
                <p14:nvPr/>
              </p14:nvContentPartPr>
              <p14:xfrm>
                <a:off x="1739087" y="778753"/>
                <a:ext cx="372960" cy="63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2B33AE-C635-4F3A-8A92-25382F25F7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0087" y="769753"/>
                  <a:ext cx="39060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0CE7D9-5953-4B77-80FE-C90A24BED09B}"/>
                    </a:ext>
                  </a:extLst>
                </p14:cNvPr>
                <p14:cNvContentPartPr/>
                <p14:nvPr/>
              </p14:nvContentPartPr>
              <p14:xfrm>
                <a:off x="1672847" y="1153873"/>
                <a:ext cx="328320" cy="11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0CE7D9-5953-4B77-80FE-C90A24BED0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3847" y="1144873"/>
                  <a:ext cx="345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AC7463-F7C9-4FD2-89F6-8ADC6152D03D}"/>
                    </a:ext>
                  </a:extLst>
                </p14:cNvPr>
                <p14:cNvContentPartPr/>
                <p14:nvPr/>
              </p14:nvContentPartPr>
              <p14:xfrm>
                <a:off x="1968047" y="1215793"/>
                <a:ext cx="154800" cy="166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AC7463-F7C9-4FD2-89F6-8ADC6152D0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59047" y="1207153"/>
                  <a:ext cx="172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576F2D-1091-40DB-B783-7DD04CAB6C61}"/>
                    </a:ext>
                  </a:extLst>
                </p14:cNvPr>
                <p14:cNvContentPartPr/>
                <p14:nvPr/>
              </p14:nvContentPartPr>
              <p14:xfrm>
                <a:off x="2231927" y="1105273"/>
                <a:ext cx="365040" cy="331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576F2D-1091-40DB-B783-7DD04CAB6C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23287" y="1096633"/>
                  <a:ext cx="3826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AF055C-7154-4138-ADCA-713C553500F7}"/>
                    </a:ext>
                  </a:extLst>
                </p14:cNvPr>
                <p14:cNvContentPartPr/>
                <p14:nvPr/>
              </p14:nvContentPartPr>
              <p14:xfrm>
                <a:off x="2902607" y="1211833"/>
                <a:ext cx="207360" cy="14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AF055C-7154-4138-ADCA-713C553500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93967" y="1203193"/>
                  <a:ext cx="225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35CC0C-5559-41BD-98E2-A6E2C2D55683}"/>
                    </a:ext>
                  </a:extLst>
                </p14:cNvPr>
                <p14:cNvContentPartPr/>
                <p14:nvPr/>
              </p14:nvContentPartPr>
              <p14:xfrm>
                <a:off x="3272327" y="1049113"/>
                <a:ext cx="189720" cy="324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35CC0C-5559-41BD-98E2-A6E2C2D556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3327" y="1040113"/>
                  <a:ext cx="207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AE1FD75-CD7D-4A62-AA21-C5714C33204A}"/>
                    </a:ext>
                  </a:extLst>
                </p14:cNvPr>
                <p14:cNvContentPartPr/>
                <p14:nvPr/>
              </p14:nvContentPartPr>
              <p14:xfrm>
                <a:off x="3507767" y="1017073"/>
                <a:ext cx="165960" cy="320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AE1FD75-CD7D-4A62-AA21-C5714C3320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99127" y="1008073"/>
                  <a:ext cx="183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1EDD28-8715-4212-AC84-DF0854240F31}"/>
                    </a:ext>
                  </a:extLst>
                </p14:cNvPr>
                <p14:cNvContentPartPr/>
                <p14:nvPr/>
              </p14:nvContentPartPr>
              <p14:xfrm>
                <a:off x="4142087" y="1071433"/>
                <a:ext cx="286200" cy="23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1EDD28-8715-4212-AC84-DF0854240F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33087" y="1062433"/>
                  <a:ext cx="30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C69150-7488-49B9-93A6-AA17BE7A2DD2}"/>
                    </a:ext>
                  </a:extLst>
                </p14:cNvPr>
                <p14:cNvContentPartPr/>
                <p14:nvPr/>
              </p14:nvContentPartPr>
              <p14:xfrm>
                <a:off x="4434407" y="1136953"/>
                <a:ext cx="128520" cy="12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C69150-7488-49B9-93A6-AA17BE7A2D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25407" y="1128313"/>
                  <a:ext cx="146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D7C10E-FE24-4C1E-A3A0-6AC1B6493659}"/>
                    </a:ext>
                  </a:extLst>
                </p14:cNvPr>
                <p14:cNvContentPartPr/>
                <p14:nvPr/>
              </p14:nvContentPartPr>
              <p14:xfrm>
                <a:off x="4642847" y="1089073"/>
                <a:ext cx="322200" cy="138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D7C10E-FE24-4C1E-A3A0-6AC1B6493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33847" y="1080433"/>
                  <a:ext cx="33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DED3E5-D729-418D-8823-C1C41526F198}"/>
                    </a:ext>
                  </a:extLst>
                </p14:cNvPr>
                <p14:cNvContentPartPr/>
                <p14:nvPr/>
              </p14:nvContentPartPr>
              <p14:xfrm>
                <a:off x="5054687" y="1122553"/>
                <a:ext cx="30636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DED3E5-D729-418D-8823-C1C41526F1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45687" y="1113913"/>
                  <a:ext cx="324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7674CF-8223-4E1D-8061-08EC0830F637}"/>
                    </a:ext>
                  </a:extLst>
                </p14:cNvPr>
                <p14:cNvContentPartPr/>
                <p14:nvPr/>
              </p14:nvContentPartPr>
              <p14:xfrm>
                <a:off x="5415407" y="1137313"/>
                <a:ext cx="77760" cy="12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7674CF-8223-4E1D-8061-08EC0830F6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06407" y="1128313"/>
                  <a:ext cx="95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42A0BA-90B4-4448-A5BA-F5D6CE54A1C3}"/>
                    </a:ext>
                  </a:extLst>
                </p14:cNvPr>
                <p14:cNvContentPartPr/>
                <p14:nvPr/>
              </p14:nvContentPartPr>
              <p14:xfrm>
                <a:off x="5584247" y="1154233"/>
                <a:ext cx="138240" cy="10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42A0BA-90B4-4448-A5BA-F5D6CE54A1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5247" y="1145233"/>
                  <a:ext cx="155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8122C5-2CFB-45AB-B649-6D4FE8D38551}"/>
                    </a:ext>
                  </a:extLst>
                </p14:cNvPr>
                <p14:cNvContentPartPr/>
                <p14:nvPr/>
              </p14:nvContentPartPr>
              <p14:xfrm>
                <a:off x="5882687" y="935713"/>
                <a:ext cx="201600" cy="333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8122C5-2CFB-45AB-B649-6D4FE8D385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73687" y="926713"/>
                  <a:ext cx="219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B5D1F2-8B03-4723-97A7-4DC6E5692BC5}"/>
                    </a:ext>
                  </a:extLst>
                </p14:cNvPr>
                <p14:cNvContentPartPr/>
                <p14:nvPr/>
              </p14:nvContentPartPr>
              <p14:xfrm>
                <a:off x="6060167" y="1132993"/>
                <a:ext cx="139320" cy="131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B5D1F2-8B03-4723-97A7-4DC6E5692B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51527" y="1123993"/>
                  <a:ext cx="156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06C95C-FFFC-4F8F-9F80-4F2225346399}"/>
                    </a:ext>
                  </a:extLst>
                </p14:cNvPr>
                <p14:cNvContentPartPr/>
                <p14:nvPr/>
              </p14:nvContentPartPr>
              <p14:xfrm>
                <a:off x="5882327" y="1109953"/>
                <a:ext cx="3603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06C95C-FFFC-4F8F-9F80-4F22253463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73327" y="1100953"/>
                  <a:ext cx="3780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A72478-A20A-4252-8300-27FA35D118F6}"/>
                    </a:ext>
                  </a:extLst>
                </p14:cNvPr>
                <p14:cNvContentPartPr/>
                <p14:nvPr/>
              </p14:nvContentPartPr>
              <p14:xfrm>
                <a:off x="6623567" y="1045513"/>
                <a:ext cx="209160" cy="19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A72478-A20A-4252-8300-27FA35D118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14927" y="1036513"/>
                  <a:ext cx="226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018CB7-3F32-4587-9B07-C68C54015C5D}"/>
                    </a:ext>
                  </a:extLst>
                </p14:cNvPr>
                <p14:cNvContentPartPr/>
                <p14:nvPr/>
              </p14:nvContentPartPr>
              <p14:xfrm>
                <a:off x="6876647" y="1019233"/>
                <a:ext cx="151920" cy="19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018CB7-3F32-4587-9B07-C68C54015C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68007" y="1010593"/>
                  <a:ext cx="169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16AAF3-E12D-44AF-B3BD-85A2B4072B3D}"/>
                    </a:ext>
                  </a:extLst>
                </p14:cNvPr>
                <p14:cNvContentPartPr/>
                <p14:nvPr/>
              </p14:nvContentPartPr>
              <p14:xfrm>
                <a:off x="7113887" y="1035073"/>
                <a:ext cx="18576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16AAF3-E12D-44AF-B3BD-85A2B4072B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4887" y="1026433"/>
                  <a:ext cx="203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C190D2-4152-450D-AC38-E7846915F115}"/>
                    </a:ext>
                  </a:extLst>
                </p14:cNvPr>
                <p14:cNvContentPartPr/>
                <p14:nvPr/>
              </p14:nvContentPartPr>
              <p14:xfrm>
                <a:off x="7361567" y="1059193"/>
                <a:ext cx="258840" cy="15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C190D2-4152-450D-AC38-E7846915F1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2567" y="1050193"/>
                  <a:ext cx="276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94E8BA-C43B-4D32-B06D-B6D9A42BEBD8}"/>
                    </a:ext>
                  </a:extLst>
                </p14:cNvPr>
                <p14:cNvContentPartPr/>
                <p14:nvPr/>
              </p14:nvContentPartPr>
              <p14:xfrm>
                <a:off x="7507007" y="859393"/>
                <a:ext cx="278640" cy="31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94E8BA-C43B-4D32-B06D-B6D9A42BEB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98007" y="850393"/>
                  <a:ext cx="296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AE6F7B-4F11-4EBD-98B2-A5F5FBA6B266}"/>
                    </a:ext>
                  </a:extLst>
                </p14:cNvPr>
                <p14:cNvContentPartPr/>
                <p14:nvPr/>
              </p14:nvContentPartPr>
              <p14:xfrm>
                <a:off x="8049887" y="1000873"/>
                <a:ext cx="308160" cy="20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AE6F7B-4F11-4EBD-98B2-A5F5FBA6B2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40887" y="992233"/>
                  <a:ext cx="325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3B9AD9-3D5A-4769-AE60-5C5CB26A9FF9}"/>
                    </a:ext>
                  </a:extLst>
                </p14:cNvPr>
                <p14:cNvContentPartPr/>
                <p14:nvPr/>
              </p14:nvContentPartPr>
              <p14:xfrm>
                <a:off x="8298287" y="1061353"/>
                <a:ext cx="15300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3B9AD9-3D5A-4769-AE60-5C5CB26A9F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89647" y="1052353"/>
                  <a:ext cx="17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2EC03A-885E-4108-88A0-0217656D6895}"/>
                    </a:ext>
                  </a:extLst>
                </p14:cNvPr>
                <p14:cNvContentPartPr/>
                <p14:nvPr/>
              </p14:nvContentPartPr>
              <p14:xfrm>
                <a:off x="8619407" y="818353"/>
                <a:ext cx="272520" cy="371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2EC03A-885E-4108-88A0-0217656D68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10407" y="809353"/>
                  <a:ext cx="290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24DB0AC-D137-45F2-A520-4ECEDECBA045}"/>
                    </a:ext>
                  </a:extLst>
                </p14:cNvPr>
                <p14:cNvContentPartPr/>
                <p14:nvPr/>
              </p14:nvContentPartPr>
              <p14:xfrm>
                <a:off x="8805527" y="1044433"/>
                <a:ext cx="181800" cy="145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24DB0AC-D137-45F2-A520-4ECEDECBA0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6527" y="1035433"/>
                  <a:ext cx="199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634211-E622-48FC-9586-5CB62FE6FBF1}"/>
                    </a:ext>
                  </a:extLst>
                </p14:cNvPr>
                <p14:cNvContentPartPr/>
                <p14:nvPr/>
              </p14:nvContentPartPr>
              <p14:xfrm>
                <a:off x="9055007" y="1010953"/>
                <a:ext cx="159120" cy="176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634211-E622-48FC-9586-5CB62FE6FB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46007" y="1002313"/>
                  <a:ext cx="176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034C14-FC00-426D-BC51-299F751A6B18}"/>
                    </a:ext>
                  </a:extLst>
                </p14:cNvPr>
                <p14:cNvContentPartPr/>
                <p14:nvPr/>
              </p14:nvContentPartPr>
              <p14:xfrm>
                <a:off x="9273527" y="996193"/>
                <a:ext cx="170280" cy="19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034C14-FC00-426D-BC51-299F751A6B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64527" y="987193"/>
                  <a:ext cx="187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EF8EFE-6B6C-442C-87AA-7D4E1FA663F9}"/>
                    </a:ext>
                  </a:extLst>
                </p14:cNvPr>
                <p14:cNvContentPartPr/>
                <p14:nvPr/>
              </p14:nvContentPartPr>
              <p14:xfrm>
                <a:off x="9736487" y="1040113"/>
                <a:ext cx="144720" cy="156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EF8EFE-6B6C-442C-87AA-7D4E1FA663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27847" y="1031113"/>
                  <a:ext cx="162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199445-455B-4F9E-BB3F-D6C04F2521E9}"/>
                    </a:ext>
                  </a:extLst>
                </p14:cNvPr>
                <p14:cNvContentPartPr/>
                <p14:nvPr/>
              </p14:nvContentPartPr>
              <p14:xfrm>
                <a:off x="10059047" y="655993"/>
                <a:ext cx="489240" cy="54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199445-455B-4F9E-BB3F-D6C04F2521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50047" y="647353"/>
                  <a:ext cx="5068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B8FCB2-8D82-46F2-B16A-3FBE26724CF4}"/>
                    </a:ext>
                  </a:extLst>
                </p14:cNvPr>
                <p14:cNvContentPartPr/>
                <p14:nvPr/>
              </p14:nvContentPartPr>
              <p14:xfrm>
                <a:off x="10092527" y="1017793"/>
                <a:ext cx="306000" cy="53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B8FCB2-8D82-46F2-B16A-3FBE26724C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83527" y="1008793"/>
                  <a:ext cx="323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C1EBE22-DD72-4482-AE72-621E1CD0FE02}"/>
                    </a:ext>
                  </a:extLst>
                </p14:cNvPr>
                <p14:cNvContentPartPr/>
                <p14:nvPr/>
              </p14:nvContentPartPr>
              <p14:xfrm>
                <a:off x="10568447" y="861913"/>
                <a:ext cx="548640" cy="281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C1EBE22-DD72-4482-AE72-621E1CD0FE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59447" y="852913"/>
                  <a:ext cx="566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77DFBD-E04A-4789-B7F0-8C84326EC3AE}"/>
                    </a:ext>
                  </a:extLst>
                </p14:cNvPr>
                <p14:cNvContentPartPr/>
                <p14:nvPr/>
              </p14:nvContentPartPr>
              <p14:xfrm>
                <a:off x="11245967" y="1194193"/>
                <a:ext cx="1656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77DFBD-E04A-4789-B7F0-8C84326EC3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37327" y="1185553"/>
                  <a:ext cx="34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52E833-05AC-42C2-8381-48365A4F736F}"/>
                    </a:ext>
                  </a:extLst>
                </p14:cNvPr>
                <p14:cNvContentPartPr/>
                <p14:nvPr/>
              </p14:nvContentPartPr>
              <p14:xfrm>
                <a:off x="620927" y="1930033"/>
                <a:ext cx="155160" cy="19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52E833-05AC-42C2-8381-48365A4F73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2287" y="1921393"/>
                  <a:ext cx="172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F184F4-1D04-4559-8385-71BCD2C5747F}"/>
                    </a:ext>
                  </a:extLst>
                </p14:cNvPr>
                <p14:cNvContentPartPr/>
                <p14:nvPr/>
              </p14:nvContentPartPr>
              <p14:xfrm>
                <a:off x="370727" y="2108593"/>
                <a:ext cx="450360" cy="5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F184F4-1D04-4559-8385-71BCD2C574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1727" y="2099953"/>
                  <a:ext cx="46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BCEA50-3F94-4615-872C-82677C1C5F32}"/>
                    </a:ext>
                  </a:extLst>
                </p14:cNvPr>
                <p14:cNvContentPartPr/>
                <p14:nvPr/>
              </p14:nvContentPartPr>
              <p14:xfrm>
                <a:off x="465767" y="1829233"/>
                <a:ext cx="530280" cy="13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BCEA50-3F94-4615-872C-82677C1C5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7127" y="1820593"/>
                  <a:ext cx="547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C28A88-508B-49A2-9BB1-EF4885B39379}"/>
                    </a:ext>
                  </a:extLst>
                </p14:cNvPr>
                <p14:cNvContentPartPr/>
                <p14:nvPr/>
              </p14:nvContentPartPr>
              <p14:xfrm>
                <a:off x="958607" y="1976833"/>
                <a:ext cx="219600" cy="16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C28A88-508B-49A2-9BB1-EF4885B393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9967" y="1967833"/>
                  <a:ext cx="237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CF59A8-59DF-48FE-9006-5BE986825A31}"/>
                    </a:ext>
                  </a:extLst>
                </p14:cNvPr>
                <p14:cNvContentPartPr/>
                <p14:nvPr/>
              </p14:nvContentPartPr>
              <p14:xfrm>
                <a:off x="1555847" y="1866313"/>
                <a:ext cx="271800" cy="21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CF59A8-59DF-48FE-9006-5BE986825A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47207" y="1857313"/>
                  <a:ext cx="289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F4B689-CBDE-4350-BBE6-24E3EF0CF470}"/>
                    </a:ext>
                  </a:extLst>
                </p14:cNvPr>
                <p14:cNvContentPartPr/>
                <p14:nvPr/>
              </p14:nvContentPartPr>
              <p14:xfrm>
                <a:off x="1884167" y="1862713"/>
                <a:ext cx="175680" cy="155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F4B689-CBDE-4350-BBE6-24E3EF0CF4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75527" y="1854073"/>
                  <a:ext cx="193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9FDFF9E-C7DC-4417-B1B0-77BC32710296}"/>
                    </a:ext>
                  </a:extLst>
                </p14:cNvPr>
                <p14:cNvContentPartPr/>
                <p14:nvPr/>
              </p14:nvContentPartPr>
              <p14:xfrm>
                <a:off x="1838807" y="1825273"/>
                <a:ext cx="25848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9FDFF9E-C7DC-4417-B1B0-77BC327102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30167" y="1816273"/>
                  <a:ext cx="27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41D43B-AEA6-4DA5-A560-CE27EFAC576A}"/>
                    </a:ext>
                  </a:extLst>
                </p14:cNvPr>
                <p14:cNvContentPartPr/>
                <p14:nvPr/>
              </p14:nvContentPartPr>
              <p14:xfrm>
                <a:off x="2138687" y="1855873"/>
                <a:ext cx="195480" cy="17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41D43B-AEA6-4DA5-A560-CE27EFAC57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29687" y="1846873"/>
                  <a:ext cx="213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87953A-D707-4948-98E2-867966AB9C05}"/>
                    </a:ext>
                  </a:extLst>
                </p14:cNvPr>
                <p14:cNvContentPartPr/>
                <p14:nvPr/>
              </p14:nvContentPartPr>
              <p14:xfrm>
                <a:off x="2347487" y="1915993"/>
                <a:ext cx="252720" cy="10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87953A-D707-4948-98E2-867966AB9C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38847" y="1906993"/>
                  <a:ext cx="270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6E6132-0000-4405-B84F-6DA63F02888A}"/>
                    </a:ext>
                  </a:extLst>
                </p14:cNvPr>
                <p14:cNvContentPartPr/>
                <p14:nvPr/>
              </p14:nvContentPartPr>
              <p14:xfrm>
                <a:off x="2595887" y="1907353"/>
                <a:ext cx="295560" cy="45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6E6132-0000-4405-B84F-6DA63F0288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87247" y="1898353"/>
                  <a:ext cx="313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3D864D-B6D5-4E5D-907D-955C4618F171}"/>
                    </a:ext>
                  </a:extLst>
                </p14:cNvPr>
                <p14:cNvContentPartPr/>
                <p14:nvPr/>
              </p14:nvContentPartPr>
              <p14:xfrm>
                <a:off x="2786327" y="1884313"/>
                <a:ext cx="258480" cy="18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3D864D-B6D5-4E5D-907D-955C4618F1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77687" y="1875673"/>
                  <a:ext cx="276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70FE5A-4F67-4493-AF3F-A6FE10A59C0B}"/>
                    </a:ext>
                  </a:extLst>
                </p14:cNvPr>
                <p14:cNvContentPartPr/>
                <p14:nvPr/>
              </p14:nvContentPartPr>
              <p14:xfrm>
                <a:off x="3117887" y="1629073"/>
                <a:ext cx="230400" cy="37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70FE5A-4F67-4493-AF3F-A6FE10A59C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09247" y="1620433"/>
                  <a:ext cx="2480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EC6169-2B97-4382-98CC-8BFA2C328318}"/>
                    </a:ext>
                  </a:extLst>
                </p14:cNvPr>
                <p14:cNvContentPartPr/>
                <p14:nvPr/>
              </p14:nvContentPartPr>
              <p14:xfrm>
                <a:off x="3318767" y="1815553"/>
                <a:ext cx="227520" cy="228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EC6169-2B97-4382-98CC-8BFA2C3283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09767" y="1806553"/>
                  <a:ext cx="245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D25B37-3DEC-4FB9-BF83-6EF16BE607A5}"/>
                    </a:ext>
                  </a:extLst>
                </p14:cNvPr>
                <p14:cNvContentPartPr/>
                <p14:nvPr/>
              </p14:nvContentPartPr>
              <p14:xfrm>
                <a:off x="5529887" y="1725553"/>
                <a:ext cx="182520" cy="27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D25B37-3DEC-4FB9-BF83-6EF16BE607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20887" y="1716553"/>
                  <a:ext cx="200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5138B2-E7A5-42AE-A550-DED36FBEACFD}"/>
                    </a:ext>
                  </a:extLst>
                </p14:cNvPr>
                <p14:cNvContentPartPr/>
                <p14:nvPr/>
              </p14:nvContentPartPr>
              <p14:xfrm>
                <a:off x="5666327" y="1549513"/>
                <a:ext cx="305280" cy="262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5138B2-E7A5-42AE-A550-DED36FBEAC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57327" y="1540873"/>
                  <a:ext cx="322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A1E9E2-F24B-4A0D-A624-33E19123AB3B}"/>
                    </a:ext>
                  </a:extLst>
                </p14:cNvPr>
                <p14:cNvContentPartPr/>
                <p14:nvPr/>
              </p14:nvContentPartPr>
              <p14:xfrm>
                <a:off x="6007607" y="1736713"/>
                <a:ext cx="281160" cy="71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A1E9E2-F24B-4A0D-A624-33E19123AB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98607" y="1728073"/>
                  <a:ext cx="298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A80A7D-C619-4397-808A-ADE60F607560}"/>
                    </a:ext>
                  </a:extLst>
                </p14:cNvPr>
                <p14:cNvContentPartPr/>
                <p14:nvPr/>
              </p14:nvContentPartPr>
              <p14:xfrm>
                <a:off x="5965127" y="1855513"/>
                <a:ext cx="222120" cy="31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A80A7D-C619-4397-808A-ADE60F6075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6487" y="1846513"/>
                  <a:ext cx="239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5F5179D-1105-4CB0-A8AE-A750891A7ADD}"/>
                    </a:ext>
                  </a:extLst>
                </p14:cNvPr>
                <p14:cNvContentPartPr/>
                <p14:nvPr/>
              </p14:nvContentPartPr>
              <p14:xfrm>
                <a:off x="6452207" y="1742113"/>
                <a:ext cx="387000" cy="18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5F5179D-1105-4CB0-A8AE-A750891A7A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43567" y="1733473"/>
                  <a:ext cx="404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B3D20A-A6F6-46C0-97E1-7AEDFF41A466}"/>
                    </a:ext>
                  </a:extLst>
                </p14:cNvPr>
                <p14:cNvContentPartPr/>
                <p14:nvPr/>
              </p14:nvContentPartPr>
              <p14:xfrm>
                <a:off x="6957287" y="1674793"/>
                <a:ext cx="280800" cy="235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B3D20A-A6F6-46C0-97E1-7AEDFF41A46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8287" y="1666153"/>
                  <a:ext cx="298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AA2A8C-989B-48D4-8AEB-5199576CB849}"/>
                    </a:ext>
                  </a:extLst>
                </p14:cNvPr>
                <p14:cNvContentPartPr/>
                <p14:nvPr/>
              </p14:nvContentPartPr>
              <p14:xfrm>
                <a:off x="7350407" y="1642393"/>
                <a:ext cx="262800" cy="255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AA2A8C-989B-48D4-8AEB-5199576CB8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41767" y="1633393"/>
                  <a:ext cx="280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566590-2072-49E3-8628-623C2C71D43B}"/>
                    </a:ext>
                  </a:extLst>
                </p14:cNvPr>
                <p14:cNvContentPartPr/>
                <p14:nvPr/>
              </p14:nvContentPartPr>
              <p14:xfrm>
                <a:off x="7646687" y="1649953"/>
                <a:ext cx="338040" cy="26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566590-2072-49E3-8628-623C2C71D43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37687" y="1641313"/>
                  <a:ext cx="355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BC6A1D-E8B9-4A0F-A91B-2AEE8024412C}"/>
                    </a:ext>
                  </a:extLst>
                </p14:cNvPr>
                <p14:cNvContentPartPr/>
                <p14:nvPr/>
              </p14:nvContentPartPr>
              <p14:xfrm>
                <a:off x="8218007" y="1679833"/>
                <a:ext cx="319320" cy="222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BC6A1D-E8B9-4A0F-A91B-2AEE802441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09007" y="1671193"/>
                  <a:ext cx="336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5FCB61-BC95-452D-8937-D3899DA94838}"/>
                    </a:ext>
                  </a:extLst>
                </p14:cNvPr>
                <p14:cNvContentPartPr/>
                <p14:nvPr/>
              </p14:nvContentPartPr>
              <p14:xfrm>
                <a:off x="8718407" y="1717273"/>
                <a:ext cx="353520" cy="181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5FCB61-BC95-452D-8937-D3899DA948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09407" y="1708273"/>
                  <a:ext cx="371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BE560E-3EF7-46A9-A5D1-F7A026BC0F80}"/>
                    </a:ext>
                  </a:extLst>
                </p14:cNvPr>
                <p14:cNvContentPartPr/>
                <p14:nvPr/>
              </p14:nvContentPartPr>
              <p14:xfrm>
                <a:off x="9164087" y="1872073"/>
                <a:ext cx="7920" cy="39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BE560E-3EF7-46A9-A5D1-F7A026BC0F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55447" y="1863073"/>
                  <a:ext cx="2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389DA2-C1D7-4112-AE1A-249A8388A40B}"/>
                    </a:ext>
                  </a:extLst>
                </p14:cNvPr>
                <p14:cNvContentPartPr/>
                <p14:nvPr/>
              </p14:nvContentPartPr>
              <p14:xfrm>
                <a:off x="9441287" y="1614313"/>
                <a:ext cx="108000" cy="29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389DA2-C1D7-4112-AE1A-249A8388A4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32287" y="1605673"/>
                  <a:ext cx="125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3DF1B7-E898-4D43-AA48-FF977ABE4CA0}"/>
                    </a:ext>
                  </a:extLst>
                </p14:cNvPr>
                <p14:cNvContentPartPr/>
                <p14:nvPr/>
              </p14:nvContentPartPr>
              <p14:xfrm>
                <a:off x="666287" y="2682433"/>
                <a:ext cx="201960" cy="231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3DF1B7-E898-4D43-AA48-FF977ABE4C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7647" y="2673433"/>
                  <a:ext cx="219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37D104E-B2A9-42CC-A123-D4C9762260F2}"/>
                    </a:ext>
                  </a:extLst>
                </p14:cNvPr>
                <p14:cNvContentPartPr/>
                <p14:nvPr/>
              </p14:nvContentPartPr>
              <p14:xfrm>
                <a:off x="400607" y="2869633"/>
                <a:ext cx="428760" cy="71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37D104E-B2A9-42CC-A123-D4C9762260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1607" y="2860993"/>
                  <a:ext cx="44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B384468-D5B0-45FF-9F2F-3C9D4D5095B7}"/>
                    </a:ext>
                  </a:extLst>
                </p14:cNvPr>
                <p14:cNvContentPartPr/>
                <p14:nvPr/>
              </p14:nvContentPartPr>
              <p14:xfrm>
                <a:off x="601487" y="2603953"/>
                <a:ext cx="520200" cy="78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B384468-D5B0-45FF-9F2F-3C9D4D5095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2847" y="2595313"/>
                  <a:ext cx="537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F94A25-58C3-4B85-ACAC-B87417FBD638}"/>
                    </a:ext>
                  </a:extLst>
                </p14:cNvPr>
                <p14:cNvContentPartPr/>
                <p14:nvPr/>
              </p14:nvContentPartPr>
              <p14:xfrm>
                <a:off x="1016927" y="2723113"/>
                <a:ext cx="247680" cy="189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F94A25-58C3-4B85-ACAC-B87417FBD6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8287" y="2714113"/>
                  <a:ext cx="265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345516-7A3D-4122-976B-7A1D4FF74F67}"/>
                    </a:ext>
                  </a:extLst>
                </p14:cNvPr>
                <p14:cNvContentPartPr/>
                <p14:nvPr/>
              </p14:nvContentPartPr>
              <p14:xfrm>
                <a:off x="1446767" y="2430073"/>
                <a:ext cx="235800" cy="429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345516-7A3D-4122-976B-7A1D4FF74F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37767" y="2421433"/>
                  <a:ext cx="253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AC3D20-D239-4D70-84A6-01AC7ABBE505}"/>
                    </a:ext>
                  </a:extLst>
                </p14:cNvPr>
                <p14:cNvContentPartPr/>
                <p14:nvPr/>
              </p14:nvContentPartPr>
              <p14:xfrm>
                <a:off x="1338407" y="2647513"/>
                <a:ext cx="343800" cy="3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AC3D20-D239-4D70-84A6-01AC7ABBE50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9767" y="2638513"/>
                  <a:ext cx="361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75C7EF6-BBD6-4B5E-81EA-83ABE4C63D57}"/>
                    </a:ext>
                  </a:extLst>
                </p14:cNvPr>
                <p14:cNvContentPartPr/>
                <p14:nvPr/>
              </p14:nvContentPartPr>
              <p14:xfrm>
                <a:off x="1621727" y="2667313"/>
                <a:ext cx="218160" cy="179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75C7EF6-BBD6-4B5E-81EA-83ABE4C63D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12727" y="2658313"/>
                  <a:ext cx="235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EA95AF-64B0-4D33-8796-2EC13C7DA0B4}"/>
                    </a:ext>
                  </a:extLst>
                </p14:cNvPr>
                <p14:cNvContentPartPr/>
                <p14:nvPr/>
              </p14:nvContentPartPr>
              <p14:xfrm>
                <a:off x="1820807" y="2697553"/>
                <a:ext cx="348120" cy="399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EA95AF-64B0-4D33-8796-2EC13C7DA0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12167" y="2688553"/>
                  <a:ext cx="365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372281-8E7E-4226-8F13-75E952BE43E2}"/>
                    </a:ext>
                  </a:extLst>
                </p14:cNvPr>
                <p14:cNvContentPartPr/>
                <p14:nvPr/>
              </p14:nvContentPartPr>
              <p14:xfrm>
                <a:off x="2095127" y="2601073"/>
                <a:ext cx="592920" cy="253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372281-8E7E-4226-8F13-75E952BE43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86127" y="2592073"/>
                  <a:ext cx="61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63A5CE-98DE-4389-8551-20A30AEB0331}"/>
                    </a:ext>
                  </a:extLst>
                </p14:cNvPr>
                <p14:cNvContentPartPr/>
                <p14:nvPr/>
              </p14:nvContentPartPr>
              <p14:xfrm>
                <a:off x="2622527" y="2664793"/>
                <a:ext cx="247320" cy="180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63A5CE-98DE-4389-8551-20A30AEB03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13527" y="2655793"/>
                  <a:ext cx="264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F86B52-2EB6-480A-AC0A-08C77DFB9661}"/>
                    </a:ext>
                  </a:extLst>
                </p14:cNvPr>
                <p14:cNvContentPartPr/>
                <p14:nvPr/>
              </p14:nvContentPartPr>
              <p14:xfrm>
                <a:off x="2980007" y="2341873"/>
                <a:ext cx="408600" cy="568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F86B52-2EB6-480A-AC0A-08C77DFB966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71007" y="2333233"/>
                  <a:ext cx="4262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F2DBE1-69A9-44DC-984B-ACF5192C5D17}"/>
                    </a:ext>
                  </a:extLst>
                </p14:cNvPr>
                <p14:cNvContentPartPr/>
                <p14:nvPr/>
              </p14:nvContentPartPr>
              <p14:xfrm>
                <a:off x="2965607" y="2576953"/>
                <a:ext cx="484920" cy="101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F2DBE1-69A9-44DC-984B-ACF5192C5D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56967" y="2568313"/>
                  <a:ext cx="50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00ACE5-7EDA-4679-B88F-7669BBB84C34}"/>
                    </a:ext>
                  </a:extLst>
                </p14:cNvPr>
                <p14:cNvContentPartPr/>
                <p14:nvPr/>
              </p14:nvContentPartPr>
              <p14:xfrm>
                <a:off x="3249287" y="2680273"/>
                <a:ext cx="146160" cy="117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00ACE5-7EDA-4679-B88F-7669BBB84C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40287" y="2671273"/>
                  <a:ext cx="163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46C545-90D0-488A-B72F-4A0C1ABBFE8F}"/>
                    </a:ext>
                  </a:extLst>
                </p14:cNvPr>
                <p14:cNvContentPartPr/>
                <p14:nvPr/>
              </p14:nvContentPartPr>
              <p14:xfrm>
                <a:off x="3628007" y="2285713"/>
                <a:ext cx="370800" cy="529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46C545-90D0-488A-B72F-4A0C1ABBFE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19367" y="2277073"/>
                  <a:ext cx="3884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7D375F9-22FC-42E0-8BAC-A489919E4815}"/>
                    </a:ext>
                  </a:extLst>
                </p14:cNvPr>
                <p14:cNvContentPartPr/>
                <p14:nvPr/>
              </p14:nvContentPartPr>
              <p14:xfrm>
                <a:off x="3852287" y="2516833"/>
                <a:ext cx="274320" cy="282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7D375F9-22FC-42E0-8BAC-A489919E48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43287" y="2507833"/>
                  <a:ext cx="291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1DB373-20B1-4A6B-BF45-5A08162D467B}"/>
                    </a:ext>
                  </a:extLst>
                </p14:cNvPr>
                <p14:cNvContentPartPr/>
                <p14:nvPr/>
              </p14:nvContentPartPr>
              <p14:xfrm>
                <a:off x="4075127" y="2619433"/>
                <a:ext cx="205920" cy="132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1DB373-20B1-4A6B-BF45-5A08162D467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66127" y="2610433"/>
                  <a:ext cx="223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4D605D-1BEE-4574-BC7B-8FA126A8D5C5}"/>
                    </a:ext>
                  </a:extLst>
                </p14:cNvPr>
                <p14:cNvContentPartPr/>
                <p14:nvPr/>
              </p14:nvContentPartPr>
              <p14:xfrm>
                <a:off x="4247927" y="2578753"/>
                <a:ext cx="407160" cy="18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4D605D-1BEE-4574-BC7B-8FA126A8D5C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38927" y="2570113"/>
                  <a:ext cx="424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A81C75A-CC8C-4579-93E9-F95D5A252710}"/>
                    </a:ext>
                  </a:extLst>
                </p14:cNvPr>
                <p14:cNvContentPartPr/>
                <p14:nvPr/>
              </p14:nvContentPartPr>
              <p14:xfrm>
                <a:off x="4943447" y="2530513"/>
                <a:ext cx="39960" cy="2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A81C75A-CC8C-4579-93E9-F95D5A25271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34807" y="2521873"/>
                  <a:ext cx="57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0413C7-29A8-42C5-AE9F-A7009AAF6EAE}"/>
                    </a:ext>
                  </a:extLst>
                </p14:cNvPr>
                <p14:cNvContentPartPr/>
                <p14:nvPr/>
              </p14:nvContentPartPr>
              <p14:xfrm>
                <a:off x="4930127" y="2664793"/>
                <a:ext cx="35640" cy="3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0413C7-29A8-42C5-AE9F-A7009AAF6E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21127" y="2655793"/>
                  <a:ext cx="53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8B499F-7159-477B-89EA-CAE94D94A8D2}"/>
                    </a:ext>
                  </a:extLst>
                </p14:cNvPr>
                <p14:cNvContentPartPr/>
                <p14:nvPr/>
              </p14:nvContentPartPr>
              <p14:xfrm>
                <a:off x="5336207" y="2412433"/>
                <a:ext cx="342360" cy="369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8B499F-7159-477B-89EA-CAE94D94A8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27207" y="2403793"/>
                  <a:ext cx="360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7CEBA8-CF0B-413F-AD45-3B42B74437D0}"/>
                    </a:ext>
                  </a:extLst>
                </p14:cNvPr>
                <p14:cNvContentPartPr/>
                <p14:nvPr/>
              </p14:nvContentPartPr>
              <p14:xfrm>
                <a:off x="5730767" y="2557873"/>
                <a:ext cx="163800" cy="159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7CEBA8-CF0B-413F-AD45-3B42B74437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21767" y="2549233"/>
                  <a:ext cx="181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964565-E09A-45BB-AAB0-3E8CDE3CF667}"/>
                    </a:ext>
                  </a:extLst>
                </p14:cNvPr>
                <p14:cNvContentPartPr/>
                <p14:nvPr/>
              </p14:nvContentPartPr>
              <p14:xfrm>
                <a:off x="5928407" y="2539513"/>
                <a:ext cx="237960" cy="17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964565-E09A-45BB-AAB0-3E8CDE3CF66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19767" y="2530513"/>
                  <a:ext cx="255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5C0ABC7-B81A-4491-8D7E-408300827D3B}"/>
                    </a:ext>
                  </a:extLst>
                </p14:cNvPr>
                <p14:cNvContentPartPr/>
                <p14:nvPr/>
              </p14:nvContentPartPr>
              <p14:xfrm>
                <a:off x="6409007" y="2452753"/>
                <a:ext cx="196920" cy="297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5C0ABC7-B81A-4491-8D7E-408300827D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00367" y="2444113"/>
                  <a:ext cx="214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AC6A4E-7035-4C59-9D7C-FF64EB5A50EA}"/>
                    </a:ext>
                  </a:extLst>
                </p14:cNvPr>
                <p14:cNvContentPartPr/>
                <p14:nvPr/>
              </p14:nvContentPartPr>
              <p14:xfrm>
                <a:off x="6543647" y="2303353"/>
                <a:ext cx="291240" cy="24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AC6A4E-7035-4C59-9D7C-FF64EB5A50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35007" y="2294353"/>
                  <a:ext cx="308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7C398D3-5EE3-4602-A63F-E8DDE7DD4171}"/>
                    </a:ext>
                  </a:extLst>
                </p14:cNvPr>
                <p14:cNvContentPartPr/>
                <p14:nvPr/>
              </p14:nvContentPartPr>
              <p14:xfrm>
                <a:off x="6869087" y="2570473"/>
                <a:ext cx="174960" cy="21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7C398D3-5EE3-4602-A63F-E8DDE7DD417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60087" y="2561473"/>
                  <a:ext cx="192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01D7DE-F289-420D-A0E0-B6DCEC7D9B02}"/>
                    </a:ext>
                  </a:extLst>
                </p14:cNvPr>
                <p14:cNvContentPartPr/>
                <p14:nvPr/>
              </p14:nvContentPartPr>
              <p14:xfrm>
                <a:off x="7143767" y="2450953"/>
                <a:ext cx="289440" cy="177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01D7DE-F289-420D-A0E0-B6DCEC7D9B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35127" y="2441953"/>
                  <a:ext cx="30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E7F4020-D977-42EA-95FD-C07DEC7DEF66}"/>
                    </a:ext>
                  </a:extLst>
                </p14:cNvPr>
                <p14:cNvContentPartPr/>
                <p14:nvPr/>
              </p14:nvContentPartPr>
              <p14:xfrm>
                <a:off x="7333127" y="2493073"/>
                <a:ext cx="203400" cy="125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E7F4020-D977-42EA-95FD-C07DEC7DEF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24127" y="2484433"/>
                  <a:ext cx="221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8A0EF4B-9D4C-4E3E-9D00-9FD9D5D10B8C}"/>
                    </a:ext>
                  </a:extLst>
                </p14:cNvPr>
                <p14:cNvContentPartPr/>
                <p14:nvPr/>
              </p14:nvContentPartPr>
              <p14:xfrm>
                <a:off x="7671887" y="2221633"/>
                <a:ext cx="245880" cy="410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8A0EF4B-9D4C-4E3E-9D00-9FD9D5D10B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62887" y="2212633"/>
                  <a:ext cx="2635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D363AB-8292-4171-B88B-51829442FAC3}"/>
                    </a:ext>
                  </a:extLst>
                </p14:cNvPr>
                <p14:cNvContentPartPr/>
                <p14:nvPr/>
              </p14:nvContentPartPr>
              <p14:xfrm>
                <a:off x="7838567" y="2472553"/>
                <a:ext cx="243720" cy="12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D363AB-8292-4171-B88B-51829442FA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29927" y="2463913"/>
                  <a:ext cx="261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683BF3-1AB7-4423-B102-3F8EE290CAA0}"/>
                    </a:ext>
                  </a:extLst>
                </p14:cNvPr>
                <p14:cNvContentPartPr/>
                <p14:nvPr/>
              </p14:nvContentPartPr>
              <p14:xfrm>
                <a:off x="8164727" y="2462473"/>
                <a:ext cx="180360" cy="158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683BF3-1AB7-4423-B102-3F8EE290CA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55727" y="2453833"/>
                  <a:ext cx="19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0191936-D054-4006-8E48-FDDA77D91A37}"/>
                    </a:ext>
                  </a:extLst>
                </p14:cNvPr>
                <p14:cNvContentPartPr/>
                <p14:nvPr/>
              </p14:nvContentPartPr>
              <p14:xfrm>
                <a:off x="8715527" y="2562193"/>
                <a:ext cx="1720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0191936-D054-4006-8E48-FDDA77D91A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06527" y="2553193"/>
                  <a:ext cx="189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DD5D66A-3C41-44DE-BB15-1EA73E37984A}"/>
                    </a:ext>
                  </a:extLst>
                </p14:cNvPr>
                <p14:cNvContentPartPr/>
                <p14:nvPr/>
              </p14:nvContentPartPr>
              <p14:xfrm>
                <a:off x="9128087" y="2162233"/>
                <a:ext cx="358920" cy="502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DD5D66A-3C41-44DE-BB15-1EA73E37984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19087" y="2153593"/>
                  <a:ext cx="3765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A65605-D793-45B6-B5A9-2C5380CEDF07}"/>
                    </a:ext>
                  </a:extLst>
                </p14:cNvPr>
                <p14:cNvContentPartPr/>
                <p14:nvPr/>
              </p14:nvContentPartPr>
              <p14:xfrm>
                <a:off x="9100367" y="2488753"/>
                <a:ext cx="330120" cy="8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A65605-D793-45B6-B5A9-2C5380CEDF0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91367" y="2480113"/>
                  <a:ext cx="347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32922F8-E1DD-4233-8257-4E3CDF38BC95}"/>
                    </a:ext>
                  </a:extLst>
                </p14:cNvPr>
                <p14:cNvContentPartPr/>
                <p14:nvPr/>
              </p14:nvContentPartPr>
              <p14:xfrm>
                <a:off x="9693647" y="2634913"/>
                <a:ext cx="30600" cy="35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32922F8-E1DD-4233-8257-4E3CDF38BC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84647" y="2625913"/>
                  <a:ext cx="48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DFBC62-D83F-4985-BE20-811D6142BB08}"/>
                    </a:ext>
                  </a:extLst>
                </p14:cNvPr>
                <p14:cNvContentPartPr/>
                <p14:nvPr/>
              </p14:nvContentPartPr>
              <p14:xfrm>
                <a:off x="9949247" y="2465713"/>
                <a:ext cx="84960" cy="191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DFBC62-D83F-4985-BE20-811D6142BB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940607" y="2457073"/>
                  <a:ext cx="102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05BE96D-6523-484A-80AF-067D4E0B825A}"/>
                    </a:ext>
                  </a:extLst>
                </p14:cNvPr>
                <p14:cNvContentPartPr/>
                <p14:nvPr/>
              </p14:nvContentPartPr>
              <p14:xfrm>
                <a:off x="10125647" y="2457793"/>
                <a:ext cx="275760" cy="218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05BE96D-6523-484A-80AF-067D4E0B82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16647" y="2449153"/>
                  <a:ext cx="293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76E4B3-6245-45F0-8526-E14709FA41A7}"/>
                    </a:ext>
                  </a:extLst>
                </p14:cNvPr>
                <p14:cNvContentPartPr/>
                <p14:nvPr/>
              </p14:nvContentPartPr>
              <p14:xfrm>
                <a:off x="10538207" y="2424313"/>
                <a:ext cx="264240" cy="233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76E4B3-6245-45F0-8526-E14709FA41A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29207" y="2415673"/>
                  <a:ext cx="281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3E54CF-308C-4D4E-88DD-7843A6D076F8}"/>
                    </a:ext>
                  </a:extLst>
                </p14:cNvPr>
                <p14:cNvContentPartPr/>
                <p14:nvPr/>
              </p14:nvContentPartPr>
              <p14:xfrm>
                <a:off x="10814687" y="2407393"/>
                <a:ext cx="316080" cy="281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3E54CF-308C-4D4E-88DD-7843A6D076F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06047" y="2398753"/>
                  <a:ext cx="333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900783-5261-493C-A570-0C6761454638}"/>
                    </a:ext>
                  </a:extLst>
                </p14:cNvPr>
                <p14:cNvContentPartPr/>
                <p14:nvPr/>
              </p14:nvContentPartPr>
              <p14:xfrm>
                <a:off x="578447" y="3452473"/>
                <a:ext cx="57600" cy="135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900783-5261-493C-A570-0C676145463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9807" y="3443833"/>
                  <a:ext cx="75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FAB7E1-DD4C-4039-9996-D0B2518D358E}"/>
                    </a:ext>
                  </a:extLst>
                </p14:cNvPr>
                <p14:cNvContentPartPr/>
                <p14:nvPr/>
              </p14:nvContentPartPr>
              <p14:xfrm>
                <a:off x="691487" y="3319273"/>
                <a:ext cx="26280" cy="4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FAB7E1-DD4C-4039-9996-D0B2518D35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2847" y="3310273"/>
                  <a:ext cx="43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2D4A49-6396-480F-B3A8-6E05E8005261}"/>
                    </a:ext>
                  </a:extLst>
                </p14:cNvPr>
                <p14:cNvContentPartPr/>
                <p14:nvPr/>
              </p14:nvContentPartPr>
              <p14:xfrm>
                <a:off x="763487" y="3346273"/>
                <a:ext cx="227880" cy="23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2D4A49-6396-480F-B3A8-6E05E80052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4487" y="3337273"/>
                  <a:ext cx="245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973B55-0CF5-4342-AB97-36F50F90EFB9}"/>
                    </a:ext>
                  </a:extLst>
                </p14:cNvPr>
                <p14:cNvContentPartPr/>
                <p14:nvPr/>
              </p14:nvContentPartPr>
              <p14:xfrm>
                <a:off x="1379807" y="3012193"/>
                <a:ext cx="329040" cy="527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973B55-0CF5-4342-AB97-36F50F90EF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70807" y="3003553"/>
                  <a:ext cx="3466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E6082C9-114D-44C9-B496-9908BE3ECF8D}"/>
                    </a:ext>
                  </a:extLst>
                </p14:cNvPr>
                <p14:cNvContentPartPr/>
                <p14:nvPr/>
              </p14:nvContentPartPr>
              <p14:xfrm>
                <a:off x="1554767" y="3322513"/>
                <a:ext cx="236160" cy="181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E6082C9-114D-44C9-B496-9908BE3ECF8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46127" y="3313513"/>
                  <a:ext cx="253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B4CC71-6048-44BA-B765-7BD4317EC5D0}"/>
                    </a:ext>
                  </a:extLst>
                </p14:cNvPr>
                <p14:cNvContentPartPr/>
                <p14:nvPr/>
              </p14:nvContentPartPr>
              <p14:xfrm>
                <a:off x="1841687" y="3292633"/>
                <a:ext cx="209880" cy="210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B4CC71-6048-44BA-B765-7BD4317EC5D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832687" y="3283993"/>
                  <a:ext cx="227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8FA785-7EC0-4277-BCF6-3E52DCA73CF0}"/>
                    </a:ext>
                  </a:extLst>
                </p14:cNvPr>
                <p14:cNvContentPartPr/>
                <p14:nvPr/>
              </p14:nvContentPartPr>
              <p14:xfrm>
                <a:off x="1987487" y="3314593"/>
                <a:ext cx="286200" cy="37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8FA785-7EC0-4277-BCF6-3E52DCA73CF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78847" y="3305953"/>
                  <a:ext cx="3038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4918E2-1A43-4ECF-BFD5-D9CAEA6E1C48}"/>
                    </a:ext>
                  </a:extLst>
                </p14:cNvPr>
                <p14:cNvContentPartPr/>
                <p14:nvPr/>
              </p14:nvContentPartPr>
              <p14:xfrm>
                <a:off x="2325887" y="3281473"/>
                <a:ext cx="239040" cy="181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4918E2-1A43-4ECF-BFD5-D9CAEA6E1C4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16887" y="3272833"/>
                  <a:ext cx="256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7B8A185-9CA6-4A49-A079-339A66D97CA1}"/>
                    </a:ext>
                  </a:extLst>
                </p14:cNvPr>
                <p14:cNvContentPartPr/>
                <p14:nvPr/>
              </p14:nvContentPartPr>
              <p14:xfrm>
                <a:off x="2577527" y="3257353"/>
                <a:ext cx="283680" cy="23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7B8A185-9CA6-4A49-A079-339A66D97C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68527" y="3248713"/>
                  <a:ext cx="30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B9FBEA-8297-4B44-BA53-0062AE4E13B8}"/>
                    </a:ext>
                  </a:extLst>
                </p14:cNvPr>
                <p14:cNvContentPartPr/>
                <p14:nvPr/>
              </p14:nvContentPartPr>
              <p14:xfrm>
                <a:off x="3189167" y="2945233"/>
                <a:ext cx="376920" cy="51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B9FBEA-8297-4B44-BA53-0062AE4E13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80527" y="2936233"/>
                  <a:ext cx="3945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DF87207-D7B7-425B-A94B-9B001341934F}"/>
                    </a:ext>
                  </a:extLst>
                </p14:cNvPr>
                <p14:cNvContentPartPr/>
                <p14:nvPr/>
              </p14:nvContentPartPr>
              <p14:xfrm>
                <a:off x="3113207" y="3138553"/>
                <a:ext cx="618840" cy="158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DF87207-D7B7-425B-A94B-9B001341934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04207" y="3129553"/>
                  <a:ext cx="636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CC617E-3923-418B-B849-BB1AEF5F1814}"/>
                    </a:ext>
                  </a:extLst>
                </p14:cNvPr>
                <p14:cNvContentPartPr/>
                <p14:nvPr/>
              </p14:nvContentPartPr>
              <p14:xfrm>
                <a:off x="3583367" y="2928313"/>
                <a:ext cx="321480" cy="475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CC617E-3923-418B-B849-BB1AEF5F18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74727" y="2919673"/>
                  <a:ext cx="3391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957422-4025-4654-826E-F27B3099D6F4}"/>
                    </a:ext>
                  </a:extLst>
                </p14:cNvPr>
                <p14:cNvContentPartPr/>
                <p14:nvPr/>
              </p14:nvContentPartPr>
              <p14:xfrm>
                <a:off x="3890807" y="3232153"/>
                <a:ext cx="45936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957422-4025-4654-826E-F27B3099D6F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81807" y="3223153"/>
                  <a:ext cx="477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D641FA-35A8-40A5-97FE-026850307130}"/>
                    </a:ext>
                  </a:extLst>
                </p14:cNvPr>
                <p14:cNvContentPartPr/>
                <p14:nvPr/>
              </p14:nvContentPartPr>
              <p14:xfrm>
                <a:off x="4805567" y="3180673"/>
                <a:ext cx="189720" cy="156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D641FA-35A8-40A5-97FE-0268503071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96567" y="3171673"/>
                  <a:ext cx="207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B97083F-6504-4397-A9ED-C41751001795}"/>
                    </a:ext>
                  </a:extLst>
                </p14:cNvPr>
                <p14:cNvContentPartPr/>
                <p14:nvPr/>
              </p14:nvContentPartPr>
              <p14:xfrm>
                <a:off x="5119847" y="3069433"/>
                <a:ext cx="196920" cy="295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B97083F-6504-4397-A9ED-C4175100179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11207" y="3060433"/>
                  <a:ext cx="214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FBF5C5-80C8-4B73-9956-012EF1244B00}"/>
                    </a:ext>
                  </a:extLst>
                </p14:cNvPr>
                <p14:cNvContentPartPr/>
                <p14:nvPr/>
              </p14:nvContentPartPr>
              <p14:xfrm>
                <a:off x="5290487" y="3031993"/>
                <a:ext cx="236880" cy="367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FBF5C5-80C8-4B73-9956-012EF1244B0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81487" y="3023353"/>
                  <a:ext cx="254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B96CF27-A002-47AF-9388-2AD7E922CEDB}"/>
                    </a:ext>
                  </a:extLst>
                </p14:cNvPr>
                <p14:cNvContentPartPr/>
                <p14:nvPr/>
              </p14:nvContentPartPr>
              <p14:xfrm>
                <a:off x="5837327" y="3102193"/>
                <a:ext cx="243360" cy="200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B96CF27-A002-47AF-9388-2AD7E922CED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28687" y="3093553"/>
                  <a:ext cx="26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BBB346-8B12-4C41-A980-077F5025EFAE}"/>
                    </a:ext>
                  </a:extLst>
                </p14:cNvPr>
                <p14:cNvContentPartPr/>
                <p14:nvPr/>
              </p14:nvContentPartPr>
              <p14:xfrm>
                <a:off x="6072767" y="3115513"/>
                <a:ext cx="162360" cy="160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BBB346-8B12-4C41-A980-077F5025EF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63767" y="3106873"/>
                  <a:ext cx="18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6EC8C1-DD00-498B-84EB-8F7F284EA396}"/>
                    </a:ext>
                  </a:extLst>
                </p14:cNvPr>
                <p14:cNvContentPartPr/>
                <p14:nvPr/>
              </p14:nvContentPartPr>
              <p14:xfrm>
                <a:off x="6320447" y="3128833"/>
                <a:ext cx="289080" cy="111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6EC8C1-DD00-498B-84EB-8F7F284EA39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11807" y="3119833"/>
                  <a:ext cx="30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B4AFB5-7521-4C08-BBFF-7D0C441DFC72}"/>
                    </a:ext>
                  </a:extLst>
                </p14:cNvPr>
                <p14:cNvContentPartPr/>
                <p14:nvPr/>
              </p14:nvContentPartPr>
              <p14:xfrm>
                <a:off x="6694487" y="3132433"/>
                <a:ext cx="299160" cy="140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B4AFB5-7521-4C08-BBFF-7D0C441DFC7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85847" y="3123433"/>
                  <a:ext cx="316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AFBD602-3096-4E50-A936-09C9BCB4B138}"/>
                    </a:ext>
                  </a:extLst>
                </p14:cNvPr>
                <p14:cNvContentPartPr/>
                <p14:nvPr/>
              </p14:nvContentPartPr>
              <p14:xfrm>
                <a:off x="7039367" y="2896273"/>
                <a:ext cx="851760" cy="687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AFBD602-3096-4E50-A936-09C9BCB4B1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30367" y="2887633"/>
                  <a:ext cx="86940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22EFB1-E8DC-4C31-A330-DA2FBDADB452}"/>
                    </a:ext>
                  </a:extLst>
                </p14:cNvPr>
                <p14:cNvContentPartPr/>
                <p14:nvPr/>
              </p14:nvContentPartPr>
              <p14:xfrm>
                <a:off x="8197847" y="3092473"/>
                <a:ext cx="181800" cy="171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22EFB1-E8DC-4C31-A330-DA2FBDADB45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88847" y="3083473"/>
                  <a:ext cx="199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3208681-B4BF-41A0-A524-F6C46ADD8BF7}"/>
                    </a:ext>
                  </a:extLst>
                </p14:cNvPr>
                <p14:cNvContentPartPr/>
                <p14:nvPr/>
              </p14:nvContentPartPr>
              <p14:xfrm>
                <a:off x="8432207" y="3040273"/>
                <a:ext cx="209880" cy="206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3208681-B4BF-41A0-A524-F6C46ADD8B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23207" y="3031273"/>
                  <a:ext cx="227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22157D-CB39-4DA7-9927-288AF36F6BF2}"/>
                    </a:ext>
                  </a:extLst>
                </p14:cNvPr>
                <p14:cNvContentPartPr/>
                <p14:nvPr/>
              </p14:nvContentPartPr>
              <p14:xfrm>
                <a:off x="8692487" y="3092833"/>
                <a:ext cx="223920" cy="129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22157D-CB39-4DA7-9927-288AF36F6B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83847" y="3083833"/>
                  <a:ext cx="241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67193F5-A459-44B4-8796-3A58316A61BE}"/>
                    </a:ext>
                  </a:extLst>
                </p14:cNvPr>
                <p14:cNvContentPartPr/>
                <p14:nvPr/>
              </p14:nvContentPartPr>
              <p14:xfrm>
                <a:off x="8965727" y="3118393"/>
                <a:ext cx="267840" cy="132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67193F5-A459-44B4-8796-3A58316A61B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56727" y="3109393"/>
                  <a:ext cx="285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8ECC9C-7A89-4F3B-8516-3B23C84248F0}"/>
                    </a:ext>
                  </a:extLst>
                </p14:cNvPr>
                <p14:cNvContentPartPr/>
                <p14:nvPr/>
              </p14:nvContentPartPr>
              <p14:xfrm>
                <a:off x="9129527" y="2896993"/>
                <a:ext cx="213480" cy="291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8ECC9C-7A89-4F3B-8516-3B23C84248F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20527" y="2888353"/>
                  <a:ext cx="231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F145183-1D7C-4352-940F-ADBAEFD2DBA4}"/>
                    </a:ext>
                  </a:extLst>
                </p14:cNvPr>
                <p14:cNvContentPartPr/>
                <p14:nvPr/>
              </p14:nvContentPartPr>
              <p14:xfrm>
                <a:off x="9609047" y="3042073"/>
                <a:ext cx="371160" cy="224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F145183-1D7C-4352-940F-ADBAEFD2DB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600407" y="3033433"/>
                  <a:ext cx="388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25D84F-F0AD-4C9E-BE53-BB7CFE63B203}"/>
                    </a:ext>
                  </a:extLst>
                </p14:cNvPr>
                <p14:cNvContentPartPr/>
                <p14:nvPr/>
              </p14:nvContentPartPr>
              <p14:xfrm>
                <a:off x="9793727" y="3105793"/>
                <a:ext cx="211320" cy="132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25D84F-F0AD-4C9E-BE53-BB7CFE63B2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85087" y="3097153"/>
                  <a:ext cx="228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2AE5C5-4ACB-40B3-9634-47E96B8E464F}"/>
                    </a:ext>
                  </a:extLst>
                </p14:cNvPr>
                <p14:cNvContentPartPr/>
                <p14:nvPr/>
              </p14:nvContentPartPr>
              <p14:xfrm>
                <a:off x="10114847" y="2890153"/>
                <a:ext cx="257760" cy="36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2AE5C5-4ACB-40B3-9634-47E96B8E46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05847" y="2881153"/>
                  <a:ext cx="275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1593DA6-6C44-4525-99A4-7E3C8BBCF075}"/>
                    </a:ext>
                  </a:extLst>
                </p14:cNvPr>
                <p14:cNvContentPartPr/>
                <p14:nvPr/>
              </p14:nvContentPartPr>
              <p14:xfrm>
                <a:off x="10315007" y="3086713"/>
                <a:ext cx="224280" cy="154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1593DA6-6C44-4525-99A4-7E3C8BBCF0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06367" y="3078073"/>
                  <a:ext cx="24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9217A49-101D-414B-866C-B5768A6894C5}"/>
                    </a:ext>
                  </a:extLst>
                </p14:cNvPr>
                <p14:cNvContentPartPr/>
                <p14:nvPr/>
              </p14:nvContentPartPr>
              <p14:xfrm>
                <a:off x="10540367" y="3045673"/>
                <a:ext cx="248760" cy="158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9217A49-101D-414B-866C-B5768A6894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531727" y="3037033"/>
                  <a:ext cx="266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BDA89E-7E50-49F2-9B1C-786FB0889435}"/>
                    </a:ext>
                  </a:extLst>
                </p14:cNvPr>
                <p14:cNvContentPartPr/>
                <p14:nvPr/>
              </p14:nvContentPartPr>
              <p14:xfrm>
                <a:off x="10874807" y="3022273"/>
                <a:ext cx="178200" cy="227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BDA89E-7E50-49F2-9B1C-786FB088943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865807" y="3013633"/>
                  <a:ext cx="195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AF34682-363B-4596-9A50-07D88F85038B}"/>
                    </a:ext>
                  </a:extLst>
                </p14:cNvPr>
                <p14:cNvContentPartPr/>
                <p14:nvPr/>
              </p14:nvContentPartPr>
              <p14:xfrm>
                <a:off x="512927" y="4035673"/>
                <a:ext cx="205920" cy="153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AF34682-363B-4596-9A50-07D88F85038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4287" y="4026673"/>
                  <a:ext cx="223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5C7A0A5-6E64-49FA-8557-BED2E2F32823}"/>
                    </a:ext>
                  </a:extLst>
                </p14:cNvPr>
                <p14:cNvContentPartPr/>
                <p14:nvPr/>
              </p14:nvContentPartPr>
              <p14:xfrm>
                <a:off x="912167" y="3599353"/>
                <a:ext cx="299520" cy="559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5C7A0A5-6E64-49FA-8557-BED2E2F328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3167" y="3590353"/>
                  <a:ext cx="3171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42B155-A4E3-4641-8909-F9403EEBFD8F}"/>
                    </a:ext>
                  </a:extLst>
                </p14:cNvPr>
                <p14:cNvContentPartPr/>
                <p14:nvPr/>
              </p14:nvContentPartPr>
              <p14:xfrm>
                <a:off x="845927" y="3959353"/>
                <a:ext cx="316440" cy="59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42B155-A4E3-4641-8909-F9403EEBFD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6927" y="3950353"/>
                  <a:ext cx="334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C457FB3-E250-4436-BB26-F77D293D9631}"/>
                    </a:ext>
                  </a:extLst>
                </p14:cNvPr>
                <p14:cNvContentPartPr/>
                <p14:nvPr/>
              </p14:nvContentPartPr>
              <p14:xfrm>
                <a:off x="1419047" y="3804913"/>
                <a:ext cx="571680" cy="269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C457FB3-E250-4436-BB26-F77D293D963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10047" y="3796273"/>
                  <a:ext cx="589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90EA9F8-AF27-4AAB-9A80-F33A15A8FE9F}"/>
                    </a:ext>
                  </a:extLst>
                </p14:cNvPr>
                <p14:cNvContentPartPr/>
                <p14:nvPr/>
              </p14:nvContentPartPr>
              <p14:xfrm>
                <a:off x="2421287" y="3829033"/>
                <a:ext cx="182520" cy="197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90EA9F8-AF27-4AAB-9A80-F33A15A8FE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12647" y="3820393"/>
                  <a:ext cx="200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DBC443-94D1-448D-ABBA-E1664E182B2B}"/>
                    </a:ext>
                  </a:extLst>
                </p14:cNvPr>
                <p14:cNvContentPartPr/>
                <p14:nvPr/>
              </p14:nvContentPartPr>
              <p14:xfrm>
                <a:off x="2651327" y="3879073"/>
                <a:ext cx="184320" cy="134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DBC443-94D1-448D-ABBA-E1664E182B2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42687" y="3870073"/>
                  <a:ext cx="201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3209CC-DE23-48D5-B533-DC149342A914}"/>
                    </a:ext>
                  </a:extLst>
                </p14:cNvPr>
                <p14:cNvContentPartPr/>
                <p14:nvPr/>
              </p14:nvContentPartPr>
              <p14:xfrm>
                <a:off x="2958047" y="3870073"/>
                <a:ext cx="205920" cy="144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63209CC-DE23-48D5-B533-DC149342A91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49047" y="3861073"/>
                  <a:ext cx="223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AA608E-D210-4D59-8180-2DF3480E3C59}"/>
                    </a:ext>
                  </a:extLst>
                </p14:cNvPr>
                <p14:cNvContentPartPr/>
                <p14:nvPr/>
              </p14:nvContentPartPr>
              <p14:xfrm>
                <a:off x="3054527" y="3660553"/>
                <a:ext cx="251640" cy="317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AA608E-D210-4D59-8180-2DF3480E3C5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45527" y="3651553"/>
                  <a:ext cx="269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597CE5-84EA-45EB-844E-5FBC3185EE26}"/>
                    </a:ext>
                  </a:extLst>
                </p14:cNvPr>
                <p14:cNvContentPartPr/>
                <p14:nvPr/>
              </p14:nvContentPartPr>
              <p14:xfrm>
                <a:off x="3704687" y="3709513"/>
                <a:ext cx="419400" cy="213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597CE5-84EA-45EB-844E-5FBC3185EE2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95687" y="3700513"/>
                  <a:ext cx="437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69348CA-8D65-4A9D-8AB2-1E648BFA6778}"/>
                    </a:ext>
                  </a:extLst>
                </p14:cNvPr>
                <p14:cNvContentPartPr/>
                <p14:nvPr/>
              </p14:nvContentPartPr>
              <p14:xfrm>
                <a:off x="4088807" y="3771433"/>
                <a:ext cx="185400" cy="135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69348CA-8D65-4A9D-8AB2-1E648BFA67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79807" y="3762433"/>
                  <a:ext cx="203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44F0BDF-7190-4F7D-A21F-8A2B87B1AC63}"/>
                    </a:ext>
                  </a:extLst>
                </p14:cNvPr>
                <p14:cNvContentPartPr/>
                <p14:nvPr/>
              </p14:nvContentPartPr>
              <p14:xfrm>
                <a:off x="4388687" y="3734353"/>
                <a:ext cx="189000" cy="171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44F0BDF-7190-4F7D-A21F-8A2B87B1AC6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79687" y="3725713"/>
                  <a:ext cx="206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FFF5387-A701-48CF-AEF8-C54D97F0AED2}"/>
                    </a:ext>
                  </a:extLst>
                </p14:cNvPr>
                <p14:cNvContentPartPr/>
                <p14:nvPr/>
              </p14:nvContentPartPr>
              <p14:xfrm>
                <a:off x="4634207" y="3577393"/>
                <a:ext cx="212040" cy="346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FFF5387-A701-48CF-AEF8-C54D97F0AED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25207" y="3568753"/>
                  <a:ext cx="229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7AD8C5-48DD-448B-A5B2-0FDEEB7AD749}"/>
                    </a:ext>
                  </a:extLst>
                </p14:cNvPr>
                <p14:cNvContentPartPr/>
                <p14:nvPr/>
              </p14:nvContentPartPr>
              <p14:xfrm>
                <a:off x="4822487" y="3754513"/>
                <a:ext cx="219240" cy="168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7AD8C5-48DD-448B-A5B2-0FDEEB7AD74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13847" y="3745513"/>
                  <a:ext cx="23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1B3EC1F-64F2-43DE-8FDF-FAEE7527CAD5}"/>
                    </a:ext>
                  </a:extLst>
                </p14:cNvPr>
                <p14:cNvContentPartPr/>
                <p14:nvPr/>
              </p14:nvContentPartPr>
              <p14:xfrm>
                <a:off x="4961087" y="3519433"/>
                <a:ext cx="294120" cy="387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1B3EC1F-64F2-43DE-8FDF-FAEE7527CAD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52087" y="3510793"/>
                  <a:ext cx="311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156581A-112F-43C6-B629-FC7423BA331B}"/>
                    </a:ext>
                  </a:extLst>
                </p14:cNvPr>
                <p14:cNvContentPartPr/>
                <p14:nvPr/>
              </p14:nvContentPartPr>
              <p14:xfrm>
                <a:off x="5442767" y="3706633"/>
                <a:ext cx="225720" cy="20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156581A-112F-43C6-B629-FC7423BA331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33767" y="3697633"/>
                  <a:ext cx="24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A58A7D8-5F55-4452-A032-B726A87A2530}"/>
                    </a:ext>
                  </a:extLst>
                </p14:cNvPr>
                <p14:cNvContentPartPr/>
                <p14:nvPr/>
              </p14:nvContentPartPr>
              <p14:xfrm>
                <a:off x="5717087" y="3699433"/>
                <a:ext cx="252720" cy="176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A58A7D8-5F55-4452-A032-B726A87A25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08087" y="3690793"/>
                  <a:ext cx="270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ABC79BD-8D88-45AE-863A-B73B7BE392F2}"/>
                    </a:ext>
                  </a:extLst>
                </p14:cNvPr>
                <p14:cNvContentPartPr/>
                <p14:nvPr/>
              </p14:nvContentPartPr>
              <p14:xfrm>
                <a:off x="5991767" y="3695473"/>
                <a:ext cx="175320" cy="174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ABC79BD-8D88-45AE-863A-B73B7BE392F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83127" y="3686473"/>
                  <a:ext cx="192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ACA2A1B-BE57-401D-A4D4-641BEE62EE91}"/>
                    </a:ext>
                  </a:extLst>
                </p14:cNvPr>
                <p14:cNvContentPartPr/>
                <p14:nvPr/>
              </p14:nvContentPartPr>
              <p14:xfrm>
                <a:off x="6290567" y="3712033"/>
                <a:ext cx="203400" cy="16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ACA2A1B-BE57-401D-A4D4-641BEE62EE9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81567" y="3703393"/>
                  <a:ext cx="22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CEB228-523E-40A9-89A8-8B7FD10D6925}"/>
                    </a:ext>
                  </a:extLst>
                </p14:cNvPr>
                <p14:cNvContentPartPr/>
                <p14:nvPr/>
              </p14:nvContentPartPr>
              <p14:xfrm>
                <a:off x="6549407" y="3696913"/>
                <a:ext cx="315000" cy="203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CEB228-523E-40A9-89A8-8B7FD10D692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40407" y="3687913"/>
                  <a:ext cx="33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A40529-2B39-42D4-AA7C-624B73D12B15}"/>
                    </a:ext>
                  </a:extLst>
                </p14:cNvPr>
                <p14:cNvContentPartPr/>
                <p14:nvPr/>
              </p14:nvContentPartPr>
              <p14:xfrm>
                <a:off x="7084727" y="3479113"/>
                <a:ext cx="310320" cy="413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A40529-2B39-42D4-AA7C-624B73D12B1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075727" y="3470113"/>
                  <a:ext cx="327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92AD07-4D4E-4CF1-89A9-AB4F06483058}"/>
                    </a:ext>
                  </a:extLst>
                </p14:cNvPr>
                <p14:cNvContentPartPr/>
                <p14:nvPr/>
              </p14:nvContentPartPr>
              <p14:xfrm>
                <a:off x="7504847" y="3713473"/>
                <a:ext cx="93240" cy="9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92AD07-4D4E-4CF1-89A9-AB4F0648305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495847" y="3704833"/>
                  <a:ext cx="110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2F127CC-DA48-4D52-A708-F920D02C0D06}"/>
                    </a:ext>
                  </a:extLst>
                </p14:cNvPr>
                <p14:cNvContentPartPr/>
                <p14:nvPr/>
              </p14:nvContentPartPr>
              <p14:xfrm>
                <a:off x="7377047" y="3624193"/>
                <a:ext cx="360000" cy="505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2F127CC-DA48-4D52-A708-F920D02C0D0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68407" y="3615553"/>
                  <a:ext cx="3776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483496-A965-46D7-954F-9D8F80786662}"/>
                    </a:ext>
                  </a:extLst>
                </p14:cNvPr>
                <p14:cNvContentPartPr/>
                <p14:nvPr/>
              </p14:nvContentPartPr>
              <p14:xfrm>
                <a:off x="8006687" y="3664153"/>
                <a:ext cx="224280" cy="212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483496-A965-46D7-954F-9D8F8078666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97687" y="3655153"/>
                  <a:ext cx="241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ACD39C-4A66-4FB5-92A4-2231B450E69A}"/>
                    </a:ext>
                  </a:extLst>
                </p14:cNvPr>
                <p14:cNvContentPartPr/>
                <p14:nvPr/>
              </p14:nvContentPartPr>
              <p14:xfrm>
                <a:off x="8302967" y="3463633"/>
                <a:ext cx="253080" cy="357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ACD39C-4A66-4FB5-92A4-2231B450E6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94327" y="3454993"/>
                  <a:ext cx="270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13A2281-C3F4-4B59-BDDB-4A133ACD7F87}"/>
                    </a:ext>
                  </a:extLst>
                </p14:cNvPr>
                <p14:cNvContentPartPr/>
                <p14:nvPr/>
              </p14:nvContentPartPr>
              <p14:xfrm>
                <a:off x="8617967" y="3701233"/>
                <a:ext cx="18108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13A2281-C3F4-4B59-BDDB-4A133ACD7F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09327" y="3692593"/>
                  <a:ext cx="19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5D1B317-66E9-4A0A-A7D3-8BE8626EA7D6}"/>
                    </a:ext>
                  </a:extLst>
                </p14:cNvPr>
                <p14:cNvContentPartPr/>
                <p14:nvPr/>
              </p14:nvContentPartPr>
              <p14:xfrm>
                <a:off x="8828927" y="3683233"/>
                <a:ext cx="198720" cy="136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5D1B317-66E9-4A0A-A7D3-8BE8626EA7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20287" y="3674593"/>
                  <a:ext cx="216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3F79630-AF1B-4390-91D5-55635E7CD491}"/>
                    </a:ext>
                  </a:extLst>
                </p14:cNvPr>
                <p14:cNvContentPartPr/>
                <p14:nvPr/>
              </p14:nvContentPartPr>
              <p14:xfrm>
                <a:off x="9159407" y="3665953"/>
                <a:ext cx="123840" cy="148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3F79630-AF1B-4390-91D5-55635E7CD49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150407" y="3657313"/>
                  <a:ext cx="141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C98AEEE-71FC-4C04-AAD0-42ED5898C6A9}"/>
                    </a:ext>
                  </a:extLst>
                </p14:cNvPr>
                <p14:cNvContentPartPr/>
                <p14:nvPr/>
              </p14:nvContentPartPr>
              <p14:xfrm>
                <a:off x="9359927" y="3637153"/>
                <a:ext cx="259920" cy="19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C98AEEE-71FC-4C04-AAD0-42ED5898C6A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51287" y="3628153"/>
                  <a:ext cx="277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1A3FFBE-6624-4BE0-8E6A-9D73CEAB4ECF}"/>
                    </a:ext>
                  </a:extLst>
                </p14:cNvPr>
                <p14:cNvContentPartPr/>
                <p14:nvPr/>
              </p14:nvContentPartPr>
              <p14:xfrm>
                <a:off x="9869327" y="3653713"/>
                <a:ext cx="295920" cy="172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1A3FFBE-6624-4BE0-8E6A-9D73CEAB4E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860327" y="3644713"/>
                  <a:ext cx="31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5E23FB8-6B47-480D-84DF-C8BE00BBC2E7}"/>
                    </a:ext>
                  </a:extLst>
                </p14:cNvPr>
                <p14:cNvContentPartPr/>
                <p14:nvPr/>
              </p14:nvContentPartPr>
              <p14:xfrm>
                <a:off x="10227527" y="3639313"/>
                <a:ext cx="281520" cy="173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5E23FB8-6B47-480D-84DF-C8BE00BBC2E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218887" y="3630313"/>
                  <a:ext cx="29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FA8292-BAA3-4D75-9CFD-66AD2211C481}"/>
                    </a:ext>
                  </a:extLst>
                </p14:cNvPr>
                <p14:cNvContentPartPr/>
                <p14:nvPr/>
              </p14:nvContentPartPr>
              <p14:xfrm>
                <a:off x="10454687" y="3658393"/>
                <a:ext cx="204120" cy="128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FA8292-BAA3-4D75-9CFD-66AD2211C48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445687" y="3649753"/>
                  <a:ext cx="221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AC834DE-0349-4E65-A282-912A2C005DD4}"/>
                    </a:ext>
                  </a:extLst>
                </p14:cNvPr>
                <p14:cNvContentPartPr/>
                <p14:nvPr/>
              </p14:nvContentPartPr>
              <p14:xfrm>
                <a:off x="10684367" y="3634633"/>
                <a:ext cx="213840" cy="173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AC834DE-0349-4E65-A282-912A2C005DD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75367" y="3625993"/>
                  <a:ext cx="23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0A42C3B-10FA-480C-B280-181B1662B1EE}"/>
                    </a:ext>
                  </a:extLst>
                </p14:cNvPr>
                <p14:cNvContentPartPr/>
                <p14:nvPr/>
              </p14:nvContentPartPr>
              <p14:xfrm>
                <a:off x="10985687" y="3388393"/>
                <a:ext cx="319320" cy="404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0A42C3B-10FA-480C-B280-181B1662B1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976687" y="3379393"/>
                  <a:ext cx="336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6164905-F678-47BB-B53A-D22563033D0A}"/>
                    </a:ext>
                  </a:extLst>
                </p14:cNvPr>
                <p14:cNvContentPartPr/>
                <p14:nvPr/>
              </p14:nvContentPartPr>
              <p14:xfrm>
                <a:off x="10981367" y="3641113"/>
                <a:ext cx="464040" cy="476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6164905-F678-47BB-B53A-D22563033D0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72367" y="3632113"/>
                  <a:ext cx="4816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48AA5BD-7D4E-4C57-9B40-807AC1AC7E90}"/>
                    </a:ext>
                  </a:extLst>
                </p14:cNvPr>
                <p14:cNvContentPartPr/>
                <p14:nvPr/>
              </p14:nvContentPartPr>
              <p14:xfrm>
                <a:off x="556847" y="4508353"/>
                <a:ext cx="189360" cy="264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48AA5BD-7D4E-4C57-9B40-807AC1AC7E9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48207" y="4499353"/>
                  <a:ext cx="207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88881E2-4EC2-4EA4-9064-0AC317AA7EE3}"/>
                    </a:ext>
                  </a:extLst>
                </p14:cNvPr>
                <p14:cNvContentPartPr/>
                <p14:nvPr/>
              </p14:nvContentPartPr>
              <p14:xfrm>
                <a:off x="776447" y="4462273"/>
                <a:ext cx="299160" cy="297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88881E2-4EC2-4EA4-9064-0AC317AA7EE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7447" y="4453633"/>
                  <a:ext cx="316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AC9E9EF-1F02-4CB6-8391-8F3751D79CFE}"/>
                    </a:ext>
                  </a:extLst>
                </p14:cNvPr>
                <p14:cNvContentPartPr/>
                <p14:nvPr/>
              </p14:nvContentPartPr>
              <p14:xfrm>
                <a:off x="1312847" y="4462993"/>
                <a:ext cx="171360" cy="190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AC9E9EF-1F02-4CB6-8391-8F3751D79CF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304207" y="4454353"/>
                  <a:ext cx="189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8F0F517-1FD2-4D0D-8807-483FF74A28EF}"/>
                    </a:ext>
                  </a:extLst>
                </p14:cNvPr>
                <p14:cNvContentPartPr/>
                <p14:nvPr/>
              </p14:nvContentPartPr>
              <p14:xfrm>
                <a:off x="1297367" y="4330873"/>
                <a:ext cx="129240" cy="126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8F0F517-1FD2-4D0D-8807-483FF74A28E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88727" y="4321873"/>
                  <a:ext cx="146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EAF0973-F1F2-43D9-AA32-D1EF39A5079B}"/>
                    </a:ext>
                  </a:extLst>
                </p14:cNvPr>
                <p14:cNvContentPartPr/>
                <p14:nvPr/>
              </p14:nvContentPartPr>
              <p14:xfrm>
                <a:off x="1483127" y="4588273"/>
                <a:ext cx="108000" cy="9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EAF0973-F1F2-43D9-AA32-D1EF39A5079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74127" y="4579273"/>
                  <a:ext cx="125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2077CD-4DDB-4D7B-8A6C-D0029C9822FA}"/>
                    </a:ext>
                  </a:extLst>
                </p14:cNvPr>
                <p14:cNvContentPartPr/>
                <p14:nvPr/>
              </p14:nvContentPartPr>
              <p14:xfrm>
                <a:off x="1956887" y="4485313"/>
                <a:ext cx="145080" cy="171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2077CD-4DDB-4D7B-8A6C-D0029C9822F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47887" y="4476673"/>
                  <a:ext cx="162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1BFA7A-7663-45F7-93E1-2F6ECCE7D9EF}"/>
                    </a:ext>
                  </a:extLst>
                </p14:cNvPr>
                <p14:cNvContentPartPr/>
                <p14:nvPr/>
              </p14:nvContentPartPr>
              <p14:xfrm>
                <a:off x="2268647" y="4131793"/>
                <a:ext cx="347400" cy="543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1BFA7A-7663-45F7-93E1-2F6ECCE7D9E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60007" y="4122793"/>
                  <a:ext cx="3650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4566E79-11AC-42CD-85F5-438B4FF2FD64}"/>
                    </a:ext>
                  </a:extLst>
                </p14:cNvPr>
                <p14:cNvContentPartPr/>
                <p14:nvPr/>
              </p14:nvContentPartPr>
              <p14:xfrm>
                <a:off x="2279087" y="4500793"/>
                <a:ext cx="225000" cy="24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4566E79-11AC-42CD-85F5-438B4FF2FD6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70447" y="4491793"/>
                  <a:ext cx="242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9C8248B-8794-4D20-963E-367C33DD81FD}"/>
                    </a:ext>
                  </a:extLst>
                </p14:cNvPr>
                <p14:cNvContentPartPr/>
                <p14:nvPr/>
              </p14:nvContentPartPr>
              <p14:xfrm>
                <a:off x="2919887" y="4118833"/>
                <a:ext cx="311040" cy="524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9C8248B-8794-4D20-963E-367C33DD81F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10887" y="4110193"/>
                  <a:ext cx="3286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4DEE085-B343-4B01-9915-FF4E5B52BD11}"/>
                    </a:ext>
                  </a:extLst>
                </p14:cNvPr>
                <p14:cNvContentPartPr/>
                <p14:nvPr/>
              </p14:nvContentPartPr>
              <p14:xfrm>
                <a:off x="2870207" y="4419793"/>
                <a:ext cx="303120" cy="49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4DEE085-B343-4B01-9915-FF4E5B52BD1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61567" y="4410793"/>
                  <a:ext cx="320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BE7519E-4E6C-4679-B25A-823AD75326EA}"/>
                    </a:ext>
                  </a:extLst>
                </p14:cNvPr>
                <p14:cNvContentPartPr/>
                <p14:nvPr/>
              </p14:nvContentPartPr>
              <p14:xfrm>
                <a:off x="3228407" y="4149793"/>
                <a:ext cx="299880" cy="456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BE7519E-4E6C-4679-B25A-823AD75326E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19407" y="4140793"/>
                  <a:ext cx="3175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86FC4B0-C0D7-4C26-AD5B-69F3BD60401A}"/>
                    </a:ext>
                  </a:extLst>
                </p14:cNvPr>
                <p14:cNvContentPartPr/>
                <p14:nvPr/>
              </p14:nvContentPartPr>
              <p14:xfrm>
                <a:off x="3488687" y="4415473"/>
                <a:ext cx="214200" cy="18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86FC4B0-C0D7-4C26-AD5B-69F3BD60401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480047" y="4406473"/>
                  <a:ext cx="231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D96AFAE-8D70-4D28-AD3B-D6C06C91EE23}"/>
                    </a:ext>
                  </a:extLst>
                </p14:cNvPr>
                <p14:cNvContentPartPr/>
                <p14:nvPr/>
              </p14:nvContentPartPr>
              <p14:xfrm>
                <a:off x="4270967" y="4035313"/>
                <a:ext cx="357840" cy="482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D96AFAE-8D70-4D28-AD3B-D6C06C91EE2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261967" y="4026673"/>
                  <a:ext cx="3754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E6D245D-7BA5-4656-B58E-520DE1CDE6F8}"/>
                    </a:ext>
                  </a:extLst>
                </p14:cNvPr>
                <p14:cNvContentPartPr/>
                <p14:nvPr/>
              </p14:nvContentPartPr>
              <p14:xfrm>
                <a:off x="4142447" y="4307473"/>
                <a:ext cx="372240" cy="37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E6D245D-7BA5-4656-B58E-520DE1CDE6F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33807" y="4298473"/>
                  <a:ext cx="389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705DDF1-CBEC-4543-A3C2-C37D6EB63C19}"/>
                    </a:ext>
                  </a:extLst>
                </p14:cNvPr>
                <p14:cNvContentPartPr/>
                <p14:nvPr/>
              </p14:nvContentPartPr>
              <p14:xfrm>
                <a:off x="4506047" y="4327633"/>
                <a:ext cx="87480" cy="134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705DDF1-CBEC-4543-A3C2-C37D6EB63C1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97407" y="4318993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06DBFC-C060-425B-A586-94C803E483DC}"/>
                    </a:ext>
                  </a:extLst>
                </p14:cNvPr>
                <p14:cNvContentPartPr/>
                <p14:nvPr/>
              </p14:nvContentPartPr>
              <p14:xfrm>
                <a:off x="4665167" y="4320073"/>
                <a:ext cx="299160" cy="125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06DBFC-C060-425B-A586-94C803E483D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56167" y="4311073"/>
                  <a:ext cx="316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DFDF46-D909-4EF6-B866-2AC878312A5B}"/>
                    </a:ext>
                  </a:extLst>
                </p14:cNvPr>
                <p14:cNvContentPartPr/>
                <p14:nvPr/>
              </p14:nvContentPartPr>
              <p14:xfrm>
                <a:off x="5006447" y="4280113"/>
                <a:ext cx="236880" cy="201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DFDF46-D909-4EF6-B866-2AC878312A5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997807" y="4271473"/>
                  <a:ext cx="254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C1AA8C5-A63E-44AA-8C12-ABE00BEC46D8}"/>
                    </a:ext>
                  </a:extLst>
                </p14:cNvPr>
                <p14:cNvContentPartPr/>
                <p14:nvPr/>
              </p14:nvContentPartPr>
              <p14:xfrm>
                <a:off x="5658047" y="4316473"/>
                <a:ext cx="54720" cy="105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C1AA8C5-A63E-44AA-8C12-ABE00BEC46D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649407" y="4307833"/>
                  <a:ext cx="72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16FE674-BB6E-446E-8422-B1C406CA9529}"/>
                    </a:ext>
                  </a:extLst>
                </p14:cNvPr>
                <p14:cNvContentPartPr/>
                <p14:nvPr/>
              </p14:nvContentPartPr>
              <p14:xfrm>
                <a:off x="5918687" y="3902113"/>
                <a:ext cx="405360" cy="586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16FE674-BB6E-446E-8422-B1C406CA95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909687" y="3893113"/>
                  <a:ext cx="42300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CD5B0B8-9AA8-4D60-970D-8EA2862CBFF2}"/>
                    </a:ext>
                  </a:extLst>
                </p14:cNvPr>
                <p14:cNvContentPartPr/>
                <p14:nvPr/>
              </p14:nvContentPartPr>
              <p14:xfrm>
                <a:off x="5953967" y="4300273"/>
                <a:ext cx="232920" cy="3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CD5B0B8-9AA8-4D60-970D-8EA2862CBFF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45327" y="4291633"/>
                  <a:ext cx="25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CB8FA44-ED22-46E7-817B-2976D1B65CD7}"/>
                    </a:ext>
                  </a:extLst>
                </p14:cNvPr>
                <p14:cNvContentPartPr/>
                <p14:nvPr/>
              </p14:nvContentPartPr>
              <p14:xfrm>
                <a:off x="6541127" y="4058353"/>
                <a:ext cx="208440" cy="385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CB8FA44-ED22-46E7-817B-2976D1B65CD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32127" y="4049353"/>
                  <a:ext cx="226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29504D-7395-4EB4-9C6F-7CB1DFE5DB3D}"/>
                    </a:ext>
                  </a:extLst>
                </p14:cNvPr>
                <p14:cNvContentPartPr/>
                <p14:nvPr/>
              </p14:nvContentPartPr>
              <p14:xfrm>
                <a:off x="6699167" y="3982033"/>
                <a:ext cx="273960" cy="46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29504D-7395-4EB4-9C6F-7CB1DFE5DB3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90527" y="3973393"/>
                  <a:ext cx="2916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9EFC8B-DB48-45A8-81EC-A74DE3E8F43B}"/>
                    </a:ext>
                  </a:extLst>
                </p14:cNvPr>
                <p14:cNvContentPartPr/>
                <p14:nvPr/>
              </p14:nvContentPartPr>
              <p14:xfrm>
                <a:off x="6548687" y="4317913"/>
                <a:ext cx="213840" cy="21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F9EFC8B-DB48-45A8-81EC-A74DE3E8F43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40047" y="4309273"/>
                  <a:ext cx="231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FDA429D-BB5B-4A61-947B-272C562585BD}"/>
                    </a:ext>
                  </a:extLst>
                </p14:cNvPr>
                <p14:cNvContentPartPr/>
                <p14:nvPr/>
              </p14:nvContentPartPr>
              <p14:xfrm>
                <a:off x="6844247" y="4379113"/>
                <a:ext cx="135000" cy="109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FDA429D-BB5B-4A61-947B-272C562585B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835607" y="4370473"/>
                  <a:ext cx="152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B99351E-459D-4031-8F87-4C551A8B2325}"/>
                    </a:ext>
                  </a:extLst>
                </p14:cNvPr>
                <p14:cNvContentPartPr/>
                <p14:nvPr/>
              </p14:nvContentPartPr>
              <p14:xfrm>
                <a:off x="7437167" y="4165993"/>
                <a:ext cx="405720" cy="229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B99351E-459D-4031-8F87-4C551A8B232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28527" y="4157353"/>
                  <a:ext cx="423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2FE04B-1817-4848-8CFF-8D32AB0B2530}"/>
                    </a:ext>
                  </a:extLst>
                </p14:cNvPr>
                <p14:cNvContentPartPr/>
                <p14:nvPr/>
              </p14:nvContentPartPr>
              <p14:xfrm>
                <a:off x="7843247" y="4191913"/>
                <a:ext cx="234000" cy="135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2FE04B-1817-4848-8CFF-8D32AB0B253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34247" y="4182913"/>
                  <a:ext cx="251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38C8901-5F4C-4674-91D4-D3514A530B7F}"/>
                    </a:ext>
                  </a:extLst>
                </p14:cNvPr>
                <p14:cNvContentPartPr/>
                <p14:nvPr/>
              </p14:nvContentPartPr>
              <p14:xfrm>
                <a:off x="8108567" y="4152313"/>
                <a:ext cx="222120" cy="187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38C8901-5F4C-4674-91D4-D3514A530B7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99567" y="4143673"/>
                  <a:ext cx="239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6409A0A-ECE9-49CF-9291-751C837B4169}"/>
                    </a:ext>
                  </a:extLst>
                </p14:cNvPr>
                <p14:cNvContentPartPr/>
                <p14:nvPr/>
              </p14:nvContentPartPr>
              <p14:xfrm>
                <a:off x="8323127" y="4202713"/>
                <a:ext cx="225000" cy="171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409A0A-ECE9-49CF-9291-751C837B416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314487" y="4193713"/>
                  <a:ext cx="242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B9EAAB2-9544-4E22-8040-D2121B571A0F}"/>
                    </a:ext>
                  </a:extLst>
                </p14:cNvPr>
                <p14:cNvContentPartPr/>
                <p14:nvPr/>
              </p14:nvContentPartPr>
              <p14:xfrm>
                <a:off x="8885087" y="3941353"/>
                <a:ext cx="309960" cy="510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B9EAAB2-9544-4E22-8040-D2121B571A0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876447" y="3932353"/>
                  <a:ext cx="3276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5F39442-1EBD-4636-A3A6-FC1EF86AE308}"/>
                    </a:ext>
                  </a:extLst>
                </p14:cNvPr>
                <p14:cNvContentPartPr/>
                <p14:nvPr/>
              </p14:nvContentPartPr>
              <p14:xfrm>
                <a:off x="8815967" y="4142593"/>
                <a:ext cx="424800" cy="12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5F39442-1EBD-4636-A3A6-FC1EF86AE30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807327" y="4133953"/>
                  <a:ext cx="442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D29832-2327-4237-9042-E390012B5658}"/>
                    </a:ext>
                  </a:extLst>
                </p14:cNvPr>
                <p14:cNvContentPartPr/>
                <p14:nvPr/>
              </p14:nvContentPartPr>
              <p14:xfrm>
                <a:off x="9164447" y="4204513"/>
                <a:ext cx="208080" cy="183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D29832-2327-4237-9042-E390012B565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155447" y="4195873"/>
                  <a:ext cx="22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5BE440F-A54A-44CD-9748-040124D52519}"/>
                    </a:ext>
                  </a:extLst>
                </p14:cNvPr>
                <p14:cNvContentPartPr/>
                <p14:nvPr/>
              </p14:nvContentPartPr>
              <p14:xfrm>
                <a:off x="9390527" y="4252393"/>
                <a:ext cx="224280" cy="166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5BE440F-A54A-44CD-9748-040124D5251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381527" y="4243393"/>
                  <a:ext cx="241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C6470F-4F84-403B-8B97-784509624B24}"/>
                    </a:ext>
                  </a:extLst>
                </p14:cNvPr>
                <p14:cNvContentPartPr/>
                <p14:nvPr/>
              </p14:nvContentPartPr>
              <p14:xfrm>
                <a:off x="9695807" y="4204153"/>
                <a:ext cx="238320" cy="224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C6470F-4F84-403B-8B97-784509624B2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87167" y="4195513"/>
                  <a:ext cx="255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3CD80B9-F157-4891-99BD-10B281F969F7}"/>
                    </a:ext>
                  </a:extLst>
                </p14:cNvPr>
                <p14:cNvContentPartPr/>
                <p14:nvPr/>
              </p14:nvContentPartPr>
              <p14:xfrm>
                <a:off x="10135727" y="4437073"/>
                <a:ext cx="2520" cy="2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3CD80B9-F157-4891-99BD-10B281F969F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26727" y="4428433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906F868-8B00-4DD6-B527-10005FEA0DFE}"/>
                    </a:ext>
                  </a:extLst>
                </p14:cNvPr>
                <p14:cNvContentPartPr/>
                <p14:nvPr/>
              </p14:nvContentPartPr>
              <p14:xfrm>
                <a:off x="10092527" y="4425913"/>
                <a:ext cx="21960" cy="11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906F868-8B00-4DD6-B527-10005FEA0DF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083527" y="4416913"/>
                  <a:ext cx="39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9E56F9-8F63-41EA-B6E9-F715BC24BE81}"/>
                    </a:ext>
                  </a:extLst>
                </p14:cNvPr>
                <p14:cNvContentPartPr/>
                <p14:nvPr/>
              </p14:nvContentPartPr>
              <p14:xfrm>
                <a:off x="10354967" y="4133953"/>
                <a:ext cx="361440" cy="274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9E56F9-8F63-41EA-B6E9-F715BC24BE8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345967" y="4125313"/>
                  <a:ext cx="379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3675BF7-53B0-4E6E-92AE-BDFAF2D2456C}"/>
                    </a:ext>
                  </a:extLst>
                </p14:cNvPr>
                <p14:cNvContentPartPr/>
                <p14:nvPr/>
              </p14:nvContentPartPr>
              <p14:xfrm>
                <a:off x="10681487" y="4191553"/>
                <a:ext cx="198000" cy="18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3675BF7-53B0-4E6E-92AE-BDFAF2D2456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672847" y="4182553"/>
                  <a:ext cx="21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44410A2-4E6F-48A5-8052-044DF3C6B08C}"/>
                    </a:ext>
                  </a:extLst>
                </p14:cNvPr>
                <p14:cNvContentPartPr/>
                <p14:nvPr/>
              </p14:nvContentPartPr>
              <p14:xfrm>
                <a:off x="598607" y="5037553"/>
                <a:ext cx="294120" cy="239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44410A2-4E6F-48A5-8052-044DF3C6B08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9967" y="5028913"/>
                  <a:ext cx="311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9B9C099-83FA-45C3-93F0-5CAED87A62B4}"/>
                    </a:ext>
                  </a:extLst>
                </p14:cNvPr>
                <p14:cNvContentPartPr/>
                <p14:nvPr/>
              </p14:nvContentPartPr>
              <p14:xfrm>
                <a:off x="877247" y="5103793"/>
                <a:ext cx="179280" cy="169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9B9C099-83FA-45C3-93F0-5CAED87A62B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68607" y="5094793"/>
                  <a:ext cx="196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B83FE74-F602-42FB-9B53-5082BA12BE18}"/>
                    </a:ext>
                  </a:extLst>
                </p14:cNvPr>
                <p14:cNvContentPartPr/>
                <p14:nvPr/>
              </p14:nvContentPartPr>
              <p14:xfrm>
                <a:off x="1103327" y="5075713"/>
                <a:ext cx="239760" cy="145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B83FE74-F602-42FB-9B53-5082BA12BE1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94327" y="5066713"/>
                  <a:ext cx="257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6ECCD0-6824-48D0-B47A-E656A422449C}"/>
                    </a:ext>
                  </a:extLst>
                </p14:cNvPr>
                <p14:cNvContentPartPr/>
                <p14:nvPr/>
              </p14:nvContentPartPr>
              <p14:xfrm>
                <a:off x="1468367" y="5017753"/>
                <a:ext cx="16452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6ECCD0-6824-48D0-B47A-E656A422449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459367" y="5009113"/>
                  <a:ext cx="18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13F74FA-9E86-477E-BE7A-6C12A4336485}"/>
                    </a:ext>
                  </a:extLst>
                </p14:cNvPr>
                <p14:cNvContentPartPr/>
                <p14:nvPr/>
              </p14:nvContentPartPr>
              <p14:xfrm>
                <a:off x="1783367" y="4830913"/>
                <a:ext cx="245520" cy="391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13F74FA-9E86-477E-BE7A-6C12A433648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774367" y="4821913"/>
                  <a:ext cx="2631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3E88E69-A7FF-4764-B1EF-FC0206D071C4}"/>
                    </a:ext>
                  </a:extLst>
                </p14:cNvPr>
                <p14:cNvContentPartPr/>
                <p14:nvPr/>
              </p14:nvContentPartPr>
              <p14:xfrm>
                <a:off x="1981007" y="5012353"/>
                <a:ext cx="227880" cy="165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3E88E69-A7FF-4764-B1EF-FC0206D071C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972367" y="5003353"/>
                  <a:ext cx="245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8E76553-933C-4B26-B251-687C63B4D5FB}"/>
                    </a:ext>
                  </a:extLst>
                </p14:cNvPr>
                <p14:cNvContentPartPr/>
                <p14:nvPr/>
              </p14:nvContentPartPr>
              <p14:xfrm>
                <a:off x="2240927" y="5000113"/>
                <a:ext cx="261720" cy="169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8E76553-933C-4B26-B251-687C63B4D5F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232287" y="4991113"/>
                  <a:ext cx="279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317A03B-4AA5-4884-942E-C3F419403864}"/>
                    </a:ext>
                  </a:extLst>
                </p14:cNvPr>
                <p14:cNvContentPartPr/>
                <p14:nvPr/>
              </p14:nvContentPartPr>
              <p14:xfrm>
                <a:off x="2387447" y="4726153"/>
                <a:ext cx="291960" cy="412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317A03B-4AA5-4884-942E-C3F41940386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378807" y="4717153"/>
                  <a:ext cx="309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8E02472-B968-4C16-B583-83EBABAF268E}"/>
                    </a:ext>
                  </a:extLst>
                </p14:cNvPr>
                <p14:cNvContentPartPr/>
                <p14:nvPr/>
              </p14:nvContentPartPr>
              <p14:xfrm>
                <a:off x="2584007" y="4980673"/>
                <a:ext cx="192960" cy="185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8E02472-B968-4C16-B583-83EBABAF268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575007" y="4972033"/>
                  <a:ext cx="210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575602E-B90D-4E75-A22C-F14FD95EBF27}"/>
                    </a:ext>
                  </a:extLst>
                </p14:cNvPr>
                <p14:cNvContentPartPr/>
                <p14:nvPr/>
              </p14:nvContentPartPr>
              <p14:xfrm>
                <a:off x="3319847" y="4732273"/>
                <a:ext cx="298440" cy="442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575602E-B90D-4E75-A22C-F14FD95EBF2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10847" y="4723633"/>
                  <a:ext cx="3160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7F72EF8-DCEF-4691-A35A-FC28DD33C573}"/>
                    </a:ext>
                  </a:extLst>
                </p14:cNvPr>
                <p14:cNvContentPartPr/>
                <p14:nvPr/>
              </p14:nvContentPartPr>
              <p14:xfrm>
                <a:off x="3259727" y="4920193"/>
                <a:ext cx="372960" cy="104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7F72EF8-DCEF-4691-A35A-FC28DD33C57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250727" y="4911193"/>
                  <a:ext cx="390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24FE7D2-9C1D-4CCF-9D22-0CF9B41A8B42}"/>
                    </a:ext>
                  </a:extLst>
                </p14:cNvPr>
                <p14:cNvContentPartPr/>
                <p14:nvPr/>
              </p14:nvContentPartPr>
              <p14:xfrm>
                <a:off x="3646727" y="4684393"/>
                <a:ext cx="277560" cy="410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24FE7D2-9C1D-4CCF-9D22-0CF9B41A8B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638087" y="4675393"/>
                  <a:ext cx="2952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665CA80-EA2A-4CE1-9299-DC3851749645}"/>
                    </a:ext>
                  </a:extLst>
                </p14:cNvPr>
                <p14:cNvContentPartPr/>
                <p14:nvPr/>
              </p14:nvContentPartPr>
              <p14:xfrm>
                <a:off x="3955967" y="4896073"/>
                <a:ext cx="192960" cy="163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665CA80-EA2A-4CE1-9299-DC385174964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947327" y="4887433"/>
                  <a:ext cx="210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09036EB-C5C3-4C69-9431-3DA8FC0AF14C}"/>
                    </a:ext>
                  </a:extLst>
                </p14:cNvPr>
                <p14:cNvContentPartPr/>
                <p14:nvPr/>
              </p14:nvContentPartPr>
              <p14:xfrm>
                <a:off x="4159367" y="4883833"/>
                <a:ext cx="209160" cy="202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09036EB-C5C3-4C69-9431-3DA8FC0AF14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50367" y="4874833"/>
                  <a:ext cx="226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B633FF8-D5BD-481E-A449-B5DB945F7B07}"/>
                    </a:ext>
                  </a:extLst>
                </p14:cNvPr>
                <p14:cNvContentPartPr/>
                <p14:nvPr/>
              </p14:nvContentPartPr>
              <p14:xfrm>
                <a:off x="4350887" y="4885273"/>
                <a:ext cx="231480" cy="164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B633FF8-D5BD-481E-A449-B5DB945F7B0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341887" y="4876273"/>
                  <a:ext cx="249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AF95211-BF12-440D-9C3C-D55F33DBF57D}"/>
                    </a:ext>
                  </a:extLst>
                </p14:cNvPr>
                <p14:cNvContentPartPr/>
                <p14:nvPr/>
              </p14:nvContentPartPr>
              <p14:xfrm>
                <a:off x="4936247" y="4878793"/>
                <a:ext cx="87840" cy="150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AF95211-BF12-440D-9C3C-D55F33DBF57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927607" y="4870153"/>
                  <a:ext cx="105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CD8B8EB-A86F-4B6C-B084-3F7E1273DD56}"/>
                    </a:ext>
                  </a:extLst>
                </p14:cNvPr>
                <p14:cNvContentPartPr/>
                <p14:nvPr/>
              </p14:nvContentPartPr>
              <p14:xfrm>
                <a:off x="5066567" y="4802113"/>
                <a:ext cx="10080" cy="28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CD8B8EB-A86F-4B6C-B084-3F7E1273DD5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057567" y="4793473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198C80A-58C7-442D-89C6-576B71F0D4D2}"/>
                    </a:ext>
                  </a:extLst>
                </p14:cNvPr>
                <p14:cNvContentPartPr/>
                <p14:nvPr/>
              </p14:nvContentPartPr>
              <p14:xfrm>
                <a:off x="5014727" y="4826953"/>
                <a:ext cx="256680" cy="225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198C80A-58C7-442D-89C6-576B71F0D4D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06087" y="4818313"/>
                  <a:ext cx="274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4006984-9C2A-43E7-BD97-1A5BBFD2DF29}"/>
                    </a:ext>
                  </a:extLst>
                </p14:cNvPr>
                <p14:cNvContentPartPr/>
                <p14:nvPr/>
              </p14:nvContentPartPr>
              <p14:xfrm>
                <a:off x="5797727" y="4605553"/>
                <a:ext cx="288000" cy="403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4006984-9C2A-43E7-BD97-1A5BBFD2DF2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789087" y="4596553"/>
                  <a:ext cx="3056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1F9700A-43FB-44E2-94AF-A4BAE3A7C0A6}"/>
                    </a:ext>
                  </a:extLst>
                </p14:cNvPr>
                <p14:cNvContentPartPr/>
                <p14:nvPr/>
              </p14:nvContentPartPr>
              <p14:xfrm>
                <a:off x="5992487" y="4872673"/>
                <a:ext cx="61920" cy="102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1F9700A-43FB-44E2-94AF-A4BAE3A7C0A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983847" y="4863673"/>
                  <a:ext cx="79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F2E12C-6FD3-4306-A496-784B5E06DA05}"/>
                    </a:ext>
                  </a:extLst>
                </p14:cNvPr>
                <p14:cNvContentPartPr/>
                <p14:nvPr/>
              </p14:nvContentPartPr>
              <p14:xfrm>
                <a:off x="6230447" y="4642993"/>
                <a:ext cx="205560" cy="361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F2E12C-6FD3-4306-A496-784B5E06DA0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221807" y="4634353"/>
                  <a:ext cx="223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F93CD6E-39DB-4EA3-A125-F8B8F14702A9}"/>
                    </a:ext>
                  </a:extLst>
                </p14:cNvPr>
                <p14:cNvContentPartPr/>
                <p14:nvPr/>
              </p14:nvContentPartPr>
              <p14:xfrm>
                <a:off x="6199847" y="4540393"/>
                <a:ext cx="462240" cy="484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F93CD6E-39DB-4EA3-A125-F8B8F14702A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190847" y="4531753"/>
                  <a:ext cx="4798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0A3615A-FCD3-459C-94F0-E9340029FA40}"/>
                    </a:ext>
                  </a:extLst>
                </p14:cNvPr>
                <p14:cNvContentPartPr/>
                <p14:nvPr/>
              </p14:nvContentPartPr>
              <p14:xfrm>
                <a:off x="6671447" y="4890673"/>
                <a:ext cx="36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0A3615A-FCD3-459C-94F0-E9340029FA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62807" y="48820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3E5294F-54FB-478C-A129-0FE978650D83}"/>
                    </a:ext>
                  </a:extLst>
                </p14:cNvPr>
                <p14:cNvContentPartPr/>
                <p14:nvPr/>
              </p14:nvContentPartPr>
              <p14:xfrm>
                <a:off x="6614927" y="4578193"/>
                <a:ext cx="419040" cy="415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3E5294F-54FB-478C-A129-0FE978650D8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606287" y="4569193"/>
                  <a:ext cx="436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66EB31E-F4D0-4998-943A-A7DC18BF5D30}"/>
                    </a:ext>
                  </a:extLst>
                </p14:cNvPr>
                <p14:cNvContentPartPr/>
                <p14:nvPr/>
              </p14:nvContentPartPr>
              <p14:xfrm>
                <a:off x="7360847" y="4787353"/>
                <a:ext cx="188280" cy="193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66EB31E-F4D0-4998-943A-A7DC18BF5D3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351847" y="4778713"/>
                  <a:ext cx="205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1D11FBF-310F-47F6-80F3-CCE9C1F68E4E}"/>
                    </a:ext>
                  </a:extLst>
                </p14:cNvPr>
                <p14:cNvContentPartPr/>
                <p14:nvPr/>
              </p14:nvContentPartPr>
              <p14:xfrm>
                <a:off x="7645607" y="4740193"/>
                <a:ext cx="289800" cy="252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1D11FBF-310F-47F6-80F3-CCE9C1F68E4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636967" y="4731553"/>
                  <a:ext cx="30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3A07A30-ED90-4D2A-B2BF-0CA4EA7C4D9D}"/>
                    </a:ext>
                  </a:extLst>
                </p14:cNvPr>
                <p14:cNvContentPartPr/>
                <p14:nvPr/>
              </p14:nvContentPartPr>
              <p14:xfrm>
                <a:off x="8119007" y="4757833"/>
                <a:ext cx="282240" cy="175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3A07A30-ED90-4D2A-B2BF-0CA4EA7C4D9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10007" y="4749193"/>
                  <a:ext cx="29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CAE43B5-9D42-4AF6-8E0D-8F05AC2B7FD9}"/>
                    </a:ext>
                  </a:extLst>
                </p14:cNvPr>
                <p14:cNvContentPartPr/>
                <p14:nvPr/>
              </p14:nvContentPartPr>
              <p14:xfrm>
                <a:off x="8437967" y="4769713"/>
                <a:ext cx="192240" cy="173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CAE43B5-9D42-4AF6-8E0D-8F05AC2B7FD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428967" y="4761073"/>
                  <a:ext cx="209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8E92D57-400A-43E8-9B00-3B774A8C883B}"/>
                    </a:ext>
                  </a:extLst>
                </p14:cNvPr>
                <p14:cNvContentPartPr/>
                <p14:nvPr/>
              </p14:nvContentPartPr>
              <p14:xfrm>
                <a:off x="8923607" y="4722913"/>
                <a:ext cx="335520" cy="238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8E92D57-400A-43E8-9B00-3B774A8C883B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914967" y="4713913"/>
                  <a:ext cx="353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B86CA8F-1C16-4306-A28F-8C79D6CB68CC}"/>
                    </a:ext>
                  </a:extLst>
                </p14:cNvPr>
                <p14:cNvContentPartPr/>
                <p14:nvPr/>
              </p14:nvContentPartPr>
              <p14:xfrm>
                <a:off x="9354167" y="4532113"/>
                <a:ext cx="384120" cy="450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B86CA8F-1C16-4306-A28F-8C79D6CB68C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345167" y="4523113"/>
                  <a:ext cx="4017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7B2FA7A-0FFE-4D43-985D-5BCF35082658}"/>
                    </a:ext>
                  </a:extLst>
                </p14:cNvPr>
                <p14:cNvContentPartPr/>
                <p14:nvPr/>
              </p14:nvContentPartPr>
              <p14:xfrm>
                <a:off x="9361367" y="4776193"/>
                <a:ext cx="355320" cy="61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7B2FA7A-0FFE-4D43-985D-5BCF3508265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352727" y="4767553"/>
                  <a:ext cx="372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1A7D0FC-4F12-4A4F-B7C3-E32ED3402972}"/>
                    </a:ext>
                  </a:extLst>
                </p14:cNvPr>
                <p14:cNvContentPartPr/>
                <p14:nvPr/>
              </p14:nvContentPartPr>
              <p14:xfrm>
                <a:off x="9536327" y="4840633"/>
                <a:ext cx="193680" cy="119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1A7D0FC-4F12-4A4F-B7C3-E32ED340297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27327" y="4831993"/>
                  <a:ext cx="211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FE657C9-6603-452C-9F42-11B6F8759828}"/>
                    </a:ext>
                  </a:extLst>
                </p14:cNvPr>
                <p14:cNvContentPartPr/>
                <p14:nvPr/>
              </p14:nvContentPartPr>
              <p14:xfrm>
                <a:off x="9833687" y="4545433"/>
                <a:ext cx="380880" cy="455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FE657C9-6603-452C-9F42-11B6F875982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824687" y="4536433"/>
                  <a:ext cx="3985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10B72CB-80BD-4599-9FAD-395487F86020}"/>
                    </a:ext>
                  </a:extLst>
                </p14:cNvPr>
                <p14:cNvContentPartPr/>
                <p14:nvPr/>
              </p14:nvContentPartPr>
              <p14:xfrm>
                <a:off x="9768527" y="4812553"/>
                <a:ext cx="385560" cy="171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10B72CB-80BD-4599-9FAD-395487F8602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759887" y="4803913"/>
                  <a:ext cx="403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F0A3620-DC8F-4599-8586-3EA774059282}"/>
                    </a:ext>
                  </a:extLst>
                </p14:cNvPr>
                <p14:cNvContentPartPr/>
                <p14:nvPr/>
              </p14:nvContentPartPr>
              <p14:xfrm>
                <a:off x="10319327" y="4740193"/>
                <a:ext cx="360" cy="8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F0A3620-DC8F-4599-8586-3EA77405928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10327" y="4731193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141A97E-EFC9-4787-8944-F6A0EA153764}"/>
                    </a:ext>
                  </a:extLst>
                </p14:cNvPr>
                <p14:cNvContentPartPr/>
                <p14:nvPr/>
              </p14:nvContentPartPr>
              <p14:xfrm>
                <a:off x="10194407" y="4781593"/>
                <a:ext cx="220320" cy="199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141A97E-EFC9-4787-8944-F6A0EA15376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185407" y="4772953"/>
                  <a:ext cx="237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188457E-F101-4B06-A39A-EDA67D185711}"/>
                    </a:ext>
                  </a:extLst>
                </p14:cNvPr>
                <p14:cNvContentPartPr/>
                <p14:nvPr/>
              </p14:nvContentPartPr>
              <p14:xfrm>
                <a:off x="10480967" y="4573873"/>
                <a:ext cx="377280" cy="434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188457E-F101-4B06-A39A-EDA67D18571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72327" y="4565233"/>
                  <a:ext cx="394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9549CB7-284F-43F7-B845-F2A43E9D1D95}"/>
                    </a:ext>
                  </a:extLst>
                </p14:cNvPr>
                <p14:cNvContentPartPr/>
                <p14:nvPr/>
              </p14:nvContentPartPr>
              <p14:xfrm>
                <a:off x="10705967" y="4834153"/>
                <a:ext cx="96840" cy="144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9549CB7-284F-43F7-B845-F2A43E9D1D9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696967" y="4825513"/>
                  <a:ext cx="114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5BAE592-7BD2-4C93-B4E3-19C83AFF1522}"/>
                    </a:ext>
                  </a:extLst>
                </p14:cNvPr>
                <p14:cNvContentPartPr/>
                <p14:nvPr/>
              </p14:nvContentPartPr>
              <p14:xfrm>
                <a:off x="10911167" y="4814713"/>
                <a:ext cx="195480" cy="147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5BAE592-7BD2-4C93-B4E3-19C83AFF152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902527" y="4805713"/>
                  <a:ext cx="213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4D871FA-F27F-42E7-A161-70D09477E18A}"/>
                    </a:ext>
                  </a:extLst>
                </p14:cNvPr>
                <p14:cNvContentPartPr/>
                <p14:nvPr/>
              </p14:nvContentPartPr>
              <p14:xfrm>
                <a:off x="11104127" y="4842793"/>
                <a:ext cx="148320" cy="140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4D871FA-F27F-42E7-A161-70D09477E18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095127" y="4833793"/>
                  <a:ext cx="165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1708408-FD35-4C15-BDCF-84F522E05C74}"/>
                    </a:ext>
                  </a:extLst>
                </p14:cNvPr>
                <p14:cNvContentPartPr/>
                <p14:nvPr/>
              </p14:nvContentPartPr>
              <p14:xfrm>
                <a:off x="11403647" y="4624993"/>
                <a:ext cx="267120" cy="401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1708408-FD35-4C15-BDCF-84F522E05C7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395007" y="4615993"/>
                  <a:ext cx="2847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C3F5FDA-68B3-4D81-BDC9-874E6943143C}"/>
                    </a:ext>
                  </a:extLst>
                </p14:cNvPr>
                <p14:cNvContentPartPr/>
                <p14:nvPr/>
              </p14:nvContentPartPr>
              <p14:xfrm>
                <a:off x="630287" y="5603833"/>
                <a:ext cx="287280" cy="21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C3F5FDA-68B3-4D81-BDC9-874E6943143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21287" y="5594833"/>
                  <a:ext cx="304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98A183D-6B3E-40A6-BC0D-CD0B414576ED}"/>
                    </a:ext>
                  </a:extLst>
                </p14:cNvPr>
                <p14:cNvContentPartPr/>
                <p14:nvPr/>
              </p14:nvContentPartPr>
              <p14:xfrm>
                <a:off x="1053647" y="5638753"/>
                <a:ext cx="265680" cy="176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98A183D-6B3E-40A6-BC0D-CD0B414576E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45007" y="5630113"/>
                  <a:ext cx="283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C1F4FA6-8DBE-4FA9-9766-86040B44254A}"/>
                    </a:ext>
                  </a:extLst>
                </p14:cNvPr>
                <p14:cNvContentPartPr/>
                <p14:nvPr/>
              </p14:nvContentPartPr>
              <p14:xfrm>
                <a:off x="1293767" y="5483233"/>
                <a:ext cx="220320" cy="329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C1F4FA6-8DBE-4FA9-9766-86040B44254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285127" y="5474593"/>
                  <a:ext cx="237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9343672-5732-40D0-9F49-C6C22F1126AC}"/>
                    </a:ext>
                  </a:extLst>
                </p14:cNvPr>
                <p14:cNvContentPartPr/>
                <p14:nvPr/>
              </p14:nvContentPartPr>
              <p14:xfrm>
                <a:off x="1478087" y="5589073"/>
                <a:ext cx="253800" cy="211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9343672-5732-40D0-9F49-C6C22F1126A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469087" y="5580073"/>
                  <a:ext cx="271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3922945-DBE5-4290-B0ED-8FE07A7F881A}"/>
                    </a:ext>
                  </a:extLst>
                </p14:cNvPr>
                <p14:cNvContentPartPr/>
                <p14:nvPr/>
              </p14:nvContentPartPr>
              <p14:xfrm>
                <a:off x="1649807" y="5318713"/>
                <a:ext cx="347040" cy="415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3922945-DBE5-4290-B0ED-8FE07A7F881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640807" y="5309713"/>
                  <a:ext cx="364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B52C424-30B8-429B-B78D-ACCF9D65E276}"/>
                    </a:ext>
                  </a:extLst>
                </p14:cNvPr>
                <p14:cNvContentPartPr/>
                <p14:nvPr/>
              </p14:nvContentPartPr>
              <p14:xfrm>
                <a:off x="1837007" y="5593033"/>
                <a:ext cx="196560" cy="165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B52C424-30B8-429B-B78D-ACCF9D65E27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828007" y="5584393"/>
                  <a:ext cx="21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F12E563-AA6A-4A6A-B6AB-D97AEA9B055B}"/>
                    </a:ext>
                  </a:extLst>
                </p14:cNvPr>
                <p14:cNvContentPartPr/>
                <p14:nvPr/>
              </p14:nvContentPartPr>
              <p14:xfrm>
                <a:off x="2030687" y="5603833"/>
                <a:ext cx="198720" cy="142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F12E563-AA6A-4A6A-B6AB-D97AEA9B055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022047" y="5595193"/>
                  <a:ext cx="216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BF551C9-A33F-4432-9CD0-4E712EC029FA}"/>
                    </a:ext>
                  </a:extLst>
                </p14:cNvPr>
                <p14:cNvContentPartPr/>
                <p14:nvPr/>
              </p14:nvContentPartPr>
              <p14:xfrm>
                <a:off x="2396447" y="5560633"/>
                <a:ext cx="132120" cy="187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BF551C9-A33F-4432-9CD0-4E712EC029F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387447" y="5551993"/>
                  <a:ext cx="149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8DDDCD1-CE48-4688-A49C-6994EAA74CCD}"/>
                    </a:ext>
                  </a:extLst>
                </p14:cNvPr>
                <p14:cNvContentPartPr/>
                <p14:nvPr/>
              </p14:nvContentPartPr>
              <p14:xfrm>
                <a:off x="2543687" y="5572513"/>
                <a:ext cx="267120" cy="172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8DDDCD1-CE48-4688-A49C-6994EAA74CC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534687" y="5563873"/>
                  <a:ext cx="284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D159505-1429-4ADF-8D51-E7FEF2A596CF}"/>
                    </a:ext>
                  </a:extLst>
                </p14:cNvPr>
                <p14:cNvContentPartPr/>
                <p14:nvPr/>
              </p14:nvContentPartPr>
              <p14:xfrm>
                <a:off x="3274847" y="5231593"/>
                <a:ext cx="358920" cy="489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D159505-1429-4ADF-8D51-E7FEF2A596C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266207" y="5222953"/>
                  <a:ext cx="3765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11EE772-1434-4B3A-97E2-58F280E2B276}"/>
                    </a:ext>
                  </a:extLst>
                </p14:cNvPr>
                <p14:cNvContentPartPr/>
                <p14:nvPr/>
              </p14:nvContentPartPr>
              <p14:xfrm>
                <a:off x="3235607" y="5490073"/>
                <a:ext cx="312480" cy="50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11EE772-1434-4B3A-97E2-58F280E2B27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226967" y="5481433"/>
                  <a:ext cx="330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271A927-90A6-47DD-898F-1D1FCE0B06BF}"/>
                    </a:ext>
                  </a:extLst>
                </p14:cNvPr>
                <p14:cNvContentPartPr/>
                <p14:nvPr/>
              </p14:nvContentPartPr>
              <p14:xfrm>
                <a:off x="3550247" y="5189473"/>
                <a:ext cx="348480" cy="490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271A927-90A6-47DD-898F-1D1FCE0B06B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541247" y="5180473"/>
                  <a:ext cx="3661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69F765-4849-40FF-B7A3-902C22F2D1B6}"/>
                    </a:ext>
                  </a:extLst>
                </p14:cNvPr>
                <p14:cNvContentPartPr/>
                <p14:nvPr/>
              </p14:nvContentPartPr>
              <p14:xfrm>
                <a:off x="3864167" y="5480353"/>
                <a:ext cx="198360" cy="156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69F765-4849-40FF-B7A3-902C22F2D1B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55527" y="5471713"/>
                  <a:ext cx="21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66B1B7C-6068-4109-AF92-F23E4DBE67C6}"/>
                    </a:ext>
                  </a:extLst>
                </p14:cNvPr>
                <p14:cNvContentPartPr/>
                <p14:nvPr/>
              </p14:nvContentPartPr>
              <p14:xfrm>
                <a:off x="4115087" y="5234113"/>
                <a:ext cx="335880" cy="473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66B1B7C-6068-4109-AF92-F23E4DBE67C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106447" y="5225473"/>
                  <a:ext cx="3535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BE839CF-BEC3-4B9D-A6FE-12B42E1C1C49}"/>
                    </a:ext>
                  </a:extLst>
                </p14:cNvPr>
                <p14:cNvContentPartPr/>
                <p14:nvPr/>
              </p14:nvContentPartPr>
              <p14:xfrm>
                <a:off x="4710527" y="5234113"/>
                <a:ext cx="373680" cy="434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BE839CF-BEC3-4B9D-A6FE-12B42E1C1C4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701527" y="5225473"/>
                  <a:ext cx="3913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89774AD-A487-484B-B080-81D7DFCCC499}"/>
                    </a:ext>
                  </a:extLst>
                </p14:cNvPr>
                <p14:cNvContentPartPr/>
                <p14:nvPr/>
              </p14:nvContentPartPr>
              <p14:xfrm>
                <a:off x="4897007" y="5174353"/>
                <a:ext cx="370080" cy="467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89774AD-A487-484B-B080-81D7DFCCC49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888007" y="5165353"/>
                  <a:ext cx="3877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5F209EE-4218-402A-BB61-21293D9EB251}"/>
                    </a:ext>
                  </a:extLst>
                </p14:cNvPr>
                <p14:cNvContentPartPr/>
                <p14:nvPr/>
              </p14:nvContentPartPr>
              <p14:xfrm>
                <a:off x="4792967" y="5468833"/>
                <a:ext cx="226440" cy="64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5F209EE-4218-402A-BB61-21293D9EB25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783967" y="5460193"/>
                  <a:ext cx="244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DDAC663-7EC8-41B6-A95D-68AA4B3A2311}"/>
                    </a:ext>
                  </a:extLst>
                </p14:cNvPr>
                <p14:cNvContentPartPr/>
                <p14:nvPr/>
              </p14:nvContentPartPr>
              <p14:xfrm>
                <a:off x="5037767" y="5562793"/>
                <a:ext cx="122400" cy="141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DDAC663-7EC8-41B6-A95D-68AA4B3A231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029127" y="5554153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5483BF-CBD7-4D23-9A25-120C9D9AB9E3}"/>
                    </a:ext>
                  </a:extLst>
                </p14:cNvPr>
                <p14:cNvContentPartPr/>
                <p14:nvPr/>
              </p14:nvContentPartPr>
              <p14:xfrm>
                <a:off x="5568047" y="5465953"/>
                <a:ext cx="110520" cy="127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5483BF-CBD7-4D23-9A25-120C9D9AB9E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559407" y="5457313"/>
                  <a:ext cx="128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2FA773E-B71B-40CD-A229-D70FA7E420DF}"/>
                    </a:ext>
                  </a:extLst>
                </p14:cNvPr>
                <p14:cNvContentPartPr/>
                <p14:nvPr/>
              </p14:nvContentPartPr>
              <p14:xfrm>
                <a:off x="5769287" y="5380633"/>
                <a:ext cx="1080" cy="4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2FA773E-B71B-40CD-A229-D70FA7E420D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60287" y="5371993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62091C9-A072-45CD-8010-C05AE99BB933}"/>
                    </a:ext>
                  </a:extLst>
                </p14:cNvPr>
                <p14:cNvContentPartPr/>
                <p14:nvPr/>
              </p14:nvContentPartPr>
              <p14:xfrm>
                <a:off x="5708447" y="5406913"/>
                <a:ext cx="245160" cy="205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62091C9-A072-45CD-8010-C05AE99BB93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699807" y="5397913"/>
                  <a:ext cx="26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E90BB19-7A49-448C-A67A-B0FE80A9EEE8}"/>
                    </a:ext>
                  </a:extLst>
                </p14:cNvPr>
                <p14:cNvContentPartPr/>
                <p14:nvPr/>
              </p14:nvContentPartPr>
              <p14:xfrm>
                <a:off x="6295247" y="5027833"/>
                <a:ext cx="549000" cy="603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E90BB19-7A49-448C-A67A-B0FE80A9EEE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286247" y="5019193"/>
                  <a:ext cx="5666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968BD44-03E8-4EF9-834C-F1EF8BBA853A}"/>
                    </a:ext>
                  </a:extLst>
                </p14:cNvPr>
                <p14:cNvContentPartPr/>
                <p14:nvPr/>
              </p14:nvContentPartPr>
              <p14:xfrm>
                <a:off x="6303527" y="5455513"/>
                <a:ext cx="368640" cy="67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968BD44-03E8-4EF9-834C-F1EF8BBA853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94527" y="5446513"/>
                  <a:ext cx="386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41BABB7-A521-4B5D-B3F4-C92D9CE3F0AA}"/>
                    </a:ext>
                  </a:extLst>
                </p14:cNvPr>
                <p14:cNvContentPartPr/>
                <p14:nvPr/>
              </p14:nvContentPartPr>
              <p14:xfrm>
                <a:off x="6565967" y="5461633"/>
                <a:ext cx="203400" cy="94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41BABB7-A521-4B5D-B3F4-C92D9CE3F0A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557327" y="5452633"/>
                  <a:ext cx="221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CF36581-D4F8-4616-B389-9E2B9A194037}"/>
                    </a:ext>
                  </a:extLst>
                </p14:cNvPr>
                <p14:cNvContentPartPr/>
                <p14:nvPr/>
              </p14:nvContentPartPr>
              <p14:xfrm>
                <a:off x="6827687" y="5179033"/>
                <a:ext cx="317880" cy="393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CF36581-D4F8-4616-B389-9E2B9A19403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819047" y="5170033"/>
                  <a:ext cx="335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ED303B9-55E2-4E6A-AFDF-F3C4B7B7DBCA}"/>
                    </a:ext>
                  </a:extLst>
                </p14:cNvPr>
                <p14:cNvContentPartPr/>
                <p14:nvPr/>
              </p14:nvContentPartPr>
              <p14:xfrm>
                <a:off x="6973127" y="5376673"/>
                <a:ext cx="180720" cy="214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ED303B9-55E2-4E6A-AFDF-F3C4B7B7DBCA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964487" y="5367673"/>
                  <a:ext cx="198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93A4AAB-ABCD-4D5C-B94A-6332A70E2A2F}"/>
                    </a:ext>
                  </a:extLst>
                </p14:cNvPr>
                <p14:cNvContentPartPr/>
                <p14:nvPr/>
              </p14:nvContentPartPr>
              <p14:xfrm>
                <a:off x="7199207" y="5379193"/>
                <a:ext cx="267480" cy="218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93A4AAB-ABCD-4D5C-B94A-6332A70E2A2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90207" y="5370193"/>
                  <a:ext cx="285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57E1ED8-79A6-4BA3-B60F-5543F173B9F5}"/>
                    </a:ext>
                  </a:extLst>
                </p14:cNvPr>
                <p14:cNvContentPartPr/>
                <p14:nvPr/>
              </p14:nvContentPartPr>
              <p14:xfrm>
                <a:off x="7557767" y="5624353"/>
                <a:ext cx="360" cy="16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57E1ED8-79A6-4BA3-B60F-5543F173B9F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49127" y="5615353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DDF0654-2465-4577-84AC-4CE77F75F490}"/>
                    </a:ext>
                  </a:extLst>
                </p14:cNvPr>
                <p14:cNvContentPartPr/>
                <p14:nvPr/>
              </p14:nvContentPartPr>
              <p14:xfrm>
                <a:off x="7968887" y="5384233"/>
                <a:ext cx="119520" cy="213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DDF0654-2465-4577-84AC-4CE77F75F49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959887" y="5375233"/>
                  <a:ext cx="137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C88DDC7-43CB-4918-B16E-3E9503670E49}"/>
                    </a:ext>
                  </a:extLst>
                </p14:cNvPr>
                <p14:cNvContentPartPr/>
                <p14:nvPr/>
              </p14:nvContentPartPr>
              <p14:xfrm>
                <a:off x="7777727" y="5263993"/>
                <a:ext cx="651600" cy="135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C88DDC7-43CB-4918-B16E-3E9503670E4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768727" y="5255353"/>
                  <a:ext cx="66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7C6AC48-F833-4C35-A4F8-0501071E5AB6}"/>
                    </a:ext>
                  </a:extLst>
                </p14:cNvPr>
                <p14:cNvContentPartPr/>
                <p14:nvPr/>
              </p14:nvContentPartPr>
              <p14:xfrm>
                <a:off x="8243207" y="5176153"/>
                <a:ext cx="297000" cy="391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7C6AC48-F833-4C35-A4F8-0501071E5AB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234207" y="5167513"/>
                  <a:ext cx="3146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704EE1D-4A65-4EB8-B443-A15534A74565}"/>
                    </a:ext>
                  </a:extLst>
                </p14:cNvPr>
                <p14:cNvContentPartPr/>
                <p14:nvPr/>
              </p14:nvContentPartPr>
              <p14:xfrm>
                <a:off x="8504567" y="5359033"/>
                <a:ext cx="223920" cy="197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704EE1D-4A65-4EB8-B443-A15534A74565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495567" y="5350033"/>
                  <a:ext cx="241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2BA0D1D-4705-41A4-B7D3-0D67886A4541}"/>
                    </a:ext>
                  </a:extLst>
                </p14:cNvPr>
                <p14:cNvContentPartPr/>
                <p14:nvPr/>
              </p14:nvContentPartPr>
              <p14:xfrm>
                <a:off x="8752607" y="5403313"/>
                <a:ext cx="145800" cy="151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2BA0D1D-4705-41A4-B7D3-0D67886A454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743967" y="5394673"/>
                  <a:ext cx="163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4DB96A-15D7-4893-B2B2-82F93F4E84CC}"/>
                    </a:ext>
                  </a:extLst>
                </p14:cNvPr>
                <p14:cNvContentPartPr/>
                <p14:nvPr/>
              </p14:nvContentPartPr>
              <p14:xfrm>
                <a:off x="8870687" y="5407633"/>
                <a:ext cx="167040" cy="153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4DB96A-15D7-4893-B2B2-82F93F4E84C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862047" y="5398993"/>
                  <a:ext cx="184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A136411-FFF1-4E5C-82CA-8291FAEB9556}"/>
                    </a:ext>
                  </a:extLst>
                </p14:cNvPr>
                <p14:cNvContentPartPr/>
                <p14:nvPr/>
              </p14:nvContentPartPr>
              <p14:xfrm>
                <a:off x="9222047" y="4978873"/>
                <a:ext cx="455400" cy="572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A136411-FFF1-4E5C-82CA-8291FAEB955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13407" y="4969873"/>
                  <a:ext cx="4730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4C7285B-9BD8-4899-82C7-39D6B5B7E68B}"/>
                    </a:ext>
                  </a:extLst>
                </p14:cNvPr>
                <p14:cNvContentPartPr/>
                <p14:nvPr/>
              </p14:nvContentPartPr>
              <p14:xfrm>
                <a:off x="9136367" y="5351473"/>
                <a:ext cx="336600" cy="100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4C7285B-9BD8-4899-82C7-39D6B5B7E68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27367" y="5342473"/>
                  <a:ext cx="354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FAE20AA-2491-442E-AC99-DCFEB6FB5EFC}"/>
                    </a:ext>
                  </a:extLst>
                </p14:cNvPr>
                <p14:cNvContentPartPr/>
                <p14:nvPr/>
              </p14:nvContentPartPr>
              <p14:xfrm>
                <a:off x="9358847" y="5327713"/>
                <a:ext cx="190080" cy="2030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FAE20AA-2491-442E-AC99-DCFEB6FB5EF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350207" y="5318713"/>
                  <a:ext cx="20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0CF1A4E-6373-4086-A69B-A04AC0B1755F}"/>
                    </a:ext>
                  </a:extLst>
                </p14:cNvPr>
                <p14:cNvContentPartPr/>
                <p14:nvPr/>
              </p14:nvContentPartPr>
              <p14:xfrm>
                <a:off x="9623447" y="5305393"/>
                <a:ext cx="278640" cy="227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0CF1A4E-6373-4086-A69B-A04AC0B1755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614807" y="5296393"/>
                  <a:ext cx="296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3218817-EF8A-4916-B27F-AFBA0FA0496D}"/>
                    </a:ext>
                  </a:extLst>
                </p14:cNvPr>
                <p14:cNvContentPartPr/>
                <p14:nvPr/>
              </p14:nvContentPartPr>
              <p14:xfrm>
                <a:off x="9865727" y="5319433"/>
                <a:ext cx="259920" cy="225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3218817-EF8A-4916-B27F-AFBA0FA0496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856727" y="5310793"/>
                  <a:ext cx="277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ACA7CFE-E7CF-450F-B98E-90F6B6740DA5}"/>
                    </a:ext>
                  </a:extLst>
                </p14:cNvPr>
                <p14:cNvContentPartPr/>
                <p14:nvPr/>
              </p14:nvContentPartPr>
              <p14:xfrm>
                <a:off x="10128527" y="5535793"/>
                <a:ext cx="153360" cy="179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ACA7CFE-E7CF-450F-B98E-90F6B6740DA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19887" y="5526793"/>
                  <a:ext cx="171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6ADBE9-4992-42D1-BF0B-46E1B185DE3E}"/>
                    </a:ext>
                  </a:extLst>
                </p14:cNvPr>
                <p14:cNvContentPartPr/>
                <p14:nvPr/>
              </p14:nvContentPartPr>
              <p14:xfrm>
                <a:off x="10561247" y="5361913"/>
                <a:ext cx="331920" cy="177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6ADBE9-4992-42D1-BF0B-46E1B185DE3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552607" y="5352913"/>
                  <a:ext cx="349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BEC0AC2-9E8B-4E84-899A-67F60A6FE845}"/>
                    </a:ext>
                  </a:extLst>
                </p14:cNvPr>
                <p14:cNvContentPartPr/>
                <p14:nvPr/>
              </p14:nvContentPartPr>
              <p14:xfrm>
                <a:off x="10925207" y="5380993"/>
                <a:ext cx="202680" cy="175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BEC0AC2-9E8B-4E84-899A-67F60A6FE845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916207" y="5371993"/>
                  <a:ext cx="22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6FBDD23-E2A0-441E-A292-3F74F2DEDF1D}"/>
                    </a:ext>
                  </a:extLst>
                </p14:cNvPr>
                <p14:cNvContentPartPr/>
                <p14:nvPr/>
              </p14:nvContentPartPr>
              <p14:xfrm>
                <a:off x="672767" y="5799313"/>
                <a:ext cx="380520" cy="636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6FBDD23-E2A0-441E-A292-3F74F2DEDF1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63767" y="5790673"/>
                  <a:ext cx="3981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95B42B7-47CB-49ED-8FCB-FF73F658D329}"/>
                    </a:ext>
                  </a:extLst>
                </p14:cNvPr>
                <p14:cNvContentPartPr/>
                <p14:nvPr/>
              </p14:nvContentPartPr>
              <p14:xfrm>
                <a:off x="642887" y="6202153"/>
                <a:ext cx="320760" cy="92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95B42B7-47CB-49ED-8FCB-FF73F658D32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33887" y="6193513"/>
                  <a:ext cx="338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5EB6333-137F-4F46-970D-69A6EEBAC2E0}"/>
                    </a:ext>
                  </a:extLst>
                </p14:cNvPr>
                <p14:cNvContentPartPr/>
                <p14:nvPr/>
              </p14:nvContentPartPr>
              <p14:xfrm>
                <a:off x="876167" y="6233113"/>
                <a:ext cx="193320" cy="137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5EB6333-137F-4F46-970D-69A6EEBAC2E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67527" y="6224113"/>
                  <a:ext cx="210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07FFEE1-C64C-4D45-9531-BD1AF249046A}"/>
                    </a:ext>
                  </a:extLst>
                </p14:cNvPr>
                <p14:cNvContentPartPr/>
                <p14:nvPr/>
              </p14:nvContentPartPr>
              <p14:xfrm>
                <a:off x="1150127" y="6261553"/>
                <a:ext cx="67320" cy="93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07FFEE1-C64C-4D45-9531-BD1AF249046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41127" y="6252553"/>
                  <a:ext cx="84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B529209-6589-44C1-ADE1-227934FF1472}"/>
                    </a:ext>
                  </a:extLst>
                </p14:cNvPr>
                <p14:cNvContentPartPr/>
                <p14:nvPr/>
              </p14:nvContentPartPr>
              <p14:xfrm>
                <a:off x="1333007" y="5982193"/>
                <a:ext cx="287280" cy="459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B529209-6589-44C1-ADE1-227934FF14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324007" y="5973553"/>
                  <a:ext cx="3049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DC7034F-0163-462C-9810-28D088B075D2}"/>
                    </a:ext>
                  </a:extLst>
                </p14:cNvPr>
                <p14:cNvContentPartPr/>
                <p14:nvPr/>
              </p14:nvContentPartPr>
              <p14:xfrm>
                <a:off x="1819367" y="5849713"/>
                <a:ext cx="383400" cy="574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DC7034F-0163-462C-9810-28D088B075D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810367" y="5840713"/>
                  <a:ext cx="4010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C1C8DA4-E991-457C-A8B9-2FB2ECF01989}"/>
                    </a:ext>
                  </a:extLst>
                </p14:cNvPr>
                <p14:cNvContentPartPr/>
                <p14:nvPr/>
              </p14:nvContentPartPr>
              <p14:xfrm>
                <a:off x="1744127" y="6132313"/>
                <a:ext cx="466920" cy="96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C1C8DA4-E991-457C-A8B9-2FB2ECF0198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735487" y="6123673"/>
                  <a:ext cx="48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9EE7019-9D54-4E4F-A2F2-CD9BF25D1BDC}"/>
                    </a:ext>
                  </a:extLst>
                </p14:cNvPr>
                <p14:cNvContentPartPr/>
                <p14:nvPr/>
              </p14:nvContentPartPr>
              <p14:xfrm>
                <a:off x="2018087" y="6233473"/>
                <a:ext cx="173520" cy="150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9EE7019-9D54-4E4F-A2F2-CD9BF25D1BD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009447" y="6224473"/>
                  <a:ext cx="191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B895DB-A19B-43DE-9FA0-0D7620DC63A5}"/>
                    </a:ext>
                  </a:extLst>
                </p14:cNvPr>
                <p14:cNvContentPartPr/>
                <p14:nvPr/>
              </p14:nvContentPartPr>
              <p14:xfrm>
                <a:off x="2560247" y="6148513"/>
                <a:ext cx="220320" cy="164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B895DB-A19B-43DE-9FA0-0D7620DC63A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551607" y="6139513"/>
                  <a:ext cx="237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27B0DEC-011D-4645-B591-001FF90AB07A}"/>
                    </a:ext>
                  </a:extLst>
                </p14:cNvPr>
                <p14:cNvContentPartPr/>
                <p14:nvPr/>
              </p14:nvContentPartPr>
              <p14:xfrm>
                <a:off x="2783087" y="6136633"/>
                <a:ext cx="211680" cy="160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27B0DEC-011D-4645-B591-001FF90AB07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774087" y="6127993"/>
                  <a:ext cx="22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EE66A5A-8ADF-4FDE-B591-5FC027C722A7}"/>
                    </a:ext>
                  </a:extLst>
                </p14:cNvPr>
                <p14:cNvContentPartPr/>
                <p14:nvPr/>
              </p14:nvContentPartPr>
              <p14:xfrm>
                <a:off x="2854007" y="6170473"/>
                <a:ext cx="291240" cy="5054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EE66A5A-8ADF-4FDE-B591-5FC027C722A7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845007" y="6161833"/>
                  <a:ext cx="308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B0E2F27-FB03-49C7-95B9-6306BB56B196}"/>
                    </a:ext>
                  </a:extLst>
                </p14:cNvPr>
                <p14:cNvContentPartPr/>
                <p14:nvPr/>
              </p14:nvContentPartPr>
              <p14:xfrm>
                <a:off x="3150287" y="5996233"/>
                <a:ext cx="37440" cy="21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B0E2F27-FB03-49C7-95B9-6306BB56B19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141287" y="5987233"/>
                  <a:ext cx="55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4367D3B-26BB-4FBA-BDFE-35F2C7D84E61}"/>
                    </a:ext>
                  </a:extLst>
                </p14:cNvPr>
                <p14:cNvContentPartPr/>
                <p14:nvPr/>
              </p14:nvContentPartPr>
              <p14:xfrm>
                <a:off x="3205367" y="6122953"/>
                <a:ext cx="178920" cy="165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4367D3B-26BB-4FBA-BDFE-35F2C7D84E6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96727" y="6114313"/>
                  <a:ext cx="19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9182122-E767-4711-A00A-B1BF297C2BCB}"/>
                    </a:ext>
                  </a:extLst>
                </p14:cNvPr>
                <p14:cNvContentPartPr/>
                <p14:nvPr/>
              </p14:nvContentPartPr>
              <p14:xfrm>
                <a:off x="3402647" y="5796433"/>
                <a:ext cx="629280" cy="534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9182122-E767-4711-A00A-B1BF297C2BC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94007" y="5787793"/>
                  <a:ext cx="6469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38431C1-A70C-49A3-9016-DEB1C83415E0}"/>
                    </a:ext>
                  </a:extLst>
                </p14:cNvPr>
                <p14:cNvContentPartPr/>
                <p14:nvPr/>
              </p14:nvContentPartPr>
              <p14:xfrm>
                <a:off x="3699287" y="6054913"/>
                <a:ext cx="286560" cy="63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38431C1-A70C-49A3-9016-DEB1C83415E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690287" y="6045913"/>
                  <a:ext cx="304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917FC6-4F8E-4F61-94CF-F4309E8B477E}"/>
                    </a:ext>
                  </a:extLst>
                </p14:cNvPr>
                <p14:cNvContentPartPr/>
                <p14:nvPr/>
              </p14:nvContentPartPr>
              <p14:xfrm>
                <a:off x="4215887" y="5887153"/>
                <a:ext cx="289440" cy="438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917FC6-4F8E-4F61-94CF-F4309E8B477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206887" y="5878513"/>
                  <a:ext cx="3070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1E3B85B-EAC7-4F9C-B7FE-3DB6ABD54C0E}"/>
                    </a:ext>
                  </a:extLst>
                </p14:cNvPr>
                <p14:cNvContentPartPr/>
                <p14:nvPr/>
              </p14:nvContentPartPr>
              <p14:xfrm>
                <a:off x="4419647" y="5838553"/>
                <a:ext cx="259920" cy="448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1E3B85B-EAC7-4F9C-B7FE-3DB6ABD54C0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410647" y="5829553"/>
                  <a:ext cx="2775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40D4F28-2815-47E9-9B72-397B66F28DF6}"/>
                    </a:ext>
                  </a:extLst>
                </p14:cNvPr>
                <p14:cNvContentPartPr/>
                <p14:nvPr/>
              </p14:nvContentPartPr>
              <p14:xfrm>
                <a:off x="4324607" y="6126553"/>
                <a:ext cx="214560" cy="22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40D4F28-2815-47E9-9B72-397B66F28DF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315607" y="6117913"/>
                  <a:ext cx="232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7270A3A-668E-418A-9368-55D5EC9B1756}"/>
                    </a:ext>
                  </a:extLst>
                </p14:cNvPr>
                <p14:cNvContentPartPr/>
                <p14:nvPr/>
              </p14:nvContentPartPr>
              <p14:xfrm>
                <a:off x="4518647" y="6181993"/>
                <a:ext cx="142200" cy="176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7270A3A-668E-418A-9368-55D5EC9B175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509647" y="6172993"/>
                  <a:ext cx="159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635730F-A554-453D-8BA9-2A33D330A456}"/>
                    </a:ext>
                  </a:extLst>
                </p14:cNvPr>
                <p14:cNvContentPartPr/>
                <p14:nvPr/>
              </p14:nvContentPartPr>
              <p14:xfrm>
                <a:off x="4882247" y="6280993"/>
                <a:ext cx="56160" cy="396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635730F-A554-453D-8BA9-2A33D330A456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873247" y="6271993"/>
                  <a:ext cx="73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0BEED23-43C9-42ED-8D6E-09F3B497E12B}"/>
                    </a:ext>
                  </a:extLst>
                </p14:cNvPr>
                <p14:cNvContentPartPr/>
                <p14:nvPr/>
              </p14:nvContentPartPr>
              <p14:xfrm>
                <a:off x="5298047" y="5897953"/>
                <a:ext cx="344880" cy="405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0BEED23-43C9-42ED-8D6E-09F3B497E12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289047" y="5888953"/>
                  <a:ext cx="362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B59B157-C5E6-4670-A76B-888B3A3CAAE8}"/>
                    </a:ext>
                  </a:extLst>
                </p14:cNvPr>
                <p14:cNvContentPartPr/>
                <p14:nvPr/>
              </p14:nvContentPartPr>
              <p14:xfrm>
                <a:off x="5654447" y="5922433"/>
                <a:ext cx="349920" cy="328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B59B157-C5E6-4670-A76B-888B3A3CAAE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645447" y="5913793"/>
                  <a:ext cx="367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A9BF6FF-24B9-4824-9A81-183B109B8EFB}"/>
                    </a:ext>
                  </a:extLst>
                </p14:cNvPr>
                <p14:cNvContentPartPr/>
                <p14:nvPr/>
              </p14:nvContentPartPr>
              <p14:xfrm>
                <a:off x="5870087" y="6072193"/>
                <a:ext cx="197280" cy="193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A9BF6FF-24B9-4824-9A81-183B109B8EFB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861447" y="6063193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C5B8126-A41F-4AA8-8641-6811D657BB89}"/>
                    </a:ext>
                  </a:extLst>
                </p14:cNvPr>
                <p14:cNvContentPartPr/>
                <p14:nvPr/>
              </p14:nvContentPartPr>
              <p14:xfrm>
                <a:off x="6152327" y="6117553"/>
                <a:ext cx="176400" cy="1328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C5B8126-A41F-4AA8-8641-6811D657BB8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143327" y="6108913"/>
                  <a:ext cx="194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7731F70-C57B-4D65-849A-A0FC0222B04F}"/>
                    </a:ext>
                  </a:extLst>
                </p14:cNvPr>
                <p14:cNvContentPartPr/>
                <p14:nvPr/>
              </p14:nvContentPartPr>
              <p14:xfrm>
                <a:off x="6514487" y="5771593"/>
                <a:ext cx="298080" cy="512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7731F70-C57B-4D65-849A-A0FC0222B04F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505847" y="5762593"/>
                  <a:ext cx="3157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95487A0-11A9-4CED-A9FB-CD0C866C49AE}"/>
                    </a:ext>
                  </a:extLst>
                </p14:cNvPr>
                <p14:cNvContentPartPr/>
                <p14:nvPr/>
              </p14:nvContentPartPr>
              <p14:xfrm>
                <a:off x="6375527" y="6021793"/>
                <a:ext cx="462960" cy="86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95487A0-11A9-4CED-A9FB-CD0C866C49AE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366527" y="6012793"/>
                  <a:ext cx="480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A81719C-B027-4850-BE84-8D1C5621A1B6}"/>
                    </a:ext>
                  </a:extLst>
                </p14:cNvPr>
                <p14:cNvContentPartPr/>
                <p14:nvPr/>
              </p14:nvContentPartPr>
              <p14:xfrm>
                <a:off x="6708887" y="6071473"/>
                <a:ext cx="621720" cy="230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A81719C-B027-4850-BE84-8D1C5621A1B6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699887" y="6062833"/>
                  <a:ext cx="639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3ED01DD-63B7-42DC-8D76-82E908D69297}"/>
                    </a:ext>
                  </a:extLst>
                </p14:cNvPr>
                <p14:cNvContentPartPr/>
                <p14:nvPr/>
              </p14:nvContentPartPr>
              <p14:xfrm>
                <a:off x="7015967" y="6077233"/>
                <a:ext cx="241920" cy="1965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3ED01DD-63B7-42DC-8D76-82E908D6929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007327" y="6068233"/>
                  <a:ext cx="259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33CB6B0-9F5E-4723-B7AA-10E92DB66C2A}"/>
                    </a:ext>
                  </a:extLst>
                </p14:cNvPr>
                <p14:cNvContentPartPr/>
                <p14:nvPr/>
              </p14:nvContentPartPr>
              <p14:xfrm>
                <a:off x="7314767" y="5869873"/>
                <a:ext cx="453960" cy="442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33CB6B0-9F5E-4723-B7AA-10E92DB66C2A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306127" y="5861233"/>
                  <a:ext cx="471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BC26961-254D-4116-90C3-AD3F1BA47791}"/>
                    </a:ext>
                  </a:extLst>
                </p14:cNvPr>
                <p14:cNvContentPartPr/>
                <p14:nvPr/>
              </p14:nvContentPartPr>
              <p14:xfrm>
                <a:off x="7780967" y="5793913"/>
                <a:ext cx="170640" cy="618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BC26961-254D-4116-90C3-AD3F1BA4779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772327" y="5784913"/>
                  <a:ext cx="188280" cy="63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39E48E4-C5EB-4D9C-BB9E-DFBBC2FEEB8A}"/>
                  </a:ext>
                </a:extLst>
              </p14:cNvPr>
              <p14:cNvContentPartPr/>
              <p14:nvPr/>
            </p14:nvContentPartPr>
            <p14:xfrm>
              <a:off x="3751874" y="1623904"/>
              <a:ext cx="206640" cy="3823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39E48E4-C5EB-4D9C-BB9E-DFBBC2FEEB8A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3743234" y="1615264"/>
                <a:ext cx="224280" cy="3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B637713C-1795-490F-934C-91915C754298}"/>
              </a:ext>
            </a:extLst>
          </p:cNvPr>
          <p:cNvGrpSpPr/>
          <p:nvPr/>
        </p:nvGrpSpPr>
        <p:grpSpPr>
          <a:xfrm>
            <a:off x="4139594" y="1598704"/>
            <a:ext cx="1356480" cy="381600"/>
            <a:chOff x="4139594" y="1598704"/>
            <a:chExt cx="135648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BFCF5F7-5670-41E3-B764-27EF9664ACB2}"/>
                    </a:ext>
                  </a:extLst>
                </p14:cNvPr>
                <p14:cNvContentPartPr/>
                <p14:nvPr/>
              </p14:nvContentPartPr>
              <p14:xfrm>
                <a:off x="4139594" y="1644784"/>
                <a:ext cx="161640" cy="3164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BFCF5F7-5670-41E3-B764-27EF9664ACB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130594" y="1635784"/>
                  <a:ext cx="179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29C0858-06A1-40DC-B172-6E5F3A5B189D}"/>
                    </a:ext>
                  </a:extLst>
                </p14:cNvPr>
                <p14:cNvContentPartPr/>
                <p14:nvPr/>
              </p14:nvContentPartPr>
              <p14:xfrm>
                <a:off x="4231754" y="1769344"/>
                <a:ext cx="138600" cy="1638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29C0858-06A1-40DC-B172-6E5F3A5B189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222754" y="1760704"/>
                  <a:ext cx="156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942ED32-3897-4675-A991-3E67EFFD0EF3}"/>
                    </a:ext>
                  </a:extLst>
                </p14:cNvPr>
                <p14:cNvContentPartPr/>
                <p14:nvPr/>
              </p14:nvContentPartPr>
              <p14:xfrm>
                <a:off x="4405994" y="1619944"/>
                <a:ext cx="106560" cy="3308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942ED32-3897-4675-A991-3E67EFFD0EF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397354" y="1611304"/>
                  <a:ext cx="124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F55C435-B75F-45BD-A04D-532C24CC52BE}"/>
                    </a:ext>
                  </a:extLst>
                </p14:cNvPr>
                <p14:cNvContentPartPr/>
                <p14:nvPr/>
              </p14:nvContentPartPr>
              <p14:xfrm>
                <a:off x="4524434" y="1813984"/>
                <a:ext cx="36000" cy="712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F55C435-B75F-45BD-A04D-532C24CC52B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515434" y="1805344"/>
                  <a:ext cx="53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D3E375C-6B3E-4B5B-B891-E5F270AB45B3}"/>
                    </a:ext>
                  </a:extLst>
                </p14:cNvPr>
                <p14:cNvContentPartPr/>
                <p14:nvPr/>
              </p14:nvContentPartPr>
              <p14:xfrm>
                <a:off x="4600034" y="1790944"/>
                <a:ext cx="134640" cy="1231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D3E375C-6B3E-4B5B-B891-E5F270AB45B3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591034" y="1781944"/>
                  <a:ext cx="152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B700992-73BC-4400-BBEC-8817A28F6B3A}"/>
                    </a:ext>
                  </a:extLst>
                </p14:cNvPr>
                <p14:cNvContentPartPr/>
                <p14:nvPr/>
              </p14:nvContentPartPr>
              <p14:xfrm>
                <a:off x="4713074" y="1600144"/>
                <a:ext cx="119880" cy="2653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B700992-73BC-4400-BBEC-8817A28F6B3A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704434" y="1591144"/>
                  <a:ext cx="137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F2D696E-0627-42E0-9CED-DAAF24917694}"/>
                    </a:ext>
                  </a:extLst>
                </p14:cNvPr>
                <p14:cNvContentPartPr/>
                <p14:nvPr/>
              </p14:nvContentPartPr>
              <p14:xfrm>
                <a:off x="4785434" y="1732624"/>
                <a:ext cx="138960" cy="1494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F2D696E-0627-42E0-9CED-DAAF24917694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776434" y="1723984"/>
                  <a:ext cx="156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398D409-F9CB-4A2F-9A89-269AC74025EF}"/>
                    </a:ext>
                  </a:extLst>
                </p14:cNvPr>
                <p14:cNvContentPartPr/>
                <p14:nvPr/>
              </p14:nvContentPartPr>
              <p14:xfrm>
                <a:off x="4957874" y="1715344"/>
                <a:ext cx="179640" cy="195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398D409-F9CB-4A2F-9A89-269AC74025EF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948874" y="1706344"/>
                  <a:ext cx="197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E57F04F-A87E-4BB2-8D2A-44D54ED9578E}"/>
                    </a:ext>
                  </a:extLst>
                </p14:cNvPr>
                <p14:cNvContentPartPr/>
                <p14:nvPr/>
              </p14:nvContentPartPr>
              <p14:xfrm>
                <a:off x="5150834" y="1598704"/>
                <a:ext cx="199080" cy="3816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E57F04F-A87E-4BB2-8D2A-44D54ED9578E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141834" y="1590064"/>
                  <a:ext cx="2167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12DDAA5-DB78-48CC-99FD-DA40E83FBE39}"/>
                    </a:ext>
                  </a:extLst>
                </p14:cNvPr>
                <p14:cNvContentPartPr/>
                <p14:nvPr/>
              </p14:nvContentPartPr>
              <p14:xfrm>
                <a:off x="5440994" y="1738384"/>
                <a:ext cx="37800" cy="26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12DDAA5-DB78-48CC-99FD-DA40E83FBE39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431994" y="1729744"/>
                  <a:ext cx="55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333CA15-E801-4C39-A8B7-C42ECF589389}"/>
                    </a:ext>
                  </a:extLst>
                </p14:cNvPr>
                <p14:cNvContentPartPr/>
                <p14:nvPr/>
              </p14:nvContentPartPr>
              <p14:xfrm>
                <a:off x="5456834" y="1907944"/>
                <a:ext cx="39240" cy="295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333CA15-E801-4C39-A8B7-C42ECF589389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448194" y="1898944"/>
                  <a:ext cx="568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9F1A87D-ED83-4DEE-8295-AC58DFD1D739}"/>
                  </a:ext>
                </a:extLst>
              </p14:cNvPr>
              <p14:cNvContentPartPr/>
              <p14:nvPr/>
            </p14:nvContentPartPr>
            <p14:xfrm>
              <a:off x="5728994" y="6522064"/>
              <a:ext cx="1497960" cy="550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9F1A87D-ED83-4DEE-8295-AC58DFD1D739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5720354" y="6513424"/>
                <a:ext cx="151560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3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9A380D-4CC9-4DB0-8916-1BB4C884D8C7}"/>
              </a:ext>
            </a:extLst>
          </p:cNvPr>
          <p:cNvGrpSpPr/>
          <p:nvPr/>
        </p:nvGrpSpPr>
        <p:grpSpPr>
          <a:xfrm>
            <a:off x="356687" y="50665"/>
            <a:ext cx="10812240" cy="1481040"/>
            <a:chOff x="356687" y="68833"/>
            <a:chExt cx="10812240" cy="14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48EEB9-D893-4B7B-881A-93338669ED5B}"/>
                    </a:ext>
                  </a:extLst>
                </p14:cNvPr>
                <p14:cNvContentPartPr/>
                <p14:nvPr/>
              </p14:nvContentPartPr>
              <p14:xfrm>
                <a:off x="536687" y="367633"/>
                <a:ext cx="143640" cy="26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48EEB9-D893-4B7B-881A-93338669ED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7687" y="358633"/>
                  <a:ext cx="161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65A7CF-8BBF-4107-A934-AFFAFC61E203}"/>
                    </a:ext>
                  </a:extLst>
                </p14:cNvPr>
                <p14:cNvContentPartPr/>
                <p14:nvPr/>
              </p14:nvContentPartPr>
              <p14:xfrm>
                <a:off x="356687" y="597313"/>
                <a:ext cx="398880" cy="5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65A7CF-8BBF-4107-A934-AFFAFC61E2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687" y="588313"/>
                  <a:ext cx="41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AF8239-4341-4FD3-B3D1-642F57E28E26}"/>
                    </a:ext>
                  </a:extLst>
                </p14:cNvPr>
                <p14:cNvContentPartPr/>
                <p14:nvPr/>
              </p14:nvContentPartPr>
              <p14:xfrm>
                <a:off x="370367" y="300313"/>
                <a:ext cx="514080" cy="14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AF8239-4341-4FD3-B3D1-642F57E28E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727" y="291673"/>
                  <a:ext cx="53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9E2172-52A3-4428-806E-272D4D9E61BF}"/>
                    </a:ext>
                  </a:extLst>
                </p14:cNvPr>
                <p14:cNvContentPartPr/>
                <p14:nvPr/>
              </p14:nvContentPartPr>
              <p14:xfrm>
                <a:off x="985967" y="142633"/>
                <a:ext cx="369720" cy="50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9E2172-52A3-4428-806E-272D4D9E61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7327" y="133633"/>
                  <a:ext cx="3873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BD4FD5-DFA3-41B4-9D80-BFDFD539919E}"/>
                    </a:ext>
                  </a:extLst>
                </p14:cNvPr>
                <p14:cNvContentPartPr/>
                <p14:nvPr/>
              </p14:nvContentPartPr>
              <p14:xfrm>
                <a:off x="936647" y="469873"/>
                <a:ext cx="303120" cy="59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BD4FD5-DFA3-41B4-9D80-BFDFD53991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7647" y="460873"/>
                  <a:ext cx="320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8601CC-2843-4533-AB7D-5E1C3A4547AF}"/>
                    </a:ext>
                  </a:extLst>
                </p14:cNvPr>
                <p14:cNvContentPartPr/>
                <p14:nvPr/>
              </p14:nvContentPartPr>
              <p14:xfrm>
                <a:off x="1712447" y="614233"/>
                <a:ext cx="29520" cy="3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8601CC-2843-4533-AB7D-5E1C3A4547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3807" y="605593"/>
                  <a:ext cx="47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79F370-2BD3-46DE-9D6C-6E3CB4E746FF}"/>
                    </a:ext>
                  </a:extLst>
                </p14:cNvPr>
                <p14:cNvContentPartPr/>
                <p14:nvPr/>
              </p14:nvContentPartPr>
              <p14:xfrm>
                <a:off x="1924127" y="450433"/>
                <a:ext cx="237960" cy="18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79F370-2BD3-46DE-9D6C-6E3CB4E746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5127" y="441433"/>
                  <a:ext cx="255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149539-A0A4-4C80-9451-30BB6A4D71AD}"/>
                    </a:ext>
                  </a:extLst>
                </p14:cNvPr>
                <p14:cNvContentPartPr/>
                <p14:nvPr/>
              </p14:nvContentPartPr>
              <p14:xfrm>
                <a:off x="2289527" y="362593"/>
                <a:ext cx="162000" cy="27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149539-A0A4-4C80-9451-30BB6A4D71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0887" y="353593"/>
                  <a:ext cx="179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8EF02F-907F-46D4-A291-258ECECEEF60}"/>
                    </a:ext>
                  </a:extLst>
                </p14:cNvPr>
                <p14:cNvContentPartPr/>
                <p14:nvPr/>
              </p14:nvContentPartPr>
              <p14:xfrm>
                <a:off x="2563127" y="354673"/>
                <a:ext cx="238320" cy="21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8EF02F-907F-46D4-A291-258ECECEEF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4487" y="346033"/>
                  <a:ext cx="255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88CA15-9260-456C-9E9C-5A3A94462BC9}"/>
                    </a:ext>
                  </a:extLst>
                </p14:cNvPr>
                <p14:cNvContentPartPr/>
                <p14:nvPr/>
              </p14:nvContentPartPr>
              <p14:xfrm>
                <a:off x="3053807" y="347833"/>
                <a:ext cx="176400" cy="28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88CA15-9260-456C-9E9C-5A3A94462B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44807" y="338833"/>
                  <a:ext cx="194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4F9B11-6FA3-4DC3-8B52-743FF8162413}"/>
                    </a:ext>
                  </a:extLst>
                </p14:cNvPr>
                <p14:cNvContentPartPr/>
                <p14:nvPr/>
              </p14:nvContentPartPr>
              <p14:xfrm>
                <a:off x="3154247" y="217873"/>
                <a:ext cx="272880" cy="270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4F9B11-6FA3-4DC3-8B52-743FF81624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5607" y="208873"/>
                  <a:ext cx="290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08F417-F7BA-47B2-BD2F-AECCC2972815}"/>
                    </a:ext>
                  </a:extLst>
                </p14:cNvPr>
                <p14:cNvContentPartPr/>
                <p14:nvPr/>
              </p14:nvContentPartPr>
              <p14:xfrm>
                <a:off x="3425687" y="326953"/>
                <a:ext cx="273240" cy="24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08F417-F7BA-47B2-BD2F-AECCC29728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6687" y="317953"/>
                  <a:ext cx="290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59875E-D64F-4918-ADB3-D994F201E390}"/>
                    </a:ext>
                  </a:extLst>
                </p14:cNvPr>
                <p14:cNvContentPartPr/>
                <p14:nvPr/>
              </p14:nvContentPartPr>
              <p14:xfrm>
                <a:off x="3977207" y="573193"/>
                <a:ext cx="3960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59875E-D64F-4918-ADB3-D994F201E3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8207" y="564553"/>
                  <a:ext cx="57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3173BF-4FC7-4D55-9A8C-1C00554BDE9D}"/>
                    </a:ext>
                  </a:extLst>
                </p14:cNvPr>
                <p14:cNvContentPartPr/>
                <p14:nvPr/>
              </p14:nvContentPartPr>
              <p14:xfrm>
                <a:off x="4222367" y="357553"/>
                <a:ext cx="134640" cy="23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3173BF-4FC7-4D55-9A8C-1C00554BDE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3367" y="348913"/>
                  <a:ext cx="152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76A691-ED95-4D89-A2C6-7E571FD32741}"/>
                    </a:ext>
                  </a:extLst>
                </p14:cNvPr>
                <p14:cNvContentPartPr/>
                <p14:nvPr/>
              </p14:nvContentPartPr>
              <p14:xfrm>
                <a:off x="4576247" y="636913"/>
                <a:ext cx="100800" cy="19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76A691-ED95-4D89-A2C6-7E571FD327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7607" y="627913"/>
                  <a:ext cx="118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714E7C-7BA0-4525-ACDC-AB1F2402D04C}"/>
                    </a:ext>
                  </a:extLst>
                </p14:cNvPr>
                <p14:cNvContentPartPr/>
                <p14:nvPr/>
              </p14:nvContentPartPr>
              <p14:xfrm>
                <a:off x="4999607" y="169993"/>
                <a:ext cx="271080" cy="44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714E7C-7BA0-4525-ACDC-AB1F2402D0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0607" y="160993"/>
                  <a:ext cx="288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6E0BF1-8EF2-4B5E-81D0-11A449D8FFBD}"/>
                    </a:ext>
                  </a:extLst>
                </p14:cNvPr>
                <p14:cNvContentPartPr/>
                <p14:nvPr/>
              </p14:nvContentPartPr>
              <p14:xfrm>
                <a:off x="4935167" y="356113"/>
                <a:ext cx="33588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6E0BF1-8EF2-4B5E-81D0-11A449D8FF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6527" y="347473"/>
                  <a:ext cx="353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4000EE-8E52-4B03-8C8A-0457FB20C735}"/>
                    </a:ext>
                  </a:extLst>
                </p14:cNvPr>
                <p14:cNvContentPartPr/>
                <p14:nvPr/>
              </p14:nvContentPartPr>
              <p14:xfrm>
                <a:off x="5365367" y="128953"/>
                <a:ext cx="205920" cy="41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4000EE-8E52-4B03-8C8A-0457FB20C7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6727" y="119953"/>
                  <a:ext cx="2235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B396BE-5349-42B1-8837-C2DA0EFB7A84}"/>
                    </a:ext>
                  </a:extLst>
                </p14:cNvPr>
                <p14:cNvContentPartPr/>
                <p14:nvPr/>
              </p14:nvContentPartPr>
              <p14:xfrm>
                <a:off x="5665967" y="365833"/>
                <a:ext cx="197280" cy="16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B396BE-5349-42B1-8837-C2DA0EFB7A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6967" y="357193"/>
                  <a:ext cx="214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E4B725-55FF-4515-B9D2-4D26ED350CD6}"/>
                    </a:ext>
                  </a:extLst>
                </p14:cNvPr>
                <p14:cNvContentPartPr/>
                <p14:nvPr/>
              </p14:nvContentPartPr>
              <p14:xfrm>
                <a:off x="5905367" y="379153"/>
                <a:ext cx="264960" cy="180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E4B725-55FF-4515-B9D2-4D26ED350C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6367" y="370153"/>
                  <a:ext cx="28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251C54-5D43-4A20-93AA-5F0C060FC917}"/>
                    </a:ext>
                  </a:extLst>
                </p14:cNvPr>
                <p14:cNvContentPartPr/>
                <p14:nvPr/>
              </p14:nvContentPartPr>
              <p14:xfrm>
                <a:off x="6568127" y="253513"/>
                <a:ext cx="203400" cy="30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251C54-5D43-4A20-93AA-5F0C060FC9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9487" y="244873"/>
                  <a:ext cx="221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1FA5-6813-4050-869F-55874A9371F7}"/>
                    </a:ext>
                  </a:extLst>
                </p14:cNvPr>
                <p14:cNvContentPartPr/>
                <p14:nvPr/>
              </p14:nvContentPartPr>
              <p14:xfrm>
                <a:off x="6711767" y="68833"/>
                <a:ext cx="369360" cy="29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1FA5-6813-4050-869F-55874A9371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2767" y="59833"/>
                  <a:ext cx="387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5CEF18-3A4A-4A17-A957-F102B5600064}"/>
                    </a:ext>
                  </a:extLst>
                </p14:cNvPr>
                <p14:cNvContentPartPr/>
                <p14:nvPr/>
              </p14:nvContentPartPr>
              <p14:xfrm>
                <a:off x="7209647" y="356113"/>
                <a:ext cx="96120" cy="13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5CEF18-3A4A-4A17-A957-F102B56000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00647" y="347473"/>
                  <a:ext cx="113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D07026C-2B00-4DDC-A67A-C7CC074E4590}"/>
                    </a:ext>
                  </a:extLst>
                </p14:cNvPr>
                <p14:cNvContentPartPr/>
                <p14:nvPr/>
              </p14:nvContentPartPr>
              <p14:xfrm>
                <a:off x="7446167" y="299953"/>
                <a:ext cx="231480" cy="19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D07026C-2B00-4DDC-A67A-C7CC074E45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7167" y="290953"/>
                  <a:ext cx="249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393B5A-4E1C-4269-96C0-14DDE64C265E}"/>
                    </a:ext>
                  </a:extLst>
                </p14:cNvPr>
                <p14:cNvContentPartPr/>
                <p14:nvPr/>
              </p14:nvContentPartPr>
              <p14:xfrm>
                <a:off x="7988327" y="311473"/>
                <a:ext cx="259200" cy="216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393B5A-4E1C-4269-96C0-14DDE64C26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9687" y="302833"/>
                  <a:ext cx="276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007E67-DDB0-4B3B-87A6-6E5DC56CEA42}"/>
                    </a:ext>
                  </a:extLst>
                </p14:cNvPr>
                <p14:cNvContentPartPr/>
                <p14:nvPr/>
              </p14:nvContentPartPr>
              <p14:xfrm>
                <a:off x="8359127" y="363313"/>
                <a:ext cx="362520" cy="12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007E67-DDB0-4B3B-87A6-6E5DC56CEA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50487" y="354313"/>
                  <a:ext cx="380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E1E206-399C-4E8C-803D-A4DAE61AA8AB}"/>
                    </a:ext>
                  </a:extLst>
                </p14:cNvPr>
                <p14:cNvContentPartPr/>
                <p14:nvPr/>
              </p14:nvContentPartPr>
              <p14:xfrm>
                <a:off x="8791847" y="367273"/>
                <a:ext cx="20520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E1E206-399C-4E8C-803D-A4DAE61AA8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83207" y="358273"/>
                  <a:ext cx="22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6D1477-2B58-41B8-B8F1-23C8B5C16973}"/>
                    </a:ext>
                  </a:extLst>
                </p14:cNvPr>
                <p14:cNvContentPartPr/>
                <p14:nvPr/>
              </p14:nvContentPartPr>
              <p14:xfrm>
                <a:off x="9058247" y="256753"/>
                <a:ext cx="201960" cy="27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6D1477-2B58-41B8-B8F1-23C8B5C169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49247" y="247753"/>
                  <a:ext cx="219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8D8A933-CFF5-4F55-9406-7933665278C7}"/>
                    </a:ext>
                  </a:extLst>
                </p14:cNvPr>
                <p14:cNvContentPartPr/>
                <p14:nvPr/>
              </p14:nvContentPartPr>
              <p14:xfrm>
                <a:off x="9207647" y="159553"/>
                <a:ext cx="276120" cy="37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8D8A933-CFF5-4F55-9406-7933665278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98647" y="150913"/>
                  <a:ext cx="293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05BD3F-E127-45A9-BB65-4EFE8620A9A4}"/>
                    </a:ext>
                  </a:extLst>
                </p14:cNvPr>
                <p14:cNvContentPartPr/>
                <p14:nvPr/>
              </p14:nvContentPartPr>
              <p14:xfrm>
                <a:off x="9372527" y="372313"/>
                <a:ext cx="204840" cy="12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05BD3F-E127-45A9-BB65-4EFE8620A9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63887" y="363313"/>
                  <a:ext cx="22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8A1FCA-FEDD-4A89-B2CF-6AA89BC60DF7}"/>
                    </a:ext>
                  </a:extLst>
                </p14:cNvPr>
                <p14:cNvContentPartPr/>
                <p14:nvPr/>
              </p14:nvContentPartPr>
              <p14:xfrm>
                <a:off x="9628487" y="350713"/>
                <a:ext cx="230400" cy="20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8A1FCA-FEDD-4A89-B2CF-6AA89BC60D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19847" y="341713"/>
                  <a:ext cx="248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CE8081-7886-4B9A-B879-C10D43168CF9}"/>
                    </a:ext>
                  </a:extLst>
                </p14:cNvPr>
                <p14:cNvContentPartPr/>
                <p14:nvPr/>
              </p14:nvContentPartPr>
              <p14:xfrm>
                <a:off x="10109087" y="146953"/>
                <a:ext cx="408600" cy="44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CE8081-7886-4B9A-B879-C10D43168C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00447" y="137953"/>
                  <a:ext cx="426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238750-7F8E-40EC-8D32-B7BCF20F4D5E}"/>
                    </a:ext>
                  </a:extLst>
                </p14:cNvPr>
                <p14:cNvContentPartPr/>
                <p14:nvPr/>
              </p14:nvContentPartPr>
              <p14:xfrm>
                <a:off x="10371527" y="134353"/>
                <a:ext cx="345960" cy="420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238750-7F8E-40EC-8D32-B7BCF20F4D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62887" y="125353"/>
                  <a:ext cx="363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9E8505-B0AF-46DF-B466-85797A267902}"/>
                    </a:ext>
                  </a:extLst>
                </p14:cNvPr>
                <p14:cNvContentPartPr/>
                <p14:nvPr/>
              </p14:nvContentPartPr>
              <p14:xfrm>
                <a:off x="10730087" y="424513"/>
                <a:ext cx="155880" cy="12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9E8505-B0AF-46DF-B466-85797A2679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21447" y="415513"/>
                  <a:ext cx="173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8B7E63-08D6-4CCF-9EC8-E6DC28BAF5A2}"/>
                    </a:ext>
                  </a:extLst>
                </p14:cNvPr>
                <p14:cNvContentPartPr/>
                <p14:nvPr/>
              </p14:nvContentPartPr>
              <p14:xfrm>
                <a:off x="10912607" y="432793"/>
                <a:ext cx="256320" cy="198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8B7E63-08D6-4CCF-9EC8-E6DC28BAF5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03607" y="424153"/>
                  <a:ext cx="273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7B72CC-BB7C-4B85-8DA3-AA59FF583A5A}"/>
                    </a:ext>
                  </a:extLst>
                </p14:cNvPr>
                <p14:cNvContentPartPr/>
                <p14:nvPr/>
              </p14:nvContentPartPr>
              <p14:xfrm>
                <a:off x="481967" y="1009513"/>
                <a:ext cx="360720" cy="31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7B72CC-BB7C-4B85-8DA3-AA59FF583A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967" y="1000513"/>
                  <a:ext cx="378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35737B-B210-47E6-8188-9FCCBABBD418}"/>
                    </a:ext>
                  </a:extLst>
                </p14:cNvPr>
                <p14:cNvContentPartPr/>
                <p14:nvPr/>
              </p14:nvContentPartPr>
              <p14:xfrm>
                <a:off x="859247" y="1110673"/>
                <a:ext cx="162720" cy="15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35737B-B210-47E6-8188-9FCCBABBD4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0247" y="1102033"/>
                  <a:ext cx="180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A48BD5-55D4-4309-8438-4FF770926DBC}"/>
                    </a:ext>
                  </a:extLst>
                </p14:cNvPr>
                <p14:cNvContentPartPr/>
                <p14:nvPr/>
              </p14:nvContentPartPr>
              <p14:xfrm>
                <a:off x="1067687" y="1096273"/>
                <a:ext cx="366480" cy="14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A48BD5-55D4-4309-8438-4FF770926D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9047" y="1087273"/>
                  <a:ext cx="384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A50542-6D60-4C41-9B14-2296A1189846}"/>
                    </a:ext>
                  </a:extLst>
                </p14:cNvPr>
                <p14:cNvContentPartPr/>
                <p14:nvPr/>
              </p14:nvContentPartPr>
              <p14:xfrm>
                <a:off x="1498607" y="1085473"/>
                <a:ext cx="241200" cy="18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A50542-6D60-4C41-9B14-2296A11898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89967" y="1076473"/>
                  <a:ext cx="258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978DDC-C1DE-4C99-989A-94DD2CA906B3}"/>
                    </a:ext>
                  </a:extLst>
                </p14:cNvPr>
                <p14:cNvContentPartPr/>
                <p14:nvPr/>
              </p14:nvContentPartPr>
              <p14:xfrm>
                <a:off x="2193047" y="993313"/>
                <a:ext cx="213480" cy="244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978DDC-C1DE-4C99-989A-94DD2CA906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84407" y="984313"/>
                  <a:ext cx="231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F49037-B656-45B2-9C3F-4A3126C36B0C}"/>
                    </a:ext>
                  </a:extLst>
                </p14:cNvPr>
                <p14:cNvContentPartPr/>
                <p14:nvPr/>
              </p14:nvContentPartPr>
              <p14:xfrm>
                <a:off x="2354687" y="1091593"/>
                <a:ext cx="156600" cy="13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F49037-B656-45B2-9C3F-4A3126C36B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46047" y="1082593"/>
                  <a:ext cx="174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AB4B83-1E87-4BB5-9E6A-917A921FF038}"/>
                    </a:ext>
                  </a:extLst>
                </p14:cNvPr>
                <p14:cNvContentPartPr/>
                <p14:nvPr/>
              </p14:nvContentPartPr>
              <p14:xfrm>
                <a:off x="2583287" y="1084393"/>
                <a:ext cx="34308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AB4B83-1E87-4BB5-9E6A-917A921FF0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74647" y="1075753"/>
                  <a:ext cx="360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4507A0-73D0-4C9E-8C8C-6A705A6FC514}"/>
                    </a:ext>
                  </a:extLst>
                </p14:cNvPr>
                <p14:cNvContentPartPr/>
                <p14:nvPr/>
              </p14:nvContentPartPr>
              <p14:xfrm>
                <a:off x="3037607" y="1087633"/>
                <a:ext cx="343080" cy="167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4507A0-73D0-4C9E-8C8C-6A705A6FC5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28967" y="1078993"/>
                  <a:ext cx="36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B17EE9-68F4-44B9-8985-59419C2CD252}"/>
                    </a:ext>
                  </a:extLst>
                </p14:cNvPr>
                <p14:cNvContentPartPr/>
                <p14:nvPr/>
              </p14:nvContentPartPr>
              <p14:xfrm>
                <a:off x="3509567" y="1104913"/>
                <a:ext cx="131400" cy="164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B17EE9-68F4-44B9-8985-59419C2CD2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00567" y="1096273"/>
                  <a:ext cx="149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115DD9-B141-443B-848A-F8FE4DD4F8B2}"/>
                    </a:ext>
                  </a:extLst>
                </p14:cNvPr>
                <p14:cNvContentPartPr/>
                <p14:nvPr/>
              </p14:nvContentPartPr>
              <p14:xfrm>
                <a:off x="3697487" y="1157473"/>
                <a:ext cx="195120" cy="10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115DD9-B141-443B-848A-F8FE4DD4F8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88487" y="1148473"/>
                  <a:ext cx="212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6FE145-49EF-452D-9BE2-88EDADE1245B}"/>
                    </a:ext>
                  </a:extLst>
                </p14:cNvPr>
                <p14:cNvContentPartPr/>
                <p14:nvPr/>
              </p14:nvContentPartPr>
              <p14:xfrm>
                <a:off x="4105007" y="915913"/>
                <a:ext cx="223920" cy="34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6FE145-49EF-452D-9BE2-88EDADE124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96367" y="906913"/>
                  <a:ext cx="241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B35FA-75F5-4E0A-ACCA-1E43A850FEBA}"/>
                    </a:ext>
                  </a:extLst>
                </p14:cNvPr>
                <p14:cNvContentPartPr/>
                <p14:nvPr/>
              </p14:nvContentPartPr>
              <p14:xfrm>
                <a:off x="4115087" y="1112833"/>
                <a:ext cx="354960" cy="43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B35FA-75F5-4E0A-ACCA-1E43A850FE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6447" y="1103833"/>
                  <a:ext cx="372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C69337-0BF2-475E-BE9B-549C334C0F32}"/>
                    </a:ext>
                  </a:extLst>
                </p14:cNvPr>
                <p14:cNvContentPartPr/>
                <p14:nvPr/>
              </p14:nvContentPartPr>
              <p14:xfrm>
                <a:off x="4868927" y="1077193"/>
                <a:ext cx="220320" cy="19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C69337-0BF2-475E-BE9B-549C334C0F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59927" y="1068553"/>
                  <a:ext cx="23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B03139-0FFB-462C-BB6C-B78B5BED23D7}"/>
                    </a:ext>
                  </a:extLst>
                </p14:cNvPr>
                <p14:cNvContentPartPr/>
                <p14:nvPr/>
              </p14:nvContentPartPr>
              <p14:xfrm>
                <a:off x="5139647" y="1012033"/>
                <a:ext cx="203400" cy="20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B03139-0FFB-462C-BB6C-B78B5BED23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31007" y="1003033"/>
                  <a:ext cx="221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944F76-42CD-4A47-96D0-47884C3BFE7F}"/>
                    </a:ext>
                  </a:extLst>
                </p14:cNvPr>
                <p14:cNvContentPartPr/>
                <p14:nvPr/>
              </p14:nvContentPartPr>
              <p14:xfrm>
                <a:off x="5320367" y="1048753"/>
                <a:ext cx="208080" cy="16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944F76-42CD-4A47-96D0-47884C3BFE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1727" y="1040113"/>
                  <a:ext cx="225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505B23-99BE-4059-BFAD-2008981DDA4B}"/>
                    </a:ext>
                  </a:extLst>
                </p14:cNvPr>
                <p14:cNvContentPartPr/>
                <p14:nvPr/>
              </p14:nvContentPartPr>
              <p14:xfrm>
                <a:off x="5600447" y="1083673"/>
                <a:ext cx="271800" cy="15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505B23-99BE-4059-BFAD-2008981DDA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91447" y="1075033"/>
                  <a:ext cx="28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E130F3-AF14-41F7-AB7B-93A55AA1C208}"/>
                    </a:ext>
                  </a:extLst>
                </p14:cNvPr>
                <p14:cNvContentPartPr/>
                <p14:nvPr/>
              </p14:nvContentPartPr>
              <p14:xfrm>
                <a:off x="5818247" y="878113"/>
                <a:ext cx="226080" cy="324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E130F3-AF14-41F7-AB7B-93A55AA1C2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09607" y="869473"/>
                  <a:ext cx="243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BCF119-AC17-4392-BBAA-C907D1C67552}"/>
                    </a:ext>
                  </a:extLst>
                </p14:cNvPr>
                <p14:cNvContentPartPr/>
                <p14:nvPr/>
              </p14:nvContentPartPr>
              <p14:xfrm>
                <a:off x="6339887" y="1014193"/>
                <a:ext cx="337320" cy="253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BCF119-AC17-4392-BBAA-C907D1C675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31247" y="1005553"/>
                  <a:ext cx="354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D241EE-3D7A-49FB-BCBE-37D82720E2D7}"/>
                    </a:ext>
                  </a:extLst>
                </p14:cNvPr>
                <p14:cNvContentPartPr/>
                <p14:nvPr/>
              </p14:nvContentPartPr>
              <p14:xfrm>
                <a:off x="6616367" y="1061353"/>
                <a:ext cx="200880" cy="14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D241EE-3D7A-49FB-BCBE-37D82720E2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07367" y="1052353"/>
                  <a:ext cx="218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57BC1F-59D6-4A47-9A5D-D6A48F1DFF0B}"/>
                    </a:ext>
                  </a:extLst>
                </p14:cNvPr>
                <p14:cNvContentPartPr/>
                <p14:nvPr/>
              </p14:nvContentPartPr>
              <p14:xfrm>
                <a:off x="6940007" y="766513"/>
                <a:ext cx="274680" cy="42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57BC1F-59D6-4A47-9A5D-D6A48F1DFF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31367" y="757873"/>
                  <a:ext cx="2923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48FA55-7BB4-423B-B8B8-A597A12DB0F9}"/>
                    </a:ext>
                  </a:extLst>
                </p14:cNvPr>
                <p14:cNvContentPartPr/>
                <p14:nvPr/>
              </p14:nvContentPartPr>
              <p14:xfrm>
                <a:off x="7107047" y="1036513"/>
                <a:ext cx="170280" cy="16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48FA55-7BB4-423B-B8B8-A597A12DB0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98407" y="1027873"/>
                  <a:ext cx="187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FB561E-96D6-4D88-A027-B952260430D8}"/>
                    </a:ext>
                  </a:extLst>
                </p14:cNvPr>
                <p14:cNvContentPartPr/>
                <p14:nvPr/>
              </p14:nvContentPartPr>
              <p14:xfrm>
                <a:off x="7362287" y="1001233"/>
                <a:ext cx="224640" cy="19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FB561E-96D6-4D88-A027-B952260430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53287" y="992233"/>
                  <a:ext cx="242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F14CB6-56F3-4043-810A-3CE5E1D4C959}"/>
                    </a:ext>
                  </a:extLst>
                </p14:cNvPr>
                <p14:cNvContentPartPr/>
                <p14:nvPr/>
              </p14:nvContentPartPr>
              <p14:xfrm>
                <a:off x="7561367" y="983593"/>
                <a:ext cx="274680" cy="252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F14CB6-56F3-4043-810A-3CE5E1D4C9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2367" y="974593"/>
                  <a:ext cx="292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535104-CECC-416C-BE02-191E20E8A424}"/>
                    </a:ext>
                  </a:extLst>
                </p14:cNvPr>
                <p14:cNvContentPartPr/>
                <p14:nvPr/>
              </p14:nvContentPartPr>
              <p14:xfrm>
                <a:off x="8226287" y="1086193"/>
                <a:ext cx="182880" cy="142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535104-CECC-416C-BE02-191E20E8A4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7647" y="1077193"/>
                  <a:ext cx="200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858A55-475D-4A9D-AD6E-5D0D14850C2C}"/>
                    </a:ext>
                  </a:extLst>
                </p14:cNvPr>
                <p14:cNvContentPartPr/>
                <p14:nvPr/>
              </p14:nvContentPartPr>
              <p14:xfrm>
                <a:off x="8575847" y="664273"/>
                <a:ext cx="402120" cy="54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858A55-475D-4A9D-AD6E-5D0D14850C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67207" y="655273"/>
                  <a:ext cx="419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9D7351-F571-4B21-A5E7-4B35B4434F0D}"/>
                    </a:ext>
                  </a:extLst>
                </p14:cNvPr>
                <p14:cNvContentPartPr/>
                <p14:nvPr/>
              </p14:nvContentPartPr>
              <p14:xfrm>
                <a:off x="8534087" y="1042993"/>
                <a:ext cx="239040" cy="5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9D7351-F571-4B21-A5E7-4B35B4434F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25087" y="1033993"/>
                  <a:ext cx="256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203FC3-9D1D-4F57-B86D-96399988E804}"/>
                    </a:ext>
                  </a:extLst>
                </p14:cNvPr>
                <p14:cNvContentPartPr/>
                <p14:nvPr/>
              </p14:nvContentPartPr>
              <p14:xfrm>
                <a:off x="8946647" y="831313"/>
                <a:ext cx="636840" cy="30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203FC3-9D1D-4F57-B86D-96399988E8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37647" y="822673"/>
                  <a:ext cx="6544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CCD017-93AD-47AD-8FD2-D8D129526BCD}"/>
                    </a:ext>
                  </a:extLst>
                </p14:cNvPr>
                <p14:cNvContentPartPr/>
                <p14:nvPr/>
              </p14:nvContentPartPr>
              <p14:xfrm>
                <a:off x="9455327" y="1169353"/>
                <a:ext cx="95400" cy="266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CCD017-93AD-47AD-8FD2-D8D129526B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46327" y="1160353"/>
                  <a:ext cx="113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60726E8-4E4F-429F-9CBA-43708278B4FF}"/>
                    </a:ext>
                  </a:extLst>
                </p14:cNvPr>
                <p14:cNvContentPartPr/>
                <p14:nvPr/>
              </p14:nvContentPartPr>
              <p14:xfrm>
                <a:off x="9978767" y="736633"/>
                <a:ext cx="275760" cy="44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60726E8-4E4F-429F-9CBA-43708278B4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69767" y="727633"/>
                  <a:ext cx="2934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40CEF1-1538-4163-927D-213444A0EF43}"/>
                    </a:ext>
                  </a:extLst>
                </p14:cNvPr>
                <p14:cNvContentPartPr/>
                <p14:nvPr/>
              </p14:nvContentPartPr>
              <p14:xfrm>
                <a:off x="10303487" y="1033993"/>
                <a:ext cx="224640" cy="11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40CEF1-1538-4163-927D-213444A0EF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94847" y="1025353"/>
                  <a:ext cx="242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4E8953-5C9A-4614-8E45-9CF632F1C1A1}"/>
                    </a:ext>
                  </a:extLst>
                </p14:cNvPr>
                <p14:cNvContentPartPr/>
                <p14:nvPr/>
              </p14:nvContentPartPr>
              <p14:xfrm>
                <a:off x="10676807" y="772273"/>
                <a:ext cx="235080" cy="38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4E8953-5C9A-4614-8E45-9CF632F1C1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68167" y="763273"/>
                  <a:ext cx="2527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58834F-31A5-49F0-8ADE-DCA01CFEAF2D}"/>
                    </a:ext>
                  </a:extLst>
                </p14:cNvPr>
                <p14:cNvContentPartPr/>
                <p14:nvPr/>
              </p14:nvContentPartPr>
              <p14:xfrm>
                <a:off x="10604087" y="954433"/>
                <a:ext cx="41112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58834F-31A5-49F0-8ADE-DCA01CFEAF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95447" y="945433"/>
                  <a:ext cx="4287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20B353-0FF6-45ED-8A0E-44584EC2DFE2}"/>
              </a:ext>
            </a:extLst>
          </p:cNvPr>
          <p:cNvGrpSpPr/>
          <p:nvPr/>
        </p:nvGrpSpPr>
        <p:grpSpPr>
          <a:xfrm>
            <a:off x="387647" y="1387705"/>
            <a:ext cx="10719360" cy="2260440"/>
            <a:chOff x="387647" y="1405873"/>
            <a:chExt cx="10719360" cy="22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39DABA-12A9-42EB-9781-B30F7AC60D03}"/>
                    </a:ext>
                  </a:extLst>
                </p14:cNvPr>
                <p14:cNvContentPartPr/>
                <p14:nvPr/>
              </p14:nvContentPartPr>
              <p14:xfrm>
                <a:off x="8512127" y="2171593"/>
                <a:ext cx="463320" cy="220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39DABA-12A9-42EB-9781-B30F7AC60D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03127" y="2162593"/>
                  <a:ext cx="480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06BB38-0A46-4022-94B8-4284109A4481}"/>
                    </a:ext>
                  </a:extLst>
                </p14:cNvPr>
                <p14:cNvContentPartPr/>
                <p14:nvPr/>
              </p14:nvContentPartPr>
              <p14:xfrm>
                <a:off x="8928287" y="2214073"/>
                <a:ext cx="240840" cy="14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06BB38-0A46-4022-94B8-4284109A44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19287" y="2205073"/>
                  <a:ext cx="258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0B88902-53D1-4A32-B6CE-B7B425241023}"/>
                    </a:ext>
                  </a:extLst>
                </p14:cNvPr>
                <p14:cNvContentPartPr/>
                <p14:nvPr/>
              </p14:nvContentPartPr>
              <p14:xfrm>
                <a:off x="9438047" y="2170513"/>
                <a:ext cx="346320" cy="18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0B88902-53D1-4A32-B6CE-B7B4252410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29047" y="2161873"/>
                  <a:ext cx="363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F9AC34-495E-4C0F-BEDC-1155436F1B87}"/>
                    </a:ext>
                  </a:extLst>
                </p14:cNvPr>
                <p14:cNvContentPartPr/>
                <p14:nvPr/>
              </p14:nvContentPartPr>
              <p14:xfrm>
                <a:off x="9867527" y="2197873"/>
                <a:ext cx="146880" cy="14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F9AC34-495E-4C0F-BEDC-1155436F1B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58887" y="2188873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25B34D-D8D4-4002-8DD0-31B97B345CC1}"/>
                    </a:ext>
                  </a:extLst>
                </p14:cNvPr>
                <p14:cNvContentPartPr/>
                <p14:nvPr/>
              </p14:nvContentPartPr>
              <p14:xfrm>
                <a:off x="10146167" y="2210473"/>
                <a:ext cx="208800" cy="135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25B34D-D8D4-4002-8DD0-31B97B345C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37527" y="2201473"/>
                  <a:ext cx="226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565A2DB-BEF1-463E-9CA5-C658F9197C4D}"/>
                    </a:ext>
                  </a:extLst>
                </p14:cNvPr>
                <p14:cNvContentPartPr/>
                <p14:nvPr/>
              </p14:nvContentPartPr>
              <p14:xfrm>
                <a:off x="10405727" y="1959193"/>
                <a:ext cx="219240" cy="364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565A2DB-BEF1-463E-9CA5-C658F9197C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97087" y="1950193"/>
                  <a:ext cx="236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1D9BA97-99F9-41AA-94E6-4983ECD80689}"/>
                    </a:ext>
                  </a:extLst>
                </p14:cNvPr>
                <p14:cNvContentPartPr/>
                <p14:nvPr/>
              </p14:nvContentPartPr>
              <p14:xfrm>
                <a:off x="10645847" y="2191753"/>
                <a:ext cx="218520" cy="166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1D9BA97-99F9-41AA-94E6-4983ECD806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36847" y="2183113"/>
                  <a:ext cx="236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E7F4E2-F9B1-481B-AF40-B94803F07130}"/>
                    </a:ext>
                  </a:extLst>
                </p14:cNvPr>
                <p14:cNvContentPartPr/>
                <p14:nvPr/>
              </p14:nvContentPartPr>
              <p14:xfrm>
                <a:off x="10795607" y="1940473"/>
                <a:ext cx="311400" cy="393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E7F4E2-F9B1-481B-AF40-B94803F07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86967" y="1931473"/>
                  <a:ext cx="329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AB84CA2-478F-4A31-8990-67327A76C371}"/>
                    </a:ext>
                  </a:extLst>
                </p14:cNvPr>
                <p14:cNvContentPartPr/>
                <p14:nvPr/>
              </p14:nvContentPartPr>
              <p14:xfrm>
                <a:off x="5399207" y="2261953"/>
                <a:ext cx="135360" cy="24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AB84CA2-478F-4A31-8990-67327A76C3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0567" y="2253313"/>
                  <a:ext cx="153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B914FA-7EBB-4B90-B7B8-E83BFC448C4B}"/>
                    </a:ext>
                  </a:extLst>
                </p14:cNvPr>
                <p14:cNvContentPartPr/>
                <p14:nvPr/>
              </p14:nvContentPartPr>
              <p14:xfrm>
                <a:off x="5489927" y="2075473"/>
                <a:ext cx="336240" cy="22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B914FA-7EBB-4B90-B7B8-E83BFC448C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81287" y="2066833"/>
                  <a:ext cx="353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78E4998-1662-4D95-AFA0-C5284F4C145C}"/>
                    </a:ext>
                  </a:extLst>
                </p14:cNvPr>
                <p14:cNvContentPartPr/>
                <p14:nvPr/>
              </p14:nvContentPartPr>
              <p14:xfrm>
                <a:off x="5883047" y="2272753"/>
                <a:ext cx="204120" cy="4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78E4998-1662-4D95-AFA0-C5284F4C14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74047" y="2263753"/>
                  <a:ext cx="221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4D69950-F63E-4B96-B929-4AB8C0B94925}"/>
                    </a:ext>
                  </a:extLst>
                </p14:cNvPr>
                <p14:cNvContentPartPr/>
                <p14:nvPr/>
              </p14:nvContentPartPr>
              <p14:xfrm>
                <a:off x="5901767" y="2361673"/>
                <a:ext cx="471240" cy="3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4D69950-F63E-4B96-B929-4AB8C0B949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3127" y="2353033"/>
                  <a:ext cx="488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66C0FE-8508-4AF3-9EF0-DDD20A4AA449}"/>
                    </a:ext>
                  </a:extLst>
                </p14:cNvPr>
                <p14:cNvContentPartPr/>
                <p14:nvPr/>
              </p14:nvContentPartPr>
              <p14:xfrm>
                <a:off x="6529967" y="2220553"/>
                <a:ext cx="226080" cy="18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66C0FE-8508-4AF3-9EF0-DDD20A4AA44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21327" y="2211913"/>
                  <a:ext cx="243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6052312-67BB-436A-B942-A01A643C9729}"/>
                    </a:ext>
                  </a:extLst>
                </p14:cNvPr>
                <p14:cNvContentPartPr/>
                <p14:nvPr/>
              </p14:nvContentPartPr>
              <p14:xfrm>
                <a:off x="6892487" y="2180233"/>
                <a:ext cx="274680" cy="21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6052312-67BB-436A-B942-A01A643C972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83847" y="2171233"/>
                  <a:ext cx="292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28AB2F-06C2-4F5F-B15A-65A528808C47}"/>
                    </a:ext>
                  </a:extLst>
                </p14:cNvPr>
                <p14:cNvContentPartPr/>
                <p14:nvPr/>
              </p14:nvContentPartPr>
              <p14:xfrm>
                <a:off x="7289207" y="2192833"/>
                <a:ext cx="340560" cy="229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28AB2F-06C2-4F5F-B15A-65A528808C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80207" y="2184193"/>
                  <a:ext cx="358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B6291F-FC81-41FD-9D7A-EAF860B5C4E9}"/>
                    </a:ext>
                  </a:extLst>
                </p14:cNvPr>
                <p14:cNvContentPartPr/>
                <p14:nvPr/>
              </p14:nvContentPartPr>
              <p14:xfrm>
                <a:off x="7784927" y="2128753"/>
                <a:ext cx="281520" cy="14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B6291F-FC81-41FD-9D7A-EAF860B5C4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75927" y="2119753"/>
                  <a:ext cx="299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A0384A-270B-47BF-AE10-15EB7236292F}"/>
                    </a:ext>
                  </a:extLst>
                </p14:cNvPr>
                <p14:cNvContentPartPr/>
                <p14:nvPr/>
              </p14:nvContentPartPr>
              <p14:xfrm>
                <a:off x="7950527" y="2030833"/>
                <a:ext cx="258480" cy="436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A0384A-270B-47BF-AE10-15EB723629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41887" y="2022193"/>
                  <a:ext cx="276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0343A0-2671-4DD0-A1AC-BC4009137415}"/>
                    </a:ext>
                  </a:extLst>
                </p14:cNvPr>
                <p14:cNvContentPartPr/>
                <p14:nvPr/>
              </p14:nvContentPartPr>
              <p14:xfrm>
                <a:off x="8190647" y="2403073"/>
                <a:ext cx="15120" cy="3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30343A0-2671-4DD0-A1AC-BC40091374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82007" y="2394073"/>
                  <a:ext cx="3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CE3FE6-4CF5-4BE3-935C-10D9AE6A6719}"/>
                    </a:ext>
                  </a:extLst>
                </p14:cNvPr>
                <p14:cNvContentPartPr/>
                <p14:nvPr/>
              </p14:nvContentPartPr>
              <p14:xfrm>
                <a:off x="477287" y="1757233"/>
                <a:ext cx="281520" cy="21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CE3FE6-4CF5-4BE3-935C-10D9AE6A67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8647" y="1748593"/>
                  <a:ext cx="29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3ECE1B-B9D0-402B-AEDF-B285F4F03DBE}"/>
                    </a:ext>
                  </a:extLst>
                </p14:cNvPr>
                <p14:cNvContentPartPr/>
                <p14:nvPr/>
              </p14:nvContentPartPr>
              <p14:xfrm>
                <a:off x="791927" y="1790353"/>
                <a:ext cx="140760" cy="207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3ECE1B-B9D0-402B-AEDF-B285F4F03D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2927" y="1781353"/>
                  <a:ext cx="158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E68E9DC-BA31-43C0-9335-CC6B82C1AEF2}"/>
                    </a:ext>
                  </a:extLst>
                </p14:cNvPr>
                <p14:cNvContentPartPr/>
                <p14:nvPr/>
              </p14:nvContentPartPr>
              <p14:xfrm>
                <a:off x="1098287" y="1495153"/>
                <a:ext cx="278640" cy="47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E68E9DC-BA31-43C0-9335-CC6B82C1AE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9647" y="1486513"/>
                  <a:ext cx="2962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1B0F74E-3229-4834-A3A7-D5014A460D69}"/>
                    </a:ext>
                  </a:extLst>
                </p14:cNvPr>
                <p14:cNvContentPartPr/>
                <p14:nvPr/>
              </p14:nvContentPartPr>
              <p14:xfrm>
                <a:off x="1028447" y="1694593"/>
                <a:ext cx="384120" cy="7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1B0F74E-3229-4834-A3A7-D5014A460D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9807" y="1685953"/>
                  <a:ext cx="401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208975-CC8E-4A2D-A455-B53585C245BC}"/>
                    </a:ext>
                  </a:extLst>
                </p14:cNvPr>
                <p14:cNvContentPartPr/>
                <p14:nvPr/>
              </p14:nvContentPartPr>
              <p14:xfrm>
                <a:off x="1741247" y="1765153"/>
                <a:ext cx="189000" cy="18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208975-CC8E-4A2D-A455-B53585C245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32607" y="1756513"/>
                  <a:ext cx="20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3DC69D2-124D-4350-B3B6-907C1AF77C28}"/>
                    </a:ext>
                  </a:extLst>
                </p14:cNvPr>
                <p14:cNvContentPartPr/>
                <p14:nvPr/>
              </p14:nvContentPartPr>
              <p14:xfrm>
                <a:off x="2061287" y="1474633"/>
                <a:ext cx="279720" cy="48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3DC69D2-124D-4350-B3B6-907C1AF77C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52647" y="1465993"/>
                  <a:ext cx="2973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C665A3-0226-473F-93AF-43FB71A74E4B}"/>
                    </a:ext>
                  </a:extLst>
                </p14:cNvPr>
                <p14:cNvContentPartPr/>
                <p14:nvPr/>
              </p14:nvContentPartPr>
              <p14:xfrm>
                <a:off x="2040407" y="1673713"/>
                <a:ext cx="389880" cy="77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C665A3-0226-473F-93AF-43FB71A74E4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31767" y="1665073"/>
                  <a:ext cx="407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37BEB7-1DF7-4CEC-AFB4-B3D03BE39ABB}"/>
                    </a:ext>
                  </a:extLst>
                </p14:cNvPr>
                <p14:cNvContentPartPr/>
                <p14:nvPr/>
              </p14:nvContentPartPr>
              <p14:xfrm>
                <a:off x="2349647" y="1405873"/>
                <a:ext cx="329760" cy="540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37BEB7-1DF7-4CEC-AFB4-B3D03BE39A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0647" y="1396873"/>
                  <a:ext cx="347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871DD0-FFC7-4CAC-81A3-3ABB5824EA10}"/>
                    </a:ext>
                  </a:extLst>
                </p14:cNvPr>
                <p14:cNvContentPartPr/>
                <p14:nvPr/>
              </p14:nvContentPartPr>
              <p14:xfrm>
                <a:off x="2647367" y="1721593"/>
                <a:ext cx="285480" cy="194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871DD0-FFC7-4CAC-81A3-3ABB5824EA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38367" y="1712593"/>
                  <a:ext cx="30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1D7966-627C-4E6F-89AB-727A9F9D600D}"/>
                    </a:ext>
                  </a:extLst>
                </p14:cNvPr>
                <p14:cNvContentPartPr/>
                <p14:nvPr/>
              </p14:nvContentPartPr>
              <p14:xfrm>
                <a:off x="2946887" y="1719073"/>
                <a:ext cx="236880" cy="23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1D7966-627C-4E6F-89AB-727A9F9D600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38247" y="1710433"/>
                  <a:ext cx="254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D2DF64-71C3-4254-BCD2-8509ED182B38}"/>
                    </a:ext>
                  </a:extLst>
                </p14:cNvPr>
                <p14:cNvContentPartPr/>
                <p14:nvPr/>
              </p14:nvContentPartPr>
              <p14:xfrm>
                <a:off x="3183767" y="1687393"/>
                <a:ext cx="270360" cy="24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D2DF64-71C3-4254-BCD2-8509ED182B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75127" y="1678393"/>
                  <a:ext cx="288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B9E852-A894-4211-AA4D-5423BF6884A8}"/>
                    </a:ext>
                  </a:extLst>
                </p14:cNvPr>
                <p14:cNvContentPartPr/>
                <p14:nvPr/>
              </p14:nvContentPartPr>
              <p14:xfrm>
                <a:off x="3493367" y="1957033"/>
                <a:ext cx="1836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B9E852-A894-4211-AA4D-5423BF6884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84727" y="1948393"/>
                  <a:ext cx="36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B6D307-F941-4DB5-9BCF-3D3928BF8B04}"/>
                    </a:ext>
                  </a:extLst>
                </p14:cNvPr>
                <p14:cNvContentPartPr/>
                <p14:nvPr/>
              </p14:nvContentPartPr>
              <p14:xfrm>
                <a:off x="583487" y="2408833"/>
                <a:ext cx="170640" cy="200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B6D307-F941-4DB5-9BCF-3D3928BF8B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4847" y="2400193"/>
                  <a:ext cx="188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4A1B7C-1B6A-45C9-98A1-4B5940C1899C}"/>
                    </a:ext>
                  </a:extLst>
                </p14:cNvPr>
                <p14:cNvContentPartPr/>
                <p14:nvPr/>
              </p14:nvContentPartPr>
              <p14:xfrm>
                <a:off x="387647" y="2563273"/>
                <a:ext cx="436320" cy="49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4A1B7C-1B6A-45C9-98A1-4B5940C189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647" y="2554273"/>
                  <a:ext cx="453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FD9E8F-BD8A-4619-8781-6427BB4E2623}"/>
                    </a:ext>
                  </a:extLst>
                </p14:cNvPr>
                <p14:cNvContentPartPr/>
                <p14:nvPr/>
              </p14:nvContentPartPr>
              <p14:xfrm>
                <a:off x="458207" y="2322793"/>
                <a:ext cx="544320" cy="91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FD9E8F-BD8A-4619-8781-6427BB4E26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9567" y="2313793"/>
                  <a:ext cx="561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555D1C2-8B55-4547-885D-B257E9A7FBE0}"/>
                    </a:ext>
                  </a:extLst>
                </p14:cNvPr>
                <p14:cNvContentPartPr/>
                <p14:nvPr/>
              </p14:nvContentPartPr>
              <p14:xfrm>
                <a:off x="1005047" y="2423233"/>
                <a:ext cx="202320" cy="121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555D1C2-8B55-4547-885D-B257E9A7FB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047" y="2414593"/>
                  <a:ext cx="219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2E9000-39EF-412E-97F1-E304F3F0484D}"/>
                    </a:ext>
                  </a:extLst>
                </p14:cNvPr>
                <p14:cNvContentPartPr/>
                <p14:nvPr/>
              </p14:nvContentPartPr>
              <p14:xfrm>
                <a:off x="1507247" y="2328553"/>
                <a:ext cx="273960" cy="215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2E9000-39EF-412E-97F1-E304F3F048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98607" y="2319553"/>
                  <a:ext cx="29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6A321B-3074-40A9-8890-D0942CE520AB}"/>
                    </a:ext>
                  </a:extLst>
                </p14:cNvPr>
                <p14:cNvContentPartPr/>
                <p14:nvPr/>
              </p14:nvContentPartPr>
              <p14:xfrm>
                <a:off x="1868687" y="2350153"/>
                <a:ext cx="174240" cy="19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6A321B-3074-40A9-8890-D0942CE520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60047" y="2341513"/>
                  <a:ext cx="191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66B6CFF-0439-4A47-B9F4-5BFF98D8BA2D}"/>
                    </a:ext>
                  </a:extLst>
                </p14:cNvPr>
                <p14:cNvContentPartPr/>
                <p14:nvPr/>
              </p14:nvContentPartPr>
              <p14:xfrm>
                <a:off x="1872287" y="2360593"/>
                <a:ext cx="162360" cy="142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66B6CFF-0439-4A47-B9F4-5BFF98D8BA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63647" y="2351593"/>
                  <a:ext cx="180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7950F06-8063-4E49-8716-C7540AE18DFC}"/>
                    </a:ext>
                  </a:extLst>
                </p14:cNvPr>
                <p14:cNvContentPartPr/>
                <p14:nvPr/>
              </p14:nvContentPartPr>
              <p14:xfrm>
                <a:off x="2148047" y="2357713"/>
                <a:ext cx="234000" cy="175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7950F06-8063-4E49-8716-C7540AE18D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39047" y="2348713"/>
                  <a:ext cx="251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869BDFA-CE4B-431A-9E49-317465C21781}"/>
                    </a:ext>
                  </a:extLst>
                </p14:cNvPr>
                <p14:cNvContentPartPr/>
                <p14:nvPr/>
              </p14:nvContentPartPr>
              <p14:xfrm>
                <a:off x="2391407" y="2395153"/>
                <a:ext cx="310320" cy="111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869BDFA-CE4B-431A-9E49-317465C2178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82767" y="2386153"/>
                  <a:ext cx="32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D5439F-21E1-4752-B737-E8B51AF0FB70}"/>
                    </a:ext>
                  </a:extLst>
                </p14:cNvPr>
                <p14:cNvContentPartPr/>
                <p14:nvPr/>
              </p14:nvContentPartPr>
              <p14:xfrm>
                <a:off x="2600207" y="2391913"/>
                <a:ext cx="291240" cy="371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D5439F-21E1-4752-B737-E8B51AF0FB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91567" y="2382913"/>
                  <a:ext cx="3088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BDEFC73-6633-4FDD-9E81-BAE83084B7C9}"/>
                    </a:ext>
                  </a:extLst>
                </p14:cNvPr>
                <p14:cNvContentPartPr/>
                <p14:nvPr/>
              </p14:nvContentPartPr>
              <p14:xfrm>
                <a:off x="2793527" y="2360953"/>
                <a:ext cx="2268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BDEFC73-6633-4FDD-9E81-BAE83084B7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84527" y="2352313"/>
                  <a:ext cx="244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F4308CF-0406-4C16-8C97-D2632BDFCED6}"/>
                    </a:ext>
                  </a:extLst>
                </p14:cNvPr>
                <p14:cNvContentPartPr/>
                <p14:nvPr/>
              </p14:nvContentPartPr>
              <p14:xfrm>
                <a:off x="3187007" y="2088793"/>
                <a:ext cx="210960" cy="393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F4308CF-0406-4C16-8C97-D2632BDFCED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78367" y="2080153"/>
                  <a:ext cx="228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C61D27-9724-47AA-B9EB-F85CD9D8418A}"/>
                    </a:ext>
                  </a:extLst>
                </p14:cNvPr>
                <p14:cNvContentPartPr/>
                <p14:nvPr/>
              </p14:nvContentPartPr>
              <p14:xfrm>
                <a:off x="3339287" y="2330353"/>
                <a:ext cx="222120" cy="19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C61D27-9724-47AA-B9EB-F85CD9D84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30647" y="2321713"/>
                  <a:ext cx="239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240B65F-79FD-4B6C-83CD-93EC6ED070A6}"/>
                    </a:ext>
                  </a:extLst>
                </p14:cNvPr>
                <p14:cNvContentPartPr/>
                <p14:nvPr/>
              </p14:nvContentPartPr>
              <p14:xfrm>
                <a:off x="453527" y="3183913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240B65F-79FD-4B6C-83CD-93EC6ED070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4887" y="31749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8A08FF-5912-4D78-851C-D3A906307729}"/>
                    </a:ext>
                  </a:extLst>
                </p14:cNvPr>
                <p14:cNvContentPartPr/>
                <p14:nvPr/>
              </p14:nvContentPartPr>
              <p14:xfrm>
                <a:off x="475847" y="2993473"/>
                <a:ext cx="276840" cy="230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8A08FF-5912-4D78-851C-D3A9063077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7207" y="2984833"/>
                  <a:ext cx="294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6181AF-3F6F-47F3-A921-16D30BCE741D}"/>
                    </a:ext>
                  </a:extLst>
                </p14:cNvPr>
                <p14:cNvContentPartPr/>
                <p14:nvPr/>
              </p14:nvContentPartPr>
              <p14:xfrm>
                <a:off x="661607" y="3013993"/>
                <a:ext cx="264600" cy="169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6181AF-3F6F-47F3-A921-16D30BCE74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2607" y="3004993"/>
                  <a:ext cx="282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26F70E-A058-4AE3-BCFE-45AC3A689A89}"/>
                    </a:ext>
                  </a:extLst>
                </p14:cNvPr>
                <p14:cNvContentPartPr/>
                <p14:nvPr/>
              </p14:nvContentPartPr>
              <p14:xfrm>
                <a:off x="805607" y="3046393"/>
                <a:ext cx="266760" cy="61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26F70E-A058-4AE3-BCFE-45AC3A689A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6607" y="3037753"/>
                  <a:ext cx="28440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9DD7B8-4E25-443B-B372-223E31BC897C}"/>
                    </a:ext>
                  </a:extLst>
                </p14:cNvPr>
                <p14:cNvContentPartPr/>
                <p14:nvPr/>
              </p14:nvContentPartPr>
              <p14:xfrm>
                <a:off x="1143647" y="2849473"/>
                <a:ext cx="210960" cy="314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9DD7B8-4E25-443B-B372-223E31BC897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5007" y="2840833"/>
                  <a:ext cx="228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7E8382-2A08-4BF5-BA51-9E0D61015DEF}"/>
                    </a:ext>
                  </a:extLst>
                </p14:cNvPr>
                <p14:cNvContentPartPr/>
                <p14:nvPr/>
              </p14:nvContentPartPr>
              <p14:xfrm>
                <a:off x="1430927" y="3002473"/>
                <a:ext cx="173880" cy="140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7E8382-2A08-4BF5-BA51-9E0D61015D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21927" y="2993473"/>
                  <a:ext cx="191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6B0F868-8D44-404C-BC8D-D9F307627F15}"/>
                    </a:ext>
                  </a:extLst>
                </p14:cNvPr>
                <p14:cNvContentPartPr/>
                <p14:nvPr/>
              </p14:nvContentPartPr>
              <p14:xfrm>
                <a:off x="1699487" y="2673793"/>
                <a:ext cx="452520" cy="518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6B0F868-8D44-404C-BC8D-D9F307627F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90487" y="2664793"/>
                  <a:ext cx="470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E78454D-8D46-400D-916A-4F01F36F7422}"/>
                    </a:ext>
                  </a:extLst>
                </p14:cNvPr>
                <p14:cNvContentPartPr/>
                <p14:nvPr/>
              </p14:nvContentPartPr>
              <p14:xfrm>
                <a:off x="2481407" y="2745073"/>
                <a:ext cx="200520" cy="40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E78454D-8D46-400D-916A-4F01F36F74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72767" y="2736073"/>
                  <a:ext cx="218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4875B98-52F0-437D-AC19-4780C1BE54DE}"/>
                    </a:ext>
                  </a:extLst>
                </p14:cNvPr>
                <p14:cNvContentPartPr/>
                <p14:nvPr/>
              </p14:nvContentPartPr>
              <p14:xfrm>
                <a:off x="2637287" y="2653273"/>
                <a:ext cx="258480" cy="481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4875B98-52F0-437D-AC19-4780C1BE54D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28287" y="2644273"/>
                  <a:ext cx="2761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2BBDA-4DA5-4A9A-B55B-7813B3BCA9E1}"/>
                    </a:ext>
                  </a:extLst>
                </p14:cNvPr>
                <p14:cNvContentPartPr/>
                <p14:nvPr/>
              </p14:nvContentPartPr>
              <p14:xfrm>
                <a:off x="2521367" y="2967553"/>
                <a:ext cx="249480" cy="42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2BBDA-4DA5-4A9A-B55B-7813B3BCA9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12367" y="2958553"/>
                  <a:ext cx="267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53DD5F1-FE15-4C89-ACE9-7AC07FEE9126}"/>
                    </a:ext>
                  </a:extLst>
                </p14:cNvPr>
                <p14:cNvContentPartPr/>
                <p14:nvPr/>
              </p14:nvContentPartPr>
              <p14:xfrm>
                <a:off x="2891807" y="3029473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53DD5F1-FE15-4C89-ACE9-7AC07FEE91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83167" y="30208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7214BE-6251-413C-A819-1F0FD4B38FB7}"/>
                    </a:ext>
                  </a:extLst>
                </p14:cNvPr>
                <p14:cNvContentPartPr/>
                <p14:nvPr/>
              </p14:nvContentPartPr>
              <p14:xfrm>
                <a:off x="2788487" y="3037033"/>
                <a:ext cx="150120" cy="14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7214BE-6251-413C-A819-1F0FD4B38FB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79847" y="3028033"/>
                  <a:ext cx="167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F9355A-F8A6-4230-AAC9-6165C90646EE}"/>
                    </a:ext>
                  </a:extLst>
                </p14:cNvPr>
                <p14:cNvContentPartPr/>
                <p14:nvPr/>
              </p14:nvContentPartPr>
              <p14:xfrm>
                <a:off x="3413087" y="2922193"/>
                <a:ext cx="177120" cy="17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F9355A-F8A6-4230-AAC9-6165C90646E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04447" y="2913553"/>
                  <a:ext cx="194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AAE87F-7F72-4380-B436-DF92C9D732C3}"/>
                    </a:ext>
                  </a:extLst>
                </p14:cNvPr>
                <p14:cNvContentPartPr/>
                <p14:nvPr/>
              </p14:nvContentPartPr>
              <p14:xfrm>
                <a:off x="3760127" y="2631673"/>
                <a:ext cx="315360" cy="44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AAE87F-7F72-4380-B436-DF92C9D732C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51127" y="2622673"/>
                  <a:ext cx="333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F0EFB3D-BF4B-4C0C-A647-F512F7F0605C}"/>
                    </a:ext>
                  </a:extLst>
                </p14:cNvPr>
                <p14:cNvContentPartPr/>
                <p14:nvPr/>
              </p14:nvContentPartPr>
              <p14:xfrm>
                <a:off x="3733487" y="2885113"/>
                <a:ext cx="31932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F0EFB3D-BF4B-4C0C-A647-F512F7F0605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24487" y="2876473"/>
                  <a:ext cx="336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769D8D-11FD-4A90-B4A0-5018E1B6957C}"/>
                    </a:ext>
                  </a:extLst>
                </p14:cNvPr>
                <p14:cNvContentPartPr/>
                <p14:nvPr/>
              </p14:nvContentPartPr>
              <p14:xfrm>
                <a:off x="4233887" y="2756233"/>
                <a:ext cx="633240" cy="26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769D8D-11FD-4A90-B4A0-5018E1B6957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25247" y="2747233"/>
                  <a:ext cx="650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1FC66B-EAA3-48AF-AF7B-90C194985A32}"/>
                    </a:ext>
                  </a:extLst>
                </p14:cNvPr>
                <p14:cNvContentPartPr/>
                <p14:nvPr/>
              </p14:nvContentPartPr>
              <p14:xfrm>
                <a:off x="5127767" y="2827873"/>
                <a:ext cx="231480" cy="14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1FC66B-EAA3-48AF-AF7B-90C194985A3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19127" y="2819233"/>
                  <a:ext cx="249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8FE65F7-AC52-41FF-B03F-83621955AD88}"/>
                    </a:ext>
                  </a:extLst>
                </p14:cNvPr>
                <p14:cNvContentPartPr/>
                <p14:nvPr/>
              </p14:nvContentPartPr>
              <p14:xfrm>
                <a:off x="5126327" y="2908513"/>
                <a:ext cx="217440" cy="34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8FE65F7-AC52-41FF-B03F-83621955AD8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17687" y="2899873"/>
                  <a:ext cx="235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D6E2A-8F3D-41AC-BF72-3C53C28BE75D}"/>
                    </a:ext>
                  </a:extLst>
                </p14:cNvPr>
                <p14:cNvContentPartPr/>
                <p14:nvPr/>
              </p14:nvContentPartPr>
              <p14:xfrm>
                <a:off x="5582807" y="2929753"/>
                <a:ext cx="42480" cy="26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D6E2A-8F3D-41AC-BF72-3C53C28BE75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74167" y="2921113"/>
                  <a:ext cx="6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51D763A-7CEE-4479-AC15-6A804F97A09E}"/>
                    </a:ext>
                  </a:extLst>
                </p14:cNvPr>
                <p14:cNvContentPartPr/>
                <p14:nvPr/>
              </p14:nvContentPartPr>
              <p14:xfrm>
                <a:off x="5818967" y="2757313"/>
                <a:ext cx="240840" cy="20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51D763A-7CEE-4479-AC15-6A804F97A0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09967" y="2748673"/>
                  <a:ext cx="258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E7E2A8-6F2E-45A5-B04A-DFA5B4E31539}"/>
                    </a:ext>
                  </a:extLst>
                </p14:cNvPr>
                <p14:cNvContentPartPr/>
                <p14:nvPr/>
              </p14:nvContentPartPr>
              <p14:xfrm>
                <a:off x="6179687" y="2671633"/>
                <a:ext cx="362880" cy="28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E7E2A8-6F2E-45A5-B04A-DFA5B4E3153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70687" y="2662993"/>
                  <a:ext cx="380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0C45D74-98F9-4897-B33E-9B0AB52BE1BB}"/>
                    </a:ext>
                  </a:extLst>
                </p14:cNvPr>
                <p14:cNvContentPartPr/>
                <p14:nvPr/>
              </p14:nvContentPartPr>
              <p14:xfrm>
                <a:off x="6754607" y="2822833"/>
                <a:ext cx="169200" cy="8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0C45D74-98F9-4897-B33E-9B0AB52BE1B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745607" y="2814193"/>
                  <a:ext cx="186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8DE39A-FCE9-469E-9F6E-F9092936D761}"/>
                    </a:ext>
                  </a:extLst>
                </p14:cNvPr>
                <p14:cNvContentPartPr/>
                <p14:nvPr/>
              </p14:nvContentPartPr>
              <p14:xfrm>
                <a:off x="6937487" y="2826073"/>
                <a:ext cx="218160" cy="104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8DE39A-FCE9-469E-9F6E-F9092936D76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28487" y="2817433"/>
                  <a:ext cx="235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555958C-C01E-4056-9DEA-7F0A49D6423C}"/>
                    </a:ext>
                  </a:extLst>
                </p14:cNvPr>
                <p14:cNvContentPartPr/>
                <p14:nvPr/>
              </p14:nvContentPartPr>
              <p14:xfrm>
                <a:off x="7231607" y="2810233"/>
                <a:ext cx="252360" cy="12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555958C-C01E-4056-9DEA-7F0A49D6423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222967" y="2801233"/>
                  <a:ext cx="270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6B1CE9D-5405-414D-A76C-900FF39C970C}"/>
                    </a:ext>
                  </a:extLst>
                </p14:cNvPr>
                <p14:cNvContentPartPr/>
                <p14:nvPr/>
              </p14:nvContentPartPr>
              <p14:xfrm>
                <a:off x="7447607" y="2646433"/>
                <a:ext cx="217440" cy="245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6B1CE9D-5405-414D-A76C-900FF39C970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38607" y="2637793"/>
                  <a:ext cx="23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B6CA7CE-BFA9-4A8A-B943-6E8512EF2A36}"/>
                    </a:ext>
                  </a:extLst>
                </p14:cNvPr>
                <p14:cNvContentPartPr/>
                <p14:nvPr/>
              </p14:nvContentPartPr>
              <p14:xfrm>
                <a:off x="7772327" y="2684233"/>
                <a:ext cx="249120" cy="21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B6CA7CE-BFA9-4A8A-B943-6E8512EF2A3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763327" y="2675233"/>
                  <a:ext cx="266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DC9069-C654-494B-ABCF-3831A932F3B6}"/>
                    </a:ext>
                  </a:extLst>
                </p14:cNvPr>
                <p14:cNvContentPartPr/>
                <p14:nvPr/>
              </p14:nvContentPartPr>
              <p14:xfrm>
                <a:off x="8098487" y="2913913"/>
                <a:ext cx="39960" cy="2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DC9069-C654-494B-ABCF-3831A932F3B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89847" y="2904913"/>
                  <a:ext cx="57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62BFC2-A01E-4763-95CA-A58E0C283AAD}"/>
                    </a:ext>
                  </a:extLst>
                </p14:cNvPr>
                <p14:cNvContentPartPr/>
                <p14:nvPr/>
              </p14:nvContentPartPr>
              <p14:xfrm>
                <a:off x="8319527" y="2652913"/>
                <a:ext cx="133560" cy="233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62BFC2-A01E-4763-95CA-A58E0C283AA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10527" y="2643913"/>
                  <a:ext cx="151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9D42F6E-04CD-454F-A1E4-A31FBEB7FEC7}"/>
                    </a:ext>
                  </a:extLst>
                </p14:cNvPr>
                <p14:cNvContentPartPr/>
                <p14:nvPr/>
              </p14:nvContentPartPr>
              <p14:xfrm>
                <a:off x="8442647" y="2910313"/>
                <a:ext cx="131400" cy="202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9D42F6E-04CD-454F-A1E4-A31FBEB7FEC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34007" y="2901673"/>
                  <a:ext cx="149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332DD81-4BFE-43DB-AB4D-DFA715F4B77A}"/>
                    </a:ext>
                  </a:extLst>
                </p14:cNvPr>
                <p14:cNvContentPartPr/>
                <p14:nvPr/>
              </p14:nvContentPartPr>
              <p14:xfrm>
                <a:off x="8849447" y="2579833"/>
                <a:ext cx="283680" cy="338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332DD81-4BFE-43DB-AB4D-DFA715F4B77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40807" y="2570833"/>
                  <a:ext cx="301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D34486-08A5-49A5-B64C-55A9BDAA4B47}"/>
                    </a:ext>
                  </a:extLst>
                </p14:cNvPr>
                <p14:cNvContentPartPr/>
                <p14:nvPr/>
              </p14:nvContentPartPr>
              <p14:xfrm>
                <a:off x="9184967" y="2783233"/>
                <a:ext cx="230760" cy="129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D34486-08A5-49A5-B64C-55A9BDAA4B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76327" y="2774593"/>
                  <a:ext cx="248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5FE9386-6E65-4F24-900D-7DF9300828EE}"/>
                    </a:ext>
                  </a:extLst>
                </p14:cNvPr>
                <p14:cNvContentPartPr/>
                <p14:nvPr/>
              </p14:nvContentPartPr>
              <p14:xfrm>
                <a:off x="9515807" y="2443393"/>
                <a:ext cx="339480" cy="43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5FE9386-6E65-4F24-900D-7DF9300828E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507167" y="2434753"/>
                  <a:ext cx="357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23D34B-6E40-4997-A699-628B05F1868C}"/>
                    </a:ext>
                  </a:extLst>
                </p14:cNvPr>
                <p14:cNvContentPartPr/>
                <p14:nvPr/>
              </p14:nvContentPartPr>
              <p14:xfrm>
                <a:off x="9432287" y="2685673"/>
                <a:ext cx="447840" cy="68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23D34B-6E40-4997-A699-628B05F186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23287" y="2676673"/>
                  <a:ext cx="465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C5887F-885A-44D2-8D75-44F9552C14F0}"/>
                    </a:ext>
                  </a:extLst>
                </p14:cNvPr>
                <p14:cNvContentPartPr/>
                <p14:nvPr/>
              </p14:nvContentPartPr>
              <p14:xfrm>
                <a:off x="9917927" y="2710873"/>
                <a:ext cx="282960" cy="154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C5887F-885A-44D2-8D75-44F9552C14F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909287" y="2701873"/>
                  <a:ext cx="30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4457D2-ED5A-48CA-A05D-6B8815F745FD}"/>
                    </a:ext>
                  </a:extLst>
                </p14:cNvPr>
                <p14:cNvContentPartPr/>
                <p14:nvPr/>
              </p14:nvContentPartPr>
              <p14:xfrm>
                <a:off x="10236887" y="2700793"/>
                <a:ext cx="169920" cy="159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4457D2-ED5A-48CA-A05D-6B8815F745F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227887" y="2692153"/>
                  <a:ext cx="18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2AC012-66AB-41C0-9AD1-BA72AB0E16FA}"/>
                    </a:ext>
                  </a:extLst>
                </p14:cNvPr>
                <p14:cNvContentPartPr/>
                <p14:nvPr/>
              </p14:nvContentPartPr>
              <p14:xfrm>
                <a:off x="10486727" y="2488753"/>
                <a:ext cx="317520" cy="40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2AC012-66AB-41C0-9AD1-BA72AB0E16F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477727" y="2479753"/>
                  <a:ext cx="3351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74B4FC-C2D1-44ED-8AA5-AFEB23DF2843}"/>
                    </a:ext>
                  </a:extLst>
                </p14:cNvPr>
                <p14:cNvContentPartPr/>
                <p14:nvPr/>
              </p14:nvContentPartPr>
              <p14:xfrm>
                <a:off x="10455407" y="2643913"/>
                <a:ext cx="449640" cy="46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74B4FC-C2D1-44ED-8AA5-AFEB23DF28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446407" y="2634913"/>
                  <a:ext cx="46728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EBE862D-8A6B-49F2-A42D-76DE9DAE0B53}"/>
              </a:ext>
            </a:extLst>
          </p:cNvPr>
          <p:cNvGrpSpPr/>
          <p:nvPr/>
        </p:nvGrpSpPr>
        <p:grpSpPr>
          <a:xfrm>
            <a:off x="341927" y="3356545"/>
            <a:ext cx="11626200" cy="3407400"/>
            <a:chOff x="341927" y="3374713"/>
            <a:chExt cx="11626200" cy="34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25CA58F-3B68-494E-9C36-D2005007C6ED}"/>
                    </a:ext>
                  </a:extLst>
                </p14:cNvPr>
                <p14:cNvContentPartPr/>
                <p14:nvPr/>
              </p14:nvContentPartPr>
              <p14:xfrm>
                <a:off x="4409567" y="4030993"/>
                <a:ext cx="42120" cy="14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25CA58F-3B68-494E-9C36-D2005007C6E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00927" y="4021993"/>
                  <a:ext cx="59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5AD08C-FC6F-4E78-8BD4-540FF65A3AEE}"/>
                    </a:ext>
                  </a:extLst>
                </p14:cNvPr>
                <p14:cNvContentPartPr/>
                <p14:nvPr/>
              </p14:nvContentPartPr>
              <p14:xfrm>
                <a:off x="4344767" y="4247353"/>
                <a:ext cx="36720" cy="28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5AD08C-FC6F-4E78-8BD4-540FF65A3A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36127" y="4238713"/>
                  <a:ext cx="54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C56A506-ADD5-4195-AFB2-076B3399B188}"/>
                    </a:ext>
                  </a:extLst>
                </p14:cNvPr>
                <p14:cNvContentPartPr/>
                <p14:nvPr/>
              </p14:nvContentPartPr>
              <p14:xfrm>
                <a:off x="4723127" y="3923353"/>
                <a:ext cx="313200" cy="345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C56A506-ADD5-4195-AFB2-076B3399B18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14487" y="3914713"/>
                  <a:ext cx="330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A95344-644D-46AC-AEA8-C18787DF93B8}"/>
                    </a:ext>
                  </a:extLst>
                </p14:cNvPr>
                <p14:cNvContentPartPr/>
                <p14:nvPr/>
              </p14:nvContentPartPr>
              <p14:xfrm>
                <a:off x="5093567" y="4080673"/>
                <a:ext cx="169920" cy="151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A95344-644D-46AC-AEA8-C18787DF93B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084927" y="4071673"/>
                  <a:ext cx="187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07812F6-2F9D-4F60-A3A5-1D43736F65B6}"/>
                    </a:ext>
                  </a:extLst>
                </p14:cNvPr>
                <p14:cNvContentPartPr/>
                <p14:nvPr/>
              </p14:nvContentPartPr>
              <p14:xfrm>
                <a:off x="5970167" y="3967633"/>
                <a:ext cx="256320" cy="309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07812F6-2F9D-4F60-A3A5-1D43736F65B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961167" y="3958633"/>
                  <a:ext cx="273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700A39-291A-4005-93E1-45D6EC2C7126}"/>
                    </a:ext>
                  </a:extLst>
                </p14:cNvPr>
                <p14:cNvContentPartPr/>
                <p14:nvPr/>
              </p14:nvContentPartPr>
              <p14:xfrm>
                <a:off x="6136127" y="3810673"/>
                <a:ext cx="328680" cy="239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700A39-291A-4005-93E1-45D6EC2C712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27487" y="3802033"/>
                  <a:ext cx="346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694849-C533-479C-86B4-7A924535CC28}"/>
                    </a:ext>
                  </a:extLst>
                </p14:cNvPr>
                <p14:cNvContentPartPr/>
                <p14:nvPr/>
              </p14:nvContentPartPr>
              <p14:xfrm>
                <a:off x="6564887" y="3967633"/>
                <a:ext cx="325440" cy="209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694849-C533-479C-86B4-7A924535CC2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56247" y="3958633"/>
                  <a:ext cx="343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BB82B4F-61B9-4CF0-B230-88D984103239}"/>
                    </a:ext>
                  </a:extLst>
                </p14:cNvPr>
                <p14:cNvContentPartPr/>
                <p14:nvPr/>
              </p14:nvContentPartPr>
              <p14:xfrm>
                <a:off x="6798527" y="4021273"/>
                <a:ext cx="165240" cy="124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BB82B4F-61B9-4CF0-B230-88D98410323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89527" y="4012633"/>
                  <a:ext cx="182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2F79BEE-1132-4C2B-B708-7C69509EA89E}"/>
                    </a:ext>
                  </a:extLst>
                </p14:cNvPr>
                <p14:cNvContentPartPr/>
                <p14:nvPr/>
              </p14:nvContentPartPr>
              <p14:xfrm>
                <a:off x="7095887" y="3772873"/>
                <a:ext cx="207720" cy="39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2F79BEE-1132-4C2B-B708-7C69509EA89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86887" y="3763873"/>
                  <a:ext cx="225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5188274-A5C3-4148-9A95-971DE2594405}"/>
                    </a:ext>
                  </a:extLst>
                </p14:cNvPr>
                <p14:cNvContentPartPr/>
                <p14:nvPr/>
              </p14:nvContentPartPr>
              <p14:xfrm>
                <a:off x="7241687" y="4033153"/>
                <a:ext cx="207000" cy="11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5188274-A5C3-4148-9A95-971DE259440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232687" y="4024153"/>
                  <a:ext cx="22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C20234C-FA74-4BC6-92ED-CA50D71D3219}"/>
                    </a:ext>
                  </a:extLst>
                </p14:cNvPr>
                <p14:cNvContentPartPr/>
                <p14:nvPr/>
              </p14:nvContentPartPr>
              <p14:xfrm>
                <a:off x="7484687" y="3995353"/>
                <a:ext cx="167040" cy="166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C20234C-FA74-4BC6-92ED-CA50D71D321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76047" y="3986713"/>
                  <a:ext cx="18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D753AF-C573-4D30-B461-B2D23683929C}"/>
                    </a:ext>
                  </a:extLst>
                </p14:cNvPr>
                <p14:cNvContentPartPr/>
                <p14:nvPr/>
              </p14:nvContentPartPr>
              <p14:xfrm>
                <a:off x="7936847" y="3982753"/>
                <a:ext cx="145080" cy="166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D753AF-C573-4D30-B461-B2D23683929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27847" y="3974113"/>
                  <a:ext cx="162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C679263-6A38-4B07-9324-E4B11B46953C}"/>
                    </a:ext>
                  </a:extLst>
                </p14:cNvPr>
                <p14:cNvContentPartPr/>
                <p14:nvPr/>
              </p14:nvContentPartPr>
              <p14:xfrm>
                <a:off x="8247167" y="3585673"/>
                <a:ext cx="375840" cy="557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C679263-6A38-4B07-9324-E4B11B46953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38167" y="3576673"/>
                  <a:ext cx="393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F1F3D2-3917-4684-A353-85C17B606D13}"/>
                    </a:ext>
                  </a:extLst>
                </p14:cNvPr>
                <p14:cNvContentPartPr/>
                <p14:nvPr/>
              </p14:nvContentPartPr>
              <p14:xfrm>
                <a:off x="8224847" y="3976633"/>
                <a:ext cx="289440" cy="58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F1F3D2-3917-4684-A353-85C17B606D1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16207" y="3967633"/>
                  <a:ext cx="307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6CE40B-1DB3-4074-90C4-CA4EBDAC0F37}"/>
                    </a:ext>
                  </a:extLst>
                </p14:cNvPr>
                <p14:cNvContentPartPr/>
                <p14:nvPr/>
              </p14:nvContentPartPr>
              <p14:xfrm>
                <a:off x="8713727" y="4084993"/>
                <a:ext cx="53280" cy="63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6CE40B-1DB3-4074-90C4-CA4EBDAC0F3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04727" y="4076353"/>
                  <a:ext cx="70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0DD23D4-2A24-4E12-A8A9-E9D2D0400E22}"/>
                    </a:ext>
                  </a:extLst>
                </p14:cNvPr>
                <p14:cNvContentPartPr/>
                <p14:nvPr/>
              </p14:nvContentPartPr>
              <p14:xfrm>
                <a:off x="8981207" y="3893473"/>
                <a:ext cx="243000" cy="227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0DD23D4-2A24-4E12-A8A9-E9D2D0400E2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972567" y="3884473"/>
                  <a:ext cx="260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AE291A-5C01-4F4C-91C4-A54C955F43B6}"/>
                    </a:ext>
                  </a:extLst>
                </p14:cNvPr>
                <p14:cNvContentPartPr/>
                <p14:nvPr/>
              </p14:nvContentPartPr>
              <p14:xfrm>
                <a:off x="9354527" y="3853873"/>
                <a:ext cx="266040" cy="25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AE291A-5C01-4F4C-91C4-A54C955F43B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45887" y="3845233"/>
                  <a:ext cx="283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CD13A6-F0AA-4A57-B1A7-04020130CE58}"/>
                    </a:ext>
                  </a:extLst>
                </p14:cNvPr>
                <p14:cNvContentPartPr/>
                <p14:nvPr/>
              </p14:nvContentPartPr>
              <p14:xfrm>
                <a:off x="9646487" y="3845593"/>
                <a:ext cx="393480" cy="247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CD13A6-F0AA-4A57-B1A7-04020130CE5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37487" y="3836593"/>
                  <a:ext cx="411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A3ABF15-8787-477A-8019-CBDE9C9F6F60}"/>
                    </a:ext>
                  </a:extLst>
                </p14:cNvPr>
                <p14:cNvContentPartPr/>
                <p14:nvPr/>
              </p14:nvContentPartPr>
              <p14:xfrm>
                <a:off x="10167767" y="3798793"/>
                <a:ext cx="209160" cy="16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A3ABF15-8787-477A-8019-CBDE9C9F6F6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59127" y="3789793"/>
                  <a:ext cx="22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469149F-41A1-45EA-B184-71AAA9BDAFA0}"/>
                    </a:ext>
                  </a:extLst>
                </p14:cNvPr>
                <p14:cNvContentPartPr/>
                <p14:nvPr/>
              </p14:nvContentPartPr>
              <p14:xfrm>
                <a:off x="10294847" y="3737233"/>
                <a:ext cx="267480" cy="414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469149F-41A1-45EA-B184-71AAA9BDAFA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86207" y="3728233"/>
                  <a:ext cx="2851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6F74E0-C577-4E8A-8A79-07A242A74151}"/>
                    </a:ext>
                  </a:extLst>
                </p14:cNvPr>
                <p14:cNvContentPartPr/>
                <p14:nvPr/>
              </p14:nvContentPartPr>
              <p14:xfrm>
                <a:off x="466487" y="3674953"/>
                <a:ext cx="215280" cy="152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6F74E0-C577-4E8A-8A79-07A242A7415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57487" y="3666313"/>
                  <a:ext cx="23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BF5971-EA13-4D11-90B1-831D4D590A3A}"/>
                    </a:ext>
                  </a:extLst>
                </p14:cNvPr>
                <p14:cNvContentPartPr/>
                <p14:nvPr/>
              </p14:nvContentPartPr>
              <p14:xfrm>
                <a:off x="906407" y="3374713"/>
                <a:ext cx="312840" cy="468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BF5971-EA13-4D11-90B1-831D4D590A3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7767" y="3365713"/>
                  <a:ext cx="3304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8C4A24-B66B-4ABB-97E8-DEF3B97D4966}"/>
                    </a:ext>
                  </a:extLst>
                </p14:cNvPr>
                <p14:cNvContentPartPr/>
                <p14:nvPr/>
              </p14:nvContentPartPr>
              <p14:xfrm>
                <a:off x="822887" y="3622753"/>
                <a:ext cx="320400" cy="62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8C4A24-B66B-4ABB-97E8-DEF3B97D496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3887" y="3614113"/>
                  <a:ext cx="338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3B0AD71-901C-4AE4-8922-A7155C0BC47A}"/>
                    </a:ext>
                  </a:extLst>
                </p14:cNvPr>
                <p14:cNvContentPartPr/>
                <p14:nvPr/>
              </p14:nvContentPartPr>
              <p14:xfrm>
                <a:off x="1584647" y="3489553"/>
                <a:ext cx="659160" cy="283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3B0AD71-901C-4AE4-8922-A7155C0BC47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76007" y="3480913"/>
                  <a:ext cx="676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B03026-09CA-4243-AD9B-E1E22E1C950A}"/>
                    </a:ext>
                  </a:extLst>
                </p14:cNvPr>
                <p14:cNvContentPartPr/>
                <p14:nvPr/>
              </p14:nvContentPartPr>
              <p14:xfrm>
                <a:off x="2461967" y="3580273"/>
                <a:ext cx="133560" cy="9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B03026-09CA-4243-AD9B-E1E22E1C950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53327" y="3571273"/>
                  <a:ext cx="15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45E308A-F905-4D87-9565-511121036DE5}"/>
                    </a:ext>
                  </a:extLst>
                </p14:cNvPr>
                <p14:cNvContentPartPr/>
                <p14:nvPr/>
              </p14:nvContentPartPr>
              <p14:xfrm>
                <a:off x="2423807" y="3675313"/>
                <a:ext cx="181080" cy="43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45E308A-F905-4D87-9565-511121036DE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414807" y="3666313"/>
                  <a:ext cx="198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F8FA08-4B36-41D7-9B4F-0947C575071E}"/>
                    </a:ext>
                  </a:extLst>
                </p14:cNvPr>
                <p14:cNvContentPartPr/>
                <p14:nvPr/>
              </p14:nvContentPartPr>
              <p14:xfrm>
                <a:off x="2796407" y="3705913"/>
                <a:ext cx="31320" cy="8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F8FA08-4B36-41D7-9B4F-0947C575071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87407" y="3696913"/>
                  <a:ext cx="48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D905EA-E838-4285-9FA3-F568476BD638}"/>
                    </a:ext>
                  </a:extLst>
                </p14:cNvPr>
                <p14:cNvContentPartPr/>
                <p14:nvPr/>
              </p14:nvContentPartPr>
              <p14:xfrm>
                <a:off x="2922767" y="3583873"/>
                <a:ext cx="185400" cy="196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D905EA-E838-4285-9FA3-F568476BD63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14127" y="3574873"/>
                  <a:ext cx="203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1A92D54-7608-4EF4-84AF-80D066CFA32B}"/>
                    </a:ext>
                  </a:extLst>
                </p14:cNvPr>
                <p14:cNvContentPartPr/>
                <p14:nvPr/>
              </p14:nvContentPartPr>
              <p14:xfrm>
                <a:off x="3283127" y="3469393"/>
                <a:ext cx="123480" cy="29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1A92D54-7608-4EF4-84AF-80D066CFA32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274487" y="3460393"/>
                  <a:ext cx="141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DBE750-EA25-406D-B37C-7222A72D2D6C}"/>
                    </a:ext>
                  </a:extLst>
                </p14:cNvPr>
                <p14:cNvContentPartPr/>
                <p14:nvPr/>
              </p14:nvContentPartPr>
              <p14:xfrm>
                <a:off x="3453767" y="3733633"/>
                <a:ext cx="50760" cy="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DBE750-EA25-406D-B37C-7222A72D2D6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44767" y="3724993"/>
                  <a:ext cx="68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E5F05D-559B-447B-8056-3731CAB2F6B6}"/>
                    </a:ext>
                  </a:extLst>
                </p14:cNvPr>
                <p14:cNvContentPartPr/>
                <p14:nvPr/>
              </p14:nvContentPartPr>
              <p14:xfrm>
                <a:off x="584207" y="4121713"/>
                <a:ext cx="61920" cy="149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E5F05D-559B-447B-8056-3731CAB2F6B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75207" y="4113073"/>
                  <a:ext cx="79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F0B9A24-09AF-4548-BE9F-DE73D26C1076}"/>
                    </a:ext>
                  </a:extLst>
                </p14:cNvPr>
                <p14:cNvContentPartPr/>
                <p14:nvPr/>
              </p14:nvContentPartPr>
              <p14:xfrm>
                <a:off x="353087" y="4286953"/>
                <a:ext cx="365400" cy="43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F0B9A24-09AF-4548-BE9F-DE73D26C107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44447" y="4278313"/>
                  <a:ext cx="383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47D34F-9D6B-433D-9B4E-DC10E9F452AD}"/>
                    </a:ext>
                  </a:extLst>
                </p14:cNvPr>
                <p14:cNvContentPartPr/>
                <p14:nvPr/>
              </p14:nvContentPartPr>
              <p14:xfrm>
                <a:off x="341927" y="4066633"/>
                <a:ext cx="462240" cy="35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47D34F-9D6B-433D-9B4E-DC10E9F452A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32927" y="4057993"/>
                  <a:ext cx="479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FE8340B-13A4-4881-86DE-4D66F5B564E3}"/>
                    </a:ext>
                  </a:extLst>
                </p14:cNvPr>
                <p14:cNvContentPartPr/>
                <p14:nvPr/>
              </p14:nvContentPartPr>
              <p14:xfrm>
                <a:off x="822527" y="4187593"/>
                <a:ext cx="162360" cy="123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FE8340B-13A4-4881-86DE-4D66F5B564E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3887" y="4178953"/>
                  <a:ext cx="180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326E98-E504-4383-A5B1-2AE8CA35CBA2}"/>
                    </a:ext>
                  </a:extLst>
                </p14:cNvPr>
                <p14:cNvContentPartPr/>
                <p14:nvPr/>
              </p14:nvContentPartPr>
              <p14:xfrm>
                <a:off x="1243007" y="3969793"/>
                <a:ext cx="243720" cy="36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326E98-E504-4383-A5B1-2AE8CA35CBA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34007" y="3961153"/>
                  <a:ext cx="261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48A985-5271-446C-9FA2-0632039EAF27}"/>
                    </a:ext>
                  </a:extLst>
                </p14:cNvPr>
                <p14:cNvContentPartPr/>
                <p14:nvPr/>
              </p14:nvContentPartPr>
              <p14:xfrm>
                <a:off x="1154447" y="4146553"/>
                <a:ext cx="304560" cy="31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48A985-5271-446C-9FA2-0632039EAF2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45447" y="4137913"/>
                  <a:ext cx="32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5F704E6-7CF1-47CD-99C7-B0CBF4CDCDC9}"/>
                    </a:ext>
                  </a:extLst>
                </p14:cNvPr>
                <p14:cNvContentPartPr/>
                <p14:nvPr/>
              </p14:nvContentPartPr>
              <p14:xfrm>
                <a:off x="1414367" y="4158073"/>
                <a:ext cx="369000" cy="163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5F704E6-7CF1-47CD-99C7-B0CBF4CDCDC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405727" y="4149073"/>
                  <a:ext cx="38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36F6AED-C1C9-45DE-8D0E-F967D5E1625C}"/>
                    </a:ext>
                  </a:extLst>
                </p14:cNvPr>
                <p14:cNvContentPartPr/>
                <p14:nvPr/>
              </p14:nvContentPartPr>
              <p14:xfrm>
                <a:off x="1680767" y="4165633"/>
                <a:ext cx="237960" cy="392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36F6AED-C1C9-45DE-8D0E-F967D5E1625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672127" y="4156993"/>
                  <a:ext cx="255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37B78E-D7EA-44BF-9C53-0D05B937C3F4}"/>
                    </a:ext>
                  </a:extLst>
                </p14:cNvPr>
                <p14:cNvContentPartPr/>
                <p14:nvPr/>
              </p14:nvContentPartPr>
              <p14:xfrm>
                <a:off x="1833047" y="4137193"/>
                <a:ext cx="225360" cy="174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37B78E-D7EA-44BF-9C53-0D05B937C3F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824047" y="4128193"/>
                  <a:ext cx="243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20D10B-C7E3-4324-9D8B-2DCFA0694B5C}"/>
                    </a:ext>
                  </a:extLst>
                </p14:cNvPr>
                <p14:cNvContentPartPr/>
                <p14:nvPr/>
              </p14:nvContentPartPr>
              <p14:xfrm>
                <a:off x="2096207" y="4140793"/>
                <a:ext cx="379080" cy="206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20D10B-C7E3-4324-9D8B-2DCFA0694B5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087567" y="4132153"/>
                  <a:ext cx="396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5C8332D-9F9A-4E57-BD9F-9A8334AB70A2}"/>
                    </a:ext>
                  </a:extLst>
                </p14:cNvPr>
                <p14:cNvContentPartPr/>
                <p14:nvPr/>
              </p14:nvContentPartPr>
              <p14:xfrm>
                <a:off x="2599487" y="3966193"/>
                <a:ext cx="236160" cy="422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5C8332D-9F9A-4E57-BD9F-9A8334AB70A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590847" y="3957193"/>
                  <a:ext cx="253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9FBF85F-8DF1-4C0F-946A-09C857B8AE1F}"/>
                    </a:ext>
                  </a:extLst>
                </p14:cNvPr>
                <p14:cNvContentPartPr/>
                <p14:nvPr/>
              </p14:nvContentPartPr>
              <p14:xfrm>
                <a:off x="2591927" y="4132153"/>
                <a:ext cx="280080" cy="4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9FBF85F-8DF1-4C0F-946A-09C857B8AE1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582927" y="4123513"/>
                  <a:ext cx="297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33FEBD-9774-4D31-B09F-2F3CD9CD75E3}"/>
                    </a:ext>
                  </a:extLst>
                </p14:cNvPr>
                <p14:cNvContentPartPr/>
                <p14:nvPr/>
              </p14:nvContentPartPr>
              <p14:xfrm>
                <a:off x="2800367" y="4201993"/>
                <a:ext cx="149760" cy="110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33FEBD-9774-4D31-B09F-2F3CD9CD75E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791367" y="4193353"/>
                  <a:ext cx="167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D0D757C-A3B6-4473-9A9D-ACB11FEBE5A0}"/>
                    </a:ext>
                  </a:extLst>
                </p14:cNvPr>
                <p14:cNvContentPartPr/>
                <p14:nvPr/>
              </p14:nvContentPartPr>
              <p14:xfrm>
                <a:off x="3123287" y="3877633"/>
                <a:ext cx="299160" cy="45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D0D757C-A3B6-4473-9A9D-ACB11FEBE5A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114647" y="3868633"/>
                  <a:ext cx="3168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45D6B1-F047-4E98-A6EB-36822AFBC9B6}"/>
                    </a:ext>
                  </a:extLst>
                </p14:cNvPr>
                <p14:cNvContentPartPr/>
                <p14:nvPr/>
              </p14:nvContentPartPr>
              <p14:xfrm>
                <a:off x="3561767" y="4080673"/>
                <a:ext cx="36720" cy="42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45D6B1-F047-4E98-A6EB-36822AFBC9B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53127" y="4071673"/>
                  <a:ext cx="54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E1C8BB6-2209-4CAE-95EA-EDD44455FD78}"/>
                    </a:ext>
                  </a:extLst>
                </p14:cNvPr>
                <p14:cNvContentPartPr/>
                <p14:nvPr/>
              </p14:nvContentPartPr>
              <p14:xfrm>
                <a:off x="3614327" y="4139353"/>
                <a:ext cx="438120" cy="157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E1C8BB6-2209-4CAE-95EA-EDD44455FD7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605327" y="4130353"/>
                  <a:ext cx="45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5776F2-CD4B-48C9-A782-8BBA9284F1CA}"/>
                    </a:ext>
                  </a:extLst>
                </p14:cNvPr>
                <p14:cNvContentPartPr/>
                <p14:nvPr/>
              </p14:nvContentPartPr>
              <p14:xfrm>
                <a:off x="387287" y="4842793"/>
                <a:ext cx="114120" cy="157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5776F2-CD4B-48C9-A782-8BBA9284F1C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8647" y="4833793"/>
                  <a:ext cx="131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55F5DB-888C-423B-8584-4341D689974A}"/>
                    </a:ext>
                  </a:extLst>
                </p14:cNvPr>
                <p14:cNvContentPartPr/>
                <p14:nvPr/>
              </p14:nvContentPartPr>
              <p14:xfrm>
                <a:off x="547127" y="4712833"/>
                <a:ext cx="9360" cy="29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55F5DB-888C-423B-8584-4341D689974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38127" y="4704193"/>
                  <a:ext cx="27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BF78954-0ADB-4DA1-A4D0-1BC87BBDB968}"/>
                    </a:ext>
                  </a:extLst>
                </p14:cNvPr>
                <p14:cNvContentPartPr/>
                <p14:nvPr/>
              </p14:nvContentPartPr>
              <p14:xfrm>
                <a:off x="531647" y="4820833"/>
                <a:ext cx="211680" cy="13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BF78954-0ADB-4DA1-A4D0-1BC87BBDB96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3007" y="4812193"/>
                  <a:ext cx="22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F28553C-AF18-48B5-9974-39068F07AC27}"/>
                    </a:ext>
                  </a:extLst>
                </p14:cNvPr>
                <p14:cNvContentPartPr/>
                <p14:nvPr/>
              </p14:nvContentPartPr>
              <p14:xfrm>
                <a:off x="770687" y="4767193"/>
                <a:ext cx="293040" cy="183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F28553C-AF18-48B5-9974-39068F07AC2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62047" y="4758553"/>
                  <a:ext cx="31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2CC93D-9C0D-48FA-95C8-9CFBBED68644}"/>
                    </a:ext>
                  </a:extLst>
                </p14:cNvPr>
                <p14:cNvContentPartPr/>
                <p14:nvPr/>
              </p14:nvContentPartPr>
              <p14:xfrm>
                <a:off x="990287" y="4498273"/>
                <a:ext cx="264960" cy="408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2CC93D-9C0D-48FA-95C8-9CFBBED6864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81287" y="4489633"/>
                  <a:ext cx="282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AD619B1-61C1-46B7-B57C-6B07FFE9AE40}"/>
                    </a:ext>
                  </a:extLst>
                </p14:cNvPr>
                <p14:cNvContentPartPr/>
                <p14:nvPr/>
              </p14:nvContentPartPr>
              <p14:xfrm>
                <a:off x="1312487" y="4736593"/>
                <a:ext cx="147600" cy="18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AD619B1-61C1-46B7-B57C-6B07FFE9AE4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03847" y="4727593"/>
                  <a:ext cx="165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06F19EB-C3FA-41DE-8CB1-6E16A343BE91}"/>
                    </a:ext>
                  </a:extLst>
                </p14:cNvPr>
                <p14:cNvContentPartPr/>
                <p14:nvPr/>
              </p14:nvContentPartPr>
              <p14:xfrm>
                <a:off x="1567367" y="4775113"/>
                <a:ext cx="132120" cy="109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06F19EB-C3FA-41DE-8CB1-6E16A343BE9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558367" y="4766113"/>
                  <a:ext cx="149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FBCD19-B570-482F-9571-C0F21751B444}"/>
                    </a:ext>
                  </a:extLst>
                </p14:cNvPr>
                <p14:cNvContentPartPr/>
                <p14:nvPr/>
              </p14:nvContentPartPr>
              <p14:xfrm>
                <a:off x="1951847" y="4437793"/>
                <a:ext cx="243360" cy="465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FBCD19-B570-482F-9571-C0F21751B44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207" y="4429153"/>
                  <a:ext cx="2610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F98FEBC-1BAD-4CCB-B969-2C7A94584151}"/>
                    </a:ext>
                  </a:extLst>
                </p14:cNvPr>
                <p14:cNvContentPartPr/>
                <p14:nvPr/>
              </p14:nvContentPartPr>
              <p14:xfrm>
                <a:off x="1862567" y="4689793"/>
                <a:ext cx="514800" cy="191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F98FEBC-1BAD-4CCB-B969-2C7A9458415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53567" y="4681153"/>
                  <a:ext cx="53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220793-5D9C-4011-9B58-0B3C7C2FB0CB}"/>
                    </a:ext>
                  </a:extLst>
                </p14:cNvPr>
                <p14:cNvContentPartPr/>
                <p14:nvPr/>
              </p14:nvContentPartPr>
              <p14:xfrm>
                <a:off x="2451527" y="4663153"/>
                <a:ext cx="166680" cy="246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220793-5D9C-4011-9B58-0B3C7C2FB0C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442887" y="4654513"/>
                  <a:ext cx="18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633B03-89D2-437B-8E88-157B9A811B8C}"/>
                    </a:ext>
                  </a:extLst>
                </p14:cNvPr>
                <p14:cNvContentPartPr/>
                <p14:nvPr/>
              </p14:nvContentPartPr>
              <p14:xfrm>
                <a:off x="3009887" y="4717513"/>
                <a:ext cx="187200" cy="174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633B03-89D2-437B-8E88-157B9A811B8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001247" y="4708873"/>
                  <a:ext cx="20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3F25E7-D482-47DA-9F0C-EF23059B0C12}"/>
                    </a:ext>
                  </a:extLst>
                </p14:cNvPr>
                <p14:cNvContentPartPr/>
                <p14:nvPr/>
              </p14:nvContentPartPr>
              <p14:xfrm>
                <a:off x="3217967" y="4730833"/>
                <a:ext cx="189360" cy="157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3F25E7-D482-47DA-9F0C-EF23059B0C1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208967" y="4722193"/>
                  <a:ext cx="207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CFB1CA-B851-4EAD-9EE9-3F38621030BA}"/>
                    </a:ext>
                  </a:extLst>
                </p14:cNvPr>
                <p14:cNvContentPartPr/>
                <p14:nvPr/>
              </p14:nvContentPartPr>
              <p14:xfrm>
                <a:off x="3467807" y="4674673"/>
                <a:ext cx="257040" cy="217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CFB1CA-B851-4EAD-9EE9-3F38621030B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459167" y="4666033"/>
                  <a:ext cx="274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3855B2-5C94-4A1D-B2ED-9BAFC09E4C9C}"/>
                    </a:ext>
                  </a:extLst>
                </p14:cNvPr>
                <p14:cNvContentPartPr/>
                <p14:nvPr/>
              </p14:nvContentPartPr>
              <p14:xfrm>
                <a:off x="4031927" y="4637233"/>
                <a:ext cx="230400" cy="184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3855B2-5C94-4A1D-B2ED-9BAFC09E4C9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022927" y="4628593"/>
                  <a:ext cx="248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2FEF97E-CA8A-448D-8B90-068CA4FA3058}"/>
                    </a:ext>
                  </a:extLst>
                </p14:cNvPr>
                <p14:cNvContentPartPr/>
                <p14:nvPr/>
              </p14:nvContentPartPr>
              <p14:xfrm>
                <a:off x="4251167" y="4649113"/>
                <a:ext cx="203040" cy="149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2FEF97E-CA8A-448D-8B90-068CA4FA305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242167" y="4640473"/>
                  <a:ext cx="220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9390D32-99BB-4FF5-8B94-EC31B449CF19}"/>
                    </a:ext>
                  </a:extLst>
                </p14:cNvPr>
                <p14:cNvContentPartPr/>
                <p14:nvPr/>
              </p14:nvContentPartPr>
              <p14:xfrm>
                <a:off x="4438367" y="4614913"/>
                <a:ext cx="169920" cy="212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9390D32-99BB-4FF5-8B94-EC31B449CF1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429367" y="4606273"/>
                  <a:ext cx="187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6C60B3-4455-4E0E-B194-5769D2B03EE6}"/>
                    </a:ext>
                  </a:extLst>
                </p14:cNvPr>
                <p14:cNvContentPartPr/>
                <p14:nvPr/>
              </p14:nvContentPartPr>
              <p14:xfrm>
                <a:off x="4736807" y="4651993"/>
                <a:ext cx="188280" cy="155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6C60B3-4455-4E0E-B194-5769D2B03EE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728167" y="4643353"/>
                  <a:ext cx="205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0AC728-75D5-4113-A10A-8F9E0C53B022}"/>
                    </a:ext>
                  </a:extLst>
                </p14:cNvPr>
                <p14:cNvContentPartPr/>
                <p14:nvPr/>
              </p14:nvContentPartPr>
              <p14:xfrm>
                <a:off x="5030567" y="4451113"/>
                <a:ext cx="196560" cy="357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0AC728-75D5-4113-A10A-8F9E0C53B02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021567" y="4442473"/>
                  <a:ext cx="214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28D8ED-C62D-4E23-808E-9257A642F121}"/>
                    </a:ext>
                  </a:extLst>
                </p14:cNvPr>
                <p14:cNvContentPartPr/>
                <p14:nvPr/>
              </p14:nvContentPartPr>
              <p14:xfrm>
                <a:off x="5286167" y="4333753"/>
                <a:ext cx="301680" cy="46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28D8ED-C62D-4E23-808E-9257A642F12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277527" y="4325113"/>
                  <a:ext cx="319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1D6850-DA54-46C0-8229-678B8BD7F1E7}"/>
                    </a:ext>
                  </a:extLst>
                </p14:cNvPr>
                <p14:cNvContentPartPr/>
                <p14:nvPr/>
              </p14:nvContentPartPr>
              <p14:xfrm>
                <a:off x="5259167" y="4587193"/>
                <a:ext cx="357120" cy="37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1D6850-DA54-46C0-8229-678B8BD7F1E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250167" y="4578553"/>
                  <a:ext cx="374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F1097A-8513-47DF-96CA-3331AC1A18BC}"/>
                    </a:ext>
                  </a:extLst>
                </p14:cNvPr>
                <p14:cNvContentPartPr/>
                <p14:nvPr/>
              </p14:nvContentPartPr>
              <p14:xfrm>
                <a:off x="5870447" y="4543633"/>
                <a:ext cx="344880" cy="168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F1097A-8513-47DF-96CA-3331AC1A18B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61447" y="4534993"/>
                  <a:ext cx="36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11D08C-B7F9-4FDA-AA83-C3206C677B7F}"/>
                    </a:ext>
                  </a:extLst>
                </p14:cNvPr>
                <p14:cNvContentPartPr/>
                <p14:nvPr/>
              </p14:nvContentPartPr>
              <p14:xfrm>
                <a:off x="6279407" y="4516633"/>
                <a:ext cx="138600" cy="140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11D08C-B7F9-4FDA-AA83-C3206C677B7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270407" y="4507993"/>
                  <a:ext cx="156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BD3BF13-D87B-4083-BA4C-6F194ABBF3E5}"/>
                    </a:ext>
                  </a:extLst>
                </p14:cNvPr>
                <p14:cNvContentPartPr/>
                <p14:nvPr/>
              </p14:nvContentPartPr>
              <p14:xfrm>
                <a:off x="6501887" y="4542193"/>
                <a:ext cx="169560" cy="142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BD3BF13-D87B-4083-BA4C-6F194ABBF3E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493247" y="4533193"/>
                  <a:ext cx="187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EC96F35-38B4-4DAB-BA4F-3243719A0C1F}"/>
                    </a:ext>
                  </a:extLst>
                </p14:cNvPr>
                <p14:cNvContentPartPr/>
                <p14:nvPr/>
              </p14:nvContentPartPr>
              <p14:xfrm>
                <a:off x="6722927" y="4330513"/>
                <a:ext cx="243360" cy="351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EC96F35-38B4-4DAB-BA4F-3243719A0C1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13927" y="4321513"/>
                  <a:ext cx="261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4904D36-5580-40E9-9B6E-DCF3EE601841}"/>
                    </a:ext>
                  </a:extLst>
                </p14:cNvPr>
                <p14:cNvContentPartPr/>
                <p14:nvPr/>
              </p14:nvContentPartPr>
              <p14:xfrm>
                <a:off x="6945407" y="4527433"/>
                <a:ext cx="209160" cy="167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4904D36-5580-40E9-9B6E-DCF3EE60184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936407" y="4518433"/>
                  <a:ext cx="226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5CE632-94DC-4B13-AB48-A8C0068AC4D0}"/>
                    </a:ext>
                  </a:extLst>
                </p14:cNvPr>
                <p14:cNvContentPartPr/>
                <p14:nvPr/>
              </p14:nvContentPartPr>
              <p14:xfrm>
                <a:off x="7116047" y="4273993"/>
                <a:ext cx="291960" cy="393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5CE632-94DC-4B13-AB48-A8C0068AC4D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107047" y="4264993"/>
                  <a:ext cx="309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89B1D11-7D45-40D0-A4C6-2550AFF89870}"/>
                    </a:ext>
                  </a:extLst>
                </p14:cNvPr>
                <p14:cNvContentPartPr/>
                <p14:nvPr/>
              </p14:nvContentPartPr>
              <p14:xfrm>
                <a:off x="7513127" y="4501873"/>
                <a:ext cx="204120" cy="171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89B1D11-7D45-40D0-A4C6-2550AFF8987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04127" y="4493233"/>
                  <a:ext cx="221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D6AE72-C2D9-4DE5-B06B-9BCAA5622A48}"/>
                    </a:ext>
                  </a:extLst>
                </p14:cNvPr>
                <p14:cNvContentPartPr/>
                <p14:nvPr/>
              </p14:nvContentPartPr>
              <p14:xfrm>
                <a:off x="7842527" y="4457593"/>
                <a:ext cx="185400" cy="209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D6AE72-C2D9-4DE5-B06B-9BCAA5622A4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833527" y="4448593"/>
                  <a:ext cx="203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B17F303-764B-491F-8125-656C9FAAD580}"/>
                    </a:ext>
                  </a:extLst>
                </p14:cNvPr>
                <p14:cNvContentPartPr/>
                <p14:nvPr/>
              </p14:nvContentPartPr>
              <p14:xfrm>
                <a:off x="8089487" y="4476673"/>
                <a:ext cx="225360" cy="201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B17F303-764B-491F-8125-656C9FAAD58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80487" y="4467673"/>
                  <a:ext cx="24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FF4E21A-331B-4A2C-B949-F583960F9517}"/>
                    </a:ext>
                  </a:extLst>
                </p14:cNvPr>
                <p14:cNvContentPartPr/>
                <p14:nvPr/>
              </p14:nvContentPartPr>
              <p14:xfrm>
                <a:off x="8403767" y="4530673"/>
                <a:ext cx="166320" cy="156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FF4E21A-331B-4A2C-B949-F583960F951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94767" y="4522033"/>
                  <a:ext cx="183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55C897A-E756-4B9F-83F9-718A36344713}"/>
                    </a:ext>
                  </a:extLst>
                </p14:cNvPr>
                <p14:cNvContentPartPr/>
                <p14:nvPr/>
              </p14:nvContentPartPr>
              <p14:xfrm>
                <a:off x="8627687" y="4469113"/>
                <a:ext cx="297000" cy="184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55C897A-E756-4B9F-83F9-718A3634471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618687" y="4460473"/>
                  <a:ext cx="314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134F2AB-1A34-4D28-A401-6CF0C0C81AE8}"/>
                    </a:ext>
                  </a:extLst>
                </p14:cNvPr>
                <p14:cNvContentPartPr/>
                <p14:nvPr/>
              </p14:nvContentPartPr>
              <p14:xfrm>
                <a:off x="9133487" y="4238713"/>
                <a:ext cx="318240" cy="397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134F2AB-1A34-4D28-A401-6CF0C0C81AE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124847" y="4229713"/>
                  <a:ext cx="335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BBDBD81-D6B6-4CBB-990E-F9088C71BF8D}"/>
                    </a:ext>
                  </a:extLst>
                </p14:cNvPr>
                <p14:cNvContentPartPr/>
                <p14:nvPr/>
              </p14:nvContentPartPr>
              <p14:xfrm>
                <a:off x="9522287" y="4477033"/>
                <a:ext cx="118800" cy="106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BBDBD81-D6B6-4CBB-990E-F9088C71BF8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13647" y="4468033"/>
                  <a:ext cx="136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B688F2C-087C-4E69-9642-E47417F5D76D}"/>
                    </a:ext>
                  </a:extLst>
                </p14:cNvPr>
                <p14:cNvContentPartPr/>
                <p14:nvPr/>
              </p14:nvContentPartPr>
              <p14:xfrm>
                <a:off x="9424007" y="4431673"/>
                <a:ext cx="298440" cy="40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B688F2C-087C-4E69-9642-E47417F5D76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15007" y="4422673"/>
                  <a:ext cx="3160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0D41DD-124F-4515-B395-1F0B5C111D3B}"/>
                    </a:ext>
                  </a:extLst>
                </p14:cNvPr>
                <p14:cNvContentPartPr/>
                <p14:nvPr/>
              </p14:nvContentPartPr>
              <p14:xfrm>
                <a:off x="10067327" y="4442833"/>
                <a:ext cx="205560" cy="173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0D41DD-124F-4515-B395-1F0B5C111D3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058687" y="4433833"/>
                  <a:ext cx="223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CD29FB7-656B-4B80-8EE2-A13308546775}"/>
                    </a:ext>
                  </a:extLst>
                </p14:cNvPr>
                <p14:cNvContentPartPr/>
                <p14:nvPr/>
              </p14:nvContentPartPr>
              <p14:xfrm>
                <a:off x="10368647" y="4189393"/>
                <a:ext cx="262800" cy="377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CD29FB7-656B-4B80-8EE2-A1330854677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360007" y="4180753"/>
                  <a:ext cx="280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49264DE-C62D-47C0-8D1E-E2A1A36F129E}"/>
                    </a:ext>
                  </a:extLst>
                </p14:cNvPr>
                <p14:cNvContentPartPr/>
                <p14:nvPr/>
              </p14:nvContentPartPr>
              <p14:xfrm>
                <a:off x="10642967" y="4447513"/>
                <a:ext cx="193680" cy="122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49264DE-C62D-47C0-8D1E-E2A1A36F129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634327" y="4438873"/>
                  <a:ext cx="21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512339A-7171-42B1-ADBB-B50B5EFCF3EE}"/>
                    </a:ext>
                  </a:extLst>
                </p14:cNvPr>
                <p14:cNvContentPartPr/>
                <p14:nvPr/>
              </p14:nvContentPartPr>
              <p14:xfrm>
                <a:off x="10811447" y="4444993"/>
                <a:ext cx="239400" cy="136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512339A-7171-42B1-ADBB-B50B5EFCF3E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802447" y="4436353"/>
                  <a:ext cx="257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23D4426-FB62-4945-B78B-4468F259DE2B}"/>
                    </a:ext>
                  </a:extLst>
                </p14:cNvPr>
                <p14:cNvContentPartPr/>
                <p14:nvPr/>
              </p14:nvContentPartPr>
              <p14:xfrm>
                <a:off x="11141927" y="4417633"/>
                <a:ext cx="139320" cy="168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23D4426-FB62-4945-B78B-4468F259DE2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132927" y="4408993"/>
                  <a:ext cx="156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200BADD-C5CB-47E7-9C72-71E69249C669}"/>
                    </a:ext>
                  </a:extLst>
                </p14:cNvPr>
                <p14:cNvContentPartPr/>
                <p14:nvPr/>
              </p14:nvContentPartPr>
              <p14:xfrm>
                <a:off x="11284127" y="4428073"/>
                <a:ext cx="277920" cy="220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200BADD-C5CB-47E7-9C72-71E69249C66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275127" y="4419433"/>
                  <a:ext cx="295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812D8A2-E53F-4F33-856C-FDF20A0F9F02}"/>
                    </a:ext>
                  </a:extLst>
                </p14:cNvPr>
                <p14:cNvContentPartPr/>
                <p14:nvPr/>
              </p14:nvContentPartPr>
              <p14:xfrm>
                <a:off x="456407" y="5136553"/>
                <a:ext cx="333360" cy="407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812D8A2-E53F-4F33-856C-FDF20A0F9F0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7407" y="5127553"/>
                  <a:ext cx="351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7C3AF01-48E4-4ACC-9605-B77E1CBA394F}"/>
                    </a:ext>
                  </a:extLst>
                </p14:cNvPr>
                <p14:cNvContentPartPr/>
                <p14:nvPr/>
              </p14:nvContentPartPr>
              <p14:xfrm>
                <a:off x="623807" y="5276233"/>
                <a:ext cx="265680" cy="232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7C3AF01-48E4-4ACC-9605-B77E1CBA394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5167" y="5267593"/>
                  <a:ext cx="283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EDC0CE-7A7E-4CF1-AA50-C210D3115F4F}"/>
                    </a:ext>
                  </a:extLst>
                </p14:cNvPr>
                <p14:cNvContentPartPr/>
                <p14:nvPr/>
              </p14:nvContentPartPr>
              <p14:xfrm>
                <a:off x="872927" y="5231233"/>
                <a:ext cx="233280" cy="253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EDC0CE-7A7E-4CF1-AA50-C210D3115F4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64287" y="5222233"/>
                  <a:ext cx="250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BD99A16-8D8E-4E1F-9672-655F9766ED1B}"/>
                    </a:ext>
                  </a:extLst>
                </p14:cNvPr>
                <p14:cNvContentPartPr/>
                <p14:nvPr/>
              </p14:nvContentPartPr>
              <p14:xfrm>
                <a:off x="1076687" y="5215393"/>
                <a:ext cx="236880" cy="264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BD99A16-8D8E-4E1F-9672-655F9766ED1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68047" y="5206393"/>
                  <a:ext cx="254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13B821B-1F8B-446B-A733-61AF5E8F71F2}"/>
                    </a:ext>
                  </a:extLst>
                </p14:cNvPr>
                <p14:cNvContentPartPr/>
                <p14:nvPr/>
              </p14:nvContentPartPr>
              <p14:xfrm>
                <a:off x="1772567" y="4978153"/>
                <a:ext cx="413640" cy="534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13B821B-1F8B-446B-A733-61AF5E8F71F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763567" y="4969153"/>
                  <a:ext cx="4312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507D360-A291-44FC-9B0F-6A391EB82792}"/>
                    </a:ext>
                  </a:extLst>
                </p14:cNvPr>
                <p14:cNvContentPartPr/>
                <p14:nvPr/>
              </p14:nvContentPartPr>
              <p14:xfrm>
                <a:off x="1771487" y="5195233"/>
                <a:ext cx="440640" cy="124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507D360-A291-44FC-9B0F-6A391EB8279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62487" y="5186233"/>
                  <a:ext cx="458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7F9E56-C931-4B50-9F44-7D6A5897FB5A}"/>
                    </a:ext>
                  </a:extLst>
                </p14:cNvPr>
                <p14:cNvContentPartPr/>
                <p14:nvPr/>
              </p14:nvContentPartPr>
              <p14:xfrm>
                <a:off x="2093687" y="4986433"/>
                <a:ext cx="318960" cy="441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7F9E56-C931-4B50-9F44-7D6A5897FB5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085047" y="4977433"/>
                  <a:ext cx="3366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FF142F8-645E-4763-961A-25E9E93912C0}"/>
                    </a:ext>
                  </a:extLst>
                </p14:cNvPr>
                <p14:cNvContentPartPr/>
                <p14:nvPr/>
              </p14:nvContentPartPr>
              <p14:xfrm>
                <a:off x="2455127" y="5224033"/>
                <a:ext cx="172800" cy="162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FF142F8-645E-4763-961A-25E9E93912C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446127" y="5215393"/>
                  <a:ext cx="190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74E25EF-D0B4-4810-BC21-5B64783FBFA2}"/>
                    </a:ext>
                  </a:extLst>
                </p14:cNvPr>
                <p14:cNvContentPartPr/>
                <p14:nvPr/>
              </p14:nvContentPartPr>
              <p14:xfrm>
                <a:off x="2606327" y="5240233"/>
                <a:ext cx="243360" cy="142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74E25EF-D0B4-4810-BC21-5B64783FBFA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597687" y="5231593"/>
                  <a:ext cx="261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0C44613-6DAB-4294-A661-F31DCAFF6D7C}"/>
                    </a:ext>
                  </a:extLst>
                </p14:cNvPr>
                <p14:cNvContentPartPr/>
                <p14:nvPr/>
              </p14:nvContentPartPr>
              <p14:xfrm>
                <a:off x="3136967" y="5080033"/>
                <a:ext cx="452160" cy="344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0C44613-6DAB-4294-A661-F31DCAFF6D7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127967" y="5071033"/>
                  <a:ext cx="469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4CB0EDD-1B42-44FA-8115-D338ABCB90BB}"/>
                    </a:ext>
                  </a:extLst>
                </p14:cNvPr>
                <p14:cNvContentPartPr/>
                <p14:nvPr/>
              </p14:nvContentPartPr>
              <p14:xfrm>
                <a:off x="3746087" y="5070313"/>
                <a:ext cx="266400" cy="255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4CB0EDD-1B42-44FA-8115-D338ABCB90B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737087" y="5061313"/>
                  <a:ext cx="284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25AE21C-5AEC-4287-AD1E-7C3F2E5E3EFD}"/>
                    </a:ext>
                  </a:extLst>
                </p14:cNvPr>
                <p14:cNvContentPartPr/>
                <p14:nvPr/>
              </p14:nvContentPartPr>
              <p14:xfrm>
                <a:off x="3729167" y="4977073"/>
                <a:ext cx="180720" cy="127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25AE21C-5AEC-4287-AD1E-7C3F2E5E3EF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720167" y="4968433"/>
                  <a:ext cx="198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53A8975-DCCB-4599-9852-072188FC95BE}"/>
                    </a:ext>
                  </a:extLst>
                </p14:cNvPr>
                <p14:cNvContentPartPr/>
                <p14:nvPr/>
              </p14:nvContentPartPr>
              <p14:xfrm>
                <a:off x="3894047" y="5220793"/>
                <a:ext cx="145080" cy="142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53A8975-DCCB-4599-9852-072188FC95B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885407" y="5212153"/>
                  <a:ext cx="162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6F93A1F-ADE6-4987-8271-82F6F65CD37E}"/>
                    </a:ext>
                  </a:extLst>
                </p14:cNvPr>
                <p14:cNvContentPartPr/>
                <p14:nvPr/>
              </p14:nvContentPartPr>
              <p14:xfrm>
                <a:off x="4485887" y="5150593"/>
                <a:ext cx="176400" cy="129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6F93A1F-ADE6-4987-8271-82F6F65CD37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477247" y="5141593"/>
                  <a:ext cx="19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72E0197-0AD1-4242-AC20-AF88F2856940}"/>
                    </a:ext>
                  </a:extLst>
                </p14:cNvPr>
                <p14:cNvContentPartPr/>
                <p14:nvPr/>
              </p14:nvContentPartPr>
              <p14:xfrm>
                <a:off x="4862087" y="4770433"/>
                <a:ext cx="329040" cy="512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72E0197-0AD1-4242-AC20-AF88F285694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853087" y="4761433"/>
                  <a:ext cx="3466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C447789-E6D5-4BAE-AFF3-4117AE838CD1}"/>
                    </a:ext>
                  </a:extLst>
                </p14:cNvPr>
                <p14:cNvContentPartPr/>
                <p14:nvPr/>
              </p14:nvContentPartPr>
              <p14:xfrm>
                <a:off x="4844447" y="5101273"/>
                <a:ext cx="291240" cy="45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C447789-E6D5-4BAE-AFF3-4117AE838CD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835807" y="5092633"/>
                  <a:ext cx="308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3B97ADF-232F-4609-88A3-30183CD67DED}"/>
                    </a:ext>
                  </a:extLst>
                </p14:cNvPr>
                <p14:cNvContentPartPr/>
                <p14:nvPr/>
              </p14:nvContentPartPr>
              <p14:xfrm>
                <a:off x="5463287" y="4825873"/>
                <a:ext cx="304920" cy="48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3B97ADF-232F-4609-88A3-30183CD67DE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454287" y="4816873"/>
                  <a:ext cx="3225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DF35CF8-F2AB-4F38-8BCA-84D577B30C7F}"/>
                    </a:ext>
                  </a:extLst>
                </p14:cNvPr>
                <p14:cNvContentPartPr/>
                <p14:nvPr/>
              </p14:nvContentPartPr>
              <p14:xfrm>
                <a:off x="5422247" y="4950793"/>
                <a:ext cx="405000" cy="145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DF35CF8-F2AB-4F38-8BCA-84D577B30C7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413607" y="4942153"/>
                  <a:ext cx="42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803435-1A7A-4A55-BC2D-AA8A1655FC58}"/>
                    </a:ext>
                  </a:extLst>
                </p14:cNvPr>
                <p14:cNvContentPartPr/>
                <p14:nvPr/>
              </p14:nvContentPartPr>
              <p14:xfrm>
                <a:off x="5749487" y="4809313"/>
                <a:ext cx="249480" cy="450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803435-1A7A-4A55-BC2D-AA8A1655FC5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740847" y="4800313"/>
                  <a:ext cx="267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00F8819-7106-4E9B-8AC8-16CC888FE580}"/>
                    </a:ext>
                  </a:extLst>
                </p14:cNvPr>
                <p14:cNvContentPartPr/>
                <p14:nvPr/>
              </p14:nvContentPartPr>
              <p14:xfrm>
                <a:off x="5980967" y="5071393"/>
                <a:ext cx="209520" cy="163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00F8819-7106-4E9B-8AC8-16CC888FE58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971967" y="5062393"/>
                  <a:ext cx="227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760B84E-5A3D-4A9B-8760-85FA109016B0}"/>
                    </a:ext>
                  </a:extLst>
                </p14:cNvPr>
                <p14:cNvContentPartPr/>
                <p14:nvPr/>
              </p14:nvContentPartPr>
              <p14:xfrm>
                <a:off x="6551567" y="4746313"/>
                <a:ext cx="350640" cy="539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760B84E-5A3D-4A9B-8760-85FA109016B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542567" y="4737673"/>
                  <a:ext cx="368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0E2887-14D4-499B-99B1-D86A87C0A77D}"/>
                    </a:ext>
                  </a:extLst>
                </p14:cNvPr>
                <p14:cNvContentPartPr/>
                <p14:nvPr/>
              </p14:nvContentPartPr>
              <p14:xfrm>
                <a:off x="6434207" y="5040793"/>
                <a:ext cx="375840" cy="68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0E2887-14D4-499B-99B1-D86A87C0A77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425567" y="5032153"/>
                  <a:ext cx="393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B858374-EE94-4271-ACF0-DA7460EEC0DB}"/>
                    </a:ext>
                  </a:extLst>
                </p14:cNvPr>
                <p14:cNvContentPartPr/>
                <p14:nvPr/>
              </p14:nvContentPartPr>
              <p14:xfrm>
                <a:off x="6725087" y="5060953"/>
                <a:ext cx="140760" cy="182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B858374-EE94-4271-ACF0-DA7460EEC0D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716087" y="5052313"/>
                  <a:ext cx="158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D8A4B18-EE45-453B-9176-15A8A2CA2D14}"/>
                    </a:ext>
                  </a:extLst>
                </p14:cNvPr>
                <p14:cNvContentPartPr/>
                <p14:nvPr/>
              </p14:nvContentPartPr>
              <p14:xfrm>
                <a:off x="6918047" y="5093713"/>
                <a:ext cx="307440" cy="108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D8A4B18-EE45-453B-9176-15A8A2CA2D1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909407" y="5085073"/>
                  <a:ext cx="325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D2C66D-D42C-4A93-B024-D7E2D08F7B90}"/>
                    </a:ext>
                  </a:extLst>
                </p14:cNvPr>
                <p14:cNvContentPartPr/>
                <p14:nvPr/>
              </p14:nvContentPartPr>
              <p14:xfrm>
                <a:off x="7300727" y="5043673"/>
                <a:ext cx="210600" cy="172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D2C66D-D42C-4A93-B024-D7E2D08F7B9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291727" y="5034673"/>
                  <a:ext cx="22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D07C379-6F21-4664-A3E8-5C387B4CF16F}"/>
                    </a:ext>
                  </a:extLst>
                </p14:cNvPr>
                <p14:cNvContentPartPr/>
                <p14:nvPr/>
              </p14:nvContentPartPr>
              <p14:xfrm>
                <a:off x="7846127" y="5066713"/>
                <a:ext cx="109440" cy="123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D07C379-6F21-4664-A3E8-5C387B4CF16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837127" y="5057713"/>
                  <a:ext cx="12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87E2779-1A21-47BC-BF66-BC0CBA47AB88}"/>
                    </a:ext>
                  </a:extLst>
                </p14:cNvPr>
                <p14:cNvContentPartPr/>
                <p14:nvPr/>
              </p14:nvContentPartPr>
              <p14:xfrm>
                <a:off x="8095967" y="4686553"/>
                <a:ext cx="433440" cy="590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87E2779-1A21-47BC-BF66-BC0CBA47AB8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086967" y="4677553"/>
                  <a:ext cx="4510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EA0F97F-6898-4CD7-871D-3A7C47DFC6E4}"/>
                    </a:ext>
                  </a:extLst>
                </p14:cNvPr>
                <p14:cNvContentPartPr/>
                <p14:nvPr/>
              </p14:nvContentPartPr>
              <p14:xfrm>
                <a:off x="8081927" y="5056273"/>
                <a:ext cx="324000" cy="60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EA0F97F-6898-4CD7-871D-3A7C47DFC6E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072927" y="5047273"/>
                  <a:ext cx="341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341797B-DE28-4C3E-AD71-8DC3E342979B}"/>
                    </a:ext>
                  </a:extLst>
                </p14:cNvPr>
                <p14:cNvContentPartPr/>
                <p14:nvPr/>
              </p14:nvContentPartPr>
              <p14:xfrm>
                <a:off x="8633807" y="4816153"/>
                <a:ext cx="300960" cy="402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341797B-DE28-4C3E-AD71-8DC3E342979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625167" y="4807153"/>
                  <a:ext cx="318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8D0093A-2DAC-4529-9FCD-19116ECCC8B6}"/>
                    </a:ext>
                  </a:extLst>
                </p14:cNvPr>
                <p14:cNvContentPartPr/>
                <p14:nvPr/>
              </p14:nvContentPartPr>
              <p14:xfrm>
                <a:off x="8879687" y="4749913"/>
                <a:ext cx="259200" cy="459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8D0093A-2DAC-4529-9FCD-19116ECCC8B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870687" y="4740913"/>
                  <a:ext cx="2768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EF668A2-4B5B-4EEB-AFE7-D3FA3760957F}"/>
                    </a:ext>
                  </a:extLst>
                </p14:cNvPr>
                <p14:cNvContentPartPr/>
                <p14:nvPr/>
              </p14:nvContentPartPr>
              <p14:xfrm>
                <a:off x="8664767" y="5064553"/>
                <a:ext cx="257760" cy="56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EF668A2-4B5B-4EEB-AFE7-D3FA3760957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655767" y="5055913"/>
                  <a:ext cx="275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2AE37A0-178F-4B1B-8966-DDD1F17F749D}"/>
                    </a:ext>
                  </a:extLst>
                </p14:cNvPr>
                <p14:cNvContentPartPr/>
                <p14:nvPr/>
              </p14:nvContentPartPr>
              <p14:xfrm>
                <a:off x="8971127" y="5130793"/>
                <a:ext cx="128880" cy="112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2AE37A0-178F-4B1B-8966-DDD1F17F749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962127" y="5122153"/>
                  <a:ext cx="146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415B95-5528-420E-9A61-F33AAC348CB3}"/>
                    </a:ext>
                  </a:extLst>
                </p14:cNvPr>
                <p14:cNvContentPartPr/>
                <p14:nvPr/>
              </p14:nvContentPartPr>
              <p14:xfrm>
                <a:off x="9456767" y="4982113"/>
                <a:ext cx="3603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415B95-5528-420E-9A61-F33AAC348CB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447767" y="4973473"/>
                  <a:ext cx="37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5113257-B347-49FC-B8D4-1EBCA66C3CCE}"/>
                    </a:ext>
                  </a:extLst>
                </p14:cNvPr>
                <p14:cNvContentPartPr/>
                <p14:nvPr/>
              </p14:nvContentPartPr>
              <p14:xfrm>
                <a:off x="9801287" y="4988233"/>
                <a:ext cx="270720" cy="148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5113257-B347-49FC-B8D4-1EBCA66C3C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792647" y="4979593"/>
                  <a:ext cx="288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4313028-02EA-4BAE-8F9D-20F909A3D1B5}"/>
                    </a:ext>
                  </a:extLst>
                </p14:cNvPr>
                <p14:cNvContentPartPr/>
                <p14:nvPr/>
              </p14:nvContentPartPr>
              <p14:xfrm>
                <a:off x="10111247" y="4961233"/>
                <a:ext cx="276120" cy="209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4313028-02EA-4BAE-8F9D-20F909A3D1B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102607" y="4952593"/>
                  <a:ext cx="293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E0CA19-7304-45A7-B819-4FACEDC07AFE}"/>
                    </a:ext>
                  </a:extLst>
                </p14:cNvPr>
                <p14:cNvContentPartPr/>
                <p14:nvPr/>
              </p14:nvContentPartPr>
              <p14:xfrm>
                <a:off x="10335887" y="4993273"/>
                <a:ext cx="248400" cy="140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E0CA19-7304-45A7-B819-4FACEDC07AF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327247" y="4984273"/>
                  <a:ext cx="26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96331F5-B695-493F-BF21-53F59967F830}"/>
                    </a:ext>
                  </a:extLst>
                </p14:cNvPr>
                <p14:cNvContentPartPr/>
                <p14:nvPr/>
              </p14:nvContentPartPr>
              <p14:xfrm>
                <a:off x="10920887" y="4748833"/>
                <a:ext cx="312480" cy="465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96331F5-B695-493F-BF21-53F59967F83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911887" y="4739833"/>
                  <a:ext cx="3301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0CD8921-7F8B-4557-B104-4D4A23B76854}"/>
                    </a:ext>
                  </a:extLst>
                </p14:cNvPr>
                <p14:cNvContentPartPr/>
                <p14:nvPr/>
              </p14:nvContentPartPr>
              <p14:xfrm>
                <a:off x="10805687" y="4917313"/>
                <a:ext cx="480960" cy="91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0CD8921-7F8B-4557-B104-4D4A23B7685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797047" y="4908673"/>
                  <a:ext cx="498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004D1BD-D021-45AD-8EAC-1BB5807B27B4}"/>
                    </a:ext>
                  </a:extLst>
                </p14:cNvPr>
                <p14:cNvContentPartPr/>
                <p14:nvPr/>
              </p14:nvContentPartPr>
              <p14:xfrm>
                <a:off x="11066327" y="4973113"/>
                <a:ext cx="255240" cy="229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004D1BD-D021-45AD-8EAC-1BB5807B27B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057687" y="4964473"/>
                  <a:ext cx="272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00C2204-773A-4517-9289-7AB8AD9F4579}"/>
                    </a:ext>
                  </a:extLst>
                </p14:cNvPr>
                <p14:cNvContentPartPr/>
                <p14:nvPr/>
              </p14:nvContentPartPr>
              <p14:xfrm>
                <a:off x="11271167" y="4991833"/>
                <a:ext cx="257760" cy="184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00C2204-773A-4517-9289-7AB8AD9F457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262167" y="4983193"/>
                  <a:ext cx="275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3DBBC7F-F4BD-4F34-9396-93EF7802C673}"/>
                    </a:ext>
                  </a:extLst>
                </p14:cNvPr>
                <p14:cNvContentPartPr/>
                <p14:nvPr/>
              </p14:nvContentPartPr>
              <p14:xfrm>
                <a:off x="11423087" y="4988593"/>
                <a:ext cx="369000" cy="234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3DBBC7F-F4BD-4F34-9396-93EF7802C67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414447" y="4979953"/>
                  <a:ext cx="386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6D52D46-2D53-419E-A9AE-B3CA44CFCB8B}"/>
                    </a:ext>
                  </a:extLst>
                </p14:cNvPr>
                <p14:cNvContentPartPr/>
                <p14:nvPr/>
              </p14:nvContentPartPr>
              <p14:xfrm>
                <a:off x="11797127" y="5258593"/>
                <a:ext cx="6120" cy="10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6D52D46-2D53-419E-A9AE-B3CA44CFCB8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788487" y="5249593"/>
                  <a:ext cx="23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B9CBA2F-A001-4582-A3B3-1F3C5C48BC8E}"/>
                    </a:ext>
                  </a:extLst>
                </p14:cNvPr>
                <p14:cNvContentPartPr/>
                <p14:nvPr/>
              </p14:nvContentPartPr>
              <p14:xfrm>
                <a:off x="539927" y="5665393"/>
                <a:ext cx="427680" cy="264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B9CBA2F-A001-4582-A3B3-1F3C5C48BC8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30927" y="5656753"/>
                  <a:ext cx="445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1197FF-CD0B-480E-BF85-8002C1C131A6}"/>
                    </a:ext>
                  </a:extLst>
                </p14:cNvPr>
                <p14:cNvContentPartPr/>
                <p14:nvPr/>
              </p14:nvContentPartPr>
              <p14:xfrm>
                <a:off x="991727" y="5660713"/>
                <a:ext cx="196200" cy="218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1197FF-CD0B-480E-BF85-8002C1C131A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82727" y="5652073"/>
                  <a:ext cx="213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083182A-F906-431B-BD23-F4F427A10D71}"/>
                    </a:ext>
                  </a:extLst>
                </p14:cNvPr>
                <p14:cNvContentPartPr/>
                <p14:nvPr/>
              </p14:nvContentPartPr>
              <p14:xfrm>
                <a:off x="1529927" y="5642353"/>
                <a:ext cx="222120" cy="192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083182A-F906-431B-BD23-F4F427A10D7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520927" y="5633713"/>
                  <a:ext cx="239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3539446-2434-4C8C-B5DB-B87577EB7218}"/>
                    </a:ext>
                  </a:extLst>
                </p14:cNvPr>
                <p14:cNvContentPartPr/>
                <p14:nvPr/>
              </p14:nvContentPartPr>
              <p14:xfrm>
                <a:off x="1767887" y="5724793"/>
                <a:ext cx="173160" cy="152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3539446-2434-4C8C-B5DB-B87577EB721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758887" y="5716153"/>
                  <a:ext cx="190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918096A-5F49-4FF0-9ACD-6B3BCEC41A0C}"/>
                    </a:ext>
                  </a:extLst>
                </p14:cNvPr>
                <p14:cNvContentPartPr/>
                <p14:nvPr/>
              </p14:nvContentPartPr>
              <p14:xfrm>
                <a:off x="1989287" y="5711473"/>
                <a:ext cx="170640" cy="14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918096A-5F49-4FF0-9ACD-6B3BCEC41A0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980287" y="5702833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A323732-D901-44D1-8C13-D9365038E727}"/>
                    </a:ext>
                  </a:extLst>
                </p14:cNvPr>
                <p14:cNvContentPartPr/>
                <p14:nvPr/>
              </p14:nvContentPartPr>
              <p14:xfrm>
                <a:off x="2246687" y="5660353"/>
                <a:ext cx="169200" cy="197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A323732-D901-44D1-8C13-D9365038E72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237687" y="5651713"/>
                  <a:ext cx="18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738511F-78CA-406F-9BF0-F5225A633876}"/>
                    </a:ext>
                  </a:extLst>
                </p14:cNvPr>
                <p14:cNvContentPartPr/>
                <p14:nvPr/>
              </p14:nvContentPartPr>
              <p14:xfrm>
                <a:off x="2519927" y="5556673"/>
                <a:ext cx="168480" cy="266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738511F-78CA-406F-9BF0-F5225A63387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511287" y="5548033"/>
                  <a:ext cx="186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A5EAA39-A4C2-45D3-B3A9-EFAEC08D064F}"/>
                    </a:ext>
                  </a:extLst>
                </p14:cNvPr>
                <p14:cNvContentPartPr/>
                <p14:nvPr/>
              </p14:nvContentPartPr>
              <p14:xfrm>
                <a:off x="2736287" y="5676553"/>
                <a:ext cx="186120" cy="172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A5EAA39-A4C2-45D3-B3A9-EFAEC08D064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727287" y="5667913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F05E4C9-160A-4527-B08E-6A31C248F8CB}"/>
                    </a:ext>
                  </a:extLst>
                </p14:cNvPr>
                <p14:cNvContentPartPr/>
                <p14:nvPr/>
              </p14:nvContentPartPr>
              <p14:xfrm>
                <a:off x="3046247" y="5678353"/>
                <a:ext cx="151560" cy="145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F05E4C9-160A-4527-B08E-6A31C248F8C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037247" y="5669353"/>
                  <a:ext cx="16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931D124-F962-4A11-B91F-36E53AB3A3CF}"/>
                    </a:ext>
                  </a:extLst>
                </p14:cNvPr>
                <p14:cNvContentPartPr/>
                <p14:nvPr/>
              </p14:nvContentPartPr>
              <p14:xfrm>
                <a:off x="3160727" y="5428153"/>
                <a:ext cx="250560" cy="342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931D124-F962-4A11-B91F-36E53AB3A3C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151727" y="5419153"/>
                  <a:ext cx="268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563BE8D-B423-48CA-B804-E2AABD59099B}"/>
                    </a:ext>
                  </a:extLst>
                </p14:cNvPr>
                <p14:cNvContentPartPr/>
                <p14:nvPr/>
              </p14:nvContentPartPr>
              <p14:xfrm>
                <a:off x="3320927" y="5668633"/>
                <a:ext cx="153360" cy="176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563BE8D-B423-48CA-B804-E2AABD59099B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312287" y="5659633"/>
                  <a:ext cx="171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041D242-063D-40F4-A760-ED9800A908A0}"/>
                    </a:ext>
                  </a:extLst>
                </p14:cNvPr>
                <p14:cNvContentPartPr/>
                <p14:nvPr/>
              </p14:nvContentPartPr>
              <p14:xfrm>
                <a:off x="3990527" y="5439313"/>
                <a:ext cx="265320" cy="357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041D242-063D-40F4-A760-ED9800A908A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981887" y="5430313"/>
                  <a:ext cx="2829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7FF8A1F-5EAC-4E4B-850F-BA5E0B09101F}"/>
                    </a:ext>
                  </a:extLst>
                </p14:cNvPr>
                <p14:cNvContentPartPr/>
                <p14:nvPr/>
              </p14:nvContentPartPr>
              <p14:xfrm>
                <a:off x="3969647" y="5571073"/>
                <a:ext cx="359640" cy="67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7FF8A1F-5EAC-4E4B-850F-BA5E0B09101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960647" y="5562433"/>
                  <a:ext cx="377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EC637E7-CD72-4B06-A2AA-3B0A78DEFD5C}"/>
                    </a:ext>
                  </a:extLst>
                </p14:cNvPr>
                <p14:cNvContentPartPr/>
                <p14:nvPr/>
              </p14:nvContentPartPr>
              <p14:xfrm>
                <a:off x="4315247" y="5400073"/>
                <a:ext cx="300240" cy="340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EC637E7-CD72-4B06-A2AA-3B0A78DEFD5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306247" y="5391433"/>
                  <a:ext cx="317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EE3A116-76B9-4A52-98C7-E01E84D5BD15}"/>
                    </a:ext>
                  </a:extLst>
                </p14:cNvPr>
                <p14:cNvContentPartPr/>
                <p14:nvPr/>
              </p14:nvContentPartPr>
              <p14:xfrm>
                <a:off x="4617287" y="5585473"/>
                <a:ext cx="147960" cy="142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EE3A116-76B9-4A52-98C7-E01E84D5BD1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608287" y="5576833"/>
                  <a:ext cx="16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CF3640B-B2EA-46CE-A0B7-EDD813EAE1F5}"/>
                    </a:ext>
                  </a:extLst>
                </p14:cNvPr>
                <p14:cNvContentPartPr/>
                <p14:nvPr/>
              </p14:nvContentPartPr>
              <p14:xfrm>
                <a:off x="4828247" y="5590153"/>
                <a:ext cx="172080" cy="126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CF3640B-B2EA-46CE-A0B7-EDD813EAE1F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9607" y="5581153"/>
                  <a:ext cx="18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95178E0-D246-42E2-98B3-94976458A503}"/>
                    </a:ext>
                  </a:extLst>
                </p14:cNvPr>
                <p14:cNvContentPartPr/>
                <p14:nvPr/>
              </p14:nvContentPartPr>
              <p14:xfrm>
                <a:off x="4971167" y="5564233"/>
                <a:ext cx="192600" cy="163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95178E0-D246-42E2-98B3-94976458A50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62167" y="5555233"/>
                  <a:ext cx="210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C1D7D4D-F617-4DDF-9DE4-676520D6C1B7}"/>
                    </a:ext>
                  </a:extLst>
                </p14:cNvPr>
                <p14:cNvContentPartPr/>
                <p14:nvPr/>
              </p14:nvContentPartPr>
              <p14:xfrm>
                <a:off x="5691167" y="5484673"/>
                <a:ext cx="1800" cy="28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C1D7D4D-F617-4DDF-9DE4-676520D6C1B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682167" y="5475673"/>
                  <a:ext cx="19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B813E69-D3AB-4D87-AE28-3EC31825E605}"/>
                    </a:ext>
                  </a:extLst>
                </p14:cNvPr>
                <p14:cNvContentPartPr/>
                <p14:nvPr/>
              </p14:nvContentPartPr>
              <p14:xfrm>
                <a:off x="7957727" y="5495833"/>
                <a:ext cx="281520" cy="184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B813E69-D3AB-4D87-AE28-3EC31825E60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948727" y="5486833"/>
                  <a:ext cx="299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AA5AD2A-6D9C-4B37-9D79-E6B91009B0DE}"/>
                    </a:ext>
                  </a:extLst>
                </p14:cNvPr>
                <p14:cNvContentPartPr/>
                <p14:nvPr/>
              </p14:nvContentPartPr>
              <p14:xfrm>
                <a:off x="8346887" y="5320153"/>
                <a:ext cx="311040" cy="414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AA5AD2A-6D9C-4B37-9D79-E6B91009B0D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338247" y="5311153"/>
                  <a:ext cx="3286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0AC4319-ADC2-4AF7-A72A-5DAB3762B744}"/>
                    </a:ext>
                  </a:extLst>
                </p14:cNvPr>
                <p14:cNvContentPartPr/>
                <p14:nvPr/>
              </p14:nvContentPartPr>
              <p14:xfrm>
                <a:off x="8309087" y="5528593"/>
                <a:ext cx="334800" cy="36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0AC4319-ADC2-4AF7-A72A-5DAB3762B74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300447" y="5519953"/>
                  <a:ext cx="352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82BE54D-301B-4AD4-BCD8-AE596A22D093}"/>
                    </a:ext>
                  </a:extLst>
                </p14:cNvPr>
                <p14:cNvContentPartPr/>
                <p14:nvPr/>
              </p14:nvContentPartPr>
              <p14:xfrm>
                <a:off x="8542367" y="5546233"/>
                <a:ext cx="159480" cy="124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82BE54D-301B-4AD4-BCD8-AE596A22D09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533727" y="5537233"/>
                  <a:ext cx="177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D2B818E-F62C-46DE-AA21-30F145032D70}"/>
                    </a:ext>
                  </a:extLst>
                </p14:cNvPr>
                <p14:cNvContentPartPr/>
                <p14:nvPr/>
              </p14:nvContentPartPr>
              <p14:xfrm>
                <a:off x="8809847" y="5290273"/>
                <a:ext cx="395640" cy="417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D2B818E-F62C-46DE-AA21-30F145032D7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800847" y="5281273"/>
                  <a:ext cx="413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EEA787B-FA9A-41DB-84E4-5BF784D525F0}"/>
                    </a:ext>
                  </a:extLst>
                </p14:cNvPr>
                <p14:cNvContentPartPr/>
                <p14:nvPr/>
              </p14:nvContentPartPr>
              <p14:xfrm>
                <a:off x="9102527" y="5465953"/>
                <a:ext cx="194040" cy="215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EEA787B-FA9A-41DB-84E4-5BF784D525F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093887" y="5456953"/>
                  <a:ext cx="211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7B3CB31-1E18-4AB0-BA1C-030186349E12}"/>
                    </a:ext>
                  </a:extLst>
                </p14:cNvPr>
                <p14:cNvContentPartPr/>
                <p14:nvPr/>
              </p14:nvContentPartPr>
              <p14:xfrm>
                <a:off x="9199367" y="5521033"/>
                <a:ext cx="182880" cy="203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7B3CB31-1E18-4AB0-BA1C-030186349E1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190367" y="5512393"/>
                  <a:ext cx="200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D6EF164-F7EE-4A2F-AA8D-E412D18C01AE}"/>
                    </a:ext>
                  </a:extLst>
                </p14:cNvPr>
                <p14:cNvContentPartPr/>
                <p14:nvPr/>
              </p14:nvContentPartPr>
              <p14:xfrm>
                <a:off x="9586367" y="5337433"/>
                <a:ext cx="273240" cy="357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D6EF164-F7EE-4A2F-AA8D-E412D18C01A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577727" y="5328433"/>
                  <a:ext cx="290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E221964-6B93-42AF-9E01-223EA21AC7DD}"/>
                    </a:ext>
                  </a:extLst>
                </p14:cNvPr>
                <p14:cNvContentPartPr/>
                <p14:nvPr/>
              </p14:nvContentPartPr>
              <p14:xfrm>
                <a:off x="9514007" y="5486833"/>
                <a:ext cx="354240" cy="316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E221964-6B93-42AF-9E01-223EA21AC7D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505007" y="5477833"/>
                  <a:ext cx="371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68D218-9B4C-42D5-98DD-5E4E76AB7485}"/>
                    </a:ext>
                  </a:extLst>
                </p14:cNvPr>
                <p14:cNvContentPartPr/>
                <p14:nvPr/>
              </p14:nvContentPartPr>
              <p14:xfrm>
                <a:off x="9753767" y="5532193"/>
                <a:ext cx="92160" cy="151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68D218-9B4C-42D5-98DD-5E4E76AB748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744767" y="5523193"/>
                  <a:ext cx="109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203F3F-E165-4B06-845E-B7E357DE319A}"/>
                    </a:ext>
                  </a:extLst>
                </p14:cNvPr>
                <p14:cNvContentPartPr/>
                <p14:nvPr/>
              </p14:nvContentPartPr>
              <p14:xfrm>
                <a:off x="9916487" y="5511313"/>
                <a:ext cx="146880" cy="159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203F3F-E165-4B06-845E-B7E357DE319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907847" y="5502313"/>
                  <a:ext cx="164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4D62B7B-3972-4A72-8DE8-BCA090743608}"/>
                    </a:ext>
                  </a:extLst>
                </p14:cNvPr>
                <p14:cNvContentPartPr/>
                <p14:nvPr/>
              </p14:nvContentPartPr>
              <p14:xfrm>
                <a:off x="10111607" y="5550193"/>
                <a:ext cx="167760" cy="98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4D62B7B-3972-4A72-8DE8-BCA09074360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102607" y="5541553"/>
                  <a:ext cx="18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BCE2B28-C18D-4C83-A157-9C3A4A6283F8}"/>
                    </a:ext>
                  </a:extLst>
                </p14:cNvPr>
                <p14:cNvContentPartPr/>
                <p14:nvPr/>
              </p14:nvContentPartPr>
              <p14:xfrm>
                <a:off x="10463327" y="5369473"/>
                <a:ext cx="250560" cy="397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BCE2B28-C18D-4C83-A157-9C3A4A6283F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454327" y="5360833"/>
                  <a:ext cx="268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460F3EC-F526-44E7-BEE0-0E04FD762F60}"/>
                    </a:ext>
                  </a:extLst>
                </p14:cNvPr>
                <p14:cNvContentPartPr/>
                <p14:nvPr/>
              </p14:nvContentPartPr>
              <p14:xfrm>
                <a:off x="432287" y="6133753"/>
                <a:ext cx="311400" cy="266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460F3EC-F526-44E7-BEE0-0E04FD762F60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23287" y="6124753"/>
                  <a:ext cx="329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7D8A367-C241-4E85-9DF5-E2EEA62AE16C}"/>
                    </a:ext>
                  </a:extLst>
                </p14:cNvPr>
                <p14:cNvContentPartPr/>
                <p14:nvPr/>
              </p14:nvContentPartPr>
              <p14:xfrm>
                <a:off x="790127" y="6177673"/>
                <a:ext cx="268200" cy="172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7D8A367-C241-4E85-9DF5-E2EEA62AE16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81127" y="6168673"/>
                  <a:ext cx="285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94FEF08-AD28-46DA-BEBA-A42BC2AECB9F}"/>
                    </a:ext>
                  </a:extLst>
                </p14:cNvPr>
                <p14:cNvContentPartPr/>
                <p14:nvPr/>
              </p14:nvContentPartPr>
              <p14:xfrm>
                <a:off x="997847" y="6179833"/>
                <a:ext cx="100080" cy="155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94FEF08-AD28-46DA-BEBA-A42BC2AECB9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89207" y="6170833"/>
                  <a:ext cx="117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135DBF6-D413-4F51-BA02-60D6BAA02983}"/>
                    </a:ext>
                  </a:extLst>
                </p14:cNvPr>
                <p14:cNvContentPartPr/>
                <p14:nvPr/>
              </p14:nvContentPartPr>
              <p14:xfrm>
                <a:off x="1195127" y="6190273"/>
                <a:ext cx="254520" cy="1663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135DBF6-D413-4F51-BA02-60D6BAA0298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86487" y="6181633"/>
                  <a:ext cx="27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F3BFA06-9DC8-4DBA-9F8D-770491FFE838}"/>
                    </a:ext>
                  </a:extLst>
                </p14:cNvPr>
                <p14:cNvContentPartPr/>
                <p14:nvPr/>
              </p14:nvContentPartPr>
              <p14:xfrm>
                <a:off x="1369007" y="5967073"/>
                <a:ext cx="249840" cy="356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F3BFA06-9DC8-4DBA-9F8D-770491FFE83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360367" y="5958433"/>
                  <a:ext cx="267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6445004-A7B6-4C21-95FA-2B365BFD21F4}"/>
                    </a:ext>
                  </a:extLst>
                </p14:cNvPr>
                <p14:cNvContentPartPr/>
                <p14:nvPr/>
              </p14:nvContentPartPr>
              <p14:xfrm>
                <a:off x="1492127" y="6187753"/>
                <a:ext cx="213120" cy="1548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6445004-A7B6-4C21-95FA-2B365BFD21F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483127" y="6179113"/>
                  <a:ext cx="230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126B13-5A98-47FE-97E7-A24CE6A53289}"/>
                    </a:ext>
                  </a:extLst>
                </p14:cNvPr>
                <p14:cNvContentPartPr/>
                <p14:nvPr/>
              </p14:nvContentPartPr>
              <p14:xfrm>
                <a:off x="1697327" y="6200713"/>
                <a:ext cx="204480" cy="170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126B13-5A98-47FE-97E7-A24CE6A5328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688327" y="6192073"/>
                  <a:ext cx="222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9279A7-9D87-426F-95EA-B71F7FF9238A}"/>
                    </a:ext>
                  </a:extLst>
                </p14:cNvPr>
                <p14:cNvContentPartPr/>
                <p14:nvPr/>
              </p14:nvContentPartPr>
              <p14:xfrm>
                <a:off x="1994327" y="6167593"/>
                <a:ext cx="127800" cy="199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9279A7-9D87-426F-95EA-B71F7FF9238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985687" y="6158593"/>
                  <a:ext cx="145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4EB39D5-13B3-4ABB-8EC3-F46D3153BB37}"/>
                    </a:ext>
                  </a:extLst>
                </p14:cNvPr>
                <p14:cNvContentPartPr/>
                <p14:nvPr/>
              </p14:nvContentPartPr>
              <p14:xfrm>
                <a:off x="2180087" y="6177673"/>
                <a:ext cx="187560" cy="181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4EB39D5-13B3-4ABB-8EC3-F46D3153BB3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171087" y="6169033"/>
                  <a:ext cx="205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5F7EEB-2F86-45D3-BD6F-59AAC88B70A3}"/>
                    </a:ext>
                  </a:extLst>
                </p14:cNvPr>
                <p14:cNvContentPartPr/>
                <p14:nvPr/>
              </p14:nvContentPartPr>
              <p14:xfrm>
                <a:off x="2776247" y="5916673"/>
                <a:ext cx="243000" cy="414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5F7EEB-2F86-45D3-BD6F-59AAC88B70A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767607" y="5908033"/>
                  <a:ext cx="2606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249ECAC-07AE-4230-94B2-37E04AA96D8C}"/>
                    </a:ext>
                  </a:extLst>
                </p14:cNvPr>
                <p14:cNvContentPartPr/>
                <p14:nvPr/>
              </p14:nvContentPartPr>
              <p14:xfrm>
                <a:off x="2690207" y="6109273"/>
                <a:ext cx="387000" cy="85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249ECAC-07AE-4230-94B2-37E04AA96D8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681567" y="6100273"/>
                  <a:ext cx="404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3D4B38B-2A94-4304-87F8-06AE3750A6DC}"/>
                    </a:ext>
                  </a:extLst>
                </p14:cNvPr>
                <p14:cNvContentPartPr/>
                <p14:nvPr/>
              </p14:nvContentPartPr>
              <p14:xfrm>
                <a:off x="2956607" y="5881033"/>
                <a:ext cx="282600" cy="418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3D4B38B-2A94-4304-87F8-06AE3750A6DC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947607" y="5872393"/>
                  <a:ext cx="3002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1AADF37-5539-4795-AA18-763EE9DB2C81}"/>
                    </a:ext>
                  </a:extLst>
                </p14:cNvPr>
                <p14:cNvContentPartPr/>
                <p14:nvPr/>
              </p14:nvContentPartPr>
              <p14:xfrm>
                <a:off x="3208607" y="6187393"/>
                <a:ext cx="154800" cy="90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1AADF37-5539-4795-AA18-763EE9DB2C8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199967" y="6178753"/>
                  <a:ext cx="172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598E252-9121-49EE-A1ED-83A808970DA2}"/>
                    </a:ext>
                  </a:extLst>
                </p14:cNvPr>
                <p14:cNvContentPartPr/>
                <p14:nvPr/>
              </p14:nvContentPartPr>
              <p14:xfrm>
                <a:off x="3476087" y="5880313"/>
                <a:ext cx="315000" cy="508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598E252-9121-49EE-A1ED-83A808970DA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467087" y="5871673"/>
                  <a:ext cx="332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A033764-0CA1-4577-B719-37746609549B}"/>
                    </a:ext>
                  </a:extLst>
                </p14:cNvPr>
                <p14:cNvContentPartPr/>
                <p14:nvPr/>
              </p14:nvContentPartPr>
              <p14:xfrm>
                <a:off x="3444047" y="6080113"/>
                <a:ext cx="348840" cy="90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A033764-0CA1-4577-B719-37746609549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435407" y="6071113"/>
                  <a:ext cx="366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E5FAB3E-F143-4C77-BA0E-C55D29B3403B}"/>
                    </a:ext>
                  </a:extLst>
                </p14:cNvPr>
                <p14:cNvContentPartPr/>
                <p14:nvPr/>
              </p14:nvContentPartPr>
              <p14:xfrm>
                <a:off x="4036967" y="5877433"/>
                <a:ext cx="342360" cy="458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E5FAB3E-F143-4C77-BA0E-C55D29B3403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028327" y="5868793"/>
                  <a:ext cx="360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6E18030-5794-4C83-B902-CEF21B7448C2}"/>
                    </a:ext>
                  </a:extLst>
                </p14:cNvPr>
                <p14:cNvContentPartPr/>
                <p14:nvPr/>
              </p14:nvContentPartPr>
              <p14:xfrm>
                <a:off x="4213727" y="5820553"/>
                <a:ext cx="361800" cy="575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6E18030-5794-4C83-B902-CEF21B7448C2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204727" y="5811553"/>
                  <a:ext cx="3794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C59BAE5-9072-4540-9B53-3FC41B1B373F}"/>
                    </a:ext>
                  </a:extLst>
                </p14:cNvPr>
                <p14:cNvContentPartPr/>
                <p14:nvPr/>
              </p14:nvContentPartPr>
              <p14:xfrm>
                <a:off x="4174487" y="6138433"/>
                <a:ext cx="221040" cy="30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C59BAE5-9072-4540-9B53-3FC41B1B373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165847" y="6129793"/>
                  <a:ext cx="238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2B0B6D8-B31D-494C-8571-05A7C68EE8E7}"/>
                    </a:ext>
                  </a:extLst>
                </p14:cNvPr>
                <p14:cNvContentPartPr/>
                <p14:nvPr/>
              </p14:nvContentPartPr>
              <p14:xfrm>
                <a:off x="4363487" y="6301873"/>
                <a:ext cx="167040" cy="118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2B0B6D8-B31D-494C-8571-05A7C68EE8E7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354487" y="6292873"/>
                  <a:ext cx="184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7C4F8AD-45F0-471B-B728-C973C6C77578}"/>
                    </a:ext>
                  </a:extLst>
                </p14:cNvPr>
                <p14:cNvContentPartPr/>
                <p14:nvPr/>
              </p14:nvContentPartPr>
              <p14:xfrm>
                <a:off x="4867127" y="6118993"/>
                <a:ext cx="85680" cy="149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7C4F8AD-45F0-471B-B728-C973C6C7757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858487" y="6110353"/>
                  <a:ext cx="10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7A76363-9C12-4636-8435-AF41D506E256}"/>
                    </a:ext>
                  </a:extLst>
                </p14:cNvPr>
                <p14:cNvContentPartPr/>
                <p14:nvPr/>
              </p14:nvContentPartPr>
              <p14:xfrm>
                <a:off x="4962527" y="6061033"/>
                <a:ext cx="192600" cy="204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7A76363-9C12-4636-8435-AF41D506E25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953887" y="6052393"/>
                  <a:ext cx="210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CBD946-9943-4B54-8D1A-CBCB48CFF782}"/>
                    </a:ext>
                  </a:extLst>
                </p14:cNvPr>
                <p14:cNvContentPartPr/>
                <p14:nvPr/>
              </p14:nvContentPartPr>
              <p14:xfrm>
                <a:off x="5420087" y="6098833"/>
                <a:ext cx="281520" cy="1843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CBD946-9943-4B54-8D1A-CBCB48CFF782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11087" y="6090193"/>
                  <a:ext cx="299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4821DB6-D17B-4706-84FA-B52AB57507C4}"/>
                    </a:ext>
                  </a:extLst>
                </p14:cNvPr>
                <p14:cNvContentPartPr/>
                <p14:nvPr/>
              </p14:nvContentPartPr>
              <p14:xfrm>
                <a:off x="5691167" y="6136633"/>
                <a:ext cx="129600" cy="170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4821DB6-D17B-4706-84FA-B52AB57507C4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682167" y="6127633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02A0B34-738B-4B32-B269-51D6D8E5A834}"/>
                    </a:ext>
                  </a:extLst>
                </p14:cNvPr>
                <p14:cNvContentPartPr/>
                <p14:nvPr/>
              </p14:nvContentPartPr>
              <p14:xfrm>
                <a:off x="5923367" y="5861233"/>
                <a:ext cx="308160" cy="497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02A0B34-738B-4B32-B269-51D6D8E5A834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914727" y="5852593"/>
                  <a:ext cx="3258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80F598E-584C-4688-821E-CB500D800CE8}"/>
                    </a:ext>
                  </a:extLst>
                </p14:cNvPr>
                <p14:cNvContentPartPr/>
                <p14:nvPr/>
              </p14:nvContentPartPr>
              <p14:xfrm>
                <a:off x="5908607" y="6096673"/>
                <a:ext cx="387000" cy="21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80F598E-584C-4688-821E-CB500D800CE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899967" y="6088033"/>
                  <a:ext cx="404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C14AEB9-1FEE-4450-B5A8-A658329F1D70}"/>
                    </a:ext>
                  </a:extLst>
                </p14:cNvPr>
                <p14:cNvContentPartPr/>
                <p14:nvPr/>
              </p14:nvContentPartPr>
              <p14:xfrm>
                <a:off x="6443207" y="5887153"/>
                <a:ext cx="266760" cy="473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C14AEB9-1FEE-4450-B5A8-A658329F1D70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434567" y="5878513"/>
                  <a:ext cx="284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4D4B79D-F792-4A7E-8510-37C17378705F}"/>
                    </a:ext>
                  </a:extLst>
                </p14:cNvPr>
                <p14:cNvContentPartPr/>
                <p14:nvPr/>
              </p14:nvContentPartPr>
              <p14:xfrm>
                <a:off x="6393167" y="6079753"/>
                <a:ext cx="358200" cy="612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4D4B79D-F792-4A7E-8510-37C17378705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384167" y="6070753"/>
                  <a:ext cx="375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2EE4DE1-5066-4B68-861B-B5297F9AF217}"/>
                    </a:ext>
                  </a:extLst>
                </p14:cNvPr>
                <p14:cNvContentPartPr/>
                <p14:nvPr/>
              </p14:nvContentPartPr>
              <p14:xfrm>
                <a:off x="6627167" y="6110713"/>
                <a:ext cx="203040" cy="206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2EE4DE1-5066-4B68-861B-B5297F9AF21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618167" y="6101713"/>
                  <a:ext cx="220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3AE941B-10EA-42D2-9D2C-68A23F4BFF89}"/>
                    </a:ext>
                  </a:extLst>
                </p14:cNvPr>
                <p14:cNvContentPartPr/>
                <p14:nvPr/>
              </p14:nvContentPartPr>
              <p14:xfrm>
                <a:off x="6833447" y="6147793"/>
                <a:ext cx="213120" cy="157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3AE941B-10EA-42D2-9D2C-68A23F4BFF89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824447" y="6138793"/>
                  <a:ext cx="230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D9ED870-BCE1-4D6B-941F-2A4A92532B8C}"/>
                    </a:ext>
                  </a:extLst>
                </p14:cNvPr>
                <p14:cNvContentPartPr/>
                <p14:nvPr/>
              </p14:nvContentPartPr>
              <p14:xfrm>
                <a:off x="7078247" y="6126913"/>
                <a:ext cx="327240" cy="215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D9ED870-BCE1-4D6B-941F-2A4A92532B8C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069247" y="6117913"/>
                  <a:ext cx="344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C24CE75-34A4-46EC-A530-F05F1A92D4DB}"/>
                    </a:ext>
                  </a:extLst>
                </p14:cNvPr>
                <p14:cNvContentPartPr/>
                <p14:nvPr/>
              </p14:nvContentPartPr>
              <p14:xfrm>
                <a:off x="7649207" y="5965273"/>
                <a:ext cx="556920" cy="343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C24CE75-34A4-46EC-A530-F05F1A92D4D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640207" y="5956633"/>
                  <a:ext cx="5745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CF1197E-D61D-49C4-A478-02E152A58F17}"/>
                    </a:ext>
                  </a:extLst>
                </p14:cNvPr>
                <p14:cNvContentPartPr/>
                <p14:nvPr/>
              </p14:nvContentPartPr>
              <p14:xfrm>
                <a:off x="7951607" y="6113593"/>
                <a:ext cx="291600" cy="204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CF1197E-D61D-49C4-A478-02E152A58F1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942967" y="6104593"/>
                  <a:ext cx="309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5C846CC-7019-48F8-8C7B-CF8EAA0F91F6}"/>
                    </a:ext>
                  </a:extLst>
                </p14:cNvPr>
                <p14:cNvContentPartPr/>
                <p14:nvPr/>
              </p14:nvContentPartPr>
              <p14:xfrm>
                <a:off x="8422487" y="6070753"/>
                <a:ext cx="277560" cy="2210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5C846CC-7019-48F8-8C7B-CF8EAA0F91F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13487" y="6062113"/>
                  <a:ext cx="295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408761A-2BE4-4DFE-8E76-F424953B9297}"/>
                    </a:ext>
                  </a:extLst>
                </p14:cNvPr>
                <p14:cNvContentPartPr/>
                <p14:nvPr/>
              </p14:nvContentPartPr>
              <p14:xfrm>
                <a:off x="8608967" y="6138073"/>
                <a:ext cx="231120" cy="201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408761A-2BE4-4DFE-8E76-F424953B929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600327" y="6129433"/>
                  <a:ext cx="248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2B3976F-3F20-474A-91D7-3280DE4EBE38}"/>
                    </a:ext>
                  </a:extLst>
                </p14:cNvPr>
                <p14:cNvContentPartPr/>
                <p14:nvPr/>
              </p14:nvContentPartPr>
              <p14:xfrm>
                <a:off x="8768087" y="6190993"/>
                <a:ext cx="238680" cy="5500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2B3976F-3F20-474A-91D7-3280DE4EBE38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759087" y="6182353"/>
                  <a:ext cx="2563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57204B1-C59F-4F07-8B81-C5888259C7A3}"/>
                    </a:ext>
                  </a:extLst>
                </p14:cNvPr>
                <p14:cNvContentPartPr/>
                <p14:nvPr/>
              </p14:nvContentPartPr>
              <p14:xfrm>
                <a:off x="9039887" y="6036553"/>
                <a:ext cx="9360" cy="29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57204B1-C59F-4F07-8B81-C5888259C7A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9031247" y="6027913"/>
                  <a:ext cx="27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E063F01-7D2E-4327-985A-066683A9E3F1}"/>
                    </a:ext>
                  </a:extLst>
                </p14:cNvPr>
                <p14:cNvContentPartPr/>
                <p14:nvPr/>
              </p14:nvContentPartPr>
              <p14:xfrm>
                <a:off x="9118727" y="6142393"/>
                <a:ext cx="160200" cy="199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E063F01-7D2E-4327-985A-066683A9E3F1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109727" y="6133393"/>
                  <a:ext cx="177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27807D0-FCF0-4973-9339-16BF507E3DFB}"/>
                    </a:ext>
                  </a:extLst>
                </p14:cNvPr>
                <p14:cNvContentPartPr/>
                <p14:nvPr/>
              </p14:nvContentPartPr>
              <p14:xfrm>
                <a:off x="9294047" y="5860873"/>
                <a:ext cx="653760" cy="493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27807D0-FCF0-4973-9339-16BF507E3DFB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285047" y="5851873"/>
                  <a:ext cx="6714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CA690F9-F587-43AD-802F-72CF87C35363}"/>
                    </a:ext>
                  </a:extLst>
                </p14:cNvPr>
                <p14:cNvContentPartPr/>
                <p14:nvPr/>
              </p14:nvContentPartPr>
              <p14:xfrm>
                <a:off x="9438047" y="6075793"/>
                <a:ext cx="431280" cy="925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CA690F9-F587-43AD-802F-72CF87C3536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429407" y="6066793"/>
                  <a:ext cx="44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8074750-CB39-4E1A-A5FB-9A0B4A596C18}"/>
                    </a:ext>
                  </a:extLst>
                </p14:cNvPr>
                <p14:cNvContentPartPr/>
                <p14:nvPr/>
              </p14:nvContentPartPr>
              <p14:xfrm>
                <a:off x="9919367" y="5961313"/>
                <a:ext cx="289080" cy="362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8074750-CB39-4E1A-A5FB-9A0B4A596C1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910367" y="5952313"/>
                  <a:ext cx="306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9C5E647-4C65-41B2-9E1C-BB53C0FFE6F2}"/>
                    </a:ext>
                  </a:extLst>
                </p14:cNvPr>
                <p14:cNvContentPartPr/>
                <p14:nvPr/>
              </p14:nvContentPartPr>
              <p14:xfrm>
                <a:off x="10123127" y="5871313"/>
                <a:ext cx="332640" cy="480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9C5E647-4C65-41B2-9E1C-BB53C0FFE6F2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114127" y="5862313"/>
                  <a:ext cx="3502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F3D0A5B-5963-47E6-B2A8-BCF7DA8CA24B}"/>
                    </a:ext>
                  </a:extLst>
                </p14:cNvPr>
                <p14:cNvContentPartPr/>
                <p14:nvPr/>
              </p14:nvContentPartPr>
              <p14:xfrm>
                <a:off x="9975167" y="6141313"/>
                <a:ext cx="317160" cy="42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F3D0A5B-5963-47E6-B2A8-BCF7DA8CA24B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966527" y="6132673"/>
                  <a:ext cx="334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D3DE7FD-77B6-4885-8777-3107700755F4}"/>
                    </a:ext>
                  </a:extLst>
                </p14:cNvPr>
                <p14:cNvContentPartPr/>
                <p14:nvPr/>
              </p14:nvContentPartPr>
              <p14:xfrm>
                <a:off x="10276847" y="6305473"/>
                <a:ext cx="129240" cy="113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D3DE7FD-77B6-4885-8777-3107700755F4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267847" y="6296473"/>
                  <a:ext cx="146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96E9A1F-5D1E-46BA-BAC4-FCF321B5982D}"/>
                    </a:ext>
                  </a:extLst>
                </p14:cNvPr>
                <p14:cNvContentPartPr/>
                <p14:nvPr/>
              </p14:nvContentPartPr>
              <p14:xfrm>
                <a:off x="10633247" y="5944033"/>
                <a:ext cx="426600" cy="4989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96E9A1F-5D1E-46BA-BAC4-FCF321B5982D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624607" y="5935033"/>
                  <a:ext cx="4442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593186B-15EE-48EB-9BA5-33D3CB3419D0}"/>
                    </a:ext>
                  </a:extLst>
                </p14:cNvPr>
                <p14:cNvContentPartPr/>
                <p14:nvPr/>
              </p14:nvContentPartPr>
              <p14:xfrm>
                <a:off x="10961927" y="5922073"/>
                <a:ext cx="334800" cy="285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593186B-15EE-48EB-9BA5-33D3CB3419D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952927" y="5913433"/>
                  <a:ext cx="352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76DD02D-5F6C-4D6B-9074-14AC88360940}"/>
                    </a:ext>
                  </a:extLst>
                </p14:cNvPr>
                <p14:cNvContentPartPr/>
                <p14:nvPr/>
              </p14:nvContentPartPr>
              <p14:xfrm>
                <a:off x="11180447" y="6073633"/>
                <a:ext cx="90360" cy="94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76DD02D-5F6C-4D6B-9074-14AC88360940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1171807" y="6064633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7CD55F5-42BD-4B82-B9F4-F42689C7EC73}"/>
                    </a:ext>
                  </a:extLst>
                </p14:cNvPr>
                <p14:cNvContentPartPr/>
                <p14:nvPr/>
              </p14:nvContentPartPr>
              <p14:xfrm>
                <a:off x="11330927" y="6071473"/>
                <a:ext cx="188280" cy="134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7CD55F5-42BD-4B82-B9F4-F42689C7EC7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1321927" y="6062833"/>
                  <a:ext cx="205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A1F6F91-049A-47BB-9B95-DFC21A0F59D6}"/>
                    </a:ext>
                  </a:extLst>
                </p14:cNvPr>
                <p14:cNvContentPartPr/>
                <p14:nvPr/>
              </p14:nvContentPartPr>
              <p14:xfrm>
                <a:off x="11646647" y="6077233"/>
                <a:ext cx="173520" cy="25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A1F6F91-049A-47BB-9B95-DFC21A0F59D6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1637647" y="6068233"/>
                  <a:ext cx="191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D41B9E6-BAE2-4C99-A660-15D5A1A8AA83}"/>
                    </a:ext>
                  </a:extLst>
                </p14:cNvPr>
                <p14:cNvContentPartPr/>
                <p14:nvPr/>
              </p14:nvContentPartPr>
              <p14:xfrm>
                <a:off x="10846727" y="6257593"/>
                <a:ext cx="249480" cy="389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D41B9E6-BAE2-4C99-A660-15D5A1A8AA83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838087" y="6248953"/>
                  <a:ext cx="267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FB36082-C11B-4439-8C87-F09FB92F0C14}"/>
                    </a:ext>
                  </a:extLst>
                </p14:cNvPr>
                <p14:cNvContentPartPr/>
                <p14:nvPr/>
              </p14:nvContentPartPr>
              <p14:xfrm>
                <a:off x="10760327" y="6436513"/>
                <a:ext cx="340920" cy="57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FB36082-C11B-4439-8C87-F09FB92F0C1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751327" y="6427873"/>
                  <a:ext cx="358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F964EC1-E876-4D20-95B5-38DCF3C86FB5}"/>
                    </a:ext>
                  </a:extLst>
                </p14:cNvPr>
                <p14:cNvContentPartPr/>
                <p14:nvPr/>
              </p14:nvContentPartPr>
              <p14:xfrm>
                <a:off x="11042207" y="6441913"/>
                <a:ext cx="206640" cy="175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F964EC1-E876-4D20-95B5-38DCF3C86FB5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033207" y="6432913"/>
                  <a:ext cx="224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FCBD883-FCD5-470C-8003-BBF7F72BC5D3}"/>
                    </a:ext>
                  </a:extLst>
                </p14:cNvPr>
                <p14:cNvContentPartPr/>
                <p14:nvPr/>
              </p14:nvContentPartPr>
              <p14:xfrm>
                <a:off x="11307527" y="6462433"/>
                <a:ext cx="188280" cy="153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FCBD883-FCD5-470C-8003-BBF7F72BC5D3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298887" y="6453433"/>
                  <a:ext cx="205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82EAF68-162C-47ED-B580-EDF4349CBB1A}"/>
                    </a:ext>
                  </a:extLst>
                </p14:cNvPr>
                <p14:cNvContentPartPr/>
                <p14:nvPr/>
              </p14:nvContentPartPr>
              <p14:xfrm>
                <a:off x="11309327" y="6466393"/>
                <a:ext cx="136440" cy="165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82EAF68-162C-47ED-B580-EDF4349CBB1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1300687" y="6457393"/>
                  <a:ext cx="154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F42C7EA-AE6E-4D3F-AFBD-BA39FC0B659E}"/>
                    </a:ext>
                  </a:extLst>
                </p14:cNvPr>
                <p14:cNvContentPartPr/>
                <p14:nvPr/>
              </p14:nvContentPartPr>
              <p14:xfrm>
                <a:off x="11501567" y="6356233"/>
                <a:ext cx="207720" cy="314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F42C7EA-AE6E-4D3F-AFBD-BA39FC0B659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1492567" y="6347593"/>
                  <a:ext cx="225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814FCC9-D087-4FDD-8ABF-F19F5B4CABB0}"/>
                    </a:ext>
                  </a:extLst>
                </p14:cNvPr>
                <p14:cNvContentPartPr/>
                <p14:nvPr/>
              </p14:nvContentPartPr>
              <p14:xfrm>
                <a:off x="11405807" y="6464593"/>
                <a:ext cx="315720" cy="31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814FCC9-D087-4FDD-8ABF-F19F5B4CABB0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396807" y="6455593"/>
                  <a:ext cx="333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4B313B3-3500-45C1-B742-5956121E7EBF}"/>
                    </a:ext>
                  </a:extLst>
                </p14:cNvPr>
                <p14:cNvContentPartPr/>
                <p14:nvPr/>
              </p14:nvContentPartPr>
              <p14:xfrm>
                <a:off x="11738087" y="6275233"/>
                <a:ext cx="230040" cy="506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4B313B3-3500-45C1-B742-5956121E7EB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1729087" y="6266593"/>
                  <a:ext cx="24768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988C347-964D-4754-9639-0CCD117FFEC7}"/>
                  </a:ext>
                </a:extLst>
              </p14:cNvPr>
              <p14:cNvContentPartPr/>
              <p14:nvPr/>
            </p14:nvContentPartPr>
            <p14:xfrm>
              <a:off x="5334199" y="4007572"/>
              <a:ext cx="200160" cy="1749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988C347-964D-4754-9639-0CCD117FFEC7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5325199" y="3998572"/>
                <a:ext cx="21780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2" name="Group 391">
            <a:extLst>
              <a:ext uri="{FF2B5EF4-FFF2-40B4-BE49-F238E27FC236}">
                <a16:creationId xmlns:a16="http://schemas.microsoft.com/office/drawing/2014/main" id="{FC52419E-FABF-4164-850D-D1DA24A500D1}"/>
              </a:ext>
            </a:extLst>
          </p:cNvPr>
          <p:cNvGrpSpPr/>
          <p:nvPr/>
        </p:nvGrpSpPr>
        <p:grpSpPr>
          <a:xfrm>
            <a:off x="3704354" y="2047984"/>
            <a:ext cx="1305000" cy="567360"/>
            <a:chOff x="3704354" y="2047984"/>
            <a:chExt cx="1305000" cy="56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9BAC6E-BD0D-45C2-89D7-9739AC357B2A}"/>
                    </a:ext>
                  </a:extLst>
                </p14:cNvPr>
                <p14:cNvContentPartPr/>
                <p14:nvPr/>
              </p14:nvContentPartPr>
              <p14:xfrm>
                <a:off x="3704354" y="2234464"/>
                <a:ext cx="188640" cy="186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9BAC6E-BD0D-45C2-89D7-9739AC357B2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695714" y="2225464"/>
                  <a:ext cx="206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FD76645-583B-428E-9835-47E5C8F126E9}"/>
                    </a:ext>
                  </a:extLst>
                </p14:cNvPr>
                <p14:cNvContentPartPr/>
                <p14:nvPr/>
              </p14:nvContentPartPr>
              <p14:xfrm>
                <a:off x="3880034" y="2428864"/>
                <a:ext cx="88920" cy="18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FD76645-583B-428E-9835-47E5C8F126E9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871034" y="2419864"/>
                  <a:ext cx="106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BEC060C-6C22-459E-8881-FCF35413EC5C}"/>
                    </a:ext>
                  </a:extLst>
                </p14:cNvPr>
                <p14:cNvContentPartPr/>
                <p14:nvPr/>
              </p14:nvContentPartPr>
              <p14:xfrm>
                <a:off x="4060394" y="2237704"/>
                <a:ext cx="177120" cy="1918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BEC060C-6C22-459E-8881-FCF35413EC5C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051394" y="2228704"/>
                  <a:ext cx="194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B0AE1C5-E49E-4183-83FF-92E73BA32392}"/>
                    </a:ext>
                  </a:extLst>
                </p14:cNvPr>
                <p14:cNvContentPartPr/>
                <p14:nvPr/>
              </p14:nvContentPartPr>
              <p14:xfrm>
                <a:off x="4269194" y="2047984"/>
                <a:ext cx="150480" cy="362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B0AE1C5-E49E-4183-83FF-92E73BA3239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260194" y="2039344"/>
                  <a:ext cx="168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215828D-1882-48DD-9A7D-82C9AB3407EB}"/>
                    </a:ext>
                  </a:extLst>
                </p14:cNvPr>
                <p14:cNvContentPartPr/>
                <p14:nvPr/>
              </p14:nvContentPartPr>
              <p14:xfrm>
                <a:off x="4391954" y="2311144"/>
                <a:ext cx="23760" cy="554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215828D-1882-48DD-9A7D-82C9AB3407E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382954" y="2302144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AF7535D-ACFC-4CBB-B8F3-F80EFBD86D26}"/>
                    </a:ext>
                  </a:extLst>
                </p14:cNvPr>
                <p14:cNvContentPartPr/>
                <p14:nvPr/>
              </p14:nvContentPartPr>
              <p14:xfrm>
                <a:off x="4477994" y="2248864"/>
                <a:ext cx="112320" cy="147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AF7535D-ACFC-4CBB-B8F3-F80EFBD86D26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4468994" y="2240224"/>
                  <a:ext cx="129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E0A630F-0CED-45F0-9251-A01190A10215}"/>
                    </a:ext>
                  </a:extLst>
                </p14:cNvPr>
                <p14:cNvContentPartPr/>
                <p14:nvPr/>
              </p14:nvContentPartPr>
              <p14:xfrm>
                <a:off x="4527674" y="2113144"/>
                <a:ext cx="134280" cy="2458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E0A630F-0CED-45F0-9251-A01190A10215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518674" y="2104504"/>
                  <a:ext cx="151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39DC683-3F9C-4C9E-984F-38A49E8E700F}"/>
                    </a:ext>
                  </a:extLst>
                </p14:cNvPr>
                <p14:cNvContentPartPr/>
                <p14:nvPr/>
              </p14:nvContentPartPr>
              <p14:xfrm>
                <a:off x="4636034" y="2242744"/>
                <a:ext cx="107640" cy="150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39DC683-3F9C-4C9E-984F-38A49E8E700F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627394" y="2233744"/>
                  <a:ext cx="12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9E7EAD9-E61F-40AE-95C8-9400BD702FE3}"/>
                    </a:ext>
                  </a:extLst>
                </p14:cNvPr>
                <p14:cNvContentPartPr/>
                <p14:nvPr/>
              </p14:nvContentPartPr>
              <p14:xfrm>
                <a:off x="4814594" y="2155984"/>
                <a:ext cx="194760" cy="218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9E7EAD9-E61F-40AE-95C8-9400BD702FE3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05954" y="2146984"/>
                  <a:ext cx="21240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E822062-F95C-40C9-8CE4-0194FA774E9D}"/>
                  </a:ext>
                </a:extLst>
              </p14:cNvPr>
              <p14:cNvContentPartPr/>
              <p14:nvPr/>
            </p14:nvContentPartPr>
            <p14:xfrm>
              <a:off x="5105474" y="2191624"/>
              <a:ext cx="51480" cy="4428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E822062-F95C-40C9-8CE4-0194FA774E9D}"/>
                  </a:ext>
                </a:extLst>
              </p:cNvPr>
              <p:cNvPicPr/>
              <p:nvPr/>
            </p:nvPicPr>
            <p:blipFill>
              <a:blip r:embed="rId776"/>
              <a:stretch>
                <a:fillRect/>
              </a:stretch>
            </p:blipFill>
            <p:spPr>
              <a:xfrm>
                <a:off x="5096474" y="2182624"/>
                <a:ext cx="69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7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2650EC19-4BB0-46E9-8CF4-99A0EF848809}"/>
                  </a:ext>
                </a:extLst>
              </p14:cNvPr>
              <p14:cNvContentPartPr/>
              <p14:nvPr/>
            </p14:nvContentPartPr>
            <p14:xfrm>
              <a:off x="5074514" y="2359384"/>
              <a:ext cx="19080" cy="115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2650EC19-4BB0-46E9-8CF4-99A0EF848809}"/>
                  </a:ext>
                </a:extLst>
              </p:cNvPr>
              <p:cNvPicPr/>
              <p:nvPr/>
            </p:nvPicPr>
            <p:blipFill>
              <a:blip r:embed="rId778"/>
              <a:stretch>
                <a:fillRect/>
              </a:stretch>
            </p:blipFill>
            <p:spPr>
              <a:xfrm>
                <a:off x="5065514" y="2350744"/>
                <a:ext cx="3672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FB90CDDC-0BBD-43D5-BE4F-E1071CDC805A}"/>
              </a:ext>
            </a:extLst>
          </p:cNvPr>
          <p:cNvGrpSpPr/>
          <p:nvPr/>
        </p:nvGrpSpPr>
        <p:grpSpPr>
          <a:xfrm>
            <a:off x="5359634" y="5511184"/>
            <a:ext cx="205920" cy="206640"/>
            <a:chOff x="5359634" y="5511184"/>
            <a:chExt cx="205920" cy="20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0E0ECEF-C183-4969-B2E9-F8F8DD5D84D6}"/>
                    </a:ext>
                  </a:extLst>
                </p14:cNvPr>
                <p14:cNvContentPartPr/>
                <p14:nvPr/>
              </p14:nvContentPartPr>
              <p14:xfrm>
                <a:off x="5359634" y="5594344"/>
                <a:ext cx="66960" cy="1116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0E0ECEF-C183-4969-B2E9-F8F8DD5D84D6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350634" y="5585704"/>
                  <a:ext cx="84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62DE7F8-768E-4770-8995-15BDE7AADB49}"/>
                    </a:ext>
                  </a:extLst>
                </p14:cNvPr>
                <p14:cNvContentPartPr/>
                <p14:nvPr/>
              </p14:nvContentPartPr>
              <p14:xfrm>
                <a:off x="5380154" y="5511184"/>
                <a:ext cx="10080" cy="33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62DE7F8-768E-4770-8995-15BDE7AADB49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371154" y="5502184"/>
                  <a:ext cx="27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37B65D0-A115-4526-A069-ED257481691C}"/>
                    </a:ext>
                  </a:extLst>
                </p14:cNvPr>
                <p14:cNvContentPartPr/>
                <p14:nvPr/>
              </p14:nvContentPartPr>
              <p14:xfrm>
                <a:off x="5443514" y="5524144"/>
                <a:ext cx="122040" cy="1936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37B65D0-A115-4526-A069-ED257481691C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34514" y="5515144"/>
                  <a:ext cx="13968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4BFB7580-E49A-451D-9E2B-38B36E685464}"/>
              </a:ext>
            </a:extLst>
          </p:cNvPr>
          <p:cNvGrpSpPr/>
          <p:nvPr/>
        </p:nvGrpSpPr>
        <p:grpSpPr>
          <a:xfrm>
            <a:off x="5776514" y="5295184"/>
            <a:ext cx="1647360" cy="669240"/>
            <a:chOff x="5776514" y="5295184"/>
            <a:chExt cx="164736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3CDF10D-811F-4909-9DCE-E3BF9DEA8831}"/>
                    </a:ext>
                  </a:extLst>
                </p14:cNvPr>
                <p14:cNvContentPartPr/>
                <p14:nvPr/>
              </p14:nvContentPartPr>
              <p14:xfrm>
                <a:off x="5776514" y="5560864"/>
                <a:ext cx="97200" cy="149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3CDF10D-811F-4909-9DCE-E3BF9DEA883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767514" y="5551864"/>
                  <a:ext cx="114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A2F8FED-BD4F-4137-B9FF-17C6BAFD4E35}"/>
                    </a:ext>
                  </a:extLst>
                </p14:cNvPr>
                <p14:cNvContentPartPr/>
                <p14:nvPr/>
              </p14:nvContentPartPr>
              <p14:xfrm>
                <a:off x="5878394" y="5547904"/>
                <a:ext cx="108000" cy="145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A2F8FED-BD4F-4137-B9FF-17C6BAFD4E35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869754" y="5538904"/>
                  <a:ext cx="125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5D8DF51-93A4-4767-AD28-9D80C2567515}"/>
                    </a:ext>
                  </a:extLst>
                </p14:cNvPr>
                <p14:cNvContentPartPr/>
                <p14:nvPr/>
              </p14:nvContentPartPr>
              <p14:xfrm>
                <a:off x="6036794" y="5543224"/>
                <a:ext cx="114840" cy="1414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5D8DF51-93A4-4767-AD28-9D80C2567515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6027794" y="5534584"/>
                  <a:ext cx="13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DD5F73B-4BB9-4F4A-A809-192D85C8B688}"/>
                    </a:ext>
                  </a:extLst>
                </p14:cNvPr>
                <p14:cNvContentPartPr/>
                <p14:nvPr/>
              </p14:nvContentPartPr>
              <p14:xfrm>
                <a:off x="6184034" y="5569144"/>
                <a:ext cx="73440" cy="972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DD5F73B-4BB9-4F4A-A809-192D85C8B68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175394" y="5560504"/>
                  <a:ext cx="91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DF1F7B4-845C-48E7-BAFA-7F161F650728}"/>
                    </a:ext>
                  </a:extLst>
                </p14:cNvPr>
                <p14:cNvContentPartPr/>
                <p14:nvPr/>
              </p14:nvContentPartPr>
              <p14:xfrm>
                <a:off x="6168194" y="5518024"/>
                <a:ext cx="126360" cy="3268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DF1F7B4-845C-48E7-BAFA-7F161F65072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6159194" y="5509024"/>
                  <a:ext cx="144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DF9BD4D-E1BB-4081-8A5F-D93CF064DA71}"/>
                    </a:ext>
                  </a:extLst>
                </p14:cNvPr>
                <p14:cNvContentPartPr/>
                <p14:nvPr/>
              </p14:nvContentPartPr>
              <p14:xfrm>
                <a:off x="6430994" y="5489584"/>
                <a:ext cx="206280" cy="208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DF9BD4D-E1BB-4081-8A5F-D93CF064DA71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421994" y="5480944"/>
                  <a:ext cx="223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C341A1E-2DFB-4F17-94FB-1246F8741EC0}"/>
                    </a:ext>
                  </a:extLst>
                </p14:cNvPr>
                <p14:cNvContentPartPr/>
                <p14:nvPr/>
              </p14:nvContentPartPr>
              <p14:xfrm>
                <a:off x="6837434" y="5295184"/>
                <a:ext cx="123840" cy="4039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C341A1E-2DFB-4F17-94FB-1246F8741EC0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828794" y="5286184"/>
                  <a:ext cx="1414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35E235B-5CA3-4AD4-BB61-C0AFC4F53E9B}"/>
                    </a:ext>
                  </a:extLst>
                </p14:cNvPr>
                <p14:cNvContentPartPr/>
                <p14:nvPr/>
              </p14:nvContentPartPr>
              <p14:xfrm>
                <a:off x="6691634" y="5492824"/>
                <a:ext cx="289440" cy="824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35E235B-5CA3-4AD4-BB61-C0AFC4F53E9B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682634" y="5484184"/>
                  <a:ext cx="307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4DF6D8E-9B73-4ED6-BC96-88231222AC82}"/>
                    </a:ext>
                  </a:extLst>
                </p14:cNvPr>
                <p14:cNvContentPartPr/>
                <p14:nvPr/>
              </p14:nvContentPartPr>
              <p14:xfrm>
                <a:off x="6956234" y="5480584"/>
                <a:ext cx="151920" cy="1807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4DF6D8E-9B73-4ED6-BC96-88231222AC82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947594" y="5471944"/>
                  <a:ext cx="169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BC67AC5-B77F-4E2D-AF29-8FE73AB32259}"/>
                    </a:ext>
                  </a:extLst>
                </p14:cNvPr>
                <p14:cNvContentPartPr/>
                <p14:nvPr/>
              </p14:nvContentPartPr>
              <p14:xfrm>
                <a:off x="7072874" y="5554384"/>
                <a:ext cx="78840" cy="1080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BC67AC5-B77F-4E2D-AF29-8FE73AB3225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063874" y="5545744"/>
                  <a:ext cx="96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A1D1DA0-E943-4DEC-9E8B-547BDCB8E2BC}"/>
                    </a:ext>
                  </a:extLst>
                </p14:cNvPr>
                <p14:cNvContentPartPr/>
                <p14:nvPr/>
              </p14:nvContentPartPr>
              <p14:xfrm>
                <a:off x="7201034" y="5526664"/>
                <a:ext cx="101880" cy="1231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A1D1DA0-E943-4DEC-9E8B-547BDCB8E2BC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192034" y="5517664"/>
                  <a:ext cx="119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7FC58C4-1EFC-4AE8-A41C-D5C3FBAC5D23}"/>
                    </a:ext>
                  </a:extLst>
                </p14:cNvPr>
                <p14:cNvContentPartPr/>
                <p14:nvPr/>
              </p14:nvContentPartPr>
              <p14:xfrm>
                <a:off x="7268354" y="5539624"/>
                <a:ext cx="155520" cy="424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7FC58C4-1EFC-4AE8-A41C-D5C3FBAC5D23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259354" y="5530984"/>
                  <a:ext cx="173160" cy="44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872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Box 384">
            <a:extLst>
              <a:ext uri="{FF2B5EF4-FFF2-40B4-BE49-F238E27FC236}">
                <a16:creationId xmlns:a16="http://schemas.microsoft.com/office/drawing/2014/main" id="{408F495C-A0A8-43D1-8B1F-A7983D4A6468}"/>
              </a:ext>
            </a:extLst>
          </p:cNvPr>
          <p:cNvSpPr txBox="1"/>
          <p:nvPr/>
        </p:nvSpPr>
        <p:spPr>
          <a:xfrm>
            <a:off x="3047495" y="1029857"/>
            <a:ext cx="60949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electrical engineer wishes to compare the mean lifetimes of two types of transistors in an application involving high-temperature performance. A sample of 60 transistors of type A were tested and were found to have a mean lifetime of 1819 hours and a standard deviation of 165 hours. A sample of 120 transistors of type B were tested and were found to have a mean lifetime of 1658 hours and a standard deviation of 215 hours.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  <a:tabLst>
                <a:tab pos="535305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a test of hypotheses, can you support the claim that the mean lifetime of type A transistors exceeds the mean lifetime of type B transistors by at least 125 hours? Report a P-value and state your conclusion in context.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2039A-5BAB-40AE-BDFD-5232BBFF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1795A4-AB3C-4EAE-809C-5E72E0AACBEC}"/>
                  </a:ext>
                </a:extLst>
              </p14:cNvPr>
              <p14:cNvContentPartPr/>
              <p14:nvPr/>
            </p14:nvContentPartPr>
            <p14:xfrm>
              <a:off x="4020518" y="5296711"/>
              <a:ext cx="246960" cy="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1795A4-AB3C-4EAE-809C-5E72E0AACB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518" y="5287711"/>
                <a:ext cx="26460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94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66845B8-62D0-4630-8BC0-6E5CF0C637BD}"/>
              </a:ext>
            </a:extLst>
          </p:cNvPr>
          <p:cNvGrpSpPr/>
          <p:nvPr/>
        </p:nvGrpSpPr>
        <p:grpSpPr>
          <a:xfrm>
            <a:off x="633679" y="153358"/>
            <a:ext cx="1681560" cy="494640"/>
            <a:chOff x="633679" y="153358"/>
            <a:chExt cx="168156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A189CB7-BF1B-4D9E-B04D-46D10BBA9300}"/>
                    </a:ext>
                  </a:extLst>
                </p14:cNvPr>
                <p14:cNvContentPartPr/>
                <p14:nvPr/>
              </p14:nvContentPartPr>
              <p14:xfrm>
                <a:off x="633679" y="276478"/>
                <a:ext cx="325800" cy="37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A189CB7-BF1B-4D9E-B04D-46D10BBA93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4679" y="267838"/>
                  <a:ext cx="343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4A55C2-A217-4CED-810D-8F1176B531B2}"/>
                    </a:ext>
                  </a:extLst>
                </p14:cNvPr>
                <p14:cNvContentPartPr/>
                <p14:nvPr/>
              </p14:nvContentPartPr>
              <p14:xfrm>
                <a:off x="951919" y="474838"/>
                <a:ext cx="180000" cy="17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4A55C2-A217-4CED-810D-8F1176B531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279" y="466198"/>
                  <a:ext cx="197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1D36EA-7DE5-4425-9082-0B7EF7974517}"/>
                    </a:ext>
                  </a:extLst>
                </p14:cNvPr>
                <p14:cNvContentPartPr/>
                <p14:nvPr/>
              </p14:nvContentPartPr>
              <p14:xfrm>
                <a:off x="1220119" y="239758"/>
                <a:ext cx="219600" cy="38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1D36EA-7DE5-4425-9082-0B7EF79745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119" y="231118"/>
                  <a:ext cx="237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43E67D-5011-4C95-A3BC-C1F342883677}"/>
                    </a:ext>
                  </a:extLst>
                </p14:cNvPr>
                <p14:cNvContentPartPr/>
                <p14:nvPr/>
              </p14:nvContentPartPr>
              <p14:xfrm>
                <a:off x="1356559" y="465838"/>
                <a:ext cx="14148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43E67D-5011-4C95-A3BC-C1F3428836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7919" y="457198"/>
                  <a:ext cx="159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4A1B30-37C0-4EFC-B15F-AB44C9D80BAE}"/>
                    </a:ext>
                  </a:extLst>
                </p14:cNvPr>
                <p14:cNvContentPartPr/>
                <p14:nvPr/>
              </p14:nvContentPartPr>
              <p14:xfrm>
                <a:off x="1659679" y="153358"/>
                <a:ext cx="244080" cy="47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4A1B30-37C0-4EFC-B15F-AB44C9D80B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1039" y="144718"/>
                  <a:ext cx="2617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DD9127-0769-4863-AD59-9E21149177C4}"/>
                    </a:ext>
                  </a:extLst>
                </p14:cNvPr>
                <p14:cNvContentPartPr/>
                <p14:nvPr/>
              </p14:nvContentPartPr>
              <p14:xfrm>
                <a:off x="1563559" y="439918"/>
                <a:ext cx="31356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DD9127-0769-4863-AD59-9E21149177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4559" y="430918"/>
                  <a:ext cx="331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B82661-E68D-4030-90B0-F3F203316069}"/>
                    </a:ext>
                  </a:extLst>
                </p14:cNvPr>
                <p14:cNvContentPartPr/>
                <p14:nvPr/>
              </p14:nvContentPartPr>
              <p14:xfrm>
                <a:off x="1976119" y="487078"/>
                <a:ext cx="9432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B82661-E68D-4030-90B0-F3F2033160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7119" y="478078"/>
                  <a:ext cx="11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AB03D6-03DF-4DA6-953C-0B573333AB2C}"/>
                    </a:ext>
                  </a:extLst>
                </p14:cNvPr>
                <p14:cNvContentPartPr/>
                <p14:nvPr/>
              </p14:nvContentPartPr>
              <p14:xfrm>
                <a:off x="2147839" y="488158"/>
                <a:ext cx="16740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AB03D6-03DF-4DA6-953C-0B573333AB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8839" y="479518"/>
                  <a:ext cx="18504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534E38-8269-4F44-9AC5-88EB556E42B9}"/>
                  </a:ext>
                </a:extLst>
              </p14:cNvPr>
              <p14:cNvContentPartPr/>
              <p14:nvPr/>
            </p14:nvContentPartPr>
            <p14:xfrm>
              <a:off x="2647159" y="407878"/>
              <a:ext cx="6120" cy="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534E38-8269-4F44-9AC5-88EB556E42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8159" y="399238"/>
                <a:ext cx="237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F767F8D-7B2C-4368-AF2D-A1F01A16F8B3}"/>
                  </a:ext>
                </a:extLst>
              </p14:cNvPr>
              <p14:cNvContentPartPr/>
              <p14:nvPr/>
            </p14:nvContentPartPr>
            <p14:xfrm>
              <a:off x="2626999" y="558718"/>
              <a:ext cx="108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F767F8D-7B2C-4368-AF2D-A1F01A16F8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17999" y="549718"/>
                <a:ext cx="2844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BA05332-557F-4922-8475-CF7BFAA74CC3}"/>
              </a:ext>
            </a:extLst>
          </p:cNvPr>
          <p:cNvGrpSpPr/>
          <p:nvPr/>
        </p:nvGrpSpPr>
        <p:grpSpPr>
          <a:xfrm>
            <a:off x="788479" y="885238"/>
            <a:ext cx="418680" cy="462240"/>
            <a:chOff x="788479" y="885238"/>
            <a:chExt cx="41868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CA2A53-7444-45BD-B6E2-8571D833987B}"/>
                    </a:ext>
                  </a:extLst>
                </p14:cNvPr>
                <p14:cNvContentPartPr/>
                <p14:nvPr/>
              </p14:nvContentPartPr>
              <p14:xfrm>
                <a:off x="788479" y="898558"/>
                <a:ext cx="216000" cy="40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CA2A53-7444-45BD-B6E2-8571D83398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9839" y="889558"/>
                  <a:ext cx="233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506C1B-4C7A-48F5-A571-E565F4EAAC90}"/>
                    </a:ext>
                  </a:extLst>
                </p14:cNvPr>
                <p14:cNvContentPartPr/>
                <p14:nvPr/>
              </p14:nvContentPartPr>
              <p14:xfrm>
                <a:off x="946879" y="885238"/>
                <a:ext cx="219240" cy="4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506C1B-4C7A-48F5-A571-E565F4EAAC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7879" y="876598"/>
                  <a:ext cx="2368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688174-1852-4404-9A4A-2E6E6EEE7509}"/>
                    </a:ext>
                  </a:extLst>
                </p14:cNvPr>
                <p14:cNvContentPartPr/>
                <p14:nvPr/>
              </p14:nvContentPartPr>
              <p14:xfrm>
                <a:off x="821959" y="1149838"/>
                <a:ext cx="219240" cy="4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688174-1852-4404-9A4A-2E6E6EEE75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59" y="1140838"/>
                  <a:ext cx="236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036723-BD11-4050-BAF4-07A5B2811A01}"/>
                    </a:ext>
                  </a:extLst>
                </p14:cNvPr>
                <p14:cNvContentPartPr/>
                <p14:nvPr/>
              </p14:nvContentPartPr>
              <p14:xfrm>
                <a:off x="1081519" y="1225438"/>
                <a:ext cx="12564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036723-BD11-4050-BAF4-07A5B2811A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2519" y="1216798"/>
                  <a:ext cx="14328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BC637BA-8D32-4554-84AC-5BD80636710B}"/>
                  </a:ext>
                </a:extLst>
              </p14:cNvPr>
              <p14:cNvContentPartPr/>
              <p14:nvPr/>
            </p14:nvContentPartPr>
            <p14:xfrm>
              <a:off x="1433239" y="1036078"/>
              <a:ext cx="69120" cy="22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BC637BA-8D32-4554-84AC-5BD8063671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4599" y="1027438"/>
                <a:ext cx="867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9D894B-D81B-45C8-84B2-8FA84E805E60}"/>
                  </a:ext>
                </a:extLst>
              </p14:cNvPr>
              <p14:cNvContentPartPr/>
              <p14:nvPr/>
            </p14:nvContentPartPr>
            <p14:xfrm>
              <a:off x="1904119" y="996478"/>
              <a:ext cx="462960" cy="262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9D894B-D81B-45C8-84B2-8FA84E805E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5119" y="987838"/>
                <a:ext cx="48060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9274131-98AF-41CB-A94F-31A4111C6597}"/>
              </a:ext>
            </a:extLst>
          </p:cNvPr>
          <p:cNvGrpSpPr/>
          <p:nvPr/>
        </p:nvGrpSpPr>
        <p:grpSpPr>
          <a:xfrm>
            <a:off x="2390839" y="1183318"/>
            <a:ext cx="197280" cy="207720"/>
            <a:chOff x="2390839" y="1183318"/>
            <a:chExt cx="19728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510675-5377-4D7C-9871-E745302A2C74}"/>
                    </a:ext>
                  </a:extLst>
                </p14:cNvPr>
                <p14:cNvContentPartPr/>
                <p14:nvPr/>
              </p14:nvContentPartPr>
              <p14:xfrm>
                <a:off x="2390839" y="1183318"/>
                <a:ext cx="197280" cy="20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510675-5377-4D7C-9871-E745302A2C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81839" y="1174678"/>
                  <a:ext cx="214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D59E1B-40FD-4F51-9B13-F31699EA7BF0}"/>
                    </a:ext>
                  </a:extLst>
                </p14:cNvPr>
                <p14:cNvContentPartPr/>
                <p14:nvPr/>
              </p14:nvContentPartPr>
              <p14:xfrm>
                <a:off x="2404879" y="1312558"/>
                <a:ext cx="144360" cy="3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D59E1B-40FD-4F51-9B13-F31699EA7B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95879" y="1303558"/>
                  <a:ext cx="1620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72F8C5-12AB-4850-A6CB-3DC6BFAED385}"/>
              </a:ext>
            </a:extLst>
          </p:cNvPr>
          <p:cNvGrpSpPr/>
          <p:nvPr/>
        </p:nvGrpSpPr>
        <p:grpSpPr>
          <a:xfrm>
            <a:off x="2801599" y="996118"/>
            <a:ext cx="925560" cy="398880"/>
            <a:chOff x="2801599" y="996118"/>
            <a:chExt cx="9255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02536-E8FF-4B45-A1DA-17396A5D8113}"/>
                    </a:ext>
                  </a:extLst>
                </p14:cNvPr>
                <p14:cNvContentPartPr/>
                <p14:nvPr/>
              </p14:nvContentPartPr>
              <p14:xfrm>
                <a:off x="2801599" y="1134358"/>
                <a:ext cx="143280" cy="3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02536-E8FF-4B45-A1DA-17396A5D81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2599" y="1125718"/>
                  <a:ext cx="160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29B86E-5085-4805-ADCD-DC07C8995EE5}"/>
                    </a:ext>
                  </a:extLst>
                </p14:cNvPr>
                <p14:cNvContentPartPr/>
                <p14:nvPr/>
              </p14:nvContentPartPr>
              <p14:xfrm>
                <a:off x="3049999" y="996118"/>
                <a:ext cx="403920" cy="22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29B86E-5085-4805-ADCD-DC07C8995E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41359" y="987118"/>
                  <a:ext cx="421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34BA4-1DC0-48D0-AA0A-7A10AE91C2DC}"/>
                    </a:ext>
                  </a:extLst>
                </p14:cNvPr>
                <p14:cNvContentPartPr/>
                <p14:nvPr/>
              </p14:nvContentPartPr>
              <p14:xfrm>
                <a:off x="3465439" y="1209598"/>
                <a:ext cx="93960" cy="14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34BA4-1DC0-48D0-AA0A-7A10AE91C2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56439" y="1200958"/>
                  <a:ext cx="111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3F3655-E4BC-4757-8C3A-77A28B124638}"/>
                    </a:ext>
                  </a:extLst>
                </p14:cNvPr>
                <p14:cNvContentPartPr/>
                <p14:nvPr/>
              </p14:nvContentPartPr>
              <p14:xfrm>
                <a:off x="3450679" y="1150918"/>
                <a:ext cx="276480" cy="24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3F3655-E4BC-4757-8C3A-77A28B1246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42039" y="1142278"/>
                  <a:ext cx="2941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979C03-ADC7-4276-B13F-9D5886A6A7C6}"/>
              </a:ext>
            </a:extLst>
          </p:cNvPr>
          <p:cNvGrpSpPr/>
          <p:nvPr/>
        </p:nvGrpSpPr>
        <p:grpSpPr>
          <a:xfrm>
            <a:off x="4019479" y="1057318"/>
            <a:ext cx="206640" cy="121320"/>
            <a:chOff x="4019479" y="1057318"/>
            <a:chExt cx="20664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A9B950-08B4-44FD-9433-7F98DA012542}"/>
                    </a:ext>
                  </a:extLst>
                </p14:cNvPr>
                <p14:cNvContentPartPr/>
                <p14:nvPr/>
              </p14:nvContentPartPr>
              <p14:xfrm>
                <a:off x="4034959" y="1057318"/>
                <a:ext cx="191160" cy="4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A9B950-08B4-44FD-9433-7F98DA0125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25959" y="1048318"/>
                  <a:ext cx="208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00113B-8C45-462E-A099-CC4D08668611}"/>
                    </a:ext>
                  </a:extLst>
                </p14:cNvPr>
                <p14:cNvContentPartPr/>
                <p14:nvPr/>
              </p14:nvContentPartPr>
              <p14:xfrm>
                <a:off x="4019479" y="1152718"/>
                <a:ext cx="195480" cy="25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00113B-8C45-462E-A099-CC4D086686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10839" y="1144078"/>
                  <a:ext cx="2131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51E62B-D590-47F9-9EAA-DA37CF882A67}"/>
              </a:ext>
            </a:extLst>
          </p:cNvPr>
          <p:cNvGrpSpPr/>
          <p:nvPr/>
        </p:nvGrpSpPr>
        <p:grpSpPr>
          <a:xfrm>
            <a:off x="4462999" y="946798"/>
            <a:ext cx="867600" cy="300960"/>
            <a:chOff x="4462999" y="946798"/>
            <a:chExt cx="8676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C089F0-1B0A-425C-9CBA-5A9A7DFD4012}"/>
                    </a:ext>
                  </a:extLst>
                </p14:cNvPr>
                <p14:cNvContentPartPr/>
                <p14:nvPr/>
              </p14:nvContentPartPr>
              <p14:xfrm>
                <a:off x="4462999" y="1004398"/>
                <a:ext cx="99720" cy="20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C089F0-1B0A-425C-9CBA-5A9A7DFD40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53999" y="995398"/>
                  <a:ext cx="117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DC545F-4702-4E8E-9A16-1163A4C74B92}"/>
                    </a:ext>
                  </a:extLst>
                </p14:cNvPr>
                <p14:cNvContentPartPr/>
                <p14:nvPr/>
              </p14:nvContentPartPr>
              <p14:xfrm>
                <a:off x="4634359" y="975238"/>
                <a:ext cx="26856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DC545F-4702-4E8E-9A16-1163A4C74B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25719" y="966598"/>
                  <a:ext cx="286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7ADE98-55FB-46B4-B9C8-EDC53E7F4D02}"/>
                    </a:ext>
                  </a:extLst>
                </p14:cNvPr>
                <p14:cNvContentPartPr/>
                <p14:nvPr/>
              </p14:nvContentPartPr>
              <p14:xfrm>
                <a:off x="5045839" y="946798"/>
                <a:ext cx="284760" cy="30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7ADE98-55FB-46B4-B9C8-EDC53E7F4D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36839" y="938158"/>
                  <a:ext cx="30240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0AB1038-59E9-4CED-AB2C-23F49EDA8102}"/>
                  </a:ext>
                </a:extLst>
              </p14:cNvPr>
              <p14:cNvContentPartPr/>
              <p14:nvPr/>
            </p14:nvContentPartPr>
            <p14:xfrm>
              <a:off x="5731279" y="1296358"/>
              <a:ext cx="92160" cy="20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0AB1038-59E9-4CED-AB2C-23F49EDA81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22639" y="1287718"/>
                <a:ext cx="10980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08CA067-D5B6-4830-8E39-ABE182EAA666}"/>
              </a:ext>
            </a:extLst>
          </p:cNvPr>
          <p:cNvGrpSpPr/>
          <p:nvPr/>
        </p:nvGrpSpPr>
        <p:grpSpPr>
          <a:xfrm>
            <a:off x="6223039" y="883798"/>
            <a:ext cx="399240" cy="529560"/>
            <a:chOff x="6223039" y="883798"/>
            <a:chExt cx="3992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9BF637-AB40-4CFA-B351-ABB80A222BFB}"/>
                    </a:ext>
                  </a:extLst>
                </p14:cNvPr>
                <p14:cNvContentPartPr/>
                <p14:nvPr/>
              </p14:nvContentPartPr>
              <p14:xfrm>
                <a:off x="6223039" y="973798"/>
                <a:ext cx="136080" cy="312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9BF637-AB40-4CFA-B351-ABB80A222B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14399" y="964798"/>
                  <a:ext cx="1537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090799-698B-48CE-99B3-96ABE36B0AB7}"/>
                    </a:ext>
                  </a:extLst>
                </p14:cNvPr>
                <p14:cNvContentPartPr/>
                <p14:nvPr/>
              </p14:nvContentPartPr>
              <p14:xfrm>
                <a:off x="6408799" y="883798"/>
                <a:ext cx="194760" cy="401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090799-698B-48CE-99B3-96ABE36B0A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9799" y="874798"/>
                  <a:ext cx="212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B2D5CA-E217-4E20-813C-A1223D8256DA}"/>
                    </a:ext>
                  </a:extLst>
                </p14:cNvPr>
                <p14:cNvContentPartPr/>
                <p14:nvPr/>
              </p14:nvContentPartPr>
              <p14:xfrm>
                <a:off x="6270919" y="1135798"/>
                <a:ext cx="222840" cy="61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B2D5CA-E217-4E20-813C-A1223D8256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62279" y="1126798"/>
                  <a:ext cx="240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97B1BA-670D-4C85-898B-D8F8D83D7906}"/>
                    </a:ext>
                  </a:extLst>
                </p14:cNvPr>
                <p14:cNvContentPartPr/>
                <p14:nvPr/>
              </p14:nvContentPartPr>
              <p14:xfrm>
                <a:off x="6570079" y="1267198"/>
                <a:ext cx="52200" cy="146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97B1BA-670D-4C85-898B-D8F8D83D79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1079" y="1258198"/>
                  <a:ext cx="69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395DA9-AA92-4D10-AF02-58B55314A58E}"/>
              </a:ext>
            </a:extLst>
          </p:cNvPr>
          <p:cNvGrpSpPr/>
          <p:nvPr/>
        </p:nvGrpSpPr>
        <p:grpSpPr>
          <a:xfrm>
            <a:off x="6962479" y="983878"/>
            <a:ext cx="697680" cy="259200"/>
            <a:chOff x="6962479" y="983878"/>
            <a:chExt cx="6976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781DF4-EEF7-42A5-A5BA-9C088871C296}"/>
                    </a:ext>
                  </a:extLst>
                </p14:cNvPr>
                <p14:cNvContentPartPr/>
                <p14:nvPr/>
              </p14:nvContentPartPr>
              <p14:xfrm>
                <a:off x="7011439" y="1056598"/>
                <a:ext cx="8640" cy="1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781DF4-EEF7-42A5-A5BA-9C088871C2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02439" y="1047598"/>
                  <a:ext cx="26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C580570-B616-4EB3-89EA-F38F653188FC}"/>
                    </a:ext>
                  </a:extLst>
                </p14:cNvPr>
                <p14:cNvContentPartPr/>
                <p14:nvPr/>
              </p14:nvContentPartPr>
              <p14:xfrm>
                <a:off x="6962479" y="1193398"/>
                <a:ext cx="19800" cy="8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C580570-B616-4EB3-89EA-F38F653188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53479" y="1184398"/>
                  <a:ext cx="3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EA42E4-07AE-4EDE-ABEC-4C2FD0BC5AA5}"/>
                    </a:ext>
                  </a:extLst>
                </p14:cNvPr>
                <p14:cNvContentPartPr/>
                <p14:nvPr/>
              </p14:nvContentPartPr>
              <p14:xfrm>
                <a:off x="7194679" y="983878"/>
                <a:ext cx="465480" cy="259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EA42E4-07AE-4EDE-ABEC-4C2FD0BC5A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86039" y="974878"/>
                  <a:ext cx="483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C00B9F-5F1C-4A6F-8E66-CF66552BFE8F}"/>
              </a:ext>
            </a:extLst>
          </p:cNvPr>
          <p:cNvGrpSpPr/>
          <p:nvPr/>
        </p:nvGrpSpPr>
        <p:grpSpPr>
          <a:xfrm>
            <a:off x="7520839" y="1003678"/>
            <a:ext cx="1197720" cy="380880"/>
            <a:chOff x="7520839" y="1003678"/>
            <a:chExt cx="11977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8784D2-90AE-4B60-9946-7B6C6D3F63CF}"/>
                    </a:ext>
                  </a:extLst>
                </p14:cNvPr>
                <p14:cNvContentPartPr/>
                <p14:nvPr/>
              </p14:nvContentPartPr>
              <p14:xfrm>
                <a:off x="7520839" y="1189078"/>
                <a:ext cx="219960" cy="195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8784D2-90AE-4B60-9946-7B6C6D3F63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2199" y="1180438"/>
                  <a:ext cx="237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2898E4-976B-453B-8419-0C0145F2B243}"/>
                    </a:ext>
                  </a:extLst>
                </p14:cNvPr>
                <p14:cNvContentPartPr/>
                <p14:nvPr/>
              </p14:nvContentPartPr>
              <p14:xfrm>
                <a:off x="7557199" y="1294558"/>
                <a:ext cx="126720" cy="39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2898E4-976B-453B-8419-0C0145F2B2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8559" y="1285558"/>
                  <a:ext cx="144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1F984F-4962-436F-BC36-67ECCF40A6CA}"/>
                    </a:ext>
                  </a:extLst>
                </p14:cNvPr>
                <p14:cNvContentPartPr/>
                <p14:nvPr/>
              </p14:nvContentPartPr>
              <p14:xfrm>
                <a:off x="7853839" y="1125358"/>
                <a:ext cx="172080" cy="3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1F984F-4962-436F-BC36-67ECCF40A6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45199" y="1116718"/>
                  <a:ext cx="189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6E86AF-A6EF-4D20-B3C4-1E9701672427}"/>
                    </a:ext>
                  </a:extLst>
                </p14:cNvPr>
                <p14:cNvContentPartPr/>
                <p14:nvPr/>
              </p14:nvContentPartPr>
              <p14:xfrm>
                <a:off x="8099359" y="1003678"/>
                <a:ext cx="418680" cy="24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6E86AF-A6EF-4D20-B3C4-1E97016724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90719" y="994678"/>
                  <a:ext cx="436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12D031-FB00-4E11-AD19-3C827C7497B4}"/>
                    </a:ext>
                  </a:extLst>
                </p14:cNvPr>
                <p14:cNvContentPartPr/>
                <p14:nvPr/>
              </p14:nvContentPartPr>
              <p14:xfrm>
                <a:off x="8489239" y="1213558"/>
                <a:ext cx="86400" cy="12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12D031-FB00-4E11-AD19-3C827C7497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80239" y="1204558"/>
                  <a:ext cx="10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4A030B-F608-48A3-B272-AEFB263488F7}"/>
                    </a:ext>
                  </a:extLst>
                </p14:cNvPr>
                <p14:cNvContentPartPr/>
                <p14:nvPr/>
              </p14:nvContentPartPr>
              <p14:xfrm>
                <a:off x="8506519" y="1164958"/>
                <a:ext cx="212040" cy="20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4A030B-F608-48A3-B272-AEFB263488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97519" y="1155958"/>
                  <a:ext cx="2296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97CF5D-6BB0-49FF-8334-4EBBEAF2C110}"/>
              </a:ext>
            </a:extLst>
          </p:cNvPr>
          <p:cNvGrpSpPr/>
          <p:nvPr/>
        </p:nvGrpSpPr>
        <p:grpSpPr>
          <a:xfrm>
            <a:off x="9403639" y="1003678"/>
            <a:ext cx="909000" cy="231840"/>
            <a:chOff x="9403639" y="1003678"/>
            <a:chExt cx="90900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D4C1B6C-4078-474E-BE1C-B24E96256497}"/>
                    </a:ext>
                  </a:extLst>
                </p14:cNvPr>
                <p14:cNvContentPartPr/>
                <p14:nvPr/>
              </p14:nvContentPartPr>
              <p14:xfrm>
                <a:off x="9403639" y="1044358"/>
                <a:ext cx="140040" cy="19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D4C1B6C-4078-474E-BE1C-B24E962564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4999" y="1035718"/>
                  <a:ext cx="157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F9CF6F-FFB3-4D2E-86B6-E0AA7C196FB4}"/>
                    </a:ext>
                  </a:extLst>
                </p14:cNvPr>
                <p14:cNvContentPartPr/>
                <p14:nvPr/>
              </p14:nvContentPartPr>
              <p14:xfrm>
                <a:off x="9637639" y="1022758"/>
                <a:ext cx="251640" cy="20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F9CF6F-FFB3-4D2E-86B6-E0AA7C196F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28999" y="1013758"/>
                  <a:ext cx="269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D2DC98-62D0-46D1-9EF7-905B3E8F2698}"/>
                    </a:ext>
                  </a:extLst>
                </p14:cNvPr>
                <p14:cNvContentPartPr/>
                <p14:nvPr/>
              </p14:nvContentPartPr>
              <p14:xfrm>
                <a:off x="10007719" y="1003678"/>
                <a:ext cx="304920" cy="230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D2DC98-62D0-46D1-9EF7-905B3E8F26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98719" y="994678"/>
                  <a:ext cx="3225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FEC9009-B96F-4AB4-ABBF-433DEE210484}"/>
              </a:ext>
            </a:extLst>
          </p:cNvPr>
          <p:cNvGrpSpPr/>
          <p:nvPr/>
        </p:nvGrpSpPr>
        <p:grpSpPr>
          <a:xfrm>
            <a:off x="807559" y="1553398"/>
            <a:ext cx="1004400" cy="445320"/>
            <a:chOff x="807559" y="1553398"/>
            <a:chExt cx="10044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5EED8B-03C8-4717-8AB8-AA8FD9F499EA}"/>
                    </a:ext>
                  </a:extLst>
                </p14:cNvPr>
                <p14:cNvContentPartPr/>
                <p14:nvPr/>
              </p14:nvContentPartPr>
              <p14:xfrm>
                <a:off x="807559" y="1678318"/>
                <a:ext cx="199800" cy="320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5EED8B-03C8-4717-8AB8-AA8FD9F499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8559" y="1669678"/>
                  <a:ext cx="217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C0D1CA-235B-4A8F-AE30-542C4E91F5C7}"/>
                    </a:ext>
                  </a:extLst>
                </p14:cNvPr>
                <p14:cNvContentPartPr/>
                <p14:nvPr/>
              </p14:nvContentPartPr>
              <p14:xfrm>
                <a:off x="1097359" y="1667158"/>
                <a:ext cx="141480" cy="269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C0D1CA-235B-4A8F-AE30-542C4E91F5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8719" y="1658518"/>
                  <a:ext cx="159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31F32C-AD8D-490E-8E8F-69F08917D9FC}"/>
                    </a:ext>
                  </a:extLst>
                </p14:cNvPr>
                <p14:cNvContentPartPr/>
                <p14:nvPr/>
              </p14:nvContentPartPr>
              <p14:xfrm>
                <a:off x="1248199" y="1553398"/>
                <a:ext cx="196200" cy="39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31F32C-AD8D-490E-8E8F-69F08917D9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39559" y="1544398"/>
                  <a:ext cx="213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8C9B07-8D63-49A1-8D55-FDF240CCE441}"/>
                    </a:ext>
                  </a:extLst>
                </p14:cNvPr>
                <p14:cNvContentPartPr/>
                <p14:nvPr/>
              </p14:nvContentPartPr>
              <p14:xfrm>
                <a:off x="1112479" y="1814758"/>
                <a:ext cx="192960" cy="46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8C9B07-8D63-49A1-8D55-FDF240CCE4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3839" y="1805758"/>
                  <a:ext cx="210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DDE5F8-B189-4867-8C94-60C4A3CC3A33}"/>
                    </a:ext>
                  </a:extLst>
                </p14:cNvPr>
                <p14:cNvContentPartPr/>
                <p14:nvPr/>
              </p14:nvContentPartPr>
              <p14:xfrm>
                <a:off x="1332079" y="1787758"/>
                <a:ext cx="284760" cy="151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DDE5F8-B189-4867-8C94-60C4A3CC3A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23439" y="1779118"/>
                  <a:ext cx="302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C20599-E2CC-4379-ACA1-952F6F3BADFD}"/>
                    </a:ext>
                  </a:extLst>
                </p14:cNvPr>
                <p14:cNvContentPartPr/>
                <p14:nvPr/>
              </p14:nvContentPartPr>
              <p14:xfrm>
                <a:off x="1633759" y="1771918"/>
                <a:ext cx="178200" cy="18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C20599-E2CC-4379-ACA1-952F6F3BADF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4759" y="1763278"/>
                  <a:ext cx="1958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3B6667E-6AD8-4C42-B6DF-5982AAB6FE99}"/>
              </a:ext>
            </a:extLst>
          </p:cNvPr>
          <p:cNvGrpSpPr/>
          <p:nvPr/>
        </p:nvGrpSpPr>
        <p:grpSpPr>
          <a:xfrm>
            <a:off x="2157559" y="1613878"/>
            <a:ext cx="2086200" cy="482760"/>
            <a:chOff x="2157559" y="1613878"/>
            <a:chExt cx="208620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3CCCA7-3268-4211-82BC-FFB872275DBB}"/>
                    </a:ext>
                  </a:extLst>
                </p14:cNvPr>
                <p14:cNvContentPartPr/>
                <p14:nvPr/>
              </p14:nvContentPartPr>
              <p14:xfrm>
                <a:off x="2189239" y="1682278"/>
                <a:ext cx="237240" cy="217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3CCCA7-3268-4211-82BC-FFB872275D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0239" y="1673278"/>
                  <a:ext cx="254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B6180-A4D9-4E6C-AB87-4DF807603333}"/>
                    </a:ext>
                  </a:extLst>
                </p14:cNvPr>
                <p14:cNvContentPartPr/>
                <p14:nvPr/>
              </p14:nvContentPartPr>
              <p14:xfrm>
                <a:off x="2157559" y="1654918"/>
                <a:ext cx="279000" cy="278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B6180-A4D9-4E6C-AB87-4DF8076033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48919" y="1645918"/>
                  <a:ext cx="296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1622F9-7163-4913-B2C1-24AC10350A1A}"/>
                    </a:ext>
                  </a:extLst>
                </p14:cNvPr>
                <p14:cNvContentPartPr/>
                <p14:nvPr/>
              </p14:nvContentPartPr>
              <p14:xfrm>
                <a:off x="2504599" y="1940398"/>
                <a:ext cx="101160" cy="10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1622F9-7163-4913-B2C1-24AC10350A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5599" y="1931758"/>
                  <a:ext cx="118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950DECE-58BB-4ADD-9354-25415CBF28F3}"/>
                    </a:ext>
                  </a:extLst>
                </p14:cNvPr>
                <p14:cNvContentPartPr/>
                <p14:nvPr/>
              </p14:nvContentPartPr>
              <p14:xfrm>
                <a:off x="2842279" y="1770838"/>
                <a:ext cx="144360" cy="1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950DECE-58BB-4ADD-9354-25415CBF28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33279" y="1762198"/>
                  <a:ext cx="162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84DADB-93A6-426D-B8E7-DD6086BB2098}"/>
                    </a:ext>
                  </a:extLst>
                </p14:cNvPr>
                <p14:cNvContentPartPr/>
                <p14:nvPr/>
              </p14:nvContentPartPr>
              <p14:xfrm>
                <a:off x="2809159" y="1859398"/>
                <a:ext cx="197280" cy="4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84DADB-93A6-426D-B8E7-DD6086BB20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00159" y="1850758"/>
                  <a:ext cx="214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E3AD15-3CE7-4BB6-B679-6F8DBCB26082}"/>
                    </a:ext>
                  </a:extLst>
                </p14:cNvPr>
                <p14:cNvContentPartPr/>
                <p14:nvPr/>
              </p14:nvContentPartPr>
              <p14:xfrm>
                <a:off x="3148279" y="1752838"/>
                <a:ext cx="108000" cy="195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E3AD15-3CE7-4BB6-B679-6F8DBCB260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39639" y="1743838"/>
                  <a:ext cx="125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DF0EA7-7D84-45A7-B754-4AB8F375618E}"/>
                    </a:ext>
                  </a:extLst>
                </p14:cNvPr>
                <p14:cNvContentPartPr/>
                <p14:nvPr/>
              </p14:nvContentPartPr>
              <p14:xfrm>
                <a:off x="3344839" y="1760758"/>
                <a:ext cx="219240" cy="19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DF0EA7-7D84-45A7-B754-4AB8F37561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5839" y="1752118"/>
                  <a:ext cx="236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966E4A-7701-4887-AA87-06FC68609864}"/>
                    </a:ext>
                  </a:extLst>
                </p14:cNvPr>
                <p14:cNvContentPartPr/>
                <p14:nvPr/>
              </p14:nvContentPartPr>
              <p14:xfrm>
                <a:off x="3656239" y="1697038"/>
                <a:ext cx="299160" cy="263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966E4A-7701-4887-AA87-06FC6860986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47239" y="1688398"/>
                  <a:ext cx="316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C32D9F-5667-40A8-BD13-1DC4988E65D0}"/>
                    </a:ext>
                  </a:extLst>
                </p14:cNvPr>
                <p14:cNvContentPartPr/>
                <p14:nvPr/>
              </p14:nvContentPartPr>
              <p14:xfrm>
                <a:off x="4037839" y="1613878"/>
                <a:ext cx="205920" cy="48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C32D9F-5667-40A8-BD13-1DC4988E65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28839" y="1605238"/>
                  <a:ext cx="223560" cy="50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618F27-F704-48D0-AFD9-204B8B6A3671}"/>
              </a:ext>
            </a:extLst>
          </p:cNvPr>
          <p:cNvGrpSpPr/>
          <p:nvPr/>
        </p:nvGrpSpPr>
        <p:grpSpPr>
          <a:xfrm>
            <a:off x="920959" y="2269438"/>
            <a:ext cx="466920" cy="415800"/>
            <a:chOff x="920959" y="2269438"/>
            <a:chExt cx="4669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D9EAD9F-46C3-4578-BB31-D597AF230A6C}"/>
                    </a:ext>
                  </a:extLst>
                </p14:cNvPr>
                <p14:cNvContentPartPr/>
                <p14:nvPr/>
              </p14:nvContentPartPr>
              <p14:xfrm>
                <a:off x="920959" y="2269438"/>
                <a:ext cx="287640" cy="266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D9EAD9F-46C3-4578-BB31-D597AF230A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1959" y="2260798"/>
                  <a:ext cx="30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638741-02D2-44E1-8015-52B65383E217}"/>
                    </a:ext>
                  </a:extLst>
                </p14:cNvPr>
                <p14:cNvContentPartPr/>
                <p14:nvPr/>
              </p14:nvContentPartPr>
              <p14:xfrm>
                <a:off x="1144519" y="2436118"/>
                <a:ext cx="243360" cy="24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638741-02D2-44E1-8015-52B65383E2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5519" y="2427118"/>
                  <a:ext cx="261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CEB885B-8206-421A-A769-FD15180D73AC}"/>
                    </a:ext>
                  </a:extLst>
                </p14:cNvPr>
                <p14:cNvContentPartPr/>
                <p14:nvPr/>
              </p14:nvContentPartPr>
              <p14:xfrm>
                <a:off x="1227679" y="2571118"/>
                <a:ext cx="140760" cy="36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CEB885B-8206-421A-A769-FD15180D73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19039" y="2562478"/>
                  <a:ext cx="158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A5C849-4742-4216-9624-EBCE785218D4}"/>
              </a:ext>
            </a:extLst>
          </p:cNvPr>
          <p:cNvGrpSpPr/>
          <p:nvPr/>
        </p:nvGrpSpPr>
        <p:grpSpPr>
          <a:xfrm>
            <a:off x="1634479" y="2358358"/>
            <a:ext cx="159840" cy="95400"/>
            <a:chOff x="1634479" y="2358358"/>
            <a:chExt cx="1598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5DCC90-C388-496D-81E4-1914BE4A21AF}"/>
                    </a:ext>
                  </a:extLst>
                </p14:cNvPr>
                <p14:cNvContentPartPr/>
                <p14:nvPr/>
              </p14:nvContentPartPr>
              <p14:xfrm>
                <a:off x="1634479" y="2358358"/>
                <a:ext cx="149040" cy="22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5DCC90-C388-496D-81E4-1914BE4A21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25479" y="2349358"/>
                  <a:ext cx="166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6D8D29-2B0E-492F-8084-3A46A80DE718}"/>
                    </a:ext>
                  </a:extLst>
                </p14:cNvPr>
                <p14:cNvContentPartPr/>
                <p14:nvPr/>
              </p14:nvContentPartPr>
              <p14:xfrm>
                <a:off x="1652479" y="2444038"/>
                <a:ext cx="141840" cy="9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6D8D29-2B0E-492F-8084-3A46A80DE7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43839" y="2435398"/>
                  <a:ext cx="1594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13FE174-F63E-49CF-ACD2-316AB81307E8}"/>
              </a:ext>
            </a:extLst>
          </p:cNvPr>
          <p:cNvGrpSpPr/>
          <p:nvPr/>
        </p:nvGrpSpPr>
        <p:grpSpPr>
          <a:xfrm>
            <a:off x="2099239" y="2324518"/>
            <a:ext cx="595440" cy="217800"/>
            <a:chOff x="2099239" y="2324518"/>
            <a:chExt cx="5954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C34B5F-F223-4AFF-922A-0EDF9DD1EEEC}"/>
                    </a:ext>
                  </a:extLst>
                </p14:cNvPr>
                <p14:cNvContentPartPr/>
                <p14:nvPr/>
              </p14:nvContentPartPr>
              <p14:xfrm>
                <a:off x="2099239" y="2324518"/>
                <a:ext cx="327960" cy="217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C34B5F-F223-4AFF-922A-0EDF9DD1EE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90599" y="2315878"/>
                  <a:ext cx="345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231BF9-22FD-46EF-BB55-79EAFF0B6695}"/>
                    </a:ext>
                  </a:extLst>
                </p14:cNvPr>
                <p14:cNvContentPartPr/>
                <p14:nvPr/>
              </p14:nvContentPartPr>
              <p14:xfrm>
                <a:off x="2517559" y="2336758"/>
                <a:ext cx="177120" cy="173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231BF9-22FD-46EF-BB55-79EAFF0B66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08919" y="2327758"/>
                  <a:ext cx="19476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77D583A-7E5F-46C1-AD85-444350BFADE6}"/>
                  </a:ext>
                </a:extLst>
              </p14:cNvPr>
              <p14:cNvContentPartPr/>
              <p14:nvPr/>
            </p14:nvContentPartPr>
            <p14:xfrm>
              <a:off x="3054319" y="2524678"/>
              <a:ext cx="108000" cy="160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77D583A-7E5F-46C1-AD85-444350BFADE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45319" y="2516038"/>
                <a:ext cx="12564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229AE4-1DFC-4CE4-87B0-6575C2A987EC}"/>
              </a:ext>
            </a:extLst>
          </p:cNvPr>
          <p:cNvGrpSpPr/>
          <p:nvPr/>
        </p:nvGrpSpPr>
        <p:grpSpPr>
          <a:xfrm>
            <a:off x="3662359" y="2311198"/>
            <a:ext cx="1979280" cy="309240"/>
            <a:chOff x="3662359" y="2311198"/>
            <a:chExt cx="19792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4B6214-BFE2-4843-BBC2-2FF455157C52}"/>
                    </a:ext>
                  </a:extLst>
                </p14:cNvPr>
                <p14:cNvContentPartPr/>
                <p14:nvPr/>
              </p14:nvContentPartPr>
              <p14:xfrm>
                <a:off x="3662359" y="2325598"/>
                <a:ext cx="297360" cy="16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4B6214-BFE2-4843-BBC2-2FF455157C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53719" y="2316958"/>
                  <a:ext cx="31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1298CE-29B8-4F79-ACB9-9080715C1791}"/>
                    </a:ext>
                  </a:extLst>
                </p14:cNvPr>
                <p14:cNvContentPartPr/>
                <p14:nvPr/>
              </p14:nvContentPartPr>
              <p14:xfrm>
                <a:off x="4038919" y="2468518"/>
                <a:ext cx="78480" cy="124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1298CE-29B8-4F79-ACB9-9080715C17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279" y="2459878"/>
                  <a:ext cx="96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A91E2C-4F22-4613-890A-CA1E8E112F86}"/>
                    </a:ext>
                  </a:extLst>
                </p14:cNvPr>
                <p14:cNvContentPartPr/>
                <p14:nvPr/>
              </p14:nvContentPartPr>
              <p14:xfrm>
                <a:off x="4064839" y="2426758"/>
                <a:ext cx="186120" cy="19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A91E2C-4F22-4613-890A-CA1E8E112F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56199" y="2418118"/>
                  <a:ext cx="203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26374D-9CCC-4BD8-9962-9E87B4C22A98}"/>
                    </a:ext>
                  </a:extLst>
                </p14:cNvPr>
                <p14:cNvContentPartPr/>
                <p14:nvPr/>
              </p14:nvContentPartPr>
              <p14:xfrm>
                <a:off x="4473439" y="2351878"/>
                <a:ext cx="164880" cy="11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26374D-9CCC-4BD8-9962-9E87B4C22A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64799" y="2342878"/>
                  <a:ext cx="182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00EA44A-5DA0-4322-AF01-8AAA43D141AB}"/>
                    </a:ext>
                  </a:extLst>
                </p14:cNvPr>
                <p14:cNvContentPartPr/>
                <p14:nvPr/>
              </p14:nvContentPartPr>
              <p14:xfrm>
                <a:off x="4457599" y="2429638"/>
                <a:ext cx="197280" cy="15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00EA44A-5DA0-4322-AF01-8AAA43D141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48959" y="2420998"/>
                  <a:ext cx="21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1CA8D2-1AE0-4A7A-A72E-050850F10500}"/>
                    </a:ext>
                  </a:extLst>
                </p14:cNvPr>
                <p14:cNvContentPartPr/>
                <p14:nvPr/>
              </p14:nvContentPartPr>
              <p14:xfrm>
                <a:off x="4817599" y="2316958"/>
                <a:ext cx="100080" cy="18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1CA8D2-1AE0-4A7A-A72E-050850F105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8599" y="2307958"/>
                  <a:ext cx="117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5ACC531-D8AA-437F-B816-F50804E3CBAF}"/>
                    </a:ext>
                  </a:extLst>
                </p14:cNvPr>
                <p14:cNvContentPartPr/>
                <p14:nvPr/>
              </p14:nvContentPartPr>
              <p14:xfrm>
                <a:off x="5011999" y="2311198"/>
                <a:ext cx="218520" cy="162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ACC531-D8AA-437F-B816-F50804E3CB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02999" y="2302198"/>
                  <a:ext cx="236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485379-2CC4-4DFB-968B-57928749C2D6}"/>
                    </a:ext>
                  </a:extLst>
                </p14:cNvPr>
                <p14:cNvContentPartPr/>
                <p14:nvPr/>
              </p14:nvContentPartPr>
              <p14:xfrm>
                <a:off x="5382439" y="2314078"/>
                <a:ext cx="259200" cy="180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485379-2CC4-4DFB-968B-57928749C2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73799" y="2305438"/>
                  <a:ext cx="2768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47245D-3B63-4707-92FD-9C635495C166}"/>
              </a:ext>
            </a:extLst>
          </p:cNvPr>
          <p:cNvGrpSpPr/>
          <p:nvPr/>
        </p:nvGrpSpPr>
        <p:grpSpPr>
          <a:xfrm>
            <a:off x="979999" y="2857678"/>
            <a:ext cx="864000" cy="445680"/>
            <a:chOff x="979999" y="2857678"/>
            <a:chExt cx="86400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A24EF2D-00FE-439C-9D2D-30070AA5B7BD}"/>
                    </a:ext>
                  </a:extLst>
                </p14:cNvPr>
                <p14:cNvContentPartPr/>
                <p14:nvPr/>
              </p14:nvContentPartPr>
              <p14:xfrm>
                <a:off x="1057039" y="2957758"/>
                <a:ext cx="179640" cy="24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A24EF2D-00FE-439C-9D2D-30070AA5B7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8399" y="2948758"/>
                  <a:ext cx="197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37E251-9BEB-4FEF-8E28-C2D66C029BE4}"/>
                    </a:ext>
                  </a:extLst>
                </p14:cNvPr>
                <p14:cNvContentPartPr/>
                <p14:nvPr/>
              </p14:nvContentPartPr>
              <p14:xfrm>
                <a:off x="1011679" y="2963518"/>
                <a:ext cx="208440" cy="22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37E251-9BEB-4FEF-8E28-C2D66C029B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3039" y="2954518"/>
                  <a:ext cx="226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7E94A7-1415-4853-8251-118E99CDE185}"/>
                    </a:ext>
                  </a:extLst>
                </p14:cNvPr>
                <p14:cNvContentPartPr/>
                <p14:nvPr/>
              </p14:nvContentPartPr>
              <p14:xfrm>
                <a:off x="979999" y="2857678"/>
                <a:ext cx="307080" cy="61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7E94A7-1415-4853-8251-118E99CDE1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0999" y="2849038"/>
                  <a:ext cx="324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5B75EB-13EE-4AF7-922A-477F310DC6AB}"/>
                    </a:ext>
                  </a:extLst>
                </p14:cNvPr>
                <p14:cNvContentPartPr/>
                <p14:nvPr/>
              </p14:nvContentPartPr>
              <p14:xfrm>
                <a:off x="1275199" y="3072238"/>
                <a:ext cx="240840" cy="231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5B75EB-13EE-4AF7-922A-477F310DC6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66199" y="3063238"/>
                  <a:ext cx="258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CB9089-5927-4D62-A116-7C9CC7BD9E04}"/>
                    </a:ext>
                  </a:extLst>
                </p14:cNvPr>
                <p14:cNvContentPartPr/>
                <p14:nvPr/>
              </p14:nvContentPartPr>
              <p14:xfrm>
                <a:off x="1337119" y="3200038"/>
                <a:ext cx="154800" cy="3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CB9089-5927-4D62-A116-7C9CC7BD9E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8119" y="3191398"/>
                  <a:ext cx="17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249130-CA07-4DDD-8607-060A7FABE263}"/>
                    </a:ext>
                  </a:extLst>
                </p14:cNvPr>
                <p14:cNvContentPartPr/>
                <p14:nvPr/>
              </p14:nvContentPartPr>
              <p14:xfrm>
                <a:off x="1717999" y="2988358"/>
                <a:ext cx="97200" cy="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249130-CA07-4DDD-8607-060A7FABE2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09359" y="2979718"/>
                  <a:ext cx="114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4A1454-D599-4160-93F9-F6D40BCCA1C5}"/>
                    </a:ext>
                  </a:extLst>
                </p14:cNvPr>
                <p14:cNvContentPartPr/>
                <p14:nvPr/>
              </p14:nvContentPartPr>
              <p14:xfrm>
                <a:off x="1703239" y="3062878"/>
                <a:ext cx="140760" cy="15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4A1454-D599-4160-93F9-F6D40BCCA1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94239" y="3054238"/>
                  <a:ext cx="15840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A944C97-61CE-48CE-AB20-FB38E7E161C0}"/>
                  </a:ext>
                </a:extLst>
              </p14:cNvPr>
              <p14:cNvContentPartPr/>
              <p14:nvPr/>
            </p14:nvContentPartPr>
            <p14:xfrm>
              <a:off x="3151159" y="3201838"/>
              <a:ext cx="80280" cy="126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A944C97-61CE-48CE-AB20-FB38E7E161C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42519" y="3193198"/>
                <a:ext cx="9792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A785ABE-22D6-4429-9B15-AD73D0458BE8}"/>
              </a:ext>
            </a:extLst>
          </p:cNvPr>
          <p:cNvGrpSpPr/>
          <p:nvPr/>
        </p:nvGrpSpPr>
        <p:grpSpPr>
          <a:xfrm>
            <a:off x="3705199" y="2824918"/>
            <a:ext cx="576000" cy="501840"/>
            <a:chOff x="3705199" y="2824918"/>
            <a:chExt cx="57600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502A0D-9A15-43FA-A483-EB8D01F66074}"/>
                    </a:ext>
                  </a:extLst>
                </p14:cNvPr>
                <p14:cNvContentPartPr/>
                <p14:nvPr/>
              </p14:nvContentPartPr>
              <p14:xfrm>
                <a:off x="3834079" y="2930038"/>
                <a:ext cx="157320" cy="26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502A0D-9A15-43FA-A483-EB8D01F660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25079" y="2921398"/>
                  <a:ext cx="174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BB236A-769F-4301-A04E-5B958F855210}"/>
                    </a:ext>
                  </a:extLst>
                </p14:cNvPr>
                <p14:cNvContentPartPr/>
                <p14:nvPr/>
              </p14:nvContentPartPr>
              <p14:xfrm>
                <a:off x="3760639" y="2919598"/>
                <a:ext cx="289800" cy="247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BB236A-769F-4301-A04E-5B958F8552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51999" y="2910598"/>
                  <a:ext cx="307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7E8AAB-27BF-4BB0-9482-CC7CFEB57C6A}"/>
                    </a:ext>
                  </a:extLst>
                </p14:cNvPr>
                <p14:cNvContentPartPr/>
                <p14:nvPr/>
              </p14:nvContentPartPr>
              <p14:xfrm>
                <a:off x="3705199" y="2824918"/>
                <a:ext cx="386640" cy="51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7E8AAB-27BF-4BB0-9482-CC7CFEB57C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96559" y="2815918"/>
                  <a:ext cx="404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448FAC-F9F7-4192-80C9-4B7ADDA12745}"/>
                    </a:ext>
                  </a:extLst>
                </p14:cNvPr>
                <p14:cNvContentPartPr/>
                <p14:nvPr/>
              </p14:nvContentPartPr>
              <p14:xfrm>
                <a:off x="4080319" y="3145318"/>
                <a:ext cx="59040" cy="116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448FAC-F9F7-4192-80C9-4B7ADDA127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71319" y="3136318"/>
                  <a:ext cx="76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B306979-4CBA-43CC-92D8-91ED2086B3F8}"/>
                    </a:ext>
                  </a:extLst>
                </p14:cNvPr>
                <p14:cNvContentPartPr/>
                <p14:nvPr/>
              </p14:nvContentPartPr>
              <p14:xfrm>
                <a:off x="4075639" y="3130558"/>
                <a:ext cx="205560" cy="19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B306979-4CBA-43CC-92D8-91ED2086B3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66999" y="3121918"/>
                  <a:ext cx="2232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08E6402-AFFB-449D-B564-2E88481A2CED}"/>
              </a:ext>
            </a:extLst>
          </p:cNvPr>
          <p:cNvGrpSpPr/>
          <p:nvPr/>
        </p:nvGrpSpPr>
        <p:grpSpPr>
          <a:xfrm>
            <a:off x="4489639" y="2968558"/>
            <a:ext cx="172080" cy="120960"/>
            <a:chOff x="4489639" y="2968558"/>
            <a:chExt cx="1720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24946A-0A7A-4595-8DEC-F6DF3E1D71D0}"/>
                    </a:ext>
                  </a:extLst>
                </p14:cNvPr>
                <p14:cNvContentPartPr/>
                <p14:nvPr/>
              </p14:nvContentPartPr>
              <p14:xfrm>
                <a:off x="4489639" y="2968558"/>
                <a:ext cx="172080" cy="29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24946A-0A7A-4595-8DEC-F6DF3E1D71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80999" y="2959918"/>
                  <a:ext cx="189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FD5AA0-CA4B-4613-A5FA-6D1B8A23E036}"/>
                    </a:ext>
                  </a:extLst>
                </p14:cNvPr>
                <p14:cNvContentPartPr/>
                <p14:nvPr/>
              </p14:nvContentPartPr>
              <p14:xfrm>
                <a:off x="4517719" y="3074758"/>
                <a:ext cx="122760" cy="14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FD5AA0-CA4B-4613-A5FA-6D1B8A23E0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08719" y="3065758"/>
                  <a:ext cx="14040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35B9C66-7519-4E57-AEE2-095B4987ED40}"/>
                  </a:ext>
                </a:extLst>
              </p14:cNvPr>
              <p14:cNvContentPartPr/>
              <p14:nvPr/>
            </p14:nvContentPartPr>
            <p14:xfrm>
              <a:off x="3258079" y="3907078"/>
              <a:ext cx="107280" cy="149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35B9C66-7519-4E57-AEE2-095B4987ED4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49439" y="3898078"/>
                <a:ext cx="12492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7EC02CD-C084-4722-93AE-FF2C9F32A531}"/>
              </a:ext>
            </a:extLst>
          </p:cNvPr>
          <p:cNvGrpSpPr/>
          <p:nvPr/>
        </p:nvGrpSpPr>
        <p:grpSpPr>
          <a:xfrm>
            <a:off x="3780439" y="3620518"/>
            <a:ext cx="472680" cy="417960"/>
            <a:chOff x="3780439" y="3620518"/>
            <a:chExt cx="4726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78E9486-EC4E-45B9-8268-2C3B3DC71D4B}"/>
                    </a:ext>
                  </a:extLst>
                </p14:cNvPr>
                <p14:cNvContentPartPr/>
                <p14:nvPr/>
              </p14:nvContentPartPr>
              <p14:xfrm>
                <a:off x="3780439" y="3620518"/>
                <a:ext cx="321840" cy="260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78E9486-EC4E-45B9-8268-2C3B3DC71D4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1799" y="3611878"/>
                  <a:ext cx="339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BC5ABD4-A7B6-4AD4-8738-CF5E3B30D58F}"/>
                    </a:ext>
                  </a:extLst>
                </p14:cNvPr>
                <p14:cNvContentPartPr/>
                <p14:nvPr/>
              </p14:nvContentPartPr>
              <p14:xfrm>
                <a:off x="4061599" y="3851278"/>
                <a:ext cx="71640" cy="147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BC5ABD4-A7B6-4AD4-8738-CF5E3B30D5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52959" y="3842278"/>
                  <a:ext cx="89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DE50C3-ED50-424A-9CC1-84282A035AC0}"/>
                    </a:ext>
                  </a:extLst>
                </p14:cNvPr>
                <p14:cNvContentPartPr/>
                <p14:nvPr/>
              </p14:nvContentPartPr>
              <p14:xfrm>
                <a:off x="4043239" y="3834358"/>
                <a:ext cx="209880" cy="204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DE50C3-ED50-424A-9CC1-84282A035A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34599" y="3825358"/>
                  <a:ext cx="2275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7C7A6B5-9FAC-417E-AA2A-68849482D2F9}"/>
              </a:ext>
            </a:extLst>
          </p:cNvPr>
          <p:cNvGrpSpPr/>
          <p:nvPr/>
        </p:nvGrpSpPr>
        <p:grpSpPr>
          <a:xfrm>
            <a:off x="4476319" y="3671278"/>
            <a:ext cx="293760" cy="135720"/>
            <a:chOff x="4476319" y="3671278"/>
            <a:chExt cx="29376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DD3F0F7-7D92-41BC-9491-8C3B7A16E606}"/>
                    </a:ext>
                  </a:extLst>
                </p14:cNvPr>
                <p14:cNvContentPartPr/>
                <p14:nvPr/>
              </p14:nvContentPartPr>
              <p14:xfrm>
                <a:off x="4476319" y="3671278"/>
                <a:ext cx="20628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DD3F0F7-7D92-41BC-9491-8C3B7A16E6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67319" y="3662638"/>
                  <a:ext cx="223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D57A9F-0804-4141-932B-C3287E2DA2A3}"/>
                    </a:ext>
                  </a:extLst>
                </p14:cNvPr>
                <p14:cNvContentPartPr/>
                <p14:nvPr/>
              </p14:nvContentPartPr>
              <p14:xfrm>
                <a:off x="4511239" y="3774238"/>
                <a:ext cx="258840" cy="3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D57A9F-0804-4141-932B-C3287E2DA2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02599" y="3765238"/>
                  <a:ext cx="2764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5AE058D-7F24-4B5D-BCF3-56B1A01E888F}"/>
              </a:ext>
            </a:extLst>
          </p:cNvPr>
          <p:cNvGrpSpPr/>
          <p:nvPr/>
        </p:nvGrpSpPr>
        <p:grpSpPr>
          <a:xfrm>
            <a:off x="2106439" y="2857678"/>
            <a:ext cx="830160" cy="315360"/>
            <a:chOff x="2106439" y="2857678"/>
            <a:chExt cx="83016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A49C1C1-BB17-4ED9-91EB-C17B9FD3D775}"/>
                    </a:ext>
                  </a:extLst>
                </p14:cNvPr>
                <p14:cNvContentPartPr/>
                <p14:nvPr/>
              </p14:nvContentPartPr>
              <p14:xfrm>
                <a:off x="2106439" y="2932918"/>
                <a:ext cx="90720" cy="227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A49C1C1-BB17-4ED9-91EB-C17B9FD3D7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97439" y="2923918"/>
                  <a:ext cx="108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6D457AE-CB2D-4967-B526-F83F1434983A}"/>
                    </a:ext>
                  </a:extLst>
                </p14:cNvPr>
                <p14:cNvContentPartPr/>
                <p14:nvPr/>
              </p14:nvContentPartPr>
              <p14:xfrm>
                <a:off x="2286439" y="2894758"/>
                <a:ext cx="255240" cy="27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6D457AE-CB2D-4967-B526-F83F143498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77439" y="2885758"/>
                  <a:ext cx="272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7953342-8EE5-4336-8463-215BD90F5DAC}"/>
                    </a:ext>
                  </a:extLst>
                </p14:cNvPr>
                <p14:cNvContentPartPr/>
                <p14:nvPr/>
              </p14:nvContentPartPr>
              <p14:xfrm>
                <a:off x="2594239" y="2919958"/>
                <a:ext cx="95040" cy="219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7953342-8EE5-4336-8463-215BD90F5D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5239" y="2911318"/>
                  <a:ext cx="112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E033AA-9670-490D-9ED7-2941682F46E3}"/>
                    </a:ext>
                  </a:extLst>
                </p14:cNvPr>
                <p14:cNvContentPartPr/>
                <p14:nvPr/>
              </p14:nvContentPartPr>
              <p14:xfrm>
                <a:off x="2812759" y="2857678"/>
                <a:ext cx="123840" cy="315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E033AA-9670-490D-9ED7-2941682F46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04119" y="2849038"/>
                  <a:ext cx="1414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EA7CC05-DD33-4213-8900-1104BDDD2F9D}"/>
              </a:ext>
            </a:extLst>
          </p:cNvPr>
          <p:cNvGrpSpPr/>
          <p:nvPr/>
        </p:nvGrpSpPr>
        <p:grpSpPr>
          <a:xfrm>
            <a:off x="1025359" y="3684238"/>
            <a:ext cx="1738080" cy="427680"/>
            <a:chOff x="1025359" y="3684238"/>
            <a:chExt cx="173808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B42FCE-E78A-4480-A6AD-0507963DC135}"/>
                    </a:ext>
                  </a:extLst>
                </p14:cNvPr>
                <p14:cNvContentPartPr/>
                <p14:nvPr/>
              </p14:nvContentPartPr>
              <p14:xfrm>
                <a:off x="1025359" y="3684238"/>
                <a:ext cx="305280" cy="300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B42FCE-E78A-4480-A6AD-0507963DC1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359" y="3675598"/>
                  <a:ext cx="322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31744A-115A-483D-8A34-B20FED363F88}"/>
                    </a:ext>
                  </a:extLst>
                </p14:cNvPr>
                <p14:cNvContentPartPr/>
                <p14:nvPr/>
              </p14:nvContentPartPr>
              <p14:xfrm>
                <a:off x="1319839" y="3928318"/>
                <a:ext cx="223200" cy="18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31744A-115A-483D-8A34-B20FED363F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10839" y="3919678"/>
                  <a:ext cx="24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02F38D-388F-4F39-BA54-69361626851F}"/>
                    </a:ext>
                  </a:extLst>
                </p14:cNvPr>
                <p14:cNvContentPartPr/>
                <p14:nvPr/>
              </p14:nvContentPartPr>
              <p14:xfrm>
                <a:off x="1374559" y="4022278"/>
                <a:ext cx="153720" cy="2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02F38D-388F-4F39-BA54-6936162685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65919" y="4013638"/>
                  <a:ext cx="171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814105-A168-4C38-B7FC-7F6E3A94710E}"/>
                    </a:ext>
                  </a:extLst>
                </p14:cNvPr>
                <p14:cNvContentPartPr/>
                <p14:nvPr/>
              </p14:nvContentPartPr>
              <p14:xfrm>
                <a:off x="1705039" y="3770998"/>
                <a:ext cx="117720" cy="1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814105-A168-4C38-B7FC-7F6E3A9471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96039" y="3762358"/>
                  <a:ext cx="135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1763AB-E76D-4102-BB00-8A93B0062F91}"/>
                    </a:ext>
                  </a:extLst>
                </p14:cNvPr>
                <p14:cNvContentPartPr/>
                <p14:nvPr/>
              </p14:nvContentPartPr>
              <p14:xfrm>
                <a:off x="1724119" y="3834718"/>
                <a:ext cx="145800" cy="29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1763AB-E76D-4102-BB00-8A93B0062F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15479" y="3825718"/>
                  <a:ext cx="163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1DBE5E-F476-4E16-9C50-419559CF6DE0}"/>
                    </a:ext>
                  </a:extLst>
                </p14:cNvPr>
                <p14:cNvContentPartPr/>
                <p14:nvPr/>
              </p14:nvContentPartPr>
              <p14:xfrm>
                <a:off x="2023999" y="3714838"/>
                <a:ext cx="132480" cy="25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1DBE5E-F476-4E16-9C50-419559CF6D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14999" y="3705838"/>
                  <a:ext cx="150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A5F061-F21E-441A-AD19-ADA218CC7E12}"/>
                    </a:ext>
                  </a:extLst>
                </p14:cNvPr>
                <p14:cNvContentPartPr/>
                <p14:nvPr/>
              </p14:nvContentPartPr>
              <p14:xfrm>
                <a:off x="2139919" y="3779278"/>
                <a:ext cx="289440" cy="197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A5F061-F21E-441A-AD19-ADA218CC7E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30919" y="3770278"/>
                  <a:ext cx="307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1484D8E-1C7E-40C8-B53A-540FBD58D795}"/>
                    </a:ext>
                  </a:extLst>
                </p14:cNvPr>
                <p14:cNvContentPartPr/>
                <p14:nvPr/>
              </p14:nvContentPartPr>
              <p14:xfrm>
                <a:off x="2471119" y="3719878"/>
                <a:ext cx="292320" cy="290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1484D8E-1C7E-40C8-B53A-540FBD58D7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62479" y="3711238"/>
                  <a:ext cx="3099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79F459F-12FF-4B33-BC3F-965E0F54FB4D}"/>
              </a:ext>
            </a:extLst>
          </p:cNvPr>
          <p:cNvGrpSpPr/>
          <p:nvPr/>
        </p:nvGrpSpPr>
        <p:grpSpPr>
          <a:xfrm>
            <a:off x="4980679" y="2811598"/>
            <a:ext cx="1258920" cy="324000"/>
            <a:chOff x="4980679" y="2811598"/>
            <a:chExt cx="12589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A2548FD-4DDC-4C9D-AFEE-4BF6A6517FFE}"/>
                    </a:ext>
                  </a:extLst>
                </p14:cNvPr>
                <p14:cNvContentPartPr/>
                <p14:nvPr/>
              </p14:nvContentPartPr>
              <p14:xfrm>
                <a:off x="4980679" y="2915638"/>
                <a:ext cx="149040" cy="217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A2548FD-4DDC-4C9D-AFEE-4BF6A6517F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72039" y="290699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0541C7-8E89-4A2A-B693-FF9D38A3729C}"/>
                    </a:ext>
                  </a:extLst>
                </p14:cNvPr>
                <p14:cNvContentPartPr/>
                <p14:nvPr/>
              </p14:nvContentPartPr>
              <p14:xfrm>
                <a:off x="5189479" y="2894758"/>
                <a:ext cx="346680" cy="20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0541C7-8E89-4A2A-B693-FF9D38A372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80839" y="2885758"/>
                  <a:ext cx="364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F46D02-DA6A-4F73-B43B-BFC09AFB590C}"/>
                    </a:ext>
                  </a:extLst>
                </p14:cNvPr>
                <p14:cNvContentPartPr/>
                <p14:nvPr/>
              </p14:nvContentPartPr>
              <p14:xfrm>
                <a:off x="5615719" y="2811598"/>
                <a:ext cx="302400" cy="273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F46D02-DA6A-4F73-B43B-BFC09AFB59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06719" y="2802958"/>
                  <a:ext cx="320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74F831-8915-4B07-B4F0-99CBFB913D07}"/>
                    </a:ext>
                  </a:extLst>
                </p14:cNvPr>
                <p14:cNvContentPartPr/>
                <p14:nvPr/>
              </p14:nvContentPartPr>
              <p14:xfrm>
                <a:off x="5941519" y="2864878"/>
                <a:ext cx="298080" cy="270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74F831-8915-4B07-B4F0-99CBFB913D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32519" y="2856238"/>
                  <a:ext cx="3157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C2CD42B-C881-449B-BA48-9810C8F16746}"/>
              </a:ext>
            </a:extLst>
          </p:cNvPr>
          <p:cNvGrpSpPr/>
          <p:nvPr/>
        </p:nvGrpSpPr>
        <p:grpSpPr>
          <a:xfrm>
            <a:off x="5055199" y="3524758"/>
            <a:ext cx="995400" cy="307800"/>
            <a:chOff x="5055199" y="3524758"/>
            <a:chExt cx="9954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D1437F4-62B3-42B9-AFEA-48E3DE196937}"/>
                    </a:ext>
                  </a:extLst>
                </p14:cNvPr>
                <p14:cNvContentPartPr/>
                <p14:nvPr/>
              </p14:nvContentPartPr>
              <p14:xfrm>
                <a:off x="5055199" y="3603958"/>
                <a:ext cx="325080" cy="228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D1437F4-62B3-42B9-AFEA-48E3DE1969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46199" y="3595318"/>
                  <a:ext cx="342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7B3DD7-CD8B-47C1-BCB8-82CC7E9F5520}"/>
                    </a:ext>
                  </a:extLst>
                </p14:cNvPr>
                <p14:cNvContentPartPr/>
                <p14:nvPr/>
              </p14:nvContentPartPr>
              <p14:xfrm>
                <a:off x="5517079" y="3609718"/>
                <a:ext cx="82080" cy="19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7B3DD7-CD8B-47C1-BCB8-82CC7E9F55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08439" y="3600718"/>
                  <a:ext cx="9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D9C102-6EB2-417E-98E1-05E1E4962CE0}"/>
                    </a:ext>
                  </a:extLst>
                </p14:cNvPr>
                <p14:cNvContentPartPr/>
                <p14:nvPr/>
              </p14:nvContentPartPr>
              <p14:xfrm>
                <a:off x="5727679" y="3524758"/>
                <a:ext cx="322920" cy="285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D9C102-6EB2-417E-98E1-05E1E4962C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19039" y="3516118"/>
                  <a:ext cx="3405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27DEC01-023C-46B9-A5F8-677B32A383F3}"/>
              </a:ext>
            </a:extLst>
          </p:cNvPr>
          <p:cNvGrpSpPr/>
          <p:nvPr/>
        </p:nvGrpSpPr>
        <p:grpSpPr>
          <a:xfrm>
            <a:off x="977479" y="4601878"/>
            <a:ext cx="635400" cy="332640"/>
            <a:chOff x="977479" y="4601878"/>
            <a:chExt cx="6354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0F5984-8110-4041-8E04-DEB70C353527}"/>
                    </a:ext>
                  </a:extLst>
                </p14:cNvPr>
                <p14:cNvContentPartPr/>
                <p14:nvPr/>
              </p14:nvContentPartPr>
              <p14:xfrm>
                <a:off x="977479" y="4601878"/>
                <a:ext cx="358920" cy="33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0F5984-8110-4041-8E04-DEB70C3535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8479" y="4593238"/>
                  <a:ext cx="376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C6151C3-F6C6-4A23-AFEC-99B44CD4939F}"/>
                    </a:ext>
                  </a:extLst>
                </p14:cNvPr>
                <p14:cNvContentPartPr/>
                <p14:nvPr/>
              </p14:nvContentPartPr>
              <p14:xfrm>
                <a:off x="982519" y="4725718"/>
                <a:ext cx="340920" cy="64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C6151C3-F6C6-4A23-AFEC-99B44CD493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73519" y="4716718"/>
                  <a:ext cx="358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824A05-DBCF-42E6-8291-45ECFA521090}"/>
                    </a:ext>
                  </a:extLst>
                </p14:cNvPr>
                <p14:cNvContentPartPr/>
                <p14:nvPr/>
              </p14:nvContentPartPr>
              <p14:xfrm>
                <a:off x="1479319" y="4678558"/>
                <a:ext cx="133560" cy="24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824A05-DBCF-42E6-8291-45ECFA5210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70679" y="4669918"/>
                  <a:ext cx="15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DF5D72-EEDA-4ABE-AC27-168CA8B27498}"/>
                    </a:ext>
                  </a:extLst>
                </p14:cNvPr>
                <p14:cNvContentPartPr/>
                <p14:nvPr/>
              </p14:nvContentPartPr>
              <p14:xfrm>
                <a:off x="1467799" y="4784038"/>
                <a:ext cx="112680" cy="2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DF5D72-EEDA-4ABE-AC27-168CA8B274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59159" y="4775398"/>
                  <a:ext cx="1303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283EFE9-AF60-4D48-93C3-E2138AB33BDA}"/>
                  </a:ext>
                </a:extLst>
              </p14:cNvPr>
              <p14:cNvContentPartPr/>
              <p14:nvPr/>
            </p14:nvContentPartPr>
            <p14:xfrm>
              <a:off x="2893759" y="4760638"/>
              <a:ext cx="235080" cy="547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283EFE9-AF60-4D48-93C3-E2138AB33B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885119" y="4751998"/>
                <a:ext cx="2527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3F81A81-79D6-4F01-9E7B-9620532AF53D}"/>
              </a:ext>
            </a:extLst>
          </p:cNvPr>
          <p:cNvGrpSpPr/>
          <p:nvPr/>
        </p:nvGrpSpPr>
        <p:grpSpPr>
          <a:xfrm>
            <a:off x="1817359" y="4457158"/>
            <a:ext cx="854640" cy="606960"/>
            <a:chOff x="1817359" y="4457158"/>
            <a:chExt cx="85464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EBA0E8-2A51-4668-98FF-E28B36712AE3}"/>
                    </a:ext>
                  </a:extLst>
                </p14:cNvPr>
                <p14:cNvContentPartPr/>
                <p14:nvPr/>
              </p14:nvContentPartPr>
              <p14:xfrm>
                <a:off x="2129479" y="4616638"/>
                <a:ext cx="287640" cy="316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EBA0E8-2A51-4668-98FF-E28B36712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20839" y="4607638"/>
                  <a:ext cx="305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DEFCF6-5BD3-4DBD-B36A-B7482F7A7F1F}"/>
                    </a:ext>
                  </a:extLst>
                </p14:cNvPr>
                <p14:cNvContentPartPr/>
                <p14:nvPr/>
              </p14:nvContentPartPr>
              <p14:xfrm>
                <a:off x="2126959" y="4586758"/>
                <a:ext cx="269640" cy="297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DEFCF6-5BD3-4DBD-B36A-B7482F7A7F1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18319" y="4577758"/>
                  <a:ext cx="287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A5DF05-CF53-43FD-87F9-07E8411A8995}"/>
                    </a:ext>
                  </a:extLst>
                </p14:cNvPr>
                <p14:cNvContentPartPr/>
                <p14:nvPr/>
              </p14:nvContentPartPr>
              <p14:xfrm>
                <a:off x="2054959" y="4457158"/>
                <a:ext cx="485640" cy="97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A5DF05-CF53-43FD-87F9-07E8411A89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45959" y="4448158"/>
                  <a:ext cx="503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B72E45E-31BD-47EA-9AFD-3FF7485415DF}"/>
                    </a:ext>
                  </a:extLst>
                </p14:cNvPr>
                <p14:cNvContentPartPr/>
                <p14:nvPr/>
              </p14:nvContentPartPr>
              <p14:xfrm>
                <a:off x="2390119" y="4835158"/>
                <a:ext cx="225360" cy="22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B72E45E-31BD-47EA-9AFD-3FF7485415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81119" y="4826518"/>
                  <a:ext cx="243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30BB2B-8375-4242-8677-3A8714107A84}"/>
                    </a:ext>
                  </a:extLst>
                </p14:cNvPr>
                <p14:cNvContentPartPr/>
                <p14:nvPr/>
              </p14:nvContentPartPr>
              <p14:xfrm>
                <a:off x="2469679" y="4911118"/>
                <a:ext cx="202320" cy="79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30BB2B-8375-4242-8677-3A8714107A8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61039" y="4902118"/>
                  <a:ext cx="219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CBBEF6F-3B77-4BDC-A6CA-5A914CD87081}"/>
                    </a:ext>
                  </a:extLst>
                </p14:cNvPr>
                <p14:cNvContentPartPr/>
                <p14:nvPr/>
              </p14:nvContentPartPr>
              <p14:xfrm>
                <a:off x="1817359" y="4524838"/>
                <a:ext cx="180360" cy="41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CBBEF6F-3B77-4BDC-A6CA-5A914CD870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08719" y="4515838"/>
                  <a:ext cx="19800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F3A72D8-E918-4B85-9AB7-61A4EE3F159D}"/>
              </a:ext>
            </a:extLst>
          </p:cNvPr>
          <p:cNvGrpSpPr/>
          <p:nvPr/>
        </p:nvGrpSpPr>
        <p:grpSpPr>
          <a:xfrm>
            <a:off x="3383719" y="4408558"/>
            <a:ext cx="934200" cy="659160"/>
            <a:chOff x="3383719" y="4408558"/>
            <a:chExt cx="93420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36AC800-CF19-44EC-BE9E-128AA2365285}"/>
                    </a:ext>
                  </a:extLst>
                </p14:cNvPr>
                <p14:cNvContentPartPr/>
                <p14:nvPr/>
              </p14:nvContentPartPr>
              <p14:xfrm>
                <a:off x="3434839" y="4589278"/>
                <a:ext cx="204480" cy="298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36AC800-CF19-44EC-BE9E-128AA23652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26199" y="4580278"/>
                  <a:ext cx="222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0415A95-5662-4DF7-8BC1-99C992A6AE29}"/>
                    </a:ext>
                  </a:extLst>
                </p14:cNvPr>
                <p14:cNvContentPartPr/>
                <p14:nvPr/>
              </p14:nvContentPartPr>
              <p14:xfrm>
                <a:off x="3384439" y="4566958"/>
                <a:ext cx="287640" cy="259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0415A95-5662-4DF7-8BC1-99C992A6AE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75439" y="4557958"/>
                  <a:ext cx="305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05AAA06-A318-4BB6-8FF9-2A29D7C9705E}"/>
                    </a:ext>
                  </a:extLst>
                </p14:cNvPr>
                <p14:cNvContentPartPr/>
                <p14:nvPr/>
              </p14:nvContentPartPr>
              <p14:xfrm>
                <a:off x="3383719" y="4408558"/>
                <a:ext cx="401040" cy="5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05AAA06-A318-4BB6-8FF9-2A29D7C970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75079" y="4399918"/>
                  <a:ext cx="418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389CEF-FBEE-4A1D-A927-B3838E714710}"/>
                    </a:ext>
                  </a:extLst>
                </p14:cNvPr>
                <p14:cNvContentPartPr/>
                <p14:nvPr/>
              </p14:nvContentPartPr>
              <p14:xfrm>
                <a:off x="3733639" y="4883758"/>
                <a:ext cx="71640" cy="131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389CEF-FBEE-4A1D-A927-B3838E7147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24639" y="4875118"/>
                  <a:ext cx="89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85AAB3B-FD67-4585-AD0F-758C512F526A}"/>
                    </a:ext>
                  </a:extLst>
                </p14:cNvPr>
                <p14:cNvContentPartPr/>
                <p14:nvPr/>
              </p14:nvContentPartPr>
              <p14:xfrm>
                <a:off x="3717799" y="4857478"/>
                <a:ext cx="173160" cy="210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85AAB3B-FD67-4585-AD0F-758C512F52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09159" y="4848838"/>
                  <a:ext cx="190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4DB74C-FFC9-4286-9A20-92581520DE45}"/>
                    </a:ext>
                  </a:extLst>
                </p14:cNvPr>
                <p14:cNvContentPartPr/>
                <p14:nvPr/>
              </p14:nvContentPartPr>
              <p14:xfrm>
                <a:off x="4065919" y="4459678"/>
                <a:ext cx="252000" cy="534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4DB74C-FFC9-4286-9A20-92581520DE4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57279" y="4450678"/>
                  <a:ext cx="269640" cy="55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A21226C-DB3D-4EF9-9D91-DBE6342EB988}"/>
                  </a:ext>
                </a:extLst>
              </p14:cNvPr>
              <p14:cNvContentPartPr/>
              <p14:nvPr/>
            </p14:nvContentPartPr>
            <p14:xfrm>
              <a:off x="4566319" y="4734718"/>
              <a:ext cx="207000" cy="334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A21226C-DB3D-4EF9-9D91-DBE6342EB98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557319" y="4725718"/>
                <a:ext cx="22464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869C364-8890-4BF4-82BD-011282969939}"/>
              </a:ext>
            </a:extLst>
          </p:cNvPr>
          <p:cNvGrpSpPr/>
          <p:nvPr/>
        </p:nvGrpSpPr>
        <p:grpSpPr>
          <a:xfrm>
            <a:off x="5121799" y="4589278"/>
            <a:ext cx="496440" cy="385200"/>
            <a:chOff x="5121799" y="4589278"/>
            <a:chExt cx="4964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182E6B4-477C-499A-8344-B24E7E89B4D0}"/>
                    </a:ext>
                  </a:extLst>
                </p14:cNvPr>
                <p14:cNvContentPartPr/>
                <p14:nvPr/>
              </p14:nvContentPartPr>
              <p14:xfrm>
                <a:off x="5127559" y="4589278"/>
                <a:ext cx="187560" cy="274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182E6B4-477C-499A-8344-B24E7E89B4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18919" y="4580278"/>
                  <a:ext cx="205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ADECA72-442F-4B7D-A28B-EC51154A0B37}"/>
                    </a:ext>
                  </a:extLst>
                </p14:cNvPr>
                <p14:cNvContentPartPr/>
                <p14:nvPr/>
              </p14:nvContentPartPr>
              <p14:xfrm>
                <a:off x="5121799" y="4638958"/>
                <a:ext cx="256680" cy="298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ADECA72-442F-4B7D-A28B-EC51154A0B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12799" y="4630318"/>
                  <a:ext cx="274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4516759-D21A-405D-9D73-43FC4CD1689F}"/>
                    </a:ext>
                  </a:extLst>
                </p14:cNvPr>
                <p14:cNvContentPartPr/>
                <p14:nvPr/>
              </p14:nvContentPartPr>
              <p14:xfrm>
                <a:off x="5494399" y="4893838"/>
                <a:ext cx="123840" cy="80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4516759-D21A-405D-9D73-43FC4CD168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85399" y="4885198"/>
                  <a:ext cx="14148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6BBDE00-BAD3-4F1A-A75D-EFDA142CF921}"/>
                  </a:ext>
                </a:extLst>
              </p14:cNvPr>
              <p14:cNvContentPartPr/>
              <p14:nvPr/>
            </p14:nvContentPartPr>
            <p14:xfrm>
              <a:off x="2007439" y="5155558"/>
              <a:ext cx="3276720" cy="95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6BBDE00-BAD3-4F1A-A75D-EFDA142CF92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998439" y="5146558"/>
                <a:ext cx="32943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9E90FCA-64C4-4016-A94A-6EBC306D0855}"/>
                  </a:ext>
                </a:extLst>
              </p14:cNvPr>
              <p14:cNvContentPartPr/>
              <p14:nvPr/>
            </p14:nvContentPartPr>
            <p14:xfrm>
              <a:off x="2070079" y="5339518"/>
              <a:ext cx="2978640" cy="8481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9E90FCA-64C4-4016-A94A-6EBC306D085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061079" y="5330878"/>
                <a:ext cx="2996280" cy="86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0D6DF00-9F11-41A5-A376-6534DEC9533B}"/>
              </a:ext>
            </a:extLst>
          </p:cNvPr>
          <p:cNvGrpSpPr/>
          <p:nvPr/>
        </p:nvGrpSpPr>
        <p:grpSpPr>
          <a:xfrm>
            <a:off x="5954479" y="4590718"/>
            <a:ext cx="1764360" cy="555840"/>
            <a:chOff x="5954479" y="4590718"/>
            <a:chExt cx="17643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57E76C2-88B3-4B17-A7FC-E5FB24A69D69}"/>
                    </a:ext>
                  </a:extLst>
                </p14:cNvPr>
                <p14:cNvContentPartPr/>
                <p14:nvPr/>
              </p14:nvContentPartPr>
              <p14:xfrm>
                <a:off x="5954479" y="5045758"/>
                <a:ext cx="169920" cy="33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57E76C2-88B3-4B17-A7FC-E5FB24A69D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45839" y="5037118"/>
                  <a:ext cx="187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B132770-070B-4715-B442-1A4A66836485}"/>
                    </a:ext>
                  </a:extLst>
                </p14:cNvPr>
                <p14:cNvContentPartPr/>
                <p14:nvPr/>
              </p14:nvContentPartPr>
              <p14:xfrm>
                <a:off x="5984719" y="5121718"/>
                <a:ext cx="179640" cy="24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B132770-070B-4715-B442-1A4A668364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75719" y="5112718"/>
                  <a:ext cx="197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29EB242-BB4E-4638-9EF7-0E5CE5E32CED}"/>
                    </a:ext>
                  </a:extLst>
                </p14:cNvPr>
                <p14:cNvContentPartPr/>
                <p14:nvPr/>
              </p14:nvContentPartPr>
              <p14:xfrm>
                <a:off x="6516439" y="4719238"/>
                <a:ext cx="102960" cy="253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29EB242-BB4E-4638-9EF7-0E5CE5E32C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07799" y="4710598"/>
                  <a:ext cx="120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53B98E9-7B80-437A-B9DF-F12150D328EF}"/>
                    </a:ext>
                  </a:extLst>
                </p14:cNvPr>
                <p14:cNvContentPartPr/>
                <p14:nvPr/>
              </p14:nvContentPartPr>
              <p14:xfrm>
                <a:off x="6730999" y="4695838"/>
                <a:ext cx="228240" cy="271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53B98E9-7B80-437A-B9DF-F12150D328E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21999" y="4686838"/>
                  <a:ext cx="245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EDE6643-0E66-48FE-B478-E5566407D645}"/>
                    </a:ext>
                  </a:extLst>
                </p14:cNvPr>
                <p14:cNvContentPartPr/>
                <p14:nvPr/>
              </p14:nvContentPartPr>
              <p14:xfrm>
                <a:off x="7033759" y="4739038"/>
                <a:ext cx="105120" cy="208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EDE6643-0E66-48FE-B478-E5566407D64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24759" y="4730038"/>
                  <a:ext cx="122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2862178-BC2F-4BF4-9C06-0426679A02AE}"/>
                    </a:ext>
                  </a:extLst>
                </p14:cNvPr>
                <p14:cNvContentPartPr/>
                <p14:nvPr/>
              </p14:nvContentPartPr>
              <p14:xfrm>
                <a:off x="7279279" y="4645438"/>
                <a:ext cx="165600" cy="322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2862178-BC2F-4BF4-9C06-0426679A02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70279" y="4636798"/>
                  <a:ext cx="183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2D28B2-485A-4A2F-B6E0-FC483DAA32C0}"/>
                    </a:ext>
                  </a:extLst>
                </p14:cNvPr>
                <p14:cNvContentPartPr/>
                <p14:nvPr/>
              </p14:nvContentPartPr>
              <p14:xfrm>
                <a:off x="7579159" y="4822558"/>
                <a:ext cx="139680" cy="20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2D28B2-485A-4A2F-B6E0-FC483DAA32C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70159" y="4813918"/>
                  <a:ext cx="157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533632-4BDC-43E3-9430-DBC4F76023C5}"/>
                    </a:ext>
                  </a:extLst>
                </p14:cNvPr>
                <p14:cNvContentPartPr/>
                <p14:nvPr/>
              </p14:nvContentPartPr>
              <p14:xfrm>
                <a:off x="6350479" y="4590718"/>
                <a:ext cx="222480" cy="487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533632-4BDC-43E3-9430-DBC4F76023C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41479" y="4581718"/>
                  <a:ext cx="24012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8AD4E479-7E39-45BB-B7AD-5DCDD7CED03F}"/>
              </a:ext>
            </a:extLst>
          </p:cNvPr>
          <p:cNvGrpSpPr/>
          <p:nvPr/>
        </p:nvGrpSpPr>
        <p:grpSpPr>
          <a:xfrm>
            <a:off x="7880839" y="4525198"/>
            <a:ext cx="2714760" cy="453960"/>
            <a:chOff x="7880839" y="4525198"/>
            <a:chExt cx="27147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6E7D192-0BC7-4C92-BBF8-ADAA8FE678C1}"/>
                    </a:ext>
                  </a:extLst>
                </p14:cNvPr>
                <p14:cNvContentPartPr/>
                <p14:nvPr/>
              </p14:nvContentPartPr>
              <p14:xfrm>
                <a:off x="7880839" y="4676038"/>
                <a:ext cx="122040" cy="216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6E7D192-0BC7-4C92-BBF8-ADAA8FE678C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71839" y="4667038"/>
                  <a:ext cx="139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CD98EFE-73E2-4933-BF2F-A6053466FD77}"/>
                    </a:ext>
                  </a:extLst>
                </p14:cNvPr>
                <p14:cNvContentPartPr/>
                <p14:nvPr/>
              </p14:nvContentPartPr>
              <p14:xfrm>
                <a:off x="8020879" y="4641478"/>
                <a:ext cx="311760" cy="245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CD98EFE-73E2-4933-BF2F-A6053466FD7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12239" y="4632478"/>
                  <a:ext cx="329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6899A1D-B5D6-49C6-B110-9DD5A32D76C3}"/>
                    </a:ext>
                  </a:extLst>
                </p14:cNvPr>
                <p14:cNvContentPartPr/>
                <p14:nvPr/>
              </p14:nvContentPartPr>
              <p14:xfrm>
                <a:off x="8442079" y="4631398"/>
                <a:ext cx="289800" cy="271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6899A1D-B5D6-49C6-B110-9DD5A32D76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33079" y="4622398"/>
                  <a:ext cx="307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4316D02-F04B-4226-A5F7-4E0792B01C28}"/>
                    </a:ext>
                  </a:extLst>
                </p14:cNvPr>
                <p14:cNvContentPartPr/>
                <p14:nvPr/>
              </p14:nvContentPartPr>
              <p14:xfrm>
                <a:off x="8707399" y="4656238"/>
                <a:ext cx="295560" cy="286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4316D02-F04B-4226-A5F7-4E0792B01C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98399" y="4647598"/>
                  <a:ext cx="313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9CB12F5-9577-44E1-BE94-C9A1CFD0466A}"/>
                    </a:ext>
                  </a:extLst>
                </p14:cNvPr>
                <p14:cNvContentPartPr/>
                <p14:nvPr/>
              </p14:nvContentPartPr>
              <p14:xfrm>
                <a:off x="9030319" y="4525198"/>
                <a:ext cx="195840" cy="453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9CB12F5-9577-44E1-BE94-C9A1CFD046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21319" y="4516198"/>
                  <a:ext cx="213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A0B6ECF-5311-440B-BCA7-405B68FD7D26}"/>
                    </a:ext>
                  </a:extLst>
                </p14:cNvPr>
                <p14:cNvContentPartPr/>
                <p14:nvPr/>
              </p14:nvContentPartPr>
              <p14:xfrm>
                <a:off x="9366559" y="4752358"/>
                <a:ext cx="160920" cy="41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A0B6ECF-5311-440B-BCA7-405B68FD7D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57919" y="4743358"/>
                  <a:ext cx="178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9C5F626-49F3-4057-BD8D-1AB8977744EB}"/>
                    </a:ext>
                  </a:extLst>
                </p14:cNvPr>
                <p14:cNvContentPartPr/>
                <p14:nvPr/>
              </p14:nvContentPartPr>
              <p14:xfrm>
                <a:off x="9784519" y="4651558"/>
                <a:ext cx="104040" cy="188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9C5F626-49F3-4057-BD8D-1AB8977744E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75519" y="4642558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EE6CB3A-5604-4E4C-AC36-87F7CCF35932}"/>
                    </a:ext>
                  </a:extLst>
                </p14:cNvPr>
                <p14:cNvContentPartPr/>
                <p14:nvPr/>
              </p14:nvContentPartPr>
              <p14:xfrm>
                <a:off x="9932479" y="4648318"/>
                <a:ext cx="261360" cy="215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EE6CB3A-5604-4E4C-AC36-87F7CCF359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23479" y="4639678"/>
                  <a:ext cx="279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D8B235D-C7CD-474C-9CA3-B5044D3FEE9E}"/>
                    </a:ext>
                  </a:extLst>
                </p14:cNvPr>
                <p14:cNvContentPartPr/>
                <p14:nvPr/>
              </p14:nvContentPartPr>
              <p14:xfrm>
                <a:off x="10295359" y="4617718"/>
                <a:ext cx="300240" cy="304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D8B235D-C7CD-474C-9CA3-B5044D3FEE9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86359" y="4609078"/>
                  <a:ext cx="31788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A16C9F2-598F-4B04-90DB-2BD5CEFE84FE}"/>
                  </a:ext>
                </a:extLst>
              </p14:cNvPr>
              <p14:cNvContentPartPr/>
              <p14:nvPr/>
            </p14:nvContentPartPr>
            <p14:xfrm>
              <a:off x="6467479" y="5117038"/>
              <a:ext cx="3767760" cy="254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A16C9F2-598F-4B04-90DB-2BD5CEFE84F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458479" y="5108398"/>
                <a:ext cx="3785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21FA870-D481-412B-919D-1F808E294009}"/>
                  </a:ext>
                </a:extLst>
              </p14:cNvPr>
              <p14:cNvContentPartPr/>
              <p14:nvPr/>
            </p14:nvContentPartPr>
            <p14:xfrm>
              <a:off x="6394759" y="5265718"/>
              <a:ext cx="3550320" cy="1238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21FA870-D481-412B-919D-1F808E29400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385759" y="5257078"/>
                <a:ext cx="3567960" cy="12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439880A0-DD6D-472E-B751-CEF12AB9DE75}"/>
                  </a:ext>
                </a:extLst>
              </p14:cNvPr>
              <p14:cNvContentPartPr/>
              <p14:nvPr/>
            </p14:nvContentPartPr>
            <p14:xfrm>
              <a:off x="2475079" y="5495038"/>
              <a:ext cx="221760" cy="1972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439880A0-DD6D-472E-B751-CEF12AB9DE7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466079" y="5486038"/>
                <a:ext cx="2394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66221D5-1BE4-460C-9AB0-D60298F284B5}"/>
                  </a:ext>
                </a:extLst>
              </p14:cNvPr>
              <p14:cNvContentPartPr/>
              <p14:nvPr/>
            </p14:nvContentPartPr>
            <p14:xfrm>
              <a:off x="2924359" y="5457958"/>
              <a:ext cx="148680" cy="1310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66221D5-1BE4-460C-9AB0-D60298F284B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915719" y="5448958"/>
                <a:ext cx="166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40D1ACE-BB13-43F6-96F8-FC7A6FC42A36}"/>
                  </a:ext>
                </a:extLst>
              </p14:cNvPr>
              <p14:cNvContentPartPr/>
              <p14:nvPr/>
            </p14:nvContentPartPr>
            <p14:xfrm>
              <a:off x="2865319" y="5573158"/>
              <a:ext cx="600480" cy="43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40D1ACE-BB13-43F6-96F8-FC7A6FC42A3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56319" y="5564518"/>
                <a:ext cx="6181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D9AEF0-CE2F-4459-946D-69B53B13AE60}"/>
                  </a:ext>
                </a:extLst>
              </p14:cNvPr>
              <p14:cNvContentPartPr/>
              <p14:nvPr/>
            </p14:nvContentPartPr>
            <p14:xfrm>
              <a:off x="3177079" y="5795638"/>
              <a:ext cx="244440" cy="234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D9AEF0-CE2F-4459-946D-69B53B13AE6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168439" y="5786998"/>
                <a:ext cx="262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57910E9-E3CE-44C3-82AD-CF815AF72637}"/>
                  </a:ext>
                </a:extLst>
              </p14:cNvPr>
              <p14:cNvContentPartPr/>
              <p14:nvPr/>
            </p14:nvContentPartPr>
            <p14:xfrm>
              <a:off x="3446719" y="5941798"/>
              <a:ext cx="163080" cy="1515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57910E9-E3CE-44C3-82AD-CF815AF7263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438079" y="5933158"/>
                <a:ext cx="180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3BCEAC4-E723-4433-891D-55968C95BB4D}"/>
                  </a:ext>
                </a:extLst>
              </p14:cNvPr>
              <p14:cNvContentPartPr/>
              <p14:nvPr/>
            </p14:nvContentPartPr>
            <p14:xfrm>
              <a:off x="3418279" y="5957638"/>
              <a:ext cx="181440" cy="148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3BCEAC4-E723-4433-891D-55968C95BB4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409639" y="5948998"/>
                <a:ext cx="199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034859F-A47A-4B56-9F63-D4A554CB9AC0}"/>
                  </a:ext>
                </a:extLst>
              </p14:cNvPr>
              <p14:cNvContentPartPr/>
              <p14:nvPr/>
            </p14:nvContentPartPr>
            <p14:xfrm>
              <a:off x="3773959" y="5701318"/>
              <a:ext cx="349920" cy="47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034859F-A47A-4B56-9F63-D4A554CB9AC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765319" y="5692678"/>
                <a:ext cx="367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63B7D5-2E66-4F82-8FEB-20EEC59D620F}"/>
                  </a:ext>
                </a:extLst>
              </p14:cNvPr>
              <p14:cNvContentPartPr/>
              <p14:nvPr/>
            </p14:nvContentPartPr>
            <p14:xfrm>
              <a:off x="3928399" y="5635078"/>
              <a:ext cx="34920" cy="213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63B7D5-2E66-4F82-8FEB-20EEC59D620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919399" y="5626438"/>
                <a:ext cx="52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DCF3AFF-0F4D-4425-AFAD-4730949855BD}"/>
                  </a:ext>
                </a:extLst>
              </p14:cNvPr>
              <p14:cNvContentPartPr/>
              <p14:nvPr/>
            </p14:nvContentPartPr>
            <p14:xfrm>
              <a:off x="4270399" y="5475598"/>
              <a:ext cx="242280" cy="2689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DCF3AFF-0F4D-4425-AFAD-4730949855B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261399" y="5466958"/>
                <a:ext cx="259920" cy="2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7B4BF2C-7F0E-4DA6-8309-C5BDE673E30F}"/>
              </a:ext>
            </a:extLst>
          </p:cNvPr>
          <p:cNvGrpSpPr/>
          <p:nvPr/>
        </p:nvGrpSpPr>
        <p:grpSpPr>
          <a:xfrm>
            <a:off x="2641399" y="5705998"/>
            <a:ext cx="205560" cy="187200"/>
            <a:chOff x="2641399" y="5705998"/>
            <a:chExt cx="20556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D85975C-721A-4218-A5AA-6AC02DF76C72}"/>
                    </a:ext>
                  </a:extLst>
                </p14:cNvPr>
                <p14:cNvContentPartPr/>
                <p14:nvPr/>
              </p14:nvContentPartPr>
              <p14:xfrm>
                <a:off x="2641399" y="5705998"/>
                <a:ext cx="205560" cy="187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D85975C-721A-4218-A5AA-6AC02DF76C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32399" y="5696998"/>
                  <a:ext cx="223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3447DA4-E51E-4A2B-BDF1-C809DDC0A280}"/>
                    </a:ext>
                  </a:extLst>
                </p14:cNvPr>
                <p14:cNvContentPartPr/>
                <p14:nvPr/>
              </p14:nvContentPartPr>
              <p14:xfrm>
                <a:off x="2707639" y="5806798"/>
                <a:ext cx="102960" cy="27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3447DA4-E51E-4A2B-BDF1-C809DDC0A28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698999" y="5797798"/>
                  <a:ext cx="120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50CE9D78-9D29-46CF-96CF-768CEF344879}"/>
              </a:ext>
            </a:extLst>
          </p:cNvPr>
          <p:cNvGrpSpPr/>
          <p:nvPr/>
        </p:nvGrpSpPr>
        <p:grpSpPr>
          <a:xfrm>
            <a:off x="4518799" y="5321518"/>
            <a:ext cx="978840" cy="901800"/>
            <a:chOff x="4518799" y="5321518"/>
            <a:chExt cx="978840" cy="90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0591772-8C97-4159-B6FE-766AAF043CE1}"/>
                    </a:ext>
                  </a:extLst>
                </p14:cNvPr>
                <p14:cNvContentPartPr/>
                <p14:nvPr/>
              </p14:nvContentPartPr>
              <p14:xfrm>
                <a:off x="4739479" y="5443918"/>
                <a:ext cx="158760" cy="12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0591772-8C97-4159-B6FE-766AAF043CE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30839" y="5434918"/>
                  <a:ext cx="176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7F74EF9-A802-490D-B39B-D07D41A5FDFD}"/>
                    </a:ext>
                  </a:extLst>
                </p14:cNvPr>
                <p14:cNvContentPartPr/>
                <p14:nvPr/>
              </p14:nvContentPartPr>
              <p14:xfrm>
                <a:off x="4754239" y="5544358"/>
                <a:ext cx="299520" cy="499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7F74EF9-A802-490D-B39B-D07D41A5FD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45599" y="5535718"/>
                  <a:ext cx="3171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B70DDD-8FDB-41B0-9613-93D9EC113580}"/>
                    </a:ext>
                  </a:extLst>
                </p14:cNvPr>
                <p14:cNvContentPartPr/>
                <p14:nvPr/>
              </p14:nvContentPartPr>
              <p14:xfrm>
                <a:off x="4976359" y="5857918"/>
                <a:ext cx="211320" cy="23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B70DDD-8FDB-41B0-9613-93D9EC1135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67359" y="5848918"/>
                  <a:ext cx="228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B6BE28F-BE7D-492A-9FD0-D175E05B8814}"/>
                    </a:ext>
                  </a:extLst>
                </p14:cNvPr>
                <p14:cNvContentPartPr/>
                <p14:nvPr/>
              </p14:nvContentPartPr>
              <p14:xfrm>
                <a:off x="5230159" y="5994718"/>
                <a:ext cx="43200" cy="67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B6BE28F-BE7D-492A-9FD0-D175E05B881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21159" y="5986078"/>
                  <a:ext cx="60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359BCEB-1CE3-44AF-BD15-26B5F1DCC8D0}"/>
                    </a:ext>
                  </a:extLst>
                </p14:cNvPr>
                <p14:cNvContentPartPr/>
                <p14:nvPr/>
              </p14:nvContentPartPr>
              <p14:xfrm>
                <a:off x="5219719" y="5999038"/>
                <a:ext cx="169920" cy="82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359BCEB-1CE3-44AF-BD15-26B5F1DCC8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10719" y="5990038"/>
                  <a:ext cx="187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7E10D35-E6DF-456F-B7D3-57D0933D79D7}"/>
                    </a:ext>
                  </a:extLst>
                </p14:cNvPr>
                <p14:cNvContentPartPr/>
                <p14:nvPr/>
              </p14:nvContentPartPr>
              <p14:xfrm>
                <a:off x="5217559" y="6074638"/>
                <a:ext cx="32760" cy="148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7E10D35-E6DF-456F-B7D3-57D0933D79D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08559" y="6065998"/>
                  <a:ext cx="50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87766D6-59B7-4B9B-89CE-8A4027753D70}"/>
                    </a:ext>
                  </a:extLst>
                </p14:cNvPr>
                <p14:cNvContentPartPr/>
                <p14:nvPr/>
              </p14:nvContentPartPr>
              <p14:xfrm>
                <a:off x="4983199" y="5336638"/>
                <a:ext cx="439200" cy="38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87766D6-59B7-4B9B-89CE-8A4027753D7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74559" y="5327638"/>
                  <a:ext cx="456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ECC6798-A80D-4431-9741-4725747E1487}"/>
                    </a:ext>
                  </a:extLst>
                </p14:cNvPr>
                <p14:cNvContentPartPr/>
                <p14:nvPr/>
              </p14:nvContentPartPr>
              <p14:xfrm>
                <a:off x="4958359" y="5321518"/>
                <a:ext cx="539280" cy="22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ECC6798-A80D-4431-9741-4725747E148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49719" y="5312878"/>
                  <a:ext cx="556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6CDD246-D7C7-453D-9494-0A052F992DA3}"/>
                    </a:ext>
                  </a:extLst>
                </p14:cNvPr>
                <p14:cNvContentPartPr/>
                <p14:nvPr/>
              </p14:nvContentPartPr>
              <p14:xfrm>
                <a:off x="4545079" y="5779078"/>
                <a:ext cx="60480" cy="9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6CDD246-D7C7-453D-9494-0A052F992DA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36439" y="5770438"/>
                  <a:ext cx="78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7AB1A4E-F531-4164-935C-AE3F852A2157}"/>
                    </a:ext>
                  </a:extLst>
                </p14:cNvPr>
                <p14:cNvContentPartPr/>
                <p14:nvPr/>
              </p14:nvContentPartPr>
              <p14:xfrm>
                <a:off x="4518799" y="5739118"/>
                <a:ext cx="199440" cy="168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7AB1A4E-F531-4164-935C-AE3F852A215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10159" y="5730478"/>
                  <a:ext cx="217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07B127C-4CB0-435A-BBF5-6CBA170EFEE2}"/>
              </a:ext>
            </a:extLst>
          </p:cNvPr>
          <p:cNvGrpSpPr/>
          <p:nvPr/>
        </p:nvGrpSpPr>
        <p:grpSpPr>
          <a:xfrm>
            <a:off x="6845119" y="5361478"/>
            <a:ext cx="2842920" cy="905040"/>
            <a:chOff x="6845119" y="5361478"/>
            <a:chExt cx="284292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CBC9E7-8638-422B-9189-822C317B3DA9}"/>
                    </a:ext>
                  </a:extLst>
                </p14:cNvPr>
                <p14:cNvContentPartPr/>
                <p14:nvPr/>
              </p14:nvContentPartPr>
              <p14:xfrm>
                <a:off x="6901639" y="5590438"/>
                <a:ext cx="145080" cy="202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CBC9E7-8638-422B-9189-822C317B3D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92999" y="5581798"/>
                  <a:ext cx="162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A5EFB7D-1B98-431D-93FE-AE789F0D4924}"/>
                    </a:ext>
                  </a:extLst>
                </p14:cNvPr>
                <p14:cNvContentPartPr/>
                <p14:nvPr/>
              </p14:nvContentPartPr>
              <p14:xfrm>
                <a:off x="7073359" y="5589718"/>
                <a:ext cx="246960" cy="176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A5EFB7D-1B98-431D-93FE-AE789F0D49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64719" y="5581078"/>
                  <a:ext cx="26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8BE0839-C512-4927-99F7-E41263AD3E09}"/>
                    </a:ext>
                  </a:extLst>
                </p14:cNvPr>
                <p14:cNvContentPartPr/>
                <p14:nvPr/>
              </p14:nvContentPartPr>
              <p14:xfrm>
                <a:off x="7420399" y="5510878"/>
                <a:ext cx="215280" cy="221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8BE0839-C512-4927-99F7-E41263AD3E0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11399" y="5501878"/>
                  <a:ext cx="232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7C8A11D-5BEC-4F6D-98DF-8095C42BF253}"/>
                    </a:ext>
                  </a:extLst>
                </p14:cNvPr>
                <p14:cNvContentPartPr/>
                <p14:nvPr/>
              </p14:nvContentPartPr>
              <p14:xfrm>
                <a:off x="7741879" y="5448238"/>
                <a:ext cx="119160" cy="114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7C8A11D-5BEC-4F6D-98DF-8095C42BF25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879" y="5439598"/>
                  <a:ext cx="136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1C5C756-0566-4EB3-A09F-E6143894C97D}"/>
                    </a:ext>
                  </a:extLst>
                </p14:cNvPr>
                <p14:cNvContentPartPr/>
                <p14:nvPr/>
              </p14:nvContentPartPr>
              <p14:xfrm>
                <a:off x="6845119" y="5882398"/>
                <a:ext cx="655920" cy="50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1C5C756-0566-4EB3-A09F-E6143894C9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36119" y="5873758"/>
                  <a:ext cx="673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8AEEDB7-076F-42FA-AAE6-FCA891F0832C}"/>
                    </a:ext>
                  </a:extLst>
                </p14:cNvPr>
                <p14:cNvContentPartPr/>
                <p14:nvPr/>
              </p14:nvContentPartPr>
              <p14:xfrm>
                <a:off x="6876799" y="6068158"/>
                <a:ext cx="293400" cy="198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8AEEDB7-076F-42FA-AAE6-FCA891F083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68159" y="6059158"/>
                  <a:ext cx="311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C2A7A16-B91C-4440-A14E-A0EC526066F0}"/>
                    </a:ext>
                  </a:extLst>
                </p14:cNvPr>
                <p14:cNvContentPartPr/>
                <p14:nvPr/>
              </p14:nvContentPartPr>
              <p14:xfrm>
                <a:off x="7284679" y="6040798"/>
                <a:ext cx="128160" cy="186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C2A7A16-B91C-4440-A14E-A0EC526066F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76039" y="6031798"/>
                  <a:ext cx="145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68F403D-E73B-47F1-A194-A0EF2D047759}"/>
                    </a:ext>
                  </a:extLst>
                </p14:cNvPr>
                <p14:cNvContentPartPr/>
                <p14:nvPr/>
              </p14:nvContentPartPr>
              <p14:xfrm>
                <a:off x="7864639" y="5815078"/>
                <a:ext cx="320400" cy="54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68F403D-E73B-47F1-A194-A0EF2D0477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55999" y="5806078"/>
                  <a:ext cx="338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115BE0E-087E-4158-B7D3-B30923CB424A}"/>
                    </a:ext>
                  </a:extLst>
                </p14:cNvPr>
                <p14:cNvContentPartPr/>
                <p14:nvPr/>
              </p14:nvContentPartPr>
              <p14:xfrm>
                <a:off x="8018359" y="5730118"/>
                <a:ext cx="74880" cy="189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115BE0E-087E-4158-B7D3-B30923CB424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09719" y="5721118"/>
                  <a:ext cx="92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F93519A-1877-4FCC-9E42-6B2344383AA0}"/>
                    </a:ext>
                  </a:extLst>
                </p14:cNvPr>
                <p14:cNvContentPartPr/>
                <p14:nvPr/>
              </p14:nvContentPartPr>
              <p14:xfrm>
                <a:off x="8476999" y="5469838"/>
                <a:ext cx="290880" cy="217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F93519A-1877-4FCC-9E42-6B2344383AA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68359" y="5461198"/>
                  <a:ext cx="308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8100969-60B4-433F-9ECC-96B90674491B}"/>
                    </a:ext>
                  </a:extLst>
                </p14:cNvPr>
                <p14:cNvContentPartPr/>
                <p14:nvPr/>
              </p14:nvContentPartPr>
              <p14:xfrm>
                <a:off x="8907199" y="5480998"/>
                <a:ext cx="63360" cy="173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8100969-60B4-433F-9ECC-96B90674491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898199" y="5472358"/>
                  <a:ext cx="81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EC385E2-64FB-47D0-A872-C9A4F9D56134}"/>
                    </a:ext>
                  </a:extLst>
                </p14:cNvPr>
                <p14:cNvContentPartPr/>
                <p14:nvPr/>
              </p14:nvContentPartPr>
              <p14:xfrm>
                <a:off x="9051199" y="5393878"/>
                <a:ext cx="369000" cy="272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EC385E2-64FB-47D0-A872-C9A4F9D5613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42199" y="5385238"/>
                  <a:ext cx="386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00C7AC3-55FA-402F-9F77-C922CDC0E15A}"/>
                    </a:ext>
                  </a:extLst>
                </p14:cNvPr>
                <p14:cNvContentPartPr/>
                <p14:nvPr/>
              </p14:nvContentPartPr>
              <p14:xfrm>
                <a:off x="9532519" y="5361478"/>
                <a:ext cx="155520" cy="1015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00C7AC3-55FA-402F-9F77-C922CDC0E15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523879" y="5352838"/>
                  <a:ext cx="173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71EA7A5-DF30-467D-8D4E-068D7CA6A359}"/>
                    </a:ext>
                  </a:extLst>
                </p14:cNvPr>
                <p14:cNvContentPartPr/>
                <p14:nvPr/>
              </p14:nvContentPartPr>
              <p14:xfrm>
                <a:off x="8459719" y="5777998"/>
                <a:ext cx="719280" cy="59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71EA7A5-DF30-467D-8D4E-068D7CA6A35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51079" y="5768998"/>
                  <a:ext cx="7369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951399B9-6A2E-48B4-82B6-B84E61332A8D}"/>
              </a:ext>
            </a:extLst>
          </p:cNvPr>
          <p:cNvGrpSpPr/>
          <p:nvPr/>
        </p:nvGrpSpPr>
        <p:grpSpPr>
          <a:xfrm>
            <a:off x="8543959" y="5988238"/>
            <a:ext cx="699840" cy="204840"/>
            <a:chOff x="8543959" y="5988238"/>
            <a:chExt cx="6998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AD02505-592D-4FEE-B2B4-C2B64E639456}"/>
                    </a:ext>
                  </a:extLst>
                </p14:cNvPr>
                <p14:cNvContentPartPr/>
                <p14:nvPr/>
              </p14:nvContentPartPr>
              <p14:xfrm>
                <a:off x="8543959" y="5988238"/>
                <a:ext cx="91440" cy="177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AD02505-592D-4FEE-B2B4-C2B64E63945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535319" y="5979598"/>
                  <a:ext cx="109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6E0F261-B0A3-4721-B29B-192C90EFFBD4}"/>
                    </a:ext>
                  </a:extLst>
                </p14:cNvPr>
                <p14:cNvContentPartPr/>
                <p14:nvPr/>
              </p14:nvContentPartPr>
              <p14:xfrm>
                <a:off x="8693359" y="5988598"/>
                <a:ext cx="240120" cy="173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6E0F261-B0A3-4721-B29B-192C90EFFBD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84359" y="5979958"/>
                  <a:ext cx="257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57C8FAF-205E-4507-97B1-7185249B67B5}"/>
                    </a:ext>
                  </a:extLst>
                </p14:cNvPr>
                <p14:cNvContentPartPr/>
                <p14:nvPr/>
              </p14:nvContentPartPr>
              <p14:xfrm>
                <a:off x="9015559" y="6040798"/>
                <a:ext cx="228240" cy="152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57C8FAF-205E-4507-97B1-7185249B67B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06559" y="6031798"/>
                  <a:ext cx="2458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49CEA1E-2A53-460C-B526-73BD41B9E976}"/>
              </a:ext>
            </a:extLst>
          </p:cNvPr>
          <p:cNvGrpSpPr/>
          <p:nvPr/>
        </p:nvGrpSpPr>
        <p:grpSpPr>
          <a:xfrm>
            <a:off x="10570039" y="4906438"/>
            <a:ext cx="1371600" cy="399960"/>
            <a:chOff x="10570039" y="4906438"/>
            <a:chExt cx="13716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39AD6B2-87B8-4A88-BBB2-AE66E5B60D29}"/>
                    </a:ext>
                  </a:extLst>
                </p14:cNvPr>
                <p14:cNvContentPartPr/>
                <p14:nvPr/>
              </p14:nvContentPartPr>
              <p14:xfrm>
                <a:off x="10571479" y="5122438"/>
                <a:ext cx="236160" cy="68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39AD6B2-87B8-4A88-BBB2-AE66E5B60D2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62839" y="5113438"/>
                  <a:ext cx="253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877DEF5-A009-409E-B7FE-DFEE559A7C50}"/>
                    </a:ext>
                  </a:extLst>
                </p14:cNvPr>
                <p14:cNvContentPartPr/>
                <p14:nvPr/>
              </p14:nvContentPartPr>
              <p14:xfrm>
                <a:off x="10570039" y="5214958"/>
                <a:ext cx="258480" cy="73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877DEF5-A009-409E-B7FE-DFEE559A7C5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561039" y="5205958"/>
                  <a:ext cx="276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34CFF18-6A50-48BA-BF6F-B7F77F790F12}"/>
                    </a:ext>
                  </a:extLst>
                </p14:cNvPr>
                <p14:cNvContentPartPr/>
                <p14:nvPr/>
              </p14:nvContentPartPr>
              <p14:xfrm>
                <a:off x="11056039" y="4979878"/>
                <a:ext cx="186120" cy="326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34CFF18-6A50-48BA-BF6F-B7F77F790F1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047399" y="4970878"/>
                  <a:ext cx="203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1A88B04-357E-43DF-952D-226A0B8596D1}"/>
                    </a:ext>
                  </a:extLst>
                </p14:cNvPr>
                <p14:cNvContentPartPr/>
                <p14:nvPr/>
              </p14:nvContentPartPr>
              <p14:xfrm>
                <a:off x="11205079" y="5245918"/>
                <a:ext cx="20880" cy="26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1A88B04-357E-43DF-952D-226A0B8596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196079" y="5236918"/>
                  <a:ext cx="38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9F5B4A6-A469-4463-9C2B-C9171179B2AB}"/>
                    </a:ext>
                  </a:extLst>
                </p14:cNvPr>
                <p14:cNvContentPartPr/>
                <p14:nvPr/>
              </p14:nvContentPartPr>
              <p14:xfrm>
                <a:off x="11310199" y="5007958"/>
                <a:ext cx="289080" cy="255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9F5B4A6-A469-4463-9C2B-C9171179B2A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301559" y="4999318"/>
                  <a:ext cx="306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BEA768D-D0CE-4379-B527-7B1608C30B01}"/>
                    </a:ext>
                  </a:extLst>
                </p14:cNvPr>
                <p14:cNvContentPartPr/>
                <p14:nvPr/>
              </p14:nvContentPartPr>
              <p14:xfrm>
                <a:off x="11641039" y="4963678"/>
                <a:ext cx="140040" cy="149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BEA768D-D0CE-4379-B527-7B1608C30B0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32399" y="4954678"/>
                  <a:ext cx="157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1AE3EE6-ED04-4B0A-8861-9A444806029A}"/>
                    </a:ext>
                  </a:extLst>
                </p14:cNvPr>
                <p14:cNvContentPartPr/>
                <p14:nvPr/>
              </p14:nvContentPartPr>
              <p14:xfrm>
                <a:off x="11732119" y="4906438"/>
                <a:ext cx="209520" cy="3754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1AE3EE6-ED04-4B0A-8861-9A444806029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723479" y="4897798"/>
                  <a:ext cx="227160" cy="39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C93B1490-19A8-46B8-B19A-1317152967B9}"/>
                  </a:ext>
                </a:extLst>
              </p14:cNvPr>
              <p14:cNvContentPartPr/>
              <p14:nvPr/>
            </p14:nvContentPartPr>
            <p14:xfrm>
              <a:off x="8850319" y="1038238"/>
              <a:ext cx="285480" cy="2354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C93B1490-19A8-46B8-B19A-1317152967B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41319" y="1029238"/>
                <a:ext cx="303120" cy="2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61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A9DDBBE-A617-4F4C-B287-C85927E1F401}"/>
              </a:ext>
            </a:extLst>
          </p:cNvPr>
          <p:cNvGrpSpPr/>
          <p:nvPr/>
        </p:nvGrpSpPr>
        <p:grpSpPr>
          <a:xfrm>
            <a:off x="285559" y="230758"/>
            <a:ext cx="1190520" cy="416880"/>
            <a:chOff x="285559" y="230758"/>
            <a:chExt cx="119052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4E0F248-A8C1-4A41-A88C-9354E3F00CFC}"/>
                    </a:ext>
                  </a:extLst>
                </p14:cNvPr>
                <p14:cNvContentPartPr/>
                <p14:nvPr/>
              </p14:nvContentPartPr>
              <p14:xfrm>
                <a:off x="492199" y="429478"/>
                <a:ext cx="128520" cy="212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4E0F248-A8C1-4A41-A88C-9354E3F00C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199" y="420838"/>
                  <a:ext cx="146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EF04B1-8F67-4520-B9AE-D51272CD816A}"/>
                    </a:ext>
                  </a:extLst>
                </p14:cNvPr>
                <p14:cNvContentPartPr/>
                <p14:nvPr/>
              </p14:nvContentPartPr>
              <p14:xfrm>
                <a:off x="285559" y="353878"/>
                <a:ext cx="609480" cy="8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EF04B1-8F67-4520-B9AE-D51272CD81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559" y="344878"/>
                  <a:ext cx="627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F7E064-72CB-4711-8E45-D6033D8D79F7}"/>
                    </a:ext>
                  </a:extLst>
                </p14:cNvPr>
                <p14:cNvContentPartPr/>
                <p14:nvPr/>
              </p14:nvContentPartPr>
              <p14:xfrm>
                <a:off x="820159" y="230758"/>
                <a:ext cx="248760" cy="41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F7E064-72CB-4711-8E45-D6033D8D79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519" y="221758"/>
                  <a:ext cx="266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62EF30E-8CBF-400A-A8B7-AC9C5C6920F8}"/>
                    </a:ext>
                  </a:extLst>
                </p14:cNvPr>
                <p14:cNvContentPartPr/>
                <p14:nvPr/>
              </p14:nvContentPartPr>
              <p14:xfrm>
                <a:off x="1111399" y="495358"/>
                <a:ext cx="77040" cy="12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62EF30E-8CBF-400A-A8B7-AC9C5C6920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2399" y="486358"/>
                  <a:ext cx="94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D3A602-D712-48B7-A27D-52E5973B97C2}"/>
                    </a:ext>
                  </a:extLst>
                </p14:cNvPr>
                <p14:cNvContentPartPr/>
                <p14:nvPr/>
              </p14:nvContentPartPr>
              <p14:xfrm>
                <a:off x="1306159" y="392758"/>
                <a:ext cx="169920" cy="22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D3A602-D712-48B7-A27D-52E5973B97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7159" y="383758"/>
                  <a:ext cx="1875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7311E8-9127-4195-A9D2-ACC7A88AB603}"/>
              </a:ext>
            </a:extLst>
          </p:cNvPr>
          <p:cNvGrpSpPr/>
          <p:nvPr/>
        </p:nvGrpSpPr>
        <p:grpSpPr>
          <a:xfrm>
            <a:off x="1805119" y="310318"/>
            <a:ext cx="345600" cy="316440"/>
            <a:chOff x="1805119" y="310318"/>
            <a:chExt cx="3456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6D1320-D947-4517-AAB2-4AF54F85DA09}"/>
                    </a:ext>
                  </a:extLst>
                </p14:cNvPr>
                <p14:cNvContentPartPr/>
                <p14:nvPr/>
              </p14:nvContentPartPr>
              <p14:xfrm>
                <a:off x="1805119" y="465838"/>
                <a:ext cx="114480" cy="16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6D1320-D947-4517-AAB2-4AF54F85DA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6479" y="456838"/>
                  <a:ext cx="132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D6068E-AF43-477C-A8D0-24B0C1A2C75A}"/>
                    </a:ext>
                  </a:extLst>
                </p14:cNvPr>
                <p14:cNvContentPartPr/>
                <p14:nvPr/>
              </p14:nvContentPartPr>
              <p14:xfrm>
                <a:off x="2014999" y="310318"/>
                <a:ext cx="9360" cy="2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D6068E-AF43-477C-A8D0-24B0C1A2C7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6359" y="301678"/>
                  <a:ext cx="2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E4D168-1EA5-43F9-B379-DB38E845606B}"/>
                    </a:ext>
                  </a:extLst>
                </p14:cNvPr>
                <p14:cNvContentPartPr/>
                <p14:nvPr/>
              </p14:nvContentPartPr>
              <p14:xfrm>
                <a:off x="1977199" y="380158"/>
                <a:ext cx="173520" cy="22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E4D168-1EA5-43F9-B379-DB38E84560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8559" y="371518"/>
                  <a:ext cx="19116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B5704E-EB5D-40AE-BDA2-E11C7C3D360B}"/>
                  </a:ext>
                </a:extLst>
              </p14:cNvPr>
              <p14:cNvContentPartPr/>
              <p14:nvPr/>
            </p14:nvContentPartPr>
            <p14:xfrm>
              <a:off x="2539519" y="411838"/>
              <a:ext cx="232920" cy="18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B5704E-EB5D-40AE-BDA2-E11C7C3D36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0519" y="402838"/>
                <a:ext cx="25056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5A29625-D57A-4153-B4A6-4F0CB7BF684E}"/>
              </a:ext>
            </a:extLst>
          </p:cNvPr>
          <p:cNvGrpSpPr/>
          <p:nvPr/>
        </p:nvGrpSpPr>
        <p:grpSpPr>
          <a:xfrm>
            <a:off x="3143239" y="70918"/>
            <a:ext cx="5084280" cy="1073880"/>
            <a:chOff x="3143239" y="70918"/>
            <a:chExt cx="508428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2F8C9F-48CC-4714-A986-C78116D099D2}"/>
                    </a:ext>
                  </a:extLst>
                </p14:cNvPr>
                <p14:cNvContentPartPr/>
                <p14:nvPr/>
              </p14:nvContentPartPr>
              <p14:xfrm>
                <a:off x="3143239" y="384838"/>
                <a:ext cx="272880" cy="22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2F8C9F-48CC-4714-A986-C78116D099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4239" y="376198"/>
                  <a:ext cx="290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E71478-A6D9-4E21-BCCD-4C19FB8FD38B}"/>
                    </a:ext>
                  </a:extLst>
                </p14:cNvPr>
                <p14:cNvContentPartPr/>
                <p14:nvPr/>
              </p14:nvContentPartPr>
              <p14:xfrm>
                <a:off x="3403519" y="447478"/>
                <a:ext cx="89640" cy="16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E71478-A6D9-4E21-BCCD-4C19FB8FD3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519" y="438838"/>
                  <a:ext cx="107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033EB0-DD4C-4E98-880D-DCA0742B98D2}"/>
                    </a:ext>
                  </a:extLst>
                </p14:cNvPr>
                <p14:cNvContentPartPr/>
                <p14:nvPr/>
              </p14:nvContentPartPr>
              <p14:xfrm>
                <a:off x="3535999" y="365758"/>
                <a:ext cx="2160" cy="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033EB0-DD4C-4E98-880D-DCA0742B98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7359" y="357118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2B3046-F8C8-49BD-9EE4-D87EC4BE84C8}"/>
                    </a:ext>
                  </a:extLst>
                </p14:cNvPr>
                <p14:cNvContentPartPr/>
                <p14:nvPr/>
              </p14:nvContentPartPr>
              <p14:xfrm>
                <a:off x="3360319" y="446398"/>
                <a:ext cx="333000" cy="69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2B3046-F8C8-49BD-9EE4-D87EC4BE84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1679" y="437758"/>
                  <a:ext cx="35064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FD06F2-3A9D-4383-9527-356736D307B4}"/>
                    </a:ext>
                  </a:extLst>
                </p14:cNvPr>
                <p14:cNvContentPartPr/>
                <p14:nvPr/>
              </p14:nvContentPartPr>
              <p14:xfrm>
                <a:off x="3739039" y="169918"/>
                <a:ext cx="186480" cy="42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FD06F2-3A9D-4383-9527-356736D307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0039" y="161278"/>
                  <a:ext cx="204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2D0691-572D-4749-9909-AA0A646FECFF}"/>
                    </a:ext>
                  </a:extLst>
                </p14:cNvPr>
                <p14:cNvContentPartPr/>
                <p14:nvPr/>
              </p14:nvContentPartPr>
              <p14:xfrm>
                <a:off x="4070239" y="163798"/>
                <a:ext cx="204840" cy="45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2D0691-572D-4749-9909-AA0A646FE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1599" y="154798"/>
                  <a:ext cx="2224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E28B83-163D-4B33-8A84-3BD95AD53F1F}"/>
                    </a:ext>
                  </a:extLst>
                </p14:cNvPr>
                <p14:cNvContentPartPr/>
                <p14:nvPr/>
              </p14:nvContentPartPr>
              <p14:xfrm>
                <a:off x="4001119" y="355678"/>
                <a:ext cx="279720" cy="65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E28B83-163D-4B33-8A84-3BD95AD53F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2119" y="346678"/>
                  <a:ext cx="297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62C061-BC68-4FC2-9592-7D469C1DF225}"/>
                    </a:ext>
                  </a:extLst>
                </p14:cNvPr>
                <p14:cNvContentPartPr/>
                <p14:nvPr/>
              </p14:nvContentPartPr>
              <p14:xfrm>
                <a:off x="4372999" y="423358"/>
                <a:ext cx="100440" cy="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62C061-BC68-4FC2-9592-7D469C1DF2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3999" y="414358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2E6F8D4-5EB8-4F0B-8B8B-CB0B2F6ADCDE}"/>
                    </a:ext>
                  </a:extLst>
                </p14:cNvPr>
                <p14:cNvContentPartPr/>
                <p14:nvPr/>
              </p14:nvContentPartPr>
              <p14:xfrm>
                <a:off x="4748119" y="124918"/>
                <a:ext cx="254160" cy="43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2E6F8D4-5EB8-4F0B-8B8B-CB0B2F6ADC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9119" y="115918"/>
                  <a:ext cx="271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490F99-A283-4E6D-AABB-DA80F9C19742}"/>
                    </a:ext>
                  </a:extLst>
                </p14:cNvPr>
                <p14:cNvContentPartPr/>
                <p14:nvPr/>
              </p14:nvContentPartPr>
              <p14:xfrm>
                <a:off x="4672159" y="324718"/>
                <a:ext cx="384480" cy="6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490F99-A283-4E6D-AABB-DA80F9C197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3159" y="315718"/>
                  <a:ext cx="402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0708A0-BC7F-464C-83F4-9E345E37CE35}"/>
                    </a:ext>
                  </a:extLst>
                </p14:cNvPr>
                <p14:cNvContentPartPr/>
                <p14:nvPr/>
              </p14:nvContentPartPr>
              <p14:xfrm>
                <a:off x="4970959" y="385918"/>
                <a:ext cx="190800" cy="177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0708A0-BC7F-464C-83F4-9E345E37CE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62319" y="377278"/>
                  <a:ext cx="208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BAC2CF-EF26-4468-9BE9-E00FECF42D41}"/>
                    </a:ext>
                  </a:extLst>
                </p14:cNvPr>
                <p14:cNvContentPartPr/>
                <p14:nvPr/>
              </p14:nvContentPartPr>
              <p14:xfrm>
                <a:off x="5261839" y="395998"/>
                <a:ext cx="112680" cy="13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BAC2CF-EF26-4468-9BE9-E00FECF42D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53199" y="386998"/>
                  <a:ext cx="130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C881DB-171F-4024-83EB-C4A3722C098F}"/>
                    </a:ext>
                  </a:extLst>
                </p14:cNvPr>
                <p14:cNvContentPartPr/>
                <p14:nvPr/>
              </p14:nvContentPartPr>
              <p14:xfrm>
                <a:off x="5465959" y="97198"/>
                <a:ext cx="316440" cy="452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C881DB-171F-4024-83EB-C4A3722C09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56959" y="88558"/>
                  <a:ext cx="3340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6C4590-5317-4090-B783-BE774A872517}"/>
                    </a:ext>
                  </a:extLst>
                </p14:cNvPr>
                <p14:cNvContentPartPr/>
                <p14:nvPr/>
              </p14:nvContentPartPr>
              <p14:xfrm>
                <a:off x="5597359" y="385558"/>
                <a:ext cx="237240" cy="16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6C4590-5317-4090-B783-BE774A8725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88719" y="376918"/>
                  <a:ext cx="254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F2AEC1-2ADE-4D75-A8D6-6152CF0D8B3E}"/>
                    </a:ext>
                  </a:extLst>
                </p14:cNvPr>
                <p14:cNvContentPartPr/>
                <p14:nvPr/>
              </p14:nvContentPartPr>
              <p14:xfrm>
                <a:off x="5820199" y="408598"/>
                <a:ext cx="186120" cy="16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F2AEC1-2ADE-4D75-A8D6-6152CF0D8B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11199" y="399958"/>
                  <a:ext cx="20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761695-837C-4434-9B15-284F57A9AE29}"/>
                    </a:ext>
                  </a:extLst>
                </p14:cNvPr>
                <p14:cNvContentPartPr/>
                <p14:nvPr/>
              </p14:nvContentPartPr>
              <p14:xfrm>
                <a:off x="5975359" y="178198"/>
                <a:ext cx="274320" cy="37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761695-837C-4434-9B15-284F57A9A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66359" y="169558"/>
                  <a:ext cx="2919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E73B92-F287-4A8B-BB48-7FDD7EB9D61A}"/>
                    </a:ext>
                  </a:extLst>
                </p14:cNvPr>
                <p14:cNvContentPartPr/>
                <p14:nvPr/>
              </p14:nvContentPartPr>
              <p14:xfrm>
                <a:off x="6454159" y="70918"/>
                <a:ext cx="305640" cy="47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E73B92-F287-4A8B-BB48-7FDD7EB9D6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45159" y="62278"/>
                  <a:ext cx="323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4C79AA-8CBE-4FD3-BF72-1086A84A93F0}"/>
                    </a:ext>
                  </a:extLst>
                </p14:cNvPr>
                <p14:cNvContentPartPr/>
                <p14:nvPr/>
              </p14:nvContentPartPr>
              <p14:xfrm>
                <a:off x="6355159" y="315358"/>
                <a:ext cx="44820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4C79AA-8CBE-4FD3-BF72-1086A84A93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46159" y="306718"/>
                  <a:ext cx="465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6F028D-8F3A-4DB0-972D-68E9E41E50AC}"/>
                    </a:ext>
                  </a:extLst>
                </p14:cNvPr>
                <p14:cNvContentPartPr/>
                <p14:nvPr/>
              </p14:nvContentPartPr>
              <p14:xfrm>
                <a:off x="6730279" y="370798"/>
                <a:ext cx="176040" cy="11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6F028D-8F3A-4DB0-972D-68E9E41E50A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1639" y="362158"/>
                  <a:ext cx="193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552EFB-8746-49FF-B695-BBA23E89637A}"/>
                    </a:ext>
                  </a:extLst>
                </p14:cNvPr>
                <p14:cNvContentPartPr/>
                <p14:nvPr/>
              </p14:nvContentPartPr>
              <p14:xfrm>
                <a:off x="6900919" y="317518"/>
                <a:ext cx="221040" cy="230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552EFB-8746-49FF-B695-BBA23E8963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92279" y="308878"/>
                  <a:ext cx="238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433E4B-799A-47A9-88D8-DE7BCFD3128B}"/>
                    </a:ext>
                  </a:extLst>
                </p14:cNvPr>
                <p14:cNvContentPartPr/>
                <p14:nvPr/>
              </p14:nvContentPartPr>
              <p14:xfrm>
                <a:off x="7189999" y="118798"/>
                <a:ext cx="305280" cy="453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433E4B-799A-47A9-88D8-DE7BCFD312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0999" y="109798"/>
                  <a:ext cx="322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0217B4-64C9-46AA-B7D3-0494FB33E879}"/>
                    </a:ext>
                  </a:extLst>
                </p14:cNvPr>
                <p14:cNvContentPartPr/>
                <p14:nvPr/>
              </p14:nvContentPartPr>
              <p14:xfrm>
                <a:off x="7174159" y="320758"/>
                <a:ext cx="422640" cy="53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0217B4-64C9-46AA-B7D3-0494FB33E8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5159" y="311758"/>
                  <a:ext cx="440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0B7C77-F064-4D5E-882A-125CACEB1C02}"/>
                    </a:ext>
                  </a:extLst>
                </p14:cNvPr>
                <p14:cNvContentPartPr/>
                <p14:nvPr/>
              </p14:nvContentPartPr>
              <p14:xfrm>
                <a:off x="7375039" y="655918"/>
                <a:ext cx="117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0B7C77-F064-4D5E-882A-125CACEB1C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6039" y="646918"/>
                  <a:ext cx="135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9DD634-8FAC-44C8-858E-A62DBC4F789E}"/>
                    </a:ext>
                  </a:extLst>
                </p14:cNvPr>
                <p14:cNvContentPartPr/>
                <p14:nvPr/>
              </p14:nvContentPartPr>
              <p14:xfrm>
                <a:off x="7798039" y="375838"/>
                <a:ext cx="231840" cy="250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9DD634-8FAC-44C8-858E-A62DBC4F78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89399" y="367198"/>
                  <a:ext cx="249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8E7929-92EF-43E2-BB63-0D96D9BCB352}"/>
                    </a:ext>
                  </a:extLst>
                </p14:cNvPr>
                <p14:cNvContentPartPr/>
                <p14:nvPr/>
              </p14:nvContentPartPr>
              <p14:xfrm>
                <a:off x="8066239" y="463318"/>
                <a:ext cx="161280" cy="140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8E7929-92EF-43E2-BB63-0D96D9BCB3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57239" y="454678"/>
                  <a:ext cx="1789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02EA60-06F0-4C06-B541-FBC1952D6AAA}"/>
              </a:ext>
            </a:extLst>
          </p:cNvPr>
          <p:cNvGrpSpPr/>
          <p:nvPr/>
        </p:nvGrpSpPr>
        <p:grpSpPr>
          <a:xfrm>
            <a:off x="514519" y="1161718"/>
            <a:ext cx="780120" cy="478080"/>
            <a:chOff x="514519" y="1161718"/>
            <a:chExt cx="7801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8501F1-849F-4091-A34F-6F88027FC5E7}"/>
                    </a:ext>
                  </a:extLst>
                </p14:cNvPr>
                <p14:cNvContentPartPr/>
                <p14:nvPr/>
              </p14:nvContentPartPr>
              <p14:xfrm>
                <a:off x="514519" y="1354678"/>
                <a:ext cx="203760" cy="28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8501F1-849F-4091-A34F-6F88027FC5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5519" y="1346038"/>
                  <a:ext cx="221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50EFCC-C89A-4B04-8697-5A1A05147C8E}"/>
                    </a:ext>
                  </a:extLst>
                </p14:cNvPr>
                <p14:cNvContentPartPr/>
                <p14:nvPr/>
              </p14:nvContentPartPr>
              <p14:xfrm>
                <a:off x="643759" y="1161718"/>
                <a:ext cx="307440" cy="28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50EFCC-C89A-4B04-8697-5A1A05147C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5119" y="1152718"/>
                  <a:ext cx="325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25C988-7C18-4D9A-8CD0-2BB3EA5D7FB6}"/>
                    </a:ext>
                  </a:extLst>
                </p14:cNvPr>
                <p14:cNvContentPartPr/>
                <p14:nvPr/>
              </p14:nvContentPartPr>
              <p14:xfrm>
                <a:off x="1160359" y="1423798"/>
                <a:ext cx="133920" cy="1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25C988-7C18-4D9A-8CD0-2BB3EA5D7F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1359" y="1415158"/>
                  <a:ext cx="151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7526A8-C0AE-45FA-B935-923C17E8783C}"/>
                    </a:ext>
                  </a:extLst>
                </p14:cNvPr>
                <p14:cNvContentPartPr/>
                <p14:nvPr/>
              </p14:nvContentPartPr>
              <p14:xfrm>
                <a:off x="1130479" y="1502638"/>
                <a:ext cx="164160" cy="5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7526A8-C0AE-45FA-B935-923C17E878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1479" y="1493998"/>
                  <a:ext cx="1818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BB8394-933E-441F-AFA2-033FAF23AA9B}"/>
              </a:ext>
            </a:extLst>
          </p:cNvPr>
          <p:cNvGrpSpPr/>
          <p:nvPr/>
        </p:nvGrpSpPr>
        <p:grpSpPr>
          <a:xfrm>
            <a:off x="1765519" y="1219318"/>
            <a:ext cx="898560" cy="420480"/>
            <a:chOff x="1765519" y="1219318"/>
            <a:chExt cx="898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5CC25B-8F22-48A4-B3FD-881CC8B7A0F1}"/>
                    </a:ext>
                  </a:extLst>
                </p14:cNvPr>
                <p14:cNvContentPartPr/>
                <p14:nvPr/>
              </p14:nvContentPartPr>
              <p14:xfrm>
                <a:off x="1765519" y="1219318"/>
                <a:ext cx="453960" cy="42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5CC25B-8F22-48A4-B3FD-881CC8B7A0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6879" y="1210318"/>
                  <a:ext cx="471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31E5DB-0C08-4C8C-9E93-B575622E7EE6}"/>
                    </a:ext>
                  </a:extLst>
                </p14:cNvPr>
                <p14:cNvContentPartPr/>
                <p14:nvPr/>
              </p14:nvContentPartPr>
              <p14:xfrm>
                <a:off x="1881799" y="1452598"/>
                <a:ext cx="184680" cy="3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31E5DB-0C08-4C8C-9E93-B575622E7E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72799" y="1443958"/>
                  <a:ext cx="20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845CC4-72D6-4A29-805F-E77E0E982130}"/>
                    </a:ext>
                  </a:extLst>
                </p14:cNvPr>
                <p14:cNvContentPartPr/>
                <p14:nvPr/>
              </p14:nvContentPartPr>
              <p14:xfrm>
                <a:off x="2143519" y="1361518"/>
                <a:ext cx="235440" cy="255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845CC4-72D6-4A29-805F-E77E0E9821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4879" y="1352878"/>
                  <a:ext cx="253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442F11-4133-47BC-A052-33BF0353931D}"/>
                    </a:ext>
                  </a:extLst>
                </p14:cNvPr>
                <p14:cNvContentPartPr/>
                <p14:nvPr/>
              </p14:nvContentPartPr>
              <p14:xfrm>
                <a:off x="2330359" y="1411918"/>
                <a:ext cx="203400" cy="152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442F11-4133-47BC-A052-33BF035393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21359" y="1402918"/>
                  <a:ext cx="221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BFB811-16F9-46F3-8B16-86C84F05B0CF}"/>
                    </a:ext>
                  </a:extLst>
                </p14:cNvPr>
                <p14:cNvContentPartPr/>
                <p14:nvPr/>
              </p14:nvContentPartPr>
              <p14:xfrm>
                <a:off x="2506759" y="1441438"/>
                <a:ext cx="157320" cy="157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BFB811-16F9-46F3-8B16-86C84F05B0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98119" y="1432798"/>
                  <a:ext cx="1749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7440E5-5DB5-449D-AADA-5AF85534DBC1}"/>
              </a:ext>
            </a:extLst>
          </p:cNvPr>
          <p:cNvGrpSpPr/>
          <p:nvPr/>
        </p:nvGrpSpPr>
        <p:grpSpPr>
          <a:xfrm>
            <a:off x="3065839" y="947158"/>
            <a:ext cx="2161440" cy="942120"/>
            <a:chOff x="3065839" y="947158"/>
            <a:chExt cx="2161440" cy="9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B7C82A-A57D-4B57-89BC-227A143B58BB}"/>
                    </a:ext>
                  </a:extLst>
                </p14:cNvPr>
                <p14:cNvContentPartPr/>
                <p14:nvPr/>
              </p14:nvContentPartPr>
              <p14:xfrm>
                <a:off x="3065839" y="1362598"/>
                <a:ext cx="246240" cy="20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B7C82A-A57D-4B57-89BC-227A143B58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56839" y="1353598"/>
                  <a:ext cx="263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2325AA-4A5C-43A9-AB98-5606A21C094C}"/>
                    </a:ext>
                  </a:extLst>
                </p14:cNvPr>
                <p14:cNvContentPartPr/>
                <p14:nvPr/>
              </p14:nvContentPartPr>
              <p14:xfrm>
                <a:off x="3312439" y="1446838"/>
                <a:ext cx="3852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2325AA-4A5C-43A9-AB98-5606A21C09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03439" y="1438198"/>
                  <a:ext cx="56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4AA9D7-3BDD-4424-98F1-7B76DEA49C27}"/>
                    </a:ext>
                  </a:extLst>
                </p14:cNvPr>
                <p14:cNvContentPartPr/>
                <p14:nvPr/>
              </p14:nvContentPartPr>
              <p14:xfrm>
                <a:off x="3325399" y="1412638"/>
                <a:ext cx="321480" cy="47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4AA9D7-3BDD-4424-98F1-7B76DEA49C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16759" y="1403638"/>
                  <a:ext cx="339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B99FA2-1A91-4CF1-B9AA-F872F9303ADA}"/>
                    </a:ext>
                  </a:extLst>
                </p14:cNvPr>
                <p14:cNvContentPartPr/>
                <p14:nvPr/>
              </p14:nvContentPartPr>
              <p14:xfrm>
                <a:off x="3691159" y="1154158"/>
                <a:ext cx="160920" cy="41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B99FA2-1A91-4CF1-B9AA-F872F9303A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82519" y="1145158"/>
                  <a:ext cx="178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798DC1-2E32-4FA1-B9CF-83158F1FAB8C}"/>
                    </a:ext>
                  </a:extLst>
                </p14:cNvPr>
                <p14:cNvContentPartPr/>
                <p14:nvPr/>
              </p14:nvContentPartPr>
              <p14:xfrm>
                <a:off x="4059439" y="1064158"/>
                <a:ext cx="234720" cy="47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798DC1-2E32-4FA1-B9CF-83158F1FAB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50799" y="1055518"/>
                  <a:ext cx="2523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768966-2ADC-48B8-81FF-0C0DDA682F14}"/>
                    </a:ext>
                  </a:extLst>
                </p14:cNvPr>
                <p14:cNvContentPartPr/>
                <p14:nvPr/>
              </p14:nvContentPartPr>
              <p14:xfrm>
                <a:off x="3985279" y="1344598"/>
                <a:ext cx="280440" cy="43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768966-2ADC-48B8-81FF-0C0DDA682F1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6279" y="1335598"/>
                  <a:ext cx="298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76D853-E127-4DAE-AC88-E728B7D0A627}"/>
                    </a:ext>
                  </a:extLst>
                </p14:cNvPr>
                <p14:cNvContentPartPr/>
                <p14:nvPr/>
              </p14:nvContentPartPr>
              <p14:xfrm>
                <a:off x="4529239" y="1402918"/>
                <a:ext cx="121320" cy="11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76D853-E127-4DAE-AC88-E728B7D0A6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0599" y="1393918"/>
                  <a:ext cx="138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8CBE0F0-CA6C-4175-9544-4134A6149715}"/>
                    </a:ext>
                  </a:extLst>
                </p14:cNvPr>
                <p14:cNvContentPartPr/>
                <p14:nvPr/>
              </p14:nvContentPartPr>
              <p14:xfrm>
                <a:off x="4883839" y="947158"/>
                <a:ext cx="343440" cy="55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8CBE0F0-CA6C-4175-9544-4134A61497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74839" y="938158"/>
                  <a:ext cx="36108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C049C5-CCDF-4501-A1D5-7FC4CB7B8B2D}"/>
                    </a:ext>
                  </a:extLst>
                </p14:cNvPr>
                <p14:cNvContentPartPr/>
                <p14:nvPr/>
              </p14:nvContentPartPr>
              <p14:xfrm>
                <a:off x="4863319" y="1308598"/>
                <a:ext cx="284040" cy="7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C049C5-CCDF-4501-A1D5-7FC4CB7B8B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54679" y="1299598"/>
                  <a:ext cx="3016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1EABFD-9A17-4EE0-9B00-8DB1251ED746}"/>
              </a:ext>
            </a:extLst>
          </p:cNvPr>
          <p:cNvGrpSpPr/>
          <p:nvPr/>
        </p:nvGrpSpPr>
        <p:grpSpPr>
          <a:xfrm>
            <a:off x="5522839" y="869758"/>
            <a:ext cx="6090480" cy="688680"/>
            <a:chOff x="5522839" y="869758"/>
            <a:chExt cx="609048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87D65E-AEB6-4407-8571-B847C7C2274E}"/>
                    </a:ext>
                  </a:extLst>
                </p14:cNvPr>
                <p14:cNvContentPartPr/>
                <p14:nvPr/>
              </p14:nvContentPartPr>
              <p14:xfrm>
                <a:off x="5522839" y="1180798"/>
                <a:ext cx="156600" cy="27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87D65E-AEB6-4407-8571-B847C7C227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14199" y="1172158"/>
                  <a:ext cx="174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508E5D-8896-4BE8-AA35-A1A8C102F955}"/>
                    </a:ext>
                  </a:extLst>
                </p14:cNvPr>
                <p14:cNvContentPartPr/>
                <p14:nvPr/>
              </p14:nvContentPartPr>
              <p14:xfrm>
                <a:off x="5711119" y="1388878"/>
                <a:ext cx="30960" cy="3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508E5D-8896-4BE8-AA35-A1A8C102F9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02119" y="1379878"/>
                  <a:ext cx="48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0F9C0C-FD2F-44C4-AABE-2D94CBCB7924}"/>
                    </a:ext>
                  </a:extLst>
                </p14:cNvPr>
                <p14:cNvContentPartPr/>
                <p14:nvPr/>
              </p14:nvContentPartPr>
              <p14:xfrm>
                <a:off x="5861959" y="1189798"/>
                <a:ext cx="307800" cy="24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0F9C0C-FD2F-44C4-AABE-2D94CBCB79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3319" y="1180798"/>
                  <a:ext cx="325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C9F520-4F91-4314-9E93-D27A60CF207F}"/>
                    </a:ext>
                  </a:extLst>
                </p14:cNvPr>
                <p14:cNvContentPartPr/>
                <p14:nvPr/>
              </p14:nvContentPartPr>
              <p14:xfrm>
                <a:off x="6285319" y="1173958"/>
                <a:ext cx="18144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C9F520-4F91-4314-9E93-D27A60CF20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76319" y="1164958"/>
                  <a:ext cx="199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587871-871A-4937-824C-4278B6A6A1CD}"/>
                    </a:ext>
                  </a:extLst>
                </p14:cNvPr>
                <p14:cNvContentPartPr/>
                <p14:nvPr/>
              </p14:nvContentPartPr>
              <p14:xfrm>
                <a:off x="6392239" y="1086478"/>
                <a:ext cx="212760" cy="36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587871-871A-4937-824C-4278B6A6A1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83239" y="1077838"/>
                  <a:ext cx="230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D9B9F8-4927-4562-9500-B4438A055A35}"/>
                    </a:ext>
                  </a:extLst>
                </p14:cNvPr>
                <p14:cNvContentPartPr/>
                <p14:nvPr/>
              </p14:nvContentPartPr>
              <p14:xfrm>
                <a:off x="6877159" y="1270798"/>
                <a:ext cx="150480" cy="2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D9B9F8-4927-4562-9500-B4438A055A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68519" y="1262158"/>
                  <a:ext cx="168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335CCE-12AF-4786-9AF9-44DDCD99E9FE}"/>
                    </a:ext>
                  </a:extLst>
                </p14:cNvPr>
                <p14:cNvContentPartPr/>
                <p14:nvPr/>
              </p14:nvContentPartPr>
              <p14:xfrm>
                <a:off x="6929719" y="1362238"/>
                <a:ext cx="2484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335CCE-12AF-4786-9AF9-44DDCD99E9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1079" y="1353598"/>
                  <a:ext cx="266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BA77A6-F493-420A-9372-A3686889159A}"/>
                    </a:ext>
                  </a:extLst>
                </p14:cNvPr>
                <p14:cNvContentPartPr/>
                <p14:nvPr/>
              </p14:nvContentPartPr>
              <p14:xfrm>
                <a:off x="7281799" y="1151638"/>
                <a:ext cx="428040" cy="40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BA77A6-F493-420A-9372-A368688915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72799" y="1142638"/>
                  <a:ext cx="445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55F85C-8A37-4B04-B0C0-283B55B447D1}"/>
                    </a:ext>
                  </a:extLst>
                </p14:cNvPr>
                <p14:cNvContentPartPr/>
                <p14:nvPr/>
              </p14:nvContentPartPr>
              <p14:xfrm>
                <a:off x="7371079" y="1377358"/>
                <a:ext cx="160920" cy="46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55F85C-8A37-4B04-B0C0-283B55B447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62439" y="1368718"/>
                  <a:ext cx="17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5D3143-61D4-4BB1-A967-F26E5376674E}"/>
                    </a:ext>
                  </a:extLst>
                </p14:cNvPr>
                <p14:cNvContentPartPr/>
                <p14:nvPr/>
              </p14:nvContentPartPr>
              <p14:xfrm>
                <a:off x="7619839" y="1309318"/>
                <a:ext cx="187920" cy="140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5D3143-61D4-4BB1-A967-F26E537667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11199" y="1300318"/>
                  <a:ext cx="205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FCFEAEB-3CDB-4CD7-BC9E-A04DAF798A51}"/>
                    </a:ext>
                  </a:extLst>
                </p14:cNvPr>
                <p14:cNvContentPartPr/>
                <p14:nvPr/>
              </p14:nvContentPartPr>
              <p14:xfrm>
                <a:off x="7808479" y="1300318"/>
                <a:ext cx="157680" cy="157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FCFEAEB-3CDB-4CD7-BC9E-A04DAF798A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99479" y="1291678"/>
                  <a:ext cx="17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B2ECE1-F00E-4219-9435-EE128366F8B9}"/>
                    </a:ext>
                  </a:extLst>
                </p14:cNvPr>
                <p14:cNvContentPartPr/>
                <p14:nvPr/>
              </p14:nvContentPartPr>
              <p14:xfrm>
                <a:off x="7974079" y="1331638"/>
                <a:ext cx="169560" cy="11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B2ECE1-F00E-4219-9435-EE128366F8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65079" y="1322998"/>
                  <a:ext cx="187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D3BC2C-9840-489F-AB51-7E835138C509}"/>
                    </a:ext>
                  </a:extLst>
                </p14:cNvPr>
                <p14:cNvContentPartPr/>
                <p14:nvPr/>
              </p14:nvContentPartPr>
              <p14:xfrm>
                <a:off x="8413639" y="1046518"/>
                <a:ext cx="277920" cy="432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D3BC2C-9840-489F-AB51-7E835138C5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04639" y="1037518"/>
                  <a:ext cx="295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B194BE-28C2-4AAD-BA6A-1C33FEFBE019}"/>
                    </a:ext>
                  </a:extLst>
                </p14:cNvPr>
                <p14:cNvContentPartPr/>
                <p14:nvPr/>
              </p14:nvContentPartPr>
              <p14:xfrm>
                <a:off x="8579599" y="1295638"/>
                <a:ext cx="111600" cy="173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B194BE-28C2-4AAD-BA6A-1C33FEFBE0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70959" y="1286998"/>
                  <a:ext cx="129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0AEF99-5C57-46B0-8904-3C83B05D6FC7}"/>
                    </a:ext>
                  </a:extLst>
                </p14:cNvPr>
                <p14:cNvContentPartPr/>
                <p14:nvPr/>
              </p14:nvContentPartPr>
              <p14:xfrm>
                <a:off x="8772199" y="869758"/>
                <a:ext cx="514800" cy="65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0AEF99-5C57-46B0-8904-3C83B05D6F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63559" y="861118"/>
                  <a:ext cx="5324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0944D2-E7B8-4F20-B503-393E4D71157C}"/>
                    </a:ext>
                  </a:extLst>
                </p14:cNvPr>
                <p14:cNvContentPartPr/>
                <p14:nvPr/>
              </p14:nvContentPartPr>
              <p14:xfrm>
                <a:off x="8744119" y="1258198"/>
                <a:ext cx="383040" cy="12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0944D2-E7B8-4F20-B503-393E4D7115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35479" y="1249198"/>
                  <a:ext cx="40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28590F-B6C1-449B-BC71-67935F8A2A14}"/>
                    </a:ext>
                  </a:extLst>
                </p14:cNvPr>
                <p14:cNvContentPartPr/>
                <p14:nvPr/>
              </p14:nvContentPartPr>
              <p14:xfrm>
                <a:off x="9135079" y="931678"/>
                <a:ext cx="360000" cy="578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28590F-B6C1-449B-BC71-67935F8A2A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26439" y="922678"/>
                  <a:ext cx="37764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95324AD-0560-4AA1-B5D5-EF4ECE0F1F6C}"/>
                    </a:ext>
                  </a:extLst>
                </p14:cNvPr>
                <p14:cNvContentPartPr/>
                <p14:nvPr/>
              </p14:nvContentPartPr>
              <p14:xfrm>
                <a:off x="9125719" y="1250998"/>
                <a:ext cx="330120" cy="82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95324AD-0560-4AA1-B5D5-EF4ECE0F1F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16719" y="1242358"/>
                  <a:ext cx="347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E60A99-531C-411B-A3B6-96E21C43A6E2}"/>
                    </a:ext>
                  </a:extLst>
                </p14:cNvPr>
                <p14:cNvContentPartPr/>
                <p14:nvPr/>
              </p14:nvContentPartPr>
              <p14:xfrm>
                <a:off x="9613879" y="1373398"/>
                <a:ext cx="71640" cy="9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E60A99-531C-411B-A3B6-96E21C43A6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04879" y="1364758"/>
                  <a:ext cx="89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10DFB4-4F03-4B3C-A731-C612B2038DD5}"/>
                    </a:ext>
                  </a:extLst>
                </p14:cNvPr>
                <p14:cNvContentPartPr/>
                <p14:nvPr/>
              </p14:nvContentPartPr>
              <p14:xfrm>
                <a:off x="9788479" y="910798"/>
                <a:ext cx="438120" cy="599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10DFB4-4F03-4B3C-A731-C612B2038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79479" y="901798"/>
                  <a:ext cx="4557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6DE8D3-548A-4296-8E48-BC6261CBE516}"/>
                    </a:ext>
                  </a:extLst>
                </p14:cNvPr>
                <p14:cNvContentPartPr/>
                <p14:nvPr/>
              </p14:nvContentPartPr>
              <p14:xfrm>
                <a:off x="9762199" y="1255678"/>
                <a:ext cx="350640" cy="110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6DE8D3-548A-4296-8E48-BC6261CBE5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53199" y="1246678"/>
                  <a:ext cx="368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4D984E-A0DA-4898-960A-BC6C652C63B1}"/>
                    </a:ext>
                  </a:extLst>
                </p14:cNvPr>
                <p14:cNvContentPartPr/>
                <p14:nvPr/>
              </p14:nvContentPartPr>
              <p14:xfrm>
                <a:off x="10283119" y="1374478"/>
                <a:ext cx="170640" cy="56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4D984E-A0DA-4898-960A-BC6C652C63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74479" y="1365478"/>
                  <a:ext cx="188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32F7A11-55E5-449A-895D-115A1D9C052D}"/>
                    </a:ext>
                  </a:extLst>
                </p14:cNvPr>
                <p14:cNvContentPartPr/>
                <p14:nvPr/>
              </p14:nvContentPartPr>
              <p14:xfrm>
                <a:off x="10571119" y="1139758"/>
                <a:ext cx="236880" cy="335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2F7A11-55E5-449A-895D-115A1D9C05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62119" y="1130758"/>
                  <a:ext cx="25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0DCE4E-955F-42C0-8FB9-450B273616F5}"/>
                    </a:ext>
                  </a:extLst>
                </p14:cNvPr>
                <p14:cNvContentPartPr/>
                <p14:nvPr/>
              </p14:nvContentPartPr>
              <p14:xfrm>
                <a:off x="10755439" y="1407958"/>
                <a:ext cx="39240" cy="34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0DCE4E-955F-42C0-8FB9-450B273616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46439" y="1399318"/>
                  <a:ext cx="5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968B095-CF28-4A41-88A1-F9A50611D207}"/>
                    </a:ext>
                  </a:extLst>
                </p14:cNvPr>
                <p14:cNvContentPartPr/>
                <p14:nvPr/>
              </p14:nvContentPartPr>
              <p14:xfrm>
                <a:off x="10833919" y="1208158"/>
                <a:ext cx="314280" cy="256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968B095-CF28-4A41-88A1-F9A50611D2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25279" y="1199158"/>
                  <a:ext cx="331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A6EF5E-536A-4B62-9E55-CF773EA97C56}"/>
                    </a:ext>
                  </a:extLst>
                </p14:cNvPr>
                <p14:cNvContentPartPr/>
                <p14:nvPr/>
              </p14:nvContentPartPr>
              <p14:xfrm>
                <a:off x="11274919" y="1148398"/>
                <a:ext cx="173880" cy="16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FA6EF5E-536A-4B62-9E55-CF773EA97C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66279" y="1139758"/>
                  <a:ext cx="191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3523D70-81D8-487E-A85B-DAAD37789E17}"/>
                    </a:ext>
                  </a:extLst>
                </p14:cNvPr>
                <p14:cNvContentPartPr/>
                <p14:nvPr/>
              </p14:nvContentPartPr>
              <p14:xfrm>
                <a:off x="11347639" y="1138318"/>
                <a:ext cx="265680" cy="346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3523D70-81D8-487E-A85B-DAAD37789E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38999" y="1129318"/>
                  <a:ext cx="28332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D73B37-36F8-432F-A90A-6567F0BF6C00}"/>
              </a:ext>
            </a:extLst>
          </p:cNvPr>
          <p:cNvGrpSpPr/>
          <p:nvPr/>
        </p:nvGrpSpPr>
        <p:grpSpPr>
          <a:xfrm>
            <a:off x="6892639" y="1984678"/>
            <a:ext cx="216000" cy="159480"/>
            <a:chOff x="6892639" y="1984678"/>
            <a:chExt cx="2160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F6EB37-EB90-4089-88D3-7E312B2A89F6}"/>
                    </a:ext>
                  </a:extLst>
                </p14:cNvPr>
                <p14:cNvContentPartPr/>
                <p14:nvPr/>
              </p14:nvContentPartPr>
              <p14:xfrm>
                <a:off x="6901639" y="1984678"/>
                <a:ext cx="207000" cy="33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F6EB37-EB90-4089-88D3-7E312B2A89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92999" y="1975678"/>
                  <a:ext cx="224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4FE856-891E-436D-BB51-735572367756}"/>
                    </a:ext>
                  </a:extLst>
                </p14:cNvPr>
                <p14:cNvContentPartPr/>
                <p14:nvPr/>
              </p14:nvContentPartPr>
              <p14:xfrm>
                <a:off x="6892639" y="2112838"/>
                <a:ext cx="191880" cy="3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4FE856-891E-436D-BB51-73557236775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83639" y="2104198"/>
                  <a:ext cx="2095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453145F-62F0-4B77-A9E2-67EB9CCCF72B}"/>
              </a:ext>
            </a:extLst>
          </p:cNvPr>
          <p:cNvGrpSpPr/>
          <p:nvPr/>
        </p:nvGrpSpPr>
        <p:grpSpPr>
          <a:xfrm>
            <a:off x="7352719" y="1866958"/>
            <a:ext cx="1374120" cy="351000"/>
            <a:chOff x="7352719" y="1866958"/>
            <a:chExt cx="13741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66D991-3C75-4446-9B16-E5A5DB1C5C56}"/>
                    </a:ext>
                  </a:extLst>
                </p14:cNvPr>
                <p14:cNvContentPartPr/>
                <p14:nvPr/>
              </p14:nvContentPartPr>
              <p14:xfrm>
                <a:off x="7352719" y="2192038"/>
                <a:ext cx="22320" cy="25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66D991-3C75-4446-9B16-E5A5DB1C5C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43719" y="2183398"/>
                  <a:ext cx="3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EE8A8CA-657A-4D11-BFAE-60658E36268E}"/>
                    </a:ext>
                  </a:extLst>
                </p14:cNvPr>
                <p14:cNvContentPartPr/>
                <p14:nvPr/>
              </p14:nvContentPartPr>
              <p14:xfrm>
                <a:off x="7497439" y="1956598"/>
                <a:ext cx="144360" cy="230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EE8A8CA-657A-4D11-BFAE-60658E3626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88799" y="1947598"/>
                  <a:ext cx="162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75FE38-2EDF-43E7-BE11-9E3C4ADB78C1}"/>
                    </a:ext>
                  </a:extLst>
                </p14:cNvPr>
                <p14:cNvContentPartPr/>
                <p14:nvPr/>
              </p14:nvContentPartPr>
              <p14:xfrm>
                <a:off x="7678879" y="1995478"/>
                <a:ext cx="190080" cy="18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75FE38-2EDF-43E7-BE11-9E3C4ADB78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70239" y="1986838"/>
                  <a:ext cx="207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D28A10-B7CF-43DE-8FEC-1BF2855EB495}"/>
                    </a:ext>
                  </a:extLst>
                </p14:cNvPr>
                <p14:cNvContentPartPr/>
                <p14:nvPr/>
              </p14:nvContentPartPr>
              <p14:xfrm>
                <a:off x="7983439" y="1904038"/>
                <a:ext cx="319320" cy="240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D28A10-B7CF-43DE-8FEC-1BF2855EB4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4799" y="1895038"/>
                  <a:ext cx="33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711115-60AE-491A-AE3B-A0A8C915105E}"/>
                    </a:ext>
                  </a:extLst>
                </p14:cNvPr>
                <p14:cNvContentPartPr/>
                <p14:nvPr/>
              </p14:nvContentPartPr>
              <p14:xfrm>
                <a:off x="8401399" y="1866958"/>
                <a:ext cx="325440" cy="31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711115-60AE-491A-AE3B-A0A8C91510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92399" y="1857958"/>
                  <a:ext cx="34308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8AF423B8-9C4A-4D15-96D7-DD3F6772E4E6}"/>
              </a:ext>
            </a:extLst>
          </p:cNvPr>
          <p:cNvGrpSpPr/>
          <p:nvPr/>
        </p:nvGrpSpPr>
        <p:grpSpPr>
          <a:xfrm>
            <a:off x="549799" y="2833198"/>
            <a:ext cx="11109240" cy="3886200"/>
            <a:chOff x="549799" y="2833198"/>
            <a:chExt cx="11109240" cy="38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5687F3-7A8D-481A-9BB8-5A1817C9ED34}"/>
                    </a:ext>
                  </a:extLst>
                </p14:cNvPr>
                <p14:cNvContentPartPr/>
                <p14:nvPr/>
              </p14:nvContentPartPr>
              <p14:xfrm>
                <a:off x="6602839" y="3012838"/>
                <a:ext cx="171720" cy="254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5687F3-7A8D-481A-9BB8-5A1817C9ED3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93839" y="3004198"/>
                  <a:ext cx="189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F80718C-0AEC-401C-BB0D-F064E9D72832}"/>
                    </a:ext>
                  </a:extLst>
                </p14:cNvPr>
                <p14:cNvContentPartPr/>
                <p14:nvPr/>
              </p14:nvContentPartPr>
              <p14:xfrm>
                <a:off x="6682039" y="2833198"/>
                <a:ext cx="371160" cy="261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F80718C-0AEC-401C-BB0D-F064E9D728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73399" y="2824558"/>
                  <a:ext cx="388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4F02C34-7928-44DD-828E-2969EC428F80}"/>
                    </a:ext>
                  </a:extLst>
                </p14:cNvPr>
                <p14:cNvContentPartPr/>
                <p14:nvPr/>
              </p14:nvContentPartPr>
              <p14:xfrm>
                <a:off x="7155079" y="2969278"/>
                <a:ext cx="248040" cy="20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4F02C34-7928-44DD-828E-2969EC428F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6439" y="2960278"/>
                  <a:ext cx="26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1B5D18-3D1C-4847-95F5-F9E40C2FA68F}"/>
                    </a:ext>
                  </a:extLst>
                </p14:cNvPr>
                <p14:cNvContentPartPr/>
                <p14:nvPr/>
              </p14:nvContentPartPr>
              <p14:xfrm>
                <a:off x="7629199" y="2973958"/>
                <a:ext cx="238320" cy="19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1B5D18-3D1C-4847-95F5-F9E40C2FA6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20559" y="2964958"/>
                  <a:ext cx="255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3777EE-DBD7-451E-85CE-808B8C35233F}"/>
                    </a:ext>
                  </a:extLst>
                </p14:cNvPr>
                <p14:cNvContentPartPr/>
                <p14:nvPr/>
              </p14:nvContentPartPr>
              <p14:xfrm>
                <a:off x="8003599" y="3152878"/>
                <a:ext cx="32400" cy="2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3777EE-DBD7-451E-85CE-808B8C3523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94599" y="3144238"/>
                  <a:ext cx="5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B8A71A-0CEF-4AFC-9655-666453997B4A}"/>
                    </a:ext>
                  </a:extLst>
                </p14:cNvPr>
                <p14:cNvContentPartPr/>
                <p14:nvPr/>
              </p14:nvContentPartPr>
              <p14:xfrm>
                <a:off x="8194399" y="2935798"/>
                <a:ext cx="140400" cy="256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B8A71A-0CEF-4AFC-9655-666453997B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5399" y="2927158"/>
                  <a:ext cx="158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5E3D9F3-DFD6-4961-9F61-C6774326A075}"/>
                    </a:ext>
                  </a:extLst>
                </p14:cNvPr>
                <p14:cNvContentPartPr/>
                <p14:nvPr/>
              </p14:nvContentPartPr>
              <p14:xfrm>
                <a:off x="6530839" y="3644638"/>
                <a:ext cx="73440" cy="15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5E3D9F3-DFD6-4961-9F61-C6774326A0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22199" y="3635638"/>
                  <a:ext cx="91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989B2FE-A1B0-4EE8-97C3-3DD495293C51}"/>
                    </a:ext>
                  </a:extLst>
                </p14:cNvPr>
                <p14:cNvContentPartPr/>
                <p14:nvPr/>
              </p14:nvContentPartPr>
              <p14:xfrm>
                <a:off x="6673399" y="3576598"/>
                <a:ext cx="7920" cy="19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989B2FE-A1B0-4EE8-97C3-3DD495293C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64759" y="3567598"/>
                  <a:ext cx="25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82B95A4-6A25-4CC3-ACD5-7C8C5FADB965}"/>
                    </a:ext>
                  </a:extLst>
                </p14:cNvPr>
                <p14:cNvContentPartPr/>
                <p14:nvPr/>
              </p14:nvContentPartPr>
              <p14:xfrm>
                <a:off x="6673399" y="3556078"/>
                <a:ext cx="229680" cy="273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82B95A4-6A25-4CC3-ACD5-7C8C5FADB9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64759" y="3547078"/>
                  <a:ext cx="247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C294569-20D4-44C4-BC4B-6031BAB9ADE6}"/>
                    </a:ext>
                  </a:extLst>
                </p14:cNvPr>
                <p14:cNvContentPartPr/>
                <p14:nvPr/>
              </p14:nvContentPartPr>
              <p14:xfrm>
                <a:off x="7291519" y="3439078"/>
                <a:ext cx="223560" cy="374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C294569-20D4-44C4-BC4B-6031BAB9AD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82879" y="3430438"/>
                  <a:ext cx="241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302CB7B-CD59-4228-BE9A-3FD2F8977C3D}"/>
                    </a:ext>
                  </a:extLst>
                </p14:cNvPr>
                <p14:cNvContentPartPr/>
                <p14:nvPr/>
              </p14:nvContentPartPr>
              <p14:xfrm>
                <a:off x="7462519" y="3607558"/>
                <a:ext cx="253080" cy="146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302CB7B-CD59-4228-BE9A-3FD2F8977C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53519" y="3598558"/>
                  <a:ext cx="27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D70F8D1-008D-4C4B-B125-1ECCB9A82537}"/>
                    </a:ext>
                  </a:extLst>
                </p14:cNvPr>
                <p14:cNvContentPartPr/>
                <p14:nvPr/>
              </p14:nvContentPartPr>
              <p14:xfrm>
                <a:off x="7786159" y="3599638"/>
                <a:ext cx="186120" cy="180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D70F8D1-008D-4C4B-B125-1ECCB9A825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77519" y="3590998"/>
                  <a:ext cx="203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D572CB9-4B59-436E-A93F-9CD44E5B344D}"/>
                    </a:ext>
                  </a:extLst>
                </p14:cNvPr>
                <p14:cNvContentPartPr/>
                <p14:nvPr/>
              </p14:nvContentPartPr>
              <p14:xfrm>
                <a:off x="7864639" y="3614038"/>
                <a:ext cx="285840" cy="38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D572CB9-4B59-436E-A93F-9CD44E5B34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55639" y="3605038"/>
                  <a:ext cx="3034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9975C41-FEC0-4099-A52D-6EBCC6CB383D}"/>
                    </a:ext>
                  </a:extLst>
                </p14:cNvPr>
                <p14:cNvContentPartPr/>
                <p14:nvPr/>
              </p14:nvContentPartPr>
              <p14:xfrm>
                <a:off x="8182159" y="3598918"/>
                <a:ext cx="217440" cy="15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9975C41-FEC0-4099-A52D-6EBCC6CB38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73519" y="3590278"/>
                  <a:ext cx="235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AAF5E38-7442-49D3-8420-D4B7C19BA91A}"/>
                    </a:ext>
                  </a:extLst>
                </p14:cNvPr>
                <p14:cNvContentPartPr/>
                <p14:nvPr/>
              </p14:nvContentPartPr>
              <p14:xfrm>
                <a:off x="8411839" y="3580918"/>
                <a:ext cx="231480" cy="178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AAF5E38-7442-49D3-8420-D4B7C19BA9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02839" y="3572278"/>
                  <a:ext cx="249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09480F4-3DA7-42FE-B17F-8EBA225A135B}"/>
                    </a:ext>
                  </a:extLst>
                </p14:cNvPr>
                <p14:cNvContentPartPr/>
                <p14:nvPr/>
              </p14:nvContentPartPr>
              <p14:xfrm>
                <a:off x="8884879" y="3264118"/>
                <a:ext cx="317880" cy="514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09480F4-3DA7-42FE-B17F-8EBA225A13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75879" y="3255478"/>
                  <a:ext cx="335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E83CAF-8773-4889-9216-BE549BFA9CBF}"/>
                    </a:ext>
                  </a:extLst>
                </p14:cNvPr>
                <p14:cNvContentPartPr/>
                <p14:nvPr/>
              </p14:nvContentPartPr>
              <p14:xfrm>
                <a:off x="8871919" y="3470758"/>
                <a:ext cx="364320" cy="102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E83CAF-8773-4889-9216-BE549BFA9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62919" y="3461758"/>
                  <a:ext cx="381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DBEF383-4DB0-4042-B70B-A0DE2BC9E595}"/>
                    </a:ext>
                  </a:extLst>
                </p14:cNvPr>
                <p14:cNvContentPartPr/>
                <p14:nvPr/>
              </p14:nvContentPartPr>
              <p14:xfrm>
                <a:off x="9217519" y="3288238"/>
                <a:ext cx="268920" cy="40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DBEF383-4DB0-4042-B70B-A0DE2BC9E59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08879" y="3279598"/>
                  <a:ext cx="286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F2CDDC2-4E00-47EA-9C03-2A72A07EB8F2}"/>
                    </a:ext>
                  </a:extLst>
                </p14:cNvPr>
                <p14:cNvContentPartPr/>
                <p14:nvPr/>
              </p14:nvContentPartPr>
              <p14:xfrm>
                <a:off x="9439999" y="3556078"/>
                <a:ext cx="156960" cy="137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F2CDDC2-4E00-47EA-9C03-2A72A07EB8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31359" y="3547078"/>
                  <a:ext cx="17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A89235-2FD8-4BF4-B9D0-FC31BC9A8D5E}"/>
                    </a:ext>
                  </a:extLst>
                </p14:cNvPr>
                <p14:cNvContentPartPr/>
                <p14:nvPr/>
              </p14:nvContentPartPr>
              <p14:xfrm>
                <a:off x="9624679" y="3601078"/>
                <a:ext cx="174960" cy="82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A89235-2FD8-4BF4-B9D0-FC31BC9A8D5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16039" y="3592078"/>
                  <a:ext cx="192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02B6D80-F7D1-40B1-A39A-82AEEBAF9E3E}"/>
                    </a:ext>
                  </a:extLst>
                </p14:cNvPr>
                <p14:cNvContentPartPr/>
                <p14:nvPr/>
              </p14:nvContentPartPr>
              <p14:xfrm>
                <a:off x="10110319" y="3498478"/>
                <a:ext cx="211680" cy="174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02B6D80-F7D1-40B1-A39A-82AEEBAF9E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01679" y="3489478"/>
                  <a:ext cx="22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8C08EB6-EBE0-4557-9F75-A9ED4C4AB702}"/>
                    </a:ext>
                  </a:extLst>
                </p14:cNvPr>
                <p14:cNvContentPartPr/>
                <p14:nvPr/>
              </p14:nvContentPartPr>
              <p14:xfrm>
                <a:off x="10512079" y="3356998"/>
                <a:ext cx="143280" cy="286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8C08EB6-EBE0-4557-9F75-A9ED4C4AB7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03439" y="3347998"/>
                  <a:ext cx="160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1D0CD8-2B33-4087-A14B-428F54803D90}"/>
                    </a:ext>
                  </a:extLst>
                </p14:cNvPr>
                <p14:cNvContentPartPr/>
                <p14:nvPr/>
              </p14:nvContentPartPr>
              <p14:xfrm>
                <a:off x="10672279" y="3276718"/>
                <a:ext cx="225000" cy="382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1D0CD8-2B33-4087-A14B-428F54803D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63639" y="3268078"/>
                  <a:ext cx="242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B2F36C-C998-4D22-B9BA-730067800A57}"/>
                    </a:ext>
                  </a:extLst>
                </p14:cNvPr>
                <p14:cNvContentPartPr/>
                <p14:nvPr/>
              </p14:nvContentPartPr>
              <p14:xfrm>
                <a:off x="661759" y="2955238"/>
                <a:ext cx="479160" cy="433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B2F36C-C998-4D22-B9BA-730067800A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3119" y="2946238"/>
                  <a:ext cx="496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29BB96-51D5-422B-93B7-197E9B96507B}"/>
                    </a:ext>
                  </a:extLst>
                </p14:cNvPr>
                <p14:cNvContentPartPr/>
                <p14:nvPr/>
              </p14:nvContentPartPr>
              <p14:xfrm>
                <a:off x="668959" y="3193198"/>
                <a:ext cx="229680" cy="4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29BB96-51D5-422B-93B7-197E9B9650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9959" y="3184198"/>
                  <a:ext cx="247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BF453-A65A-461B-AE66-818C09FA8DC9}"/>
                    </a:ext>
                  </a:extLst>
                </p14:cNvPr>
                <p14:cNvContentPartPr/>
                <p14:nvPr/>
              </p14:nvContentPartPr>
              <p14:xfrm>
                <a:off x="901519" y="3198958"/>
                <a:ext cx="193320" cy="118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BF453-A65A-461B-AE66-818C09FA8D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2519" y="3189958"/>
                  <a:ext cx="21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F677C1B-6A8C-475C-8B86-E25662637883}"/>
                    </a:ext>
                  </a:extLst>
                </p14:cNvPr>
                <p14:cNvContentPartPr/>
                <p14:nvPr/>
              </p14:nvContentPartPr>
              <p14:xfrm>
                <a:off x="1186999" y="3197878"/>
                <a:ext cx="80640" cy="10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F677C1B-6A8C-475C-8B86-E2566263788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77999" y="3188878"/>
                  <a:ext cx="98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C5FD84D-2965-404B-9603-8B6E7591612E}"/>
                    </a:ext>
                  </a:extLst>
                </p14:cNvPr>
                <p14:cNvContentPartPr/>
                <p14:nvPr/>
              </p14:nvContentPartPr>
              <p14:xfrm>
                <a:off x="1391119" y="3030478"/>
                <a:ext cx="148680" cy="310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C5FD84D-2965-404B-9603-8B6E759161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82119" y="3021478"/>
                  <a:ext cx="166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FB1D3F-9D3E-4CD7-B334-0FC7BC761C26}"/>
                    </a:ext>
                  </a:extLst>
                </p14:cNvPr>
                <p14:cNvContentPartPr/>
                <p14:nvPr/>
              </p14:nvContentPartPr>
              <p14:xfrm>
                <a:off x="1932559" y="2924998"/>
                <a:ext cx="281520" cy="43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FB1D3F-9D3E-4CD7-B334-0FC7BC761C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23559" y="2916358"/>
                  <a:ext cx="299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2D998E-92A7-409D-8ECB-CCF59F3CD3D7}"/>
                    </a:ext>
                  </a:extLst>
                </p14:cNvPr>
                <p14:cNvContentPartPr/>
                <p14:nvPr/>
              </p14:nvContentPartPr>
              <p14:xfrm>
                <a:off x="1816999" y="3127678"/>
                <a:ext cx="412560" cy="66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2D998E-92A7-409D-8ECB-CCF59F3CD3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08359" y="3118678"/>
                  <a:ext cx="430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9CD3B9-E5BC-4A54-8226-7DAA60BAA3E7}"/>
                    </a:ext>
                  </a:extLst>
                </p14:cNvPr>
                <p14:cNvContentPartPr/>
                <p14:nvPr/>
              </p14:nvContentPartPr>
              <p14:xfrm>
                <a:off x="2133799" y="3202558"/>
                <a:ext cx="150120" cy="149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9CD3B9-E5BC-4A54-8226-7DAA60BAA3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25159" y="3193918"/>
                  <a:ext cx="167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544C2F-37CD-4E8B-9DE2-9CCE99617C59}"/>
                    </a:ext>
                  </a:extLst>
                </p14:cNvPr>
                <p14:cNvContentPartPr/>
                <p14:nvPr/>
              </p14:nvContentPartPr>
              <p14:xfrm>
                <a:off x="2648959" y="3101038"/>
                <a:ext cx="262800" cy="239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544C2F-37CD-4E8B-9DE2-9CCE99617C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40319" y="3092038"/>
                  <a:ext cx="280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3C7ED6-53D4-4294-85E5-9EBEE743033A}"/>
                    </a:ext>
                  </a:extLst>
                </p14:cNvPr>
                <p14:cNvContentPartPr/>
                <p14:nvPr/>
              </p14:nvContentPartPr>
              <p14:xfrm>
                <a:off x="2868199" y="3168358"/>
                <a:ext cx="227880" cy="161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3C7ED6-53D4-4294-85E5-9EBEE743033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59559" y="3159718"/>
                  <a:ext cx="245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D25CF1D-415A-4F7A-BDE3-DC78E9FFA7B2}"/>
                    </a:ext>
                  </a:extLst>
                </p14:cNvPr>
                <p14:cNvContentPartPr/>
                <p14:nvPr/>
              </p14:nvContentPartPr>
              <p14:xfrm>
                <a:off x="2949919" y="3198598"/>
                <a:ext cx="344520" cy="544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D25CF1D-415A-4F7A-BDE3-DC78E9FFA7B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41279" y="3189598"/>
                  <a:ext cx="3621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E64D616-5BEB-4717-8866-847613E448E0}"/>
                    </a:ext>
                  </a:extLst>
                </p14:cNvPr>
                <p14:cNvContentPartPr/>
                <p14:nvPr/>
              </p14:nvContentPartPr>
              <p14:xfrm>
                <a:off x="3331159" y="3024718"/>
                <a:ext cx="8640" cy="23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E64D616-5BEB-4717-8866-847613E448E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22519" y="3015718"/>
                  <a:ext cx="2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63B65C-3239-4AC9-9428-5F7960FAD300}"/>
                    </a:ext>
                  </a:extLst>
                </p14:cNvPr>
                <p14:cNvContentPartPr/>
                <p14:nvPr/>
              </p14:nvContentPartPr>
              <p14:xfrm>
                <a:off x="3339799" y="3173758"/>
                <a:ext cx="196560" cy="160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63B65C-3239-4AC9-9428-5F7960FAD3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31159" y="3165118"/>
                  <a:ext cx="214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5996AB-1337-46FA-BFF8-A07A2AD7AE69}"/>
                    </a:ext>
                  </a:extLst>
                </p14:cNvPr>
                <p14:cNvContentPartPr/>
                <p14:nvPr/>
              </p14:nvContentPartPr>
              <p14:xfrm>
                <a:off x="3578479" y="2864158"/>
                <a:ext cx="618480" cy="515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5996AB-1337-46FA-BFF8-A07A2AD7AE6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69839" y="2855158"/>
                  <a:ext cx="6361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F28792-57EF-4135-BEF6-3DF7B13C997A}"/>
                    </a:ext>
                  </a:extLst>
                </p14:cNvPr>
                <p14:cNvContentPartPr/>
                <p14:nvPr/>
              </p14:nvContentPartPr>
              <p14:xfrm>
                <a:off x="3787999" y="3137398"/>
                <a:ext cx="336960" cy="5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F28792-57EF-4135-BEF6-3DF7B13C99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79359" y="3128758"/>
                  <a:ext cx="354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A5FA0A-7DC9-4E30-AE05-6A70610A8287}"/>
                    </a:ext>
                  </a:extLst>
                </p14:cNvPr>
                <p14:cNvContentPartPr/>
                <p14:nvPr/>
              </p14:nvContentPartPr>
              <p14:xfrm>
                <a:off x="4457599" y="2914198"/>
                <a:ext cx="263520" cy="428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A5FA0A-7DC9-4E30-AE05-6A70610A828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48959" y="2905198"/>
                  <a:ext cx="2811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67F5F8-FDFE-43D9-92D0-585206AB8207}"/>
                    </a:ext>
                  </a:extLst>
                </p14:cNvPr>
                <p14:cNvContentPartPr/>
                <p14:nvPr/>
              </p14:nvContentPartPr>
              <p14:xfrm>
                <a:off x="4781959" y="3111118"/>
                <a:ext cx="210600" cy="180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67F5F8-FDFE-43D9-92D0-585206AB82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73319" y="3102478"/>
                  <a:ext cx="22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4F1807-B692-4C10-A957-0CAC8AEC187E}"/>
                    </a:ext>
                  </a:extLst>
                </p14:cNvPr>
                <p14:cNvContentPartPr/>
                <p14:nvPr/>
              </p14:nvContentPartPr>
              <p14:xfrm>
                <a:off x="5050159" y="3119038"/>
                <a:ext cx="192240" cy="167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4F1807-B692-4C10-A957-0CAC8AEC18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41519" y="3110038"/>
                  <a:ext cx="20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877C848-5D2E-4C79-8ED3-44873913C66B}"/>
                    </a:ext>
                  </a:extLst>
                </p14:cNvPr>
                <p14:cNvContentPartPr/>
                <p14:nvPr/>
              </p14:nvContentPartPr>
              <p14:xfrm>
                <a:off x="5296039" y="3137038"/>
                <a:ext cx="194400" cy="126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877C848-5D2E-4C79-8ED3-44873913C6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87039" y="3128038"/>
                  <a:ext cx="212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2EE633-F9AC-49C2-81E9-56B93C5C9A96}"/>
                    </a:ext>
                  </a:extLst>
                </p14:cNvPr>
                <p14:cNvContentPartPr/>
                <p14:nvPr/>
              </p14:nvContentPartPr>
              <p14:xfrm>
                <a:off x="5565679" y="3118318"/>
                <a:ext cx="241560" cy="132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2EE633-F9AC-49C2-81E9-56B93C5C9A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56679" y="3109318"/>
                  <a:ext cx="259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18FE2B4-FF86-43C6-9706-5F538CE95C63}"/>
                    </a:ext>
                  </a:extLst>
                </p14:cNvPr>
                <p14:cNvContentPartPr/>
                <p14:nvPr/>
              </p14:nvContentPartPr>
              <p14:xfrm>
                <a:off x="5808679" y="3061798"/>
                <a:ext cx="151200" cy="191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18FE2B4-FF86-43C6-9706-5F538CE95C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99679" y="3052798"/>
                  <a:ext cx="168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2D222FF-FCA5-4F86-B1A1-C39F15583482}"/>
                    </a:ext>
                  </a:extLst>
                </p14:cNvPr>
                <p14:cNvContentPartPr/>
                <p14:nvPr/>
              </p14:nvContentPartPr>
              <p14:xfrm>
                <a:off x="6023239" y="3068998"/>
                <a:ext cx="211680" cy="178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2D222FF-FCA5-4F86-B1A1-C39F155834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14599" y="3059998"/>
                  <a:ext cx="229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62A9CCD-E47B-4CF3-A395-7DC73D94786B}"/>
                    </a:ext>
                  </a:extLst>
                </p14:cNvPr>
                <p14:cNvContentPartPr/>
                <p14:nvPr/>
              </p14:nvContentPartPr>
              <p14:xfrm>
                <a:off x="549799" y="3856678"/>
                <a:ext cx="378360" cy="329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62A9CCD-E47B-4CF3-A395-7DC73D9478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1159" y="3848038"/>
                  <a:ext cx="396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5207AA-6B8E-41AF-AD8F-83C22F272EE5}"/>
                    </a:ext>
                  </a:extLst>
                </p14:cNvPr>
                <p14:cNvContentPartPr/>
                <p14:nvPr/>
              </p14:nvContentPartPr>
              <p14:xfrm>
                <a:off x="985399" y="4019038"/>
                <a:ext cx="161640" cy="153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5207AA-6B8E-41AF-AD8F-83C22F272EE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6759" y="4010038"/>
                  <a:ext cx="179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79A6097-9B96-4B15-8F49-6215C3C5CF1A}"/>
                    </a:ext>
                  </a:extLst>
                </p14:cNvPr>
                <p14:cNvContentPartPr/>
                <p14:nvPr/>
              </p14:nvContentPartPr>
              <p14:xfrm>
                <a:off x="1221559" y="3946318"/>
                <a:ext cx="231480" cy="21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79A6097-9B96-4B15-8F49-6215C3C5CF1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12559" y="3937318"/>
                  <a:ext cx="249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38C26A7-820C-4F59-B3C9-99F70970F2B4}"/>
                    </a:ext>
                  </a:extLst>
                </p14:cNvPr>
                <p14:cNvContentPartPr/>
                <p14:nvPr/>
              </p14:nvContentPartPr>
              <p14:xfrm>
                <a:off x="1775599" y="3866758"/>
                <a:ext cx="137160" cy="267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38C26A7-820C-4F59-B3C9-99F70970F2B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66599" y="3857758"/>
                  <a:ext cx="1548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3B51E66-4876-45CF-A8EA-3579FD6A2CEF}"/>
                    </a:ext>
                  </a:extLst>
                </p14:cNvPr>
                <p14:cNvContentPartPr/>
                <p14:nvPr/>
              </p14:nvContentPartPr>
              <p14:xfrm>
                <a:off x="1867399" y="3691798"/>
                <a:ext cx="333720" cy="252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3B51E66-4876-45CF-A8EA-3579FD6A2C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58399" y="3683158"/>
                  <a:ext cx="351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678AC2-26F8-4451-AD2E-8F89A8DE4AEB}"/>
                    </a:ext>
                  </a:extLst>
                </p14:cNvPr>
                <p14:cNvContentPartPr/>
                <p14:nvPr/>
              </p14:nvContentPartPr>
              <p14:xfrm>
                <a:off x="2219119" y="3971158"/>
                <a:ext cx="163440" cy="24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678AC2-26F8-4451-AD2E-8F89A8DE4AE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10119" y="3962518"/>
                  <a:ext cx="181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512FAFE-AA72-45DD-9107-18FEBE04EA5E}"/>
                    </a:ext>
                  </a:extLst>
                </p14:cNvPr>
                <p14:cNvContentPartPr/>
                <p14:nvPr/>
              </p14:nvContentPartPr>
              <p14:xfrm>
                <a:off x="2607919" y="3787198"/>
                <a:ext cx="288000" cy="22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512FAFE-AA72-45DD-9107-18FEBE04EA5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99279" y="3778558"/>
                  <a:ext cx="305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41B985-C3BA-4CB6-A60A-292824D22123}"/>
                    </a:ext>
                  </a:extLst>
                </p14:cNvPr>
                <p14:cNvContentPartPr/>
                <p14:nvPr/>
              </p14:nvContentPartPr>
              <p14:xfrm>
                <a:off x="2860999" y="3857758"/>
                <a:ext cx="168120" cy="133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41B985-C3BA-4CB6-A60A-292824D221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52359" y="3848758"/>
                  <a:ext cx="185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66223A7-96A7-4FA3-BE03-22E6505AA6B9}"/>
                    </a:ext>
                  </a:extLst>
                </p14:cNvPr>
                <p14:cNvContentPartPr/>
                <p14:nvPr/>
              </p14:nvContentPartPr>
              <p14:xfrm>
                <a:off x="3174559" y="3603598"/>
                <a:ext cx="174600" cy="344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66223A7-96A7-4FA3-BE03-22E6505AA6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65919" y="3594598"/>
                  <a:ext cx="192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42CBF00-1B9F-4C2C-803B-24BD2FB3F3B2}"/>
                    </a:ext>
                  </a:extLst>
                </p14:cNvPr>
                <p14:cNvContentPartPr/>
                <p14:nvPr/>
              </p14:nvContentPartPr>
              <p14:xfrm>
                <a:off x="3336199" y="3777478"/>
                <a:ext cx="149040" cy="186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42CBF00-1B9F-4C2C-803B-24BD2FB3F3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27199" y="3768478"/>
                  <a:ext cx="166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D02868-7745-4CC3-B8EA-EA0C2E6BC509}"/>
                    </a:ext>
                  </a:extLst>
                </p14:cNvPr>
                <p14:cNvContentPartPr/>
                <p14:nvPr/>
              </p14:nvContentPartPr>
              <p14:xfrm>
                <a:off x="3540679" y="3772438"/>
                <a:ext cx="192240" cy="216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D02868-7745-4CC3-B8EA-EA0C2E6BC5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32039" y="3763798"/>
                  <a:ext cx="209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CA40F87-FA47-46DF-89E4-0FB1B71A5478}"/>
                    </a:ext>
                  </a:extLst>
                </p14:cNvPr>
                <p14:cNvContentPartPr/>
                <p14:nvPr/>
              </p14:nvContentPartPr>
              <p14:xfrm>
                <a:off x="4074559" y="3786478"/>
                <a:ext cx="162000" cy="15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CA40F87-FA47-46DF-89E4-0FB1B71A54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65919" y="3777478"/>
                  <a:ext cx="179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CCE40A-8CF4-441A-9868-6C7BE83C9016}"/>
                    </a:ext>
                  </a:extLst>
                </p14:cNvPr>
                <p14:cNvContentPartPr/>
                <p14:nvPr/>
              </p14:nvContentPartPr>
              <p14:xfrm>
                <a:off x="4373719" y="3427558"/>
                <a:ext cx="349920" cy="528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CCE40A-8CF4-441A-9868-6C7BE83C90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64719" y="3418918"/>
                  <a:ext cx="3675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BD6D04A-BC86-4616-A239-95579F19503A}"/>
                    </a:ext>
                  </a:extLst>
                </p14:cNvPr>
                <p14:cNvContentPartPr/>
                <p14:nvPr/>
              </p14:nvContentPartPr>
              <p14:xfrm>
                <a:off x="4412959" y="3787198"/>
                <a:ext cx="176040" cy="44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BD6D04A-BC86-4616-A239-95579F1950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04319" y="3778198"/>
                  <a:ext cx="193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2B2E274-C2FA-471E-B061-351DD0E6E2D4}"/>
                    </a:ext>
                  </a:extLst>
                </p14:cNvPr>
                <p14:cNvContentPartPr/>
                <p14:nvPr/>
              </p14:nvContentPartPr>
              <p14:xfrm>
                <a:off x="4858279" y="3852358"/>
                <a:ext cx="2844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2B2E274-C2FA-471E-B061-351DD0E6E2D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49639" y="3843718"/>
                  <a:ext cx="46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B1F7D38-AA15-43BA-A880-86B9A19C7868}"/>
                    </a:ext>
                  </a:extLst>
                </p14:cNvPr>
                <p14:cNvContentPartPr/>
                <p14:nvPr/>
              </p14:nvContentPartPr>
              <p14:xfrm>
                <a:off x="5085799" y="3652918"/>
                <a:ext cx="142560" cy="209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B1F7D38-AA15-43BA-A880-86B9A19C78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77159" y="3644278"/>
                  <a:ext cx="160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E56B33-0B37-4753-9B3D-C10A425CB3D1}"/>
                    </a:ext>
                  </a:extLst>
                </p14:cNvPr>
                <p14:cNvContentPartPr/>
                <p14:nvPr/>
              </p14:nvContentPartPr>
              <p14:xfrm>
                <a:off x="5270119" y="3661558"/>
                <a:ext cx="158400" cy="20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E56B33-0B37-4753-9B3D-C10A425CB3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61479" y="3652918"/>
                  <a:ext cx="17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15E6BF-C486-4F6B-A289-188A3D130186}"/>
                    </a:ext>
                  </a:extLst>
                </p14:cNvPr>
                <p14:cNvContentPartPr/>
                <p14:nvPr/>
              </p14:nvContentPartPr>
              <p14:xfrm>
                <a:off x="5509159" y="3604678"/>
                <a:ext cx="277920" cy="240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15E6BF-C486-4F6B-A289-188A3D1301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00159" y="3596038"/>
                  <a:ext cx="295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182F006-FD00-421A-B68E-DFDE30D8D85D}"/>
                    </a:ext>
                  </a:extLst>
                </p14:cNvPr>
                <p14:cNvContentPartPr/>
                <p14:nvPr/>
              </p14:nvContentPartPr>
              <p14:xfrm>
                <a:off x="5836399" y="3524038"/>
                <a:ext cx="365400" cy="335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182F006-FD00-421A-B68E-DFDE30D8D8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27759" y="3515038"/>
                  <a:ext cx="383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2ADE3D-82F1-419F-9D51-CABD67DEEC8A}"/>
                    </a:ext>
                  </a:extLst>
                </p14:cNvPr>
                <p14:cNvContentPartPr/>
                <p14:nvPr/>
              </p14:nvContentPartPr>
              <p14:xfrm>
                <a:off x="595159" y="4452118"/>
                <a:ext cx="265680" cy="234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2ADE3D-82F1-419F-9D51-CABD67DEEC8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6159" y="4443118"/>
                  <a:ext cx="283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8A85B44-33BF-4DE4-8770-59194ABE44EC}"/>
                    </a:ext>
                  </a:extLst>
                </p14:cNvPr>
                <p14:cNvContentPartPr/>
                <p14:nvPr/>
              </p14:nvContentPartPr>
              <p14:xfrm>
                <a:off x="824119" y="4509718"/>
                <a:ext cx="183960" cy="150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8A85B44-33BF-4DE4-8770-59194ABE44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119" y="4501078"/>
                  <a:ext cx="201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2DDDE8B-9A0A-4308-B436-667310D963ED}"/>
                    </a:ext>
                  </a:extLst>
                </p14:cNvPr>
                <p14:cNvContentPartPr/>
                <p14:nvPr/>
              </p14:nvContentPartPr>
              <p14:xfrm>
                <a:off x="1064599" y="4519798"/>
                <a:ext cx="305640" cy="147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2DDDE8B-9A0A-4308-B436-667310D96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5959" y="4510798"/>
                  <a:ext cx="32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9C1BA46-9856-4597-A60B-C0EB5ED9A7C4}"/>
                    </a:ext>
                  </a:extLst>
                </p14:cNvPr>
                <p14:cNvContentPartPr/>
                <p14:nvPr/>
              </p14:nvContentPartPr>
              <p14:xfrm>
                <a:off x="1445479" y="4512598"/>
                <a:ext cx="325440" cy="149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9C1BA46-9856-4597-A60B-C0EB5ED9A7C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36839" y="4503598"/>
                  <a:ext cx="343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583B57C-8D79-47B4-B1B6-711359EF52F3}"/>
                    </a:ext>
                  </a:extLst>
                </p14:cNvPr>
                <p14:cNvContentPartPr/>
                <p14:nvPr/>
              </p14:nvContentPartPr>
              <p14:xfrm>
                <a:off x="1845079" y="4501438"/>
                <a:ext cx="137880" cy="16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583B57C-8D79-47B4-B1B6-711359EF52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36079" y="4492798"/>
                  <a:ext cx="155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C6333E4-8508-436A-A8F0-2A7CD8A25D6D}"/>
                    </a:ext>
                  </a:extLst>
                </p14:cNvPr>
                <p14:cNvContentPartPr/>
                <p14:nvPr/>
              </p14:nvContentPartPr>
              <p14:xfrm>
                <a:off x="2031559" y="4492078"/>
                <a:ext cx="262800" cy="172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C6333E4-8508-436A-A8F0-2A7CD8A25D6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22559" y="4483438"/>
                  <a:ext cx="280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3AA8A19-03C4-4617-98E8-66C4331A0A93}"/>
                    </a:ext>
                  </a:extLst>
                </p14:cNvPr>
                <p14:cNvContentPartPr/>
                <p14:nvPr/>
              </p14:nvContentPartPr>
              <p14:xfrm>
                <a:off x="2449519" y="4256278"/>
                <a:ext cx="194760" cy="375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3AA8A19-03C4-4617-98E8-66C4331A0A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40519" y="4247278"/>
                  <a:ext cx="212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3C3098-5680-485A-85B0-017CF8FEFCB2}"/>
                    </a:ext>
                  </a:extLst>
                </p14:cNvPr>
                <p14:cNvContentPartPr/>
                <p14:nvPr/>
              </p14:nvContentPartPr>
              <p14:xfrm>
                <a:off x="2449879" y="4418638"/>
                <a:ext cx="406800" cy="55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3C3098-5680-485A-85B0-017CF8FEFCB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41239" y="4409998"/>
                  <a:ext cx="4244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7B4E39-CBDB-46E4-9AE3-F17FB0F2190A}"/>
                    </a:ext>
                  </a:extLst>
                </p14:cNvPr>
                <p14:cNvContentPartPr/>
                <p14:nvPr/>
              </p14:nvContentPartPr>
              <p14:xfrm>
                <a:off x="3246559" y="4395958"/>
                <a:ext cx="223200" cy="210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7B4E39-CBDB-46E4-9AE3-F17FB0F219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37559" y="4386958"/>
                  <a:ext cx="240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99D2DF-9AC3-4CA7-9C76-3C77C5E8CEB5}"/>
                    </a:ext>
                  </a:extLst>
                </p14:cNvPr>
                <p14:cNvContentPartPr/>
                <p14:nvPr/>
              </p14:nvContentPartPr>
              <p14:xfrm>
                <a:off x="3567679" y="4337278"/>
                <a:ext cx="192600" cy="217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99D2DF-9AC3-4CA7-9C76-3C77C5E8CEB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59039" y="4328278"/>
                  <a:ext cx="210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4800248-E21E-4E8D-B6D1-1D7244692FB8}"/>
                    </a:ext>
                  </a:extLst>
                </p14:cNvPr>
                <p14:cNvContentPartPr/>
                <p14:nvPr/>
              </p14:nvContentPartPr>
              <p14:xfrm>
                <a:off x="3793759" y="4368958"/>
                <a:ext cx="195840" cy="152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4800248-E21E-4E8D-B6D1-1D7244692F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84759" y="4359958"/>
                  <a:ext cx="213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D5FC323-0B39-4015-9B2C-8144C4CA4D56}"/>
                    </a:ext>
                  </a:extLst>
                </p14:cNvPr>
                <p14:cNvContentPartPr/>
                <p14:nvPr/>
              </p14:nvContentPartPr>
              <p14:xfrm>
                <a:off x="4005799" y="4367878"/>
                <a:ext cx="244440" cy="154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D5FC323-0B39-4015-9B2C-8144C4CA4D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96799" y="4359238"/>
                  <a:ext cx="262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430F210-B159-43CA-9A43-F57D219CA5FC}"/>
                    </a:ext>
                  </a:extLst>
                </p14:cNvPr>
                <p14:cNvContentPartPr/>
                <p14:nvPr/>
              </p14:nvContentPartPr>
              <p14:xfrm>
                <a:off x="4122799" y="4157638"/>
                <a:ext cx="307080" cy="389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430F210-B159-43CA-9A43-F57D219CA5F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14159" y="4148638"/>
                  <a:ext cx="324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23C46E4-D136-4E12-B2C7-2BF944ABBCDF}"/>
                    </a:ext>
                  </a:extLst>
                </p14:cNvPr>
                <p14:cNvContentPartPr/>
                <p14:nvPr/>
              </p14:nvContentPartPr>
              <p14:xfrm>
                <a:off x="4696639" y="4288318"/>
                <a:ext cx="271800" cy="232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23C46E4-D136-4E12-B2C7-2BF944ABBCD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87639" y="4279678"/>
                  <a:ext cx="289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6A84C49-860F-45EA-8084-0366BD21383D}"/>
                    </a:ext>
                  </a:extLst>
                </p14:cNvPr>
                <p14:cNvContentPartPr/>
                <p14:nvPr/>
              </p14:nvContentPartPr>
              <p14:xfrm>
                <a:off x="4947919" y="4333678"/>
                <a:ext cx="171720" cy="152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6A84C49-860F-45EA-8084-0366BD2138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38919" y="4324678"/>
                  <a:ext cx="189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5F2CB9D-EAF1-4B4B-A8C9-2B2846C638B8}"/>
                    </a:ext>
                  </a:extLst>
                </p14:cNvPr>
                <p14:cNvContentPartPr/>
                <p14:nvPr/>
              </p14:nvContentPartPr>
              <p14:xfrm>
                <a:off x="5268319" y="4104718"/>
                <a:ext cx="225000" cy="351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5F2CB9D-EAF1-4B4B-A8C9-2B2846C638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59679" y="4096078"/>
                  <a:ext cx="242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76669B8-1FCE-4A05-A49B-52FE9B86546B}"/>
                    </a:ext>
                  </a:extLst>
                </p14:cNvPr>
                <p14:cNvContentPartPr/>
                <p14:nvPr/>
              </p14:nvContentPartPr>
              <p14:xfrm>
                <a:off x="5414119" y="4321078"/>
                <a:ext cx="163440" cy="13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76669B8-1FCE-4A05-A49B-52FE9B8654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05479" y="4312438"/>
                  <a:ext cx="18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388C07-24FC-4EA4-8F6F-028F739B0056}"/>
                    </a:ext>
                  </a:extLst>
                </p14:cNvPr>
                <p14:cNvContentPartPr/>
                <p14:nvPr/>
              </p14:nvContentPartPr>
              <p14:xfrm>
                <a:off x="5618599" y="4269598"/>
                <a:ext cx="200160" cy="175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388C07-24FC-4EA4-8F6F-028F739B00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09599" y="4260598"/>
                  <a:ext cx="217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7D3A58C-55F5-4E29-A398-37FDB9672CA3}"/>
                    </a:ext>
                  </a:extLst>
                </p14:cNvPr>
                <p14:cNvContentPartPr/>
                <p14:nvPr/>
              </p14:nvContentPartPr>
              <p14:xfrm>
                <a:off x="5806159" y="4245478"/>
                <a:ext cx="21996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7D3A58C-55F5-4E29-A398-37FDB9672CA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7519" y="4236838"/>
                  <a:ext cx="237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199AB3F-D228-48EE-96D3-B0F76074FDB6}"/>
                    </a:ext>
                  </a:extLst>
                </p14:cNvPr>
                <p14:cNvContentPartPr/>
                <p14:nvPr/>
              </p14:nvContentPartPr>
              <p14:xfrm>
                <a:off x="6302959" y="4291558"/>
                <a:ext cx="181080" cy="162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199AB3F-D228-48EE-96D3-B0F76074FD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94319" y="4282558"/>
                  <a:ext cx="198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A16289-6819-4D6C-810D-E0CE2330F0CF}"/>
                    </a:ext>
                  </a:extLst>
                </p14:cNvPr>
                <p14:cNvContentPartPr/>
                <p14:nvPr/>
              </p14:nvContentPartPr>
              <p14:xfrm>
                <a:off x="6569359" y="3890518"/>
                <a:ext cx="468360" cy="570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A16289-6819-4D6C-810D-E0CE2330F0C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60719" y="3881878"/>
                  <a:ext cx="486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0F7A15F-8197-4CA2-BB56-11D06BA5381D}"/>
                    </a:ext>
                  </a:extLst>
                </p14:cNvPr>
                <p14:cNvContentPartPr/>
                <p14:nvPr/>
              </p14:nvContentPartPr>
              <p14:xfrm>
                <a:off x="6595999" y="4230718"/>
                <a:ext cx="317520" cy="5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0F7A15F-8197-4CA2-BB56-11D06BA538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586999" y="4221718"/>
                  <a:ext cx="335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43689F-4571-49D0-989F-C065135A6CA3}"/>
                    </a:ext>
                  </a:extLst>
                </p14:cNvPr>
                <p14:cNvContentPartPr/>
                <p14:nvPr/>
              </p14:nvContentPartPr>
              <p14:xfrm>
                <a:off x="7112599" y="4115878"/>
                <a:ext cx="504360" cy="21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43689F-4571-49D0-989F-C065135A6C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03599" y="4107238"/>
                  <a:ext cx="522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E99630-D2D0-4A86-A52F-B9325901EEF1}"/>
                    </a:ext>
                  </a:extLst>
                </p14:cNvPr>
                <p14:cNvContentPartPr/>
                <p14:nvPr/>
              </p14:nvContentPartPr>
              <p14:xfrm>
                <a:off x="7952119" y="3940918"/>
                <a:ext cx="301320" cy="419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E99630-D2D0-4A86-A52F-B9325901EE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43119" y="3932278"/>
                  <a:ext cx="318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D9A3E43-8F20-41BE-A279-336E84F9A1DE}"/>
                    </a:ext>
                  </a:extLst>
                </p14:cNvPr>
                <p14:cNvContentPartPr/>
                <p14:nvPr/>
              </p14:nvContentPartPr>
              <p14:xfrm>
                <a:off x="8178199" y="4069798"/>
                <a:ext cx="260640" cy="24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D9A3E43-8F20-41BE-A279-336E84F9A1D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69559" y="4060798"/>
                  <a:ext cx="278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25EE8EB-7C2A-418A-87F4-92FC760397CD}"/>
                    </a:ext>
                  </a:extLst>
                </p14:cNvPr>
                <p14:cNvContentPartPr/>
                <p14:nvPr/>
              </p14:nvContentPartPr>
              <p14:xfrm>
                <a:off x="8481319" y="4151158"/>
                <a:ext cx="39240" cy="88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25EE8EB-7C2A-418A-87F4-92FC760397C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72319" y="4142158"/>
                  <a:ext cx="56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710D08B-EB84-43BD-AE04-2AB745BF8FD9}"/>
                    </a:ext>
                  </a:extLst>
                </p14:cNvPr>
                <p14:cNvContentPartPr/>
                <p14:nvPr/>
              </p14:nvContentPartPr>
              <p14:xfrm>
                <a:off x="8451439" y="4111558"/>
                <a:ext cx="273600" cy="472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710D08B-EB84-43BD-AE04-2AB745BF8F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42799" y="4102918"/>
                  <a:ext cx="291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866C4F2-CA81-4413-AF2E-352590EFED5D}"/>
                    </a:ext>
                  </a:extLst>
                </p14:cNvPr>
                <p14:cNvContentPartPr/>
                <p14:nvPr/>
              </p14:nvContentPartPr>
              <p14:xfrm>
                <a:off x="8787319" y="4120918"/>
                <a:ext cx="207360" cy="14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866C4F2-CA81-4413-AF2E-352590EFED5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78319" y="4111918"/>
                  <a:ext cx="22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F390ED-79CD-40E8-8F09-72198DFA73EB}"/>
                    </a:ext>
                  </a:extLst>
                </p14:cNvPr>
                <p14:cNvContentPartPr/>
                <p14:nvPr/>
              </p14:nvContentPartPr>
              <p14:xfrm>
                <a:off x="9075319" y="4124518"/>
                <a:ext cx="119520" cy="133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F390ED-79CD-40E8-8F09-72198DFA73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66679" y="4115878"/>
                  <a:ext cx="137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F1CCBE7-3E62-4E1A-A27D-5A905E9A8039}"/>
                    </a:ext>
                  </a:extLst>
                </p14:cNvPr>
                <p14:cNvContentPartPr/>
                <p14:nvPr/>
              </p14:nvContentPartPr>
              <p14:xfrm>
                <a:off x="9257479" y="3753358"/>
                <a:ext cx="416520" cy="535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F1CCBE7-3E62-4E1A-A27D-5A905E9A803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48839" y="3744718"/>
                  <a:ext cx="4341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F16F1D7-1B5E-466E-8F5F-4E34ACA777FA}"/>
                    </a:ext>
                  </a:extLst>
                </p14:cNvPr>
                <p14:cNvContentPartPr/>
                <p14:nvPr/>
              </p14:nvContentPartPr>
              <p14:xfrm>
                <a:off x="9257479" y="4115518"/>
                <a:ext cx="242280" cy="43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F16F1D7-1B5E-466E-8F5F-4E34ACA777F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48839" y="4106878"/>
                  <a:ext cx="259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F5ACC7B-91BB-4CD9-A83A-8BCD5751988F}"/>
                    </a:ext>
                  </a:extLst>
                </p14:cNvPr>
                <p14:cNvContentPartPr/>
                <p14:nvPr/>
              </p14:nvContentPartPr>
              <p14:xfrm>
                <a:off x="9527839" y="3939838"/>
                <a:ext cx="228960" cy="288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F5ACC7B-91BB-4CD9-A83A-8BCD5751988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19199" y="3930838"/>
                  <a:ext cx="246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CCB5A8D-5C3B-499C-87A7-84F5ED5D5E0A}"/>
                    </a:ext>
                  </a:extLst>
                </p14:cNvPr>
                <p14:cNvContentPartPr/>
                <p14:nvPr/>
              </p14:nvContentPartPr>
              <p14:xfrm>
                <a:off x="9713959" y="4054678"/>
                <a:ext cx="129960" cy="174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CCB5A8D-5C3B-499C-87A7-84F5ED5D5E0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05319" y="4046038"/>
                  <a:ext cx="147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E84A5A-1E3F-42D8-9939-3D8701DA08BA}"/>
                    </a:ext>
                  </a:extLst>
                </p14:cNvPr>
                <p14:cNvContentPartPr/>
                <p14:nvPr/>
              </p14:nvContentPartPr>
              <p14:xfrm>
                <a:off x="9924559" y="4095358"/>
                <a:ext cx="158040" cy="119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E84A5A-1E3F-42D8-9939-3D8701DA08B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15919" y="4086358"/>
                  <a:ext cx="175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B99E4E-6266-4C4C-9A66-F7A7400025EF}"/>
                    </a:ext>
                  </a:extLst>
                </p14:cNvPr>
                <p14:cNvContentPartPr/>
                <p14:nvPr/>
              </p14:nvContentPartPr>
              <p14:xfrm>
                <a:off x="10094479" y="4079158"/>
                <a:ext cx="439920" cy="132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B99E4E-6266-4C4C-9A66-F7A7400025E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85839" y="4070158"/>
                  <a:ext cx="457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1C0063E-A40F-4A49-8E5E-16DA16B804A0}"/>
                    </a:ext>
                  </a:extLst>
                </p14:cNvPr>
                <p14:cNvContentPartPr/>
                <p14:nvPr/>
              </p14:nvContentPartPr>
              <p14:xfrm>
                <a:off x="10591279" y="4067278"/>
                <a:ext cx="213480" cy="176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1C0063E-A40F-4A49-8E5E-16DA16B804A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582639" y="4058278"/>
                  <a:ext cx="231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858DA16-B2DA-49FF-BA66-C7C23D9369E8}"/>
                    </a:ext>
                  </a:extLst>
                </p14:cNvPr>
                <p14:cNvContentPartPr/>
                <p14:nvPr/>
              </p14:nvContentPartPr>
              <p14:xfrm>
                <a:off x="2673079" y="4885918"/>
                <a:ext cx="150480" cy="198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858DA16-B2DA-49FF-BA66-C7C23D9369E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64079" y="4876918"/>
                  <a:ext cx="168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A568A69-014C-4EDB-860F-82F9D9CAD191}"/>
                    </a:ext>
                  </a:extLst>
                </p14:cNvPr>
                <p14:cNvContentPartPr/>
                <p14:nvPr/>
              </p14:nvContentPartPr>
              <p14:xfrm>
                <a:off x="2528359" y="4806718"/>
                <a:ext cx="570240" cy="121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A568A69-014C-4EDB-860F-82F9D9CAD1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19359" y="4798078"/>
                  <a:ext cx="587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EB2B51-28E2-4971-BB92-0559E0C2C2D4}"/>
                    </a:ext>
                  </a:extLst>
                </p14:cNvPr>
                <p14:cNvContentPartPr/>
                <p14:nvPr/>
              </p14:nvContentPartPr>
              <p14:xfrm>
                <a:off x="2968639" y="4775038"/>
                <a:ext cx="241200" cy="303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EB2B51-28E2-4971-BB92-0559E0C2C2D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59639" y="4766038"/>
                  <a:ext cx="258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93388BA-A112-4721-B613-7A2985880776}"/>
                    </a:ext>
                  </a:extLst>
                </p14:cNvPr>
                <p14:cNvContentPartPr/>
                <p14:nvPr/>
              </p14:nvContentPartPr>
              <p14:xfrm>
                <a:off x="3288319" y="4967998"/>
                <a:ext cx="27000" cy="81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93388BA-A112-4721-B613-7A29858807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79319" y="4959358"/>
                  <a:ext cx="44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0568F7-85C1-42BB-A145-34ADB9DAEC43}"/>
                    </a:ext>
                  </a:extLst>
                </p14:cNvPr>
                <p14:cNvContentPartPr/>
                <p14:nvPr/>
              </p14:nvContentPartPr>
              <p14:xfrm>
                <a:off x="3389119" y="4882678"/>
                <a:ext cx="158400" cy="182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0568F7-85C1-42BB-A145-34ADB9DAE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80119" y="4874038"/>
                  <a:ext cx="17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5C069B0-9FEF-4AB9-B6F9-BE5B76B3EC45}"/>
                    </a:ext>
                  </a:extLst>
                </p14:cNvPr>
                <p14:cNvContentPartPr/>
                <p14:nvPr/>
              </p14:nvContentPartPr>
              <p14:xfrm>
                <a:off x="3918319" y="4878718"/>
                <a:ext cx="248400" cy="225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5C069B0-9FEF-4AB9-B6F9-BE5B76B3EC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09319" y="4869718"/>
                  <a:ext cx="266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0D16780-9DD8-4DF5-9F3F-5E8177FF7F66}"/>
                    </a:ext>
                  </a:extLst>
                </p14:cNvPr>
                <p14:cNvContentPartPr/>
                <p14:nvPr/>
              </p14:nvContentPartPr>
              <p14:xfrm>
                <a:off x="4038919" y="4911118"/>
                <a:ext cx="227520" cy="152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0D16780-9DD8-4DF5-9F3F-5E8177FF7F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29919" y="4902118"/>
                  <a:ext cx="24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983C9AD-6D0D-423B-ADEB-7476E483993E}"/>
                    </a:ext>
                  </a:extLst>
                </p14:cNvPr>
                <p14:cNvContentPartPr/>
                <p14:nvPr/>
              </p14:nvContentPartPr>
              <p14:xfrm>
                <a:off x="4225399" y="4912198"/>
                <a:ext cx="173880" cy="163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983C9AD-6D0D-423B-ADEB-7476E483993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16399" y="4903558"/>
                  <a:ext cx="191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B58812C-2F92-485B-8E8F-B6F2E6DEE93B}"/>
                    </a:ext>
                  </a:extLst>
                </p14:cNvPr>
                <p14:cNvContentPartPr/>
                <p14:nvPr/>
              </p14:nvContentPartPr>
              <p14:xfrm>
                <a:off x="4452559" y="4946398"/>
                <a:ext cx="158040" cy="123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B58812C-2F92-485B-8E8F-B6F2E6DEE9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43919" y="4937398"/>
                  <a:ext cx="175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F3FD920-26C5-411A-A199-E4509EA7B34C}"/>
                    </a:ext>
                  </a:extLst>
                </p14:cNvPr>
                <p14:cNvContentPartPr/>
                <p14:nvPr/>
              </p14:nvContentPartPr>
              <p14:xfrm>
                <a:off x="4737679" y="4782598"/>
                <a:ext cx="160920" cy="318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F3FD920-26C5-411A-A199-E4509EA7B34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29039" y="4773598"/>
                  <a:ext cx="178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043367D-AF9A-47E6-A239-4614751D91E7}"/>
                    </a:ext>
                  </a:extLst>
                </p14:cNvPr>
                <p14:cNvContentPartPr/>
                <p14:nvPr/>
              </p14:nvContentPartPr>
              <p14:xfrm>
                <a:off x="4965559" y="4670998"/>
                <a:ext cx="240840" cy="392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043367D-AF9A-47E6-A239-4614751D91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56559" y="4662358"/>
                  <a:ext cx="2584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CF56C83-08CA-4CBA-B95C-18039F6AE649}"/>
                    </a:ext>
                  </a:extLst>
                </p14:cNvPr>
                <p14:cNvContentPartPr/>
                <p14:nvPr/>
              </p14:nvContentPartPr>
              <p14:xfrm>
                <a:off x="4917679" y="4868638"/>
                <a:ext cx="342000" cy="65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CF56C83-08CA-4CBA-B95C-18039F6AE64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09039" y="4859638"/>
                  <a:ext cx="359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37D72D3-EC09-4672-987F-FAB98016DA13}"/>
                    </a:ext>
                  </a:extLst>
                </p14:cNvPr>
                <p14:cNvContentPartPr/>
                <p14:nvPr/>
              </p14:nvContentPartPr>
              <p14:xfrm>
                <a:off x="5430319" y="4813198"/>
                <a:ext cx="350280" cy="206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37D72D3-EC09-4672-987F-FAB98016DA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21319" y="4804558"/>
                  <a:ext cx="367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A760E9E-645D-4FA5-91B4-8CDFA4915B5A}"/>
                    </a:ext>
                  </a:extLst>
                </p14:cNvPr>
                <p14:cNvContentPartPr/>
                <p14:nvPr/>
              </p14:nvContentPartPr>
              <p14:xfrm>
                <a:off x="5819119" y="4830838"/>
                <a:ext cx="134280" cy="148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A760E9E-645D-4FA5-91B4-8CDFA4915B5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10479" y="4822198"/>
                  <a:ext cx="151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EA3B891-5DBB-439C-81FC-38186C2B8299}"/>
                    </a:ext>
                  </a:extLst>
                </p14:cNvPr>
                <p14:cNvContentPartPr/>
                <p14:nvPr/>
              </p14:nvContentPartPr>
              <p14:xfrm>
                <a:off x="6065359" y="4804558"/>
                <a:ext cx="178200" cy="149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EA3B891-5DBB-439C-81FC-38186C2B829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56719" y="4795558"/>
                  <a:ext cx="195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21C7CEB-1AE0-4E18-9380-D9EEEFF2D5D0}"/>
                    </a:ext>
                  </a:extLst>
                </p14:cNvPr>
                <p14:cNvContentPartPr/>
                <p14:nvPr/>
              </p14:nvContentPartPr>
              <p14:xfrm>
                <a:off x="6342199" y="4625278"/>
                <a:ext cx="171000" cy="322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21C7CEB-1AE0-4E18-9380-D9EEEFF2D5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33559" y="4616638"/>
                  <a:ext cx="188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499429A-9160-490D-87B7-0773CD2F5F3F}"/>
                    </a:ext>
                  </a:extLst>
                </p14:cNvPr>
                <p14:cNvContentPartPr/>
                <p14:nvPr/>
              </p14:nvContentPartPr>
              <p14:xfrm>
                <a:off x="6464599" y="4812118"/>
                <a:ext cx="249120" cy="157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499429A-9160-490D-87B7-0773CD2F5F3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55959" y="4803118"/>
                  <a:ext cx="266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6EBC901-AF0A-4770-B61C-B071A250A44A}"/>
                    </a:ext>
                  </a:extLst>
                </p14:cNvPr>
                <p14:cNvContentPartPr/>
                <p14:nvPr/>
              </p14:nvContentPartPr>
              <p14:xfrm>
                <a:off x="6653599" y="4617718"/>
                <a:ext cx="219240" cy="311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6EBC901-AF0A-4770-B61C-B071A250A44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44959" y="4608718"/>
                  <a:ext cx="236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30CB9D7-F5FB-408B-AF8A-D7A7F2F2E06F}"/>
                    </a:ext>
                  </a:extLst>
                </p14:cNvPr>
                <p14:cNvContentPartPr/>
                <p14:nvPr/>
              </p14:nvContentPartPr>
              <p14:xfrm>
                <a:off x="7069039" y="4725718"/>
                <a:ext cx="137160" cy="149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30CB9D7-F5FB-408B-AF8A-D7A7F2F2E06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60039" y="4716718"/>
                  <a:ext cx="15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82E68E7-0533-46B9-92E2-85DEA42C21D9}"/>
                    </a:ext>
                  </a:extLst>
                </p14:cNvPr>
                <p14:cNvContentPartPr/>
                <p14:nvPr/>
              </p14:nvContentPartPr>
              <p14:xfrm>
                <a:off x="7321759" y="4681798"/>
                <a:ext cx="210960" cy="19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82E68E7-0533-46B9-92E2-85DEA42C21D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13119" y="4673158"/>
                  <a:ext cx="228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F14CFC7-D0E0-4325-A36F-A6E3B0364921}"/>
                    </a:ext>
                  </a:extLst>
                </p14:cNvPr>
                <p14:cNvContentPartPr/>
                <p14:nvPr/>
              </p14:nvContentPartPr>
              <p14:xfrm>
                <a:off x="7576279" y="4712038"/>
                <a:ext cx="153000" cy="163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F14CFC7-D0E0-4325-A36F-A6E3B036492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67279" y="4703038"/>
                  <a:ext cx="170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C615529-69E4-4E7D-97D0-851E3AE4E55E}"/>
                    </a:ext>
                  </a:extLst>
                </p14:cNvPr>
                <p14:cNvContentPartPr/>
                <p14:nvPr/>
              </p14:nvContentPartPr>
              <p14:xfrm>
                <a:off x="7830079" y="4732558"/>
                <a:ext cx="178920" cy="160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C615529-69E4-4E7D-97D0-851E3AE4E55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21079" y="4723558"/>
                  <a:ext cx="196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45E16B-F08E-40A9-A4EC-CB56B07C9EE1}"/>
                    </a:ext>
                  </a:extLst>
                </p14:cNvPr>
                <p14:cNvContentPartPr/>
                <p14:nvPr/>
              </p14:nvContentPartPr>
              <p14:xfrm>
                <a:off x="8087479" y="4683238"/>
                <a:ext cx="219240" cy="203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45E16B-F08E-40A9-A4EC-CB56B07C9E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78479" y="4674238"/>
                  <a:ext cx="236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FB011B3-5D43-40F2-97CC-95063C64DDF2}"/>
                    </a:ext>
                  </a:extLst>
                </p14:cNvPr>
                <p14:cNvContentPartPr/>
                <p14:nvPr/>
              </p14:nvContentPartPr>
              <p14:xfrm>
                <a:off x="8539999" y="4673518"/>
                <a:ext cx="461520" cy="221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FB011B3-5D43-40F2-97CC-95063C64DDF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31359" y="4664518"/>
                  <a:ext cx="47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F412BB0-CCA3-4B27-BF1B-177E986F7CC5}"/>
                    </a:ext>
                  </a:extLst>
                </p14:cNvPr>
                <p14:cNvContentPartPr/>
                <p14:nvPr/>
              </p14:nvContentPartPr>
              <p14:xfrm>
                <a:off x="9036799" y="4679278"/>
                <a:ext cx="220680" cy="128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F412BB0-CCA3-4B27-BF1B-177E986F7CC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027799" y="4670278"/>
                  <a:ext cx="238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FFB56F-37F9-4B0D-BDFE-5B3AECDB1653}"/>
                    </a:ext>
                  </a:extLst>
                </p14:cNvPr>
                <p14:cNvContentPartPr/>
                <p14:nvPr/>
              </p14:nvContentPartPr>
              <p14:xfrm>
                <a:off x="9258919" y="4659478"/>
                <a:ext cx="255960" cy="191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FFB56F-37F9-4B0D-BDFE-5B3AECDB165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250279" y="4650478"/>
                  <a:ext cx="273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13BC191-5809-4DAF-97F3-50CCEA76A9B1}"/>
                    </a:ext>
                  </a:extLst>
                </p14:cNvPr>
                <p14:cNvContentPartPr/>
                <p14:nvPr/>
              </p14:nvContentPartPr>
              <p14:xfrm>
                <a:off x="9490399" y="4682158"/>
                <a:ext cx="171720" cy="161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13BC191-5809-4DAF-97F3-50CCEA76A9B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481399" y="4673158"/>
                  <a:ext cx="189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444DC4B-28D7-435F-B2EB-812E46A8DBC6}"/>
                    </a:ext>
                  </a:extLst>
                </p14:cNvPr>
                <p14:cNvContentPartPr/>
                <p14:nvPr/>
              </p14:nvContentPartPr>
              <p14:xfrm>
                <a:off x="9783439" y="4466158"/>
                <a:ext cx="339840" cy="374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444DC4B-28D7-435F-B2EB-812E46A8DBC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774439" y="4457518"/>
                  <a:ext cx="3574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7BF71EC-D02D-4BB1-ABDA-B5EC734BE4F4}"/>
                    </a:ext>
                  </a:extLst>
                </p14:cNvPr>
                <p14:cNvContentPartPr/>
                <p14:nvPr/>
              </p14:nvContentPartPr>
              <p14:xfrm>
                <a:off x="9871279" y="4639678"/>
                <a:ext cx="353880" cy="417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7BF71EC-D02D-4BB1-ABDA-B5EC734BE4F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62279" y="4630678"/>
                  <a:ext cx="371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8207ADD-8FD5-469F-9675-9C7361DD1BC2}"/>
                    </a:ext>
                  </a:extLst>
                </p14:cNvPr>
                <p14:cNvContentPartPr/>
                <p14:nvPr/>
              </p14:nvContentPartPr>
              <p14:xfrm>
                <a:off x="10499839" y="4406758"/>
                <a:ext cx="317880" cy="411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8207ADD-8FD5-469F-9675-9C7361DD1BC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491199" y="4398118"/>
                  <a:ext cx="3355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BD58CB0-F3CF-4657-8F09-01969C597C16}"/>
                    </a:ext>
                  </a:extLst>
                </p14:cNvPr>
                <p14:cNvContentPartPr/>
                <p14:nvPr/>
              </p14:nvContentPartPr>
              <p14:xfrm>
                <a:off x="10851559" y="4634998"/>
                <a:ext cx="48960" cy="145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BD58CB0-F3CF-4657-8F09-01969C597C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42559" y="4625998"/>
                  <a:ext cx="66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B169901-DEDC-4CEA-A82B-C04011644CAC}"/>
                    </a:ext>
                  </a:extLst>
                </p14:cNvPr>
                <p14:cNvContentPartPr/>
                <p14:nvPr/>
              </p14:nvContentPartPr>
              <p14:xfrm>
                <a:off x="10653199" y="4624558"/>
                <a:ext cx="357120" cy="495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B169901-DEDC-4CEA-A82B-C04011644C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44199" y="4615918"/>
                  <a:ext cx="3747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ADCE980-D89D-441E-A97C-A46202357C2A}"/>
                    </a:ext>
                  </a:extLst>
                </p14:cNvPr>
                <p14:cNvContentPartPr/>
                <p14:nvPr/>
              </p14:nvContentPartPr>
              <p14:xfrm>
                <a:off x="567439" y="4824358"/>
                <a:ext cx="267840" cy="399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ADCE980-D89D-441E-A97C-A46202357C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8439" y="4815358"/>
                  <a:ext cx="285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2AA8FC-420A-46D3-969A-192D6BB065BA}"/>
                    </a:ext>
                  </a:extLst>
                </p14:cNvPr>
                <p14:cNvContentPartPr/>
                <p14:nvPr/>
              </p14:nvContentPartPr>
              <p14:xfrm>
                <a:off x="757879" y="5005798"/>
                <a:ext cx="218880" cy="188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2AA8FC-420A-46D3-969A-192D6BB065B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9239" y="4997158"/>
                  <a:ext cx="236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DBA322D-52C3-474E-A983-7EBB10CB84C0}"/>
                    </a:ext>
                  </a:extLst>
                </p14:cNvPr>
                <p14:cNvContentPartPr/>
                <p14:nvPr/>
              </p14:nvContentPartPr>
              <p14:xfrm>
                <a:off x="1029679" y="4986718"/>
                <a:ext cx="196560" cy="164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DBA322D-52C3-474E-A983-7EBB10CB84C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1039" y="4977718"/>
                  <a:ext cx="214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F258496-0B48-49EC-A579-618FA8CFF5C4}"/>
                    </a:ext>
                  </a:extLst>
                </p14:cNvPr>
                <p14:cNvContentPartPr/>
                <p14:nvPr/>
              </p14:nvContentPartPr>
              <p14:xfrm>
                <a:off x="1192759" y="4975918"/>
                <a:ext cx="173520" cy="153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F258496-0B48-49EC-A579-618FA8CFF5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83759" y="4966918"/>
                  <a:ext cx="191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D9CDD0F-72B0-4EAC-A6D8-8C4E35431671}"/>
                    </a:ext>
                  </a:extLst>
                </p14:cNvPr>
                <p14:cNvContentPartPr/>
                <p14:nvPr/>
              </p14:nvContentPartPr>
              <p14:xfrm>
                <a:off x="1456999" y="4807438"/>
                <a:ext cx="132120" cy="30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D9CDD0F-72B0-4EAC-A6D8-8C4E3543167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448359" y="4798798"/>
                  <a:ext cx="149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6608C4D-82CF-46D1-B7FF-FCC56B0D0828}"/>
                    </a:ext>
                  </a:extLst>
                </p14:cNvPr>
                <p14:cNvContentPartPr/>
                <p14:nvPr/>
              </p14:nvContentPartPr>
              <p14:xfrm>
                <a:off x="1630879" y="4934158"/>
                <a:ext cx="134640" cy="168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6608C4D-82CF-46D1-B7FF-FCC56B0D082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622239" y="4925158"/>
                  <a:ext cx="152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FB4E4D-A94C-42DA-A8FE-6CA264F4BA28}"/>
                    </a:ext>
                  </a:extLst>
                </p14:cNvPr>
                <p14:cNvContentPartPr/>
                <p14:nvPr/>
              </p14:nvContentPartPr>
              <p14:xfrm>
                <a:off x="1871719" y="4794118"/>
                <a:ext cx="186840" cy="327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FB4E4D-A94C-42DA-A8FE-6CA264F4BA2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62719" y="4785478"/>
                  <a:ext cx="204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50EF379-BF39-4F6F-AAD8-45B5A33CB109}"/>
                    </a:ext>
                  </a:extLst>
                </p14:cNvPr>
                <p14:cNvContentPartPr/>
                <p14:nvPr/>
              </p14:nvContentPartPr>
              <p14:xfrm>
                <a:off x="2163679" y="5106598"/>
                <a:ext cx="17640" cy="31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50EF379-BF39-4F6F-AAD8-45B5A33CB10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55039" y="5097958"/>
                  <a:ext cx="35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6D2D598-D544-42EE-B828-4B3E8ECA2018}"/>
                    </a:ext>
                  </a:extLst>
                </p14:cNvPr>
                <p14:cNvContentPartPr/>
                <p14:nvPr/>
              </p14:nvContentPartPr>
              <p14:xfrm>
                <a:off x="751759" y="5561638"/>
                <a:ext cx="2880" cy="2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6D2D598-D544-42EE-B828-4B3E8ECA20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759" y="555299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94E267F-1F6A-41B1-834E-2D27C80616F8}"/>
                    </a:ext>
                  </a:extLst>
                </p14:cNvPr>
                <p14:cNvContentPartPr/>
                <p14:nvPr/>
              </p14:nvContentPartPr>
              <p14:xfrm>
                <a:off x="671479" y="5434558"/>
                <a:ext cx="278280" cy="199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94E267F-1F6A-41B1-834E-2D27C80616F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62479" y="5425918"/>
                  <a:ext cx="295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A38C9A2-F2DE-4BAE-A855-8C9FD08F53D0}"/>
                    </a:ext>
                  </a:extLst>
                </p14:cNvPr>
                <p14:cNvContentPartPr/>
                <p14:nvPr/>
              </p14:nvContentPartPr>
              <p14:xfrm>
                <a:off x="955159" y="5266798"/>
                <a:ext cx="302040" cy="390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A38C9A2-F2DE-4BAE-A855-8C9FD08F53D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6159" y="5257798"/>
                  <a:ext cx="3196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E3611CC-5827-4E15-9348-D41003F9F625}"/>
                    </a:ext>
                  </a:extLst>
                </p14:cNvPr>
                <p14:cNvContentPartPr/>
                <p14:nvPr/>
              </p14:nvContentPartPr>
              <p14:xfrm>
                <a:off x="1256119" y="5480998"/>
                <a:ext cx="241560" cy="177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E3611CC-5827-4E15-9348-D41003F9F62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247479" y="5472358"/>
                  <a:ext cx="259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9D81B23-840D-46BF-96BE-498A7EB5D9BE}"/>
                    </a:ext>
                  </a:extLst>
                </p14:cNvPr>
                <p14:cNvContentPartPr/>
                <p14:nvPr/>
              </p14:nvContentPartPr>
              <p14:xfrm>
                <a:off x="1497679" y="5496118"/>
                <a:ext cx="231840" cy="156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9D81B23-840D-46BF-96BE-498A7EB5D9B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488679" y="5487478"/>
                  <a:ext cx="249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DAB64E6-DA2E-4072-BE04-511B078086C0}"/>
                    </a:ext>
                  </a:extLst>
                </p14:cNvPr>
                <p14:cNvContentPartPr/>
                <p14:nvPr/>
              </p14:nvContentPartPr>
              <p14:xfrm>
                <a:off x="1849399" y="5465518"/>
                <a:ext cx="133560" cy="150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DAB64E6-DA2E-4072-BE04-511B078086C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40759" y="5456518"/>
                  <a:ext cx="15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1F0A93-4FBE-45FA-954E-F068D6C8FE0A}"/>
                    </a:ext>
                  </a:extLst>
                </p14:cNvPr>
                <p14:cNvContentPartPr/>
                <p14:nvPr/>
              </p14:nvContentPartPr>
              <p14:xfrm>
                <a:off x="1998079" y="5439958"/>
                <a:ext cx="197640" cy="194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1F0A93-4FBE-45FA-954E-F068D6C8FE0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989439" y="5430958"/>
                  <a:ext cx="21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1F05878-15A2-4232-9B0C-078E8EA746BF}"/>
                    </a:ext>
                  </a:extLst>
                </p14:cNvPr>
                <p14:cNvContentPartPr/>
                <p14:nvPr/>
              </p14:nvContentPartPr>
              <p14:xfrm>
                <a:off x="2589559" y="5443918"/>
                <a:ext cx="270000" cy="174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1F05878-15A2-4232-9B0C-078E8EA746B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580559" y="5435278"/>
                  <a:ext cx="28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01FD5EF-8E3C-4171-9960-3E4285529D13}"/>
                    </a:ext>
                  </a:extLst>
                </p14:cNvPr>
                <p14:cNvContentPartPr/>
                <p14:nvPr/>
              </p14:nvContentPartPr>
              <p14:xfrm>
                <a:off x="2896639" y="5417638"/>
                <a:ext cx="266040" cy="207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01FD5EF-8E3C-4171-9960-3E4285529D1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87639" y="5408998"/>
                  <a:ext cx="283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BE9F38F-BD41-4532-AABF-DF726094D6AB}"/>
                    </a:ext>
                  </a:extLst>
                </p14:cNvPr>
                <p14:cNvContentPartPr/>
                <p14:nvPr/>
              </p14:nvContentPartPr>
              <p14:xfrm>
                <a:off x="3120199" y="5442838"/>
                <a:ext cx="260640" cy="172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BE9F38F-BD41-4532-AABF-DF726094D6A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111199" y="5434198"/>
                  <a:ext cx="278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07C4DD7-D8CE-4C19-ABC8-0764B786D324}"/>
                    </a:ext>
                  </a:extLst>
                </p14:cNvPr>
                <p14:cNvContentPartPr/>
                <p14:nvPr/>
              </p14:nvContentPartPr>
              <p14:xfrm>
                <a:off x="3367519" y="5376238"/>
                <a:ext cx="309240" cy="282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07C4DD7-D8CE-4C19-ABC8-0764B786D32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358879" y="5367598"/>
                  <a:ext cx="326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2251AE5-6C88-49F9-A7A0-3B96A2DF9872}"/>
                    </a:ext>
                  </a:extLst>
                </p14:cNvPr>
                <p14:cNvContentPartPr/>
                <p14:nvPr/>
              </p14:nvContentPartPr>
              <p14:xfrm>
                <a:off x="3685039" y="5265358"/>
                <a:ext cx="196920" cy="320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2251AE5-6C88-49F9-A7A0-3B96A2DF987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676039" y="5256358"/>
                  <a:ext cx="214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FD61ED6-648C-4F6B-B2D8-E0E2B361C59F}"/>
                    </a:ext>
                  </a:extLst>
                </p14:cNvPr>
                <p14:cNvContentPartPr/>
                <p14:nvPr/>
              </p14:nvContentPartPr>
              <p14:xfrm>
                <a:off x="3685399" y="5432398"/>
                <a:ext cx="274680" cy="363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FD61ED6-648C-4F6B-B2D8-E0E2B361C5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676399" y="5423758"/>
                  <a:ext cx="292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8086842-0624-4BA8-B22A-8E4BEFEFDC03}"/>
                    </a:ext>
                  </a:extLst>
                </p14:cNvPr>
                <p14:cNvContentPartPr/>
                <p14:nvPr/>
              </p14:nvContentPartPr>
              <p14:xfrm>
                <a:off x="4268959" y="5295958"/>
                <a:ext cx="173160" cy="286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8086842-0624-4BA8-B22A-8E4BEFEFDC0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260319" y="5287318"/>
                  <a:ext cx="1908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48C3AE2-59C2-4946-90CF-217AE57F5C3E}"/>
                    </a:ext>
                  </a:extLst>
                </p14:cNvPr>
                <p14:cNvContentPartPr/>
                <p14:nvPr/>
              </p14:nvContentPartPr>
              <p14:xfrm>
                <a:off x="4470559" y="5258158"/>
                <a:ext cx="196920" cy="312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48C3AE2-59C2-4946-90CF-217AE57F5C3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461919" y="5249518"/>
                  <a:ext cx="214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3467B72-359A-4BD1-B65B-75E71E7AF2A7}"/>
                    </a:ext>
                  </a:extLst>
                </p14:cNvPr>
                <p14:cNvContentPartPr/>
                <p14:nvPr/>
              </p14:nvContentPartPr>
              <p14:xfrm>
                <a:off x="4819759" y="5317558"/>
                <a:ext cx="179280" cy="206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3467B72-359A-4BD1-B65B-75E71E7AF2A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10759" y="5308558"/>
                  <a:ext cx="196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D678018-7BBD-4529-AD12-46B88784C041}"/>
                    </a:ext>
                  </a:extLst>
                </p14:cNvPr>
                <p14:cNvContentPartPr/>
                <p14:nvPr/>
              </p14:nvContentPartPr>
              <p14:xfrm>
                <a:off x="4817959" y="5230438"/>
                <a:ext cx="131760" cy="74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D678018-7BBD-4529-AD12-46B88784C04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808959" y="5221798"/>
                  <a:ext cx="149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808EFA5-1203-46CE-825C-E0D6C6F0CB0F}"/>
                    </a:ext>
                  </a:extLst>
                </p14:cNvPr>
                <p14:cNvContentPartPr/>
                <p14:nvPr/>
              </p14:nvContentPartPr>
              <p14:xfrm>
                <a:off x="4939279" y="5459758"/>
                <a:ext cx="100080" cy="117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808EFA5-1203-46CE-825C-E0D6C6F0CB0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930279" y="5450758"/>
                  <a:ext cx="117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B0D7913-F6C2-4962-A3EF-272E0978BA72}"/>
                    </a:ext>
                  </a:extLst>
                </p14:cNvPr>
                <p14:cNvContentPartPr/>
                <p14:nvPr/>
              </p14:nvContentPartPr>
              <p14:xfrm>
                <a:off x="5469199" y="5348518"/>
                <a:ext cx="185760" cy="148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B0D7913-F6C2-4962-A3EF-272E0978BA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460559" y="5339878"/>
                  <a:ext cx="203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F65A853-03DD-4272-BD32-BD9031ED72AE}"/>
                    </a:ext>
                  </a:extLst>
                </p14:cNvPr>
                <p14:cNvContentPartPr/>
                <p14:nvPr/>
              </p14:nvContentPartPr>
              <p14:xfrm>
                <a:off x="5818399" y="5043238"/>
                <a:ext cx="349560" cy="477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F65A853-03DD-4272-BD32-BD9031ED72A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09759" y="5034238"/>
                  <a:ext cx="3672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1DA50A0-F851-4383-BF47-D54CF6F08F5E}"/>
                    </a:ext>
                  </a:extLst>
                </p14:cNvPr>
                <p14:cNvContentPartPr/>
                <p14:nvPr/>
              </p14:nvContentPartPr>
              <p14:xfrm>
                <a:off x="5830639" y="5333398"/>
                <a:ext cx="288720" cy="75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1DA50A0-F851-4383-BF47-D54CF6F08F5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21999" y="5324398"/>
                  <a:ext cx="306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69328E8-AE35-4535-AE74-0D673076F6D8}"/>
                    </a:ext>
                  </a:extLst>
                </p14:cNvPr>
                <p14:cNvContentPartPr/>
                <p14:nvPr/>
              </p14:nvContentPartPr>
              <p14:xfrm>
                <a:off x="6433639" y="5055478"/>
                <a:ext cx="271800" cy="416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69328E8-AE35-4535-AE74-0D673076F6D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24999" y="5046478"/>
                  <a:ext cx="289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344BE51-BEBF-4912-9969-5ADB86AC2258}"/>
                    </a:ext>
                  </a:extLst>
                </p14:cNvPr>
                <p14:cNvContentPartPr/>
                <p14:nvPr/>
              </p14:nvContentPartPr>
              <p14:xfrm>
                <a:off x="6379999" y="5248438"/>
                <a:ext cx="392040" cy="77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344BE51-BEBF-4912-9969-5ADB86AC225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71359" y="5239798"/>
                  <a:ext cx="409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004EE63-613A-4922-9605-C6ACE90C34F2}"/>
                    </a:ext>
                  </a:extLst>
                </p14:cNvPr>
                <p14:cNvContentPartPr/>
                <p14:nvPr/>
              </p14:nvContentPartPr>
              <p14:xfrm>
                <a:off x="6717679" y="5033158"/>
                <a:ext cx="273960" cy="376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004EE63-613A-4922-9605-C6ACE90C34F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709039" y="5024518"/>
                  <a:ext cx="291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5BA1067-0BF9-4EEA-873D-1BE9868FCB50}"/>
                    </a:ext>
                  </a:extLst>
                </p14:cNvPr>
                <p14:cNvContentPartPr/>
                <p14:nvPr/>
              </p14:nvContentPartPr>
              <p14:xfrm>
                <a:off x="6991279" y="5284078"/>
                <a:ext cx="143280" cy="144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5BA1067-0BF9-4EEA-873D-1BE9868FCB5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82639" y="5275078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D71139D-F539-4491-BB55-50AD29677BF5}"/>
                    </a:ext>
                  </a:extLst>
                </p14:cNvPr>
                <p14:cNvContentPartPr/>
                <p14:nvPr/>
              </p14:nvContentPartPr>
              <p14:xfrm>
                <a:off x="7553239" y="4992478"/>
                <a:ext cx="293040" cy="415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D71139D-F539-4491-BB55-50AD29677BF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544599" y="4983478"/>
                  <a:ext cx="3106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334B8CC-5998-4D43-A257-6F59DA64528C}"/>
                    </a:ext>
                  </a:extLst>
                </p14:cNvPr>
                <p14:cNvContentPartPr/>
                <p14:nvPr/>
              </p14:nvContentPartPr>
              <p14:xfrm>
                <a:off x="7418959" y="5192638"/>
                <a:ext cx="450360" cy="106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334B8CC-5998-4D43-A257-6F59DA64528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410319" y="5183998"/>
                  <a:ext cx="46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040C461-0097-454A-9C9E-CA5E152E4F1A}"/>
                    </a:ext>
                  </a:extLst>
                </p14:cNvPr>
                <p14:cNvContentPartPr/>
                <p14:nvPr/>
              </p14:nvContentPartPr>
              <p14:xfrm>
                <a:off x="7789039" y="5250958"/>
                <a:ext cx="98280" cy="135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040C461-0097-454A-9C9E-CA5E152E4F1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780399" y="5242318"/>
                  <a:ext cx="11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CF64701-0771-4FCA-A7F5-FF4465269CC3}"/>
                    </a:ext>
                  </a:extLst>
                </p14:cNvPr>
                <p14:cNvContentPartPr/>
                <p14:nvPr/>
              </p14:nvContentPartPr>
              <p14:xfrm>
                <a:off x="7961119" y="5257438"/>
                <a:ext cx="288000" cy="123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CF64701-0771-4FCA-A7F5-FF4465269CC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952479" y="5248798"/>
                  <a:ext cx="305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F764A04-0CCD-42FB-88FB-5949F6A9B09E}"/>
                    </a:ext>
                  </a:extLst>
                </p14:cNvPr>
                <p14:cNvContentPartPr/>
                <p14:nvPr/>
              </p14:nvContentPartPr>
              <p14:xfrm>
                <a:off x="8318959" y="5231518"/>
                <a:ext cx="175320" cy="149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F764A04-0CCD-42FB-88FB-5949F6A9B09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309959" y="5222878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AA77F99-6E7A-4034-90FB-C7FAC63F03F7}"/>
                    </a:ext>
                  </a:extLst>
                </p14:cNvPr>
                <p14:cNvContentPartPr/>
                <p14:nvPr/>
              </p14:nvContentPartPr>
              <p14:xfrm>
                <a:off x="8704519" y="5213878"/>
                <a:ext cx="101520" cy="129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AA77F99-6E7A-4034-90FB-C7FAC63F03F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695519" y="5205238"/>
                  <a:ext cx="119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396DECC-C341-4330-80E7-1B55FA0BB98D}"/>
                    </a:ext>
                  </a:extLst>
                </p14:cNvPr>
                <p14:cNvContentPartPr/>
                <p14:nvPr/>
              </p14:nvContentPartPr>
              <p14:xfrm>
                <a:off x="8989279" y="4894198"/>
                <a:ext cx="400320" cy="535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396DECC-C341-4330-80E7-1B55FA0BB98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980639" y="4885558"/>
                  <a:ext cx="4179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7CEB3DF-C2F3-4670-8E12-1C389F3ECF92}"/>
                    </a:ext>
                  </a:extLst>
                </p14:cNvPr>
                <p14:cNvContentPartPr/>
                <p14:nvPr/>
              </p14:nvContentPartPr>
              <p14:xfrm>
                <a:off x="8989279" y="5181838"/>
                <a:ext cx="287280" cy="65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7CEB3DF-C2F3-4670-8E12-1C389F3ECF9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980639" y="5172838"/>
                  <a:ext cx="304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4067414-0D61-494D-A311-7B0FD459C2AB}"/>
                    </a:ext>
                  </a:extLst>
                </p14:cNvPr>
                <p14:cNvContentPartPr/>
                <p14:nvPr/>
              </p14:nvContentPartPr>
              <p14:xfrm>
                <a:off x="9526759" y="5033518"/>
                <a:ext cx="252720" cy="364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4067414-0D61-494D-A311-7B0FD459C2A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517759" y="5024518"/>
                  <a:ext cx="270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ABDB33-B1EB-4321-A1BD-FF8273047854}"/>
                    </a:ext>
                  </a:extLst>
                </p14:cNvPr>
                <p14:cNvContentPartPr/>
                <p14:nvPr/>
              </p14:nvContentPartPr>
              <p14:xfrm>
                <a:off x="9732679" y="4963678"/>
                <a:ext cx="282600" cy="445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ABDB33-B1EB-4321-A1BD-FF827304785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724039" y="4954678"/>
                  <a:ext cx="300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B56B9B-F7DC-4443-BBDB-02C5FF3E0732}"/>
                    </a:ext>
                  </a:extLst>
                </p14:cNvPr>
                <p14:cNvContentPartPr/>
                <p14:nvPr/>
              </p14:nvContentPartPr>
              <p14:xfrm>
                <a:off x="9621439" y="5231158"/>
                <a:ext cx="194040" cy="1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B56B9B-F7DC-4443-BBDB-02C5FF3E073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612799" y="5222518"/>
                  <a:ext cx="21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CC25F2D-98EA-4362-BC75-4C70022C071B}"/>
                    </a:ext>
                  </a:extLst>
                </p14:cNvPr>
                <p14:cNvContentPartPr/>
                <p14:nvPr/>
              </p14:nvContentPartPr>
              <p14:xfrm>
                <a:off x="9859039" y="5300638"/>
                <a:ext cx="122760" cy="138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CC25F2D-98EA-4362-BC75-4C70022C071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850399" y="5291638"/>
                  <a:ext cx="14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2A22002-0FA7-4AD8-B84B-6BB6F4EE06D0}"/>
                    </a:ext>
                  </a:extLst>
                </p14:cNvPr>
                <p14:cNvContentPartPr/>
                <p14:nvPr/>
              </p14:nvContentPartPr>
              <p14:xfrm>
                <a:off x="10302199" y="5179318"/>
                <a:ext cx="293400" cy="198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2A22002-0FA7-4AD8-B84B-6BB6F4EE06D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293559" y="5170318"/>
                  <a:ext cx="311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632C453-511D-4DD1-AC28-5C9D90709495}"/>
                    </a:ext>
                  </a:extLst>
                </p14:cNvPr>
                <p14:cNvContentPartPr/>
                <p14:nvPr/>
              </p14:nvContentPartPr>
              <p14:xfrm>
                <a:off x="10587679" y="5182198"/>
                <a:ext cx="175680" cy="142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632C453-511D-4DD1-AC28-5C9D9070949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578679" y="5173198"/>
                  <a:ext cx="193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C343E6D-2DAD-4E93-8A4B-D564CDB70EDE}"/>
                    </a:ext>
                  </a:extLst>
                </p14:cNvPr>
                <p14:cNvContentPartPr/>
                <p14:nvPr/>
              </p14:nvContentPartPr>
              <p14:xfrm>
                <a:off x="10763719" y="5165278"/>
                <a:ext cx="278640" cy="184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C343E6D-2DAD-4E93-8A4B-D564CDB70ED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755079" y="5156278"/>
                  <a:ext cx="296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25526E-CE77-4872-8549-90C34F249EDA}"/>
                    </a:ext>
                  </a:extLst>
                </p14:cNvPr>
                <p14:cNvContentPartPr/>
                <p14:nvPr/>
              </p14:nvContentPartPr>
              <p14:xfrm>
                <a:off x="10957399" y="5180038"/>
                <a:ext cx="225720" cy="186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25526E-CE77-4872-8549-90C34F249ED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948399" y="5171038"/>
                  <a:ext cx="243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8DE4843-CF67-49FC-81F6-4ACAC90A1778}"/>
                    </a:ext>
                  </a:extLst>
                </p14:cNvPr>
                <p14:cNvContentPartPr/>
                <p14:nvPr/>
              </p14:nvContentPartPr>
              <p14:xfrm>
                <a:off x="702079" y="5716438"/>
                <a:ext cx="290160" cy="486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8DE4843-CF67-49FC-81F6-4ACAC90A177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3079" y="5707798"/>
                  <a:ext cx="3078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713FC35-163A-42F5-8BA7-68063A343003}"/>
                    </a:ext>
                  </a:extLst>
                </p14:cNvPr>
                <p14:cNvContentPartPr/>
                <p14:nvPr/>
              </p14:nvContentPartPr>
              <p14:xfrm>
                <a:off x="676519" y="5944318"/>
                <a:ext cx="348480" cy="91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713FC35-163A-42F5-8BA7-68063A34300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7519" y="5935678"/>
                  <a:ext cx="366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44E7AC1-D6B7-4A9C-87C7-1D348C2CEB31}"/>
                    </a:ext>
                  </a:extLst>
                </p14:cNvPr>
                <p14:cNvContentPartPr/>
                <p14:nvPr/>
              </p14:nvContentPartPr>
              <p14:xfrm>
                <a:off x="945799" y="5905078"/>
                <a:ext cx="209520" cy="267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44E7AC1-D6B7-4A9C-87C7-1D348C2CEB3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37159" y="5896078"/>
                  <a:ext cx="227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C4FBE7D-C9F8-443E-959E-D21426041C86}"/>
                    </a:ext>
                  </a:extLst>
                </p14:cNvPr>
                <p14:cNvContentPartPr/>
                <p14:nvPr/>
              </p14:nvContentPartPr>
              <p14:xfrm>
                <a:off x="1127599" y="5964838"/>
                <a:ext cx="259200" cy="191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C4FBE7D-C9F8-443E-959E-D21426041C8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18959" y="5956198"/>
                  <a:ext cx="276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B8BC8F8-951C-446D-92D7-C191E54F4398}"/>
                    </a:ext>
                  </a:extLst>
                </p14:cNvPr>
                <p14:cNvContentPartPr/>
                <p14:nvPr/>
              </p14:nvContentPartPr>
              <p14:xfrm>
                <a:off x="1402279" y="5928478"/>
                <a:ext cx="291240" cy="220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B8BC8F8-951C-446D-92D7-C191E54F439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393639" y="5919838"/>
                  <a:ext cx="308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8F1BC6B-5FA1-4C85-A49F-52CAD2B7687C}"/>
                    </a:ext>
                  </a:extLst>
                </p14:cNvPr>
                <p14:cNvContentPartPr/>
                <p14:nvPr/>
              </p14:nvContentPartPr>
              <p14:xfrm>
                <a:off x="2026879" y="5785918"/>
                <a:ext cx="442440" cy="315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8F1BC6B-5FA1-4C85-A49F-52CAD2B7687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17879" y="5776918"/>
                  <a:ext cx="460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F86DEA1-179D-4E09-BB7D-8707109ED2DE}"/>
                    </a:ext>
                  </a:extLst>
                </p14:cNvPr>
                <p14:cNvContentPartPr/>
                <p14:nvPr/>
              </p14:nvContentPartPr>
              <p14:xfrm>
                <a:off x="2357359" y="5874478"/>
                <a:ext cx="241200" cy="249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F86DEA1-179D-4E09-BB7D-8707109ED2D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348359" y="5865838"/>
                  <a:ext cx="258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16597D9-9920-4109-A92F-5E088E830CE4}"/>
                    </a:ext>
                  </a:extLst>
                </p14:cNvPr>
                <p14:cNvContentPartPr/>
                <p14:nvPr/>
              </p14:nvContentPartPr>
              <p14:xfrm>
                <a:off x="2964679" y="5867998"/>
                <a:ext cx="208080" cy="221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16597D9-9920-4109-A92F-5E088E830CE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955679" y="5858998"/>
                  <a:ext cx="225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7B34466-51D3-45DB-B00B-5DC4A7119DBA}"/>
                    </a:ext>
                  </a:extLst>
                </p14:cNvPr>
                <p14:cNvContentPartPr/>
                <p14:nvPr/>
              </p14:nvContentPartPr>
              <p14:xfrm>
                <a:off x="3147559" y="5912278"/>
                <a:ext cx="168840" cy="165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7B34466-51D3-45DB-B00B-5DC4A7119DB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138559" y="5903638"/>
                  <a:ext cx="18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A64E9E6-3085-445C-91F6-BD35CA325D07}"/>
                    </a:ext>
                  </a:extLst>
                </p14:cNvPr>
                <p14:cNvContentPartPr/>
                <p14:nvPr/>
              </p14:nvContentPartPr>
              <p14:xfrm>
                <a:off x="3355279" y="5923798"/>
                <a:ext cx="132840" cy="149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A64E9E6-3085-445C-91F6-BD35CA325D0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346279" y="5914798"/>
                  <a:ext cx="150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6020C7D-FE53-42E6-85D2-66095DAD5763}"/>
                    </a:ext>
                  </a:extLst>
                </p14:cNvPr>
                <p14:cNvContentPartPr/>
                <p14:nvPr/>
              </p14:nvContentPartPr>
              <p14:xfrm>
                <a:off x="3606199" y="5912998"/>
                <a:ext cx="131040" cy="181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6020C7D-FE53-42E6-85D2-66095DAD576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597199" y="5903998"/>
                  <a:ext cx="148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4D9BB2F-6F0B-4646-AF6B-619D4903739B}"/>
                    </a:ext>
                  </a:extLst>
                </p14:cNvPr>
                <p14:cNvContentPartPr/>
                <p14:nvPr/>
              </p14:nvContentPartPr>
              <p14:xfrm>
                <a:off x="3867919" y="5682958"/>
                <a:ext cx="216000" cy="405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4D9BB2F-6F0B-4646-AF6B-619D4903739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858919" y="5674318"/>
                  <a:ext cx="2336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4D9B910-448D-4C8B-93CF-6F6A3322608F}"/>
                    </a:ext>
                  </a:extLst>
                </p14:cNvPr>
                <p14:cNvContentPartPr/>
                <p14:nvPr/>
              </p14:nvContentPartPr>
              <p14:xfrm>
                <a:off x="4034239" y="5891038"/>
                <a:ext cx="231480" cy="194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4D9B910-448D-4C8B-93CF-6F6A3322608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025239" y="5882398"/>
                  <a:ext cx="24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8C225FE-EF7E-431E-B287-E5BD41AF7CDF}"/>
                    </a:ext>
                  </a:extLst>
                </p14:cNvPr>
                <p14:cNvContentPartPr/>
                <p14:nvPr/>
              </p14:nvContentPartPr>
              <p14:xfrm>
                <a:off x="4308199" y="5893558"/>
                <a:ext cx="223920" cy="169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8C225FE-EF7E-431E-B287-E5BD41AF7CD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299199" y="5884558"/>
                  <a:ext cx="24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FB9921B-2960-4BDB-9655-AEEFD7A47CA9}"/>
                    </a:ext>
                  </a:extLst>
                </p14:cNvPr>
                <p14:cNvContentPartPr/>
                <p14:nvPr/>
              </p14:nvContentPartPr>
              <p14:xfrm>
                <a:off x="4459759" y="5701678"/>
                <a:ext cx="243000" cy="336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FB9921B-2960-4BDB-9655-AEEFD7A47CA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450759" y="5693038"/>
                  <a:ext cx="2606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98B02F9-CF60-41D0-9287-9E6A7AB5E189}"/>
                    </a:ext>
                  </a:extLst>
                </p14:cNvPr>
                <p14:cNvContentPartPr/>
                <p14:nvPr/>
              </p14:nvContentPartPr>
              <p14:xfrm>
                <a:off x="4601599" y="5888158"/>
                <a:ext cx="170280" cy="146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98B02F9-CF60-41D0-9287-9E6A7AB5E18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592599" y="5879158"/>
                  <a:ext cx="187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E0C9FED-0460-4D3F-BA51-12B625721047}"/>
                    </a:ext>
                  </a:extLst>
                </p14:cNvPr>
                <p14:cNvContentPartPr/>
                <p14:nvPr/>
              </p14:nvContentPartPr>
              <p14:xfrm>
                <a:off x="5222239" y="5669638"/>
                <a:ext cx="239400" cy="348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E0C9FED-0460-4D3F-BA51-12B62572104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213239" y="5660638"/>
                  <a:ext cx="257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6D213FA-E951-467C-A06D-343978D47ACA}"/>
                    </a:ext>
                  </a:extLst>
                </p14:cNvPr>
                <p14:cNvContentPartPr/>
                <p14:nvPr/>
              </p14:nvContentPartPr>
              <p14:xfrm>
                <a:off x="5180479" y="5778718"/>
                <a:ext cx="359640" cy="82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6D213FA-E951-467C-A06D-343978D47AC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171839" y="5770078"/>
                  <a:ext cx="37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38293AA-2C7B-41E9-AF01-2FDD0C91B0F7}"/>
                    </a:ext>
                  </a:extLst>
                </p14:cNvPr>
                <p14:cNvContentPartPr/>
                <p14:nvPr/>
              </p14:nvContentPartPr>
              <p14:xfrm>
                <a:off x="5478919" y="5577838"/>
                <a:ext cx="255240" cy="366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38293AA-2C7B-41E9-AF01-2FDD0C91B0F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470279" y="5568838"/>
                  <a:ext cx="272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47A65A6-A115-43AE-9949-C3A2EBA2FDE0}"/>
                    </a:ext>
                  </a:extLst>
                </p14:cNvPr>
                <p14:cNvContentPartPr/>
                <p14:nvPr/>
              </p14:nvContentPartPr>
              <p14:xfrm>
                <a:off x="5770879" y="5794198"/>
                <a:ext cx="158040" cy="173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47A65A6-A115-43AE-9949-C3A2EBA2FDE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762239" y="5785558"/>
                  <a:ext cx="175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CCD8424-6487-4669-AEDC-DC4093A454D3}"/>
                    </a:ext>
                  </a:extLst>
                </p14:cNvPr>
                <p14:cNvContentPartPr/>
                <p14:nvPr/>
              </p14:nvContentPartPr>
              <p14:xfrm>
                <a:off x="6025759" y="5774398"/>
                <a:ext cx="211680" cy="145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CCD8424-6487-4669-AEDC-DC4093A454D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017119" y="5765398"/>
                  <a:ext cx="229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7F63CC4-FB55-4CCE-81DD-82C201CD7531}"/>
                    </a:ext>
                  </a:extLst>
                </p14:cNvPr>
                <p14:cNvContentPartPr/>
                <p14:nvPr/>
              </p14:nvContentPartPr>
              <p14:xfrm>
                <a:off x="6184879" y="5784118"/>
                <a:ext cx="213840" cy="19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7F63CC4-FB55-4CCE-81DD-82C201CD753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176239" y="5775478"/>
                  <a:ext cx="231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385D923-C448-41F0-B15F-4CB5BF0080AE}"/>
                    </a:ext>
                  </a:extLst>
                </p14:cNvPr>
                <p14:cNvContentPartPr/>
                <p14:nvPr/>
              </p14:nvContentPartPr>
              <p14:xfrm>
                <a:off x="6659359" y="5795998"/>
                <a:ext cx="77400" cy="112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385D923-C448-41F0-B15F-4CB5BF0080A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650719" y="5787358"/>
                  <a:ext cx="95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456AD5-803C-4E2F-B7B0-D33E59FA1269}"/>
                    </a:ext>
                  </a:extLst>
                </p14:cNvPr>
                <p14:cNvContentPartPr/>
                <p14:nvPr/>
              </p14:nvContentPartPr>
              <p14:xfrm>
                <a:off x="6740719" y="5707438"/>
                <a:ext cx="211680" cy="210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456AD5-803C-4E2F-B7B0-D33E59FA126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32079" y="5698798"/>
                  <a:ext cx="229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634F922-3CBE-469D-890C-01E7B1DB0ADE}"/>
                    </a:ext>
                  </a:extLst>
                </p14:cNvPr>
                <p14:cNvContentPartPr/>
                <p14:nvPr/>
              </p14:nvContentPartPr>
              <p14:xfrm>
                <a:off x="7225999" y="5718958"/>
                <a:ext cx="214200" cy="186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634F922-3CBE-469D-890C-01E7B1DB0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217359" y="5710318"/>
                  <a:ext cx="231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F2659D8-5D2D-4B95-8200-6C19FEF14220}"/>
                    </a:ext>
                  </a:extLst>
                </p14:cNvPr>
                <p14:cNvContentPartPr/>
                <p14:nvPr/>
              </p14:nvContentPartPr>
              <p14:xfrm>
                <a:off x="7385119" y="5718238"/>
                <a:ext cx="271080" cy="175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F2659D8-5D2D-4B95-8200-6C19FEF1422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376119" y="5709598"/>
                  <a:ext cx="288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91F6051-C32D-476F-99FE-FB204E62FBBD}"/>
                    </a:ext>
                  </a:extLst>
                </p14:cNvPr>
                <p14:cNvContentPartPr/>
                <p14:nvPr/>
              </p14:nvContentPartPr>
              <p14:xfrm>
                <a:off x="7656919" y="5730478"/>
                <a:ext cx="188280" cy="159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91F6051-C32D-476F-99FE-FB204E62FBB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647919" y="5721838"/>
                  <a:ext cx="205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0C5DCFA-EE61-4FFE-9A9B-235758388F6A}"/>
                    </a:ext>
                  </a:extLst>
                </p14:cNvPr>
                <p14:cNvContentPartPr/>
                <p14:nvPr/>
              </p14:nvContentPartPr>
              <p14:xfrm>
                <a:off x="7805599" y="5713918"/>
                <a:ext cx="286920" cy="461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0C5DCFA-EE61-4FFE-9A9B-235758388F6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796599" y="5704918"/>
                  <a:ext cx="3045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ED89957-F51A-48AE-B88C-83DD0AD369CB}"/>
                    </a:ext>
                  </a:extLst>
                </p14:cNvPr>
                <p14:cNvContentPartPr/>
                <p14:nvPr/>
              </p14:nvContentPartPr>
              <p14:xfrm>
                <a:off x="8320039" y="5506558"/>
                <a:ext cx="210600" cy="403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ED89957-F51A-48AE-B88C-83DD0AD369C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311039" y="5497918"/>
                  <a:ext cx="2282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D04C893-9419-417E-9DDE-4254917011E0}"/>
                    </a:ext>
                  </a:extLst>
                </p14:cNvPr>
                <p14:cNvContentPartPr/>
                <p14:nvPr/>
              </p14:nvContentPartPr>
              <p14:xfrm>
                <a:off x="8480239" y="5776198"/>
                <a:ext cx="92880" cy="105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D04C893-9419-417E-9DDE-4254917011E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471599" y="5767198"/>
                  <a:ext cx="110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9671172-DE12-482A-8D85-B1F330A457BB}"/>
                    </a:ext>
                  </a:extLst>
                </p14:cNvPr>
                <p14:cNvContentPartPr/>
                <p14:nvPr/>
              </p14:nvContentPartPr>
              <p14:xfrm>
                <a:off x="8699839" y="5563798"/>
                <a:ext cx="190440" cy="313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9671172-DE12-482A-8D85-B1F330A457B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91199" y="5554798"/>
                  <a:ext cx="208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AC107B5-862B-4A3A-9E5E-32CF8585ECAE}"/>
                    </a:ext>
                  </a:extLst>
                </p14:cNvPr>
                <p14:cNvContentPartPr/>
                <p14:nvPr/>
              </p14:nvContentPartPr>
              <p14:xfrm>
                <a:off x="8671759" y="5480278"/>
                <a:ext cx="392400" cy="458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AC107B5-862B-4A3A-9E5E-32CF8585ECA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662759" y="5471638"/>
                  <a:ext cx="4100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4B96766-AE51-4095-88E3-7A959ACE1F3F}"/>
                    </a:ext>
                  </a:extLst>
                </p14:cNvPr>
                <p14:cNvContentPartPr/>
                <p14:nvPr/>
              </p14:nvContentPartPr>
              <p14:xfrm>
                <a:off x="8944279" y="5763238"/>
                <a:ext cx="228600" cy="174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4B96766-AE51-4095-88E3-7A959ACE1F3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935639" y="5754598"/>
                  <a:ext cx="246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64E0910-B452-4A4D-8E4E-1806FC47DF5D}"/>
                    </a:ext>
                  </a:extLst>
                </p14:cNvPr>
                <p14:cNvContentPartPr/>
                <p14:nvPr/>
              </p14:nvContentPartPr>
              <p14:xfrm>
                <a:off x="9356479" y="5679718"/>
                <a:ext cx="280800" cy="193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64E0910-B452-4A4D-8E4E-1806FC47DF5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347839" y="5671078"/>
                  <a:ext cx="298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B46CA96-3307-4897-B0C8-049BEBA0456E}"/>
                    </a:ext>
                  </a:extLst>
                </p14:cNvPr>
                <p14:cNvContentPartPr/>
                <p14:nvPr/>
              </p14:nvContentPartPr>
              <p14:xfrm>
                <a:off x="9686239" y="5520598"/>
                <a:ext cx="275760" cy="429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B46CA96-3307-4897-B0C8-049BEBA0456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677599" y="5511598"/>
                  <a:ext cx="2934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9580753-A53A-4F24-B41C-E994DA70F36D}"/>
                    </a:ext>
                  </a:extLst>
                </p14:cNvPr>
                <p14:cNvContentPartPr/>
                <p14:nvPr/>
              </p14:nvContentPartPr>
              <p14:xfrm>
                <a:off x="9636199" y="5661718"/>
                <a:ext cx="423720" cy="83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9580753-A53A-4F24-B41C-E994DA70F36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627559" y="5652718"/>
                  <a:ext cx="441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A0B55AF-E7EE-4CC2-A742-EBC45170D63C}"/>
                    </a:ext>
                  </a:extLst>
                </p14:cNvPr>
                <p14:cNvContentPartPr/>
                <p14:nvPr/>
              </p14:nvContentPartPr>
              <p14:xfrm>
                <a:off x="9840319" y="5763238"/>
                <a:ext cx="156600" cy="101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A0B55AF-E7EE-4CC2-A742-EBC45170D63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831679" y="5754238"/>
                  <a:ext cx="174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DCA3C27-7564-4BE4-B718-2AC53EEF34F9}"/>
                    </a:ext>
                  </a:extLst>
                </p14:cNvPr>
                <p14:cNvContentPartPr/>
                <p14:nvPr/>
              </p14:nvContentPartPr>
              <p14:xfrm>
                <a:off x="9981079" y="5479558"/>
                <a:ext cx="439200" cy="442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DCA3C27-7564-4BE4-B718-2AC53EEF34F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972439" y="5470918"/>
                  <a:ext cx="456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F93E81E-5BEB-41E5-85CA-D8499578D978}"/>
                    </a:ext>
                  </a:extLst>
                </p14:cNvPr>
                <p14:cNvContentPartPr/>
                <p14:nvPr/>
              </p14:nvContentPartPr>
              <p14:xfrm>
                <a:off x="10285279" y="5676838"/>
                <a:ext cx="202680" cy="1962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F93E81E-5BEB-41E5-85CA-D8499578D97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276279" y="5667838"/>
                  <a:ext cx="220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573149E-2FEF-4E3F-B190-242FB9A1EA9D}"/>
                    </a:ext>
                  </a:extLst>
                </p14:cNvPr>
                <p14:cNvContentPartPr/>
                <p14:nvPr/>
              </p14:nvContentPartPr>
              <p14:xfrm>
                <a:off x="10393999" y="5687638"/>
                <a:ext cx="201240" cy="210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573149E-2FEF-4E3F-B190-242FB9A1EA9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384999" y="5678638"/>
                  <a:ext cx="218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9815E71-566D-41C3-874C-A22627F4A434}"/>
                    </a:ext>
                  </a:extLst>
                </p14:cNvPr>
                <p14:cNvContentPartPr/>
                <p14:nvPr/>
              </p14:nvContentPartPr>
              <p14:xfrm>
                <a:off x="10661479" y="5475958"/>
                <a:ext cx="278280" cy="427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9815E71-566D-41C3-874C-A22627F4A43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652479" y="5466958"/>
                  <a:ext cx="295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09DCADE-91C3-448B-997E-2AE5F7E104EA}"/>
                    </a:ext>
                  </a:extLst>
                </p14:cNvPr>
                <p14:cNvContentPartPr/>
                <p14:nvPr/>
              </p14:nvContentPartPr>
              <p14:xfrm>
                <a:off x="10604599" y="5675398"/>
                <a:ext cx="327240" cy="47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09DCADE-91C3-448B-997E-2AE5F7E104EA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595599" y="5666398"/>
                  <a:ext cx="344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8049A77-22D0-45C7-8A9A-4FE23D94FF5F}"/>
                    </a:ext>
                  </a:extLst>
                </p14:cNvPr>
                <p14:cNvContentPartPr/>
                <p14:nvPr/>
              </p14:nvContentPartPr>
              <p14:xfrm>
                <a:off x="10868479" y="5678638"/>
                <a:ext cx="183240" cy="1684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8049A77-22D0-45C7-8A9A-4FE23D94FF5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859839" y="5669638"/>
                  <a:ext cx="20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9E31165-2084-41DC-9123-3423CF169D8F}"/>
                    </a:ext>
                  </a:extLst>
                </p14:cNvPr>
                <p14:cNvContentPartPr/>
                <p14:nvPr/>
              </p14:nvContentPartPr>
              <p14:xfrm>
                <a:off x="10979719" y="5728678"/>
                <a:ext cx="143640" cy="164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9E31165-2084-41DC-9123-3423CF169D8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971079" y="5719678"/>
                  <a:ext cx="161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31C5E35-859B-4CF3-9BD5-EE2AD261A8BE}"/>
                    </a:ext>
                  </a:extLst>
                </p14:cNvPr>
                <p14:cNvContentPartPr/>
                <p14:nvPr/>
              </p14:nvContentPartPr>
              <p14:xfrm>
                <a:off x="11187439" y="5786278"/>
                <a:ext cx="146160" cy="867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31C5E35-859B-4CF3-9BD5-EE2AD261A8BE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178799" y="5777638"/>
                  <a:ext cx="163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202BC61-4AFA-4F56-A83C-32A32227ED4B}"/>
                    </a:ext>
                  </a:extLst>
                </p14:cNvPr>
                <p14:cNvContentPartPr/>
                <p14:nvPr/>
              </p14:nvContentPartPr>
              <p14:xfrm>
                <a:off x="11452759" y="5618878"/>
                <a:ext cx="206280" cy="309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202BC61-4AFA-4F56-A83C-32A32227ED4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444119" y="5610238"/>
                  <a:ext cx="223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47C5073-EC08-4D69-B88E-4FC070ACD4D9}"/>
                    </a:ext>
                  </a:extLst>
                </p14:cNvPr>
                <p14:cNvContentPartPr/>
                <p14:nvPr/>
              </p14:nvContentPartPr>
              <p14:xfrm>
                <a:off x="598759" y="6387838"/>
                <a:ext cx="266400" cy="246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47C5073-EC08-4D69-B88E-4FC070ACD4D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90119" y="6378838"/>
                  <a:ext cx="284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E2201B7-F35A-4F72-AD31-A66EFA5621EF}"/>
                    </a:ext>
                  </a:extLst>
                </p14:cNvPr>
                <p14:cNvContentPartPr/>
                <p14:nvPr/>
              </p14:nvContentPartPr>
              <p14:xfrm>
                <a:off x="913399" y="6404398"/>
                <a:ext cx="194040" cy="215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E2201B7-F35A-4F72-AD31-A66EFA5621E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04759" y="6395758"/>
                  <a:ext cx="211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974AF6F-7273-470C-B723-6C712FE65604}"/>
                    </a:ext>
                  </a:extLst>
                </p14:cNvPr>
                <p14:cNvContentPartPr/>
                <p14:nvPr/>
              </p14:nvContentPartPr>
              <p14:xfrm>
                <a:off x="1112479" y="6455878"/>
                <a:ext cx="82440" cy="141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974AF6F-7273-470C-B723-6C712FE6560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03479" y="6447238"/>
                  <a:ext cx="100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DE237D5-1E88-4FFD-BC7D-535333DAC1ED}"/>
                    </a:ext>
                  </a:extLst>
                </p14:cNvPr>
                <p14:cNvContentPartPr/>
                <p14:nvPr/>
              </p14:nvContentPartPr>
              <p14:xfrm>
                <a:off x="1260799" y="6420958"/>
                <a:ext cx="210960" cy="210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DE237D5-1E88-4FFD-BC7D-535333DAC1E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252159" y="6411958"/>
                  <a:ext cx="228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84A3069-80D5-4D83-B27E-8D1717C89F6E}"/>
                    </a:ext>
                  </a:extLst>
                </p14:cNvPr>
                <p14:cNvContentPartPr/>
                <p14:nvPr/>
              </p14:nvContentPartPr>
              <p14:xfrm>
                <a:off x="1388959" y="6204958"/>
                <a:ext cx="226440" cy="381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84A3069-80D5-4D83-B27E-8D1717C89F6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380319" y="6195958"/>
                  <a:ext cx="2440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1E40EE6-D30A-44B2-BE48-85F26790A69C}"/>
                    </a:ext>
                  </a:extLst>
                </p14:cNvPr>
                <p14:cNvContentPartPr/>
                <p14:nvPr/>
              </p14:nvContentPartPr>
              <p14:xfrm>
                <a:off x="1552039" y="6445438"/>
                <a:ext cx="183240" cy="151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1E40EE6-D30A-44B2-BE48-85F26790A69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543399" y="6436798"/>
                  <a:ext cx="200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8BD739B-8E0A-4CB3-88C3-276CF97DC449}"/>
                    </a:ext>
                  </a:extLst>
                </p14:cNvPr>
                <p14:cNvContentPartPr/>
                <p14:nvPr/>
              </p14:nvContentPartPr>
              <p14:xfrm>
                <a:off x="1727359" y="6445798"/>
                <a:ext cx="171360" cy="151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8BD739B-8E0A-4CB3-88C3-276CF97DC44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718359" y="6436798"/>
                  <a:ext cx="189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C766774-71EB-469E-A2EC-D550EBA1096E}"/>
                    </a:ext>
                  </a:extLst>
                </p14:cNvPr>
                <p14:cNvContentPartPr/>
                <p14:nvPr/>
              </p14:nvContentPartPr>
              <p14:xfrm>
                <a:off x="2048839" y="6451558"/>
                <a:ext cx="118440" cy="149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C766774-71EB-469E-A2EC-D550EBA109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040199" y="6442558"/>
                  <a:ext cx="136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D22A2B0-A307-493C-9D06-6480277BDDFB}"/>
                    </a:ext>
                  </a:extLst>
                </p14:cNvPr>
                <p14:cNvContentPartPr/>
                <p14:nvPr/>
              </p14:nvContentPartPr>
              <p14:xfrm>
                <a:off x="2171959" y="6442918"/>
                <a:ext cx="160200" cy="1623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D22A2B0-A307-493C-9D06-6480277BDDF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162959" y="6433918"/>
                  <a:ext cx="177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D2C84FC-65B3-4727-89B4-50B997A463A5}"/>
                    </a:ext>
                  </a:extLst>
                </p14:cNvPr>
                <p14:cNvContentPartPr/>
                <p14:nvPr/>
              </p14:nvContentPartPr>
              <p14:xfrm>
                <a:off x="2738959" y="6213238"/>
                <a:ext cx="260640" cy="4161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D2C84FC-65B3-4727-89B4-50B997A463A5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729959" y="6204598"/>
                  <a:ext cx="278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2081D28-06EE-4600-9D80-C59BEF4F03A2}"/>
                    </a:ext>
                  </a:extLst>
                </p14:cNvPr>
                <p14:cNvContentPartPr/>
                <p14:nvPr/>
              </p14:nvContentPartPr>
              <p14:xfrm>
                <a:off x="2747959" y="6360838"/>
                <a:ext cx="274320" cy="64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2081D28-06EE-4600-9D80-C59BEF4F03A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738959" y="6352198"/>
                  <a:ext cx="291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9430DD4-0CED-467A-B7A2-C51A44F3E214}"/>
                    </a:ext>
                  </a:extLst>
                </p14:cNvPr>
                <p14:cNvContentPartPr/>
                <p14:nvPr/>
              </p14:nvContentPartPr>
              <p14:xfrm>
                <a:off x="2962159" y="6190198"/>
                <a:ext cx="237240" cy="394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9430DD4-0CED-467A-B7A2-C51A44F3E21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953519" y="6181198"/>
                  <a:ext cx="254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9C43A6A-9334-48A7-B810-0FFB5DE7CBB3}"/>
                    </a:ext>
                  </a:extLst>
                </p14:cNvPr>
                <p14:cNvContentPartPr/>
                <p14:nvPr/>
              </p14:nvContentPartPr>
              <p14:xfrm>
                <a:off x="3170239" y="6434998"/>
                <a:ext cx="196200" cy="151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9C43A6A-9334-48A7-B810-0FFB5DE7CBB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161599" y="6425998"/>
                  <a:ext cx="213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4B03754-C75E-4E68-B239-BDB8E2405C43}"/>
                    </a:ext>
                  </a:extLst>
                </p14:cNvPr>
                <p14:cNvContentPartPr/>
                <p14:nvPr/>
              </p14:nvContentPartPr>
              <p14:xfrm>
                <a:off x="3507919" y="6142318"/>
                <a:ext cx="369360" cy="4680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4B03754-C75E-4E68-B239-BDB8E2405C4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498919" y="6133678"/>
                  <a:ext cx="3870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1527B27-2FFA-4958-8A19-23FA891B36F9}"/>
                    </a:ext>
                  </a:extLst>
                </p14:cNvPr>
                <p14:cNvContentPartPr/>
                <p14:nvPr/>
              </p14:nvContentPartPr>
              <p14:xfrm>
                <a:off x="3484879" y="6366598"/>
                <a:ext cx="364320" cy="56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1527B27-2FFA-4958-8A19-23FA891B36F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475879" y="6357958"/>
                  <a:ext cx="38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189C19B-859A-4C8F-B1BE-8B740401924D}"/>
                    </a:ext>
                  </a:extLst>
                </p14:cNvPr>
                <p14:cNvContentPartPr/>
                <p14:nvPr/>
              </p14:nvContentPartPr>
              <p14:xfrm>
                <a:off x="4172119" y="6174718"/>
                <a:ext cx="236520" cy="359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189C19B-859A-4C8F-B1BE-8B740401924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163479" y="6166078"/>
                  <a:ext cx="254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54F9999-0CF6-417D-BEFD-6EFE0A74A03F}"/>
                    </a:ext>
                  </a:extLst>
                </p14:cNvPr>
                <p14:cNvContentPartPr/>
                <p14:nvPr/>
              </p14:nvContentPartPr>
              <p14:xfrm>
                <a:off x="4043239" y="6298198"/>
                <a:ext cx="422640" cy="1137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54F9999-0CF6-417D-BEFD-6EFE0A74A03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034239" y="6289558"/>
                  <a:ext cx="440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C726590-5C36-4B6F-8EB0-BE1A509D63F2}"/>
                    </a:ext>
                  </a:extLst>
                </p14:cNvPr>
                <p14:cNvContentPartPr/>
                <p14:nvPr/>
              </p14:nvContentPartPr>
              <p14:xfrm>
                <a:off x="4396759" y="6146638"/>
                <a:ext cx="422640" cy="414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C726590-5C36-4B6F-8EB0-BE1A509D63F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388119" y="6137638"/>
                  <a:ext cx="4402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C3B97D9-9770-427C-9CB1-1FA9269C2786}"/>
                    </a:ext>
                  </a:extLst>
                </p14:cNvPr>
                <p14:cNvContentPartPr/>
                <p14:nvPr/>
              </p14:nvContentPartPr>
              <p14:xfrm>
                <a:off x="5064559" y="6354718"/>
                <a:ext cx="383400" cy="163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C3B97D9-9770-427C-9CB1-1FA9269C278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055559" y="6346078"/>
                  <a:ext cx="401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F690FC7-B876-4F3B-93CD-FD9784DB43CE}"/>
                    </a:ext>
                  </a:extLst>
                </p14:cNvPr>
                <p14:cNvContentPartPr/>
                <p14:nvPr/>
              </p14:nvContentPartPr>
              <p14:xfrm>
                <a:off x="5508799" y="6368398"/>
                <a:ext cx="225720" cy="169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F690FC7-B876-4F3B-93CD-FD9784DB43C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499799" y="6359758"/>
                  <a:ext cx="24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5EB6C40-BB8E-4A2B-B5B3-6D24F2A0330B}"/>
                    </a:ext>
                  </a:extLst>
                </p14:cNvPr>
                <p14:cNvContentPartPr/>
                <p14:nvPr/>
              </p14:nvContentPartPr>
              <p14:xfrm>
                <a:off x="5731639" y="6406918"/>
                <a:ext cx="167400" cy="1242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5EB6C40-BB8E-4A2B-B5B3-6D24F2A0330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722999" y="6397918"/>
                  <a:ext cx="18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399E3E4-058E-4B74-A0D1-7CAA9A5430AD}"/>
                    </a:ext>
                  </a:extLst>
                </p14:cNvPr>
                <p14:cNvContentPartPr/>
                <p14:nvPr/>
              </p14:nvContentPartPr>
              <p14:xfrm>
                <a:off x="5934679" y="6406558"/>
                <a:ext cx="246600" cy="188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399E3E4-058E-4B74-A0D1-7CAA9A5430AD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26039" y="6397558"/>
                  <a:ext cx="264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7E8D01C-2142-4053-B956-508E7C5F9F17}"/>
                    </a:ext>
                  </a:extLst>
                </p14:cNvPr>
                <p14:cNvContentPartPr/>
                <p14:nvPr/>
              </p14:nvContentPartPr>
              <p14:xfrm>
                <a:off x="6431479" y="6177958"/>
                <a:ext cx="266760" cy="414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7E8D01C-2142-4053-B956-508E7C5F9F1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422839" y="6169318"/>
                  <a:ext cx="284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B6AA1E4-4713-489D-9450-7E989455CD87}"/>
                    </a:ext>
                  </a:extLst>
                </p14:cNvPr>
                <p14:cNvContentPartPr/>
                <p14:nvPr/>
              </p14:nvContentPartPr>
              <p14:xfrm>
                <a:off x="6611839" y="6428158"/>
                <a:ext cx="69840" cy="116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B6AA1E4-4713-489D-9450-7E989455CD8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603199" y="6419518"/>
                  <a:ext cx="87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28CBCC1-FD42-4B0C-A6B5-7BB8C78F30FC}"/>
                    </a:ext>
                  </a:extLst>
                </p14:cNvPr>
                <p14:cNvContentPartPr/>
                <p14:nvPr/>
              </p14:nvContentPartPr>
              <p14:xfrm>
                <a:off x="6835399" y="5994358"/>
                <a:ext cx="356400" cy="576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28CBCC1-FD42-4B0C-A6B5-7BB8C78F30F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826399" y="5985718"/>
                  <a:ext cx="3740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A19D6DE-35BA-4BC5-8022-E21EC2C16501}"/>
                    </a:ext>
                  </a:extLst>
                </p14:cNvPr>
                <p14:cNvContentPartPr/>
                <p14:nvPr/>
              </p14:nvContentPartPr>
              <p14:xfrm>
                <a:off x="6804439" y="6331318"/>
                <a:ext cx="296280" cy="105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A19D6DE-35BA-4BC5-8022-E21EC2C16501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795439" y="6322678"/>
                  <a:ext cx="313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7F09C90-4372-4843-8937-F6400B273F65}"/>
                    </a:ext>
                  </a:extLst>
                </p14:cNvPr>
                <p14:cNvContentPartPr/>
                <p14:nvPr/>
              </p14:nvContentPartPr>
              <p14:xfrm>
                <a:off x="7008559" y="6386398"/>
                <a:ext cx="182520" cy="183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7F09C90-4372-4843-8937-F6400B273F65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999919" y="6377758"/>
                  <a:ext cx="200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9984CF3-4894-47F9-9C54-9B5F64D4939C}"/>
                    </a:ext>
                  </a:extLst>
                </p14:cNvPr>
                <p14:cNvContentPartPr/>
                <p14:nvPr/>
              </p14:nvContentPartPr>
              <p14:xfrm>
                <a:off x="7322479" y="6075358"/>
                <a:ext cx="329760" cy="53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9984CF3-4894-47F9-9C54-9B5F64D4939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313479" y="6066358"/>
                  <a:ext cx="3474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C05B52E-E00A-4568-9462-11E5F0E5BFA6}"/>
                    </a:ext>
                  </a:extLst>
                </p14:cNvPr>
                <p14:cNvContentPartPr/>
                <p14:nvPr/>
              </p14:nvContentPartPr>
              <p14:xfrm>
                <a:off x="7280719" y="6289558"/>
                <a:ext cx="356760" cy="1220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C05B52E-E00A-4568-9462-11E5F0E5BFA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271719" y="6280918"/>
                  <a:ext cx="374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61EA73A-B11F-4242-B793-632092EFE0F1}"/>
                    </a:ext>
                  </a:extLst>
                </p14:cNvPr>
                <p14:cNvContentPartPr/>
                <p14:nvPr/>
              </p14:nvContentPartPr>
              <p14:xfrm>
                <a:off x="7521919" y="6391798"/>
                <a:ext cx="79920" cy="1242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61EA73A-B11F-4242-B793-632092EFE0F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513279" y="6382798"/>
                  <a:ext cx="97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97068FF-2F82-44F0-ADAF-8846AD2F293A}"/>
                    </a:ext>
                  </a:extLst>
                </p14:cNvPr>
                <p14:cNvContentPartPr/>
                <p14:nvPr/>
              </p14:nvContentPartPr>
              <p14:xfrm>
                <a:off x="7629919" y="6378118"/>
                <a:ext cx="232200" cy="105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97068FF-2F82-44F0-ADAF-8846AD2F293A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620919" y="6369478"/>
                  <a:ext cx="249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FF51455-FD3F-4DD3-9F3E-1F03BA9C37E1}"/>
                    </a:ext>
                  </a:extLst>
                </p14:cNvPr>
                <p14:cNvContentPartPr/>
                <p14:nvPr/>
              </p14:nvContentPartPr>
              <p14:xfrm>
                <a:off x="7889839" y="6366958"/>
                <a:ext cx="253080" cy="205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FF51455-FD3F-4DD3-9F3E-1F03BA9C37E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881199" y="6358318"/>
                  <a:ext cx="270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942808C-6C3D-4D85-84DA-9776F01F6071}"/>
                    </a:ext>
                  </a:extLst>
                </p14:cNvPr>
                <p14:cNvContentPartPr/>
                <p14:nvPr/>
              </p14:nvContentPartPr>
              <p14:xfrm>
                <a:off x="8350999" y="6410158"/>
                <a:ext cx="159120" cy="151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942808C-6C3D-4D85-84DA-9776F01F6071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342359" y="6401518"/>
                  <a:ext cx="176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2C77393-4C7E-4F51-A167-E53F3FC9FF1D}"/>
                    </a:ext>
                  </a:extLst>
                </p14:cNvPr>
                <p14:cNvContentPartPr/>
                <p14:nvPr/>
              </p14:nvContentPartPr>
              <p14:xfrm>
                <a:off x="8626399" y="6068878"/>
                <a:ext cx="405720" cy="5133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2C77393-4C7E-4F51-A167-E53F3FC9FF1D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17399" y="6060238"/>
                  <a:ext cx="423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AEDAB06-1DD3-4CEE-B639-1B718BDC133E}"/>
                    </a:ext>
                  </a:extLst>
                </p14:cNvPr>
                <p14:cNvContentPartPr/>
                <p14:nvPr/>
              </p14:nvContentPartPr>
              <p14:xfrm>
                <a:off x="8683279" y="6355078"/>
                <a:ext cx="328320" cy="579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AEDAB06-1DD3-4CEE-B639-1B718BDC133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74639" y="6346438"/>
                  <a:ext cx="34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57E9C2B-24EE-40D2-8014-2FDEFEAD5311}"/>
                    </a:ext>
                  </a:extLst>
                </p14:cNvPr>
                <p14:cNvContentPartPr/>
                <p14:nvPr/>
              </p14:nvContentPartPr>
              <p14:xfrm>
                <a:off x="9240559" y="6029278"/>
                <a:ext cx="329760" cy="5191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57E9C2B-24EE-40D2-8014-2FDEFEAD531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231559" y="6020638"/>
                  <a:ext cx="347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59AD1F2-0BB3-4DBC-9B53-A085D9639C6F}"/>
                    </a:ext>
                  </a:extLst>
                </p14:cNvPr>
                <p14:cNvContentPartPr/>
                <p14:nvPr/>
              </p14:nvContentPartPr>
              <p14:xfrm>
                <a:off x="9208879" y="6274078"/>
                <a:ext cx="387000" cy="1170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59AD1F2-0BB3-4DBC-9B53-A085D9639C6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199879" y="6265438"/>
                  <a:ext cx="404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D7E3350-D4B0-49F6-919A-BD5E3883E80F}"/>
                    </a:ext>
                  </a:extLst>
                </p14:cNvPr>
                <p14:cNvContentPartPr/>
                <p14:nvPr/>
              </p14:nvContentPartPr>
              <p14:xfrm>
                <a:off x="9438919" y="6339238"/>
                <a:ext cx="250920" cy="378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D7E3350-D4B0-49F6-919A-BD5E3883E80F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430279" y="6330238"/>
                  <a:ext cx="268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7650193-758C-4CAC-B375-967CDBB1638F}"/>
                    </a:ext>
                  </a:extLst>
                </p14:cNvPr>
                <p14:cNvContentPartPr/>
                <p14:nvPr/>
              </p14:nvContentPartPr>
              <p14:xfrm>
                <a:off x="9610639" y="6444358"/>
                <a:ext cx="216000" cy="275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7650193-758C-4CAC-B375-967CDBB1638F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601999" y="6435358"/>
                  <a:ext cx="233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3BC08FC-92F9-4BE8-9DE3-58CF7002A355}"/>
                    </a:ext>
                  </a:extLst>
                </p14:cNvPr>
                <p14:cNvContentPartPr/>
                <p14:nvPr/>
              </p14:nvContentPartPr>
              <p14:xfrm>
                <a:off x="9788479" y="6330238"/>
                <a:ext cx="233640" cy="213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3BC08FC-92F9-4BE8-9DE3-58CF7002A355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779479" y="6321598"/>
                  <a:ext cx="251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D499E8B-2C32-44DB-8188-1F623240E6A3}"/>
                    </a:ext>
                  </a:extLst>
                </p14:cNvPr>
                <p14:cNvContentPartPr/>
                <p14:nvPr/>
              </p14:nvContentPartPr>
              <p14:xfrm>
                <a:off x="10072159" y="6328798"/>
                <a:ext cx="238680" cy="2160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D499E8B-2C32-44DB-8188-1F623240E6A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063519" y="6320158"/>
                  <a:ext cx="256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8118437-6BC5-462F-B4CA-CECDFB1A430B}"/>
                    </a:ext>
                  </a:extLst>
                </p14:cNvPr>
                <p14:cNvContentPartPr/>
                <p14:nvPr/>
              </p14:nvContentPartPr>
              <p14:xfrm>
                <a:off x="10549519" y="6226198"/>
                <a:ext cx="413280" cy="354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8118437-6BC5-462F-B4CA-CECDFB1A430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40519" y="6217198"/>
                  <a:ext cx="430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7CDC584-EFAC-4C99-B491-409E2A98CEFB}"/>
                    </a:ext>
                  </a:extLst>
                </p14:cNvPr>
                <p14:cNvContentPartPr/>
                <p14:nvPr/>
              </p14:nvContentPartPr>
              <p14:xfrm>
                <a:off x="10651759" y="6491878"/>
                <a:ext cx="212040" cy="187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7CDC584-EFAC-4C99-B491-409E2A98CEFB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643119" y="6482878"/>
                  <a:ext cx="22968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762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3E40D6F-1EB6-4998-A5FF-D7D8AA8D95AC}"/>
              </a:ext>
            </a:extLst>
          </p:cNvPr>
          <p:cNvGrpSpPr/>
          <p:nvPr/>
        </p:nvGrpSpPr>
        <p:grpSpPr>
          <a:xfrm>
            <a:off x="5804359" y="166318"/>
            <a:ext cx="863280" cy="497160"/>
            <a:chOff x="5804359" y="166318"/>
            <a:chExt cx="86328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CD57B7-8372-4BB4-BAD3-05BEA1D82A44}"/>
                    </a:ext>
                  </a:extLst>
                </p14:cNvPr>
                <p14:cNvContentPartPr/>
                <p14:nvPr/>
              </p14:nvContentPartPr>
              <p14:xfrm>
                <a:off x="5839639" y="205918"/>
                <a:ext cx="295560" cy="457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CD57B7-8372-4BB4-BAD3-05BEA1D82A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0999" y="196918"/>
                  <a:ext cx="3132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0DD70F-8900-4EC2-BB0D-565F2D3B55F4}"/>
                    </a:ext>
                  </a:extLst>
                </p14:cNvPr>
                <p14:cNvContentPartPr/>
                <p14:nvPr/>
              </p14:nvContentPartPr>
              <p14:xfrm>
                <a:off x="5804359" y="355318"/>
                <a:ext cx="519120" cy="16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0DD70F-8900-4EC2-BB0D-565F2D3B55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5719" y="346678"/>
                  <a:ext cx="536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5D7A43-47BC-4EE4-B356-E88469DE1486}"/>
                    </a:ext>
                  </a:extLst>
                </p14:cNvPr>
                <p14:cNvContentPartPr/>
                <p14:nvPr/>
              </p14:nvContentPartPr>
              <p14:xfrm>
                <a:off x="6201079" y="166318"/>
                <a:ext cx="255600" cy="41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5D7A43-47BC-4EE4-B356-E88469DE14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2079" y="157678"/>
                  <a:ext cx="2732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1493F1-8434-48F2-813E-87247B0E1B11}"/>
                    </a:ext>
                  </a:extLst>
                </p14:cNvPr>
                <p14:cNvContentPartPr/>
                <p14:nvPr/>
              </p14:nvContentPartPr>
              <p14:xfrm>
                <a:off x="6463519" y="411478"/>
                <a:ext cx="204120" cy="206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1493F1-8434-48F2-813E-87247B0E1B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4519" y="402838"/>
                  <a:ext cx="221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3DA65F-31C2-47A2-82D8-3CCA4249A8EE}"/>
              </a:ext>
            </a:extLst>
          </p:cNvPr>
          <p:cNvGrpSpPr/>
          <p:nvPr/>
        </p:nvGrpSpPr>
        <p:grpSpPr>
          <a:xfrm>
            <a:off x="6964999" y="381238"/>
            <a:ext cx="1103400" cy="222840"/>
            <a:chOff x="6964999" y="381238"/>
            <a:chExt cx="11034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721B11-EC66-4CC5-A30E-6FAA98681FE7}"/>
                    </a:ext>
                  </a:extLst>
                </p14:cNvPr>
                <p14:cNvContentPartPr/>
                <p14:nvPr/>
              </p14:nvContentPartPr>
              <p14:xfrm>
                <a:off x="6964999" y="403918"/>
                <a:ext cx="402480" cy="14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721B11-EC66-4CC5-A30E-6FAA98681F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5999" y="395278"/>
                  <a:ext cx="420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8535CD-2BB2-4376-B80C-EC2E32F28DB0}"/>
                    </a:ext>
                  </a:extLst>
                </p14:cNvPr>
                <p14:cNvContentPartPr/>
                <p14:nvPr/>
              </p14:nvContentPartPr>
              <p14:xfrm>
                <a:off x="7447759" y="381238"/>
                <a:ext cx="239400" cy="18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8535CD-2BB2-4376-B80C-EC2E32F28D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38759" y="372598"/>
                  <a:ext cx="257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ED85CD-8689-49F7-8687-563D0C39E13B}"/>
                    </a:ext>
                  </a:extLst>
                </p14:cNvPr>
                <p14:cNvContentPartPr/>
                <p14:nvPr/>
              </p14:nvContentPartPr>
              <p14:xfrm>
                <a:off x="7678159" y="390958"/>
                <a:ext cx="182520" cy="16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ED85CD-8689-49F7-8687-563D0C39E1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9519" y="381958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EC811B-14EA-47B7-8A74-563ACD9487C8}"/>
                    </a:ext>
                  </a:extLst>
                </p14:cNvPr>
                <p14:cNvContentPartPr/>
                <p14:nvPr/>
              </p14:nvContentPartPr>
              <p14:xfrm>
                <a:off x="7801279" y="438838"/>
                <a:ext cx="267120" cy="16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EC811B-14EA-47B7-8A74-563ACD9487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279" y="429838"/>
                  <a:ext cx="2847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3A125B2-78BF-4804-B804-2EFFBF4A7213}"/>
              </a:ext>
            </a:extLst>
          </p:cNvPr>
          <p:cNvGrpSpPr/>
          <p:nvPr/>
        </p:nvGrpSpPr>
        <p:grpSpPr>
          <a:xfrm>
            <a:off x="447199" y="161278"/>
            <a:ext cx="5078520" cy="1580760"/>
            <a:chOff x="447199" y="161278"/>
            <a:chExt cx="5078520" cy="15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8277F5A-612E-48FE-9B53-B482F89D0393}"/>
                    </a:ext>
                  </a:extLst>
                </p14:cNvPr>
                <p14:cNvContentPartPr/>
                <p14:nvPr/>
              </p14:nvContentPartPr>
              <p14:xfrm>
                <a:off x="511639" y="176038"/>
                <a:ext cx="261720" cy="555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8277F5A-612E-48FE-9B53-B482F89D03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2639" y="167038"/>
                  <a:ext cx="279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72401B-1DEB-4216-BEC4-A23CB5FFA2B3}"/>
                    </a:ext>
                  </a:extLst>
                </p14:cNvPr>
                <p14:cNvContentPartPr/>
                <p14:nvPr/>
              </p14:nvContentPartPr>
              <p14:xfrm>
                <a:off x="447199" y="373678"/>
                <a:ext cx="507600" cy="13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72401B-1DEB-4216-BEC4-A23CB5FFA2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8559" y="365038"/>
                  <a:ext cx="52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70BB3C-773F-4088-80BE-527A9E7EA877}"/>
                    </a:ext>
                  </a:extLst>
                </p14:cNvPr>
                <p14:cNvContentPartPr/>
                <p14:nvPr/>
              </p14:nvContentPartPr>
              <p14:xfrm>
                <a:off x="862999" y="380158"/>
                <a:ext cx="288720" cy="291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70BB3C-773F-4088-80BE-527A9E7EA8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359" y="371158"/>
                  <a:ext cx="306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581C9C-C7FB-4869-9469-17BB39233AD9}"/>
                    </a:ext>
                  </a:extLst>
                </p14:cNvPr>
                <p14:cNvContentPartPr/>
                <p14:nvPr/>
              </p14:nvContentPartPr>
              <p14:xfrm>
                <a:off x="1091959" y="446038"/>
                <a:ext cx="343800" cy="18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581C9C-C7FB-4869-9469-17BB39233A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2959" y="437398"/>
                  <a:ext cx="361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3682DD-1206-4D5C-A893-A2FF9427FB43}"/>
                    </a:ext>
                  </a:extLst>
                </p14:cNvPr>
                <p14:cNvContentPartPr/>
                <p14:nvPr/>
              </p14:nvContentPartPr>
              <p14:xfrm>
                <a:off x="1495519" y="402118"/>
                <a:ext cx="147960" cy="25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3682DD-1206-4D5C-A893-A2FF9427FB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86879" y="393118"/>
                  <a:ext cx="165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AC4558-A3D2-43A6-A2AC-5B5BFFB38B1D}"/>
                    </a:ext>
                  </a:extLst>
                </p14:cNvPr>
                <p14:cNvContentPartPr/>
                <p14:nvPr/>
              </p14:nvContentPartPr>
              <p14:xfrm>
                <a:off x="1793599" y="484558"/>
                <a:ext cx="21240" cy="13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AC4558-A3D2-43A6-A2AC-5B5BFFB38B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84599" y="475918"/>
                  <a:ext cx="38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8FD0D5-2FA8-4DDA-8D23-5CA4E2A973C0}"/>
                    </a:ext>
                  </a:extLst>
                </p14:cNvPr>
                <p14:cNvContentPartPr/>
                <p14:nvPr/>
              </p14:nvContentPartPr>
              <p14:xfrm>
                <a:off x="1896919" y="376198"/>
                <a:ext cx="209520" cy="27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8FD0D5-2FA8-4DDA-8D23-5CA4E2A973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87919" y="367558"/>
                  <a:ext cx="227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580D66-05E8-41DB-B408-FFC074551F4C}"/>
                    </a:ext>
                  </a:extLst>
                </p14:cNvPr>
                <p14:cNvContentPartPr/>
                <p14:nvPr/>
              </p14:nvContentPartPr>
              <p14:xfrm>
                <a:off x="2207959" y="161278"/>
                <a:ext cx="361080" cy="57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580D66-05E8-41DB-B408-FFC074551F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99319" y="152278"/>
                  <a:ext cx="37872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2D417B-D780-4ACE-A1E0-595FF15528BF}"/>
                    </a:ext>
                  </a:extLst>
                </p14:cNvPr>
                <p14:cNvContentPartPr/>
                <p14:nvPr/>
              </p14:nvContentPartPr>
              <p14:xfrm>
                <a:off x="2162599" y="456118"/>
                <a:ext cx="459360" cy="20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2D417B-D780-4ACE-A1E0-595FF15528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53599" y="447118"/>
                  <a:ext cx="477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184561-C32E-4D38-AFFF-5ADC78CD5231}"/>
                    </a:ext>
                  </a:extLst>
                </p14:cNvPr>
                <p14:cNvContentPartPr/>
                <p14:nvPr/>
              </p14:nvContentPartPr>
              <p14:xfrm>
                <a:off x="2742199" y="486718"/>
                <a:ext cx="168480" cy="16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184561-C32E-4D38-AFFF-5ADC78CD52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33559" y="477718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649D2F-5CCF-4820-880D-4696423937F7}"/>
                    </a:ext>
                  </a:extLst>
                </p14:cNvPr>
                <p14:cNvContentPartPr/>
                <p14:nvPr/>
              </p14:nvContentPartPr>
              <p14:xfrm>
                <a:off x="2990599" y="458998"/>
                <a:ext cx="142920" cy="23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649D2F-5CCF-4820-880D-4696423937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81599" y="450358"/>
                  <a:ext cx="160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272FE3-1242-46C1-AE28-666C6EBE36CC}"/>
                    </a:ext>
                  </a:extLst>
                </p14:cNvPr>
                <p14:cNvContentPartPr/>
                <p14:nvPr/>
              </p14:nvContentPartPr>
              <p14:xfrm>
                <a:off x="3576319" y="430198"/>
                <a:ext cx="273240" cy="25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272FE3-1242-46C1-AE28-666C6EBE36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7679" y="421198"/>
                  <a:ext cx="290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90EFAE-10EE-4831-9713-FCF54AD51A6A}"/>
                    </a:ext>
                  </a:extLst>
                </p14:cNvPr>
                <p14:cNvContentPartPr/>
                <p14:nvPr/>
              </p14:nvContentPartPr>
              <p14:xfrm>
                <a:off x="3960439" y="444238"/>
                <a:ext cx="195480" cy="141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90EFAE-10EE-4831-9713-FCF54AD51A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51439" y="435238"/>
                  <a:ext cx="21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6CD8E9-CC55-41D9-86E9-07C17A1A6D07}"/>
                    </a:ext>
                  </a:extLst>
                </p14:cNvPr>
                <p14:cNvContentPartPr/>
                <p14:nvPr/>
              </p14:nvContentPartPr>
              <p14:xfrm>
                <a:off x="3974479" y="432358"/>
                <a:ext cx="19692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6CD8E9-CC55-41D9-86E9-07C17A1A6D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5479" y="423718"/>
                  <a:ext cx="214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0F6558-6397-4078-876E-BD5EFB2AAC1B}"/>
                    </a:ext>
                  </a:extLst>
                </p14:cNvPr>
                <p14:cNvContentPartPr/>
                <p14:nvPr/>
              </p14:nvContentPartPr>
              <p14:xfrm>
                <a:off x="4278319" y="424438"/>
                <a:ext cx="175680" cy="18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0F6558-6397-4078-876E-BD5EFB2AAC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9679" y="415438"/>
                  <a:ext cx="193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44E54D-63F5-4BF2-93CB-D843D5075456}"/>
                    </a:ext>
                  </a:extLst>
                </p14:cNvPr>
                <p14:cNvContentPartPr/>
                <p14:nvPr/>
              </p14:nvContentPartPr>
              <p14:xfrm>
                <a:off x="4463719" y="422278"/>
                <a:ext cx="242280" cy="18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44E54D-63F5-4BF2-93CB-D843D50754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54719" y="413638"/>
                  <a:ext cx="259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42971E-7BE5-465E-94D1-AD8FD9AF2714}"/>
                    </a:ext>
                  </a:extLst>
                </p14:cNvPr>
                <p14:cNvContentPartPr/>
                <p14:nvPr/>
              </p14:nvContentPartPr>
              <p14:xfrm>
                <a:off x="4732279" y="435598"/>
                <a:ext cx="231480" cy="11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42971E-7BE5-465E-94D1-AD8FD9AF27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3279" y="426598"/>
                  <a:ext cx="249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7F849A-CFA9-4F27-A63A-26131EBA892C}"/>
                    </a:ext>
                  </a:extLst>
                </p14:cNvPr>
                <p14:cNvContentPartPr/>
                <p14:nvPr/>
              </p14:nvContentPartPr>
              <p14:xfrm>
                <a:off x="4963399" y="416158"/>
                <a:ext cx="231840" cy="19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7F849A-CFA9-4F27-A63A-26131EBA89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4399" y="407518"/>
                  <a:ext cx="249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E2AAE1-F58F-46CA-8F2E-F7494083AE0B}"/>
                    </a:ext>
                  </a:extLst>
                </p14:cNvPr>
                <p14:cNvContentPartPr/>
                <p14:nvPr/>
              </p14:nvContentPartPr>
              <p14:xfrm>
                <a:off x="5112439" y="232558"/>
                <a:ext cx="208440" cy="36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E2AAE1-F58F-46CA-8F2E-F7494083AE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3439" y="223558"/>
                  <a:ext cx="2260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A812D4-9C33-4218-A6AD-18A6CB4D1F40}"/>
                    </a:ext>
                  </a:extLst>
                </p14:cNvPr>
                <p14:cNvContentPartPr/>
                <p14:nvPr/>
              </p14:nvContentPartPr>
              <p14:xfrm>
                <a:off x="5250319" y="385918"/>
                <a:ext cx="148680" cy="20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A812D4-9C33-4218-A6AD-18A6CB4D1F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41679" y="377278"/>
                  <a:ext cx="166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CC7DAE-3CEC-4FE6-80C2-B7E03F084ECA}"/>
                    </a:ext>
                  </a:extLst>
                </p14:cNvPr>
                <p14:cNvContentPartPr/>
                <p14:nvPr/>
              </p14:nvContentPartPr>
              <p14:xfrm>
                <a:off x="500839" y="852838"/>
                <a:ext cx="311760" cy="608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CC7DAE-3CEC-4FE6-80C2-B7E03F084E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839" y="843838"/>
                  <a:ext cx="3294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EF1170-ED90-4C69-9791-83BCB8F0A385}"/>
                    </a:ext>
                  </a:extLst>
                </p14:cNvPr>
                <p14:cNvContentPartPr/>
                <p14:nvPr/>
              </p14:nvContentPartPr>
              <p14:xfrm>
                <a:off x="459439" y="1198798"/>
                <a:ext cx="321840" cy="5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EF1170-ED90-4C69-9791-83BCB8F0A3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799" y="1190158"/>
                  <a:ext cx="339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D9A635-7C5D-47E8-8A1A-8F0794C1FEDF}"/>
                    </a:ext>
                  </a:extLst>
                </p14:cNvPr>
                <p14:cNvContentPartPr/>
                <p14:nvPr/>
              </p14:nvContentPartPr>
              <p14:xfrm>
                <a:off x="792799" y="1267198"/>
                <a:ext cx="87480" cy="11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D9A635-7C5D-47E8-8A1A-8F0794C1FE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799" y="1258558"/>
                  <a:ext cx="105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A35E18-7696-415C-AD73-FD5503F042CF}"/>
                    </a:ext>
                  </a:extLst>
                </p14:cNvPr>
                <p14:cNvContentPartPr/>
                <p14:nvPr/>
              </p14:nvContentPartPr>
              <p14:xfrm>
                <a:off x="677239" y="1192318"/>
                <a:ext cx="474840" cy="54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A35E18-7696-415C-AD73-FD5503F042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239" y="1183318"/>
                  <a:ext cx="492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8822DF-AB99-4B33-BEFB-91F947A33F2A}"/>
                    </a:ext>
                  </a:extLst>
                </p14:cNvPr>
                <p14:cNvContentPartPr/>
                <p14:nvPr/>
              </p14:nvContentPartPr>
              <p14:xfrm>
                <a:off x="1099519" y="1172878"/>
                <a:ext cx="289080" cy="243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8822DF-AB99-4B33-BEFB-91F947A33F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0879" y="1164238"/>
                  <a:ext cx="306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7DE35C-B4FB-4568-A133-AFF9C350C1FF}"/>
                    </a:ext>
                  </a:extLst>
                </p14:cNvPr>
                <p14:cNvContentPartPr/>
                <p14:nvPr/>
              </p14:nvContentPartPr>
              <p14:xfrm>
                <a:off x="1392919" y="1138678"/>
                <a:ext cx="281520" cy="291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7DE35C-B4FB-4568-A133-AFF9C350C1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84279" y="1129678"/>
                  <a:ext cx="299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A275EA9-795C-422D-BC0F-CC01D5CECCA8}"/>
                    </a:ext>
                  </a:extLst>
                </p14:cNvPr>
                <p14:cNvContentPartPr/>
                <p14:nvPr/>
              </p14:nvContentPartPr>
              <p14:xfrm>
                <a:off x="2025799" y="1140478"/>
                <a:ext cx="141840" cy="22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A275EA9-795C-422D-BC0F-CC01D5CECC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7159" y="1131478"/>
                  <a:ext cx="159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C3DA30-843A-4ECE-83F7-DAE4E6D17930}"/>
                    </a:ext>
                  </a:extLst>
                </p14:cNvPr>
                <p14:cNvContentPartPr/>
                <p14:nvPr/>
              </p14:nvContentPartPr>
              <p14:xfrm>
                <a:off x="2086639" y="1002958"/>
                <a:ext cx="320400" cy="36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C3DA30-843A-4ECE-83F7-DAE4E6D179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77999" y="994318"/>
                  <a:ext cx="33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ED0DDA-87CA-4514-936A-8C9D9EEA6A26}"/>
                    </a:ext>
                  </a:extLst>
                </p14:cNvPr>
                <p14:cNvContentPartPr/>
                <p14:nvPr/>
              </p14:nvContentPartPr>
              <p14:xfrm>
                <a:off x="2911759" y="876958"/>
                <a:ext cx="259920" cy="51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ED0DDA-87CA-4514-936A-8C9D9EEA6A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03119" y="868318"/>
                  <a:ext cx="2775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447E0C-0FE3-4D27-96E8-2FF527A3A3A3}"/>
                    </a:ext>
                  </a:extLst>
                </p14:cNvPr>
                <p14:cNvContentPartPr/>
                <p14:nvPr/>
              </p14:nvContentPartPr>
              <p14:xfrm>
                <a:off x="2799799" y="1107718"/>
                <a:ext cx="398880" cy="10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447E0C-0FE3-4D27-96E8-2FF527A3A3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91159" y="1099078"/>
                  <a:ext cx="416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D0D6B3-0088-4EE0-8CF6-F024B0D294F1}"/>
                    </a:ext>
                  </a:extLst>
                </p14:cNvPr>
                <p14:cNvContentPartPr/>
                <p14:nvPr/>
              </p14:nvContentPartPr>
              <p14:xfrm>
                <a:off x="3143599" y="1112398"/>
                <a:ext cx="263880" cy="252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D0D6B3-0088-4EE0-8CF6-F024B0D294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4959" y="1103758"/>
                  <a:ext cx="281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DA5A5A-29AD-4643-994D-C83B6A22225A}"/>
                    </a:ext>
                  </a:extLst>
                </p14:cNvPr>
                <p14:cNvContentPartPr/>
                <p14:nvPr/>
              </p14:nvContentPartPr>
              <p14:xfrm>
                <a:off x="3352039" y="1158118"/>
                <a:ext cx="201960" cy="18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DA5A5A-29AD-4643-994D-C83B6A2222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43039" y="1149118"/>
                  <a:ext cx="219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C1855A4-730D-4BC2-8D5D-A08CA7DBDA3B}"/>
                    </a:ext>
                  </a:extLst>
                </p14:cNvPr>
                <p14:cNvContentPartPr/>
                <p14:nvPr/>
              </p14:nvContentPartPr>
              <p14:xfrm>
                <a:off x="3535279" y="1159558"/>
                <a:ext cx="261000" cy="19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C1855A4-730D-4BC2-8D5D-A08CA7DBDA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26639" y="1150918"/>
                  <a:ext cx="278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2F63E5-3734-4220-A810-81FB2756B246}"/>
                    </a:ext>
                  </a:extLst>
                </p14:cNvPr>
                <p14:cNvContentPartPr/>
                <p14:nvPr/>
              </p14:nvContentPartPr>
              <p14:xfrm>
                <a:off x="3815359" y="1099798"/>
                <a:ext cx="370080" cy="262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2F63E5-3734-4220-A810-81FB2756B2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06359" y="1090798"/>
                  <a:ext cx="387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F371061-746A-4C88-B0F7-C9FA3B918401}"/>
                    </a:ext>
                  </a:extLst>
                </p14:cNvPr>
                <p14:cNvContentPartPr/>
                <p14:nvPr/>
              </p14:nvContentPartPr>
              <p14:xfrm>
                <a:off x="4230439" y="1098358"/>
                <a:ext cx="173160" cy="23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F371061-746A-4C88-B0F7-C9FA3B9184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1799" y="1089718"/>
                  <a:ext cx="190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F97419-08F0-430C-9B85-716F34F59DE9}"/>
                    </a:ext>
                  </a:extLst>
                </p14:cNvPr>
                <p14:cNvContentPartPr/>
                <p14:nvPr/>
              </p14:nvContentPartPr>
              <p14:xfrm>
                <a:off x="4600879" y="782638"/>
                <a:ext cx="383760" cy="597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F97419-08F0-430C-9B85-716F34F59D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91879" y="773998"/>
                  <a:ext cx="4014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79FBD7-4563-47DF-8F57-346FD498DB73}"/>
                    </a:ext>
                  </a:extLst>
                </p14:cNvPr>
                <p14:cNvContentPartPr/>
                <p14:nvPr/>
              </p14:nvContentPartPr>
              <p14:xfrm>
                <a:off x="4550839" y="1092238"/>
                <a:ext cx="457200" cy="3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79FBD7-4563-47DF-8F57-346FD498DB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42199" y="1083238"/>
                  <a:ext cx="474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33241E-E691-41FC-A900-2168DAC1ECE9}"/>
                    </a:ext>
                  </a:extLst>
                </p14:cNvPr>
                <p14:cNvContentPartPr/>
                <p14:nvPr/>
              </p14:nvContentPartPr>
              <p14:xfrm>
                <a:off x="4856479" y="1162078"/>
                <a:ext cx="181440" cy="185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33241E-E691-41FC-A900-2168DAC1EC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47839" y="1153078"/>
                  <a:ext cx="199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EA56CF1-FD73-4911-920E-01E92E7A96F3}"/>
                    </a:ext>
                  </a:extLst>
                </p14:cNvPr>
                <p14:cNvContentPartPr/>
                <p14:nvPr/>
              </p14:nvContentPartPr>
              <p14:xfrm>
                <a:off x="5077879" y="1169638"/>
                <a:ext cx="264960" cy="17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EA56CF1-FD73-4911-920E-01E92E7A96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68879" y="1160998"/>
                  <a:ext cx="28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52248B-39E5-44D9-A132-6DE0D178136F}"/>
                    </a:ext>
                  </a:extLst>
                </p14:cNvPr>
                <p14:cNvContentPartPr/>
                <p14:nvPr/>
              </p14:nvContentPartPr>
              <p14:xfrm>
                <a:off x="5356519" y="1133998"/>
                <a:ext cx="169200" cy="253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52248B-39E5-44D9-A132-6DE0D17813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47519" y="1125358"/>
                  <a:ext cx="1868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77A072C-DD7B-4C69-B155-D853E0A46754}"/>
              </a:ext>
            </a:extLst>
          </p:cNvPr>
          <p:cNvGrpSpPr/>
          <p:nvPr/>
        </p:nvGrpSpPr>
        <p:grpSpPr>
          <a:xfrm>
            <a:off x="5951959" y="789478"/>
            <a:ext cx="592920" cy="862560"/>
            <a:chOff x="5951959" y="789478"/>
            <a:chExt cx="59292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E2F533-78A9-44F2-9E97-0F4A5DA94228}"/>
                    </a:ext>
                  </a:extLst>
                </p14:cNvPr>
                <p14:cNvContentPartPr/>
                <p14:nvPr/>
              </p14:nvContentPartPr>
              <p14:xfrm>
                <a:off x="5951959" y="789478"/>
                <a:ext cx="309600" cy="52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E2F533-78A9-44F2-9E97-0F4A5DA942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42959" y="780838"/>
                  <a:ext cx="3272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FBDF0B-0ABD-4F11-A292-E5E01E6B3DA9}"/>
                    </a:ext>
                  </a:extLst>
                </p14:cNvPr>
                <p14:cNvContentPartPr/>
                <p14:nvPr/>
              </p14:nvContentPartPr>
              <p14:xfrm>
                <a:off x="6323479" y="1129678"/>
                <a:ext cx="133920" cy="16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FBDF0B-0ABD-4F11-A292-E5E01E6B3D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14479" y="1121038"/>
                  <a:ext cx="151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9D0220-26E0-47B8-B0D6-2ED3886FD9A7}"/>
                    </a:ext>
                  </a:extLst>
                </p14:cNvPr>
                <p14:cNvContentPartPr/>
                <p14:nvPr/>
              </p14:nvContentPartPr>
              <p14:xfrm>
                <a:off x="6198919" y="1090438"/>
                <a:ext cx="345960" cy="56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9D0220-26E0-47B8-B0D6-2ED3886FD9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90279" y="1081438"/>
                  <a:ext cx="363600" cy="57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DA339B4-E608-49F6-856C-0B604F6733D6}"/>
              </a:ext>
            </a:extLst>
          </p:cNvPr>
          <p:cNvGrpSpPr/>
          <p:nvPr/>
        </p:nvGrpSpPr>
        <p:grpSpPr>
          <a:xfrm>
            <a:off x="6873199" y="1094758"/>
            <a:ext cx="1144440" cy="214920"/>
            <a:chOff x="6873199" y="1094758"/>
            <a:chExt cx="11444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7225DC-3844-4170-AED7-1C9082F58648}"/>
                    </a:ext>
                  </a:extLst>
                </p14:cNvPr>
                <p14:cNvContentPartPr/>
                <p14:nvPr/>
              </p14:nvContentPartPr>
              <p14:xfrm>
                <a:off x="6873199" y="1094758"/>
                <a:ext cx="397080" cy="180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7225DC-3844-4170-AED7-1C9082F586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64559" y="1085758"/>
                  <a:ext cx="414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BB36C80-9546-48B0-88F1-9C5009D3E7A3}"/>
                    </a:ext>
                  </a:extLst>
                </p14:cNvPr>
                <p14:cNvContentPartPr/>
                <p14:nvPr/>
              </p14:nvContentPartPr>
              <p14:xfrm>
                <a:off x="7378999" y="1122838"/>
                <a:ext cx="88200" cy="169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BB36C80-9546-48B0-88F1-9C5009D3E7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0359" y="1114198"/>
                  <a:ext cx="105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D4AD97-554E-4DC6-89A3-A3BA5AF45C0B}"/>
                    </a:ext>
                  </a:extLst>
                </p14:cNvPr>
                <p14:cNvContentPartPr/>
                <p14:nvPr/>
              </p14:nvContentPartPr>
              <p14:xfrm>
                <a:off x="7593199" y="1111678"/>
                <a:ext cx="200160" cy="18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D4AD97-554E-4DC6-89A3-A3BA5AF45C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4199" y="1102678"/>
                  <a:ext cx="217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A2154E-B7C2-4A86-B0A2-B59A77FE4E67}"/>
                    </a:ext>
                  </a:extLst>
                </p14:cNvPr>
                <p14:cNvContentPartPr/>
                <p14:nvPr/>
              </p14:nvContentPartPr>
              <p14:xfrm>
                <a:off x="7790839" y="1120318"/>
                <a:ext cx="226800" cy="18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A2154E-B7C2-4A86-B0A2-B59A77FE4E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1839" y="1111678"/>
                  <a:ext cx="2444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4718BB0-1A54-4FD6-B1CF-ED8757D4ECD9}"/>
              </a:ext>
            </a:extLst>
          </p:cNvPr>
          <p:cNvGrpSpPr/>
          <p:nvPr/>
        </p:nvGrpSpPr>
        <p:grpSpPr>
          <a:xfrm>
            <a:off x="8404639" y="20158"/>
            <a:ext cx="3684960" cy="1225800"/>
            <a:chOff x="8404639" y="20158"/>
            <a:chExt cx="3684960" cy="12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39E1D2-D224-4D7D-A899-86E0A1D734F6}"/>
                    </a:ext>
                  </a:extLst>
                </p14:cNvPr>
                <p14:cNvContentPartPr/>
                <p14:nvPr/>
              </p14:nvContentPartPr>
              <p14:xfrm>
                <a:off x="8468719" y="142558"/>
                <a:ext cx="268560" cy="45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39E1D2-D224-4D7D-A899-86E0A1D734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60079" y="133918"/>
                  <a:ext cx="2862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8511B5-5149-4968-9372-349EC3FCAAB4}"/>
                    </a:ext>
                  </a:extLst>
                </p14:cNvPr>
                <p14:cNvContentPartPr/>
                <p14:nvPr/>
              </p14:nvContentPartPr>
              <p14:xfrm>
                <a:off x="8622439" y="426958"/>
                <a:ext cx="93240" cy="12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8511B5-5149-4968-9372-349EC3FCAA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13799" y="418318"/>
                  <a:ext cx="110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9DC4A7-DAB6-44DF-BB8D-17EAB685E186}"/>
                    </a:ext>
                  </a:extLst>
                </p14:cNvPr>
                <p14:cNvContentPartPr/>
                <p14:nvPr/>
              </p14:nvContentPartPr>
              <p14:xfrm>
                <a:off x="8896399" y="20158"/>
                <a:ext cx="322200" cy="54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9DC4A7-DAB6-44DF-BB8D-17EAB685E1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87399" y="11158"/>
                  <a:ext cx="3398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907233-E022-4B2A-9A17-FD6E47D9C306}"/>
                    </a:ext>
                  </a:extLst>
                </p14:cNvPr>
                <p14:cNvContentPartPr/>
                <p14:nvPr/>
              </p14:nvContentPartPr>
              <p14:xfrm>
                <a:off x="8816119" y="334798"/>
                <a:ext cx="358560" cy="122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907233-E022-4B2A-9A17-FD6E47D9C3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07119" y="325798"/>
                  <a:ext cx="376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4E1F14-4667-4ADE-B528-132FE0FA4E34}"/>
                    </a:ext>
                  </a:extLst>
                </p14:cNvPr>
                <p14:cNvContentPartPr/>
                <p14:nvPr/>
              </p14:nvContentPartPr>
              <p14:xfrm>
                <a:off x="9067039" y="384838"/>
                <a:ext cx="22608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4E1F14-4667-4ADE-B528-132FE0FA4E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58399" y="376198"/>
                  <a:ext cx="24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039CA7-24B6-468C-9AD6-8BAC67650741}"/>
                    </a:ext>
                  </a:extLst>
                </p14:cNvPr>
                <p14:cNvContentPartPr/>
                <p14:nvPr/>
              </p14:nvContentPartPr>
              <p14:xfrm>
                <a:off x="9432799" y="20518"/>
                <a:ext cx="366840" cy="56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039CA7-24B6-468C-9AD6-8BAC676507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24159" y="11878"/>
                  <a:ext cx="384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4005D0-CAE0-4A32-B7F7-D9BD277D1550}"/>
                    </a:ext>
                  </a:extLst>
                </p14:cNvPr>
                <p14:cNvContentPartPr/>
                <p14:nvPr/>
              </p14:nvContentPartPr>
              <p14:xfrm>
                <a:off x="9381679" y="289078"/>
                <a:ext cx="407880" cy="78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4005D0-CAE0-4A32-B7F7-D9BD277D15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72679" y="280438"/>
                  <a:ext cx="425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D3D6C-CD9B-412C-BA3F-2FCF79E4E3F7}"/>
                    </a:ext>
                  </a:extLst>
                </p14:cNvPr>
                <p14:cNvContentPartPr/>
                <p14:nvPr/>
              </p14:nvContentPartPr>
              <p14:xfrm>
                <a:off x="9654919" y="376918"/>
                <a:ext cx="83880" cy="10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D3D6C-CD9B-412C-BA3F-2FCF79E4E3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46279" y="368278"/>
                  <a:ext cx="101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EED6F8-8EA4-4EBF-A87B-7DE2E721E6A3}"/>
                    </a:ext>
                  </a:extLst>
                </p14:cNvPr>
                <p14:cNvContentPartPr/>
                <p14:nvPr/>
              </p14:nvContentPartPr>
              <p14:xfrm>
                <a:off x="9805759" y="327238"/>
                <a:ext cx="304560" cy="16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EED6F8-8EA4-4EBF-A87B-7DE2E721E6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97119" y="318598"/>
                  <a:ext cx="32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C48E2C-6BC1-412A-8D1B-7BB20B11C71B}"/>
                    </a:ext>
                  </a:extLst>
                </p14:cNvPr>
                <p14:cNvContentPartPr/>
                <p14:nvPr/>
              </p14:nvContentPartPr>
              <p14:xfrm>
                <a:off x="10193479" y="305278"/>
                <a:ext cx="215640" cy="21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C48E2C-6BC1-412A-8D1B-7BB20B11C7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84839" y="296278"/>
                  <a:ext cx="23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4E2377-0638-4241-A89E-66DDEA9834FE}"/>
                    </a:ext>
                  </a:extLst>
                </p14:cNvPr>
                <p14:cNvContentPartPr/>
                <p14:nvPr/>
              </p14:nvContentPartPr>
              <p14:xfrm>
                <a:off x="10647799" y="378358"/>
                <a:ext cx="179640" cy="14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4E2377-0638-4241-A89E-66DDEA9834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38799" y="369358"/>
                  <a:ext cx="197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0C6346-6CD3-46CB-8C5B-DA05B59492B3}"/>
                    </a:ext>
                  </a:extLst>
                </p14:cNvPr>
                <p14:cNvContentPartPr/>
                <p14:nvPr/>
              </p14:nvContentPartPr>
              <p14:xfrm>
                <a:off x="10982959" y="35278"/>
                <a:ext cx="439560" cy="530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0C6346-6CD3-46CB-8C5B-DA05B59492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74319" y="26278"/>
                  <a:ext cx="4572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AAE617-760A-4A3D-8682-B97D4B56C33B}"/>
                    </a:ext>
                  </a:extLst>
                </p14:cNvPr>
                <p14:cNvContentPartPr/>
                <p14:nvPr/>
              </p14:nvContentPartPr>
              <p14:xfrm>
                <a:off x="11013199" y="388078"/>
                <a:ext cx="210960" cy="1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AAE617-760A-4A3D-8682-B97D4B56C3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004199" y="379078"/>
                  <a:ext cx="228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487ECFF-15B6-46E7-95E0-21BAC5189076}"/>
                    </a:ext>
                  </a:extLst>
                </p14:cNvPr>
                <p14:cNvContentPartPr/>
                <p14:nvPr/>
              </p14:nvContentPartPr>
              <p14:xfrm>
                <a:off x="8490679" y="754558"/>
                <a:ext cx="380880" cy="491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487ECFF-15B6-46E7-95E0-21BAC51890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82039" y="745918"/>
                  <a:ext cx="3985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FAD474-F2EF-4528-B688-DD5701E35824}"/>
                    </a:ext>
                  </a:extLst>
                </p14:cNvPr>
                <p14:cNvContentPartPr/>
                <p14:nvPr/>
              </p14:nvContentPartPr>
              <p14:xfrm>
                <a:off x="8404639" y="957238"/>
                <a:ext cx="454320" cy="10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FAD474-F2EF-4528-B688-DD5701E358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95639" y="948598"/>
                  <a:ext cx="471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649C502-940B-4E41-81FC-F21468FACC99}"/>
                    </a:ext>
                  </a:extLst>
                </p14:cNvPr>
                <p14:cNvContentPartPr/>
                <p14:nvPr/>
              </p14:nvContentPartPr>
              <p14:xfrm>
                <a:off x="8811079" y="743038"/>
                <a:ext cx="314280" cy="43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649C502-940B-4E41-81FC-F21468FACC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02439" y="734038"/>
                  <a:ext cx="3319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123F2E-9026-4855-89A1-F7535BCD7E75}"/>
                    </a:ext>
                  </a:extLst>
                </p14:cNvPr>
                <p14:cNvContentPartPr/>
                <p14:nvPr/>
              </p14:nvContentPartPr>
              <p14:xfrm>
                <a:off x="9109879" y="1042198"/>
                <a:ext cx="190440" cy="150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123F2E-9026-4855-89A1-F7535BCD7E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00879" y="1033198"/>
                  <a:ext cx="208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F03FFA8-E93A-4AE1-AFD7-49FEE5A8CF8A}"/>
                    </a:ext>
                  </a:extLst>
                </p14:cNvPr>
                <p14:cNvContentPartPr/>
                <p14:nvPr/>
              </p14:nvContentPartPr>
              <p14:xfrm>
                <a:off x="9330919" y="1059478"/>
                <a:ext cx="321840" cy="14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F03FFA8-E93A-4AE1-AFD7-49FEE5A8CF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21919" y="1050478"/>
                  <a:ext cx="33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6FFB2B-2C8D-4FDB-A09B-C1292ACC5073}"/>
                    </a:ext>
                  </a:extLst>
                </p14:cNvPr>
                <p14:cNvContentPartPr/>
                <p14:nvPr/>
              </p14:nvContentPartPr>
              <p14:xfrm>
                <a:off x="9928519" y="935638"/>
                <a:ext cx="172440" cy="235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6FFB2B-2C8D-4FDB-A09B-C1292ACC50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19519" y="926638"/>
                  <a:ext cx="190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ACBFB1-9322-4B7F-92C3-DE8173EC4CAC}"/>
                    </a:ext>
                  </a:extLst>
                </p14:cNvPr>
                <p14:cNvContentPartPr/>
                <p14:nvPr/>
              </p14:nvContentPartPr>
              <p14:xfrm>
                <a:off x="10124719" y="897838"/>
                <a:ext cx="318600" cy="27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ACBFB1-9322-4B7F-92C3-DE8173EC4C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16079" y="888838"/>
                  <a:ext cx="336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E9F516-022B-42E5-886A-BFB406187F21}"/>
                    </a:ext>
                  </a:extLst>
                </p14:cNvPr>
                <p14:cNvContentPartPr/>
                <p14:nvPr/>
              </p14:nvContentPartPr>
              <p14:xfrm>
                <a:off x="10484359" y="796678"/>
                <a:ext cx="436320" cy="382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E9F516-022B-42E5-886A-BFB406187F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75359" y="788038"/>
                  <a:ext cx="453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DE0A8C-94D6-4430-88C2-51E86937E11B}"/>
                    </a:ext>
                  </a:extLst>
                </p14:cNvPr>
                <p14:cNvContentPartPr/>
                <p14:nvPr/>
              </p14:nvContentPartPr>
              <p14:xfrm>
                <a:off x="10914199" y="674278"/>
                <a:ext cx="273600" cy="48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DE0A8C-94D6-4430-88C2-51E86937E1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05559" y="665638"/>
                  <a:ext cx="2912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D0AA05-F06C-462E-958D-0BE06B72D382}"/>
                    </a:ext>
                  </a:extLst>
                </p14:cNvPr>
                <p14:cNvContentPartPr/>
                <p14:nvPr/>
              </p14:nvContentPartPr>
              <p14:xfrm>
                <a:off x="11192119" y="1013758"/>
                <a:ext cx="150120" cy="142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D0AA05-F06C-462E-958D-0BE06B72D3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83479" y="1005118"/>
                  <a:ext cx="16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A680AE-4E6D-4AD2-8B3B-7977294194A8}"/>
                    </a:ext>
                  </a:extLst>
                </p14:cNvPr>
                <p14:cNvContentPartPr/>
                <p14:nvPr/>
              </p14:nvContentPartPr>
              <p14:xfrm>
                <a:off x="11389759" y="974518"/>
                <a:ext cx="194040" cy="220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A680AE-4E6D-4AD2-8B3B-7977294194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81119" y="965518"/>
                  <a:ext cx="211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8C4C4C-DE21-4B11-9AC5-61C45A802D83}"/>
                    </a:ext>
                  </a:extLst>
                </p14:cNvPr>
                <p14:cNvContentPartPr/>
                <p14:nvPr/>
              </p14:nvContentPartPr>
              <p14:xfrm>
                <a:off x="11571559" y="954718"/>
                <a:ext cx="246600" cy="237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8C4C4C-DE21-4B11-9AC5-61C45A802D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62919" y="946078"/>
                  <a:ext cx="264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A2409D4-EC40-4822-940F-AB5DC4994A31}"/>
                    </a:ext>
                  </a:extLst>
                </p14:cNvPr>
                <p14:cNvContentPartPr/>
                <p14:nvPr/>
              </p14:nvContentPartPr>
              <p14:xfrm>
                <a:off x="11837239" y="914758"/>
                <a:ext cx="162720" cy="243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A2409D4-EC40-4822-940F-AB5DC4994A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28599" y="906118"/>
                  <a:ext cx="180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163BFF-C0DE-4C53-9E1D-DD5E8AC81D37}"/>
                    </a:ext>
                  </a:extLst>
                </p14:cNvPr>
                <p14:cNvContentPartPr/>
                <p14:nvPr/>
              </p14:nvContentPartPr>
              <p14:xfrm>
                <a:off x="12046399" y="1194838"/>
                <a:ext cx="43200" cy="24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163BFF-C0DE-4C53-9E1D-DD5E8AC81D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037759" y="1185838"/>
                  <a:ext cx="6084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5939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A5FCCB7-241C-40A0-BDBC-8215E809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25" y="36821"/>
            <a:ext cx="9190011" cy="682117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05685B7-EF03-4115-83C4-4817A9A35111}"/>
              </a:ext>
            </a:extLst>
          </p:cNvPr>
          <p:cNvGrpSpPr/>
          <p:nvPr/>
        </p:nvGrpSpPr>
        <p:grpSpPr>
          <a:xfrm>
            <a:off x="8138474" y="6078544"/>
            <a:ext cx="1375200" cy="610920"/>
            <a:chOff x="8138474" y="6078544"/>
            <a:chExt cx="1375200" cy="6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AA7DBC-9C67-4317-86DA-B17AD282ADFF}"/>
                    </a:ext>
                  </a:extLst>
                </p14:cNvPr>
                <p14:cNvContentPartPr/>
                <p14:nvPr/>
              </p14:nvContentPartPr>
              <p14:xfrm>
                <a:off x="8138474" y="6159904"/>
                <a:ext cx="285840" cy="33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AA7DBC-9C67-4317-86DA-B17AD282AD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29474" y="6151264"/>
                  <a:ext cx="303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ED30D-E5BA-41E8-AECF-C42A12329302}"/>
                    </a:ext>
                  </a:extLst>
                </p14:cNvPr>
                <p14:cNvContentPartPr/>
                <p14:nvPr/>
              </p14:nvContentPartPr>
              <p14:xfrm>
                <a:off x="8231714" y="6304624"/>
                <a:ext cx="147240" cy="30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ED30D-E5BA-41E8-AECF-C42A123293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23074" y="6295984"/>
                  <a:ext cx="164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34DC9D-0667-4CC3-93E0-3D3061F5FAA7}"/>
                    </a:ext>
                  </a:extLst>
                </p14:cNvPr>
                <p14:cNvContentPartPr/>
                <p14:nvPr/>
              </p14:nvContentPartPr>
              <p14:xfrm>
                <a:off x="8482994" y="6257464"/>
                <a:ext cx="119160" cy="141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34DC9D-0667-4CC3-93E0-3D3061F5FA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73994" y="6248824"/>
                  <a:ext cx="136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33151A-E231-4C05-9DBE-8170B5234AFA}"/>
                    </a:ext>
                  </a:extLst>
                </p14:cNvPr>
                <p14:cNvContentPartPr/>
                <p14:nvPr/>
              </p14:nvContentPartPr>
              <p14:xfrm>
                <a:off x="8467154" y="6276904"/>
                <a:ext cx="131040" cy="184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33151A-E231-4C05-9DBE-8170B5234A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58154" y="6268264"/>
                  <a:ext cx="148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C822C2-5870-4809-941C-B08AAE8D9BCB}"/>
                    </a:ext>
                  </a:extLst>
                </p14:cNvPr>
                <p14:cNvContentPartPr/>
                <p14:nvPr/>
              </p14:nvContentPartPr>
              <p14:xfrm>
                <a:off x="8624114" y="6362224"/>
                <a:ext cx="72360" cy="327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C822C2-5870-4809-941C-B08AAE8D9B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5114" y="6353584"/>
                  <a:ext cx="90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75D23A-9CDA-471A-8A4A-F9C4F40F9197}"/>
                    </a:ext>
                  </a:extLst>
                </p14:cNvPr>
                <p14:cNvContentPartPr/>
                <p14:nvPr/>
              </p14:nvContentPartPr>
              <p14:xfrm>
                <a:off x="8666594" y="6253504"/>
                <a:ext cx="188280" cy="214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75D23A-9CDA-471A-8A4A-F9C4F40F91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57954" y="6244864"/>
                  <a:ext cx="205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B6D3F4-A250-4319-99FA-FB2ADC17CB8F}"/>
                    </a:ext>
                  </a:extLst>
                </p14:cNvPr>
                <p14:cNvContentPartPr/>
                <p14:nvPr/>
              </p14:nvContentPartPr>
              <p14:xfrm>
                <a:off x="8918954" y="6078544"/>
                <a:ext cx="72360" cy="32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B6D3F4-A250-4319-99FA-FB2ADC17CB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10314" y="6069544"/>
                  <a:ext cx="90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C2F18E-BFEF-4A86-A828-1F4252094D07}"/>
                    </a:ext>
                  </a:extLst>
                </p14:cNvPr>
                <p14:cNvContentPartPr/>
                <p14:nvPr/>
              </p14:nvContentPartPr>
              <p14:xfrm>
                <a:off x="8983394" y="6309304"/>
                <a:ext cx="88200" cy="10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C2F18E-BFEF-4A86-A828-1F4252094D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4754" y="6300304"/>
                  <a:ext cx="10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49C43B-BAAF-4430-B6F7-D71267144332}"/>
                    </a:ext>
                  </a:extLst>
                </p14:cNvPr>
                <p14:cNvContentPartPr/>
                <p14:nvPr/>
              </p14:nvContentPartPr>
              <p14:xfrm>
                <a:off x="9148274" y="6350344"/>
                <a:ext cx="15840" cy="58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49C43B-BAAF-4430-B6F7-D712671443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39634" y="6341704"/>
                  <a:ext cx="33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F4D31C-025B-473F-B782-6A5840C2E204}"/>
                    </a:ext>
                  </a:extLst>
                </p14:cNvPr>
                <p14:cNvContentPartPr/>
                <p14:nvPr/>
              </p14:nvContentPartPr>
              <p14:xfrm>
                <a:off x="9250874" y="6319384"/>
                <a:ext cx="110880" cy="14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F4D31C-025B-473F-B782-6A5840C2E2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42234" y="6310744"/>
                  <a:ext cx="12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318E03-673D-4ED9-AAA4-2A78D6B9FACC}"/>
                    </a:ext>
                  </a:extLst>
                </p14:cNvPr>
                <p14:cNvContentPartPr/>
                <p14:nvPr/>
              </p14:nvContentPartPr>
              <p14:xfrm>
                <a:off x="9496034" y="6456544"/>
                <a:ext cx="17640" cy="1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318E03-673D-4ED9-AAA4-2A78D6B9FA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87034" y="6447904"/>
                  <a:ext cx="3528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27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18318-C22E-4230-BDEC-90A954753F3C}"/>
                  </a:ext>
                </a:extLst>
              </p14:cNvPr>
              <p14:cNvContentPartPr/>
              <p14:nvPr/>
            </p14:nvContentPartPr>
            <p14:xfrm>
              <a:off x="333079" y="221038"/>
              <a:ext cx="449640" cy="39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18318-C22E-4230-BDEC-90A954753F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79" y="212398"/>
                <a:ext cx="4672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5CF13B-3599-4821-80D8-FF2489C4C4A3}"/>
                  </a:ext>
                </a:extLst>
              </p14:cNvPr>
              <p14:cNvContentPartPr/>
              <p14:nvPr/>
            </p14:nvContentPartPr>
            <p14:xfrm>
              <a:off x="725119" y="409318"/>
              <a:ext cx="216360" cy="14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5CF13B-3599-4821-80D8-FF2489C4C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119" y="400678"/>
                <a:ext cx="234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B51DB2-FE83-4805-B217-6E0E415FD82D}"/>
                  </a:ext>
                </a:extLst>
              </p14:cNvPr>
              <p14:cNvContentPartPr/>
              <p14:nvPr/>
            </p14:nvContentPartPr>
            <p14:xfrm>
              <a:off x="994399" y="443878"/>
              <a:ext cx="126720" cy="11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B51DB2-FE83-4805-B217-6E0E415FD8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759" y="435238"/>
                <a:ext cx="144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178C97-447D-4C41-8B46-C6CB2A9D0054}"/>
                  </a:ext>
                </a:extLst>
              </p14:cNvPr>
              <p14:cNvContentPartPr/>
              <p14:nvPr/>
            </p14:nvContentPartPr>
            <p14:xfrm>
              <a:off x="1297519" y="131038"/>
              <a:ext cx="273960" cy="45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178C97-447D-4C41-8B46-C6CB2A9D00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879" y="122398"/>
                <a:ext cx="2916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AE204C-7186-44CB-B5F2-A6F6140E80EC}"/>
                  </a:ext>
                </a:extLst>
              </p14:cNvPr>
              <p14:cNvContentPartPr/>
              <p14:nvPr/>
            </p14:nvContentPartPr>
            <p14:xfrm>
              <a:off x="1269439" y="371518"/>
              <a:ext cx="28728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AE204C-7186-44CB-B5F2-A6F6140E80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0799" y="362878"/>
                <a:ext cx="304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ED4312-0446-454A-B74F-E32E600DB9B2}"/>
                  </a:ext>
                </a:extLst>
              </p14:cNvPr>
              <p14:cNvContentPartPr/>
              <p14:nvPr/>
            </p14:nvContentPartPr>
            <p14:xfrm>
              <a:off x="1521439" y="357478"/>
              <a:ext cx="197280" cy="17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ED4312-0446-454A-B74F-E32E600DB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2439" y="348838"/>
                <a:ext cx="214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C82E77-2E99-4BE7-B8A4-24A4A020D0B9}"/>
                  </a:ext>
                </a:extLst>
              </p14:cNvPr>
              <p14:cNvContentPartPr/>
              <p14:nvPr/>
            </p14:nvContentPartPr>
            <p14:xfrm>
              <a:off x="1713319" y="394558"/>
              <a:ext cx="93960" cy="14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C82E77-2E99-4BE7-B8A4-24A4A020D0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319" y="385918"/>
                <a:ext cx="111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4BAB90-EB61-448C-823C-B0C66D978C26}"/>
                  </a:ext>
                </a:extLst>
              </p14:cNvPr>
              <p14:cNvContentPartPr/>
              <p14:nvPr/>
            </p14:nvContentPartPr>
            <p14:xfrm>
              <a:off x="1911319" y="415078"/>
              <a:ext cx="281520" cy="15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4BAB90-EB61-448C-823C-B0C66D978C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2319" y="406438"/>
                <a:ext cx="2991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33BBC6-0AF2-49C6-AC81-0E2607DEEDDC}"/>
                  </a:ext>
                </a:extLst>
              </p14:cNvPr>
              <p14:cNvContentPartPr/>
              <p14:nvPr/>
            </p14:nvContentPartPr>
            <p14:xfrm>
              <a:off x="2576239" y="340918"/>
              <a:ext cx="338400" cy="218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33BBC6-0AF2-49C6-AC81-0E2607DEED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7239" y="332278"/>
                <a:ext cx="356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8C6452-CCA8-4C6D-BFB1-EEDB08372BF4}"/>
                  </a:ext>
                </a:extLst>
              </p14:cNvPr>
              <p14:cNvContentPartPr/>
              <p14:nvPr/>
            </p14:nvContentPartPr>
            <p14:xfrm>
              <a:off x="3039199" y="508678"/>
              <a:ext cx="31680" cy="4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8C6452-CCA8-4C6D-BFB1-EEDB08372B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0199" y="500038"/>
                <a:ext cx="49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9EAD4C-9922-4ED3-A883-5F08A198F82B}"/>
                  </a:ext>
                </a:extLst>
              </p14:cNvPr>
              <p14:cNvContentPartPr/>
              <p14:nvPr/>
            </p14:nvContentPartPr>
            <p14:xfrm>
              <a:off x="3240079" y="255598"/>
              <a:ext cx="343800" cy="314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9EAD4C-9922-4ED3-A883-5F08A198F8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31079" y="246598"/>
                <a:ext cx="3614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97254CB-4FBC-40B8-BF80-02256834953A}"/>
                  </a:ext>
                </a:extLst>
              </p14:cNvPr>
              <p14:cNvContentPartPr/>
              <p14:nvPr/>
            </p14:nvContentPartPr>
            <p14:xfrm>
              <a:off x="3894559" y="306358"/>
              <a:ext cx="252000" cy="31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97254CB-4FBC-40B8-BF80-0225683495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85919" y="297358"/>
                <a:ext cx="2696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C740B7-2E42-45BB-B9DF-86B08331E746}"/>
                  </a:ext>
                </a:extLst>
              </p14:cNvPr>
              <p14:cNvContentPartPr/>
              <p14:nvPr/>
            </p14:nvContentPartPr>
            <p14:xfrm>
              <a:off x="4234039" y="427678"/>
              <a:ext cx="198000" cy="132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C740B7-2E42-45BB-B9DF-86B08331E7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5399" y="418678"/>
                <a:ext cx="21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5A71E57-7A8F-41E1-8669-B063906413DB}"/>
                  </a:ext>
                </a:extLst>
              </p14:cNvPr>
              <p14:cNvContentPartPr/>
              <p14:nvPr/>
            </p14:nvContentPartPr>
            <p14:xfrm>
              <a:off x="4455079" y="450718"/>
              <a:ext cx="172800" cy="136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5A71E57-7A8F-41E1-8669-B063906413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46079" y="441718"/>
                <a:ext cx="190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A779E8-B52E-443D-A3AF-8E813A6B2906}"/>
                  </a:ext>
                </a:extLst>
              </p14:cNvPr>
              <p14:cNvContentPartPr/>
              <p14:nvPr/>
            </p14:nvContentPartPr>
            <p14:xfrm>
              <a:off x="4603039" y="442438"/>
              <a:ext cx="17028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A779E8-B52E-443D-A3AF-8E813A6B29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4399" y="433438"/>
                <a:ext cx="18792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933087-E248-4E7A-880B-4916BF1DF996}"/>
                  </a:ext>
                </a:extLst>
              </p14:cNvPr>
              <p14:cNvContentPartPr/>
              <p14:nvPr/>
            </p14:nvContentPartPr>
            <p14:xfrm>
              <a:off x="4938199" y="421558"/>
              <a:ext cx="165240" cy="163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933087-E248-4E7A-880B-4916BF1DF99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29559" y="412918"/>
                <a:ext cx="182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C8394E6-5949-4F63-B982-9E61D2788E4F}"/>
                  </a:ext>
                </a:extLst>
              </p14:cNvPr>
              <p14:cNvContentPartPr/>
              <p14:nvPr/>
            </p14:nvContentPartPr>
            <p14:xfrm>
              <a:off x="5375599" y="464758"/>
              <a:ext cx="9468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C8394E6-5949-4F63-B982-9E61D2788E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6599" y="455758"/>
                <a:ext cx="112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38DE15-F66B-4E9B-8DE9-D76EFF90002D}"/>
                  </a:ext>
                </a:extLst>
              </p14:cNvPr>
              <p14:cNvContentPartPr/>
              <p14:nvPr/>
            </p14:nvContentPartPr>
            <p14:xfrm>
              <a:off x="5618959" y="199438"/>
              <a:ext cx="453240" cy="364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38DE15-F66B-4E9B-8DE9-D76EFF9000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10319" y="190438"/>
                <a:ext cx="4708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3E4B17-6A28-4204-A4B3-3E05C040A500}"/>
                  </a:ext>
                </a:extLst>
              </p14:cNvPr>
              <p14:cNvContentPartPr/>
              <p14:nvPr/>
            </p14:nvContentPartPr>
            <p14:xfrm>
              <a:off x="5957719" y="403198"/>
              <a:ext cx="191520" cy="119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3E4B17-6A28-4204-A4B3-3E05C040A5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9079" y="394198"/>
                <a:ext cx="209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B18B88-6904-442D-9028-701DDA5BE091}"/>
                  </a:ext>
                </a:extLst>
              </p14:cNvPr>
              <p14:cNvContentPartPr/>
              <p14:nvPr/>
            </p14:nvContentPartPr>
            <p14:xfrm>
              <a:off x="6108199" y="463318"/>
              <a:ext cx="244440" cy="86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B18B88-6904-442D-9028-701DDA5BE0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99559" y="454318"/>
                <a:ext cx="262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9DE0FA-391F-4A33-93C1-82E6FF6A9644}"/>
                  </a:ext>
                </a:extLst>
              </p14:cNvPr>
              <p14:cNvContentPartPr/>
              <p14:nvPr/>
            </p14:nvContentPartPr>
            <p14:xfrm>
              <a:off x="6338599" y="466558"/>
              <a:ext cx="115200" cy="242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9DE0FA-391F-4A33-93C1-82E6FF6A96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9599" y="457918"/>
                <a:ext cx="1328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F8FF5E-1A13-41B2-9160-52A5C7342993}"/>
                  </a:ext>
                </a:extLst>
              </p14:cNvPr>
              <p14:cNvContentPartPr/>
              <p14:nvPr/>
            </p14:nvContentPartPr>
            <p14:xfrm>
              <a:off x="6454519" y="398158"/>
              <a:ext cx="198000" cy="142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F8FF5E-1A13-41B2-9160-52A5C73429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5879" y="389158"/>
                <a:ext cx="215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0F853B-18F4-49CE-A55D-87A9BBCBD4A7}"/>
                  </a:ext>
                </a:extLst>
              </p14:cNvPr>
              <p14:cNvContentPartPr/>
              <p14:nvPr/>
            </p14:nvContentPartPr>
            <p14:xfrm>
              <a:off x="6738199" y="221758"/>
              <a:ext cx="174600" cy="31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0F853B-18F4-49CE-A55D-87A9BBCBD4A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29559" y="212758"/>
                <a:ext cx="1922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8FAB381-99F3-4EC3-9B6C-15392D39981C}"/>
                  </a:ext>
                </a:extLst>
              </p14:cNvPr>
              <p14:cNvContentPartPr/>
              <p14:nvPr/>
            </p14:nvContentPartPr>
            <p14:xfrm>
              <a:off x="6869959" y="398518"/>
              <a:ext cx="167400" cy="13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8FAB381-99F3-4EC3-9B6C-15392D3998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60959" y="389518"/>
                <a:ext cx="1850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34F5E5-03AD-44F8-B1ED-39E67382F386}"/>
                  </a:ext>
                </a:extLst>
              </p14:cNvPr>
              <p14:cNvContentPartPr/>
              <p14:nvPr/>
            </p14:nvContentPartPr>
            <p14:xfrm>
              <a:off x="7439839" y="344878"/>
              <a:ext cx="126720" cy="18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34F5E5-03AD-44F8-B1ED-39E67382F3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31199" y="335878"/>
                <a:ext cx="1443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3676EC6-7E42-42AE-BEA3-4B85A97429AB}"/>
                  </a:ext>
                </a:extLst>
              </p14:cNvPr>
              <p14:cNvContentPartPr/>
              <p14:nvPr/>
            </p14:nvContentPartPr>
            <p14:xfrm>
              <a:off x="7333999" y="265678"/>
              <a:ext cx="548640" cy="86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3676EC6-7E42-42AE-BEA3-4B85A97429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25359" y="256678"/>
                <a:ext cx="5662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FE6EEFB-92B8-4454-9BE4-424319418D1B}"/>
                  </a:ext>
                </a:extLst>
              </p14:cNvPr>
              <p14:cNvContentPartPr/>
              <p14:nvPr/>
            </p14:nvContentPartPr>
            <p14:xfrm>
              <a:off x="7647559" y="397078"/>
              <a:ext cx="168480" cy="13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FE6EEFB-92B8-4454-9BE4-424319418D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38559" y="388438"/>
                <a:ext cx="1861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E878748-B916-4DA4-BAF6-D8F7A98DEE2C}"/>
                  </a:ext>
                </a:extLst>
              </p14:cNvPr>
              <p14:cNvContentPartPr/>
              <p14:nvPr/>
            </p14:nvContentPartPr>
            <p14:xfrm>
              <a:off x="7846639" y="372958"/>
              <a:ext cx="224640" cy="165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E878748-B916-4DA4-BAF6-D8F7A98DEE2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37639" y="363958"/>
                <a:ext cx="242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BD03725-7652-41A1-BB60-F720F06F112B}"/>
                  </a:ext>
                </a:extLst>
              </p14:cNvPr>
              <p14:cNvContentPartPr/>
              <p14:nvPr/>
            </p14:nvContentPartPr>
            <p14:xfrm>
              <a:off x="8132119" y="172798"/>
              <a:ext cx="281520" cy="36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BD03725-7652-41A1-BB60-F720F06F11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23119" y="163798"/>
                <a:ext cx="2991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BD2B7C1-EB6B-489B-94DF-FB32E78A26A3}"/>
                  </a:ext>
                </a:extLst>
              </p14:cNvPr>
              <p14:cNvContentPartPr/>
              <p14:nvPr/>
            </p14:nvContentPartPr>
            <p14:xfrm>
              <a:off x="8069479" y="365398"/>
              <a:ext cx="303480" cy="43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BD2B7C1-EB6B-489B-94DF-FB32E78A26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60839" y="356398"/>
                <a:ext cx="321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E8D93E6-BC1D-4E7C-A3B9-63DA97BF75BB}"/>
                  </a:ext>
                </a:extLst>
              </p14:cNvPr>
              <p14:cNvContentPartPr/>
              <p14:nvPr/>
            </p14:nvContentPartPr>
            <p14:xfrm>
              <a:off x="8249839" y="368278"/>
              <a:ext cx="174960" cy="18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E8D93E6-BC1D-4E7C-A3B9-63DA97BF75B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41199" y="359638"/>
                <a:ext cx="1926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9544E8-7DB9-43C1-AA04-4F0897B6837A}"/>
                  </a:ext>
                </a:extLst>
              </p14:cNvPr>
              <p14:cNvContentPartPr/>
              <p14:nvPr/>
            </p14:nvContentPartPr>
            <p14:xfrm>
              <a:off x="8804239" y="89278"/>
              <a:ext cx="391680" cy="483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9544E8-7DB9-43C1-AA04-4F0897B683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95239" y="80638"/>
                <a:ext cx="4093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669F95B-7468-4A49-9E91-9094D4372CD2}"/>
                  </a:ext>
                </a:extLst>
              </p14:cNvPr>
              <p14:cNvContentPartPr/>
              <p14:nvPr/>
            </p14:nvContentPartPr>
            <p14:xfrm>
              <a:off x="8764639" y="396358"/>
              <a:ext cx="275400" cy="37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669F95B-7468-4A49-9E91-9094D4372CD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55999" y="387718"/>
                <a:ext cx="293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89D5BC0-8849-4BD0-BFFB-DF9CC22E8309}"/>
                  </a:ext>
                </a:extLst>
              </p14:cNvPr>
              <p14:cNvContentPartPr/>
              <p14:nvPr/>
            </p14:nvContentPartPr>
            <p14:xfrm>
              <a:off x="8997559" y="425878"/>
              <a:ext cx="108360" cy="101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89D5BC0-8849-4BD0-BFFB-DF9CC22E830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8919" y="417238"/>
                <a:ext cx="126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3830A79-C7A8-4F91-9A4A-4C570358A2E6}"/>
                  </a:ext>
                </a:extLst>
              </p14:cNvPr>
              <p14:cNvContentPartPr/>
              <p14:nvPr/>
            </p14:nvContentPartPr>
            <p14:xfrm>
              <a:off x="9219319" y="381238"/>
              <a:ext cx="217440" cy="149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3830A79-C7A8-4F91-9A4A-4C570358A2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10319" y="372238"/>
                <a:ext cx="235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2FE625C-BB0B-490D-AEE8-CA7288087701}"/>
                  </a:ext>
                </a:extLst>
              </p14:cNvPr>
              <p14:cNvContentPartPr/>
              <p14:nvPr/>
            </p14:nvContentPartPr>
            <p14:xfrm>
              <a:off x="9757519" y="175678"/>
              <a:ext cx="230040" cy="329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2FE625C-BB0B-490D-AEE8-CA72880877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48879" y="167038"/>
                <a:ext cx="247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E300241-D92F-4B2B-B13D-90520E45CC33}"/>
                  </a:ext>
                </a:extLst>
              </p14:cNvPr>
              <p14:cNvContentPartPr/>
              <p14:nvPr/>
            </p14:nvContentPartPr>
            <p14:xfrm>
              <a:off x="9668959" y="326158"/>
              <a:ext cx="323640" cy="43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E300241-D92F-4B2B-B13D-90520E45CC3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60319" y="317518"/>
                <a:ext cx="3412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6399B21-11E5-4FB2-87C4-76B830A1B7C6}"/>
                  </a:ext>
                </a:extLst>
              </p14:cNvPr>
              <p14:cNvContentPartPr/>
              <p14:nvPr/>
            </p14:nvContentPartPr>
            <p14:xfrm>
              <a:off x="10061359" y="141478"/>
              <a:ext cx="216000" cy="321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6399B21-11E5-4FB2-87C4-76B830A1B7C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52719" y="132478"/>
                <a:ext cx="2336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4DFC3CA-6786-4268-8123-37BA75E3D42F}"/>
                  </a:ext>
                </a:extLst>
              </p14:cNvPr>
              <p14:cNvContentPartPr/>
              <p14:nvPr/>
            </p14:nvContentPartPr>
            <p14:xfrm>
              <a:off x="10292839" y="340198"/>
              <a:ext cx="237600" cy="145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4DFC3CA-6786-4268-8123-37BA75E3D42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284199" y="331558"/>
                <a:ext cx="255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95E2F90-E9D4-48FC-8EA0-CD74897B2B8F}"/>
                  </a:ext>
                </a:extLst>
              </p14:cNvPr>
              <p14:cNvContentPartPr/>
              <p14:nvPr/>
            </p14:nvContentPartPr>
            <p14:xfrm>
              <a:off x="482479" y="1049038"/>
              <a:ext cx="112680" cy="189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95E2F90-E9D4-48FC-8EA0-CD74897B2B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3839" y="1040038"/>
                <a:ext cx="1303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A16BC6B-0BE2-46C4-B353-2AB0919E2580}"/>
                  </a:ext>
                </a:extLst>
              </p14:cNvPr>
              <p14:cNvContentPartPr/>
              <p14:nvPr/>
            </p14:nvContentPartPr>
            <p14:xfrm>
              <a:off x="542599" y="941038"/>
              <a:ext cx="263880" cy="304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A16BC6B-0BE2-46C4-B353-2AB0919E25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3959" y="932038"/>
                <a:ext cx="2815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989196-E92A-4A47-ADB0-B7291AD820EE}"/>
                  </a:ext>
                </a:extLst>
              </p14:cNvPr>
              <p14:cNvContentPartPr/>
              <p14:nvPr/>
            </p14:nvContentPartPr>
            <p14:xfrm>
              <a:off x="842479" y="1100518"/>
              <a:ext cx="63000" cy="102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989196-E92A-4A47-ADB0-B7291AD820E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3839" y="1091878"/>
                <a:ext cx="80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F8553AA-9BC0-40B3-A4AF-491B746E9F5B}"/>
                  </a:ext>
                </a:extLst>
              </p14:cNvPr>
              <p14:cNvContentPartPr/>
              <p14:nvPr/>
            </p14:nvContentPartPr>
            <p14:xfrm>
              <a:off x="968479" y="975598"/>
              <a:ext cx="41040" cy="18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F8553AA-9BC0-40B3-A4AF-491B746E9F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9479" y="966598"/>
                <a:ext cx="586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EF1BF98-393B-4CCC-884D-974CD8936E5C}"/>
                  </a:ext>
                </a:extLst>
              </p14:cNvPr>
              <p14:cNvContentPartPr/>
              <p14:nvPr/>
            </p14:nvContentPartPr>
            <p14:xfrm>
              <a:off x="1092319" y="765718"/>
              <a:ext cx="256320" cy="457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EF1BF98-393B-4CCC-884D-974CD8936E5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3319" y="756718"/>
                <a:ext cx="2739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6EE5A80-80A6-4A68-AEA1-3BC593A6AAD0}"/>
                  </a:ext>
                </a:extLst>
              </p14:cNvPr>
              <p14:cNvContentPartPr/>
              <p14:nvPr/>
            </p14:nvContentPartPr>
            <p14:xfrm>
              <a:off x="1077559" y="1030318"/>
              <a:ext cx="250920" cy="74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6EE5A80-80A6-4A68-AEA1-3BC593A6AAD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8559" y="1021678"/>
                <a:ext cx="268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7BAFB9A-4E63-4F59-94B6-AE808E7542EA}"/>
                  </a:ext>
                </a:extLst>
              </p14:cNvPr>
              <p14:cNvContentPartPr/>
              <p14:nvPr/>
            </p14:nvContentPartPr>
            <p14:xfrm>
              <a:off x="1386799" y="706678"/>
              <a:ext cx="335160" cy="504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7BAFB9A-4E63-4F59-94B6-AE808E7542E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77799" y="698038"/>
                <a:ext cx="3528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EF5ADB4-795F-492A-9F78-6F7E3A63876E}"/>
                  </a:ext>
                </a:extLst>
              </p14:cNvPr>
              <p14:cNvContentPartPr/>
              <p14:nvPr/>
            </p14:nvContentPartPr>
            <p14:xfrm>
              <a:off x="1333879" y="1049398"/>
              <a:ext cx="215280" cy="78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EF5ADB4-795F-492A-9F78-6F7E3A63876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24879" y="1040758"/>
                <a:ext cx="2329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A1C653E-0527-4B64-98DC-318A8C8866C5}"/>
                  </a:ext>
                </a:extLst>
              </p14:cNvPr>
              <p14:cNvContentPartPr/>
              <p14:nvPr/>
            </p14:nvContentPartPr>
            <p14:xfrm>
              <a:off x="1557079" y="1054078"/>
              <a:ext cx="166680" cy="104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A1C653E-0527-4B64-98DC-318A8C8866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48439" y="1045078"/>
                <a:ext cx="184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C6A840F-5B2A-4F88-82C6-BE70CDE81FB8}"/>
                  </a:ext>
                </a:extLst>
              </p14:cNvPr>
              <p14:cNvContentPartPr/>
              <p14:nvPr/>
            </p14:nvContentPartPr>
            <p14:xfrm>
              <a:off x="1734559" y="985318"/>
              <a:ext cx="368640" cy="224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C6A840F-5B2A-4F88-82C6-BE70CDE81F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25919" y="976318"/>
                <a:ext cx="386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E14AA19-C509-4798-B7CA-44E100060BE5}"/>
                  </a:ext>
                </a:extLst>
              </p14:cNvPr>
              <p14:cNvContentPartPr/>
              <p14:nvPr/>
            </p14:nvContentPartPr>
            <p14:xfrm>
              <a:off x="2120119" y="1009798"/>
              <a:ext cx="199080" cy="155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E14AA19-C509-4798-B7CA-44E100060BE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11479" y="1001158"/>
                <a:ext cx="2167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F1A702F-6679-48CE-9ACF-34ACA267B31C}"/>
                  </a:ext>
                </a:extLst>
              </p14:cNvPr>
              <p14:cNvContentPartPr/>
              <p14:nvPr/>
            </p14:nvContentPartPr>
            <p14:xfrm>
              <a:off x="2427919" y="1006198"/>
              <a:ext cx="106560" cy="160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F1A702F-6679-48CE-9ACF-34ACA267B3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18919" y="997198"/>
                <a:ext cx="124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28466FC-639A-4598-ACF8-106EA0F0BA6E}"/>
                  </a:ext>
                </a:extLst>
              </p14:cNvPr>
              <p14:cNvContentPartPr/>
              <p14:nvPr/>
            </p14:nvContentPartPr>
            <p14:xfrm>
              <a:off x="2616919" y="989278"/>
              <a:ext cx="231840" cy="209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28466FC-639A-4598-ACF8-106EA0F0BA6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08279" y="980278"/>
                <a:ext cx="249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92DC8FD-BC75-4516-9066-38298CC7236E}"/>
                  </a:ext>
                </a:extLst>
              </p14:cNvPr>
              <p14:cNvContentPartPr/>
              <p14:nvPr/>
            </p14:nvContentPartPr>
            <p14:xfrm>
              <a:off x="3186799" y="948598"/>
              <a:ext cx="142920" cy="190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92DC8FD-BC75-4516-9066-38298CC7236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77799" y="939598"/>
                <a:ext cx="160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7E87AB-E796-4F84-978A-BBEB9E205933}"/>
                  </a:ext>
                </a:extLst>
              </p14:cNvPr>
              <p14:cNvContentPartPr/>
              <p14:nvPr/>
            </p14:nvContentPartPr>
            <p14:xfrm>
              <a:off x="3205159" y="810718"/>
              <a:ext cx="400320" cy="339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7E87AB-E796-4F84-978A-BBEB9E20593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96159" y="801718"/>
                <a:ext cx="4179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9F27CAF-ADBA-410C-8DBF-D92D1A8B7A5D}"/>
                  </a:ext>
                </a:extLst>
              </p14:cNvPr>
              <p14:cNvContentPartPr/>
              <p14:nvPr/>
            </p14:nvContentPartPr>
            <p14:xfrm>
              <a:off x="3511519" y="988918"/>
              <a:ext cx="208080" cy="150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9F27CAF-ADBA-410C-8DBF-D92D1A8B7A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02519" y="980278"/>
                <a:ext cx="2257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FC34C72-6BD8-4F93-B0ED-B24A21F6F207}"/>
                  </a:ext>
                </a:extLst>
              </p14:cNvPr>
              <p14:cNvContentPartPr/>
              <p14:nvPr/>
            </p14:nvContentPartPr>
            <p14:xfrm>
              <a:off x="3831919" y="793798"/>
              <a:ext cx="263160" cy="357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FC34C72-6BD8-4F93-B0ED-B24A21F6F20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23279" y="785158"/>
                <a:ext cx="2808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297169E-6254-412F-8226-D4EA1B901150}"/>
                  </a:ext>
                </a:extLst>
              </p14:cNvPr>
              <p14:cNvContentPartPr/>
              <p14:nvPr/>
            </p14:nvContentPartPr>
            <p14:xfrm>
              <a:off x="3719959" y="920158"/>
              <a:ext cx="439920" cy="71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297169E-6254-412F-8226-D4EA1B90115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10959" y="911518"/>
                <a:ext cx="457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D1762A7-C22C-4354-86D0-ACA92546BFC4}"/>
                  </a:ext>
                </a:extLst>
              </p14:cNvPr>
              <p14:cNvContentPartPr/>
              <p14:nvPr/>
            </p14:nvContentPartPr>
            <p14:xfrm>
              <a:off x="4055839" y="934558"/>
              <a:ext cx="336600" cy="170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D1762A7-C22C-4354-86D0-ACA92546BF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47199" y="925558"/>
                <a:ext cx="354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2DE5117-C623-46BE-8F5C-A542C58F6352}"/>
                  </a:ext>
                </a:extLst>
              </p14:cNvPr>
              <p14:cNvContentPartPr/>
              <p14:nvPr/>
            </p14:nvContentPartPr>
            <p14:xfrm>
              <a:off x="4387039" y="957598"/>
              <a:ext cx="133560" cy="140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2DE5117-C623-46BE-8F5C-A542C58F63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78399" y="948958"/>
                <a:ext cx="151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3492F7-6EAE-4EC3-83F9-4CF3340A6BD5}"/>
                  </a:ext>
                </a:extLst>
              </p14:cNvPr>
              <p14:cNvContentPartPr/>
              <p14:nvPr/>
            </p14:nvContentPartPr>
            <p14:xfrm>
              <a:off x="4608439" y="936718"/>
              <a:ext cx="168480" cy="121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3492F7-6EAE-4EC3-83F9-4CF3340A6BD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99439" y="927718"/>
                <a:ext cx="1861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3E022E9-5D95-44F1-BCF0-2955B93F681D}"/>
                  </a:ext>
                </a:extLst>
              </p14:cNvPr>
              <p14:cNvContentPartPr/>
              <p14:nvPr/>
            </p14:nvContentPartPr>
            <p14:xfrm>
              <a:off x="4813639" y="958318"/>
              <a:ext cx="205560" cy="143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3E022E9-5D95-44F1-BCF0-2955B93F681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04999" y="949318"/>
                <a:ext cx="2232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72CEC6A-0076-40B7-AE6E-5EA54725E8CB}"/>
                  </a:ext>
                </a:extLst>
              </p14:cNvPr>
              <p14:cNvContentPartPr/>
              <p14:nvPr/>
            </p14:nvContentPartPr>
            <p14:xfrm>
              <a:off x="5517799" y="889558"/>
              <a:ext cx="97920" cy="177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72CEC6A-0076-40B7-AE6E-5EA54725E8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508799" y="880558"/>
                <a:ext cx="115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9399A9D-D479-4AA0-B69D-9FAC48EE117C}"/>
                  </a:ext>
                </a:extLst>
              </p14:cNvPr>
              <p14:cNvContentPartPr/>
              <p14:nvPr/>
            </p14:nvContentPartPr>
            <p14:xfrm>
              <a:off x="5384959" y="795238"/>
              <a:ext cx="577080" cy="105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9399A9D-D479-4AA0-B69D-9FAC48EE117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76319" y="786598"/>
                <a:ext cx="594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0C7100-B16D-467F-AE72-E7F6921D5867}"/>
                  </a:ext>
                </a:extLst>
              </p14:cNvPr>
              <p14:cNvContentPartPr/>
              <p14:nvPr/>
            </p14:nvContentPartPr>
            <p14:xfrm>
              <a:off x="5794279" y="904318"/>
              <a:ext cx="359640" cy="124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0C7100-B16D-467F-AE72-E7F6921D58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85639" y="895318"/>
                <a:ext cx="37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C20D9F3-3528-4A29-B4F9-610575B5ABBE}"/>
                  </a:ext>
                </a:extLst>
              </p14:cNvPr>
              <p14:cNvContentPartPr/>
              <p14:nvPr/>
            </p14:nvContentPartPr>
            <p14:xfrm>
              <a:off x="6248599" y="897838"/>
              <a:ext cx="152640" cy="130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C20D9F3-3528-4A29-B4F9-610575B5ABB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39959" y="888838"/>
                <a:ext cx="1702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3DA36D-FF2E-4844-8C7D-5322B7657A38}"/>
                  </a:ext>
                </a:extLst>
              </p14:cNvPr>
              <p14:cNvContentPartPr/>
              <p14:nvPr/>
            </p14:nvContentPartPr>
            <p14:xfrm>
              <a:off x="6692479" y="740878"/>
              <a:ext cx="459720" cy="297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3DA36D-FF2E-4844-8C7D-5322B7657A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83839" y="731878"/>
                <a:ext cx="477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D0876DE-25F1-44E5-BC05-F3D99B5AEE9B}"/>
                  </a:ext>
                </a:extLst>
              </p14:cNvPr>
              <p14:cNvContentPartPr/>
              <p14:nvPr/>
            </p14:nvContentPartPr>
            <p14:xfrm>
              <a:off x="7146439" y="879118"/>
              <a:ext cx="187200" cy="11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D0876DE-25F1-44E5-BC05-F3D99B5AEE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37799" y="870118"/>
                <a:ext cx="204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E020F17-CB69-4655-B3C4-84C572C703AE}"/>
                  </a:ext>
                </a:extLst>
              </p14:cNvPr>
              <p14:cNvContentPartPr/>
              <p14:nvPr/>
            </p14:nvContentPartPr>
            <p14:xfrm>
              <a:off x="7361719" y="888838"/>
              <a:ext cx="140040" cy="95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E020F17-CB69-4655-B3C4-84C572C703A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52719" y="879838"/>
                <a:ext cx="1576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893ECE1-ED4E-44FA-8D67-E5ACB63D1F38}"/>
                  </a:ext>
                </a:extLst>
              </p14:cNvPr>
              <p14:cNvContentPartPr/>
              <p14:nvPr/>
            </p14:nvContentPartPr>
            <p14:xfrm>
              <a:off x="7478359" y="898918"/>
              <a:ext cx="164520" cy="81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893ECE1-ED4E-44FA-8D67-E5ACB63D1F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469359" y="889918"/>
                <a:ext cx="182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589582F-D9BC-4149-ACC4-0317246D1874}"/>
                  </a:ext>
                </a:extLst>
              </p14:cNvPr>
              <p14:cNvContentPartPr/>
              <p14:nvPr/>
            </p14:nvContentPartPr>
            <p14:xfrm>
              <a:off x="7747999" y="838438"/>
              <a:ext cx="120960" cy="169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589582F-D9BC-4149-ACC4-0317246D187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39359" y="829798"/>
                <a:ext cx="138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86AD965-A083-47B8-ADFA-F322B726E525}"/>
                  </a:ext>
                </a:extLst>
              </p14:cNvPr>
              <p14:cNvContentPartPr/>
              <p14:nvPr/>
            </p14:nvContentPartPr>
            <p14:xfrm>
              <a:off x="8051479" y="1012678"/>
              <a:ext cx="16560" cy="10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86AD965-A083-47B8-ADFA-F322B726E52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42479" y="1003678"/>
                <a:ext cx="342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0F31657-D5BE-4DAE-A18D-211ECC6D99E6}"/>
                  </a:ext>
                </a:extLst>
              </p14:cNvPr>
              <p14:cNvContentPartPr/>
              <p14:nvPr/>
            </p14:nvContentPartPr>
            <p14:xfrm>
              <a:off x="6791839" y="1518478"/>
              <a:ext cx="74520" cy="120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0F31657-D5BE-4DAE-A18D-211ECC6D99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82839" y="1509478"/>
                <a:ext cx="921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E6E8761-1F0B-4DC3-B342-286D2E8BBEE0}"/>
                  </a:ext>
                </a:extLst>
              </p14:cNvPr>
              <p14:cNvContentPartPr/>
              <p14:nvPr/>
            </p14:nvContentPartPr>
            <p14:xfrm>
              <a:off x="6777079" y="1475638"/>
              <a:ext cx="360000" cy="349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E6E8761-1F0B-4DC3-B342-286D2E8BBEE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68439" y="1466638"/>
                <a:ext cx="3776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5F3AF18-4802-4977-B335-B06AFEA7AC88}"/>
                  </a:ext>
                </a:extLst>
              </p14:cNvPr>
              <p14:cNvContentPartPr/>
              <p14:nvPr/>
            </p14:nvContentPartPr>
            <p14:xfrm>
              <a:off x="6943759" y="1768318"/>
              <a:ext cx="158760" cy="134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5F3AF18-4802-4977-B335-B06AFEA7AC8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34759" y="1759318"/>
                <a:ext cx="176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990E3CF-A4AC-4EFF-BF79-81783F3B312E}"/>
                  </a:ext>
                </a:extLst>
              </p14:cNvPr>
              <p14:cNvContentPartPr/>
              <p14:nvPr/>
            </p14:nvContentPartPr>
            <p14:xfrm>
              <a:off x="7197199" y="1778398"/>
              <a:ext cx="61920" cy="55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990E3CF-A4AC-4EFF-BF79-81783F3B312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188199" y="1769758"/>
                <a:ext cx="79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32808C8-BFFB-4D3B-94C8-61048A3C09B5}"/>
                  </a:ext>
                </a:extLst>
              </p14:cNvPr>
              <p14:cNvContentPartPr/>
              <p14:nvPr/>
            </p14:nvContentPartPr>
            <p14:xfrm>
              <a:off x="7185679" y="1761478"/>
              <a:ext cx="172800" cy="182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32808C8-BFFB-4D3B-94C8-61048A3C09B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176679" y="1752478"/>
                <a:ext cx="1904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4D17DEA-B07F-48EF-818C-F43E7AFE0892}"/>
                  </a:ext>
                </a:extLst>
              </p14:cNvPr>
              <p14:cNvContentPartPr/>
              <p14:nvPr/>
            </p14:nvContentPartPr>
            <p14:xfrm>
              <a:off x="7717399" y="1454398"/>
              <a:ext cx="231480" cy="356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4D17DEA-B07F-48EF-818C-F43E7AFE089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08759" y="1445758"/>
                <a:ext cx="2491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7E35E0A-DB8C-4D42-B304-2068364FC159}"/>
                  </a:ext>
                </a:extLst>
              </p14:cNvPr>
              <p14:cNvContentPartPr/>
              <p14:nvPr/>
            </p14:nvContentPartPr>
            <p14:xfrm>
              <a:off x="8033119" y="1619998"/>
              <a:ext cx="218520" cy="1486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7E35E0A-DB8C-4D42-B304-2068364FC15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24479" y="1611358"/>
                <a:ext cx="236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1E8BD3B-AF00-428F-9E64-BCF2CDD9D5FA}"/>
                  </a:ext>
                </a:extLst>
              </p14:cNvPr>
              <p14:cNvContentPartPr/>
              <p14:nvPr/>
            </p14:nvContentPartPr>
            <p14:xfrm>
              <a:off x="8543239" y="1353598"/>
              <a:ext cx="306000" cy="412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1E8BD3B-AF00-428F-9E64-BCF2CDD9D5F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534599" y="1344958"/>
                <a:ext cx="3236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AFAF581-3199-460E-873F-163930CA7C8B}"/>
                  </a:ext>
                </a:extLst>
              </p14:cNvPr>
              <p14:cNvContentPartPr/>
              <p14:nvPr/>
            </p14:nvContentPartPr>
            <p14:xfrm>
              <a:off x="8686879" y="1608838"/>
              <a:ext cx="240840" cy="146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AFAF581-3199-460E-873F-163930CA7C8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678239" y="1600198"/>
                <a:ext cx="258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3E7DA9E-65C2-4AC9-8D2D-705039B3D107}"/>
                  </a:ext>
                </a:extLst>
              </p14:cNvPr>
              <p14:cNvContentPartPr/>
              <p14:nvPr/>
            </p14:nvContentPartPr>
            <p14:xfrm>
              <a:off x="8918719" y="1620718"/>
              <a:ext cx="229680" cy="153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3E7DA9E-65C2-4AC9-8D2D-705039B3D10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910079" y="1611718"/>
                <a:ext cx="247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78D972B-2EA2-4B58-98ED-41752D184F4F}"/>
                  </a:ext>
                </a:extLst>
              </p14:cNvPr>
              <p14:cNvContentPartPr/>
              <p14:nvPr/>
            </p14:nvContentPartPr>
            <p14:xfrm>
              <a:off x="9097279" y="1608118"/>
              <a:ext cx="226440" cy="276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78D972B-2EA2-4B58-98ED-41752D184F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88639" y="1599478"/>
                <a:ext cx="2440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3828C6E-D036-4D26-830E-7AD5A2526877}"/>
                  </a:ext>
                </a:extLst>
              </p14:cNvPr>
              <p14:cNvContentPartPr/>
              <p14:nvPr/>
            </p14:nvContentPartPr>
            <p14:xfrm>
              <a:off x="9401839" y="1573918"/>
              <a:ext cx="218880" cy="176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3828C6E-D036-4D26-830E-7AD5A252687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93199" y="1564918"/>
                <a:ext cx="2365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D7DB964-57B9-4662-962B-DD9B569828AF}"/>
                  </a:ext>
                </a:extLst>
              </p14:cNvPr>
              <p14:cNvContentPartPr/>
              <p14:nvPr/>
            </p14:nvContentPartPr>
            <p14:xfrm>
              <a:off x="9880639" y="1594438"/>
              <a:ext cx="257760" cy="201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D7DB964-57B9-4662-962B-DD9B569828A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871999" y="1585438"/>
                <a:ext cx="275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22EB3EB-E315-4B4C-917E-2280AAAC14F5}"/>
                  </a:ext>
                </a:extLst>
              </p14:cNvPr>
              <p14:cNvContentPartPr/>
              <p14:nvPr/>
            </p14:nvContentPartPr>
            <p14:xfrm>
              <a:off x="10201039" y="1672198"/>
              <a:ext cx="237600" cy="1468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22EB3EB-E315-4B4C-917E-2280AAAC14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192399" y="1663198"/>
                <a:ext cx="255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DAC9489-DEE0-44B0-974A-F8F03437442F}"/>
                  </a:ext>
                </a:extLst>
              </p14:cNvPr>
              <p14:cNvContentPartPr/>
              <p14:nvPr/>
            </p14:nvContentPartPr>
            <p14:xfrm>
              <a:off x="10449439" y="1715758"/>
              <a:ext cx="267120" cy="127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DAC9489-DEE0-44B0-974A-F8F03437442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440799" y="1706758"/>
                <a:ext cx="2847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0F4C491-4AD2-4A92-8E0D-6CB5A0B0BD9B}"/>
                  </a:ext>
                </a:extLst>
              </p14:cNvPr>
              <p14:cNvContentPartPr/>
              <p14:nvPr/>
            </p14:nvContentPartPr>
            <p14:xfrm>
              <a:off x="10708999" y="1735198"/>
              <a:ext cx="162360" cy="244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0F4C491-4AD2-4A92-8E0D-6CB5A0B0BD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700359" y="1726198"/>
                <a:ext cx="180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9EBF74E-9EF5-436B-89E8-1083D66ABF0C}"/>
                  </a:ext>
                </a:extLst>
              </p14:cNvPr>
              <p14:cNvContentPartPr/>
              <p14:nvPr/>
            </p14:nvContentPartPr>
            <p14:xfrm>
              <a:off x="10799719" y="1691638"/>
              <a:ext cx="210240" cy="131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9EBF74E-9EF5-436B-89E8-1083D66ABF0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791079" y="1682998"/>
                <a:ext cx="227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1C6FC57-D20B-4DA3-BEA8-627398EA951E}"/>
                  </a:ext>
                </a:extLst>
              </p14:cNvPr>
              <p14:cNvContentPartPr/>
              <p14:nvPr/>
            </p14:nvContentPartPr>
            <p14:xfrm>
              <a:off x="11026159" y="1434598"/>
              <a:ext cx="295560" cy="403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1C6FC57-D20B-4DA3-BEA8-627398EA951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017519" y="1425958"/>
                <a:ext cx="313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1FC8E7D-A8A5-4E7C-9232-58931AE37504}"/>
                  </a:ext>
                </a:extLst>
              </p14:cNvPr>
              <p14:cNvContentPartPr/>
              <p14:nvPr/>
            </p14:nvContentPartPr>
            <p14:xfrm>
              <a:off x="11164039" y="1681558"/>
              <a:ext cx="140760" cy="137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1FC8E7D-A8A5-4E7C-9232-58931AE3750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155039" y="1672918"/>
                <a:ext cx="158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685C556-5558-4FDE-8B6C-0045A212377E}"/>
                  </a:ext>
                </a:extLst>
              </p14:cNvPr>
              <p14:cNvContentPartPr/>
              <p14:nvPr/>
            </p14:nvContentPartPr>
            <p14:xfrm>
              <a:off x="11335399" y="1630438"/>
              <a:ext cx="201240" cy="262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685C556-5558-4FDE-8B6C-0045A212377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326759" y="1621798"/>
                <a:ext cx="218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98B9928-BB89-4FFB-B90D-F11DC02B53C8}"/>
                  </a:ext>
                </a:extLst>
              </p14:cNvPr>
              <p14:cNvContentPartPr/>
              <p14:nvPr/>
            </p14:nvContentPartPr>
            <p14:xfrm>
              <a:off x="6554239" y="2372758"/>
              <a:ext cx="331560" cy="158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98B9928-BB89-4FFB-B90D-F11DC02B53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45239" y="2363758"/>
                <a:ext cx="349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7CD6EC0-5E36-4E4D-8FB6-524A4A86065E}"/>
                  </a:ext>
                </a:extLst>
              </p14:cNvPr>
              <p14:cNvContentPartPr/>
              <p14:nvPr/>
            </p14:nvContentPartPr>
            <p14:xfrm>
              <a:off x="6957799" y="2351878"/>
              <a:ext cx="204480" cy="147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7CD6EC0-5E36-4E4D-8FB6-524A4A86065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948799" y="2343238"/>
                <a:ext cx="222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89B8140-BFCB-4C26-9575-83477B6411D2}"/>
                  </a:ext>
                </a:extLst>
              </p14:cNvPr>
              <p14:cNvContentPartPr/>
              <p14:nvPr/>
            </p14:nvContentPartPr>
            <p14:xfrm>
              <a:off x="7189279" y="2348638"/>
              <a:ext cx="184680" cy="115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89B8140-BFCB-4C26-9575-83477B6411D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80639" y="2339638"/>
                <a:ext cx="202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D867FA5-8743-48BF-8FCA-15B6DE97ACE3}"/>
                  </a:ext>
                </a:extLst>
              </p14:cNvPr>
              <p14:cNvContentPartPr/>
              <p14:nvPr/>
            </p14:nvContentPartPr>
            <p14:xfrm>
              <a:off x="7384039" y="2369878"/>
              <a:ext cx="193320" cy="109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D867FA5-8743-48BF-8FCA-15B6DE97AC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75039" y="2361238"/>
                <a:ext cx="210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25DCE24-4012-424F-AC89-0339D561A096}"/>
                  </a:ext>
                </a:extLst>
              </p14:cNvPr>
              <p14:cNvContentPartPr/>
              <p14:nvPr/>
            </p14:nvContentPartPr>
            <p14:xfrm>
              <a:off x="7689319" y="2284918"/>
              <a:ext cx="135360" cy="2210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25DCE24-4012-424F-AC89-0339D561A09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80679" y="2275918"/>
                <a:ext cx="153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2A38328-2BDF-4B60-8804-E50B98D3350A}"/>
                  </a:ext>
                </a:extLst>
              </p14:cNvPr>
              <p14:cNvContentPartPr/>
              <p14:nvPr/>
            </p14:nvContentPartPr>
            <p14:xfrm>
              <a:off x="8136439" y="2256838"/>
              <a:ext cx="473040" cy="2847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2A38328-2BDF-4B60-8804-E50B98D3350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127439" y="2248198"/>
                <a:ext cx="4906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57B9584-60C5-4322-BE8F-10DA2C3AA1BF}"/>
                  </a:ext>
                </a:extLst>
              </p14:cNvPr>
              <p14:cNvContentPartPr/>
              <p14:nvPr/>
            </p14:nvContentPartPr>
            <p14:xfrm>
              <a:off x="8641519" y="2423878"/>
              <a:ext cx="154800" cy="142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57B9584-60C5-4322-BE8F-10DA2C3AA1B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32879" y="2415238"/>
                <a:ext cx="172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357B8B8-56FA-42A9-9F01-44523F4A5A14}"/>
                  </a:ext>
                </a:extLst>
              </p14:cNvPr>
              <p14:cNvContentPartPr/>
              <p14:nvPr/>
            </p14:nvContentPartPr>
            <p14:xfrm>
              <a:off x="8595079" y="2449438"/>
              <a:ext cx="224280" cy="146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357B8B8-56FA-42A9-9F01-44523F4A5A1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586079" y="2440798"/>
                <a:ext cx="241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7FB1A27-6ACD-470D-AF05-EC4BC9AA613D}"/>
                  </a:ext>
                </a:extLst>
              </p14:cNvPr>
              <p14:cNvContentPartPr/>
              <p14:nvPr/>
            </p14:nvContentPartPr>
            <p14:xfrm>
              <a:off x="9151639" y="2341438"/>
              <a:ext cx="231480" cy="171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7FB1A27-6ACD-470D-AF05-EC4BC9AA613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142639" y="2332798"/>
                <a:ext cx="2491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488DDBE-551A-4BA0-BE69-16D3554AFC35}"/>
                  </a:ext>
                </a:extLst>
              </p14:cNvPr>
              <p14:cNvContentPartPr/>
              <p14:nvPr/>
            </p14:nvContentPartPr>
            <p14:xfrm>
              <a:off x="9405799" y="2380678"/>
              <a:ext cx="181440" cy="99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488DDBE-551A-4BA0-BE69-16D3554AFC3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97159" y="2371678"/>
                <a:ext cx="199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3EDB7BD-E568-4343-9C35-10825761ACF7}"/>
                  </a:ext>
                </a:extLst>
              </p14:cNvPr>
              <p14:cNvContentPartPr/>
              <p14:nvPr/>
            </p14:nvContentPartPr>
            <p14:xfrm>
              <a:off x="9668599" y="2347558"/>
              <a:ext cx="222120" cy="153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3EDB7BD-E568-4343-9C35-10825761ACF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59959" y="2338558"/>
                <a:ext cx="239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AF7694E-7184-4531-9F32-2DE73E974FA9}"/>
                  </a:ext>
                </a:extLst>
              </p14:cNvPr>
              <p14:cNvContentPartPr/>
              <p14:nvPr/>
            </p14:nvContentPartPr>
            <p14:xfrm>
              <a:off x="9750679" y="2129758"/>
              <a:ext cx="272160" cy="3351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AF7694E-7184-4531-9F32-2DE73E974FA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41679" y="2121118"/>
                <a:ext cx="2898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3C66BB6-F006-4EA2-B96A-0E9AF98981E5}"/>
                  </a:ext>
                </a:extLst>
              </p14:cNvPr>
              <p14:cNvContentPartPr/>
              <p14:nvPr/>
            </p14:nvContentPartPr>
            <p14:xfrm>
              <a:off x="10085479" y="2305798"/>
              <a:ext cx="385560" cy="178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3C66BB6-F006-4EA2-B96A-0E9AF98981E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76839" y="2296798"/>
                <a:ext cx="403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7D66721-D716-4E4B-84C4-57F6C6D61E69}"/>
                  </a:ext>
                </a:extLst>
              </p14:cNvPr>
              <p14:cNvContentPartPr/>
              <p14:nvPr/>
            </p14:nvContentPartPr>
            <p14:xfrm>
              <a:off x="10555999" y="2399758"/>
              <a:ext cx="108000" cy="82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7D66721-D716-4E4B-84C4-57F6C6D61E6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546999" y="2390758"/>
                <a:ext cx="1256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9F5BC8D-C966-49C6-8C87-405D2D827765}"/>
                  </a:ext>
                </a:extLst>
              </p14:cNvPr>
              <p14:cNvContentPartPr/>
              <p14:nvPr/>
            </p14:nvContentPartPr>
            <p14:xfrm>
              <a:off x="10572199" y="2409118"/>
              <a:ext cx="208800" cy="2001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9F5BC8D-C966-49C6-8C87-405D2D82776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563199" y="2400478"/>
                <a:ext cx="226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A5EF4DF-77BD-4531-BA53-959AD971DBE4}"/>
                  </a:ext>
                </a:extLst>
              </p14:cNvPr>
              <p14:cNvContentPartPr/>
              <p14:nvPr/>
            </p14:nvContentPartPr>
            <p14:xfrm>
              <a:off x="11013559" y="2344318"/>
              <a:ext cx="174600" cy="1206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A5EF4DF-77BD-4531-BA53-959AD971DBE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004559" y="2335678"/>
                <a:ext cx="192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EE2C3BA-74BC-4C0A-B437-79DDDB424C71}"/>
                  </a:ext>
                </a:extLst>
              </p14:cNvPr>
              <p14:cNvContentPartPr/>
              <p14:nvPr/>
            </p14:nvContentPartPr>
            <p14:xfrm>
              <a:off x="11221279" y="2333518"/>
              <a:ext cx="169920" cy="141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EE2C3BA-74BC-4C0A-B437-79DDDB424C7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212639" y="2324518"/>
                <a:ext cx="187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DF400FD-7212-4328-A21F-F65D827B78F9}"/>
                  </a:ext>
                </a:extLst>
              </p14:cNvPr>
              <p14:cNvContentPartPr/>
              <p14:nvPr/>
            </p14:nvContentPartPr>
            <p14:xfrm>
              <a:off x="11497759" y="2318758"/>
              <a:ext cx="168120" cy="1396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DF400FD-7212-4328-A21F-F65D827B78F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488759" y="2309758"/>
                <a:ext cx="185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D49E89F-F14A-4188-83FE-2B0DE7CBC220}"/>
                  </a:ext>
                </a:extLst>
              </p14:cNvPr>
              <p14:cNvContentPartPr/>
              <p14:nvPr/>
            </p14:nvContentPartPr>
            <p14:xfrm>
              <a:off x="11575159" y="2175838"/>
              <a:ext cx="230040" cy="3024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D49E89F-F14A-4188-83FE-2B0DE7CBC22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566159" y="2167198"/>
                <a:ext cx="2476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741C8E0-1B27-4B17-8170-65F3891D7D5B}"/>
                  </a:ext>
                </a:extLst>
              </p14:cNvPr>
              <p14:cNvContentPartPr/>
              <p14:nvPr/>
            </p14:nvContentPartPr>
            <p14:xfrm>
              <a:off x="464119" y="1628278"/>
              <a:ext cx="257400" cy="370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741C8E0-1B27-4B17-8170-65F3891D7D5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55119" y="1619638"/>
                <a:ext cx="2750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08BF8C3-B60E-4AC1-9CFB-85C482BC2FE7}"/>
                  </a:ext>
                </a:extLst>
              </p14:cNvPr>
              <p14:cNvContentPartPr/>
              <p14:nvPr/>
            </p14:nvContentPartPr>
            <p14:xfrm>
              <a:off x="803239" y="1800718"/>
              <a:ext cx="187200" cy="220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08BF8C3-B60E-4AC1-9CFB-85C482BC2FE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94239" y="1792078"/>
                <a:ext cx="204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1B417D0-B19D-451F-8235-30B8DF5ED097}"/>
                  </a:ext>
                </a:extLst>
              </p14:cNvPr>
              <p14:cNvContentPartPr/>
              <p14:nvPr/>
            </p14:nvContentPartPr>
            <p14:xfrm>
              <a:off x="1136239" y="1468438"/>
              <a:ext cx="304200" cy="513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1B417D0-B19D-451F-8235-30B8DF5ED09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27239" y="1459438"/>
                <a:ext cx="3218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9413274-ABAF-440E-A0DA-C1065B3F716B}"/>
                  </a:ext>
                </a:extLst>
              </p14:cNvPr>
              <p14:cNvContentPartPr/>
              <p14:nvPr/>
            </p14:nvContentPartPr>
            <p14:xfrm>
              <a:off x="1091599" y="1596958"/>
              <a:ext cx="478440" cy="164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9413274-ABAF-440E-A0DA-C1065B3F716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82599" y="1587958"/>
                <a:ext cx="4960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A5836D2-9E2A-4630-9656-A6E63E5B6D1F}"/>
                  </a:ext>
                </a:extLst>
              </p14:cNvPr>
              <p14:cNvContentPartPr/>
              <p14:nvPr/>
            </p14:nvContentPartPr>
            <p14:xfrm>
              <a:off x="2008159" y="1606318"/>
              <a:ext cx="156600" cy="280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A5836D2-9E2A-4630-9656-A6E63E5B6D1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999159" y="1597678"/>
                <a:ext cx="1742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33C6D6C-77EB-40C1-8AF0-D7F063509181}"/>
                  </a:ext>
                </a:extLst>
              </p14:cNvPr>
              <p14:cNvContentPartPr/>
              <p14:nvPr/>
            </p14:nvContentPartPr>
            <p14:xfrm>
              <a:off x="1940839" y="1607758"/>
              <a:ext cx="294480" cy="285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33C6D6C-77EB-40C1-8AF0-D7F06350918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931839" y="1598758"/>
                <a:ext cx="312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C96A21C-2243-432B-823F-FDEB8F8B6E9F}"/>
                  </a:ext>
                </a:extLst>
              </p14:cNvPr>
              <p14:cNvContentPartPr/>
              <p14:nvPr/>
            </p14:nvContentPartPr>
            <p14:xfrm>
              <a:off x="2218039" y="1916278"/>
              <a:ext cx="92160" cy="169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C96A21C-2243-432B-823F-FDEB8F8B6E9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09039" y="1907278"/>
                <a:ext cx="109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000A3A5-3633-4DFD-87B5-618424F715A6}"/>
                  </a:ext>
                </a:extLst>
              </p14:cNvPr>
              <p14:cNvContentPartPr/>
              <p14:nvPr/>
            </p14:nvContentPartPr>
            <p14:xfrm>
              <a:off x="2418199" y="1920238"/>
              <a:ext cx="118800" cy="193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000A3A5-3633-4DFD-87B5-618424F715A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409559" y="1911238"/>
                <a:ext cx="1364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1154409-F7E5-4CC8-82E5-4CC99CEF68F1}"/>
                  </a:ext>
                </a:extLst>
              </p14:cNvPr>
              <p14:cNvContentPartPr/>
              <p14:nvPr/>
            </p14:nvContentPartPr>
            <p14:xfrm>
              <a:off x="2793679" y="1802158"/>
              <a:ext cx="11880" cy="40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1154409-F7E5-4CC8-82E5-4CC99CEF68F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785039" y="1793158"/>
                <a:ext cx="29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C147963-21BB-41CF-884B-DD4027B90D72}"/>
                  </a:ext>
                </a:extLst>
              </p14:cNvPr>
              <p14:cNvContentPartPr/>
              <p14:nvPr/>
            </p14:nvContentPartPr>
            <p14:xfrm>
              <a:off x="2949919" y="1807918"/>
              <a:ext cx="126000" cy="11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C147963-21BB-41CF-884B-DD4027B90D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941279" y="1798918"/>
                <a:ext cx="143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1EF4CD9-D8D8-4DC2-9B94-E6B2FB63D3C0}"/>
                  </a:ext>
                </a:extLst>
              </p14:cNvPr>
              <p14:cNvContentPartPr/>
              <p14:nvPr/>
            </p14:nvContentPartPr>
            <p14:xfrm>
              <a:off x="3231799" y="1922758"/>
              <a:ext cx="121320" cy="166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1EF4CD9-D8D8-4DC2-9B94-E6B2FB63D3C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23159" y="1913758"/>
                <a:ext cx="1389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75C9B20-0893-4634-9565-B7EC94BA9A92}"/>
                  </a:ext>
                </a:extLst>
              </p14:cNvPr>
              <p14:cNvContentPartPr/>
              <p14:nvPr/>
            </p14:nvContentPartPr>
            <p14:xfrm>
              <a:off x="3595759" y="1637998"/>
              <a:ext cx="196200" cy="274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75C9B20-0893-4634-9565-B7EC94BA9A9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586759" y="1629358"/>
                <a:ext cx="2138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09452F4-92B3-44EB-8B34-67333EED80DF}"/>
                  </a:ext>
                </a:extLst>
              </p14:cNvPr>
              <p14:cNvContentPartPr/>
              <p14:nvPr/>
            </p14:nvContentPartPr>
            <p14:xfrm>
              <a:off x="3574519" y="1617838"/>
              <a:ext cx="264960" cy="249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09452F4-92B3-44EB-8B34-67333EED80D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65519" y="1608838"/>
                <a:ext cx="2826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4495D76-0318-4FAE-91C8-21B1534CA295}"/>
                  </a:ext>
                </a:extLst>
              </p14:cNvPr>
              <p14:cNvContentPartPr/>
              <p14:nvPr/>
            </p14:nvContentPartPr>
            <p14:xfrm>
              <a:off x="3794839" y="1883158"/>
              <a:ext cx="132840" cy="1227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4495D76-0318-4FAE-91C8-21B1534CA29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785839" y="1874518"/>
                <a:ext cx="150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B38F319-ED35-4F52-957E-3AE64C27784D}"/>
                  </a:ext>
                </a:extLst>
              </p14:cNvPr>
              <p14:cNvContentPartPr/>
              <p14:nvPr/>
            </p14:nvContentPartPr>
            <p14:xfrm>
              <a:off x="3986359" y="1895758"/>
              <a:ext cx="126000" cy="12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B38F319-ED35-4F52-957E-3AE64C27784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977719" y="1887118"/>
                <a:ext cx="143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ED45F78-1CF9-493B-AA4A-14E42F0014A5}"/>
                  </a:ext>
                </a:extLst>
              </p14:cNvPr>
              <p14:cNvContentPartPr/>
              <p14:nvPr/>
            </p14:nvContentPartPr>
            <p14:xfrm>
              <a:off x="3993559" y="1870918"/>
              <a:ext cx="121680" cy="119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ED45F78-1CF9-493B-AA4A-14E42F0014A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984559" y="1862278"/>
                <a:ext cx="139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68A733F-A581-4E06-B587-A4F6FB05660D}"/>
                  </a:ext>
                </a:extLst>
              </p14:cNvPr>
              <p14:cNvContentPartPr/>
              <p14:nvPr/>
            </p14:nvContentPartPr>
            <p14:xfrm>
              <a:off x="4545079" y="1713238"/>
              <a:ext cx="171720" cy="169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68A733F-A581-4E06-B587-A4F6FB05660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536439" y="1704598"/>
                <a:ext cx="1893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189556E-9D00-4E93-83D2-1FFF0D4A41DC}"/>
                  </a:ext>
                </a:extLst>
              </p14:cNvPr>
              <p14:cNvContentPartPr/>
              <p14:nvPr/>
            </p14:nvContentPartPr>
            <p14:xfrm>
              <a:off x="4723639" y="1772998"/>
              <a:ext cx="133200" cy="82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189556E-9D00-4E93-83D2-1FFF0D4A41D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714639" y="1763998"/>
                <a:ext cx="150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A4898C2-D098-4492-B226-564F48C01D81}"/>
                  </a:ext>
                </a:extLst>
              </p14:cNvPr>
              <p14:cNvContentPartPr/>
              <p14:nvPr/>
            </p14:nvContentPartPr>
            <p14:xfrm>
              <a:off x="4921639" y="1746718"/>
              <a:ext cx="125640" cy="122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A4898C2-D098-4492-B226-564F48C01D8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12639" y="1737718"/>
                <a:ext cx="1432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BFED40C-F22F-4A41-AE5D-6E3A89D29171}"/>
                  </a:ext>
                </a:extLst>
              </p14:cNvPr>
              <p14:cNvContentPartPr/>
              <p14:nvPr/>
            </p14:nvContentPartPr>
            <p14:xfrm>
              <a:off x="5019559" y="1589758"/>
              <a:ext cx="160920" cy="243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BFED40C-F22F-4A41-AE5D-6E3A89D2917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010919" y="1580758"/>
                <a:ext cx="1785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2ACA702-69C4-454B-B934-46E1F2A4F4F5}"/>
                  </a:ext>
                </a:extLst>
              </p14:cNvPr>
              <p14:cNvContentPartPr/>
              <p14:nvPr/>
            </p14:nvContentPartPr>
            <p14:xfrm>
              <a:off x="5454439" y="1529278"/>
              <a:ext cx="90000" cy="152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2ACA702-69C4-454B-B934-46E1F2A4F4F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445439" y="1520278"/>
                <a:ext cx="107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38AD841-4BD9-413D-B39F-0F83E92F3CAE}"/>
                  </a:ext>
                </a:extLst>
              </p14:cNvPr>
              <p14:cNvContentPartPr/>
              <p14:nvPr/>
            </p14:nvContentPartPr>
            <p14:xfrm>
              <a:off x="5436799" y="1501558"/>
              <a:ext cx="359280" cy="356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38AD841-4BD9-413D-B39F-0F83E92F3CA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427799" y="1492918"/>
                <a:ext cx="3769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8B664F5-8CDC-4EB6-A9F8-D6D4C283BFBD}"/>
                  </a:ext>
                </a:extLst>
              </p14:cNvPr>
              <p14:cNvContentPartPr/>
              <p14:nvPr/>
            </p14:nvContentPartPr>
            <p14:xfrm>
              <a:off x="5550919" y="1846078"/>
              <a:ext cx="39600" cy="123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8B664F5-8CDC-4EB6-A9F8-D6D4C283BFB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541919" y="1837438"/>
                <a:ext cx="57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0A13AC1-25A3-449E-8369-6F290C8C85BB}"/>
                  </a:ext>
                </a:extLst>
              </p14:cNvPr>
              <p14:cNvContentPartPr/>
              <p14:nvPr/>
            </p14:nvContentPartPr>
            <p14:xfrm>
              <a:off x="5728759" y="1866598"/>
              <a:ext cx="69840" cy="140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0A13AC1-25A3-449E-8369-6F290C8C85B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19759" y="1857598"/>
                <a:ext cx="87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99BBC06-2A49-4666-A32B-54E8ACC23F43}"/>
                  </a:ext>
                </a:extLst>
              </p14:cNvPr>
              <p14:cNvContentPartPr/>
              <p14:nvPr/>
            </p14:nvContentPartPr>
            <p14:xfrm>
              <a:off x="6018919" y="1722238"/>
              <a:ext cx="20880" cy="25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99BBC06-2A49-4666-A32B-54E8ACC23F4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010279" y="1713598"/>
                <a:ext cx="38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907D584-099D-4D31-95B4-0CF4F208A717}"/>
                  </a:ext>
                </a:extLst>
              </p14:cNvPr>
              <p14:cNvContentPartPr/>
              <p14:nvPr/>
            </p14:nvContentPartPr>
            <p14:xfrm>
              <a:off x="6214039" y="1718638"/>
              <a:ext cx="154800" cy="219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907D584-099D-4D31-95B4-0CF4F208A71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205399" y="1709638"/>
                <a:ext cx="172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730F43-9C33-4CD7-9B14-7354C7404EE5}"/>
                  </a:ext>
                </a:extLst>
              </p14:cNvPr>
              <p14:cNvContentPartPr/>
              <p14:nvPr/>
            </p14:nvContentPartPr>
            <p14:xfrm>
              <a:off x="6454159" y="1842118"/>
              <a:ext cx="73080" cy="164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730F43-9C33-4CD7-9B14-7354C7404EE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445159" y="1833478"/>
                <a:ext cx="907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23003BF-C053-4758-838B-2527978D2F2C}"/>
                  </a:ext>
                </a:extLst>
              </p14:cNvPr>
              <p14:cNvContentPartPr/>
              <p14:nvPr/>
            </p14:nvContentPartPr>
            <p14:xfrm>
              <a:off x="588319" y="2153878"/>
              <a:ext cx="381240" cy="546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23003BF-C053-4758-838B-2527978D2F2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79679" y="2144878"/>
                <a:ext cx="3988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50A0EFE-B79F-4314-AD85-A6FB00EAE972}"/>
                  </a:ext>
                </a:extLst>
              </p14:cNvPr>
              <p14:cNvContentPartPr/>
              <p14:nvPr/>
            </p14:nvContentPartPr>
            <p14:xfrm>
              <a:off x="579319" y="2461678"/>
              <a:ext cx="309240" cy="68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50A0EFE-B79F-4314-AD85-A6FB00EAE97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0679" y="2452678"/>
                <a:ext cx="326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F6CE346-9482-4E72-BC33-454C3F1C2E72}"/>
                  </a:ext>
                </a:extLst>
              </p14:cNvPr>
              <p14:cNvContentPartPr/>
              <p14:nvPr/>
            </p14:nvContentPartPr>
            <p14:xfrm>
              <a:off x="854719" y="2452318"/>
              <a:ext cx="193320" cy="190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F6CE346-9482-4E72-BC33-454C3F1C2E7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45719" y="2443678"/>
                <a:ext cx="210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33CD358-B322-4FFF-8C1B-90F2075F111A}"/>
                  </a:ext>
                </a:extLst>
              </p14:cNvPr>
              <p14:cNvContentPartPr/>
              <p14:nvPr/>
            </p14:nvContentPartPr>
            <p14:xfrm>
              <a:off x="1010959" y="2493358"/>
              <a:ext cx="142200" cy="139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33CD358-B322-4FFF-8C1B-90F2075F111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01959" y="2484718"/>
                <a:ext cx="1598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E5CCB31-3821-4046-8B79-711319438C52}"/>
                  </a:ext>
                </a:extLst>
              </p14:cNvPr>
              <p14:cNvContentPartPr/>
              <p14:nvPr/>
            </p14:nvContentPartPr>
            <p14:xfrm>
              <a:off x="1212559" y="2489758"/>
              <a:ext cx="323280" cy="119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E5CCB31-3821-4046-8B79-711319438C5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203559" y="2480758"/>
                <a:ext cx="340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BE3512A-AE1C-4D85-822D-3353CB81387E}"/>
                  </a:ext>
                </a:extLst>
              </p14:cNvPr>
              <p14:cNvContentPartPr/>
              <p14:nvPr/>
            </p14:nvContentPartPr>
            <p14:xfrm>
              <a:off x="1769479" y="2528998"/>
              <a:ext cx="219240" cy="300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BE3512A-AE1C-4D85-822D-3353CB81387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760479" y="2520358"/>
                <a:ext cx="2368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44300D2-307B-40F8-9968-7F411A468C1E}"/>
                  </a:ext>
                </a:extLst>
              </p14:cNvPr>
              <p14:cNvContentPartPr/>
              <p14:nvPr/>
            </p14:nvContentPartPr>
            <p14:xfrm>
              <a:off x="1889719" y="2404078"/>
              <a:ext cx="276840" cy="194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44300D2-307B-40F8-9968-7F411A468C1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881079" y="2395438"/>
                <a:ext cx="2944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CE28B5A-3050-4CE2-A5C5-0FACD75C9078}"/>
                  </a:ext>
                </a:extLst>
              </p14:cNvPr>
              <p14:cNvContentPartPr/>
              <p14:nvPr/>
            </p14:nvContentPartPr>
            <p14:xfrm>
              <a:off x="2247919" y="2445118"/>
              <a:ext cx="110160" cy="123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CE28B5A-3050-4CE2-A5C5-0FACD75C907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238919" y="2436118"/>
                <a:ext cx="127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930090B-AD24-4845-A040-24B8223A20DE}"/>
                  </a:ext>
                </a:extLst>
              </p14:cNvPr>
              <p14:cNvContentPartPr/>
              <p14:nvPr/>
            </p14:nvContentPartPr>
            <p14:xfrm>
              <a:off x="2313799" y="2476078"/>
              <a:ext cx="223200" cy="337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930090B-AD24-4845-A040-24B8223A20D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05159" y="2467438"/>
                <a:ext cx="2408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DE57326-201D-4773-9261-315F94834920}"/>
                  </a:ext>
                </a:extLst>
              </p14:cNvPr>
              <p14:cNvContentPartPr/>
              <p14:nvPr/>
            </p14:nvContentPartPr>
            <p14:xfrm>
              <a:off x="2476159" y="2386078"/>
              <a:ext cx="185760" cy="186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DE57326-201D-4773-9261-315F9483492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467519" y="2377078"/>
                <a:ext cx="203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D7DDE6D-154C-4C12-90A5-BF8250C1E2B0}"/>
                  </a:ext>
                </a:extLst>
              </p14:cNvPr>
              <p14:cNvContentPartPr/>
              <p14:nvPr/>
            </p14:nvContentPartPr>
            <p14:xfrm>
              <a:off x="2761639" y="2449438"/>
              <a:ext cx="190080" cy="110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D7DDE6D-154C-4C12-90A5-BF8250C1E2B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752639" y="2440798"/>
                <a:ext cx="207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C8BC16D-9ADA-45FC-B418-96C7E46CA17F}"/>
                  </a:ext>
                </a:extLst>
              </p14:cNvPr>
              <p14:cNvContentPartPr/>
              <p14:nvPr/>
            </p14:nvContentPartPr>
            <p14:xfrm>
              <a:off x="3087799" y="2233078"/>
              <a:ext cx="232560" cy="358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C8BC16D-9ADA-45FC-B418-96C7E46CA17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078799" y="2224438"/>
                <a:ext cx="2502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F70CD64-4279-40CF-8ECB-4CAFE4151CB0}"/>
                  </a:ext>
                </a:extLst>
              </p14:cNvPr>
              <p14:cNvContentPartPr/>
              <p14:nvPr/>
            </p14:nvContentPartPr>
            <p14:xfrm>
              <a:off x="3252679" y="2442598"/>
              <a:ext cx="171720" cy="136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F70CD64-4279-40CF-8ECB-4CAFE4151CB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243679" y="2433598"/>
                <a:ext cx="189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0D1BDC7-1766-4728-9D1C-DD2257C17263}"/>
                  </a:ext>
                </a:extLst>
              </p14:cNvPr>
              <p14:cNvContentPartPr/>
              <p14:nvPr/>
            </p14:nvContentPartPr>
            <p14:xfrm>
              <a:off x="3612679" y="2213638"/>
              <a:ext cx="236520" cy="369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0D1BDC7-1766-4728-9D1C-DD2257C1726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604039" y="2204638"/>
                <a:ext cx="254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CD5814A-48B5-4FDE-B12E-93E91FB6BEC0}"/>
                  </a:ext>
                </a:extLst>
              </p14:cNvPr>
              <p14:cNvContentPartPr/>
              <p14:nvPr/>
            </p14:nvContentPartPr>
            <p14:xfrm>
              <a:off x="3569479" y="2419198"/>
              <a:ext cx="369360" cy="1407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CD5814A-48B5-4FDE-B12E-93E91FB6BEC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560479" y="2410198"/>
                <a:ext cx="387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E963500-AA38-46CB-89AD-1A2B898F2840}"/>
                  </a:ext>
                </a:extLst>
              </p14:cNvPr>
              <p14:cNvContentPartPr/>
              <p14:nvPr/>
            </p14:nvContentPartPr>
            <p14:xfrm>
              <a:off x="4040719" y="2440438"/>
              <a:ext cx="111960" cy="1137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E963500-AA38-46CB-89AD-1A2B898F284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031719" y="2431798"/>
                <a:ext cx="129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771F148-790A-4FE3-AD09-7747963CB0C3}"/>
                  </a:ext>
                </a:extLst>
              </p14:cNvPr>
              <p14:cNvContentPartPr/>
              <p14:nvPr/>
            </p14:nvContentPartPr>
            <p14:xfrm>
              <a:off x="4223959" y="2434318"/>
              <a:ext cx="207720" cy="99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771F148-790A-4FE3-AD09-7747963CB0C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215319" y="2425318"/>
                <a:ext cx="2253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C8C286E-1ECC-4D26-9EB2-7A981E81D570}"/>
                  </a:ext>
                </a:extLst>
              </p14:cNvPr>
              <p14:cNvContentPartPr/>
              <p14:nvPr/>
            </p14:nvContentPartPr>
            <p14:xfrm>
              <a:off x="4518799" y="2369158"/>
              <a:ext cx="126360" cy="216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C8C286E-1ECC-4D26-9EB2-7A981E81D57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510159" y="2360518"/>
                <a:ext cx="1440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2404E81-CEEE-4852-BFF4-395E9EFD23C9}"/>
                  </a:ext>
                </a:extLst>
              </p14:cNvPr>
              <p14:cNvContentPartPr/>
              <p14:nvPr/>
            </p14:nvContentPartPr>
            <p14:xfrm>
              <a:off x="5031079" y="2406598"/>
              <a:ext cx="303840" cy="139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2404E81-CEEE-4852-BFF4-395E9EFD23C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022079" y="2397958"/>
                <a:ext cx="321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E544B4C-43C2-45AF-88B6-E2D77AEE5992}"/>
                  </a:ext>
                </a:extLst>
              </p14:cNvPr>
              <p14:cNvContentPartPr/>
              <p14:nvPr/>
            </p14:nvContentPartPr>
            <p14:xfrm>
              <a:off x="5406919" y="2439718"/>
              <a:ext cx="28440" cy="101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E544B4C-43C2-45AF-88B6-E2D77AEE5992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397919" y="2431078"/>
                <a:ext cx="46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324645F-C129-44BF-B62A-D25981FA3223}"/>
                  </a:ext>
                </a:extLst>
              </p14:cNvPr>
              <p14:cNvContentPartPr/>
              <p14:nvPr/>
            </p14:nvContentPartPr>
            <p14:xfrm>
              <a:off x="5650999" y="2198518"/>
              <a:ext cx="167760" cy="339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324645F-C129-44BF-B62A-D25981FA322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42359" y="2189878"/>
                <a:ext cx="1854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9846F20-22A3-41DE-9467-5C0CB18B9BE7}"/>
                  </a:ext>
                </a:extLst>
              </p14:cNvPr>
              <p14:cNvContentPartPr/>
              <p14:nvPr/>
            </p14:nvContentPartPr>
            <p14:xfrm>
              <a:off x="5565679" y="2324518"/>
              <a:ext cx="338400" cy="72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9846F20-22A3-41DE-9467-5C0CB18B9BE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556679" y="2315518"/>
                <a:ext cx="356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A76722C-9AF0-4F93-A3F6-36C5583ED0C8}"/>
                  </a:ext>
                </a:extLst>
              </p14:cNvPr>
              <p14:cNvContentPartPr/>
              <p14:nvPr/>
            </p14:nvContentPartPr>
            <p14:xfrm>
              <a:off x="5963839" y="2183398"/>
              <a:ext cx="216720" cy="356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A76722C-9AF0-4F93-A3F6-36C5583ED0C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955199" y="2174758"/>
                <a:ext cx="2343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898A6F2-BC46-4E09-9C4B-F141BF28DFD2}"/>
                  </a:ext>
                </a:extLst>
              </p14:cNvPr>
              <p14:cNvContentPartPr/>
              <p14:nvPr/>
            </p14:nvContentPartPr>
            <p14:xfrm>
              <a:off x="577519" y="3066118"/>
              <a:ext cx="295200" cy="246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898A6F2-BC46-4E09-9C4B-F141BF28DFD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68879" y="3057478"/>
                <a:ext cx="3128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8027EA3-B96A-4D53-B390-8C7831E62492}"/>
                  </a:ext>
                </a:extLst>
              </p14:cNvPr>
              <p14:cNvContentPartPr/>
              <p14:nvPr/>
            </p14:nvContentPartPr>
            <p14:xfrm>
              <a:off x="995839" y="2875678"/>
              <a:ext cx="307800" cy="4345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8027EA3-B96A-4D53-B390-8C7831E6249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87199" y="2866678"/>
                <a:ext cx="3254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B7F0AD1-D62E-4AAE-816E-8F3690AFBC80}"/>
                  </a:ext>
                </a:extLst>
              </p14:cNvPr>
              <p14:cNvContentPartPr/>
              <p14:nvPr/>
            </p14:nvContentPartPr>
            <p14:xfrm>
              <a:off x="950479" y="3066118"/>
              <a:ext cx="350640" cy="69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B7F0AD1-D62E-4AAE-816E-8F3690AFBC8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41479" y="3057478"/>
                <a:ext cx="368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5B9DE3D-9E79-4992-AE8B-C7817088F2F6}"/>
                  </a:ext>
                </a:extLst>
              </p14:cNvPr>
              <p14:cNvContentPartPr/>
              <p14:nvPr/>
            </p14:nvContentPartPr>
            <p14:xfrm>
              <a:off x="1211479" y="3116878"/>
              <a:ext cx="180360" cy="133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5B9DE3D-9E79-4992-AE8B-C7817088F2F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202479" y="3107878"/>
                <a:ext cx="198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6220B04-79EC-4C2E-B890-FB9F8B3B02D0}"/>
                  </a:ext>
                </a:extLst>
              </p14:cNvPr>
              <p14:cNvContentPartPr/>
              <p14:nvPr/>
            </p14:nvContentPartPr>
            <p14:xfrm>
              <a:off x="1454839" y="3138838"/>
              <a:ext cx="120960" cy="1047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6220B04-79EC-4C2E-B890-FB9F8B3B02D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445839" y="3130198"/>
                <a:ext cx="138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D740166-4B1B-47CF-A5D8-695457813982}"/>
                  </a:ext>
                </a:extLst>
              </p14:cNvPr>
              <p14:cNvContentPartPr/>
              <p14:nvPr/>
            </p14:nvContentPartPr>
            <p14:xfrm>
              <a:off x="1643119" y="3072958"/>
              <a:ext cx="262800" cy="1767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D740166-4B1B-47CF-A5D8-69545781398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634119" y="3063958"/>
                <a:ext cx="280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28C6C48-35DF-49EA-B6B1-CD67CC4EF51A}"/>
                  </a:ext>
                </a:extLst>
              </p14:cNvPr>
              <p14:cNvContentPartPr/>
              <p14:nvPr/>
            </p14:nvContentPartPr>
            <p14:xfrm>
              <a:off x="1845079" y="2838958"/>
              <a:ext cx="264960" cy="3758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28C6C48-35DF-49EA-B6B1-CD67CC4EF51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836079" y="2830318"/>
                <a:ext cx="2826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3262ACD-1739-45E5-89BC-D4475E2F539E}"/>
                  </a:ext>
                </a:extLst>
              </p14:cNvPr>
              <p14:cNvContentPartPr/>
              <p14:nvPr/>
            </p14:nvContentPartPr>
            <p14:xfrm>
              <a:off x="1937959" y="3097798"/>
              <a:ext cx="225720" cy="1504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3262ACD-1739-45E5-89BC-D4475E2F539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929319" y="3088798"/>
                <a:ext cx="243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60DEB24-E227-44CD-AEAF-1B180DD060D3}"/>
                  </a:ext>
                </a:extLst>
              </p14:cNvPr>
              <p14:cNvContentPartPr/>
              <p14:nvPr/>
            </p14:nvContentPartPr>
            <p14:xfrm>
              <a:off x="2240359" y="3097078"/>
              <a:ext cx="187200" cy="150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60DEB24-E227-44CD-AEAF-1B180DD060D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231359" y="3088078"/>
                <a:ext cx="2048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F997D12-756D-40A2-BBF7-5F02E82085F5}"/>
                  </a:ext>
                </a:extLst>
              </p14:cNvPr>
              <p14:cNvContentPartPr/>
              <p14:nvPr/>
            </p14:nvContentPartPr>
            <p14:xfrm>
              <a:off x="2421439" y="3093118"/>
              <a:ext cx="266760" cy="169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F997D12-756D-40A2-BBF7-5F02E82085F5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412439" y="3084478"/>
                <a:ext cx="2844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6643979-6C55-4B0D-BEEB-D3B97AC1442E}"/>
                  </a:ext>
                </a:extLst>
              </p14:cNvPr>
              <p14:cNvContentPartPr/>
              <p14:nvPr/>
            </p14:nvContentPartPr>
            <p14:xfrm>
              <a:off x="2634199" y="2912398"/>
              <a:ext cx="198000" cy="339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6643979-6C55-4B0D-BEEB-D3B97AC1442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625559" y="2903758"/>
                <a:ext cx="2156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A83D38C-CF86-44D2-A3C1-1B4CA28C055C}"/>
                  </a:ext>
                </a:extLst>
              </p14:cNvPr>
              <p14:cNvContentPartPr/>
              <p14:nvPr/>
            </p14:nvContentPartPr>
            <p14:xfrm>
              <a:off x="3053599" y="3067918"/>
              <a:ext cx="266400" cy="1900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A83D38C-CF86-44D2-A3C1-1B4CA28C055C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044599" y="3058918"/>
                <a:ext cx="284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BBA7F79-3656-48E4-9537-C85D182BA595}"/>
                  </a:ext>
                </a:extLst>
              </p14:cNvPr>
              <p14:cNvContentPartPr/>
              <p14:nvPr/>
            </p14:nvContentPartPr>
            <p14:xfrm>
              <a:off x="3215239" y="2809078"/>
              <a:ext cx="303840" cy="384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BBA7F79-3656-48E4-9537-C85D182BA5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206599" y="2800438"/>
                <a:ext cx="3214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1049B2C-DB81-4447-A489-E8DB19AFE382}"/>
                  </a:ext>
                </a:extLst>
              </p14:cNvPr>
              <p14:cNvContentPartPr/>
              <p14:nvPr/>
            </p14:nvContentPartPr>
            <p14:xfrm>
              <a:off x="3402439" y="3044158"/>
              <a:ext cx="172080" cy="1760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1049B2C-DB81-4447-A489-E8DB19AFE38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393439" y="3035158"/>
                <a:ext cx="1897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483C5AE-4375-45BA-9192-B7D6735BC57B}"/>
                  </a:ext>
                </a:extLst>
              </p14:cNvPr>
              <p14:cNvContentPartPr/>
              <p14:nvPr/>
            </p14:nvContentPartPr>
            <p14:xfrm>
              <a:off x="3652999" y="3026158"/>
              <a:ext cx="239040" cy="176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483C5AE-4375-45BA-9192-B7D6735BC57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643999" y="3017158"/>
                <a:ext cx="2566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3547F26-CF7B-417E-A15E-E21A5A8635A4}"/>
                  </a:ext>
                </a:extLst>
              </p14:cNvPr>
              <p14:cNvContentPartPr/>
              <p14:nvPr/>
            </p14:nvContentPartPr>
            <p14:xfrm>
              <a:off x="3884479" y="2933638"/>
              <a:ext cx="221760" cy="2516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3547F26-CF7B-417E-A15E-E21A5A8635A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875479" y="2924638"/>
                <a:ext cx="2394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070D75C-5D0B-4F4A-87FB-BFD5D4EBFE93}"/>
                  </a:ext>
                </a:extLst>
              </p14:cNvPr>
              <p14:cNvContentPartPr/>
              <p14:nvPr/>
            </p14:nvContentPartPr>
            <p14:xfrm>
              <a:off x="4006519" y="3052078"/>
              <a:ext cx="167040" cy="115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070D75C-5D0B-4F4A-87FB-BFD5D4EBFE9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997879" y="3043438"/>
                <a:ext cx="184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D53E6BA-C34A-46FD-AB22-931A22DB568D}"/>
                  </a:ext>
                </a:extLst>
              </p14:cNvPr>
              <p14:cNvContentPartPr/>
              <p14:nvPr/>
            </p14:nvContentPartPr>
            <p14:xfrm>
              <a:off x="4325119" y="2793958"/>
              <a:ext cx="256680" cy="403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D53E6BA-C34A-46FD-AB22-931A22DB568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316119" y="2785318"/>
                <a:ext cx="274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A49BDDD-3A2F-4C16-BF49-2CEAF311CA78}"/>
                  </a:ext>
                </a:extLst>
              </p14:cNvPr>
              <p14:cNvContentPartPr/>
              <p14:nvPr/>
            </p14:nvContentPartPr>
            <p14:xfrm>
              <a:off x="4253839" y="3020398"/>
              <a:ext cx="348120" cy="173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A49BDDD-3A2F-4C16-BF49-2CEAF311CA7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244839" y="3011398"/>
                <a:ext cx="365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70BC99F-F258-4608-B2D7-6A4A934FCCE1}"/>
                  </a:ext>
                </a:extLst>
              </p14:cNvPr>
              <p14:cNvContentPartPr/>
              <p14:nvPr/>
            </p14:nvContentPartPr>
            <p14:xfrm>
              <a:off x="4717159" y="2933638"/>
              <a:ext cx="42480" cy="42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70BC99F-F258-4608-B2D7-6A4A934FCCE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708519" y="2924638"/>
                <a:ext cx="60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9541A0B-8533-4238-91DC-019001A3C449}"/>
                  </a:ext>
                </a:extLst>
              </p14:cNvPr>
              <p14:cNvContentPartPr/>
              <p14:nvPr/>
            </p14:nvContentPartPr>
            <p14:xfrm>
              <a:off x="4695559" y="3045958"/>
              <a:ext cx="220320" cy="156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9541A0B-8533-4238-91DC-019001A3C44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686919" y="3036958"/>
                <a:ext cx="2379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5685A36-EE2B-4B35-9FC3-40CCCD511CD4}"/>
                  </a:ext>
                </a:extLst>
              </p14:cNvPr>
              <p14:cNvContentPartPr/>
              <p14:nvPr/>
            </p14:nvContentPartPr>
            <p14:xfrm>
              <a:off x="4928479" y="3043438"/>
              <a:ext cx="261720" cy="157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5685A36-EE2B-4B35-9FC3-40CCCD511CD4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919479" y="3034798"/>
                <a:ext cx="279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451CFE2C-F057-4EE1-BF0F-90C3CB13616B}"/>
                  </a:ext>
                </a:extLst>
              </p14:cNvPr>
              <p14:cNvContentPartPr/>
              <p14:nvPr/>
            </p14:nvContentPartPr>
            <p14:xfrm>
              <a:off x="5237719" y="2953078"/>
              <a:ext cx="211320" cy="256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451CFE2C-F057-4EE1-BF0F-90C3CB13616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229079" y="2944438"/>
                <a:ext cx="2289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A30D567-BC26-448C-8ED7-ED239DD8C29F}"/>
                  </a:ext>
                </a:extLst>
              </p14:cNvPr>
              <p14:cNvContentPartPr/>
              <p14:nvPr/>
            </p14:nvContentPartPr>
            <p14:xfrm>
              <a:off x="10649959" y="2652838"/>
              <a:ext cx="225720" cy="434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A30D567-BC26-448C-8ED7-ED239DD8C29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640959" y="2644198"/>
                <a:ext cx="2433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3204C1E-2BBA-4EB0-A7C4-4EDF567E9000}"/>
                  </a:ext>
                </a:extLst>
              </p14:cNvPr>
              <p14:cNvContentPartPr/>
              <p14:nvPr/>
            </p14:nvContentPartPr>
            <p14:xfrm>
              <a:off x="10531159" y="2787478"/>
              <a:ext cx="501120" cy="126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3204C1E-2BBA-4EB0-A7C4-4EDF567E900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522519" y="2778478"/>
                <a:ext cx="518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75B60F3-5A57-44BD-B7AB-35518A7BD264}"/>
                  </a:ext>
                </a:extLst>
              </p14:cNvPr>
              <p14:cNvContentPartPr/>
              <p14:nvPr/>
            </p14:nvContentPartPr>
            <p14:xfrm>
              <a:off x="10950919" y="2631238"/>
              <a:ext cx="293040" cy="390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75B60F3-5A57-44BD-B7AB-35518A7BD26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942279" y="2622238"/>
                <a:ext cx="310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EA3EC6C-B5B7-4E07-BDCB-9C318CCB3883}"/>
                  </a:ext>
                </a:extLst>
              </p14:cNvPr>
              <p14:cNvContentPartPr/>
              <p14:nvPr/>
            </p14:nvContentPartPr>
            <p14:xfrm>
              <a:off x="11268079" y="2896198"/>
              <a:ext cx="201960" cy="200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EA3EC6C-B5B7-4E07-BDCB-9C318CCB388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1259079" y="2887198"/>
                <a:ext cx="219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2418CC-5503-4AAA-B3ED-779E1E1C3D77}"/>
                  </a:ext>
                </a:extLst>
              </p14:cNvPr>
              <p14:cNvContentPartPr/>
              <p14:nvPr/>
            </p14:nvContentPartPr>
            <p14:xfrm>
              <a:off x="2771719" y="3723118"/>
              <a:ext cx="229680" cy="2070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2418CC-5503-4AAA-B3ED-779E1E1C3D7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762719" y="3714478"/>
                <a:ext cx="2473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60F90E2-65E8-4D2B-8A63-ED259FD6A715}"/>
                  </a:ext>
                </a:extLst>
              </p14:cNvPr>
              <p14:cNvContentPartPr/>
              <p14:nvPr/>
            </p14:nvContentPartPr>
            <p14:xfrm>
              <a:off x="3083119" y="3735358"/>
              <a:ext cx="415800" cy="231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60F90E2-65E8-4D2B-8A63-ED259FD6A71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074479" y="3726718"/>
                <a:ext cx="4334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80B54F4C-0713-49EE-BB1B-9CAB289B1F68}"/>
                  </a:ext>
                </a:extLst>
              </p14:cNvPr>
              <p14:cNvContentPartPr/>
              <p14:nvPr/>
            </p14:nvContentPartPr>
            <p14:xfrm>
              <a:off x="3758119" y="3745438"/>
              <a:ext cx="330120" cy="191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80B54F4C-0713-49EE-BB1B-9CAB289B1F68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749119" y="3736438"/>
                <a:ext cx="347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184045C-C0C5-49B0-86BC-AF882938BDF8}"/>
                  </a:ext>
                </a:extLst>
              </p14:cNvPr>
              <p14:cNvContentPartPr/>
              <p14:nvPr/>
            </p14:nvContentPartPr>
            <p14:xfrm>
              <a:off x="3966199" y="3494158"/>
              <a:ext cx="303480" cy="3816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184045C-C0C5-49B0-86BC-AF882938BDF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957199" y="3485158"/>
                <a:ext cx="3211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F1B163-AF63-4616-9DD3-1CD78F3725C4}"/>
                  </a:ext>
                </a:extLst>
              </p14:cNvPr>
              <p14:cNvContentPartPr/>
              <p14:nvPr/>
            </p14:nvContentPartPr>
            <p14:xfrm>
              <a:off x="4144039" y="3659398"/>
              <a:ext cx="303840" cy="247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F1B163-AF63-4616-9DD3-1CD78F3725C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135039" y="3650398"/>
                <a:ext cx="3214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63975A2-09DB-4157-AE11-5915E05B2F59}"/>
                  </a:ext>
                </a:extLst>
              </p14:cNvPr>
              <p14:cNvContentPartPr/>
              <p14:nvPr/>
            </p14:nvContentPartPr>
            <p14:xfrm>
              <a:off x="4379119" y="3722758"/>
              <a:ext cx="184680" cy="1695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63975A2-09DB-4157-AE11-5915E05B2F5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370479" y="3713758"/>
                <a:ext cx="202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3D50124-4227-46E7-9FA7-D300C143C7BB}"/>
                  </a:ext>
                </a:extLst>
              </p14:cNvPr>
              <p14:cNvContentPartPr/>
              <p14:nvPr/>
            </p14:nvContentPartPr>
            <p14:xfrm>
              <a:off x="4631479" y="3713398"/>
              <a:ext cx="311400" cy="171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3D50124-4227-46E7-9FA7-D300C143C7B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622479" y="3704758"/>
                <a:ext cx="329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0C39E40-91B8-4036-8A0E-DC43C681D6B5}"/>
                  </a:ext>
                </a:extLst>
              </p14:cNvPr>
              <p14:cNvContentPartPr/>
              <p14:nvPr/>
            </p14:nvContentPartPr>
            <p14:xfrm>
              <a:off x="4957639" y="3723838"/>
              <a:ext cx="284040" cy="146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0C39E40-91B8-4036-8A0E-DC43C681D6B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948999" y="3714838"/>
                <a:ext cx="3016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5747D00-4755-4BA7-B944-5B5E1EBE01F8}"/>
                  </a:ext>
                </a:extLst>
              </p14:cNvPr>
              <p14:cNvContentPartPr/>
              <p14:nvPr/>
            </p14:nvContentPartPr>
            <p14:xfrm>
              <a:off x="5796439" y="2829598"/>
              <a:ext cx="471240" cy="3351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5747D00-4755-4BA7-B944-5B5E1EBE01F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787439" y="2820598"/>
                <a:ext cx="4888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B480BF2-EBBD-4473-975C-24A03D20B9E9}"/>
                  </a:ext>
                </a:extLst>
              </p14:cNvPr>
              <p14:cNvContentPartPr/>
              <p14:nvPr/>
            </p14:nvContentPartPr>
            <p14:xfrm>
              <a:off x="6063919" y="3082678"/>
              <a:ext cx="239400" cy="1584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B480BF2-EBBD-4473-975C-24A03D20B9E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055279" y="3074038"/>
                <a:ext cx="2570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551267D-D5E1-4205-8829-3EFFBFF0AE5C}"/>
                  </a:ext>
                </a:extLst>
              </p14:cNvPr>
              <p14:cNvContentPartPr/>
              <p14:nvPr/>
            </p14:nvContentPartPr>
            <p14:xfrm>
              <a:off x="6080119" y="3108958"/>
              <a:ext cx="185400" cy="149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551267D-D5E1-4205-8829-3EFFBFF0AE5C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071479" y="3099958"/>
                <a:ext cx="203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B488B46-8D08-4F27-B9DA-D5E66E1B3373}"/>
                  </a:ext>
                </a:extLst>
              </p14:cNvPr>
              <p14:cNvContentPartPr/>
              <p14:nvPr/>
            </p14:nvContentPartPr>
            <p14:xfrm>
              <a:off x="6664759" y="2949118"/>
              <a:ext cx="208800" cy="1753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B488B46-8D08-4F27-B9DA-D5E66E1B3373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655759" y="2940478"/>
                <a:ext cx="2264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4E65D51-08B0-4C07-8144-16218FBBF912}"/>
                  </a:ext>
                </a:extLst>
              </p14:cNvPr>
              <p14:cNvContentPartPr/>
              <p14:nvPr/>
            </p14:nvContentPartPr>
            <p14:xfrm>
              <a:off x="6941959" y="3002398"/>
              <a:ext cx="141480" cy="896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4E65D51-08B0-4C07-8144-16218FBBF91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932959" y="2993758"/>
                <a:ext cx="1591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647276A-38C1-448F-9A8B-F40B75143D71}"/>
                  </a:ext>
                </a:extLst>
              </p14:cNvPr>
              <p14:cNvContentPartPr/>
              <p14:nvPr/>
            </p14:nvContentPartPr>
            <p14:xfrm>
              <a:off x="7112599" y="2964598"/>
              <a:ext cx="214920" cy="1562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647276A-38C1-448F-9A8B-F40B75143D71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103959" y="2955958"/>
                <a:ext cx="232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A6AAFDD-64A1-47C7-A80D-03D57CD71140}"/>
                  </a:ext>
                </a:extLst>
              </p14:cNvPr>
              <p14:cNvContentPartPr/>
              <p14:nvPr/>
            </p14:nvContentPartPr>
            <p14:xfrm>
              <a:off x="7314919" y="2776678"/>
              <a:ext cx="188640" cy="291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A6AAFDD-64A1-47C7-A80D-03D57CD7114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306279" y="2767678"/>
                <a:ext cx="2062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D9C9ADB-61F8-4000-8813-11C5D9E67F64}"/>
                  </a:ext>
                </a:extLst>
              </p14:cNvPr>
              <p14:cNvContentPartPr/>
              <p14:nvPr/>
            </p14:nvContentPartPr>
            <p14:xfrm>
              <a:off x="7729999" y="2779558"/>
              <a:ext cx="517320" cy="3308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D9C9ADB-61F8-4000-8813-11C5D9E67F64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720999" y="2770918"/>
                <a:ext cx="5349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5A5D63F-8CEE-473E-87A4-3F8E63CEB55C}"/>
                  </a:ext>
                </a:extLst>
              </p14:cNvPr>
              <p14:cNvContentPartPr/>
              <p14:nvPr/>
            </p14:nvContentPartPr>
            <p14:xfrm>
              <a:off x="7999279" y="3005638"/>
              <a:ext cx="73080" cy="1285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5A5D63F-8CEE-473E-87A4-3F8E63CEB55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990639" y="2996638"/>
                <a:ext cx="90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A2FACBA-2503-456F-A3F0-DDF390D180B4}"/>
                  </a:ext>
                </a:extLst>
              </p14:cNvPr>
              <p14:cNvContentPartPr/>
              <p14:nvPr/>
            </p14:nvContentPartPr>
            <p14:xfrm>
              <a:off x="7964359" y="3012118"/>
              <a:ext cx="258840" cy="3085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A2FACBA-2503-456F-A3F0-DDF390D180B4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955359" y="3003118"/>
                <a:ext cx="276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0A21766-9A28-4CD3-B333-A7424DDD3EC4}"/>
                  </a:ext>
                </a:extLst>
              </p14:cNvPr>
              <p14:cNvContentPartPr/>
              <p14:nvPr/>
            </p14:nvContentPartPr>
            <p14:xfrm>
              <a:off x="8363599" y="3076918"/>
              <a:ext cx="33480" cy="7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0A21766-9A28-4CD3-B333-A7424DDD3EC4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354599" y="3068278"/>
                <a:ext cx="51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2A96830-20AF-459E-B670-D561C1A12B3D}"/>
                  </a:ext>
                </a:extLst>
              </p14:cNvPr>
              <p14:cNvContentPartPr/>
              <p14:nvPr/>
            </p14:nvContentPartPr>
            <p14:xfrm>
              <a:off x="8651959" y="2784958"/>
              <a:ext cx="450000" cy="371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2A96830-20AF-459E-B670-D561C1A12B3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642959" y="2775958"/>
                <a:ext cx="4676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EA55932-9BD7-4B80-8714-C2C198D9974F}"/>
                  </a:ext>
                </a:extLst>
              </p14:cNvPr>
              <p14:cNvContentPartPr/>
              <p14:nvPr/>
            </p14:nvContentPartPr>
            <p14:xfrm>
              <a:off x="8842759" y="3010678"/>
              <a:ext cx="223200" cy="558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EA55932-9BD7-4B80-8714-C2C198D9974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834119" y="3002038"/>
                <a:ext cx="2408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482EF1A-C990-4B1F-B444-567E30DE8517}"/>
                  </a:ext>
                </a:extLst>
              </p14:cNvPr>
              <p14:cNvContentPartPr/>
              <p14:nvPr/>
            </p14:nvContentPartPr>
            <p14:xfrm>
              <a:off x="9052279" y="2952718"/>
              <a:ext cx="165600" cy="1954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482EF1A-C990-4B1F-B444-567E30DE8517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043639" y="2943718"/>
                <a:ext cx="183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EFF1A24-20D7-4A72-A653-67D72DCE847F}"/>
                  </a:ext>
                </a:extLst>
              </p14:cNvPr>
              <p14:cNvContentPartPr/>
              <p14:nvPr/>
            </p14:nvContentPartPr>
            <p14:xfrm>
              <a:off x="9276199" y="2921398"/>
              <a:ext cx="217080" cy="198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EFF1A24-20D7-4A72-A653-67D72DCE847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267199" y="2912758"/>
                <a:ext cx="234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545C296-75E7-49AF-823D-159AAFD60BF4}"/>
                  </a:ext>
                </a:extLst>
              </p14:cNvPr>
              <p14:cNvContentPartPr/>
              <p14:nvPr/>
            </p14:nvContentPartPr>
            <p14:xfrm>
              <a:off x="9505159" y="2978278"/>
              <a:ext cx="162360" cy="1170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545C296-75E7-49AF-823D-159AAFD60BF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496519" y="2969278"/>
                <a:ext cx="180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09E3003-0ADE-4CE7-B690-6D4C19EC33A7}"/>
                  </a:ext>
                </a:extLst>
              </p14:cNvPr>
              <p14:cNvContentPartPr/>
              <p14:nvPr/>
            </p14:nvContentPartPr>
            <p14:xfrm>
              <a:off x="9735559" y="2951638"/>
              <a:ext cx="299160" cy="127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09E3003-0ADE-4CE7-B690-6D4C19EC33A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726919" y="2942638"/>
                <a:ext cx="3168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1FC9706-8751-4CF8-81A2-B878702C9353}"/>
                  </a:ext>
                </a:extLst>
              </p14:cNvPr>
              <p14:cNvContentPartPr/>
              <p14:nvPr/>
            </p14:nvContentPartPr>
            <p14:xfrm>
              <a:off x="10093759" y="2948758"/>
              <a:ext cx="175320" cy="130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1FC9706-8751-4CF8-81A2-B878702C935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084759" y="2940118"/>
                <a:ext cx="192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78398F1-612A-462C-BD51-2E44877D9901}"/>
                  </a:ext>
                </a:extLst>
              </p14:cNvPr>
              <p14:cNvContentPartPr/>
              <p14:nvPr/>
            </p14:nvContentPartPr>
            <p14:xfrm>
              <a:off x="5560279" y="3726358"/>
              <a:ext cx="82440" cy="1249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78398F1-612A-462C-BD51-2E44877D990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551279" y="3717358"/>
                <a:ext cx="100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3EC1EFD-AE20-4B31-8E71-44E16D8B67D5}"/>
                  </a:ext>
                </a:extLst>
              </p14:cNvPr>
              <p14:cNvContentPartPr/>
              <p14:nvPr/>
            </p14:nvContentPartPr>
            <p14:xfrm>
              <a:off x="5713999" y="3691078"/>
              <a:ext cx="233280" cy="156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3EC1EFD-AE20-4B31-8E71-44E16D8B67D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704999" y="3682078"/>
                <a:ext cx="250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66281A0-826C-4F8F-9FCC-AF272316FAEB}"/>
                  </a:ext>
                </a:extLst>
              </p14:cNvPr>
              <p14:cNvContentPartPr/>
              <p14:nvPr/>
            </p14:nvContentPartPr>
            <p14:xfrm>
              <a:off x="6036919" y="3665878"/>
              <a:ext cx="263160" cy="1717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66281A0-826C-4F8F-9FCC-AF272316FAE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027919" y="3656878"/>
                <a:ext cx="280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CBC8D0A-A759-41A8-A319-988089605C4E}"/>
                  </a:ext>
                </a:extLst>
              </p14:cNvPr>
              <p14:cNvContentPartPr/>
              <p14:nvPr/>
            </p14:nvContentPartPr>
            <p14:xfrm>
              <a:off x="6212599" y="3420718"/>
              <a:ext cx="316440" cy="369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CBC8D0A-A759-41A8-A319-988089605C4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203599" y="3412078"/>
                <a:ext cx="3340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8EEF894-E576-4ACB-85A0-CC93E46DE928}"/>
                  </a:ext>
                </a:extLst>
              </p14:cNvPr>
              <p14:cNvContentPartPr/>
              <p14:nvPr/>
            </p14:nvContentPartPr>
            <p14:xfrm>
              <a:off x="6403399" y="3684238"/>
              <a:ext cx="152280" cy="1396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8EEF894-E576-4ACB-85A0-CC93E46DE92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394399" y="3675598"/>
                <a:ext cx="1699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BEFE1C1-E9B4-4F09-803B-0FE97200B33A}"/>
                  </a:ext>
                </a:extLst>
              </p14:cNvPr>
              <p14:cNvContentPartPr/>
              <p14:nvPr/>
            </p14:nvContentPartPr>
            <p14:xfrm>
              <a:off x="6448039" y="3764518"/>
              <a:ext cx="219960" cy="3146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BEFE1C1-E9B4-4F09-803B-0FE97200B33A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439399" y="3755878"/>
                <a:ext cx="237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367AE67-C328-40C8-A8FA-17705EDCE5B9}"/>
                  </a:ext>
                </a:extLst>
              </p14:cNvPr>
              <p14:cNvContentPartPr/>
              <p14:nvPr/>
            </p14:nvContentPartPr>
            <p14:xfrm>
              <a:off x="6572599" y="3634918"/>
              <a:ext cx="301320" cy="1976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367AE67-C328-40C8-A8FA-17705EDCE5B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563959" y="3626278"/>
                <a:ext cx="318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6CB57CD-E06D-4D47-8A4F-FC24AE4224D3}"/>
                  </a:ext>
                </a:extLst>
              </p14:cNvPr>
              <p14:cNvContentPartPr/>
              <p14:nvPr/>
            </p14:nvContentPartPr>
            <p14:xfrm>
              <a:off x="6973279" y="3648238"/>
              <a:ext cx="459000" cy="166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6CB57CD-E06D-4D47-8A4F-FC24AE4224D3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964279" y="3639598"/>
                <a:ext cx="476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EC786BB-A7BE-4A2C-8726-C0BD4D620A36}"/>
                  </a:ext>
                </a:extLst>
              </p14:cNvPr>
              <p14:cNvContentPartPr/>
              <p14:nvPr/>
            </p14:nvContentPartPr>
            <p14:xfrm>
              <a:off x="7490959" y="3659398"/>
              <a:ext cx="216360" cy="1699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EC786BB-A7BE-4A2C-8726-C0BD4D620A3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482319" y="3650398"/>
                <a:ext cx="2340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2EF5E24-B0AA-4295-92FA-AF4347F5CC43}"/>
                  </a:ext>
                </a:extLst>
              </p14:cNvPr>
              <p14:cNvContentPartPr/>
              <p14:nvPr/>
            </p14:nvContentPartPr>
            <p14:xfrm>
              <a:off x="7709119" y="3422518"/>
              <a:ext cx="250920" cy="3582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2EF5E24-B0AA-4295-92FA-AF4347F5CC4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700479" y="3413878"/>
                <a:ext cx="268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C3F2C5E-14D6-4A9D-B704-511A99DA4CD8}"/>
                  </a:ext>
                </a:extLst>
              </p14:cNvPr>
              <p14:cNvContentPartPr/>
              <p14:nvPr/>
            </p14:nvContentPartPr>
            <p14:xfrm>
              <a:off x="7864999" y="3603598"/>
              <a:ext cx="232200" cy="1681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C3F2C5E-14D6-4A9D-B704-511A99DA4CD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856359" y="3594958"/>
                <a:ext cx="2498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23C3242-2442-43CB-BA3F-A9A8F5DD4D1E}"/>
                  </a:ext>
                </a:extLst>
              </p14:cNvPr>
              <p14:cNvContentPartPr/>
              <p14:nvPr/>
            </p14:nvContentPartPr>
            <p14:xfrm>
              <a:off x="8100799" y="3662998"/>
              <a:ext cx="219240" cy="1238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23C3242-2442-43CB-BA3F-A9A8F5DD4D1E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091799" y="3653998"/>
                <a:ext cx="236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A4069CD-FDE3-48AB-A9C7-AE639128FFC0}"/>
                  </a:ext>
                </a:extLst>
              </p14:cNvPr>
              <p14:cNvContentPartPr/>
              <p14:nvPr/>
            </p14:nvContentPartPr>
            <p14:xfrm>
              <a:off x="8453599" y="3355198"/>
              <a:ext cx="270000" cy="4212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A4069CD-FDE3-48AB-A9C7-AE639128FFC0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444599" y="3346198"/>
                <a:ext cx="2876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58C3E8A8-2B59-4C76-BF3B-944E0D10CE14}"/>
                  </a:ext>
                </a:extLst>
              </p14:cNvPr>
              <p14:cNvContentPartPr/>
              <p14:nvPr/>
            </p14:nvContentPartPr>
            <p14:xfrm>
              <a:off x="8446399" y="3323878"/>
              <a:ext cx="488880" cy="4021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58C3E8A8-2B59-4C76-BF3B-944E0D10CE14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437759" y="3314878"/>
                <a:ext cx="5065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5CE1FFB-6AF7-42E6-9AF1-7D21E06313C4}"/>
                  </a:ext>
                </a:extLst>
              </p14:cNvPr>
              <p14:cNvContentPartPr/>
              <p14:nvPr/>
            </p14:nvContentPartPr>
            <p14:xfrm>
              <a:off x="8882719" y="3571198"/>
              <a:ext cx="58320" cy="1386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5CE1FFB-6AF7-42E6-9AF1-7D21E06313C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873719" y="3562558"/>
                <a:ext cx="75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82D46722-2FB8-4B4A-BD5A-CFD7A7B40CCE}"/>
                  </a:ext>
                </a:extLst>
              </p14:cNvPr>
              <p14:cNvContentPartPr/>
              <p14:nvPr/>
            </p14:nvContentPartPr>
            <p14:xfrm>
              <a:off x="8725399" y="3515758"/>
              <a:ext cx="372960" cy="5536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82D46722-2FB8-4B4A-BD5A-CFD7A7B40CC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716759" y="3507118"/>
                <a:ext cx="39060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852B60F-8C7D-4C04-850F-4E912CD16572}"/>
                  </a:ext>
                </a:extLst>
              </p14:cNvPr>
              <p14:cNvContentPartPr/>
              <p14:nvPr/>
            </p14:nvContentPartPr>
            <p14:xfrm>
              <a:off x="9397159" y="3557878"/>
              <a:ext cx="118080" cy="1584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852B60F-8C7D-4C04-850F-4E912CD1657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9388519" y="3549238"/>
                <a:ext cx="1357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7719DC5F-F636-4C0C-A309-75DD7B06D77B}"/>
                  </a:ext>
                </a:extLst>
              </p14:cNvPr>
              <p14:cNvContentPartPr/>
              <p14:nvPr/>
            </p14:nvContentPartPr>
            <p14:xfrm>
              <a:off x="9609199" y="3215518"/>
              <a:ext cx="392400" cy="5202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7719DC5F-F636-4C0C-A309-75DD7B06D77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600199" y="3206518"/>
                <a:ext cx="4100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F858A39B-6BE1-4235-96CF-3CAADEFF2943}"/>
                  </a:ext>
                </a:extLst>
              </p14:cNvPr>
              <p14:cNvContentPartPr/>
              <p14:nvPr/>
            </p14:nvContentPartPr>
            <p14:xfrm>
              <a:off x="9627559" y="3539878"/>
              <a:ext cx="267480" cy="475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F858A39B-6BE1-4235-96CF-3CAADEFF2943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618919" y="3531238"/>
                <a:ext cx="285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62659EC-1674-4F18-A80A-452E966D9231}"/>
                  </a:ext>
                </a:extLst>
              </p14:cNvPr>
              <p14:cNvContentPartPr/>
              <p14:nvPr/>
            </p14:nvContentPartPr>
            <p14:xfrm>
              <a:off x="10118239" y="3510718"/>
              <a:ext cx="331560" cy="2102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62659EC-1674-4F18-A80A-452E966D9231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109239" y="3501718"/>
                <a:ext cx="349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3B13893-0211-43EF-BE0F-C7B47D8C6640}"/>
                  </a:ext>
                </a:extLst>
              </p14:cNvPr>
              <p14:cNvContentPartPr/>
              <p14:nvPr/>
            </p14:nvContentPartPr>
            <p14:xfrm>
              <a:off x="10414879" y="3512878"/>
              <a:ext cx="214200" cy="1404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3B13893-0211-43EF-BE0F-C7B47D8C6640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406239" y="3503878"/>
                <a:ext cx="231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6B72DDD-E340-4400-9D21-69D22EA0AAFF}"/>
                  </a:ext>
                </a:extLst>
              </p14:cNvPr>
              <p14:cNvContentPartPr/>
              <p14:nvPr/>
            </p14:nvContentPartPr>
            <p14:xfrm>
              <a:off x="10678039" y="3481558"/>
              <a:ext cx="149400" cy="171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6B72DDD-E340-4400-9D21-69D22EA0AAFF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669399" y="3472558"/>
                <a:ext cx="1670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051C79F-30C4-4886-872A-70C0FF7E27B4}"/>
                  </a:ext>
                </a:extLst>
              </p14:cNvPr>
              <p14:cNvContentPartPr/>
              <p14:nvPr/>
            </p14:nvContentPartPr>
            <p14:xfrm>
              <a:off x="10927519" y="3215878"/>
              <a:ext cx="293040" cy="4748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051C79F-30C4-4886-872A-70C0FF7E27B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918519" y="3207238"/>
                <a:ext cx="310680" cy="4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0AAF48C-1E47-49A1-BF3F-8CF480803E71}"/>
              </a:ext>
            </a:extLst>
          </p:cNvPr>
          <p:cNvGrpSpPr/>
          <p:nvPr/>
        </p:nvGrpSpPr>
        <p:grpSpPr>
          <a:xfrm>
            <a:off x="556999" y="3565438"/>
            <a:ext cx="1915920" cy="1067040"/>
            <a:chOff x="556999" y="3565438"/>
            <a:chExt cx="1915920" cy="10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D7DE35D-D5CC-4EAC-BF8C-515A407E7EAA}"/>
                    </a:ext>
                  </a:extLst>
                </p14:cNvPr>
                <p14:cNvContentPartPr/>
                <p14:nvPr/>
              </p14:nvContentPartPr>
              <p14:xfrm>
                <a:off x="564919" y="3737158"/>
                <a:ext cx="334440" cy="265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D7DE35D-D5CC-4EAC-BF8C-515A407E7EA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55919" y="3728158"/>
                  <a:ext cx="352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F08F6E0-31CB-44F5-BB4A-18E473521D80}"/>
                    </a:ext>
                  </a:extLst>
                </p14:cNvPr>
                <p14:cNvContentPartPr/>
                <p14:nvPr/>
              </p14:nvContentPartPr>
              <p14:xfrm>
                <a:off x="931039" y="3809878"/>
                <a:ext cx="237960" cy="172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F08F6E0-31CB-44F5-BB4A-18E473521D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2399" y="3801238"/>
                  <a:ext cx="255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FDBB906-8A54-44AD-BF06-F9798545A94E}"/>
                    </a:ext>
                  </a:extLst>
                </p14:cNvPr>
                <p14:cNvContentPartPr/>
                <p14:nvPr/>
              </p14:nvContentPartPr>
              <p14:xfrm>
                <a:off x="1211479" y="3847678"/>
                <a:ext cx="285120" cy="111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FDBB906-8A54-44AD-BF06-F9798545A94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202479" y="3839038"/>
                  <a:ext cx="30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D716D05-8FD0-46FB-8BCE-6705229E8A15}"/>
                    </a:ext>
                  </a:extLst>
                </p14:cNvPr>
                <p14:cNvContentPartPr/>
                <p14:nvPr/>
              </p14:nvContentPartPr>
              <p14:xfrm>
                <a:off x="1426759" y="3860998"/>
                <a:ext cx="203760" cy="354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D716D05-8FD0-46FB-8BCE-6705229E8A1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17759" y="3851998"/>
                  <a:ext cx="2214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9CDFEB2-B42E-4973-B8B8-CBEA2F64A454}"/>
                    </a:ext>
                  </a:extLst>
                </p14:cNvPr>
                <p14:cNvContentPartPr/>
                <p14:nvPr/>
              </p14:nvContentPartPr>
              <p14:xfrm>
                <a:off x="1643119" y="3763438"/>
                <a:ext cx="186480" cy="20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9CDFEB2-B42E-4973-B8B8-CBEA2F64A45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634479" y="3754798"/>
                  <a:ext cx="204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4EFBB1D-9A3A-4446-92F8-B9616E756011}"/>
                    </a:ext>
                  </a:extLst>
                </p14:cNvPr>
                <p14:cNvContentPartPr/>
                <p14:nvPr/>
              </p14:nvContentPartPr>
              <p14:xfrm>
                <a:off x="1911679" y="3565438"/>
                <a:ext cx="233640" cy="37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4EFBB1D-9A3A-4446-92F8-B9616E75601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903039" y="3556798"/>
                  <a:ext cx="251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A8C42D-3A4B-4F19-8057-2B47610FB5BD}"/>
                    </a:ext>
                  </a:extLst>
                </p14:cNvPr>
                <p14:cNvContentPartPr/>
                <p14:nvPr/>
              </p14:nvContentPartPr>
              <p14:xfrm>
                <a:off x="2029759" y="3800158"/>
                <a:ext cx="19368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A8C42D-3A4B-4F19-8057-2B47610FB5B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020759" y="3791518"/>
                  <a:ext cx="211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3ADC139-DB15-4CCA-B70B-FCF45CC9E27D}"/>
                    </a:ext>
                  </a:extLst>
                </p14:cNvPr>
                <p14:cNvContentPartPr/>
                <p14:nvPr/>
              </p14:nvContentPartPr>
              <p14:xfrm>
                <a:off x="2275999" y="3733558"/>
                <a:ext cx="196920" cy="256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3ADC139-DB15-4CCA-B70B-FCF45CC9E27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66999" y="3724558"/>
                  <a:ext cx="214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39B6AF7-5E13-4C9B-9B2A-8884CCFA49F3}"/>
                    </a:ext>
                  </a:extLst>
                </p14:cNvPr>
                <p14:cNvContentPartPr/>
                <p14:nvPr/>
              </p14:nvContentPartPr>
              <p14:xfrm>
                <a:off x="556999" y="4468318"/>
                <a:ext cx="195480" cy="158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39B6AF7-5E13-4C9B-9B2A-8884CCFA49F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8359" y="4459678"/>
                  <a:ext cx="21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B97BFD7-5F8B-4831-B8E2-8F65E30386B4}"/>
                    </a:ext>
                  </a:extLst>
                </p14:cNvPr>
                <p14:cNvContentPartPr/>
                <p14:nvPr/>
              </p14:nvContentPartPr>
              <p14:xfrm>
                <a:off x="1001239" y="4176358"/>
                <a:ext cx="216360" cy="443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B97BFD7-5F8B-4831-B8E2-8F65E30386B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92599" y="4167358"/>
                  <a:ext cx="2340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E31E141-0C26-42B6-B7FB-8FB5BC0A8B38}"/>
                    </a:ext>
                  </a:extLst>
                </p14:cNvPr>
                <p14:cNvContentPartPr/>
                <p14:nvPr/>
              </p14:nvContentPartPr>
              <p14:xfrm>
                <a:off x="932479" y="4335838"/>
                <a:ext cx="334800" cy="99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E31E141-0C26-42B6-B7FB-8FB5BC0A8B3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3839" y="4327198"/>
                  <a:ext cx="352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4E5E0CE-7FE6-4E22-90EE-131EFD2F7104}"/>
                    </a:ext>
                  </a:extLst>
                </p14:cNvPr>
                <p14:cNvContentPartPr/>
                <p14:nvPr/>
              </p14:nvContentPartPr>
              <p14:xfrm>
                <a:off x="1266199" y="4082038"/>
                <a:ext cx="268920" cy="4870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4E5E0CE-7FE6-4E22-90EE-131EFD2F710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257559" y="4073398"/>
                  <a:ext cx="2865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27A75A5-C782-4CA2-BE03-17F141C4562C}"/>
                    </a:ext>
                  </a:extLst>
                </p14:cNvPr>
                <p14:cNvContentPartPr/>
                <p14:nvPr/>
              </p14:nvContentPartPr>
              <p14:xfrm>
                <a:off x="1547719" y="4399918"/>
                <a:ext cx="183240" cy="154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27A75A5-C782-4CA2-BE03-17F141C4562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38719" y="4391278"/>
                  <a:ext cx="20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18E54A2-9E4F-460D-B447-922CFAA71AFC}"/>
                    </a:ext>
                  </a:extLst>
                </p14:cNvPr>
                <p14:cNvContentPartPr/>
                <p14:nvPr/>
              </p14:nvContentPartPr>
              <p14:xfrm>
                <a:off x="1732759" y="4312438"/>
                <a:ext cx="370080" cy="288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18E54A2-9E4F-460D-B447-922CFAA71AF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723759" y="4303438"/>
                  <a:ext cx="387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9852B95-807D-4BA7-8FE1-3C8C09FA0D08}"/>
                    </a:ext>
                  </a:extLst>
                </p14:cNvPr>
                <p14:cNvContentPartPr/>
                <p14:nvPr/>
              </p14:nvContentPartPr>
              <p14:xfrm>
                <a:off x="2033719" y="4608358"/>
                <a:ext cx="64080" cy="24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9852B95-807D-4BA7-8FE1-3C8C09FA0D0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024719" y="4599358"/>
                  <a:ext cx="8172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3248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A86CE0E-36C4-4E19-AB78-ADB4A62B255D}"/>
              </a:ext>
            </a:extLst>
          </p:cNvPr>
          <p:cNvGrpSpPr/>
          <p:nvPr/>
        </p:nvGrpSpPr>
        <p:grpSpPr>
          <a:xfrm>
            <a:off x="426194" y="120544"/>
            <a:ext cx="1910880" cy="515160"/>
            <a:chOff x="426194" y="120544"/>
            <a:chExt cx="191088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58A5D4-28CE-4F80-BF09-7CCBAD7C0888}"/>
                    </a:ext>
                  </a:extLst>
                </p14:cNvPr>
                <p14:cNvContentPartPr/>
                <p14:nvPr/>
              </p14:nvContentPartPr>
              <p14:xfrm>
                <a:off x="426194" y="238264"/>
                <a:ext cx="374400" cy="397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58A5D4-28CE-4F80-BF09-7CCBAD7C0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194" y="229624"/>
                  <a:ext cx="392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3F0A6C-C9DB-46C0-818B-BFAC0C0E1BD8}"/>
                    </a:ext>
                  </a:extLst>
                </p14:cNvPr>
                <p14:cNvContentPartPr/>
                <p14:nvPr/>
              </p14:nvContentPartPr>
              <p14:xfrm>
                <a:off x="809594" y="463624"/>
                <a:ext cx="151920" cy="13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3F0A6C-C9DB-46C0-818B-BFAC0C0E1B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94" y="454624"/>
                  <a:ext cx="169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5BC35F-3C32-45C3-BC51-C9AB191FF26F}"/>
                    </a:ext>
                  </a:extLst>
                </p14:cNvPr>
                <p14:cNvContentPartPr/>
                <p14:nvPr/>
              </p14:nvContentPartPr>
              <p14:xfrm>
                <a:off x="1033874" y="220984"/>
                <a:ext cx="172440" cy="342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5BC35F-3C32-45C3-BC51-C9AB191FF2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4874" y="211984"/>
                  <a:ext cx="190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B4922B-BC8B-4B21-8BB8-81751974253A}"/>
                    </a:ext>
                  </a:extLst>
                </p14:cNvPr>
                <p14:cNvContentPartPr/>
                <p14:nvPr/>
              </p14:nvContentPartPr>
              <p14:xfrm>
                <a:off x="1190474" y="413944"/>
                <a:ext cx="115560" cy="162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B4922B-BC8B-4B21-8BB8-8175197425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1834" y="405304"/>
                  <a:ext cx="133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96ECD5-51CD-4C80-B186-9082117D0668}"/>
                    </a:ext>
                  </a:extLst>
                </p14:cNvPr>
                <p14:cNvContentPartPr/>
                <p14:nvPr/>
              </p14:nvContentPartPr>
              <p14:xfrm>
                <a:off x="1443914" y="120544"/>
                <a:ext cx="165240" cy="477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96ECD5-51CD-4C80-B186-9082117D06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5274" y="111904"/>
                  <a:ext cx="1828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7BC611-3BA6-4AB2-A153-8D07C3724410}"/>
                    </a:ext>
                  </a:extLst>
                </p14:cNvPr>
                <p14:cNvContentPartPr/>
                <p14:nvPr/>
              </p14:nvContentPartPr>
              <p14:xfrm>
                <a:off x="1363634" y="415384"/>
                <a:ext cx="321120" cy="128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7BC611-3BA6-4AB2-A153-8D07C37244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4634" y="406384"/>
                  <a:ext cx="33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723589-7813-4FCF-A26D-C975A5520B0F}"/>
                    </a:ext>
                  </a:extLst>
                </p14:cNvPr>
                <p14:cNvContentPartPr/>
                <p14:nvPr/>
              </p14:nvContentPartPr>
              <p14:xfrm>
                <a:off x="1783754" y="425104"/>
                <a:ext cx="93240" cy="147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723589-7813-4FCF-A26D-C975A5520B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5114" y="416104"/>
                  <a:ext cx="11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BC9225-CDB4-448A-8736-F15F41AA3E0A}"/>
                    </a:ext>
                  </a:extLst>
                </p14:cNvPr>
                <p14:cNvContentPartPr/>
                <p14:nvPr/>
              </p14:nvContentPartPr>
              <p14:xfrm>
                <a:off x="1972394" y="417544"/>
                <a:ext cx="168480" cy="159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BC9225-CDB4-448A-8736-F15F41AA3E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3394" y="408544"/>
                  <a:ext cx="186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60DEC7-419C-409F-BABC-EC501F3FA4D3}"/>
                    </a:ext>
                  </a:extLst>
                </p14:cNvPr>
                <p14:cNvContentPartPr/>
                <p14:nvPr/>
              </p14:nvContentPartPr>
              <p14:xfrm>
                <a:off x="2320874" y="376504"/>
                <a:ext cx="16200" cy="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60DEC7-419C-409F-BABC-EC501F3FA4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2234" y="367864"/>
                  <a:ext cx="33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121334-5532-4D6E-8F86-8A2B4A0CFDAF}"/>
                    </a:ext>
                  </a:extLst>
                </p14:cNvPr>
                <p14:cNvContentPartPr/>
                <p14:nvPr/>
              </p14:nvContentPartPr>
              <p14:xfrm>
                <a:off x="2323034" y="556864"/>
                <a:ext cx="1800" cy="2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121334-5532-4D6E-8F86-8A2B4A0CFD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4034" y="548224"/>
                  <a:ext cx="194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5184F6-C0EC-45F0-B5CA-48B1215B3DE7}"/>
              </a:ext>
            </a:extLst>
          </p:cNvPr>
          <p:cNvGrpSpPr/>
          <p:nvPr/>
        </p:nvGrpSpPr>
        <p:grpSpPr>
          <a:xfrm>
            <a:off x="631394" y="880864"/>
            <a:ext cx="450000" cy="420480"/>
            <a:chOff x="631394" y="880864"/>
            <a:chExt cx="4500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6A5B89-DBCA-4265-88E5-C35743F19FFD}"/>
                    </a:ext>
                  </a:extLst>
                </p14:cNvPr>
                <p14:cNvContentPartPr/>
                <p14:nvPr/>
              </p14:nvContentPartPr>
              <p14:xfrm>
                <a:off x="631394" y="970504"/>
                <a:ext cx="188280" cy="243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6A5B89-DBCA-4265-88E5-C35743F19F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2754" y="961504"/>
                  <a:ext cx="205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B9649C-F552-4D76-9011-C4EAEFB20DDE}"/>
                    </a:ext>
                  </a:extLst>
                </p14:cNvPr>
                <p14:cNvContentPartPr/>
                <p14:nvPr/>
              </p14:nvContentPartPr>
              <p14:xfrm>
                <a:off x="870074" y="880864"/>
                <a:ext cx="211320" cy="420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B9649C-F552-4D76-9011-C4EAEFB20D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1434" y="871864"/>
                  <a:ext cx="2289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8AA12E-91BD-4359-B6F2-B72C6D3E0DF8}"/>
              </a:ext>
            </a:extLst>
          </p:cNvPr>
          <p:cNvGrpSpPr/>
          <p:nvPr/>
        </p:nvGrpSpPr>
        <p:grpSpPr>
          <a:xfrm>
            <a:off x="1388834" y="844504"/>
            <a:ext cx="973800" cy="401040"/>
            <a:chOff x="1388834" y="844504"/>
            <a:chExt cx="97380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2685C9-0A22-484B-9B3F-C8A0FE3165AB}"/>
                    </a:ext>
                  </a:extLst>
                </p14:cNvPr>
                <p14:cNvContentPartPr/>
                <p14:nvPr/>
              </p14:nvContentPartPr>
              <p14:xfrm>
                <a:off x="1624994" y="1047544"/>
                <a:ext cx="97920" cy="150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2685C9-0A22-484B-9B3F-C8A0FE3165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15994" y="1038544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70D825-7457-442D-8734-95F29CC2B1C8}"/>
                    </a:ext>
                  </a:extLst>
                </p14:cNvPr>
                <p14:cNvContentPartPr/>
                <p14:nvPr/>
              </p14:nvContentPartPr>
              <p14:xfrm>
                <a:off x="1388834" y="964744"/>
                <a:ext cx="675720" cy="12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70D825-7457-442D-8734-95F29CC2B1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0194" y="956104"/>
                  <a:ext cx="693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D6B668-7BB7-4B2F-8CBC-8D12A343B140}"/>
                    </a:ext>
                  </a:extLst>
                </p14:cNvPr>
                <p14:cNvContentPartPr/>
                <p14:nvPr/>
              </p14:nvContentPartPr>
              <p14:xfrm>
                <a:off x="1973834" y="844504"/>
                <a:ext cx="199440" cy="37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D6B668-7BB7-4B2F-8CBC-8D12A343B1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65194" y="835864"/>
                  <a:ext cx="217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4EEBC4-8AC2-4133-9323-C163EDAE4BB9}"/>
                    </a:ext>
                  </a:extLst>
                </p14:cNvPr>
                <p14:cNvContentPartPr/>
                <p14:nvPr/>
              </p14:nvContentPartPr>
              <p14:xfrm>
                <a:off x="2181914" y="1039264"/>
                <a:ext cx="180720" cy="206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4EEBC4-8AC2-4133-9323-C163EDAE4B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72914" y="1030264"/>
                  <a:ext cx="1983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D1BFE9-AFCA-463D-9B45-3981351AB908}"/>
              </a:ext>
            </a:extLst>
          </p:cNvPr>
          <p:cNvGrpSpPr/>
          <p:nvPr/>
        </p:nvGrpSpPr>
        <p:grpSpPr>
          <a:xfrm>
            <a:off x="2810474" y="1000384"/>
            <a:ext cx="578880" cy="237600"/>
            <a:chOff x="2810474" y="1000384"/>
            <a:chExt cx="5788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344751-4AE1-49D3-A04B-DEEE8AA0231E}"/>
                    </a:ext>
                  </a:extLst>
                </p14:cNvPr>
                <p14:cNvContentPartPr/>
                <p14:nvPr/>
              </p14:nvContentPartPr>
              <p14:xfrm>
                <a:off x="2810474" y="1000384"/>
                <a:ext cx="339480" cy="237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344751-4AE1-49D3-A04B-DEEE8AA023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01474" y="991384"/>
                  <a:ext cx="357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F54DE0-BA48-4204-B9A3-CFF4CD814FBB}"/>
                    </a:ext>
                  </a:extLst>
                </p14:cNvPr>
                <p14:cNvContentPartPr/>
                <p14:nvPr/>
              </p14:nvContentPartPr>
              <p14:xfrm>
                <a:off x="3197114" y="1063024"/>
                <a:ext cx="192240" cy="163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F54DE0-BA48-4204-B9A3-CFF4CD814F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88114" y="1054024"/>
                  <a:ext cx="20988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4752E-7C2A-4AFA-B768-65CFDFB5EE4B}"/>
              </a:ext>
            </a:extLst>
          </p:cNvPr>
          <p:cNvGrpSpPr/>
          <p:nvPr/>
        </p:nvGrpSpPr>
        <p:grpSpPr>
          <a:xfrm>
            <a:off x="3770234" y="837304"/>
            <a:ext cx="1161720" cy="398520"/>
            <a:chOff x="3770234" y="837304"/>
            <a:chExt cx="116172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A900F7-1723-4E3D-8E13-F7F72C52EEF7}"/>
                    </a:ext>
                  </a:extLst>
                </p14:cNvPr>
                <p14:cNvContentPartPr/>
                <p14:nvPr/>
              </p14:nvContentPartPr>
              <p14:xfrm>
                <a:off x="3770234" y="1018384"/>
                <a:ext cx="199440" cy="20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A900F7-1723-4E3D-8E13-F7F72C52E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61234" y="1009744"/>
                  <a:ext cx="217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1FD570-0F16-4657-BB7D-325FAFC77D37}"/>
                    </a:ext>
                  </a:extLst>
                </p14:cNvPr>
                <p14:cNvContentPartPr/>
                <p14:nvPr/>
              </p14:nvContentPartPr>
              <p14:xfrm>
                <a:off x="4014314" y="1118464"/>
                <a:ext cx="93960" cy="9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1FD570-0F16-4657-BB7D-325FAFC77D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05674" y="1109824"/>
                  <a:ext cx="111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B81D03-BA69-4891-A987-54118815197B}"/>
                    </a:ext>
                  </a:extLst>
                </p14:cNvPr>
                <p14:cNvContentPartPr/>
                <p14:nvPr/>
              </p14:nvContentPartPr>
              <p14:xfrm>
                <a:off x="4195394" y="1101184"/>
                <a:ext cx="127080" cy="123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B81D03-BA69-4891-A987-5411881519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86394" y="1092184"/>
                  <a:ext cx="144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FEAB2A-6094-4F24-8FCA-9FB6CB7E421D}"/>
                    </a:ext>
                  </a:extLst>
                </p14:cNvPr>
                <p14:cNvContentPartPr/>
                <p14:nvPr/>
              </p14:nvContentPartPr>
              <p14:xfrm>
                <a:off x="4359914" y="1129264"/>
                <a:ext cx="145440" cy="10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FEAB2A-6094-4F24-8FCA-9FB6CB7E42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0914" y="1120624"/>
                  <a:ext cx="163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8E304F-C620-4851-AC2F-0BECB1677C1E}"/>
                    </a:ext>
                  </a:extLst>
                </p14:cNvPr>
                <p14:cNvContentPartPr/>
                <p14:nvPr/>
              </p14:nvContentPartPr>
              <p14:xfrm>
                <a:off x="4638914" y="837304"/>
                <a:ext cx="154080" cy="39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8E304F-C620-4851-AC2F-0BECB1677C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9914" y="828664"/>
                  <a:ext cx="1717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7DFF79-8D3D-4F8B-96CA-63C1FDA96458}"/>
                    </a:ext>
                  </a:extLst>
                </p14:cNvPr>
                <p14:cNvContentPartPr/>
                <p14:nvPr/>
              </p14:nvContentPartPr>
              <p14:xfrm>
                <a:off x="4543874" y="1023424"/>
                <a:ext cx="311760" cy="4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7DFF79-8D3D-4F8B-96CA-63C1FDA964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4874" y="1014784"/>
                  <a:ext cx="32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212CE7-B8EA-48A1-9261-F09B286B9F0F}"/>
                    </a:ext>
                  </a:extLst>
                </p14:cNvPr>
                <p14:cNvContentPartPr/>
                <p14:nvPr/>
              </p14:nvContentPartPr>
              <p14:xfrm>
                <a:off x="4737194" y="1035304"/>
                <a:ext cx="194760" cy="18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212CE7-B8EA-48A1-9261-F09B286B9F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8194" y="1026304"/>
                  <a:ext cx="2124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181DB4-95D2-4A56-93B8-FBAF526CBFF5}"/>
              </a:ext>
            </a:extLst>
          </p:cNvPr>
          <p:cNvGrpSpPr/>
          <p:nvPr/>
        </p:nvGrpSpPr>
        <p:grpSpPr>
          <a:xfrm>
            <a:off x="5199074" y="787624"/>
            <a:ext cx="2395800" cy="717120"/>
            <a:chOff x="5199074" y="787624"/>
            <a:chExt cx="2395800" cy="71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CDD43B-F0EC-42AD-BE48-3B883B39DF80}"/>
                    </a:ext>
                  </a:extLst>
                </p14:cNvPr>
                <p14:cNvContentPartPr/>
                <p14:nvPr/>
              </p14:nvContentPartPr>
              <p14:xfrm>
                <a:off x="5199074" y="1080304"/>
                <a:ext cx="305280" cy="151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CDD43B-F0EC-42AD-BE48-3B883B39DF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90434" y="1071304"/>
                  <a:ext cx="32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043334-96AF-4EE3-91CD-7B6CC63E3ADB}"/>
                    </a:ext>
                  </a:extLst>
                </p14:cNvPr>
                <p14:cNvContentPartPr/>
                <p14:nvPr/>
              </p14:nvContentPartPr>
              <p14:xfrm>
                <a:off x="5578514" y="1069144"/>
                <a:ext cx="196200" cy="16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043334-96AF-4EE3-91CD-7B6CC63E3A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9514" y="1060144"/>
                  <a:ext cx="213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228528-5FAC-4137-B324-99EEF476305C}"/>
                    </a:ext>
                  </a:extLst>
                </p14:cNvPr>
                <p14:cNvContentPartPr/>
                <p14:nvPr/>
              </p14:nvContentPartPr>
              <p14:xfrm>
                <a:off x="5798834" y="1112704"/>
                <a:ext cx="79920" cy="8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228528-5FAC-4137-B324-99EEF47630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90194" y="1104064"/>
                  <a:ext cx="97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416928-663D-4D5F-8904-E1DA6DE9C40D}"/>
                    </a:ext>
                  </a:extLst>
                </p14:cNvPr>
                <p14:cNvContentPartPr/>
                <p14:nvPr/>
              </p14:nvContentPartPr>
              <p14:xfrm>
                <a:off x="5728274" y="1019104"/>
                <a:ext cx="282960" cy="48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416928-663D-4D5F-8904-E1DA6DE9C4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19634" y="1010104"/>
                  <a:ext cx="300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BE0E37-C0BE-4683-91E1-BE9EE2EB0DE0}"/>
                    </a:ext>
                  </a:extLst>
                </p14:cNvPr>
                <p14:cNvContentPartPr/>
                <p14:nvPr/>
              </p14:nvContentPartPr>
              <p14:xfrm>
                <a:off x="6218594" y="1063024"/>
                <a:ext cx="211320" cy="14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BE0E37-C0BE-4683-91E1-BE9EE2EB0D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09594" y="1054384"/>
                  <a:ext cx="228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48FFA80-DD19-4787-B447-36FDCA017A05}"/>
                    </a:ext>
                  </a:extLst>
                </p14:cNvPr>
                <p14:cNvContentPartPr/>
                <p14:nvPr/>
              </p14:nvContentPartPr>
              <p14:xfrm>
                <a:off x="6478874" y="1087504"/>
                <a:ext cx="105840" cy="146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48FFA80-DD19-4787-B447-36FDCA017A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0234" y="1078864"/>
                  <a:ext cx="123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BE258A-2259-42E1-B08A-8906753684BC}"/>
                    </a:ext>
                  </a:extLst>
                </p14:cNvPr>
                <p14:cNvContentPartPr/>
                <p14:nvPr/>
              </p14:nvContentPartPr>
              <p14:xfrm>
                <a:off x="6687674" y="820384"/>
                <a:ext cx="208440" cy="400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BE258A-2259-42E1-B08A-8906753684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79034" y="811744"/>
                  <a:ext cx="226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AAC89E-F07D-40DC-99F8-5B8AF8E7EBF0}"/>
                    </a:ext>
                  </a:extLst>
                </p14:cNvPr>
                <p14:cNvContentPartPr/>
                <p14:nvPr/>
              </p14:nvContentPartPr>
              <p14:xfrm>
                <a:off x="6651314" y="1012264"/>
                <a:ext cx="344880" cy="67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AAC89E-F07D-40DC-99F8-5B8AF8E7EB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42674" y="1003624"/>
                  <a:ext cx="362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5D9B96-033E-43FC-B2B6-802CDE496827}"/>
                    </a:ext>
                  </a:extLst>
                </p14:cNvPr>
                <p14:cNvContentPartPr/>
                <p14:nvPr/>
              </p14:nvContentPartPr>
              <p14:xfrm>
                <a:off x="7136234" y="787624"/>
                <a:ext cx="261720" cy="426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5D9B96-033E-43FC-B2B6-802CDE4968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27234" y="778984"/>
                  <a:ext cx="2793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B84B32-392D-4B74-8C80-9F02CA77A6FB}"/>
                    </a:ext>
                  </a:extLst>
                </p14:cNvPr>
                <p14:cNvContentPartPr/>
                <p14:nvPr/>
              </p14:nvContentPartPr>
              <p14:xfrm>
                <a:off x="7436474" y="1054024"/>
                <a:ext cx="158400" cy="171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B84B32-392D-4B74-8C80-9F02CA77A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7834" y="1045024"/>
                  <a:ext cx="1760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191CA8C-176F-44CC-B157-0451B77DD7BD}"/>
              </a:ext>
            </a:extLst>
          </p:cNvPr>
          <p:cNvGrpSpPr/>
          <p:nvPr/>
        </p:nvGrpSpPr>
        <p:grpSpPr>
          <a:xfrm>
            <a:off x="7933994" y="659824"/>
            <a:ext cx="3101400" cy="815040"/>
            <a:chOff x="7933994" y="659824"/>
            <a:chExt cx="3101400" cy="81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973629-D691-43F8-96FA-73FBA68EF5F7}"/>
                    </a:ext>
                  </a:extLst>
                </p14:cNvPr>
                <p14:cNvContentPartPr/>
                <p14:nvPr/>
              </p14:nvContentPartPr>
              <p14:xfrm>
                <a:off x="7933994" y="1078144"/>
                <a:ext cx="68760" cy="130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973629-D691-43F8-96FA-73FBA68EF5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24994" y="1069144"/>
                  <a:ext cx="86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81F64B-ED3A-4C1B-9074-FF89D59C7820}"/>
                    </a:ext>
                  </a:extLst>
                </p14:cNvPr>
                <p14:cNvContentPartPr/>
                <p14:nvPr/>
              </p14:nvContentPartPr>
              <p14:xfrm>
                <a:off x="8056034" y="974464"/>
                <a:ext cx="1152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81F64B-ED3A-4C1B-9074-FF89D59C78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7034" y="965824"/>
                  <a:ext cx="29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AADA94-70A0-40CC-92E0-8E8930166186}"/>
                    </a:ext>
                  </a:extLst>
                </p14:cNvPr>
                <p14:cNvContentPartPr/>
                <p14:nvPr/>
              </p14:nvContentPartPr>
              <p14:xfrm>
                <a:off x="8034794" y="1081384"/>
                <a:ext cx="197640" cy="129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AADA94-70A0-40CC-92E0-8E89301661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25794" y="1072384"/>
                  <a:ext cx="215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94BD44-2D3D-4445-B533-1B711DF6B40F}"/>
                    </a:ext>
                  </a:extLst>
                </p14:cNvPr>
                <p14:cNvContentPartPr/>
                <p14:nvPr/>
              </p14:nvContentPartPr>
              <p14:xfrm>
                <a:off x="8256914" y="1040344"/>
                <a:ext cx="232920" cy="182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94BD44-2D3D-4445-B533-1B711DF6B4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48274" y="1031344"/>
                  <a:ext cx="250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777A78-A83D-4173-8226-B3345DCDDB32}"/>
                    </a:ext>
                  </a:extLst>
                </p14:cNvPr>
                <p14:cNvContentPartPr/>
                <p14:nvPr/>
              </p14:nvContentPartPr>
              <p14:xfrm>
                <a:off x="8382554" y="853504"/>
                <a:ext cx="238680" cy="33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777A78-A83D-4173-8226-B3345DCDDB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73554" y="844864"/>
                  <a:ext cx="256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63036A-9A5D-4299-94AD-C6FAC7DB8701}"/>
                    </a:ext>
                  </a:extLst>
                </p14:cNvPr>
                <p14:cNvContentPartPr/>
                <p14:nvPr/>
              </p14:nvContentPartPr>
              <p14:xfrm>
                <a:off x="8491994" y="1074184"/>
                <a:ext cx="187200" cy="153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63036A-9A5D-4299-94AD-C6FAC7DB87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83354" y="1065544"/>
                  <a:ext cx="20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423833-BD68-4BF1-B723-D058F809AFF9}"/>
                    </a:ext>
                  </a:extLst>
                </p14:cNvPr>
                <p14:cNvContentPartPr/>
                <p14:nvPr/>
              </p14:nvContentPartPr>
              <p14:xfrm>
                <a:off x="8547794" y="1118104"/>
                <a:ext cx="222840" cy="356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423833-BD68-4BF1-B723-D058F809AF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38794" y="1109104"/>
                  <a:ext cx="2404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063866-1443-4352-9153-286424E43B73}"/>
                    </a:ext>
                  </a:extLst>
                </p14:cNvPr>
                <p14:cNvContentPartPr/>
                <p14:nvPr/>
              </p14:nvContentPartPr>
              <p14:xfrm>
                <a:off x="8706914" y="1049344"/>
                <a:ext cx="235080" cy="183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063866-1443-4352-9153-286424E43B7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97914" y="1040704"/>
                  <a:ext cx="252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400B1E-5644-4811-898B-B333160A471E}"/>
                    </a:ext>
                  </a:extLst>
                </p14:cNvPr>
                <p14:cNvContentPartPr/>
                <p14:nvPr/>
              </p14:nvContentPartPr>
              <p14:xfrm>
                <a:off x="8961434" y="1080664"/>
                <a:ext cx="137520" cy="145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400B1E-5644-4811-898B-B333160A47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2794" y="1071664"/>
                  <a:ext cx="155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D84FDA-86A8-4BDE-8095-C7A40B86F735}"/>
                    </a:ext>
                  </a:extLst>
                </p14:cNvPr>
                <p14:cNvContentPartPr/>
                <p14:nvPr/>
              </p14:nvContentPartPr>
              <p14:xfrm>
                <a:off x="9093914" y="1088224"/>
                <a:ext cx="173160" cy="148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D84FDA-86A8-4BDE-8095-C7A40B86F73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85274" y="1079584"/>
                  <a:ext cx="190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454835-0BD6-4FC9-B23F-D4420B0F621D}"/>
                    </a:ext>
                  </a:extLst>
                </p14:cNvPr>
                <p14:cNvContentPartPr/>
                <p14:nvPr/>
              </p14:nvContentPartPr>
              <p14:xfrm>
                <a:off x="9325394" y="1081744"/>
                <a:ext cx="187560" cy="172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454835-0BD6-4FC9-B23F-D4420B0F621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16754" y="1073104"/>
                  <a:ext cx="205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F8A9DA-CD7B-4CA5-A71A-D5A5916B22E2}"/>
                    </a:ext>
                  </a:extLst>
                </p14:cNvPr>
                <p14:cNvContentPartPr/>
                <p14:nvPr/>
              </p14:nvContentPartPr>
              <p14:xfrm>
                <a:off x="9476234" y="875104"/>
                <a:ext cx="180000" cy="321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F8A9DA-CD7B-4CA5-A71A-D5A5916B22E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67234" y="866104"/>
                  <a:ext cx="197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1239EF-B1BC-4158-B011-17FED12E16DB}"/>
                    </a:ext>
                  </a:extLst>
                </p14:cNvPr>
                <p14:cNvContentPartPr/>
                <p14:nvPr/>
              </p14:nvContentPartPr>
              <p14:xfrm>
                <a:off x="9596834" y="1087144"/>
                <a:ext cx="169920" cy="141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1239EF-B1BC-4158-B011-17FED12E16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88194" y="1078144"/>
                  <a:ext cx="18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8F2DA6-2A50-411A-9B03-EA926118FF90}"/>
                    </a:ext>
                  </a:extLst>
                </p14:cNvPr>
                <p14:cNvContentPartPr/>
                <p14:nvPr/>
              </p14:nvContentPartPr>
              <p14:xfrm>
                <a:off x="9773954" y="1108384"/>
                <a:ext cx="140400" cy="125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8F2DA6-2A50-411A-9B03-EA926118FF9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64954" y="1099384"/>
                  <a:ext cx="158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F6EA74-7427-443C-9246-77E1D7F23567}"/>
                    </a:ext>
                  </a:extLst>
                </p14:cNvPr>
                <p14:cNvContentPartPr/>
                <p14:nvPr/>
              </p14:nvContentPartPr>
              <p14:xfrm>
                <a:off x="9967274" y="794104"/>
                <a:ext cx="334440" cy="454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F6EA74-7427-443C-9246-77E1D7F2356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58274" y="785464"/>
                  <a:ext cx="3520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2ED800-86A7-4AC0-B369-1FA6134F440E}"/>
                    </a:ext>
                  </a:extLst>
                </p14:cNvPr>
                <p14:cNvContentPartPr/>
                <p14:nvPr/>
              </p14:nvContentPartPr>
              <p14:xfrm>
                <a:off x="10491074" y="1137184"/>
                <a:ext cx="40320" cy="72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2ED800-86A7-4AC0-B369-1FA6134F440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82074" y="1128544"/>
                  <a:ext cx="57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4A82FC-3D0D-433C-A60E-7663D623C9CF}"/>
                    </a:ext>
                  </a:extLst>
                </p14:cNvPr>
                <p14:cNvContentPartPr/>
                <p14:nvPr/>
              </p14:nvContentPartPr>
              <p14:xfrm>
                <a:off x="10748114" y="659824"/>
                <a:ext cx="287280" cy="56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4A82FC-3D0D-433C-A60E-7663D623C9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39114" y="651184"/>
                  <a:ext cx="3049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05F05C-7DF2-4FEF-AB47-6848213B3BEB}"/>
                    </a:ext>
                  </a:extLst>
                </p14:cNvPr>
                <p14:cNvContentPartPr/>
                <p14:nvPr/>
              </p14:nvContentPartPr>
              <p14:xfrm>
                <a:off x="10699514" y="1081384"/>
                <a:ext cx="247320" cy="33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05F05C-7DF2-4FEF-AB47-6848213B3B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90514" y="1072384"/>
                  <a:ext cx="2649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0AB8EF1-1121-4889-881D-2700A733A308}"/>
              </a:ext>
            </a:extLst>
          </p:cNvPr>
          <p:cNvGrpSpPr/>
          <p:nvPr/>
        </p:nvGrpSpPr>
        <p:grpSpPr>
          <a:xfrm>
            <a:off x="754874" y="1374424"/>
            <a:ext cx="708480" cy="543960"/>
            <a:chOff x="754874" y="1374424"/>
            <a:chExt cx="70848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B44B91-C6A7-41A0-B113-BAB0AC4150FC}"/>
                    </a:ext>
                  </a:extLst>
                </p14:cNvPr>
                <p14:cNvContentPartPr/>
                <p14:nvPr/>
              </p14:nvContentPartPr>
              <p14:xfrm>
                <a:off x="798794" y="1481704"/>
                <a:ext cx="238320" cy="436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B44B91-C6A7-41A0-B113-BAB0AC4150F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0154" y="1473064"/>
                  <a:ext cx="255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A2FFB7-4C0B-4147-A1FD-7BCA1ED9F149}"/>
                    </a:ext>
                  </a:extLst>
                </p14:cNvPr>
                <p14:cNvContentPartPr/>
                <p14:nvPr/>
              </p14:nvContentPartPr>
              <p14:xfrm>
                <a:off x="754874" y="1666024"/>
                <a:ext cx="365040" cy="91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A2FFB7-4C0B-4147-A1FD-7BCA1ED9F1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6234" y="1657024"/>
                  <a:ext cx="38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AB6B06-9E37-4BC5-AED6-7D1468ACF102}"/>
                    </a:ext>
                  </a:extLst>
                </p14:cNvPr>
                <p14:cNvContentPartPr/>
                <p14:nvPr/>
              </p14:nvContentPartPr>
              <p14:xfrm>
                <a:off x="1088594" y="1374424"/>
                <a:ext cx="227880" cy="486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AB6B06-9E37-4BC5-AED6-7D1468ACF1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9594" y="1365784"/>
                  <a:ext cx="2455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F6175E-F4C6-4216-AEAB-D1647C23B279}"/>
                    </a:ext>
                  </a:extLst>
                </p14:cNvPr>
                <p14:cNvContentPartPr/>
                <p14:nvPr/>
              </p14:nvContentPartPr>
              <p14:xfrm>
                <a:off x="1275434" y="1651984"/>
                <a:ext cx="187920" cy="245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F6175E-F4C6-4216-AEAB-D1647C23B27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66434" y="1643344"/>
                  <a:ext cx="2055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2154D31-94FA-4D21-9D05-59DF617EEC64}"/>
              </a:ext>
            </a:extLst>
          </p:cNvPr>
          <p:cNvGrpSpPr/>
          <p:nvPr/>
        </p:nvGrpSpPr>
        <p:grpSpPr>
          <a:xfrm>
            <a:off x="1827674" y="1638304"/>
            <a:ext cx="520920" cy="212760"/>
            <a:chOff x="1827674" y="1638304"/>
            <a:chExt cx="52092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4F6AFF-35AF-4DB7-A401-97ACABAFA313}"/>
                    </a:ext>
                  </a:extLst>
                </p14:cNvPr>
                <p14:cNvContentPartPr/>
                <p14:nvPr/>
              </p14:nvContentPartPr>
              <p14:xfrm>
                <a:off x="1827674" y="1638304"/>
                <a:ext cx="163440" cy="202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4F6AFF-35AF-4DB7-A401-97ACABAFA3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18674" y="1629304"/>
                  <a:ext cx="181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FEF3880-EAB1-4F0B-8479-7A66FFD0DA26}"/>
                    </a:ext>
                  </a:extLst>
                </p14:cNvPr>
                <p14:cNvContentPartPr/>
                <p14:nvPr/>
              </p14:nvContentPartPr>
              <p14:xfrm>
                <a:off x="2027474" y="1665304"/>
                <a:ext cx="162720" cy="182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FEF3880-EAB1-4F0B-8479-7A66FFD0DA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18834" y="1656304"/>
                  <a:ext cx="180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C0440EC-102F-4F4F-9B19-C6ECB103EAC1}"/>
                    </a:ext>
                  </a:extLst>
                </p14:cNvPr>
                <p14:cNvContentPartPr/>
                <p14:nvPr/>
              </p14:nvContentPartPr>
              <p14:xfrm>
                <a:off x="2200994" y="1649104"/>
                <a:ext cx="147600" cy="20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C0440EC-102F-4F4F-9B19-C6ECB103EAC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92354" y="1640104"/>
                  <a:ext cx="1652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8ED4BE-0F0F-4EEF-9D7D-A7766630E3CE}"/>
              </a:ext>
            </a:extLst>
          </p:cNvPr>
          <p:cNvGrpSpPr/>
          <p:nvPr/>
        </p:nvGrpSpPr>
        <p:grpSpPr>
          <a:xfrm>
            <a:off x="2790314" y="1394584"/>
            <a:ext cx="993240" cy="494280"/>
            <a:chOff x="2790314" y="1394584"/>
            <a:chExt cx="99324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1510622-E3BD-4D6B-8A4A-591C6C7B034B}"/>
                    </a:ext>
                  </a:extLst>
                </p14:cNvPr>
                <p14:cNvContentPartPr/>
                <p14:nvPr/>
              </p14:nvContentPartPr>
              <p14:xfrm>
                <a:off x="2817314" y="1394584"/>
                <a:ext cx="259920" cy="494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1510622-E3BD-4D6B-8A4A-591C6C7B034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08674" y="1385584"/>
                  <a:ext cx="2775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C06B1F-7494-46C2-B708-54FCC77686DC}"/>
                    </a:ext>
                  </a:extLst>
                </p14:cNvPr>
                <p14:cNvContentPartPr/>
                <p14:nvPr/>
              </p14:nvContentPartPr>
              <p14:xfrm>
                <a:off x="2790314" y="1630744"/>
                <a:ext cx="310320" cy="43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C06B1F-7494-46C2-B708-54FCC77686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81314" y="1622104"/>
                  <a:ext cx="327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1E9599-9F4A-42FB-9FEC-1F30250E50E8}"/>
                    </a:ext>
                  </a:extLst>
                </p14:cNvPr>
                <p14:cNvContentPartPr/>
                <p14:nvPr/>
              </p14:nvContentPartPr>
              <p14:xfrm>
                <a:off x="3020354" y="1667104"/>
                <a:ext cx="133560" cy="128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1E9599-9F4A-42FB-9FEC-1F30250E50E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11714" y="1658104"/>
                  <a:ext cx="151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6454C8-2617-4DA1-84E0-D383680BACD4}"/>
                    </a:ext>
                  </a:extLst>
                </p14:cNvPr>
                <p14:cNvContentPartPr/>
                <p14:nvPr/>
              </p14:nvContentPartPr>
              <p14:xfrm>
                <a:off x="3205754" y="1478104"/>
                <a:ext cx="179280" cy="352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6454C8-2617-4DA1-84E0-D383680BACD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97114" y="1469104"/>
                  <a:ext cx="196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93C0D5-B285-420D-BAC3-FB28869D2C7D}"/>
                    </a:ext>
                  </a:extLst>
                </p14:cNvPr>
                <p14:cNvContentPartPr/>
                <p14:nvPr/>
              </p14:nvContentPartPr>
              <p14:xfrm>
                <a:off x="3239954" y="1558744"/>
                <a:ext cx="282240" cy="241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93C0D5-B285-420D-BAC3-FB28869D2C7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31314" y="1550104"/>
                  <a:ext cx="299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F971CA-557A-47D4-89AA-9AA4530E40F3}"/>
                    </a:ext>
                  </a:extLst>
                </p14:cNvPr>
                <p14:cNvContentPartPr/>
                <p14:nvPr/>
              </p14:nvContentPartPr>
              <p14:xfrm>
                <a:off x="3474314" y="1682944"/>
                <a:ext cx="143280" cy="136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F971CA-557A-47D4-89AA-9AA4530E40F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65314" y="1673944"/>
                  <a:ext cx="160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BC91786-786B-4D21-9542-27D01CD876C0}"/>
                    </a:ext>
                  </a:extLst>
                </p14:cNvPr>
                <p14:cNvContentPartPr/>
                <p14:nvPr/>
              </p14:nvContentPartPr>
              <p14:xfrm>
                <a:off x="3616514" y="1702024"/>
                <a:ext cx="167040" cy="117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BC91786-786B-4D21-9542-27D01CD876C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07514" y="1693384"/>
                  <a:ext cx="1846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5622A8F-3070-4F8F-A8D0-849F3C56ABE2}"/>
              </a:ext>
            </a:extLst>
          </p:cNvPr>
          <p:cNvGrpSpPr/>
          <p:nvPr/>
        </p:nvGrpSpPr>
        <p:grpSpPr>
          <a:xfrm>
            <a:off x="4147514" y="1633264"/>
            <a:ext cx="342360" cy="160560"/>
            <a:chOff x="4147514" y="1633264"/>
            <a:chExt cx="34236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90F906D-8030-4CDC-ADC8-EBDF0A8CD4E9}"/>
                    </a:ext>
                  </a:extLst>
                </p14:cNvPr>
                <p14:cNvContentPartPr/>
                <p14:nvPr/>
              </p14:nvContentPartPr>
              <p14:xfrm>
                <a:off x="4147514" y="1690504"/>
                <a:ext cx="27000" cy="90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90F906D-8030-4CDC-ADC8-EBDF0A8CD4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38874" y="1681864"/>
                  <a:ext cx="4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933D871-59E8-49B0-B621-700D89B0430D}"/>
                    </a:ext>
                  </a:extLst>
                </p14:cNvPr>
                <p14:cNvContentPartPr/>
                <p14:nvPr/>
              </p14:nvContentPartPr>
              <p14:xfrm>
                <a:off x="4261274" y="1633264"/>
                <a:ext cx="228600" cy="160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933D871-59E8-49B0-B621-700D89B0430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52634" y="1624624"/>
                  <a:ext cx="2462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DB11915-DC02-4963-AA2D-B7346AD1D169}"/>
              </a:ext>
            </a:extLst>
          </p:cNvPr>
          <p:cNvGrpSpPr/>
          <p:nvPr/>
        </p:nvGrpSpPr>
        <p:grpSpPr>
          <a:xfrm>
            <a:off x="4853114" y="1368664"/>
            <a:ext cx="2145600" cy="426960"/>
            <a:chOff x="4853114" y="1368664"/>
            <a:chExt cx="214560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2149836-ED3C-4B8A-B3F1-952EBE2D119C}"/>
                    </a:ext>
                  </a:extLst>
                </p14:cNvPr>
                <p14:cNvContentPartPr/>
                <p14:nvPr/>
              </p14:nvContentPartPr>
              <p14:xfrm>
                <a:off x="4853114" y="1607344"/>
                <a:ext cx="168480" cy="18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2149836-ED3C-4B8A-B3F1-952EBE2D11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44474" y="1598344"/>
                  <a:ext cx="186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F8419F-C31D-48F0-A0E9-0C86F12A5CB7}"/>
                    </a:ext>
                  </a:extLst>
                </p14:cNvPr>
                <p14:cNvContentPartPr/>
                <p14:nvPr/>
              </p14:nvContentPartPr>
              <p14:xfrm>
                <a:off x="5059034" y="1663144"/>
                <a:ext cx="129600" cy="124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F8419F-C31D-48F0-A0E9-0C86F12A5CB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50034" y="1654144"/>
                  <a:ext cx="147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26378D-8534-44FF-A227-ACA8FB1A3261}"/>
                    </a:ext>
                  </a:extLst>
                </p14:cNvPr>
                <p14:cNvContentPartPr/>
                <p14:nvPr/>
              </p14:nvContentPartPr>
              <p14:xfrm>
                <a:off x="5236874" y="1657024"/>
                <a:ext cx="136440" cy="113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26378D-8534-44FF-A227-ACA8FB1A32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28234" y="1648024"/>
                  <a:ext cx="15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0341A4-4376-45BB-9768-C113E85FE6DA}"/>
                    </a:ext>
                  </a:extLst>
                </p14:cNvPr>
                <p14:cNvContentPartPr/>
                <p14:nvPr/>
              </p14:nvContentPartPr>
              <p14:xfrm>
                <a:off x="5427314" y="1582864"/>
                <a:ext cx="151200" cy="20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0341A4-4376-45BB-9768-C113E85FE6D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18674" y="1574224"/>
                  <a:ext cx="168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853A45-A048-4A06-B9CD-79C223F62BCA}"/>
                    </a:ext>
                  </a:extLst>
                </p14:cNvPr>
                <p14:cNvContentPartPr/>
                <p14:nvPr/>
              </p14:nvContentPartPr>
              <p14:xfrm>
                <a:off x="5645834" y="1618144"/>
                <a:ext cx="155880" cy="151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853A45-A048-4A06-B9CD-79C223F62B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36834" y="1609144"/>
                  <a:ext cx="173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7B440A-DE91-4C88-A652-BC8AB54E9559}"/>
                    </a:ext>
                  </a:extLst>
                </p14:cNvPr>
                <p14:cNvContentPartPr/>
                <p14:nvPr/>
              </p14:nvContentPartPr>
              <p14:xfrm>
                <a:off x="5837714" y="1606624"/>
                <a:ext cx="134640" cy="174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7B440A-DE91-4C88-A652-BC8AB54E955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28714" y="1597624"/>
                  <a:ext cx="152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7C6067-FDA3-4DBB-A16C-64112B9FC9D3}"/>
                    </a:ext>
                  </a:extLst>
                </p14:cNvPr>
                <p14:cNvContentPartPr/>
                <p14:nvPr/>
              </p14:nvContentPartPr>
              <p14:xfrm>
                <a:off x="6090074" y="1626784"/>
                <a:ext cx="169560" cy="126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7C6067-FDA3-4DBB-A16C-64112B9FC9D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81074" y="1617784"/>
                  <a:ext cx="187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1B9B97-AEDA-4842-B629-0C3CC5C25D77}"/>
                    </a:ext>
                  </a:extLst>
                </p14:cNvPr>
                <p14:cNvContentPartPr/>
                <p14:nvPr/>
              </p14:nvContentPartPr>
              <p14:xfrm>
                <a:off x="6416234" y="1368664"/>
                <a:ext cx="156600" cy="387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1B9B97-AEDA-4842-B629-0C3CC5C25D7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07234" y="1360024"/>
                  <a:ext cx="174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5D7939-C6A2-45AB-AF2A-597B181C1954}"/>
                    </a:ext>
                  </a:extLst>
                </p14:cNvPr>
                <p14:cNvContentPartPr/>
                <p14:nvPr/>
              </p14:nvContentPartPr>
              <p14:xfrm>
                <a:off x="6317954" y="1606984"/>
                <a:ext cx="230400" cy="46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5D7939-C6A2-45AB-AF2A-597B181C195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09314" y="1598344"/>
                  <a:ext cx="248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34249D0-D25B-4AC1-9F96-69465F04232D}"/>
                    </a:ext>
                  </a:extLst>
                </p14:cNvPr>
                <p14:cNvContentPartPr/>
                <p14:nvPr/>
              </p14:nvContentPartPr>
              <p14:xfrm>
                <a:off x="6556634" y="1663504"/>
                <a:ext cx="14040" cy="9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34249D0-D25B-4AC1-9F96-69465F0423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47634" y="1654504"/>
                  <a:ext cx="31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FEDB36-00F6-4A05-8EF7-F7A240BADE4F}"/>
                    </a:ext>
                  </a:extLst>
                </p14:cNvPr>
                <p14:cNvContentPartPr/>
                <p14:nvPr/>
              </p14:nvContentPartPr>
              <p14:xfrm>
                <a:off x="6659234" y="1630024"/>
                <a:ext cx="149040" cy="101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FEDB36-00F6-4A05-8EF7-F7A240BAD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50594" y="1621024"/>
                  <a:ext cx="16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43A50C9-A124-47E8-B8BC-70C8CCB21A77}"/>
                    </a:ext>
                  </a:extLst>
                </p14:cNvPr>
                <p14:cNvContentPartPr/>
                <p14:nvPr/>
              </p14:nvContentPartPr>
              <p14:xfrm>
                <a:off x="6853994" y="1596904"/>
                <a:ext cx="144720" cy="17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43A50C9-A124-47E8-B8BC-70C8CCB21A7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45354" y="1588264"/>
                  <a:ext cx="1623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F56B8FE-1839-4591-B8CE-C7F158296E75}"/>
              </a:ext>
            </a:extLst>
          </p:cNvPr>
          <p:cNvGrpSpPr/>
          <p:nvPr/>
        </p:nvGrpSpPr>
        <p:grpSpPr>
          <a:xfrm>
            <a:off x="7401914" y="1360384"/>
            <a:ext cx="973080" cy="461160"/>
            <a:chOff x="7401914" y="1360384"/>
            <a:chExt cx="9730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DB0783-AAD1-475A-9FAB-19492A020967}"/>
                    </a:ext>
                  </a:extLst>
                </p14:cNvPr>
                <p14:cNvContentPartPr/>
                <p14:nvPr/>
              </p14:nvContentPartPr>
              <p14:xfrm>
                <a:off x="7478954" y="1360384"/>
                <a:ext cx="209520" cy="461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DB0783-AAD1-475A-9FAB-19492A02096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70314" y="1351384"/>
                  <a:ext cx="2271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F036FBE-8847-4851-858C-F79D78611D29}"/>
                    </a:ext>
                  </a:extLst>
                </p14:cNvPr>
                <p14:cNvContentPartPr/>
                <p14:nvPr/>
              </p14:nvContentPartPr>
              <p14:xfrm>
                <a:off x="7401914" y="1604824"/>
                <a:ext cx="346320" cy="50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F036FBE-8847-4851-858C-F79D78611D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92914" y="1595824"/>
                  <a:ext cx="363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2FAAAC-D253-4FEC-AD7F-42F61C682AB5}"/>
                    </a:ext>
                  </a:extLst>
                </p14:cNvPr>
                <p14:cNvContentPartPr/>
                <p14:nvPr/>
              </p14:nvContentPartPr>
              <p14:xfrm>
                <a:off x="7711154" y="1649104"/>
                <a:ext cx="57960" cy="114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2FAAAC-D253-4FEC-AD7F-42F61C682AB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02514" y="1640464"/>
                  <a:ext cx="7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FECCC21-D500-42D6-9A84-086297FC85AF}"/>
                    </a:ext>
                  </a:extLst>
                </p14:cNvPr>
                <p14:cNvContentPartPr/>
                <p14:nvPr/>
              </p14:nvContentPartPr>
              <p14:xfrm>
                <a:off x="7856954" y="1640104"/>
                <a:ext cx="264600" cy="119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FECCC21-D500-42D6-9A84-086297FC85A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48314" y="1631104"/>
                  <a:ext cx="282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3DD133-6D48-434F-8C85-4E162DE49F19}"/>
                    </a:ext>
                  </a:extLst>
                </p14:cNvPr>
                <p14:cNvContentPartPr/>
                <p14:nvPr/>
              </p14:nvContentPartPr>
              <p14:xfrm>
                <a:off x="8194994" y="1621744"/>
                <a:ext cx="180000" cy="150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3DD133-6D48-434F-8C85-4E162DE49F1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85994" y="1612744"/>
                  <a:ext cx="1976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0B1DFDB-9978-4519-B94B-77FB275E559C}"/>
              </a:ext>
            </a:extLst>
          </p:cNvPr>
          <p:cNvGrpSpPr/>
          <p:nvPr/>
        </p:nvGrpSpPr>
        <p:grpSpPr>
          <a:xfrm>
            <a:off x="8650754" y="1461184"/>
            <a:ext cx="1765800" cy="506880"/>
            <a:chOff x="8650754" y="1461184"/>
            <a:chExt cx="176580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5B99DA-31EF-40BF-A5C0-54EBF424E286}"/>
                    </a:ext>
                  </a:extLst>
                </p14:cNvPr>
                <p14:cNvContentPartPr/>
                <p14:nvPr/>
              </p14:nvContentPartPr>
              <p14:xfrm>
                <a:off x="8650754" y="1701304"/>
                <a:ext cx="165240" cy="266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5B99DA-31EF-40BF-A5C0-54EBF424E28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41754" y="1692664"/>
                  <a:ext cx="182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CCF00D2-6686-4EE0-AF20-7B3ABF7191CB}"/>
                    </a:ext>
                  </a:extLst>
                </p14:cNvPr>
                <p14:cNvContentPartPr/>
                <p14:nvPr/>
              </p14:nvContentPartPr>
              <p14:xfrm>
                <a:off x="8809514" y="1612384"/>
                <a:ext cx="192240" cy="164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CCF00D2-6686-4EE0-AF20-7B3ABF7191C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800874" y="1603384"/>
                  <a:ext cx="20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93B8341-D363-47EB-8A5E-85FF27B3C223}"/>
                    </a:ext>
                  </a:extLst>
                </p14:cNvPr>
                <p14:cNvContentPartPr/>
                <p14:nvPr/>
              </p14:nvContentPartPr>
              <p14:xfrm>
                <a:off x="9047834" y="1614904"/>
                <a:ext cx="173880" cy="115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93B8341-D363-47EB-8A5E-85FF27B3C22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39194" y="1605904"/>
                  <a:ext cx="191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D01F57-F3C9-43D6-A2CA-EC7FC1A85461}"/>
                    </a:ext>
                  </a:extLst>
                </p14:cNvPr>
                <p14:cNvContentPartPr/>
                <p14:nvPr/>
              </p14:nvContentPartPr>
              <p14:xfrm>
                <a:off x="9262034" y="1609144"/>
                <a:ext cx="112680" cy="164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D01F57-F3C9-43D6-A2CA-EC7FC1A8546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53394" y="1600504"/>
                  <a:ext cx="130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1FAD57-199D-4CD5-8AB5-7831454E27D5}"/>
                    </a:ext>
                  </a:extLst>
                </p14:cNvPr>
                <p14:cNvContentPartPr/>
                <p14:nvPr/>
              </p14:nvContentPartPr>
              <p14:xfrm>
                <a:off x="9468314" y="1570984"/>
                <a:ext cx="109440" cy="181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1FAD57-199D-4CD5-8AB5-7831454E27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459314" y="1562344"/>
                  <a:ext cx="12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EC2C7FA-D5E6-4D95-8E61-246CA138DD51}"/>
                    </a:ext>
                  </a:extLst>
                </p14:cNvPr>
                <p14:cNvContentPartPr/>
                <p14:nvPr/>
              </p14:nvContentPartPr>
              <p14:xfrm>
                <a:off x="9596114" y="1639024"/>
                <a:ext cx="104040" cy="131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EC2C7FA-D5E6-4D95-8E61-246CA138DD5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87114" y="1630024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E76295-BB18-4572-A27D-D8B20CA4071B}"/>
                    </a:ext>
                  </a:extLst>
                </p14:cNvPr>
                <p14:cNvContentPartPr/>
                <p14:nvPr/>
              </p14:nvContentPartPr>
              <p14:xfrm>
                <a:off x="9746954" y="1631464"/>
                <a:ext cx="234360" cy="135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E76295-BB18-4572-A27D-D8B20CA4071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738314" y="1622824"/>
                  <a:ext cx="252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B2F6A91-D263-42FE-B226-D0D065FADCE6}"/>
                    </a:ext>
                  </a:extLst>
                </p14:cNvPr>
                <p14:cNvContentPartPr/>
                <p14:nvPr/>
              </p14:nvContentPartPr>
              <p14:xfrm>
                <a:off x="9912914" y="1461184"/>
                <a:ext cx="122760" cy="295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B2F6A91-D263-42FE-B226-D0D065FADCE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04274" y="1452184"/>
                  <a:ext cx="140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A0D16F-31D2-4685-BA22-530BC6286A4C}"/>
                    </a:ext>
                  </a:extLst>
                </p14:cNvPr>
                <p14:cNvContentPartPr/>
                <p14:nvPr/>
              </p14:nvContentPartPr>
              <p14:xfrm>
                <a:off x="10036394" y="1585384"/>
                <a:ext cx="211680" cy="203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A0D16F-31D2-4685-BA22-530BC6286A4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027394" y="1576384"/>
                  <a:ext cx="229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3BE132-759A-4EAA-A602-7056F6AB464B}"/>
                    </a:ext>
                  </a:extLst>
                </p14:cNvPr>
                <p14:cNvContentPartPr/>
                <p14:nvPr/>
              </p14:nvContentPartPr>
              <p14:xfrm>
                <a:off x="10398194" y="1799944"/>
                <a:ext cx="18360" cy="8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3BE132-759A-4EAA-A602-7056F6AB464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389554" y="1790944"/>
                  <a:ext cx="360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22DCF5-C26C-4590-AC59-53E55BFA9250}"/>
              </a:ext>
            </a:extLst>
          </p:cNvPr>
          <p:cNvGrpSpPr/>
          <p:nvPr/>
        </p:nvGrpSpPr>
        <p:grpSpPr>
          <a:xfrm>
            <a:off x="629594" y="2282704"/>
            <a:ext cx="426600" cy="470880"/>
            <a:chOff x="629594" y="2282704"/>
            <a:chExt cx="42660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D0D469-8F4A-4CC2-99F0-EC6A35157C12}"/>
                    </a:ext>
                  </a:extLst>
                </p14:cNvPr>
                <p14:cNvContentPartPr/>
                <p14:nvPr/>
              </p14:nvContentPartPr>
              <p14:xfrm>
                <a:off x="629594" y="2282704"/>
                <a:ext cx="166680" cy="381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D0D469-8F4A-4CC2-99F0-EC6A35157C1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0954" y="2273704"/>
                  <a:ext cx="1843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497C6C-013C-4324-A50B-9C09E0BDEC44}"/>
                    </a:ext>
                  </a:extLst>
                </p14:cNvPr>
                <p14:cNvContentPartPr/>
                <p14:nvPr/>
              </p14:nvContentPartPr>
              <p14:xfrm>
                <a:off x="911834" y="2325544"/>
                <a:ext cx="144360" cy="428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497C6C-013C-4324-A50B-9C09E0BDEC4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2834" y="2316544"/>
                  <a:ext cx="16200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92B30BD-0DF2-4108-82B3-C2A0CB994FBB}"/>
              </a:ext>
            </a:extLst>
          </p:cNvPr>
          <p:cNvGrpSpPr/>
          <p:nvPr/>
        </p:nvGrpSpPr>
        <p:grpSpPr>
          <a:xfrm>
            <a:off x="1545074" y="2474224"/>
            <a:ext cx="546840" cy="390240"/>
            <a:chOff x="1545074" y="2474224"/>
            <a:chExt cx="54684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5FADE89-5700-44B6-B3E5-F4B4EA0BA0F8}"/>
                    </a:ext>
                  </a:extLst>
                </p14:cNvPr>
                <p14:cNvContentPartPr/>
                <p14:nvPr/>
              </p14:nvContentPartPr>
              <p14:xfrm>
                <a:off x="1545074" y="2474224"/>
                <a:ext cx="436320" cy="277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5FADE89-5700-44B6-B3E5-F4B4EA0BA0F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36434" y="2465224"/>
                  <a:ext cx="45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D9571DD-A261-45F9-880E-7A4B5A55007D}"/>
                    </a:ext>
                  </a:extLst>
                </p14:cNvPr>
                <p14:cNvContentPartPr/>
                <p14:nvPr/>
              </p14:nvContentPartPr>
              <p14:xfrm>
                <a:off x="1885274" y="2710384"/>
                <a:ext cx="206640" cy="154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D9571DD-A261-45F9-880E-7A4B5A55007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876634" y="2701744"/>
                  <a:ext cx="2242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0BA9A1-988B-405A-940F-02717182F68E}"/>
              </a:ext>
            </a:extLst>
          </p:cNvPr>
          <p:cNvGrpSpPr/>
          <p:nvPr/>
        </p:nvGrpSpPr>
        <p:grpSpPr>
          <a:xfrm>
            <a:off x="2365514" y="2599864"/>
            <a:ext cx="192240" cy="90000"/>
            <a:chOff x="2365514" y="2599864"/>
            <a:chExt cx="192240" cy="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A646FB-0216-44B2-B230-32E7A3BB40E2}"/>
                    </a:ext>
                  </a:extLst>
                </p14:cNvPr>
                <p14:cNvContentPartPr/>
                <p14:nvPr/>
              </p14:nvContentPartPr>
              <p14:xfrm>
                <a:off x="2375234" y="2599864"/>
                <a:ext cx="154800" cy="13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A646FB-0216-44B2-B230-32E7A3BB40E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66234" y="2591224"/>
                  <a:ext cx="172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F35130-C4C8-4C94-9813-7768813235DB}"/>
                    </a:ext>
                  </a:extLst>
                </p14:cNvPr>
                <p14:cNvContentPartPr/>
                <p14:nvPr/>
              </p14:nvContentPartPr>
              <p14:xfrm>
                <a:off x="2365514" y="2671144"/>
                <a:ext cx="192240" cy="1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F35130-C4C8-4C94-9813-7768813235D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56874" y="2662504"/>
                  <a:ext cx="2098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E8EF615-F06A-4AD3-9BD6-254B8C8CCA88}"/>
              </a:ext>
            </a:extLst>
          </p:cNvPr>
          <p:cNvGrpSpPr/>
          <p:nvPr/>
        </p:nvGrpSpPr>
        <p:grpSpPr>
          <a:xfrm>
            <a:off x="2823794" y="2554864"/>
            <a:ext cx="813960" cy="161640"/>
            <a:chOff x="2823794" y="2554864"/>
            <a:chExt cx="813960" cy="1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B69052-F8B4-45CE-BE04-FE0906775924}"/>
                    </a:ext>
                  </a:extLst>
                </p14:cNvPr>
                <p14:cNvContentPartPr/>
                <p14:nvPr/>
              </p14:nvContentPartPr>
              <p14:xfrm>
                <a:off x="2823794" y="2554864"/>
                <a:ext cx="329760" cy="16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B69052-F8B4-45CE-BE04-FE090677592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14794" y="2545864"/>
                  <a:ext cx="347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62F713-5FF9-4DD5-B16F-537BC8DC547C}"/>
                    </a:ext>
                  </a:extLst>
                </p14:cNvPr>
                <p14:cNvContentPartPr/>
                <p14:nvPr/>
              </p14:nvContentPartPr>
              <p14:xfrm>
                <a:off x="3160394" y="2557744"/>
                <a:ext cx="173880" cy="14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62F713-5FF9-4DD5-B16F-537BC8DC547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51394" y="2549104"/>
                  <a:ext cx="191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B20F23-81AC-4680-A6D7-7B6EAF09277D}"/>
                    </a:ext>
                  </a:extLst>
                </p14:cNvPr>
                <p14:cNvContentPartPr/>
                <p14:nvPr/>
              </p14:nvContentPartPr>
              <p14:xfrm>
                <a:off x="3313754" y="2576464"/>
                <a:ext cx="144360" cy="119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B20F23-81AC-4680-A6D7-7B6EAF09277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05114" y="2567464"/>
                  <a:ext cx="162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1666D6-5B13-4E06-80DE-4DA31DEAC5E8}"/>
                    </a:ext>
                  </a:extLst>
                </p14:cNvPr>
                <p14:cNvContentPartPr/>
                <p14:nvPr/>
              </p14:nvContentPartPr>
              <p14:xfrm>
                <a:off x="3454874" y="2586184"/>
                <a:ext cx="182880" cy="13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1666D6-5B13-4E06-80DE-4DA31DEAC5E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46234" y="2577544"/>
                  <a:ext cx="2005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50F12E1-7816-4AA4-A9F9-6573025FCD93}"/>
              </a:ext>
            </a:extLst>
          </p:cNvPr>
          <p:cNvGrpSpPr/>
          <p:nvPr/>
        </p:nvGrpSpPr>
        <p:grpSpPr>
          <a:xfrm>
            <a:off x="1516274" y="3193504"/>
            <a:ext cx="462960" cy="379080"/>
            <a:chOff x="1516274" y="3193504"/>
            <a:chExt cx="46296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384687-92B2-47C6-9FA3-A77A68651602}"/>
                    </a:ext>
                  </a:extLst>
                </p14:cNvPr>
                <p14:cNvContentPartPr/>
                <p14:nvPr/>
              </p14:nvContentPartPr>
              <p14:xfrm>
                <a:off x="1516274" y="3193504"/>
                <a:ext cx="340920" cy="260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384687-92B2-47C6-9FA3-A77A6865160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07634" y="3184864"/>
                  <a:ext cx="358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64D5BCF-BDA8-4909-A5BA-406626073441}"/>
                    </a:ext>
                  </a:extLst>
                </p14:cNvPr>
                <p14:cNvContentPartPr/>
                <p14:nvPr/>
              </p14:nvContentPartPr>
              <p14:xfrm>
                <a:off x="1948634" y="3455224"/>
                <a:ext cx="30600" cy="117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64D5BCF-BDA8-4909-A5BA-40662607344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39994" y="3446224"/>
                  <a:ext cx="482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74CFF76-6367-46FF-8343-D577364F56CD}"/>
              </a:ext>
            </a:extLst>
          </p:cNvPr>
          <p:cNvGrpSpPr/>
          <p:nvPr/>
        </p:nvGrpSpPr>
        <p:grpSpPr>
          <a:xfrm>
            <a:off x="2245994" y="3236704"/>
            <a:ext cx="203760" cy="92160"/>
            <a:chOff x="2245994" y="3236704"/>
            <a:chExt cx="203760" cy="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96E9F8-F5C0-45C0-B273-E08670F543AC}"/>
                    </a:ext>
                  </a:extLst>
                </p14:cNvPr>
                <p14:cNvContentPartPr/>
                <p14:nvPr/>
              </p14:nvContentPartPr>
              <p14:xfrm>
                <a:off x="2245994" y="3236704"/>
                <a:ext cx="134280" cy="25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96E9F8-F5C0-45C0-B273-E08670F543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37354" y="3227704"/>
                  <a:ext cx="151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78747C2-0867-4E2A-B206-741B01AFA76A}"/>
                    </a:ext>
                  </a:extLst>
                </p14:cNvPr>
                <p14:cNvContentPartPr/>
                <p14:nvPr/>
              </p14:nvContentPartPr>
              <p14:xfrm>
                <a:off x="2289914" y="3320584"/>
                <a:ext cx="159840" cy="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78747C2-0867-4E2A-B206-741B01AFA76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81274" y="3311944"/>
                  <a:ext cx="1774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8DDE23C-E207-4164-9762-677479FD0A76}"/>
              </a:ext>
            </a:extLst>
          </p:cNvPr>
          <p:cNvGrpSpPr/>
          <p:nvPr/>
        </p:nvGrpSpPr>
        <p:grpSpPr>
          <a:xfrm>
            <a:off x="2771954" y="3192424"/>
            <a:ext cx="889200" cy="190800"/>
            <a:chOff x="2771954" y="3192424"/>
            <a:chExt cx="88920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A9A5D8-D28B-4453-8585-B4A42EDC6643}"/>
                    </a:ext>
                  </a:extLst>
                </p14:cNvPr>
                <p14:cNvContentPartPr/>
                <p14:nvPr/>
              </p14:nvContentPartPr>
              <p14:xfrm>
                <a:off x="2771954" y="3203584"/>
                <a:ext cx="349200" cy="172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A9A5D8-D28B-4453-8585-B4A42EDC664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63314" y="3194944"/>
                  <a:ext cx="36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310727C-DB2A-4406-9318-E52079D24CA2}"/>
                    </a:ext>
                  </a:extLst>
                </p14:cNvPr>
                <p14:cNvContentPartPr/>
                <p14:nvPr/>
              </p14:nvContentPartPr>
              <p14:xfrm>
                <a:off x="3192794" y="3192424"/>
                <a:ext cx="187560" cy="180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310727C-DB2A-4406-9318-E52079D24CA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83794" y="3183784"/>
                  <a:ext cx="205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E053A9A-D298-49A6-8FA5-DB0E7EA2AB08}"/>
                    </a:ext>
                  </a:extLst>
                </p14:cNvPr>
                <p14:cNvContentPartPr/>
                <p14:nvPr/>
              </p14:nvContentPartPr>
              <p14:xfrm>
                <a:off x="3358034" y="3222304"/>
                <a:ext cx="172440" cy="124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E053A9A-D298-49A6-8FA5-DB0E7EA2AB0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349394" y="3213304"/>
                  <a:ext cx="190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33D94F5-0ACB-47F1-A967-D9A9413A7979}"/>
                    </a:ext>
                  </a:extLst>
                </p14:cNvPr>
                <p14:cNvContentPartPr/>
                <p14:nvPr/>
              </p14:nvContentPartPr>
              <p14:xfrm>
                <a:off x="3486914" y="3261904"/>
                <a:ext cx="174240" cy="121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33D94F5-0ACB-47F1-A967-D9A9413A797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78274" y="3252904"/>
                  <a:ext cx="1918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49FA6F5-BD84-4833-A37B-7AC0462D66DC}"/>
              </a:ext>
            </a:extLst>
          </p:cNvPr>
          <p:cNvGrpSpPr/>
          <p:nvPr/>
        </p:nvGrpSpPr>
        <p:grpSpPr>
          <a:xfrm>
            <a:off x="3898034" y="2158144"/>
            <a:ext cx="3073320" cy="1238040"/>
            <a:chOff x="3898034" y="2158144"/>
            <a:chExt cx="3073320" cy="12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025930-1FDC-4F54-AE4F-EEB491CE2811}"/>
                    </a:ext>
                  </a:extLst>
                </p14:cNvPr>
                <p14:cNvContentPartPr/>
                <p14:nvPr/>
              </p14:nvContentPartPr>
              <p14:xfrm>
                <a:off x="3901994" y="2158144"/>
                <a:ext cx="331920" cy="636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025930-1FDC-4F54-AE4F-EEB491CE281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92994" y="2149504"/>
                  <a:ext cx="3495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ED252F-EEF1-4407-BB6B-86E82E4EDFDA}"/>
                    </a:ext>
                  </a:extLst>
                </p14:cNvPr>
                <p14:cNvContentPartPr/>
                <p14:nvPr/>
              </p14:nvContentPartPr>
              <p14:xfrm>
                <a:off x="3898034" y="2564944"/>
                <a:ext cx="243360" cy="65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ED252F-EEF1-4407-BB6B-86E82E4EDFD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889394" y="2556304"/>
                  <a:ext cx="261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965BC3-9E72-48D4-BEF7-FA4C85189C8C}"/>
                    </a:ext>
                  </a:extLst>
                </p14:cNvPr>
                <p14:cNvContentPartPr/>
                <p14:nvPr/>
              </p14:nvContentPartPr>
              <p14:xfrm>
                <a:off x="4094954" y="2607784"/>
                <a:ext cx="79200" cy="118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965BC3-9E72-48D4-BEF7-FA4C85189C8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85954" y="2598784"/>
                  <a:ext cx="96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878B5B-FFC6-4F72-AEE2-873522B872F9}"/>
                    </a:ext>
                  </a:extLst>
                </p14:cNvPr>
                <p14:cNvContentPartPr/>
                <p14:nvPr/>
              </p14:nvContentPartPr>
              <p14:xfrm>
                <a:off x="4246514" y="2533984"/>
                <a:ext cx="260280" cy="19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878B5B-FFC6-4F72-AEE2-873522B872F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37514" y="2525344"/>
                  <a:ext cx="277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C90F6D-4EAE-413E-B384-A2C355C2014F}"/>
                    </a:ext>
                  </a:extLst>
                </p14:cNvPr>
                <p14:cNvContentPartPr/>
                <p14:nvPr/>
              </p14:nvContentPartPr>
              <p14:xfrm>
                <a:off x="4708754" y="2531464"/>
                <a:ext cx="351000" cy="175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C90F6D-4EAE-413E-B384-A2C355C2014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00114" y="2522824"/>
                  <a:ext cx="368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A1CCB9-3448-43D1-B838-209169232130}"/>
                    </a:ext>
                  </a:extLst>
                </p14:cNvPr>
                <p14:cNvContentPartPr/>
                <p14:nvPr/>
              </p14:nvContentPartPr>
              <p14:xfrm>
                <a:off x="5117714" y="2539744"/>
                <a:ext cx="167040" cy="139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A1CCB9-3448-43D1-B838-20916923213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09074" y="2531104"/>
                  <a:ext cx="18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A4998F7-23CF-4D14-B74C-DB807C3AC902}"/>
                    </a:ext>
                  </a:extLst>
                </p14:cNvPr>
                <p14:cNvContentPartPr/>
                <p14:nvPr/>
              </p14:nvContentPartPr>
              <p14:xfrm>
                <a:off x="5331554" y="2539744"/>
                <a:ext cx="136440" cy="138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A4998F7-23CF-4D14-B74C-DB807C3AC9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22554" y="2531104"/>
                  <a:ext cx="154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A57548-9AD4-40D4-8942-7D9C76EF0248}"/>
                    </a:ext>
                  </a:extLst>
                </p14:cNvPr>
                <p14:cNvContentPartPr/>
                <p14:nvPr/>
              </p14:nvContentPartPr>
              <p14:xfrm>
                <a:off x="5557994" y="2273704"/>
                <a:ext cx="208440" cy="399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A57548-9AD4-40D4-8942-7D9C76EF024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48994" y="2264704"/>
                  <a:ext cx="2260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8358DF-FB24-45C7-8BE8-8285CB25B3A9}"/>
                    </a:ext>
                  </a:extLst>
                </p14:cNvPr>
                <p14:cNvContentPartPr/>
                <p14:nvPr/>
              </p14:nvContentPartPr>
              <p14:xfrm>
                <a:off x="5840234" y="2581864"/>
                <a:ext cx="16560" cy="8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8358DF-FB24-45C7-8BE8-8285CB25B3A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31594" y="2573224"/>
                  <a:ext cx="34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A72DF8-8E60-41A1-898B-158F33155E93}"/>
                    </a:ext>
                  </a:extLst>
                </p14:cNvPr>
                <p14:cNvContentPartPr/>
                <p14:nvPr/>
              </p14:nvContentPartPr>
              <p14:xfrm>
                <a:off x="5932034" y="2590864"/>
                <a:ext cx="173520" cy="93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A72DF8-8E60-41A1-898B-158F33155E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23394" y="2581864"/>
                  <a:ext cx="191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44368A8-43A7-4BB1-B036-CBFEF50F1AF2}"/>
                    </a:ext>
                  </a:extLst>
                </p14:cNvPr>
                <p14:cNvContentPartPr/>
                <p14:nvPr/>
              </p14:nvContentPartPr>
              <p14:xfrm>
                <a:off x="6208154" y="2565664"/>
                <a:ext cx="191520" cy="164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44368A8-43A7-4BB1-B036-CBFEF50F1A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99514" y="2557024"/>
                  <a:ext cx="209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A51CB6-4F47-4715-8ADD-B65BBC930CFC}"/>
                    </a:ext>
                  </a:extLst>
                </p14:cNvPr>
                <p14:cNvContentPartPr/>
                <p14:nvPr/>
              </p14:nvContentPartPr>
              <p14:xfrm>
                <a:off x="6698474" y="2460544"/>
                <a:ext cx="272880" cy="245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A51CB6-4F47-4715-8ADD-B65BBC930CF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689474" y="2451904"/>
                  <a:ext cx="290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6C363F-CB31-4DCD-A2E1-CCBE57068D12}"/>
                    </a:ext>
                  </a:extLst>
                </p14:cNvPr>
                <p14:cNvContentPartPr/>
                <p14:nvPr/>
              </p14:nvContentPartPr>
              <p14:xfrm>
                <a:off x="4077674" y="2811904"/>
                <a:ext cx="341280" cy="584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6C363F-CB31-4DCD-A2E1-CCBE57068D1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69034" y="2802904"/>
                  <a:ext cx="3589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048ED7-28AD-402B-89B3-EB2C9E5640C4}"/>
                    </a:ext>
                  </a:extLst>
                </p14:cNvPr>
                <p14:cNvContentPartPr/>
                <p14:nvPr/>
              </p14:nvContentPartPr>
              <p14:xfrm>
                <a:off x="4052474" y="3213664"/>
                <a:ext cx="230400" cy="47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048ED7-28AD-402B-89B3-EB2C9E5640C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043834" y="3204664"/>
                  <a:ext cx="248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844006E-35E6-48F4-9939-66AE02C6C2DB}"/>
                    </a:ext>
                  </a:extLst>
                </p14:cNvPr>
                <p14:cNvContentPartPr/>
                <p14:nvPr/>
              </p14:nvContentPartPr>
              <p14:xfrm>
                <a:off x="4247234" y="3224464"/>
                <a:ext cx="107280" cy="142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844006E-35E6-48F4-9939-66AE02C6C2D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238594" y="3215464"/>
                  <a:ext cx="124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70958E-733A-4A48-AF70-F3579140F2F7}"/>
                    </a:ext>
                  </a:extLst>
                </p14:cNvPr>
                <p14:cNvContentPartPr/>
                <p14:nvPr/>
              </p14:nvContentPartPr>
              <p14:xfrm>
                <a:off x="4449554" y="3183784"/>
                <a:ext cx="267120" cy="205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70958E-733A-4A48-AF70-F3579140F2F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40554" y="3174784"/>
                  <a:ext cx="284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226A2C-7683-4738-9993-4FF6440B0696}"/>
                    </a:ext>
                  </a:extLst>
                </p14:cNvPr>
                <p14:cNvContentPartPr/>
                <p14:nvPr/>
              </p14:nvContentPartPr>
              <p14:xfrm>
                <a:off x="4967594" y="3180904"/>
                <a:ext cx="310320" cy="157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226A2C-7683-4738-9993-4FF6440B069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58594" y="3172264"/>
                  <a:ext cx="327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C016A3F-F3F1-4350-A9B0-6D0FA1096C0A}"/>
                    </a:ext>
                  </a:extLst>
                </p14:cNvPr>
                <p14:cNvContentPartPr/>
                <p14:nvPr/>
              </p14:nvContentPartPr>
              <p14:xfrm>
                <a:off x="5345954" y="3193504"/>
                <a:ext cx="171360" cy="115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C016A3F-F3F1-4350-A9B0-6D0FA1096C0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37314" y="3184504"/>
                  <a:ext cx="189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F98A74-5804-40B3-AF7B-2A099B1AA3D8}"/>
                    </a:ext>
                  </a:extLst>
                </p14:cNvPr>
                <p14:cNvContentPartPr/>
                <p14:nvPr/>
              </p14:nvContentPartPr>
              <p14:xfrm>
                <a:off x="5563754" y="3184144"/>
                <a:ext cx="121680" cy="133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F98A74-5804-40B3-AF7B-2A099B1AA3D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55114" y="3175504"/>
                  <a:ext cx="139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B00BF2-162B-4FDD-AC25-7519D355AD97}"/>
                    </a:ext>
                  </a:extLst>
                </p14:cNvPr>
                <p14:cNvContentPartPr/>
                <p14:nvPr/>
              </p14:nvContentPartPr>
              <p14:xfrm>
                <a:off x="5761034" y="2937904"/>
                <a:ext cx="214200" cy="389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B00BF2-162B-4FDD-AC25-7519D355AD9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52034" y="2929264"/>
                  <a:ext cx="231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B29F81-55E6-425F-9655-79646434996D}"/>
                    </a:ext>
                  </a:extLst>
                </p14:cNvPr>
                <p14:cNvContentPartPr/>
                <p14:nvPr/>
              </p14:nvContentPartPr>
              <p14:xfrm>
                <a:off x="6031394" y="3226984"/>
                <a:ext cx="25200" cy="77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B29F81-55E6-425F-9655-79646434996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22394" y="3217984"/>
                  <a:ext cx="42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D28BE91-6FF1-4714-BDD7-31879208A0F1}"/>
                    </a:ext>
                  </a:extLst>
                </p14:cNvPr>
                <p14:cNvContentPartPr/>
                <p14:nvPr/>
              </p14:nvContentPartPr>
              <p14:xfrm>
                <a:off x="6106634" y="3212224"/>
                <a:ext cx="154800" cy="8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D28BE91-6FF1-4714-BDD7-31879208A0F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97634" y="3203224"/>
                  <a:ext cx="172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4F9C976-C2CB-4A49-ADCE-7B9F0EE7877B}"/>
                    </a:ext>
                  </a:extLst>
                </p14:cNvPr>
                <p14:cNvContentPartPr/>
                <p14:nvPr/>
              </p14:nvContentPartPr>
              <p14:xfrm>
                <a:off x="6384194" y="3185224"/>
                <a:ext cx="147960" cy="137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4F9C976-C2CB-4A49-ADCE-7B9F0EE7877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75554" y="3176584"/>
                  <a:ext cx="165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FDEBA9-11E3-4A15-AD40-A4F32E4261B5}"/>
                    </a:ext>
                  </a:extLst>
                </p14:cNvPr>
                <p14:cNvContentPartPr/>
                <p14:nvPr/>
              </p14:nvContentPartPr>
              <p14:xfrm>
                <a:off x="6853634" y="3088744"/>
                <a:ext cx="46440" cy="225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FDEBA9-11E3-4A15-AD40-A4F32E4261B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44994" y="3079744"/>
                  <a:ext cx="640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B6114E4-2847-4F7E-9D20-CEE7DD981510}"/>
              </a:ext>
            </a:extLst>
          </p:cNvPr>
          <p:cNvGrpSpPr/>
          <p:nvPr/>
        </p:nvGrpSpPr>
        <p:grpSpPr>
          <a:xfrm>
            <a:off x="1505474" y="3777424"/>
            <a:ext cx="594720" cy="483840"/>
            <a:chOff x="1505474" y="3777424"/>
            <a:chExt cx="59472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02A86C-41F3-4FBC-8847-1F09A3300208}"/>
                    </a:ext>
                  </a:extLst>
                </p14:cNvPr>
                <p14:cNvContentPartPr/>
                <p14:nvPr/>
              </p14:nvContentPartPr>
              <p14:xfrm>
                <a:off x="1505474" y="3800824"/>
                <a:ext cx="174240" cy="388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02A86C-41F3-4FBC-8847-1F09A33002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96474" y="3792184"/>
                  <a:ext cx="191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F6F649B-1E99-4EBE-BDD9-A59FAC623702}"/>
                    </a:ext>
                  </a:extLst>
                </p14:cNvPr>
                <p14:cNvContentPartPr/>
                <p14:nvPr/>
              </p14:nvContentPartPr>
              <p14:xfrm>
                <a:off x="1639754" y="3777424"/>
                <a:ext cx="204480" cy="410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F6F649B-1E99-4EBE-BDD9-A59FAC6237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31114" y="3768784"/>
                  <a:ext cx="2221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4696067-0CCD-4326-A027-FCEB7C9C976A}"/>
                    </a:ext>
                  </a:extLst>
                </p14:cNvPr>
                <p14:cNvContentPartPr/>
                <p14:nvPr/>
              </p14:nvContentPartPr>
              <p14:xfrm>
                <a:off x="1522754" y="4026904"/>
                <a:ext cx="181800" cy="42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4696067-0CCD-4326-A027-FCEB7C9C976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514114" y="4018264"/>
                  <a:ext cx="199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B374A5C-A5E0-49EB-901B-2349159ACF52}"/>
                    </a:ext>
                  </a:extLst>
                </p14:cNvPr>
                <p14:cNvContentPartPr/>
                <p14:nvPr/>
              </p14:nvContentPartPr>
              <p14:xfrm>
                <a:off x="1737674" y="4152184"/>
                <a:ext cx="78480" cy="109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B374A5C-A5E0-49EB-901B-2349159ACF5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728674" y="4143544"/>
                  <a:ext cx="96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069E0FE-36DE-4CBD-89CE-2A8B5124B266}"/>
                    </a:ext>
                  </a:extLst>
                </p14:cNvPr>
                <p14:cNvContentPartPr/>
                <p14:nvPr/>
              </p14:nvContentPartPr>
              <p14:xfrm>
                <a:off x="2075354" y="3929344"/>
                <a:ext cx="24840" cy="1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069E0FE-36DE-4CBD-89CE-2A8B5124B26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66714" y="3920704"/>
                  <a:ext cx="42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1063BC-140E-4440-B9B3-975F142D8104}"/>
                    </a:ext>
                  </a:extLst>
                </p14:cNvPr>
                <p14:cNvContentPartPr/>
                <p14:nvPr/>
              </p14:nvContentPartPr>
              <p14:xfrm>
                <a:off x="2026754" y="4095664"/>
                <a:ext cx="33480" cy="25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1063BC-140E-4440-B9B3-975F142D810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018114" y="4086664"/>
                  <a:ext cx="511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DDF5539-3DCA-48B3-B638-7AEB4BA79856}"/>
              </a:ext>
            </a:extLst>
          </p:cNvPr>
          <p:cNvGrpSpPr/>
          <p:nvPr/>
        </p:nvGrpSpPr>
        <p:grpSpPr>
          <a:xfrm>
            <a:off x="2401514" y="3919624"/>
            <a:ext cx="1553760" cy="399600"/>
            <a:chOff x="2401514" y="3919624"/>
            <a:chExt cx="155376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24A16D-2144-4BFF-867A-2530A5FC11BC}"/>
                    </a:ext>
                  </a:extLst>
                </p14:cNvPr>
                <p14:cNvContentPartPr/>
                <p14:nvPr/>
              </p14:nvContentPartPr>
              <p14:xfrm>
                <a:off x="2401514" y="3919624"/>
                <a:ext cx="479880" cy="271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24A16D-2144-4BFF-867A-2530A5FC11B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92874" y="3910624"/>
                  <a:ext cx="497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BB50A2-1D6C-45E8-A550-0E6BF7A9C125}"/>
                    </a:ext>
                  </a:extLst>
                </p14:cNvPr>
                <p14:cNvContentPartPr/>
                <p14:nvPr/>
              </p14:nvContentPartPr>
              <p14:xfrm>
                <a:off x="2746394" y="4157944"/>
                <a:ext cx="188280" cy="161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BB50A2-1D6C-45E8-A550-0E6BF7A9C12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37394" y="4148944"/>
                  <a:ext cx="205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0F1A408-765F-454F-B60E-8E4D46E5E617}"/>
                    </a:ext>
                  </a:extLst>
                </p14:cNvPr>
                <p14:cNvContentPartPr/>
                <p14:nvPr/>
              </p14:nvContentPartPr>
              <p14:xfrm>
                <a:off x="3098474" y="4032304"/>
                <a:ext cx="140760" cy="11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0F1A408-765F-454F-B60E-8E4D46E5E61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89834" y="4023304"/>
                  <a:ext cx="158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30E199C-5188-4DB7-9D6F-A672E5A0C8C8}"/>
                    </a:ext>
                  </a:extLst>
                </p14:cNvPr>
                <p14:cNvContentPartPr/>
                <p14:nvPr/>
              </p14:nvContentPartPr>
              <p14:xfrm>
                <a:off x="3110354" y="4114384"/>
                <a:ext cx="170280" cy="18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30E199C-5188-4DB7-9D6F-A672E5A0C8C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01354" y="4105384"/>
                  <a:ext cx="187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1B5010-8F54-4901-AF19-0AA72BA1C680}"/>
                    </a:ext>
                  </a:extLst>
                </p14:cNvPr>
                <p14:cNvContentPartPr/>
                <p14:nvPr/>
              </p14:nvContentPartPr>
              <p14:xfrm>
                <a:off x="3425714" y="3950224"/>
                <a:ext cx="529560" cy="280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1B5010-8F54-4901-AF19-0AA72BA1C68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417074" y="3941584"/>
                  <a:ext cx="54720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E639DFD-9156-4AB4-8278-BC496933DA11}"/>
                  </a:ext>
                </a:extLst>
              </p14:cNvPr>
              <p14:cNvContentPartPr/>
              <p14:nvPr/>
            </p14:nvContentPartPr>
            <p14:xfrm>
              <a:off x="6113834" y="4224904"/>
              <a:ext cx="360" cy="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E639DFD-9156-4AB4-8278-BC496933DA1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104834" y="421590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6799AD-29DB-4039-9D30-8E9D07AEDFFC}"/>
              </a:ext>
            </a:extLst>
          </p:cNvPr>
          <p:cNvGrpSpPr/>
          <p:nvPr/>
        </p:nvGrpSpPr>
        <p:grpSpPr>
          <a:xfrm>
            <a:off x="1519874" y="4489144"/>
            <a:ext cx="414000" cy="508320"/>
            <a:chOff x="1519874" y="4489144"/>
            <a:chExt cx="4140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EF3E99-5F91-4D39-8994-07CB4EF9A00E}"/>
                    </a:ext>
                  </a:extLst>
                </p14:cNvPr>
                <p14:cNvContentPartPr/>
                <p14:nvPr/>
              </p14:nvContentPartPr>
              <p14:xfrm>
                <a:off x="1600514" y="4615144"/>
                <a:ext cx="160560" cy="227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EF3E99-5F91-4D39-8994-07CB4EF9A00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91514" y="4606504"/>
                  <a:ext cx="178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0BC135-7E0B-4F63-86A7-9230B1C75FAE}"/>
                    </a:ext>
                  </a:extLst>
                </p14:cNvPr>
                <p14:cNvContentPartPr/>
                <p14:nvPr/>
              </p14:nvContentPartPr>
              <p14:xfrm>
                <a:off x="1589354" y="4612624"/>
                <a:ext cx="201960" cy="202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0BC135-7E0B-4F63-86A7-9230B1C75F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80714" y="4603984"/>
                  <a:ext cx="219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F89E38-9D2C-48FA-B295-4EACED03E0DC}"/>
                    </a:ext>
                  </a:extLst>
                </p14:cNvPr>
                <p14:cNvContentPartPr/>
                <p14:nvPr/>
              </p14:nvContentPartPr>
              <p14:xfrm>
                <a:off x="1519874" y="4489144"/>
                <a:ext cx="324720" cy="70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F89E38-9D2C-48FA-B295-4EACED03E0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510874" y="4480504"/>
                  <a:ext cx="342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D3105FC-76A5-4A25-9C3A-911249D93369}"/>
                    </a:ext>
                  </a:extLst>
                </p14:cNvPr>
                <p14:cNvContentPartPr/>
                <p14:nvPr/>
              </p14:nvContentPartPr>
              <p14:xfrm>
                <a:off x="1893914" y="4871104"/>
                <a:ext cx="39960" cy="126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D3105FC-76A5-4A25-9C3A-911249D9336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84914" y="4862464"/>
                  <a:ext cx="576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AB83A15-3F9C-40F7-90CF-02280FE7B41E}"/>
              </a:ext>
            </a:extLst>
          </p:cNvPr>
          <p:cNvGrpSpPr/>
          <p:nvPr/>
        </p:nvGrpSpPr>
        <p:grpSpPr>
          <a:xfrm>
            <a:off x="2149154" y="4619104"/>
            <a:ext cx="174240" cy="139320"/>
            <a:chOff x="2149154" y="4619104"/>
            <a:chExt cx="17424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6221C48-EB90-4BBC-AF8F-03B2CA31E757}"/>
                    </a:ext>
                  </a:extLst>
                </p14:cNvPr>
                <p14:cNvContentPartPr/>
                <p14:nvPr/>
              </p14:nvContentPartPr>
              <p14:xfrm>
                <a:off x="2163914" y="4619104"/>
                <a:ext cx="129600" cy="20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6221C48-EB90-4BBC-AF8F-03B2CA31E75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55274" y="4610464"/>
                  <a:ext cx="147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EBFF233-E210-4A94-9007-269000F6EED3}"/>
                    </a:ext>
                  </a:extLst>
                </p14:cNvPr>
                <p14:cNvContentPartPr/>
                <p14:nvPr/>
              </p14:nvContentPartPr>
              <p14:xfrm>
                <a:off x="2149154" y="4738624"/>
                <a:ext cx="174240" cy="19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EBFF233-E210-4A94-9007-269000F6EE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140154" y="4729984"/>
                  <a:ext cx="1918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75E68E4-1382-4358-AA39-D6EEED9A588C}"/>
              </a:ext>
            </a:extLst>
          </p:cNvPr>
          <p:cNvGrpSpPr/>
          <p:nvPr/>
        </p:nvGrpSpPr>
        <p:grpSpPr>
          <a:xfrm>
            <a:off x="2668994" y="4557184"/>
            <a:ext cx="851760" cy="322920"/>
            <a:chOff x="2668994" y="4557184"/>
            <a:chExt cx="85176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A8FBF95-FCA9-4989-AAED-C3CE5E974DCF}"/>
                    </a:ext>
                  </a:extLst>
                </p14:cNvPr>
                <p14:cNvContentPartPr/>
                <p14:nvPr/>
              </p14:nvContentPartPr>
              <p14:xfrm>
                <a:off x="2668994" y="4607224"/>
                <a:ext cx="254880" cy="212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A8FBF95-FCA9-4989-AAED-C3CE5E974DC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59994" y="4598224"/>
                  <a:ext cx="272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DB6B1C9-3F59-4A09-AF0D-5E703F4087AA}"/>
                    </a:ext>
                  </a:extLst>
                </p14:cNvPr>
                <p14:cNvContentPartPr/>
                <p14:nvPr/>
              </p14:nvContentPartPr>
              <p14:xfrm>
                <a:off x="2921354" y="4615864"/>
                <a:ext cx="185040" cy="222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DB6B1C9-3F59-4A09-AF0D-5E703F4087A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12714" y="4607224"/>
                  <a:ext cx="202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4CD6B6A-EA09-4DEF-AE1C-51C9D952AC78}"/>
                    </a:ext>
                  </a:extLst>
                </p14:cNvPr>
                <p14:cNvContentPartPr/>
                <p14:nvPr/>
              </p14:nvContentPartPr>
              <p14:xfrm>
                <a:off x="3183434" y="4783984"/>
                <a:ext cx="20160" cy="44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4CD6B6A-EA09-4DEF-AE1C-51C9D952AC7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74434" y="4774984"/>
                  <a:ext cx="37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946684F-9B11-4282-B04E-58F43875590D}"/>
                    </a:ext>
                  </a:extLst>
                </p14:cNvPr>
                <p14:cNvContentPartPr/>
                <p14:nvPr/>
              </p14:nvContentPartPr>
              <p14:xfrm>
                <a:off x="3355514" y="4557184"/>
                <a:ext cx="165240" cy="322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946684F-9B11-4282-B04E-58F43875590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46874" y="4548184"/>
                  <a:ext cx="18288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3B653F-7089-43EB-85A1-207A3C85BC2F}"/>
                  </a:ext>
                </a:extLst>
              </p14:cNvPr>
              <p14:cNvContentPartPr/>
              <p14:nvPr/>
            </p14:nvContentPartPr>
            <p14:xfrm>
              <a:off x="3734234" y="4928704"/>
              <a:ext cx="94320" cy="1594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3B653F-7089-43EB-85A1-207A3C85BC2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725594" y="4919704"/>
                <a:ext cx="1119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58FBAEA-9A7D-47C2-9A8C-8928673BFBEA}"/>
              </a:ext>
            </a:extLst>
          </p:cNvPr>
          <p:cNvGrpSpPr/>
          <p:nvPr/>
        </p:nvGrpSpPr>
        <p:grpSpPr>
          <a:xfrm>
            <a:off x="4130954" y="4646824"/>
            <a:ext cx="358560" cy="372960"/>
            <a:chOff x="4130954" y="4646824"/>
            <a:chExt cx="35856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8AA09FB-3E4B-4B14-BFD9-13C6B3B3C153}"/>
                    </a:ext>
                  </a:extLst>
                </p14:cNvPr>
                <p14:cNvContentPartPr/>
                <p14:nvPr/>
              </p14:nvContentPartPr>
              <p14:xfrm>
                <a:off x="4130954" y="4646824"/>
                <a:ext cx="275400" cy="268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8AA09FB-3E4B-4B14-BFD9-13C6B3B3C15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22314" y="4638184"/>
                  <a:ext cx="293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513D953-47CD-4C49-904C-63B7373D2B4C}"/>
                    </a:ext>
                  </a:extLst>
                </p14:cNvPr>
                <p14:cNvContentPartPr/>
                <p14:nvPr/>
              </p14:nvContentPartPr>
              <p14:xfrm>
                <a:off x="4461794" y="4893064"/>
                <a:ext cx="27720" cy="126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513D953-47CD-4C49-904C-63B7373D2B4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53154" y="4884424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DBAFDAD-F6D3-4DCF-9D39-B442DAF62739}"/>
              </a:ext>
            </a:extLst>
          </p:cNvPr>
          <p:cNvGrpSpPr/>
          <p:nvPr/>
        </p:nvGrpSpPr>
        <p:grpSpPr>
          <a:xfrm>
            <a:off x="4712354" y="4701544"/>
            <a:ext cx="146880" cy="92160"/>
            <a:chOff x="4712354" y="4701544"/>
            <a:chExt cx="146880" cy="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03B1D8-F9D3-43A6-9F06-F1DC25FF3B9C}"/>
                    </a:ext>
                  </a:extLst>
                </p14:cNvPr>
                <p14:cNvContentPartPr/>
                <p14:nvPr/>
              </p14:nvContentPartPr>
              <p14:xfrm>
                <a:off x="4712354" y="4701544"/>
                <a:ext cx="126360" cy="24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03B1D8-F9D3-43A6-9F06-F1DC25FF3B9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03714" y="4692544"/>
                  <a:ext cx="144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C5F98B-A830-4A15-815A-9B4AA0BD981F}"/>
                    </a:ext>
                  </a:extLst>
                </p14:cNvPr>
                <p14:cNvContentPartPr/>
                <p14:nvPr/>
              </p14:nvContentPartPr>
              <p14:xfrm>
                <a:off x="4737194" y="4781464"/>
                <a:ext cx="122040" cy="12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C5F98B-A830-4A15-815A-9B4AA0BD981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28194" y="4772464"/>
                  <a:ext cx="1396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FD60487-01BB-4A4E-AE1F-D63C43358763}"/>
              </a:ext>
            </a:extLst>
          </p:cNvPr>
          <p:cNvGrpSpPr/>
          <p:nvPr/>
        </p:nvGrpSpPr>
        <p:grpSpPr>
          <a:xfrm>
            <a:off x="5095754" y="4567984"/>
            <a:ext cx="777960" cy="290520"/>
            <a:chOff x="5095754" y="4567984"/>
            <a:chExt cx="77796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2635E0-CEB8-4332-BB94-6FF9E23CB77D}"/>
                    </a:ext>
                  </a:extLst>
                </p14:cNvPr>
                <p14:cNvContentPartPr/>
                <p14:nvPr/>
              </p14:nvContentPartPr>
              <p14:xfrm>
                <a:off x="5095754" y="4567984"/>
                <a:ext cx="290520" cy="270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2635E0-CEB8-4332-BB94-6FF9E23CB77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086754" y="4559344"/>
                  <a:ext cx="308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E5E654-B8DD-47A4-A550-5E6AF14E37A3}"/>
                    </a:ext>
                  </a:extLst>
                </p14:cNvPr>
                <p14:cNvContentPartPr/>
                <p14:nvPr/>
              </p14:nvContentPartPr>
              <p14:xfrm>
                <a:off x="5394914" y="4787944"/>
                <a:ext cx="52200" cy="68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E5E654-B8DD-47A4-A550-5E6AF14E37A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386274" y="4778944"/>
                  <a:ext cx="69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1675633-63D2-4D93-8CDE-D0D7EB3E7F72}"/>
                    </a:ext>
                  </a:extLst>
                </p14:cNvPr>
                <p14:cNvContentPartPr/>
                <p14:nvPr/>
              </p14:nvContentPartPr>
              <p14:xfrm>
                <a:off x="5627114" y="4627744"/>
                <a:ext cx="246600" cy="230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1675633-63D2-4D93-8CDE-D0D7EB3E7F7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18474" y="4619104"/>
                  <a:ext cx="2642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9E38E05-C3F0-425E-8EAE-A64F843E51F3}"/>
              </a:ext>
            </a:extLst>
          </p:cNvPr>
          <p:cNvGrpSpPr/>
          <p:nvPr/>
        </p:nvGrpSpPr>
        <p:grpSpPr>
          <a:xfrm>
            <a:off x="1414754" y="5147224"/>
            <a:ext cx="807120" cy="482040"/>
            <a:chOff x="1414754" y="5147224"/>
            <a:chExt cx="80712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C01F0A4-F2C7-4C32-8BAA-8A3FD264E134}"/>
                    </a:ext>
                  </a:extLst>
                </p14:cNvPr>
                <p14:cNvContentPartPr/>
                <p14:nvPr/>
              </p14:nvContentPartPr>
              <p14:xfrm>
                <a:off x="1541114" y="5287624"/>
                <a:ext cx="185040" cy="277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C01F0A4-F2C7-4C32-8BAA-8A3FD264E13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532474" y="5278984"/>
                  <a:ext cx="202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61AAAFD-8EA8-4A54-83EA-E1AF7C373476}"/>
                    </a:ext>
                  </a:extLst>
                </p14:cNvPr>
                <p14:cNvContentPartPr/>
                <p14:nvPr/>
              </p14:nvContentPartPr>
              <p14:xfrm>
                <a:off x="1526714" y="5300224"/>
                <a:ext cx="180720" cy="217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61AAAFD-8EA8-4A54-83EA-E1AF7C37347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17714" y="5291224"/>
                  <a:ext cx="198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BDF8357-D293-43FA-917C-15B1BC93C17C}"/>
                    </a:ext>
                  </a:extLst>
                </p14:cNvPr>
                <p14:cNvContentPartPr/>
                <p14:nvPr/>
              </p14:nvContentPartPr>
              <p14:xfrm>
                <a:off x="1414754" y="5147224"/>
                <a:ext cx="357120" cy="70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BDF8357-D293-43FA-917C-15B1BC93C1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06114" y="5138224"/>
                  <a:ext cx="374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96E2CAF-0E5A-4598-8EF0-055D21C52B40}"/>
                    </a:ext>
                  </a:extLst>
                </p14:cNvPr>
                <p14:cNvContentPartPr/>
                <p14:nvPr/>
              </p14:nvContentPartPr>
              <p14:xfrm>
                <a:off x="1778714" y="5488504"/>
                <a:ext cx="175680" cy="140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96E2CAF-0E5A-4598-8EF0-055D21C52B4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70074" y="5479504"/>
                  <a:ext cx="19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2877BC-F15B-450C-B943-1C6698D90DD2}"/>
                    </a:ext>
                  </a:extLst>
                </p14:cNvPr>
                <p14:cNvContentPartPr/>
                <p14:nvPr/>
              </p14:nvContentPartPr>
              <p14:xfrm>
                <a:off x="2060594" y="5349544"/>
                <a:ext cx="145080" cy="20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2877BC-F15B-450C-B943-1C6698D90DD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051594" y="5340544"/>
                  <a:ext cx="162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E69BB79-D66C-4A19-8935-3971549ACA03}"/>
                    </a:ext>
                  </a:extLst>
                </p14:cNvPr>
                <p14:cNvContentPartPr/>
                <p14:nvPr/>
              </p14:nvContentPartPr>
              <p14:xfrm>
                <a:off x="2094074" y="5451424"/>
                <a:ext cx="127800" cy="17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E69BB79-D66C-4A19-8935-3971549ACA0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085434" y="5442784"/>
                  <a:ext cx="1454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C0FA4E-CEA3-4BB0-852F-9DC46D6A4822}"/>
              </a:ext>
            </a:extLst>
          </p:cNvPr>
          <p:cNvGrpSpPr/>
          <p:nvPr/>
        </p:nvGrpSpPr>
        <p:grpSpPr>
          <a:xfrm>
            <a:off x="2555594" y="5325064"/>
            <a:ext cx="783360" cy="239400"/>
            <a:chOff x="2555594" y="5325064"/>
            <a:chExt cx="78336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70A2B74-2A09-41B4-B8FF-74DF05CF9107}"/>
                    </a:ext>
                  </a:extLst>
                </p14:cNvPr>
                <p14:cNvContentPartPr/>
                <p14:nvPr/>
              </p14:nvContentPartPr>
              <p14:xfrm>
                <a:off x="2555594" y="5330104"/>
                <a:ext cx="241200" cy="211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70A2B74-2A09-41B4-B8FF-74DF05CF910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46954" y="5321104"/>
                  <a:ext cx="258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A152CDD-9317-48E6-87E8-A198156B96F5}"/>
                    </a:ext>
                  </a:extLst>
                </p14:cNvPr>
                <p14:cNvContentPartPr/>
                <p14:nvPr/>
              </p14:nvContentPartPr>
              <p14:xfrm>
                <a:off x="2774834" y="5325424"/>
                <a:ext cx="271080" cy="210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A152CDD-9317-48E6-87E8-A198156B96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765834" y="5316784"/>
                  <a:ext cx="288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1147E1D-41FE-42D0-83D3-E3C9800FE0E2}"/>
                    </a:ext>
                  </a:extLst>
                </p14:cNvPr>
                <p14:cNvContentPartPr/>
                <p14:nvPr/>
              </p14:nvContentPartPr>
              <p14:xfrm>
                <a:off x="3121874" y="5515504"/>
                <a:ext cx="8280" cy="24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1147E1D-41FE-42D0-83D3-E3C9800FE0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112874" y="5506864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1367802-273C-40A2-B9BB-65D72F4F2145}"/>
                    </a:ext>
                  </a:extLst>
                </p14:cNvPr>
                <p14:cNvContentPartPr/>
                <p14:nvPr/>
              </p14:nvContentPartPr>
              <p14:xfrm>
                <a:off x="3289274" y="5325064"/>
                <a:ext cx="49680" cy="239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1367802-273C-40A2-B9BB-65D72F4F21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80274" y="5316064"/>
                  <a:ext cx="6732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8D27BE7-5132-42E2-9E91-7EB75DB94E4D}"/>
                  </a:ext>
                </a:extLst>
              </p14:cNvPr>
              <p14:cNvContentPartPr/>
              <p14:nvPr/>
            </p14:nvContentPartPr>
            <p14:xfrm>
              <a:off x="3605354" y="5558704"/>
              <a:ext cx="128160" cy="1742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8D27BE7-5132-42E2-9E91-7EB75DB94E4D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596354" y="5550064"/>
                <a:ext cx="14580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3CE7140-9A00-421F-AC23-EAA68AFE2F36}"/>
              </a:ext>
            </a:extLst>
          </p:cNvPr>
          <p:cNvGrpSpPr/>
          <p:nvPr/>
        </p:nvGrpSpPr>
        <p:grpSpPr>
          <a:xfrm>
            <a:off x="4007474" y="5295544"/>
            <a:ext cx="797040" cy="362880"/>
            <a:chOff x="4007474" y="5295544"/>
            <a:chExt cx="79704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9530E7-ABE3-43D4-9A9A-152E6F7D38B4}"/>
                    </a:ext>
                  </a:extLst>
                </p14:cNvPr>
                <p14:cNvContentPartPr/>
                <p14:nvPr/>
              </p14:nvContentPartPr>
              <p14:xfrm>
                <a:off x="4007474" y="5295544"/>
                <a:ext cx="258120" cy="258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9530E7-ABE3-43D4-9A9A-152E6F7D38B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998474" y="5286904"/>
                  <a:ext cx="275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FF1C25D-A3A4-43B5-A0C1-0C3478DA7560}"/>
                    </a:ext>
                  </a:extLst>
                </p14:cNvPr>
                <p14:cNvContentPartPr/>
                <p14:nvPr/>
              </p14:nvContentPartPr>
              <p14:xfrm>
                <a:off x="4255514" y="5535304"/>
                <a:ext cx="216360" cy="123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FF1C25D-A3A4-43B5-A0C1-0C3478DA756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246514" y="5526304"/>
                  <a:ext cx="234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0E23E4-10FD-44CA-8354-20BD17405539}"/>
                    </a:ext>
                  </a:extLst>
                </p14:cNvPr>
                <p14:cNvContentPartPr/>
                <p14:nvPr/>
              </p14:nvContentPartPr>
              <p14:xfrm>
                <a:off x="4611554" y="5375824"/>
                <a:ext cx="183240" cy="26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0E23E4-10FD-44CA-8354-20BD1740553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02914" y="5367184"/>
                  <a:ext cx="200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3ACEBD5-A52E-489E-A342-D4F5A4D09F27}"/>
                    </a:ext>
                  </a:extLst>
                </p14:cNvPr>
                <p14:cNvContentPartPr/>
                <p14:nvPr/>
              </p14:nvContentPartPr>
              <p14:xfrm>
                <a:off x="4648994" y="5492464"/>
                <a:ext cx="155520" cy="9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3ACEBD5-A52E-489E-A342-D4F5A4D09F2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40354" y="548346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332C4E4-A2BA-4D3A-8B2E-403F2AEAAC20}"/>
              </a:ext>
            </a:extLst>
          </p:cNvPr>
          <p:cNvGrpSpPr/>
          <p:nvPr/>
        </p:nvGrpSpPr>
        <p:grpSpPr>
          <a:xfrm>
            <a:off x="5088914" y="5245504"/>
            <a:ext cx="282960" cy="298800"/>
            <a:chOff x="5088914" y="5245504"/>
            <a:chExt cx="2829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1BC47BB-FF4F-4ED7-AE59-A40956FC9D98}"/>
                    </a:ext>
                  </a:extLst>
                </p14:cNvPr>
                <p14:cNvContentPartPr/>
                <p14:nvPr/>
              </p14:nvContentPartPr>
              <p14:xfrm>
                <a:off x="5088914" y="5268184"/>
                <a:ext cx="167760" cy="140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1BC47BB-FF4F-4ED7-AE59-A40956FC9D9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79914" y="5259184"/>
                  <a:ext cx="185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4A3190E-1357-4A59-973C-5F403475F567}"/>
                    </a:ext>
                  </a:extLst>
                </p14:cNvPr>
                <p14:cNvContentPartPr/>
                <p14:nvPr/>
              </p14:nvContentPartPr>
              <p14:xfrm>
                <a:off x="5205554" y="5245504"/>
                <a:ext cx="123120" cy="298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4A3190E-1357-4A59-973C-5F403475F56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196914" y="5236864"/>
                  <a:ext cx="140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503B5D-3D65-43BD-B59F-2F8C3A0AE2BB}"/>
                    </a:ext>
                  </a:extLst>
                </p14:cNvPr>
                <p14:cNvContentPartPr/>
                <p14:nvPr/>
              </p14:nvContentPartPr>
              <p14:xfrm>
                <a:off x="5343434" y="5483104"/>
                <a:ext cx="28440" cy="41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503B5D-3D65-43BD-B59F-2F8C3A0AE2B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334434" y="5474464"/>
                  <a:ext cx="4608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689D047-BEBF-42CF-9672-3D1A8F6A7EBF}"/>
                  </a:ext>
                </a:extLst>
              </p14:cNvPr>
              <p14:cNvContentPartPr/>
              <p14:nvPr/>
            </p14:nvContentPartPr>
            <p14:xfrm>
              <a:off x="5581394" y="5287264"/>
              <a:ext cx="65880" cy="2502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689D047-BEBF-42CF-9672-3D1A8F6A7EBF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572754" y="5278624"/>
                <a:ext cx="8352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66706E5-BDFB-423B-88FD-518E339E6F04}"/>
              </a:ext>
            </a:extLst>
          </p:cNvPr>
          <p:cNvGrpSpPr/>
          <p:nvPr/>
        </p:nvGrpSpPr>
        <p:grpSpPr>
          <a:xfrm>
            <a:off x="1582154" y="5842024"/>
            <a:ext cx="525960" cy="324720"/>
            <a:chOff x="1582154" y="5842024"/>
            <a:chExt cx="52596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72B27B4-D911-442C-B76C-46A6981E6B62}"/>
                    </a:ext>
                  </a:extLst>
                </p14:cNvPr>
                <p14:cNvContentPartPr/>
                <p14:nvPr/>
              </p14:nvContentPartPr>
              <p14:xfrm>
                <a:off x="1582154" y="5842024"/>
                <a:ext cx="476640" cy="319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72B27B4-D911-442C-B76C-46A6981E6B6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73514" y="5833384"/>
                  <a:ext cx="494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8E0570C-86BD-4756-B067-068F136233B4}"/>
                    </a:ext>
                  </a:extLst>
                </p14:cNvPr>
                <p14:cNvContentPartPr/>
                <p14:nvPr/>
              </p14:nvContentPartPr>
              <p14:xfrm>
                <a:off x="1990034" y="6042904"/>
                <a:ext cx="118080" cy="123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8E0570C-86BD-4756-B067-068F136233B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981394" y="6034264"/>
                  <a:ext cx="13572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ED39347-3F9B-43B0-B18D-BF6BE6335F96}"/>
              </a:ext>
            </a:extLst>
          </p:cNvPr>
          <p:cNvGrpSpPr/>
          <p:nvPr/>
        </p:nvGrpSpPr>
        <p:grpSpPr>
          <a:xfrm>
            <a:off x="2504114" y="5909344"/>
            <a:ext cx="1794240" cy="684000"/>
            <a:chOff x="2504114" y="5909344"/>
            <a:chExt cx="179424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3C9A4CB-C4E1-46CB-ACC7-8ECE69E1ADF5}"/>
                    </a:ext>
                  </a:extLst>
                </p14:cNvPr>
                <p14:cNvContentPartPr/>
                <p14:nvPr/>
              </p14:nvContentPartPr>
              <p14:xfrm>
                <a:off x="2504114" y="5909344"/>
                <a:ext cx="522360" cy="262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3C9A4CB-C4E1-46CB-ACC7-8ECE69E1ADF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95114" y="5900344"/>
                  <a:ext cx="540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D89A71C-B83A-4F44-9D49-D656D70336A3}"/>
                    </a:ext>
                  </a:extLst>
                </p14:cNvPr>
                <p14:cNvContentPartPr/>
                <p14:nvPr/>
              </p14:nvContentPartPr>
              <p14:xfrm>
                <a:off x="3129794" y="6029584"/>
                <a:ext cx="346320" cy="563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D89A71C-B83A-4F44-9D49-D656D70336A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120794" y="6020584"/>
                  <a:ext cx="3639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5C26F2D-F881-463E-B6AD-D8FB98AB293A}"/>
                    </a:ext>
                  </a:extLst>
                </p14:cNvPr>
                <p14:cNvContentPartPr/>
                <p14:nvPr/>
              </p14:nvContentPartPr>
              <p14:xfrm>
                <a:off x="3519314" y="6047584"/>
                <a:ext cx="72000" cy="109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5C26F2D-F881-463E-B6AD-D8FB98AB293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10674" y="6038584"/>
                  <a:ext cx="89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5B926E8-44F7-4F3C-863A-4D834C08E360}"/>
                    </a:ext>
                  </a:extLst>
                </p14:cNvPr>
                <p14:cNvContentPartPr/>
                <p14:nvPr/>
              </p14:nvContentPartPr>
              <p14:xfrm>
                <a:off x="3655034" y="6047584"/>
                <a:ext cx="154800" cy="132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5B926E8-44F7-4F3C-863A-4D834C08E36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646394" y="6038584"/>
                  <a:ext cx="17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2FA6D4C-1CC4-450E-ADDA-9F023D72D235}"/>
                    </a:ext>
                  </a:extLst>
                </p14:cNvPr>
                <p14:cNvContentPartPr/>
                <p14:nvPr/>
              </p14:nvContentPartPr>
              <p14:xfrm>
                <a:off x="3853394" y="6037144"/>
                <a:ext cx="130320" cy="121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2FA6D4C-1CC4-450E-ADDA-9F023D72D2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844394" y="6028504"/>
                  <a:ext cx="147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C8A8287-21E0-4FE7-865E-DD42EC897DB8}"/>
                    </a:ext>
                  </a:extLst>
                </p14:cNvPr>
                <p14:cNvContentPartPr/>
                <p14:nvPr/>
              </p14:nvContentPartPr>
              <p14:xfrm>
                <a:off x="3972914" y="6032464"/>
                <a:ext cx="227160" cy="158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C8A8287-21E0-4FE7-865E-DD42EC897D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964274" y="6023824"/>
                  <a:ext cx="24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8AE121-F4A7-48C1-8800-4EC4B675E9C1}"/>
                    </a:ext>
                  </a:extLst>
                </p14:cNvPr>
                <p14:cNvContentPartPr/>
                <p14:nvPr/>
              </p14:nvContentPartPr>
              <p14:xfrm>
                <a:off x="4297994" y="6198064"/>
                <a:ext cx="360" cy="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8AE121-F4A7-48C1-8800-4EC4B675E9C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89354" y="61894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61EC835-634C-426D-B6A7-F469EE84C47F}"/>
                  </a:ext>
                </a:extLst>
              </p14:cNvPr>
              <p14:cNvContentPartPr/>
              <p14:nvPr/>
            </p14:nvContentPartPr>
            <p14:xfrm>
              <a:off x="3981914" y="4193944"/>
              <a:ext cx="38160" cy="1317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61EC835-634C-426D-B6A7-F469EE84C47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972914" y="4184944"/>
                <a:ext cx="5580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C67D278-A3FE-4F82-8581-68B58DEBDBD4}"/>
              </a:ext>
            </a:extLst>
          </p:cNvPr>
          <p:cNvGrpSpPr/>
          <p:nvPr/>
        </p:nvGrpSpPr>
        <p:grpSpPr>
          <a:xfrm>
            <a:off x="4413554" y="3907384"/>
            <a:ext cx="681120" cy="414720"/>
            <a:chOff x="4413554" y="3907384"/>
            <a:chExt cx="68112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8662EF2-F825-4132-AC27-17E1400C8BD5}"/>
                    </a:ext>
                  </a:extLst>
                </p14:cNvPr>
                <p14:cNvContentPartPr/>
                <p14:nvPr/>
              </p14:nvContentPartPr>
              <p14:xfrm>
                <a:off x="4413554" y="3907384"/>
                <a:ext cx="290880" cy="411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8662EF2-F825-4132-AC27-17E1400C8BD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04554" y="3898744"/>
                  <a:ext cx="3085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71CAE74-4A35-4C36-AAD6-D58049A705A4}"/>
                    </a:ext>
                  </a:extLst>
                </p14:cNvPr>
                <p14:cNvContentPartPr/>
                <p14:nvPr/>
              </p14:nvContentPartPr>
              <p14:xfrm>
                <a:off x="4569794" y="4179544"/>
                <a:ext cx="102600" cy="138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71CAE74-4A35-4C36-AAD6-D58049A705A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60794" y="4170904"/>
                  <a:ext cx="120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EEAE6F1-9C86-4A01-919C-8BD66F85A36A}"/>
                    </a:ext>
                  </a:extLst>
                </p14:cNvPr>
                <p14:cNvContentPartPr/>
                <p14:nvPr/>
              </p14:nvContentPartPr>
              <p14:xfrm>
                <a:off x="4722074" y="4036624"/>
                <a:ext cx="21960" cy="42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EEAE6F1-9C86-4A01-919C-8BD66F85A36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13074" y="4027984"/>
                  <a:ext cx="39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655F910-DD1A-491A-85C1-A32CAEAEA434}"/>
                    </a:ext>
                  </a:extLst>
                </p14:cNvPr>
                <p14:cNvContentPartPr/>
                <p14:nvPr/>
              </p14:nvContentPartPr>
              <p14:xfrm>
                <a:off x="4746194" y="4270264"/>
                <a:ext cx="30240" cy="50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655F910-DD1A-491A-85C1-A32CAEAEA43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737194" y="4261264"/>
                  <a:ext cx="47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B19EDB9-DBB2-49CB-885D-7052D850CA3E}"/>
                    </a:ext>
                  </a:extLst>
                </p14:cNvPr>
                <p14:cNvContentPartPr/>
                <p14:nvPr/>
              </p14:nvContentPartPr>
              <p14:xfrm>
                <a:off x="4840154" y="4139944"/>
                <a:ext cx="224640" cy="177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B19EDB9-DBB2-49CB-885D-7052D850CA3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31514" y="4130944"/>
                  <a:ext cx="242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4A1ECF2-6D7E-490B-A293-E9DB4FDB3DCB}"/>
                    </a:ext>
                  </a:extLst>
                </p14:cNvPr>
                <p14:cNvContentPartPr/>
                <p14:nvPr/>
              </p14:nvContentPartPr>
              <p14:xfrm>
                <a:off x="5077034" y="4290784"/>
                <a:ext cx="17640" cy="31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4A1ECF2-6D7E-490B-A293-E9DB4FDB3D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68034" y="4281784"/>
                  <a:ext cx="3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66E71BE-47CF-4900-9E0A-A3F4FBF64904}"/>
              </a:ext>
            </a:extLst>
          </p:cNvPr>
          <p:cNvGrpSpPr/>
          <p:nvPr/>
        </p:nvGrpSpPr>
        <p:grpSpPr>
          <a:xfrm>
            <a:off x="5336234" y="3998464"/>
            <a:ext cx="2269800" cy="475200"/>
            <a:chOff x="5336234" y="3998464"/>
            <a:chExt cx="226980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308A30A-1E9D-4622-BC95-3BAB38FF0CF8}"/>
                    </a:ext>
                  </a:extLst>
                </p14:cNvPr>
                <p14:cNvContentPartPr/>
                <p14:nvPr/>
              </p14:nvContentPartPr>
              <p14:xfrm>
                <a:off x="5336234" y="4075504"/>
                <a:ext cx="518400" cy="245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308A30A-1E9D-4622-BC95-3BAB38FF0CF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27234" y="4066864"/>
                  <a:ext cx="536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227B853-3900-4924-9563-16461A68EE05}"/>
                    </a:ext>
                  </a:extLst>
                </p14:cNvPr>
                <p14:cNvContentPartPr/>
                <p14:nvPr/>
              </p14:nvContentPartPr>
              <p14:xfrm>
                <a:off x="5748434" y="4263064"/>
                <a:ext cx="178920" cy="168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227B853-3900-4924-9563-16461A68EE0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39794" y="4254064"/>
                  <a:ext cx="196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747107D-5163-4414-803A-F3C1A7755BD6}"/>
                    </a:ext>
                  </a:extLst>
                </p14:cNvPr>
                <p14:cNvContentPartPr/>
                <p14:nvPr/>
              </p14:nvContentPartPr>
              <p14:xfrm>
                <a:off x="5996114" y="4220944"/>
                <a:ext cx="149760" cy="11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747107D-5163-4414-803A-F3C1A7755BD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87114" y="4212304"/>
                  <a:ext cx="167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6E8AD88-CA51-4673-BBDB-1D7242C41EC4}"/>
                    </a:ext>
                  </a:extLst>
                </p14:cNvPr>
                <p14:cNvContentPartPr/>
                <p14:nvPr/>
              </p14:nvContentPartPr>
              <p14:xfrm>
                <a:off x="6218954" y="4117624"/>
                <a:ext cx="384840" cy="231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6E8AD88-CA51-4673-BBDB-1D7242C41EC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10314" y="4108624"/>
                  <a:ext cx="402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8807AC7-69A7-4798-973F-564394063D4E}"/>
                    </a:ext>
                  </a:extLst>
                </p14:cNvPr>
                <p14:cNvContentPartPr/>
                <p14:nvPr/>
              </p14:nvContentPartPr>
              <p14:xfrm>
                <a:off x="6632954" y="4322464"/>
                <a:ext cx="34560" cy="151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8807AC7-69A7-4798-973F-564394063D4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623954" y="4313464"/>
                  <a:ext cx="5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95AB12-E0F8-4EBD-8397-060E12782FB5}"/>
                    </a:ext>
                  </a:extLst>
                </p14:cNvPr>
                <p14:cNvContentPartPr/>
                <p14:nvPr/>
              </p14:nvContentPartPr>
              <p14:xfrm>
                <a:off x="6829874" y="4172344"/>
                <a:ext cx="164520" cy="18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95AB12-E0F8-4EBD-8397-060E12782FB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21234" y="4163704"/>
                  <a:ext cx="182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CEDA886-1395-473C-ADDB-5431423AAB08}"/>
                    </a:ext>
                  </a:extLst>
                </p14:cNvPr>
                <p14:cNvContentPartPr/>
                <p14:nvPr/>
              </p14:nvContentPartPr>
              <p14:xfrm>
                <a:off x="6782714" y="4279624"/>
                <a:ext cx="194400" cy="16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CEDA886-1395-473C-ADDB-5431423AAB0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73714" y="4270984"/>
                  <a:ext cx="212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A3E962A-98F0-4A80-ABD1-EBFAAF11957B}"/>
                    </a:ext>
                  </a:extLst>
                </p14:cNvPr>
                <p14:cNvContentPartPr/>
                <p14:nvPr/>
              </p14:nvContentPartPr>
              <p14:xfrm>
                <a:off x="7059194" y="4181704"/>
                <a:ext cx="203040" cy="157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A3E962A-98F0-4A80-ABD1-EBFAAF11957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50194" y="4172704"/>
                  <a:ext cx="220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830FF63-DB96-47AF-8274-751BB7D29ADB}"/>
                    </a:ext>
                  </a:extLst>
                </p14:cNvPr>
                <p14:cNvContentPartPr/>
                <p14:nvPr/>
              </p14:nvContentPartPr>
              <p14:xfrm>
                <a:off x="7379234" y="3998464"/>
                <a:ext cx="226800" cy="460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830FF63-DB96-47AF-8274-751BB7D29A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70234" y="3989824"/>
                  <a:ext cx="24444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0FC6CA3-EC96-4DA8-9F5B-C4D9DF21C1C6}"/>
              </a:ext>
            </a:extLst>
          </p:cNvPr>
          <p:cNvGrpSpPr/>
          <p:nvPr/>
        </p:nvGrpSpPr>
        <p:grpSpPr>
          <a:xfrm>
            <a:off x="7829234" y="3932224"/>
            <a:ext cx="933120" cy="470160"/>
            <a:chOff x="7829234" y="3932224"/>
            <a:chExt cx="93312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2794A0-2ED0-486F-94D7-3BED77ADAB42}"/>
                    </a:ext>
                  </a:extLst>
                </p14:cNvPr>
                <p14:cNvContentPartPr/>
                <p14:nvPr/>
              </p14:nvContentPartPr>
              <p14:xfrm>
                <a:off x="7829234" y="4107904"/>
                <a:ext cx="162720" cy="214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2794A0-2ED0-486F-94D7-3BED77ADAB4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820234" y="4098904"/>
                  <a:ext cx="180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EC773E2-DB12-46D5-A65A-37107A883E70}"/>
                    </a:ext>
                  </a:extLst>
                </p14:cNvPr>
                <p14:cNvContentPartPr/>
                <p14:nvPr/>
              </p14:nvContentPartPr>
              <p14:xfrm>
                <a:off x="8005994" y="4100704"/>
                <a:ext cx="182160" cy="208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EC773E2-DB12-46D5-A65A-37107A883E7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96994" y="4092064"/>
                  <a:ext cx="199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314B2D1-E28A-4245-AB41-0A849BA5D116}"/>
                    </a:ext>
                  </a:extLst>
                </p14:cNvPr>
                <p14:cNvContentPartPr/>
                <p14:nvPr/>
              </p14:nvContentPartPr>
              <p14:xfrm>
                <a:off x="8287874" y="4290784"/>
                <a:ext cx="23760" cy="15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314B2D1-E28A-4245-AB41-0A849BA5D1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79234" y="4281784"/>
                  <a:ext cx="41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76A2CA7-3D42-40DA-8440-7A83B0C3EC58}"/>
                    </a:ext>
                  </a:extLst>
                </p14:cNvPr>
                <p14:cNvContentPartPr/>
                <p14:nvPr/>
              </p14:nvContentPartPr>
              <p14:xfrm>
                <a:off x="8458514" y="4029064"/>
                <a:ext cx="122040" cy="262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76A2CA7-3D42-40DA-8440-7A83B0C3EC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49514" y="4020064"/>
                  <a:ext cx="139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33D29EA-5DCD-4A1A-A4AB-8743891C2C38}"/>
                    </a:ext>
                  </a:extLst>
                </p14:cNvPr>
                <p14:cNvContentPartPr/>
                <p14:nvPr/>
              </p14:nvContentPartPr>
              <p14:xfrm>
                <a:off x="8585954" y="3932224"/>
                <a:ext cx="169200" cy="3776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33D29EA-5DCD-4A1A-A4AB-8743891C2C3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577314" y="3923584"/>
                  <a:ext cx="186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916451B-FABD-4825-B1B9-6D21B27B9E53}"/>
                    </a:ext>
                  </a:extLst>
                </p14:cNvPr>
                <p14:cNvContentPartPr/>
                <p14:nvPr/>
              </p14:nvContentPartPr>
              <p14:xfrm>
                <a:off x="8470754" y="4167304"/>
                <a:ext cx="189360" cy="295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916451B-FABD-4825-B1B9-6D21B27B9E5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2114" y="4158664"/>
                  <a:ext cx="207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A62EBC5-53F5-4522-A3CE-8B3C215D6A51}"/>
                    </a:ext>
                  </a:extLst>
                </p14:cNvPr>
                <p14:cNvContentPartPr/>
                <p14:nvPr/>
              </p14:nvContentPartPr>
              <p14:xfrm>
                <a:off x="8724914" y="4297264"/>
                <a:ext cx="37440" cy="105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A62EBC5-53F5-4522-A3CE-8B3C215D6A5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16274" y="4288264"/>
                  <a:ext cx="5508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160E09B-7F1D-4921-B6EB-DC6B2958389D}"/>
                  </a:ext>
                </a:extLst>
              </p14:cNvPr>
              <p14:cNvContentPartPr/>
              <p14:nvPr/>
            </p14:nvContentPartPr>
            <p14:xfrm>
              <a:off x="8993114" y="4081264"/>
              <a:ext cx="20880" cy="126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160E09B-7F1D-4921-B6EB-DC6B2958389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984474" y="4072624"/>
                <a:ext cx="38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3246BF2-1139-4466-9401-E1CDAACDE508}"/>
                  </a:ext>
                </a:extLst>
              </p14:cNvPr>
              <p14:cNvContentPartPr/>
              <p14:nvPr/>
            </p14:nvContentPartPr>
            <p14:xfrm>
              <a:off x="8963954" y="4231384"/>
              <a:ext cx="36720" cy="82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3246BF2-1139-4466-9401-E1CDAACDE508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955314" y="4222384"/>
                <a:ext cx="543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A1DEA40-9198-48C3-9831-829A36A4638C}"/>
              </a:ext>
            </a:extLst>
          </p:cNvPr>
          <p:cNvGrpSpPr/>
          <p:nvPr/>
        </p:nvGrpSpPr>
        <p:grpSpPr>
          <a:xfrm>
            <a:off x="9239354" y="4040224"/>
            <a:ext cx="1379160" cy="441000"/>
            <a:chOff x="9239354" y="4040224"/>
            <a:chExt cx="137916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2D37D44-C3DB-43B5-A338-456138CBF340}"/>
                    </a:ext>
                  </a:extLst>
                </p14:cNvPr>
                <p14:cNvContentPartPr/>
                <p14:nvPr/>
              </p14:nvContentPartPr>
              <p14:xfrm>
                <a:off x="9239354" y="4040224"/>
                <a:ext cx="462240" cy="246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2D37D44-C3DB-43B5-A338-456138CBF34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30354" y="4031584"/>
                  <a:ext cx="479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FD42BC3-B16E-425D-B1F3-57AA31F67575}"/>
                    </a:ext>
                  </a:extLst>
                </p14:cNvPr>
                <p14:cNvContentPartPr/>
                <p14:nvPr/>
              </p14:nvContentPartPr>
              <p14:xfrm>
                <a:off x="9633194" y="4306264"/>
                <a:ext cx="196920" cy="162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FD42BC3-B16E-425D-B1F3-57AA31F6757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624194" y="4297624"/>
                  <a:ext cx="214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8E6093D-3C82-4F24-BC92-4F65443D0CE4}"/>
                    </a:ext>
                  </a:extLst>
                </p14:cNvPr>
                <p14:cNvContentPartPr/>
                <p14:nvPr/>
              </p14:nvContentPartPr>
              <p14:xfrm>
                <a:off x="9912914" y="4139224"/>
                <a:ext cx="155520" cy="493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8E6093D-3C82-4F24-BC92-4F65443D0CE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03914" y="4130224"/>
                  <a:ext cx="173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AA0224-B819-47C4-91BD-57C6C61D028A}"/>
                    </a:ext>
                  </a:extLst>
                </p14:cNvPr>
                <p14:cNvContentPartPr/>
                <p14:nvPr/>
              </p14:nvContentPartPr>
              <p14:xfrm>
                <a:off x="10119194" y="4056424"/>
                <a:ext cx="414000" cy="238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AA0224-B819-47C4-91BD-57C6C61D028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110194" y="4047424"/>
                  <a:ext cx="431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D70504F-2BB4-412A-8885-FC622F109B7C}"/>
                    </a:ext>
                  </a:extLst>
                </p14:cNvPr>
                <p14:cNvContentPartPr/>
                <p14:nvPr/>
              </p14:nvContentPartPr>
              <p14:xfrm>
                <a:off x="10586474" y="4314184"/>
                <a:ext cx="32040" cy="167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D70504F-2BB4-412A-8885-FC622F109B7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77474" y="4305184"/>
                  <a:ext cx="496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3EEBFE3-F373-4A96-9CCE-6A60CFB1445D}"/>
              </a:ext>
            </a:extLst>
          </p:cNvPr>
          <p:cNvGrpSpPr/>
          <p:nvPr/>
        </p:nvGrpSpPr>
        <p:grpSpPr>
          <a:xfrm>
            <a:off x="10819034" y="4112944"/>
            <a:ext cx="571680" cy="214920"/>
            <a:chOff x="10819034" y="4112944"/>
            <a:chExt cx="5716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BA2BC4D-6D4B-435C-A44B-CA3DB7A38E6A}"/>
                    </a:ext>
                  </a:extLst>
                </p14:cNvPr>
                <p14:cNvContentPartPr/>
                <p14:nvPr/>
              </p14:nvContentPartPr>
              <p14:xfrm>
                <a:off x="10819034" y="4112944"/>
                <a:ext cx="246600" cy="172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BA2BC4D-6D4B-435C-A44B-CA3DB7A38E6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810394" y="4104304"/>
                  <a:ext cx="264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B43C79A-6FBF-43B8-93B8-A6192AEC2248}"/>
                    </a:ext>
                  </a:extLst>
                </p14:cNvPr>
                <p14:cNvContentPartPr/>
                <p14:nvPr/>
              </p14:nvContentPartPr>
              <p14:xfrm>
                <a:off x="11164994" y="4148584"/>
                <a:ext cx="225720" cy="1792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B43C79A-6FBF-43B8-93B8-A6192AEC22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155994" y="4139584"/>
                  <a:ext cx="24336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8A69D04-44A3-4128-BB46-4C108EAEF999}"/>
                  </a:ext>
                </a:extLst>
              </p14:cNvPr>
              <p14:cNvContentPartPr/>
              <p14:nvPr/>
            </p14:nvContentPartPr>
            <p14:xfrm>
              <a:off x="6184034" y="4881544"/>
              <a:ext cx="96480" cy="1695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8A69D04-44A3-4128-BB46-4C108EAEF999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6175394" y="4872544"/>
                <a:ext cx="11412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07BC6B3-3917-461A-99CF-DB48E468FD72}"/>
              </a:ext>
            </a:extLst>
          </p:cNvPr>
          <p:cNvGrpSpPr/>
          <p:nvPr/>
        </p:nvGrpSpPr>
        <p:grpSpPr>
          <a:xfrm>
            <a:off x="6484994" y="4647904"/>
            <a:ext cx="329400" cy="354240"/>
            <a:chOff x="6484994" y="4647904"/>
            <a:chExt cx="32940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90ECF07-FE2C-4974-968F-65928C12429E}"/>
                    </a:ext>
                  </a:extLst>
                </p14:cNvPr>
                <p14:cNvContentPartPr/>
                <p14:nvPr/>
              </p14:nvContentPartPr>
              <p14:xfrm>
                <a:off x="6484994" y="4647904"/>
                <a:ext cx="258840" cy="233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90ECF07-FE2C-4974-968F-65928C12429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475994" y="4638904"/>
                  <a:ext cx="276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22278B8-4500-48E2-AD70-2DE532BDAA8B}"/>
                    </a:ext>
                  </a:extLst>
                </p14:cNvPr>
                <p14:cNvContentPartPr/>
                <p14:nvPr/>
              </p14:nvContentPartPr>
              <p14:xfrm>
                <a:off x="6776234" y="4843384"/>
                <a:ext cx="38160" cy="158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22278B8-4500-48E2-AD70-2DE532BDAA8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767234" y="4834744"/>
                  <a:ext cx="558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6CF1ABA-C4D2-41F6-9A12-E54A18EA0006}"/>
              </a:ext>
            </a:extLst>
          </p:cNvPr>
          <p:cNvGrpSpPr/>
          <p:nvPr/>
        </p:nvGrpSpPr>
        <p:grpSpPr>
          <a:xfrm>
            <a:off x="7041914" y="4657264"/>
            <a:ext cx="804600" cy="194040"/>
            <a:chOff x="7041914" y="4657264"/>
            <a:chExt cx="80460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869F039-B889-4C0B-9569-29558B45A34C}"/>
                    </a:ext>
                  </a:extLst>
                </p14:cNvPr>
                <p14:cNvContentPartPr/>
                <p14:nvPr/>
              </p14:nvContentPartPr>
              <p14:xfrm>
                <a:off x="7072154" y="4723144"/>
                <a:ext cx="114120" cy="2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869F039-B889-4C0B-9569-29558B45A34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63514" y="4714504"/>
                  <a:ext cx="13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9D6BEA4-C3D3-44F4-8426-7BB145DB0F45}"/>
                    </a:ext>
                  </a:extLst>
                </p14:cNvPr>
                <p14:cNvContentPartPr/>
                <p14:nvPr/>
              </p14:nvContentPartPr>
              <p14:xfrm>
                <a:off x="7041914" y="4797664"/>
                <a:ext cx="172440" cy="23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9D6BEA4-C3D3-44F4-8426-7BB145DB0F4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32914" y="4788664"/>
                  <a:ext cx="190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A5E617F-BFBC-4384-AEF7-E6DA699B852A}"/>
                    </a:ext>
                  </a:extLst>
                </p14:cNvPr>
                <p14:cNvContentPartPr/>
                <p14:nvPr/>
              </p14:nvContentPartPr>
              <p14:xfrm>
                <a:off x="7360154" y="4657264"/>
                <a:ext cx="263160" cy="1929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A5E617F-BFBC-4384-AEF7-E6DA699B852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51154" y="4648264"/>
                  <a:ext cx="28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F65A73B-D94D-4F57-8D7F-03E3E5485B4E}"/>
                    </a:ext>
                  </a:extLst>
                </p14:cNvPr>
                <p14:cNvContentPartPr/>
                <p14:nvPr/>
              </p14:nvContentPartPr>
              <p14:xfrm>
                <a:off x="7695314" y="4696504"/>
                <a:ext cx="151200" cy="154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F65A73B-D94D-4F57-8D7F-03E3E5485B4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86674" y="4687864"/>
                  <a:ext cx="168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007DBFD-9BA2-49B5-BEFA-17EF6A565B89}"/>
                  </a:ext>
                </a:extLst>
              </p14:cNvPr>
              <p14:cNvContentPartPr/>
              <p14:nvPr/>
            </p14:nvContentPartPr>
            <p14:xfrm>
              <a:off x="5897114" y="5525224"/>
              <a:ext cx="137880" cy="20412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007DBFD-9BA2-49B5-BEFA-17EF6A565B89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888474" y="5516584"/>
                <a:ext cx="15552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BBA0E4A-7423-4CB1-95BE-7591E136F20D}"/>
              </a:ext>
            </a:extLst>
          </p:cNvPr>
          <p:cNvGrpSpPr/>
          <p:nvPr/>
        </p:nvGrpSpPr>
        <p:grpSpPr>
          <a:xfrm>
            <a:off x="6253874" y="5311384"/>
            <a:ext cx="1556640" cy="327600"/>
            <a:chOff x="6253874" y="5311384"/>
            <a:chExt cx="155664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4A41244-6725-4D2A-97CE-16073A687D93}"/>
                    </a:ext>
                  </a:extLst>
                </p14:cNvPr>
                <p14:cNvContentPartPr/>
                <p14:nvPr/>
              </p14:nvContentPartPr>
              <p14:xfrm>
                <a:off x="6253874" y="5311384"/>
                <a:ext cx="246600" cy="215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4A41244-6725-4D2A-97CE-16073A687D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244874" y="5302384"/>
                  <a:ext cx="26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7AE1324-81C9-488D-9A84-23ED7CA3A232}"/>
                    </a:ext>
                  </a:extLst>
                </p14:cNvPr>
                <p14:cNvContentPartPr/>
                <p14:nvPr/>
              </p14:nvContentPartPr>
              <p14:xfrm>
                <a:off x="6481034" y="5478064"/>
                <a:ext cx="171000" cy="160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7AE1324-81C9-488D-9A84-23ED7CA3A2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72034" y="5469424"/>
                  <a:ext cx="18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04714A6-F3DF-4343-84A0-21CF467204FC}"/>
                    </a:ext>
                  </a:extLst>
                </p14:cNvPr>
                <p14:cNvContentPartPr/>
                <p14:nvPr/>
              </p14:nvContentPartPr>
              <p14:xfrm>
                <a:off x="6819434" y="5370064"/>
                <a:ext cx="125280" cy="327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04714A6-F3DF-4343-84A0-21CF467204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10434" y="5361424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C8CCB06-149A-4633-B4FA-6A53DB3F9D1F}"/>
                    </a:ext>
                  </a:extLst>
                </p14:cNvPr>
                <p14:cNvContentPartPr/>
                <p14:nvPr/>
              </p14:nvContentPartPr>
              <p14:xfrm>
                <a:off x="6783434" y="5465104"/>
                <a:ext cx="265320" cy="48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C8CCB06-149A-4633-B4FA-6A53DB3F9D1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774434" y="5456464"/>
                  <a:ext cx="282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FECF1F9-1082-4191-A4C4-F407B7C77908}"/>
                    </a:ext>
                  </a:extLst>
                </p14:cNvPr>
                <p14:cNvContentPartPr/>
                <p14:nvPr/>
              </p14:nvContentPartPr>
              <p14:xfrm>
                <a:off x="7216874" y="5321104"/>
                <a:ext cx="340920" cy="203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FECF1F9-1082-4191-A4C4-F407B7C7790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208234" y="5312104"/>
                  <a:ext cx="358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0E5171-4E8E-429C-A578-F5DA5F385620}"/>
                    </a:ext>
                  </a:extLst>
                </p14:cNvPr>
                <p14:cNvContentPartPr/>
                <p14:nvPr/>
              </p14:nvContentPartPr>
              <p14:xfrm>
                <a:off x="7635914" y="5393464"/>
                <a:ext cx="174600" cy="1522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0E5171-4E8E-429C-A578-F5DA5F3856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26914" y="5384464"/>
                  <a:ext cx="19224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0656634D-45DD-416C-940A-ADA7027C425D}"/>
                  </a:ext>
                </a:extLst>
              </p14:cNvPr>
              <p14:cNvContentPartPr/>
              <p14:nvPr/>
            </p14:nvContentPartPr>
            <p14:xfrm>
              <a:off x="7138034" y="2308624"/>
              <a:ext cx="195120" cy="10195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0656634D-45DD-416C-940A-ADA7027C425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129394" y="2299624"/>
                <a:ext cx="21276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54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4951185-8C70-4F88-B784-CF774C16F017}"/>
              </a:ext>
            </a:extLst>
          </p:cNvPr>
          <p:cNvGrpSpPr/>
          <p:nvPr/>
        </p:nvGrpSpPr>
        <p:grpSpPr>
          <a:xfrm>
            <a:off x="721754" y="476224"/>
            <a:ext cx="647640" cy="304200"/>
            <a:chOff x="721754" y="476224"/>
            <a:chExt cx="6476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856BA8-6831-421E-98DD-6DE539CBDFEF}"/>
                    </a:ext>
                  </a:extLst>
                </p14:cNvPr>
                <p14:cNvContentPartPr/>
                <p14:nvPr/>
              </p14:nvContentPartPr>
              <p14:xfrm>
                <a:off x="721754" y="476224"/>
                <a:ext cx="384840" cy="304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856BA8-6831-421E-98DD-6DE539CBDF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3114" y="467224"/>
                  <a:ext cx="402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ADEDF92-759C-415F-8A6B-DAE69B632BC3}"/>
                    </a:ext>
                  </a:extLst>
                </p14:cNvPr>
                <p14:cNvContentPartPr/>
                <p14:nvPr/>
              </p14:nvContentPartPr>
              <p14:xfrm>
                <a:off x="737594" y="616264"/>
                <a:ext cx="346320" cy="7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ADEDF92-759C-415F-8A6B-DAE69B632B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8594" y="607624"/>
                  <a:ext cx="36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71615C-BC20-42B0-9E93-316252863038}"/>
                    </a:ext>
                  </a:extLst>
                </p14:cNvPr>
                <p14:cNvContentPartPr/>
                <p14:nvPr/>
              </p14:nvContentPartPr>
              <p14:xfrm>
                <a:off x="1195874" y="594304"/>
                <a:ext cx="15408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71615C-BC20-42B0-9E93-3162528630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6874" y="585664"/>
                  <a:ext cx="17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D40489-2D5E-4EC1-9EE4-D41F57D93B18}"/>
                    </a:ext>
                  </a:extLst>
                </p14:cNvPr>
                <p14:cNvContentPartPr/>
                <p14:nvPr/>
              </p14:nvContentPartPr>
              <p14:xfrm>
                <a:off x="1249514" y="681064"/>
                <a:ext cx="119880" cy="10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D40489-2D5E-4EC1-9EE4-D41F57D93B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0514" y="672424"/>
                  <a:ext cx="1375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E4915A-2D46-4745-887F-02A9BFE8C0F1}"/>
                  </a:ext>
                </a:extLst>
              </p14:cNvPr>
              <p14:cNvContentPartPr/>
              <p14:nvPr/>
            </p14:nvContentPartPr>
            <p14:xfrm>
              <a:off x="1928474" y="385144"/>
              <a:ext cx="174600" cy="450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E4915A-2D46-4745-887F-02A9BFE8C0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9834" y="376144"/>
                <a:ext cx="192240" cy="46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3A80717-A07A-4D44-A547-F52D0C94A298}"/>
              </a:ext>
            </a:extLst>
          </p:cNvPr>
          <p:cNvGrpSpPr/>
          <p:nvPr/>
        </p:nvGrpSpPr>
        <p:grpSpPr>
          <a:xfrm>
            <a:off x="2329154" y="338344"/>
            <a:ext cx="3081240" cy="479880"/>
            <a:chOff x="2329154" y="338344"/>
            <a:chExt cx="30812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C0DF5D-3F5E-48B3-A102-1DC07F7BFDB2}"/>
                    </a:ext>
                  </a:extLst>
                </p14:cNvPr>
                <p14:cNvContentPartPr/>
                <p14:nvPr/>
              </p14:nvContentPartPr>
              <p14:xfrm>
                <a:off x="2329154" y="475504"/>
                <a:ext cx="278640" cy="22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C0DF5D-3F5E-48B3-A102-1DC07F7BFD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0154" y="466864"/>
                  <a:ext cx="296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F446D1-461B-4703-ACD1-781216ADAE50}"/>
                    </a:ext>
                  </a:extLst>
                </p14:cNvPr>
                <p14:cNvContentPartPr/>
                <p14:nvPr/>
              </p14:nvContentPartPr>
              <p14:xfrm>
                <a:off x="2589794" y="467584"/>
                <a:ext cx="329400" cy="267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F446D1-461B-4703-ACD1-781216ADAE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0794" y="458944"/>
                  <a:ext cx="347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845C0F-4B1D-42CB-8013-672F4E2AB067}"/>
                    </a:ext>
                  </a:extLst>
                </p14:cNvPr>
                <p14:cNvContentPartPr/>
                <p14:nvPr/>
              </p14:nvContentPartPr>
              <p14:xfrm>
                <a:off x="2971394" y="699064"/>
                <a:ext cx="26280" cy="5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845C0F-4B1D-42CB-8013-672F4E2AB0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62394" y="690424"/>
                  <a:ext cx="4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420B05-E048-452A-8F39-5AB9692484EB}"/>
                    </a:ext>
                  </a:extLst>
                </p14:cNvPr>
                <p14:cNvContentPartPr/>
                <p14:nvPr/>
              </p14:nvContentPartPr>
              <p14:xfrm>
                <a:off x="3146354" y="518344"/>
                <a:ext cx="91440" cy="24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420B05-E048-452A-8F39-5AB9692484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7714" y="509344"/>
                  <a:ext cx="109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CB7127-6D22-41D5-BB23-6A8F9BFA42F6}"/>
                    </a:ext>
                  </a:extLst>
                </p14:cNvPr>
                <p14:cNvContentPartPr/>
                <p14:nvPr/>
              </p14:nvContentPartPr>
              <p14:xfrm>
                <a:off x="3385754" y="629224"/>
                <a:ext cx="161280" cy="2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CB7127-6D22-41D5-BB23-6A8F9BFA42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6754" y="620584"/>
                  <a:ext cx="178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889DC0-4BB5-4A53-8040-89B74992B59E}"/>
                    </a:ext>
                  </a:extLst>
                </p14:cNvPr>
                <p14:cNvContentPartPr/>
                <p14:nvPr/>
              </p14:nvContentPartPr>
              <p14:xfrm>
                <a:off x="3770234" y="532384"/>
                <a:ext cx="239400" cy="206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889DC0-4BB5-4A53-8040-89B74992B5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1234" y="523744"/>
                  <a:ext cx="257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1F2A6D-3EC0-41F8-9EBF-13BD0F5E7B68}"/>
                    </a:ext>
                  </a:extLst>
                </p14:cNvPr>
                <p14:cNvContentPartPr/>
                <p14:nvPr/>
              </p14:nvContentPartPr>
              <p14:xfrm>
                <a:off x="4049954" y="508264"/>
                <a:ext cx="200520" cy="24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1F2A6D-3EC0-41F8-9EBF-13BD0F5E7B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1314" y="499624"/>
                  <a:ext cx="218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EAB568-4C8C-48CB-98CC-EA4F2EAEE953}"/>
                    </a:ext>
                  </a:extLst>
                </p14:cNvPr>
                <p14:cNvContentPartPr/>
                <p14:nvPr/>
              </p14:nvContentPartPr>
              <p14:xfrm>
                <a:off x="4338674" y="696544"/>
                <a:ext cx="18000" cy="24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EAB568-4C8C-48CB-98CC-EA4F2EAEE9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30034" y="687904"/>
                  <a:ext cx="35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6E9945-2D10-4177-A1C7-9E1F63C125FB}"/>
                    </a:ext>
                  </a:extLst>
                </p14:cNvPr>
                <p14:cNvContentPartPr/>
                <p14:nvPr/>
              </p14:nvContentPartPr>
              <p14:xfrm>
                <a:off x="4461794" y="490984"/>
                <a:ext cx="241920" cy="28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6E9945-2D10-4177-A1C7-9E1F63C12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3154" y="482344"/>
                  <a:ext cx="259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A65F6B-7E8F-43C7-8289-F392AE03BA70}"/>
                    </a:ext>
                  </a:extLst>
                </p14:cNvPr>
                <p14:cNvContentPartPr/>
                <p14:nvPr/>
              </p14:nvContentPartPr>
              <p14:xfrm>
                <a:off x="4766714" y="338344"/>
                <a:ext cx="244800" cy="47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A65F6B-7E8F-43C7-8289-F392AE03BA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8074" y="329704"/>
                  <a:ext cx="2624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57ABB0-FBA4-408E-A6AF-2EACF18090FB}"/>
                    </a:ext>
                  </a:extLst>
                </p14:cNvPr>
                <p14:cNvContentPartPr/>
                <p14:nvPr/>
              </p14:nvContentPartPr>
              <p14:xfrm>
                <a:off x="5196554" y="564784"/>
                <a:ext cx="213840" cy="27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57ABB0-FBA4-408E-A6AF-2EACF18090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87914" y="556144"/>
                  <a:ext cx="23148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EA9FD8B-84D9-4374-8426-2C8F947B09DB}"/>
                  </a:ext>
                </a:extLst>
              </p14:cNvPr>
              <p14:cNvContentPartPr/>
              <p14:nvPr/>
            </p14:nvContentPartPr>
            <p14:xfrm>
              <a:off x="5648714" y="503224"/>
              <a:ext cx="273600" cy="239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EA9FD8B-84D9-4374-8426-2C8F947B09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0074" y="494584"/>
                <a:ext cx="291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D71446F-DCBC-4B0A-B3F7-741BF6589861}"/>
                  </a:ext>
                </a:extLst>
              </p14:cNvPr>
              <p14:cNvContentPartPr/>
              <p14:nvPr/>
            </p14:nvContentPartPr>
            <p14:xfrm>
              <a:off x="2116754" y="1047904"/>
              <a:ext cx="3795840" cy="114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D71446F-DCBC-4B0A-B3F7-741BF65898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8114" y="1039264"/>
                <a:ext cx="3813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26DF05-0B78-41CB-8713-758095B5352E}"/>
                  </a:ext>
                </a:extLst>
              </p14:cNvPr>
              <p14:cNvContentPartPr/>
              <p14:nvPr/>
            </p14:nvContentPartPr>
            <p14:xfrm>
              <a:off x="2306114" y="1275424"/>
              <a:ext cx="2396160" cy="732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26DF05-0B78-41CB-8713-758095B5352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97474" y="1266424"/>
                <a:ext cx="24138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D5AC9E3-B892-4FB4-98EE-A01DF05C3F56}"/>
                  </a:ext>
                </a:extLst>
              </p14:cNvPr>
              <p14:cNvContentPartPr/>
              <p14:nvPr/>
            </p14:nvContentPartPr>
            <p14:xfrm>
              <a:off x="2928554" y="1442464"/>
              <a:ext cx="13320" cy="5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D5AC9E3-B892-4FB4-98EE-A01DF05C3F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19914" y="1433464"/>
                <a:ext cx="3096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2F60738-5866-428B-9AF1-27009029CB52}"/>
              </a:ext>
            </a:extLst>
          </p:cNvPr>
          <p:cNvGrpSpPr/>
          <p:nvPr/>
        </p:nvGrpSpPr>
        <p:grpSpPr>
          <a:xfrm>
            <a:off x="2757194" y="1391344"/>
            <a:ext cx="2007000" cy="649080"/>
            <a:chOff x="2757194" y="1391344"/>
            <a:chExt cx="200700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5E21F9-6D29-4B98-B711-054E7669FE9F}"/>
                    </a:ext>
                  </a:extLst>
                </p14:cNvPr>
                <p14:cNvContentPartPr/>
                <p14:nvPr/>
              </p14:nvContentPartPr>
              <p14:xfrm>
                <a:off x="2757194" y="1435264"/>
                <a:ext cx="134640" cy="13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5E21F9-6D29-4B98-B711-054E7669FE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48554" y="1426264"/>
                  <a:ext cx="152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5D64B8-6687-47EE-A09E-91F1A676CB80}"/>
                    </a:ext>
                  </a:extLst>
                </p14:cNvPr>
                <p14:cNvContentPartPr/>
                <p14:nvPr/>
              </p14:nvContentPartPr>
              <p14:xfrm>
                <a:off x="2863394" y="1415824"/>
                <a:ext cx="102960" cy="23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5D64B8-6687-47EE-A09E-91F1A676CB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4394" y="1407184"/>
                  <a:ext cx="120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D4DF75-4576-451B-84B5-461DDE6032DF}"/>
                    </a:ext>
                  </a:extLst>
                </p14:cNvPr>
                <p14:cNvContentPartPr/>
                <p14:nvPr/>
              </p14:nvContentPartPr>
              <p14:xfrm>
                <a:off x="2982554" y="1609864"/>
                <a:ext cx="5040" cy="19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D4DF75-4576-451B-84B5-461DDE6032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3554" y="1600864"/>
                  <a:ext cx="2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75BD15-7CE9-40BA-9FAD-2CD7581986BD}"/>
                    </a:ext>
                  </a:extLst>
                </p14:cNvPr>
                <p14:cNvContentPartPr/>
                <p14:nvPr/>
              </p14:nvContentPartPr>
              <p14:xfrm>
                <a:off x="3097754" y="1485304"/>
                <a:ext cx="67320" cy="166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75BD15-7CE9-40BA-9FAD-2CD7581986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89114" y="1476664"/>
                  <a:ext cx="84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9CBC0C-E2AA-41CE-AE24-041523218823}"/>
                    </a:ext>
                  </a:extLst>
                </p14:cNvPr>
                <p14:cNvContentPartPr/>
                <p14:nvPr/>
              </p14:nvContentPartPr>
              <p14:xfrm>
                <a:off x="3288554" y="1391344"/>
                <a:ext cx="162720" cy="9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9CBC0C-E2AA-41CE-AE24-0415232188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9914" y="1382704"/>
                  <a:ext cx="18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4617E5-2579-4218-A762-7E5268F46D20}"/>
                    </a:ext>
                  </a:extLst>
                </p14:cNvPr>
                <p14:cNvContentPartPr/>
                <p14:nvPr/>
              </p14:nvContentPartPr>
              <p14:xfrm>
                <a:off x="2784554" y="1749544"/>
                <a:ext cx="442440" cy="68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4617E5-2579-4218-A762-7E5268F46D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75554" y="1740544"/>
                  <a:ext cx="460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FE39D5-64C1-4607-8AB2-518F069317BC}"/>
                    </a:ext>
                  </a:extLst>
                </p14:cNvPr>
                <p14:cNvContentPartPr/>
                <p14:nvPr/>
              </p14:nvContentPartPr>
              <p14:xfrm>
                <a:off x="2846474" y="1856104"/>
                <a:ext cx="241920" cy="162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FE39D5-64C1-4607-8AB2-518F069317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37834" y="1847104"/>
                  <a:ext cx="259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F7F8DD-1B5E-4C8A-8926-2F47F5E039BC}"/>
                    </a:ext>
                  </a:extLst>
                </p14:cNvPr>
                <p14:cNvContentPartPr/>
                <p14:nvPr/>
              </p14:nvContentPartPr>
              <p14:xfrm>
                <a:off x="3143114" y="1898224"/>
                <a:ext cx="114480" cy="12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F7F8DD-1B5E-4C8A-8926-2F47F5E039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34114" y="1889584"/>
                  <a:ext cx="13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30D535-8B85-4500-A558-61A99294C9B7}"/>
                    </a:ext>
                  </a:extLst>
                </p14:cNvPr>
                <p14:cNvContentPartPr/>
                <p14:nvPr/>
              </p14:nvContentPartPr>
              <p14:xfrm>
                <a:off x="3522554" y="1692664"/>
                <a:ext cx="216720" cy="4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30D535-8B85-4500-A558-61A99294C9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3914" y="1683664"/>
                  <a:ext cx="234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CD7D24-0A82-4633-8926-885D255DCC7E}"/>
                    </a:ext>
                  </a:extLst>
                </p14:cNvPr>
                <p14:cNvContentPartPr/>
                <p14:nvPr/>
              </p14:nvContentPartPr>
              <p14:xfrm>
                <a:off x="3615074" y="1611304"/>
                <a:ext cx="45360" cy="178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CD7D24-0A82-4633-8926-885D255DCC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6074" y="1602304"/>
                  <a:ext cx="63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A66F1E-0342-4755-A868-23778A2FD3DF}"/>
                    </a:ext>
                  </a:extLst>
                </p14:cNvPr>
                <p14:cNvContentPartPr/>
                <p14:nvPr/>
              </p14:nvContentPartPr>
              <p14:xfrm>
                <a:off x="3984794" y="1434184"/>
                <a:ext cx="251640" cy="225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A66F1E-0342-4755-A868-23778A2FD3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5794" y="1425544"/>
                  <a:ext cx="269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D614E9-E612-46CE-8AAF-FA9761FF2610}"/>
                    </a:ext>
                  </a:extLst>
                </p14:cNvPr>
                <p14:cNvContentPartPr/>
                <p14:nvPr/>
              </p14:nvContentPartPr>
              <p14:xfrm>
                <a:off x="4265954" y="1610944"/>
                <a:ext cx="17640" cy="26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D614E9-E612-46CE-8AAF-FA9761FF26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56954" y="1602304"/>
                  <a:ext cx="35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80D84E-261E-4A5C-A43B-A63B801AA47A}"/>
                    </a:ext>
                  </a:extLst>
                </p14:cNvPr>
                <p14:cNvContentPartPr/>
                <p14:nvPr/>
              </p14:nvContentPartPr>
              <p14:xfrm>
                <a:off x="4387994" y="1475584"/>
                <a:ext cx="135720" cy="18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80D84E-261E-4A5C-A43B-A63B801AA4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79354" y="1466944"/>
                  <a:ext cx="153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1BA072-7454-46CB-82ED-564A2362B588}"/>
                    </a:ext>
                  </a:extLst>
                </p14:cNvPr>
                <p14:cNvContentPartPr/>
                <p14:nvPr/>
              </p14:nvContentPartPr>
              <p14:xfrm>
                <a:off x="4650434" y="1392784"/>
                <a:ext cx="113760" cy="10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1BA072-7454-46CB-82ED-564A2362B5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41794" y="1383784"/>
                  <a:ext cx="131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2BE78E-43F9-4125-9C37-03365BC15897}"/>
                    </a:ext>
                  </a:extLst>
                </p14:cNvPr>
                <p14:cNvContentPartPr/>
                <p14:nvPr/>
              </p14:nvContentPartPr>
              <p14:xfrm>
                <a:off x="4036634" y="1737304"/>
                <a:ext cx="472680" cy="6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2BE78E-43F9-4125-9C37-03365BC158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27994" y="1728304"/>
                  <a:ext cx="490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291E50-C7F1-495E-8A55-AC3D5ABBFACA}"/>
                    </a:ext>
                  </a:extLst>
                </p14:cNvPr>
                <p14:cNvContentPartPr/>
                <p14:nvPr/>
              </p14:nvContentPartPr>
              <p14:xfrm>
                <a:off x="4028714" y="1895704"/>
                <a:ext cx="273600" cy="137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291E50-C7F1-495E-8A55-AC3D5ABBFA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19714" y="1887064"/>
                  <a:ext cx="29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9882CE-D26D-4704-A191-4CDD24C0E148}"/>
                    </a:ext>
                  </a:extLst>
                </p14:cNvPr>
                <p14:cNvContentPartPr/>
                <p14:nvPr/>
              </p14:nvContentPartPr>
              <p14:xfrm>
                <a:off x="4353434" y="1926664"/>
                <a:ext cx="137160" cy="113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9882CE-D26D-4704-A191-4CDD24C0E1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4434" y="1917664"/>
                  <a:ext cx="1548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42DFFD5-9E11-4BE8-B595-FB011F488A03}"/>
              </a:ext>
            </a:extLst>
          </p:cNvPr>
          <p:cNvGrpSpPr/>
          <p:nvPr/>
        </p:nvGrpSpPr>
        <p:grpSpPr>
          <a:xfrm>
            <a:off x="6423074" y="910744"/>
            <a:ext cx="228240" cy="131760"/>
            <a:chOff x="6423074" y="910744"/>
            <a:chExt cx="22824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93DECE-3D50-4226-8272-097C894055A3}"/>
                    </a:ext>
                  </a:extLst>
                </p14:cNvPr>
                <p14:cNvContentPartPr/>
                <p14:nvPr/>
              </p14:nvContentPartPr>
              <p14:xfrm>
                <a:off x="6423074" y="910744"/>
                <a:ext cx="205560" cy="3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93DECE-3D50-4226-8272-097C894055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4434" y="901744"/>
                  <a:ext cx="223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924C4F-C704-4E09-B4BA-E6F2925482BE}"/>
                    </a:ext>
                  </a:extLst>
                </p14:cNvPr>
                <p14:cNvContentPartPr/>
                <p14:nvPr/>
              </p14:nvContentPartPr>
              <p14:xfrm>
                <a:off x="6435674" y="1025944"/>
                <a:ext cx="215640" cy="16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924C4F-C704-4E09-B4BA-E6F2925482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27034" y="1017304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3AF8F5-52D3-4095-B1D9-D28CFF38C4BC}"/>
              </a:ext>
            </a:extLst>
          </p:cNvPr>
          <p:cNvGrpSpPr/>
          <p:nvPr/>
        </p:nvGrpSpPr>
        <p:grpSpPr>
          <a:xfrm>
            <a:off x="6961634" y="802744"/>
            <a:ext cx="1032120" cy="329760"/>
            <a:chOff x="6961634" y="802744"/>
            <a:chExt cx="10321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2A0908-42E6-4709-9013-6D11B865E8D6}"/>
                    </a:ext>
                  </a:extLst>
                </p14:cNvPr>
                <p14:cNvContentPartPr/>
                <p14:nvPr/>
              </p14:nvContentPartPr>
              <p14:xfrm>
                <a:off x="6961634" y="865384"/>
                <a:ext cx="285480" cy="237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2A0908-42E6-4709-9013-6D11B865E8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52634" y="856384"/>
                  <a:ext cx="303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0C33B7-84BF-4AAF-A41D-C9E2B135A390}"/>
                    </a:ext>
                  </a:extLst>
                </p14:cNvPr>
                <p14:cNvContentPartPr/>
                <p14:nvPr/>
              </p14:nvContentPartPr>
              <p14:xfrm>
                <a:off x="7287074" y="1070944"/>
                <a:ext cx="22680" cy="27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0C33B7-84BF-4AAF-A41D-C9E2B135A3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78074" y="1061944"/>
                  <a:ext cx="40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216312-45D8-4F6C-A81E-0BD9CB8EB8C3}"/>
                    </a:ext>
                  </a:extLst>
                </p14:cNvPr>
                <p14:cNvContentPartPr/>
                <p14:nvPr/>
              </p14:nvContentPartPr>
              <p14:xfrm>
                <a:off x="7432874" y="882664"/>
                <a:ext cx="280800" cy="23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216312-45D8-4F6C-A81E-0BD9CB8EB8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24234" y="874024"/>
                  <a:ext cx="298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D856AA-3896-4F0C-AFE9-D28EE4A2DE87}"/>
                    </a:ext>
                  </a:extLst>
                </p14:cNvPr>
                <p14:cNvContentPartPr/>
                <p14:nvPr/>
              </p14:nvContentPartPr>
              <p14:xfrm>
                <a:off x="7804754" y="802744"/>
                <a:ext cx="189000" cy="329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D856AA-3896-4F0C-AFE9-D28EE4A2DE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95754" y="793744"/>
                  <a:ext cx="20664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160DAC-EAF5-4741-AAD7-AE76B0ABCEBA}"/>
              </a:ext>
            </a:extLst>
          </p:cNvPr>
          <p:cNvGrpSpPr/>
          <p:nvPr/>
        </p:nvGrpSpPr>
        <p:grpSpPr>
          <a:xfrm>
            <a:off x="688274" y="2412664"/>
            <a:ext cx="1806120" cy="501120"/>
            <a:chOff x="688274" y="2412664"/>
            <a:chExt cx="180612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2EDA8E-03EE-41D0-B8B9-EEFF34C5C3CB}"/>
                    </a:ext>
                  </a:extLst>
                </p14:cNvPr>
                <p14:cNvContentPartPr/>
                <p14:nvPr/>
              </p14:nvContentPartPr>
              <p14:xfrm>
                <a:off x="688274" y="2609584"/>
                <a:ext cx="169200" cy="304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2EDA8E-03EE-41D0-B8B9-EEFF34C5C3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9274" y="2600944"/>
                  <a:ext cx="186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5C84A5-59AE-43F6-8706-ADC69E8488ED}"/>
                    </a:ext>
                  </a:extLst>
                </p14:cNvPr>
                <p14:cNvContentPartPr/>
                <p14:nvPr/>
              </p14:nvContentPartPr>
              <p14:xfrm>
                <a:off x="805994" y="2433904"/>
                <a:ext cx="310320" cy="28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5C84A5-59AE-43F6-8706-ADC69E8488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994" y="2424904"/>
                  <a:ext cx="327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065F12-E1DD-493C-B693-66AC851B5BC9}"/>
                    </a:ext>
                  </a:extLst>
                </p14:cNvPr>
                <p14:cNvContentPartPr/>
                <p14:nvPr/>
              </p14:nvContentPartPr>
              <p14:xfrm>
                <a:off x="1078874" y="2728024"/>
                <a:ext cx="127080" cy="1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065F12-E1DD-493C-B693-66AC851B5B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9874" y="2719024"/>
                  <a:ext cx="144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2958C9-D126-4F27-B29F-F74B976E622E}"/>
                    </a:ext>
                  </a:extLst>
                </p14:cNvPr>
                <p14:cNvContentPartPr/>
                <p14:nvPr/>
              </p14:nvContentPartPr>
              <p14:xfrm>
                <a:off x="1515554" y="2598064"/>
                <a:ext cx="245160" cy="251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2958C9-D126-4F27-B29F-F74B976E62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06914" y="2589064"/>
                  <a:ext cx="262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1557E-201E-4507-B24D-2A76878CC328}"/>
                    </a:ext>
                  </a:extLst>
                </p14:cNvPr>
                <p14:cNvContentPartPr/>
                <p14:nvPr/>
              </p14:nvContentPartPr>
              <p14:xfrm>
                <a:off x="1711394" y="2671864"/>
                <a:ext cx="155520" cy="137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1557E-201E-4507-B24D-2A76878CC3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2754" y="2663224"/>
                  <a:ext cx="173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DB6F38-CA29-44DF-9CE7-1B213B271B35}"/>
                    </a:ext>
                  </a:extLst>
                </p14:cNvPr>
                <p14:cNvContentPartPr/>
                <p14:nvPr/>
              </p14:nvContentPartPr>
              <p14:xfrm>
                <a:off x="2028914" y="2412664"/>
                <a:ext cx="167760" cy="358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DB6F38-CA29-44DF-9CE7-1B213B271B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9914" y="2403664"/>
                  <a:ext cx="185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675E9B-DA7E-4B91-8BE4-27FCADD8B115}"/>
                    </a:ext>
                  </a:extLst>
                </p14:cNvPr>
                <p14:cNvContentPartPr/>
                <p14:nvPr/>
              </p14:nvContentPartPr>
              <p14:xfrm>
                <a:off x="2144114" y="2627224"/>
                <a:ext cx="156960" cy="13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675E9B-DA7E-4B91-8BE4-27FCADD8B1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35474" y="2618224"/>
                  <a:ext cx="174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D29B6A-A48A-47D3-B67A-49C2273872A1}"/>
                    </a:ext>
                  </a:extLst>
                </p14:cNvPr>
                <p14:cNvContentPartPr/>
                <p14:nvPr/>
              </p14:nvContentPartPr>
              <p14:xfrm>
                <a:off x="2359034" y="2614984"/>
                <a:ext cx="135360" cy="176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D29B6A-A48A-47D3-B67A-49C2273872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0394" y="2606344"/>
                  <a:ext cx="1530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D0FC2D7-3E10-47EB-883E-71A549495A90}"/>
              </a:ext>
            </a:extLst>
          </p:cNvPr>
          <p:cNvGrpSpPr/>
          <p:nvPr/>
        </p:nvGrpSpPr>
        <p:grpSpPr>
          <a:xfrm>
            <a:off x="2913794" y="2603104"/>
            <a:ext cx="1366920" cy="214920"/>
            <a:chOff x="2913794" y="2603104"/>
            <a:chExt cx="136692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96E3CC-181A-4196-89B4-131E5AD4C172}"/>
                    </a:ext>
                  </a:extLst>
                </p14:cNvPr>
                <p14:cNvContentPartPr/>
                <p14:nvPr/>
              </p14:nvContentPartPr>
              <p14:xfrm>
                <a:off x="2936474" y="2615704"/>
                <a:ext cx="166320" cy="16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96E3CC-181A-4196-89B4-131E5AD4C1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27474" y="2606704"/>
                  <a:ext cx="183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0A9661-D56F-459C-B548-9E5FD1B2A489}"/>
                    </a:ext>
                  </a:extLst>
                </p14:cNvPr>
                <p14:cNvContentPartPr/>
                <p14:nvPr/>
              </p14:nvContentPartPr>
              <p14:xfrm>
                <a:off x="2913794" y="2697064"/>
                <a:ext cx="228600" cy="34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0A9661-D56F-459C-B548-9E5FD1B2A4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04794" y="2688064"/>
                  <a:ext cx="246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9825D0-344B-453E-AC44-99679732882F}"/>
                    </a:ext>
                  </a:extLst>
                </p14:cNvPr>
                <p14:cNvContentPartPr/>
                <p14:nvPr/>
              </p14:nvContentPartPr>
              <p14:xfrm>
                <a:off x="3408074" y="2605264"/>
                <a:ext cx="210960" cy="18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9825D0-344B-453E-AC44-9967973288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99074" y="2596264"/>
                  <a:ext cx="228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9D1562-3E3A-46D7-8DA2-9F46F4ECB545}"/>
                    </a:ext>
                  </a:extLst>
                </p14:cNvPr>
                <p14:cNvContentPartPr/>
                <p14:nvPr/>
              </p14:nvContentPartPr>
              <p14:xfrm>
                <a:off x="3642074" y="2634064"/>
                <a:ext cx="178560" cy="183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9D1562-3E3A-46D7-8DA2-9F46F4ECB5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33434" y="2625424"/>
                  <a:ext cx="196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68004A-B06A-415C-819D-B38EE08F5FC2}"/>
                    </a:ext>
                  </a:extLst>
                </p14:cNvPr>
                <p14:cNvContentPartPr/>
                <p14:nvPr/>
              </p14:nvContentPartPr>
              <p14:xfrm>
                <a:off x="3891914" y="2626864"/>
                <a:ext cx="176760" cy="150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68004A-B06A-415C-819D-B38EE08F5F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2914" y="2618224"/>
                  <a:ext cx="194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1A7DF7-5511-4BB2-9327-086C328458FD}"/>
                    </a:ext>
                  </a:extLst>
                </p14:cNvPr>
                <p14:cNvContentPartPr/>
                <p14:nvPr/>
              </p14:nvContentPartPr>
              <p14:xfrm>
                <a:off x="4083794" y="2603104"/>
                <a:ext cx="196920" cy="20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1A7DF7-5511-4BB2-9327-086C328458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75154" y="2594464"/>
                  <a:ext cx="21456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46FA4E5-FD4F-4870-A0ED-27E113263C65}"/>
              </a:ext>
            </a:extLst>
          </p:cNvPr>
          <p:cNvGrpSpPr/>
          <p:nvPr/>
        </p:nvGrpSpPr>
        <p:grpSpPr>
          <a:xfrm>
            <a:off x="4616234" y="2178304"/>
            <a:ext cx="3557520" cy="970560"/>
            <a:chOff x="4616234" y="2178304"/>
            <a:chExt cx="3557520" cy="97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636409-F844-4881-8164-554C8DF94BD2}"/>
                    </a:ext>
                  </a:extLst>
                </p14:cNvPr>
                <p14:cNvContentPartPr/>
                <p14:nvPr/>
              </p14:nvContentPartPr>
              <p14:xfrm>
                <a:off x="4616234" y="2594104"/>
                <a:ext cx="246240" cy="203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636409-F844-4881-8164-554C8DF94B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7234" y="2585104"/>
                  <a:ext cx="26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AEB334-55ED-4C37-82F0-C957F38926F7}"/>
                    </a:ext>
                  </a:extLst>
                </p14:cNvPr>
                <p14:cNvContentPartPr/>
                <p14:nvPr/>
              </p14:nvContentPartPr>
              <p14:xfrm>
                <a:off x="4923674" y="2672944"/>
                <a:ext cx="61920" cy="92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AEB334-55ED-4C37-82F0-C957F38926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5034" y="2663944"/>
                  <a:ext cx="79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E1360D-B865-47AF-8A83-A898512E2F80}"/>
                    </a:ext>
                  </a:extLst>
                </p14:cNvPr>
                <p14:cNvContentPartPr/>
                <p14:nvPr/>
              </p14:nvContentPartPr>
              <p14:xfrm>
                <a:off x="5062634" y="2530744"/>
                <a:ext cx="8640" cy="6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E1360D-B865-47AF-8A83-A898512E2F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53994" y="2522104"/>
                  <a:ext cx="2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F1B099-437E-471F-90C0-6F314C752C96}"/>
                    </a:ext>
                  </a:extLst>
                </p14:cNvPr>
                <p14:cNvContentPartPr/>
                <p14:nvPr/>
              </p14:nvContentPartPr>
              <p14:xfrm>
                <a:off x="4931234" y="2643424"/>
                <a:ext cx="270000" cy="505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F1B099-437E-471F-90C0-6F314C752C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2594" y="2634424"/>
                  <a:ext cx="2876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F9BD85-DB83-457F-88D0-50CC48049857}"/>
                    </a:ext>
                  </a:extLst>
                </p14:cNvPr>
                <p14:cNvContentPartPr/>
                <p14:nvPr/>
              </p14:nvContentPartPr>
              <p14:xfrm>
                <a:off x="5274674" y="2239504"/>
                <a:ext cx="263520" cy="530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F9BD85-DB83-457F-88D0-50CC480498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66034" y="2230504"/>
                  <a:ext cx="281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589C94-D14C-4383-9C2E-47B11FF0D2DD}"/>
                    </a:ext>
                  </a:extLst>
                </p14:cNvPr>
                <p14:cNvContentPartPr/>
                <p14:nvPr/>
              </p14:nvContentPartPr>
              <p14:xfrm>
                <a:off x="5623154" y="2337424"/>
                <a:ext cx="198720" cy="413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589C94-D14C-4383-9C2E-47B11FF0D2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14514" y="2328424"/>
                  <a:ext cx="2163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02B2F6-EBB1-4A4B-B4C5-BB68612EDBEE}"/>
                    </a:ext>
                  </a:extLst>
                </p14:cNvPr>
                <p14:cNvContentPartPr/>
                <p14:nvPr/>
              </p14:nvContentPartPr>
              <p14:xfrm>
                <a:off x="5557994" y="2545144"/>
                <a:ext cx="298800" cy="4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02B2F6-EBB1-4A4B-B4C5-BB68612EDB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8994" y="2536504"/>
                  <a:ext cx="31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9B3C34-3ECF-429E-9544-07CD42B95198}"/>
                    </a:ext>
                  </a:extLst>
                </p14:cNvPr>
                <p14:cNvContentPartPr/>
                <p14:nvPr/>
              </p14:nvContentPartPr>
              <p14:xfrm>
                <a:off x="6028874" y="2625064"/>
                <a:ext cx="122040" cy="122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9B3C34-3ECF-429E-9544-07CD42B951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19874" y="2616424"/>
                  <a:ext cx="139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3CA932-C392-47F9-BE09-714329E76B82}"/>
                    </a:ext>
                  </a:extLst>
                </p14:cNvPr>
                <p14:cNvContentPartPr/>
                <p14:nvPr/>
              </p14:nvContentPartPr>
              <p14:xfrm>
                <a:off x="6363314" y="2178304"/>
                <a:ext cx="359640" cy="590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3CA932-C392-47F9-BE09-714329E76B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54314" y="2169304"/>
                  <a:ext cx="3772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C5639F-0522-4DFE-A509-706DD8779D9F}"/>
                    </a:ext>
                  </a:extLst>
                </p14:cNvPr>
                <p14:cNvContentPartPr/>
                <p14:nvPr/>
              </p14:nvContentPartPr>
              <p14:xfrm>
                <a:off x="6401834" y="2624704"/>
                <a:ext cx="156240" cy="27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C5639F-0522-4DFE-A509-706DD8779D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93194" y="2615704"/>
                  <a:ext cx="173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B3B518-4E2C-427D-8E19-A3BACAB600AD}"/>
                    </a:ext>
                  </a:extLst>
                </p14:cNvPr>
                <p14:cNvContentPartPr/>
                <p14:nvPr/>
              </p14:nvContentPartPr>
              <p14:xfrm>
                <a:off x="6816194" y="2461264"/>
                <a:ext cx="292320" cy="240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B3B518-4E2C-427D-8E19-A3BACAB600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07554" y="2452624"/>
                  <a:ext cx="309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8A05CF-3398-4E3F-8F05-7F6E22792E37}"/>
                    </a:ext>
                  </a:extLst>
                </p14:cNvPr>
                <p14:cNvContentPartPr/>
                <p14:nvPr/>
              </p14:nvContentPartPr>
              <p14:xfrm>
                <a:off x="7136234" y="2642704"/>
                <a:ext cx="28080" cy="31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8A05CF-3398-4E3F-8F05-7F6E22792E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27594" y="2633704"/>
                  <a:ext cx="45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896574-4A93-4E9C-ADE1-C99FD97695E8}"/>
                    </a:ext>
                  </a:extLst>
                </p14:cNvPr>
                <p14:cNvContentPartPr/>
                <p14:nvPr/>
              </p14:nvContentPartPr>
              <p14:xfrm>
                <a:off x="7287794" y="2463064"/>
                <a:ext cx="269280" cy="224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896574-4A93-4E9C-ADE1-C99FD97695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78794" y="2454064"/>
                  <a:ext cx="286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70B6F5-B1BF-471E-8DDE-6B87C974A6F7}"/>
                    </a:ext>
                  </a:extLst>
                </p14:cNvPr>
                <p14:cNvContentPartPr/>
                <p14:nvPr/>
              </p14:nvContentPartPr>
              <p14:xfrm>
                <a:off x="7664714" y="2404024"/>
                <a:ext cx="202320" cy="322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70B6F5-B1BF-471E-8DDE-6B87C974A6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56074" y="2395024"/>
                  <a:ext cx="219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65E3CD4-91D5-401E-9AB9-F0C0220F9E69}"/>
                    </a:ext>
                  </a:extLst>
                </p14:cNvPr>
                <p14:cNvContentPartPr/>
                <p14:nvPr/>
              </p14:nvContentPartPr>
              <p14:xfrm>
                <a:off x="8059274" y="2553064"/>
                <a:ext cx="113400" cy="25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65E3CD4-91D5-401E-9AB9-F0C0220F9E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50274" y="2544064"/>
                  <a:ext cx="13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FB3B6E-BCAA-4776-814E-ADE5D428F67D}"/>
                    </a:ext>
                  </a:extLst>
                </p14:cNvPr>
                <p14:cNvContentPartPr/>
                <p14:nvPr/>
              </p14:nvContentPartPr>
              <p14:xfrm>
                <a:off x="8032634" y="2634784"/>
                <a:ext cx="141120" cy="23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FB3B6E-BCAA-4776-814E-ADE5D428F6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23994" y="2625784"/>
                  <a:ext cx="1587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3D058A3-D986-4EA5-AB47-4C9BEDD8A41E}"/>
              </a:ext>
            </a:extLst>
          </p:cNvPr>
          <p:cNvGrpSpPr/>
          <p:nvPr/>
        </p:nvGrpSpPr>
        <p:grpSpPr>
          <a:xfrm>
            <a:off x="8474354" y="2476384"/>
            <a:ext cx="779040" cy="231120"/>
            <a:chOff x="8474354" y="2476384"/>
            <a:chExt cx="7790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B251C1E-1F5C-4890-9DA4-53DFF1EABA8E}"/>
                    </a:ext>
                  </a:extLst>
                </p14:cNvPr>
                <p14:cNvContentPartPr/>
                <p14:nvPr/>
              </p14:nvContentPartPr>
              <p14:xfrm>
                <a:off x="8474354" y="2489704"/>
                <a:ext cx="198720" cy="217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B251C1E-1F5C-4890-9DA4-53DFF1EABA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65714" y="2480704"/>
                  <a:ext cx="216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9D5455-7903-4307-87D8-6231903B8B26}"/>
                    </a:ext>
                  </a:extLst>
                </p14:cNvPr>
                <p14:cNvContentPartPr/>
                <p14:nvPr/>
              </p14:nvContentPartPr>
              <p14:xfrm>
                <a:off x="8709794" y="2502304"/>
                <a:ext cx="140400" cy="201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9D5455-7903-4307-87D8-6231903B8B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00794" y="2493664"/>
                  <a:ext cx="158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F9B5EB1-0B37-4E5E-B913-F99E755F8CBF}"/>
                    </a:ext>
                  </a:extLst>
                </p14:cNvPr>
                <p14:cNvContentPartPr/>
                <p14:nvPr/>
              </p14:nvContentPartPr>
              <p14:xfrm>
                <a:off x="8875394" y="2476384"/>
                <a:ext cx="193320" cy="197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F9B5EB1-0B37-4E5E-B913-F99E755F8C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66754" y="2467744"/>
                  <a:ext cx="210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995EF6-69E2-472C-81A8-FBC86F2AC3BE}"/>
                    </a:ext>
                  </a:extLst>
                </p14:cNvPr>
                <p14:cNvContentPartPr/>
                <p14:nvPr/>
              </p14:nvContentPartPr>
              <p14:xfrm>
                <a:off x="9079874" y="2501944"/>
                <a:ext cx="173520" cy="178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995EF6-69E2-472C-81A8-FBC86F2AC3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1234" y="2493304"/>
                  <a:ext cx="1911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3B0B39-9D88-4F58-BAEE-1BA85078F059}"/>
              </a:ext>
            </a:extLst>
          </p:cNvPr>
          <p:cNvGrpSpPr/>
          <p:nvPr/>
        </p:nvGrpSpPr>
        <p:grpSpPr>
          <a:xfrm>
            <a:off x="9601874" y="2107744"/>
            <a:ext cx="1839240" cy="604440"/>
            <a:chOff x="9601874" y="2107744"/>
            <a:chExt cx="183924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7F5B3C-F50E-4780-8BFA-079570DF6F59}"/>
                    </a:ext>
                  </a:extLst>
                </p14:cNvPr>
                <p14:cNvContentPartPr/>
                <p14:nvPr/>
              </p14:nvContentPartPr>
              <p14:xfrm>
                <a:off x="9601874" y="2221144"/>
                <a:ext cx="270000" cy="459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7F5B3C-F50E-4780-8BFA-079570DF6F5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3234" y="2212504"/>
                  <a:ext cx="2876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93C2D2-A27E-455A-8846-A62CF3379996}"/>
                    </a:ext>
                  </a:extLst>
                </p14:cNvPr>
                <p14:cNvContentPartPr/>
                <p14:nvPr/>
              </p14:nvContentPartPr>
              <p14:xfrm>
                <a:off x="9760274" y="2513464"/>
                <a:ext cx="182520" cy="16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93C2D2-A27E-455A-8846-A62CF33799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274" y="2504824"/>
                  <a:ext cx="200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AFDE14-E337-45A5-B584-97230BA2656B}"/>
                    </a:ext>
                  </a:extLst>
                </p14:cNvPr>
                <p14:cNvContentPartPr/>
                <p14:nvPr/>
              </p14:nvContentPartPr>
              <p14:xfrm>
                <a:off x="10046114" y="2107744"/>
                <a:ext cx="401760" cy="60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AFDE14-E337-45A5-B584-97230BA265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37114" y="2098744"/>
                  <a:ext cx="4194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9C33196-E939-4208-A24B-862DA3D04622}"/>
                    </a:ext>
                  </a:extLst>
                </p14:cNvPr>
                <p14:cNvContentPartPr/>
                <p14:nvPr/>
              </p14:nvContentPartPr>
              <p14:xfrm>
                <a:off x="10003994" y="2534704"/>
                <a:ext cx="248400" cy="42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9C33196-E939-4208-A24B-862DA3D046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95354" y="2526064"/>
                  <a:ext cx="266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11A190-C6FC-43EC-A351-34B90E6C2D5E}"/>
                    </a:ext>
                  </a:extLst>
                </p14:cNvPr>
                <p14:cNvContentPartPr/>
                <p14:nvPr/>
              </p14:nvContentPartPr>
              <p14:xfrm>
                <a:off x="10267154" y="2195224"/>
                <a:ext cx="383760" cy="504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11A190-C6FC-43EC-A351-34B90E6C2D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58154" y="2186584"/>
                  <a:ext cx="401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0F3741-52E1-4B2E-A620-112A657228DC}"/>
                    </a:ext>
                  </a:extLst>
                </p14:cNvPr>
                <p14:cNvContentPartPr/>
                <p14:nvPr/>
              </p14:nvContentPartPr>
              <p14:xfrm>
                <a:off x="10767194" y="2546944"/>
                <a:ext cx="131400" cy="129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0F3741-52E1-4B2E-A620-112A657228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58554" y="2538304"/>
                  <a:ext cx="149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5D3FDE-FA5C-49B6-85B8-9BF0FCEC97A3}"/>
                    </a:ext>
                  </a:extLst>
                </p14:cNvPr>
                <p14:cNvContentPartPr/>
                <p14:nvPr/>
              </p14:nvContentPartPr>
              <p14:xfrm>
                <a:off x="11072114" y="2113504"/>
                <a:ext cx="369000" cy="574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5D3FDE-FA5C-49B6-85B8-9BF0FCEC97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63114" y="2104864"/>
                  <a:ext cx="3866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E48E295-C7BC-4801-9DC7-389129094DD6}"/>
                    </a:ext>
                  </a:extLst>
                </p14:cNvPr>
                <p14:cNvContentPartPr/>
                <p14:nvPr/>
              </p14:nvContentPartPr>
              <p14:xfrm>
                <a:off x="11075714" y="2530384"/>
                <a:ext cx="250920" cy="1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E48E295-C7BC-4801-9DC7-389129094D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67074" y="2521384"/>
                  <a:ext cx="268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B2B70A6-4765-49DD-8C06-37AF7BBEF3CC}"/>
              </a:ext>
            </a:extLst>
          </p:cNvPr>
          <p:cNvGrpSpPr/>
          <p:nvPr/>
        </p:nvGrpSpPr>
        <p:grpSpPr>
          <a:xfrm>
            <a:off x="3922154" y="3586984"/>
            <a:ext cx="536760" cy="290520"/>
            <a:chOff x="3922154" y="3586984"/>
            <a:chExt cx="53676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D2A7813-08EB-48B9-8334-B6A650C6F2C8}"/>
                    </a:ext>
                  </a:extLst>
                </p14:cNvPr>
                <p14:cNvContentPartPr/>
                <p14:nvPr/>
              </p14:nvContentPartPr>
              <p14:xfrm>
                <a:off x="3922154" y="3586984"/>
                <a:ext cx="359640" cy="290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D2A7813-08EB-48B9-8334-B6A650C6F2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13154" y="3577984"/>
                  <a:ext cx="377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74EB39F-D958-4133-A125-0B8A6F568392}"/>
                    </a:ext>
                  </a:extLst>
                </p14:cNvPr>
                <p14:cNvContentPartPr/>
                <p14:nvPr/>
              </p14:nvContentPartPr>
              <p14:xfrm>
                <a:off x="4287554" y="3697504"/>
                <a:ext cx="171360" cy="179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74EB39F-D958-4133-A125-0B8A6F5683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78554" y="3688504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21025C0-92D9-4332-B007-B9EFC68249AB}"/>
              </a:ext>
            </a:extLst>
          </p:cNvPr>
          <p:cNvGrpSpPr/>
          <p:nvPr/>
        </p:nvGrpSpPr>
        <p:grpSpPr>
          <a:xfrm>
            <a:off x="4782554" y="3673024"/>
            <a:ext cx="605880" cy="198000"/>
            <a:chOff x="4782554" y="3673024"/>
            <a:chExt cx="60588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B73104-021F-4006-8FC2-524FB34C5379}"/>
                    </a:ext>
                  </a:extLst>
                </p14:cNvPr>
                <p14:cNvContentPartPr/>
                <p14:nvPr/>
              </p14:nvContentPartPr>
              <p14:xfrm>
                <a:off x="4782554" y="3673024"/>
                <a:ext cx="230040" cy="194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B73104-021F-4006-8FC2-524FB34C53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73914" y="3664024"/>
                  <a:ext cx="247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E9BC3F-C3B7-495A-81CA-4E64B56660BA}"/>
                    </a:ext>
                  </a:extLst>
                </p14:cNvPr>
                <p14:cNvContentPartPr/>
                <p14:nvPr/>
              </p14:nvContentPartPr>
              <p14:xfrm>
                <a:off x="4990634" y="3742504"/>
                <a:ext cx="181440" cy="127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E9BC3F-C3B7-495A-81CA-4E64B56660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81994" y="3733864"/>
                  <a:ext cx="199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826789-B917-4A4A-9133-FB1F0C2711D0}"/>
                    </a:ext>
                  </a:extLst>
                </p14:cNvPr>
                <p14:cNvContentPartPr/>
                <p14:nvPr/>
              </p14:nvContentPartPr>
              <p14:xfrm>
                <a:off x="5194034" y="3764464"/>
                <a:ext cx="194400" cy="106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826789-B917-4A4A-9133-FB1F0C2711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85034" y="3755824"/>
                  <a:ext cx="2120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B8AAADA-16F8-4252-82CD-7B7D3EB0B39C}"/>
              </a:ext>
            </a:extLst>
          </p:cNvPr>
          <p:cNvGrpSpPr/>
          <p:nvPr/>
        </p:nvGrpSpPr>
        <p:grpSpPr>
          <a:xfrm>
            <a:off x="5746274" y="2940784"/>
            <a:ext cx="5459040" cy="943920"/>
            <a:chOff x="5746274" y="2940784"/>
            <a:chExt cx="5459040" cy="9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AA91D1-3332-41EB-8A65-B41FEFAA539A}"/>
                    </a:ext>
                  </a:extLst>
                </p14:cNvPr>
                <p14:cNvContentPartPr/>
                <p14:nvPr/>
              </p14:nvContentPartPr>
              <p14:xfrm>
                <a:off x="6970634" y="3085864"/>
                <a:ext cx="178920" cy="3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AA91D1-3332-41EB-8A65-B41FEFAA53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1994" y="3077224"/>
                  <a:ext cx="196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0F2B16-E9F5-4240-B76F-598C5D41A248}"/>
                    </a:ext>
                  </a:extLst>
                </p14:cNvPr>
                <p14:cNvContentPartPr/>
                <p14:nvPr/>
              </p14:nvContentPartPr>
              <p14:xfrm>
                <a:off x="7239554" y="3005224"/>
                <a:ext cx="293400" cy="220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0F2B16-E9F5-4240-B76F-598C5D41A2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30914" y="2996584"/>
                  <a:ext cx="311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0FF619E-8E2B-4416-946C-61043082A9A5}"/>
                    </a:ext>
                  </a:extLst>
                </p14:cNvPr>
                <p14:cNvContentPartPr/>
                <p14:nvPr/>
              </p14:nvContentPartPr>
              <p14:xfrm>
                <a:off x="7581554" y="3197104"/>
                <a:ext cx="15120" cy="20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0FF619E-8E2B-4416-946C-61043082A9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2914" y="3188464"/>
                  <a:ext cx="32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D0FB12-9EFC-4F37-B27A-8261804CD8CB}"/>
                    </a:ext>
                  </a:extLst>
                </p14:cNvPr>
                <p14:cNvContentPartPr/>
                <p14:nvPr/>
              </p14:nvContentPartPr>
              <p14:xfrm>
                <a:off x="7665434" y="3026824"/>
                <a:ext cx="275400" cy="190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D0FB12-9EFC-4F37-B27A-8261804CD8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56794" y="3018184"/>
                  <a:ext cx="293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F07548-1E8A-41BA-8322-203E08BFE6C2}"/>
                    </a:ext>
                  </a:extLst>
                </p14:cNvPr>
                <p14:cNvContentPartPr/>
                <p14:nvPr/>
              </p14:nvContentPartPr>
              <p14:xfrm>
                <a:off x="8047034" y="2940784"/>
                <a:ext cx="196920" cy="285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F07548-1E8A-41BA-8322-203E08BFE6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8394" y="2931784"/>
                  <a:ext cx="214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FF0C59D-A412-4082-8760-7B59B3B1B23B}"/>
                    </a:ext>
                  </a:extLst>
                </p14:cNvPr>
                <p14:cNvContentPartPr/>
                <p14:nvPr/>
              </p14:nvContentPartPr>
              <p14:xfrm>
                <a:off x="8437274" y="3031864"/>
                <a:ext cx="112320" cy="6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FF0C59D-A412-4082-8760-7B59B3B1B2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28274" y="3022864"/>
                  <a:ext cx="129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0BC0F3-3527-44D4-A43B-4F7276EAD4A0}"/>
                    </a:ext>
                  </a:extLst>
                </p14:cNvPr>
                <p14:cNvContentPartPr/>
                <p14:nvPr/>
              </p14:nvContentPartPr>
              <p14:xfrm>
                <a:off x="8428994" y="3117544"/>
                <a:ext cx="162720" cy="19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0BC0F3-3527-44D4-A43B-4F7276EAD4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9994" y="3108904"/>
                  <a:ext cx="18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B846E4-9995-453F-A37A-E4CED54F4E28}"/>
                    </a:ext>
                  </a:extLst>
                </p14:cNvPr>
                <p14:cNvContentPartPr/>
                <p14:nvPr/>
              </p14:nvContentPartPr>
              <p14:xfrm>
                <a:off x="8752844" y="3159499"/>
                <a:ext cx="36000" cy="32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B846E4-9995-453F-A37A-E4CED54F4E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4204" y="3150499"/>
                  <a:ext cx="53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1168E6-3828-427C-8324-3ACDBD3508BE}"/>
                    </a:ext>
                  </a:extLst>
                </p14:cNvPr>
                <p14:cNvContentPartPr/>
                <p14:nvPr/>
              </p14:nvContentPartPr>
              <p14:xfrm>
                <a:off x="8924564" y="3062299"/>
                <a:ext cx="146160" cy="121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1168E6-3828-427C-8324-3ACDBD3508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15564" y="3053299"/>
                  <a:ext cx="163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611286F-CFA5-45FE-977A-ADC650B49BE7}"/>
                    </a:ext>
                  </a:extLst>
                </p14:cNvPr>
                <p14:cNvContentPartPr/>
                <p14:nvPr/>
              </p14:nvContentPartPr>
              <p14:xfrm>
                <a:off x="9116084" y="3032059"/>
                <a:ext cx="112320" cy="133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611286F-CFA5-45FE-977A-ADC650B49B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07444" y="3023059"/>
                  <a:ext cx="129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313358-4D0D-40C6-B4B2-21BC0B45B39E}"/>
                    </a:ext>
                  </a:extLst>
                </p14:cNvPr>
                <p14:cNvContentPartPr/>
                <p14:nvPr/>
              </p14:nvContentPartPr>
              <p14:xfrm>
                <a:off x="9289604" y="2981659"/>
                <a:ext cx="196920" cy="191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313358-4D0D-40C6-B4B2-21BC0B45B3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80964" y="2973019"/>
                  <a:ext cx="214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8F9604-6E57-47A0-B8F1-968BA8B596CD}"/>
                    </a:ext>
                  </a:extLst>
                </p14:cNvPr>
                <p14:cNvContentPartPr/>
                <p14:nvPr/>
              </p14:nvContentPartPr>
              <p14:xfrm>
                <a:off x="9502724" y="3000019"/>
                <a:ext cx="303120" cy="194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8F9604-6E57-47A0-B8F1-968BA8B596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93724" y="2991379"/>
                  <a:ext cx="320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80B38F-9418-48ED-8539-AECF9F21A2E8}"/>
                    </a:ext>
                  </a:extLst>
                </p14:cNvPr>
                <p14:cNvContentPartPr/>
                <p14:nvPr/>
              </p14:nvContentPartPr>
              <p14:xfrm>
                <a:off x="5746274" y="3678784"/>
                <a:ext cx="171360" cy="187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80B38F-9418-48ED-8539-AECF9F21A2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37634" y="3670144"/>
                  <a:ext cx="189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ECBCA79-57DB-4828-A91E-445CB0F8D62D}"/>
                    </a:ext>
                  </a:extLst>
                </p14:cNvPr>
                <p14:cNvContentPartPr/>
                <p14:nvPr/>
              </p14:nvContentPartPr>
              <p14:xfrm>
                <a:off x="5925554" y="3736384"/>
                <a:ext cx="140760" cy="126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ECBCA79-57DB-4828-A91E-445CB0F8D6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16554" y="3727384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BEB8C76-83E9-47C8-B8C7-1955CD70707B}"/>
                    </a:ext>
                  </a:extLst>
                </p14:cNvPr>
                <p14:cNvContentPartPr/>
                <p14:nvPr/>
              </p14:nvContentPartPr>
              <p14:xfrm>
                <a:off x="6138674" y="3732064"/>
                <a:ext cx="176400" cy="119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BEB8C76-83E9-47C8-B8C7-1955CD7070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30034" y="3723064"/>
                  <a:ext cx="194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103F8D3-29B3-4E14-8CC5-957E69610697}"/>
                    </a:ext>
                  </a:extLst>
                </p14:cNvPr>
                <p14:cNvContentPartPr/>
                <p14:nvPr/>
              </p14:nvContentPartPr>
              <p14:xfrm>
                <a:off x="6370154" y="3699664"/>
                <a:ext cx="156960" cy="175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103F8D3-29B3-4E14-8CC5-957E696106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61514" y="3691024"/>
                  <a:ext cx="174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6F4E46-A68F-48E3-9E03-2BD8639D47F4}"/>
                    </a:ext>
                  </a:extLst>
                </p14:cNvPr>
                <p14:cNvContentPartPr/>
                <p14:nvPr/>
              </p14:nvContentPartPr>
              <p14:xfrm>
                <a:off x="6619274" y="3478264"/>
                <a:ext cx="170280" cy="355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6F4E46-A68F-48E3-9E03-2BD8639D47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10274" y="3469624"/>
                  <a:ext cx="187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790A2D7-3070-4DF4-965C-46B886BB4EDF}"/>
                    </a:ext>
                  </a:extLst>
                </p14:cNvPr>
                <p14:cNvContentPartPr/>
                <p14:nvPr/>
              </p14:nvContentPartPr>
              <p14:xfrm>
                <a:off x="6737354" y="3714784"/>
                <a:ext cx="123120" cy="146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790A2D7-3070-4DF4-965C-46B886BB4E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28714" y="3706144"/>
                  <a:ext cx="140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0C69C2-0E68-4B67-ABCC-EE3F63EE93A6}"/>
                    </a:ext>
                  </a:extLst>
                </p14:cNvPr>
                <p14:cNvContentPartPr/>
                <p14:nvPr/>
              </p14:nvContentPartPr>
              <p14:xfrm>
                <a:off x="6947594" y="3716944"/>
                <a:ext cx="205200" cy="156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0C69C2-0E68-4B67-ABCC-EE3F63EE93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38594" y="3707944"/>
                  <a:ext cx="222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5F1877-1F79-445C-B2CD-5466ACCA0E80}"/>
                    </a:ext>
                  </a:extLst>
                </p14:cNvPr>
                <p14:cNvContentPartPr/>
                <p14:nvPr/>
              </p14:nvContentPartPr>
              <p14:xfrm>
                <a:off x="7067834" y="3481504"/>
                <a:ext cx="187200" cy="353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5F1877-1F79-445C-B2CD-5466ACCA0E8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58834" y="3472864"/>
                  <a:ext cx="204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336618-2FAE-4F3A-B3D1-109174CFE154}"/>
                    </a:ext>
                  </a:extLst>
                </p14:cNvPr>
                <p14:cNvContentPartPr/>
                <p14:nvPr/>
              </p14:nvContentPartPr>
              <p14:xfrm>
                <a:off x="7192754" y="3685624"/>
                <a:ext cx="202680" cy="199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336618-2FAE-4F3A-B3D1-109174CFE1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83754" y="3676624"/>
                  <a:ext cx="220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A643E21-337C-4B63-9129-B2EB95C28064}"/>
                    </a:ext>
                  </a:extLst>
                </p14:cNvPr>
                <p14:cNvContentPartPr/>
                <p14:nvPr/>
              </p14:nvContentPartPr>
              <p14:xfrm>
                <a:off x="7791074" y="3492664"/>
                <a:ext cx="219960" cy="386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A643E21-337C-4B63-9129-B2EB95C280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82074" y="3483664"/>
                  <a:ext cx="237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ADAB1BD-44F7-4080-B911-89C8C7950D88}"/>
                    </a:ext>
                  </a:extLst>
                </p14:cNvPr>
                <p14:cNvContentPartPr/>
                <p14:nvPr/>
              </p14:nvContentPartPr>
              <p14:xfrm>
                <a:off x="7728794" y="3676624"/>
                <a:ext cx="311400" cy="5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ADAB1BD-44F7-4080-B911-89C8C7950D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0154" y="3667984"/>
                  <a:ext cx="329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24D0E7B-1C35-44B1-A7E6-0B9776576F70}"/>
                    </a:ext>
                  </a:extLst>
                </p14:cNvPr>
                <p14:cNvContentPartPr/>
                <p14:nvPr/>
              </p14:nvContentPartPr>
              <p14:xfrm>
                <a:off x="8022554" y="3475024"/>
                <a:ext cx="245160" cy="374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24D0E7B-1C35-44B1-A7E6-0B9776576F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13914" y="3466384"/>
                  <a:ext cx="262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F93C987-D03A-4620-A041-060841610D39}"/>
                    </a:ext>
                  </a:extLst>
                </p14:cNvPr>
                <p14:cNvContentPartPr/>
                <p14:nvPr/>
              </p14:nvContentPartPr>
              <p14:xfrm>
                <a:off x="8269514" y="3715864"/>
                <a:ext cx="150840" cy="109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F93C987-D03A-4620-A041-060841610D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0874" y="3706864"/>
                  <a:ext cx="16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7076959-9F5C-43C1-A211-16DB84739D6A}"/>
                    </a:ext>
                  </a:extLst>
                </p14:cNvPr>
                <p14:cNvContentPartPr/>
                <p14:nvPr/>
              </p14:nvContentPartPr>
              <p14:xfrm>
                <a:off x="8530874" y="3451264"/>
                <a:ext cx="232560" cy="38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7076959-9F5C-43C1-A211-16DB84739D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2234" y="3442264"/>
                  <a:ext cx="250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35E9A0-FF4B-4300-8474-5B8780D29151}"/>
                    </a:ext>
                  </a:extLst>
                </p14:cNvPr>
                <p14:cNvContentPartPr/>
                <p14:nvPr/>
              </p14:nvContentPartPr>
              <p14:xfrm>
                <a:off x="8455994" y="3657544"/>
                <a:ext cx="329400" cy="39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35E9A0-FF4B-4300-8474-5B8780D291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7354" y="3648544"/>
                  <a:ext cx="347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AEF37D-8018-4470-8603-FDE889C73777}"/>
                    </a:ext>
                  </a:extLst>
                </p14:cNvPr>
                <p14:cNvContentPartPr/>
                <p14:nvPr/>
              </p14:nvContentPartPr>
              <p14:xfrm>
                <a:off x="8973314" y="3620464"/>
                <a:ext cx="416520" cy="165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AEF37D-8018-4470-8603-FDE889C737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4314" y="3611824"/>
                  <a:ext cx="434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12FF964-9975-460E-AD98-1A1DB9707F35}"/>
                    </a:ext>
                  </a:extLst>
                </p14:cNvPr>
                <p14:cNvContentPartPr/>
                <p14:nvPr/>
              </p14:nvContentPartPr>
              <p14:xfrm>
                <a:off x="9423314" y="3628024"/>
                <a:ext cx="177480" cy="130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12FF964-9975-460E-AD98-1A1DB9707F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4314" y="3619024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6F1063-7A3D-4184-A6B2-F40818B2BAAB}"/>
                    </a:ext>
                  </a:extLst>
                </p14:cNvPr>
                <p14:cNvContentPartPr/>
                <p14:nvPr/>
              </p14:nvContentPartPr>
              <p14:xfrm>
                <a:off x="9659834" y="3595264"/>
                <a:ext cx="168120" cy="165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6F1063-7A3D-4184-A6B2-F40818B2BA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50834" y="3586624"/>
                  <a:ext cx="185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EF1BC8-98C5-4F5C-8CCA-83C1EF3D7F4E}"/>
                    </a:ext>
                  </a:extLst>
                </p14:cNvPr>
                <p14:cNvContentPartPr/>
                <p14:nvPr/>
              </p14:nvContentPartPr>
              <p14:xfrm>
                <a:off x="9885194" y="3332104"/>
                <a:ext cx="295560" cy="432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EF1BC8-98C5-4F5C-8CCA-83C1EF3D7F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76194" y="3323464"/>
                  <a:ext cx="3132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38DA05-6804-40C6-8F1F-A48D8FB5A535}"/>
                    </a:ext>
                  </a:extLst>
                </p14:cNvPr>
                <p14:cNvContentPartPr/>
                <p14:nvPr/>
              </p14:nvContentPartPr>
              <p14:xfrm>
                <a:off x="10170314" y="3632704"/>
                <a:ext cx="55800" cy="10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38DA05-6804-40C6-8F1F-A48D8FB5A5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61314" y="3624064"/>
                  <a:ext cx="73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AB286E-1384-4765-B19D-637596ED3FA7}"/>
                    </a:ext>
                  </a:extLst>
                </p14:cNvPr>
                <p14:cNvContentPartPr/>
                <p14:nvPr/>
              </p14:nvContentPartPr>
              <p14:xfrm>
                <a:off x="10240154" y="3630184"/>
                <a:ext cx="168120" cy="135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AB286E-1384-4765-B19D-637596ED3F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31154" y="3621544"/>
                  <a:ext cx="185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5641E3-A9A2-4EE7-B5A3-7356750EA233}"/>
                    </a:ext>
                  </a:extLst>
                </p14:cNvPr>
                <p14:cNvContentPartPr/>
                <p14:nvPr/>
              </p14:nvContentPartPr>
              <p14:xfrm>
                <a:off x="10435634" y="3554584"/>
                <a:ext cx="235080" cy="20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5641E3-A9A2-4EE7-B5A3-7356750EA2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26994" y="3545944"/>
                  <a:ext cx="252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38889F0-E595-48B9-BC17-7851F84BC0C7}"/>
                    </a:ext>
                  </a:extLst>
                </p14:cNvPr>
                <p14:cNvContentPartPr/>
                <p14:nvPr/>
              </p14:nvContentPartPr>
              <p14:xfrm>
                <a:off x="10832714" y="3463504"/>
                <a:ext cx="372600" cy="284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38889F0-E595-48B9-BC17-7851F84BC0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23714" y="3454504"/>
                  <a:ext cx="3902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55F4C13-D023-4090-AC3E-C19B1A76B31B}"/>
              </a:ext>
            </a:extLst>
          </p:cNvPr>
          <p:cNvGrpSpPr/>
          <p:nvPr/>
        </p:nvGrpSpPr>
        <p:grpSpPr>
          <a:xfrm>
            <a:off x="570554" y="3535144"/>
            <a:ext cx="2856960" cy="959760"/>
            <a:chOff x="570554" y="3535144"/>
            <a:chExt cx="2856960" cy="95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543643-9CBD-4B8F-83D3-07970CDD13E5}"/>
                    </a:ext>
                  </a:extLst>
                </p14:cNvPr>
                <p14:cNvContentPartPr/>
                <p14:nvPr/>
              </p14:nvContentPartPr>
              <p14:xfrm>
                <a:off x="570554" y="3611464"/>
                <a:ext cx="363600" cy="338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543643-9CBD-4B8F-83D3-07970CDD13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1914" y="3602464"/>
                  <a:ext cx="381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464FED1-BF09-4507-9CD6-BA823B3C183F}"/>
                    </a:ext>
                  </a:extLst>
                </p14:cNvPr>
                <p14:cNvContentPartPr/>
                <p14:nvPr/>
              </p14:nvContentPartPr>
              <p14:xfrm>
                <a:off x="927674" y="3569344"/>
                <a:ext cx="166680" cy="361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464FED1-BF09-4507-9CD6-BA823B3C18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8674" y="3560344"/>
                  <a:ext cx="18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E39545-5946-4DB2-A298-EB835D031B6A}"/>
                    </a:ext>
                  </a:extLst>
                </p14:cNvPr>
                <p14:cNvContentPartPr/>
                <p14:nvPr/>
              </p14:nvContentPartPr>
              <p14:xfrm>
                <a:off x="1152314" y="3758344"/>
                <a:ext cx="98640" cy="149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E39545-5946-4DB2-A298-EB835D031B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3674" y="3749344"/>
                  <a:ext cx="116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FD1B16-E9DF-49F1-88A5-5B1C977E1B8E}"/>
                    </a:ext>
                  </a:extLst>
                </p14:cNvPr>
                <p14:cNvContentPartPr/>
                <p14:nvPr/>
              </p14:nvContentPartPr>
              <p14:xfrm>
                <a:off x="1316114" y="3756544"/>
                <a:ext cx="127440" cy="168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FD1B16-E9DF-49F1-88A5-5B1C977E1B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07474" y="374790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DEB9C6-D0B4-46AD-93D2-6C8BA16D75AE}"/>
                    </a:ext>
                  </a:extLst>
                </p14:cNvPr>
                <p14:cNvContentPartPr/>
                <p14:nvPr/>
              </p14:nvContentPartPr>
              <p14:xfrm>
                <a:off x="1534994" y="3535144"/>
                <a:ext cx="156240" cy="397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DEB9C6-D0B4-46AD-93D2-6C8BA16D75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26354" y="3526504"/>
                  <a:ext cx="173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9FC1B5-66A1-4915-9604-3F76A69672BE}"/>
                    </a:ext>
                  </a:extLst>
                </p14:cNvPr>
                <p14:cNvContentPartPr/>
                <p14:nvPr/>
              </p14:nvContentPartPr>
              <p14:xfrm>
                <a:off x="1516994" y="3734224"/>
                <a:ext cx="189000" cy="44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9FC1B5-66A1-4915-9604-3F76A69672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07994" y="3725584"/>
                  <a:ext cx="20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5593CD3-2D0E-4047-B5BC-798F44723260}"/>
                    </a:ext>
                  </a:extLst>
                </p14:cNvPr>
                <p14:cNvContentPartPr/>
                <p14:nvPr/>
              </p14:nvContentPartPr>
              <p14:xfrm>
                <a:off x="1978514" y="3709384"/>
                <a:ext cx="188640" cy="181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5593CD3-2D0E-4047-B5BC-798F4472326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69874" y="3700384"/>
                  <a:ext cx="206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E71102-F526-4035-9A2B-2E669B70F270}"/>
                    </a:ext>
                  </a:extLst>
                </p14:cNvPr>
                <p14:cNvContentPartPr/>
                <p14:nvPr/>
              </p14:nvContentPartPr>
              <p14:xfrm>
                <a:off x="2167514" y="3757264"/>
                <a:ext cx="144720" cy="133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E71102-F526-4035-9A2B-2E669B70F2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58514" y="3748264"/>
                  <a:ext cx="162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ABB772-E17F-437F-B8A3-E966C6A9690F}"/>
                    </a:ext>
                  </a:extLst>
                </p14:cNvPr>
                <p14:cNvContentPartPr/>
                <p14:nvPr/>
              </p14:nvContentPartPr>
              <p14:xfrm>
                <a:off x="2339954" y="3703264"/>
                <a:ext cx="163800" cy="192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ABB772-E17F-437F-B8A3-E966C6A9690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30954" y="3694264"/>
                  <a:ext cx="181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4F430C-2E43-4680-AB59-413B9560D10D}"/>
                    </a:ext>
                  </a:extLst>
                </p14:cNvPr>
                <p14:cNvContentPartPr/>
                <p14:nvPr/>
              </p14:nvContentPartPr>
              <p14:xfrm>
                <a:off x="2584754" y="3714784"/>
                <a:ext cx="242280" cy="154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4F430C-2E43-4680-AB59-413B9560D1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75754" y="3706144"/>
                  <a:ext cx="259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BE0D30-4F06-4551-B898-280D40684432}"/>
                    </a:ext>
                  </a:extLst>
                </p14:cNvPr>
                <p14:cNvContentPartPr/>
                <p14:nvPr/>
              </p14:nvContentPartPr>
              <p14:xfrm>
                <a:off x="2845754" y="3716944"/>
                <a:ext cx="106560" cy="153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BE0D30-4F06-4551-B898-280D406844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37114" y="3707944"/>
                  <a:ext cx="124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76D736-2B8C-469A-8CFC-EBD2D65F196B}"/>
                    </a:ext>
                  </a:extLst>
                </p14:cNvPr>
                <p14:cNvContentPartPr/>
                <p14:nvPr/>
              </p14:nvContentPartPr>
              <p14:xfrm>
                <a:off x="2991194" y="3669784"/>
                <a:ext cx="237600" cy="212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76D736-2B8C-469A-8CFC-EBD2D65F19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82554" y="3660784"/>
                  <a:ext cx="255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8924FD2-FC48-4810-BBE3-D00C7045E72A}"/>
                    </a:ext>
                  </a:extLst>
                </p14:cNvPr>
                <p14:cNvContentPartPr/>
                <p14:nvPr/>
              </p14:nvContentPartPr>
              <p14:xfrm>
                <a:off x="3386834" y="3719464"/>
                <a:ext cx="40680" cy="6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8924FD2-FC48-4810-BBE3-D00C7045E7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77834" y="3710464"/>
                  <a:ext cx="58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502A96-F0B6-4E5A-BDA4-FFE2BFCF9340}"/>
                    </a:ext>
                  </a:extLst>
                </p14:cNvPr>
                <p14:cNvContentPartPr/>
                <p14:nvPr/>
              </p14:nvContentPartPr>
              <p14:xfrm>
                <a:off x="3372434" y="3851944"/>
                <a:ext cx="15840" cy="5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502A96-F0B6-4E5A-BDA4-FFE2BFCF93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63794" y="3842944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01C2AA0-AEC9-46B2-B6D8-F12471C1F6A0}"/>
                    </a:ext>
                  </a:extLst>
                </p14:cNvPr>
                <p14:cNvContentPartPr/>
                <p14:nvPr/>
              </p14:nvContentPartPr>
              <p14:xfrm>
                <a:off x="602954" y="4347664"/>
                <a:ext cx="63000" cy="132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01C2AA0-AEC9-46B2-B6D8-F12471C1F6A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4314" y="4338664"/>
                  <a:ext cx="80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774E1C-B67C-4EA7-BEFE-05660429CF6B}"/>
                    </a:ext>
                  </a:extLst>
                </p14:cNvPr>
                <p14:cNvContentPartPr/>
                <p14:nvPr/>
              </p14:nvContentPartPr>
              <p14:xfrm>
                <a:off x="695474" y="4184224"/>
                <a:ext cx="13320" cy="5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774E1C-B67C-4EA7-BEFE-05660429CF6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6834" y="4175224"/>
                  <a:ext cx="30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47F59D-E363-457F-9756-508A7F9D3998}"/>
                    </a:ext>
                  </a:extLst>
                </p14:cNvPr>
                <p14:cNvContentPartPr/>
                <p14:nvPr/>
              </p14:nvContentPartPr>
              <p14:xfrm>
                <a:off x="722114" y="4241104"/>
                <a:ext cx="206280" cy="235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47F59D-E363-457F-9756-508A7F9D399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3114" y="4232104"/>
                  <a:ext cx="223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15E8BF-31B9-482B-9FA0-348BAA622806}"/>
                    </a:ext>
                  </a:extLst>
                </p14:cNvPr>
                <p14:cNvContentPartPr/>
                <p14:nvPr/>
              </p14:nvContentPartPr>
              <p14:xfrm>
                <a:off x="1330154" y="3961744"/>
                <a:ext cx="359640" cy="529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15E8BF-31B9-482B-9FA0-348BAA62280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21514" y="3953104"/>
                  <a:ext cx="3772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1D0917-59DD-44A6-AC52-50D525E1479F}"/>
                    </a:ext>
                  </a:extLst>
                </p14:cNvPr>
                <p14:cNvContentPartPr/>
                <p14:nvPr/>
              </p14:nvContentPartPr>
              <p14:xfrm>
                <a:off x="1290914" y="4309504"/>
                <a:ext cx="296280" cy="55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1D0917-59DD-44A6-AC52-50D525E1479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81914" y="4300864"/>
                  <a:ext cx="313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303684-4574-4819-A303-A450791A1149}"/>
                    </a:ext>
                  </a:extLst>
                </p14:cNvPr>
                <p14:cNvContentPartPr/>
                <p14:nvPr/>
              </p14:nvContentPartPr>
              <p14:xfrm>
                <a:off x="1518074" y="4316704"/>
                <a:ext cx="182160" cy="178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303684-4574-4819-A303-A450791A114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509434" y="4307704"/>
                  <a:ext cx="199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7EE5E21-F9CB-4B1E-AA5C-085B47BE2D69}"/>
                    </a:ext>
                  </a:extLst>
                </p14:cNvPr>
                <p14:cNvContentPartPr/>
                <p14:nvPr/>
              </p14:nvContentPartPr>
              <p14:xfrm>
                <a:off x="1738034" y="4270624"/>
                <a:ext cx="150480" cy="194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7EE5E21-F9CB-4B1E-AA5C-085B47BE2D6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29034" y="4261984"/>
                  <a:ext cx="168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3DA2B8-125D-4D03-89DC-A329837D388A}"/>
                    </a:ext>
                  </a:extLst>
                </p14:cNvPr>
                <p14:cNvContentPartPr/>
                <p14:nvPr/>
              </p14:nvContentPartPr>
              <p14:xfrm>
                <a:off x="2028194" y="3998104"/>
                <a:ext cx="194760" cy="424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3DA2B8-125D-4D03-89DC-A329837D388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019554" y="3989104"/>
                  <a:ext cx="212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333E89-EB52-42D0-BBAF-3FB033FF3165}"/>
                    </a:ext>
                  </a:extLst>
                </p14:cNvPr>
                <p14:cNvContentPartPr/>
                <p14:nvPr/>
              </p14:nvContentPartPr>
              <p14:xfrm>
                <a:off x="2008754" y="4243264"/>
                <a:ext cx="225360" cy="11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333E89-EB52-42D0-BBAF-3FB033FF31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00114" y="4234624"/>
                  <a:ext cx="243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9A2CCB9-6473-4EFA-B173-5FD3F8CCC521}"/>
                    </a:ext>
                  </a:extLst>
                </p14:cNvPr>
                <p14:cNvContentPartPr/>
                <p14:nvPr/>
              </p14:nvContentPartPr>
              <p14:xfrm>
                <a:off x="2165354" y="4204744"/>
                <a:ext cx="465480" cy="231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9A2CCB9-6473-4EFA-B173-5FD3F8CCC52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156714" y="4196104"/>
                  <a:ext cx="483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126971-B75F-471B-81AB-E6B97F7008D4}"/>
                    </a:ext>
                  </a:extLst>
                </p14:cNvPr>
                <p14:cNvContentPartPr/>
                <p14:nvPr/>
              </p14:nvContentPartPr>
              <p14:xfrm>
                <a:off x="2592314" y="4434424"/>
                <a:ext cx="29520" cy="20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126971-B75F-471B-81AB-E6B97F7008D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83674" y="4425424"/>
                  <a:ext cx="4716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707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>
            <a:extLst>
              <a:ext uri="{FF2B5EF4-FFF2-40B4-BE49-F238E27FC236}">
                <a16:creationId xmlns:a16="http://schemas.microsoft.com/office/drawing/2014/main" id="{C15B7C37-06F0-4F5F-AB76-2B279EFD1EA3}"/>
              </a:ext>
            </a:extLst>
          </p:cNvPr>
          <p:cNvGrpSpPr/>
          <p:nvPr/>
        </p:nvGrpSpPr>
        <p:grpSpPr>
          <a:xfrm>
            <a:off x="300194" y="219544"/>
            <a:ext cx="11421720" cy="4757760"/>
            <a:chOff x="300194" y="219544"/>
            <a:chExt cx="11421720" cy="47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F9B33B-81B8-41BF-9D72-2936C82EEF5D}"/>
                    </a:ext>
                  </a:extLst>
                </p14:cNvPr>
                <p14:cNvContentPartPr/>
                <p14:nvPr/>
              </p14:nvContentPartPr>
              <p14:xfrm>
                <a:off x="6568874" y="862144"/>
                <a:ext cx="34560" cy="83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F9B33B-81B8-41BF-9D72-2936C82EEF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9874" y="853144"/>
                  <a:ext cx="52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67C702-C33D-4590-80E0-C379DB47049C}"/>
                    </a:ext>
                  </a:extLst>
                </p14:cNvPr>
                <p14:cNvContentPartPr/>
                <p14:nvPr/>
              </p14:nvContentPartPr>
              <p14:xfrm>
                <a:off x="6683714" y="762784"/>
                <a:ext cx="172080" cy="190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67C702-C33D-4590-80E0-C379DB4704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5074" y="754144"/>
                  <a:ext cx="18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3C59EB-5B19-41C1-A7F4-2C20C9EC2C8C}"/>
                    </a:ext>
                  </a:extLst>
                </p14:cNvPr>
                <p14:cNvContentPartPr/>
                <p14:nvPr/>
              </p14:nvContentPartPr>
              <p14:xfrm>
                <a:off x="7128674" y="741544"/>
                <a:ext cx="276120" cy="19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3C59EB-5B19-41C1-A7F4-2C20C9EC2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20034" y="732904"/>
                  <a:ext cx="293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C3F7A5-5635-49E2-B7B6-3373AD8D11F4}"/>
                    </a:ext>
                  </a:extLst>
                </p14:cNvPr>
                <p14:cNvContentPartPr/>
                <p14:nvPr/>
              </p14:nvContentPartPr>
              <p14:xfrm>
                <a:off x="7420634" y="799864"/>
                <a:ext cx="305280" cy="137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C3F7A5-5635-49E2-B7B6-3373AD8D11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11634" y="791224"/>
                  <a:ext cx="32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D1C642-E612-4171-8A00-051668F9058B}"/>
                    </a:ext>
                  </a:extLst>
                </p14:cNvPr>
                <p14:cNvContentPartPr/>
                <p14:nvPr/>
              </p14:nvContentPartPr>
              <p14:xfrm>
                <a:off x="7781714" y="803104"/>
                <a:ext cx="185400" cy="90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D1C642-E612-4171-8A00-051668F905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73074" y="794464"/>
                  <a:ext cx="203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33CEED-3F81-4000-AA46-B1456B62DE18}"/>
                    </a:ext>
                  </a:extLst>
                </p14:cNvPr>
                <p14:cNvContentPartPr/>
                <p14:nvPr/>
              </p14:nvContentPartPr>
              <p14:xfrm>
                <a:off x="8036594" y="688264"/>
                <a:ext cx="109080" cy="23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33CEED-3F81-4000-AA46-B1456B62D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27954" y="679264"/>
                  <a:ext cx="126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BE1209-4CF4-4A71-A8C7-CCFF648F5432}"/>
                    </a:ext>
                  </a:extLst>
                </p14:cNvPr>
                <p14:cNvContentPartPr/>
                <p14:nvPr/>
              </p14:nvContentPartPr>
              <p14:xfrm>
                <a:off x="8182754" y="559384"/>
                <a:ext cx="172440" cy="365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BE1209-4CF4-4A71-A8C7-CCFF648F54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3754" y="550744"/>
                  <a:ext cx="190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734E93-CB56-4E6A-92D1-E0983ED94CC7}"/>
                    </a:ext>
                  </a:extLst>
                </p14:cNvPr>
                <p14:cNvContentPartPr/>
                <p14:nvPr/>
              </p14:nvContentPartPr>
              <p14:xfrm>
                <a:off x="8290754" y="816424"/>
                <a:ext cx="139680" cy="12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734E93-CB56-4E6A-92D1-E0983ED94C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1754" y="807424"/>
                  <a:ext cx="157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6036D5-696A-483E-8743-96468B708983}"/>
                    </a:ext>
                  </a:extLst>
                </p14:cNvPr>
                <p14:cNvContentPartPr/>
                <p14:nvPr/>
              </p14:nvContentPartPr>
              <p14:xfrm>
                <a:off x="8458154" y="825784"/>
                <a:ext cx="252360" cy="173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6036D5-696A-483E-8743-96468B7089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9154" y="817144"/>
                  <a:ext cx="270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9A25DA-5862-47D9-A11B-1304914D81F0}"/>
                    </a:ext>
                  </a:extLst>
                </p14:cNvPr>
                <p14:cNvContentPartPr/>
                <p14:nvPr/>
              </p14:nvContentPartPr>
              <p14:xfrm>
                <a:off x="9087794" y="593944"/>
                <a:ext cx="217440" cy="397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9A25DA-5862-47D9-A11B-1304914D81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78794" y="584944"/>
                  <a:ext cx="235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F86D1E-A849-496C-8933-4380721263B2}"/>
                    </a:ext>
                  </a:extLst>
                </p14:cNvPr>
                <p14:cNvContentPartPr/>
                <p14:nvPr/>
              </p14:nvContentPartPr>
              <p14:xfrm>
                <a:off x="8973314" y="807784"/>
                <a:ext cx="256320" cy="52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F86D1E-A849-496C-8933-4380721263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4314" y="798784"/>
                  <a:ext cx="273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64312C-11AB-4EEE-BBEF-B955CAE1195A}"/>
                    </a:ext>
                  </a:extLst>
                </p14:cNvPr>
                <p14:cNvContentPartPr/>
                <p14:nvPr/>
              </p14:nvContentPartPr>
              <p14:xfrm>
                <a:off x="9323594" y="528064"/>
                <a:ext cx="264240" cy="427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64312C-11AB-4EEE-BBEF-B955CAE119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14594" y="519424"/>
                  <a:ext cx="2818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7F0A6D-74F6-409A-AF83-C1FB7840BB9F}"/>
                    </a:ext>
                  </a:extLst>
                </p14:cNvPr>
                <p14:cNvContentPartPr/>
                <p14:nvPr/>
              </p14:nvContentPartPr>
              <p14:xfrm>
                <a:off x="9517274" y="862864"/>
                <a:ext cx="139680" cy="10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7F0A6D-74F6-409A-AF83-C1FB7840BB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08274" y="854224"/>
                  <a:ext cx="157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629325-2753-4FB2-950A-78ECFB609240}"/>
                    </a:ext>
                  </a:extLst>
                </p14:cNvPr>
                <p14:cNvContentPartPr/>
                <p14:nvPr/>
              </p14:nvContentPartPr>
              <p14:xfrm>
                <a:off x="9653714" y="861064"/>
                <a:ext cx="190440" cy="12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629325-2753-4FB2-950A-78ECFB6092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5074" y="852064"/>
                  <a:ext cx="208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8C1FAF-616D-4FC2-B4C5-9E8A85B215E5}"/>
                    </a:ext>
                  </a:extLst>
                </p14:cNvPr>
                <p14:cNvContentPartPr/>
                <p14:nvPr/>
              </p14:nvContentPartPr>
              <p14:xfrm>
                <a:off x="10146194" y="842704"/>
                <a:ext cx="171360" cy="165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8C1FAF-616D-4FC2-B4C5-9E8A85B215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7194" y="833704"/>
                  <a:ext cx="189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AF0385-2202-43CB-8198-84875A99EACF}"/>
                    </a:ext>
                  </a:extLst>
                </p14:cNvPr>
                <p14:cNvContentPartPr/>
                <p14:nvPr/>
              </p14:nvContentPartPr>
              <p14:xfrm>
                <a:off x="10462994" y="711304"/>
                <a:ext cx="112680" cy="287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AF0385-2202-43CB-8198-84875A99EA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53994" y="702664"/>
                  <a:ext cx="130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CDDCAE-DB6D-4402-96E9-BFEB3FCFDA42}"/>
                    </a:ext>
                  </a:extLst>
                </p14:cNvPr>
                <p14:cNvContentPartPr/>
                <p14:nvPr/>
              </p14:nvContentPartPr>
              <p14:xfrm>
                <a:off x="10662074" y="665584"/>
                <a:ext cx="75960" cy="33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CDDCAE-DB6D-4402-96E9-BFEB3FCFDA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53074" y="656584"/>
                  <a:ext cx="93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9AF286B-4969-45C1-8B68-7240724D6921}"/>
                    </a:ext>
                  </a:extLst>
                </p14:cNvPr>
                <p14:cNvContentPartPr/>
                <p14:nvPr/>
              </p14:nvContentPartPr>
              <p14:xfrm>
                <a:off x="433034" y="416104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9AF286B-4969-45C1-8B68-7240724D69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394" y="407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8DDE0C-248A-4FDD-91E9-9FA1CCACAE7F}"/>
                    </a:ext>
                  </a:extLst>
                </p14:cNvPr>
                <p14:cNvContentPartPr/>
                <p14:nvPr/>
              </p14:nvContentPartPr>
              <p14:xfrm>
                <a:off x="331514" y="219544"/>
                <a:ext cx="321120" cy="40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8DDE0C-248A-4FDD-91E9-9FA1CCACAE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2874" y="210904"/>
                  <a:ext cx="338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4F6079-5E68-4C5E-A051-2483606A195E}"/>
                    </a:ext>
                  </a:extLst>
                </p14:cNvPr>
                <p14:cNvContentPartPr/>
                <p14:nvPr/>
              </p14:nvContentPartPr>
              <p14:xfrm>
                <a:off x="693674" y="443104"/>
                <a:ext cx="124920" cy="155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4F6079-5E68-4C5E-A051-2483606A19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4674" y="434464"/>
                  <a:ext cx="142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7E3CE-04E3-4B75-9CF0-63BEB9F91980}"/>
                    </a:ext>
                  </a:extLst>
                </p14:cNvPr>
                <p14:cNvContentPartPr/>
                <p14:nvPr/>
              </p14:nvContentPartPr>
              <p14:xfrm>
                <a:off x="921194" y="432304"/>
                <a:ext cx="163440" cy="15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7E3CE-04E3-4B75-9CF0-63BEB9F919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2194" y="423664"/>
                  <a:ext cx="181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53667B-8048-4679-9A38-E3945922C42E}"/>
                    </a:ext>
                  </a:extLst>
                </p14:cNvPr>
                <p14:cNvContentPartPr/>
                <p14:nvPr/>
              </p14:nvContentPartPr>
              <p14:xfrm>
                <a:off x="976634" y="459664"/>
                <a:ext cx="298440" cy="676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53667B-8048-4679-9A38-E3945922C4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7634" y="450664"/>
                  <a:ext cx="31608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781135-BC81-40F7-B402-D4BD0F43AE7A}"/>
                    </a:ext>
                  </a:extLst>
                </p14:cNvPr>
                <p14:cNvContentPartPr/>
                <p14:nvPr/>
              </p14:nvContentPartPr>
              <p14:xfrm>
                <a:off x="1567034" y="317104"/>
                <a:ext cx="421200" cy="21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781135-BC81-40F7-B402-D4BD0F43AE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8034" y="308464"/>
                  <a:ext cx="438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730517-5A00-4959-9FED-843B759BF321}"/>
                    </a:ext>
                  </a:extLst>
                </p14:cNvPr>
                <p14:cNvContentPartPr/>
                <p14:nvPr/>
              </p14:nvContentPartPr>
              <p14:xfrm>
                <a:off x="1992554" y="310624"/>
                <a:ext cx="169560" cy="22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730517-5A00-4959-9FED-843B759BF3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83914" y="301984"/>
                  <a:ext cx="187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FD3844-3360-42AC-B7C9-FAB1060DF142}"/>
                    </a:ext>
                  </a:extLst>
                </p14:cNvPr>
                <p14:cNvContentPartPr/>
                <p14:nvPr/>
              </p14:nvContentPartPr>
              <p14:xfrm>
                <a:off x="2248514" y="371464"/>
                <a:ext cx="240120" cy="153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FD3844-3360-42AC-B7C9-FAB1060DF1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9874" y="362464"/>
                  <a:ext cx="257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FC064A-8A2B-44BF-8551-180AE8591522}"/>
                    </a:ext>
                  </a:extLst>
                </p14:cNvPr>
                <p14:cNvContentPartPr/>
                <p14:nvPr/>
              </p14:nvContentPartPr>
              <p14:xfrm>
                <a:off x="2540474" y="343024"/>
                <a:ext cx="155520" cy="149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FC064A-8A2B-44BF-8551-180AE85915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31834" y="334384"/>
                  <a:ext cx="173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623D61-786B-46C3-9C25-E8A5751183E8}"/>
                    </a:ext>
                  </a:extLst>
                </p14:cNvPr>
                <p14:cNvContentPartPr/>
                <p14:nvPr/>
              </p14:nvContentPartPr>
              <p14:xfrm>
                <a:off x="2748194" y="302344"/>
                <a:ext cx="250560" cy="219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623D61-786B-46C3-9C25-E8A5751183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39194" y="293704"/>
                  <a:ext cx="268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F2056-5BE2-464C-8037-B03289395EB5}"/>
                    </a:ext>
                  </a:extLst>
                </p14:cNvPr>
                <p14:cNvContentPartPr/>
                <p14:nvPr/>
              </p14:nvContentPartPr>
              <p14:xfrm>
                <a:off x="3118634" y="281104"/>
                <a:ext cx="60120" cy="21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F2056-5BE2-464C-8037-B03289395E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9634" y="272104"/>
                  <a:ext cx="77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0ECC76-A95F-4B9F-A4E9-C32B79D40E3B}"/>
                    </a:ext>
                  </a:extLst>
                </p14:cNvPr>
                <p14:cNvContentPartPr/>
                <p14:nvPr/>
              </p14:nvContentPartPr>
              <p14:xfrm>
                <a:off x="1407554" y="848824"/>
                <a:ext cx="277920" cy="30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0ECC76-A95F-4B9F-A4E9-C32B79D40E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98914" y="839824"/>
                  <a:ext cx="295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8FFEFF-7521-4C7E-9EA9-F7DFC8355D3C}"/>
                    </a:ext>
                  </a:extLst>
                </p14:cNvPr>
                <p14:cNvContentPartPr/>
                <p14:nvPr/>
              </p14:nvContentPartPr>
              <p14:xfrm>
                <a:off x="1731194" y="1011904"/>
                <a:ext cx="109440" cy="11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8FFEFF-7521-4C7E-9EA9-F7DFC8355D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22194" y="1003264"/>
                  <a:ext cx="127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4CCE01-6BF5-4F28-8829-8BF8D8582921}"/>
                    </a:ext>
                  </a:extLst>
                </p14:cNvPr>
                <p14:cNvContentPartPr/>
                <p14:nvPr/>
              </p14:nvContentPartPr>
              <p14:xfrm>
                <a:off x="1941074" y="955024"/>
                <a:ext cx="183960" cy="18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4CCE01-6BF5-4F28-8829-8BF8D85829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2074" y="946384"/>
                  <a:ext cx="20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153B6A-1059-4A52-9A02-03BA40F565D3}"/>
                    </a:ext>
                  </a:extLst>
                </p14:cNvPr>
                <p14:cNvContentPartPr/>
                <p14:nvPr/>
              </p14:nvContentPartPr>
              <p14:xfrm>
                <a:off x="2436074" y="868984"/>
                <a:ext cx="120600" cy="222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153B6A-1059-4A52-9A02-03BA40F565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27074" y="859984"/>
                  <a:ext cx="138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9040C6-8D04-4D8A-8E94-1081EABD1374}"/>
                    </a:ext>
                  </a:extLst>
                </p14:cNvPr>
                <p14:cNvContentPartPr/>
                <p14:nvPr/>
              </p14:nvContentPartPr>
              <p14:xfrm>
                <a:off x="2492954" y="704464"/>
                <a:ext cx="319320" cy="26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9040C6-8D04-4D8A-8E94-1081EABD13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3954" y="695464"/>
                  <a:ext cx="336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BF2C45-B175-458A-ABD9-8FE164EF5A80}"/>
                    </a:ext>
                  </a:extLst>
                </p14:cNvPr>
                <p14:cNvContentPartPr/>
                <p14:nvPr/>
              </p14:nvContentPartPr>
              <p14:xfrm>
                <a:off x="2789594" y="970864"/>
                <a:ext cx="129600" cy="3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BF2C45-B175-458A-ABD9-8FE164EF5A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0954" y="961864"/>
                  <a:ext cx="147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F6E925-A0BA-47FB-A1E0-538878890126}"/>
                    </a:ext>
                  </a:extLst>
                </p14:cNvPr>
                <p14:cNvContentPartPr/>
                <p14:nvPr/>
              </p14:nvContentPartPr>
              <p14:xfrm>
                <a:off x="3064994" y="865384"/>
                <a:ext cx="223920" cy="178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F6E925-A0BA-47FB-A1E0-5388788901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56354" y="856384"/>
                  <a:ext cx="241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9D4EFD-EE3A-4BFC-B9E0-0F1D0DFD5EE6}"/>
                    </a:ext>
                  </a:extLst>
                </p14:cNvPr>
                <p14:cNvContentPartPr/>
                <p14:nvPr/>
              </p14:nvContentPartPr>
              <p14:xfrm>
                <a:off x="3225194" y="907504"/>
                <a:ext cx="110160" cy="113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D4EFD-EE3A-4BFC-B9E0-0F1D0DFD5E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16554" y="898864"/>
                  <a:ext cx="127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AAB544-F018-499E-B210-F99016BDE72A}"/>
                    </a:ext>
                  </a:extLst>
                </p14:cNvPr>
                <p14:cNvContentPartPr/>
                <p14:nvPr/>
              </p14:nvContentPartPr>
              <p14:xfrm>
                <a:off x="3460994" y="665584"/>
                <a:ext cx="185760" cy="356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AAB544-F018-499E-B210-F99016BDE7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52354" y="656584"/>
                  <a:ext cx="203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4F950C-2333-49EB-B7DE-22357FC40CB5}"/>
                    </a:ext>
                  </a:extLst>
                </p14:cNvPr>
                <p14:cNvContentPartPr/>
                <p14:nvPr/>
              </p14:nvContentPartPr>
              <p14:xfrm>
                <a:off x="3634874" y="895624"/>
                <a:ext cx="147960" cy="114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4F950C-2333-49EB-B7DE-22357FC40C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25874" y="886624"/>
                  <a:ext cx="165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423FC9-465B-433D-9E87-7BB7BFC7E320}"/>
                    </a:ext>
                  </a:extLst>
                </p14:cNvPr>
                <p14:cNvContentPartPr/>
                <p14:nvPr/>
              </p14:nvContentPartPr>
              <p14:xfrm>
                <a:off x="3821714" y="863944"/>
                <a:ext cx="150480" cy="20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423FC9-465B-433D-9E87-7BB7BFC7E3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13074" y="855304"/>
                  <a:ext cx="168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FDFC70-E2CB-470B-9830-6AE7052993D9}"/>
                    </a:ext>
                  </a:extLst>
                </p14:cNvPr>
                <p14:cNvContentPartPr/>
                <p14:nvPr/>
              </p14:nvContentPartPr>
              <p14:xfrm>
                <a:off x="4320674" y="923704"/>
                <a:ext cx="141480" cy="105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FDFC70-E2CB-470B-9830-6AE7052993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11674" y="914704"/>
                  <a:ext cx="159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EF5632-E07E-4B5C-8267-70D08A6DDC68}"/>
                    </a:ext>
                  </a:extLst>
                </p14:cNvPr>
                <p14:cNvContentPartPr/>
                <p14:nvPr/>
              </p14:nvContentPartPr>
              <p14:xfrm>
                <a:off x="4639274" y="514744"/>
                <a:ext cx="291240" cy="51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EF5632-E07E-4B5C-8267-70D08A6DDC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30634" y="505744"/>
                  <a:ext cx="3088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155EEA-C022-476B-A1ED-409454575FBF}"/>
                    </a:ext>
                  </a:extLst>
                </p14:cNvPr>
                <p14:cNvContentPartPr/>
                <p14:nvPr/>
              </p14:nvContentPartPr>
              <p14:xfrm>
                <a:off x="4605794" y="879064"/>
                <a:ext cx="236160" cy="62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155EEA-C022-476B-A1ED-409454575F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7154" y="870064"/>
                  <a:ext cx="253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D81C3E-F566-4D1F-BD62-74EF84BF37E6}"/>
                    </a:ext>
                  </a:extLst>
                </p14:cNvPr>
                <p14:cNvContentPartPr/>
                <p14:nvPr/>
              </p14:nvContentPartPr>
              <p14:xfrm>
                <a:off x="5053634" y="982384"/>
                <a:ext cx="22320" cy="32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D81C3E-F566-4D1F-BD62-74EF84BF37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4994" y="973384"/>
                  <a:ext cx="39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2D6B96-1653-4914-AAB7-8A74AFFCF16C}"/>
                    </a:ext>
                  </a:extLst>
                </p14:cNvPr>
                <p14:cNvContentPartPr/>
                <p14:nvPr/>
              </p14:nvContentPartPr>
              <p14:xfrm>
                <a:off x="5203394" y="838744"/>
                <a:ext cx="153720" cy="173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2D6B96-1653-4914-AAB7-8A74AFFCF1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94754" y="830104"/>
                  <a:ext cx="171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B49FB9-45EE-4C86-90ED-2922B0725DC3}"/>
                    </a:ext>
                  </a:extLst>
                </p14:cNvPr>
                <p14:cNvContentPartPr/>
                <p14:nvPr/>
              </p14:nvContentPartPr>
              <p14:xfrm>
                <a:off x="5415794" y="841984"/>
                <a:ext cx="160560" cy="174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B49FB9-45EE-4C86-90ED-2922B0725D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6794" y="832984"/>
                  <a:ext cx="178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0AD602-C417-45C9-868E-A559EAF2008A}"/>
                    </a:ext>
                  </a:extLst>
                </p14:cNvPr>
                <p14:cNvContentPartPr/>
                <p14:nvPr/>
              </p14:nvContentPartPr>
              <p14:xfrm>
                <a:off x="5642594" y="757744"/>
                <a:ext cx="202320" cy="245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0AD602-C417-45C9-868E-A559EAF200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3954" y="749104"/>
                  <a:ext cx="219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A5491A-14EF-4A96-9D59-C6F99FDE7A50}"/>
                    </a:ext>
                  </a:extLst>
                </p14:cNvPr>
                <p14:cNvContentPartPr/>
                <p14:nvPr/>
              </p14:nvContentPartPr>
              <p14:xfrm>
                <a:off x="5898554" y="741904"/>
                <a:ext cx="331560" cy="241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A5491A-14EF-4A96-9D59-C6F99FDE7A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89554" y="732904"/>
                  <a:ext cx="349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479377-E170-43E7-9DB4-6F7C87BFD213}"/>
                    </a:ext>
                  </a:extLst>
                </p14:cNvPr>
                <p14:cNvContentPartPr/>
                <p14:nvPr/>
              </p14:nvContentPartPr>
              <p14:xfrm>
                <a:off x="300194" y="1620304"/>
                <a:ext cx="210240" cy="212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479377-E170-43E7-9DB4-6F7C87BFD2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194" y="1611304"/>
                  <a:ext cx="227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C4467B-CF4A-4104-946D-A2A0FF297C30}"/>
                    </a:ext>
                  </a:extLst>
                </p14:cNvPr>
                <p14:cNvContentPartPr/>
                <p14:nvPr/>
              </p14:nvContentPartPr>
              <p14:xfrm>
                <a:off x="556514" y="1708864"/>
                <a:ext cx="99720" cy="124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C4467B-CF4A-4104-946D-A2A0FF297C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7514" y="1700224"/>
                  <a:ext cx="11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27D226-0D40-46E2-B8B3-DE4C218D68F9}"/>
                    </a:ext>
                  </a:extLst>
                </p14:cNvPr>
                <p14:cNvContentPartPr/>
                <p14:nvPr/>
              </p14:nvContentPartPr>
              <p14:xfrm>
                <a:off x="774674" y="1703464"/>
                <a:ext cx="220320" cy="10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27D226-0D40-46E2-B8B3-DE4C218D68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6034" y="1694464"/>
                  <a:ext cx="237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94686E-37B6-49F6-92A1-643EF77A6944}"/>
                    </a:ext>
                  </a:extLst>
                </p14:cNvPr>
                <p14:cNvContentPartPr/>
                <p14:nvPr/>
              </p14:nvContentPartPr>
              <p14:xfrm>
                <a:off x="1101914" y="1663864"/>
                <a:ext cx="273600" cy="150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94686E-37B6-49F6-92A1-643EF77A69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3274" y="1655224"/>
                  <a:ext cx="291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C6CFF5-DD17-4257-B7CF-9F63E571A3DA}"/>
                    </a:ext>
                  </a:extLst>
                </p14:cNvPr>
                <p14:cNvContentPartPr/>
                <p14:nvPr/>
              </p14:nvContentPartPr>
              <p14:xfrm>
                <a:off x="1469834" y="1695184"/>
                <a:ext cx="148680" cy="121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C6CFF5-DD17-4257-B7CF-9F63E571A3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61194" y="1686184"/>
                  <a:ext cx="166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F71D9D-A85B-47F8-82CF-762BE110EFAE}"/>
                    </a:ext>
                  </a:extLst>
                </p14:cNvPr>
                <p14:cNvContentPartPr/>
                <p14:nvPr/>
              </p14:nvContentPartPr>
              <p14:xfrm>
                <a:off x="1693394" y="1691224"/>
                <a:ext cx="145080" cy="11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F71D9D-A85B-47F8-82CF-762BE110EF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84754" y="1682224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A8EB81-2C6A-47F4-9F0F-FC52691EC4F4}"/>
                    </a:ext>
                  </a:extLst>
                </p14:cNvPr>
                <p14:cNvContentPartPr/>
                <p14:nvPr/>
              </p14:nvContentPartPr>
              <p14:xfrm>
                <a:off x="2025674" y="1389544"/>
                <a:ext cx="138600" cy="358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A8EB81-2C6A-47F4-9F0F-FC52691EC4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16674" y="1380544"/>
                  <a:ext cx="156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48A9DAD-F3E9-4F49-896A-D6DECED05F9B}"/>
                    </a:ext>
                  </a:extLst>
                </p14:cNvPr>
                <p14:cNvContentPartPr/>
                <p14:nvPr/>
              </p14:nvContentPartPr>
              <p14:xfrm>
                <a:off x="2122514" y="1667464"/>
                <a:ext cx="123120" cy="93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48A9DAD-F3E9-4F49-896A-D6DECED05F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13874" y="1658464"/>
                  <a:ext cx="140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EC1AF8-C6FC-4A3A-9389-BF92AD94410F}"/>
                    </a:ext>
                  </a:extLst>
                </p14:cNvPr>
                <p14:cNvContentPartPr/>
                <p14:nvPr/>
              </p14:nvContentPartPr>
              <p14:xfrm>
                <a:off x="2094074" y="1609864"/>
                <a:ext cx="204480" cy="413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EC1AF8-C6FC-4A3A-9389-BF92AD9441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85434" y="1600864"/>
                  <a:ext cx="2221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C218D2-DF35-43B3-A7F4-589B6CD8B945}"/>
                    </a:ext>
                  </a:extLst>
                </p14:cNvPr>
                <p14:cNvContentPartPr/>
                <p14:nvPr/>
              </p14:nvContentPartPr>
              <p14:xfrm>
                <a:off x="2615354" y="1565224"/>
                <a:ext cx="197280" cy="199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C218D2-DF35-43B3-A7F4-589B6CD8B9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06354" y="1556224"/>
                  <a:ext cx="214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C0A41BD-D21E-4541-A798-31009146E8EA}"/>
                    </a:ext>
                  </a:extLst>
                </p14:cNvPr>
                <p14:cNvContentPartPr/>
                <p14:nvPr/>
              </p14:nvContentPartPr>
              <p14:xfrm>
                <a:off x="2847914" y="1547224"/>
                <a:ext cx="150840" cy="19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C0A41BD-D21E-4541-A798-31009146E8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38914" y="1538224"/>
                  <a:ext cx="168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9EE30C-24F1-4A5F-ADC6-5006BD205884}"/>
                    </a:ext>
                  </a:extLst>
                </p14:cNvPr>
                <p14:cNvContentPartPr/>
                <p14:nvPr/>
              </p14:nvContentPartPr>
              <p14:xfrm>
                <a:off x="3045554" y="1549384"/>
                <a:ext cx="191520" cy="178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9EE30C-24F1-4A5F-ADC6-5006BD2058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36914" y="1540384"/>
                  <a:ext cx="209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359D3B-DA66-44B5-A84C-848BAFDFB915}"/>
                    </a:ext>
                  </a:extLst>
                </p14:cNvPr>
                <p14:cNvContentPartPr/>
                <p14:nvPr/>
              </p14:nvContentPartPr>
              <p14:xfrm>
                <a:off x="3262994" y="1574944"/>
                <a:ext cx="189000" cy="15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359D3B-DA66-44B5-A84C-848BAFDFB9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54354" y="1566304"/>
                  <a:ext cx="20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828BFF-75B0-450F-BDBD-3DC39FC71F78}"/>
                    </a:ext>
                  </a:extLst>
                </p14:cNvPr>
                <p14:cNvContentPartPr/>
                <p14:nvPr/>
              </p14:nvContentPartPr>
              <p14:xfrm>
                <a:off x="3437234" y="1315744"/>
                <a:ext cx="192960" cy="388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828BFF-75B0-450F-BDBD-3DC39FC71F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28594" y="1306744"/>
                  <a:ext cx="210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EDC149-F289-4C00-93FE-C3670EFE7FC2}"/>
                    </a:ext>
                  </a:extLst>
                </p14:cNvPr>
                <p14:cNvContentPartPr/>
                <p14:nvPr/>
              </p14:nvContentPartPr>
              <p14:xfrm>
                <a:off x="3757274" y="1466224"/>
                <a:ext cx="254520" cy="248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EDC149-F289-4C00-93FE-C3670EFE7F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8274" y="1457584"/>
                  <a:ext cx="272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9F4C38-B275-4E26-9A54-AB8610D63634}"/>
                    </a:ext>
                  </a:extLst>
                </p14:cNvPr>
                <p14:cNvContentPartPr/>
                <p14:nvPr/>
              </p14:nvContentPartPr>
              <p14:xfrm>
                <a:off x="4112594" y="1542544"/>
                <a:ext cx="59760" cy="123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9F4C38-B275-4E26-9A54-AB8610D636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3954" y="1533904"/>
                  <a:ext cx="77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C86564-DDE3-4FC4-AE5A-D89ED3907F29}"/>
                    </a:ext>
                  </a:extLst>
                </p14:cNvPr>
                <p14:cNvContentPartPr/>
                <p14:nvPr/>
              </p14:nvContentPartPr>
              <p14:xfrm>
                <a:off x="4039874" y="1524544"/>
                <a:ext cx="377640" cy="546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C86564-DDE3-4FC4-AE5A-D89ED3907F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31234" y="1515904"/>
                  <a:ext cx="3952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09FDF3-D757-473F-A874-707A76E8F3AF}"/>
                    </a:ext>
                  </a:extLst>
                </p14:cNvPr>
                <p14:cNvContentPartPr/>
                <p14:nvPr/>
              </p14:nvContentPartPr>
              <p14:xfrm>
                <a:off x="4433354" y="1540744"/>
                <a:ext cx="220320" cy="149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09FDF3-D757-473F-A874-707A76E8F3A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24354" y="1532104"/>
                  <a:ext cx="237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AE6E36-80CE-4642-813E-274CE5786D82}"/>
                    </a:ext>
                  </a:extLst>
                </p14:cNvPr>
                <p14:cNvContentPartPr/>
                <p14:nvPr/>
              </p14:nvContentPartPr>
              <p14:xfrm>
                <a:off x="4777154" y="1569904"/>
                <a:ext cx="17280" cy="91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AE6E36-80CE-4642-813E-274CE5786D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8154" y="1560904"/>
                  <a:ext cx="34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857692-831B-4A15-8064-C4ECE228D2B8}"/>
                    </a:ext>
                  </a:extLst>
                </p14:cNvPr>
                <p14:cNvContentPartPr/>
                <p14:nvPr/>
              </p14:nvContentPartPr>
              <p14:xfrm>
                <a:off x="4943834" y="1137904"/>
                <a:ext cx="279360" cy="542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857692-831B-4A15-8064-C4ECE228D2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35194" y="1129264"/>
                  <a:ext cx="2970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35CE7F-5127-4557-B4F2-1F533CD5BB4C}"/>
                    </a:ext>
                  </a:extLst>
                </p14:cNvPr>
                <p14:cNvContentPartPr/>
                <p14:nvPr/>
              </p14:nvContentPartPr>
              <p14:xfrm>
                <a:off x="4908554" y="1526344"/>
                <a:ext cx="221040" cy="57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35CE7F-5127-4557-B4F2-1F533CD5BB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99914" y="1517704"/>
                  <a:ext cx="23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FA02AC-4D5C-41C8-AA36-8807D2C69AFA}"/>
                    </a:ext>
                  </a:extLst>
                </p14:cNvPr>
                <p14:cNvContentPartPr/>
                <p14:nvPr/>
              </p14:nvContentPartPr>
              <p14:xfrm>
                <a:off x="5165594" y="1400344"/>
                <a:ext cx="163080" cy="245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FA02AC-4D5C-41C8-AA36-8807D2C69A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56594" y="1391704"/>
                  <a:ext cx="180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90CD7B-D00F-453E-9E08-3D70A6984CFA}"/>
                    </a:ext>
                  </a:extLst>
                </p14:cNvPr>
                <p14:cNvContentPartPr/>
                <p14:nvPr/>
              </p14:nvContentPartPr>
              <p14:xfrm>
                <a:off x="5305634" y="1514104"/>
                <a:ext cx="138600" cy="136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90CD7B-D00F-453E-9E08-3D70A6984C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96994" y="1505464"/>
                  <a:ext cx="156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F447D5-93D2-43A0-AFBF-10DEBABCEFE4}"/>
                    </a:ext>
                  </a:extLst>
                </p14:cNvPr>
                <p14:cNvContentPartPr/>
                <p14:nvPr/>
              </p14:nvContentPartPr>
              <p14:xfrm>
                <a:off x="5493914" y="1524904"/>
                <a:ext cx="158040" cy="113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F447D5-93D2-43A0-AFBF-10DEBABCEF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84914" y="1515904"/>
                  <a:ext cx="175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03BAE7-7168-4512-9FB4-9B27BA584E4B}"/>
                    </a:ext>
                  </a:extLst>
                </p14:cNvPr>
                <p14:cNvContentPartPr/>
                <p14:nvPr/>
              </p14:nvContentPartPr>
              <p14:xfrm>
                <a:off x="5695514" y="1527784"/>
                <a:ext cx="198360" cy="134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03BAE7-7168-4512-9FB4-9B27BA584E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86874" y="1518784"/>
                  <a:ext cx="216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B1D568-0338-40AF-BA75-E275334804EE}"/>
                    </a:ext>
                  </a:extLst>
                </p14:cNvPr>
                <p14:cNvContentPartPr/>
                <p14:nvPr/>
              </p14:nvContentPartPr>
              <p14:xfrm>
                <a:off x="6014114" y="1476304"/>
                <a:ext cx="368280" cy="191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B1D568-0338-40AF-BA75-E275334804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05474" y="1467664"/>
                  <a:ext cx="385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CCE81DF-B9A8-4B53-9D67-51279500FE23}"/>
                    </a:ext>
                  </a:extLst>
                </p14:cNvPr>
                <p14:cNvContentPartPr/>
                <p14:nvPr/>
              </p14:nvContentPartPr>
              <p14:xfrm>
                <a:off x="6676154" y="1197304"/>
                <a:ext cx="262080" cy="433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CCE81DF-B9A8-4B53-9D67-51279500FE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7154" y="1188664"/>
                  <a:ext cx="279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844C9F-C52B-4204-B5C7-8DE095EA013F}"/>
                    </a:ext>
                  </a:extLst>
                </p14:cNvPr>
                <p14:cNvContentPartPr/>
                <p14:nvPr/>
              </p14:nvContentPartPr>
              <p14:xfrm>
                <a:off x="6843554" y="1442104"/>
                <a:ext cx="184320" cy="155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844C9F-C52B-4204-B5C7-8DE095EA01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4914" y="1433104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53A954-E729-421F-8768-2DA256391551}"/>
                    </a:ext>
                  </a:extLst>
                </p14:cNvPr>
                <p14:cNvContentPartPr/>
                <p14:nvPr/>
              </p14:nvContentPartPr>
              <p14:xfrm>
                <a:off x="7120034" y="1435264"/>
                <a:ext cx="129600" cy="14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53A954-E729-421F-8768-2DA2563915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11394" y="1426624"/>
                  <a:ext cx="147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7D0E67-98CA-4FA6-8B12-AB076249C5CB}"/>
                    </a:ext>
                  </a:extLst>
                </p14:cNvPr>
                <p14:cNvContentPartPr/>
                <p14:nvPr/>
              </p14:nvContentPartPr>
              <p14:xfrm>
                <a:off x="7297154" y="1425184"/>
                <a:ext cx="150480" cy="139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7D0E67-98CA-4FA6-8B12-AB076249C5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88154" y="1416544"/>
                  <a:ext cx="168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80F303-CA7B-4F72-BE65-FB97C36A5A77}"/>
                    </a:ext>
                  </a:extLst>
                </p14:cNvPr>
                <p14:cNvContentPartPr/>
                <p14:nvPr/>
              </p14:nvContentPartPr>
              <p14:xfrm>
                <a:off x="7615754" y="1150144"/>
                <a:ext cx="186480" cy="44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80F303-CA7B-4F72-BE65-FB97C36A5A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07114" y="1141504"/>
                  <a:ext cx="2041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00959B-9783-4BE9-8ED1-B3012D8B8368}"/>
                    </a:ext>
                  </a:extLst>
                </p14:cNvPr>
                <p14:cNvContentPartPr/>
                <p14:nvPr/>
              </p14:nvContentPartPr>
              <p14:xfrm>
                <a:off x="7768754" y="1411864"/>
                <a:ext cx="149040" cy="198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00959B-9783-4BE9-8ED1-B3012D8B83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59754" y="1402864"/>
                  <a:ext cx="166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6F4758-7B14-4AF5-A26B-545E4267C3CF}"/>
                    </a:ext>
                  </a:extLst>
                </p14:cNvPr>
                <p14:cNvContentPartPr/>
                <p14:nvPr/>
              </p14:nvContentPartPr>
              <p14:xfrm>
                <a:off x="8090234" y="1593664"/>
                <a:ext cx="19080" cy="16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6F4758-7B14-4AF5-A26B-545E4267C3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81594" y="1584664"/>
                  <a:ext cx="3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5A662B-0546-4F15-B76F-C8F442EC4770}"/>
                    </a:ext>
                  </a:extLst>
                </p14:cNvPr>
                <p14:cNvContentPartPr/>
                <p14:nvPr/>
              </p14:nvContentPartPr>
              <p14:xfrm>
                <a:off x="8030834" y="1606624"/>
                <a:ext cx="46800" cy="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5A662B-0546-4F15-B76F-C8F442EC47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21834" y="1597624"/>
                  <a:ext cx="64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096CBD-3BC9-4590-851F-25A7C232EFCC}"/>
                    </a:ext>
                  </a:extLst>
                </p14:cNvPr>
                <p14:cNvContentPartPr/>
                <p14:nvPr/>
              </p14:nvContentPartPr>
              <p14:xfrm>
                <a:off x="8433314" y="1409344"/>
                <a:ext cx="121320" cy="200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096CBD-3BC9-4590-851F-25A7C232EF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24674" y="1400704"/>
                  <a:ext cx="138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730592D-A875-4C6B-A8B4-162BC4781B2A}"/>
                    </a:ext>
                  </a:extLst>
                </p14:cNvPr>
                <p14:cNvContentPartPr/>
                <p14:nvPr/>
              </p14:nvContentPartPr>
              <p14:xfrm>
                <a:off x="8298314" y="1317184"/>
                <a:ext cx="521280" cy="72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730592D-A875-4C6B-A8B4-162BC4781B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89674" y="1308184"/>
                  <a:ext cx="538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3DFB54-8BDF-40F8-96E3-256D3B9D8EFB}"/>
                    </a:ext>
                  </a:extLst>
                </p14:cNvPr>
                <p14:cNvContentPartPr/>
                <p14:nvPr/>
              </p14:nvContentPartPr>
              <p14:xfrm>
                <a:off x="8738594" y="1266064"/>
                <a:ext cx="256320" cy="330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3DFB54-8BDF-40F8-96E3-256D3B9D8E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9594" y="1257064"/>
                  <a:ext cx="273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E1AA88-E6BF-4BC2-B21A-3899812866EA}"/>
                    </a:ext>
                  </a:extLst>
                </p14:cNvPr>
                <p14:cNvContentPartPr/>
                <p14:nvPr/>
              </p14:nvContentPartPr>
              <p14:xfrm>
                <a:off x="8990234" y="1422304"/>
                <a:ext cx="153360" cy="13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E1AA88-E6BF-4BC2-B21A-3899812866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81234" y="1413304"/>
                  <a:ext cx="171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1A3584B-D60D-406D-8C6B-1E2A82C7F648}"/>
                    </a:ext>
                  </a:extLst>
                </p14:cNvPr>
                <p14:cNvContentPartPr/>
                <p14:nvPr/>
              </p14:nvContentPartPr>
              <p14:xfrm>
                <a:off x="9381554" y="1366144"/>
                <a:ext cx="158760" cy="205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1A3584B-D60D-406D-8C6B-1E2A82C7F6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72914" y="1357504"/>
                  <a:ext cx="176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31135F2-809F-4096-835D-8BEDC7D6E30B}"/>
                    </a:ext>
                  </a:extLst>
                </p14:cNvPr>
                <p14:cNvContentPartPr/>
                <p14:nvPr/>
              </p14:nvContentPartPr>
              <p14:xfrm>
                <a:off x="9475514" y="1204504"/>
                <a:ext cx="296640" cy="222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31135F2-809F-4096-835D-8BEDC7D6E30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66874" y="1195504"/>
                  <a:ext cx="314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1A8AF05-12FA-45E0-B901-0D747ACF7B69}"/>
                    </a:ext>
                  </a:extLst>
                </p14:cNvPr>
                <p14:cNvContentPartPr/>
                <p14:nvPr/>
              </p14:nvContentPartPr>
              <p14:xfrm>
                <a:off x="9712034" y="1443544"/>
                <a:ext cx="106200" cy="46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1A8AF05-12FA-45E0-B901-0D747ACF7B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03034" y="1434904"/>
                  <a:ext cx="123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A85FE84-B1E0-4EC6-A142-39542C8398C2}"/>
                    </a:ext>
                  </a:extLst>
                </p14:cNvPr>
                <p14:cNvContentPartPr/>
                <p14:nvPr/>
              </p14:nvContentPartPr>
              <p14:xfrm>
                <a:off x="9913634" y="1353904"/>
                <a:ext cx="211680" cy="204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A85FE84-B1E0-4EC6-A142-39542C8398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04634" y="1344904"/>
                  <a:ext cx="229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3FDB79-53C5-41CA-A835-1E3C63E9407F}"/>
                    </a:ext>
                  </a:extLst>
                </p14:cNvPr>
                <p14:cNvContentPartPr/>
                <p14:nvPr/>
              </p14:nvContentPartPr>
              <p14:xfrm>
                <a:off x="10077074" y="1419064"/>
                <a:ext cx="135360" cy="97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3FDB79-53C5-41CA-A835-1E3C63E940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68434" y="1410064"/>
                  <a:ext cx="153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17A9BC-2E30-4FBB-ABC1-EF1B3C57C965}"/>
                    </a:ext>
                  </a:extLst>
                </p14:cNvPr>
                <p14:cNvContentPartPr/>
                <p14:nvPr/>
              </p14:nvContentPartPr>
              <p14:xfrm>
                <a:off x="10284074" y="1146904"/>
                <a:ext cx="196920" cy="393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17A9BC-2E30-4FBB-ABC1-EF1B3C57C9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75074" y="1138264"/>
                  <a:ext cx="214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BCF2FD-AB40-409A-95AF-94AF07953A05}"/>
                    </a:ext>
                  </a:extLst>
                </p14:cNvPr>
                <p14:cNvContentPartPr/>
                <p14:nvPr/>
              </p14:nvContentPartPr>
              <p14:xfrm>
                <a:off x="10450754" y="1415104"/>
                <a:ext cx="120240" cy="90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BCF2FD-AB40-409A-95AF-94AF07953A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42114" y="1406464"/>
                  <a:ext cx="137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C4FA109-937A-4483-BE40-05CEDEBC707A}"/>
                    </a:ext>
                  </a:extLst>
                </p14:cNvPr>
                <p14:cNvContentPartPr/>
                <p14:nvPr/>
              </p14:nvContentPartPr>
              <p14:xfrm>
                <a:off x="10634714" y="1407904"/>
                <a:ext cx="188640" cy="15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C4FA109-937A-4483-BE40-05CEDEBC70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25714" y="1399264"/>
                  <a:ext cx="20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8AAFD00-9E85-4040-A826-B72AED1EF310}"/>
                    </a:ext>
                  </a:extLst>
                </p14:cNvPr>
                <p14:cNvContentPartPr/>
                <p14:nvPr/>
              </p14:nvContentPartPr>
              <p14:xfrm>
                <a:off x="313514" y="2280184"/>
                <a:ext cx="175680" cy="18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8AAFD00-9E85-4040-A826-B72AED1EF3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4514" y="2271184"/>
                  <a:ext cx="193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AF86C5-0F62-4902-AA76-F34DD3F3CE00}"/>
                    </a:ext>
                  </a:extLst>
                </p14:cNvPr>
                <p14:cNvContentPartPr/>
                <p14:nvPr/>
              </p14:nvContentPartPr>
              <p14:xfrm>
                <a:off x="555794" y="2048704"/>
                <a:ext cx="238680" cy="364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AF86C5-0F62-4902-AA76-F34DD3F3CE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7154" y="2039704"/>
                  <a:ext cx="256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93AB74-3A3D-4EC4-B0A8-68AAEBDECF73}"/>
                    </a:ext>
                  </a:extLst>
                </p14:cNvPr>
                <p14:cNvContentPartPr/>
                <p14:nvPr/>
              </p14:nvContentPartPr>
              <p14:xfrm>
                <a:off x="666314" y="2261824"/>
                <a:ext cx="204120" cy="21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93AB74-3A3D-4EC4-B0A8-68AAEBDECF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7674" y="2253184"/>
                  <a:ext cx="22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ED0460E-AEE6-407E-A863-24F368F49FAE}"/>
                    </a:ext>
                  </a:extLst>
                </p14:cNvPr>
                <p14:cNvContentPartPr/>
                <p14:nvPr/>
              </p14:nvContentPartPr>
              <p14:xfrm>
                <a:off x="913634" y="2299984"/>
                <a:ext cx="115200" cy="125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ED0460E-AEE6-407E-A863-24F368F49F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4634" y="2291344"/>
                  <a:ext cx="132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30D7F01-276F-46C4-A8D2-B01337F2199A}"/>
                    </a:ext>
                  </a:extLst>
                </p14:cNvPr>
                <p14:cNvContentPartPr/>
                <p14:nvPr/>
              </p14:nvContentPartPr>
              <p14:xfrm>
                <a:off x="1382354" y="2297464"/>
                <a:ext cx="99720" cy="125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30D7F01-276F-46C4-A8D2-B01337F219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73714" y="2288824"/>
                  <a:ext cx="117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126192-E3B6-4CC3-BFC8-C316919A7B21}"/>
                    </a:ext>
                  </a:extLst>
                </p14:cNvPr>
                <p14:cNvContentPartPr/>
                <p14:nvPr/>
              </p14:nvContentPartPr>
              <p14:xfrm>
                <a:off x="1535354" y="2298904"/>
                <a:ext cx="167760" cy="101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126192-E3B6-4CC3-BFC8-C316919A7B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26354" y="2289904"/>
                  <a:ext cx="185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1F5BA7-961C-4E1D-A2F3-071695498041}"/>
                    </a:ext>
                  </a:extLst>
                </p14:cNvPr>
                <p14:cNvContentPartPr/>
                <p14:nvPr/>
              </p14:nvContentPartPr>
              <p14:xfrm>
                <a:off x="1741274" y="2275144"/>
                <a:ext cx="205920" cy="141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1F5BA7-961C-4E1D-A2F3-07169549804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32634" y="2266504"/>
                  <a:ext cx="22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EE0997-AF7A-48DC-8014-BFEF4A79639C}"/>
                    </a:ext>
                  </a:extLst>
                </p14:cNvPr>
                <p14:cNvContentPartPr/>
                <p14:nvPr/>
              </p14:nvContentPartPr>
              <p14:xfrm>
                <a:off x="1913714" y="2082904"/>
                <a:ext cx="136080" cy="299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EE0997-AF7A-48DC-8014-BFEF4A7963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04714" y="2074264"/>
                  <a:ext cx="153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CDADBB-A405-4DEA-ABC3-957BF10F4AE3}"/>
                    </a:ext>
                  </a:extLst>
                </p14:cNvPr>
                <p14:cNvContentPartPr/>
                <p14:nvPr/>
              </p14:nvContentPartPr>
              <p14:xfrm>
                <a:off x="2042954" y="2297464"/>
                <a:ext cx="31320" cy="83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CDADBB-A405-4DEA-ABC3-957BF10F4A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34314" y="2288824"/>
                  <a:ext cx="48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165528-D327-4EA4-9279-050F7781C43A}"/>
                    </a:ext>
                  </a:extLst>
                </p14:cNvPr>
                <p14:cNvContentPartPr/>
                <p14:nvPr/>
              </p14:nvContentPartPr>
              <p14:xfrm>
                <a:off x="2141594" y="2223304"/>
                <a:ext cx="127800" cy="20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165528-D327-4EA4-9279-050F7781C43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32954" y="2214304"/>
                  <a:ext cx="145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6BDA67-951D-4BDF-8733-D83ABFFF5A38}"/>
                    </a:ext>
                  </a:extLst>
                </p14:cNvPr>
                <p14:cNvContentPartPr/>
                <p14:nvPr/>
              </p14:nvContentPartPr>
              <p14:xfrm>
                <a:off x="2335994" y="2296024"/>
                <a:ext cx="105120" cy="111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6BDA67-951D-4BDF-8733-D83ABFFF5A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26994" y="2287384"/>
                  <a:ext cx="12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7BB12E4-D3AA-4F5C-8477-66DD5B812016}"/>
                    </a:ext>
                  </a:extLst>
                </p14:cNvPr>
                <p14:cNvContentPartPr/>
                <p14:nvPr/>
              </p14:nvContentPartPr>
              <p14:xfrm>
                <a:off x="2573594" y="2028544"/>
                <a:ext cx="249840" cy="384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7BB12E4-D3AA-4F5C-8477-66DD5B8120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64954" y="2019904"/>
                  <a:ext cx="267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818217-5A5E-4AC6-A0C3-AC5C29DCFB4D}"/>
                    </a:ext>
                  </a:extLst>
                </p14:cNvPr>
                <p14:cNvContentPartPr/>
                <p14:nvPr/>
              </p14:nvContentPartPr>
              <p14:xfrm>
                <a:off x="2806874" y="2274784"/>
                <a:ext cx="110160" cy="10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818217-5A5E-4AC6-A0C3-AC5C29DCFB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97874" y="2266144"/>
                  <a:ext cx="127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2D389A-3E38-4DB9-954B-A7DDEB693E94}"/>
                    </a:ext>
                  </a:extLst>
                </p14:cNvPr>
                <p14:cNvContentPartPr/>
                <p14:nvPr/>
              </p14:nvContentPartPr>
              <p14:xfrm>
                <a:off x="2933234" y="2186944"/>
                <a:ext cx="251280" cy="216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2D389A-3E38-4DB9-954B-A7DDEB693E9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24234" y="2178304"/>
                  <a:ext cx="268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5FAE1E-BF89-4E36-BFAD-308B5CCA643E}"/>
                    </a:ext>
                  </a:extLst>
                </p14:cNvPr>
                <p14:cNvContentPartPr/>
                <p14:nvPr/>
              </p14:nvContentPartPr>
              <p14:xfrm>
                <a:off x="3595634" y="1982824"/>
                <a:ext cx="232560" cy="44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5FAE1E-BF89-4E36-BFAD-308B5CCA64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86634" y="1973824"/>
                  <a:ext cx="2502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BBDFA46-C8F2-4588-A87F-0689DA546231}"/>
                    </a:ext>
                  </a:extLst>
                </p14:cNvPr>
                <p14:cNvContentPartPr/>
                <p14:nvPr/>
              </p14:nvContentPartPr>
              <p14:xfrm>
                <a:off x="3532994" y="2138344"/>
                <a:ext cx="348120" cy="82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BBDFA46-C8F2-4588-A87F-0689DA5462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23994" y="2129704"/>
                  <a:ext cx="36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6B2D8C-72CA-41F3-931E-B95E0A67E53E}"/>
                    </a:ext>
                  </a:extLst>
                </p14:cNvPr>
                <p14:cNvContentPartPr/>
                <p14:nvPr/>
              </p14:nvContentPartPr>
              <p14:xfrm>
                <a:off x="3823874" y="1939984"/>
                <a:ext cx="211680" cy="431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6B2D8C-72CA-41F3-931E-B95E0A67E53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14874" y="1931344"/>
                  <a:ext cx="229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0C91FD6-7A5B-4AF1-88A9-26FB9048E99A}"/>
                    </a:ext>
                  </a:extLst>
                </p14:cNvPr>
                <p14:cNvContentPartPr/>
                <p14:nvPr/>
              </p14:nvContentPartPr>
              <p14:xfrm>
                <a:off x="4094234" y="2214664"/>
                <a:ext cx="126360" cy="162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0C91FD6-7A5B-4AF1-88A9-26FB9048E9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85234" y="2206024"/>
                  <a:ext cx="144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BA91F2C-EABB-40A2-9C7A-B4EA976DE621}"/>
                    </a:ext>
                  </a:extLst>
                </p14:cNvPr>
                <p14:cNvContentPartPr/>
                <p14:nvPr/>
              </p14:nvContentPartPr>
              <p14:xfrm>
                <a:off x="4409234" y="1862584"/>
                <a:ext cx="236880" cy="527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BA91F2C-EABB-40A2-9C7A-B4EA976DE6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00594" y="1853584"/>
                  <a:ext cx="254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1953CB-F28B-4DCD-BF67-4C64AF4C0BFB}"/>
                    </a:ext>
                  </a:extLst>
                </p14:cNvPr>
                <p14:cNvContentPartPr/>
                <p14:nvPr/>
              </p14:nvContentPartPr>
              <p14:xfrm>
                <a:off x="4306634" y="2153104"/>
                <a:ext cx="353520" cy="51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1953CB-F28B-4DCD-BF67-4C64AF4C0BF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97634" y="2144104"/>
                  <a:ext cx="371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8E4997B-875F-4D36-9F6A-8E3D4E81B525}"/>
                    </a:ext>
                  </a:extLst>
                </p14:cNvPr>
                <p14:cNvContentPartPr/>
                <p14:nvPr/>
              </p14:nvContentPartPr>
              <p14:xfrm>
                <a:off x="4904234" y="2161384"/>
                <a:ext cx="212040" cy="153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8E4997B-875F-4D36-9F6A-8E3D4E81B5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95234" y="2152744"/>
                  <a:ext cx="229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128BA1-509F-4DF9-A780-295EE9F770AE}"/>
                    </a:ext>
                  </a:extLst>
                </p14:cNvPr>
                <p14:cNvContentPartPr/>
                <p14:nvPr/>
              </p14:nvContentPartPr>
              <p14:xfrm>
                <a:off x="5527754" y="2123224"/>
                <a:ext cx="241560" cy="173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128BA1-509F-4DF9-A780-295EE9F770A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19114" y="2114224"/>
                  <a:ext cx="259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75F1B0-591A-4A25-9491-CBD5829BAE33}"/>
                    </a:ext>
                  </a:extLst>
                </p14:cNvPr>
                <p14:cNvContentPartPr/>
                <p14:nvPr/>
              </p14:nvContentPartPr>
              <p14:xfrm>
                <a:off x="5744834" y="2122144"/>
                <a:ext cx="200160" cy="159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75F1B0-591A-4A25-9491-CBD5829BAE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36194" y="2113504"/>
                  <a:ext cx="217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486E61A-FF8D-47D2-8573-12E4CC001E4B}"/>
                    </a:ext>
                  </a:extLst>
                </p14:cNvPr>
                <p14:cNvContentPartPr/>
                <p14:nvPr/>
              </p14:nvContentPartPr>
              <p14:xfrm>
                <a:off x="5914394" y="2101984"/>
                <a:ext cx="199080" cy="177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486E61A-FF8D-47D2-8573-12E4CC001E4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05394" y="2092984"/>
                  <a:ext cx="21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38AFAE-F85F-4DEC-8277-27C6EAC11B26}"/>
                    </a:ext>
                  </a:extLst>
                </p14:cNvPr>
                <p14:cNvContentPartPr/>
                <p14:nvPr/>
              </p14:nvContentPartPr>
              <p14:xfrm>
                <a:off x="6181514" y="2155264"/>
                <a:ext cx="152280" cy="135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38AFAE-F85F-4DEC-8277-27C6EAC11B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2874" y="2146624"/>
                  <a:ext cx="16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32C7EB-1D01-4767-895E-3E0B35D9AF41}"/>
                    </a:ext>
                  </a:extLst>
                </p14:cNvPr>
                <p14:cNvContentPartPr/>
                <p14:nvPr/>
              </p14:nvContentPartPr>
              <p14:xfrm>
                <a:off x="6528194" y="1936384"/>
                <a:ext cx="147240" cy="372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32C7EB-1D01-4767-895E-3E0B35D9AF4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19194" y="1927384"/>
                  <a:ext cx="164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CAC2D4-3DAF-4D41-8363-F39A41D02C98}"/>
                    </a:ext>
                  </a:extLst>
                </p14:cNvPr>
                <p14:cNvContentPartPr/>
                <p14:nvPr/>
              </p14:nvContentPartPr>
              <p14:xfrm>
                <a:off x="6683714" y="1907584"/>
                <a:ext cx="143640" cy="387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CAC2D4-3DAF-4D41-8363-F39A41D02C9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75074" y="1898584"/>
                  <a:ext cx="1612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BBEFB0-F018-4CB5-AB96-A8B37FD284F9}"/>
                    </a:ext>
                  </a:extLst>
                </p14:cNvPr>
                <p14:cNvContentPartPr/>
                <p14:nvPr/>
              </p14:nvContentPartPr>
              <p14:xfrm>
                <a:off x="6624314" y="2104504"/>
                <a:ext cx="340200" cy="42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BBEFB0-F018-4CB5-AB96-A8B37FD284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15674" y="2095504"/>
                  <a:ext cx="357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C77C410-0756-4F46-9A40-91F7116A2D74}"/>
                    </a:ext>
                  </a:extLst>
                </p14:cNvPr>
                <p14:cNvContentPartPr/>
                <p14:nvPr/>
              </p14:nvContentPartPr>
              <p14:xfrm>
                <a:off x="7198874" y="2062384"/>
                <a:ext cx="176040" cy="146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C77C410-0756-4F46-9A40-91F7116A2D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90234" y="2053384"/>
                  <a:ext cx="193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F28282C-0F9E-4993-89B6-FAD1B8FF7D74}"/>
                    </a:ext>
                  </a:extLst>
                </p14:cNvPr>
                <p14:cNvContentPartPr/>
                <p14:nvPr/>
              </p14:nvContentPartPr>
              <p14:xfrm>
                <a:off x="7456634" y="1826224"/>
                <a:ext cx="215640" cy="429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F28282C-0F9E-4993-89B6-FAD1B8FF7D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47994" y="1817584"/>
                  <a:ext cx="233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6A7B51-C00B-4365-98D0-E2D01628E87B}"/>
                    </a:ext>
                  </a:extLst>
                </p14:cNvPr>
                <p14:cNvContentPartPr/>
                <p14:nvPr/>
              </p14:nvContentPartPr>
              <p14:xfrm>
                <a:off x="7454114" y="2024224"/>
                <a:ext cx="277560" cy="57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6A7B51-C00B-4365-98D0-E2D01628E8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45474" y="2015224"/>
                  <a:ext cx="295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A34833-50AD-4308-A70B-3F76BBB7E831}"/>
                    </a:ext>
                  </a:extLst>
                </p14:cNvPr>
                <p14:cNvContentPartPr/>
                <p14:nvPr/>
              </p14:nvContentPartPr>
              <p14:xfrm>
                <a:off x="7933274" y="1771864"/>
                <a:ext cx="205920" cy="376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A34833-50AD-4308-A70B-3F76BBB7E83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4274" y="1763224"/>
                  <a:ext cx="223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80D229-2D92-49D0-AED1-A21F8A0F643D}"/>
                    </a:ext>
                  </a:extLst>
                </p14:cNvPr>
                <p14:cNvContentPartPr/>
                <p14:nvPr/>
              </p14:nvContentPartPr>
              <p14:xfrm>
                <a:off x="8071154" y="1997584"/>
                <a:ext cx="210600" cy="185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80D229-2D92-49D0-AED1-A21F8A0F64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62154" y="1988944"/>
                  <a:ext cx="228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051FBC-F311-4F8F-8E32-19E70FB9E374}"/>
                    </a:ext>
                  </a:extLst>
                </p14:cNvPr>
                <p14:cNvContentPartPr/>
                <p14:nvPr/>
              </p14:nvContentPartPr>
              <p14:xfrm>
                <a:off x="8268794" y="2020984"/>
                <a:ext cx="213120" cy="136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051FBC-F311-4F8F-8E32-19E70FB9E3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59794" y="2012344"/>
                  <a:ext cx="230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86B183-3847-4A2B-B6EC-49FEE402A75D}"/>
                    </a:ext>
                  </a:extLst>
                </p14:cNvPr>
                <p14:cNvContentPartPr/>
                <p14:nvPr/>
              </p14:nvContentPartPr>
              <p14:xfrm>
                <a:off x="8503154" y="1955104"/>
                <a:ext cx="144000" cy="210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86B183-3847-4A2B-B6EC-49FEE402A7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94514" y="1946104"/>
                  <a:ext cx="16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E161E4E-4877-4E0D-9A28-F786CFC06A25}"/>
                    </a:ext>
                  </a:extLst>
                </p14:cNvPr>
                <p14:cNvContentPartPr/>
                <p14:nvPr/>
              </p14:nvContentPartPr>
              <p14:xfrm>
                <a:off x="8765594" y="1733344"/>
                <a:ext cx="241560" cy="43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E161E4E-4877-4E0D-9A28-F786CFC06A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56954" y="1724344"/>
                  <a:ext cx="259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B7C8B1-1E6D-42FB-B810-4A8D53872CD9}"/>
                    </a:ext>
                  </a:extLst>
                </p14:cNvPr>
                <p14:cNvContentPartPr/>
                <p14:nvPr/>
              </p14:nvContentPartPr>
              <p14:xfrm>
                <a:off x="8697914" y="1972384"/>
                <a:ext cx="362160" cy="76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B7C8B1-1E6D-42FB-B810-4A8D53872CD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88914" y="1963744"/>
                  <a:ext cx="379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FF281B4-25E4-4C02-B948-A9F7E4453985}"/>
                    </a:ext>
                  </a:extLst>
                </p14:cNvPr>
                <p14:cNvContentPartPr/>
                <p14:nvPr/>
              </p14:nvContentPartPr>
              <p14:xfrm>
                <a:off x="9196154" y="1981024"/>
                <a:ext cx="124560" cy="134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FF281B4-25E4-4C02-B948-A9F7E44539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87514" y="1972024"/>
                  <a:ext cx="142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9A9396B-9C8F-4338-B9A2-CFEF0D96D609}"/>
                    </a:ext>
                  </a:extLst>
                </p14:cNvPr>
                <p14:cNvContentPartPr/>
                <p14:nvPr/>
              </p14:nvContentPartPr>
              <p14:xfrm>
                <a:off x="9421154" y="1895344"/>
                <a:ext cx="148320" cy="226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9A9396B-9C8F-4338-B9A2-CFEF0D96D6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12154" y="1886704"/>
                  <a:ext cx="165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8C0E2F-4C4D-4365-8549-4A236B1A6BDD}"/>
                    </a:ext>
                  </a:extLst>
                </p14:cNvPr>
                <p14:cNvContentPartPr/>
                <p14:nvPr/>
              </p14:nvContentPartPr>
              <p14:xfrm>
                <a:off x="9865034" y="1906144"/>
                <a:ext cx="207360" cy="212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8C0E2F-4C4D-4365-8549-4A236B1A6B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56394" y="1897504"/>
                  <a:ext cx="225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1A5E2D3-CE38-413F-8810-8BC63DAEDAB1}"/>
                    </a:ext>
                  </a:extLst>
                </p14:cNvPr>
                <p14:cNvContentPartPr/>
                <p14:nvPr/>
              </p14:nvContentPartPr>
              <p14:xfrm>
                <a:off x="10111274" y="1936384"/>
                <a:ext cx="218880" cy="131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1A5E2D3-CE38-413F-8810-8BC63DAEDAB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02634" y="1927384"/>
                  <a:ext cx="236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2CF537B-0845-4CB0-93E0-832B0D0C1ADB}"/>
                    </a:ext>
                  </a:extLst>
                </p14:cNvPr>
                <p14:cNvContentPartPr/>
                <p14:nvPr/>
              </p14:nvContentPartPr>
              <p14:xfrm>
                <a:off x="10105514" y="1733344"/>
                <a:ext cx="513720" cy="36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2CF537B-0845-4CB0-93E0-832B0D0C1A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96514" y="1724344"/>
                  <a:ext cx="531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93A9CBE-41AF-4306-8E28-900A38A15A16}"/>
                    </a:ext>
                  </a:extLst>
                </p14:cNvPr>
                <p14:cNvContentPartPr/>
                <p14:nvPr/>
              </p14:nvContentPartPr>
              <p14:xfrm>
                <a:off x="10266434" y="1879864"/>
                <a:ext cx="298080" cy="83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93A9CBE-41AF-4306-8E28-900A38A15A1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57794" y="1871224"/>
                  <a:ext cx="315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32D0E56-0B43-40C2-A198-AB1B54B72EF1}"/>
                    </a:ext>
                  </a:extLst>
                </p14:cNvPr>
                <p14:cNvContentPartPr/>
                <p14:nvPr/>
              </p14:nvContentPartPr>
              <p14:xfrm>
                <a:off x="10580714" y="1898944"/>
                <a:ext cx="110880" cy="178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32D0E56-0B43-40C2-A198-AB1B54B72E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72074" y="1889944"/>
                  <a:ext cx="128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5945B26-924C-4383-9371-4BF7E2F54C39}"/>
                    </a:ext>
                  </a:extLst>
                </p14:cNvPr>
                <p14:cNvContentPartPr/>
                <p14:nvPr/>
              </p14:nvContentPartPr>
              <p14:xfrm>
                <a:off x="10689434" y="1925944"/>
                <a:ext cx="210600" cy="145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5945B26-924C-4383-9371-4BF7E2F54C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0794" y="1916944"/>
                  <a:ext cx="228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AC8CF5-0459-42B8-80E8-791908A72325}"/>
                    </a:ext>
                  </a:extLst>
                </p14:cNvPr>
                <p14:cNvContentPartPr/>
                <p14:nvPr/>
              </p14:nvContentPartPr>
              <p14:xfrm>
                <a:off x="10926314" y="1946464"/>
                <a:ext cx="228600" cy="114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AC8CF5-0459-42B8-80E8-791908A723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17674" y="1937824"/>
                  <a:ext cx="246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2AAA9C-2229-4CE4-9944-5B83EB15A459}"/>
                    </a:ext>
                  </a:extLst>
                </p14:cNvPr>
                <p14:cNvContentPartPr/>
                <p14:nvPr/>
              </p14:nvContentPartPr>
              <p14:xfrm>
                <a:off x="11247794" y="1946464"/>
                <a:ext cx="154080" cy="151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2AAA9C-2229-4CE4-9944-5B83EB15A45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38794" y="1937464"/>
                  <a:ext cx="171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C8ECFA8-E5B1-4645-8A3F-E9AB2427370F}"/>
                    </a:ext>
                  </a:extLst>
                </p14:cNvPr>
                <p14:cNvContentPartPr/>
                <p14:nvPr/>
              </p14:nvContentPartPr>
              <p14:xfrm>
                <a:off x="317474" y="2869864"/>
                <a:ext cx="195120" cy="195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C8ECFA8-E5B1-4645-8A3F-E9AB2427370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8474" y="2861224"/>
                  <a:ext cx="212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821C37-E7BE-4976-B408-8C543D15C631}"/>
                    </a:ext>
                  </a:extLst>
                </p14:cNvPr>
                <p14:cNvContentPartPr/>
                <p14:nvPr/>
              </p14:nvContentPartPr>
              <p14:xfrm>
                <a:off x="561554" y="2817664"/>
                <a:ext cx="184680" cy="235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821C37-E7BE-4976-B408-8C543D15C6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2914" y="2809024"/>
                  <a:ext cx="20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27D792-A1E3-441E-9F85-DFF151CA0250}"/>
                    </a:ext>
                  </a:extLst>
                </p14:cNvPr>
                <p14:cNvContentPartPr/>
                <p14:nvPr/>
              </p14:nvContentPartPr>
              <p14:xfrm>
                <a:off x="1116674" y="2864824"/>
                <a:ext cx="222840" cy="187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27D792-A1E3-441E-9F85-DFF151CA025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7674" y="2856184"/>
                  <a:ext cx="240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B9D7D4-D820-49E5-B5DD-E57065BF0A15}"/>
                    </a:ext>
                  </a:extLst>
                </p14:cNvPr>
                <p14:cNvContentPartPr/>
                <p14:nvPr/>
              </p14:nvContentPartPr>
              <p14:xfrm>
                <a:off x="1413674" y="2828824"/>
                <a:ext cx="220320" cy="213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B9D7D4-D820-49E5-B5DD-E57065BF0A1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05034" y="2819824"/>
                  <a:ext cx="237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E1A0055-9AE8-4207-9967-692D60DCE8CF}"/>
                    </a:ext>
                  </a:extLst>
                </p14:cNvPr>
                <p14:cNvContentPartPr/>
                <p14:nvPr/>
              </p14:nvContentPartPr>
              <p14:xfrm>
                <a:off x="1681874" y="2792104"/>
                <a:ext cx="198720" cy="245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E1A0055-9AE8-4207-9967-692D60DCE8C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72874" y="2783464"/>
                  <a:ext cx="216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3108E1-8164-41C8-862B-27781BD9AA30}"/>
                    </a:ext>
                  </a:extLst>
                </p14:cNvPr>
                <p14:cNvContentPartPr/>
                <p14:nvPr/>
              </p14:nvContentPartPr>
              <p14:xfrm>
                <a:off x="1933154" y="2780224"/>
                <a:ext cx="187560" cy="254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3108E1-8164-41C8-862B-27781BD9AA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24514" y="2771584"/>
                  <a:ext cx="205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CA15E0B-82B5-4DA4-AB4B-D4783B8FD41C}"/>
                    </a:ext>
                  </a:extLst>
                </p14:cNvPr>
                <p14:cNvContentPartPr/>
                <p14:nvPr/>
              </p14:nvContentPartPr>
              <p14:xfrm>
                <a:off x="2604554" y="2786704"/>
                <a:ext cx="281880" cy="198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CA15E0B-82B5-4DA4-AB4B-D4783B8FD4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95554" y="2778064"/>
                  <a:ext cx="299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6623C3-6635-4D61-828D-F4A19376ECF3}"/>
                    </a:ext>
                  </a:extLst>
                </p14:cNvPr>
                <p14:cNvContentPartPr/>
                <p14:nvPr/>
              </p14:nvContentPartPr>
              <p14:xfrm>
                <a:off x="3003434" y="2812624"/>
                <a:ext cx="111600" cy="148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6623C3-6635-4D61-828D-F4A19376EC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94434" y="2803984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152CC3-78D0-4105-B881-827C31A6C4AD}"/>
                    </a:ext>
                  </a:extLst>
                </p14:cNvPr>
                <p14:cNvContentPartPr/>
                <p14:nvPr/>
              </p14:nvContentPartPr>
              <p14:xfrm>
                <a:off x="3221234" y="2818384"/>
                <a:ext cx="160920" cy="140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152CC3-78D0-4105-B881-827C31A6C4A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12234" y="2809744"/>
                  <a:ext cx="178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85FCBC6-9EAE-4A03-8964-920D1BD0F19E}"/>
                    </a:ext>
                  </a:extLst>
                </p14:cNvPr>
                <p14:cNvContentPartPr/>
                <p14:nvPr/>
              </p14:nvContentPartPr>
              <p14:xfrm>
                <a:off x="3502394" y="2593024"/>
                <a:ext cx="153720" cy="326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85FCBC6-9EAE-4A03-8964-920D1BD0F1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93754" y="2584024"/>
                  <a:ext cx="171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3146E7F-3203-46A5-B731-7493F0A28B4B}"/>
                    </a:ext>
                  </a:extLst>
                </p14:cNvPr>
                <p14:cNvContentPartPr/>
                <p14:nvPr/>
              </p14:nvContentPartPr>
              <p14:xfrm>
                <a:off x="3633434" y="2829544"/>
                <a:ext cx="159120" cy="148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3146E7F-3203-46A5-B731-7493F0A28B4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24434" y="2820904"/>
                  <a:ext cx="17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2A6697A-1733-46BF-88B0-4A90E2460439}"/>
                    </a:ext>
                  </a:extLst>
                </p14:cNvPr>
                <p14:cNvContentPartPr/>
                <p14:nvPr/>
              </p14:nvContentPartPr>
              <p14:xfrm>
                <a:off x="3747554" y="2573584"/>
                <a:ext cx="193680" cy="36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2A6697A-1733-46BF-88B0-4A90E24604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38554" y="2564584"/>
                  <a:ext cx="2113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24C6B7-755E-47FE-88E5-4F6CD2995174}"/>
                    </a:ext>
                  </a:extLst>
                </p14:cNvPr>
                <p14:cNvContentPartPr/>
                <p14:nvPr/>
              </p14:nvContentPartPr>
              <p14:xfrm>
                <a:off x="4105754" y="2766904"/>
                <a:ext cx="171360" cy="176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24C6B7-755E-47FE-88E5-4F6CD29951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97114" y="2757904"/>
                  <a:ext cx="189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A5FFAA-155F-4E50-84CE-0CE43C7C491A}"/>
                    </a:ext>
                  </a:extLst>
                </p14:cNvPr>
                <p14:cNvContentPartPr/>
                <p14:nvPr/>
              </p14:nvContentPartPr>
              <p14:xfrm>
                <a:off x="4415714" y="2744584"/>
                <a:ext cx="139320" cy="171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A5FFAA-155F-4E50-84CE-0CE43C7C49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07074" y="2735944"/>
                  <a:ext cx="156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2F3DF3E-863B-4C22-AD2D-F5584EF9068D}"/>
                    </a:ext>
                  </a:extLst>
                </p14:cNvPr>
                <p14:cNvContentPartPr/>
                <p14:nvPr/>
              </p14:nvContentPartPr>
              <p14:xfrm>
                <a:off x="4648634" y="2721544"/>
                <a:ext cx="151560" cy="206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F3DF3E-863B-4C22-AD2D-F5584EF906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39994" y="2712544"/>
                  <a:ext cx="169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FE37E6A-F72E-4589-B913-2DA095155FA7}"/>
                    </a:ext>
                  </a:extLst>
                </p14:cNvPr>
                <p14:cNvContentPartPr/>
                <p14:nvPr/>
              </p14:nvContentPartPr>
              <p14:xfrm>
                <a:off x="4889114" y="2757544"/>
                <a:ext cx="151560" cy="173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FE37E6A-F72E-4589-B913-2DA095155FA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80114" y="2748904"/>
                  <a:ext cx="16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0C1B83-A441-46EB-8087-5ACC667880EF}"/>
                    </a:ext>
                  </a:extLst>
                </p14:cNvPr>
                <p14:cNvContentPartPr/>
                <p14:nvPr/>
              </p14:nvContentPartPr>
              <p14:xfrm>
                <a:off x="5113034" y="2708584"/>
                <a:ext cx="235080" cy="222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0C1B83-A441-46EB-8087-5ACC667880E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04034" y="2699584"/>
                  <a:ext cx="252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B30B182-5C33-47AF-B019-E65E42560540}"/>
                    </a:ext>
                  </a:extLst>
                </p14:cNvPr>
                <p14:cNvContentPartPr/>
                <p14:nvPr/>
              </p14:nvContentPartPr>
              <p14:xfrm>
                <a:off x="5575994" y="2454424"/>
                <a:ext cx="249120" cy="423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B30B182-5C33-47AF-B019-E65E425605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66994" y="2445784"/>
                  <a:ext cx="266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EBBF47-FE05-472A-A71F-228CB9E1E57C}"/>
                    </a:ext>
                  </a:extLst>
                </p14:cNvPr>
                <p14:cNvContentPartPr/>
                <p14:nvPr/>
              </p14:nvContentPartPr>
              <p14:xfrm>
                <a:off x="5874794" y="2707864"/>
                <a:ext cx="77040" cy="159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EBBF47-FE05-472A-A71F-228CB9E1E5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65794" y="2699224"/>
                  <a:ext cx="94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EAC58EF-0A1B-49F5-B827-632846C99F19}"/>
                    </a:ext>
                  </a:extLst>
                </p14:cNvPr>
                <p14:cNvContentPartPr/>
                <p14:nvPr/>
              </p14:nvContentPartPr>
              <p14:xfrm>
                <a:off x="5829434" y="2647384"/>
                <a:ext cx="217800" cy="470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EAC58EF-0A1B-49F5-B827-632846C99F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20434" y="2638384"/>
                  <a:ext cx="2354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819484-A6C5-4B54-ABAA-12E5E5EA55CC}"/>
                    </a:ext>
                  </a:extLst>
                </p14:cNvPr>
                <p14:cNvContentPartPr/>
                <p14:nvPr/>
              </p14:nvContentPartPr>
              <p14:xfrm>
                <a:off x="6359354" y="2641984"/>
                <a:ext cx="219240" cy="167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819484-A6C5-4B54-ABAA-12E5E5EA55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50714" y="2633344"/>
                  <a:ext cx="236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DE381BF-DFC4-4E76-8525-362F07700608}"/>
                    </a:ext>
                  </a:extLst>
                </p14:cNvPr>
                <p14:cNvContentPartPr/>
                <p14:nvPr/>
              </p14:nvContentPartPr>
              <p14:xfrm>
                <a:off x="6667154" y="2442904"/>
                <a:ext cx="220680" cy="377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DE381BF-DFC4-4E76-8525-362F0770060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58154" y="2434264"/>
                  <a:ext cx="238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77BD87F-B8FE-4509-AA39-11C5D63430AB}"/>
                    </a:ext>
                  </a:extLst>
                </p14:cNvPr>
                <p14:cNvContentPartPr/>
                <p14:nvPr/>
              </p14:nvContentPartPr>
              <p14:xfrm>
                <a:off x="6932474" y="2664664"/>
                <a:ext cx="164880" cy="128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77BD87F-B8FE-4509-AA39-11C5D63430A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23474" y="2655664"/>
                  <a:ext cx="182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060D7E8-8B93-4CB5-9A50-97244C0B3508}"/>
                    </a:ext>
                  </a:extLst>
                </p14:cNvPr>
                <p14:cNvContentPartPr/>
                <p14:nvPr/>
              </p14:nvContentPartPr>
              <p14:xfrm>
                <a:off x="7071074" y="2653144"/>
                <a:ext cx="147600" cy="132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060D7E8-8B93-4CB5-9A50-97244C0B35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62074" y="2644504"/>
                  <a:ext cx="165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AE8DA21-A956-4888-80AA-E22B6B9B6BDA}"/>
                    </a:ext>
                  </a:extLst>
                </p14:cNvPr>
                <p14:cNvContentPartPr/>
                <p14:nvPr/>
              </p14:nvContentPartPr>
              <p14:xfrm>
                <a:off x="7350074" y="2610304"/>
                <a:ext cx="110880" cy="161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AE8DA21-A956-4888-80AA-E22B6B9B6BD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41074" y="2601664"/>
                  <a:ext cx="128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9F5FBA3-9B87-4952-A651-4FE37BBA3461}"/>
                    </a:ext>
                  </a:extLst>
                </p14:cNvPr>
                <p14:cNvContentPartPr/>
                <p14:nvPr/>
              </p14:nvContentPartPr>
              <p14:xfrm>
                <a:off x="7532594" y="2605984"/>
                <a:ext cx="156960" cy="186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9F5FBA3-9B87-4952-A651-4FE37BBA346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23594" y="2596984"/>
                  <a:ext cx="174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A4808D-D9E3-4A18-8BD5-F151054EDF05}"/>
                    </a:ext>
                  </a:extLst>
                </p14:cNvPr>
                <p14:cNvContentPartPr/>
                <p14:nvPr/>
              </p14:nvContentPartPr>
              <p14:xfrm>
                <a:off x="7971794" y="2619664"/>
                <a:ext cx="173160" cy="127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A4808D-D9E3-4A18-8BD5-F151054EDF0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62794" y="2610664"/>
                  <a:ext cx="190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813873-CFC8-40F1-944A-820575347588}"/>
                    </a:ext>
                  </a:extLst>
                </p14:cNvPr>
                <p14:cNvContentPartPr/>
                <p14:nvPr/>
              </p14:nvContentPartPr>
              <p14:xfrm>
                <a:off x="8199674" y="2619664"/>
                <a:ext cx="210240" cy="144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813873-CFC8-40F1-944A-82057534758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90674" y="2611024"/>
                  <a:ext cx="22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BB36A0-5621-4639-B3B9-D69381146073}"/>
                    </a:ext>
                  </a:extLst>
                </p14:cNvPr>
                <p14:cNvContentPartPr/>
                <p14:nvPr/>
              </p14:nvContentPartPr>
              <p14:xfrm>
                <a:off x="8505674" y="2389984"/>
                <a:ext cx="154800" cy="320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BB36A0-5621-4639-B3B9-D6938114607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97034" y="2380984"/>
                  <a:ext cx="172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4E52DB-36C2-424B-952E-FF58DEDFE390}"/>
                    </a:ext>
                  </a:extLst>
                </p14:cNvPr>
                <p14:cNvContentPartPr/>
                <p14:nvPr/>
              </p14:nvContentPartPr>
              <p14:xfrm>
                <a:off x="8627714" y="2627224"/>
                <a:ext cx="59400" cy="79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4E52DB-36C2-424B-952E-FF58DEDFE39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19074" y="2618224"/>
                  <a:ext cx="77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EB2E972-4F80-4A2D-914B-C99D00855C7C}"/>
                    </a:ext>
                  </a:extLst>
                </p14:cNvPr>
                <p14:cNvContentPartPr/>
                <p14:nvPr/>
              </p14:nvContentPartPr>
              <p14:xfrm>
                <a:off x="8577674" y="2541184"/>
                <a:ext cx="244800" cy="415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EB2E972-4F80-4A2D-914B-C99D00855C7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68674" y="2532184"/>
                  <a:ext cx="262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97F30EA-3669-48E8-8A34-341026C12259}"/>
                    </a:ext>
                  </a:extLst>
                </p14:cNvPr>
                <p14:cNvContentPartPr/>
                <p14:nvPr/>
              </p14:nvContentPartPr>
              <p14:xfrm>
                <a:off x="9074834" y="2558824"/>
                <a:ext cx="173520" cy="143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97F30EA-3669-48E8-8A34-341026C1225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65834" y="2550184"/>
                  <a:ext cx="191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A95B913-8119-4B24-B709-469483D6E82A}"/>
                    </a:ext>
                  </a:extLst>
                </p14:cNvPr>
                <p14:cNvContentPartPr/>
                <p14:nvPr/>
              </p14:nvContentPartPr>
              <p14:xfrm>
                <a:off x="9295154" y="2306464"/>
                <a:ext cx="240120" cy="396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A95B913-8119-4B24-B709-469483D6E8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86154" y="2297824"/>
                  <a:ext cx="257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1CE4D2F-4E51-4E23-B920-52C154C0C9B0}"/>
                    </a:ext>
                  </a:extLst>
                </p14:cNvPr>
                <p14:cNvContentPartPr/>
                <p14:nvPr/>
              </p14:nvContentPartPr>
              <p14:xfrm>
                <a:off x="9576314" y="2513464"/>
                <a:ext cx="141840" cy="157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1CE4D2F-4E51-4E23-B920-52C154C0C9B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567314" y="2504464"/>
                  <a:ext cx="159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04BF169-B917-4123-9ACA-FAAD70A49E56}"/>
                    </a:ext>
                  </a:extLst>
                </p14:cNvPr>
                <p14:cNvContentPartPr/>
                <p14:nvPr/>
              </p14:nvContentPartPr>
              <p14:xfrm>
                <a:off x="9797354" y="2529664"/>
                <a:ext cx="157680" cy="154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04BF169-B917-4123-9ACA-FAAD70A49E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88354" y="2520664"/>
                  <a:ext cx="17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C505AB8-76BD-4BD6-9927-B5C29771706E}"/>
                    </a:ext>
                  </a:extLst>
                </p14:cNvPr>
                <p14:cNvContentPartPr/>
                <p14:nvPr/>
              </p14:nvContentPartPr>
              <p14:xfrm>
                <a:off x="10091834" y="2258584"/>
                <a:ext cx="274320" cy="484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C505AB8-76BD-4BD6-9927-B5C29771706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83194" y="2249944"/>
                  <a:ext cx="2919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9C7CF01-4BDF-42E8-BB4A-0CC4291705B3}"/>
                    </a:ext>
                  </a:extLst>
                </p14:cNvPr>
                <p14:cNvContentPartPr/>
                <p14:nvPr/>
              </p14:nvContentPartPr>
              <p14:xfrm>
                <a:off x="10072394" y="2476024"/>
                <a:ext cx="353160" cy="33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9C7CF01-4BDF-42E8-BB4A-0CC4291705B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63754" y="2467024"/>
                  <a:ext cx="370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45A158-1D27-45A6-9179-ADB5D2F39EA8}"/>
                    </a:ext>
                  </a:extLst>
                </p14:cNvPr>
                <p14:cNvContentPartPr/>
                <p14:nvPr/>
              </p14:nvContentPartPr>
              <p14:xfrm>
                <a:off x="360314" y="3593104"/>
                <a:ext cx="35280" cy="44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45A158-1D27-45A6-9179-ADB5D2F39EA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1674" y="3584464"/>
                  <a:ext cx="52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552C1EB-52A6-4F31-ABAF-F0A50A3138B0}"/>
                    </a:ext>
                  </a:extLst>
                </p14:cNvPr>
                <p14:cNvContentPartPr/>
                <p14:nvPr/>
              </p14:nvContentPartPr>
              <p14:xfrm>
                <a:off x="559754" y="3368104"/>
                <a:ext cx="207720" cy="29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552C1EB-52A6-4F31-ABAF-F0A50A3138B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1114" y="3359464"/>
                  <a:ext cx="225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301DCA-7A9B-4DFB-9497-CD0A21689C11}"/>
                    </a:ext>
                  </a:extLst>
                </p14:cNvPr>
                <p14:cNvContentPartPr/>
                <p14:nvPr/>
              </p14:nvContentPartPr>
              <p14:xfrm>
                <a:off x="793034" y="3368464"/>
                <a:ext cx="271440" cy="288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301DCA-7A9B-4DFB-9497-CD0A21689C1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4394" y="3359824"/>
                  <a:ext cx="289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F781791-EB0C-4894-8390-FFA8ABAE0DAA}"/>
                    </a:ext>
                  </a:extLst>
                </p14:cNvPr>
                <p14:cNvContentPartPr/>
                <p14:nvPr/>
              </p14:nvContentPartPr>
              <p14:xfrm>
                <a:off x="1261754" y="3373144"/>
                <a:ext cx="186840" cy="214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F781791-EB0C-4894-8390-FFA8ABAE0D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53114" y="3364144"/>
                  <a:ext cx="204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168033C-B9A3-4850-BABB-F17C7F4294EA}"/>
                    </a:ext>
                  </a:extLst>
                </p14:cNvPr>
                <p14:cNvContentPartPr/>
                <p14:nvPr/>
              </p14:nvContentPartPr>
              <p14:xfrm>
                <a:off x="1233674" y="3281344"/>
                <a:ext cx="66960" cy="138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168033C-B9A3-4850-BABB-F17C7F4294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25034" y="3272344"/>
                  <a:ext cx="84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C4D868-6D0F-44DC-8DF7-24C216FEF18E}"/>
                    </a:ext>
                  </a:extLst>
                </p14:cNvPr>
                <p14:cNvContentPartPr/>
                <p14:nvPr/>
              </p14:nvContentPartPr>
              <p14:xfrm>
                <a:off x="1351394" y="3485464"/>
                <a:ext cx="91800" cy="115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C4D868-6D0F-44DC-8DF7-24C216FEF1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42394" y="3476464"/>
                  <a:ext cx="109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0E983BF-2985-4933-8D3C-653184452D57}"/>
                    </a:ext>
                  </a:extLst>
                </p14:cNvPr>
                <p14:cNvContentPartPr/>
                <p14:nvPr/>
              </p14:nvContentPartPr>
              <p14:xfrm>
                <a:off x="1882394" y="3509224"/>
                <a:ext cx="105480" cy="110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0E983BF-2985-4933-8D3C-653184452D5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73754" y="3500584"/>
                  <a:ext cx="12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F6D4D49-3686-4FB5-8335-BBC644B20BBE}"/>
                    </a:ext>
                  </a:extLst>
                </p14:cNvPr>
                <p14:cNvContentPartPr/>
                <p14:nvPr/>
              </p14:nvContentPartPr>
              <p14:xfrm>
                <a:off x="2120714" y="3141304"/>
                <a:ext cx="276120" cy="470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F6D4D49-3686-4FB5-8335-BBC644B20BB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11714" y="3132664"/>
                  <a:ext cx="2937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3818C7-3919-46F1-80A4-765F55D7EE73}"/>
                    </a:ext>
                  </a:extLst>
                </p14:cNvPr>
                <p14:cNvContentPartPr/>
                <p14:nvPr/>
              </p14:nvContentPartPr>
              <p14:xfrm>
                <a:off x="2090474" y="3456304"/>
                <a:ext cx="240120" cy="45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3818C7-3919-46F1-80A4-765F55D7EE7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81834" y="3447664"/>
                  <a:ext cx="257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B1366C5-35F3-4B1C-BB45-14259D1AE2CE}"/>
                    </a:ext>
                  </a:extLst>
                </p14:cNvPr>
                <p14:cNvContentPartPr/>
                <p14:nvPr/>
              </p14:nvContentPartPr>
              <p14:xfrm>
                <a:off x="2659634" y="3203584"/>
                <a:ext cx="263520" cy="429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B1366C5-35F3-4B1C-BB45-14259D1AE2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50634" y="3194944"/>
                  <a:ext cx="2811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A307D7D-2C7B-40B4-8683-B6ADCF0D4FA8}"/>
                    </a:ext>
                  </a:extLst>
                </p14:cNvPr>
                <p14:cNvContentPartPr/>
                <p14:nvPr/>
              </p14:nvContentPartPr>
              <p14:xfrm>
                <a:off x="2629394" y="3379624"/>
                <a:ext cx="317880" cy="87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A307D7D-2C7B-40B4-8683-B6ADCF0D4F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20394" y="3370624"/>
                  <a:ext cx="335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71AE3F-E554-4634-A636-E9B89058C974}"/>
                    </a:ext>
                  </a:extLst>
                </p14:cNvPr>
                <p14:cNvContentPartPr/>
                <p14:nvPr/>
              </p14:nvContentPartPr>
              <p14:xfrm>
                <a:off x="2908394" y="3155344"/>
                <a:ext cx="252360" cy="42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71AE3F-E554-4634-A636-E9B89058C97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899754" y="3146344"/>
                  <a:ext cx="2700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3E45EC-D237-4B21-8259-AF691252311C}"/>
                    </a:ext>
                  </a:extLst>
                </p14:cNvPr>
                <p14:cNvContentPartPr/>
                <p14:nvPr/>
              </p14:nvContentPartPr>
              <p14:xfrm>
                <a:off x="3164354" y="3423904"/>
                <a:ext cx="154440" cy="155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3E45EC-D237-4B21-8259-AF691252311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55714" y="3414904"/>
                  <a:ext cx="172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00E7C5E-0168-402A-9BE1-8DD32E8C1FBA}"/>
                    </a:ext>
                  </a:extLst>
                </p14:cNvPr>
                <p14:cNvContentPartPr/>
                <p14:nvPr/>
              </p14:nvContentPartPr>
              <p14:xfrm>
                <a:off x="3675194" y="3086584"/>
                <a:ext cx="290520" cy="506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00E7C5E-0168-402A-9BE1-8DD32E8C1FB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66194" y="3077584"/>
                  <a:ext cx="3081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913725C-4DF8-48C6-99B5-2145D9B4D720}"/>
                    </a:ext>
                  </a:extLst>
                </p14:cNvPr>
                <p14:cNvContentPartPr/>
                <p14:nvPr/>
              </p14:nvContentPartPr>
              <p14:xfrm>
                <a:off x="3637394" y="3362344"/>
                <a:ext cx="295920" cy="72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913725C-4DF8-48C6-99B5-2145D9B4D7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28754" y="3353344"/>
                  <a:ext cx="31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FAEA0D9-B2D2-42E1-8406-96CE91E85AA9}"/>
                    </a:ext>
                  </a:extLst>
                </p14:cNvPr>
                <p14:cNvContentPartPr/>
                <p14:nvPr/>
              </p14:nvContentPartPr>
              <p14:xfrm>
                <a:off x="3904874" y="3458464"/>
                <a:ext cx="45000" cy="67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FAEA0D9-B2D2-42E1-8406-96CE91E85A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96234" y="3449464"/>
                  <a:ext cx="62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6301903-BFF3-4E74-A361-017990EA6A21}"/>
                    </a:ext>
                  </a:extLst>
                </p14:cNvPr>
                <p14:cNvContentPartPr/>
                <p14:nvPr/>
              </p14:nvContentPartPr>
              <p14:xfrm>
                <a:off x="4007834" y="3420304"/>
                <a:ext cx="248760" cy="112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6301903-BFF3-4E74-A361-017990EA6A2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999194" y="3411304"/>
                  <a:ext cx="26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C402953-6F89-4271-9EC3-E0A57FFA17AC}"/>
                    </a:ext>
                  </a:extLst>
                </p14:cNvPr>
                <p14:cNvContentPartPr/>
                <p14:nvPr/>
              </p14:nvContentPartPr>
              <p14:xfrm>
                <a:off x="4357394" y="3396904"/>
                <a:ext cx="151200" cy="161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C402953-6F89-4271-9EC3-E0A57FFA17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48394" y="3388264"/>
                  <a:ext cx="16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E97C704-6377-469A-8AEC-BDD3E52222CB}"/>
                    </a:ext>
                  </a:extLst>
                </p14:cNvPr>
                <p14:cNvContentPartPr/>
                <p14:nvPr/>
              </p14:nvContentPartPr>
              <p14:xfrm>
                <a:off x="4863554" y="3422104"/>
                <a:ext cx="15840" cy="5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E97C704-6377-469A-8AEC-BDD3E52222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54914" y="3413464"/>
                  <a:ext cx="33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ED32A5C-D8AB-4130-8CAA-7766B5A03837}"/>
                    </a:ext>
                  </a:extLst>
                </p14:cNvPr>
                <p14:cNvContentPartPr/>
                <p14:nvPr/>
              </p14:nvContentPartPr>
              <p14:xfrm>
                <a:off x="5135714" y="2987944"/>
                <a:ext cx="268200" cy="498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ED32A5C-D8AB-4130-8CAA-7766B5A0383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27074" y="2979304"/>
                  <a:ext cx="285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7CC57C-FD00-4EC6-BD96-001B1A165696}"/>
                    </a:ext>
                  </a:extLst>
                </p14:cNvPr>
                <p14:cNvContentPartPr/>
                <p14:nvPr/>
              </p14:nvContentPartPr>
              <p14:xfrm>
                <a:off x="5082794" y="3349024"/>
                <a:ext cx="258120" cy="63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7CC57C-FD00-4EC6-BD96-001B1A16569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74154" y="3340384"/>
                  <a:ext cx="275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9EA75D1-470D-4C9C-9BF0-2B4A8D695046}"/>
                    </a:ext>
                  </a:extLst>
                </p14:cNvPr>
                <p14:cNvContentPartPr/>
                <p14:nvPr/>
              </p14:nvContentPartPr>
              <p14:xfrm>
                <a:off x="5712434" y="3038704"/>
                <a:ext cx="245160" cy="509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9EA75D1-470D-4C9C-9BF0-2B4A8D69504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03794" y="3030064"/>
                  <a:ext cx="2628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2EB1E87-4AE0-4B67-891C-1FB5D6F9350E}"/>
                    </a:ext>
                  </a:extLst>
                </p14:cNvPr>
                <p14:cNvContentPartPr/>
                <p14:nvPr/>
              </p14:nvContentPartPr>
              <p14:xfrm>
                <a:off x="5682554" y="3279904"/>
                <a:ext cx="306720" cy="72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2EB1E87-4AE0-4B67-891C-1FB5D6F9350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73914" y="3271264"/>
                  <a:ext cx="324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E69602D-7058-4878-9B9A-1933C3CA2C21}"/>
                    </a:ext>
                  </a:extLst>
                </p14:cNvPr>
                <p14:cNvContentPartPr/>
                <p14:nvPr/>
              </p14:nvContentPartPr>
              <p14:xfrm>
                <a:off x="5990354" y="3026464"/>
                <a:ext cx="213120" cy="425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E69602D-7058-4878-9B9A-1933C3CA2C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81354" y="3017824"/>
                  <a:ext cx="2307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3ECBEB2-3E77-4D76-81B0-0FED4A3B3067}"/>
                    </a:ext>
                  </a:extLst>
                </p14:cNvPr>
                <p14:cNvContentPartPr/>
                <p14:nvPr/>
              </p14:nvContentPartPr>
              <p14:xfrm>
                <a:off x="6228314" y="3261904"/>
                <a:ext cx="127440" cy="168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3ECBEB2-3E77-4D76-81B0-0FED4A3B306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19674" y="325290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E9FD4BD-905A-404B-B5A6-1A66D410E5B0}"/>
                    </a:ext>
                  </a:extLst>
                </p14:cNvPr>
                <p14:cNvContentPartPr/>
                <p14:nvPr/>
              </p14:nvContentPartPr>
              <p14:xfrm>
                <a:off x="6644114" y="3325624"/>
                <a:ext cx="288000" cy="149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E9FD4BD-905A-404B-B5A6-1A66D410E5B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35114" y="3316624"/>
                  <a:ext cx="30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0C4983-344E-4BB6-90B8-C8755D1980EC}"/>
                    </a:ext>
                  </a:extLst>
                </p14:cNvPr>
                <p14:cNvContentPartPr/>
                <p14:nvPr/>
              </p14:nvContentPartPr>
              <p14:xfrm>
                <a:off x="6951554" y="3331024"/>
                <a:ext cx="194400" cy="132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0C4983-344E-4BB6-90B8-C8755D1980E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42554" y="3322024"/>
                  <a:ext cx="212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73F6454-D90C-42D5-93E7-BC5C1579A6AC}"/>
                    </a:ext>
                  </a:extLst>
                </p14:cNvPr>
                <p14:cNvContentPartPr/>
                <p14:nvPr/>
              </p14:nvContentPartPr>
              <p14:xfrm>
                <a:off x="7114634" y="3331024"/>
                <a:ext cx="121680" cy="142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73F6454-D90C-42D5-93E7-BC5C1579A6A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05634" y="3322024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3C3DB6-5635-4C7B-A460-06C0BEE9FE90}"/>
                    </a:ext>
                  </a:extLst>
                </p14:cNvPr>
                <p14:cNvContentPartPr/>
                <p14:nvPr/>
              </p14:nvContentPartPr>
              <p14:xfrm>
                <a:off x="7331354" y="3046624"/>
                <a:ext cx="264240" cy="414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3C3DB6-5635-4C7B-A460-06C0BEE9FE9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22714" y="3037624"/>
                  <a:ext cx="2818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DAB706-5D84-4615-8315-1AAD580B211F}"/>
                    </a:ext>
                  </a:extLst>
                </p14:cNvPr>
                <p14:cNvContentPartPr/>
                <p14:nvPr/>
              </p14:nvContentPartPr>
              <p14:xfrm>
                <a:off x="7566794" y="3385384"/>
                <a:ext cx="43200" cy="77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DAB706-5D84-4615-8315-1AAD580B211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57794" y="3376384"/>
                  <a:ext cx="60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97C04DE-3D9B-4B11-8FB5-8169533F95EF}"/>
                    </a:ext>
                  </a:extLst>
                </p14:cNvPr>
                <p14:cNvContentPartPr/>
                <p14:nvPr/>
              </p14:nvContentPartPr>
              <p14:xfrm>
                <a:off x="7694594" y="3352264"/>
                <a:ext cx="117360" cy="86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97C04DE-3D9B-4B11-8FB5-8169533F95E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85954" y="3343624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4927A16-FB67-4498-9D46-FC637F770655}"/>
                    </a:ext>
                  </a:extLst>
                </p14:cNvPr>
                <p14:cNvContentPartPr/>
                <p14:nvPr/>
              </p14:nvContentPartPr>
              <p14:xfrm>
                <a:off x="7911674" y="3322384"/>
                <a:ext cx="108000" cy="107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4927A16-FB67-4498-9D46-FC637F77065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02674" y="3313744"/>
                  <a:ext cx="12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A0A045D-0417-4E48-9FB2-D1C982B1F36D}"/>
                    </a:ext>
                  </a:extLst>
                </p14:cNvPr>
                <p14:cNvContentPartPr/>
                <p14:nvPr/>
              </p14:nvContentPartPr>
              <p14:xfrm>
                <a:off x="7993394" y="3278464"/>
                <a:ext cx="190440" cy="187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A0A045D-0417-4E48-9FB2-D1C982B1F36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84394" y="3269824"/>
                  <a:ext cx="208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A0B9744-82D6-4BA2-A9BB-241E606EFB63}"/>
                    </a:ext>
                  </a:extLst>
                </p14:cNvPr>
                <p14:cNvContentPartPr/>
                <p14:nvPr/>
              </p14:nvContentPartPr>
              <p14:xfrm>
                <a:off x="7743914" y="3217264"/>
                <a:ext cx="16560" cy="2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A0B9744-82D6-4BA2-A9BB-241E606EFB6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34914" y="3208264"/>
                  <a:ext cx="34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6F5B535-0086-476F-8A23-D4122573D495}"/>
                    </a:ext>
                  </a:extLst>
                </p14:cNvPr>
                <p14:cNvContentPartPr/>
                <p14:nvPr/>
              </p14:nvContentPartPr>
              <p14:xfrm>
                <a:off x="8585234" y="2874904"/>
                <a:ext cx="360360" cy="554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6F5B535-0086-476F-8A23-D4122573D49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76594" y="2865904"/>
                  <a:ext cx="3780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7F6FFF-FEDB-4672-A24B-CD70E188D383}"/>
                    </a:ext>
                  </a:extLst>
                </p14:cNvPr>
                <p14:cNvContentPartPr/>
                <p14:nvPr/>
              </p14:nvContentPartPr>
              <p14:xfrm>
                <a:off x="8592434" y="3224464"/>
                <a:ext cx="173520" cy="45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7F6FFF-FEDB-4672-A24B-CD70E188D38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83794" y="3215824"/>
                  <a:ext cx="191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7A1E05C-EBF0-47DC-931B-99F4629896D1}"/>
                    </a:ext>
                  </a:extLst>
                </p14:cNvPr>
                <p14:cNvContentPartPr/>
                <p14:nvPr/>
              </p14:nvContentPartPr>
              <p14:xfrm>
                <a:off x="8755154" y="3135904"/>
                <a:ext cx="271080" cy="233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7A1E05C-EBF0-47DC-931B-99F4629896D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46514" y="3126904"/>
                  <a:ext cx="288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9104B49-20A1-4426-8F7B-3A9195BB6C85}"/>
                    </a:ext>
                  </a:extLst>
                </p14:cNvPr>
                <p14:cNvContentPartPr/>
                <p14:nvPr/>
              </p14:nvContentPartPr>
              <p14:xfrm>
                <a:off x="9037034" y="3019624"/>
                <a:ext cx="200880" cy="3261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9104B49-20A1-4426-8F7B-3A9195BB6C8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28394" y="3010624"/>
                  <a:ext cx="218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207A867-DC48-4298-BB13-A2E145171C90}"/>
                    </a:ext>
                  </a:extLst>
                </p14:cNvPr>
                <p14:cNvContentPartPr/>
                <p14:nvPr/>
              </p14:nvContentPartPr>
              <p14:xfrm>
                <a:off x="9146114" y="3208984"/>
                <a:ext cx="149760" cy="132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207A867-DC48-4298-BB13-A2E145171C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37114" y="3200344"/>
                  <a:ext cx="167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F30BE3D-38C6-44FC-A0D7-D5F8B05C5E4F}"/>
                    </a:ext>
                  </a:extLst>
                </p14:cNvPr>
                <p14:cNvContentPartPr/>
                <p14:nvPr/>
              </p14:nvContentPartPr>
              <p14:xfrm>
                <a:off x="9305234" y="3189544"/>
                <a:ext cx="199080" cy="140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F30BE3D-38C6-44FC-A0D7-D5F8B05C5E4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96594" y="3180544"/>
                  <a:ext cx="216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43BC6E1-7FBA-4DBB-BE98-E9FD233B49A9}"/>
                    </a:ext>
                  </a:extLst>
                </p14:cNvPr>
                <p14:cNvContentPartPr/>
                <p14:nvPr/>
              </p14:nvContentPartPr>
              <p14:xfrm>
                <a:off x="9402434" y="2991184"/>
                <a:ext cx="221400" cy="320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43BC6E1-7FBA-4DBB-BE98-E9FD233B49A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3434" y="2982184"/>
                  <a:ext cx="239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16E092C-5248-4AFC-9854-1CC25FFB3B27}"/>
                    </a:ext>
                  </a:extLst>
                </p14:cNvPr>
                <p14:cNvContentPartPr/>
                <p14:nvPr/>
              </p14:nvContentPartPr>
              <p14:xfrm>
                <a:off x="9705914" y="3170824"/>
                <a:ext cx="130320" cy="133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16E092C-5248-4AFC-9854-1CC25FFB3B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697274" y="3162184"/>
                  <a:ext cx="147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6988FD3-C3E6-4480-BD00-520495595E04}"/>
                    </a:ext>
                  </a:extLst>
                </p14:cNvPr>
                <p14:cNvContentPartPr/>
                <p14:nvPr/>
              </p14:nvContentPartPr>
              <p14:xfrm>
                <a:off x="9974114" y="2931424"/>
                <a:ext cx="217080" cy="398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6988FD3-C3E6-4480-BD00-520495595E0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65114" y="2922784"/>
                  <a:ext cx="234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2F1F76F-4A1A-4B70-8DC8-1F2FACA6FB7C}"/>
                    </a:ext>
                  </a:extLst>
                </p14:cNvPr>
                <p14:cNvContentPartPr/>
                <p14:nvPr/>
              </p14:nvContentPartPr>
              <p14:xfrm>
                <a:off x="9847754" y="3143464"/>
                <a:ext cx="348120" cy="48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2F1F76F-4A1A-4B70-8DC8-1F2FACA6FB7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838754" y="3134824"/>
                  <a:ext cx="36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66CBBF-D68E-421F-BF1A-97BC7C561996}"/>
                    </a:ext>
                  </a:extLst>
                </p14:cNvPr>
                <p14:cNvContentPartPr/>
                <p14:nvPr/>
              </p14:nvContentPartPr>
              <p14:xfrm>
                <a:off x="10266434" y="2950144"/>
                <a:ext cx="331920" cy="403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66CBBF-D68E-421F-BF1A-97BC7C56199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257794" y="2941504"/>
                  <a:ext cx="349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58966ED-6BA3-43B7-92FB-A7F3D430FFF4}"/>
                    </a:ext>
                  </a:extLst>
                </p14:cNvPr>
                <p14:cNvContentPartPr/>
                <p14:nvPr/>
              </p14:nvContentPartPr>
              <p14:xfrm>
                <a:off x="10588274" y="2916664"/>
                <a:ext cx="261360" cy="390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58966ED-6BA3-43B7-92FB-A7F3D430FFF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579634" y="2908024"/>
                  <a:ext cx="279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3D1390E-416F-41E2-B18F-288CCAD48AC6}"/>
                    </a:ext>
                  </a:extLst>
                </p14:cNvPr>
                <p14:cNvContentPartPr/>
                <p14:nvPr/>
              </p14:nvContentPartPr>
              <p14:xfrm>
                <a:off x="10785914" y="3172264"/>
                <a:ext cx="191880" cy="173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3D1390E-416F-41E2-B18F-288CCAD48AC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777274" y="3163624"/>
                  <a:ext cx="209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27F24F-A0A5-44F2-B028-BABA90E91560}"/>
                    </a:ext>
                  </a:extLst>
                </p14:cNvPr>
                <p14:cNvContentPartPr/>
                <p14:nvPr/>
              </p14:nvContentPartPr>
              <p14:xfrm>
                <a:off x="394154" y="4025464"/>
                <a:ext cx="284040" cy="239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27F24F-A0A5-44F2-B028-BABA90E915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5514" y="4016464"/>
                  <a:ext cx="301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4EF52ED-53B8-4757-B2A8-72FD0746E52D}"/>
                    </a:ext>
                  </a:extLst>
                </p14:cNvPr>
                <p14:cNvContentPartPr/>
                <p14:nvPr/>
              </p14:nvContentPartPr>
              <p14:xfrm>
                <a:off x="695834" y="4079104"/>
                <a:ext cx="187200" cy="170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4EF52ED-53B8-4757-B2A8-72FD0746E52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6834" y="4070104"/>
                  <a:ext cx="204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B553D7A-ACAE-43FF-ACE4-CD94F66CFE95}"/>
                    </a:ext>
                  </a:extLst>
                </p14:cNvPr>
                <p14:cNvContentPartPr/>
                <p14:nvPr/>
              </p14:nvContentPartPr>
              <p14:xfrm>
                <a:off x="900314" y="4089904"/>
                <a:ext cx="252360" cy="122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B553D7A-ACAE-43FF-ACE4-CD94F66CFE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91674" y="4081264"/>
                  <a:ext cx="270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1C6CEA1-EE8A-4992-A9F2-186CEBD6C9C8}"/>
                    </a:ext>
                  </a:extLst>
                </p14:cNvPr>
                <p14:cNvContentPartPr/>
                <p14:nvPr/>
              </p14:nvContentPartPr>
              <p14:xfrm>
                <a:off x="1183274" y="4066504"/>
                <a:ext cx="171000" cy="188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1C6CEA1-EE8A-4992-A9F2-186CEBD6C9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74634" y="4057504"/>
                  <a:ext cx="188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C787A96-6FFF-42C0-A66F-EC924978BC5A}"/>
                    </a:ext>
                  </a:extLst>
                </p14:cNvPr>
                <p14:cNvContentPartPr/>
                <p14:nvPr/>
              </p14:nvContentPartPr>
              <p14:xfrm>
                <a:off x="1715714" y="4044904"/>
                <a:ext cx="168120" cy="182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C787A96-6FFF-42C0-A66F-EC924978BC5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707074" y="4036264"/>
                  <a:ext cx="185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2117AEB-7A58-49E4-81B3-40A8E89F6EBA}"/>
                    </a:ext>
                  </a:extLst>
                </p14:cNvPr>
                <p14:cNvContentPartPr/>
                <p14:nvPr/>
              </p14:nvContentPartPr>
              <p14:xfrm>
                <a:off x="1988954" y="4004584"/>
                <a:ext cx="218520" cy="197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2117AEB-7A58-49E4-81B3-40A8E89F6EB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80314" y="3995944"/>
                  <a:ext cx="236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225789-3925-4326-95DA-6254769AE123}"/>
                    </a:ext>
                  </a:extLst>
                </p14:cNvPr>
                <p14:cNvContentPartPr/>
                <p14:nvPr/>
              </p14:nvContentPartPr>
              <p14:xfrm>
                <a:off x="2200634" y="4015024"/>
                <a:ext cx="185400" cy="161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225789-3925-4326-95DA-6254769AE12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191634" y="4006024"/>
                  <a:ext cx="203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DDFEA8E-7197-4AFB-995B-0354F52E5E5F}"/>
                    </a:ext>
                  </a:extLst>
                </p14:cNvPr>
                <p14:cNvContentPartPr/>
                <p14:nvPr/>
              </p14:nvContentPartPr>
              <p14:xfrm>
                <a:off x="2402594" y="3995944"/>
                <a:ext cx="159480" cy="200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DDFEA8E-7197-4AFB-995B-0354F52E5E5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93594" y="3987304"/>
                  <a:ext cx="177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A8CB22D-08C6-401D-86E6-1B1100CDF769}"/>
                    </a:ext>
                  </a:extLst>
                </p14:cNvPr>
                <p14:cNvContentPartPr/>
                <p14:nvPr/>
              </p14:nvContentPartPr>
              <p14:xfrm>
                <a:off x="2575754" y="4004944"/>
                <a:ext cx="128520" cy="1375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A8CB22D-08C6-401D-86E6-1B1100CDF76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567114" y="3996304"/>
                  <a:ext cx="146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42C4F27-23AE-49A0-B5AB-60277B9443B2}"/>
                    </a:ext>
                  </a:extLst>
                </p14:cNvPr>
                <p14:cNvContentPartPr/>
                <p14:nvPr/>
              </p14:nvContentPartPr>
              <p14:xfrm>
                <a:off x="2640194" y="3990184"/>
                <a:ext cx="275760" cy="468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42C4F27-23AE-49A0-B5AB-60277B9443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31554" y="3981184"/>
                  <a:ext cx="293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29EA307-D08B-47D3-BA32-826AFF784894}"/>
                    </a:ext>
                  </a:extLst>
                </p14:cNvPr>
                <p14:cNvContentPartPr/>
                <p14:nvPr/>
              </p14:nvContentPartPr>
              <p14:xfrm>
                <a:off x="2942954" y="3982624"/>
                <a:ext cx="186480" cy="198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29EA307-D08B-47D3-BA32-826AFF7848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933954" y="3973624"/>
                  <a:ext cx="204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F1D2EC2-61E9-4613-A1CC-1C2FF5A984D7}"/>
                    </a:ext>
                  </a:extLst>
                </p14:cNvPr>
                <p14:cNvContentPartPr/>
                <p14:nvPr/>
              </p14:nvContentPartPr>
              <p14:xfrm>
                <a:off x="3353354" y="3947704"/>
                <a:ext cx="270360" cy="181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F1D2EC2-61E9-4613-A1CC-1C2FF5A984D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44354" y="3938704"/>
                  <a:ext cx="28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10F078A-F817-4BF6-8146-76227DB4A6F8}"/>
                    </a:ext>
                  </a:extLst>
                </p14:cNvPr>
                <p14:cNvContentPartPr/>
                <p14:nvPr/>
              </p14:nvContentPartPr>
              <p14:xfrm>
                <a:off x="3604634" y="4014304"/>
                <a:ext cx="206640" cy="334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10F078A-F817-4BF6-8146-76227DB4A6F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595634" y="4005304"/>
                  <a:ext cx="224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B622F32-E6A1-44A2-BA28-906F46515299}"/>
                    </a:ext>
                  </a:extLst>
                </p14:cNvPr>
                <p14:cNvContentPartPr/>
                <p14:nvPr/>
              </p14:nvContentPartPr>
              <p14:xfrm>
                <a:off x="3717674" y="3934744"/>
                <a:ext cx="280800" cy="169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B622F32-E6A1-44A2-BA28-906F4651529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08674" y="3925744"/>
                  <a:ext cx="298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1A3004B-2FF0-41BA-9C6F-A5234DAB837D}"/>
                    </a:ext>
                  </a:extLst>
                </p14:cNvPr>
                <p14:cNvContentPartPr/>
                <p14:nvPr/>
              </p14:nvContentPartPr>
              <p14:xfrm>
                <a:off x="3970394" y="3953104"/>
                <a:ext cx="250200" cy="17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1A3004B-2FF0-41BA-9C6F-A5234DAB837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961394" y="3944104"/>
                  <a:ext cx="267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2EB7F23-8A5A-40CA-A47B-047AF1AFA1B7}"/>
                    </a:ext>
                  </a:extLst>
                </p14:cNvPr>
                <p14:cNvContentPartPr/>
                <p14:nvPr/>
              </p14:nvContentPartPr>
              <p14:xfrm>
                <a:off x="4156874" y="3919984"/>
                <a:ext cx="257760" cy="172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2EB7F23-8A5A-40CA-A47B-047AF1AFA1B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148234" y="3910984"/>
                  <a:ext cx="275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92E497F-2FA1-414B-BB5E-EB8DE92CB7FE}"/>
                    </a:ext>
                  </a:extLst>
                </p14:cNvPr>
                <p14:cNvContentPartPr/>
                <p14:nvPr/>
              </p14:nvContentPartPr>
              <p14:xfrm>
                <a:off x="4350194" y="3966064"/>
                <a:ext cx="241920" cy="139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92E497F-2FA1-414B-BB5E-EB8DE92CB7F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41554" y="3957064"/>
                  <a:ext cx="259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2183F6-163D-420E-A0AA-D1E282271009}"/>
                    </a:ext>
                  </a:extLst>
                </p14:cNvPr>
                <p14:cNvContentPartPr/>
                <p14:nvPr/>
              </p14:nvContentPartPr>
              <p14:xfrm>
                <a:off x="4553954" y="3711544"/>
                <a:ext cx="182160" cy="399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2183F6-163D-420E-A0AA-D1E28227100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544954" y="3702904"/>
                  <a:ext cx="199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C74A5E4-F6E8-401D-B52B-A4084C00BF7E}"/>
                    </a:ext>
                  </a:extLst>
                </p14:cNvPr>
                <p14:cNvContentPartPr/>
                <p14:nvPr/>
              </p14:nvContentPartPr>
              <p14:xfrm>
                <a:off x="5035634" y="3927904"/>
                <a:ext cx="87120" cy="1670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C74A5E4-F6E8-401D-B52B-A4084C00BF7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26994" y="3918904"/>
                  <a:ext cx="10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35334F1-BF7B-4387-91DA-0D0472C19F2C}"/>
                    </a:ext>
                  </a:extLst>
                </p14:cNvPr>
                <p14:cNvContentPartPr/>
                <p14:nvPr/>
              </p14:nvContentPartPr>
              <p14:xfrm>
                <a:off x="4915394" y="3858424"/>
                <a:ext cx="489600" cy="78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35334F1-BF7B-4387-91DA-0D0472C19F2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906754" y="3849424"/>
                  <a:ext cx="50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3665C9B-1E7F-471F-B8F5-D7029E61818C}"/>
                    </a:ext>
                  </a:extLst>
                </p14:cNvPr>
                <p14:cNvContentPartPr/>
                <p14:nvPr/>
              </p14:nvContentPartPr>
              <p14:xfrm>
                <a:off x="5313914" y="3759424"/>
                <a:ext cx="212760" cy="335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3665C9B-1E7F-471F-B8F5-D7029E61818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04914" y="3750784"/>
                  <a:ext cx="230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B180D64-245A-486B-87AD-DFC1E3A6BA74}"/>
                    </a:ext>
                  </a:extLst>
                </p14:cNvPr>
                <p14:cNvContentPartPr/>
                <p14:nvPr/>
              </p14:nvContentPartPr>
              <p14:xfrm>
                <a:off x="5552234" y="3956704"/>
                <a:ext cx="182520" cy="133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B180D64-245A-486B-87AD-DFC1E3A6BA7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43234" y="3948064"/>
                  <a:ext cx="20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F21F33C-85F8-436A-9927-C250A0C1BC80}"/>
                    </a:ext>
                  </a:extLst>
                </p14:cNvPr>
                <p14:cNvContentPartPr/>
                <p14:nvPr/>
              </p14:nvContentPartPr>
              <p14:xfrm>
                <a:off x="5736914" y="3898384"/>
                <a:ext cx="163440" cy="203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F21F33C-85F8-436A-9927-C250A0C1BC8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27914" y="3889744"/>
                  <a:ext cx="181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DE71A5F-8F23-4169-8D44-7F298CA95077}"/>
                    </a:ext>
                  </a:extLst>
                </p14:cNvPr>
                <p14:cNvContentPartPr/>
                <p14:nvPr/>
              </p14:nvContentPartPr>
              <p14:xfrm>
                <a:off x="5879114" y="3926824"/>
                <a:ext cx="159840" cy="157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DE71A5F-8F23-4169-8D44-7F298CA9507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70114" y="3918184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D926156-4942-4675-9F2F-37C6587058C0}"/>
                    </a:ext>
                  </a:extLst>
                </p14:cNvPr>
                <p14:cNvContentPartPr/>
                <p14:nvPr/>
              </p14:nvContentPartPr>
              <p14:xfrm>
                <a:off x="6060914" y="3578344"/>
                <a:ext cx="426600" cy="561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D926156-4942-4675-9F2F-37C6587058C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051914" y="3569344"/>
                  <a:ext cx="44424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42937D1-C694-4E97-AC6D-4FFBF248AC05}"/>
                    </a:ext>
                  </a:extLst>
                </p14:cNvPr>
                <p14:cNvContentPartPr/>
                <p14:nvPr/>
              </p14:nvContentPartPr>
              <p14:xfrm>
                <a:off x="6033914" y="3926824"/>
                <a:ext cx="354240" cy="187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42937D1-C694-4E97-AC6D-4FFBF248AC0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024914" y="3918184"/>
                  <a:ext cx="371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38C4A16-D52F-47CA-B0F5-53863707949D}"/>
                    </a:ext>
                  </a:extLst>
                </p14:cNvPr>
                <p14:cNvContentPartPr/>
                <p14:nvPr/>
              </p14:nvContentPartPr>
              <p14:xfrm>
                <a:off x="6422714" y="3906304"/>
                <a:ext cx="211680" cy="194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38C4A16-D52F-47CA-B0F5-53863707949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14074" y="3897304"/>
                  <a:ext cx="229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66385DA-F1A8-4E37-822E-8C2918272DE3}"/>
                    </a:ext>
                  </a:extLst>
                </p14:cNvPr>
                <p14:cNvContentPartPr/>
                <p14:nvPr/>
              </p14:nvContentPartPr>
              <p14:xfrm>
                <a:off x="6596594" y="3948424"/>
                <a:ext cx="200160" cy="185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66385DA-F1A8-4E37-822E-8C2918272DE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587954" y="3939784"/>
                  <a:ext cx="217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763AFE-66CA-4340-B434-2A08362609EA}"/>
                    </a:ext>
                  </a:extLst>
                </p14:cNvPr>
                <p14:cNvContentPartPr/>
                <p14:nvPr/>
              </p14:nvContentPartPr>
              <p14:xfrm>
                <a:off x="6909074" y="4094944"/>
                <a:ext cx="140040" cy="153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763AFE-66CA-4340-B434-2A08362609E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900434" y="4085944"/>
                  <a:ext cx="157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AF1034B-BE81-4899-A4B5-653302BF194E}"/>
                    </a:ext>
                  </a:extLst>
                </p14:cNvPr>
                <p14:cNvContentPartPr/>
                <p14:nvPr/>
              </p14:nvContentPartPr>
              <p14:xfrm>
                <a:off x="7276634" y="3870664"/>
                <a:ext cx="309960" cy="183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AF1034B-BE81-4899-A4B5-653302BF194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67634" y="3862024"/>
                  <a:ext cx="327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3FCC629-6F00-4042-AE91-B3DDFCDD57C1}"/>
                    </a:ext>
                  </a:extLst>
                </p14:cNvPr>
                <p14:cNvContentPartPr/>
                <p14:nvPr/>
              </p14:nvContentPartPr>
              <p14:xfrm>
                <a:off x="7572194" y="3887944"/>
                <a:ext cx="216720" cy="1861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3FCC629-6F00-4042-AE91-B3DDFCDD57C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63194" y="3879304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1FC32FA-201E-4735-9E4E-597B949403E1}"/>
                    </a:ext>
                  </a:extLst>
                </p14:cNvPr>
                <p14:cNvContentPartPr/>
                <p14:nvPr/>
              </p14:nvContentPartPr>
              <p14:xfrm>
                <a:off x="8104634" y="3821704"/>
                <a:ext cx="204480" cy="202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1FC32FA-201E-4735-9E4E-597B949403E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095994" y="3812704"/>
                  <a:ext cx="222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734E56F-FD71-4988-B932-1E6A2276FAB1}"/>
                    </a:ext>
                  </a:extLst>
                </p14:cNvPr>
                <p14:cNvContentPartPr/>
                <p14:nvPr/>
              </p14:nvContentPartPr>
              <p14:xfrm>
                <a:off x="8263754" y="3858064"/>
                <a:ext cx="189360" cy="1472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734E56F-FD71-4988-B932-1E6A2276FAB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255114" y="3849064"/>
                  <a:ext cx="20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666D293-B768-4D6B-94B7-6F19D032CCCB}"/>
                    </a:ext>
                  </a:extLst>
                </p14:cNvPr>
                <p14:cNvContentPartPr/>
                <p14:nvPr/>
              </p14:nvContentPartPr>
              <p14:xfrm>
                <a:off x="8332154" y="3905584"/>
                <a:ext cx="208440" cy="507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666D293-B768-4D6B-94B7-6F19D032CCC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323154" y="3896584"/>
                  <a:ext cx="2260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1C723D4-D3C7-45D5-9DA1-C83337841C13}"/>
                    </a:ext>
                  </a:extLst>
                </p14:cNvPr>
                <p14:cNvContentPartPr/>
                <p14:nvPr/>
              </p14:nvContentPartPr>
              <p14:xfrm>
                <a:off x="8538794" y="3687064"/>
                <a:ext cx="46080" cy="460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1C723D4-D3C7-45D5-9DA1-C83337841C1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530154" y="3678424"/>
                  <a:ext cx="63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56445EC-9781-4C25-B5C3-21829F353C6A}"/>
                    </a:ext>
                  </a:extLst>
                </p14:cNvPr>
                <p14:cNvContentPartPr/>
                <p14:nvPr/>
              </p14:nvContentPartPr>
              <p14:xfrm>
                <a:off x="8622314" y="3826024"/>
                <a:ext cx="141840" cy="123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56445EC-9781-4C25-B5C3-21829F353C6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13314" y="3817384"/>
                  <a:ext cx="159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7E61F6E-600F-4260-AA06-095AC46ECFA7}"/>
                    </a:ext>
                  </a:extLst>
                </p14:cNvPr>
                <p14:cNvContentPartPr/>
                <p14:nvPr/>
              </p14:nvContentPartPr>
              <p14:xfrm>
                <a:off x="8778194" y="3556384"/>
                <a:ext cx="518400" cy="444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7E61F6E-600F-4260-AA06-095AC46ECFA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769554" y="3547744"/>
                  <a:ext cx="536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CD4EAA3-A37F-4BB6-9CC6-2400D9C900EE}"/>
                    </a:ext>
                  </a:extLst>
                </p14:cNvPr>
                <p14:cNvContentPartPr/>
                <p14:nvPr/>
              </p14:nvContentPartPr>
              <p14:xfrm>
                <a:off x="9010754" y="3762664"/>
                <a:ext cx="286200" cy="66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CD4EAA3-A37F-4BB6-9CC6-2400D9C900E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01754" y="3754024"/>
                  <a:ext cx="303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B0AE376-C034-4199-9FCF-6487734910E9}"/>
                    </a:ext>
                  </a:extLst>
                </p14:cNvPr>
                <p14:cNvContentPartPr/>
                <p14:nvPr/>
              </p14:nvContentPartPr>
              <p14:xfrm>
                <a:off x="9488114" y="3602104"/>
                <a:ext cx="221760" cy="379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B0AE376-C034-4199-9FCF-6487734910E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79474" y="3593464"/>
                  <a:ext cx="239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2155BCB-4090-4245-82AC-86117C88F7CE}"/>
                    </a:ext>
                  </a:extLst>
                </p14:cNvPr>
                <p14:cNvContentPartPr/>
                <p14:nvPr/>
              </p14:nvContentPartPr>
              <p14:xfrm>
                <a:off x="9580634" y="3547744"/>
                <a:ext cx="282960" cy="442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2155BCB-4090-4245-82AC-86117C88F7C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571994" y="3538744"/>
                  <a:ext cx="300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CDB354A-B8B7-438A-BAC7-D4AF9EDB478E}"/>
                    </a:ext>
                  </a:extLst>
                </p14:cNvPr>
                <p14:cNvContentPartPr/>
                <p14:nvPr/>
              </p14:nvContentPartPr>
              <p14:xfrm>
                <a:off x="9472634" y="3825664"/>
                <a:ext cx="221400" cy="31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CDB354A-B8B7-438A-BAC7-D4AF9EDB47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63994" y="3816664"/>
                  <a:ext cx="239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2B378B-C9C9-4354-91AB-F3F862A13D87}"/>
                    </a:ext>
                  </a:extLst>
                </p14:cNvPr>
                <p14:cNvContentPartPr/>
                <p14:nvPr/>
              </p14:nvContentPartPr>
              <p14:xfrm>
                <a:off x="9677114" y="3904144"/>
                <a:ext cx="115200" cy="128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2B378B-C9C9-4354-91AB-F3F862A13D8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68474" y="3895504"/>
                  <a:ext cx="132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DBF1829-57F8-4821-9828-969D19DA116E}"/>
                    </a:ext>
                  </a:extLst>
                </p14:cNvPr>
                <p14:cNvContentPartPr/>
                <p14:nvPr/>
              </p14:nvContentPartPr>
              <p14:xfrm>
                <a:off x="10041074" y="3844744"/>
                <a:ext cx="39960" cy="95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DBF1829-57F8-4821-9828-969D19DA116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032434" y="3836104"/>
                  <a:ext cx="5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6BCEFBF-FE11-41BA-9F02-EC16F11C259E}"/>
                    </a:ext>
                  </a:extLst>
                </p14:cNvPr>
                <p14:cNvContentPartPr/>
                <p14:nvPr/>
              </p14:nvContentPartPr>
              <p14:xfrm>
                <a:off x="10158074" y="3823144"/>
                <a:ext cx="156600" cy="130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6BCEFBF-FE11-41BA-9F02-EC16F11C259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149434" y="3814144"/>
                  <a:ext cx="174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B75F42B-BAEF-45FC-890D-7C218B958717}"/>
                    </a:ext>
                  </a:extLst>
                </p14:cNvPr>
                <p14:cNvContentPartPr/>
                <p14:nvPr/>
              </p14:nvContentPartPr>
              <p14:xfrm>
                <a:off x="10617434" y="3394384"/>
                <a:ext cx="389880" cy="5965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B75F42B-BAEF-45FC-890D-7C218B95871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608434" y="3385744"/>
                  <a:ext cx="4075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91F9455-58E0-4CCE-B740-DC4DD2D3AB31}"/>
                    </a:ext>
                  </a:extLst>
                </p14:cNvPr>
                <p14:cNvContentPartPr/>
                <p14:nvPr/>
              </p14:nvContentPartPr>
              <p14:xfrm>
                <a:off x="10577474" y="3818824"/>
                <a:ext cx="278280" cy="46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91F9455-58E0-4CCE-B740-DC4DD2D3AB3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568474" y="3810184"/>
                  <a:ext cx="295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8430642-5C27-448E-A505-99D0EF6FA918}"/>
                    </a:ext>
                  </a:extLst>
                </p14:cNvPr>
                <p14:cNvContentPartPr/>
                <p14:nvPr/>
              </p14:nvContentPartPr>
              <p14:xfrm>
                <a:off x="10821194" y="3839704"/>
                <a:ext cx="146160" cy="846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8430642-5C27-448E-A505-99D0EF6FA91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12554" y="3830704"/>
                  <a:ext cx="16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D7017C2-8C87-49F0-B3A0-764A9EE93F62}"/>
                    </a:ext>
                  </a:extLst>
                </p14:cNvPr>
                <p14:cNvContentPartPr/>
                <p14:nvPr/>
              </p14:nvContentPartPr>
              <p14:xfrm>
                <a:off x="11051234" y="3779584"/>
                <a:ext cx="178200" cy="1342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D7017C2-8C87-49F0-B3A0-764A9EE93F6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042234" y="3770584"/>
                  <a:ext cx="195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C0CBE8B-F1EA-4374-91C4-9A413BE84930}"/>
                    </a:ext>
                  </a:extLst>
                </p14:cNvPr>
                <p14:cNvContentPartPr/>
                <p14:nvPr/>
              </p14:nvContentPartPr>
              <p14:xfrm>
                <a:off x="11217194" y="3783544"/>
                <a:ext cx="118800" cy="116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C0CBE8B-F1EA-4374-91C4-9A413BE8493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208554" y="3774904"/>
                  <a:ext cx="13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BFA7573-1FD8-492E-812A-5E83FB7FFE29}"/>
                    </a:ext>
                  </a:extLst>
                </p14:cNvPr>
                <p14:cNvContentPartPr/>
                <p14:nvPr/>
              </p14:nvContentPartPr>
              <p14:xfrm>
                <a:off x="11401514" y="3786064"/>
                <a:ext cx="320400" cy="1450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BFA7573-1FD8-492E-812A-5E83FB7FFE2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392514" y="3777064"/>
                  <a:ext cx="338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5BF8CB3-C45A-4E70-8E0E-19EA49F4FF20}"/>
                    </a:ext>
                  </a:extLst>
                </p14:cNvPr>
                <p14:cNvContentPartPr/>
                <p14:nvPr/>
              </p14:nvContentPartPr>
              <p14:xfrm>
                <a:off x="417194" y="4718824"/>
                <a:ext cx="91080" cy="113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5BF8CB3-C45A-4E70-8E0E-19EA49F4FF2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08554" y="4709824"/>
                  <a:ext cx="10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7549A28-74B1-454A-BAD6-E8E96F487B1D}"/>
                    </a:ext>
                  </a:extLst>
                </p14:cNvPr>
                <p14:cNvContentPartPr/>
                <p14:nvPr/>
              </p14:nvContentPartPr>
              <p14:xfrm>
                <a:off x="694034" y="4339384"/>
                <a:ext cx="270720" cy="531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7549A28-74B1-454A-BAD6-E8E96F487B1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85394" y="4330384"/>
                  <a:ext cx="2883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BD0A2C9-A2D4-46BB-A0BD-F5486D058D4E}"/>
                    </a:ext>
                  </a:extLst>
                </p14:cNvPr>
                <p14:cNvContentPartPr/>
                <p14:nvPr/>
              </p14:nvContentPartPr>
              <p14:xfrm>
                <a:off x="686474" y="4670224"/>
                <a:ext cx="203400" cy="46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BD0A2C9-A2D4-46BB-A0BD-F5486D058D4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77474" y="4661224"/>
                  <a:ext cx="221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1F35E22-7EAB-4DB7-AB50-61F89DFC0AE5}"/>
                    </a:ext>
                  </a:extLst>
                </p14:cNvPr>
                <p14:cNvContentPartPr/>
                <p14:nvPr/>
              </p14:nvContentPartPr>
              <p14:xfrm>
                <a:off x="1217834" y="4473304"/>
                <a:ext cx="196200" cy="3664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1F35E22-7EAB-4DB7-AB50-61F89DFC0AE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208834" y="4464304"/>
                  <a:ext cx="2138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3170262-8763-46F9-8A3F-1C03FF460FA5}"/>
                    </a:ext>
                  </a:extLst>
                </p14:cNvPr>
                <p14:cNvContentPartPr/>
                <p14:nvPr/>
              </p14:nvContentPartPr>
              <p14:xfrm>
                <a:off x="1334114" y="4390864"/>
                <a:ext cx="231840" cy="464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3170262-8763-46F9-8A3F-1C03FF460FA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325114" y="4382224"/>
                  <a:ext cx="2494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C83C7FF-1448-44D1-A255-0265B896062E}"/>
                    </a:ext>
                  </a:extLst>
                </p14:cNvPr>
                <p14:cNvContentPartPr/>
                <p14:nvPr/>
              </p14:nvContentPartPr>
              <p14:xfrm>
                <a:off x="1254554" y="4666624"/>
                <a:ext cx="212760" cy="50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C83C7FF-1448-44D1-A255-0265B896062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45914" y="4657624"/>
                  <a:ext cx="230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98ED20C-8013-43E5-AD2B-AF11BE9B4A5B}"/>
                    </a:ext>
                  </a:extLst>
                </p14:cNvPr>
                <p14:cNvContentPartPr/>
                <p14:nvPr/>
              </p14:nvContentPartPr>
              <p14:xfrm>
                <a:off x="1533194" y="4807744"/>
                <a:ext cx="42480" cy="1695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98ED20C-8013-43E5-AD2B-AF11BE9B4A5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524194" y="4799104"/>
                  <a:ext cx="60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3543CD0-96DD-4EDB-98E8-F09459E3389A}"/>
                    </a:ext>
                  </a:extLst>
                </p14:cNvPr>
                <p14:cNvContentPartPr/>
                <p14:nvPr/>
              </p14:nvContentPartPr>
              <p14:xfrm>
                <a:off x="2026754" y="4619104"/>
                <a:ext cx="181440" cy="1746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3543CD0-96DD-4EDB-98E8-F09459E3389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018114" y="4610464"/>
                  <a:ext cx="199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0203EF2-FDB8-411E-8076-22995C6E548A}"/>
                    </a:ext>
                  </a:extLst>
                </p14:cNvPr>
                <p14:cNvContentPartPr/>
                <p14:nvPr/>
              </p14:nvContentPartPr>
              <p14:xfrm>
                <a:off x="2225474" y="4677784"/>
                <a:ext cx="134640" cy="878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0203EF2-FDB8-411E-8076-22995C6E548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216474" y="4669144"/>
                  <a:ext cx="152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3B7CD9B-D381-4660-ACB4-B9BAE554F645}"/>
                    </a:ext>
                  </a:extLst>
                </p14:cNvPr>
                <p14:cNvContentPartPr/>
                <p14:nvPr/>
              </p14:nvContentPartPr>
              <p14:xfrm>
                <a:off x="2412314" y="4634944"/>
                <a:ext cx="180360" cy="1364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3B7CD9B-D381-4660-ACB4-B9BAE554F64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403314" y="4626304"/>
                  <a:ext cx="19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F966B05-C2EC-4277-9027-803677CF914F}"/>
                    </a:ext>
                  </a:extLst>
                </p14:cNvPr>
                <p14:cNvContentPartPr/>
                <p14:nvPr/>
              </p14:nvContentPartPr>
              <p14:xfrm>
                <a:off x="2551994" y="4390864"/>
                <a:ext cx="181440" cy="3474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F966B05-C2EC-4277-9027-803677CF914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542994" y="4382224"/>
                  <a:ext cx="199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770742C-9899-4C85-9E44-5FCBDDED46B2}"/>
                    </a:ext>
                  </a:extLst>
                </p14:cNvPr>
                <p14:cNvContentPartPr/>
                <p14:nvPr/>
              </p14:nvContentPartPr>
              <p14:xfrm>
                <a:off x="2994434" y="4543144"/>
                <a:ext cx="191520" cy="250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770742C-9899-4C85-9E44-5FCBDDED46B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985794" y="4534504"/>
                  <a:ext cx="209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D4D1CDD-20F3-47E9-910F-B275E9E7E5BF}"/>
                    </a:ext>
                  </a:extLst>
                </p14:cNvPr>
                <p14:cNvContentPartPr/>
                <p14:nvPr/>
              </p14:nvContentPartPr>
              <p14:xfrm>
                <a:off x="3190634" y="4633144"/>
                <a:ext cx="129960" cy="131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D4D1CDD-20F3-47E9-910F-B275E9E7E5B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81634" y="4624144"/>
                  <a:ext cx="147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60A0CF-0774-4681-912F-570002196876}"/>
                    </a:ext>
                  </a:extLst>
                </p14:cNvPr>
                <p14:cNvContentPartPr/>
                <p14:nvPr/>
              </p14:nvContentPartPr>
              <p14:xfrm>
                <a:off x="3372074" y="4626304"/>
                <a:ext cx="158040" cy="126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60A0CF-0774-4681-912F-57000219687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63074" y="4617304"/>
                  <a:ext cx="175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5ECAB09-5B99-4D11-B09E-AFC59B1B1432}"/>
                    </a:ext>
                  </a:extLst>
                </p14:cNvPr>
                <p14:cNvContentPartPr/>
                <p14:nvPr/>
              </p14:nvContentPartPr>
              <p14:xfrm>
                <a:off x="3590954" y="4575904"/>
                <a:ext cx="118800" cy="1652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5ECAB09-5B99-4D11-B09E-AFC59B1B143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581954" y="4566904"/>
                  <a:ext cx="13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2F8C438-C81A-4423-9CF8-9A267E4F2E2C}"/>
                    </a:ext>
                  </a:extLst>
                </p14:cNvPr>
                <p14:cNvContentPartPr/>
                <p14:nvPr/>
              </p14:nvContentPartPr>
              <p14:xfrm>
                <a:off x="3869234" y="4377544"/>
                <a:ext cx="150840" cy="3628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2F8C438-C81A-4423-9CF8-9A267E4F2E2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860594" y="4368544"/>
                  <a:ext cx="1684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2712C6D-64FB-4737-A8F8-4A77CE713C1F}"/>
                    </a:ext>
                  </a:extLst>
                </p14:cNvPr>
                <p14:cNvContentPartPr/>
                <p14:nvPr/>
              </p14:nvContentPartPr>
              <p14:xfrm>
                <a:off x="3944114" y="4582384"/>
                <a:ext cx="172080" cy="1540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2712C6D-64FB-4737-A8F8-4A77CE713C1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35114" y="4573384"/>
                  <a:ext cx="189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D89CE35-B9B7-4EE6-87A6-D97C0F6C6232}"/>
                    </a:ext>
                  </a:extLst>
                </p14:cNvPr>
                <p14:cNvContentPartPr/>
                <p14:nvPr/>
              </p14:nvContentPartPr>
              <p14:xfrm>
                <a:off x="4193954" y="4605784"/>
                <a:ext cx="159840" cy="152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D89CE35-B9B7-4EE6-87A6-D97C0F6C623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184954" y="4597144"/>
                  <a:ext cx="177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85F693A-7729-4624-941E-4E8546D00E09}"/>
                    </a:ext>
                  </a:extLst>
                </p14:cNvPr>
                <p14:cNvContentPartPr/>
                <p14:nvPr/>
              </p14:nvContentPartPr>
              <p14:xfrm>
                <a:off x="4260914" y="4360624"/>
                <a:ext cx="237600" cy="387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85F693A-7729-4624-941E-4E8546D00E0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251914" y="4351624"/>
                  <a:ext cx="255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736BFD8-0192-4815-8E3A-460FDE539360}"/>
                    </a:ext>
                  </a:extLst>
                </p14:cNvPr>
                <p14:cNvContentPartPr/>
                <p14:nvPr/>
              </p14:nvContentPartPr>
              <p14:xfrm>
                <a:off x="4434074" y="4596424"/>
                <a:ext cx="165600" cy="1519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736BFD8-0192-4815-8E3A-460FDE53936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425074" y="4587784"/>
                  <a:ext cx="18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5FF91BE-B59A-4C70-98F2-7F69800797CD}"/>
                    </a:ext>
                  </a:extLst>
                </p14:cNvPr>
                <p14:cNvContentPartPr/>
                <p14:nvPr/>
              </p14:nvContentPartPr>
              <p14:xfrm>
                <a:off x="5051834" y="4264144"/>
                <a:ext cx="242640" cy="5025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5FF91BE-B59A-4C70-98F2-7F69800797C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042834" y="4255504"/>
                  <a:ext cx="2602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F7A6252-3DE4-4C05-8D3C-B9B7926546CC}"/>
                    </a:ext>
                  </a:extLst>
                </p14:cNvPr>
                <p14:cNvContentPartPr/>
                <p14:nvPr/>
              </p14:nvContentPartPr>
              <p14:xfrm>
                <a:off x="4974074" y="4461424"/>
                <a:ext cx="451440" cy="784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F7A6252-3DE4-4C05-8D3C-B9B7926546C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965434" y="4452424"/>
                  <a:ext cx="469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68563AC-D688-4384-8146-217B555134BD}"/>
                    </a:ext>
                  </a:extLst>
                </p14:cNvPr>
                <p14:cNvContentPartPr/>
                <p14:nvPr/>
              </p14:nvContentPartPr>
              <p14:xfrm>
                <a:off x="5331194" y="4277104"/>
                <a:ext cx="202320" cy="422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68563AC-D688-4384-8146-217B555134B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22194" y="4268104"/>
                  <a:ext cx="2199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C31C46E-78F9-45D6-8F4F-D34F55BAF185}"/>
                    </a:ext>
                  </a:extLst>
                </p14:cNvPr>
                <p14:cNvContentPartPr/>
                <p14:nvPr/>
              </p14:nvContentPartPr>
              <p14:xfrm>
                <a:off x="5556194" y="4573384"/>
                <a:ext cx="104040" cy="1134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C31C46E-78F9-45D6-8F4F-D34F55BAF18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547194" y="4564384"/>
                  <a:ext cx="121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3DE3E66-7E3F-4AD8-BA1F-D87AB95E0391}"/>
                    </a:ext>
                  </a:extLst>
                </p14:cNvPr>
                <p14:cNvContentPartPr/>
                <p14:nvPr/>
              </p14:nvContentPartPr>
              <p14:xfrm>
                <a:off x="5817554" y="4296184"/>
                <a:ext cx="167040" cy="4741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3DE3E66-7E3F-4AD8-BA1F-D87AB95E039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808554" y="4287184"/>
                  <a:ext cx="1846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7698881-D535-478D-AFEB-1B07CCB59876}"/>
                    </a:ext>
                  </a:extLst>
                </p14:cNvPr>
                <p14:cNvContentPartPr/>
                <p14:nvPr/>
              </p14:nvContentPartPr>
              <p14:xfrm>
                <a:off x="5778314" y="4521544"/>
                <a:ext cx="291960" cy="313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7698881-D535-478D-AFEB-1B07CCB5987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769314" y="4512544"/>
                  <a:ext cx="3096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C433B46-2826-4046-9DE1-BB5A274FCDCC}"/>
                  </a:ext>
                </a:extLst>
              </p14:cNvPr>
              <p14:cNvContentPartPr/>
              <p14:nvPr/>
            </p14:nvContentPartPr>
            <p14:xfrm>
              <a:off x="6275474" y="4537384"/>
              <a:ext cx="331200" cy="17208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C433B46-2826-4046-9DE1-BB5A274FCDCC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6266474" y="4528384"/>
                <a:ext cx="348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72CFDB1-DDB8-449E-A5AD-580C5D6D52A1}"/>
                  </a:ext>
                </a:extLst>
              </p14:cNvPr>
              <p14:cNvContentPartPr/>
              <p14:nvPr/>
            </p14:nvContentPartPr>
            <p14:xfrm>
              <a:off x="6641234" y="4556824"/>
              <a:ext cx="165240" cy="1299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72CFDB1-DDB8-449E-A5AD-580C5D6D52A1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6632234" y="4547824"/>
                <a:ext cx="182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01AEE229-D42D-4A4D-91DF-7AA7CA8AA58E}"/>
                  </a:ext>
                </a:extLst>
              </p14:cNvPr>
              <p14:cNvContentPartPr/>
              <p14:nvPr/>
            </p14:nvContentPartPr>
            <p14:xfrm>
              <a:off x="6874514" y="4513624"/>
              <a:ext cx="116640" cy="16956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01AEE229-D42D-4A4D-91DF-7AA7CA8AA58E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6865514" y="4504984"/>
                <a:ext cx="1342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8FFA36F-6C5E-464E-85B9-1FE55E40BD15}"/>
                  </a:ext>
                </a:extLst>
              </p14:cNvPr>
              <p14:cNvContentPartPr/>
              <p14:nvPr/>
            </p14:nvContentPartPr>
            <p14:xfrm>
              <a:off x="7103474" y="4279264"/>
              <a:ext cx="205920" cy="40572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8FFA36F-6C5E-464E-85B9-1FE55E40BD15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7094474" y="4270264"/>
                <a:ext cx="2235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61E572AC-9057-45C6-B617-DC7C3895FC4E}"/>
                  </a:ext>
                </a:extLst>
              </p14:cNvPr>
              <p14:cNvContentPartPr/>
              <p14:nvPr/>
            </p14:nvContentPartPr>
            <p14:xfrm>
              <a:off x="7355834" y="4564024"/>
              <a:ext cx="21240" cy="8784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61E572AC-9057-45C6-B617-DC7C3895FC4E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7347194" y="4555024"/>
                <a:ext cx="38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8AD103C-FC5A-4C07-A3DE-41C4446241CB}"/>
                  </a:ext>
                </a:extLst>
              </p14:cNvPr>
              <p14:cNvContentPartPr/>
              <p14:nvPr/>
            </p14:nvContentPartPr>
            <p14:xfrm>
              <a:off x="7379594" y="4539544"/>
              <a:ext cx="188280" cy="14328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8AD103C-FC5A-4C07-A3DE-41C4446241CB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7370594" y="4530544"/>
                <a:ext cx="205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4F753720-E9C8-48A3-90BC-A01E721CBF2F}"/>
                  </a:ext>
                </a:extLst>
              </p14:cNvPr>
              <p14:cNvContentPartPr/>
              <p14:nvPr/>
            </p14:nvContentPartPr>
            <p14:xfrm>
              <a:off x="7674434" y="4526224"/>
              <a:ext cx="186120" cy="1666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4F753720-E9C8-48A3-90BC-A01E721CBF2F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7665434" y="4517224"/>
                <a:ext cx="203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4411A5ED-0950-4FE4-A80E-B179BD7D7358}"/>
                  </a:ext>
                </a:extLst>
              </p14:cNvPr>
              <p14:cNvContentPartPr/>
              <p14:nvPr/>
            </p14:nvContentPartPr>
            <p14:xfrm>
              <a:off x="8205434" y="4436224"/>
              <a:ext cx="390600" cy="23400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4411A5ED-0950-4FE4-A80E-B179BD7D7358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8196434" y="4427224"/>
                <a:ext cx="408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3E665600-02E7-447F-A79D-3AB4BA36C0DD}"/>
                  </a:ext>
                </a:extLst>
              </p14:cNvPr>
              <p14:cNvContentPartPr/>
              <p14:nvPr/>
            </p14:nvContentPartPr>
            <p14:xfrm>
              <a:off x="8882594" y="4498144"/>
              <a:ext cx="80280" cy="11664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3E665600-02E7-447F-A79D-3AB4BA36C0DD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8873594" y="4489504"/>
                <a:ext cx="97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93566728-E4C5-45C0-9BDF-815BC6E364E9}"/>
                  </a:ext>
                </a:extLst>
              </p14:cNvPr>
              <p14:cNvContentPartPr/>
              <p14:nvPr/>
            </p14:nvContentPartPr>
            <p14:xfrm>
              <a:off x="9046754" y="4427944"/>
              <a:ext cx="178200" cy="2008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93566728-E4C5-45C0-9BDF-815BC6E364E9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9038114" y="4418944"/>
                <a:ext cx="1958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8D53BADE-8756-4D67-BA23-EB24C3E0249A}"/>
                  </a:ext>
                </a:extLst>
              </p14:cNvPr>
              <p14:cNvContentPartPr/>
              <p14:nvPr/>
            </p14:nvContentPartPr>
            <p14:xfrm>
              <a:off x="9563714" y="4090984"/>
              <a:ext cx="431640" cy="56844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8D53BADE-8756-4D67-BA23-EB24C3E0249A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55074" y="4082344"/>
                <a:ext cx="4492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55A5D9C7-F56B-4679-9290-4D9DC2BAEBFD}"/>
                  </a:ext>
                </a:extLst>
              </p14:cNvPr>
              <p14:cNvContentPartPr/>
              <p14:nvPr/>
            </p14:nvContentPartPr>
            <p14:xfrm>
              <a:off x="9570914" y="4438744"/>
              <a:ext cx="368640" cy="5976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55A5D9C7-F56B-4679-9290-4D9DC2BAEBF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562274" y="4430104"/>
                <a:ext cx="386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4E36A57F-5F7A-496D-9724-1C196AA24F18}"/>
                  </a:ext>
                </a:extLst>
              </p14:cNvPr>
              <p14:cNvContentPartPr/>
              <p14:nvPr/>
            </p14:nvContentPartPr>
            <p14:xfrm>
              <a:off x="9799154" y="4461424"/>
              <a:ext cx="145080" cy="13356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4E36A57F-5F7A-496D-9724-1C196AA24F18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9790514" y="4452424"/>
                <a:ext cx="1627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46DBF04-62C0-46AA-9C23-12C6336F889D}"/>
                  </a:ext>
                </a:extLst>
              </p14:cNvPr>
              <p14:cNvContentPartPr/>
              <p14:nvPr/>
            </p14:nvContentPartPr>
            <p14:xfrm>
              <a:off x="10006514" y="4426864"/>
              <a:ext cx="187920" cy="21348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46DBF04-62C0-46AA-9C23-12C6336F889D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9997874" y="4418224"/>
                <a:ext cx="205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D31CE6A-0B56-43E3-A26A-072BF05A8CCB}"/>
                  </a:ext>
                </a:extLst>
              </p14:cNvPr>
              <p14:cNvContentPartPr/>
              <p14:nvPr/>
            </p14:nvContentPartPr>
            <p14:xfrm>
              <a:off x="10226474" y="4155784"/>
              <a:ext cx="428760" cy="47880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D31CE6A-0B56-43E3-A26A-072BF05A8CCB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0217474" y="4146784"/>
                <a:ext cx="4464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5068E9D-38DF-4324-A4DF-C1DA1E3AED38}"/>
                  </a:ext>
                </a:extLst>
              </p14:cNvPr>
              <p14:cNvContentPartPr/>
              <p14:nvPr/>
            </p14:nvContentPartPr>
            <p14:xfrm>
              <a:off x="10524914" y="4494544"/>
              <a:ext cx="158760" cy="10008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5068E9D-38DF-4324-A4DF-C1DA1E3AED38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0515914" y="4485544"/>
                <a:ext cx="1764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F2560FE6-32BB-40BE-A8E9-8B467BF4B667}"/>
                  </a:ext>
                </a:extLst>
              </p14:cNvPr>
              <p14:cNvContentPartPr/>
              <p14:nvPr/>
            </p14:nvContentPartPr>
            <p14:xfrm>
              <a:off x="10768634" y="4440544"/>
              <a:ext cx="204480" cy="16812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F2560FE6-32BB-40BE-A8E9-8B467BF4B667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10759994" y="4431544"/>
                <a:ext cx="2221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97ECD96F-2A75-4DCD-BE75-7645F5504332}"/>
                  </a:ext>
                </a:extLst>
              </p14:cNvPr>
              <p14:cNvContentPartPr/>
              <p14:nvPr/>
            </p14:nvContentPartPr>
            <p14:xfrm>
              <a:off x="10919834" y="4579864"/>
              <a:ext cx="17280" cy="327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97ECD96F-2A75-4DCD-BE75-7645F5504332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10911194" y="4570864"/>
                <a:ext cx="3492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20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2A47C5-2250-4EF7-96FD-C0FF8A3B7A39}"/>
              </a:ext>
            </a:extLst>
          </p:cNvPr>
          <p:cNvGrpSpPr/>
          <p:nvPr/>
        </p:nvGrpSpPr>
        <p:grpSpPr>
          <a:xfrm>
            <a:off x="456919" y="372238"/>
            <a:ext cx="708120" cy="329040"/>
            <a:chOff x="456919" y="372238"/>
            <a:chExt cx="7081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0F50B1-2B61-4908-967F-F0B6A1781FA4}"/>
                    </a:ext>
                  </a:extLst>
                </p14:cNvPr>
                <p14:cNvContentPartPr/>
                <p14:nvPr/>
              </p14:nvContentPartPr>
              <p14:xfrm>
                <a:off x="581839" y="454678"/>
                <a:ext cx="150840" cy="23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0F50B1-2B61-4908-967F-F0B6A1781F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3199" y="445678"/>
                  <a:ext cx="168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785B6EC-B886-4D04-A5DE-2975E492CE22}"/>
                    </a:ext>
                  </a:extLst>
                </p14:cNvPr>
                <p14:cNvContentPartPr/>
                <p14:nvPr/>
              </p14:nvContentPartPr>
              <p14:xfrm>
                <a:off x="456919" y="372238"/>
                <a:ext cx="708120" cy="11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785B6EC-B886-4D04-A5DE-2975E492CE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8279" y="363598"/>
                  <a:ext cx="725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3E3ECA-9467-40EA-B6B6-56D2FD51255D}"/>
                    </a:ext>
                  </a:extLst>
                </p14:cNvPr>
                <p14:cNvContentPartPr/>
                <p14:nvPr/>
              </p14:nvContentPartPr>
              <p14:xfrm>
                <a:off x="911599" y="563398"/>
                <a:ext cx="164520" cy="13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3E3ECA-9467-40EA-B6B6-56D2FD5125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2959" y="554758"/>
                  <a:ext cx="1821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9EDA41-A647-4732-8C00-43134B9EAFC0}"/>
              </a:ext>
            </a:extLst>
          </p:cNvPr>
          <p:cNvGrpSpPr/>
          <p:nvPr/>
        </p:nvGrpSpPr>
        <p:grpSpPr>
          <a:xfrm>
            <a:off x="1555999" y="209158"/>
            <a:ext cx="1227960" cy="533160"/>
            <a:chOff x="1555999" y="209158"/>
            <a:chExt cx="122796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0D1804-C0A9-4FBA-BB79-79838ECA50CF}"/>
                    </a:ext>
                  </a:extLst>
                </p14:cNvPr>
                <p14:cNvContentPartPr/>
                <p14:nvPr/>
              </p14:nvContentPartPr>
              <p14:xfrm>
                <a:off x="1639879" y="209158"/>
                <a:ext cx="326520" cy="50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0D1804-C0A9-4FBA-BB79-79838ECA50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239" y="200518"/>
                  <a:ext cx="3441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1BF3E3-95B3-44B8-AB32-93FDE76D50A9}"/>
                    </a:ext>
                  </a:extLst>
                </p14:cNvPr>
                <p14:cNvContentPartPr/>
                <p14:nvPr/>
              </p14:nvContentPartPr>
              <p14:xfrm>
                <a:off x="1555999" y="475558"/>
                <a:ext cx="393480" cy="3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1BF3E3-95B3-44B8-AB32-93FDE76D50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6999" y="466918"/>
                  <a:ext cx="41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7D76B6-BDE9-4A39-B360-3FB988E291AA}"/>
                    </a:ext>
                  </a:extLst>
                </p14:cNvPr>
                <p14:cNvContentPartPr/>
                <p14:nvPr/>
              </p14:nvContentPartPr>
              <p14:xfrm>
                <a:off x="1863439" y="492838"/>
                <a:ext cx="235440" cy="15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7D76B6-BDE9-4A39-B360-3FB988E291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4799" y="483838"/>
                  <a:ext cx="253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DAF233-2629-49C6-8CB0-B71742260078}"/>
                    </a:ext>
                  </a:extLst>
                </p14:cNvPr>
                <p14:cNvContentPartPr/>
                <p14:nvPr/>
              </p14:nvContentPartPr>
              <p14:xfrm>
                <a:off x="2090959" y="463318"/>
                <a:ext cx="201240" cy="20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DAF233-2629-49C6-8CB0-B717422600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1959" y="454678"/>
                  <a:ext cx="218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133560-B557-4C89-9DC0-09E2292595D2}"/>
                    </a:ext>
                  </a:extLst>
                </p14:cNvPr>
                <p14:cNvContentPartPr/>
                <p14:nvPr/>
              </p14:nvContentPartPr>
              <p14:xfrm>
                <a:off x="2454559" y="253798"/>
                <a:ext cx="306360" cy="48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133560-B557-4C89-9DC0-09E2292595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5559" y="245158"/>
                  <a:ext cx="3240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E3D8B1-9F94-423B-8CC8-7CFEA7BACBA9}"/>
                    </a:ext>
                  </a:extLst>
                </p14:cNvPr>
                <p14:cNvContentPartPr/>
                <p14:nvPr/>
              </p14:nvContentPartPr>
              <p14:xfrm>
                <a:off x="2390119" y="491398"/>
                <a:ext cx="393840" cy="6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E3D8B1-9F94-423B-8CC8-7CFEA7BACB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1119" y="482758"/>
                  <a:ext cx="4114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8EEBC-CE20-4F2B-8F74-AF5628A7777A}"/>
              </a:ext>
            </a:extLst>
          </p:cNvPr>
          <p:cNvGrpSpPr/>
          <p:nvPr/>
        </p:nvGrpSpPr>
        <p:grpSpPr>
          <a:xfrm>
            <a:off x="3187879" y="114478"/>
            <a:ext cx="696240" cy="582840"/>
            <a:chOff x="3187879" y="114478"/>
            <a:chExt cx="6962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2DEC45-3BEB-4F95-8754-3418F9A281C6}"/>
                    </a:ext>
                  </a:extLst>
                </p14:cNvPr>
                <p14:cNvContentPartPr/>
                <p14:nvPr/>
              </p14:nvContentPartPr>
              <p14:xfrm>
                <a:off x="3243319" y="41939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2DEC45-3BEB-4F95-8754-3418F9A281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4679" y="410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1CD011-79D2-4553-BEFC-12E9099CA60C}"/>
                    </a:ext>
                  </a:extLst>
                </p14:cNvPr>
                <p14:cNvContentPartPr/>
                <p14:nvPr/>
              </p14:nvContentPartPr>
              <p14:xfrm>
                <a:off x="3187879" y="241558"/>
                <a:ext cx="210960" cy="36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1CD011-79D2-4553-BEFC-12E9099CA6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9239" y="232558"/>
                  <a:ext cx="2286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B051F9-7388-4E0D-81E3-FBC0805EA1B8}"/>
                    </a:ext>
                  </a:extLst>
                </p14:cNvPr>
                <p14:cNvContentPartPr/>
                <p14:nvPr/>
              </p14:nvContentPartPr>
              <p14:xfrm>
                <a:off x="3337639" y="114478"/>
                <a:ext cx="283680" cy="49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B051F9-7388-4E0D-81E3-FBC0805EA1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8999" y="105838"/>
                  <a:ext cx="301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5D132D-89E1-4FB7-B3C7-A0A3123EF7E6}"/>
                    </a:ext>
                  </a:extLst>
                </p14:cNvPr>
                <p14:cNvContentPartPr/>
                <p14:nvPr/>
              </p14:nvContentPartPr>
              <p14:xfrm>
                <a:off x="3217399" y="415078"/>
                <a:ext cx="212040" cy="5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5D132D-89E1-4FB7-B3C7-A0A3123EF7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8399" y="406078"/>
                  <a:ext cx="229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AAC2BD-23B9-4325-8B7E-8993D864E85A}"/>
                    </a:ext>
                  </a:extLst>
                </p14:cNvPr>
                <p14:cNvContentPartPr/>
                <p14:nvPr/>
              </p14:nvContentPartPr>
              <p14:xfrm>
                <a:off x="3388399" y="566278"/>
                <a:ext cx="141840" cy="13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AAC2BD-23B9-4325-8B7E-8993D864E8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9399" y="557278"/>
                  <a:ext cx="159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44F292-BF8A-4F77-8E6D-83F774CBA566}"/>
                    </a:ext>
                  </a:extLst>
                </p14:cNvPr>
                <p14:cNvContentPartPr/>
                <p14:nvPr/>
              </p14:nvContentPartPr>
              <p14:xfrm>
                <a:off x="3862879" y="332638"/>
                <a:ext cx="2124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44F292-BF8A-4F77-8E6D-83F774CBA5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4239" y="323638"/>
                  <a:ext cx="3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9C57C5-3EE9-4257-B4FA-5E0B61207673}"/>
                    </a:ext>
                  </a:extLst>
                </p14:cNvPr>
                <p14:cNvContentPartPr/>
                <p14:nvPr/>
              </p14:nvContentPartPr>
              <p14:xfrm>
                <a:off x="3795199" y="521998"/>
                <a:ext cx="16200" cy="1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9C57C5-3EE9-4257-B4FA-5E0B612076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6559" y="513358"/>
                  <a:ext cx="338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7938A-8475-4E50-876C-2F17E9AB7EF2}"/>
              </a:ext>
            </a:extLst>
          </p:cNvPr>
          <p:cNvGrpSpPr/>
          <p:nvPr/>
        </p:nvGrpSpPr>
        <p:grpSpPr>
          <a:xfrm>
            <a:off x="4118839" y="378358"/>
            <a:ext cx="1632960" cy="373680"/>
            <a:chOff x="4118839" y="378358"/>
            <a:chExt cx="16329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9F0AC1-CCDF-43F9-8D49-CB8646E0D8F9}"/>
                    </a:ext>
                  </a:extLst>
                </p14:cNvPr>
                <p14:cNvContentPartPr/>
                <p14:nvPr/>
              </p14:nvContentPartPr>
              <p14:xfrm>
                <a:off x="4118839" y="409318"/>
                <a:ext cx="339840" cy="20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9F0AC1-CCDF-43F9-8D49-CB8646E0D8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9839" y="400318"/>
                  <a:ext cx="357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27A421-83C2-45BB-A177-69F1C6D18487}"/>
                    </a:ext>
                  </a:extLst>
                </p14:cNvPr>
                <p14:cNvContentPartPr/>
                <p14:nvPr/>
              </p14:nvContentPartPr>
              <p14:xfrm>
                <a:off x="4543279" y="502198"/>
                <a:ext cx="136800" cy="14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27A421-83C2-45BB-A177-69F1C6D184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4279" y="493558"/>
                  <a:ext cx="154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5C6AC5-355F-48A5-B4F1-B2859BC17ED4}"/>
                    </a:ext>
                  </a:extLst>
                </p14:cNvPr>
                <p14:cNvContentPartPr/>
                <p14:nvPr/>
              </p14:nvContentPartPr>
              <p14:xfrm>
                <a:off x="4543999" y="511918"/>
                <a:ext cx="150840" cy="12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5C6AC5-355F-48A5-B4F1-B2859BC17E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4999" y="502918"/>
                  <a:ext cx="168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BB836F-83E7-4685-86A2-D30193E29269}"/>
                    </a:ext>
                  </a:extLst>
                </p14:cNvPr>
                <p14:cNvContentPartPr/>
                <p14:nvPr/>
              </p14:nvContentPartPr>
              <p14:xfrm>
                <a:off x="4812919" y="460798"/>
                <a:ext cx="163800" cy="5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BB836F-83E7-4685-86A2-D30193E292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4279" y="452158"/>
                  <a:ext cx="181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B74A5D-B4C7-44DB-9E9C-AB00402D4C27}"/>
                    </a:ext>
                  </a:extLst>
                </p14:cNvPr>
                <p14:cNvContentPartPr/>
                <p14:nvPr/>
              </p14:nvContentPartPr>
              <p14:xfrm>
                <a:off x="5023519" y="378358"/>
                <a:ext cx="468000" cy="21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B74A5D-B4C7-44DB-9E9C-AB00402D4C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4519" y="369358"/>
                  <a:ext cx="485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1985C3-AFBD-41E0-A86F-63A1EE122409}"/>
                    </a:ext>
                  </a:extLst>
                </p14:cNvPr>
                <p14:cNvContentPartPr/>
                <p14:nvPr/>
              </p14:nvContentPartPr>
              <p14:xfrm>
                <a:off x="5519599" y="534958"/>
                <a:ext cx="101880" cy="7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1985C3-AFBD-41E0-A86F-63A1EE1224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10599" y="526318"/>
                  <a:ext cx="119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2A7C81-5047-47DC-BFEC-5067AEA48E72}"/>
                    </a:ext>
                  </a:extLst>
                </p14:cNvPr>
                <p14:cNvContentPartPr/>
                <p14:nvPr/>
              </p14:nvContentPartPr>
              <p14:xfrm>
                <a:off x="5559919" y="548998"/>
                <a:ext cx="191880" cy="20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2A7C81-5047-47DC-BFEC-5067AEA48E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0919" y="540358"/>
                  <a:ext cx="209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DCD097-251F-4131-82D2-2023BA3BC08C}"/>
              </a:ext>
            </a:extLst>
          </p:cNvPr>
          <p:cNvGrpSpPr/>
          <p:nvPr/>
        </p:nvGrpSpPr>
        <p:grpSpPr>
          <a:xfrm>
            <a:off x="5978239" y="396358"/>
            <a:ext cx="269640" cy="153360"/>
            <a:chOff x="5978239" y="396358"/>
            <a:chExt cx="26964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B15282-E1D8-42E5-848E-8BA360165FBF}"/>
                    </a:ext>
                  </a:extLst>
                </p14:cNvPr>
                <p14:cNvContentPartPr/>
                <p14:nvPr/>
              </p14:nvContentPartPr>
              <p14:xfrm>
                <a:off x="6023599" y="396358"/>
                <a:ext cx="224280" cy="5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B15282-E1D8-42E5-848E-8BA360165F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4599" y="387718"/>
                  <a:ext cx="241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523878-14EB-4D27-9EB5-AE01A952617E}"/>
                    </a:ext>
                  </a:extLst>
                </p14:cNvPr>
                <p14:cNvContentPartPr/>
                <p14:nvPr/>
              </p14:nvContentPartPr>
              <p14:xfrm>
                <a:off x="5978239" y="500398"/>
                <a:ext cx="225000" cy="49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523878-14EB-4D27-9EB5-AE01A95261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69239" y="491758"/>
                  <a:ext cx="2426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2E427D-14B4-410B-91FB-AEA9EFB79449}"/>
              </a:ext>
            </a:extLst>
          </p:cNvPr>
          <p:cNvGrpSpPr/>
          <p:nvPr/>
        </p:nvGrpSpPr>
        <p:grpSpPr>
          <a:xfrm>
            <a:off x="6460639" y="346678"/>
            <a:ext cx="428760" cy="361800"/>
            <a:chOff x="6460639" y="346678"/>
            <a:chExt cx="4287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459983-9C84-4E3A-983D-C2FBDDCFAD06}"/>
                    </a:ext>
                  </a:extLst>
                </p14:cNvPr>
                <p14:cNvContentPartPr/>
                <p14:nvPr/>
              </p14:nvContentPartPr>
              <p14:xfrm>
                <a:off x="6460639" y="346678"/>
                <a:ext cx="158040" cy="212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459983-9C84-4E3A-983D-C2FBDDCFAD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1999" y="338038"/>
                  <a:ext cx="175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4B0755-AA6C-4074-80C5-6A36D53BA02C}"/>
                    </a:ext>
                  </a:extLst>
                </p14:cNvPr>
                <p14:cNvContentPartPr/>
                <p14:nvPr/>
              </p14:nvContentPartPr>
              <p14:xfrm>
                <a:off x="6461359" y="370438"/>
                <a:ext cx="260280" cy="254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4B0755-AA6C-4074-80C5-6A36D53BA0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52359" y="361798"/>
                  <a:ext cx="277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4593D3-5013-413E-989E-3E442F1B7BE6}"/>
                    </a:ext>
                  </a:extLst>
                </p14:cNvPr>
                <p14:cNvContentPartPr/>
                <p14:nvPr/>
              </p14:nvContentPartPr>
              <p14:xfrm>
                <a:off x="6805519" y="602638"/>
                <a:ext cx="83880" cy="10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4593D3-5013-413E-989E-3E442F1B7B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96519" y="593638"/>
                  <a:ext cx="10152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26062AE-F8D0-40CB-BFBC-610CC5C2891C}"/>
                  </a:ext>
                </a:extLst>
              </p14:cNvPr>
              <p14:cNvContentPartPr/>
              <p14:nvPr/>
            </p14:nvContentPartPr>
            <p14:xfrm>
              <a:off x="7109719" y="699478"/>
              <a:ext cx="132840" cy="170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26062AE-F8D0-40CB-BFBC-610CC5C289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1079" y="690838"/>
                <a:ext cx="15048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03E77FA1-2E7F-4FC3-8838-B7CAB807EF47}"/>
              </a:ext>
            </a:extLst>
          </p:cNvPr>
          <p:cNvGrpSpPr/>
          <p:nvPr/>
        </p:nvGrpSpPr>
        <p:grpSpPr>
          <a:xfrm>
            <a:off x="2386159" y="977398"/>
            <a:ext cx="663840" cy="488880"/>
            <a:chOff x="2386159" y="977398"/>
            <a:chExt cx="6638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2DB170-E457-44B4-9B60-8BEA86765E1F}"/>
                    </a:ext>
                  </a:extLst>
                </p14:cNvPr>
                <p14:cNvContentPartPr/>
                <p14:nvPr/>
              </p14:nvContentPartPr>
              <p14:xfrm>
                <a:off x="2386159" y="1041838"/>
                <a:ext cx="213840" cy="343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2DB170-E457-44B4-9B60-8BEA86765E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77519" y="1033198"/>
                  <a:ext cx="231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8A2895-1AC4-4764-8397-6EB993A69A3B}"/>
                    </a:ext>
                  </a:extLst>
                </p14:cNvPr>
                <p14:cNvContentPartPr/>
                <p14:nvPr/>
              </p14:nvContentPartPr>
              <p14:xfrm>
                <a:off x="2556079" y="977398"/>
                <a:ext cx="213120" cy="411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8A2895-1AC4-4764-8397-6EB993A69A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7079" y="968758"/>
                  <a:ext cx="230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22BACF7-41B9-4A5A-A396-0C493E8235C5}"/>
                    </a:ext>
                  </a:extLst>
                </p14:cNvPr>
                <p14:cNvContentPartPr/>
                <p14:nvPr/>
              </p14:nvContentPartPr>
              <p14:xfrm>
                <a:off x="2405959" y="1250278"/>
                <a:ext cx="202680" cy="4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22BACF7-41B9-4A5A-A396-0C493E8235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7319" y="1241638"/>
                  <a:ext cx="220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359399-9279-4B82-9815-512231D56F98}"/>
                    </a:ext>
                  </a:extLst>
                </p14:cNvPr>
                <p14:cNvContentPartPr/>
                <p14:nvPr/>
              </p14:nvContentPartPr>
              <p14:xfrm>
                <a:off x="2668759" y="1334518"/>
                <a:ext cx="61560" cy="131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359399-9279-4B82-9815-512231D56F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60119" y="1325878"/>
                  <a:ext cx="79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8E2FE7-A560-4664-86C7-2F13218AFAE8}"/>
                    </a:ext>
                  </a:extLst>
                </p14:cNvPr>
                <p14:cNvContentPartPr/>
                <p14:nvPr/>
              </p14:nvContentPartPr>
              <p14:xfrm>
                <a:off x="2971159" y="1154158"/>
                <a:ext cx="78840" cy="169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8E2FE7-A560-4664-86C7-2F13218AFA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62159" y="1145518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C647F46-B1CD-46E2-AFE2-24F1FFB518A7}"/>
              </a:ext>
            </a:extLst>
          </p:cNvPr>
          <p:cNvGrpSpPr/>
          <p:nvPr/>
        </p:nvGrpSpPr>
        <p:grpSpPr>
          <a:xfrm>
            <a:off x="3364999" y="1060198"/>
            <a:ext cx="1542600" cy="464400"/>
            <a:chOff x="3364999" y="1060198"/>
            <a:chExt cx="15426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EFD9EED-3CC5-4916-8336-BE7BEBD94FCA}"/>
                    </a:ext>
                  </a:extLst>
                </p14:cNvPr>
                <p14:cNvContentPartPr/>
                <p14:nvPr/>
              </p14:nvContentPartPr>
              <p14:xfrm>
                <a:off x="3364999" y="1113478"/>
                <a:ext cx="396720" cy="221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EFD9EED-3CC5-4916-8336-BE7BEBD94F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56359" y="1104478"/>
                  <a:ext cx="41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766998-605A-47D1-A2DB-35EC759CA2A7}"/>
                    </a:ext>
                  </a:extLst>
                </p14:cNvPr>
                <p14:cNvContentPartPr/>
                <p14:nvPr/>
              </p14:nvContentPartPr>
              <p14:xfrm>
                <a:off x="3736519" y="1293118"/>
                <a:ext cx="168840" cy="136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766998-605A-47D1-A2DB-35EC759CA2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27519" y="1284478"/>
                  <a:ext cx="186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E562C3-11A2-43E8-B6A5-C344CF5EB6DC}"/>
                    </a:ext>
                  </a:extLst>
                </p14:cNvPr>
                <p14:cNvContentPartPr/>
                <p14:nvPr/>
              </p14:nvContentPartPr>
              <p14:xfrm>
                <a:off x="3696199" y="1289518"/>
                <a:ext cx="201960" cy="177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E562C3-11A2-43E8-B6A5-C344CF5EB6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87559" y="1280518"/>
                  <a:ext cx="219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D909B2-1118-4695-9AFA-74B0202CFD2D}"/>
                    </a:ext>
                  </a:extLst>
                </p14:cNvPr>
                <p14:cNvContentPartPr/>
                <p14:nvPr/>
              </p14:nvContentPartPr>
              <p14:xfrm>
                <a:off x="4013719" y="1221838"/>
                <a:ext cx="159120" cy="39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D909B2-1118-4695-9AFA-74B0202CFD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05079" y="1212838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EB2449A-7CBF-43A6-BBB5-71894E8FFF21}"/>
                    </a:ext>
                  </a:extLst>
                </p14:cNvPr>
                <p14:cNvContentPartPr/>
                <p14:nvPr/>
              </p14:nvContentPartPr>
              <p14:xfrm>
                <a:off x="4211719" y="1060198"/>
                <a:ext cx="527760" cy="26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EB2449A-7CBF-43A6-BBB5-71894E8FFF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02719" y="1051558"/>
                  <a:ext cx="545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FAE7DE8-41F2-4779-BA0C-CF89CA6C82FA}"/>
                    </a:ext>
                  </a:extLst>
                </p14:cNvPr>
                <p14:cNvContentPartPr/>
                <p14:nvPr/>
              </p14:nvContentPartPr>
              <p14:xfrm>
                <a:off x="4678999" y="1272598"/>
                <a:ext cx="75600" cy="87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FAE7DE8-41F2-4779-BA0C-CF89CA6C82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70359" y="1263958"/>
                  <a:ext cx="93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4647BD-6505-4B01-991E-E697C9D79E0F}"/>
                    </a:ext>
                  </a:extLst>
                </p14:cNvPr>
                <p14:cNvContentPartPr/>
                <p14:nvPr/>
              </p14:nvContentPartPr>
              <p14:xfrm>
                <a:off x="4675759" y="1237678"/>
                <a:ext cx="231840" cy="286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4647BD-6505-4B01-991E-E697C9D79E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67119" y="1229038"/>
                  <a:ext cx="24948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01AF3D-A720-47BD-9572-A69F68E0BE32}"/>
              </a:ext>
            </a:extLst>
          </p:cNvPr>
          <p:cNvGrpSpPr/>
          <p:nvPr/>
        </p:nvGrpSpPr>
        <p:grpSpPr>
          <a:xfrm>
            <a:off x="2419279" y="1677238"/>
            <a:ext cx="582480" cy="481680"/>
            <a:chOff x="2419279" y="1677238"/>
            <a:chExt cx="58248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125105-9C42-4246-AA63-4A2913A897E8}"/>
                    </a:ext>
                  </a:extLst>
                </p14:cNvPr>
                <p14:cNvContentPartPr/>
                <p14:nvPr/>
              </p14:nvContentPartPr>
              <p14:xfrm>
                <a:off x="2419279" y="1727998"/>
                <a:ext cx="187200" cy="36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125105-9C42-4246-AA63-4A2913A897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10639" y="1719358"/>
                  <a:ext cx="2048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C3767B-AD7D-4A8D-A0B7-1AF8A27003B2}"/>
                    </a:ext>
                  </a:extLst>
                </p14:cNvPr>
                <p14:cNvContentPartPr/>
                <p14:nvPr/>
              </p14:nvContentPartPr>
              <p14:xfrm>
                <a:off x="2572639" y="1677238"/>
                <a:ext cx="195480" cy="41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C3767B-AD7D-4A8D-A0B7-1AF8A27003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63639" y="1668238"/>
                  <a:ext cx="2131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FE7D7B-278B-4F74-A02E-441573274DC5}"/>
                    </a:ext>
                  </a:extLst>
                </p14:cNvPr>
                <p14:cNvContentPartPr/>
                <p14:nvPr/>
              </p14:nvContentPartPr>
              <p14:xfrm>
                <a:off x="2513239" y="1895758"/>
                <a:ext cx="164880" cy="6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FE7D7B-278B-4F74-A02E-441573274D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04239" y="1886758"/>
                  <a:ext cx="182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4AC60C-FF87-4A0E-9FE3-D86E75FDBCE4}"/>
                    </a:ext>
                  </a:extLst>
                </p14:cNvPr>
                <p14:cNvContentPartPr/>
                <p14:nvPr/>
              </p14:nvContentPartPr>
              <p14:xfrm>
                <a:off x="2714839" y="2029318"/>
                <a:ext cx="39240" cy="12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4AC60C-FF87-4A0E-9FE3-D86E75FDBC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05839" y="2020318"/>
                  <a:ext cx="56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DF4D3D8-7D93-41CE-97A7-85A47F6E8A53}"/>
                    </a:ext>
                  </a:extLst>
                </p14:cNvPr>
                <p14:cNvContentPartPr/>
                <p14:nvPr/>
              </p14:nvContentPartPr>
              <p14:xfrm>
                <a:off x="2975119" y="1868398"/>
                <a:ext cx="26640" cy="11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DF4D3D8-7D93-41CE-97A7-85A47F6E8A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6479" y="1859758"/>
                  <a:ext cx="44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7948420-4A77-453A-B090-DDBC0BAC2C02}"/>
                    </a:ext>
                  </a:extLst>
                </p14:cNvPr>
                <p14:cNvContentPartPr/>
                <p14:nvPr/>
              </p14:nvContentPartPr>
              <p14:xfrm>
                <a:off x="2973319" y="2003758"/>
                <a:ext cx="9360" cy="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7948420-4A77-453A-B090-DDBC0BAC2C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4679" y="1994758"/>
                  <a:ext cx="270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B7088F5-9C30-4A4D-A835-F849606A54E8}"/>
              </a:ext>
            </a:extLst>
          </p:cNvPr>
          <p:cNvGrpSpPr/>
          <p:nvPr/>
        </p:nvGrpSpPr>
        <p:grpSpPr>
          <a:xfrm>
            <a:off x="3292999" y="1762918"/>
            <a:ext cx="1720800" cy="453600"/>
            <a:chOff x="3292999" y="1762918"/>
            <a:chExt cx="17208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1A8848-2880-442B-B941-E21610E6CB62}"/>
                    </a:ext>
                  </a:extLst>
                </p14:cNvPr>
                <p14:cNvContentPartPr/>
                <p14:nvPr/>
              </p14:nvContentPartPr>
              <p14:xfrm>
                <a:off x="3292999" y="1762918"/>
                <a:ext cx="423720" cy="272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1A8848-2880-442B-B941-E21610E6CB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83999" y="1753918"/>
                  <a:ext cx="441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1A1DC9-B43E-480C-9145-2B3C14765AD2}"/>
                    </a:ext>
                  </a:extLst>
                </p14:cNvPr>
                <p14:cNvContentPartPr/>
                <p14:nvPr/>
              </p14:nvContentPartPr>
              <p14:xfrm>
                <a:off x="3724999" y="1965238"/>
                <a:ext cx="140760" cy="14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1A1DC9-B43E-480C-9145-2B3C14765A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5999" y="1956598"/>
                  <a:ext cx="158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5C5EE0-741B-4025-86FE-31C7B4C7B4A3}"/>
                    </a:ext>
                  </a:extLst>
                </p14:cNvPr>
                <p14:cNvContentPartPr/>
                <p14:nvPr/>
              </p14:nvContentPartPr>
              <p14:xfrm>
                <a:off x="3715999" y="1971718"/>
                <a:ext cx="168840" cy="164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5C5EE0-741B-4025-86FE-31C7B4C7B4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6999" y="1963078"/>
                  <a:ext cx="186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F6418E-8CDA-46F5-A9CC-8B5558BE4BDF}"/>
                    </a:ext>
                  </a:extLst>
                </p14:cNvPr>
                <p14:cNvContentPartPr/>
                <p14:nvPr/>
              </p14:nvContentPartPr>
              <p14:xfrm>
                <a:off x="4108399" y="1923838"/>
                <a:ext cx="132480" cy="3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F6418E-8CDA-46F5-A9CC-8B5558BE4B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99399" y="1915198"/>
                  <a:ext cx="15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94686F-861E-4D60-9A17-A2DB10521663}"/>
                    </a:ext>
                  </a:extLst>
                </p14:cNvPr>
                <p14:cNvContentPartPr/>
                <p14:nvPr/>
              </p14:nvContentPartPr>
              <p14:xfrm>
                <a:off x="4323319" y="1786318"/>
                <a:ext cx="498600" cy="25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94686F-861E-4D60-9A17-A2DB105216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14679" y="1777318"/>
                  <a:ext cx="516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38E9CFE-E6EF-4995-B8E1-70EA164874A0}"/>
                    </a:ext>
                  </a:extLst>
                </p14:cNvPr>
                <p14:cNvContentPartPr/>
                <p14:nvPr/>
              </p14:nvContentPartPr>
              <p14:xfrm>
                <a:off x="4798879" y="2017798"/>
                <a:ext cx="43200" cy="7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38E9CFE-E6EF-4995-B8E1-70EA164874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89879" y="2008798"/>
                  <a:ext cx="60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53AA4C-80E7-4975-8BB7-16CE7558B614}"/>
                    </a:ext>
                  </a:extLst>
                </p14:cNvPr>
                <p14:cNvContentPartPr/>
                <p14:nvPr/>
              </p14:nvContentPartPr>
              <p14:xfrm>
                <a:off x="4811119" y="2015278"/>
                <a:ext cx="202680" cy="20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53AA4C-80E7-4975-8BB7-16CE7558B6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02119" y="2006278"/>
                  <a:ext cx="22032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8DDC2C7-8699-42A8-BA09-B5A49DD93DED}"/>
                  </a:ext>
                </a:extLst>
              </p14:cNvPr>
              <p14:cNvContentPartPr/>
              <p14:nvPr/>
            </p14:nvContentPartPr>
            <p14:xfrm>
              <a:off x="5229439" y="1804678"/>
              <a:ext cx="224280" cy="199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8DDC2C7-8699-42A8-BA09-B5A49DD93DE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20799" y="1795678"/>
                <a:ext cx="24192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73A6B55-A3DD-4337-8DB0-B5B944C08CBE}"/>
              </a:ext>
            </a:extLst>
          </p:cNvPr>
          <p:cNvGrpSpPr/>
          <p:nvPr/>
        </p:nvGrpSpPr>
        <p:grpSpPr>
          <a:xfrm>
            <a:off x="6670159" y="1824478"/>
            <a:ext cx="869040" cy="415080"/>
            <a:chOff x="6670159" y="1824478"/>
            <a:chExt cx="8690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F04106-CB9B-4FD0-B3E1-D8BA4FD9D0EF}"/>
                    </a:ext>
                  </a:extLst>
                </p14:cNvPr>
                <p14:cNvContentPartPr/>
                <p14:nvPr/>
              </p14:nvContentPartPr>
              <p14:xfrm>
                <a:off x="6670159" y="2064958"/>
                <a:ext cx="121680" cy="17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F04106-CB9B-4FD0-B3E1-D8BA4FD9D0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61519" y="2055958"/>
                  <a:ext cx="13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FE3BA90-84F7-4FCE-B30E-03393A9E25D2}"/>
                    </a:ext>
                  </a:extLst>
                </p14:cNvPr>
                <p14:cNvContentPartPr/>
                <p14:nvPr/>
              </p14:nvContentPartPr>
              <p14:xfrm>
                <a:off x="7017559" y="1888198"/>
                <a:ext cx="135360" cy="134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FE3BA90-84F7-4FCE-B30E-03393A9E25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8559" y="1879558"/>
                  <a:ext cx="15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07FB9CE-0DF8-4731-84F5-806A9A74B0FA}"/>
                    </a:ext>
                  </a:extLst>
                </p14:cNvPr>
                <p14:cNvContentPartPr/>
                <p14:nvPr/>
              </p14:nvContentPartPr>
              <p14:xfrm>
                <a:off x="7285039" y="1824478"/>
                <a:ext cx="254160" cy="18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7FB9CE-0DF8-4731-84F5-806A9A74B0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76039" y="1815838"/>
                  <a:ext cx="2718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F0081D8-A006-4819-A4CA-9C0B0684A87B}"/>
              </a:ext>
            </a:extLst>
          </p:cNvPr>
          <p:cNvGrpSpPr/>
          <p:nvPr/>
        </p:nvGrpSpPr>
        <p:grpSpPr>
          <a:xfrm>
            <a:off x="2546359" y="2360518"/>
            <a:ext cx="588600" cy="514080"/>
            <a:chOff x="2546359" y="2360518"/>
            <a:chExt cx="58860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0CCC6F-5C54-4A63-90BE-743610204BD4}"/>
                    </a:ext>
                  </a:extLst>
                </p14:cNvPr>
                <p14:cNvContentPartPr/>
                <p14:nvPr/>
              </p14:nvContentPartPr>
              <p14:xfrm>
                <a:off x="2546359" y="2482558"/>
                <a:ext cx="89640" cy="294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0CCC6F-5C54-4A63-90BE-743610204B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37359" y="2473918"/>
                  <a:ext cx="107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D0199D-B10B-4A96-92D6-8703CE8CC3A5}"/>
                    </a:ext>
                  </a:extLst>
                </p14:cNvPr>
                <p14:cNvContentPartPr/>
                <p14:nvPr/>
              </p14:nvContentPartPr>
              <p14:xfrm>
                <a:off x="2712319" y="2360518"/>
                <a:ext cx="166320" cy="434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D0199D-B10B-4A96-92D6-8703CE8CC3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03319" y="2351878"/>
                  <a:ext cx="1839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1BCC89-4762-4C26-A82C-F611F3E50E55}"/>
                    </a:ext>
                  </a:extLst>
                </p14:cNvPr>
                <p14:cNvContentPartPr/>
                <p14:nvPr/>
              </p14:nvContentPartPr>
              <p14:xfrm>
                <a:off x="2555359" y="2627638"/>
                <a:ext cx="227520" cy="6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1BCC89-4762-4C26-A82C-F611F3E50E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46359" y="2618998"/>
                  <a:ext cx="245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146B93-16F8-45B4-A029-7F4B2A906430}"/>
                    </a:ext>
                  </a:extLst>
                </p14:cNvPr>
                <p14:cNvContentPartPr/>
                <p14:nvPr/>
              </p14:nvContentPartPr>
              <p14:xfrm>
                <a:off x="2842999" y="2740318"/>
                <a:ext cx="24120" cy="134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146B93-16F8-45B4-A029-7F4B2A9064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3999" y="2731318"/>
                  <a:ext cx="4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29E946-E2A0-499E-BD4D-2E6520CBFDE9}"/>
                    </a:ext>
                  </a:extLst>
                </p14:cNvPr>
                <p14:cNvContentPartPr/>
                <p14:nvPr/>
              </p14:nvContentPartPr>
              <p14:xfrm>
                <a:off x="3097519" y="2540158"/>
                <a:ext cx="37440" cy="18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29E946-E2A0-499E-BD4D-2E6520CBFD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88519" y="2531158"/>
                  <a:ext cx="5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75EFF9A-9F8F-4AFD-9B68-8095F82A373F}"/>
                    </a:ext>
                  </a:extLst>
                </p14:cNvPr>
                <p14:cNvContentPartPr/>
                <p14:nvPr/>
              </p14:nvContentPartPr>
              <p14:xfrm>
                <a:off x="3094279" y="2702518"/>
                <a:ext cx="30240" cy="1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75EFF9A-9F8F-4AFD-9B68-8095F82A37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85279" y="2693878"/>
                  <a:ext cx="4788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C513423-2AA0-44CB-A168-EAC293420461}"/>
                  </a:ext>
                </a:extLst>
              </p14:cNvPr>
              <p14:cNvContentPartPr/>
              <p14:nvPr/>
            </p14:nvContentPartPr>
            <p14:xfrm>
              <a:off x="1354759" y="3305518"/>
              <a:ext cx="225000" cy="61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C513423-2AA0-44CB-A168-EAC29342046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46119" y="3296518"/>
                <a:ext cx="2426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2CEA3B4-24CC-4683-982D-426E93949EFF}"/>
              </a:ext>
            </a:extLst>
          </p:cNvPr>
          <p:cNvGrpSpPr/>
          <p:nvPr/>
        </p:nvGrpSpPr>
        <p:grpSpPr>
          <a:xfrm>
            <a:off x="1945519" y="2980078"/>
            <a:ext cx="1740960" cy="648720"/>
            <a:chOff x="1945519" y="2980078"/>
            <a:chExt cx="174096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0C7BD5-D0FD-474B-B20F-097699988D79}"/>
                    </a:ext>
                  </a:extLst>
                </p14:cNvPr>
                <p14:cNvContentPartPr/>
                <p14:nvPr/>
              </p14:nvContentPartPr>
              <p14:xfrm>
                <a:off x="1945519" y="3108238"/>
                <a:ext cx="377280" cy="329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0C7BD5-D0FD-474B-B20F-097699988D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36519" y="3099598"/>
                  <a:ext cx="394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CD9AE1-F9FD-4658-AD12-B95BF823A8CD}"/>
                    </a:ext>
                  </a:extLst>
                </p14:cNvPr>
                <p14:cNvContentPartPr/>
                <p14:nvPr/>
              </p14:nvContentPartPr>
              <p14:xfrm>
                <a:off x="2229199" y="3279958"/>
                <a:ext cx="129600" cy="154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CD9AE1-F9FD-4658-AD12-B95BF823A8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20199" y="3271318"/>
                  <a:ext cx="14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D40BD89-D3DC-47F6-89D2-708F12977471}"/>
                    </a:ext>
                  </a:extLst>
                </p14:cNvPr>
                <p14:cNvContentPartPr/>
                <p14:nvPr/>
              </p14:nvContentPartPr>
              <p14:xfrm>
                <a:off x="2418919" y="3299038"/>
                <a:ext cx="254160" cy="10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D40BD89-D3DC-47F6-89D2-708F12977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9919" y="3290038"/>
                  <a:ext cx="27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AF3717-7B9C-490B-881E-FF0E4FDEAEB0}"/>
                    </a:ext>
                  </a:extLst>
                </p14:cNvPr>
                <p14:cNvContentPartPr/>
                <p14:nvPr/>
              </p14:nvContentPartPr>
              <p14:xfrm>
                <a:off x="2620159" y="3307318"/>
                <a:ext cx="192600" cy="321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AF3717-7B9C-490B-881E-FF0E4FDEAE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11519" y="3298318"/>
                  <a:ext cx="210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B20F877-29FB-4F61-AC94-9F135569FB3F}"/>
                    </a:ext>
                  </a:extLst>
                </p14:cNvPr>
                <p14:cNvContentPartPr/>
                <p14:nvPr/>
              </p14:nvContentPartPr>
              <p14:xfrm>
                <a:off x="2743279" y="3215518"/>
                <a:ext cx="253800" cy="17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B20F877-29FB-4F61-AC94-9F135569FB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34639" y="3206518"/>
                  <a:ext cx="271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053037F-8383-4797-8C43-9745EF4FD791}"/>
                    </a:ext>
                  </a:extLst>
                </p14:cNvPr>
                <p14:cNvContentPartPr/>
                <p14:nvPr/>
              </p14:nvContentPartPr>
              <p14:xfrm>
                <a:off x="3051079" y="3221278"/>
                <a:ext cx="254520" cy="192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053037F-8383-4797-8C43-9745EF4FD7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42439" y="3212278"/>
                  <a:ext cx="272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3D1863-3628-4444-91E0-F9822BA63683}"/>
                    </a:ext>
                  </a:extLst>
                </p14:cNvPr>
                <p14:cNvContentPartPr/>
                <p14:nvPr/>
              </p14:nvContentPartPr>
              <p14:xfrm>
                <a:off x="3323239" y="2980078"/>
                <a:ext cx="241920" cy="38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3D1863-3628-4444-91E0-F9822BA636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14239" y="2971078"/>
                  <a:ext cx="259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2304CB-CEF0-4314-B2F0-0D131855C90E}"/>
                    </a:ext>
                  </a:extLst>
                </p14:cNvPr>
                <p14:cNvContentPartPr/>
                <p14:nvPr/>
              </p14:nvContentPartPr>
              <p14:xfrm>
                <a:off x="3288679" y="3179518"/>
                <a:ext cx="397800" cy="242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2304CB-CEF0-4314-B2F0-0D131855C9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80039" y="3170878"/>
                  <a:ext cx="4154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41CC537-B47F-4184-9FA2-B5ED29177123}"/>
              </a:ext>
            </a:extLst>
          </p:cNvPr>
          <p:cNvGrpSpPr/>
          <p:nvPr/>
        </p:nvGrpSpPr>
        <p:grpSpPr>
          <a:xfrm>
            <a:off x="4063759" y="3147478"/>
            <a:ext cx="798120" cy="270360"/>
            <a:chOff x="4063759" y="3147478"/>
            <a:chExt cx="7981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752C9F-0978-41A2-898C-623E12AC134A}"/>
                    </a:ext>
                  </a:extLst>
                </p14:cNvPr>
                <p14:cNvContentPartPr/>
                <p14:nvPr/>
              </p14:nvContentPartPr>
              <p14:xfrm>
                <a:off x="4063759" y="3147478"/>
                <a:ext cx="422640" cy="270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752C9F-0978-41A2-898C-623E12AC13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54759" y="3138838"/>
                  <a:ext cx="440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058541-87FE-44CA-8A06-D87608A9C546}"/>
                    </a:ext>
                  </a:extLst>
                </p14:cNvPr>
                <p14:cNvContentPartPr/>
                <p14:nvPr/>
              </p14:nvContentPartPr>
              <p14:xfrm>
                <a:off x="4086439" y="3277798"/>
                <a:ext cx="316800" cy="37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058541-87FE-44CA-8A06-D87608A9C5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77799" y="3269158"/>
                  <a:ext cx="33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7E4C9F5-58DD-4BF8-AA0C-A682E2565310}"/>
                    </a:ext>
                  </a:extLst>
                </p14:cNvPr>
                <p14:cNvContentPartPr/>
                <p14:nvPr/>
              </p14:nvContentPartPr>
              <p14:xfrm>
                <a:off x="4618519" y="3220558"/>
                <a:ext cx="232560" cy="3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7E4C9F5-58DD-4BF8-AA0C-A682E25653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09519" y="3211558"/>
                  <a:ext cx="250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D02ABAB-AC38-45C5-9048-9B3394355ECB}"/>
                    </a:ext>
                  </a:extLst>
                </p14:cNvPr>
                <p14:cNvContentPartPr/>
                <p14:nvPr/>
              </p14:nvContentPartPr>
              <p14:xfrm>
                <a:off x="4647319" y="3321718"/>
                <a:ext cx="214560" cy="1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D02ABAB-AC38-45C5-9048-9B3394355E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8319" y="3312718"/>
                  <a:ext cx="2322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8182B0A-12A1-45AA-9249-BD156E1295C7}"/>
              </a:ext>
            </a:extLst>
          </p:cNvPr>
          <p:cNvGrpSpPr/>
          <p:nvPr/>
        </p:nvGrpSpPr>
        <p:grpSpPr>
          <a:xfrm>
            <a:off x="5280199" y="2930398"/>
            <a:ext cx="2658240" cy="475920"/>
            <a:chOff x="5280199" y="2930398"/>
            <a:chExt cx="265824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9E0D3D-719A-4235-BFB9-6ACDB289D67C}"/>
                    </a:ext>
                  </a:extLst>
                </p14:cNvPr>
                <p14:cNvContentPartPr/>
                <p14:nvPr/>
              </p14:nvContentPartPr>
              <p14:xfrm>
                <a:off x="5280199" y="3098878"/>
                <a:ext cx="196560" cy="307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9E0D3D-719A-4235-BFB9-6ACDB289D6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71559" y="3090238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139ACEB-4BE6-4B3C-9D2C-DF05B7BE6BE9}"/>
                    </a:ext>
                  </a:extLst>
                </p14:cNvPr>
                <p14:cNvContentPartPr/>
                <p14:nvPr/>
              </p14:nvContentPartPr>
              <p14:xfrm>
                <a:off x="5589079" y="3162238"/>
                <a:ext cx="217800" cy="211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139ACEB-4BE6-4B3C-9D2C-DF05B7BE6B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80439" y="3153598"/>
                  <a:ext cx="235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CEAA36-A7A7-4F7E-BA8C-D92D8167A492}"/>
                    </a:ext>
                  </a:extLst>
                </p14:cNvPr>
                <p14:cNvContentPartPr/>
                <p14:nvPr/>
              </p14:nvContentPartPr>
              <p14:xfrm>
                <a:off x="5559919" y="3138838"/>
                <a:ext cx="220320" cy="212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CEAA36-A7A7-4F7E-BA8C-D92D8167A4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50919" y="3130198"/>
                  <a:ext cx="237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EE80DD-B881-447A-98CA-77FDCA7A0739}"/>
                    </a:ext>
                  </a:extLst>
                </p14:cNvPr>
                <p14:cNvContentPartPr/>
                <p14:nvPr/>
              </p14:nvContentPartPr>
              <p14:xfrm>
                <a:off x="5563159" y="3001678"/>
                <a:ext cx="330840" cy="83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EE80DD-B881-447A-98CA-77FDCA7A07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54159" y="2993038"/>
                  <a:ext cx="348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DC4FE7-566D-43C3-AA19-4A461CFC460A}"/>
                    </a:ext>
                  </a:extLst>
                </p14:cNvPr>
                <p14:cNvContentPartPr/>
                <p14:nvPr/>
              </p14:nvContentPartPr>
              <p14:xfrm>
                <a:off x="5963479" y="3212998"/>
                <a:ext cx="16740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DC4FE7-566D-43C3-AA19-4A461CFC46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54839" y="3203998"/>
                  <a:ext cx="185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E058F0-3B18-45BE-AFD8-1D2F47292520}"/>
                    </a:ext>
                  </a:extLst>
                </p14:cNvPr>
                <p14:cNvContentPartPr/>
                <p14:nvPr/>
              </p14:nvContentPartPr>
              <p14:xfrm>
                <a:off x="6324559" y="3045598"/>
                <a:ext cx="121320" cy="142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E058F0-3B18-45BE-AFD8-1D2F472925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15919" y="3036958"/>
                  <a:ext cx="138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47DF44-4388-4D15-BBC2-8BC3E58F61F3}"/>
                    </a:ext>
                  </a:extLst>
                </p14:cNvPr>
                <p14:cNvContentPartPr/>
                <p14:nvPr/>
              </p14:nvContentPartPr>
              <p14:xfrm>
                <a:off x="6318079" y="3081958"/>
                <a:ext cx="291240" cy="28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47DF44-4388-4D15-BBC2-8BC3E58F61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09439" y="3073318"/>
                  <a:ext cx="308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AED533D-F653-4180-A90B-815BA87AD967}"/>
                    </a:ext>
                  </a:extLst>
                </p14:cNvPr>
                <p14:cNvContentPartPr/>
                <p14:nvPr/>
              </p14:nvContentPartPr>
              <p14:xfrm>
                <a:off x="6337519" y="2930398"/>
                <a:ext cx="304200" cy="5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AED533D-F653-4180-A90B-815BA87AD9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28879" y="2921398"/>
                  <a:ext cx="321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D1092F-0336-4842-B405-706631CFD061}"/>
                    </a:ext>
                  </a:extLst>
                </p14:cNvPr>
                <p14:cNvContentPartPr/>
                <p14:nvPr/>
              </p14:nvContentPartPr>
              <p14:xfrm>
                <a:off x="6798319" y="3019318"/>
                <a:ext cx="145080" cy="362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D1092F-0336-4842-B405-706631CFD0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89679" y="3010318"/>
                  <a:ext cx="162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EAA0A6-B936-4A68-BDB0-390D64E08A29}"/>
                    </a:ext>
                  </a:extLst>
                </p14:cNvPr>
                <p14:cNvContentPartPr/>
                <p14:nvPr/>
              </p14:nvContentPartPr>
              <p14:xfrm>
                <a:off x="7140679" y="3209038"/>
                <a:ext cx="156600" cy="1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EAA0A6-B936-4A68-BDB0-390D64E08A2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32039" y="3200038"/>
                  <a:ext cx="174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D493D6-C118-474D-924E-43D05184C78B}"/>
                    </a:ext>
                  </a:extLst>
                </p14:cNvPr>
                <p14:cNvContentPartPr/>
                <p14:nvPr/>
              </p14:nvContentPartPr>
              <p14:xfrm>
                <a:off x="7480879" y="3045238"/>
                <a:ext cx="231840" cy="210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D493D6-C118-474D-924E-43D05184C7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1879" y="3036238"/>
                  <a:ext cx="249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96E8B90-C1A9-4876-AD13-EFF0CB1BFA3B}"/>
                    </a:ext>
                  </a:extLst>
                </p14:cNvPr>
                <p14:cNvContentPartPr/>
                <p14:nvPr/>
              </p14:nvContentPartPr>
              <p14:xfrm>
                <a:off x="7472599" y="3049918"/>
                <a:ext cx="282960" cy="257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96E8B90-C1A9-4876-AD13-EFF0CB1BFA3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63599" y="3040918"/>
                  <a:ext cx="300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8F749E-94BD-4159-9901-CCAABF996E46}"/>
                    </a:ext>
                  </a:extLst>
                </p14:cNvPr>
                <p14:cNvContentPartPr/>
                <p14:nvPr/>
              </p14:nvContentPartPr>
              <p14:xfrm>
                <a:off x="7844479" y="3243598"/>
                <a:ext cx="93960" cy="8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8F749E-94BD-4159-9901-CCAABF996E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35479" y="3234598"/>
                  <a:ext cx="11160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7217DE4-08AD-43E7-ACF0-865B8419A193}"/>
                  </a:ext>
                </a:extLst>
              </p14:cNvPr>
              <p14:cNvContentPartPr/>
              <p14:nvPr/>
            </p14:nvContentPartPr>
            <p14:xfrm>
              <a:off x="5579719" y="3500638"/>
              <a:ext cx="2257560" cy="113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7217DE4-08AD-43E7-ACF0-865B8419A1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70719" y="3491638"/>
                <a:ext cx="2275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042D6F1-C1CE-413F-A5C9-A33193494958}"/>
                  </a:ext>
                </a:extLst>
              </p14:cNvPr>
              <p14:cNvContentPartPr/>
              <p14:nvPr/>
            </p14:nvContentPartPr>
            <p14:xfrm>
              <a:off x="5476759" y="3650758"/>
              <a:ext cx="2414520" cy="688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042D6F1-C1CE-413F-A5C9-A3319349495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67759" y="3641758"/>
                <a:ext cx="243216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D91D757-B176-437A-99A0-726D2C32A2FE}"/>
              </a:ext>
            </a:extLst>
          </p:cNvPr>
          <p:cNvGrpSpPr/>
          <p:nvPr/>
        </p:nvGrpSpPr>
        <p:grpSpPr>
          <a:xfrm>
            <a:off x="2136319" y="4504318"/>
            <a:ext cx="837720" cy="387360"/>
            <a:chOff x="2136319" y="4504318"/>
            <a:chExt cx="83772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5D8E13-0D4F-47A0-B85C-92C2A68C39B5}"/>
                    </a:ext>
                  </a:extLst>
                </p14:cNvPr>
                <p14:cNvContentPartPr/>
                <p14:nvPr/>
              </p14:nvContentPartPr>
              <p14:xfrm>
                <a:off x="2136319" y="4504318"/>
                <a:ext cx="219960" cy="30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5D8E13-0D4F-47A0-B85C-92C2A68C39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27319" y="4495678"/>
                  <a:ext cx="237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93B7F78-185C-431B-A0F3-CCD5DF56CFFC}"/>
                    </a:ext>
                  </a:extLst>
                </p14:cNvPr>
                <p14:cNvContentPartPr/>
                <p14:nvPr/>
              </p14:nvContentPartPr>
              <p14:xfrm>
                <a:off x="2346559" y="4646518"/>
                <a:ext cx="246600" cy="127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3B7F78-185C-431B-A0F3-CCD5DF56CFF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37559" y="4637878"/>
                  <a:ext cx="264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E77E1F-6E92-4466-B5AB-DEE99F959203}"/>
                    </a:ext>
                  </a:extLst>
                </p14:cNvPr>
                <p14:cNvContentPartPr/>
                <p14:nvPr/>
              </p14:nvContentPartPr>
              <p14:xfrm>
                <a:off x="2708359" y="4650118"/>
                <a:ext cx="113760" cy="111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E77E1F-6E92-4466-B5AB-DEE99F95920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99359" y="4641118"/>
                  <a:ext cx="131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E5E23F-BD90-47C6-8A43-4CEA378EE662}"/>
                    </a:ext>
                  </a:extLst>
                </p14:cNvPr>
                <p14:cNvContentPartPr/>
                <p14:nvPr/>
              </p14:nvContentPartPr>
              <p14:xfrm>
                <a:off x="2856319" y="4667038"/>
                <a:ext cx="85320" cy="75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E5E23F-BD90-47C6-8A43-4CEA378EE6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47319" y="4658038"/>
                  <a:ext cx="102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C59458D-77C5-447A-AA94-D4798D011852}"/>
                    </a:ext>
                  </a:extLst>
                </p14:cNvPr>
                <p14:cNvContentPartPr/>
                <p14:nvPr/>
              </p14:nvContentPartPr>
              <p14:xfrm>
                <a:off x="2832199" y="4635718"/>
                <a:ext cx="141840" cy="255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C59458D-77C5-447A-AA94-D4798D0118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23199" y="4626718"/>
                  <a:ext cx="1594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4ABF4C1-8835-4FFA-A372-4AF44541428D}"/>
              </a:ext>
            </a:extLst>
          </p:cNvPr>
          <p:cNvGrpSpPr/>
          <p:nvPr/>
        </p:nvGrpSpPr>
        <p:grpSpPr>
          <a:xfrm>
            <a:off x="3279679" y="4607638"/>
            <a:ext cx="552600" cy="181800"/>
            <a:chOff x="3279679" y="4607638"/>
            <a:chExt cx="55260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5A12DF4-1142-4F2B-ACE1-4053B66AC23B}"/>
                    </a:ext>
                  </a:extLst>
                </p14:cNvPr>
                <p14:cNvContentPartPr/>
                <p14:nvPr/>
              </p14:nvContentPartPr>
              <p14:xfrm>
                <a:off x="3279679" y="4609438"/>
                <a:ext cx="160560" cy="180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5A12DF4-1142-4F2B-ACE1-4053B66AC2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70679" y="4600798"/>
                  <a:ext cx="178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35DD076-DBB4-49D0-8F54-48558647B8D6}"/>
                    </a:ext>
                  </a:extLst>
                </p14:cNvPr>
                <p14:cNvContentPartPr/>
                <p14:nvPr/>
              </p14:nvContentPartPr>
              <p14:xfrm>
                <a:off x="3470839" y="4609798"/>
                <a:ext cx="128160" cy="17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35DD076-DBB4-49D0-8F54-48558647B8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62199" y="4601158"/>
                  <a:ext cx="14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D44A740-0EB4-4FF0-9451-87B0C9F2E4D8}"/>
                    </a:ext>
                  </a:extLst>
                </p14:cNvPr>
                <p14:cNvContentPartPr/>
                <p14:nvPr/>
              </p14:nvContentPartPr>
              <p14:xfrm>
                <a:off x="3667759" y="4607638"/>
                <a:ext cx="164520" cy="168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D44A740-0EB4-4FF0-9451-87B0C9F2E4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58759" y="4598998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A7F29DF-7C93-4C12-A8B4-E79F9AE572F2}"/>
              </a:ext>
            </a:extLst>
          </p:cNvPr>
          <p:cNvGrpSpPr/>
          <p:nvPr/>
        </p:nvGrpSpPr>
        <p:grpSpPr>
          <a:xfrm>
            <a:off x="4160599" y="4563718"/>
            <a:ext cx="362160" cy="333000"/>
            <a:chOff x="4160599" y="4563718"/>
            <a:chExt cx="36216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BD19B96-EF3E-4474-9C7E-1BCBAB0845EA}"/>
                    </a:ext>
                  </a:extLst>
                </p14:cNvPr>
                <p14:cNvContentPartPr/>
                <p14:nvPr/>
              </p14:nvContentPartPr>
              <p14:xfrm>
                <a:off x="4160599" y="4563718"/>
                <a:ext cx="286200" cy="225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BD19B96-EF3E-4474-9C7E-1BCBAB0845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51599" y="4554718"/>
                  <a:ext cx="303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AB9F8A-6B4E-460A-9A1E-DAA80B0C9939}"/>
                    </a:ext>
                  </a:extLst>
                </p14:cNvPr>
                <p14:cNvContentPartPr/>
                <p14:nvPr/>
              </p14:nvContentPartPr>
              <p14:xfrm>
                <a:off x="4422319" y="4749118"/>
                <a:ext cx="100440" cy="147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AB9F8A-6B4E-460A-9A1E-DAA80B0C99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13319" y="4740478"/>
                  <a:ext cx="118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5D4EED2-E256-4C76-9B42-FE8563450610}"/>
                    </a:ext>
                  </a:extLst>
                </p14:cNvPr>
                <p14:cNvContentPartPr/>
                <p14:nvPr/>
              </p14:nvContentPartPr>
              <p14:xfrm>
                <a:off x="4392799" y="4774678"/>
                <a:ext cx="127800" cy="122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5D4EED2-E256-4C76-9B42-FE85634506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83799" y="4766038"/>
                  <a:ext cx="1454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72A968D-68A8-4B43-850D-221F16626A6A}"/>
              </a:ext>
            </a:extLst>
          </p:cNvPr>
          <p:cNvGrpSpPr/>
          <p:nvPr/>
        </p:nvGrpSpPr>
        <p:grpSpPr>
          <a:xfrm>
            <a:off x="4808239" y="3610438"/>
            <a:ext cx="3597120" cy="1338120"/>
            <a:chOff x="4808239" y="3610438"/>
            <a:chExt cx="3597120" cy="13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EFC7F6-7D3F-4017-9ECD-85A41F323D22}"/>
                    </a:ext>
                  </a:extLst>
                </p14:cNvPr>
                <p14:cNvContentPartPr/>
                <p14:nvPr/>
              </p14:nvContentPartPr>
              <p14:xfrm>
                <a:off x="5758999" y="3844078"/>
                <a:ext cx="401040" cy="201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EFC7F6-7D3F-4017-9ECD-85A41F323D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49999" y="3835438"/>
                  <a:ext cx="418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512D45-A49C-41C2-8414-724D734695F5}"/>
                    </a:ext>
                  </a:extLst>
                </p14:cNvPr>
                <p14:cNvContentPartPr/>
                <p14:nvPr/>
              </p14:nvContentPartPr>
              <p14:xfrm>
                <a:off x="6214759" y="3786838"/>
                <a:ext cx="99720" cy="128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512D45-A49C-41C2-8414-724D734695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06119" y="3777838"/>
                  <a:ext cx="11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25CED7-7B2C-4B14-BDF8-FE111E3E4967}"/>
                    </a:ext>
                  </a:extLst>
                </p14:cNvPr>
                <p14:cNvContentPartPr/>
                <p14:nvPr/>
              </p14:nvContentPartPr>
              <p14:xfrm>
                <a:off x="6052759" y="3990238"/>
                <a:ext cx="164160" cy="146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25CED7-7B2C-4B14-BDF8-FE111E3E49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44119" y="3981598"/>
                  <a:ext cx="181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EF38567-B1A8-4638-BCA4-511F7EA75003}"/>
                    </a:ext>
                  </a:extLst>
                </p14:cNvPr>
                <p14:cNvContentPartPr/>
                <p14:nvPr/>
              </p14:nvContentPartPr>
              <p14:xfrm>
                <a:off x="6053479" y="3999238"/>
                <a:ext cx="176400" cy="132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EF38567-B1A8-4638-BCA4-511F7EA750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44479" y="3990238"/>
                  <a:ext cx="194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7E1C99-9523-419E-9471-A0C1390592E6}"/>
                    </a:ext>
                  </a:extLst>
                </p14:cNvPr>
                <p14:cNvContentPartPr/>
                <p14:nvPr/>
              </p14:nvContentPartPr>
              <p14:xfrm>
                <a:off x="6140239" y="3861358"/>
                <a:ext cx="429480" cy="47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7E1C99-9523-419E-9471-A0C1390592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31239" y="3852718"/>
                  <a:ext cx="4471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E16995-727A-4A97-99F9-81C87A008C42}"/>
                    </a:ext>
                  </a:extLst>
                </p14:cNvPr>
                <p14:cNvContentPartPr/>
                <p14:nvPr/>
              </p14:nvContentPartPr>
              <p14:xfrm>
                <a:off x="6344719" y="4102918"/>
                <a:ext cx="212040" cy="173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E16995-727A-4A97-99F9-81C87A008C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36079" y="4094278"/>
                  <a:ext cx="229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872C4A3-F064-4272-9656-3E9A0ACCDB9D}"/>
                    </a:ext>
                  </a:extLst>
                </p14:cNvPr>
                <p14:cNvContentPartPr/>
                <p14:nvPr/>
              </p14:nvContentPartPr>
              <p14:xfrm>
                <a:off x="6600679" y="4204438"/>
                <a:ext cx="176400" cy="17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872C4A3-F064-4272-9656-3E9A0ACCD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92039" y="4195798"/>
                  <a:ext cx="194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DBC92C-98EC-427C-9B09-9CEFD87B5871}"/>
                    </a:ext>
                  </a:extLst>
                </p14:cNvPr>
                <p14:cNvContentPartPr/>
                <p14:nvPr/>
              </p14:nvContentPartPr>
              <p14:xfrm>
                <a:off x="6602479" y="4224238"/>
                <a:ext cx="144360" cy="9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DBC92C-98EC-427C-9B09-9CEFD87B587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93839" y="4215598"/>
                  <a:ext cx="162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B73A943-A2DF-4340-9AF6-009E071AC304}"/>
                    </a:ext>
                  </a:extLst>
                </p14:cNvPr>
                <p14:cNvContentPartPr/>
                <p14:nvPr/>
              </p14:nvContentPartPr>
              <p14:xfrm>
                <a:off x="6914959" y="4043878"/>
                <a:ext cx="217080" cy="32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B73A943-A2DF-4340-9AF6-009E071AC3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06319" y="4034878"/>
                  <a:ext cx="234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5C8267-0080-4121-B960-B8090E39F194}"/>
                    </a:ext>
                  </a:extLst>
                </p14:cNvPr>
                <p14:cNvContentPartPr/>
                <p14:nvPr/>
              </p14:nvContentPartPr>
              <p14:xfrm>
                <a:off x="7012879" y="3967198"/>
                <a:ext cx="30240" cy="193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5C8267-0080-4121-B960-B8090E39F1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04239" y="3958558"/>
                  <a:ext cx="47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BB1E69-BFA1-4FEA-99C2-E3A85DF9A718}"/>
                    </a:ext>
                  </a:extLst>
                </p14:cNvPr>
                <p14:cNvContentPartPr/>
                <p14:nvPr/>
              </p14:nvContentPartPr>
              <p14:xfrm>
                <a:off x="7328959" y="3794398"/>
                <a:ext cx="405720" cy="221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BB1E69-BFA1-4FEA-99C2-E3A85DF9A7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20319" y="3785758"/>
                  <a:ext cx="423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A79382E-1F32-469B-8440-0E4F840A8334}"/>
                    </a:ext>
                  </a:extLst>
                </p14:cNvPr>
                <p14:cNvContentPartPr/>
                <p14:nvPr/>
              </p14:nvContentPartPr>
              <p14:xfrm>
                <a:off x="7802359" y="3737878"/>
                <a:ext cx="137520" cy="120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A79382E-1F32-469B-8440-0E4F840A83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93359" y="3728878"/>
                  <a:ext cx="155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F4CAE8-0608-465F-8D24-A3B2C614CC4A}"/>
                    </a:ext>
                  </a:extLst>
                </p14:cNvPr>
                <p14:cNvContentPartPr/>
                <p14:nvPr/>
              </p14:nvContentPartPr>
              <p14:xfrm>
                <a:off x="7685719" y="3971878"/>
                <a:ext cx="87840" cy="5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F4CAE8-0608-465F-8D24-A3B2C614CC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76719" y="3962878"/>
                  <a:ext cx="105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5662ACF-E391-4795-872A-5620CEB2B767}"/>
                    </a:ext>
                  </a:extLst>
                </p14:cNvPr>
                <p14:cNvContentPartPr/>
                <p14:nvPr/>
              </p14:nvContentPartPr>
              <p14:xfrm>
                <a:off x="7736479" y="3948118"/>
                <a:ext cx="115920" cy="7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5662ACF-E391-4795-872A-5620CEB2B76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27479" y="3939478"/>
                  <a:ext cx="133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742DFC-C086-4E42-B865-2C63D73ED71E}"/>
                    </a:ext>
                  </a:extLst>
                </p14:cNvPr>
                <p14:cNvContentPartPr/>
                <p14:nvPr/>
              </p14:nvContentPartPr>
              <p14:xfrm>
                <a:off x="7705159" y="4079518"/>
                <a:ext cx="4320" cy="1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742DFC-C086-4E42-B865-2C63D73ED7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519" y="4070878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DCD99A0-AD39-417A-AB70-6FD6B492BEDB}"/>
                    </a:ext>
                  </a:extLst>
                </p14:cNvPr>
                <p14:cNvContentPartPr/>
                <p14:nvPr/>
              </p14:nvContentPartPr>
              <p14:xfrm>
                <a:off x="7682479" y="4047838"/>
                <a:ext cx="34560" cy="99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DCD99A0-AD39-417A-AB70-6FD6B492BE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73479" y="4038838"/>
                  <a:ext cx="52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2CCC6DB-E238-43E3-B98B-A56F2D5D2E0E}"/>
                    </a:ext>
                  </a:extLst>
                </p14:cNvPr>
                <p14:cNvContentPartPr/>
                <p14:nvPr/>
              </p14:nvContentPartPr>
              <p14:xfrm>
                <a:off x="7858879" y="3795838"/>
                <a:ext cx="263880" cy="446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2CCC6DB-E238-43E3-B98B-A56F2D5D2E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50239" y="3786838"/>
                  <a:ext cx="2815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80C32F-9AE1-4DBD-8B08-F2DF3F43E19D}"/>
                    </a:ext>
                  </a:extLst>
                </p14:cNvPr>
                <p14:cNvContentPartPr/>
                <p14:nvPr/>
              </p14:nvContentPartPr>
              <p14:xfrm>
                <a:off x="8038879" y="4004278"/>
                <a:ext cx="157320" cy="210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80C32F-9AE1-4DBD-8B08-F2DF3F43E19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29879" y="3995278"/>
                  <a:ext cx="174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C3FEA46-586F-49CA-A002-0C81B5CB391C}"/>
                    </a:ext>
                  </a:extLst>
                </p14:cNvPr>
                <p14:cNvContentPartPr/>
                <p14:nvPr/>
              </p14:nvContentPartPr>
              <p14:xfrm>
                <a:off x="8230039" y="4115878"/>
                <a:ext cx="101880" cy="8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C3FEA46-586F-49CA-A002-0C81B5CB391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21399" y="4107238"/>
                  <a:ext cx="11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979754D-217F-4C35-8B7D-51AD401EC4CC}"/>
                    </a:ext>
                  </a:extLst>
                </p14:cNvPr>
                <p14:cNvContentPartPr/>
                <p14:nvPr/>
              </p14:nvContentPartPr>
              <p14:xfrm>
                <a:off x="8301319" y="4133878"/>
                <a:ext cx="99720" cy="95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79754D-217F-4C35-8B7D-51AD401EC4C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92319" y="4124878"/>
                  <a:ext cx="11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85360C-E6A3-4719-8D5D-36356C6D28E9}"/>
                    </a:ext>
                  </a:extLst>
                </p14:cNvPr>
                <p14:cNvContentPartPr/>
                <p14:nvPr/>
              </p14:nvContentPartPr>
              <p14:xfrm>
                <a:off x="8290159" y="4232158"/>
                <a:ext cx="23040" cy="95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85360C-E6A3-4719-8D5D-36356C6D28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81519" y="4223518"/>
                  <a:ext cx="40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AABCB37-DDEB-45CE-9CBD-44A5F6511B2D}"/>
                    </a:ext>
                  </a:extLst>
                </p14:cNvPr>
                <p14:cNvContentPartPr/>
                <p14:nvPr/>
              </p14:nvContentPartPr>
              <p14:xfrm>
                <a:off x="7833679" y="3610438"/>
                <a:ext cx="571680" cy="34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AABCB37-DDEB-45CE-9CBD-44A5F6511B2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24679" y="3601438"/>
                  <a:ext cx="589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4D7227D-3F9C-468C-A370-60F97CC5BC8C}"/>
                    </a:ext>
                  </a:extLst>
                </p14:cNvPr>
                <p14:cNvContentPartPr/>
                <p14:nvPr/>
              </p14:nvContentPartPr>
              <p14:xfrm>
                <a:off x="4808239" y="4676398"/>
                <a:ext cx="336600" cy="13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4D7227D-3F9C-468C-A370-60F97CC5BC8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99239" y="4667758"/>
                  <a:ext cx="354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973A58-4B8C-4F61-A840-254E6F97703C}"/>
                    </a:ext>
                  </a:extLst>
                </p14:cNvPr>
                <p14:cNvContentPartPr/>
                <p14:nvPr/>
              </p14:nvContentPartPr>
              <p14:xfrm>
                <a:off x="5200999" y="4690438"/>
                <a:ext cx="186120" cy="122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973A58-4B8C-4F61-A840-254E6F97703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92359" y="4681438"/>
                  <a:ext cx="203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B922FAA-3603-43B3-93BF-290D69EC22A9}"/>
                    </a:ext>
                  </a:extLst>
                </p14:cNvPr>
                <p14:cNvContentPartPr/>
                <p14:nvPr/>
              </p14:nvContentPartPr>
              <p14:xfrm>
                <a:off x="5328799" y="4516198"/>
                <a:ext cx="177840" cy="25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B922FAA-3603-43B3-93BF-290D69EC22A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20159" y="4507558"/>
                  <a:ext cx="195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4AD32D7-B658-4002-BAD7-8E25B2339315}"/>
                    </a:ext>
                  </a:extLst>
                </p14:cNvPr>
                <p14:cNvContentPartPr/>
                <p14:nvPr/>
              </p14:nvContentPartPr>
              <p14:xfrm>
                <a:off x="5640199" y="4556878"/>
                <a:ext cx="228600" cy="265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4AD32D7-B658-4002-BAD7-8E25B233931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631199" y="4548238"/>
                  <a:ext cx="246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D594DF-03AF-4D4B-995F-DBA537D39487}"/>
                    </a:ext>
                  </a:extLst>
                </p14:cNvPr>
                <p14:cNvContentPartPr/>
                <p14:nvPr/>
              </p14:nvContentPartPr>
              <p14:xfrm>
                <a:off x="5869159" y="4721038"/>
                <a:ext cx="65520" cy="105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D594DF-03AF-4D4B-995F-DBA537D3948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60159" y="4712398"/>
                  <a:ext cx="83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3711649-B7AA-4571-A9FB-4C53B8ACC46A}"/>
                    </a:ext>
                  </a:extLst>
                </p14:cNvPr>
                <p14:cNvContentPartPr/>
                <p14:nvPr/>
              </p14:nvContentPartPr>
              <p14:xfrm>
                <a:off x="5872759" y="4766398"/>
                <a:ext cx="202680" cy="182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3711649-B7AA-4571-A9FB-4C53B8ACC46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64119" y="4757758"/>
                  <a:ext cx="220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3AB865B-F60F-4D93-925F-5D23E5A28ED3}"/>
                    </a:ext>
                  </a:extLst>
                </p14:cNvPr>
                <p14:cNvContentPartPr/>
                <p14:nvPr/>
              </p14:nvContentPartPr>
              <p14:xfrm>
                <a:off x="6377479" y="4715998"/>
                <a:ext cx="67320" cy="101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3AB865B-F60F-4D93-925F-5D23E5A28ED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368479" y="4707358"/>
                  <a:ext cx="84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2CDFB8-6B01-4CE8-B452-854A830F89C8}"/>
                    </a:ext>
                  </a:extLst>
                </p14:cNvPr>
                <p14:cNvContentPartPr/>
                <p14:nvPr/>
              </p14:nvContentPartPr>
              <p14:xfrm>
                <a:off x="6606439" y="4430518"/>
                <a:ext cx="288360" cy="430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2CDFB8-6B01-4CE8-B452-854A830F89C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97439" y="4421518"/>
                  <a:ext cx="306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F700041-1EF9-4B78-976B-F36CBD04F6BF}"/>
                    </a:ext>
                  </a:extLst>
                </p14:cNvPr>
                <p14:cNvContentPartPr/>
                <p14:nvPr/>
              </p14:nvContentPartPr>
              <p14:xfrm>
                <a:off x="6597439" y="4716718"/>
                <a:ext cx="249120" cy="37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F700041-1EF9-4B78-976B-F36CBD04F6B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88799" y="4707718"/>
                  <a:ext cx="2667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6B31261-BF6F-4A4C-8E97-407D658121A3}"/>
              </a:ext>
            </a:extLst>
          </p:cNvPr>
          <p:cNvGrpSpPr/>
          <p:nvPr/>
        </p:nvGrpSpPr>
        <p:grpSpPr>
          <a:xfrm>
            <a:off x="7224919" y="4499278"/>
            <a:ext cx="4803480" cy="502560"/>
            <a:chOff x="7224919" y="4499278"/>
            <a:chExt cx="480348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1493618-EA7F-4449-B4DF-7E87596E71C7}"/>
                    </a:ext>
                  </a:extLst>
                </p14:cNvPr>
                <p14:cNvContentPartPr/>
                <p14:nvPr/>
              </p14:nvContentPartPr>
              <p14:xfrm>
                <a:off x="7224919" y="4547158"/>
                <a:ext cx="424080" cy="25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1493618-EA7F-4449-B4DF-7E87596E71C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16279" y="4538518"/>
                  <a:ext cx="441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E5F8254-63DB-4398-B77D-12A35E478372}"/>
                    </a:ext>
                  </a:extLst>
                </p14:cNvPr>
                <p14:cNvContentPartPr/>
                <p14:nvPr/>
              </p14:nvContentPartPr>
              <p14:xfrm>
                <a:off x="7462879" y="4742998"/>
                <a:ext cx="12852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E5F8254-63DB-4398-B77D-12A35E47837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453879" y="4733998"/>
                  <a:ext cx="146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A594D29-94A2-4C90-8C6D-50AE08F86ED7}"/>
                    </a:ext>
                  </a:extLst>
                </p14:cNvPr>
                <p14:cNvContentPartPr/>
                <p14:nvPr/>
              </p14:nvContentPartPr>
              <p14:xfrm>
                <a:off x="7455679" y="4762798"/>
                <a:ext cx="126360" cy="113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A594D29-94A2-4C90-8C6D-50AE08F86ED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46679" y="4753798"/>
                  <a:ext cx="144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612ADA-267B-47AC-A972-D32D1F072097}"/>
                    </a:ext>
                  </a:extLst>
                </p14:cNvPr>
                <p14:cNvContentPartPr/>
                <p14:nvPr/>
              </p14:nvContentPartPr>
              <p14:xfrm>
                <a:off x="7864639" y="4668118"/>
                <a:ext cx="124920" cy="110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612ADA-267B-47AC-A972-D32D1F07209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855639" y="4659478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7430798-6C45-4338-BA31-5296472B76F0}"/>
                    </a:ext>
                  </a:extLst>
                </p14:cNvPr>
                <p14:cNvContentPartPr/>
                <p14:nvPr/>
              </p14:nvContentPartPr>
              <p14:xfrm>
                <a:off x="8041399" y="4703398"/>
                <a:ext cx="97920" cy="7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7430798-6C45-4338-BA31-5296472B76F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32759" y="4694758"/>
                  <a:ext cx="115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C2AF45B-0E8A-46D1-BD69-F292B133E5E5}"/>
                    </a:ext>
                  </a:extLst>
                </p14:cNvPr>
                <p14:cNvContentPartPr/>
                <p14:nvPr/>
              </p14:nvContentPartPr>
              <p14:xfrm>
                <a:off x="8216359" y="4686118"/>
                <a:ext cx="151560" cy="10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C2AF45B-0E8A-46D1-BD69-F292B133E5E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07719" y="4677478"/>
                  <a:ext cx="169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407C7C8-04AF-4787-9FF0-EB6A9A609A4E}"/>
                    </a:ext>
                  </a:extLst>
                </p14:cNvPr>
                <p14:cNvContentPartPr/>
                <p14:nvPr/>
              </p14:nvContentPartPr>
              <p14:xfrm>
                <a:off x="8360359" y="4499278"/>
                <a:ext cx="149760" cy="249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407C7C8-04AF-4787-9FF0-EB6A9A609A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51359" y="4490278"/>
                  <a:ext cx="167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56D801-6B6B-453A-BB63-1D39CD878DEC}"/>
                    </a:ext>
                  </a:extLst>
                </p14:cNvPr>
                <p14:cNvContentPartPr/>
                <p14:nvPr/>
              </p14:nvContentPartPr>
              <p14:xfrm>
                <a:off x="8629999" y="4513318"/>
                <a:ext cx="487080" cy="31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56D801-6B6B-453A-BB63-1D39CD878DE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621359" y="4504318"/>
                  <a:ext cx="504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A42C505-5564-4375-8DC4-9AD791BFF9B6}"/>
                    </a:ext>
                  </a:extLst>
                </p14:cNvPr>
                <p14:cNvContentPartPr/>
                <p14:nvPr/>
              </p14:nvContentPartPr>
              <p14:xfrm>
                <a:off x="8882719" y="4754158"/>
                <a:ext cx="93600" cy="86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A42C505-5564-4375-8DC4-9AD791BFF9B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73719" y="4745518"/>
                  <a:ext cx="111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4AB3C4E-91A8-4E3D-8585-E80F8F3710C9}"/>
                    </a:ext>
                  </a:extLst>
                </p14:cNvPr>
                <p14:cNvContentPartPr/>
                <p14:nvPr/>
              </p14:nvContentPartPr>
              <p14:xfrm>
                <a:off x="8892799" y="4731838"/>
                <a:ext cx="217080" cy="217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4AB3C4E-91A8-4E3D-8585-E80F8F3710C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84159" y="4723198"/>
                  <a:ext cx="234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95F4B26-8524-46EF-9BE0-27B7E7A885F5}"/>
                    </a:ext>
                  </a:extLst>
                </p14:cNvPr>
                <p14:cNvContentPartPr/>
                <p14:nvPr/>
              </p14:nvContentPartPr>
              <p14:xfrm>
                <a:off x="9350359" y="4704118"/>
                <a:ext cx="145800" cy="114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95F4B26-8524-46EF-9BE0-27B7E7A885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41719" y="4695118"/>
                  <a:ext cx="163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4A271CD-1EB9-4340-9CB6-FCE5B3F714F1}"/>
                    </a:ext>
                  </a:extLst>
                </p14:cNvPr>
                <p14:cNvContentPartPr/>
                <p14:nvPr/>
              </p14:nvContentPartPr>
              <p14:xfrm>
                <a:off x="9517759" y="4738318"/>
                <a:ext cx="11736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4A271CD-1EB9-4340-9CB6-FCE5B3F714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509119" y="4729318"/>
                  <a:ext cx="135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9BAA413-26EF-4FDD-BB7B-56D357272231}"/>
                    </a:ext>
                  </a:extLst>
                </p14:cNvPr>
                <p14:cNvContentPartPr/>
                <p14:nvPr/>
              </p14:nvContentPartPr>
              <p14:xfrm>
                <a:off x="9650599" y="4714918"/>
                <a:ext cx="127800" cy="115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9BAA413-26EF-4FDD-BB7B-56D3572722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641599" y="4705918"/>
                  <a:ext cx="145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B83D131-9D4B-44FE-9660-C5A1C083DED5}"/>
                    </a:ext>
                  </a:extLst>
                </p14:cNvPr>
                <p14:cNvContentPartPr/>
                <p14:nvPr/>
              </p14:nvContentPartPr>
              <p14:xfrm>
                <a:off x="10009879" y="4719238"/>
                <a:ext cx="183240" cy="141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B83D131-9D4B-44FE-9660-C5A1C083DED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000879" y="4710598"/>
                  <a:ext cx="200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E0178F9-41EB-434E-BA3D-E4A6A369D8EB}"/>
                    </a:ext>
                  </a:extLst>
                </p14:cNvPr>
                <p14:cNvContentPartPr/>
                <p14:nvPr/>
              </p14:nvContentPartPr>
              <p14:xfrm>
                <a:off x="10198879" y="4750198"/>
                <a:ext cx="165240" cy="11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E0178F9-41EB-434E-BA3D-E4A6A369D8E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90239" y="4741558"/>
                  <a:ext cx="182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B3D2745-C258-4DE6-A6DE-CE904B1D7E57}"/>
                    </a:ext>
                  </a:extLst>
                </p14:cNvPr>
                <p14:cNvContentPartPr/>
                <p14:nvPr/>
              </p14:nvContentPartPr>
              <p14:xfrm>
                <a:off x="10476439" y="4554718"/>
                <a:ext cx="188640" cy="279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B3D2745-C258-4DE6-A6DE-CE904B1D7E5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467799" y="4545718"/>
                  <a:ext cx="206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0830306-14A3-43EC-AACD-414EAB5C9CE7}"/>
                    </a:ext>
                  </a:extLst>
                </p14:cNvPr>
                <p14:cNvContentPartPr/>
                <p14:nvPr/>
              </p14:nvContentPartPr>
              <p14:xfrm>
                <a:off x="10462399" y="4710238"/>
                <a:ext cx="249840" cy="126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0830306-14A3-43EC-AACD-414EAB5C9CE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453759" y="4701598"/>
                  <a:ext cx="267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05A6D11-19B3-4A7E-A1F8-A86DF88ACC55}"/>
                    </a:ext>
                  </a:extLst>
                </p14:cNvPr>
                <p14:cNvContentPartPr/>
                <p14:nvPr/>
              </p14:nvContentPartPr>
              <p14:xfrm>
                <a:off x="10723039" y="4739398"/>
                <a:ext cx="115920" cy="86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05A6D11-19B3-4A7E-A1F8-A86DF88ACC5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714399" y="4730398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4C4B166-F4D0-4592-A0D9-D259DDE1F9C3}"/>
                    </a:ext>
                  </a:extLst>
                </p14:cNvPr>
                <p14:cNvContentPartPr/>
                <p14:nvPr/>
              </p14:nvContentPartPr>
              <p14:xfrm>
                <a:off x="10895839" y="4732558"/>
                <a:ext cx="111240" cy="118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4C4B166-F4D0-4592-A0D9-D259DDE1F9C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887199" y="4723918"/>
                  <a:ext cx="128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35C05DB-6259-42D3-9EE7-A786CE3B8C8C}"/>
                    </a:ext>
                  </a:extLst>
                </p14:cNvPr>
                <p14:cNvContentPartPr/>
                <p14:nvPr/>
              </p14:nvContentPartPr>
              <p14:xfrm>
                <a:off x="11086639" y="4745878"/>
                <a:ext cx="280080" cy="12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35C05DB-6259-42D3-9EE7-A786CE3B8C8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077999" y="4736878"/>
                  <a:ext cx="29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2FE933B-56E3-4E97-B3FA-529419CF35A3}"/>
                    </a:ext>
                  </a:extLst>
                </p14:cNvPr>
                <p14:cNvContentPartPr/>
                <p14:nvPr/>
              </p14:nvContentPartPr>
              <p14:xfrm>
                <a:off x="11408839" y="4746238"/>
                <a:ext cx="177120" cy="138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2FE933B-56E3-4E97-B3FA-529419CF35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400199" y="4737598"/>
                  <a:ext cx="194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1E33A2-3B69-430B-AD4A-798F24200606}"/>
                    </a:ext>
                  </a:extLst>
                </p14:cNvPr>
                <p14:cNvContentPartPr/>
                <p14:nvPr/>
              </p14:nvContentPartPr>
              <p14:xfrm>
                <a:off x="11769919" y="4544638"/>
                <a:ext cx="128520" cy="439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1E33A2-3B69-430B-AD4A-798F2420060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60919" y="4535638"/>
                  <a:ext cx="146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F4F6682-391A-4FF7-92BC-B8D036A9C122}"/>
                    </a:ext>
                  </a:extLst>
                </p14:cNvPr>
                <p14:cNvContentPartPr/>
                <p14:nvPr/>
              </p14:nvContentPartPr>
              <p14:xfrm>
                <a:off x="11998159" y="4997518"/>
                <a:ext cx="30240" cy="4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F4F6682-391A-4FF7-92BC-B8D036A9C12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989519" y="4988878"/>
                  <a:ext cx="478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7B38982-5CF3-4B7B-9C6E-D20F3DF3E26D}"/>
              </a:ext>
            </a:extLst>
          </p:cNvPr>
          <p:cNvGrpSpPr/>
          <p:nvPr/>
        </p:nvGrpSpPr>
        <p:grpSpPr>
          <a:xfrm>
            <a:off x="7379359" y="17638"/>
            <a:ext cx="4751280" cy="1626840"/>
            <a:chOff x="7379359" y="17638"/>
            <a:chExt cx="4751280" cy="16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38AA8F-5D2F-4A96-B62B-E598A31F9849}"/>
                    </a:ext>
                  </a:extLst>
                </p14:cNvPr>
                <p14:cNvContentPartPr/>
                <p14:nvPr/>
              </p14:nvContentPartPr>
              <p14:xfrm>
                <a:off x="7379359" y="423358"/>
                <a:ext cx="250920" cy="218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38AA8F-5D2F-4A96-B62B-E598A31F984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70719" y="414358"/>
                  <a:ext cx="268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746945-005C-417F-A6BA-3F40633E8214}"/>
                    </a:ext>
                  </a:extLst>
                </p14:cNvPr>
                <p14:cNvContentPartPr/>
                <p14:nvPr/>
              </p14:nvContentPartPr>
              <p14:xfrm>
                <a:off x="7677079" y="367918"/>
                <a:ext cx="209520" cy="221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746945-005C-417F-A6BA-3F40633E821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68439" y="358918"/>
                  <a:ext cx="227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1AB6E6-A930-4513-A417-1484C9922A75}"/>
                    </a:ext>
                  </a:extLst>
                </p14:cNvPr>
                <p14:cNvContentPartPr/>
                <p14:nvPr/>
              </p14:nvContentPartPr>
              <p14:xfrm>
                <a:off x="7971919" y="573838"/>
                <a:ext cx="14400" cy="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1AB6E6-A930-4513-A417-1484C9922A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2919" y="565198"/>
                  <a:ext cx="3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EBC38D-5F3A-463C-87C9-D88DAC69C1CF}"/>
                    </a:ext>
                  </a:extLst>
                </p14:cNvPr>
                <p14:cNvContentPartPr/>
                <p14:nvPr/>
              </p14:nvContentPartPr>
              <p14:xfrm>
                <a:off x="8451799" y="268918"/>
                <a:ext cx="253440" cy="392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EBC38D-5F3A-463C-87C9-D88DAC69C1C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42799" y="260278"/>
                  <a:ext cx="271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B175926-C46E-46F8-A098-DDA6CB76B47F}"/>
                    </a:ext>
                  </a:extLst>
                </p14:cNvPr>
                <p14:cNvContentPartPr/>
                <p14:nvPr/>
              </p14:nvContentPartPr>
              <p14:xfrm>
                <a:off x="8797759" y="342718"/>
                <a:ext cx="109080" cy="243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B175926-C46E-46F8-A098-DDA6CB76B47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88759" y="333718"/>
                  <a:ext cx="126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22FED0-1FEC-4840-9A65-CBA8FB988288}"/>
                    </a:ext>
                  </a:extLst>
                </p14:cNvPr>
                <p14:cNvContentPartPr/>
                <p14:nvPr/>
              </p14:nvContentPartPr>
              <p14:xfrm>
                <a:off x="8664919" y="345598"/>
                <a:ext cx="131400" cy="255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22FED0-1FEC-4840-9A65-CBA8FB9882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55919" y="336598"/>
                  <a:ext cx="149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8EF14AC-451E-495E-9D30-4737351D1D4D}"/>
                    </a:ext>
                  </a:extLst>
                </p14:cNvPr>
                <p14:cNvContentPartPr/>
                <p14:nvPr/>
              </p14:nvContentPartPr>
              <p14:xfrm>
                <a:off x="8620639" y="592918"/>
                <a:ext cx="277560" cy="18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8EF14AC-451E-495E-9D30-4737351D1D4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11639" y="584278"/>
                  <a:ext cx="295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BC8224D-ECEB-4B74-BA8C-71ED6B898857}"/>
                    </a:ext>
                  </a:extLst>
                </p14:cNvPr>
                <p14:cNvContentPartPr/>
                <p14:nvPr/>
              </p14:nvContentPartPr>
              <p14:xfrm>
                <a:off x="8934919" y="603718"/>
                <a:ext cx="105120" cy="92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BC8224D-ECEB-4B74-BA8C-71ED6B89885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6279" y="595078"/>
                  <a:ext cx="122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5D26F93-75D3-4347-A5E9-8C382E2495AD}"/>
                    </a:ext>
                  </a:extLst>
                </p14:cNvPr>
                <p14:cNvContentPartPr/>
                <p14:nvPr/>
              </p14:nvContentPartPr>
              <p14:xfrm>
                <a:off x="9182959" y="482038"/>
                <a:ext cx="93960" cy="144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5D26F93-75D3-4347-A5E9-8C382E2495A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174319" y="473038"/>
                  <a:ext cx="11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3498D69-FD72-46B7-BF3D-03DB9CAC7722}"/>
                    </a:ext>
                  </a:extLst>
                </p14:cNvPr>
                <p14:cNvContentPartPr/>
                <p14:nvPr/>
              </p14:nvContentPartPr>
              <p14:xfrm>
                <a:off x="9307879" y="465838"/>
                <a:ext cx="173160" cy="168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3498D69-FD72-46B7-BF3D-03DB9CAC772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99239" y="456838"/>
                  <a:ext cx="190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986E849-988C-41DD-8262-872AAA7548B4}"/>
                    </a:ext>
                  </a:extLst>
                </p14:cNvPr>
                <p14:cNvContentPartPr/>
                <p14:nvPr/>
              </p14:nvContentPartPr>
              <p14:xfrm>
                <a:off x="9732679" y="274678"/>
                <a:ext cx="215280" cy="352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986E849-988C-41DD-8262-872AAA7548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24039" y="265678"/>
                  <a:ext cx="232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E473353-D015-4C71-8870-A10B7EE66370}"/>
                    </a:ext>
                  </a:extLst>
                </p14:cNvPr>
                <p14:cNvContentPartPr/>
                <p14:nvPr/>
              </p14:nvContentPartPr>
              <p14:xfrm>
                <a:off x="9697039" y="432358"/>
                <a:ext cx="272160" cy="64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E473353-D015-4C71-8870-A10B7EE6637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88399" y="423358"/>
                  <a:ext cx="28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5DC4922-704A-4302-8BDD-8A967D11A1AB}"/>
                    </a:ext>
                  </a:extLst>
                </p14:cNvPr>
                <p14:cNvContentPartPr/>
                <p14:nvPr/>
              </p14:nvContentPartPr>
              <p14:xfrm>
                <a:off x="10017439" y="178918"/>
                <a:ext cx="219600" cy="379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5DC4922-704A-4302-8BDD-8A967D11A1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08439" y="170278"/>
                  <a:ext cx="237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A73932E-FBDE-4E8C-8EFB-B9A67084D577}"/>
                    </a:ext>
                  </a:extLst>
                </p14:cNvPr>
                <p14:cNvContentPartPr/>
                <p14:nvPr/>
              </p14:nvContentPartPr>
              <p14:xfrm>
                <a:off x="10203919" y="422998"/>
                <a:ext cx="186840" cy="181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A73932E-FBDE-4E8C-8EFB-B9A67084D57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94919" y="413998"/>
                  <a:ext cx="204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090FB92-AA95-406E-9DA4-B8AE7934CFF0}"/>
                    </a:ext>
                  </a:extLst>
                </p14:cNvPr>
                <p14:cNvContentPartPr/>
                <p14:nvPr/>
              </p14:nvContentPartPr>
              <p14:xfrm>
                <a:off x="10564639" y="389518"/>
                <a:ext cx="229320" cy="184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090FB92-AA95-406E-9DA4-B8AE7934CF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55639" y="380878"/>
                  <a:ext cx="246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625EC76-14B6-44B0-80F1-CFF23E694D34}"/>
                    </a:ext>
                  </a:extLst>
                </p14:cNvPr>
                <p14:cNvContentPartPr/>
                <p14:nvPr/>
              </p14:nvContentPartPr>
              <p14:xfrm>
                <a:off x="10714399" y="177118"/>
                <a:ext cx="259200" cy="382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625EC76-14B6-44B0-80F1-CFF23E694D3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05399" y="168118"/>
                  <a:ext cx="2768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217234-6031-46CC-9167-5C89DFDCA5F3}"/>
                    </a:ext>
                  </a:extLst>
                </p14:cNvPr>
                <p14:cNvContentPartPr/>
                <p14:nvPr/>
              </p14:nvContentPartPr>
              <p14:xfrm>
                <a:off x="10840039" y="434158"/>
                <a:ext cx="69840" cy="106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217234-6031-46CC-9167-5C89DFDCA5F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31039" y="425158"/>
                  <a:ext cx="87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F4EC3DD-16FF-4118-BB5A-095A22594F9D}"/>
                    </a:ext>
                  </a:extLst>
                </p14:cNvPr>
                <p14:cNvContentPartPr/>
                <p14:nvPr/>
              </p14:nvContentPartPr>
              <p14:xfrm>
                <a:off x="10944799" y="70918"/>
                <a:ext cx="334080" cy="483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F4EC3DD-16FF-4118-BB5A-095A22594F9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35799" y="62278"/>
                  <a:ext cx="351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6381134-F0A2-4EE1-9F6F-DAC85C3D1DE7}"/>
                    </a:ext>
                  </a:extLst>
                </p14:cNvPr>
                <p14:cNvContentPartPr/>
                <p14:nvPr/>
              </p14:nvContentPartPr>
              <p14:xfrm>
                <a:off x="11186359" y="17638"/>
                <a:ext cx="349920" cy="57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6381134-F0A2-4EE1-9F6F-DAC85C3D1DE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177359" y="8998"/>
                  <a:ext cx="3675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82DE525-B168-428F-8DA5-A4914F614372}"/>
                    </a:ext>
                  </a:extLst>
                </p14:cNvPr>
                <p14:cNvContentPartPr/>
                <p14:nvPr/>
              </p14:nvContentPartPr>
              <p14:xfrm>
                <a:off x="11092039" y="386998"/>
                <a:ext cx="315360" cy="68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82DE525-B168-428F-8DA5-A4914F61437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83039" y="377998"/>
                  <a:ext cx="333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7E70BD3-757E-4449-9969-AA562BC20501}"/>
                    </a:ext>
                  </a:extLst>
                </p14:cNvPr>
                <p14:cNvContentPartPr/>
                <p14:nvPr/>
              </p14:nvContentPartPr>
              <p14:xfrm>
                <a:off x="11292559" y="386278"/>
                <a:ext cx="196920" cy="13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7E70BD3-757E-4449-9969-AA562BC2050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83919" y="377278"/>
                  <a:ext cx="21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955C9BF-34D5-49E4-975A-021E29883374}"/>
                    </a:ext>
                  </a:extLst>
                </p14:cNvPr>
                <p14:cNvContentPartPr/>
                <p14:nvPr/>
              </p14:nvContentPartPr>
              <p14:xfrm>
                <a:off x="11464279" y="387718"/>
                <a:ext cx="270720" cy="195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955C9BF-34D5-49E4-975A-021E298833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455279" y="378718"/>
                  <a:ext cx="288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DCE9152-F004-495C-9A4E-BED9F339C615}"/>
                    </a:ext>
                  </a:extLst>
                </p14:cNvPr>
                <p14:cNvContentPartPr/>
                <p14:nvPr/>
              </p14:nvContentPartPr>
              <p14:xfrm>
                <a:off x="11674159" y="443518"/>
                <a:ext cx="217800" cy="132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DCE9152-F004-495C-9A4E-BED9F339C61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665519" y="434518"/>
                  <a:ext cx="235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287C56E-3613-4DB6-BDAC-212E61E19B8E}"/>
                    </a:ext>
                  </a:extLst>
                </p14:cNvPr>
                <p14:cNvContentPartPr/>
                <p14:nvPr/>
              </p14:nvContentPartPr>
              <p14:xfrm>
                <a:off x="11875399" y="418318"/>
                <a:ext cx="168480" cy="165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287C56E-3613-4DB6-BDAC-212E61E19B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66759" y="409678"/>
                  <a:ext cx="186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BC753EE-2AD2-4FE7-BB57-17D0CDD958CA}"/>
                    </a:ext>
                  </a:extLst>
                </p14:cNvPr>
                <p14:cNvContentPartPr/>
                <p14:nvPr/>
              </p14:nvContentPartPr>
              <p14:xfrm>
                <a:off x="11961799" y="450358"/>
                <a:ext cx="168840" cy="185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BC753EE-2AD2-4FE7-BB57-17D0CDD958C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953159" y="441718"/>
                  <a:ext cx="186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059D6FC-0871-460F-B6E7-157A678A1B0A}"/>
                    </a:ext>
                  </a:extLst>
                </p14:cNvPr>
                <p14:cNvContentPartPr/>
                <p14:nvPr/>
              </p14:nvContentPartPr>
              <p14:xfrm>
                <a:off x="7970479" y="798838"/>
                <a:ext cx="218520" cy="394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059D6FC-0871-460F-B6E7-157A678A1B0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961839" y="790198"/>
                  <a:ext cx="236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12EFC10-8A99-42E1-9EFF-D81AA6485F5C}"/>
                    </a:ext>
                  </a:extLst>
                </p14:cNvPr>
                <p14:cNvContentPartPr/>
                <p14:nvPr/>
              </p14:nvContentPartPr>
              <p14:xfrm>
                <a:off x="8232919" y="1020238"/>
                <a:ext cx="263520" cy="195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12EFC10-8A99-42E1-9EFF-D81AA6485F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224279" y="1011598"/>
                  <a:ext cx="281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E19BD08-D3D3-42F2-B894-F32F9D36AA29}"/>
                    </a:ext>
                  </a:extLst>
                </p14:cNvPr>
                <p14:cNvContentPartPr/>
                <p14:nvPr/>
              </p14:nvContentPartPr>
              <p14:xfrm>
                <a:off x="8531719" y="813238"/>
                <a:ext cx="223200" cy="389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E19BD08-D3D3-42F2-B894-F32F9D36AA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23079" y="804238"/>
                  <a:ext cx="240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1C4ED36-3CEB-469F-9BD7-C32668FE21D7}"/>
                    </a:ext>
                  </a:extLst>
                </p14:cNvPr>
                <p14:cNvContentPartPr/>
                <p14:nvPr/>
              </p14:nvContentPartPr>
              <p14:xfrm>
                <a:off x="8505079" y="998998"/>
                <a:ext cx="206280" cy="71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1C4ED36-3CEB-469F-9BD7-C32668FE21D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96079" y="990358"/>
                  <a:ext cx="223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74C3981-C4B6-452B-8140-BDC9BDEFD1D9}"/>
                    </a:ext>
                  </a:extLst>
                </p14:cNvPr>
                <p14:cNvContentPartPr/>
                <p14:nvPr/>
              </p14:nvContentPartPr>
              <p14:xfrm>
                <a:off x="8708479" y="1008718"/>
                <a:ext cx="271800" cy="136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74C3981-C4B6-452B-8140-BDC9BDEFD1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99479" y="1000078"/>
                  <a:ext cx="289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F4A2724-B7CA-48B4-B4CC-13EB90C89A50}"/>
                    </a:ext>
                  </a:extLst>
                </p14:cNvPr>
                <p14:cNvContentPartPr/>
                <p14:nvPr/>
              </p14:nvContentPartPr>
              <p14:xfrm>
                <a:off x="8969839" y="990358"/>
                <a:ext cx="168120" cy="131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F4A2724-B7CA-48B4-B4CC-13EB90C89A5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61199" y="981358"/>
                  <a:ext cx="185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8772A57-64DD-446C-AA02-6947C5FEF4E2}"/>
                    </a:ext>
                  </a:extLst>
                </p14:cNvPr>
                <p14:cNvContentPartPr/>
                <p14:nvPr/>
              </p14:nvContentPartPr>
              <p14:xfrm>
                <a:off x="9192679" y="997558"/>
                <a:ext cx="142560" cy="139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8772A57-64DD-446C-AA02-6947C5FEF4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83679" y="988558"/>
                  <a:ext cx="160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445307B-579E-407A-A820-6A927F2A4E2B}"/>
                    </a:ext>
                  </a:extLst>
                </p14:cNvPr>
                <p14:cNvContentPartPr/>
                <p14:nvPr/>
              </p14:nvContentPartPr>
              <p14:xfrm>
                <a:off x="9295999" y="1046518"/>
                <a:ext cx="160200" cy="85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445307B-579E-407A-A820-6A927F2A4E2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86999" y="1037518"/>
                  <a:ext cx="177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DB0BE07-FEDA-4E5B-87C9-9CB6DB7C476F}"/>
                    </a:ext>
                  </a:extLst>
                </p14:cNvPr>
                <p14:cNvContentPartPr/>
                <p14:nvPr/>
              </p14:nvContentPartPr>
              <p14:xfrm>
                <a:off x="9702799" y="764638"/>
                <a:ext cx="162000" cy="373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DB0BE07-FEDA-4E5B-87C9-9CB6DB7C476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94159" y="755638"/>
                  <a:ext cx="179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9DC8E61-FB34-4245-8446-6D55D15473EE}"/>
                    </a:ext>
                  </a:extLst>
                </p14:cNvPr>
                <p14:cNvContentPartPr/>
                <p14:nvPr/>
              </p14:nvContentPartPr>
              <p14:xfrm>
                <a:off x="9636559" y="968758"/>
                <a:ext cx="284760" cy="58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9DC8E61-FB34-4245-8446-6D55D15473E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27559" y="959758"/>
                  <a:ext cx="302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4A1F51C-BEB5-45F1-A277-BD2D2EA3BFF6}"/>
                    </a:ext>
                  </a:extLst>
                </p14:cNvPr>
                <p14:cNvContentPartPr/>
                <p14:nvPr/>
              </p14:nvContentPartPr>
              <p14:xfrm>
                <a:off x="9959119" y="777238"/>
                <a:ext cx="159840" cy="375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4A1F51C-BEB5-45F1-A277-BD2D2EA3BFF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50479" y="768238"/>
                  <a:ext cx="1774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F25099C-1AD7-4584-8DAF-4AE6F5D52B74}"/>
                    </a:ext>
                  </a:extLst>
                </p14:cNvPr>
                <p14:cNvContentPartPr/>
                <p14:nvPr/>
              </p14:nvContentPartPr>
              <p14:xfrm>
                <a:off x="10195639" y="969118"/>
                <a:ext cx="164160" cy="16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F25099C-1AD7-4584-8DAF-4AE6F5D52B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86639" y="960478"/>
                  <a:ext cx="181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664A87-90D5-4473-AEB6-EC6803DFB86B}"/>
                    </a:ext>
                  </a:extLst>
                </p14:cNvPr>
                <p14:cNvContentPartPr/>
                <p14:nvPr/>
              </p14:nvContentPartPr>
              <p14:xfrm>
                <a:off x="10529359" y="946798"/>
                <a:ext cx="311400" cy="122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664A87-90D5-4473-AEB6-EC6803DFB8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20719" y="938158"/>
                  <a:ext cx="329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0D2A3AD-9387-4CDA-8CA6-EBDCEAD1AEA1}"/>
                    </a:ext>
                  </a:extLst>
                </p14:cNvPr>
                <p14:cNvContentPartPr/>
                <p14:nvPr/>
              </p14:nvContentPartPr>
              <p14:xfrm>
                <a:off x="10921759" y="902878"/>
                <a:ext cx="177840" cy="146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0D2A3AD-9387-4CDA-8CA6-EBDCEAD1AEA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12759" y="893878"/>
                  <a:ext cx="195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29A1765-B37A-4E21-9E91-A796BF2E71EC}"/>
                    </a:ext>
                  </a:extLst>
                </p14:cNvPr>
                <p14:cNvContentPartPr/>
                <p14:nvPr/>
              </p14:nvContentPartPr>
              <p14:xfrm>
                <a:off x="11111839" y="947518"/>
                <a:ext cx="144360" cy="94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29A1765-B37A-4E21-9E91-A796BF2E71E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103199" y="938878"/>
                  <a:ext cx="162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4E2D3D4-D718-41FE-92C6-C015E3A38D9E}"/>
                    </a:ext>
                  </a:extLst>
                </p14:cNvPr>
                <p14:cNvContentPartPr/>
                <p14:nvPr/>
              </p14:nvContentPartPr>
              <p14:xfrm>
                <a:off x="11257639" y="953278"/>
                <a:ext cx="153360" cy="119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4E2D3D4-D718-41FE-92C6-C015E3A38D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248999" y="944278"/>
                  <a:ext cx="171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79E9129-261E-4905-8B4B-CCFDB157721B}"/>
                    </a:ext>
                  </a:extLst>
                </p14:cNvPr>
                <p14:cNvContentPartPr/>
                <p14:nvPr/>
              </p14:nvContentPartPr>
              <p14:xfrm>
                <a:off x="11525479" y="899638"/>
                <a:ext cx="105840" cy="219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79E9129-261E-4905-8B4B-CCFDB15772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516839" y="890998"/>
                  <a:ext cx="123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3DD439E-69FC-4865-8505-57747B81C9E9}"/>
                    </a:ext>
                  </a:extLst>
                </p14:cNvPr>
                <p14:cNvContentPartPr/>
                <p14:nvPr/>
              </p14:nvContentPartPr>
              <p14:xfrm>
                <a:off x="8836279" y="1393198"/>
                <a:ext cx="208440" cy="168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3DD439E-69FC-4865-8505-57747B81C9E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27279" y="1384198"/>
                  <a:ext cx="226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C408324-F0E5-4905-A683-D9B4916CB60C}"/>
                    </a:ext>
                  </a:extLst>
                </p14:cNvPr>
                <p14:cNvContentPartPr/>
                <p14:nvPr/>
              </p14:nvContentPartPr>
              <p14:xfrm>
                <a:off x="9090079" y="1414798"/>
                <a:ext cx="169920" cy="121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C408324-F0E5-4905-A683-D9B4916CB60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81079" y="1406158"/>
                  <a:ext cx="187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A61D335-31F5-4906-BC08-D39E6247BBA4}"/>
                    </a:ext>
                  </a:extLst>
                </p14:cNvPr>
                <p14:cNvContentPartPr/>
                <p14:nvPr/>
              </p14:nvContentPartPr>
              <p14:xfrm>
                <a:off x="9357559" y="1395718"/>
                <a:ext cx="219240" cy="151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A61D335-31F5-4906-BC08-D39E6247BBA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48919" y="1387078"/>
                  <a:ext cx="236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18A4419-1E1D-4456-9D0E-BB3484BDF42A}"/>
                    </a:ext>
                  </a:extLst>
                </p14:cNvPr>
                <p14:cNvContentPartPr/>
                <p14:nvPr/>
              </p14:nvContentPartPr>
              <p14:xfrm>
                <a:off x="9466999" y="1220398"/>
                <a:ext cx="197280" cy="279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18A4419-1E1D-4456-9D0E-BB3484BDF4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457999" y="1211758"/>
                  <a:ext cx="214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6B9C9F8-70D0-4E16-B7FB-231892499CB7}"/>
                    </a:ext>
                  </a:extLst>
                </p14:cNvPr>
                <p14:cNvContentPartPr/>
                <p14:nvPr/>
              </p14:nvContentPartPr>
              <p14:xfrm>
                <a:off x="9661399" y="1349638"/>
                <a:ext cx="427320" cy="195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6B9C9F8-70D0-4E16-B7FB-231892499CB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52399" y="1340998"/>
                  <a:ext cx="444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FBD1338-DABF-4F5E-8FC2-B5B51A077CCA}"/>
                    </a:ext>
                  </a:extLst>
                </p14:cNvPr>
                <p14:cNvContentPartPr/>
                <p14:nvPr/>
              </p14:nvContentPartPr>
              <p14:xfrm>
                <a:off x="10341439" y="1192678"/>
                <a:ext cx="170280" cy="305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FBD1338-DABF-4F5E-8FC2-B5B51A077CC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32799" y="1183678"/>
                  <a:ext cx="187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E0D4D3D-74EA-4243-B06A-FB5F68AC5E07}"/>
                    </a:ext>
                  </a:extLst>
                </p14:cNvPr>
                <p14:cNvContentPartPr/>
                <p14:nvPr/>
              </p14:nvContentPartPr>
              <p14:xfrm>
                <a:off x="10495519" y="1154878"/>
                <a:ext cx="178200" cy="336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E0D4D3D-74EA-4243-B06A-FB5F68AC5E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486879" y="1145878"/>
                  <a:ext cx="1958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24125DB-13C9-4A71-8907-9B8586B93A71}"/>
                    </a:ext>
                  </a:extLst>
                </p14:cNvPr>
                <p14:cNvContentPartPr/>
                <p14:nvPr/>
              </p14:nvContentPartPr>
              <p14:xfrm>
                <a:off x="10352599" y="1354678"/>
                <a:ext cx="247680" cy="29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24125DB-13C9-4A71-8907-9B8586B93A7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343959" y="1346038"/>
                  <a:ext cx="26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6792AFC-A585-4CCE-B552-29F3A73B6AC8}"/>
                    </a:ext>
                  </a:extLst>
                </p14:cNvPr>
                <p14:cNvContentPartPr/>
                <p14:nvPr/>
              </p14:nvContentPartPr>
              <p14:xfrm>
                <a:off x="10581559" y="1429558"/>
                <a:ext cx="127440" cy="129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6792AFC-A585-4CCE-B552-29F3A73B6AC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572919" y="1420918"/>
                  <a:ext cx="145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6FDDEEA-DAE1-4784-BD67-C3D3B352B82E}"/>
                    </a:ext>
                  </a:extLst>
                </p14:cNvPr>
                <p14:cNvContentPartPr/>
                <p14:nvPr/>
              </p14:nvContentPartPr>
              <p14:xfrm>
                <a:off x="10834279" y="1230838"/>
                <a:ext cx="217800" cy="413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6FDDEEA-DAE1-4784-BD67-C3D3B352B82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825279" y="1221838"/>
                  <a:ext cx="23544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99145FE-1E67-4A57-8B87-702B53D33A8C}"/>
                  </a:ext>
                </a:extLst>
              </p14:cNvPr>
              <p14:cNvContentPartPr/>
              <p14:nvPr/>
            </p14:nvContentPartPr>
            <p14:xfrm>
              <a:off x="1340719" y="5397838"/>
              <a:ext cx="217440" cy="349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99145FE-1E67-4A57-8B87-702B53D33A8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332079" y="5389198"/>
                <a:ext cx="235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3AD07B79-0731-45D6-BC6F-E3FFFB1F5CE7}"/>
                  </a:ext>
                </a:extLst>
              </p14:cNvPr>
              <p14:cNvContentPartPr/>
              <p14:nvPr/>
            </p14:nvContentPartPr>
            <p14:xfrm>
              <a:off x="1314079" y="5957638"/>
              <a:ext cx="276480" cy="331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3AD07B79-0731-45D6-BC6F-E3FFFB1F5CE7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305439" y="5948638"/>
                <a:ext cx="2941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F6483805-E16A-41FE-BEA0-8FA55303444F}"/>
              </a:ext>
            </a:extLst>
          </p:cNvPr>
          <p:cNvGrpSpPr/>
          <p:nvPr/>
        </p:nvGrpSpPr>
        <p:grpSpPr>
          <a:xfrm>
            <a:off x="2040559" y="5015158"/>
            <a:ext cx="9284400" cy="1664280"/>
            <a:chOff x="2040559" y="5015158"/>
            <a:chExt cx="9284400" cy="16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918E867-F9E3-4D08-AB8B-4DD63FC1E68C}"/>
                    </a:ext>
                  </a:extLst>
                </p14:cNvPr>
                <p14:cNvContentPartPr/>
                <p14:nvPr/>
              </p14:nvContentPartPr>
              <p14:xfrm>
                <a:off x="2048839" y="5176078"/>
                <a:ext cx="445680" cy="340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918E867-F9E3-4D08-AB8B-4DD63FC1E68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40199" y="5167078"/>
                  <a:ext cx="463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4F9541C-A204-4BF3-A790-7E3F76291075}"/>
                    </a:ext>
                  </a:extLst>
                </p14:cNvPr>
                <p14:cNvContentPartPr/>
                <p14:nvPr/>
              </p14:nvContentPartPr>
              <p14:xfrm>
                <a:off x="2353039" y="5354998"/>
                <a:ext cx="190440" cy="137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4F9541C-A204-4BF3-A790-7E3F762910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44399" y="5345998"/>
                  <a:ext cx="208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4EDE849-B908-45B4-A973-7905A4AEE7D8}"/>
                    </a:ext>
                  </a:extLst>
                </p14:cNvPr>
                <p14:cNvContentPartPr/>
                <p14:nvPr/>
              </p14:nvContentPartPr>
              <p14:xfrm>
                <a:off x="2578399" y="5379838"/>
                <a:ext cx="264960" cy="104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4EDE849-B908-45B4-A973-7905A4AEE7D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69759" y="5370838"/>
                  <a:ext cx="282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7425382-67B9-4FF0-BBA4-62EC6ECAFE30}"/>
                    </a:ext>
                  </a:extLst>
                </p14:cNvPr>
                <p14:cNvContentPartPr/>
                <p14:nvPr/>
              </p14:nvContentPartPr>
              <p14:xfrm>
                <a:off x="2770279" y="5386318"/>
                <a:ext cx="184680" cy="357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7425382-67B9-4FF0-BBA4-62EC6ECAFE3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761279" y="5377318"/>
                  <a:ext cx="2023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D76BC29-E569-4745-9DE4-DC58B324B040}"/>
                    </a:ext>
                  </a:extLst>
                </p14:cNvPr>
                <p14:cNvContentPartPr/>
                <p14:nvPr/>
              </p14:nvContentPartPr>
              <p14:xfrm>
                <a:off x="2901679" y="5276878"/>
                <a:ext cx="300600" cy="184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D76BC29-E569-4745-9DE4-DC58B324B04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892679" y="5267878"/>
                  <a:ext cx="31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9610F9-87D8-4F46-A0A3-D4A5BFEBAA75}"/>
                    </a:ext>
                  </a:extLst>
                </p14:cNvPr>
                <p14:cNvContentPartPr/>
                <p14:nvPr/>
              </p14:nvContentPartPr>
              <p14:xfrm>
                <a:off x="3237919" y="5317558"/>
                <a:ext cx="168480" cy="150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9610F9-87D8-4F46-A0A3-D4A5BFEBAA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229279" y="5308558"/>
                  <a:ext cx="186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86E9D43-F917-45F0-8320-BE2ED0C3924C}"/>
                    </a:ext>
                  </a:extLst>
                </p14:cNvPr>
                <p14:cNvContentPartPr/>
                <p14:nvPr/>
              </p14:nvContentPartPr>
              <p14:xfrm>
                <a:off x="3520159" y="5044678"/>
                <a:ext cx="274680" cy="427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86E9D43-F917-45F0-8320-BE2ED0C3924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511519" y="5035678"/>
                  <a:ext cx="292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D824C3C-843F-41C6-89B5-3908E2DC1499}"/>
                    </a:ext>
                  </a:extLst>
                </p14:cNvPr>
                <p14:cNvContentPartPr/>
                <p14:nvPr/>
              </p14:nvContentPartPr>
              <p14:xfrm>
                <a:off x="3514759" y="5260318"/>
                <a:ext cx="402840" cy="231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D824C3C-843F-41C6-89B5-3908E2DC149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505759" y="5251318"/>
                  <a:ext cx="420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34921DD-280C-4FEE-83EE-4950926CDBB4}"/>
                    </a:ext>
                  </a:extLst>
                </p14:cNvPr>
                <p14:cNvContentPartPr/>
                <p14:nvPr/>
              </p14:nvContentPartPr>
              <p14:xfrm>
                <a:off x="4414399" y="5015158"/>
                <a:ext cx="307440" cy="496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34921DD-280C-4FEE-83EE-4950926CDBB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05399" y="5006518"/>
                  <a:ext cx="3250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66018F4-5271-47CC-83F7-E17BF3A9F150}"/>
                    </a:ext>
                  </a:extLst>
                </p14:cNvPr>
                <p14:cNvContentPartPr/>
                <p14:nvPr/>
              </p14:nvContentPartPr>
              <p14:xfrm>
                <a:off x="4342399" y="5262118"/>
                <a:ext cx="388080" cy="60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66018F4-5271-47CC-83F7-E17BF3A9F15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33399" y="5253118"/>
                  <a:ext cx="405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AA30663-9C31-4B9B-BFF5-D105B3D9F9B5}"/>
                    </a:ext>
                  </a:extLst>
                </p14:cNvPr>
                <p14:cNvContentPartPr/>
                <p14:nvPr/>
              </p14:nvContentPartPr>
              <p14:xfrm>
                <a:off x="4694479" y="5030638"/>
                <a:ext cx="298080" cy="425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AA30663-9C31-4B9B-BFF5-D105B3D9F9B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685479" y="5021638"/>
                  <a:ext cx="315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A52CCE5-E2D6-4B0C-ABB3-221E92735001}"/>
                    </a:ext>
                  </a:extLst>
                </p14:cNvPr>
                <p14:cNvContentPartPr/>
                <p14:nvPr/>
              </p14:nvContentPartPr>
              <p14:xfrm>
                <a:off x="4966999" y="5266438"/>
                <a:ext cx="219600" cy="183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A52CCE5-E2D6-4B0C-ABB3-221E927350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57999" y="5257438"/>
                  <a:ext cx="237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C0DFD49-2C6B-4A3A-B164-79CF1E1B9FF6}"/>
                    </a:ext>
                  </a:extLst>
                </p14:cNvPr>
                <p14:cNvContentPartPr/>
                <p14:nvPr/>
              </p14:nvContentPartPr>
              <p14:xfrm>
                <a:off x="5559199" y="5178598"/>
                <a:ext cx="138600" cy="225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C0DFD49-2C6B-4A3A-B164-79CF1E1B9FF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550199" y="5169958"/>
                  <a:ext cx="156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F01FA6-E962-4D37-B310-6A2DCC675E56}"/>
                    </a:ext>
                  </a:extLst>
                </p14:cNvPr>
                <p14:cNvContentPartPr/>
                <p14:nvPr/>
              </p14:nvContentPartPr>
              <p14:xfrm>
                <a:off x="5623639" y="5052238"/>
                <a:ext cx="315360" cy="223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F01FA6-E962-4D37-B310-6A2DCC675E5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14999" y="5043598"/>
                  <a:ext cx="333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CA95158-C7BA-47B1-AC4A-0F38C3706210}"/>
                    </a:ext>
                  </a:extLst>
                </p14:cNvPr>
                <p14:cNvContentPartPr/>
                <p14:nvPr/>
              </p14:nvContentPartPr>
              <p14:xfrm>
                <a:off x="5949439" y="5316838"/>
                <a:ext cx="150840" cy="21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CA95158-C7BA-47B1-AC4A-0F38C370621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940799" y="5308198"/>
                  <a:ext cx="168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922162D-DFD2-4FF8-B3A5-8AC2C7A8DF03}"/>
                    </a:ext>
                  </a:extLst>
                </p14:cNvPr>
                <p14:cNvContentPartPr/>
                <p14:nvPr/>
              </p14:nvContentPartPr>
              <p14:xfrm>
                <a:off x="6319879" y="5081398"/>
                <a:ext cx="424440" cy="325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922162D-DFD2-4FF8-B3A5-8AC2C7A8DF0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11239" y="5072758"/>
                  <a:ext cx="4420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1F06030-64D0-4802-81F1-8268851DC4A8}"/>
                    </a:ext>
                  </a:extLst>
                </p14:cNvPr>
                <p14:cNvContentPartPr/>
                <p14:nvPr/>
              </p14:nvContentPartPr>
              <p14:xfrm>
                <a:off x="6521119" y="5264638"/>
                <a:ext cx="178920" cy="110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1F06030-64D0-4802-81F1-8268851DC4A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12119" y="5255638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29819E8-7AC5-4C2C-95A2-CD96F2194CAB}"/>
                    </a:ext>
                  </a:extLst>
                </p14:cNvPr>
                <p14:cNvContentPartPr/>
                <p14:nvPr/>
              </p14:nvContentPartPr>
              <p14:xfrm>
                <a:off x="6775999" y="5079238"/>
                <a:ext cx="247320" cy="328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29819E8-7AC5-4C2C-95A2-CD96F2194CA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67359" y="5070598"/>
                  <a:ext cx="264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19B442-5670-4AD7-AEC1-6A3C5C4F5C6D}"/>
                    </a:ext>
                  </a:extLst>
                </p14:cNvPr>
                <p14:cNvContentPartPr/>
                <p14:nvPr/>
              </p14:nvContentPartPr>
              <p14:xfrm>
                <a:off x="6994159" y="5225038"/>
                <a:ext cx="130320" cy="127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19B442-5670-4AD7-AEC1-6A3C5C4F5C6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985519" y="5216038"/>
                  <a:ext cx="147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4EF92F2-31BA-4BBD-8F7C-2BA41F8B4DC4}"/>
                    </a:ext>
                  </a:extLst>
                </p14:cNvPr>
                <p14:cNvContentPartPr/>
                <p14:nvPr/>
              </p14:nvContentPartPr>
              <p14:xfrm>
                <a:off x="7233919" y="5179678"/>
                <a:ext cx="182160" cy="185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4EF92F2-31BA-4BBD-8F7C-2BA41F8B4DC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225279" y="5170678"/>
                  <a:ext cx="199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9B01ECF-275D-49C9-B3AF-9109EEC35C7E}"/>
                    </a:ext>
                  </a:extLst>
                </p14:cNvPr>
                <p14:cNvContentPartPr/>
                <p14:nvPr/>
              </p14:nvContentPartPr>
              <p14:xfrm>
                <a:off x="2040559" y="5955118"/>
                <a:ext cx="137520" cy="223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9B01ECF-275D-49C9-B3AF-9109EEC35C7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031919" y="5946478"/>
                  <a:ext cx="155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371A29C-6E54-4DA0-A494-FA0467ED3BC4}"/>
                    </a:ext>
                  </a:extLst>
                </p14:cNvPr>
                <p14:cNvContentPartPr/>
                <p14:nvPr/>
              </p14:nvContentPartPr>
              <p14:xfrm>
                <a:off x="2080879" y="5795638"/>
                <a:ext cx="282240" cy="387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371A29C-6E54-4DA0-A494-FA0467ED3BC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72239" y="5786638"/>
                  <a:ext cx="299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A820D1D-38A3-425A-9373-5088C9ECD311}"/>
                    </a:ext>
                  </a:extLst>
                </p14:cNvPr>
                <p14:cNvContentPartPr/>
                <p14:nvPr/>
              </p14:nvContentPartPr>
              <p14:xfrm>
                <a:off x="2409919" y="5944678"/>
                <a:ext cx="234360" cy="204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A820D1D-38A3-425A-9373-5088C9ECD31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400919" y="5935678"/>
                  <a:ext cx="252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64878C8-1457-4A66-826F-9C46CE45B029}"/>
                    </a:ext>
                  </a:extLst>
                </p14:cNvPr>
                <p14:cNvContentPartPr/>
                <p14:nvPr/>
              </p14:nvContentPartPr>
              <p14:xfrm>
                <a:off x="2602519" y="5966278"/>
                <a:ext cx="248400" cy="160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64878C8-1457-4A66-826F-9C46CE45B0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93519" y="5957278"/>
                  <a:ext cx="266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B890726-2D50-4217-885A-D194E0EB5572}"/>
                    </a:ext>
                  </a:extLst>
                </p14:cNvPr>
                <p14:cNvContentPartPr/>
                <p14:nvPr/>
              </p14:nvContentPartPr>
              <p14:xfrm>
                <a:off x="2885479" y="5916598"/>
                <a:ext cx="270360" cy="200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B890726-2D50-4217-885A-D194E0EB557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876839" y="5907598"/>
                  <a:ext cx="288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AE1FD61-8A0B-4A19-ACCD-985ADBF09AEA}"/>
                    </a:ext>
                  </a:extLst>
                </p14:cNvPr>
                <p14:cNvContentPartPr/>
                <p14:nvPr/>
              </p14:nvContentPartPr>
              <p14:xfrm>
                <a:off x="3424759" y="5910478"/>
                <a:ext cx="156960" cy="194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AE1FD61-8A0B-4A19-ACCD-985ADBF09AE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16119" y="5901838"/>
                  <a:ext cx="174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F406DC3-2B2D-4F57-A529-8F82147CCBD8}"/>
                    </a:ext>
                  </a:extLst>
                </p14:cNvPr>
                <p14:cNvContentPartPr/>
                <p14:nvPr/>
              </p14:nvContentPartPr>
              <p14:xfrm>
                <a:off x="3357079" y="5862598"/>
                <a:ext cx="309960" cy="431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F406DC3-2B2D-4F57-A529-8F82147CCBD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348079" y="5853958"/>
                  <a:ext cx="3276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B56FFDD-5E5A-4B6C-B4E8-D6015DCEAB5F}"/>
                    </a:ext>
                  </a:extLst>
                </p14:cNvPr>
                <p14:cNvContentPartPr/>
                <p14:nvPr/>
              </p14:nvContentPartPr>
              <p14:xfrm>
                <a:off x="3690079" y="5928838"/>
                <a:ext cx="136440" cy="159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B56FFDD-5E5A-4B6C-B4E8-D6015DCEAB5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81439" y="5919838"/>
                  <a:ext cx="154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060E4AB-13DC-4B84-9E3E-4EAD89CCC971}"/>
                    </a:ext>
                  </a:extLst>
                </p14:cNvPr>
                <p14:cNvContentPartPr/>
                <p14:nvPr/>
              </p14:nvContentPartPr>
              <p14:xfrm>
                <a:off x="3876199" y="5910478"/>
                <a:ext cx="169200" cy="158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060E4AB-13DC-4B84-9E3E-4EAD89CCC97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67559" y="5901838"/>
                  <a:ext cx="186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8C39B5B-D098-4F62-B7E7-DEA7CC4EDBD3}"/>
                    </a:ext>
                  </a:extLst>
                </p14:cNvPr>
                <p14:cNvContentPartPr/>
                <p14:nvPr/>
              </p14:nvContentPartPr>
              <p14:xfrm>
                <a:off x="4140799" y="5837758"/>
                <a:ext cx="222480" cy="217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8C39B5B-D098-4F62-B7E7-DEA7CC4EDBD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131799" y="5828758"/>
                  <a:ext cx="240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8778C64-24D8-489D-A062-13168E3AD0C1}"/>
                    </a:ext>
                  </a:extLst>
                </p14:cNvPr>
                <p14:cNvContentPartPr/>
                <p14:nvPr/>
              </p14:nvContentPartPr>
              <p14:xfrm>
                <a:off x="4647319" y="5832718"/>
                <a:ext cx="283320" cy="21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8778C64-24D8-489D-A062-13168E3AD0C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638679" y="5824078"/>
                  <a:ext cx="30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8752337-4818-416C-A072-DE5B02D7EBED}"/>
                    </a:ext>
                  </a:extLst>
                </p14:cNvPr>
                <p14:cNvContentPartPr/>
                <p14:nvPr/>
              </p14:nvContentPartPr>
              <p14:xfrm>
                <a:off x="4896439" y="5881318"/>
                <a:ext cx="136080" cy="167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8752337-4818-416C-A072-DE5B02D7EBE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87799" y="5872318"/>
                  <a:ext cx="153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FAB0C58-0387-4554-948C-B1451499E30A}"/>
                    </a:ext>
                  </a:extLst>
                </p14:cNvPr>
                <p14:cNvContentPartPr/>
                <p14:nvPr/>
              </p14:nvContentPartPr>
              <p14:xfrm>
                <a:off x="5059879" y="5886718"/>
                <a:ext cx="202680" cy="156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FAB0C58-0387-4554-948C-B1451499E30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50879" y="5878078"/>
                  <a:ext cx="220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AAF5A6A-B8DA-415A-9D5F-A75485D88071}"/>
                    </a:ext>
                  </a:extLst>
                </p14:cNvPr>
                <p14:cNvContentPartPr/>
                <p14:nvPr/>
              </p14:nvContentPartPr>
              <p14:xfrm>
                <a:off x="5330959" y="5871238"/>
                <a:ext cx="148680" cy="192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AAF5A6A-B8DA-415A-9D5F-A75485D880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21959" y="5862238"/>
                  <a:ext cx="166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57DB6E6-FF02-4706-9AE0-8C6323817DBD}"/>
                    </a:ext>
                  </a:extLst>
                </p14:cNvPr>
                <p14:cNvContentPartPr/>
                <p14:nvPr/>
              </p14:nvContentPartPr>
              <p14:xfrm>
                <a:off x="5584039" y="5614198"/>
                <a:ext cx="328320" cy="443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57DB6E6-FF02-4706-9AE0-8C6323817DB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75039" y="5605198"/>
                  <a:ext cx="3459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12A0D94-8B7C-46F1-A1C5-95EEC9524F59}"/>
                    </a:ext>
                  </a:extLst>
                </p14:cNvPr>
                <p14:cNvContentPartPr/>
                <p14:nvPr/>
              </p14:nvContentPartPr>
              <p14:xfrm>
                <a:off x="5781679" y="5869078"/>
                <a:ext cx="237240" cy="186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12A0D94-8B7C-46F1-A1C5-95EEC9524F5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72679" y="5860438"/>
                  <a:ext cx="254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A776A8F-5C18-4B62-AA72-36E4B58B0DC4}"/>
                    </a:ext>
                  </a:extLst>
                </p14:cNvPr>
                <p14:cNvContentPartPr/>
                <p14:nvPr/>
              </p14:nvContentPartPr>
              <p14:xfrm>
                <a:off x="6052399" y="5785558"/>
                <a:ext cx="182160" cy="294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A776A8F-5C18-4B62-AA72-36E4B58B0DC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43399" y="5776918"/>
                  <a:ext cx="199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EA7C918-E11C-40BE-A37A-3FDC2108D6C3}"/>
                    </a:ext>
                  </a:extLst>
                </p14:cNvPr>
                <p14:cNvContentPartPr/>
                <p14:nvPr/>
              </p14:nvContentPartPr>
              <p14:xfrm>
                <a:off x="6277399" y="5772238"/>
                <a:ext cx="184320" cy="284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EA7C918-E11C-40BE-A37A-3FDC2108D6C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268759" y="5763238"/>
                  <a:ext cx="201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3F6487E-9D72-4B49-9161-843B0E1E6916}"/>
                    </a:ext>
                  </a:extLst>
                </p14:cNvPr>
                <p14:cNvContentPartPr/>
                <p14:nvPr/>
              </p14:nvContentPartPr>
              <p14:xfrm>
                <a:off x="6412399" y="5899678"/>
                <a:ext cx="151920" cy="155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3F6487E-9D72-4B49-9161-843B0E1E691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03399" y="5891038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F5D0896-476D-406F-A69F-68B7A627795C}"/>
                    </a:ext>
                  </a:extLst>
                </p14:cNvPr>
                <p14:cNvContentPartPr/>
                <p14:nvPr/>
              </p14:nvContentPartPr>
              <p14:xfrm>
                <a:off x="6640999" y="5963038"/>
                <a:ext cx="212040" cy="105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F5D0896-476D-406F-A69F-68B7A627795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31999" y="5954038"/>
                  <a:ext cx="229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F23005C-C818-42BE-A22C-10979F65F226}"/>
                    </a:ext>
                  </a:extLst>
                </p14:cNvPr>
                <p14:cNvContentPartPr/>
                <p14:nvPr/>
              </p14:nvContentPartPr>
              <p14:xfrm>
                <a:off x="7121239" y="5892118"/>
                <a:ext cx="174600" cy="155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F23005C-C818-42BE-A22C-10979F65F22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12599" y="5883478"/>
                  <a:ext cx="192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861286A-1D38-4EF4-A11E-2E6873114B2E}"/>
                    </a:ext>
                  </a:extLst>
                </p14:cNvPr>
                <p14:cNvContentPartPr/>
                <p14:nvPr/>
              </p14:nvContentPartPr>
              <p14:xfrm>
                <a:off x="7315639" y="5934958"/>
                <a:ext cx="194760" cy="109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861286A-1D38-4EF4-A11E-2E6873114B2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306639" y="5926318"/>
                  <a:ext cx="21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BB41284-3278-4831-8606-6040951C064A}"/>
                    </a:ext>
                  </a:extLst>
                </p14:cNvPr>
                <p14:cNvContentPartPr/>
                <p14:nvPr/>
              </p14:nvContentPartPr>
              <p14:xfrm>
                <a:off x="7582759" y="5895718"/>
                <a:ext cx="214920" cy="153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BB41284-3278-4831-8606-6040951C064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574119" y="5887078"/>
                  <a:ext cx="23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95B3626-807E-4AA2-BC8E-506DD6ACFD16}"/>
                    </a:ext>
                  </a:extLst>
                </p14:cNvPr>
                <p14:cNvContentPartPr/>
                <p14:nvPr/>
              </p14:nvContentPartPr>
              <p14:xfrm>
                <a:off x="7771759" y="5672158"/>
                <a:ext cx="193680" cy="328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95B3626-807E-4AA2-BC8E-506DD6ACFD1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62759" y="5663158"/>
                  <a:ext cx="211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7EFDC21-90BE-4954-97D2-A7B7A5EA5240}"/>
                    </a:ext>
                  </a:extLst>
                </p14:cNvPr>
                <p14:cNvContentPartPr/>
                <p14:nvPr/>
              </p14:nvContentPartPr>
              <p14:xfrm>
                <a:off x="8080999" y="5933518"/>
                <a:ext cx="57600" cy="102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7EFDC21-90BE-4954-97D2-A7B7A5EA524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071999" y="5924878"/>
                  <a:ext cx="75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AA0B0FC-5260-42B2-BDAB-EC2BE5336C58}"/>
                    </a:ext>
                  </a:extLst>
                </p14:cNvPr>
                <p14:cNvContentPartPr/>
                <p14:nvPr/>
              </p14:nvContentPartPr>
              <p14:xfrm>
                <a:off x="8187559" y="5939998"/>
                <a:ext cx="186120" cy="126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AA0B0FC-5260-42B2-BDAB-EC2BE5336C5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78919" y="5930998"/>
                  <a:ext cx="203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68F818F-E057-48F1-83F3-D3ADED048921}"/>
                    </a:ext>
                  </a:extLst>
                </p14:cNvPr>
                <p14:cNvContentPartPr/>
                <p14:nvPr/>
              </p14:nvContentPartPr>
              <p14:xfrm>
                <a:off x="8586079" y="5616358"/>
                <a:ext cx="275040" cy="467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68F818F-E057-48F1-83F3-D3ADED0489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77079" y="5607718"/>
                  <a:ext cx="292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9234D0E-360B-4C79-A430-F0C58C8C9BA8}"/>
                    </a:ext>
                  </a:extLst>
                </p14:cNvPr>
                <p14:cNvContentPartPr/>
                <p14:nvPr/>
              </p14:nvContentPartPr>
              <p14:xfrm>
                <a:off x="8470159" y="5855038"/>
                <a:ext cx="422280" cy="608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9234D0E-360B-4C79-A430-F0C58C8C9BA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61159" y="5846038"/>
                  <a:ext cx="439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5DDF416-2E2F-45A1-A21E-547F4E32413D}"/>
                    </a:ext>
                  </a:extLst>
                </p14:cNvPr>
                <p14:cNvContentPartPr/>
                <p14:nvPr/>
              </p14:nvContentPartPr>
              <p14:xfrm>
                <a:off x="8725039" y="5898598"/>
                <a:ext cx="237600" cy="1796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5DDF416-2E2F-45A1-A21E-547F4E32413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16399" y="5889958"/>
                  <a:ext cx="255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A7A8032-F811-4D2C-B076-83096A585FBC}"/>
                    </a:ext>
                  </a:extLst>
                </p14:cNvPr>
                <p14:cNvContentPartPr/>
                <p14:nvPr/>
              </p14:nvContentPartPr>
              <p14:xfrm>
                <a:off x="8994319" y="5918758"/>
                <a:ext cx="249120" cy="4104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A7A8032-F811-4D2C-B076-83096A585FB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985319" y="5910118"/>
                  <a:ext cx="266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29BA1BB-ED7E-4217-872F-394E390544BE}"/>
                    </a:ext>
                  </a:extLst>
                </p14:cNvPr>
                <p14:cNvContentPartPr/>
                <p14:nvPr/>
              </p14:nvContentPartPr>
              <p14:xfrm>
                <a:off x="9181879" y="5914798"/>
                <a:ext cx="247680" cy="216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29BA1BB-ED7E-4217-872F-394E390544B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173239" y="5906158"/>
                  <a:ext cx="265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79FBA15-458D-4BB4-B610-525FCD7337D3}"/>
                    </a:ext>
                  </a:extLst>
                </p14:cNvPr>
                <p14:cNvContentPartPr/>
                <p14:nvPr/>
              </p14:nvContentPartPr>
              <p14:xfrm>
                <a:off x="9477439" y="5924518"/>
                <a:ext cx="198360" cy="201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79FBA15-458D-4BB4-B610-525FCD7337D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68439" y="5915878"/>
                  <a:ext cx="216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F0C1B6B-7A0D-48C1-8798-AF3BF11A3A3D}"/>
                    </a:ext>
                  </a:extLst>
                </p14:cNvPr>
                <p14:cNvContentPartPr/>
                <p14:nvPr/>
              </p14:nvContentPartPr>
              <p14:xfrm>
                <a:off x="9609199" y="5943238"/>
                <a:ext cx="182520" cy="156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F0C1B6B-7A0D-48C1-8798-AF3BF11A3A3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00559" y="5934238"/>
                  <a:ext cx="200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00AC4FA-C955-4CA5-A310-846BD40553D9}"/>
                    </a:ext>
                  </a:extLst>
                </p14:cNvPr>
                <p14:cNvContentPartPr/>
                <p14:nvPr/>
              </p14:nvContentPartPr>
              <p14:xfrm>
                <a:off x="9909439" y="5661718"/>
                <a:ext cx="358200" cy="446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00AC4FA-C955-4CA5-A310-846BD40553D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900799" y="5653078"/>
                  <a:ext cx="375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F004E28-17D6-4E29-81BC-A93D36B4B1EF}"/>
                    </a:ext>
                  </a:extLst>
                </p14:cNvPr>
                <p14:cNvContentPartPr/>
                <p14:nvPr/>
              </p14:nvContentPartPr>
              <p14:xfrm>
                <a:off x="10472479" y="5762518"/>
                <a:ext cx="283320" cy="390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F004E28-17D6-4E29-81BC-A93D36B4B1E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463839" y="5753878"/>
                  <a:ext cx="300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687C84B-EA33-401D-97A9-ECB0B742F6C1}"/>
                    </a:ext>
                  </a:extLst>
                </p14:cNvPr>
                <p14:cNvContentPartPr/>
                <p14:nvPr/>
              </p14:nvContentPartPr>
              <p14:xfrm>
                <a:off x="10447999" y="5933518"/>
                <a:ext cx="363240" cy="63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687C84B-EA33-401D-97A9-ECB0B742F6C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38999" y="5924878"/>
                  <a:ext cx="380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068E829-A72E-4525-B94C-CBE26B083C45}"/>
                    </a:ext>
                  </a:extLst>
                </p14:cNvPr>
                <p14:cNvContentPartPr/>
                <p14:nvPr/>
              </p14:nvContentPartPr>
              <p14:xfrm>
                <a:off x="10784599" y="5704558"/>
                <a:ext cx="328680" cy="429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068E829-A72E-4525-B94C-CBE26B083C4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775599" y="5695918"/>
                  <a:ext cx="346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032478C-AB81-42C6-B93B-087BBDC4C5A9}"/>
                    </a:ext>
                  </a:extLst>
                </p14:cNvPr>
                <p14:cNvContentPartPr/>
                <p14:nvPr/>
              </p14:nvContentPartPr>
              <p14:xfrm>
                <a:off x="11073679" y="5984278"/>
                <a:ext cx="251280" cy="266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032478C-AB81-42C6-B93B-087BBDC4C5A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064679" y="5975278"/>
                  <a:ext cx="268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1103B5F-4C25-4127-AEB6-3FCBB8C822F4}"/>
                    </a:ext>
                  </a:extLst>
                </p14:cNvPr>
                <p14:cNvContentPartPr/>
                <p14:nvPr/>
              </p14:nvContentPartPr>
              <p14:xfrm>
                <a:off x="2077999" y="6409438"/>
                <a:ext cx="294120" cy="245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1103B5F-4C25-4127-AEB6-3FCBB8C822F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068999" y="6400438"/>
                  <a:ext cx="311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4EE5197-5D0C-41F7-B01A-65485C7DA83F}"/>
                    </a:ext>
                  </a:extLst>
                </p14:cNvPr>
                <p14:cNvContentPartPr/>
                <p14:nvPr/>
              </p14:nvContentPartPr>
              <p14:xfrm>
                <a:off x="2337199" y="6447238"/>
                <a:ext cx="254160" cy="209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4EE5197-5D0C-41F7-B01A-65485C7DA83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28559" y="6438238"/>
                  <a:ext cx="271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5494FA7-7146-418C-930B-76986D14BC2F}"/>
                    </a:ext>
                  </a:extLst>
                </p14:cNvPr>
                <p14:cNvContentPartPr/>
                <p14:nvPr/>
              </p14:nvContentPartPr>
              <p14:xfrm>
                <a:off x="2611879" y="6418438"/>
                <a:ext cx="199440" cy="228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5494FA7-7146-418C-930B-76986D14BC2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603239" y="6409438"/>
                  <a:ext cx="217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81C495D-00AC-4AF4-925E-1A22282843A3}"/>
                    </a:ext>
                  </a:extLst>
                </p14:cNvPr>
                <p14:cNvContentPartPr/>
                <p14:nvPr/>
              </p14:nvContentPartPr>
              <p14:xfrm>
                <a:off x="2893039" y="6523558"/>
                <a:ext cx="167040" cy="132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81C495D-00AC-4AF4-925E-1A22282843A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84039" y="6514558"/>
                  <a:ext cx="184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5385A6D-2E74-4F43-9154-8856CCDAD012}"/>
                    </a:ext>
                  </a:extLst>
                </p14:cNvPr>
                <p14:cNvContentPartPr/>
                <p14:nvPr/>
              </p14:nvContentPartPr>
              <p14:xfrm>
                <a:off x="3165199" y="6301078"/>
                <a:ext cx="204120" cy="378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5385A6D-2E74-4F43-9154-8856CCDAD01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156199" y="6292078"/>
                  <a:ext cx="221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E6CEE0C-93F4-4937-A7B5-077F99F51402}"/>
                    </a:ext>
                  </a:extLst>
                </p14:cNvPr>
                <p14:cNvContentPartPr/>
                <p14:nvPr/>
              </p14:nvContentPartPr>
              <p14:xfrm>
                <a:off x="3407479" y="6279118"/>
                <a:ext cx="223200" cy="384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E6CEE0C-93F4-4937-A7B5-077F99F514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398479" y="6270118"/>
                  <a:ext cx="240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8618137-E1F0-4AEC-AC17-CE43D11C9D4E}"/>
                    </a:ext>
                  </a:extLst>
                </p14:cNvPr>
                <p14:cNvContentPartPr/>
                <p14:nvPr/>
              </p14:nvContentPartPr>
              <p14:xfrm>
                <a:off x="3337639" y="6463078"/>
                <a:ext cx="273960" cy="45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8618137-E1F0-4AEC-AC17-CE43D11C9D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328999" y="6454078"/>
                  <a:ext cx="29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7B206C8-4E0B-42F7-821D-2E0E0F977B34}"/>
                    </a:ext>
                  </a:extLst>
                </p14:cNvPr>
                <p14:cNvContentPartPr/>
                <p14:nvPr/>
              </p14:nvContentPartPr>
              <p14:xfrm>
                <a:off x="3835159" y="6492958"/>
                <a:ext cx="78840" cy="124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7B206C8-4E0B-42F7-821D-2E0E0F977B3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826519" y="6483958"/>
                  <a:ext cx="96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B2960FB-20E1-4282-B0BE-33F32DF25DCB}"/>
                    </a:ext>
                  </a:extLst>
                </p14:cNvPr>
                <p14:cNvContentPartPr/>
                <p14:nvPr/>
              </p14:nvContentPartPr>
              <p14:xfrm>
                <a:off x="3991039" y="6373078"/>
                <a:ext cx="4680" cy="4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B2960FB-20E1-4282-B0BE-33F32DF25DC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82039" y="6364078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86F3995-F034-450A-B52D-FC2217808A15}"/>
                    </a:ext>
                  </a:extLst>
                </p14:cNvPr>
                <p14:cNvContentPartPr/>
                <p14:nvPr/>
              </p14:nvContentPartPr>
              <p14:xfrm>
                <a:off x="3967279" y="6468838"/>
                <a:ext cx="216000" cy="153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86F3995-F034-450A-B52D-FC2217808A1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958639" y="6460198"/>
                  <a:ext cx="233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67FA8F5-C33C-4EF0-9AA8-F06CF56BA7FC}"/>
                    </a:ext>
                  </a:extLst>
                </p14:cNvPr>
                <p14:cNvContentPartPr/>
                <p14:nvPr/>
              </p14:nvContentPartPr>
              <p14:xfrm>
                <a:off x="4505119" y="6424558"/>
                <a:ext cx="262440" cy="212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67FA8F5-C33C-4EF0-9AA8-F06CF56BA7F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496119" y="6415918"/>
                  <a:ext cx="280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9608FD0-EE0C-4E9C-9937-271AB146CDCC}"/>
                    </a:ext>
                  </a:extLst>
                </p14:cNvPr>
                <p14:cNvContentPartPr/>
                <p14:nvPr/>
              </p14:nvContentPartPr>
              <p14:xfrm>
                <a:off x="4733359" y="6455158"/>
                <a:ext cx="177480" cy="182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9608FD0-EE0C-4E9C-9937-271AB146CDC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24719" y="6446518"/>
                  <a:ext cx="195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B4B297A-BB8E-41AA-BF69-A8F049F7650E}"/>
                    </a:ext>
                  </a:extLst>
                </p14:cNvPr>
                <p14:cNvContentPartPr/>
                <p14:nvPr/>
              </p14:nvContentPartPr>
              <p14:xfrm>
                <a:off x="4936759" y="6499438"/>
                <a:ext cx="137160" cy="132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B4B297A-BB8E-41AA-BF69-A8F049F7650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28119" y="6490438"/>
                  <a:ext cx="15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CFA416F-965A-4F12-9AA9-A63FCE3F7602}"/>
                    </a:ext>
                  </a:extLst>
                </p14:cNvPr>
                <p14:cNvContentPartPr/>
                <p14:nvPr/>
              </p14:nvContentPartPr>
              <p14:xfrm>
                <a:off x="5278039" y="6191998"/>
                <a:ext cx="245880" cy="432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CFA416F-965A-4F12-9AA9-A63FCE3F760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69039" y="6182998"/>
                  <a:ext cx="263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98CD814-1C5A-4E55-9B1A-E4AA8376DBC9}"/>
                    </a:ext>
                  </a:extLst>
                </p14:cNvPr>
                <p14:cNvContentPartPr/>
                <p14:nvPr/>
              </p14:nvContentPartPr>
              <p14:xfrm>
                <a:off x="5179039" y="6429238"/>
                <a:ext cx="335520" cy="33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98CD814-1C5A-4E55-9B1A-E4AA8376DBC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170399" y="6420238"/>
                  <a:ext cx="353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5371FA1-A206-447C-AD45-8921CF9BB700}"/>
                    </a:ext>
                  </a:extLst>
                </p14:cNvPr>
                <p14:cNvContentPartPr/>
                <p14:nvPr/>
              </p14:nvContentPartPr>
              <p14:xfrm>
                <a:off x="5411959" y="6490438"/>
                <a:ext cx="255600" cy="158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5371FA1-A206-447C-AD45-8921CF9BB70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402959" y="6481438"/>
                  <a:ext cx="273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7F730B4-33B2-4B4C-A858-04892345E9F7}"/>
                    </a:ext>
                  </a:extLst>
                </p14:cNvPr>
                <p14:cNvContentPartPr/>
                <p14:nvPr/>
              </p14:nvContentPartPr>
              <p14:xfrm>
                <a:off x="5686639" y="6466678"/>
                <a:ext cx="281520" cy="1987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7F730B4-33B2-4B4C-A858-04892345E9F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77999" y="6458038"/>
                  <a:ext cx="299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E8FA050-3E88-4C78-8C2F-726DA08C71A7}"/>
                    </a:ext>
                  </a:extLst>
                </p14:cNvPr>
                <p14:cNvContentPartPr/>
                <p14:nvPr/>
              </p14:nvContentPartPr>
              <p14:xfrm>
                <a:off x="6067519" y="6282358"/>
                <a:ext cx="224640" cy="3564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E8FA050-3E88-4C78-8C2F-726DA08C71A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058519" y="6273718"/>
                  <a:ext cx="242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30FB18F-070E-4217-AAE8-8026B10F966D}"/>
                    </a:ext>
                  </a:extLst>
                </p14:cNvPr>
                <p14:cNvContentPartPr/>
                <p14:nvPr/>
              </p14:nvContentPartPr>
              <p14:xfrm>
                <a:off x="6001639" y="6468838"/>
                <a:ext cx="434520" cy="36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30FB18F-070E-4217-AAE8-8026B10F966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992999" y="6460198"/>
                  <a:ext cx="45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DE06E37-72DD-4606-A1EC-8C47A6D63D54}"/>
                    </a:ext>
                  </a:extLst>
                </p14:cNvPr>
                <p14:cNvContentPartPr/>
                <p14:nvPr/>
              </p14:nvContentPartPr>
              <p14:xfrm>
                <a:off x="6299719" y="6612118"/>
                <a:ext cx="33120" cy="424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DE06E37-72DD-4606-A1EC-8C47A6D63D5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290719" y="6603478"/>
                  <a:ext cx="507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712EF73-3643-4E83-941A-8DDC3AB22A83}"/>
              </a:ext>
            </a:extLst>
          </p:cNvPr>
          <p:cNvGrpSpPr/>
          <p:nvPr/>
        </p:nvGrpSpPr>
        <p:grpSpPr>
          <a:xfrm>
            <a:off x="5107039" y="969838"/>
            <a:ext cx="923400" cy="418680"/>
            <a:chOff x="5107039" y="969838"/>
            <a:chExt cx="9234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51BB9C-B617-448A-938A-2F5B1006FFBA}"/>
                    </a:ext>
                  </a:extLst>
                </p14:cNvPr>
                <p14:cNvContentPartPr/>
                <p14:nvPr/>
              </p14:nvContentPartPr>
              <p14:xfrm>
                <a:off x="5159959" y="1124638"/>
                <a:ext cx="255600" cy="34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51BB9C-B617-448A-938A-2F5B1006FFB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150959" y="1115998"/>
                  <a:ext cx="273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3864B8-4DFA-4269-9212-533ED61DCCEF}"/>
                    </a:ext>
                  </a:extLst>
                </p14:cNvPr>
                <p14:cNvContentPartPr/>
                <p14:nvPr/>
              </p14:nvContentPartPr>
              <p14:xfrm>
                <a:off x="5107039" y="1199158"/>
                <a:ext cx="280800" cy="36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3864B8-4DFA-4269-9212-533ED61DCCE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098039" y="1190158"/>
                  <a:ext cx="298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61265A-FE1D-4A3E-973C-580D0505B990}"/>
                    </a:ext>
                  </a:extLst>
                </p14:cNvPr>
                <p14:cNvContentPartPr/>
                <p14:nvPr/>
              </p14:nvContentPartPr>
              <p14:xfrm>
                <a:off x="5220439" y="1033558"/>
                <a:ext cx="92880" cy="230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61265A-FE1D-4A3E-973C-580D0505B99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211799" y="1024918"/>
                  <a:ext cx="110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790317F-862F-492D-B70A-A90CE1224C2E}"/>
                    </a:ext>
                  </a:extLst>
                </p14:cNvPr>
                <p14:cNvContentPartPr/>
                <p14:nvPr/>
              </p14:nvContentPartPr>
              <p14:xfrm>
                <a:off x="5599519" y="969838"/>
                <a:ext cx="155520" cy="279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790317F-862F-492D-B70A-A90CE1224C2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590519" y="960838"/>
                  <a:ext cx="173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EF1864E-6ECB-40FA-B4BC-B0FCD61DC204}"/>
                    </a:ext>
                  </a:extLst>
                </p14:cNvPr>
                <p14:cNvContentPartPr/>
                <p14:nvPr/>
              </p14:nvContentPartPr>
              <p14:xfrm>
                <a:off x="5592319" y="973798"/>
                <a:ext cx="236160" cy="378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EF1864E-6ECB-40FA-B4BC-B0FCD61DC20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583679" y="964798"/>
                  <a:ext cx="253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5D46977-C891-482C-8DEC-FE0A376DA328}"/>
                    </a:ext>
                  </a:extLst>
                </p14:cNvPr>
                <p14:cNvContentPartPr/>
                <p14:nvPr/>
              </p14:nvContentPartPr>
              <p14:xfrm>
                <a:off x="5923159" y="1226158"/>
                <a:ext cx="107280" cy="162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5D46977-C891-482C-8DEC-FE0A376DA32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914519" y="1217518"/>
                  <a:ext cx="1249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4D2608A-B6C2-44CD-A497-477FCA90E1DA}"/>
              </a:ext>
            </a:extLst>
          </p:cNvPr>
          <p:cNvGrpSpPr/>
          <p:nvPr/>
        </p:nvGrpSpPr>
        <p:grpSpPr>
          <a:xfrm>
            <a:off x="5649559" y="1717198"/>
            <a:ext cx="441360" cy="378360"/>
            <a:chOff x="5649559" y="1717198"/>
            <a:chExt cx="44136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294E85C-9269-4AA0-B756-D47C14E85EB1}"/>
                    </a:ext>
                  </a:extLst>
                </p14:cNvPr>
                <p14:cNvContentPartPr/>
                <p14:nvPr/>
              </p14:nvContentPartPr>
              <p14:xfrm>
                <a:off x="5667919" y="1717198"/>
                <a:ext cx="161640" cy="29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294E85C-9269-4AA0-B756-D47C14E85EB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658919" y="1708558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0C85E80-375E-4CE6-A239-E4D518261104}"/>
                    </a:ext>
                  </a:extLst>
                </p14:cNvPr>
                <p14:cNvContentPartPr/>
                <p14:nvPr/>
              </p14:nvContentPartPr>
              <p14:xfrm>
                <a:off x="5649559" y="1769398"/>
                <a:ext cx="242280" cy="2980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0C85E80-375E-4CE6-A239-E4D51826110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640919" y="1760758"/>
                  <a:ext cx="259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BC1E8A6-BF6F-4663-BE3C-46B4BEF0DE5A}"/>
                    </a:ext>
                  </a:extLst>
                </p14:cNvPr>
                <p14:cNvContentPartPr/>
                <p14:nvPr/>
              </p14:nvContentPartPr>
              <p14:xfrm>
                <a:off x="5981839" y="1997998"/>
                <a:ext cx="109080" cy="97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BC1E8A6-BF6F-4663-BE3C-46B4BEF0DE5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72839" y="1988998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0A4167A-9C4A-46BA-85FE-2B7312B3893D}"/>
              </a:ext>
            </a:extLst>
          </p:cNvPr>
          <p:cNvGrpSpPr/>
          <p:nvPr/>
        </p:nvGrpSpPr>
        <p:grpSpPr>
          <a:xfrm>
            <a:off x="3450319" y="2356918"/>
            <a:ext cx="2869560" cy="510840"/>
            <a:chOff x="3450319" y="2356918"/>
            <a:chExt cx="286956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BDB157-789E-45D8-A28C-ECA2A1CD9392}"/>
                    </a:ext>
                  </a:extLst>
                </p14:cNvPr>
                <p14:cNvContentPartPr/>
                <p14:nvPr/>
              </p14:nvContentPartPr>
              <p14:xfrm>
                <a:off x="3450319" y="2468878"/>
                <a:ext cx="429840" cy="27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BDB157-789E-45D8-A28C-ECA2A1CD939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441679" y="2460238"/>
                  <a:ext cx="447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84C930-2BAF-44CE-951A-D700E71A6310}"/>
                    </a:ext>
                  </a:extLst>
                </p14:cNvPr>
                <p14:cNvContentPartPr/>
                <p14:nvPr/>
              </p14:nvContentPartPr>
              <p14:xfrm>
                <a:off x="3904639" y="2652838"/>
                <a:ext cx="126000" cy="131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84C930-2BAF-44CE-951A-D700E71A631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895999" y="2644198"/>
                  <a:ext cx="14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E4E821-7E84-4FC1-BA04-3144AB47F844}"/>
                    </a:ext>
                  </a:extLst>
                </p14:cNvPr>
                <p14:cNvContentPartPr/>
                <p14:nvPr/>
              </p14:nvContentPartPr>
              <p14:xfrm>
                <a:off x="3854239" y="2652838"/>
                <a:ext cx="169560" cy="15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E4E821-7E84-4FC1-BA04-3144AB47F84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45599" y="2644198"/>
                  <a:ext cx="187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55ABF1-9CE1-467C-A3B0-94DFA7BAA125}"/>
                    </a:ext>
                  </a:extLst>
                </p14:cNvPr>
                <p14:cNvContentPartPr/>
                <p14:nvPr/>
              </p14:nvContentPartPr>
              <p14:xfrm>
                <a:off x="4178959" y="2624398"/>
                <a:ext cx="163800" cy="27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55ABF1-9CE1-467C-A3B0-94DFA7BAA12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170319" y="2615758"/>
                  <a:ext cx="181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AEE811-736B-472D-B36F-90A65BD35D7E}"/>
                    </a:ext>
                  </a:extLst>
                </p14:cNvPr>
                <p14:cNvContentPartPr/>
                <p14:nvPr/>
              </p14:nvContentPartPr>
              <p14:xfrm>
                <a:off x="4529239" y="2454478"/>
                <a:ext cx="434520" cy="273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AEE811-736B-472D-B36F-90A65BD35D7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520239" y="2445838"/>
                  <a:ext cx="452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BE31044-4E08-4B4D-A344-0941840762B5}"/>
                    </a:ext>
                  </a:extLst>
                </p14:cNvPr>
                <p14:cNvContentPartPr/>
                <p14:nvPr/>
              </p14:nvContentPartPr>
              <p14:xfrm>
                <a:off x="5039719" y="2629798"/>
                <a:ext cx="65160" cy="6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BE31044-4E08-4B4D-A344-0941840762B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031079" y="2621158"/>
                  <a:ext cx="8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2C600B-3AD5-480C-8CE0-03B18B76B8DA}"/>
                    </a:ext>
                  </a:extLst>
                </p14:cNvPr>
                <p14:cNvContentPartPr/>
                <p14:nvPr/>
              </p14:nvContentPartPr>
              <p14:xfrm>
                <a:off x="5036119" y="2565358"/>
                <a:ext cx="249840" cy="30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2C600B-3AD5-480C-8CE0-03B18B76B8D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027119" y="2556718"/>
                  <a:ext cx="267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ACAE3BD-2D81-4278-AEE4-442035466E6E}"/>
                    </a:ext>
                  </a:extLst>
                </p14:cNvPr>
                <p14:cNvContentPartPr/>
                <p14:nvPr/>
              </p14:nvContentPartPr>
              <p14:xfrm>
                <a:off x="5440039" y="2432158"/>
                <a:ext cx="23580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ACAE3BD-2D81-4278-AEE4-442035466E6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431039" y="2423518"/>
                  <a:ext cx="253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73AC8D-D841-4E91-B6AE-029C4BF526A6}"/>
                    </a:ext>
                  </a:extLst>
                </p14:cNvPr>
                <p14:cNvContentPartPr/>
                <p14:nvPr/>
              </p14:nvContentPartPr>
              <p14:xfrm>
                <a:off x="6240679" y="2639878"/>
                <a:ext cx="79200" cy="106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73AC8D-D841-4E91-B6AE-029C4BF526A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231679" y="2630878"/>
                  <a:ext cx="96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9D21FC0-D793-4D3B-B65F-B9824B94930E}"/>
                    </a:ext>
                  </a:extLst>
                </p14:cNvPr>
                <p14:cNvContentPartPr/>
                <p14:nvPr/>
              </p14:nvContentPartPr>
              <p14:xfrm>
                <a:off x="5829559" y="2357638"/>
                <a:ext cx="182160" cy="288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9D21FC0-D793-4D3B-B65F-B9824B94930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20559" y="2348638"/>
                  <a:ext cx="199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1753EA9-F707-4B85-94C6-92D3D10A7EF6}"/>
                    </a:ext>
                  </a:extLst>
                </p14:cNvPr>
                <p14:cNvContentPartPr/>
                <p14:nvPr/>
              </p14:nvContentPartPr>
              <p14:xfrm>
                <a:off x="5827759" y="2356918"/>
                <a:ext cx="267480" cy="333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1753EA9-F707-4B85-94C6-92D3D10A7EF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818759" y="2348278"/>
                  <a:ext cx="285120" cy="35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929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86AB1D-4232-459E-AEC4-932A6E3CEDA3}"/>
                  </a:ext>
                </a:extLst>
              </p14:cNvPr>
              <p14:cNvContentPartPr/>
              <p14:nvPr/>
            </p14:nvContentPartPr>
            <p14:xfrm>
              <a:off x="3106159" y="35315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86AB1D-4232-459E-AEC4-932A6E3CED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7519" y="3441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155D301-13DC-49DA-8445-12666BCA7865}"/>
                  </a:ext>
                </a:extLst>
              </p14:cNvPr>
              <p14:cNvContentPartPr/>
              <p14:nvPr/>
            </p14:nvContentPartPr>
            <p14:xfrm>
              <a:off x="4994719" y="345598"/>
              <a:ext cx="5400" cy="11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155D301-13DC-49DA-8445-12666BCA78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6079" y="336598"/>
                <a:ext cx="23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9A8DDA0-9C85-4C5D-9E55-C43706395980}"/>
                  </a:ext>
                </a:extLst>
              </p14:cNvPr>
              <p14:cNvContentPartPr/>
              <p14:nvPr/>
            </p14:nvContentPartPr>
            <p14:xfrm>
              <a:off x="7395919" y="1567438"/>
              <a:ext cx="1080" cy="4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9A8DDA0-9C85-4C5D-9E55-C437063959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7279" y="1558438"/>
                <a:ext cx="187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7CC20D2-A140-4A97-9C4E-37D16658EFB6}"/>
              </a:ext>
            </a:extLst>
          </p:cNvPr>
          <p:cNvGrpSpPr/>
          <p:nvPr/>
        </p:nvGrpSpPr>
        <p:grpSpPr>
          <a:xfrm>
            <a:off x="427399" y="194038"/>
            <a:ext cx="1759680" cy="950760"/>
            <a:chOff x="427399" y="194038"/>
            <a:chExt cx="1759680" cy="9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A4CE1-9F1E-4971-B968-38437893F9E5}"/>
                    </a:ext>
                  </a:extLst>
                </p14:cNvPr>
                <p14:cNvContentPartPr/>
                <p14:nvPr/>
              </p14:nvContentPartPr>
              <p14:xfrm>
                <a:off x="427399" y="340918"/>
                <a:ext cx="155160" cy="29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A4CE1-9F1E-4971-B968-38437893F9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399" y="332278"/>
                  <a:ext cx="172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91A9F3D-F5BA-4ABE-88FA-4361D02765BA}"/>
                    </a:ext>
                  </a:extLst>
                </p14:cNvPr>
                <p14:cNvContentPartPr/>
                <p14:nvPr/>
              </p14:nvContentPartPr>
              <p14:xfrm>
                <a:off x="491119" y="194038"/>
                <a:ext cx="301320" cy="43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91A9F3D-F5BA-4ABE-88FA-4361D02765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119" y="185038"/>
                  <a:ext cx="3189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05CF11-3AF9-4B71-9842-804B3F6B6975}"/>
                    </a:ext>
                  </a:extLst>
                </p14:cNvPr>
                <p14:cNvContentPartPr/>
                <p14:nvPr/>
              </p14:nvContentPartPr>
              <p14:xfrm>
                <a:off x="770119" y="382678"/>
                <a:ext cx="279000" cy="223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05CF11-3AF9-4B71-9842-804B3F6B69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1119" y="373678"/>
                  <a:ext cx="296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A282A29-CCEC-45F9-BB30-826D52B36093}"/>
                    </a:ext>
                  </a:extLst>
                </p14:cNvPr>
                <p14:cNvContentPartPr/>
                <p14:nvPr/>
              </p14:nvContentPartPr>
              <p14:xfrm>
                <a:off x="1014919" y="419398"/>
                <a:ext cx="188280" cy="18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A282A29-CCEC-45F9-BB30-826D52B360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5919" y="410758"/>
                  <a:ext cx="205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CCF6C9-A502-467E-8F66-0B77C49825CC}"/>
                    </a:ext>
                  </a:extLst>
                </p14:cNvPr>
                <p14:cNvContentPartPr/>
                <p14:nvPr/>
              </p14:nvContentPartPr>
              <p14:xfrm>
                <a:off x="1298239" y="375478"/>
                <a:ext cx="332640" cy="165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CCF6C9-A502-467E-8F66-0B77C49825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9239" y="366478"/>
                  <a:ext cx="35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82F42F-9B6D-4253-B6AF-192FA3ABBDC2}"/>
                    </a:ext>
                  </a:extLst>
                </p14:cNvPr>
                <p14:cNvContentPartPr/>
                <p14:nvPr/>
              </p14:nvContentPartPr>
              <p14:xfrm>
                <a:off x="1675879" y="402838"/>
                <a:ext cx="61200" cy="13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82F42F-9B6D-4253-B6AF-192FA3ABBD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6879" y="394198"/>
                  <a:ext cx="78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05D70CF-26B5-41CC-AE90-14E9F8009758}"/>
                    </a:ext>
                  </a:extLst>
                </p14:cNvPr>
                <p14:cNvContentPartPr/>
                <p14:nvPr/>
              </p14:nvContentPartPr>
              <p14:xfrm>
                <a:off x="1810879" y="350998"/>
                <a:ext cx="207000" cy="129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05D70CF-26B5-41CC-AE90-14E9F800975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02239" y="341998"/>
                  <a:ext cx="22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0CB459-64CD-4273-A18B-5F1714517204}"/>
                    </a:ext>
                  </a:extLst>
                </p14:cNvPr>
                <p14:cNvContentPartPr/>
                <p14:nvPr/>
              </p14:nvContentPartPr>
              <p14:xfrm>
                <a:off x="2040919" y="369718"/>
                <a:ext cx="146160" cy="775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0CB459-64CD-4273-A18B-5F17145172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31919" y="360718"/>
                  <a:ext cx="163800" cy="79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578081A-057F-4C0F-A675-9859C4D0F0AA}"/>
              </a:ext>
            </a:extLst>
          </p:cNvPr>
          <p:cNvGrpSpPr/>
          <p:nvPr/>
        </p:nvGrpSpPr>
        <p:grpSpPr>
          <a:xfrm>
            <a:off x="2593159" y="240838"/>
            <a:ext cx="829440" cy="264960"/>
            <a:chOff x="2593159" y="240838"/>
            <a:chExt cx="8294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16572C-81D6-4E6B-8DB3-68F2DAC8EAAD}"/>
                    </a:ext>
                  </a:extLst>
                </p14:cNvPr>
                <p14:cNvContentPartPr/>
                <p14:nvPr/>
              </p14:nvContentPartPr>
              <p14:xfrm>
                <a:off x="2593159" y="240838"/>
                <a:ext cx="275400" cy="249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16572C-81D6-4E6B-8DB3-68F2DAC8EA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84519" y="232198"/>
                  <a:ext cx="293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5B65ABC-F362-4EBD-ABC5-36395C35642B}"/>
                    </a:ext>
                  </a:extLst>
                </p14:cNvPr>
                <p14:cNvContentPartPr/>
                <p14:nvPr/>
              </p14:nvContentPartPr>
              <p14:xfrm>
                <a:off x="2815999" y="352438"/>
                <a:ext cx="182160" cy="146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5B65ABC-F362-4EBD-ABC5-36395C3564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07359" y="343798"/>
                  <a:ext cx="199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522E360-4BF8-4966-95F7-3DE585911676}"/>
                    </a:ext>
                  </a:extLst>
                </p14:cNvPr>
                <p14:cNvContentPartPr/>
                <p14:nvPr/>
              </p14:nvContentPartPr>
              <p14:xfrm>
                <a:off x="3014719" y="324718"/>
                <a:ext cx="178200" cy="172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522E360-4BF8-4966-95F7-3DE5859116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05719" y="315718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BD6F55-B937-43BA-89A5-1987663A77E3}"/>
                    </a:ext>
                  </a:extLst>
                </p14:cNvPr>
                <p14:cNvContentPartPr/>
                <p14:nvPr/>
              </p14:nvContentPartPr>
              <p14:xfrm>
                <a:off x="3247999" y="322558"/>
                <a:ext cx="174600" cy="183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BD6F55-B937-43BA-89A5-1987663A77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8999" y="313558"/>
                  <a:ext cx="1922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7594D02-8BF0-45C4-B056-B33D8C0D61BB}"/>
              </a:ext>
            </a:extLst>
          </p:cNvPr>
          <p:cNvGrpSpPr/>
          <p:nvPr/>
        </p:nvGrpSpPr>
        <p:grpSpPr>
          <a:xfrm>
            <a:off x="3642199" y="70918"/>
            <a:ext cx="1350720" cy="446400"/>
            <a:chOff x="3642199" y="70918"/>
            <a:chExt cx="13507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6119E3F-9BE0-402B-B7F9-4CBC8FDCC7F9}"/>
                    </a:ext>
                  </a:extLst>
                </p14:cNvPr>
                <p14:cNvContentPartPr/>
                <p14:nvPr/>
              </p14:nvContentPartPr>
              <p14:xfrm>
                <a:off x="3642199" y="70918"/>
                <a:ext cx="244080" cy="376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6119E3F-9BE0-402B-B7F9-4CBC8FDCC7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33199" y="61918"/>
                  <a:ext cx="261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91E3246-03CC-4FDC-B0CC-86DAFD38DC84}"/>
                    </a:ext>
                  </a:extLst>
                </p14:cNvPr>
                <p14:cNvContentPartPr/>
                <p14:nvPr/>
              </p14:nvContentPartPr>
              <p14:xfrm>
                <a:off x="3753079" y="329398"/>
                <a:ext cx="182520" cy="152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91E3246-03CC-4FDC-B0CC-86DAFD38DC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4439" y="320758"/>
                  <a:ext cx="200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DA3B837-5623-45ED-AA49-C76B17CA8926}"/>
                    </a:ext>
                  </a:extLst>
                </p14:cNvPr>
                <p14:cNvContentPartPr/>
                <p14:nvPr/>
              </p14:nvContentPartPr>
              <p14:xfrm>
                <a:off x="3956479" y="256318"/>
                <a:ext cx="353520" cy="230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DA3B837-5623-45ED-AA49-C76B17CA89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47479" y="247318"/>
                  <a:ext cx="371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5ED305-8488-41D2-B55F-F1584DF84F53}"/>
                    </a:ext>
                  </a:extLst>
                </p14:cNvPr>
                <p14:cNvContentPartPr/>
                <p14:nvPr/>
              </p14:nvContentPartPr>
              <p14:xfrm>
                <a:off x="4379119" y="343438"/>
                <a:ext cx="99000" cy="138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5ED305-8488-41D2-B55F-F1584DF84F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70479" y="334798"/>
                  <a:ext cx="116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9EE99D-4524-4632-A21D-B7DF618510A3}"/>
                    </a:ext>
                  </a:extLst>
                </p14:cNvPr>
                <p14:cNvContentPartPr/>
                <p14:nvPr/>
              </p14:nvContentPartPr>
              <p14:xfrm>
                <a:off x="4551559" y="314638"/>
                <a:ext cx="213480" cy="154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9EE99D-4524-4632-A21D-B7DF618510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2559" y="305638"/>
                  <a:ext cx="231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69C7DA-6730-4F54-AF03-58A70234C061}"/>
                    </a:ext>
                  </a:extLst>
                </p14:cNvPr>
                <p14:cNvContentPartPr/>
                <p14:nvPr/>
              </p14:nvContentPartPr>
              <p14:xfrm>
                <a:off x="4784119" y="233278"/>
                <a:ext cx="208800" cy="284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69C7DA-6730-4F54-AF03-58A70234C0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5479" y="224278"/>
                  <a:ext cx="2264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59658D8-FD2C-4BC4-9540-54552F050CBB}"/>
              </a:ext>
            </a:extLst>
          </p:cNvPr>
          <p:cNvGrpSpPr/>
          <p:nvPr/>
        </p:nvGrpSpPr>
        <p:grpSpPr>
          <a:xfrm>
            <a:off x="5366959" y="101158"/>
            <a:ext cx="1062360" cy="399600"/>
            <a:chOff x="5366959" y="101158"/>
            <a:chExt cx="106236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C289A1-BB27-40C3-9E06-EAE952DFC439}"/>
                    </a:ext>
                  </a:extLst>
                </p14:cNvPr>
                <p14:cNvContentPartPr/>
                <p14:nvPr/>
              </p14:nvContentPartPr>
              <p14:xfrm>
                <a:off x="5366959" y="309598"/>
                <a:ext cx="284400" cy="191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C289A1-BB27-40C3-9E06-EAE952DFC4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57959" y="300958"/>
                  <a:ext cx="302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53BD7F5-5641-4847-9D9B-F3EA48EBA992}"/>
                    </a:ext>
                  </a:extLst>
                </p14:cNvPr>
                <p14:cNvContentPartPr/>
                <p14:nvPr/>
              </p14:nvContentPartPr>
              <p14:xfrm>
                <a:off x="5740639" y="101158"/>
                <a:ext cx="168480" cy="36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53BD7F5-5641-4847-9D9B-F3EA48EBA9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31639" y="92518"/>
                  <a:ext cx="186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CCEF8DA-8B24-4E63-A303-A2D9AA0234FA}"/>
                    </a:ext>
                  </a:extLst>
                </p14:cNvPr>
                <p14:cNvContentPartPr/>
                <p14:nvPr/>
              </p14:nvContentPartPr>
              <p14:xfrm>
                <a:off x="6004879" y="322918"/>
                <a:ext cx="145800" cy="121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CCEF8DA-8B24-4E63-A303-A2D9AA0234F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96239" y="314278"/>
                  <a:ext cx="163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A73D73-D535-4640-A698-C0C025BF7119}"/>
                    </a:ext>
                  </a:extLst>
                </p14:cNvPr>
                <p14:cNvContentPartPr/>
                <p14:nvPr/>
              </p14:nvContentPartPr>
              <p14:xfrm>
                <a:off x="6186679" y="324358"/>
                <a:ext cx="242640" cy="153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A73D73-D535-4640-A698-C0C025BF71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78039" y="315718"/>
                  <a:ext cx="26028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11D6DB2-9142-42D9-B00D-997B46AC9B9C}"/>
                  </a:ext>
                </a:extLst>
              </p14:cNvPr>
              <p14:cNvContentPartPr/>
              <p14:nvPr/>
            </p14:nvContentPartPr>
            <p14:xfrm>
              <a:off x="6774559" y="228238"/>
              <a:ext cx="604440" cy="234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11D6DB2-9142-42D9-B00D-997B46AC9B9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65919" y="219238"/>
                <a:ext cx="62208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B9759BB-91C7-4D0F-B0AE-CF448C2A3001}"/>
              </a:ext>
            </a:extLst>
          </p:cNvPr>
          <p:cNvGrpSpPr/>
          <p:nvPr/>
        </p:nvGrpSpPr>
        <p:grpSpPr>
          <a:xfrm>
            <a:off x="7695799" y="245158"/>
            <a:ext cx="366480" cy="232560"/>
            <a:chOff x="7695799" y="245158"/>
            <a:chExt cx="3664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28FB631-B0C0-4001-9321-342265601872}"/>
                    </a:ext>
                  </a:extLst>
                </p14:cNvPr>
                <p14:cNvContentPartPr/>
                <p14:nvPr/>
              </p14:nvContentPartPr>
              <p14:xfrm>
                <a:off x="7695799" y="342358"/>
                <a:ext cx="57600" cy="119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28FB631-B0C0-4001-9321-34226560187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86799" y="333358"/>
                  <a:ext cx="75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943610-C04B-4CB3-B145-0ABA414E12A6}"/>
                    </a:ext>
                  </a:extLst>
                </p14:cNvPr>
                <p14:cNvContentPartPr/>
                <p14:nvPr/>
              </p14:nvContentPartPr>
              <p14:xfrm>
                <a:off x="7803439" y="245158"/>
                <a:ext cx="11880" cy="7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943610-C04B-4CB3-B145-0ABA414E12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94799" y="236518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5A6B0FB-8FAB-4077-8312-52DD34C30BDF}"/>
                    </a:ext>
                  </a:extLst>
                </p14:cNvPr>
                <p14:cNvContentPartPr/>
                <p14:nvPr/>
              </p14:nvContentPartPr>
              <p14:xfrm>
                <a:off x="7889479" y="293038"/>
                <a:ext cx="172800" cy="184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5A6B0FB-8FAB-4077-8312-52DD34C30B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80839" y="284398"/>
                  <a:ext cx="190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5A7B76F-41B8-4CDC-B3A5-8EA7DEC28690}"/>
              </a:ext>
            </a:extLst>
          </p:cNvPr>
          <p:cNvGrpSpPr/>
          <p:nvPr/>
        </p:nvGrpSpPr>
        <p:grpSpPr>
          <a:xfrm>
            <a:off x="8457559" y="175678"/>
            <a:ext cx="1336320" cy="378360"/>
            <a:chOff x="8457559" y="175678"/>
            <a:chExt cx="13363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D30D7F-9897-4979-BB14-EA14ED14DD87}"/>
                    </a:ext>
                  </a:extLst>
                </p14:cNvPr>
                <p14:cNvContentPartPr/>
                <p14:nvPr/>
              </p14:nvContentPartPr>
              <p14:xfrm>
                <a:off x="8457559" y="183958"/>
                <a:ext cx="163800" cy="341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D30D7F-9897-4979-BB14-EA14ED14DD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48919" y="174958"/>
                  <a:ext cx="181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5B7A436-B577-4784-A0C4-DB1A817270F4}"/>
                    </a:ext>
                  </a:extLst>
                </p14:cNvPr>
                <p14:cNvContentPartPr/>
                <p14:nvPr/>
              </p14:nvContentPartPr>
              <p14:xfrm>
                <a:off x="8531359" y="175678"/>
                <a:ext cx="352800" cy="263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5B7A436-B577-4784-A0C4-DB1A817270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22359" y="167038"/>
                  <a:ext cx="370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F20E2E-70E6-4F5E-809B-7D4E2957A002}"/>
                    </a:ext>
                  </a:extLst>
                </p14:cNvPr>
                <p14:cNvContentPartPr/>
                <p14:nvPr/>
              </p14:nvContentPartPr>
              <p14:xfrm>
                <a:off x="8508319" y="403558"/>
                <a:ext cx="130320" cy="120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F20E2E-70E6-4F5E-809B-7D4E2957A0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99319" y="394558"/>
                  <a:ext cx="147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658A9D2-CFF0-4D80-BDE6-D4423CEF89A5}"/>
                    </a:ext>
                  </a:extLst>
                </p14:cNvPr>
                <p14:cNvContentPartPr/>
                <p14:nvPr/>
              </p14:nvContentPartPr>
              <p14:xfrm>
                <a:off x="8743399" y="376558"/>
                <a:ext cx="182160" cy="133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658A9D2-CFF0-4D80-BDE6-D4423CEF89A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34399" y="367918"/>
                  <a:ext cx="199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B42CC6A-643A-40EA-84D9-5CA7392C9ED7}"/>
                    </a:ext>
                  </a:extLst>
                </p14:cNvPr>
                <p14:cNvContentPartPr/>
                <p14:nvPr/>
              </p14:nvContentPartPr>
              <p14:xfrm>
                <a:off x="9007279" y="400318"/>
                <a:ext cx="125280" cy="13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B42CC6A-643A-40EA-84D9-5CA7392C9E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98279" y="391318"/>
                  <a:ext cx="142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2DF983-4872-4788-A7D2-F12352A48496}"/>
                    </a:ext>
                  </a:extLst>
                </p14:cNvPr>
                <p14:cNvContentPartPr/>
                <p14:nvPr/>
              </p14:nvContentPartPr>
              <p14:xfrm>
                <a:off x="9251359" y="370078"/>
                <a:ext cx="311400" cy="18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2DF983-4872-4788-A7D2-F12352A484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42359" y="361078"/>
                  <a:ext cx="329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66A2D9-5E04-456E-AC8B-1075240ED040}"/>
                    </a:ext>
                  </a:extLst>
                </p14:cNvPr>
                <p14:cNvContentPartPr/>
                <p14:nvPr/>
              </p14:nvContentPartPr>
              <p14:xfrm>
                <a:off x="9564919" y="356398"/>
                <a:ext cx="228960" cy="174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66A2D9-5E04-456E-AC8B-1075240ED04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56279" y="347758"/>
                  <a:ext cx="246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84BCF89-07F8-4025-AD39-EAA8019B1C2C}"/>
              </a:ext>
            </a:extLst>
          </p:cNvPr>
          <p:cNvGrpSpPr/>
          <p:nvPr/>
        </p:nvGrpSpPr>
        <p:grpSpPr>
          <a:xfrm>
            <a:off x="10241719" y="273238"/>
            <a:ext cx="693000" cy="327600"/>
            <a:chOff x="10241719" y="273238"/>
            <a:chExt cx="6930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289DF8-3D5A-4EAB-94A0-4A2767C4F5EF}"/>
                    </a:ext>
                  </a:extLst>
                </p14:cNvPr>
                <p14:cNvContentPartPr/>
                <p14:nvPr/>
              </p14:nvContentPartPr>
              <p14:xfrm>
                <a:off x="10241719" y="306718"/>
                <a:ext cx="277920" cy="268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289DF8-3D5A-4EAB-94A0-4A2767C4F5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33079" y="297718"/>
                  <a:ext cx="295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DA958DA-45A2-46B5-B5BC-E0143CA9927F}"/>
                    </a:ext>
                  </a:extLst>
                </p14:cNvPr>
                <p14:cNvContentPartPr/>
                <p14:nvPr/>
              </p14:nvContentPartPr>
              <p14:xfrm>
                <a:off x="10583719" y="273238"/>
                <a:ext cx="219600" cy="260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DA958DA-45A2-46B5-B5BC-E0143CA992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74719" y="264598"/>
                  <a:ext cx="237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3DE9D1A-B7C1-4EF3-8D92-BC1B57B82CBD}"/>
                    </a:ext>
                  </a:extLst>
                </p14:cNvPr>
                <p14:cNvContentPartPr/>
                <p14:nvPr/>
              </p14:nvContentPartPr>
              <p14:xfrm>
                <a:off x="10920319" y="573838"/>
                <a:ext cx="14400" cy="27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3DE9D1A-B7C1-4EF3-8D92-BC1B57B82C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11679" y="564838"/>
                  <a:ext cx="320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8C0C456-2A5F-4DF8-A565-7B968938A438}"/>
              </a:ext>
            </a:extLst>
          </p:cNvPr>
          <p:cNvGrpSpPr/>
          <p:nvPr/>
        </p:nvGrpSpPr>
        <p:grpSpPr>
          <a:xfrm>
            <a:off x="535399" y="772198"/>
            <a:ext cx="1012320" cy="507240"/>
            <a:chOff x="535399" y="772198"/>
            <a:chExt cx="101232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3C1481D-0291-4FE2-9A52-5D6046C8986C}"/>
                    </a:ext>
                  </a:extLst>
                </p14:cNvPr>
                <p14:cNvContentPartPr/>
                <p14:nvPr/>
              </p14:nvContentPartPr>
              <p14:xfrm>
                <a:off x="535399" y="1007638"/>
                <a:ext cx="322920" cy="271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3C1481D-0291-4FE2-9A52-5D6046C898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6759" y="998638"/>
                  <a:ext cx="340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60A112-3D70-4095-9453-98B9EB7EF38E}"/>
                    </a:ext>
                  </a:extLst>
                </p14:cNvPr>
                <p14:cNvContentPartPr/>
                <p14:nvPr/>
              </p14:nvContentPartPr>
              <p14:xfrm>
                <a:off x="964159" y="772198"/>
                <a:ext cx="139320" cy="434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60A112-3D70-4095-9453-98B9EB7EF3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5159" y="763198"/>
                  <a:ext cx="156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F7464F-B073-4C18-AD39-0090640F3FA7}"/>
                    </a:ext>
                  </a:extLst>
                </p14:cNvPr>
                <p14:cNvContentPartPr/>
                <p14:nvPr/>
              </p14:nvContentPartPr>
              <p14:xfrm>
                <a:off x="1159639" y="1044358"/>
                <a:ext cx="151920" cy="17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F7464F-B073-4C18-AD39-0090640F3F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0639" y="1035718"/>
                  <a:ext cx="16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0568E48-A1E2-4D02-964F-9A9E27D4F96D}"/>
                    </a:ext>
                  </a:extLst>
                </p14:cNvPr>
                <p14:cNvContentPartPr/>
                <p14:nvPr/>
              </p14:nvContentPartPr>
              <p14:xfrm>
                <a:off x="1341079" y="1034638"/>
                <a:ext cx="20664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0568E48-A1E2-4D02-964F-9A9E27D4F96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32079" y="1025998"/>
                  <a:ext cx="22428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AFC5DC8-E923-4829-9EC4-1CEAAFBA16B9}"/>
                  </a:ext>
                </a:extLst>
              </p14:cNvPr>
              <p14:cNvContentPartPr/>
              <p14:nvPr/>
            </p14:nvContentPartPr>
            <p14:xfrm>
              <a:off x="2293999" y="901798"/>
              <a:ext cx="580320" cy="2739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AFC5DC8-E923-4829-9EC4-1CEAAFBA16B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84999" y="893158"/>
                <a:ext cx="5979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03E6074-BF76-404A-ABFD-43D9C3896CDC}"/>
              </a:ext>
            </a:extLst>
          </p:cNvPr>
          <p:cNvGrpSpPr/>
          <p:nvPr/>
        </p:nvGrpSpPr>
        <p:grpSpPr>
          <a:xfrm>
            <a:off x="3397759" y="887038"/>
            <a:ext cx="394200" cy="306360"/>
            <a:chOff x="3397759" y="887038"/>
            <a:chExt cx="3942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3BE438D-0706-4636-B4BE-81724A50EBDB}"/>
                    </a:ext>
                  </a:extLst>
                </p14:cNvPr>
                <p14:cNvContentPartPr/>
                <p14:nvPr/>
              </p14:nvContentPartPr>
              <p14:xfrm>
                <a:off x="3397759" y="982438"/>
                <a:ext cx="74160" cy="161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3BE438D-0706-4636-B4BE-81724A50EB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89119" y="973438"/>
                  <a:ext cx="91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CF2824-353B-4E4F-ABAD-D40B20483EA2}"/>
                    </a:ext>
                  </a:extLst>
                </p14:cNvPr>
                <p14:cNvContentPartPr/>
                <p14:nvPr/>
              </p14:nvContentPartPr>
              <p14:xfrm>
                <a:off x="3532399" y="887038"/>
                <a:ext cx="1800" cy="2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CF2824-353B-4E4F-ABAD-D40B20483E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23399" y="878038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15989EE-36A6-467D-9908-D996DEBCA2EF}"/>
                    </a:ext>
                  </a:extLst>
                </p14:cNvPr>
                <p14:cNvContentPartPr/>
                <p14:nvPr/>
              </p14:nvContentPartPr>
              <p14:xfrm>
                <a:off x="3535999" y="904318"/>
                <a:ext cx="255960" cy="289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15989EE-36A6-467D-9908-D996DEBCA2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27359" y="895678"/>
                  <a:ext cx="2736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FD7DEB1-872C-4928-8A37-E59BFB066CBE}"/>
              </a:ext>
            </a:extLst>
          </p:cNvPr>
          <p:cNvGrpSpPr/>
          <p:nvPr/>
        </p:nvGrpSpPr>
        <p:grpSpPr>
          <a:xfrm>
            <a:off x="4293439" y="748798"/>
            <a:ext cx="2459160" cy="478800"/>
            <a:chOff x="4293439" y="748798"/>
            <a:chExt cx="245916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9758ED8-FFDD-4765-BE5D-B53BD90A9F50}"/>
                    </a:ext>
                  </a:extLst>
                </p14:cNvPr>
                <p14:cNvContentPartPr/>
                <p14:nvPr/>
              </p14:nvContentPartPr>
              <p14:xfrm>
                <a:off x="4293439" y="997558"/>
                <a:ext cx="318600" cy="230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9758ED8-FFDD-4765-BE5D-B53BD90A9F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84439" y="988918"/>
                  <a:ext cx="336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E6A48C6-BD2C-464A-B2BF-82E4AD40C976}"/>
                    </a:ext>
                  </a:extLst>
                </p14:cNvPr>
                <p14:cNvContentPartPr/>
                <p14:nvPr/>
              </p14:nvContentPartPr>
              <p14:xfrm>
                <a:off x="4625359" y="995038"/>
                <a:ext cx="267480" cy="192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E6A48C6-BD2C-464A-B2BF-82E4AD40C9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6719" y="986038"/>
                  <a:ext cx="285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87C5EC-A315-46A1-A948-69D3A39577A8}"/>
                    </a:ext>
                  </a:extLst>
                </p14:cNvPr>
                <p14:cNvContentPartPr/>
                <p14:nvPr/>
              </p14:nvContentPartPr>
              <p14:xfrm>
                <a:off x="5050879" y="748798"/>
                <a:ext cx="204480" cy="35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87C5EC-A315-46A1-A948-69D3A39577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42239" y="740158"/>
                  <a:ext cx="222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2532CE4-652D-4016-9D2D-0DEFB4788627}"/>
                    </a:ext>
                  </a:extLst>
                </p14:cNvPr>
                <p14:cNvContentPartPr/>
                <p14:nvPr/>
              </p14:nvContentPartPr>
              <p14:xfrm>
                <a:off x="5001919" y="924478"/>
                <a:ext cx="351360" cy="265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2532CE4-652D-4016-9D2D-0DEFB47886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92919" y="915478"/>
                  <a:ext cx="369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B96888E-D854-47D2-B9EE-5C45CDF1EA94}"/>
                    </a:ext>
                  </a:extLst>
                </p14:cNvPr>
                <p14:cNvContentPartPr/>
                <p14:nvPr/>
              </p14:nvContentPartPr>
              <p14:xfrm>
                <a:off x="5297119" y="1043278"/>
                <a:ext cx="225000" cy="13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B96888E-D854-47D2-B9EE-5C45CDF1EA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88119" y="1034278"/>
                  <a:ext cx="242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05121DC-4EB4-4403-B62C-5CC6BDA81263}"/>
                    </a:ext>
                  </a:extLst>
                </p14:cNvPr>
                <p14:cNvContentPartPr/>
                <p14:nvPr/>
              </p14:nvContentPartPr>
              <p14:xfrm>
                <a:off x="5642359" y="1011238"/>
                <a:ext cx="121320" cy="193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05121DC-4EB4-4403-B62C-5CC6BDA812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33359" y="1002598"/>
                  <a:ext cx="13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065750E-C76A-4881-ACD0-3D3BA6AA0EFB}"/>
                    </a:ext>
                  </a:extLst>
                </p14:cNvPr>
                <p14:cNvContentPartPr/>
                <p14:nvPr/>
              </p14:nvContentPartPr>
              <p14:xfrm>
                <a:off x="5832439" y="1008718"/>
                <a:ext cx="364320" cy="174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065750E-C76A-4881-ACD0-3D3BA6AA0E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23799" y="1000078"/>
                  <a:ext cx="38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5D09064-F9D1-4CC2-8522-1B176951F870}"/>
                    </a:ext>
                  </a:extLst>
                </p14:cNvPr>
                <p14:cNvContentPartPr/>
                <p14:nvPr/>
              </p14:nvContentPartPr>
              <p14:xfrm>
                <a:off x="6262639" y="977758"/>
                <a:ext cx="294120" cy="223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5D09064-F9D1-4CC2-8522-1B176951F8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53999" y="969118"/>
                  <a:ext cx="311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1E1F400-E78F-4505-8742-66CAFCB6EFBB}"/>
                    </a:ext>
                  </a:extLst>
                </p14:cNvPr>
                <p14:cNvContentPartPr/>
                <p14:nvPr/>
              </p14:nvContentPartPr>
              <p14:xfrm>
                <a:off x="6708319" y="1204558"/>
                <a:ext cx="44280" cy="21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1E1F400-E78F-4505-8742-66CAFCB6EF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99679" y="1195558"/>
                  <a:ext cx="619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609C7-2DBA-40BF-8334-02B01DA32DB2}"/>
              </a:ext>
            </a:extLst>
          </p:cNvPr>
          <p:cNvGrpSpPr/>
          <p:nvPr/>
        </p:nvGrpSpPr>
        <p:grpSpPr>
          <a:xfrm>
            <a:off x="7018874" y="766384"/>
            <a:ext cx="2095560" cy="635760"/>
            <a:chOff x="7018874" y="766384"/>
            <a:chExt cx="209556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0A3195-5DE0-4097-A0B2-E7C67E6E2780}"/>
                    </a:ext>
                  </a:extLst>
                </p14:cNvPr>
                <p14:cNvContentPartPr/>
                <p14:nvPr/>
              </p14:nvContentPartPr>
              <p14:xfrm>
                <a:off x="7018874" y="874384"/>
                <a:ext cx="203040" cy="315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0A3195-5DE0-4097-A0B2-E7C67E6E27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10234" y="865384"/>
                  <a:ext cx="220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C1E865-979A-4164-9E22-E9A0F8CB8E61}"/>
                    </a:ext>
                  </a:extLst>
                </p14:cNvPr>
                <p14:cNvContentPartPr/>
                <p14:nvPr/>
              </p14:nvContentPartPr>
              <p14:xfrm>
                <a:off x="7249994" y="969784"/>
                <a:ext cx="145080" cy="233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C1E865-979A-4164-9E22-E9A0F8CB8E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41354" y="961144"/>
                  <a:ext cx="162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823035-E963-4B07-8F96-C17BD08A56BC}"/>
                    </a:ext>
                  </a:extLst>
                </p14:cNvPr>
                <p14:cNvContentPartPr/>
                <p14:nvPr/>
              </p14:nvContentPartPr>
              <p14:xfrm>
                <a:off x="7332074" y="825784"/>
                <a:ext cx="245520" cy="236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823035-E963-4B07-8F96-C17BD08A56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23434" y="816784"/>
                  <a:ext cx="263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EA5D1B-994C-4D56-BF65-3CAC7DAE0EB6}"/>
                    </a:ext>
                  </a:extLst>
                </p14:cNvPr>
                <p14:cNvContentPartPr/>
                <p14:nvPr/>
              </p14:nvContentPartPr>
              <p14:xfrm>
                <a:off x="7495514" y="991384"/>
                <a:ext cx="169200" cy="158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EA5D1B-994C-4D56-BF65-3CAC7DAE0E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86874" y="982744"/>
                  <a:ext cx="186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C479A6-3572-4418-957E-0A7C0AD495CD}"/>
                    </a:ext>
                  </a:extLst>
                </p14:cNvPr>
                <p14:cNvContentPartPr/>
                <p14:nvPr/>
              </p14:nvContentPartPr>
              <p14:xfrm>
                <a:off x="7644554" y="1022344"/>
                <a:ext cx="168840" cy="172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C479A6-3572-4418-957E-0A7C0AD495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35554" y="1013704"/>
                  <a:ext cx="18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2BF8EA-3BFD-4C5E-A2E6-F581039AA1D2}"/>
                    </a:ext>
                  </a:extLst>
                </p14:cNvPr>
                <p14:cNvContentPartPr/>
                <p14:nvPr/>
              </p14:nvContentPartPr>
              <p14:xfrm>
                <a:off x="7890794" y="1017304"/>
                <a:ext cx="150840" cy="143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2BF8EA-3BFD-4C5E-A2E6-F581039AA1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81794" y="1008304"/>
                  <a:ext cx="168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A1A214-8A02-4B32-BA7B-8601015F8898}"/>
                    </a:ext>
                  </a:extLst>
                </p14:cNvPr>
                <p14:cNvContentPartPr/>
                <p14:nvPr/>
              </p14:nvContentPartPr>
              <p14:xfrm>
                <a:off x="8031554" y="1062304"/>
                <a:ext cx="92160" cy="106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A1A214-8A02-4B32-BA7B-8601015F88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22554" y="1053664"/>
                  <a:ext cx="109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F5D8E8-BF5F-48FD-9E3E-B4841653D902}"/>
                    </a:ext>
                  </a:extLst>
                </p14:cNvPr>
                <p14:cNvContentPartPr/>
                <p14:nvPr/>
              </p14:nvContentPartPr>
              <p14:xfrm>
                <a:off x="8179514" y="940984"/>
                <a:ext cx="8280" cy="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F5D8E8-BF5F-48FD-9E3E-B4841653D9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70514" y="93198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64A389-82B3-487D-A65A-BF3377B73E2B}"/>
                    </a:ext>
                  </a:extLst>
                </p14:cNvPr>
                <p14:cNvContentPartPr/>
                <p14:nvPr/>
              </p14:nvContentPartPr>
              <p14:xfrm>
                <a:off x="8185274" y="1036384"/>
                <a:ext cx="111960" cy="146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64A389-82B3-487D-A65A-BF3377B73E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76274" y="1027384"/>
                  <a:ext cx="129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77D4B2-655F-47C2-AB61-AA0D99CF5DC4}"/>
                    </a:ext>
                  </a:extLst>
                </p14:cNvPr>
                <p14:cNvContentPartPr/>
                <p14:nvPr/>
              </p14:nvContentPartPr>
              <p14:xfrm>
                <a:off x="8368154" y="1008664"/>
                <a:ext cx="132120" cy="17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77D4B2-655F-47C2-AB61-AA0D99CF5D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59154" y="1000024"/>
                  <a:ext cx="149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02DDC2-3D1F-459C-B841-A80182EBCE28}"/>
                    </a:ext>
                  </a:extLst>
                </p14:cNvPr>
                <p14:cNvContentPartPr/>
                <p14:nvPr/>
              </p14:nvContentPartPr>
              <p14:xfrm>
                <a:off x="8544554" y="993904"/>
                <a:ext cx="138600" cy="185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02DDC2-3D1F-459C-B841-A80182EBCE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35914" y="984904"/>
                  <a:ext cx="156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AC53E9-6B0F-4443-9B2F-C926086CBBCA}"/>
                    </a:ext>
                  </a:extLst>
                </p14:cNvPr>
                <p14:cNvContentPartPr/>
                <p14:nvPr/>
              </p14:nvContentPartPr>
              <p14:xfrm>
                <a:off x="8790074" y="766384"/>
                <a:ext cx="229680" cy="399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AC53E9-6B0F-4443-9B2F-C926086CBB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1434" y="757384"/>
                  <a:ext cx="247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9BE539-88E5-41BD-9219-79BC398DDF1F}"/>
                    </a:ext>
                  </a:extLst>
                </p14:cNvPr>
                <p14:cNvContentPartPr/>
                <p14:nvPr/>
              </p14:nvContentPartPr>
              <p14:xfrm>
                <a:off x="8909234" y="968704"/>
                <a:ext cx="205200" cy="43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9BE539-88E5-41BD-9219-79BC398DDF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00234" y="959704"/>
                  <a:ext cx="2228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79D41C-1E8E-4F68-8FAF-488E6457AA82}"/>
              </a:ext>
            </a:extLst>
          </p:cNvPr>
          <p:cNvGrpSpPr/>
          <p:nvPr/>
        </p:nvGrpSpPr>
        <p:grpSpPr>
          <a:xfrm>
            <a:off x="9414674" y="777184"/>
            <a:ext cx="1570680" cy="533520"/>
            <a:chOff x="9414674" y="777184"/>
            <a:chExt cx="157068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B7A208-FBAA-4FBE-A6AF-B89438323836}"/>
                    </a:ext>
                  </a:extLst>
                </p14:cNvPr>
                <p14:cNvContentPartPr/>
                <p14:nvPr/>
              </p14:nvContentPartPr>
              <p14:xfrm>
                <a:off x="9414674" y="964024"/>
                <a:ext cx="159840" cy="18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B7A208-FBAA-4FBE-A6AF-B894383238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06034" y="955384"/>
                  <a:ext cx="17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DBB456-4365-405A-BAA2-0E151F892E47}"/>
                    </a:ext>
                  </a:extLst>
                </p14:cNvPr>
                <p14:cNvContentPartPr/>
                <p14:nvPr/>
              </p14:nvContentPartPr>
              <p14:xfrm>
                <a:off x="9579554" y="1052584"/>
                <a:ext cx="96840" cy="85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DBB456-4365-405A-BAA2-0E151F892E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70554" y="1043944"/>
                  <a:ext cx="114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76DCEB-0DB7-4633-AF11-DAE80BABB812}"/>
                    </a:ext>
                  </a:extLst>
                </p14:cNvPr>
                <p14:cNvContentPartPr/>
                <p14:nvPr/>
              </p14:nvContentPartPr>
              <p14:xfrm>
                <a:off x="9795914" y="1000744"/>
                <a:ext cx="167760" cy="158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76DCEB-0DB7-4633-AF11-DAE80BABB8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7274" y="992104"/>
                  <a:ext cx="185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D5CA14-8AB3-4A63-B981-DDC308425E47}"/>
                    </a:ext>
                  </a:extLst>
                </p14:cNvPr>
                <p14:cNvContentPartPr/>
                <p14:nvPr/>
              </p14:nvContentPartPr>
              <p14:xfrm>
                <a:off x="10000754" y="1019824"/>
                <a:ext cx="136080" cy="10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D5CA14-8AB3-4A63-B981-DDC308425E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92114" y="1011184"/>
                  <a:ext cx="15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161D50-46C2-4798-9D51-B993A5FB6D1F}"/>
                    </a:ext>
                  </a:extLst>
                </p14:cNvPr>
                <p14:cNvContentPartPr/>
                <p14:nvPr/>
              </p14:nvContentPartPr>
              <p14:xfrm>
                <a:off x="10141154" y="1006864"/>
                <a:ext cx="199440" cy="18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161D50-46C2-4798-9D51-B993A5FB6D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32154" y="997864"/>
                  <a:ext cx="217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3E3A77-D238-4187-BA90-C7E1A60DC74F}"/>
                    </a:ext>
                  </a:extLst>
                </p14:cNvPr>
                <p14:cNvContentPartPr/>
                <p14:nvPr/>
              </p14:nvContentPartPr>
              <p14:xfrm>
                <a:off x="10293794" y="1011904"/>
                <a:ext cx="150840" cy="11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3E3A77-D238-4187-BA90-C7E1A60DC7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85154" y="1003264"/>
                  <a:ext cx="168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0209F7-96C2-4BE3-B334-4F204F59F005}"/>
                    </a:ext>
                  </a:extLst>
                </p14:cNvPr>
                <p14:cNvContentPartPr/>
                <p14:nvPr/>
              </p14:nvContentPartPr>
              <p14:xfrm>
                <a:off x="10484234" y="1001104"/>
                <a:ext cx="160200" cy="164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0209F7-96C2-4BE3-B334-4F204F59F00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75234" y="992464"/>
                  <a:ext cx="17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F08322-4868-42FE-BE5F-1F029DC9D7D7}"/>
                    </a:ext>
                  </a:extLst>
                </p14:cNvPr>
                <p14:cNvContentPartPr/>
                <p14:nvPr/>
              </p14:nvContentPartPr>
              <p14:xfrm>
                <a:off x="10571714" y="838024"/>
                <a:ext cx="230400" cy="32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F08322-4868-42FE-BE5F-1F029DC9D7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62714" y="829384"/>
                  <a:ext cx="248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121843-1264-4BA3-913A-D272357FC8D4}"/>
                    </a:ext>
                  </a:extLst>
                </p14:cNvPr>
                <p14:cNvContentPartPr/>
                <p14:nvPr/>
              </p14:nvContentPartPr>
              <p14:xfrm>
                <a:off x="10748114" y="777184"/>
                <a:ext cx="237240" cy="53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121843-1264-4BA3-913A-D272357FC8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39114" y="768544"/>
                  <a:ext cx="2548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546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384">
            <a:extLst>
              <a:ext uri="{FF2B5EF4-FFF2-40B4-BE49-F238E27FC236}">
                <a16:creationId xmlns:a16="http://schemas.microsoft.com/office/drawing/2014/main" id="{78D62B65-C32C-4C77-A18E-0094642E4A20}"/>
              </a:ext>
            </a:extLst>
          </p:cNvPr>
          <p:cNvGrpSpPr/>
          <p:nvPr/>
        </p:nvGrpSpPr>
        <p:grpSpPr>
          <a:xfrm>
            <a:off x="372679" y="141478"/>
            <a:ext cx="10463400" cy="1614600"/>
            <a:chOff x="372679" y="141478"/>
            <a:chExt cx="10463400" cy="16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084B9CB-5258-46AF-9B7D-872F6B30D9B7}"/>
                    </a:ext>
                  </a:extLst>
                </p14:cNvPr>
                <p14:cNvContentPartPr/>
                <p14:nvPr/>
              </p14:nvContentPartPr>
              <p14:xfrm>
                <a:off x="372679" y="299518"/>
                <a:ext cx="461880" cy="3747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084B9CB-5258-46AF-9B7D-872F6B30D9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679" y="290878"/>
                  <a:ext cx="479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679ED58-A776-4FB4-AE50-49741C3DD865}"/>
                    </a:ext>
                  </a:extLst>
                </p14:cNvPr>
                <p14:cNvContentPartPr/>
                <p14:nvPr/>
              </p14:nvContentPartPr>
              <p14:xfrm>
                <a:off x="793879" y="495718"/>
                <a:ext cx="255960" cy="1699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679ED58-A776-4FB4-AE50-49741C3DD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879" y="487078"/>
                  <a:ext cx="273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9DAF700-1742-4534-B17F-B94565ABFE60}"/>
                    </a:ext>
                  </a:extLst>
                </p14:cNvPr>
                <p14:cNvContentPartPr/>
                <p14:nvPr/>
              </p14:nvContentPartPr>
              <p14:xfrm>
                <a:off x="1175839" y="449278"/>
                <a:ext cx="147240" cy="217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9DAF700-1742-4534-B17F-B94565ABFE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7199" y="440638"/>
                  <a:ext cx="164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87C56B0-8EBC-450A-BD6C-17146C30CDA0}"/>
                    </a:ext>
                  </a:extLst>
                </p14:cNvPr>
                <p14:cNvContentPartPr/>
                <p14:nvPr/>
              </p14:nvContentPartPr>
              <p14:xfrm>
                <a:off x="1441519" y="487798"/>
                <a:ext cx="248760" cy="191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87C56B0-8EBC-450A-BD6C-17146C30CD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2879" y="479158"/>
                  <a:ext cx="266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98A5551-3119-4B5F-818F-8BCDC741968A}"/>
                    </a:ext>
                  </a:extLst>
                </p14:cNvPr>
                <p14:cNvContentPartPr/>
                <p14:nvPr/>
              </p14:nvContentPartPr>
              <p14:xfrm>
                <a:off x="2072959" y="465478"/>
                <a:ext cx="78480" cy="153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98A5551-3119-4B5F-818F-8BCDC74196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4319" y="456478"/>
                  <a:ext cx="9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D081C95-B6C5-4254-8D91-430F1A4B889E}"/>
                    </a:ext>
                  </a:extLst>
                </p14:cNvPr>
                <p14:cNvContentPartPr/>
                <p14:nvPr/>
              </p14:nvContentPartPr>
              <p14:xfrm>
                <a:off x="1909159" y="635038"/>
                <a:ext cx="346320" cy="403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D081C95-B6C5-4254-8D91-430F1A4B88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0519" y="626398"/>
                  <a:ext cx="363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8EE282E-2FBE-4A81-9F1E-16ECA1E60681}"/>
                    </a:ext>
                  </a:extLst>
                </p14:cNvPr>
                <p14:cNvContentPartPr/>
                <p14:nvPr/>
              </p14:nvContentPartPr>
              <p14:xfrm>
                <a:off x="1932559" y="392038"/>
                <a:ext cx="590760" cy="1184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8EE282E-2FBE-4A81-9F1E-16ECA1E606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3559" y="383038"/>
                  <a:ext cx="608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71A1EB2-44EC-4E72-A07C-FDCB83A433E6}"/>
                    </a:ext>
                  </a:extLst>
                </p14:cNvPr>
                <p14:cNvContentPartPr/>
                <p14:nvPr/>
              </p14:nvContentPartPr>
              <p14:xfrm>
                <a:off x="2692879" y="440278"/>
                <a:ext cx="22320" cy="17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71A1EB2-44EC-4E72-A07C-FDCB83A433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4239" y="431638"/>
                  <a:ext cx="39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790E30E-2BB5-4671-8DBD-05050430FFF2}"/>
                    </a:ext>
                  </a:extLst>
                </p14:cNvPr>
                <p14:cNvContentPartPr/>
                <p14:nvPr/>
              </p14:nvContentPartPr>
              <p14:xfrm>
                <a:off x="2580919" y="606958"/>
                <a:ext cx="68760" cy="67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790E30E-2BB5-4671-8DBD-05050430FF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1919" y="597958"/>
                  <a:ext cx="86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3C5F420-32CF-4679-9E16-909570431768}"/>
                    </a:ext>
                  </a:extLst>
                </p14:cNvPr>
                <p14:cNvContentPartPr/>
                <p14:nvPr/>
              </p14:nvContentPartPr>
              <p14:xfrm>
                <a:off x="3153679" y="355678"/>
                <a:ext cx="533520" cy="2534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3C5F420-32CF-4679-9E16-9095704317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4679" y="346678"/>
                  <a:ext cx="551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C87D6FA-A966-466A-9358-969C9F9FA19B}"/>
                    </a:ext>
                  </a:extLst>
                </p14:cNvPr>
                <p14:cNvContentPartPr/>
                <p14:nvPr/>
              </p14:nvContentPartPr>
              <p14:xfrm>
                <a:off x="4015159" y="454318"/>
                <a:ext cx="106200" cy="124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C87D6FA-A966-466A-9358-969C9F9FA1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6159" y="445678"/>
                  <a:ext cx="123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CAFC07B-236D-4216-B0BC-AE2879CEBD4A}"/>
                    </a:ext>
                  </a:extLst>
                </p14:cNvPr>
                <p14:cNvContentPartPr/>
                <p14:nvPr/>
              </p14:nvContentPartPr>
              <p14:xfrm>
                <a:off x="4173199" y="345958"/>
                <a:ext cx="7920" cy="11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CAFC07B-236D-4216-B0BC-AE2879CEBD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64559" y="337318"/>
                  <a:ext cx="2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34C115E-6A8B-4A6E-A526-BB1A5F466764}"/>
                    </a:ext>
                  </a:extLst>
                </p14:cNvPr>
                <p14:cNvContentPartPr/>
                <p14:nvPr/>
              </p14:nvContentPartPr>
              <p14:xfrm>
                <a:off x="4182919" y="372598"/>
                <a:ext cx="196920" cy="217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34C115E-6A8B-4A6E-A526-BB1A5F4667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3919" y="363958"/>
                  <a:ext cx="214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A6462C5-282C-43F8-8DC8-3C8D74924EA1}"/>
                    </a:ext>
                  </a:extLst>
                </p14:cNvPr>
                <p14:cNvContentPartPr/>
                <p14:nvPr/>
              </p14:nvContentPartPr>
              <p14:xfrm>
                <a:off x="4657759" y="251998"/>
                <a:ext cx="187920" cy="294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A6462C5-282C-43F8-8DC8-3C8D74924E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48759" y="242998"/>
                  <a:ext cx="205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8527B1B-FCDD-46C6-90DF-1B4FF1CD26E3}"/>
                    </a:ext>
                  </a:extLst>
                </p14:cNvPr>
                <p14:cNvContentPartPr/>
                <p14:nvPr/>
              </p14:nvContentPartPr>
              <p14:xfrm>
                <a:off x="4716079" y="286918"/>
                <a:ext cx="301320" cy="1504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8527B1B-FCDD-46C6-90DF-1B4FF1CD26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7079" y="277918"/>
                  <a:ext cx="318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5681CD1-95ED-4389-AB8B-7AC8EA2DF547}"/>
                    </a:ext>
                  </a:extLst>
                </p14:cNvPr>
                <p14:cNvContentPartPr/>
                <p14:nvPr/>
              </p14:nvContentPartPr>
              <p14:xfrm>
                <a:off x="4668199" y="458278"/>
                <a:ext cx="169200" cy="29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5681CD1-95ED-4389-AB8B-7AC8EA2DF54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9559" y="449638"/>
                  <a:ext cx="186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80B82BD-889E-4C91-AB25-0D976273EF1C}"/>
                    </a:ext>
                  </a:extLst>
                </p14:cNvPr>
                <p14:cNvContentPartPr/>
                <p14:nvPr/>
              </p14:nvContentPartPr>
              <p14:xfrm>
                <a:off x="4993999" y="398878"/>
                <a:ext cx="204840" cy="138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80B82BD-889E-4C91-AB25-0D976273EF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5359" y="390238"/>
                  <a:ext cx="222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88D0B3D-849E-48CA-BD80-75D90D66D5FB}"/>
                    </a:ext>
                  </a:extLst>
                </p14:cNvPr>
                <p14:cNvContentPartPr/>
                <p14:nvPr/>
              </p14:nvContentPartPr>
              <p14:xfrm>
                <a:off x="5279119" y="421198"/>
                <a:ext cx="120960" cy="114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88D0B3D-849E-48CA-BD80-75D90D66D5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0479" y="412558"/>
                  <a:ext cx="138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F4E9815-01A1-40FE-85B1-ABB45924D7D0}"/>
                    </a:ext>
                  </a:extLst>
                </p14:cNvPr>
                <p14:cNvContentPartPr/>
                <p14:nvPr/>
              </p14:nvContentPartPr>
              <p14:xfrm>
                <a:off x="5519599" y="406798"/>
                <a:ext cx="274320" cy="96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F4E9815-01A1-40FE-85B1-ABB45924D7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10599" y="397798"/>
                  <a:ext cx="29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6EE790C-99CA-4DCA-852F-88B1B186EA3D}"/>
                    </a:ext>
                  </a:extLst>
                </p14:cNvPr>
                <p14:cNvContentPartPr/>
                <p14:nvPr/>
              </p14:nvContentPartPr>
              <p14:xfrm>
                <a:off x="5859079" y="379798"/>
                <a:ext cx="314280" cy="1558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6EE790C-99CA-4DCA-852F-88B1B186EA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0079" y="371158"/>
                  <a:ext cx="331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F410676-AB4F-49FA-8DC1-4677342F7E65}"/>
                    </a:ext>
                  </a:extLst>
                </p14:cNvPr>
                <p14:cNvContentPartPr/>
                <p14:nvPr/>
              </p14:nvContentPartPr>
              <p14:xfrm>
                <a:off x="6434359" y="577078"/>
                <a:ext cx="8640" cy="10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F410676-AB4F-49FA-8DC1-4677342F7E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25359" y="568078"/>
                  <a:ext cx="2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5F980F7-0C3B-43BF-848F-E07BB236C80B}"/>
                    </a:ext>
                  </a:extLst>
                </p14:cNvPr>
                <p14:cNvContentPartPr/>
                <p14:nvPr/>
              </p14:nvContentPartPr>
              <p14:xfrm>
                <a:off x="6822799" y="368998"/>
                <a:ext cx="144360" cy="169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5F980F7-0C3B-43BF-848F-E07BB236C8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3799" y="360358"/>
                  <a:ext cx="16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13A6C7C-0B99-4C98-A026-189417A55486}"/>
                    </a:ext>
                  </a:extLst>
                </p14:cNvPr>
                <p14:cNvContentPartPr/>
                <p14:nvPr/>
              </p14:nvContentPartPr>
              <p14:xfrm>
                <a:off x="6638479" y="557278"/>
                <a:ext cx="434520" cy="432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13A6C7C-0B99-4C98-A026-189417A554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9479" y="548278"/>
                  <a:ext cx="452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8877B56-3791-4EB3-B3F9-EE2F9F648199}"/>
                    </a:ext>
                  </a:extLst>
                </p14:cNvPr>
                <p14:cNvContentPartPr/>
                <p14:nvPr/>
              </p14:nvContentPartPr>
              <p14:xfrm>
                <a:off x="6701119" y="328678"/>
                <a:ext cx="502200" cy="48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8877B56-3791-4EB3-B3F9-EE2F9F6481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92119" y="320038"/>
                  <a:ext cx="519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C80A557-8EFB-4919-9D86-6ABC1E5B87C8}"/>
                    </a:ext>
                  </a:extLst>
                </p14:cNvPr>
                <p14:cNvContentPartPr/>
                <p14:nvPr/>
              </p14:nvContentPartPr>
              <p14:xfrm>
                <a:off x="7214839" y="402478"/>
                <a:ext cx="250920" cy="1404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C80A557-8EFB-4919-9D86-6ABC1E5B87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06199" y="393478"/>
                  <a:ext cx="26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348F3EA-E650-4CBE-BB30-E9A758D79E58}"/>
                    </a:ext>
                  </a:extLst>
                </p14:cNvPr>
                <p14:cNvContentPartPr/>
                <p14:nvPr/>
              </p14:nvContentPartPr>
              <p14:xfrm>
                <a:off x="7913959" y="164158"/>
                <a:ext cx="290160" cy="4269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348F3EA-E650-4CBE-BB30-E9A758D79E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04959" y="155518"/>
                  <a:ext cx="3078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7DFB579-9808-476A-A64D-0463B9C8B176}"/>
                    </a:ext>
                  </a:extLst>
                </p14:cNvPr>
                <p14:cNvContentPartPr/>
                <p14:nvPr/>
              </p14:nvContentPartPr>
              <p14:xfrm>
                <a:off x="7825759" y="331558"/>
                <a:ext cx="420480" cy="565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7DFB579-9808-476A-A64D-0463B9C8B1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119" y="322558"/>
                  <a:ext cx="438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07AEC0A-D9FE-4191-ADB9-C459B347C501}"/>
                    </a:ext>
                  </a:extLst>
                </p14:cNvPr>
                <p14:cNvContentPartPr/>
                <p14:nvPr/>
              </p14:nvContentPartPr>
              <p14:xfrm>
                <a:off x="8166319" y="141478"/>
                <a:ext cx="307800" cy="398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07AEC0A-D9FE-4191-ADB9-C459B347C5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7679" y="132478"/>
                  <a:ext cx="325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7FBD462-186E-427F-8B2C-A526B6E0AA61}"/>
                    </a:ext>
                  </a:extLst>
                </p14:cNvPr>
                <p14:cNvContentPartPr/>
                <p14:nvPr/>
              </p14:nvContentPartPr>
              <p14:xfrm>
                <a:off x="8445679" y="408598"/>
                <a:ext cx="95400" cy="126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7FBD462-186E-427F-8B2C-A526B6E0AA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36679" y="399598"/>
                  <a:ext cx="113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2469E88-C6A9-49C8-8D38-C4438E718029}"/>
                    </a:ext>
                  </a:extLst>
                </p14:cNvPr>
                <p14:cNvContentPartPr/>
                <p14:nvPr/>
              </p14:nvContentPartPr>
              <p14:xfrm>
                <a:off x="8646919" y="316798"/>
                <a:ext cx="208800" cy="212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2469E88-C6A9-49C8-8D38-C4438E7180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37919" y="308158"/>
                  <a:ext cx="226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FC191D2-BB3E-4668-84A9-40FE2F38A763}"/>
                    </a:ext>
                  </a:extLst>
                </p14:cNvPr>
                <p14:cNvContentPartPr/>
                <p14:nvPr/>
              </p14:nvContentPartPr>
              <p14:xfrm>
                <a:off x="9160999" y="353158"/>
                <a:ext cx="202320" cy="169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FC191D2-BB3E-4668-84A9-40FE2F38A7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51999" y="344158"/>
                  <a:ext cx="219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F16EE50-BEB3-4964-A699-B30CC531167D}"/>
                    </a:ext>
                  </a:extLst>
                </p14:cNvPr>
                <p14:cNvContentPartPr/>
                <p14:nvPr/>
              </p14:nvContentPartPr>
              <p14:xfrm>
                <a:off x="9400759" y="383758"/>
                <a:ext cx="166320" cy="1105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F16EE50-BEB3-4964-A699-B30CC53116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2119" y="374758"/>
                  <a:ext cx="183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7903ACA-ACFF-457F-9EF1-D980F65B2265}"/>
                    </a:ext>
                  </a:extLst>
                </p14:cNvPr>
                <p14:cNvContentPartPr/>
                <p14:nvPr/>
              </p14:nvContentPartPr>
              <p14:xfrm>
                <a:off x="9673639" y="302038"/>
                <a:ext cx="161640" cy="211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7903ACA-ACFF-457F-9EF1-D980F65B22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64999" y="293398"/>
                  <a:ext cx="179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5A0EC47-C076-4920-989F-D7E3CA40FF89}"/>
                    </a:ext>
                  </a:extLst>
                </p14:cNvPr>
                <p14:cNvContentPartPr/>
                <p14:nvPr/>
              </p14:nvContentPartPr>
              <p14:xfrm>
                <a:off x="9904759" y="309958"/>
                <a:ext cx="292320" cy="236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5A0EC47-C076-4920-989F-D7E3CA40FF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95759" y="301318"/>
                  <a:ext cx="309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4827030-5950-4FBB-8A9C-D66604F29281}"/>
                    </a:ext>
                  </a:extLst>
                </p14:cNvPr>
                <p14:cNvContentPartPr/>
                <p14:nvPr/>
              </p14:nvContentPartPr>
              <p14:xfrm>
                <a:off x="10229119" y="578878"/>
                <a:ext cx="146160" cy="2203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4827030-5950-4FBB-8A9C-D66604F292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20119" y="570238"/>
                  <a:ext cx="163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DA72E3B-3D3D-466B-AF13-9C52FBD55DEB}"/>
                    </a:ext>
                  </a:extLst>
                </p14:cNvPr>
                <p14:cNvContentPartPr/>
                <p14:nvPr/>
              </p14:nvContentPartPr>
              <p14:xfrm>
                <a:off x="523879" y="1062718"/>
                <a:ext cx="328680" cy="285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DA72E3B-3D3D-466B-AF13-9C52FBD55D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5239" y="1054078"/>
                  <a:ext cx="346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B170A3E-572A-4B0D-8450-B60B5405FC41}"/>
                    </a:ext>
                  </a:extLst>
                </p14:cNvPr>
                <p14:cNvContentPartPr/>
                <p14:nvPr/>
              </p14:nvContentPartPr>
              <p14:xfrm>
                <a:off x="911599" y="1106998"/>
                <a:ext cx="229680" cy="235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B170A3E-572A-4B0D-8450-B60B5405FC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2599" y="1098358"/>
                  <a:ext cx="247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201EBC0-0B89-406B-B3F3-59E5CFA6D1FA}"/>
                    </a:ext>
                  </a:extLst>
                </p14:cNvPr>
                <p14:cNvContentPartPr/>
                <p14:nvPr/>
              </p14:nvContentPartPr>
              <p14:xfrm>
                <a:off x="1062799" y="1191238"/>
                <a:ext cx="257400" cy="564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201EBC0-0B89-406B-B3F3-59E5CFA6D1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4159" y="1182238"/>
                  <a:ext cx="2750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D3E4EC2-1960-44A6-855B-EEE74428D775}"/>
                    </a:ext>
                  </a:extLst>
                </p14:cNvPr>
                <p14:cNvContentPartPr/>
                <p14:nvPr/>
              </p14:nvContentPartPr>
              <p14:xfrm>
                <a:off x="1349719" y="1001158"/>
                <a:ext cx="72360" cy="565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D3E4EC2-1960-44A6-855B-EEE74428D7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1079" y="992158"/>
                  <a:ext cx="90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69B7A4C-8BCA-49DD-8A3E-380B65F84ECA}"/>
                    </a:ext>
                  </a:extLst>
                </p14:cNvPr>
                <p14:cNvContentPartPr/>
                <p14:nvPr/>
              </p14:nvContentPartPr>
              <p14:xfrm>
                <a:off x="1408399" y="1113118"/>
                <a:ext cx="235800" cy="2102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69B7A4C-8BCA-49DD-8A3E-380B65F84E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99759" y="1104478"/>
                  <a:ext cx="25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416E90D-FF22-4E30-AB5A-921402C68E00}"/>
                    </a:ext>
                  </a:extLst>
                </p14:cNvPr>
                <p14:cNvContentPartPr/>
                <p14:nvPr/>
              </p14:nvContentPartPr>
              <p14:xfrm>
                <a:off x="1684879" y="867238"/>
                <a:ext cx="601560" cy="4683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416E90D-FF22-4E30-AB5A-921402C68E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76239" y="858238"/>
                  <a:ext cx="6192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331C9A4-E57F-4DA5-B263-9F2C0930CE3E}"/>
                    </a:ext>
                  </a:extLst>
                </p14:cNvPr>
                <p14:cNvContentPartPr/>
                <p14:nvPr/>
              </p14:nvContentPartPr>
              <p14:xfrm>
                <a:off x="1961359" y="1054078"/>
                <a:ext cx="402840" cy="1047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331C9A4-E57F-4DA5-B263-9F2C0930CE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2719" y="1045078"/>
                  <a:ext cx="420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2505944-9F18-4F53-B5E6-67162039256E}"/>
                    </a:ext>
                  </a:extLst>
                </p14:cNvPr>
                <p14:cNvContentPartPr/>
                <p14:nvPr/>
              </p14:nvContentPartPr>
              <p14:xfrm>
                <a:off x="2644639" y="1162438"/>
                <a:ext cx="100080" cy="149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2505944-9F18-4F53-B5E6-6716203925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5639" y="1153438"/>
                  <a:ext cx="117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84B1DB79-3660-41D6-8D2A-CC482C9AFF06}"/>
                    </a:ext>
                  </a:extLst>
                </p14:cNvPr>
                <p14:cNvContentPartPr/>
                <p14:nvPr/>
              </p14:nvContentPartPr>
              <p14:xfrm>
                <a:off x="2846239" y="976318"/>
                <a:ext cx="9360" cy="129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84B1DB79-3660-41D6-8D2A-CC482C9AFF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37239" y="967318"/>
                  <a:ext cx="27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1F62F70-9B09-4A5A-B0FD-5570DAEEDF56}"/>
                    </a:ext>
                  </a:extLst>
                </p14:cNvPr>
                <p14:cNvContentPartPr/>
                <p14:nvPr/>
              </p14:nvContentPartPr>
              <p14:xfrm>
                <a:off x="2871079" y="649078"/>
                <a:ext cx="486720" cy="645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1F62F70-9B09-4A5A-B0FD-5570DAEEDF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62079" y="640078"/>
                  <a:ext cx="50436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ECD4779-4903-4296-B540-9424F66A3B6E}"/>
                    </a:ext>
                  </a:extLst>
                </p14:cNvPr>
                <p14:cNvContentPartPr/>
                <p14:nvPr/>
              </p14:nvContentPartPr>
              <p14:xfrm>
                <a:off x="2839039" y="1059478"/>
                <a:ext cx="361440" cy="1076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ECD4779-4903-4296-B540-9424F66A3B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0399" y="1050838"/>
                  <a:ext cx="379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33EAE6A-9271-4F90-9295-A4C680800E86}"/>
                    </a:ext>
                  </a:extLst>
                </p14:cNvPr>
                <p14:cNvContentPartPr/>
                <p14:nvPr/>
              </p14:nvContentPartPr>
              <p14:xfrm>
                <a:off x="3655519" y="973798"/>
                <a:ext cx="142920" cy="2185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33EAE6A-9271-4F90-9295-A4C680800E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46879" y="965158"/>
                  <a:ext cx="160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60AEB7A-AAB0-4C2C-BFE6-A1A7E3E8EB70}"/>
                    </a:ext>
                  </a:extLst>
                </p14:cNvPr>
                <p14:cNvContentPartPr/>
                <p14:nvPr/>
              </p14:nvContentPartPr>
              <p14:xfrm>
                <a:off x="3770719" y="784798"/>
                <a:ext cx="287280" cy="235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60AEB7A-AAB0-4C2C-BFE6-A1A7E3E8EB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61719" y="776158"/>
                  <a:ext cx="30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4BE8CB7-2E89-469D-BC19-9103A900AC56}"/>
                    </a:ext>
                  </a:extLst>
                </p14:cNvPr>
                <p14:cNvContentPartPr/>
                <p14:nvPr/>
              </p14:nvContentPartPr>
              <p14:xfrm>
                <a:off x="4084279" y="848518"/>
                <a:ext cx="207720" cy="181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4BE8CB7-2E89-469D-BC19-9103A900AC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75639" y="839518"/>
                  <a:ext cx="225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41BCA53-1962-4FE9-883B-71F01E5814AF}"/>
                    </a:ext>
                  </a:extLst>
                </p14:cNvPr>
                <p14:cNvContentPartPr/>
                <p14:nvPr/>
              </p14:nvContentPartPr>
              <p14:xfrm>
                <a:off x="4020199" y="1083238"/>
                <a:ext cx="246600" cy="45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41BCA53-1962-4FE9-883B-71F01E5814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1559" y="1074598"/>
                  <a:ext cx="264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A91E410-0E71-4098-B3AF-8FB4F6F9D465}"/>
                    </a:ext>
                  </a:extLst>
                </p14:cNvPr>
                <p14:cNvContentPartPr/>
                <p14:nvPr/>
              </p14:nvContentPartPr>
              <p14:xfrm>
                <a:off x="4463719" y="880558"/>
                <a:ext cx="455040" cy="225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A91E410-0E71-4098-B3AF-8FB4F6F9D4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54719" y="871558"/>
                  <a:ext cx="472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D7094CA-57E7-4F5B-8609-B1D6CB62B3D0}"/>
                    </a:ext>
                  </a:extLst>
                </p14:cNvPr>
                <p14:cNvContentPartPr/>
                <p14:nvPr/>
              </p14:nvContentPartPr>
              <p14:xfrm>
                <a:off x="5311159" y="957958"/>
                <a:ext cx="250920" cy="1843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D7094CA-57E7-4F5B-8609-B1D6CB62B3D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02159" y="948958"/>
                  <a:ext cx="268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D0529C7-0955-4FF9-BD25-D418A82D0D06}"/>
                    </a:ext>
                  </a:extLst>
                </p14:cNvPr>
                <p14:cNvContentPartPr/>
                <p14:nvPr/>
              </p14:nvContentPartPr>
              <p14:xfrm>
                <a:off x="5557399" y="984958"/>
                <a:ext cx="177480" cy="109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D0529C7-0955-4FF9-BD25-D418A82D0D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48759" y="976318"/>
                  <a:ext cx="195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0422E83-AF9C-4380-AED8-0812F58456B6}"/>
                    </a:ext>
                  </a:extLst>
                </p14:cNvPr>
                <p14:cNvContentPartPr/>
                <p14:nvPr/>
              </p14:nvContentPartPr>
              <p14:xfrm>
                <a:off x="5829199" y="971638"/>
                <a:ext cx="199080" cy="119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0422E83-AF9C-4380-AED8-0812F58456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20199" y="962638"/>
                  <a:ext cx="216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7DE14BBA-81EA-4130-BA9F-BC8DAB2DEB35}"/>
                    </a:ext>
                  </a:extLst>
                </p14:cNvPr>
                <p14:cNvContentPartPr/>
                <p14:nvPr/>
              </p14:nvContentPartPr>
              <p14:xfrm>
                <a:off x="5986159" y="785518"/>
                <a:ext cx="191520" cy="2530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7DE14BBA-81EA-4130-BA9F-BC8DAB2DEB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77159" y="776518"/>
                  <a:ext cx="209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7EBE2E0-5B4A-4C54-BDCB-1F7A0CA18613}"/>
                    </a:ext>
                  </a:extLst>
                </p14:cNvPr>
                <p14:cNvContentPartPr/>
                <p14:nvPr/>
              </p14:nvContentPartPr>
              <p14:xfrm>
                <a:off x="6417799" y="679678"/>
                <a:ext cx="415440" cy="4946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7EBE2E0-5B4A-4C54-BDCB-1F7A0CA186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08799" y="670678"/>
                  <a:ext cx="433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EB6C24B-4E20-4E74-BD7E-D184B258D534}"/>
                    </a:ext>
                  </a:extLst>
                </p14:cNvPr>
                <p14:cNvContentPartPr/>
                <p14:nvPr/>
              </p14:nvContentPartPr>
              <p14:xfrm>
                <a:off x="6404119" y="939958"/>
                <a:ext cx="342360" cy="92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EB6C24B-4E20-4E74-BD7E-D184B258D5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5479" y="930958"/>
                  <a:ext cx="360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B0C1394-01C4-4C7B-A6E1-1EECAAC5BE39}"/>
                    </a:ext>
                  </a:extLst>
                </p14:cNvPr>
                <p14:cNvContentPartPr/>
                <p14:nvPr/>
              </p14:nvContentPartPr>
              <p14:xfrm>
                <a:off x="6706519" y="989998"/>
                <a:ext cx="182160" cy="124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B0C1394-01C4-4C7B-A6E1-1EECAAC5BE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7519" y="980998"/>
                  <a:ext cx="199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3D14D248-7A99-4DB0-9BAE-5EB45660EAE1}"/>
                    </a:ext>
                  </a:extLst>
                </p14:cNvPr>
                <p14:cNvContentPartPr/>
                <p14:nvPr/>
              </p14:nvContentPartPr>
              <p14:xfrm>
                <a:off x="6983359" y="978838"/>
                <a:ext cx="90360" cy="117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3D14D248-7A99-4DB0-9BAE-5EB45660EA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4359" y="969838"/>
                  <a:ext cx="108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4FED74F-7603-466A-851D-3291BCE19CC9}"/>
                    </a:ext>
                  </a:extLst>
                </p14:cNvPr>
                <p14:cNvContentPartPr/>
                <p14:nvPr/>
              </p14:nvContentPartPr>
              <p14:xfrm>
                <a:off x="7221319" y="740878"/>
                <a:ext cx="259920" cy="3556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4FED74F-7603-466A-851D-3291BCE19C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12319" y="731878"/>
                  <a:ext cx="277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AD1C0FF-DC25-464E-AC13-C49D63FE23B9}"/>
                    </a:ext>
                  </a:extLst>
                </p14:cNvPr>
                <p14:cNvContentPartPr/>
                <p14:nvPr/>
              </p14:nvContentPartPr>
              <p14:xfrm>
                <a:off x="7665199" y="721798"/>
                <a:ext cx="286560" cy="370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AD1C0FF-DC25-464E-AC13-C49D63FE23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56199" y="712798"/>
                  <a:ext cx="304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3199C51-B89E-428C-959C-B0272AFC2D6A}"/>
                    </a:ext>
                  </a:extLst>
                </p14:cNvPr>
                <p14:cNvContentPartPr/>
                <p14:nvPr/>
              </p14:nvContentPartPr>
              <p14:xfrm>
                <a:off x="7616599" y="933478"/>
                <a:ext cx="334440" cy="370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3199C51-B89E-428C-959C-B0272AFC2D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07959" y="924838"/>
                  <a:ext cx="352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8750757-7D0A-44D5-8E8E-5A50F9A63F40}"/>
                    </a:ext>
                  </a:extLst>
                </p14:cNvPr>
                <p14:cNvContentPartPr/>
                <p14:nvPr/>
              </p14:nvContentPartPr>
              <p14:xfrm>
                <a:off x="7911799" y="998638"/>
                <a:ext cx="129960" cy="108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8750757-7D0A-44D5-8E8E-5A50F9A63F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159" y="989638"/>
                  <a:ext cx="147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37304D93-F974-4BD3-823D-0E40DE98F503}"/>
                    </a:ext>
                  </a:extLst>
                </p14:cNvPr>
                <p14:cNvContentPartPr/>
                <p14:nvPr/>
              </p14:nvContentPartPr>
              <p14:xfrm>
                <a:off x="8348839" y="894958"/>
                <a:ext cx="276480" cy="202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37304D93-F974-4BD3-823D-0E40DE98F5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40199" y="885958"/>
                  <a:ext cx="294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498C67-20BB-4199-A086-A11060523612}"/>
                    </a:ext>
                  </a:extLst>
                </p14:cNvPr>
                <p14:cNvContentPartPr/>
                <p14:nvPr/>
              </p14:nvContentPartPr>
              <p14:xfrm>
                <a:off x="8584999" y="943918"/>
                <a:ext cx="183600" cy="1472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498C67-20BB-4199-A086-A110605236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6359" y="934918"/>
                  <a:ext cx="201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888A596-BFA8-445C-B2A4-5712FAB098CB}"/>
                    </a:ext>
                  </a:extLst>
                </p14:cNvPr>
                <p14:cNvContentPartPr/>
                <p14:nvPr/>
              </p14:nvContentPartPr>
              <p14:xfrm>
                <a:off x="8623519" y="978118"/>
                <a:ext cx="303480" cy="523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888A596-BFA8-445C-B2A4-5712FAB098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14879" y="969478"/>
                  <a:ext cx="3211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739DEBB-7C3D-4234-8D50-1A718A4E0ACD}"/>
                    </a:ext>
                  </a:extLst>
                </p14:cNvPr>
                <p14:cNvContentPartPr/>
                <p14:nvPr/>
              </p14:nvContentPartPr>
              <p14:xfrm>
                <a:off x="9001879" y="824398"/>
                <a:ext cx="13680" cy="66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739DEBB-7C3D-4234-8D50-1A718A4E0A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93239" y="815758"/>
                  <a:ext cx="31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81BDEE4-6348-4E6C-BB4C-CBE8130AA4B6}"/>
                    </a:ext>
                  </a:extLst>
                </p14:cNvPr>
                <p14:cNvContentPartPr/>
                <p14:nvPr/>
              </p14:nvContentPartPr>
              <p14:xfrm>
                <a:off x="9020959" y="950758"/>
                <a:ext cx="196920" cy="147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81BDEE4-6348-4E6C-BB4C-CBE8130AA4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2319" y="942118"/>
                  <a:ext cx="214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5BDF969-9509-4691-8FC8-363466FA774F}"/>
                    </a:ext>
                  </a:extLst>
                </p14:cNvPr>
                <p14:cNvContentPartPr/>
                <p14:nvPr/>
              </p14:nvContentPartPr>
              <p14:xfrm>
                <a:off x="9273319" y="972358"/>
                <a:ext cx="185760" cy="154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5BDF969-9509-4691-8FC8-363466FA77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64319" y="963718"/>
                  <a:ext cx="203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06C4790-8036-48D6-B5D6-2AE0F9A73FFA}"/>
                    </a:ext>
                  </a:extLst>
                </p14:cNvPr>
                <p14:cNvContentPartPr/>
                <p14:nvPr/>
              </p14:nvContentPartPr>
              <p14:xfrm>
                <a:off x="9509839" y="746638"/>
                <a:ext cx="406440" cy="406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06C4790-8036-48D6-B5D6-2AE0F9A73F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00839" y="737638"/>
                  <a:ext cx="424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75330EB-3C1F-42A8-8FCC-032A63A490D4}"/>
                    </a:ext>
                  </a:extLst>
                </p14:cNvPr>
                <p14:cNvContentPartPr/>
                <p14:nvPr/>
              </p14:nvContentPartPr>
              <p14:xfrm>
                <a:off x="10033279" y="1003678"/>
                <a:ext cx="71280" cy="864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75330EB-3C1F-42A8-8FCC-032A63A490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24279" y="994678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50D74DC4-92B5-463A-8E02-CF77A736B056}"/>
                    </a:ext>
                  </a:extLst>
                </p14:cNvPr>
                <p14:cNvContentPartPr/>
                <p14:nvPr/>
              </p14:nvContentPartPr>
              <p14:xfrm>
                <a:off x="10359799" y="594358"/>
                <a:ext cx="476280" cy="576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50D74DC4-92B5-463A-8E02-CF77A736B0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50799" y="585358"/>
                  <a:ext cx="4939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3EDC43E-2701-4D30-B9FE-348F44E5E696}"/>
                    </a:ext>
                  </a:extLst>
                </p14:cNvPr>
                <p14:cNvContentPartPr/>
                <p14:nvPr/>
              </p14:nvContentPartPr>
              <p14:xfrm>
                <a:off x="10365199" y="977398"/>
                <a:ext cx="314280" cy="277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3EDC43E-2701-4D30-B9FE-348F44E5E6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56559" y="968758"/>
                  <a:ext cx="3319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94F7EFE6-DC12-4FC2-9F1E-6E946826E4F2}"/>
              </a:ext>
            </a:extLst>
          </p:cNvPr>
          <p:cNvGrpSpPr/>
          <p:nvPr/>
        </p:nvGrpSpPr>
        <p:grpSpPr>
          <a:xfrm>
            <a:off x="528919" y="1629358"/>
            <a:ext cx="1873440" cy="438120"/>
            <a:chOff x="528919" y="1629358"/>
            <a:chExt cx="18734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F8B4ADA-8EF0-4686-A8E4-9E350629CBAD}"/>
                    </a:ext>
                  </a:extLst>
                </p14:cNvPr>
                <p14:cNvContentPartPr/>
                <p14:nvPr/>
              </p14:nvContentPartPr>
              <p14:xfrm>
                <a:off x="528919" y="1811518"/>
                <a:ext cx="151200" cy="255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F8B4ADA-8EF0-4686-A8E4-9E350629CB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0279" y="1802878"/>
                  <a:ext cx="168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C10F1337-88B6-4305-8888-AEEF8A168928}"/>
                    </a:ext>
                  </a:extLst>
                </p14:cNvPr>
                <p14:cNvContentPartPr/>
                <p14:nvPr/>
              </p14:nvContentPartPr>
              <p14:xfrm>
                <a:off x="685879" y="1629358"/>
                <a:ext cx="295920" cy="2415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C10F1337-88B6-4305-8888-AEEF8A1689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239" y="1620718"/>
                  <a:ext cx="313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232AC7AF-E1A5-4CC2-B482-42F23AF6D897}"/>
                    </a:ext>
                  </a:extLst>
                </p14:cNvPr>
                <p14:cNvContentPartPr/>
                <p14:nvPr/>
              </p14:nvContentPartPr>
              <p14:xfrm>
                <a:off x="1179439" y="1806118"/>
                <a:ext cx="302760" cy="210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232AC7AF-E1A5-4CC2-B482-42F23AF6D8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0439" y="1797478"/>
                  <a:ext cx="320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2E9F4BD-9722-4BE2-AB9B-B1572FD600E2}"/>
                    </a:ext>
                  </a:extLst>
                </p14:cNvPr>
                <p14:cNvContentPartPr/>
                <p14:nvPr/>
              </p14:nvContentPartPr>
              <p14:xfrm>
                <a:off x="1687759" y="1731958"/>
                <a:ext cx="533160" cy="231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2E9F4BD-9722-4BE2-AB9B-B1572FD600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8759" y="1723318"/>
                  <a:ext cx="550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7EC975A-B42A-41D9-810A-D94B6E014D98}"/>
                    </a:ext>
                  </a:extLst>
                </p14:cNvPr>
                <p14:cNvContentPartPr/>
                <p14:nvPr/>
              </p14:nvContentPartPr>
              <p14:xfrm>
                <a:off x="2401639" y="1962358"/>
                <a:ext cx="720" cy="28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7EC975A-B42A-41D9-810A-D94B6E014D9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92639" y="1953358"/>
                  <a:ext cx="183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71B876B8-1B2D-4E7A-9415-B93F4A735C31}"/>
              </a:ext>
            </a:extLst>
          </p:cNvPr>
          <p:cNvGrpSpPr/>
          <p:nvPr/>
        </p:nvGrpSpPr>
        <p:grpSpPr>
          <a:xfrm>
            <a:off x="4175719" y="2229118"/>
            <a:ext cx="1150200" cy="457200"/>
            <a:chOff x="4175719" y="2229118"/>
            <a:chExt cx="11502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94FAF09-7554-4B37-9232-A2C4A11551D1}"/>
                    </a:ext>
                  </a:extLst>
                </p14:cNvPr>
                <p14:cNvContentPartPr/>
                <p14:nvPr/>
              </p14:nvContentPartPr>
              <p14:xfrm>
                <a:off x="4214959" y="2229118"/>
                <a:ext cx="282600" cy="4572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94FAF09-7554-4B37-9232-A2C4A11551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05959" y="2220118"/>
                  <a:ext cx="300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7BBB0D3-717C-4D95-827F-98AABD592308}"/>
                    </a:ext>
                  </a:extLst>
                </p14:cNvPr>
                <p14:cNvContentPartPr/>
                <p14:nvPr/>
              </p14:nvContentPartPr>
              <p14:xfrm>
                <a:off x="4175719" y="2416318"/>
                <a:ext cx="381240" cy="76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7BBB0D3-717C-4D95-827F-98AABD5923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67079" y="2407318"/>
                  <a:ext cx="398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7A4133A-E3AF-4BF8-9065-B87D9A75173D}"/>
                    </a:ext>
                  </a:extLst>
                </p14:cNvPr>
                <p14:cNvContentPartPr/>
                <p14:nvPr/>
              </p14:nvContentPartPr>
              <p14:xfrm>
                <a:off x="4466599" y="2481118"/>
                <a:ext cx="172440" cy="1598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7A4133A-E3AF-4BF8-9065-B87D9A7517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57959" y="2472478"/>
                  <a:ext cx="190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B50CAA9-B779-4B78-BB9B-A4772E095EE5}"/>
                    </a:ext>
                  </a:extLst>
                </p14:cNvPr>
                <p14:cNvContentPartPr/>
                <p14:nvPr/>
              </p14:nvContentPartPr>
              <p14:xfrm>
                <a:off x="4697719" y="2447278"/>
                <a:ext cx="215280" cy="233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B50CAA9-B779-4B78-BB9B-A4772E095E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88719" y="2438278"/>
                  <a:ext cx="232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E640D71-5077-4D48-8CC5-5EDB574C0FEC}"/>
                    </a:ext>
                  </a:extLst>
                </p14:cNvPr>
                <p14:cNvContentPartPr/>
                <p14:nvPr/>
              </p14:nvContentPartPr>
              <p14:xfrm>
                <a:off x="5040439" y="2266918"/>
                <a:ext cx="228600" cy="414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E640D71-5077-4D48-8CC5-5EDB574C0F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31799" y="2257918"/>
                  <a:ext cx="246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D6A8219-6969-4E7D-B839-A9736D649748}"/>
                    </a:ext>
                  </a:extLst>
                </p14:cNvPr>
                <p14:cNvContentPartPr/>
                <p14:nvPr/>
              </p14:nvContentPartPr>
              <p14:xfrm>
                <a:off x="4972039" y="2444758"/>
                <a:ext cx="353880" cy="64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D6A8219-6969-4E7D-B839-A9736D6497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63039" y="2435758"/>
                  <a:ext cx="3715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FEDF03E-CA89-4B6B-BE8F-6F8C98334920}"/>
              </a:ext>
            </a:extLst>
          </p:cNvPr>
          <p:cNvGrpSpPr/>
          <p:nvPr/>
        </p:nvGrpSpPr>
        <p:grpSpPr>
          <a:xfrm>
            <a:off x="5560639" y="2263318"/>
            <a:ext cx="4065840" cy="522360"/>
            <a:chOff x="5560639" y="2263318"/>
            <a:chExt cx="406584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EC89FBD-1F5B-4744-A025-988CAA4C6EB7}"/>
                    </a:ext>
                  </a:extLst>
                </p14:cNvPr>
                <p14:cNvContentPartPr/>
                <p14:nvPr/>
              </p14:nvContentPartPr>
              <p14:xfrm>
                <a:off x="5560639" y="2459518"/>
                <a:ext cx="194400" cy="1990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EC89FBD-1F5B-4744-A025-988CAA4C6E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1999" y="2450518"/>
                  <a:ext cx="212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E742849D-146B-45A9-8D0D-83771F873ABA}"/>
                    </a:ext>
                  </a:extLst>
                </p14:cNvPr>
                <p14:cNvContentPartPr/>
                <p14:nvPr/>
              </p14:nvContentPartPr>
              <p14:xfrm>
                <a:off x="5825599" y="2469238"/>
                <a:ext cx="186120" cy="1688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E742849D-146B-45A9-8D0D-83771F873A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16599" y="2460238"/>
                  <a:ext cx="203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22B9863-46D9-461D-A987-6B435F1AFF8B}"/>
                    </a:ext>
                  </a:extLst>
                </p14:cNvPr>
                <p14:cNvContentPartPr/>
                <p14:nvPr/>
              </p14:nvContentPartPr>
              <p14:xfrm>
                <a:off x="5769079" y="2465278"/>
                <a:ext cx="227880" cy="166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22B9863-46D9-461D-A987-6B435F1AFF8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60439" y="2456638"/>
                  <a:ext cx="245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FF7AE36-EDD1-42D2-AC6F-F461894E7EA2}"/>
                    </a:ext>
                  </a:extLst>
                </p14:cNvPr>
                <p14:cNvContentPartPr/>
                <p14:nvPr/>
              </p14:nvContentPartPr>
              <p14:xfrm>
                <a:off x="6106399" y="2449798"/>
                <a:ext cx="198360" cy="1879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FF7AE36-EDD1-42D2-AC6F-F461894E7E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97399" y="2441158"/>
                  <a:ext cx="21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E99ACC4-A4A7-48BB-A233-E84542953765}"/>
                    </a:ext>
                  </a:extLst>
                </p14:cNvPr>
                <p14:cNvContentPartPr/>
                <p14:nvPr/>
              </p14:nvContentPartPr>
              <p14:xfrm>
                <a:off x="6356959" y="2507038"/>
                <a:ext cx="268200" cy="108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E99ACC4-A4A7-48BB-A233-E845429537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48319" y="2498398"/>
                  <a:ext cx="285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D608A22-3B83-4027-81A9-F7BBC2CA5DB8}"/>
                    </a:ext>
                  </a:extLst>
                </p14:cNvPr>
                <p14:cNvContentPartPr/>
                <p14:nvPr/>
              </p14:nvContentPartPr>
              <p14:xfrm>
                <a:off x="6621559" y="2526478"/>
                <a:ext cx="149040" cy="259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D608A22-3B83-4027-81A9-F7BBC2CA5D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2919" y="2517838"/>
                  <a:ext cx="166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6B44327-86D9-4913-BEB3-9BE89A8B3114}"/>
                    </a:ext>
                  </a:extLst>
                </p14:cNvPr>
                <p14:cNvContentPartPr/>
                <p14:nvPr/>
              </p14:nvContentPartPr>
              <p14:xfrm>
                <a:off x="6766999" y="2449078"/>
                <a:ext cx="236520" cy="164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6B44327-86D9-4913-BEB3-9BE89A8B31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58359" y="2440438"/>
                  <a:ext cx="254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467DD98D-EF03-47AF-BE3C-30E3198BE948}"/>
                    </a:ext>
                  </a:extLst>
                </p14:cNvPr>
                <p14:cNvContentPartPr/>
                <p14:nvPr/>
              </p14:nvContentPartPr>
              <p14:xfrm>
                <a:off x="7051759" y="2263318"/>
                <a:ext cx="272160" cy="3459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467DD98D-EF03-47AF-BE3C-30E3198BE9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759" y="2254318"/>
                  <a:ext cx="289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943C058-8400-46B4-86BD-8329B59E84CA}"/>
                    </a:ext>
                  </a:extLst>
                </p14:cNvPr>
                <p14:cNvContentPartPr/>
                <p14:nvPr/>
              </p14:nvContentPartPr>
              <p14:xfrm>
                <a:off x="7234639" y="2452318"/>
                <a:ext cx="259920" cy="19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943C058-8400-46B4-86BD-8329B59E84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25639" y="2443318"/>
                  <a:ext cx="277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2199E84-FB79-45CE-885C-544CAC8B0668}"/>
                    </a:ext>
                  </a:extLst>
                </p14:cNvPr>
                <p14:cNvContentPartPr/>
                <p14:nvPr/>
              </p14:nvContentPartPr>
              <p14:xfrm>
                <a:off x="7672759" y="2646358"/>
                <a:ext cx="9720" cy="43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2199E84-FB79-45CE-885C-544CAC8B06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64119" y="2637718"/>
                  <a:ext cx="27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8E12ECA-FD0F-483E-A4DC-03157CF515F9}"/>
                    </a:ext>
                  </a:extLst>
                </p14:cNvPr>
                <p14:cNvContentPartPr/>
                <p14:nvPr/>
              </p14:nvContentPartPr>
              <p14:xfrm>
                <a:off x="7629559" y="2663278"/>
                <a:ext cx="38520" cy="19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8E12ECA-FD0F-483E-A4DC-03157CF515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20559" y="2654638"/>
                  <a:ext cx="56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3F73E2C-90EC-49A6-9F78-785D4FDEF352}"/>
                    </a:ext>
                  </a:extLst>
                </p14:cNvPr>
                <p14:cNvContentPartPr/>
                <p14:nvPr/>
              </p14:nvContentPartPr>
              <p14:xfrm>
                <a:off x="7867159" y="2312998"/>
                <a:ext cx="486360" cy="3708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3F73E2C-90EC-49A6-9F78-785D4FDEF3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58519" y="2304358"/>
                  <a:ext cx="504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A18B353-3D09-4E02-B4F9-B11EA8B4DFBA}"/>
                    </a:ext>
                  </a:extLst>
                </p14:cNvPr>
                <p14:cNvContentPartPr/>
                <p14:nvPr/>
              </p14:nvContentPartPr>
              <p14:xfrm>
                <a:off x="8032039" y="2548438"/>
                <a:ext cx="192960" cy="331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A18B353-3D09-4E02-B4F9-B11EA8B4DF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23039" y="2539438"/>
                  <a:ext cx="21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F484C7C3-8FA0-4EB9-A0D3-86E24A7ACD11}"/>
                    </a:ext>
                  </a:extLst>
                </p14:cNvPr>
                <p14:cNvContentPartPr/>
                <p14:nvPr/>
              </p14:nvContentPartPr>
              <p14:xfrm>
                <a:off x="8289079" y="2458798"/>
                <a:ext cx="161640" cy="193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F484C7C3-8FA0-4EB9-A0D3-86E24A7ACD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80079" y="2450158"/>
                  <a:ext cx="179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A03F937A-18FB-4F7C-B2BC-F56518C73DAA}"/>
                    </a:ext>
                  </a:extLst>
                </p14:cNvPr>
                <p14:cNvContentPartPr/>
                <p14:nvPr/>
              </p14:nvContentPartPr>
              <p14:xfrm>
                <a:off x="8468719" y="2452318"/>
                <a:ext cx="176040" cy="2030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A03F937A-18FB-4F7C-B2BC-F56518C73D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0079" y="2443678"/>
                  <a:ext cx="193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BE06706-05BF-4E98-BC57-A7C7DB2B0B9B}"/>
                    </a:ext>
                  </a:extLst>
                </p14:cNvPr>
                <p14:cNvContentPartPr/>
                <p14:nvPr/>
              </p14:nvContentPartPr>
              <p14:xfrm>
                <a:off x="8707759" y="2516398"/>
                <a:ext cx="186840" cy="122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BE06706-05BF-4E98-BC57-A7C7DB2B0B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99119" y="2507758"/>
                  <a:ext cx="204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256BC75-4E82-4648-B5EA-839A6ADC4D65}"/>
                    </a:ext>
                  </a:extLst>
                </p14:cNvPr>
                <p14:cNvContentPartPr/>
                <p14:nvPr/>
              </p14:nvContentPartPr>
              <p14:xfrm>
                <a:off x="8942119" y="2547358"/>
                <a:ext cx="340200" cy="96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256BC75-4E82-4648-B5EA-839A6ADC4D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33119" y="2538358"/>
                  <a:ext cx="357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329EE68-B28E-4E6D-A556-2597FB36E8B9}"/>
                    </a:ext>
                  </a:extLst>
                </p14:cNvPr>
                <p14:cNvContentPartPr/>
                <p14:nvPr/>
              </p14:nvContentPartPr>
              <p14:xfrm>
                <a:off x="9380239" y="2500558"/>
                <a:ext cx="246240" cy="1764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329EE68-B28E-4E6D-A556-2597FB36E8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71599" y="2491558"/>
                  <a:ext cx="2638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4188BE0C-81C4-46FE-AB9A-7525AF268090}"/>
              </a:ext>
            </a:extLst>
          </p:cNvPr>
          <p:cNvGrpSpPr/>
          <p:nvPr/>
        </p:nvGrpSpPr>
        <p:grpSpPr>
          <a:xfrm>
            <a:off x="9895399" y="2425678"/>
            <a:ext cx="1559160" cy="284040"/>
            <a:chOff x="9895399" y="2425678"/>
            <a:chExt cx="155916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480D459-5E26-4051-BF87-59CE4242748B}"/>
                    </a:ext>
                  </a:extLst>
                </p14:cNvPr>
                <p14:cNvContentPartPr/>
                <p14:nvPr/>
              </p14:nvContentPartPr>
              <p14:xfrm>
                <a:off x="9895399" y="2446198"/>
                <a:ext cx="444960" cy="2516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480D459-5E26-4051-BF87-59CE424274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86759" y="2437558"/>
                  <a:ext cx="46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C8389A5D-1BE5-429C-89A5-C3E252C68560}"/>
                    </a:ext>
                  </a:extLst>
                </p14:cNvPr>
                <p14:cNvContentPartPr/>
                <p14:nvPr/>
              </p14:nvContentPartPr>
              <p14:xfrm>
                <a:off x="10397239" y="2523958"/>
                <a:ext cx="15588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8389A5D-1BE5-429C-89A5-C3E252C6856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8599" y="2515318"/>
                  <a:ext cx="17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AC13ED5A-D524-4229-B282-6C0809D29963}"/>
                    </a:ext>
                  </a:extLst>
                </p14:cNvPr>
                <p14:cNvContentPartPr/>
                <p14:nvPr/>
              </p14:nvContentPartPr>
              <p14:xfrm>
                <a:off x="10380319" y="2621518"/>
                <a:ext cx="124560" cy="169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AC13ED5A-D524-4229-B282-6C0809D299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71319" y="2612878"/>
                  <a:ext cx="142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706B263-A268-49C3-9A80-F86456B1CEE6}"/>
                    </a:ext>
                  </a:extLst>
                </p14:cNvPr>
                <p14:cNvContentPartPr/>
                <p14:nvPr/>
              </p14:nvContentPartPr>
              <p14:xfrm>
                <a:off x="10684879" y="2613958"/>
                <a:ext cx="15840" cy="38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706B263-A268-49C3-9A80-F86456B1CE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676239" y="2605318"/>
                  <a:ext cx="33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EC13368-BD3B-482A-A399-B00FF58F777F}"/>
                    </a:ext>
                  </a:extLst>
                </p14:cNvPr>
                <p14:cNvContentPartPr/>
                <p14:nvPr/>
              </p14:nvContentPartPr>
              <p14:xfrm>
                <a:off x="10785319" y="2509558"/>
                <a:ext cx="214200" cy="163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EC13368-BD3B-482A-A399-B00FF58F77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76319" y="2500558"/>
                  <a:ext cx="23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A734496-E5AE-4C7E-8B88-AF18B2528C53}"/>
                    </a:ext>
                  </a:extLst>
                </p14:cNvPr>
                <p14:cNvContentPartPr/>
                <p14:nvPr/>
              </p14:nvContentPartPr>
              <p14:xfrm>
                <a:off x="11096719" y="2425678"/>
                <a:ext cx="357840" cy="284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A734496-E5AE-4C7E-8B88-AF18B2528C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87719" y="2417038"/>
                  <a:ext cx="37548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82FB500D-4BF1-472D-A06C-F641A12B5D0F}"/>
                  </a:ext>
                </a:extLst>
              </p14:cNvPr>
              <p14:cNvContentPartPr/>
              <p14:nvPr/>
            </p14:nvContentPartPr>
            <p14:xfrm>
              <a:off x="744199" y="5201998"/>
              <a:ext cx="4157280" cy="12204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82FB500D-4BF1-472D-A06C-F641A12B5D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35199" y="5193358"/>
                <a:ext cx="4174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39C8922D-DBF0-4793-B6E6-752D55E51608}"/>
                  </a:ext>
                </a:extLst>
              </p14:cNvPr>
              <p14:cNvContentPartPr/>
              <p14:nvPr/>
            </p14:nvContentPartPr>
            <p14:xfrm>
              <a:off x="542599" y="3826798"/>
              <a:ext cx="5850720" cy="136152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39C8922D-DBF0-4793-B6E6-752D55E5160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33599" y="3818158"/>
                <a:ext cx="5868360" cy="13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B245CB56-6EA6-4588-86F4-B044D416843F}"/>
                  </a:ext>
                </a:extLst>
              </p14:cNvPr>
              <p14:cNvContentPartPr/>
              <p14:nvPr/>
            </p14:nvContentPartPr>
            <p14:xfrm>
              <a:off x="4878799" y="5183998"/>
              <a:ext cx="763200" cy="5220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B245CB56-6EA6-4588-86F4-B044D416843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69799" y="5175358"/>
                <a:ext cx="78084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1" name="Group 500">
            <a:extLst>
              <a:ext uri="{FF2B5EF4-FFF2-40B4-BE49-F238E27FC236}">
                <a16:creationId xmlns:a16="http://schemas.microsoft.com/office/drawing/2014/main" id="{08678DA0-507A-487C-A3B2-C96D52726D12}"/>
              </a:ext>
            </a:extLst>
          </p:cNvPr>
          <p:cNvGrpSpPr/>
          <p:nvPr/>
        </p:nvGrpSpPr>
        <p:grpSpPr>
          <a:xfrm>
            <a:off x="3533119" y="5387038"/>
            <a:ext cx="265680" cy="250560"/>
            <a:chOff x="3533119" y="5387038"/>
            <a:chExt cx="2656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7491F38-2A99-4157-B70E-44F8E323AC02}"/>
                    </a:ext>
                  </a:extLst>
                </p14:cNvPr>
                <p14:cNvContentPartPr/>
                <p14:nvPr/>
              </p14:nvContentPartPr>
              <p14:xfrm>
                <a:off x="3533119" y="5387038"/>
                <a:ext cx="265680" cy="2505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7491F38-2A99-4157-B70E-44F8E323AC0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24119" y="5378038"/>
                  <a:ext cx="283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8FEB9D0-AC74-49B5-940F-8D5CEB1DEF23}"/>
                    </a:ext>
                  </a:extLst>
                </p14:cNvPr>
                <p14:cNvContentPartPr/>
                <p14:nvPr/>
              </p14:nvContentPartPr>
              <p14:xfrm>
                <a:off x="3549679" y="5516998"/>
                <a:ext cx="180720" cy="57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8FEB9D0-AC74-49B5-940F-8D5CEB1DEF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40679" y="5508358"/>
                  <a:ext cx="1983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E1F9620D-D0C0-431A-97EC-728055B7B14A}"/>
              </a:ext>
            </a:extLst>
          </p:cNvPr>
          <p:cNvGrpSpPr/>
          <p:nvPr/>
        </p:nvGrpSpPr>
        <p:grpSpPr>
          <a:xfrm>
            <a:off x="5158159" y="5054398"/>
            <a:ext cx="664200" cy="567360"/>
            <a:chOff x="5158159" y="5054398"/>
            <a:chExt cx="66420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53ADDF8B-6B5F-4ACA-967E-02EB0A26AD02}"/>
                    </a:ext>
                  </a:extLst>
                </p14:cNvPr>
                <p14:cNvContentPartPr/>
                <p14:nvPr/>
              </p14:nvContentPartPr>
              <p14:xfrm>
                <a:off x="5285599" y="5054398"/>
                <a:ext cx="23040" cy="2779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53ADDF8B-6B5F-4ACA-967E-02EB0A26AD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76599" y="5045758"/>
                  <a:ext cx="40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81B48CB7-B3BC-4CB1-A3F6-572503A70656}"/>
                    </a:ext>
                  </a:extLst>
                </p14:cNvPr>
                <p14:cNvContentPartPr/>
                <p14:nvPr/>
              </p14:nvContentPartPr>
              <p14:xfrm>
                <a:off x="5158159" y="5460478"/>
                <a:ext cx="28440" cy="161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81B48CB7-B3BC-4CB1-A3F6-572503A7065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49159" y="5451478"/>
                  <a:ext cx="46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13FE61B-8C58-434A-996B-A7619E13F18C}"/>
                    </a:ext>
                  </a:extLst>
                </p14:cNvPr>
                <p14:cNvContentPartPr/>
                <p14:nvPr/>
              </p14:nvContentPartPr>
              <p14:xfrm>
                <a:off x="5298199" y="5570638"/>
                <a:ext cx="16200" cy="25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13FE61B-8C58-434A-996B-A7619E13F1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89559" y="5561998"/>
                  <a:ext cx="33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9D7D833-C694-47CE-B75D-9BECEC356B7A}"/>
                    </a:ext>
                  </a:extLst>
                </p14:cNvPr>
                <p14:cNvContentPartPr/>
                <p14:nvPr/>
              </p14:nvContentPartPr>
              <p14:xfrm>
                <a:off x="5351479" y="5393518"/>
                <a:ext cx="150840" cy="213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9D7D833-C694-47CE-B75D-9BECEC356B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42479" y="5384878"/>
                  <a:ext cx="16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34C7874-70DE-437A-8F30-67496CA8956A}"/>
                    </a:ext>
                  </a:extLst>
                </p14:cNvPr>
                <p14:cNvContentPartPr/>
                <p14:nvPr/>
              </p14:nvContentPartPr>
              <p14:xfrm>
                <a:off x="5569999" y="5406118"/>
                <a:ext cx="252360" cy="188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34C7874-70DE-437A-8F30-67496CA895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61359" y="5397118"/>
                  <a:ext cx="2700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B6B96A8E-03DD-45A2-9327-E6AD4954FEE6}"/>
              </a:ext>
            </a:extLst>
          </p:cNvPr>
          <p:cNvGrpSpPr/>
          <p:nvPr/>
        </p:nvGrpSpPr>
        <p:grpSpPr>
          <a:xfrm>
            <a:off x="5371639" y="4955398"/>
            <a:ext cx="643320" cy="206280"/>
            <a:chOff x="5371639" y="4955398"/>
            <a:chExt cx="6433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FB11616-6CE0-4C25-810C-451468C52B64}"/>
                    </a:ext>
                  </a:extLst>
                </p14:cNvPr>
                <p14:cNvContentPartPr/>
                <p14:nvPr/>
              </p14:nvContentPartPr>
              <p14:xfrm>
                <a:off x="5371639" y="4955398"/>
                <a:ext cx="65520" cy="1692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FB11616-6CE0-4C25-810C-451468C52B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2639" y="4946398"/>
                  <a:ext cx="83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0F34173-FFC2-4B4C-9E7F-11325B1080C2}"/>
                    </a:ext>
                  </a:extLst>
                </p14:cNvPr>
                <p14:cNvContentPartPr/>
                <p14:nvPr/>
              </p14:nvContentPartPr>
              <p14:xfrm>
                <a:off x="5433559" y="4959718"/>
                <a:ext cx="75240" cy="1684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0F34173-FFC2-4B4C-9E7F-11325B1080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24559" y="4950718"/>
                  <a:ext cx="92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83FB1956-7A48-4CE4-9409-EC4C43BC5B70}"/>
                    </a:ext>
                  </a:extLst>
                </p14:cNvPr>
                <p14:cNvContentPartPr/>
                <p14:nvPr/>
              </p14:nvContentPartPr>
              <p14:xfrm>
                <a:off x="5540839" y="5025958"/>
                <a:ext cx="160560" cy="846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83FB1956-7A48-4CE4-9409-EC4C43BC5B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31839" y="5017318"/>
                  <a:ext cx="178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14690417-8749-4055-8F80-368A236EF7B3}"/>
                    </a:ext>
                  </a:extLst>
                </p14:cNvPr>
                <p14:cNvContentPartPr/>
                <p14:nvPr/>
              </p14:nvContentPartPr>
              <p14:xfrm>
                <a:off x="5731999" y="5083558"/>
                <a:ext cx="52200" cy="31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14690417-8749-4055-8F80-368A236EF7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23359" y="5074558"/>
                  <a:ext cx="69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2E00039-47F2-4139-8AEF-0A9F682CC43C}"/>
                    </a:ext>
                  </a:extLst>
                </p14:cNvPr>
                <p14:cNvContentPartPr/>
                <p14:nvPr/>
              </p14:nvContentPartPr>
              <p14:xfrm>
                <a:off x="5887159" y="5096878"/>
                <a:ext cx="127800" cy="648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2E00039-47F2-4139-8AEF-0A9F682CC4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78159" y="5087878"/>
                  <a:ext cx="1454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CDE90F1B-B9C2-4508-8226-DA16BD565CDE}"/>
              </a:ext>
            </a:extLst>
          </p:cNvPr>
          <p:cNvGrpSpPr/>
          <p:nvPr/>
        </p:nvGrpSpPr>
        <p:grpSpPr>
          <a:xfrm>
            <a:off x="6291439" y="3314878"/>
            <a:ext cx="5640480" cy="2929680"/>
            <a:chOff x="6291439" y="3314878"/>
            <a:chExt cx="5640480" cy="29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0627E7EE-053A-43DF-B3BD-3DDBA9FA2469}"/>
                    </a:ext>
                  </a:extLst>
                </p14:cNvPr>
                <p14:cNvContentPartPr/>
                <p14:nvPr/>
              </p14:nvContentPartPr>
              <p14:xfrm>
                <a:off x="11069719" y="3691798"/>
                <a:ext cx="138600" cy="103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0627E7EE-053A-43DF-B3BD-3DDBA9FA24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060719" y="3682798"/>
                  <a:ext cx="156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83F29F07-0333-4DA0-B8F4-994AB081753E}"/>
                    </a:ext>
                  </a:extLst>
                </p14:cNvPr>
                <p14:cNvContentPartPr/>
                <p14:nvPr/>
              </p14:nvContentPartPr>
              <p14:xfrm>
                <a:off x="11340799" y="3314878"/>
                <a:ext cx="287640" cy="5000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83F29F07-0333-4DA0-B8F4-994AB08175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31799" y="3306238"/>
                  <a:ext cx="3052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4C1E589-0BDA-4803-8E4A-ED44E775F2A5}"/>
                    </a:ext>
                  </a:extLst>
                </p14:cNvPr>
                <p14:cNvContentPartPr/>
                <p14:nvPr/>
              </p14:nvContentPartPr>
              <p14:xfrm>
                <a:off x="11293279" y="3628078"/>
                <a:ext cx="281520" cy="540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4C1E589-0BDA-4803-8E4A-ED44E775F2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84639" y="3619078"/>
                  <a:ext cx="299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019017BA-A366-48AD-BE61-F838833D27D5}"/>
                    </a:ext>
                  </a:extLst>
                </p14:cNvPr>
                <p14:cNvContentPartPr/>
                <p14:nvPr/>
              </p14:nvContentPartPr>
              <p14:xfrm>
                <a:off x="6291439" y="3979078"/>
                <a:ext cx="93240" cy="202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019017BA-A366-48AD-BE61-F838833D27D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2439" y="3970438"/>
                  <a:ext cx="110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3975CA5-87C3-4A7E-BB1E-F3593EB04AC0}"/>
                    </a:ext>
                  </a:extLst>
                </p14:cNvPr>
                <p14:cNvContentPartPr/>
                <p14:nvPr/>
              </p14:nvContentPartPr>
              <p14:xfrm>
                <a:off x="6337159" y="3782878"/>
                <a:ext cx="270720" cy="251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3975CA5-87C3-4A7E-BB1E-F3593EB04A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28519" y="3774238"/>
                  <a:ext cx="288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85B59BD-963E-44EE-A76C-FB9D8C6F52DC}"/>
                    </a:ext>
                  </a:extLst>
                </p14:cNvPr>
                <p14:cNvContentPartPr/>
                <p14:nvPr/>
              </p14:nvContentPartPr>
              <p14:xfrm>
                <a:off x="6608959" y="4008958"/>
                <a:ext cx="138240" cy="536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85B59BD-963E-44EE-A76C-FB9D8C6F52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00319" y="3999958"/>
                  <a:ext cx="15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F543C71-3300-42CA-90E6-E89556E69964}"/>
                    </a:ext>
                  </a:extLst>
                </p14:cNvPr>
                <p14:cNvContentPartPr/>
                <p14:nvPr/>
              </p14:nvContentPartPr>
              <p14:xfrm>
                <a:off x="6917119" y="4045318"/>
                <a:ext cx="2880" cy="43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F543C71-3300-42CA-90E6-E89556E699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08119" y="4036318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B057561-8DEB-4E9C-9CDF-81789FAF615D}"/>
                    </a:ext>
                  </a:extLst>
                </p14:cNvPr>
                <p14:cNvContentPartPr/>
                <p14:nvPr/>
              </p14:nvContentPartPr>
              <p14:xfrm>
                <a:off x="6943759" y="3883678"/>
                <a:ext cx="195480" cy="2250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B057561-8DEB-4E9C-9CDF-81789FAF61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35119" y="3875038"/>
                  <a:ext cx="213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5E3819D-13A8-42EF-AEC3-9305701B6313}"/>
                    </a:ext>
                  </a:extLst>
                </p14:cNvPr>
                <p14:cNvContentPartPr/>
                <p14:nvPr/>
              </p14:nvContentPartPr>
              <p14:xfrm>
                <a:off x="7066879" y="3925798"/>
                <a:ext cx="205560" cy="190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5E3819D-13A8-42EF-AEC3-9305701B63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58239" y="3917158"/>
                  <a:ext cx="223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020126D-163E-4836-9E03-5FE1184F79D2}"/>
                    </a:ext>
                  </a:extLst>
                </p14:cNvPr>
                <p14:cNvContentPartPr/>
                <p14:nvPr/>
              </p14:nvContentPartPr>
              <p14:xfrm>
                <a:off x="7303399" y="3677758"/>
                <a:ext cx="172440" cy="3780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020126D-163E-4836-9E03-5FE1184F79D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94759" y="3669118"/>
                  <a:ext cx="190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E34ED66-E782-40CC-8CCE-F43215704C2D}"/>
                    </a:ext>
                  </a:extLst>
                </p14:cNvPr>
                <p14:cNvContentPartPr/>
                <p14:nvPr/>
              </p14:nvContentPartPr>
              <p14:xfrm>
                <a:off x="7422559" y="3912478"/>
                <a:ext cx="129240" cy="982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E34ED66-E782-40CC-8CCE-F43215704C2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13919" y="3903838"/>
                  <a:ext cx="146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89A0C81C-F879-4B94-A696-69368110C521}"/>
                    </a:ext>
                  </a:extLst>
                </p14:cNvPr>
                <p14:cNvContentPartPr/>
                <p14:nvPr/>
              </p14:nvContentPartPr>
              <p14:xfrm>
                <a:off x="7593919" y="3861358"/>
                <a:ext cx="162360" cy="178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89A0C81C-F879-4B94-A696-69368110C52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84919" y="3852358"/>
                  <a:ext cx="180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B5B54EF9-F66A-4CD6-86EF-F5DCAAE50BBF}"/>
                    </a:ext>
                  </a:extLst>
                </p14:cNvPr>
                <p14:cNvContentPartPr/>
                <p14:nvPr/>
              </p14:nvContentPartPr>
              <p14:xfrm>
                <a:off x="8110159" y="3837958"/>
                <a:ext cx="166680" cy="410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B5B54EF9-F66A-4CD6-86EF-F5DCAAE50BB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01519" y="3828958"/>
                  <a:ext cx="184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3EC2A24A-281B-4B90-8F67-C73DF2E45D23}"/>
                    </a:ext>
                  </a:extLst>
                </p14:cNvPr>
                <p14:cNvContentPartPr/>
                <p14:nvPr/>
              </p14:nvContentPartPr>
              <p14:xfrm>
                <a:off x="8093239" y="3959278"/>
                <a:ext cx="177840" cy="280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3EC2A24A-281B-4B90-8F67-C73DF2E45D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84239" y="3950278"/>
                  <a:ext cx="195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BCE9C0C-0492-424E-BFAA-7F9796A9F256}"/>
                    </a:ext>
                  </a:extLst>
                </p14:cNvPr>
                <p14:cNvContentPartPr/>
                <p14:nvPr/>
              </p14:nvContentPartPr>
              <p14:xfrm>
                <a:off x="8444599" y="3869278"/>
                <a:ext cx="140400" cy="2959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BCE9C0C-0492-424E-BFAA-7F9796A9F2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5599" y="3860278"/>
                  <a:ext cx="158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7981B5A-B29F-48EE-ABE4-B0AE4A5BFDF6}"/>
                    </a:ext>
                  </a:extLst>
                </p14:cNvPr>
                <p14:cNvContentPartPr/>
                <p14:nvPr/>
              </p14:nvContentPartPr>
              <p14:xfrm>
                <a:off x="8524159" y="3725998"/>
                <a:ext cx="293760" cy="2242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7981B5A-B29F-48EE-ABE4-B0AE4A5BFDF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15519" y="3717358"/>
                  <a:ext cx="311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28801FE-43D3-4FE7-94D9-042BA274CBD9}"/>
                    </a:ext>
                  </a:extLst>
                </p14:cNvPr>
                <p14:cNvContentPartPr/>
                <p14:nvPr/>
              </p14:nvContentPartPr>
              <p14:xfrm>
                <a:off x="8833039" y="3764518"/>
                <a:ext cx="139320" cy="1659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28801FE-43D3-4FE7-94D9-042BA274CB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24039" y="3755878"/>
                  <a:ext cx="156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1C6BC8E1-3EB5-47EE-ADB6-73DC960345C5}"/>
                    </a:ext>
                  </a:extLst>
                </p14:cNvPr>
                <p14:cNvContentPartPr/>
                <p14:nvPr/>
              </p14:nvContentPartPr>
              <p14:xfrm>
                <a:off x="8953999" y="3767038"/>
                <a:ext cx="135000" cy="1681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1C6BC8E1-3EB5-47EE-ADB6-73DC960345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945359" y="3758398"/>
                  <a:ext cx="152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03DB0C9-FA52-467A-A650-422E19195E50}"/>
                    </a:ext>
                  </a:extLst>
                </p14:cNvPr>
                <p14:cNvContentPartPr/>
                <p14:nvPr/>
              </p14:nvContentPartPr>
              <p14:xfrm>
                <a:off x="9135079" y="3522238"/>
                <a:ext cx="201240" cy="3700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03DB0C9-FA52-467A-A650-422E19195E5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26439" y="3513238"/>
                  <a:ext cx="218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ED5E8700-DDA0-42D2-949A-04E40CE4B698}"/>
                    </a:ext>
                  </a:extLst>
                </p14:cNvPr>
                <p14:cNvContentPartPr/>
                <p14:nvPr/>
              </p14:nvContentPartPr>
              <p14:xfrm>
                <a:off x="9391759" y="3733198"/>
                <a:ext cx="141840" cy="1249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ED5E8700-DDA0-42D2-949A-04E40CE4B69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82759" y="3724558"/>
                  <a:ext cx="159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BE658EF-FC0A-468F-9CC4-BA3F58DC4952}"/>
                    </a:ext>
                  </a:extLst>
                </p14:cNvPr>
                <p14:cNvContentPartPr/>
                <p14:nvPr/>
              </p14:nvContentPartPr>
              <p14:xfrm>
                <a:off x="9610999" y="3438718"/>
                <a:ext cx="231840" cy="4500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BE658EF-FC0A-468F-9CC4-BA3F58DC49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02359" y="3429718"/>
                  <a:ext cx="2494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030029C-8EA1-4153-9664-F3D6CB3B76FB}"/>
                    </a:ext>
                  </a:extLst>
                </p14:cNvPr>
                <p14:cNvContentPartPr/>
                <p14:nvPr/>
              </p14:nvContentPartPr>
              <p14:xfrm>
                <a:off x="9876319" y="3754798"/>
                <a:ext cx="23760" cy="925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030029C-8EA1-4153-9664-F3D6CB3B76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67679" y="3746158"/>
                  <a:ext cx="41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19690C72-BBEB-4746-A87F-53C51731B57D}"/>
                    </a:ext>
                  </a:extLst>
                </p14:cNvPr>
                <p14:cNvContentPartPr/>
                <p14:nvPr/>
              </p14:nvContentPartPr>
              <p14:xfrm>
                <a:off x="10143439" y="3490918"/>
                <a:ext cx="146160" cy="3283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19690C72-BBEB-4746-A87F-53C51731B5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34799" y="3482278"/>
                  <a:ext cx="163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3B214A1-D900-43BE-A5D7-009442F28203}"/>
                    </a:ext>
                  </a:extLst>
                </p14:cNvPr>
                <p14:cNvContentPartPr/>
                <p14:nvPr/>
              </p14:nvContentPartPr>
              <p14:xfrm>
                <a:off x="10264039" y="3729598"/>
                <a:ext cx="27000" cy="95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3B214A1-D900-43BE-A5D7-009442F282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55399" y="3720598"/>
                  <a:ext cx="44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B207513-23D1-4B91-A115-2AF8DFF94E47}"/>
                    </a:ext>
                  </a:extLst>
                </p14:cNvPr>
                <p14:cNvContentPartPr/>
                <p14:nvPr/>
              </p14:nvContentPartPr>
              <p14:xfrm>
                <a:off x="10399759" y="3451318"/>
                <a:ext cx="275400" cy="4003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B207513-23D1-4B91-A115-2AF8DFF94E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91119" y="3442678"/>
                  <a:ext cx="293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425C8ACB-E68F-487E-9284-6AC3D2B225E0}"/>
                    </a:ext>
                  </a:extLst>
                </p14:cNvPr>
                <p14:cNvContentPartPr/>
                <p14:nvPr/>
              </p14:nvContentPartPr>
              <p14:xfrm>
                <a:off x="10581559" y="3656878"/>
                <a:ext cx="213840" cy="3351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425C8ACB-E68F-487E-9284-6AC3D2B225E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72919" y="3647878"/>
                  <a:ext cx="231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7CDD538-82A1-42EA-80B9-3A9792E75D86}"/>
                    </a:ext>
                  </a:extLst>
                </p14:cNvPr>
                <p14:cNvContentPartPr/>
                <p14:nvPr/>
              </p14:nvContentPartPr>
              <p14:xfrm>
                <a:off x="6301159" y="4387318"/>
                <a:ext cx="200520" cy="201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7CDD538-82A1-42EA-80B9-3A9792E75D8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92159" y="4378678"/>
                  <a:ext cx="218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1EB2E07-8241-4D8B-BD88-EAC3196113B9}"/>
                    </a:ext>
                  </a:extLst>
                </p14:cNvPr>
                <p14:cNvContentPartPr/>
                <p14:nvPr/>
              </p14:nvContentPartPr>
              <p14:xfrm>
                <a:off x="6786799" y="4368958"/>
                <a:ext cx="207000" cy="1663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1EB2E07-8241-4D8B-BD88-EAC3196113B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77799" y="4360318"/>
                  <a:ext cx="224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F2F4FDA-EE44-492F-AA34-2C7A79DB9AAB}"/>
                    </a:ext>
                  </a:extLst>
                </p14:cNvPr>
                <p14:cNvContentPartPr/>
                <p14:nvPr/>
              </p14:nvContentPartPr>
              <p14:xfrm>
                <a:off x="6964279" y="4354558"/>
                <a:ext cx="173160" cy="1746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F2F4FDA-EE44-492F-AA34-2C7A79DB9A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55639" y="4345918"/>
                  <a:ext cx="19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2FF88B8-DC54-465A-A663-A9A19F2E0620}"/>
                    </a:ext>
                  </a:extLst>
                </p14:cNvPr>
                <p14:cNvContentPartPr/>
                <p14:nvPr/>
              </p14:nvContentPartPr>
              <p14:xfrm>
                <a:off x="7143559" y="4294438"/>
                <a:ext cx="190440" cy="2394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2FF88B8-DC54-465A-A663-A9A19F2E062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34559" y="4285798"/>
                  <a:ext cx="208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E111AE6-92AE-4199-A975-C46177238A7D}"/>
                    </a:ext>
                  </a:extLst>
                </p14:cNvPr>
                <p14:cNvContentPartPr/>
                <p14:nvPr/>
              </p14:nvContentPartPr>
              <p14:xfrm>
                <a:off x="7382599" y="4362118"/>
                <a:ext cx="138600" cy="1350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E111AE6-92AE-4199-A975-C46177238A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73959" y="4353118"/>
                  <a:ext cx="156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5E3B2B83-533A-4D82-B28F-6C5A5FC14665}"/>
                    </a:ext>
                  </a:extLst>
                </p14:cNvPr>
                <p14:cNvContentPartPr/>
                <p14:nvPr/>
              </p14:nvContentPartPr>
              <p14:xfrm>
                <a:off x="7580239" y="4196158"/>
                <a:ext cx="110160" cy="293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5E3B2B83-533A-4D82-B28F-6C5A5FC146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71599" y="4187518"/>
                  <a:ext cx="127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1AC95A1-9953-4B81-BDAB-A3CF50D9AE9C}"/>
                    </a:ext>
                  </a:extLst>
                </p14:cNvPr>
                <p14:cNvContentPartPr/>
                <p14:nvPr/>
              </p14:nvContentPartPr>
              <p14:xfrm>
                <a:off x="7772479" y="4148638"/>
                <a:ext cx="124200" cy="3765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1AC95A1-9953-4B81-BDAB-A3CF50D9AE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63839" y="4139638"/>
                  <a:ext cx="141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634C0A4-A37F-4E10-B329-DC54F5CACB87}"/>
                    </a:ext>
                  </a:extLst>
                </p14:cNvPr>
                <p14:cNvContentPartPr/>
                <p14:nvPr/>
              </p14:nvContentPartPr>
              <p14:xfrm>
                <a:off x="7730719" y="4300198"/>
                <a:ext cx="249840" cy="853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634C0A4-A37F-4E10-B329-DC54F5CACB8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22079" y="4291558"/>
                  <a:ext cx="267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91843F6F-458A-4657-B8AE-58B0C11E1285}"/>
                    </a:ext>
                  </a:extLst>
                </p14:cNvPr>
                <p14:cNvContentPartPr/>
                <p14:nvPr/>
              </p14:nvContentPartPr>
              <p14:xfrm>
                <a:off x="8266039" y="4174558"/>
                <a:ext cx="200520" cy="3063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91843F6F-458A-4657-B8AE-58B0C11E128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57039" y="4165918"/>
                  <a:ext cx="218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086E6E6-7B5E-40FB-A36C-DDB8B80B7E70}"/>
                    </a:ext>
                  </a:extLst>
                </p14:cNvPr>
                <p14:cNvContentPartPr/>
                <p14:nvPr/>
              </p14:nvContentPartPr>
              <p14:xfrm>
                <a:off x="8493559" y="4182838"/>
                <a:ext cx="258480" cy="2527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086E6E6-7B5E-40FB-A36C-DDB8B80B7E7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84919" y="4174198"/>
                  <a:ext cx="27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C0C5B252-079E-47CB-B942-2D3E9863C7E0}"/>
                    </a:ext>
                  </a:extLst>
                </p14:cNvPr>
                <p14:cNvContentPartPr/>
                <p14:nvPr/>
              </p14:nvContentPartPr>
              <p14:xfrm>
                <a:off x="8512279" y="4302718"/>
                <a:ext cx="186120" cy="630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C0C5B252-079E-47CB-B942-2D3E9863C7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03279" y="4294078"/>
                  <a:ext cx="203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5D396BD-18BD-4BD1-89D7-55516FC826C4}"/>
                    </a:ext>
                  </a:extLst>
                </p14:cNvPr>
                <p14:cNvContentPartPr/>
                <p14:nvPr/>
              </p14:nvContentPartPr>
              <p14:xfrm>
                <a:off x="8918719" y="4205878"/>
                <a:ext cx="218880" cy="1861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5D396BD-18BD-4BD1-89D7-55516FC826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09719" y="4196878"/>
                  <a:ext cx="236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7A209959-0A0F-4C37-BD24-4932269903B1}"/>
                    </a:ext>
                  </a:extLst>
                </p14:cNvPr>
                <p14:cNvContentPartPr/>
                <p14:nvPr/>
              </p14:nvContentPartPr>
              <p14:xfrm>
                <a:off x="9090439" y="4242598"/>
                <a:ext cx="115920" cy="1184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7A209959-0A0F-4C37-BD24-4932269903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81799" y="4233958"/>
                  <a:ext cx="133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0A06EBF3-5FD7-4FD3-81AA-F137E5CB1332}"/>
                    </a:ext>
                  </a:extLst>
                </p14:cNvPr>
                <p14:cNvContentPartPr/>
                <p14:nvPr/>
              </p14:nvContentPartPr>
              <p14:xfrm>
                <a:off x="9299239" y="4047838"/>
                <a:ext cx="144720" cy="3070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0A06EBF3-5FD7-4FD3-81AA-F137E5CB13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90239" y="4038838"/>
                  <a:ext cx="162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CDE27002-5F73-4565-8146-1740FCE1BC91}"/>
                    </a:ext>
                  </a:extLst>
                </p14:cNvPr>
                <p14:cNvContentPartPr/>
                <p14:nvPr/>
              </p14:nvContentPartPr>
              <p14:xfrm>
                <a:off x="9427759" y="4226398"/>
                <a:ext cx="135720" cy="982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CDE27002-5F73-4565-8146-1740FCE1BC9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19119" y="4217398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5720832-E88E-4C3A-AC3F-E231FAFD0E7F}"/>
                    </a:ext>
                  </a:extLst>
                </p14:cNvPr>
                <p14:cNvContentPartPr/>
                <p14:nvPr/>
              </p14:nvContentPartPr>
              <p14:xfrm>
                <a:off x="9596959" y="4189318"/>
                <a:ext cx="131040" cy="140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5720832-E88E-4C3A-AC3F-E231FAFD0E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88319" y="4180318"/>
                  <a:ext cx="148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75081308-6347-4A03-A044-C7900C6A3749}"/>
                    </a:ext>
                  </a:extLst>
                </p14:cNvPr>
                <p14:cNvContentPartPr/>
                <p14:nvPr/>
              </p14:nvContentPartPr>
              <p14:xfrm>
                <a:off x="9812239" y="4024078"/>
                <a:ext cx="160200" cy="3816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75081308-6347-4A03-A044-C7900C6A374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803599" y="4015438"/>
                  <a:ext cx="177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4285BBCE-7431-49EE-AC81-BA5C4E9C1E7A}"/>
                    </a:ext>
                  </a:extLst>
                </p14:cNvPr>
                <p14:cNvContentPartPr/>
                <p14:nvPr/>
              </p14:nvContentPartPr>
              <p14:xfrm>
                <a:off x="10172239" y="4156558"/>
                <a:ext cx="174240" cy="1465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4285BBCE-7431-49EE-AC81-BA5C4E9C1E7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63599" y="4147918"/>
                  <a:ext cx="191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24A35CFC-9C39-426B-8E2A-0BEC15B1A00E}"/>
                    </a:ext>
                  </a:extLst>
                </p14:cNvPr>
                <p14:cNvContentPartPr/>
                <p14:nvPr/>
              </p14:nvContentPartPr>
              <p14:xfrm>
                <a:off x="10455559" y="4092838"/>
                <a:ext cx="114480" cy="2170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24A35CFC-9C39-426B-8E2A-0BEC15B1A00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46559" y="4084198"/>
                  <a:ext cx="132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DD993FC-D26A-45DD-8AE0-23E6A555FBDB}"/>
                    </a:ext>
                  </a:extLst>
                </p14:cNvPr>
                <p14:cNvContentPartPr/>
                <p14:nvPr/>
              </p14:nvContentPartPr>
              <p14:xfrm>
                <a:off x="6590239" y="4750918"/>
                <a:ext cx="210960" cy="2264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DD993FC-D26A-45DD-8AE0-23E6A555FBD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81599" y="4741918"/>
                  <a:ext cx="228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14FB63B-5CBF-4356-92D4-030E42B600EB}"/>
                    </a:ext>
                  </a:extLst>
                </p14:cNvPr>
                <p14:cNvContentPartPr/>
                <p14:nvPr/>
              </p14:nvContentPartPr>
              <p14:xfrm>
                <a:off x="6885439" y="4776118"/>
                <a:ext cx="172080" cy="1522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14FB63B-5CBF-4356-92D4-030E42B600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76799" y="4767118"/>
                  <a:ext cx="189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D8F5C43-CA69-423F-89C2-2A63B4744CF9}"/>
                    </a:ext>
                  </a:extLst>
                </p14:cNvPr>
                <p14:cNvContentPartPr/>
                <p14:nvPr/>
              </p14:nvContentPartPr>
              <p14:xfrm>
                <a:off x="6886519" y="4779358"/>
                <a:ext cx="179640" cy="1616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D8F5C43-CA69-423F-89C2-2A63B4744C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77519" y="4770718"/>
                  <a:ext cx="197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90FC519-1C62-4B8F-8D78-FC640918092D}"/>
                    </a:ext>
                  </a:extLst>
                </p14:cNvPr>
                <p14:cNvContentPartPr/>
                <p14:nvPr/>
              </p14:nvContentPartPr>
              <p14:xfrm>
                <a:off x="7307359" y="4616638"/>
                <a:ext cx="177840" cy="3124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90FC519-1C62-4B8F-8D78-FC64091809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98359" y="4607638"/>
                  <a:ext cx="195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5E340CA-9869-4959-92F6-A7EEC9E7D7D1}"/>
                    </a:ext>
                  </a:extLst>
                </p14:cNvPr>
                <p14:cNvContentPartPr/>
                <p14:nvPr/>
              </p14:nvContentPartPr>
              <p14:xfrm>
                <a:off x="7224919" y="4751278"/>
                <a:ext cx="294120" cy="810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5E340CA-9869-4959-92F6-A7EEC9E7D7D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16279" y="4742278"/>
                  <a:ext cx="311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995F3FC-094A-4D73-B8B0-7265F3D9E737}"/>
                    </a:ext>
                  </a:extLst>
                </p14:cNvPr>
                <p14:cNvContentPartPr/>
                <p14:nvPr/>
              </p14:nvContentPartPr>
              <p14:xfrm>
                <a:off x="7497079" y="4734718"/>
                <a:ext cx="128160" cy="171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995F3FC-094A-4D73-B8B0-7265F3D9E7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88439" y="4726078"/>
                  <a:ext cx="145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DE2A754-DC29-4683-97DD-BFAD6A5ECEFC}"/>
                    </a:ext>
                  </a:extLst>
                </p14:cNvPr>
                <p14:cNvContentPartPr/>
                <p14:nvPr/>
              </p14:nvContentPartPr>
              <p14:xfrm>
                <a:off x="7637479" y="4750198"/>
                <a:ext cx="144720" cy="146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DE2A754-DC29-4683-97DD-BFAD6A5ECE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28839" y="4741198"/>
                  <a:ext cx="162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7DFAB677-D6F6-4DE5-B41A-5B2201559D15}"/>
                    </a:ext>
                  </a:extLst>
                </p14:cNvPr>
                <p14:cNvContentPartPr/>
                <p14:nvPr/>
              </p14:nvContentPartPr>
              <p14:xfrm>
                <a:off x="7846999" y="4733998"/>
                <a:ext cx="271440" cy="961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7DFAB677-D6F6-4DE5-B41A-5B2201559D1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37999" y="4724998"/>
                  <a:ext cx="289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80457C8-0D2F-4E03-BB2F-F5880570846E}"/>
                    </a:ext>
                  </a:extLst>
                </p14:cNvPr>
                <p14:cNvContentPartPr/>
                <p14:nvPr/>
              </p14:nvContentPartPr>
              <p14:xfrm>
                <a:off x="8227519" y="4724278"/>
                <a:ext cx="105120" cy="1162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80457C8-0D2F-4E03-BB2F-F588057084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18879" y="4715638"/>
                  <a:ext cx="122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DB6A7C62-C98B-4523-AAB7-B150E6F7AF3C}"/>
                    </a:ext>
                  </a:extLst>
                </p14:cNvPr>
                <p14:cNvContentPartPr/>
                <p14:nvPr/>
              </p14:nvContentPartPr>
              <p14:xfrm>
                <a:off x="8615599" y="4700878"/>
                <a:ext cx="93960" cy="1371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DB6A7C62-C98B-4523-AAB7-B150E6F7AF3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06599" y="4691878"/>
                  <a:ext cx="111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38477476-8A46-400A-B14A-1617A1BA19ED}"/>
                    </a:ext>
                  </a:extLst>
                </p14:cNvPr>
                <p14:cNvContentPartPr/>
                <p14:nvPr/>
              </p14:nvContentPartPr>
              <p14:xfrm>
                <a:off x="8831239" y="4692598"/>
                <a:ext cx="184320" cy="1465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38477476-8A46-400A-B14A-1617A1BA19E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22239" y="4683958"/>
                  <a:ext cx="201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37A12B7-670C-4E25-8F1E-7864E7D407B1}"/>
                    </a:ext>
                  </a:extLst>
                </p14:cNvPr>
                <p14:cNvContentPartPr/>
                <p14:nvPr/>
              </p14:nvContentPartPr>
              <p14:xfrm>
                <a:off x="9254599" y="4632118"/>
                <a:ext cx="291600" cy="1281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37A12B7-670C-4E25-8F1E-7864E7D407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45599" y="4623118"/>
                  <a:ext cx="309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3D2C39B-8A83-445C-93B8-057F389B655A}"/>
                    </a:ext>
                  </a:extLst>
                </p14:cNvPr>
                <p14:cNvContentPartPr/>
                <p14:nvPr/>
              </p14:nvContentPartPr>
              <p14:xfrm>
                <a:off x="9636559" y="4645798"/>
                <a:ext cx="61200" cy="1220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3D2C39B-8A83-445C-93B8-057F389B655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27559" y="4637158"/>
                  <a:ext cx="78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2A8A0C4-BA21-4F7D-9C28-80C081E4897C}"/>
                    </a:ext>
                  </a:extLst>
                </p14:cNvPr>
                <p14:cNvContentPartPr/>
                <p14:nvPr/>
              </p14:nvContentPartPr>
              <p14:xfrm>
                <a:off x="9842839" y="4624918"/>
                <a:ext cx="114120" cy="1350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2A8A0C4-BA21-4F7D-9C28-80C081E4897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34199" y="4615918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11BD7A76-E960-454B-8F98-DBCFE959D57B}"/>
                    </a:ext>
                  </a:extLst>
                </p14:cNvPr>
                <p14:cNvContentPartPr/>
                <p14:nvPr/>
              </p14:nvContentPartPr>
              <p14:xfrm>
                <a:off x="10064959" y="4596838"/>
                <a:ext cx="156240" cy="1774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11BD7A76-E960-454B-8F98-DBCFE959D5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55959" y="4587838"/>
                  <a:ext cx="17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F096CA9D-53D3-4BC5-AC67-5BA5FD6C045F}"/>
                    </a:ext>
                  </a:extLst>
                </p14:cNvPr>
                <p14:cNvContentPartPr/>
                <p14:nvPr/>
              </p14:nvContentPartPr>
              <p14:xfrm>
                <a:off x="10449079" y="4557238"/>
                <a:ext cx="160560" cy="1677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F096CA9D-53D3-4BC5-AC67-5BA5FD6C04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440079" y="4548598"/>
                  <a:ext cx="178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5F4375F-5FCE-4BE9-841F-C50C31F6E2A0}"/>
                    </a:ext>
                  </a:extLst>
                </p14:cNvPr>
                <p14:cNvContentPartPr/>
                <p14:nvPr/>
              </p14:nvContentPartPr>
              <p14:xfrm>
                <a:off x="10706839" y="4559038"/>
                <a:ext cx="146160" cy="1101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5F4375F-5FCE-4BE9-841F-C50C31F6E2A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698199" y="4550398"/>
                  <a:ext cx="163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D6D94C55-F48E-4489-A332-1EE172C887B2}"/>
                    </a:ext>
                  </a:extLst>
                </p14:cNvPr>
                <p14:cNvContentPartPr/>
                <p14:nvPr/>
              </p14:nvContentPartPr>
              <p14:xfrm>
                <a:off x="10679119" y="4546078"/>
                <a:ext cx="163800" cy="1584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D6D94C55-F48E-4489-A332-1EE172C887B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70479" y="4537078"/>
                  <a:ext cx="181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81A15727-4994-4201-9E02-A4387CD8E480}"/>
                    </a:ext>
                  </a:extLst>
                </p14:cNvPr>
                <p14:cNvContentPartPr/>
                <p14:nvPr/>
              </p14:nvContentPartPr>
              <p14:xfrm>
                <a:off x="10996279" y="4363918"/>
                <a:ext cx="116280" cy="3333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81A15727-4994-4201-9E02-A4387CD8E48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987279" y="4355278"/>
                  <a:ext cx="133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4D3EC89-74F6-47B5-9384-40F206BF1E07}"/>
                    </a:ext>
                  </a:extLst>
                </p14:cNvPr>
                <p14:cNvContentPartPr/>
                <p14:nvPr/>
              </p14:nvContentPartPr>
              <p14:xfrm>
                <a:off x="10907359" y="4488118"/>
                <a:ext cx="285480" cy="770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4D3EC89-74F6-47B5-9384-40F206BF1E0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98719" y="4479118"/>
                  <a:ext cx="303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EE1B0494-0C17-4E20-A8DA-6AC88A38FD21}"/>
                    </a:ext>
                  </a:extLst>
                </p14:cNvPr>
                <p14:cNvContentPartPr/>
                <p14:nvPr/>
              </p14:nvContentPartPr>
              <p14:xfrm>
                <a:off x="11160079" y="4509358"/>
                <a:ext cx="113400" cy="1504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EE1B0494-0C17-4E20-A8DA-6AC88A38FD2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51439" y="4500718"/>
                  <a:ext cx="131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1E0EE3B-4412-40EE-89CC-C21D5644BDBD}"/>
                    </a:ext>
                  </a:extLst>
                </p14:cNvPr>
                <p14:cNvContentPartPr/>
                <p14:nvPr/>
              </p14:nvContentPartPr>
              <p14:xfrm>
                <a:off x="11321359" y="4507918"/>
                <a:ext cx="126720" cy="1742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1E0EE3B-4412-40EE-89CC-C21D5644BD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312719" y="4498918"/>
                  <a:ext cx="144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121382F-FB2B-4565-B4B5-ED33F8426F9E}"/>
                    </a:ext>
                  </a:extLst>
                </p14:cNvPr>
                <p14:cNvContentPartPr/>
                <p14:nvPr/>
              </p14:nvContentPartPr>
              <p14:xfrm>
                <a:off x="11450959" y="4554358"/>
                <a:ext cx="264240" cy="896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121382F-FB2B-4565-B4B5-ED33F8426F9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42319" y="4545358"/>
                  <a:ext cx="281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AA49480-EAED-49D7-BE4B-59EEB3CBD8F3}"/>
                    </a:ext>
                  </a:extLst>
                </p14:cNvPr>
                <p14:cNvContentPartPr/>
                <p14:nvPr/>
              </p14:nvContentPartPr>
              <p14:xfrm>
                <a:off x="11799439" y="4503598"/>
                <a:ext cx="132480" cy="1616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AA49480-EAED-49D7-BE4B-59EEB3CBD8F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790439" y="4494598"/>
                  <a:ext cx="150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8C1F53B1-A81B-4D25-89CD-B179CB844948}"/>
                    </a:ext>
                  </a:extLst>
                </p14:cNvPr>
                <p14:cNvContentPartPr/>
                <p14:nvPr/>
              </p14:nvContentPartPr>
              <p14:xfrm>
                <a:off x="6961759" y="5005078"/>
                <a:ext cx="190440" cy="3751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8C1F53B1-A81B-4D25-89CD-B179CB84494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2759" y="4996078"/>
                  <a:ext cx="208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AB2B4F98-5DF4-4D07-B9D1-A64F64A8B35C}"/>
                    </a:ext>
                  </a:extLst>
                </p14:cNvPr>
                <p14:cNvContentPartPr/>
                <p14:nvPr/>
              </p14:nvContentPartPr>
              <p14:xfrm>
                <a:off x="6891199" y="5184718"/>
                <a:ext cx="351360" cy="82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AB2B4F98-5DF4-4D07-B9D1-A64F64A8B35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82199" y="5176078"/>
                  <a:ext cx="369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8BE2E15-71C1-4143-B6CA-16F6CC357678}"/>
                    </a:ext>
                  </a:extLst>
                </p14:cNvPr>
                <p14:cNvContentPartPr/>
                <p14:nvPr/>
              </p14:nvContentPartPr>
              <p14:xfrm>
                <a:off x="7218079" y="4948198"/>
                <a:ext cx="188640" cy="3722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8BE2E15-71C1-4143-B6CA-16F6CC35767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09079" y="4939558"/>
                  <a:ext cx="206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7803EDF-FEEE-4D9F-8C45-F9E9FFE568E8}"/>
                    </a:ext>
                  </a:extLst>
                </p14:cNvPr>
                <p14:cNvContentPartPr/>
                <p14:nvPr/>
              </p14:nvContentPartPr>
              <p14:xfrm>
                <a:off x="7384399" y="5183278"/>
                <a:ext cx="122040" cy="1087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7803EDF-FEEE-4D9F-8C45-F9E9FFE568E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75759" y="5174278"/>
                  <a:ext cx="139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EFEE45A3-80A0-435E-B919-1C5BE701E061}"/>
                    </a:ext>
                  </a:extLst>
                </p14:cNvPr>
                <p14:cNvContentPartPr/>
                <p14:nvPr/>
              </p14:nvContentPartPr>
              <p14:xfrm>
                <a:off x="7546399" y="5186158"/>
                <a:ext cx="212760" cy="130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EFEE45A3-80A0-435E-B919-1C5BE701E06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37759" y="5177518"/>
                  <a:ext cx="230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32240ACD-839F-4F43-B830-6399050F195C}"/>
                    </a:ext>
                  </a:extLst>
                </p14:cNvPr>
                <p14:cNvContentPartPr/>
                <p14:nvPr/>
              </p14:nvContentPartPr>
              <p14:xfrm>
                <a:off x="8043919" y="4997878"/>
                <a:ext cx="264600" cy="2318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32240ACD-839F-4F43-B830-6399050F195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035279" y="4989238"/>
                  <a:ext cx="282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DB1B72A-0BE1-4910-86CB-583034C75334}"/>
                    </a:ext>
                  </a:extLst>
                </p14:cNvPr>
                <p14:cNvContentPartPr/>
                <p14:nvPr/>
              </p14:nvContentPartPr>
              <p14:xfrm>
                <a:off x="8052199" y="5095438"/>
                <a:ext cx="230040" cy="54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DB1B72A-0BE1-4910-86CB-583034C7533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43559" y="5086798"/>
                  <a:ext cx="247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6F971BDF-EDAA-478F-9373-33DFDA2246AF}"/>
                    </a:ext>
                  </a:extLst>
                </p14:cNvPr>
                <p14:cNvContentPartPr/>
                <p14:nvPr/>
              </p14:nvContentPartPr>
              <p14:xfrm>
                <a:off x="8424799" y="5062318"/>
                <a:ext cx="139320" cy="212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6F971BDF-EDAA-478F-9373-33DFDA2246A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415799" y="5053678"/>
                  <a:ext cx="156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106A4F3E-111C-40F3-9618-8AAAC1820ABC}"/>
                    </a:ext>
                  </a:extLst>
                </p14:cNvPr>
                <p14:cNvContentPartPr/>
                <p14:nvPr/>
              </p14:nvContentPartPr>
              <p14:xfrm>
                <a:off x="8389519" y="5119918"/>
                <a:ext cx="170280" cy="504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106A4F3E-111C-40F3-9618-8AAAC1820AB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80879" y="5110918"/>
                  <a:ext cx="187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6C26FA29-874A-4DE6-97CC-C936C9269C29}"/>
                    </a:ext>
                  </a:extLst>
                </p14:cNvPr>
                <p14:cNvContentPartPr/>
                <p14:nvPr/>
              </p14:nvContentPartPr>
              <p14:xfrm>
                <a:off x="8734759" y="4962958"/>
                <a:ext cx="115200" cy="1954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6C26FA29-874A-4DE6-97CC-C936C9269C2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25759" y="4953958"/>
                  <a:ext cx="132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49320AF-7251-450C-8692-B76595BBECA0}"/>
                    </a:ext>
                  </a:extLst>
                </p14:cNvPr>
                <p14:cNvContentPartPr/>
                <p14:nvPr/>
              </p14:nvContentPartPr>
              <p14:xfrm>
                <a:off x="8904319" y="5101198"/>
                <a:ext cx="22680" cy="194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49320AF-7251-450C-8692-B76595BBECA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95679" y="5092558"/>
                  <a:ext cx="40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79299BF-1292-4F2D-8619-057505F60D96}"/>
                    </a:ext>
                  </a:extLst>
                </p14:cNvPr>
                <p14:cNvContentPartPr/>
                <p14:nvPr/>
              </p14:nvContentPartPr>
              <p14:xfrm>
                <a:off x="8989999" y="4927678"/>
                <a:ext cx="178920" cy="2278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79299BF-1292-4F2D-8619-057505F60D9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80999" y="4919038"/>
                  <a:ext cx="196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5E358101-1E06-4F5B-96DB-7D6A55494F4D}"/>
                    </a:ext>
                  </a:extLst>
                </p14:cNvPr>
                <p14:cNvContentPartPr/>
                <p14:nvPr/>
              </p14:nvContentPartPr>
              <p14:xfrm>
                <a:off x="9266119" y="4901758"/>
                <a:ext cx="192240" cy="212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5E358101-1E06-4F5B-96DB-7D6A55494F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57119" y="4892758"/>
                  <a:ext cx="209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DACE86C9-A65B-41FA-9160-FBAD40E3050F}"/>
                    </a:ext>
                  </a:extLst>
                </p14:cNvPr>
                <p14:cNvContentPartPr/>
                <p14:nvPr/>
              </p14:nvContentPartPr>
              <p14:xfrm>
                <a:off x="8026279" y="5606998"/>
                <a:ext cx="99720" cy="104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DACE86C9-A65B-41FA-9160-FBAD40E3050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17279" y="5598358"/>
                  <a:ext cx="11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F1A66C4-E144-411A-BB8C-0B7FD362D59C}"/>
                    </a:ext>
                  </a:extLst>
                </p14:cNvPr>
                <p14:cNvContentPartPr/>
                <p14:nvPr/>
              </p14:nvContentPartPr>
              <p14:xfrm>
                <a:off x="8009719" y="5690518"/>
                <a:ext cx="127440" cy="457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F1A66C4-E144-411A-BB8C-0B7FD362D59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000719" y="5681878"/>
                  <a:ext cx="145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8439CB9-28CF-40C6-9BA5-8DE3570EA543}"/>
                    </a:ext>
                  </a:extLst>
                </p14:cNvPr>
                <p14:cNvContentPartPr/>
                <p14:nvPr/>
              </p14:nvContentPartPr>
              <p14:xfrm>
                <a:off x="8404639" y="5509798"/>
                <a:ext cx="242280" cy="2347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8439CB9-28CF-40C6-9BA5-8DE3570EA54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95639" y="5501158"/>
                  <a:ext cx="25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5BC69DA2-48AB-41C6-BDFF-E74E26016F65}"/>
                    </a:ext>
                  </a:extLst>
                </p14:cNvPr>
                <p14:cNvContentPartPr/>
                <p14:nvPr/>
              </p14:nvContentPartPr>
              <p14:xfrm>
                <a:off x="8696599" y="5492158"/>
                <a:ext cx="224280" cy="21600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5BC69DA2-48AB-41C6-BDFF-E74E26016F6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687599" y="5483518"/>
                  <a:ext cx="241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58A947C-FAEE-4EF2-9FFC-49E194CA401E}"/>
                    </a:ext>
                  </a:extLst>
                </p14:cNvPr>
                <p14:cNvContentPartPr/>
                <p14:nvPr/>
              </p14:nvContentPartPr>
              <p14:xfrm>
                <a:off x="8896399" y="5474158"/>
                <a:ext cx="224640" cy="1994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58A947C-FAEE-4EF2-9FFC-49E194CA401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887759" y="5465518"/>
                  <a:ext cx="24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471C000F-CFC5-4EB2-8166-FEBA3326DDBD}"/>
                    </a:ext>
                  </a:extLst>
                </p14:cNvPr>
                <p14:cNvContentPartPr/>
                <p14:nvPr/>
              </p14:nvContentPartPr>
              <p14:xfrm>
                <a:off x="9152359" y="5505838"/>
                <a:ext cx="174240" cy="142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471C000F-CFC5-4EB2-8166-FEBA3326DDB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143719" y="5497198"/>
                  <a:ext cx="191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F92FD140-5BAE-4D50-9D91-91AA3BC8913B}"/>
                    </a:ext>
                  </a:extLst>
                </p14:cNvPr>
                <p14:cNvContentPartPr/>
                <p14:nvPr/>
              </p14:nvContentPartPr>
              <p14:xfrm>
                <a:off x="9635839" y="5498998"/>
                <a:ext cx="224280" cy="1674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F92FD140-5BAE-4D50-9D91-91AA3BC8913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627199" y="5490358"/>
                  <a:ext cx="241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B30A1AF-14B2-456C-B581-FB2FDBE72F5C}"/>
                    </a:ext>
                  </a:extLst>
                </p14:cNvPr>
                <p14:cNvContentPartPr/>
                <p14:nvPr/>
              </p14:nvContentPartPr>
              <p14:xfrm>
                <a:off x="9923479" y="5487118"/>
                <a:ext cx="43560" cy="105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B30A1AF-14B2-456C-B581-FB2FDBE72F5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914839" y="5478478"/>
                  <a:ext cx="6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264CF85-5A1B-4AD1-A306-F2EA51E24FD0}"/>
                    </a:ext>
                  </a:extLst>
                </p14:cNvPr>
                <p14:cNvContentPartPr/>
                <p14:nvPr/>
              </p14:nvContentPartPr>
              <p14:xfrm>
                <a:off x="10049119" y="5387758"/>
                <a:ext cx="360" cy="3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264CF85-5A1B-4AD1-A306-F2EA51E24F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40479" y="5378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C3E3367-D758-4865-936A-85AC2A309896}"/>
                    </a:ext>
                  </a:extLst>
                </p14:cNvPr>
                <p14:cNvContentPartPr/>
                <p14:nvPr/>
              </p14:nvContentPartPr>
              <p14:xfrm>
                <a:off x="9871279" y="5472718"/>
                <a:ext cx="299520" cy="51984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C3E3367-D758-4865-936A-85AC2A30989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862279" y="5463718"/>
                  <a:ext cx="3171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C51028C0-5F40-4EE8-BC9B-B16BFF079209}"/>
                    </a:ext>
                  </a:extLst>
                </p14:cNvPr>
                <p14:cNvContentPartPr/>
                <p14:nvPr/>
              </p14:nvContentPartPr>
              <p14:xfrm>
                <a:off x="10282759" y="5257438"/>
                <a:ext cx="171360" cy="3506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C51028C0-5F40-4EE8-BC9B-B16BFF07920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273759" y="5248798"/>
                  <a:ext cx="189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8452D25E-BE81-437F-988E-6BC5838FD0EE}"/>
                    </a:ext>
                  </a:extLst>
                </p14:cNvPr>
                <p14:cNvContentPartPr/>
                <p14:nvPr/>
              </p14:nvContentPartPr>
              <p14:xfrm>
                <a:off x="10607839" y="5209558"/>
                <a:ext cx="192960" cy="4262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8452D25E-BE81-437F-988E-6BC5838FD0E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598839" y="5200918"/>
                  <a:ext cx="210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B09AC4E-70EC-4B3B-85F9-16FFE101BB9B}"/>
                    </a:ext>
                  </a:extLst>
                </p14:cNvPr>
                <p14:cNvContentPartPr/>
                <p14:nvPr/>
              </p14:nvContentPartPr>
              <p14:xfrm>
                <a:off x="10553479" y="5429878"/>
                <a:ext cx="283680" cy="48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B09AC4E-70EC-4B3B-85F9-16FFE101BB9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544839" y="5420878"/>
                  <a:ext cx="301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14E62265-23ED-4806-9187-819C923BDB6F}"/>
                    </a:ext>
                  </a:extLst>
                </p14:cNvPr>
                <p14:cNvContentPartPr/>
                <p14:nvPr/>
              </p14:nvContentPartPr>
              <p14:xfrm>
                <a:off x="10987639" y="5430958"/>
                <a:ext cx="119880" cy="14652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14E62265-23ED-4806-9187-819C923BDB6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978639" y="5422318"/>
                  <a:ext cx="13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95C9DEF6-9EB4-45BC-9F8E-1965B3DEFC34}"/>
                    </a:ext>
                  </a:extLst>
                </p14:cNvPr>
                <p14:cNvContentPartPr/>
                <p14:nvPr/>
              </p14:nvContentPartPr>
              <p14:xfrm>
                <a:off x="11239279" y="5019838"/>
                <a:ext cx="334440" cy="56448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95C9DEF6-9EB4-45BC-9F8E-1965B3DEFC3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230639" y="5011198"/>
                  <a:ext cx="352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86EC451F-4713-460C-9BF0-86D1A8CA3050}"/>
                    </a:ext>
                  </a:extLst>
                </p14:cNvPr>
                <p14:cNvContentPartPr/>
                <p14:nvPr/>
              </p14:nvContentPartPr>
              <p14:xfrm>
                <a:off x="11194639" y="5376958"/>
                <a:ext cx="281520" cy="590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86EC451F-4713-460C-9BF0-86D1A8CA305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185639" y="5367958"/>
                  <a:ext cx="299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A635816E-B404-4A33-9B68-40DFEAC6E303}"/>
                    </a:ext>
                  </a:extLst>
                </p14:cNvPr>
                <p14:cNvContentPartPr/>
                <p14:nvPr/>
              </p14:nvContentPartPr>
              <p14:xfrm>
                <a:off x="6857719" y="6015958"/>
                <a:ext cx="133200" cy="2286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A635816E-B404-4A33-9B68-40DFEAC6E30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848719" y="6006958"/>
                  <a:ext cx="150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97E09F09-8633-4B20-B98E-E0077C093913}"/>
                    </a:ext>
                  </a:extLst>
                </p14:cNvPr>
                <p14:cNvContentPartPr/>
                <p14:nvPr/>
              </p14:nvContentPartPr>
              <p14:xfrm>
                <a:off x="7022239" y="6163198"/>
                <a:ext cx="21960" cy="360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97E09F09-8633-4B20-B98E-E0077C09391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13599" y="6154198"/>
                  <a:ext cx="39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F6249FF4-EE8C-4E4E-961A-627059065D9D}"/>
                    </a:ext>
                  </a:extLst>
                </p14:cNvPr>
                <p14:cNvContentPartPr/>
                <p14:nvPr/>
              </p14:nvContentPartPr>
              <p14:xfrm>
                <a:off x="7119079" y="5965198"/>
                <a:ext cx="195840" cy="2743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F6249FF4-EE8C-4E4E-961A-627059065D9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10079" y="5956558"/>
                  <a:ext cx="213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074A3294-289D-4162-BA60-BDC6B2EF66AC}"/>
                    </a:ext>
                  </a:extLst>
                </p14:cNvPr>
                <p14:cNvContentPartPr/>
                <p14:nvPr/>
              </p14:nvContentPartPr>
              <p14:xfrm>
                <a:off x="7318879" y="5967358"/>
                <a:ext cx="238320" cy="2700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074A3294-289D-4162-BA60-BDC6B2EF66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309879" y="5958718"/>
                  <a:ext cx="255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C35AC5E-6F44-4406-AC60-1440AAF2DA4B}"/>
                    </a:ext>
                  </a:extLst>
                </p14:cNvPr>
                <p14:cNvContentPartPr/>
                <p14:nvPr/>
              </p14:nvContentPartPr>
              <p14:xfrm>
                <a:off x="7770319" y="6092998"/>
                <a:ext cx="124200" cy="406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C35AC5E-6F44-4406-AC60-1440AAF2DA4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761679" y="6084358"/>
                  <a:ext cx="141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48BF0CED-5799-404A-A446-447B9EF94341}"/>
                    </a:ext>
                  </a:extLst>
                </p14:cNvPr>
                <p14:cNvContentPartPr/>
                <p14:nvPr/>
              </p14:nvContentPartPr>
              <p14:xfrm>
                <a:off x="7800919" y="6161758"/>
                <a:ext cx="77400" cy="298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48BF0CED-5799-404A-A446-447B9EF9434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92279" y="6153118"/>
                  <a:ext cx="95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DBA116C-3503-4339-8F22-FBBCB8E0E3EB}"/>
                    </a:ext>
                  </a:extLst>
                </p14:cNvPr>
                <p14:cNvContentPartPr/>
                <p14:nvPr/>
              </p14:nvContentPartPr>
              <p14:xfrm>
                <a:off x="8102599" y="5958718"/>
                <a:ext cx="105840" cy="2628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DBA116C-3503-4339-8F22-FBBCB8E0E3E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93959" y="5949718"/>
                  <a:ext cx="123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91074945-AC3F-4B9F-8C0C-3D59E1333397}"/>
                    </a:ext>
                  </a:extLst>
                </p14:cNvPr>
                <p14:cNvContentPartPr/>
                <p14:nvPr/>
              </p14:nvContentPartPr>
              <p14:xfrm>
                <a:off x="8304199" y="6068158"/>
                <a:ext cx="115560" cy="4140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91074945-AC3F-4B9F-8C0C-3D59E133339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295199" y="6059158"/>
                  <a:ext cx="133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63A3C4EF-3412-47C6-AB59-29C15FA7F30B}"/>
                    </a:ext>
                  </a:extLst>
                </p14:cNvPr>
                <p14:cNvContentPartPr/>
                <p14:nvPr/>
              </p14:nvContentPartPr>
              <p14:xfrm>
                <a:off x="8614159" y="5952598"/>
                <a:ext cx="168120" cy="1958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63A3C4EF-3412-47C6-AB59-29C15FA7F30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605519" y="5943598"/>
                  <a:ext cx="185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654BBA64-D275-4786-A9CD-9FECA40941C2}"/>
                    </a:ext>
                  </a:extLst>
                </p14:cNvPr>
                <p14:cNvContentPartPr/>
                <p14:nvPr/>
              </p14:nvContentPartPr>
              <p14:xfrm>
                <a:off x="8815039" y="5977438"/>
                <a:ext cx="143640" cy="1620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654BBA64-D275-4786-A9CD-9FECA40941C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806399" y="5968798"/>
                  <a:ext cx="161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85521FA7-36E4-45D4-83B5-02CD8DA2A209}"/>
                    </a:ext>
                  </a:extLst>
                </p14:cNvPr>
                <p14:cNvContentPartPr/>
                <p14:nvPr/>
              </p14:nvContentPartPr>
              <p14:xfrm>
                <a:off x="8944999" y="5941798"/>
                <a:ext cx="189360" cy="1828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85521FA7-36E4-45D4-83B5-02CD8DA2A20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935999" y="5932798"/>
                  <a:ext cx="207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EE824649-618B-4DBA-B587-F4BC1E689B42}"/>
                    </a:ext>
                  </a:extLst>
                </p14:cNvPr>
                <p14:cNvContentPartPr/>
                <p14:nvPr/>
              </p14:nvContentPartPr>
              <p14:xfrm>
                <a:off x="9122479" y="5958718"/>
                <a:ext cx="127800" cy="133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EE824649-618B-4DBA-B587-F4BC1E689B4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113839" y="5950078"/>
                  <a:ext cx="145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49209176-9CC4-415F-8313-1A1A259D6F8D}"/>
                    </a:ext>
                  </a:extLst>
                </p14:cNvPr>
                <p14:cNvContentPartPr/>
                <p14:nvPr/>
              </p14:nvContentPartPr>
              <p14:xfrm>
                <a:off x="9503359" y="5724358"/>
                <a:ext cx="213840" cy="3646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49209176-9CC4-415F-8313-1A1A259D6F8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94359" y="5715718"/>
                  <a:ext cx="231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3A2E4A0F-B2EF-4A14-97A7-1CF2A7AEAF9C}"/>
                    </a:ext>
                  </a:extLst>
                </p14:cNvPr>
                <p14:cNvContentPartPr/>
                <p14:nvPr/>
              </p14:nvContentPartPr>
              <p14:xfrm>
                <a:off x="9652039" y="5930278"/>
                <a:ext cx="145080" cy="1544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3A2E4A0F-B2EF-4A14-97A7-1CF2A7AEAF9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43039" y="5921278"/>
                  <a:ext cx="162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A20AA4D-E690-4501-8CBD-2AA7EC949620}"/>
                    </a:ext>
                  </a:extLst>
                </p14:cNvPr>
                <p14:cNvContentPartPr/>
                <p14:nvPr/>
              </p14:nvContentPartPr>
              <p14:xfrm>
                <a:off x="9921679" y="5612038"/>
                <a:ext cx="297000" cy="4748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A20AA4D-E690-4501-8CBD-2AA7EC94962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912679" y="5603398"/>
                  <a:ext cx="314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90928F7-25E3-4BF9-83C8-0DABD5E9E52A}"/>
                    </a:ext>
                  </a:extLst>
                </p14:cNvPr>
                <p14:cNvContentPartPr/>
                <p14:nvPr/>
              </p14:nvContentPartPr>
              <p14:xfrm>
                <a:off x="9919159" y="5893918"/>
                <a:ext cx="223560" cy="475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90928F7-25E3-4BF9-83C8-0DABD5E9E52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910159" y="5885278"/>
                  <a:ext cx="241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2C34B812-F22A-4648-AEB0-4EE680A67051}"/>
                    </a:ext>
                  </a:extLst>
                </p14:cNvPr>
                <p14:cNvContentPartPr/>
                <p14:nvPr/>
              </p14:nvContentPartPr>
              <p14:xfrm>
                <a:off x="10163239" y="5678638"/>
                <a:ext cx="245880" cy="415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2C34B812-F22A-4648-AEB0-4EE680A670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154599" y="5669638"/>
                  <a:ext cx="263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BECF3CE-E7E1-4AB1-BFC7-1FC22A932EB4}"/>
                    </a:ext>
                  </a:extLst>
                </p14:cNvPr>
                <p14:cNvContentPartPr/>
                <p14:nvPr/>
              </p14:nvContentPartPr>
              <p14:xfrm>
                <a:off x="10170439" y="5858278"/>
                <a:ext cx="207720" cy="67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BECF3CE-E7E1-4AB1-BFC7-1FC22A932EB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161439" y="5849638"/>
                  <a:ext cx="225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4993B4BE-00B5-4B66-B201-933632ADA44F}"/>
                    </a:ext>
                  </a:extLst>
                </p14:cNvPr>
                <p14:cNvContentPartPr/>
                <p14:nvPr/>
              </p14:nvContentPartPr>
              <p14:xfrm>
                <a:off x="10468879" y="5935318"/>
                <a:ext cx="149760" cy="1245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4993B4BE-00B5-4B66-B201-933632ADA44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60239" y="5926678"/>
                  <a:ext cx="167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12881205-5583-4935-880D-03362EDCED47}"/>
                    </a:ext>
                  </a:extLst>
                </p14:cNvPr>
                <p14:cNvContentPartPr/>
                <p14:nvPr/>
              </p14:nvContentPartPr>
              <p14:xfrm>
                <a:off x="10734919" y="5626438"/>
                <a:ext cx="237600" cy="4150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12881205-5583-4935-880D-03362EDCED4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725919" y="5617798"/>
                  <a:ext cx="255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C39C2493-EBD3-427F-ADD0-6C4F66A3BDC3}"/>
                    </a:ext>
                  </a:extLst>
                </p14:cNvPr>
                <p14:cNvContentPartPr/>
                <p14:nvPr/>
              </p14:nvContentPartPr>
              <p14:xfrm>
                <a:off x="10721959" y="5868358"/>
                <a:ext cx="154800" cy="457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C39C2493-EBD3-427F-ADD0-6C4F66A3BDC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713319" y="5859718"/>
                  <a:ext cx="172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EAE63D3-1691-41EC-AB4B-651C4A093EA3}"/>
                    </a:ext>
                  </a:extLst>
                </p14:cNvPr>
                <p14:cNvContentPartPr/>
                <p14:nvPr/>
              </p14:nvContentPartPr>
              <p14:xfrm>
                <a:off x="11047399" y="5745958"/>
                <a:ext cx="154080" cy="2840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EAE63D3-1691-41EC-AB4B-651C4A093EA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038399" y="5737318"/>
                  <a:ext cx="171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618B39D0-4D42-4C0F-A856-B8CEA4DBFD22}"/>
                    </a:ext>
                  </a:extLst>
                </p14:cNvPr>
                <p14:cNvContentPartPr/>
                <p14:nvPr/>
              </p14:nvContentPartPr>
              <p14:xfrm>
                <a:off x="11209759" y="5969158"/>
                <a:ext cx="7920" cy="11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618B39D0-4D42-4C0F-A856-B8CEA4DBFD2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201119" y="5960518"/>
                  <a:ext cx="2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D2C995F3-74A7-48E8-8F2A-9C6A15CE8AAF}"/>
                    </a:ext>
                  </a:extLst>
                </p14:cNvPr>
                <p14:cNvContentPartPr/>
                <p14:nvPr/>
              </p14:nvContentPartPr>
              <p14:xfrm>
                <a:off x="11342239" y="5724718"/>
                <a:ext cx="183960" cy="2822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D2C995F3-74A7-48E8-8F2A-9C6A15CE8AA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333599" y="5716078"/>
                  <a:ext cx="201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330BFA06-A9E9-42F6-BAA4-42A026D27107}"/>
                    </a:ext>
                  </a:extLst>
                </p14:cNvPr>
                <p14:cNvContentPartPr/>
                <p14:nvPr/>
              </p14:nvContentPartPr>
              <p14:xfrm>
                <a:off x="11525839" y="5735878"/>
                <a:ext cx="232920" cy="2966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330BFA06-A9E9-42F6-BAA4-42A026D271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516839" y="5727238"/>
                  <a:ext cx="2505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21379DFB-F34A-4989-8667-D64DBC872533}"/>
              </a:ext>
            </a:extLst>
          </p:cNvPr>
          <p:cNvGrpSpPr/>
          <p:nvPr/>
        </p:nvGrpSpPr>
        <p:grpSpPr>
          <a:xfrm>
            <a:off x="7767079" y="6459838"/>
            <a:ext cx="250920" cy="126000"/>
            <a:chOff x="7767079" y="6459838"/>
            <a:chExt cx="25092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737BD04-AF7A-4555-A064-CB2C90712986}"/>
                    </a:ext>
                  </a:extLst>
                </p14:cNvPr>
                <p14:cNvContentPartPr/>
                <p14:nvPr/>
              </p14:nvContentPartPr>
              <p14:xfrm>
                <a:off x="7767079" y="6459838"/>
                <a:ext cx="186840" cy="36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737BD04-AF7A-4555-A064-CB2C9071298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758079" y="6450838"/>
                  <a:ext cx="20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BB5875AB-BB73-40F7-950B-18B9E4B94301}"/>
                    </a:ext>
                  </a:extLst>
                </p14:cNvPr>
                <p14:cNvContentPartPr/>
                <p14:nvPr/>
              </p14:nvContentPartPr>
              <p14:xfrm>
                <a:off x="7800199" y="6556678"/>
                <a:ext cx="217800" cy="291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BB5875AB-BB73-40F7-950B-18B9E4B9430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91559" y="6547678"/>
                  <a:ext cx="235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5BA28851-8905-4F4C-BEF0-FBF20F36F6D1}"/>
              </a:ext>
            </a:extLst>
          </p:cNvPr>
          <p:cNvGrpSpPr/>
          <p:nvPr/>
        </p:nvGrpSpPr>
        <p:grpSpPr>
          <a:xfrm>
            <a:off x="8168839" y="6352558"/>
            <a:ext cx="3392640" cy="358920"/>
            <a:chOff x="8168839" y="6352558"/>
            <a:chExt cx="33926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A7BA24C-AB67-43A2-BEC1-822FAA3D4494}"/>
                    </a:ext>
                  </a:extLst>
                </p14:cNvPr>
                <p14:cNvContentPartPr/>
                <p14:nvPr/>
              </p14:nvContentPartPr>
              <p14:xfrm>
                <a:off x="8168839" y="6392878"/>
                <a:ext cx="115560" cy="2624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A7BA24C-AB67-43A2-BEC1-822FAA3D449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59839" y="6383878"/>
                  <a:ext cx="133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A826AB01-A470-4165-9BB2-320C72A8B591}"/>
                    </a:ext>
                  </a:extLst>
                </p14:cNvPr>
                <p14:cNvContentPartPr/>
                <p14:nvPr/>
              </p14:nvContentPartPr>
              <p14:xfrm>
                <a:off x="8394919" y="6508798"/>
                <a:ext cx="122760" cy="327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A826AB01-A470-4165-9BB2-320C72A8B59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385919" y="6500158"/>
                  <a:ext cx="140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34D6685-C43C-4BAA-BE23-DF90916544DB}"/>
                    </a:ext>
                  </a:extLst>
                </p14:cNvPr>
                <p14:cNvContentPartPr/>
                <p14:nvPr/>
              </p14:nvContentPartPr>
              <p14:xfrm>
                <a:off x="8650879" y="6602398"/>
                <a:ext cx="25560" cy="388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34D6685-C43C-4BAA-BE23-DF90916544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641879" y="6593398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DE21843B-0613-4BC8-AE9D-D3C69D6BF6B3}"/>
                    </a:ext>
                  </a:extLst>
                </p14:cNvPr>
                <p14:cNvContentPartPr/>
                <p14:nvPr/>
              </p14:nvContentPartPr>
              <p14:xfrm>
                <a:off x="8788759" y="6365518"/>
                <a:ext cx="131760" cy="2505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DE21843B-0613-4BC8-AE9D-D3C69D6BF6B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780119" y="6356878"/>
                  <a:ext cx="149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2C062932-95B9-4C2B-8E9B-AFB0169204B9}"/>
                    </a:ext>
                  </a:extLst>
                </p14:cNvPr>
                <p14:cNvContentPartPr/>
                <p14:nvPr/>
              </p14:nvContentPartPr>
              <p14:xfrm>
                <a:off x="9018439" y="6400798"/>
                <a:ext cx="187560" cy="186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2C062932-95B9-4C2B-8E9B-AFB0169204B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09799" y="6391798"/>
                  <a:ext cx="205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E702A408-FDD1-455C-A7F6-4DE4CEA3AAFF}"/>
                    </a:ext>
                  </a:extLst>
                </p14:cNvPr>
                <p14:cNvContentPartPr/>
                <p14:nvPr/>
              </p14:nvContentPartPr>
              <p14:xfrm>
                <a:off x="9187639" y="6385318"/>
                <a:ext cx="246960" cy="2138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E702A408-FDD1-455C-A7F6-4DE4CEA3AAF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78999" y="6376318"/>
                  <a:ext cx="264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02D9A65-2A56-47C5-AB21-1453CAAB8DD8}"/>
                    </a:ext>
                  </a:extLst>
                </p14:cNvPr>
                <p14:cNvContentPartPr/>
                <p14:nvPr/>
              </p14:nvContentPartPr>
              <p14:xfrm>
                <a:off x="9500479" y="6393238"/>
                <a:ext cx="264600" cy="2430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02D9A65-2A56-47C5-AB21-1453CAAB8DD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491479" y="6384598"/>
                  <a:ext cx="282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67695CC5-A6C5-43A3-9617-4472BAF64051}"/>
                    </a:ext>
                  </a:extLst>
                </p14:cNvPr>
                <p14:cNvContentPartPr/>
                <p14:nvPr/>
              </p14:nvContentPartPr>
              <p14:xfrm>
                <a:off x="9935719" y="6441118"/>
                <a:ext cx="117000" cy="2088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67695CC5-A6C5-43A3-9617-4472BAF6405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926719" y="6432478"/>
                  <a:ext cx="13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14D8643-1830-444C-B415-5C2D822609DD}"/>
                    </a:ext>
                  </a:extLst>
                </p14:cNvPr>
                <p14:cNvContentPartPr/>
                <p14:nvPr/>
              </p14:nvContentPartPr>
              <p14:xfrm>
                <a:off x="9928519" y="6531838"/>
                <a:ext cx="154800" cy="27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14D8643-1830-444C-B415-5C2D822609D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919879" y="6522838"/>
                  <a:ext cx="172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D0B7EC0-AC1A-457F-9061-154822FCEDE8}"/>
                    </a:ext>
                  </a:extLst>
                </p14:cNvPr>
                <p14:cNvContentPartPr/>
                <p14:nvPr/>
              </p14:nvContentPartPr>
              <p14:xfrm>
                <a:off x="10237759" y="6605638"/>
                <a:ext cx="20880" cy="140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D0B7EC0-AC1A-457F-9061-154822FCEDE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229119" y="6596998"/>
                  <a:ext cx="38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126FFC1-D3C5-4E8C-9587-172B8CBD43C0}"/>
                    </a:ext>
                  </a:extLst>
                </p14:cNvPr>
                <p14:cNvContentPartPr/>
                <p14:nvPr/>
              </p14:nvContentPartPr>
              <p14:xfrm>
                <a:off x="10371319" y="6441478"/>
                <a:ext cx="203040" cy="2084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126FFC1-D3C5-4E8C-9587-172B8CBD43C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62679" y="6432478"/>
                  <a:ext cx="220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44454D36-6171-4806-9B81-54BBF3ADE4C7}"/>
                    </a:ext>
                  </a:extLst>
                </p14:cNvPr>
                <p14:cNvContentPartPr/>
                <p14:nvPr/>
              </p14:nvContentPartPr>
              <p14:xfrm>
                <a:off x="10595599" y="6402598"/>
                <a:ext cx="258120" cy="2491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44454D36-6171-4806-9B81-54BBF3ADE4C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586599" y="6393598"/>
                  <a:ext cx="275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EBDF0294-BFFC-4E7A-8F29-6C1ADE4ABE3B}"/>
                    </a:ext>
                  </a:extLst>
                </p14:cNvPr>
                <p14:cNvContentPartPr/>
                <p14:nvPr/>
              </p14:nvContentPartPr>
              <p14:xfrm>
                <a:off x="10908799" y="6374158"/>
                <a:ext cx="376920" cy="2491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EBDF0294-BFFC-4E7A-8F29-6C1ADE4ABE3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899799" y="6365518"/>
                  <a:ext cx="394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09A52B13-8817-4F87-B048-83F46A9EF6F9}"/>
                    </a:ext>
                  </a:extLst>
                </p14:cNvPr>
                <p14:cNvContentPartPr/>
                <p14:nvPr/>
              </p14:nvContentPartPr>
              <p14:xfrm>
                <a:off x="11261599" y="6387118"/>
                <a:ext cx="154080" cy="1400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09A52B13-8817-4F87-B048-83F46A9EF6F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252599" y="6378118"/>
                  <a:ext cx="171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D47ACA3-8B1B-4C1C-B839-851BDA7C7317}"/>
                    </a:ext>
                  </a:extLst>
                </p14:cNvPr>
                <p14:cNvContentPartPr/>
                <p14:nvPr/>
              </p14:nvContentPartPr>
              <p14:xfrm>
                <a:off x="11334319" y="6352558"/>
                <a:ext cx="227160" cy="3589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D47ACA3-8B1B-4C1C-B839-851BDA7C731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325679" y="6343918"/>
                  <a:ext cx="2448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A0BBCD30-C33D-4938-ACB7-45DD842893A8}"/>
              </a:ext>
            </a:extLst>
          </p:cNvPr>
          <p:cNvGrpSpPr/>
          <p:nvPr/>
        </p:nvGrpSpPr>
        <p:grpSpPr>
          <a:xfrm>
            <a:off x="140119" y="2252878"/>
            <a:ext cx="3735720" cy="1222920"/>
            <a:chOff x="140119" y="2252878"/>
            <a:chExt cx="3735720" cy="12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F34A2F10-4D70-45C7-92EB-5E587C950042}"/>
                    </a:ext>
                  </a:extLst>
                </p14:cNvPr>
                <p14:cNvContentPartPr/>
                <p14:nvPr/>
              </p14:nvContentPartPr>
              <p14:xfrm>
                <a:off x="542959" y="2565718"/>
                <a:ext cx="168480" cy="2527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F34A2F10-4D70-45C7-92EB-5E587C95004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34319" y="2557078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5BDA5B5D-A4CB-40D4-A57D-754F3AE9C734}"/>
                    </a:ext>
                  </a:extLst>
                </p14:cNvPr>
                <p14:cNvContentPartPr/>
                <p14:nvPr/>
              </p14:nvContentPartPr>
              <p14:xfrm>
                <a:off x="690199" y="2369158"/>
                <a:ext cx="382680" cy="3679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5BDA5B5D-A4CB-40D4-A57D-754F3AE9C73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81559" y="2360518"/>
                  <a:ext cx="400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98882260-CDC1-4CD6-896F-73202295AA03}"/>
                    </a:ext>
                  </a:extLst>
                </p14:cNvPr>
                <p14:cNvContentPartPr/>
                <p14:nvPr/>
              </p14:nvContentPartPr>
              <p14:xfrm>
                <a:off x="978559" y="2623678"/>
                <a:ext cx="42840" cy="907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98882260-CDC1-4CD6-896F-73202295AA0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69919" y="2614678"/>
                  <a:ext cx="60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03D837E-97A4-4C6A-B562-48D0E3E86770}"/>
                    </a:ext>
                  </a:extLst>
                </p14:cNvPr>
                <p14:cNvContentPartPr/>
                <p14:nvPr/>
              </p14:nvContentPartPr>
              <p14:xfrm>
                <a:off x="1078639" y="2554198"/>
                <a:ext cx="360" cy="3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03D837E-97A4-4C6A-B562-48D0E3E867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9999" y="25451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AEF2AAA-73A6-4BEC-A5C8-3D63DD3D9D4B}"/>
                    </a:ext>
                  </a:extLst>
                </p14:cNvPr>
                <p14:cNvContentPartPr/>
                <p14:nvPr/>
              </p14:nvContentPartPr>
              <p14:xfrm>
                <a:off x="1017799" y="2606038"/>
                <a:ext cx="218880" cy="5306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AEF2AAA-73A6-4BEC-A5C8-3D63DD3D9D4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08799" y="2597038"/>
                  <a:ext cx="2365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AA35C938-62CE-4A58-93BC-DCF5BD364A46}"/>
                    </a:ext>
                  </a:extLst>
                </p14:cNvPr>
                <p14:cNvContentPartPr/>
                <p14:nvPr/>
              </p14:nvContentPartPr>
              <p14:xfrm>
                <a:off x="1365919" y="2295718"/>
                <a:ext cx="225000" cy="410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AA35C938-62CE-4A58-93BC-DCF5BD364A4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356919" y="2287078"/>
                  <a:ext cx="242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3EDEDFE-F40E-45F1-A8BF-DEE581E1C057}"/>
                    </a:ext>
                  </a:extLst>
                </p14:cNvPr>
                <p14:cNvContentPartPr/>
                <p14:nvPr/>
              </p14:nvContentPartPr>
              <p14:xfrm>
                <a:off x="1659679" y="2284558"/>
                <a:ext cx="238680" cy="4600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3EDEDFE-F40E-45F1-A8BF-DEE581E1C05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650679" y="2275558"/>
                  <a:ext cx="256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8CBB58E4-8599-401C-9414-75F47B14E4DA}"/>
                    </a:ext>
                  </a:extLst>
                </p14:cNvPr>
                <p14:cNvContentPartPr/>
                <p14:nvPr/>
              </p14:nvContentPartPr>
              <p14:xfrm>
                <a:off x="1653559" y="2520358"/>
                <a:ext cx="249120" cy="626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8CBB58E4-8599-401C-9414-75F47B14E4D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644559" y="2511718"/>
                  <a:ext cx="266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2596982F-71A1-4EAF-BF51-10BDDC123B58}"/>
                    </a:ext>
                  </a:extLst>
                </p14:cNvPr>
                <p14:cNvContentPartPr/>
                <p14:nvPr/>
              </p14:nvContentPartPr>
              <p14:xfrm>
                <a:off x="2039119" y="2579038"/>
                <a:ext cx="164160" cy="475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2596982F-71A1-4EAF-BF51-10BDDC123B5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030479" y="2570038"/>
                  <a:ext cx="18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064959EB-E41E-4818-84B9-242C01EF75DF}"/>
                    </a:ext>
                  </a:extLst>
                </p14:cNvPr>
                <p14:cNvContentPartPr/>
                <p14:nvPr/>
              </p14:nvContentPartPr>
              <p14:xfrm>
                <a:off x="2586679" y="2266558"/>
                <a:ext cx="223560" cy="4410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064959EB-E41E-4818-84B9-242C01EF75D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577679" y="2257558"/>
                  <a:ext cx="241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3A670441-EA39-4FC5-A82B-B8499F6775B9}"/>
                    </a:ext>
                  </a:extLst>
                </p14:cNvPr>
                <p14:cNvContentPartPr/>
                <p14:nvPr/>
              </p14:nvContentPartPr>
              <p14:xfrm>
                <a:off x="2446279" y="2473198"/>
                <a:ext cx="417600" cy="723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3A670441-EA39-4FC5-A82B-B8499F6775B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437279" y="2464558"/>
                  <a:ext cx="435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5E24102-2547-4D93-8088-53F4D981C454}"/>
                    </a:ext>
                  </a:extLst>
                </p14:cNvPr>
                <p14:cNvContentPartPr/>
                <p14:nvPr/>
              </p14:nvContentPartPr>
              <p14:xfrm>
                <a:off x="2772079" y="2559238"/>
                <a:ext cx="139320" cy="1224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5E24102-2547-4D93-8088-53F4D981C45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763439" y="2550238"/>
                  <a:ext cx="15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03211046-255B-4F37-BED7-DCE68B3ECED3}"/>
                    </a:ext>
                  </a:extLst>
                </p14:cNvPr>
                <p14:cNvContentPartPr/>
                <p14:nvPr/>
              </p14:nvContentPartPr>
              <p14:xfrm>
                <a:off x="3010039" y="2628358"/>
                <a:ext cx="33480" cy="608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03211046-255B-4F37-BED7-DCE68B3ECED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001039" y="2619358"/>
                  <a:ext cx="51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D2DCFDB-3631-43E2-A2A6-DA7E22B4E9D5}"/>
                    </a:ext>
                  </a:extLst>
                </p14:cNvPr>
                <p14:cNvContentPartPr/>
                <p14:nvPr/>
              </p14:nvContentPartPr>
              <p14:xfrm>
                <a:off x="3136039" y="2252878"/>
                <a:ext cx="349560" cy="4687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D2DCFDB-3631-43E2-A2A6-DA7E22B4E9D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127399" y="2244238"/>
                  <a:ext cx="3672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0876EDF5-CEE1-4D79-9F0B-7C420EC27941}"/>
                    </a:ext>
                  </a:extLst>
                </p14:cNvPr>
                <p14:cNvContentPartPr/>
                <p14:nvPr/>
              </p14:nvContentPartPr>
              <p14:xfrm>
                <a:off x="3305599" y="2559238"/>
                <a:ext cx="146520" cy="1321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0876EDF5-CEE1-4D79-9F0B-7C420EC2794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296959" y="2550598"/>
                  <a:ext cx="164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57920A1F-00B1-42F9-8A5B-D02503147EEE}"/>
                    </a:ext>
                  </a:extLst>
                </p14:cNvPr>
                <p14:cNvContentPartPr/>
                <p14:nvPr/>
              </p14:nvContentPartPr>
              <p14:xfrm>
                <a:off x="3509719" y="2550238"/>
                <a:ext cx="178200" cy="15264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57920A1F-00B1-42F9-8A5B-D02503147EE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01079" y="2541238"/>
                  <a:ext cx="19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73297A89-50F2-4B1F-AD71-4DA210840508}"/>
                    </a:ext>
                  </a:extLst>
                </p14:cNvPr>
                <p14:cNvContentPartPr/>
                <p14:nvPr/>
              </p14:nvContentPartPr>
              <p14:xfrm>
                <a:off x="3646519" y="2368078"/>
                <a:ext cx="229320" cy="32220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73297A89-50F2-4B1F-AD71-4DA21084050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37879" y="2359078"/>
                  <a:ext cx="246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C0E153E1-3B50-48C6-942E-D657666A1D44}"/>
                    </a:ext>
                  </a:extLst>
                </p14:cNvPr>
                <p14:cNvContentPartPr/>
                <p14:nvPr/>
              </p14:nvContentPartPr>
              <p14:xfrm>
                <a:off x="555199" y="3259438"/>
                <a:ext cx="230400" cy="2163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C0E153E1-3B50-48C6-942E-D657666A1D4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6199" y="3250438"/>
                  <a:ext cx="24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A6D23D36-EE3D-4E11-930B-1E0A5300CAE5}"/>
                    </a:ext>
                  </a:extLst>
                </p14:cNvPr>
                <p14:cNvContentPartPr/>
                <p14:nvPr/>
              </p14:nvContentPartPr>
              <p14:xfrm>
                <a:off x="815479" y="3325318"/>
                <a:ext cx="170640" cy="1436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A6D23D36-EE3D-4E11-930B-1E0A5300CAE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6479" y="3316318"/>
                  <a:ext cx="188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D90449C7-7E5E-421F-94EB-46EF222A3C6A}"/>
                    </a:ext>
                  </a:extLst>
                </p14:cNvPr>
                <p14:cNvContentPartPr/>
                <p14:nvPr/>
              </p14:nvContentPartPr>
              <p14:xfrm>
                <a:off x="1099519" y="3280318"/>
                <a:ext cx="209880" cy="164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D90449C7-7E5E-421F-94EB-46EF222A3C6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0879" y="3271678"/>
                  <a:ext cx="227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4BDDD5C-24D1-4F10-8BFB-8BB2B41E9F44}"/>
                    </a:ext>
                  </a:extLst>
                </p14:cNvPr>
                <p14:cNvContentPartPr/>
                <p14:nvPr/>
              </p14:nvContentPartPr>
              <p14:xfrm>
                <a:off x="1258279" y="3023278"/>
                <a:ext cx="276120" cy="3657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4BDDD5C-24D1-4F10-8BFB-8BB2B41E9F4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249639" y="3014638"/>
                  <a:ext cx="2937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7D20789A-3E9E-42DC-9DC0-9AB90D0B086C}"/>
                    </a:ext>
                  </a:extLst>
                </p14:cNvPr>
                <p14:cNvContentPartPr/>
                <p14:nvPr/>
              </p14:nvContentPartPr>
              <p14:xfrm>
                <a:off x="1760119" y="3104278"/>
                <a:ext cx="375480" cy="3114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7D20789A-3E9E-42DC-9DC0-9AB90D0B086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751119" y="3095278"/>
                  <a:ext cx="393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281C2EC8-4AA0-4DBF-9D15-2230937F7B81}"/>
                    </a:ext>
                  </a:extLst>
                </p14:cNvPr>
                <p14:cNvContentPartPr/>
                <p14:nvPr/>
              </p14:nvContentPartPr>
              <p14:xfrm>
                <a:off x="1777399" y="3256558"/>
                <a:ext cx="354240" cy="651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281C2EC8-4AA0-4DBF-9D15-2230937F7B8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768399" y="3247558"/>
                  <a:ext cx="371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6E91177-8279-4A9A-A554-695A9BC8C327}"/>
             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"184320" cy="453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6E91177-8279-4A9A-A554-695A9BC8C32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400559" y="3122638"/>
                  <a:ext cx="201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23F7AD74-3BBB-40C9-974D-2D52D7104C08}"/>
                    </a:ext>
                  </a:extLst>
                </p14:cNvPr>
                <p14:cNvContentPartPr/>
                <p14:nvPr/>
              </p14:nvContentPartPr>
              <p14:xfrm>
                <a:off x="2403439" y="3241798"/>
                <a:ext cx="169920" cy="151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23F7AD74-3BBB-40C9-974D-2D52D7104C0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394799" y="3232798"/>
                  <a:ext cx="187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0B65667-61E5-49D7-AA47-D5B3A75139E9}"/>
                    </a:ext>
                  </a:extLst>
                </p14:cNvPr>
                <p14:cNvContentPartPr/>
                <p14:nvPr/>
              </p14:nvContentPartPr>
              <p14:xfrm>
                <a:off x="2894479" y="3066497"/>
                <a:ext cx="126720" cy="27108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0B65667-61E5-49D7-AA47-D5B3A75139E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885479" y="3057857"/>
                  <a:ext cx="144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8B16776F-EA1B-4815-AC1B-D489B6BB3BA5}"/>
                    </a:ext>
                  </a:extLst>
                </p14:cNvPr>
                <p14:cNvContentPartPr/>
                <p14:nvPr/>
              </p14:nvContentPartPr>
              <p14:xfrm>
                <a:off x="3060439" y="3273137"/>
                <a:ext cx="16560" cy="345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8B16776F-EA1B-4815-AC1B-D489B6BB3BA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051439" y="3264137"/>
                  <a:ext cx="34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C01EF51D-ED0E-417C-8C27-D6CE8A09EF19}"/>
                    </a:ext>
                  </a:extLst>
                </p14:cNvPr>
                <p14:cNvContentPartPr/>
                <p14:nvPr/>
              </p14:nvContentPartPr>
              <p14:xfrm>
                <a:off x="3246919" y="3025097"/>
                <a:ext cx="129240" cy="2865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C01EF51D-ED0E-417C-8C27-D6CE8A09EF1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238279" y="3016457"/>
                  <a:ext cx="1468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3D3F2A3-1A25-418B-ABD4-20C2E8114263}"/>
                    </a:ext>
                  </a:extLst>
                </p14:cNvPr>
                <p14:cNvContentPartPr/>
                <p14:nvPr/>
              </p14:nvContentPartPr>
              <p14:xfrm>
                <a:off x="3392359" y="3037697"/>
                <a:ext cx="305640" cy="26388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3D3F2A3-1A25-418B-ABD4-20C2E811426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383359" y="3029057"/>
                  <a:ext cx="323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2DEB23C0-FA11-43E6-8E3C-341C178EFF85}"/>
                    </a:ext>
                  </a:extLst>
                </p14:cNvPr>
                <p14:cNvContentPartPr/>
                <p14:nvPr/>
              </p14:nvContentPartPr>
              <p14:xfrm>
                <a:off x="140119" y="2514598"/>
                <a:ext cx="160560" cy="1969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2DEB23C0-FA11-43E6-8E3C-341C178EFF8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31119" y="2505598"/>
                  <a:ext cx="178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3875F0F-7F16-48D3-A78A-0C26A763D111}"/>
                    </a:ext>
                  </a:extLst>
                </p14:cNvPr>
                <p14:cNvContentPartPr/>
                <p14:nvPr/>
              </p14:nvContentPartPr>
              <p14:xfrm>
                <a:off x="333439" y="2413798"/>
                <a:ext cx="138960" cy="3884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3875F0F-7F16-48D3-A78A-0C26A763D11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24439" y="2405158"/>
                  <a:ext cx="156600" cy="40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16FFCE-7749-4802-B686-41BC5B41E589}"/>
                  </a:ext>
                </a:extLst>
              </p14:cNvPr>
              <p14:cNvContentPartPr/>
              <p14:nvPr/>
            </p14:nvContentPartPr>
            <p14:xfrm>
              <a:off x="9870434" y="2912028"/>
              <a:ext cx="1578600" cy="7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16FFCE-7749-4802-B686-41BC5B41E589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9861434" y="2903388"/>
                <a:ext cx="159624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4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073E59-1A45-4C07-899B-70F0719A5838}"/>
              </a:ext>
            </a:extLst>
          </p:cNvPr>
          <p:cNvGrpSpPr/>
          <p:nvPr/>
        </p:nvGrpSpPr>
        <p:grpSpPr>
          <a:xfrm>
            <a:off x="368359" y="230038"/>
            <a:ext cx="703080" cy="460440"/>
            <a:chOff x="368359" y="230038"/>
            <a:chExt cx="70308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9EC6B7-7EA7-4AB2-8FFC-4EA2F608B170}"/>
                    </a:ext>
                  </a:extLst>
                </p14:cNvPr>
                <p14:cNvContentPartPr/>
                <p14:nvPr/>
              </p14:nvContentPartPr>
              <p14:xfrm>
                <a:off x="368359" y="420838"/>
                <a:ext cx="149760" cy="26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9EC6B7-7EA7-4AB2-8FFC-4EA2F608B1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359" y="411838"/>
                  <a:ext cx="167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A3F54E-CCF0-46DF-AA00-057BCA34A52D}"/>
                    </a:ext>
                  </a:extLst>
                </p14:cNvPr>
                <p14:cNvContentPartPr/>
                <p14:nvPr/>
              </p14:nvContentPartPr>
              <p14:xfrm>
                <a:off x="461959" y="230038"/>
                <a:ext cx="299520" cy="284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A3F54E-CCF0-46DF-AA00-057BCA34A5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959" y="221038"/>
                  <a:ext cx="317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3D5EE1-28C7-46D6-AFB6-7BDDB0C3A400}"/>
                    </a:ext>
                  </a:extLst>
                </p14:cNvPr>
                <p14:cNvContentPartPr/>
                <p14:nvPr/>
              </p14:nvContentPartPr>
              <p14:xfrm>
                <a:off x="936439" y="441358"/>
                <a:ext cx="118440" cy="2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3D5EE1-28C7-46D6-AFB6-7BDDB0C3A4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7799" y="432718"/>
                  <a:ext cx="13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A910DD-2146-4317-9EA4-6BA1D68B0327}"/>
                    </a:ext>
                  </a:extLst>
                </p14:cNvPr>
                <p14:cNvContentPartPr/>
                <p14:nvPr/>
              </p14:nvContentPartPr>
              <p14:xfrm>
                <a:off x="937879" y="543958"/>
                <a:ext cx="133560" cy="3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A910DD-2146-4317-9EA4-6BA1D68B0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8879" y="534958"/>
                  <a:ext cx="1512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95639-DEB6-4957-9B0B-B6DDFAF39E2F}"/>
              </a:ext>
            </a:extLst>
          </p:cNvPr>
          <p:cNvGrpSpPr/>
          <p:nvPr/>
        </p:nvGrpSpPr>
        <p:grpSpPr>
          <a:xfrm>
            <a:off x="1282759" y="444958"/>
            <a:ext cx="291240" cy="183600"/>
            <a:chOff x="1282759" y="444958"/>
            <a:chExt cx="29124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899B13-99D5-49A0-B72D-B2197A736BA1}"/>
                    </a:ext>
                  </a:extLst>
                </p14:cNvPr>
                <p14:cNvContentPartPr/>
                <p14:nvPr/>
              </p14:nvContentPartPr>
              <p14:xfrm>
                <a:off x="1282759" y="578158"/>
                <a:ext cx="29160" cy="34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899B13-99D5-49A0-B72D-B2197A736B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4119" y="569518"/>
                  <a:ext cx="46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084167-A271-482F-A204-AC02FE75EAF2}"/>
                    </a:ext>
                  </a:extLst>
                </p14:cNvPr>
                <p14:cNvContentPartPr/>
                <p14:nvPr/>
              </p14:nvContentPartPr>
              <p14:xfrm>
                <a:off x="1415599" y="444958"/>
                <a:ext cx="158400" cy="18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084167-A271-482F-A204-AC02FE75EA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6599" y="435958"/>
                  <a:ext cx="1760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2F01D-F58B-4BE9-BD9D-E31EDB31340C}"/>
              </a:ext>
            </a:extLst>
          </p:cNvPr>
          <p:cNvGrpSpPr/>
          <p:nvPr/>
        </p:nvGrpSpPr>
        <p:grpSpPr>
          <a:xfrm>
            <a:off x="1681999" y="255598"/>
            <a:ext cx="3180240" cy="501480"/>
            <a:chOff x="1681999" y="255598"/>
            <a:chExt cx="318024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D625AA-08A0-45D2-AD2C-1CCFFD060709}"/>
                    </a:ext>
                  </a:extLst>
                </p14:cNvPr>
                <p14:cNvContentPartPr/>
                <p14:nvPr/>
              </p14:nvContentPartPr>
              <p14:xfrm>
                <a:off x="1681999" y="394558"/>
                <a:ext cx="255960" cy="22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D625AA-08A0-45D2-AD2C-1CCFFD0607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3359" y="385558"/>
                  <a:ext cx="273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4E3157-2DFE-4C42-9B97-BC71757528E2}"/>
                    </a:ext>
                  </a:extLst>
                </p14:cNvPr>
                <p14:cNvContentPartPr/>
                <p14:nvPr/>
              </p14:nvContentPartPr>
              <p14:xfrm>
                <a:off x="1978639" y="372238"/>
                <a:ext cx="292320" cy="22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4E3157-2DFE-4C42-9B97-BC71757528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9999" y="363238"/>
                  <a:ext cx="309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A7A4D-AD49-48DB-98E8-E8B2CD882072}"/>
                    </a:ext>
                  </a:extLst>
                </p14:cNvPr>
                <p14:cNvContentPartPr/>
                <p14:nvPr/>
              </p14:nvContentPartPr>
              <p14:xfrm>
                <a:off x="2300119" y="348118"/>
                <a:ext cx="21348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A7A4D-AD49-48DB-98E8-E8B2CD8820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1479" y="339118"/>
                  <a:ext cx="231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EE67FD-2C30-4EF4-9076-219070C041F8}"/>
                    </a:ext>
                  </a:extLst>
                </p14:cNvPr>
                <p14:cNvContentPartPr/>
                <p14:nvPr/>
              </p14:nvContentPartPr>
              <p14:xfrm>
                <a:off x="2419999" y="267838"/>
                <a:ext cx="205920" cy="33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EE67FD-2C30-4EF4-9076-219070C041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1359" y="259198"/>
                  <a:ext cx="223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16D69C-F55D-4BE9-9E09-BEB6755EE301}"/>
                    </a:ext>
                  </a:extLst>
                </p14:cNvPr>
                <p14:cNvContentPartPr/>
                <p14:nvPr/>
              </p14:nvContentPartPr>
              <p14:xfrm>
                <a:off x="2650759" y="345238"/>
                <a:ext cx="332280" cy="18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16D69C-F55D-4BE9-9E09-BEB6755EE3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2119" y="336238"/>
                  <a:ext cx="349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066F06-86B5-4AAE-A325-DE896FF77545}"/>
                    </a:ext>
                  </a:extLst>
                </p14:cNvPr>
                <p14:cNvContentPartPr/>
                <p14:nvPr/>
              </p14:nvContentPartPr>
              <p14:xfrm>
                <a:off x="3178879" y="543598"/>
                <a:ext cx="18360" cy="3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066F06-86B5-4AAE-A325-DE896FF775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0239" y="534598"/>
                  <a:ext cx="36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DE11F-1F7F-4FD6-A261-4C7185F7B56C}"/>
                    </a:ext>
                  </a:extLst>
                </p14:cNvPr>
                <p14:cNvContentPartPr/>
                <p14:nvPr/>
              </p14:nvContentPartPr>
              <p14:xfrm>
                <a:off x="3365719" y="367918"/>
                <a:ext cx="157320" cy="18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DE11F-1F7F-4FD6-A261-4C7185F7B5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6719" y="358918"/>
                  <a:ext cx="174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2239DD-DFFB-4301-990B-361415BD11C6}"/>
                    </a:ext>
                  </a:extLst>
                </p14:cNvPr>
                <p14:cNvContentPartPr/>
                <p14:nvPr/>
              </p14:nvContentPartPr>
              <p14:xfrm>
                <a:off x="3702319" y="255598"/>
                <a:ext cx="296280" cy="29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2239DD-DFFB-4301-990B-361415BD11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3319" y="246958"/>
                  <a:ext cx="31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AD3E87-DF08-4474-BF0C-1503A3322FA9}"/>
                    </a:ext>
                  </a:extLst>
                </p14:cNvPr>
                <p14:cNvContentPartPr/>
                <p14:nvPr/>
              </p14:nvContentPartPr>
              <p14:xfrm>
                <a:off x="4097239" y="589678"/>
                <a:ext cx="170640" cy="16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AD3E87-DF08-4474-BF0C-1503A3322F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8599" y="581038"/>
                  <a:ext cx="188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0F71FD-B5D4-4817-818D-C9D17A7674CA}"/>
                    </a:ext>
                  </a:extLst>
                </p14:cNvPr>
                <p14:cNvContentPartPr/>
                <p14:nvPr/>
              </p14:nvContentPartPr>
              <p14:xfrm>
                <a:off x="4705279" y="358918"/>
                <a:ext cx="4680" cy="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0F71FD-B5D4-4817-818D-C9D17A7674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6279" y="349918"/>
                  <a:ext cx="22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8D76FC-9D98-46AB-BFC9-6C39D46E07E9}"/>
                    </a:ext>
                  </a:extLst>
                </p14:cNvPr>
                <p14:cNvContentPartPr/>
                <p14:nvPr/>
              </p14:nvContentPartPr>
              <p14:xfrm>
                <a:off x="4453639" y="339118"/>
                <a:ext cx="218160" cy="20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8D76FC-9D98-46AB-BFC9-6C39D46E07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4999" y="330118"/>
                  <a:ext cx="235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C3E601-244D-45A6-937F-44DABAB204C4}"/>
                    </a:ext>
                  </a:extLst>
                </p14:cNvPr>
                <p14:cNvContentPartPr/>
                <p14:nvPr/>
              </p14:nvContentPartPr>
              <p14:xfrm>
                <a:off x="4737319" y="372598"/>
                <a:ext cx="124920" cy="12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C3E601-244D-45A6-937F-44DABAB204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8679" y="363958"/>
                  <a:ext cx="142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92A2FF-8B9E-4498-8852-CCA0BC77A010}"/>
              </a:ext>
            </a:extLst>
          </p:cNvPr>
          <p:cNvGrpSpPr/>
          <p:nvPr/>
        </p:nvGrpSpPr>
        <p:grpSpPr>
          <a:xfrm>
            <a:off x="5189839" y="87118"/>
            <a:ext cx="2061360" cy="811080"/>
            <a:chOff x="5189839" y="87118"/>
            <a:chExt cx="2061360" cy="8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DB8A8F-4BBE-4764-8650-C7BD22210C16}"/>
                    </a:ext>
                  </a:extLst>
                </p14:cNvPr>
                <p14:cNvContentPartPr/>
                <p14:nvPr/>
              </p14:nvContentPartPr>
              <p14:xfrm>
                <a:off x="5189839" y="305998"/>
                <a:ext cx="269280" cy="20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DB8A8F-4BBE-4764-8650-C7BD22210C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1199" y="297358"/>
                  <a:ext cx="286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5FD370-D76D-4F76-89B9-B12C8E886A61}"/>
                    </a:ext>
                  </a:extLst>
                </p14:cNvPr>
                <p14:cNvContentPartPr/>
                <p14:nvPr/>
              </p14:nvContentPartPr>
              <p14:xfrm>
                <a:off x="5383879" y="337678"/>
                <a:ext cx="199440" cy="14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5FD370-D76D-4F76-89B9-B12C8E886A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239" y="329038"/>
                  <a:ext cx="217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66B5F3-AE3C-4438-8133-3F2EE4349236}"/>
                    </a:ext>
                  </a:extLst>
                </p14:cNvPr>
                <p14:cNvContentPartPr/>
                <p14:nvPr/>
              </p14:nvContentPartPr>
              <p14:xfrm>
                <a:off x="5532559" y="381958"/>
                <a:ext cx="227520" cy="516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66B5F3-AE3C-4438-8133-3F2EE43492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3559" y="372958"/>
                  <a:ext cx="245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7F8B6F-C367-4F46-9F41-6E19B6E950B1}"/>
                    </a:ext>
                  </a:extLst>
                </p14:cNvPr>
                <p14:cNvContentPartPr/>
                <p14:nvPr/>
              </p14:nvContentPartPr>
              <p14:xfrm>
                <a:off x="5806519" y="238318"/>
                <a:ext cx="67320" cy="1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7F8B6F-C367-4F46-9F41-6E19B6E950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7879" y="229318"/>
                  <a:ext cx="84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022156-5615-4264-908E-6CA500EDEC24}"/>
                    </a:ext>
                  </a:extLst>
                </p14:cNvPr>
                <p14:cNvContentPartPr/>
                <p14:nvPr/>
              </p14:nvContentPartPr>
              <p14:xfrm>
                <a:off x="5858719" y="311758"/>
                <a:ext cx="185040" cy="18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022156-5615-4264-908E-6CA500EDEC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0079" y="302758"/>
                  <a:ext cx="202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7A084B-6F69-4408-B3EA-87B202D80693}"/>
                    </a:ext>
                  </a:extLst>
                </p14:cNvPr>
                <p14:cNvContentPartPr/>
                <p14:nvPr/>
              </p14:nvContentPartPr>
              <p14:xfrm>
                <a:off x="6064639" y="335878"/>
                <a:ext cx="211320" cy="18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7A084B-6F69-4408-B3EA-87B202D806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5639" y="327238"/>
                  <a:ext cx="228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BC36C8-449F-4D0A-9DF2-7CA39D6ED9A5}"/>
                    </a:ext>
                  </a:extLst>
                </p14:cNvPr>
                <p14:cNvContentPartPr/>
                <p14:nvPr/>
              </p14:nvContentPartPr>
              <p14:xfrm>
                <a:off x="6316279" y="92158"/>
                <a:ext cx="336960" cy="44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BC36C8-449F-4D0A-9DF2-7CA39D6ED9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7279" y="83518"/>
                  <a:ext cx="3546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6B265F-277E-490D-9536-4BDE703BFDD7}"/>
                    </a:ext>
                  </a:extLst>
                </p14:cNvPr>
                <p14:cNvContentPartPr/>
                <p14:nvPr/>
              </p14:nvContentPartPr>
              <p14:xfrm>
                <a:off x="6868519" y="163078"/>
                <a:ext cx="182160" cy="30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6B265F-277E-490D-9536-4BDE703BFD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9879" y="154438"/>
                  <a:ext cx="199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75ACB4-808E-4E7C-8409-E8CB2C75C4CB}"/>
                    </a:ext>
                  </a:extLst>
                </p14:cNvPr>
                <p14:cNvContentPartPr/>
                <p14:nvPr/>
              </p14:nvContentPartPr>
              <p14:xfrm>
                <a:off x="7011799" y="87118"/>
                <a:ext cx="239400" cy="42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75ACB4-808E-4E7C-8409-E8CB2C75C4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3159" y="78478"/>
                  <a:ext cx="257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E2F5E7-B321-475A-9F37-F385AA7C9500}"/>
                    </a:ext>
                  </a:extLst>
                </p14:cNvPr>
                <p14:cNvContentPartPr/>
                <p14:nvPr/>
              </p14:nvContentPartPr>
              <p14:xfrm>
                <a:off x="6882559" y="342358"/>
                <a:ext cx="215280" cy="4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E2F5E7-B321-475A-9F37-F385AA7C95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3919" y="333358"/>
                  <a:ext cx="23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7932A61-E351-4EB2-8D19-EC35AC3761F1}"/>
                    </a:ext>
                  </a:extLst>
                </p14:cNvPr>
                <p14:cNvContentPartPr/>
                <p14:nvPr/>
              </p14:nvContentPartPr>
              <p14:xfrm>
                <a:off x="7084159" y="392758"/>
                <a:ext cx="147600" cy="14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7932A61-E351-4EB2-8D19-EC35AC3761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5519" y="383758"/>
                  <a:ext cx="16524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8A9D448-EC1D-4F92-B07E-5F2F88E21F93}"/>
                  </a:ext>
                </a:extLst>
              </p14:cNvPr>
              <p14:cNvContentPartPr/>
              <p14:nvPr/>
            </p14:nvContentPartPr>
            <p14:xfrm>
              <a:off x="7565479" y="340558"/>
              <a:ext cx="55440" cy="7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8A9D448-EC1D-4F92-B07E-5F2F88E21F9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56839" y="331558"/>
                <a:ext cx="73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8E5F59-1E42-4CC6-94DC-B8CBE250793D}"/>
                  </a:ext>
                </a:extLst>
              </p14:cNvPr>
              <p14:cNvContentPartPr/>
              <p14:nvPr/>
            </p14:nvContentPartPr>
            <p14:xfrm>
              <a:off x="7704799" y="312478"/>
              <a:ext cx="215280" cy="109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8E5F59-1E42-4CC6-94DC-B8CBE25079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95799" y="303838"/>
                <a:ext cx="23292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3177A9A-39DF-4D51-ABBA-998CDEE1E3CC}"/>
              </a:ext>
            </a:extLst>
          </p:cNvPr>
          <p:cNvGrpSpPr/>
          <p:nvPr/>
        </p:nvGrpSpPr>
        <p:grpSpPr>
          <a:xfrm>
            <a:off x="8178559" y="25558"/>
            <a:ext cx="2889000" cy="477720"/>
            <a:chOff x="8178559" y="25558"/>
            <a:chExt cx="288900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179BD3-97C4-4017-826D-72876406EB54}"/>
                    </a:ext>
                  </a:extLst>
                </p14:cNvPr>
                <p14:cNvContentPartPr/>
                <p14:nvPr/>
              </p14:nvContentPartPr>
              <p14:xfrm>
                <a:off x="8242639" y="30598"/>
                <a:ext cx="380880" cy="47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179BD3-97C4-4017-826D-72876406EB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33639" y="21598"/>
                  <a:ext cx="3985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E1A392-2391-42BC-BE5A-EBC828DB236B}"/>
                    </a:ext>
                  </a:extLst>
                </p14:cNvPr>
                <p14:cNvContentPartPr/>
                <p14:nvPr/>
              </p14:nvContentPartPr>
              <p14:xfrm>
                <a:off x="8178559" y="352438"/>
                <a:ext cx="276480" cy="61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E1A392-2391-42BC-BE5A-EBC828DB23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9559" y="343798"/>
                  <a:ext cx="29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2D20D6-B57C-4DD6-9099-0B6A8CC42998}"/>
                    </a:ext>
                  </a:extLst>
                </p14:cNvPr>
                <p14:cNvContentPartPr/>
                <p14:nvPr/>
              </p14:nvContentPartPr>
              <p14:xfrm>
                <a:off x="8455399" y="339838"/>
                <a:ext cx="185760" cy="121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2D20D6-B57C-4DD6-9099-0B6A8CC429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6759" y="330838"/>
                  <a:ext cx="203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D12D67-E2C5-436A-BFDF-40BF1392B86B}"/>
                    </a:ext>
                  </a:extLst>
                </p14:cNvPr>
                <p14:cNvContentPartPr/>
                <p14:nvPr/>
              </p14:nvContentPartPr>
              <p14:xfrm>
                <a:off x="8781919" y="323278"/>
                <a:ext cx="296640" cy="126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D12D67-E2C5-436A-BFDF-40BF1392B8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73279" y="314278"/>
                  <a:ext cx="31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F6E600-7176-463A-8A32-E5A74514AFA4}"/>
                    </a:ext>
                  </a:extLst>
                </p14:cNvPr>
                <p14:cNvContentPartPr/>
                <p14:nvPr/>
              </p14:nvContentPartPr>
              <p14:xfrm>
                <a:off x="9024919" y="329398"/>
                <a:ext cx="145800" cy="9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F6E600-7176-463A-8A32-E5A74514AF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5919" y="320758"/>
                  <a:ext cx="163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FFAD66-F3C8-4B27-8D4D-C2FA1F6C9580}"/>
                    </a:ext>
                  </a:extLst>
                </p14:cNvPr>
                <p14:cNvContentPartPr/>
                <p14:nvPr/>
              </p14:nvContentPartPr>
              <p14:xfrm>
                <a:off x="9221839" y="254158"/>
                <a:ext cx="312840" cy="18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FFAD66-F3C8-4B27-8D4D-C2FA1F6C95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13199" y="245518"/>
                  <a:ext cx="330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012D51-79CC-4D8F-96ED-0C97B5D6FB11}"/>
                    </a:ext>
                  </a:extLst>
                </p14:cNvPr>
                <p14:cNvContentPartPr/>
                <p14:nvPr/>
              </p14:nvContentPartPr>
              <p14:xfrm>
                <a:off x="9783439" y="329038"/>
                <a:ext cx="143280" cy="126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012D51-79CC-4D8F-96ED-0C97B5D6FB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4439" y="320038"/>
                  <a:ext cx="160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7CC952-C20F-40BA-8755-12D79FE3D8BA}"/>
                    </a:ext>
                  </a:extLst>
                </p14:cNvPr>
                <p14:cNvContentPartPr/>
                <p14:nvPr/>
              </p14:nvContentPartPr>
              <p14:xfrm>
                <a:off x="10149919" y="25558"/>
                <a:ext cx="345960" cy="417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7CC952-C20F-40BA-8755-12D79FE3D8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41279" y="16918"/>
                  <a:ext cx="3636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A662BE-1C57-4B9B-8F33-5F7F5CC2AC69}"/>
                    </a:ext>
                  </a:extLst>
                </p14:cNvPr>
                <p14:cNvContentPartPr/>
                <p14:nvPr/>
              </p14:nvContentPartPr>
              <p14:xfrm>
                <a:off x="10058119" y="323278"/>
                <a:ext cx="309600" cy="4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A662BE-1C57-4B9B-8F33-5F7F5CC2AC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49119" y="314278"/>
                  <a:ext cx="32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6B71174-856B-4EBB-A64E-3D6C6DF9D481}"/>
                    </a:ext>
                  </a:extLst>
                </p14:cNvPr>
                <p14:cNvContentPartPr/>
                <p14:nvPr/>
              </p14:nvContentPartPr>
              <p14:xfrm>
                <a:off x="10671559" y="84598"/>
                <a:ext cx="231480" cy="35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6B71174-856B-4EBB-A64E-3D6C6DF9D4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62919" y="75598"/>
                  <a:ext cx="249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DFA214-AC3C-4BD7-B2AF-B1D03C337BE0}"/>
                    </a:ext>
                  </a:extLst>
                </p14:cNvPr>
                <p14:cNvContentPartPr/>
                <p14:nvPr/>
              </p14:nvContentPartPr>
              <p14:xfrm>
                <a:off x="10848319" y="68038"/>
                <a:ext cx="219240" cy="34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DFA214-AC3C-4BD7-B2AF-B1D03C337B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39319" y="59038"/>
                  <a:ext cx="236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4C8241-93D0-41E4-BF32-F0F0828EA182}"/>
                    </a:ext>
                  </a:extLst>
                </p14:cNvPr>
                <p14:cNvContentPartPr/>
                <p14:nvPr/>
              </p14:nvContentPartPr>
              <p14:xfrm>
                <a:off x="10716199" y="264958"/>
                <a:ext cx="215280" cy="50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4C8241-93D0-41E4-BF32-F0F0828EA1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07199" y="256318"/>
                  <a:ext cx="232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4B932C-3A25-4D99-8BD3-D7D7B3792CE1}"/>
              </a:ext>
            </a:extLst>
          </p:cNvPr>
          <p:cNvGrpSpPr/>
          <p:nvPr/>
        </p:nvGrpSpPr>
        <p:grpSpPr>
          <a:xfrm>
            <a:off x="1689919" y="1057318"/>
            <a:ext cx="887400" cy="458640"/>
            <a:chOff x="1689919" y="1057318"/>
            <a:chExt cx="88740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E3F191-A145-40D8-902A-4F167039927A}"/>
                    </a:ext>
                  </a:extLst>
                </p14:cNvPr>
                <p14:cNvContentPartPr/>
                <p14:nvPr/>
              </p14:nvContentPartPr>
              <p14:xfrm>
                <a:off x="1743919" y="1057318"/>
                <a:ext cx="293040" cy="43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E3F191-A145-40D8-902A-4F16703992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5279" y="1048318"/>
                  <a:ext cx="310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39BE681-AE73-4DB4-9BF2-0AA2719E8BCB}"/>
                    </a:ext>
                  </a:extLst>
                </p14:cNvPr>
                <p14:cNvContentPartPr/>
                <p14:nvPr/>
              </p14:nvContentPartPr>
              <p14:xfrm>
                <a:off x="1689919" y="1256758"/>
                <a:ext cx="342360" cy="69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39BE681-AE73-4DB4-9BF2-0AA2719E8B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80919" y="1248118"/>
                  <a:ext cx="360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41CF38-E1F9-4B3B-8CE9-4E08D96EE56C}"/>
                    </a:ext>
                  </a:extLst>
                </p14:cNvPr>
                <p14:cNvContentPartPr/>
                <p14:nvPr/>
              </p14:nvContentPartPr>
              <p14:xfrm>
                <a:off x="1893319" y="1327678"/>
                <a:ext cx="183240" cy="12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41CF38-E1F9-4B3B-8CE9-4E08D96EE5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84319" y="1318678"/>
                  <a:ext cx="200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4647A9-DDC3-4972-9D11-27C30C9B9500}"/>
                    </a:ext>
                  </a:extLst>
                </p14:cNvPr>
                <p14:cNvContentPartPr/>
                <p14:nvPr/>
              </p14:nvContentPartPr>
              <p14:xfrm>
                <a:off x="2197519" y="1374838"/>
                <a:ext cx="25200" cy="53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4647A9-DDC3-4972-9D11-27C30C9B95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8879" y="1365838"/>
                  <a:ext cx="42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C798EC-3323-416E-AC76-CDC53FD92588}"/>
                    </a:ext>
                  </a:extLst>
                </p14:cNvPr>
                <p14:cNvContentPartPr/>
                <p14:nvPr/>
              </p14:nvContentPartPr>
              <p14:xfrm>
                <a:off x="2361319" y="1136518"/>
                <a:ext cx="216000" cy="37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C798EC-3323-416E-AC76-CDC53FD925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52679" y="1127878"/>
                  <a:ext cx="23364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DD0AE9-A9DB-46E2-825E-DB7E44E0D169}"/>
              </a:ext>
            </a:extLst>
          </p:cNvPr>
          <p:cNvGrpSpPr/>
          <p:nvPr/>
        </p:nvGrpSpPr>
        <p:grpSpPr>
          <a:xfrm>
            <a:off x="2873599" y="1028158"/>
            <a:ext cx="1121040" cy="415800"/>
            <a:chOff x="2873599" y="1028158"/>
            <a:chExt cx="11210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A92FE35-821A-4A83-996E-43770CC8CA37}"/>
                    </a:ext>
                  </a:extLst>
                </p14:cNvPr>
                <p14:cNvContentPartPr/>
                <p14:nvPr/>
              </p14:nvContentPartPr>
              <p14:xfrm>
                <a:off x="2928319" y="1028158"/>
                <a:ext cx="280080" cy="41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A92FE35-821A-4A83-996E-43770CC8CA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19679" y="1019518"/>
                  <a:ext cx="297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A151E3-F6EE-42B5-9502-F3965EE419C9}"/>
                    </a:ext>
                  </a:extLst>
                </p14:cNvPr>
                <p14:cNvContentPartPr/>
                <p14:nvPr/>
              </p14:nvContentPartPr>
              <p14:xfrm>
                <a:off x="2873599" y="1240198"/>
                <a:ext cx="353520" cy="5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A151E3-F6EE-42B5-9502-F3965EE419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4599" y="1231558"/>
                  <a:ext cx="371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91A8FEE-D98A-479D-937C-C659F3B3C30F}"/>
                    </a:ext>
                  </a:extLst>
                </p14:cNvPr>
                <p14:cNvContentPartPr/>
                <p14:nvPr/>
              </p14:nvContentPartPr>
              <p14:xfrm>
                <a:off x="3156919" y="1267198"/>
                <a:ext cx="183240" cy="15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91A8FEE-D98A-479D-937C-C659F3B3C3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47919" y="1258198"/>
                  <a:ext cx="200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ABD03E-B124-4040-B9AB-4D816C9184A3}"/>
                    </a:ext>
                  </a:extLst>
                </p14:cNvPr>
                <p14:cNvContentPartPr/>
                <p14:nvPr/>
              </p14:nvContentPartPr>
              <p14:xfrm>
                <a:off x="3349159" y="1255318"/>
                <a:ext cx="192240" cy="15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ABD03E-B124-4040-B9AB-4D816C9184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40519" y="1246318"/>
                  <a:ext cx="20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22CA17-A673-4678-9A6B-0FC05AD68634}"/>
                    </a:ext>
                  </a:extLst>
                </p14:cNvPr>
                <p14:cNvContentPartPr/>
                <p14:nvPr/>
              </p14:nvContentPartPr>
              <p14:xfrm>
                <a:off x="3687199" y="1029958"/>
                <a:ext cx="223560" cy="414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22CA17-A673-4678-9A6B-0FC05AD686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8559" y="1021318"/>
                  <a:ext cx="241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DCA43CC-9E66-42AB-B1D5-A7704BB8AD20}"/>
                    </a:ext>
                  </a:extLst>
                </p14:cNvPr>
                <p14:cNvContentPartPr/>
                <p14:nvPr/>
              </p14:nvContentPartPr>
              <p14:xfrm>
                <a:off x="3664159" y="1245238"/>
                <a:ext cx="330480" cy="5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DCA43CC-9E66-42AB-B1D5-A7704BB8AD2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55159" y="1236598"/>
                  <a:ext cx="348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8AE91D1-E93B-43AE-9028-2C924511010E}"/>
              </a:ext>
            </a:extLst>
          </p:cNvPr>
          <p:cNvGrpSpPr/>
          <p:nvPr/>
        </p:nvGrpSpPr>
        <p:grpSpPr>
          <a:xfrm>
            <a:off x="4286599" y="1010158"/>
            <a:ext cx="2012760" cy="610200"/>
            <a:chOff x="4286599" y="1010158"/>
            <a:chExt cx="20127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7F4E40-7C7A-4B52-B9C2-632E2B9668CE}"/>
                    </a:ext>
                  </a:extLst>
                </p14:cNvPr>
                <p14:cNvContentPartPr/>
                <p14:nvPr/>
              </p14:nvContentPartPr>
              <p14:xfrm>
                <a:off x="4286599" y="1186198"/>
                <a:ext cx="271800" cy="23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7F4E40-7C7A-4B52-B9C2-632E2B9668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7599" y="1177198"/>
                  <a:ext cx="289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E52A61-DC52-4A13-B0FE-059E34CBFAB5}"/>
                    </a:ext>
                  </a:extLst>
                </p14:cNvPr>
                <p14:cNvContentPartPr/>
                <p14:nvPr/>
              </p14:nvContentPartPr>
              <p14:xfrm>
                <a:off x="4620679" y="1196278"/>
                <a:ext cx="146160" cy="19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E52A61-DC52-4A13-B0FE-059E34CBFA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12039" y="1187278"/>
                  <a:ext cx="163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67B53F-EC64-485C-9594-4275297EBFCB}"/>
                    </a:ext>
                  </a:extLst>
                </p14:cNvPr>
                <p14:cNvContentPartPr/>
                <p14:nvPr/>
              </p14:nvContentPartPr>
              <p14:xfrm>
                <a:off x="4564519" y="1223638"/>
                <a:ext cx="22320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67B53F-EC64-485C-9594-4275297EBF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55879" y="1214998"/>
                  <a:ext cx="240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57F64C-928A-4C7E-8F35-95D164B43968}"/>
                    </a:ext>
                  </a:extLst>
                </p14:cNvPr>
                <p14:cNvContentPartPr/>
                <p14:nvPr/>
              </p14:nvContentPartPr>
              <p14:xfrm>
                <a:off x="4855039" y="1228318"/>
                <a:ext cx="195480" cy="12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57F64C-928A-4C7E-8F35-95D164B439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46399" y="1219318"/>
                  <a:ext cx="21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BD628E-88BF-452E-AC5E-EB4EEC3258E0}"/>
                    </a:ext>
                  </a:extLst>
                </p14:cNvPr>
                <p14:cNvContentPartPr/>
                <p14:nvPr/>
              </p14:nvContentPartPr>
              <p14:xfrm>
                <a:off x="5075359" y="1225078"/>
                <a:ext cx="307440" cy="14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BD628E-88BF-452E-AC5E-EB4EEC325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66719" y="1216078"/>
                  <a:ext cx="325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447E12-B92B-414D-BFD7-34FD52B03D4C}"/>
                    </a:ext>
                  </a:extLst>
                </p14:cNvPr>
                <p14:cNvContentPartPr/>
                <p14:nvPr/>
              </p14:nvContentPartPr>
              <p14:xfrm>
                <a:off x="5322319" y="1260718"/>
                <a:ext cx="230760" cy="359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447E12-B92B-414D-BFD7-34FD52B03D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13679" y="1251718"/>
                  <a:ext cx="2484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1C5FC3-E291-4C53-BEC4-9DA13266C018}"/>
                    </a:ext>
                  </a:extLst>
                </p14:cNvPr>
                <p14:cNvContentPartPr/>
                <p14:nvPr/>
              </p14:nvContentPartPr>
              <p14:xfrm>
                <a:off x="5490439" y="1185838"/>
                <a:ext cx="242640" cy="22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1C5FC3-E291-4C53-BEC4-9DA13266C0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81439" y="1177198"/>
                  <a:ext cx="260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4A929B3-AAC8-46FD-A2A2-EA4D00980AD6}"/>
                    </a:ext>
                  </a:extLst>
                </p14:cNvPr>
                <p14:cNvContentPartPr/>
                <p14:nvPr/>
              </p14:nvContentPartPr>
              <p14:xfrm>
                <a:off x="5804719" y="1010158"/>
                <a:ext cx="256680" cy="342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4A929B3-AAC8-46FD-A2A2-EA4D00980A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96079" y="1001158"/>
                  <a:ext cx="274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FF2158-5806-4AD2-B1C9-520003042629}"/>
                    </a:ext>
                  </a:extLst>
                </p14:cNvPr>
                <p14:cNvContentPartPr/>
                <p14:nvPr/>
              </p14:nvContentPartPr>
              <p14:xfrm>
                <a:off x="5942599" y="1212478"/>
                <a:ext cx="356760" cy="21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FF2158-5806-4AD2-B1C9-5200030426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33599" y="1203478"/>
                  <a:ext cx="3744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690218-A03C-4BBB-884B-4AC13B651610}"/>
              </a:ext>
            </a:extLst>
          </p:cNvPr>
          <p:cNvGrpSpPr/>
          <p:nvPr/>
        </p:nvGrpSpPr>
        <p:grpSpPr>
          <a:xfrm>
            <a:off x="6616519" y="1057678"/>
            <a:ext cx="3652920" cy="419040"/>
            <a:chOff x="6616519" y="1057678"/>
            <a:chExt cx="365292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19AD63-1D0C-4A6D-B366-0309250FAA35}"/>
                    </a:ext>
                  </a:extLst>
                </p14:cNvPr>
                <p14:cNvContentPartPr/>
                <p14:nvPr/>
              </p14:nvContentPartPr>
              <p14:xfrm>
                <a:off x="6616519" y="1057678"/>
                <a:ext cx="448560" cy="40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19AD63-1D0C-4A6D-B366-0309250FAA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07879" y="1049038"/>
                  <a:ext cx="466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A8838C-CCE1-4FCC-804C-EFF72FC12E02}"/>
                    </a:ext>
                  </a:extLst>
                </p14:cNvPr>
                <p14:cNvContentPartPr/>
                <p14:nvPr/>
              </p14:nvContentPartPr>
              <p14:xfrm>
                <a:off x="6737839" y="1328758"/>
                <a:ext cx="186120" cy="4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A8838C-CCE1-4FCC-804C-EFF72FC12E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28839" y="1320118"/>
                  <a:ext cx="203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DE8A75-B1ED-4FD0-B958-84B7E681733F}"/>
                    </a:ext>
                  </a:extLst>
                </p14:cNvPr>
                <p14:cNvContentPartPr/>
                <p14:nvPr/>
              </p14:nvContentPartPr>
              <p14:xfrm>
                <a:off x="7094959" y="1240918"/>
                <a:ext cx="162360" cy="195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DE8A75-B1ED-4FD0-B958-84B7E68173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86319" y="1231918"/>
                  <a:ext cx="180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86C9B2-C58E-4EBD-A828-AA93F3917040}"/>
                    </a:ext>
                  </a:extLst>
                </p14:cNvPr>
                <p14:cNvContentPartPr/>
                <p14:nvPr/>
              </p14:nvContentPartPr>
              <p14:xfrm>
                <a:off x="7311319" y="1252078"/>
                <a:ext cx="19476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86C9B2-C58E-4EBD-A828-AA93F39170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2319" y="1243078"/>
                  <a:ext cx="212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8A24B9-AD64-4EA9-80C2-E4200EE3A6C6}"/>
                    </a:ext>
                  </a:extLst>
                </p14:cNvPr>
                <p14:cNvContentPartPr/>
                <p14:nvPr/>
              </p14:nvContentPartPr>
              <p14:xfrm>
                <a:off x="7548919" y="1312918"/>
                <a:ext cx="176400" cy="136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8A24B9-AD64-4EA9-80C2-E4200EE3A6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40279" y="1304278"/>
                  <a:ext cx="194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8484FC-B7F7-4FFD-A4FF-6C5FB234EF1C}"/>
                    </a:ext>
                  </a:extLst>
                </p14:cNvPr>
                <p14:cNvContentPartPr/>
                <p14:nvPr/>
              </p14:nvContentPartPr>
              <p14:xfrm>
                <a:off x="7763839" y="1339558"/>
                <a:ext cx="405360" cy="105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8484FC-B7F7-4FFD-A4FF-6C5FB234EF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55199" y="1330918"/>
                  <a:ext cx="42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B0DBEA-CF77-4399-9C5C-96E7B7719DE8}"/>
                    </a:ext>
                  </a:extLst>
                </p14:cNvPr>
                <p14:cNvContentPartPr/>
                <p14:nvPr/>
              </p14:nvContentPartPr>
              <p14:xfrm>
                <a:off x="8302399" y="1290238"/>
                <a:ext cx="219600" cy="17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B0DBEA-CF77-4399-9C5C-96E7B7719D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93399" y="1281598"/>
                  <a:ext cx="23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7BEBCF-C6FE-4FF0-94C9-D141CA81B501}"/>
                    </a:ext>
                  </a:extLst>
                </p14:cNvPr>
                <p14:cNvContentPartPr/>
                <p14:nvPr/>
              </p14:nvContentPartPr>
              <p14:xfrm>
                <a:off x="8771119" y="1177198"/>
                <a:ext cx="540720" cy="257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7BEBCF-C6FE-4FF0-94C9-D141CA81B5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62119" y="1168198"/>
                  <a:ext cx="558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772406-0D23-491F-B868-7619F5CD43E1}"/>
                    </a:ext>
                  </a:extLst>
                </p14:cNvPr>
                <p14:cNvContentPartPr/>
                <p14:nvPr/>
              </p14:nvContentPartPr>
              <p14:xfrm>
                <a:off x="9491119" y="1238398"/>
                <a:ext cx="199440" cy="41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772406-0D23-491F-B868-7619F5CD43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82119" y="1229398"/>
                  <a:ext cx="217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552C11-D9E2-4B64-8B4B-E03D962580A7}"/>
                    </a:ext>
                  </a:extLst>
                </p14:cNvPr>
                <p14:cNvContentPartPr/>
                <p14:nvPr/>
              </p14:nvContentPartPr>
              <p14:xfrm>
                <a:off x="9502639" y="1330918"/>
                <a:ext cx="200160" cy="21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552C11-D9E2-4B64-8B4B-E03D962580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93639" y="1321918"/>
                  <a:ext cx="21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DE993C9-0242-41CE-83BB-877665FAC315}"/>
                    </a:ext>
                  </a:extLst>
                </p14:cNvPr>
                <p14:cNvContentPartPr/>
                <p14:nvPr/>
              </p14:nvContentPartPr>
              <p14:xfrm>
                <a:off x="9871279" y="1268638"/>
                <a:ext cx="293040" cy="208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DE993C9-0242-41CE-83BB-877665FAC3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62279" y="1259998"/>
                  <a:ext cx="31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E873AE-F9DD-4DFE-9F1B-DF46BC28E274}"/>
                    </a:ext>
                  </a:extLst>
                </p14:cNvPr>
                <p14:cNvContentPartPr/>
                <p14:nvPr/>
              </p14:nvContentPartPr>
              <p14:xfrm>
                <a:off x="10240999" y="1423798"/>
                <a:ext cx="284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E873AE-F9DD-4DFE-9F1B-DF46BC28E2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32359" y="1415158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8CC273-FEB6-430F-BB8D-17585A73D6D7}"/>
                  </a:ext>
                </a:extLst>
              </p14:cNvPr>
              <p14:cNvContentPartPr/>
              <p14:nvPr/>
            </p14:nvContentPartPr>
            <p14:xfrm>
              <a:off x="10525039" y="1191238"/>
              <a:ext cx="140760" cy="265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8CC273-FEB6-430F-BB8D-17585A73D6D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16039" y="1182238"/>
                <a:ext cx="15840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66CED93-C81A-4847-9B00-7D23410F3AF5}"/>
              </a:ext>
            </a:extLst>
          </p:cNvPr>
          <p:cNvGrpSpPr/>
          <p:nvPr/>
        </p:nvGrpSpPr>
        <p:grpSpPr>
          <a:xfrm>
            <a:off x="353239" y="1772278"/>
            <a:ext cx="1906200" cy="404640"/>
            <a:chOff x="353239" y="1772278"/>
            <a:chExt cx="190620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12DFF26-8A0D-4C1B-87DE-76AAA22B5E06}"/>
                    </a:ext>
                  </a:extLst>
                </p14:cNvPr>
                <p14:cNvContentPartPr/>
                <p14:nvPr/>
              </p14:nvContentPartPr>
              <p14:xfrm>
                <a:off x="353239" y="1969918"/>
                <a:ext cx="205560" cy="20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12DFF26-8A0D-4C1B-87DE-76AAA22B5E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4239" y="1961278"/>
                  <a:ext cx="223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7D436C-6D3D-4BCF-B183-508A32C170E6}"/>
                    </a:ext>
                  </a:extLst>
                </p14:cNvPr>
                <p14:cNvContentPartPr/>
                <p14:nvPr/>
              </p14:nvContentPartPr>
              <p14:xfrm>
                <a:off x="588319" y="2019958"/>
                <a:ext cx="179640" cy="12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7D436C-6D3D-4BCF-B183-508A32C170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9679" y="2011318"/>
                  <a:ext cx="197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49F6C1-5166-43CA-B87B-59273B92355F}"/>
                    </a:ext>
                  </a:extLst>
                </p14:cNvPr>
                <p14:cNvContentPartPr/>
                <p14:nvPr/>
              </p14:nvContentPartPr>
              <p14:xfrm>
                <a:off x="870559" y="1957678"/>
                <a:ext cx="185760" cy="176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49F6C1-5166-43CA-B87B-59273B9235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1559" y="1948678"/>
                  <a:ext cx="20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932BAF-A73C-4860-8255-881EF182969D}"/>
                    </a:ext>
                  </a:extLst>
                </p14:cNvPr>
                <p14:cNvContentPartPr/>
                <p14:nvPr/>
              </p14:nvContentPartPr>
              <p14:xfrm>
                <a:off x="1045159" y="1772278"/>
                <a:ext cx="163800" cy="330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932BAF-A73C-4860-8255-881EF18296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6159" y="1763278"/>
                  <a:ext cx="181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012CFB-7B8C-4F85-A7CD-7AF9FAC0CF3B}"/>
                    </a:ext>
                  </a:extLst>
                </p14:cNvPr>
                <p14:cNvContentPartPr/>
                <p14:nvPr/>
              </p14:nvContentPartPr>
              <p14:xfrm>
                <a:off x="1438639" y="1830238"/>
                <a:ext cx="340200" cy="26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012CFB-7B8C-4F85-A7CD-7AF9FAC0CF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9999" y="1821238"/>
                  <a:ext cx="357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A650EB-A845-4E9B-B62B-BF1017AEDAB6}"/>
                    </a:ext>
                  </a:extLst>
                </p14:cNvPr>
                <p14:cNvContentPartPr/>
                <p14:nvPr/>
              </p14:nvContentPartPr>
              <p14:xfrm>
                <a:off x="1465999" y="1919518"/>
                <a:ext cx="340920" cy="7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A650EB-A845-4E9B-B62B-BF1017AEDA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6999" y="1910518"/>
                  <a:ext cx="358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C6E76ED-DCB8-43F9-BB13-606F766D0922}"/>
                    </a:ext>
                  </a:extLst>
                </p14:cNvPr>
                <p14:cNvContentPartPr/>
                <p14:nvPr/>
              </p14:nvContentPartPr>
              <p14:xfrm>
                <a:off x="2012119" y="1907278"/>
                <a:ext cx="181080" cy="2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C6E76ED-DCB8-43F9-BB13-606F766D09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03119" y="1898638"/>
                  <a:ext cx="198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1BA175A-30B7-4B1A-AA6E-D71288200359}"/>
                    </a:ext>
                  </a:extLst>
                </p14:cNvPr>
                <p14:cNvContentPartPr/>
                <p14:nvPr/>
              </p14:nvContentPartPr>
              <p14:xfrm>
                <a:off x="2020039" y="2015638"/>
                <a:ext cx="239400" cy="16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1BA175A-30B7-4B1A-AA6E-D7128820035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1399" y="2006998"/>
                  <a:ext cx="257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FEC3414-1C67-4C46-9173-89E8478C238A}"/>
              </a:ext>
            </a:extLst>
          </p:cNvPr>
          <p:cNvGrpSpPr/>
          <p:nvPr/>
        </p:nvGrpSpPr>
        <p:grpSpPr>
          <a:xfrm>
            <a:off x="2555306" y="1848813"/>
            <a:ext cx="848160" cy="209160"/>
            <a:chOff x="2555306" y="1848813"/>
            <a:chExt cx="8481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58ECF69-EB30-40C5-AD6B-EAA066FE65D1}"/>
                    </a:ext>
                  </a:extLst>
                </p14:cNvPr>
                <p14:cNvContentPartPr/>
                <p14:nvPr/>
              </p14:nvContentPartPr>
              <p14:xfrm>
                <a:off x="2555306" y="1993533"/>
                <a:ext cx="182880" cy="50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58ECF69-EB30-40C5-AD6B-EAA066FE6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46306" y="1984893"/>
                  <a:ext cx="200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E1267B-F2DC-4F25-9A6E-F3E593F45F25}"/>
                    </a:ext>
                  </a:extLst>
                </p14:cNvPr>
                <p14:cNvContentPartPr/>
                <p14:nvPr/>
              </p14:nvContentPartPr>
              <p14:xfrm>
                <a:off x="2945546" y="1894893"/>
                <a:ext cx="123120" cy="163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E1267B-F2DC-4F25-9A6E-F3E593F45F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6906" y="1885893"/>
                  <a:ext cx="14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DDDDB6-603D-47DF-B8BC-746A684FF845}"/>
                    </a:ext>
                  </a:extLst>
                </p14:cNvPr>
                <p14:cNvContentPartPr/>
                <p14:nvPr/>
              </p14:nvContentPartPr>
              <p14:xfrm>
                <a:off x="3100346" y="2015853"/>
                <a:ext cx="19800" cy="34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DDDDB6-603D-47DF-B8BC-746A684FF8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1706" y="2007213"/>
                  <a:ext cx="37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80B8B0B-6CF8-4648-A66F-BF871E204BDA}"/>
                    </a:ext>
                  </a:extLst>
                </p14:cNvPr>
                <p14:cNvContentPartPr/>
                <p14:nvPr/>
              </p14:nvContentPartPr>
              <p14:xfrm>
                <a:off x="3283946" y="1848813"/>
                <a:ext cx="119520" cy="16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80B8B0B-6CF8-4648-A66F-BF871E204B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75306" y="1839813"/>
                  <a:ext cx="13716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BAEC2A-A39B-413E-B649-A5DCC62F44DE}"/>
              </a:ext>
            </a:extLst>
          </p:cNvPr>
          <p:cNvGrpSpPr/>
          <p:nvPr/>
        </p:nvGrpSpPr>
        <p:grpSpPr>
          <a:xfrm>
            <a:off x="3462559" y="1827718"/>
            <a:ext cx="370440" cy="221400"/>
            <a:chOff x="3462559" y="1827718"/>
            <a:chExt cx="37044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72C42FD-CB10-4AC7-9E00-1E5801ADE092}"/>
                    </a:ext>
                  </a:extLst>
                </p14:cNvPr>
                <p14:cNvContentPartPr/>
                <p14:nvPr/>
              </p14:nvContentPartPr>
              <p14:xfrm>
                <a:off x="3462559" y="1827718"/>
                <a:ext cx="231840" cy="22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72C42FD-CB10-4AC7-9E00-1E5801ADE0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53559" y="1818718"/>
                  <a:ext cx="249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3F0960-D527-4253-AC98-3FE0CB4C9721}"/>
                    </a:ext>
                  </a:extLst>
                </p14:cNvPr>
                <p14:cNvContentPartPr/>
                <p14:nvPr/>
              </p14:nvContentPartPr>
              <p14:xfrm>
                <a:off x="3830119" y="2017798"/>
                <a:ext cx="2880" cy="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3F0960-D527-4253-AC98-3FE0CB4C97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1479" y="2008798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15491FE-F8FC-47FA-B6FB-1BA3A65B357A}"/>
                  </a:ext>
                </a:extLst>
              </p14:cNvPr>
              <p14:cNvContentPartPr/>
              <p14:nvPr/>
            </p14:nvContentPartPr>
            <p14:xfrm>
              <a:off x="698119" y="4883758"/>
              <a:ext cx="4575960" cy="8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15491FE-F8FC-47FA-B6FB-1BA3A65B357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9119" y="4874758"/>
                <a:ext cx="4593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343CF54-8778-43FC-9B2A-8A311BFE230E}"/>
                  </a:ext>
                </a:extLst>
              </p14:cNvPr>
              <p14:cNvContentPartPr/>
              <p14:nvPr/>
            </p14:nvContentPartPr>
            <p14:xfrm>
              <a:off x="467719" y="3215518"/>
              <a:ext cx="5734440" cy="1613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343CF54-8778-43FC-9B2A-8A311BFE230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9079" y="3206518"/>
                <a:ext cx="5752080" cy="163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6F7907B-9202-4AAD-958C-7A7343F58616}"/>
              </a:ext>
            </a:extLst>
          </p:cNvPr>
          <p:cNvGrpSpPr/>
          <p:nvPr/>
        </p:nvGrpSpPr>
        <p:grpSpPr>
          <a:xfrm>
            <a:off x="3024079" y="5075638"/>
            <a:ext cx="336600" cy="241560"/>
            <a:chOff x="3024079" y="5075638"/>
            <a:chExt cx="33660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EE93281-BB48-40D7-A646-4AB82D9B5CE4}"/>
                    </a:ext>
                  </a:extLst>
                </p14:cNvPr>
                <p14:cNvContentPartPr/>
                <p14:nvPr/>
              </p14:nvContentPartPr>
              <p14:xfrm>
                <a:off x="3024079" y="5075638"/>
                <a:ext cx="336600" cy="24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EE93281-BB48-40D7-A646-4AB82D9B5C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15079" y="5066638"/>
                  <a:ext cx="354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123E21E-08F3-4604-92A8-9388FE0D21C5}"/>
                    </a:ext>
                  </a:extLst>
                </p14:cNvPr>
                <p14:cNvContentPartPr/>
                <p14:nvPr/>
              </p14:nvContentPartPr>
              <p14:xfrm>
                <a:off x="3083839" y="5213158"/>
                <a:ext cx="253440" cy="9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123E21E-08F3-4604-92A8-9388FE0D21C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75199" y="5204518"/>
                  <a:ext cx="2710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BE8FC97-CB0C-4E90-AA99-0F38A87EB59E}"/>
                  </a:ext>
                </a:extLst>
              </p14:cNvPr>
              <p14:cNvContentPartPr/>
              <p14:nvPr/>
            </p14:nvContentPartPr>
            <p14:xfrm>
              <a:off x="1662919" y="4425838"/>
              <a:ext cx="45720" cy="420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BE8FC97-CB0C-4E90-AA99-0F38A87EB59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654279" y="4417198"/>
                <a:ext cx="63360" cy="43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3BED961-0407-4C73-9133-B60FF3740758}"/>
              </a:ext>
            </a:extLst>
          </p:cNvPr>
          <p:cNvGrpSpPr/>
          <p:nvPr/>
        </p:nvGrpSpPr>
        <p:grpSpPr>
          <a:xfrm>
            <a:off x="1101679" y="5096878"/>
            <a:ext cx="907560" cy="237240"/>
            <a:chOff x="1101679" y="5096878"/>
            <a:chExt cx="90756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0CAF9E-33D8-4162-97B5-4CB21414480D}"/>
                    </a:ext>
                  </a:extLst>
                </p14:cNvPr>
                <p14:cNvContentPartPr/>
                <p14:nvPr/>
              </p14:nvContentPartPr>
              <p14:xfrm>
                <a:off x="1101679" y="5272198"/>
                <a:ext cx="135000" cy="22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0CAF9E-33D8-4162-97B5-4CB2141448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3039" y="5263558"/>
                  <a:ext cx="15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07560EE-30A1-47D4-81E2-2A41A484B322}"/>
                    </a:ext>
                  </a:extLst>
                </p14:cNvPr>
                <p14:cNvContentPartPr/>
                <p14:nvPr/>
              </p14:nvContentPartPr>
              <p14:xfrm>
                <a:off x="1433959" y="5098678"/>
                <a:ext cx="69120" cy="19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07560EE-30A1-47D4-81E2-2A41A484B3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25319" y="5090038"/>
                  <a:ext cx="86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B61460-1A9E-4110-801B-3EFEB63C5204}"/>
                    </a:ext>
                  </a:extLst>
                </p14:cNvPr>
                <p14:cNvContentPartPr/>
                <p14:nvPr/>
              </p14:nvContentPartPr>
              <p14:xfrm>
                <a:off x="1548079" y="5251678"/>
                <a:ext cx="34920" cy="4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B61460-1A9E-4110-801B-3EFEB63C52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9439" y="5243038"/>
                  <a:ext cx="52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73CC55-EC07-4D3F-95D7-62E43D72711F}"/>
                    </a:ext>
                  </a:extLst>
                </p14:cNvPr>
                <p14:cNvContentPartPr/>
                <p14:nvPr/>
              </p14:nvContentPartPr>
              <p14:xfrm>
                <a:off x="1727359" y="5123518"/>
                <a:ext cx="44280" cy="150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73CC55-EC07-4D3F-95D7-62E43D7271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8719" y="5114878"/>
                  <a:ext cx="61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5463F7B-A272-4774-81EF-8CC7978D87AB}"/>
                    </a:ext>
                  </a:extLst>
                </p14:cNvPr>
                <p14:cNvContentPartPr/>
                <p14:nvPr/>
              </p14:nvContentPartPr>
              <p14:xfrm>
                <a:off x="1846159" y="5096878"/>
                <a:ext cx="163080" cy="237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5463F7B-A272-4774-81EF-8CC7978D87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7159" y="5088238"/>
                  <a:ext cx="18072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26069AA-A5E7-47D2-8BEA-B54F0AA308E7}"/>
              </a:ext>
            </a:extLst>
          </p:cNvPr>
          <p:cNvGrpSpPr/>
          <p:nvPr/>
        </p:nvGrpSpPr>
        <p:grpSpPr>
          <a:xfrm>
            <a:off x="543319" y="4600798"/>
            <a:ext cx="957600" cy="320400"/>
            <a:chOff x="543319" y="4600798"/>
            <a:chExt cx="9576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8A827B-4A8D-4731-B7B7-20FDD0BEDDAB}"/>
                    </a:ext>
                  </a:extLst>
                </p14:cNvPr>
                <p14:cNvContentPartPr/>
                <p14:nvPr/>
              </p14:nvContentPartPr>
              <p14:xfrm>
                <a:off x="1286719" y="4600798"/>
                <a:ext cx="214200" cy="20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8A827B-4A8D-4731-B7B7-20FDD0BEDD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77719" y="4591798"/>
                  <a:ext cx="231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DC7E30-19EC-4667-AF9F-560AF2A8C8EC}"/>
                    </a:ext>
                  </a:extLst>
                </p14:cNvPr>
                <p14:cNvContentPartPr/>
                <p14:nvPr/>
              </p14:nvContentPartPr>
              <p14:xfrm>
                <a:off x="1088359" y="4649758"/>
                <a:ext cx="242640" cy="215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DC7E30-19EC-4667-AF9F-560AF2A8C8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9719" y="4641118"/>
                  <a:ext cx="260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84B89A-D51A-483C-B492-87AB32829BB1}"/>
                    </a:ext>
                  </a:extLst>
                </p14:cNvPr>
                <p14:cNvContentPartPr/>
                <p14:nvPr/>
              </p14:nvContentPartPr>
              <p14:xfrm>
                <a:off x="980719" y="4704118"/>
                <a:ext cx="221760" cy="146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84B89A-D51A-483C-B492-87AB32829B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1719" y="4695118"/>
                  <a:ext cx="239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420F39-CE21-48F9-958C-3C29B6BCC7A4}"/>
                    </a:ext>
                  </a:extLst>
                </p14:cNvPr>
                <p14:cNvContentPartPr/>
                <p14:nvPr/>
              </p14:nvContentPartPr>
              <p14:xfrm>
                <a:off x="838519" y="4729318"/>
                <a:ext cx="205560" cy="175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420F39-CE21-48F9-958C-3C29B6BCC7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9519" y="4720318"/>
                  <a:ext cx="223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5377EB-0C19-4A43-BD4E-71E21B222A14}"/>
                    </a:ext>
                  </a:extLst>
                </p14:cNvPr>
                <p14:cNvContentPartPr/>
                <p14:nvPr/>
              </p14:nvContentPartPr>
              <p14:xfrm>
                <a:off x="543319" y="4807798"/>
                <a:ext cx="289440" cy="113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5377EB-0C19-4A43-BD4E-71E21B222A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679" y="4799158"/>
                  <a:ext cx="3070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441C94D-8BAF-4C1A-8A8C-E9D791CB0F23}"/>
              </a:ext>
            </a:extLst>
          </p:cNvPr>
          <p:cNvGrpSpPr/>
          <p:nvPr/>
        </p:nvGrpSpPr>
        <p:grpSpPr>
          <a:xfrm>
            <a:off x="6336079" y="2505238"/>
            <a:ext cx="5466960" cy="2643480"/>
            <a:chOff x="6336079" y="2505238"/>
            <a:chExt cx="5466960" cy="26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BB96B37-3521-4CC7-B309-704D140EBE79}"/>
                    </a:ext>
                  </a:extLst>
                </p14:cNvPr>
                <p14:cNvContentPartPr/>
                <p14:nvPr/>
              </p14:nvContentPartPr>
              <p14:xfrm>
                <a:off x="10659679" y="2586598"/>
                <a:ext cx="240840" cy="372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BB96B37-3521-4CC7-B309-704D140EBE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50679" y="2577598"/>
                  <a:ext cx="25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3B7D243-2907-4768-9FF2-58A55A8FB5BB}"/>
                    </a:ext>
                  </a:extLst>
                </p14:cNvPr>
                <p14:cNvContentPartPr/>
                <p14:nvPr/>
              </p14:nvContentPartPr>
              <p14:xfrm>
                <a:off x="10802239" y="2857678"/>
                <a:ext cx="78840" cy="97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3B7D243-2907-4768-9FF2-58A55A8FB5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93599" y="2848678"/>
                  <a:ext cx="96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C260C1F-7158-45FB-8B04-4782D404C28B}"/>
                    </a:ext>
                  </a:extLst>
                </p14:cNvPr>
                <p14:cNvContentPartPr/>
                <p14:nvPr/>
              </p14:nvContentPartPr>
              <p14:xfrm>
                <a:off x="11011039" y="2548438"/>
                <a:ext cx="309600" cy="41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C260C1F-7158-45FB-8B04-4782D404C2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2039" y="2539438"/>
                  <a:ext cx="3272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C04568-441E-45DF-855B-B1E35DFC1062}"/>
                    </a:ext>
                  </a:extLst>
                </p14:cNvPr>
                <p14:cNvContentPartPr/>
                <p14:nvPr/>
              </p14:nvContentPartPr>
              <p14:xfrm>
                <a:off x="11139919" y="2802598"/>
                <a:ext cx="303120" cy="443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C04568-441E-45DF-855B-B1E35DFC1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30919" y="2793958"/>
                  <a:ext cx="3207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1BFB31-5A8A-4DBF-AC56-20A86B01598C}"/>
                    </a:ext>
                  </a:extLst>
                </p14:cNvPr>
                <p14:cNvContentPartPr/>
                <p14:nvPr/>
              </p14:nvContentPartPr>
              <p14:xfrm>
                <a:off x="6525439" y="2887558"/>
                <a:ext cx="156600" cy="25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1BFB31-5A8A-4DBF-AC56-20A86B0159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16439" y="2878918"/>
                  <a:ext cx="174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B16DB8-13F8-4952-A92D-524ED0E24F5D}"/>
                    </a:ext>
                  </a:extLst>
                </p14:cNvPr>
                <p14:cNvContentPartPr/>
                <p14:nvPr/>
              </p14:nvContentPartPr>
              <p14:xfrm>
                <a:off x="6660799" y="2751838"/>
                <a:ext cx="256320" cy="219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B16DB8-13F8-4952-A92D-524ED0E2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51799" y="2743198"/>
                  <a:ext cx="273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4A5627-AFA9-4228-9FE7-BBA89741F1AD}"/>
                    </a:ext>
                  </a:extLst>
                </p14:cNvPr>
                <p14:cNvContentPartPr/>
                <p14:nvPr/>
              </p14:nvContentPartPr>
              <p14:xfrm>
                <a:off x="6899839" y="2957038"/>
                <a:ext cx="136800" cy="43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4A5627-AFA9-4228-9FE7-BBA89741F1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0839" y="2948398"/>
                  <a:ext cx="154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CD7901-DD57-43E4-9D63-C78F0E81BFE1}"/>
                    </a:ext>
                  </a:extLst>
                </p14:cNvPr>
                <p14:cNvContentPartPr/>
                <p14:nvPr/>
              </p14:nvContentPartPr>
              <p14:xfrm>
                <a:off x="7210519" y="3010678"/>
                <a:ext cx="1620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CD7901-DD57-43E4-9D63-C78F0E81BF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01519" y="3002038"/>
                  <a:ext cx="33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A928B2-3C0E-45EC-9CC0-D63F128000DD}"/>
                    </a:ext>
                  </a:extLst>
                </p14:cNvPr>
                <p14:cNvContentPartPr/>
                <p14:nvPr/>
              </p14:nvContentPartPr>
              <p14:xfrm>
                <a:off x="7202599" y="2854438"/>
                <a:ext cx="252360" cy="219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A928B2-3C0E-45EC-9CC0-D63F128000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93959" y="2845438"/>
                  <a:ext cx="27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E30E1AF-328D-469B-8405-D7BE92F85095}"/>
                    </a:ext>
                  </a:extLst>
                </p14:cNvPr>
                <p14:cNvContentPartPr/>
                <p14:nvPr/>
              </p14:nvContentPartPr>
              <p14:xfrm>
                <a:off x="7389439" y="2929678"/>
                <a:ext cx="161280" cy="14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E30E1AF-328D-469B-8405-D7BE92F8509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80799" y="2921038"/>
                  <a:ext cx="17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F10228-9A9B-4292-8545-05AC000FE602}"/>
                    </a:ext>
                  </a:extLst>
                </p14:cNvPr>
                <p14:cNvContentPartPr/>
                <p14:nvPr/>
              </p14:nvContentPartPr>
              <p14:xfrm>
                <a:off x="7619119" y="2697118"/>
                <a:ext cx="196200" cy="347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F10228-9A9B-4292-8545-05AC000FE6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10479" y="2688478"/>
                  <a:ext cx="2138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877F33-E80D-49F9-B8B5-103285017210}"/>
                    </a:ext>
                  </a:extLst>
                </p14:cNvPr>
                <p14:cNvContentPartPr/>
                <p14:nvPr/>
              </p14:nvContentPartPr>
              <p14:xfrm>
                <a:off x="7756999" y="2919598"/>
                <a:ext cx="144360" cy="120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877F33-E80D-49F9-B8B5-1032850172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47999" y="2910598"/>
                  <a:ext cx="162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120FDFA-D858-4443-BE05-65398BBAD3C4}"/>
                    </a:ext>
                  </a:extLst>
                </p14:cNvPr>
                <p14:cNvContentPartPr/>
                <p14:nvPr/>
              </p14:nvContentPartPr>
              <p14:xfrm>
                <a:off x="7943839" y="2904118"/>
                <a:ext cx="180720" cy="172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120FDFA-D858-4443-BE05-65398BBAD3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35199" y="2895478"/>
                  <a:ext cx="198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267F80-B514-49F4-B7E6-4D3FA3AFC8EA}"/>
                    </a:ext>
                  </a:extLst>
                </p14:cNvPr>
                <p14:cNvContentPartPr/>
                <p14:nvPr/>
              </p14:nvContentPartPr>
              <p14:xfrm>
                <a:off x="8443159" y="2892238"/>
                <a:ext cx="153360" cy="2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267F80-B514-49F4-B7E6-4D3FA3AFC8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34519" y="2883238"/>
                  <a:ext cx="171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594E03-E533-4B7F-947A-D202085BE24A}"/>
                    </a:ext>
                  </a:extLst>
                </p14:cNvPr>
                <p14:cNvContentPartPr/>
                <p14:nvPr/>
              </p14:nvContentPartPr>
              <p14:xfrm>
                <a:off x="8424799" y="2969998"/>
                <a:ext cx="131760" cy="17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594E03-E533-4B7F-947A-D202085BE2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15799" y="2960998"/>
                  <a:ext cx="149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D8B899F-C785-44D9-AB93-BAECAA2CEFE9}"/>
                    </a:ext>
                  </a:extLst>
                </p14:cNvPr>
                <p14:cNvContentPartPr/>
                <p14:nvPr/>
              </p14:nvContentPartPr>
              <p14:xfrm>
                <a:off x="8719279" y="2962798"/>
                <a:ext cx="174600" cy="28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D8B899F-C785-44D9-AB93-BAECAA2CEF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10279" y="2954158"/>
                  <a:ext cx="192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54A340-26E9-476D-9C32-16AA8EDDC8DC}"/>
                    </a:ext>
                  </a:extLst>
                </p14:cNvPr>
                <p14:cNvContentPartPr/>
                <p14:nvPr/>
              </p14:nvContentPartPr>
              <p14:xfrm>
                <a:off x="8860039" y="2793238"/>
                <a:ext cx="290520" cy="23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54A340-26E9-476D-9C32-16AA8EDDC8D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51039" y="2784598"/>
                  <a:ext cx="308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A76360-5E85-4455-A5A0-BAF0F5C42D66}"/>
                    </a:ext>
                  </a:extLst>
                </p14:cNvPr>
                <p14:cNvContentPartPr/>
                <p14:nvPr/>
              </p14:nvContentPartPr>
              <p14:xfrm>
                <a:off x="9140479" y="2824558"/>
                <a:ext cx="240120" cy="19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A76360-5E85-4455-A5A0-BAF0F5C42D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31839" y="2815558"/>
                  <a:ext cx="257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41253CE-73D9-402A-9AA2-2CC4CD59CC4F}"/>
                    </a:ext>
                  </a:extLst>
                </p14:cNvPr>
                <p14:cNvContentPartPr/>
                <p14:nvPr/>
              </p14:nvContentPartPr>
              <p14:xfrm>
                <a:off x="9330919" y="2886118"/>
                <a:ext cx="103320" cy="102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41253CE-73D9-402A-9AA2-2CC4CD59CC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21919" y="2877118"/>
                  <a:ext cx="120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A0AD46-CDBC-4C74-8CC7-C4456671AEA8}"/>
                    </a:ext>
                  </a:extLst>
                </p14:cNvPr>
                <p14:cNvContentPartPr/>
                <p14:nvPr/>
              </p14:nvContentPartPr>
              <p14:xfrm>
                <a:off x="9545479" y="2505238"/>
                <a:ext cx="376560" cy="46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A0AD46-CDBC-4C74-8CC7-C4456671AE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36479" y="2496598"/>
                  <a:ext cx="394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4975A0D-237D-4ED7-9097-A3E69CBB7C24}"/>
                    </a:ext>
                  </a:extLst>
                </p14:cNvPr>
                <p14:cNvContentPartPr/>
                <p14:nvPr/>
              </p14:nvContentPartPr>
              <p14:xfrm>
                <a:off x="9800719" y="2836078"/>
                <a:ext cx="175680" cy="119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4975A0D-237D-4ED7-9097-A3E69CBB7C2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91719" y="2827078"/>
                  <a:ext cx="193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BC7396-6093-4A01-A465-9BEFD3210C8C}"/>
                    </a:ext>
                  </a:extLst>
                </p14:cNvPr>
                <p14:cNvContentPartPr/>
                <p14:nvPr/>
              </p14:nvContentPartPr>
              <p14:xfrm>
                <a:off x="10026079" y="2529718"/>
                <a:ext cx="328680" cy="431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BC7396-6093-4A01-A465-9BEFD3210C8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17439" y="2521078"/>
                  <a:ext cx="346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9FB9CA-D814-43A9-BE98-F9FF99E37AE7}"/>
                    </a:ext>
                  </a:extLst>
                </p14:cNvPr>
                <p14:cNvContentPartPr/>
                <p14:nvPr/>
              </p14:nvContentPartPr>
              <p14:xfrm>
                <a:off x="10336759" y="2877118"/>
                <a:ext cx="66240" cy="92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9FB9CA-D814-43A9-BE98-F9FF99E37A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28119" y="2868478"/>
                  <a:ext cx="83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2A5EC0-D1D7-4855-92E4-615004FA0ED6}"/>
                    </a:ext>
                  </a:extLst>
                </p14:cNvPr>
                <p14:cNvContentPartPr/>
                <p14:nvPr/>
              </p14:nvContentPartPr>
              <p14:xfrm>
                <a:off x="6371359" y="3545278"/>
                <a:ext cx="143280" cy="158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2A5EC0-D1D7-4855-92E4-615004FA0E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62359" y="3536278"/>
                  <a:ext cx="160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315896C-C0DB-4FB4-9204-AB1D72C6AE58}"/>
                    </a:ext>
                  </a:extLst>
                </p14:cNvPr>
                <p14:cNvContentPartPr/>
                <p14:nvPr/>
              </p14:nvContentPartPr>
              <p14:xfrm>
                <a:off x="6675919" y="3217678"/>
                <a:ext cx="257400" cy="49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315896C-C0DB-4FB4-9204-AB1D72C6AE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67279" y="3209038"/>
                  <a:ext cx="275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7471E2-099D-4A02-BF09-18B5835F80B1}"/>
                    </a:ext>
                  </a:extLst>
                </p14:cNvPr>
                <p14:cNvContentPartPr/>
                <p14:nvPr/>
              </p14:nvContentPartPr>
              <p14:xfrm>
                <a:off x="6612199" y="3571918"/>
                <a:ext cx="196920" cy="41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7471E2-099D-4A02-BF09-18B5835F80B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03199" y="3562918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484165-90C0-4E01-8F0D-E1FE1A4AAD73}"/>
                    </a:ext>
                  </a:extLst>
                </p14:cNvPr>
                <p14:cNvContentPartPr/>
                <p14:nvPr/>
              </p14:nvContentPartPr>
              <p14:xfrm>
                <a:off x="7119799" y="3480838"/>
                <a:ext cx="240480" cy="154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484165-90C0-4E01-8F0D-E1FE1A4AAD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11159" y="3471838"/>
                  <a:ext cx="258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E9DDBA-0E2A-483D-B9DA-60C3E2592F34}"/>
                    </a:ext>
                  </a:extLst>
                </p14:cNvPr>
                <p14:cNvContentPartPr/>
                <p14:nvPr/>
              </p14:nvContentPartPr>
              <p14:xfrm>
                <a:off x="7632079" y="3390838"/>
                <a:ext cx="315000" cy="217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E9DDBA-0E2A-483D-B9DA-60C3E2592F3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23079" y="3382198"/>
                  <a:ext cx="332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3395998-9313-4308-AF73-8FF000A39125}"/>
                    </a:ext>
                  </a:extLst>
                </p14:cNvPr>
                <p14:cNvContentPartPr/>
                <p14:nvPr/>
              </p14:nvContentPartPr>
              <p14:xfrm>
                <a:off x="7869319" y="3445918"/>
                <a:ext cx="192240" cy="13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3395998-9313-4308-AF73-8FF000A3912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60679" y="3437278"/>
                  <a:ext cx="209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0C0707-D6D2-4492-9FA8-3F5DFA268451}"/>
                    </a:ext>
                  </a:extLst>
                </p14:cNvPr>
                <p14:cNvContentPartPr/>
                <p14:nvPr/>
              </p14:nvContentPartPr>
              <p14:xfrm>
                <a:off x="8091799" y="3376078"/>
                <a:ext cx="173880" cy="201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0C0707-D6D2-4492-9FA8-3F5DFA26845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83159" y="3367438"/>
                  <a:ext cx="191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BD9BBC9-E048-4188-8492-F1EDC7C7784C}"/>
                    </a:ext>
                  </a:extLst>
                </p14:cNvPr>
                <p14:cNvContentPartPr/>
                <p14:nvPr/>
              </p14:nvContentPartPr>
              <p14:xfrm>
                <a:off x="8296279" y="3443758"/>
                <a:ext cx="16956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BD9BBC9-E048-4188-8492-F1EDC7C7784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87639" y="3434758"/>
                  <a:ext cx="187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F56BD09-2A6A-497A-B713-546C115262CB}"/>
                    </a:ext>
                  </a:extLst>
                </p14:cNvPr>
                <p14:cNvContentPartPr/>
                <p14:nvPr/>
              </p14:nvContentPartPr>
              <p14:xfrm>
                <a:off x="8620999" y="3282118"/>
                <a:ext cx="162720" cy="272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F56BD09-2A6A-497A-B713-546C115262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12359" y="3273478"/>
                  <a:ext cx="180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6B3C00-BF75-4AE9-AFB2-7666B8742D4C}"/>
                    </a:ext>
                  </a:extLst>
                </p14:cNvPr>
                <p14:cNvContentPartPr/>
                <p14:nvPr/>
              </p14:nvContentPartPr>
              <p14:xfrm>
                <a:off x="8843839" y="3180958"/>
                <a:ext cx="200160" cy="383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6B3C00-BF75-4AE9-AFB2-7666B8742D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34839" y="3171958"/>
                  <a:ext cx="217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2A05F6F-4D58-47DC-9A2D-B2DE514E3B51}"/>
                    </a:ext>
                  </a:extLst>
                </p14:cNvPr>
                <p14:cNvContentPartPr/>
                <p14:nvPr/>
              </p14:nvContentPartPr>
              <p14:xfrm>
                <a:off x="8772199" y="3380038"/>
                <a:ext cx="350640" cy="7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2A05F6F-4D58-47DC-9A2D-B2DE514E3B5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63559" y="3371398"/>
                  <a:ext cx="368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77E4237-F458-40A0-ADF3-6F348386DC75}"/>
                    </a:ext>
                  </a:extLst>
                </p14:cNvPr>
                <p14:cNvContentPartPr/>
                <p14:nvPr/>
              </p14:nvContentPartPr>
              <p14:xfrm>
                <a:off x="9295639" y="3222358"/>
                <a:ext cx="235080" cy="28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77E4237-F458-40A0-ADF3-6F348386DC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86639" y="3213718"/>
                  <a:ext cx="252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AE6A86E-6998-497D-B2A8-93E7B346C7D5}"/>
                    </a:ext>
                  </a:extLst>
                </p14:cNvPr>
                <p14:cNvContentPartPr/>
                <p14:nvPr/>
              </p14:nvContentPartPr>
              <p14:xfrm>
                <a:off x="9488599" y="3258358"/>
                <a:ext cx="367920" cy="26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AE6A86E-6998-497D-B2A8-93E7B346C7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479599" y="3249718"/>
                  <a:ext cx="385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7966BB-6C3C-473F-A1B4-3560832CEAF0}"/>
                    </a:ext>
                  </a:extLst>
                </p14:cNvPr>
                <p14:cNvContentPartPr/>
                <p14:nvPr/>
              </p14:nvContentPartPr>
              <p14:xfrm>
                <a:off x="9547999" y="3344038"/>
                <a:ext cx="276840" cy="63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7966BB-6C3C-473F-A1B4-3560832CEA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38999" y="3335398"/>
                  <a:ext cx="294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EB484F7-42AF-413F-9803-F32BE168C391}"/>
                    </a:ext>
                  </a:extLst>
                </p14:cNvPr>
                <p14:cNvContentPartPr/>
                <p14:nvPr/>
              </p14:nvContentPartPr>
              <p14:xfrm>
                <a:off x="9966319" y="3277078"/>
                <a:ext cx="264600" cy="174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EB484F7-42AF-413F-9803-F32BE168C39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57319" y="3268078"/>
                  <a:ext cx="28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9AAF8D0-1566-4EA6-B77A-568C59EA8D7F}"/>
                    </a:ext>
                  </a:extLst>
                </p14:cNvPr>
                <p14:cNvContentPartPr/>
                <p14:nvPr/>
              </p14:nvContentPartPr>
              <p14:xfrm>
                <a:off x="10166119" y="3302278"/>
                <a:ext cx="141840" cy="124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9AAF8D0-1566-4EA6-B77A-568C59EA8D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57479" y="3293278"/>
                  <a:ext cx="159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FC6E0FD-58C0-4F07-90AC-B1F7F660135F}"/>
                    </a:ext>
                  </a:extLst>
                </p14:cNvPr>
                <p14:cNvContentPartPr/>
                <p14:nvPr/>
              </p14:nvContentPartPr>
              <p14:xfrm>
                <a:off x="10407319" y="3065398"/>
                <a:ext cx="246240" cy="359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FC6E0FD-58C0-4F07-90AC-B1F7F66013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98319" y="3056758"/>
                  <a:ext cx="263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BB2D6E-6400-4FC8-91D1-FC4EF2FF707F}"/>
                    </a:ext>
                  </a:extLst>
                </p14:cNvPr>
                <p14:cNvContentPartPr/>
                <p14:nvPr/>
              </p14:nvContentPartPr>
              <p14:xfrm>
                <a:off x="10575079" y="3279958"/>
                <a:ext cx="192600" cy="132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BB2D6E-6400-4FC8-91D1-FC4EF2FF70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66439" y="3270958"/>
                  <a:ext cx="210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9DF8F4-F0BA-440F-8CB9-8642250C11A1}"/>
                    </a:ext>
                  </a:extLst>
                </p14:cNvPr>
                <p14:cNvContentPartPr/>
                <p14:nvPr/>
              </p14:nvContentPartPr>
              <p14:xfrm>
                <a:off x="10778119" y="3242518"/>
                <a:ext cx="191880" cy="178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9DF8F4-F0BA-440F-8CB9-8642250C11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69479" y="3233878"/>
                  <a:ext cx="209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53CF24D-8838-43EB-9D48-ABB0FA7652F8}"/>
                    </a:ext>
                  </a:extLst>
                </p14:cNvPr>
                <p14:cNvContentPartPr/>
                <p14:nvPr/>
              </p14:nvContentPartPr>
              <p14:xfrm>
                <a:off x="11056039" y="3042718"/>
                <a:ext cx="121320" cy="500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53CF24D-8838-43EB-9D48-ABB0FA7652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47399" y="3033718"/>
                  <a:ext cx="1389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0731248-F616-481E-8AAE-04CE2A27D61C}"/>
                    </a:ext>
                  </a:extLst>
                </p14:cNvPr>
                <p14:cNvContentPartPr/>
                <p14:nvPr/>
              </p14:nvContentPartPr>
              <p14:xfrm>
                <a:off x="6336079" y="3962878"/>
                <a:ext cx="241560" cy="234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0731248-F616-481E-8AAE-04CE2A27D61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27079" y="3954238"/>
                  <a:ext cx="259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7405670-A1E3-4EA6-B706-48923B59BEA3}"/>
                    </a:ext>
                  </a:extLst>
                </p14:cNvPr>
                <p14:cNvContentPartPr/>
                <p14:nvPr/>
              </p14:nvContentPartPr>
              <p14:xfrm>
                <a:off x="6619039" y="3936598"/>
                <a:ext cx="174600" cy="22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7405670-A1E3-4EA6-B706-48923B59BEA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10399" y="3927598"/>
                  <a:ext cx="192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1AE612-F138-4F35-90C8-EA97A97F93BC}"/>
                    </a:ext>
                  </a:extLst>
                </p14:cNvPr>
                <p14:cNvContentPartPr/>
                <p14:nvPr/>
              </p14:nvContentPartPr>
              <p14:xfrm>
                <a:off x="7046719" y="3936598"/>
                <a:ext cx="236520" cy="192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1AE612-F138-4F35-90C8-EA97A97F93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37719" y="3927958"/>
                  <a:ext cx="254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886ED27-A8E3-4EAD-B32B-71EF6BE9771B}"/>
                    </a:ext>
                  </a:extLst>
                </p14:cNvPr>
                <p14:cNvContentPartPr/>
                <p14:nvPr/>
              </p14:nvContentPartPr>
              <p14:xfrm>
                <a:off x="7337599" y="3944518"/>
                <a:ext cx="173160" cy="140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886ED27-A8E3-4EAD-B32B-71EF6BE9771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28599" y="3935518"/>
                  <a:ext cx="190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5FCAE2B-494B-4DA7-825B-8EB73688342E}"/>
                    </a:ext>
                  </a:extLst>
                </p14:cNvPr>
                <p14:cNvContentPartPr/>
                <p14:nvPr/>
              </p14:nvContentPartPr>
              <p14:xfrm>
                <a:off x="7286119" y="3950278"/>
                <a:ext cx="216720" cy="165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5FCAE2B-494B-4DA7-825B-8EB7368834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77479" y="3941278"/>
                  <a:ext cx="234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94D1D0D-92F3-4CCD-AB2E-803B33955E29}"/>
                    </a:ext>
                  </a:extLst>
                </p14:cNvPr>
                <p14:cNvContentPartPr/>
                <p14:nvPr/>
              </p14:nvContentPartPr>
              <p14:xfrm>
                <a:off x="7606519" y="3743638"/>
                <a:ext cx="239400" cy="381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94D1D0D-92F3-4CCD-AB2E-803B33955E2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97519" y="3734638"/>
                  <a:ext cx="257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C0C366-DACA-4996-AF49-061FB38BB334}"/>
                    </a:ext>
                  </a:extLst>
                </p14:cNvPr>
                <p14:cNvContentPartPr/>
                <p14:nvPr/>
              </p14:nvContentPartPr>
              <p14:xfrm>
                <a:off x="7558639" y="3886558"/>
                <a:ext cx="516240" cy="235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C0C366-DACA-4996-AF49-061FB38BB3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49639" y="3877558"/>
                  <a:ext cx="533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403FBE-C723-481D-A362-2FD0C328E8AB}"/>
                    </a:ext>
                  </a:extLst>
                </p14:cNvPr>
                <p14:cNvContentPartPr/>
                <p14:nvPr/>
              </p14:nvContentPartPr>
              <p14:xfrm>
                <a:off x="8029879" y="3910678"/>
                <a:ext cx="230400" cy="157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403FBE-C723-481D-A362-2FD0C328E8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21239" y="3901678"/>
                  <a:ext cx="24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F2E3427-D28B-4429-8A4E-5DA99902943A}"/>
                    </a:ext>
                  </a:extLst>
                </p14:cNvPr>
                <p14:cNvContentPartPr/>
                <p14:nvPr/>
              </p14:nvContentPartPr>
              <p14:xfrm>
                <a:off x="8321839" y="3897358"/>
                <a:ext cx="322560" cy="126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F2E3427-D28B-4429-8A4E-5DA9990294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13199" y="3888718"/>
                  <a:ext cx="340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F6E212-B350-4E8C-9279-B93E83EFD4B9}"/>
                    </a:ext>
                  </a:extLst>
                </p14:cNvPr>
                <p14:cNvContentPartPr/>
                <p14:nvPr/>
              </p14:nvContentPartPr>
              <p14:xfrm>
                <a:off x="8674999" y="3864598"/>
                <a:ext cx="204480" cy="154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F6E212-B350-4E8C-9279-B93E83EFD4B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65999" y="3855958"/>
                  <a:ext cx="222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AE7FCA-0973-4F5E-950B-A846FA6598DA}"/>
                    </a:ext>
                  </a:extLst>
                </p14:cNvPr>
                <p14:cNvContentPartPr/>
                <p14:nvPr/>
              </p14:nvContentPartPr>
              <p14:xfrm>
                <a:off x="9182599" y="3866758"/>
                <a:ext cx="158400" cy="137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AE7FCA-0973-4F5E-950B-A846FA6598D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173599" y="3858118"/>
                  <a:ext cx="176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3F65F4-B147-4CDD-B38F-00D4229F5F46}"/>
                    </a:ext>
                  </a:extLst>
                </p14:cNvPr>
                <p14:cNvContentPartPr/>
                <p14:nvPr/>
              </p14:nvContentPartPr>
              <p14:xfrm>
                <a:off x="9475999" y="3827158"/>
                <a:ext cx="266760" cy="158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3F65F4-B147-4CDD-B38F-00D4229F5F4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66999" y="3818158"/>
                  <a:ext cx="284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A3862AE-D0E4-411E-8190-73B0C96DE388}"/>
                    </a:ext>
                  </a:extLst>
                </p14:cNvPr>
                <p14:cNvContentPartPr/>
                <p14:nvPr/>
              </p14:nvContentPartPr>
              <p14:xfrm>
                <a:off x="10022839" y="3767398"/>
                <a:ext cx="412200" cy="161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A3862AE-D0E4-411E-8190-73B0C96DE3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14199" y="3758758"/>
                  <a:ext cx="429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9DA4D02-98DF-4757-A60B-2F0DB8FD7D17}"/>
                    </a:ext>
                  </a:extLst>
                </p14:cNvPr>
                <p14:cNvContentPartPr/>
                <p14:nvPr/>
              </p14:nvContentPartPr>
              <p14:xfrm>
                <a:off x="10520719" y="3750478"/>
                <a:ext cx="144720" cy="159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9DA4D02-98DF-4757-A60B-2F0DB8FD7D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511719" y="3741838"/>
                  <a:ext cx="16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C161332-F9CC-4622-9E2C-12EA72355245}"/>
                    </a:ext>
                  </a:extLst>
                </p14:cNvPr>
                <p14:cNvContentPartPr/>
                <p14:nvPr/>
              </p14:nvContentPartPr>
              <p14:xfrm>
                <a:off x="10768399" y="3738238"/>
                <a:ext cx="191520" cy="172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C161332-F9CC-4622-9E2C-12EA7235524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59759" y="3729598"/>
                  <a:ext cx="209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A4DD4B8-251E-495D-ACD0-B290EE4955ED}"/>
                    </a:ext>
                  </a:extLst>
                </p14:cNvPr>
                <p14:cNvContentPartPr/>
                <p14:nvPr/>
              </p14:nvContentPartPr>
              <p14:xfrm>
                <a:off x="11030119" y="3688918"/>
                <a:ext cx="239040" cy="217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A4DD4B8-251E-495D-ACD0-B290EE4955E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21119" y="3680278"/>
                  <a:ext cx="25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6B61126-C1FF-4BCF-944A-D65AB63F965D}"/>
                    </a:ext>
                  </a:extLst>
                </p14:cNvPr>
                <p14:cNvContentPartPr/>
                <p14:nvPr/>
              </p14:nvContentPartPr>
              <p14:xfrm>
                <a:off x="6473959" y="4476238"/>
                <a:ext cx="239040" cy="21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6B61126-C1FF-4BCF-944A-D65AB63F96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65319" y="4467238"/>
                  <a:ext cx="256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2D08FEA-0CC0-41D7-91F0-E97C25B2B33F}"/>
                    </a:ext>
                  </a:extLst>
                </p14:cNvPr>
                <p14:cNvContentPartPr/>
                <p14:nvPr/>
              </p14:nvContentPartPr>
              <p14:xfrm>
                <a:off x="6742879" y="4524838"/>
                <a:ext cx="201960" cy="162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D08FEA-0CC0-41D7-91F0-E97C25B2B33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34239" y="4515838"/>
                  <a:ext cx="219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B5C627-C7B4-4808-8DE0-A0D0D90FC403}"/>
                    </a:ext>
                  </a:extLst>
                </p14:cNvPr>
                <p14:cNvContentPartPr/>
                <p14:nvPr/>
              </p14:nvContentPartPr>
              <p14:xfrm>
                <a:off x="6758719" y="4534558"/>
                <a:ext cx="180720" cy="128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B5C627-C7B4-4808-8DE0-A0D0D90FC40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50079" y="4525918"/>
                  <a:ext cx="198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941427-F5A9-45F5-B89E-A5DB36D2D4F6}"/>
                    </a:ext>
                  </a:extLst>
                </p14:cNvPr>
                <p14:cNvContentPartPr/>
                <p14:nvPr/>
              </p14:nvContentPartPr>
              <p14:xfrm>
                <a:off x="7115479" y="4228918"/>
                <a:ext cx="238320" cy="44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941427-F5A9-45F5-B89E-A5DB36D2D4F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06479" y="4219918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0B5E55-A2BF-4A73-B61E-CD53E2F6EEF1}"/>
                    </a:ext>
                  </a:extLst>
                </p14:cNvPr>
                <p14:cNvContentPartPr/>
                <p14:nvPr/>
              </p14:nvContentPartPr>
              <p14:xfrm>
                <a:off x="7039879" y="4419718"/>
                <a:ext cx="387720" cy="129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0B5E55-A2BF-4A73-B61E-CD53E2F6EE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30879" y="4410718"/>
                  <a:ext cx="405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8E500B2-95CA-420D-B487-2359C1840DDE}"/>
                    </a:ext>
                  </a:extLst>
                </p14:cNvPr>
                <p14:cNvContentPartPr/>
                <p14:nvPr/>
              </p14:nvContentPartPr>
              <p14:xfrm>
                <a:off x="7366759" y="4424038"/>
                <a:ext cx="201600" cy="213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8E500B2-95CA-420D-B487-2359C1840DD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58119" y="4415398"/>
                  <a:ext cx="219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7B65E65-D68D-4A49-B9C3-76C40F7A8F61}"/>
                    </a:ext>
                  </a:extLst>
                </p14:cNvPr>
                <p14:cNvContentPartPr/>
                <p14:nvPr/>
              </p14:nvContentPartPr>
              <p14:xfrm>
                <a:off x="7548559" y="4409998"/>
                <a:ext cx="220680" cy="143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7B65E65-D68D-4A49-B9C3-76C40F7A8F6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39919" y="4400998"/>
                  <a:ext cx="238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239817-EB36-4EDC-A797-C325E7F3B866}"/>
                    </a:ext>
                  </a:extLst>
                </p14:cNvPr>
                <p14:cNvContentPartPr/>
                <p14:nvPr/>
              </p14:nvContentPartPr>
              <p14:xfrm>
                <a:off x="7776079" y="4438078"/>
                <a:ext cx="361440" cy="106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239817-EB36-4EDC-A797-C325E7F3B8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67439" y="4429438"/>
                  <a:ext cx="379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A924C9-6A76-4A2D-9B00-7113A25DB2FF}"/>
                    </a:ext>
                  </a:extLst>
                </p14:cNvPr>
                <p14:cNvContentPartPr/>
                <p14:nvPr/>
              </p14:nvContentPartPr>
              <p14:xfrm>
                <a:off x="8237239" y="4414678"/>
                <a:ext cx="170280" cy="165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A924C9-6A76-4A2D-9B00-7113A25DB2F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28239" y="4405678"/>
                  <a:ext cx="187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04E2119-1D2F-4BE8-838C-9EC77A566901}"/>
                    </a:ext>
                  </a:extLst>
                </p14:cNvPr>
                <p14:cNvContentPartPr/>
                <p14:nvPr/>
              </p14:nvContentPartPr>
              <p14:xfrm>
                <a:off x="8818999" y="4170238"/>
                <a:ext cx="203040" cy="410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04E2119-1D2F-4BE8-838C-9EC77A5669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09999" y="4161238"/>
                  <a:ext cx="220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8CB2D3-721D-4135-894B-880100743EF6}"/>
                    </a:ext>
                  </a:extLst>
                </p14:cNvPr>
                <p14:cNvContentPartPr/>
                <p14:nvPr/>
              </p14:nvContentPartPr>
              <p14:xfrm>
                <a:off x="8717839" y="4304878"/>
                <a:ext cx="376200" cy="107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8CB2D3-721D-4135-894B-880100743EF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08839" y="4295878"/>
                  <a:ext cx="39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4394389-C6E7-494E-926A-61C5519E3298}"/>
                    </a:ext>
                  </a:extLst>
                </p14:cNvPr>
                <p14:cNvContentPartPr/>
                <p14:nvPr/>
              </p14:nvContentPartPr>
              <p14:xfrm>
                <a:off x="9086119" y="4076998"/>
                <a:ext cx="286560" cy="420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4394389-C6E7-494E-926A-61C5519E329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77119" y="4068358"/>
                  <a:ext cx="3042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CEBCB1-9F2D-4B34-9362-3881CD8A400B}"/>
                    </a:ext>
                  </a:extLst>
                </p14:cNvPr>
                <p14:cNvContentPartPr/>
                <p14:nvPr/>
              </p14:nvContentPartPr>
              <p14:xfrm>
                <a:off x="9288799" y="4343398"/>
                <a:ext cx="173520" cy="151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CEBCB1-9F2D-4B34-9362-3881CD8A40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279799" y="4334398"/>
                  <a:ext cx="191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F08D35-3805-49D3-9560-2F1B17EB7583}"/>
                    </a:ext>
                  </a:extLst>
                </p14:cNvPr>
                <p14:cNvContentPartPr/>
                <p14:nvPr/>
              </p14:nvContentPartPr>
              <p14:xfrm>
                <a:off x="9476359" y="4347718"/>
                <a:ext cx="207720" cy="16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F08D35-3805-49D3-9560-2F1B17EB758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67719" y="4338718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24110C2-C3B7-4AB2-84E2-93C7B69F1CD3}"/>
                    </a:ext>
                  </a:extLst>
                </p14:cNvPr>
                <p14:cNvContentPartPr/>
                <p14:nvPr/>
              </p14:nvContentPartPr>
              <p14:xfrm>
                <a:off x="9924199" y="4186078"/>
                <a:ext cx="407160" cy="285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24110C2-C3B7-4AB2-84E2-93C7B69F1CD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15199" y="4177438"/>
                  <a:ext cx="4248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FD39673-F4CD-4A80-922D-52BD1226E76D}"/>
                    </a:ext>
                  </a:extLst>
                </p14:cNvPr>
                <p14:cNvContentPartPr/>
                <p14:nvPr/>
              </p14:nvContentPartPr>
              <p14:xfrm>
                <a:off x="9971359" y="4312438"/>
                <a:ext cx="279720" cy="5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FD39673-F4CD-4A80-922D-52BD1226E76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62359" y="4303438"/>
                  <a:ext cx="297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822300A-897C-4A35-B486-479BE2AE7E12}"/>
                    </a:ext>
                  </a:extLst>
                </p14:cNvPr>
                <p14:cNvContentPartPr/>
                <p14:nvPr/>
              </p14:nvContentPartPr>
              <p14:xfrm>
                <a:off x="10420999" y="4276798"/>
                <a:ext cx="172440" cy="29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822300A-897C-4A35-B486-479BE2AE7E1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11999" y="4267798"/>
                  <a:ext cx="190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10F9739-8830-455F-8F49-233AC860556C}"/>
                    </a:ext>
                  </a:extLst>
                </p14:cNvPr>
                <p14:cNvContentPartPr/>
                <p14:nvPr/>
              </p14:nvContentPartPr>
              <p14:xfrm>
                <a:off x="10458439" y="4353118"/>
                <a:ext cx="104760" cy="29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10F9739-8830-455F-8F49-233AC860556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49799" y="4344478"/>
                  <a:ext cx="122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BCA685-2AB2-4522-9133-C8401F877113}"/>
                    </a:ext>
                  </a:extLst>
                </p14:cNvPr>
                <p14:cNvContentPartPr/>
                <p14:nvPr/>
              </p14:nvContentPartPr>
              <p14:xfrm>
                <a:off x="10793239" y="4321438"/>
                <a:ext cx="180360" cy="36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BCA685-2AB2-4522-9133-C8401F87711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84599" y="4312438"/>
                  <a:ext cx="19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C912E5E-DAC6-453F-8439-298A9CA83C60}"/>
                    </a:ext>
                  </a:extLst>
                </p14:cNvPr>
                <p14:cNvContentPartPr/>
                <p14:nvPr/>
              </p14:nvContentPartPr>
              <p14:xfrm>
                <a:off x="11082679" y="4171318"/>
                <a:ext cx="132120" cy="246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C912E5E-DAC6-453F-8439-298A9CA83C6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74039" y="4162678"/>
                  <a:ext cx="149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C7B7CCF-2A8E-49C8-94E8-6897A786ADDE}"/>
                    </a:ext>
                  </a:extLst>
                </p14:cNvPr>
                <p14:cNvContentPartPr/>
                <p14:nvPr/>
              </p14:nvContentPartPr>
              <p14:xfrm>
                <a:off x="11223799" y="4367518"/>
                <a:ext cx="27360" cy="63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C7B7CCF-2A8E-49C8-94E8-6897A786ADD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15159" y="4358878"/>
                  <a:ext cx="45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EF86804-1D0F-4DBA-8F5C-DF717DDE099A}"/>
                    </a:ext>
                  </a:extLst>
                </p14:cNvPr>
                <p14:cNvContentPartPr/>
                <p14:nvPr/>
              </p14:nvContentPartPr>
              <p14:xfrm>
                <a:off x="11405239" y="4231438"/>
                <a:ext cx="69480" cy="156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EF86804-1D0F-4DBA-8F5C-DF717DDE099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96599" y="4222438"/>
                  <a:ext cx="87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B3FA73-57D5-4754-8AAE-917CEE94EAB3}"/>
                    </a:ext>
                  </a:extLst>
                </p14:cNvPr>
                <p14:cNvContentPartPr/>
                <p14:nvPr/>
              </p14:nvContentPartPr>
              <p14:xfrm>
                <a:off x="11540239" y="4183918"/>
                <a:ext cx="262800" cy="271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B3FA73-57D5-4754-8AAE-917CEE94EAB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531599" y="4175278"/>
                  <a:ext cx="280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F109CAA-7B52-4A1F-83A6-41F57D4EFE9C}"/>
                    </a:ext>
                  </a:extLst>
                </p14:cNvPr>
                <p14:cNvContentPartPr/>
                <p14:nvPr/>
              </p14:nvContentPartPr>
              <p14:xfrm>
                <a:off x="6577639" y="5019478"/>
                <a:ext cx="160920" cy="24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F109CAA-7B52-4A1F-83A6-41F57D4EFE9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68999" y="5010838"/>
                  <a:ext cx="178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DE0F988-A380-4EB7-AC19-8BA16CF0D814}"/>
                    </a:ext>
                  </a:extLst>
                </p14:cNvPr>
                <p14:cNvContentPartPr/>
                <p14:nvPr/>
              </p14:nvContentPartPr>
              <p14:xfrm>
                <a:off x="6501679" y="5097598"/>
                <a:ext cx="227520" cy="4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DE0F988-A380-4EB7-AC19-8BA16CF0D81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93039" y="5088598"/>
                  <a:ext cx="245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F6F5A6-1135-40ED-A52C-D9870AFE34B0}"/>
                    </a:ext>
                  </a:extLst>
                </p14:cNvPr>
                <p14:cNvContentPartPr/>
                <p14:nvPr/>
              </p14:nvContentPartPr>
              <p14:xfrm>
                <a:off x="7006759" y="4948918"/>
                <a:ext cx="218160" cy="199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F6F5A6-1135-40ED-A52C-D9870AFE34B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97759" y="4940278"/>
                  <a:ext cx="235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843741D-2BDD-4EE3-85E3-63A341BB2FC6}"/>
                    </a:ext>
                  </a:extLst>
                </p14:cNvPr>
                <p14:cNvContentPartPr/>
                <p14:nvPr/>
              </p14:nvContentPartPr>
              <p14:xfrm>
                <a:off x="7295119" y="4942078"/>
                <a:ext cx="434160" cy="199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843741D-2BDD-4EE3-85E3-63A341BB2FC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86119" y="4933438"/>
                  <a:ext cx="451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C5B17DE-AD81-4DF3-9FC6-3BED9C1A8624}"/>
                    </a:ext>
                  </a:extLst>
                </p14:cNvPr>
                <p14:cNvContentPartPr/>
                <p14:nvPr/>
              </p14:nvContentPartPr>
              <p14:xfrm>
                <a:off x="7781479" y="4944958"/>
                <a:ext cx="206640" cy="155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C5B17DE-AD81-4DF3-9FC6-3BED9C1A862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72479" y="4936318"/>
                  <a:ext cx="224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2B617B1-0B98-4CD5-9671-139F9F8C27D7}"/>
                    </a:ext>
                  </a:extLst>
                </p14:cNvPr>
                <p14:cNvContentPartPr/>
                <p14:nvPr/>
              </p14:nvContentPartPr>
              <p14:xfrm>
                <a:off x="8377639" y="4674598"/>
                <a:ext cx="299520" cy="366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2B617B1-0B98-4CD5-9671-139F9F8C27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68639" y="4665958"/>
                  <a:ext cx="317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0939ADA-3595-46EE-A97E-99A24C8ABE0B}"/>
                    </a:ext>
                  </a:extLst>
                </p14:cNvPr>
                <p14:cNvContentPartPr/>
                <p14:nvPr/>
              </p14:nvContentPartPr>
              <p14:xfrm>
                <a:off x="8585359" y="4863598"/>
                <a:ext cx="1494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0939ADA-3595-46EE-A97E-99A24C8ABE0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76359" y="4854958"/>
                  <a:ext cx="167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81011F-D30B-47F3-9530-EC1ED94B3E7A}"/>
                    </a:ext>
                  </a:extLst>
                </p14:cNvPr>
                <p14:cNvContentPartPr/>
                <p14:nvPr/>
              </p14:nvContentPartPr>
              <p14:xfrm>
                <a:off x="8877679" y="4501078"/>
                <a:ext cx="474120" cy="546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81011F-D30B-47F3-9530-EC1ED94B3E7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68679" y="4492438"/>
                  <a:ext cx="4917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20E0B0B-2E1B-4129-B97D-5FCB3784EAB3}"/>
                    </a:ext>
                  </a:extLst>
                </p14:cNvPr>
                <p14:cNvContentPartPr/>
                <p14:nvPr/>
              </p14:nvContentPartPr>
              <p14:xfrm>
                <a:off x="8983519" y="4814998"/>
                <a:ext cx="360000" cy="84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20E0B0B-2E1B-4129-B97D-5FCB3784EAB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74519" y="4805998"/>
                  <a:ext cx="377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8BC6E58-6CCE-443E-9616-2120969F0F7C}"/>
                    </a:ext>
                  </a:extLst>
                </p14:cNvPr>
                <p14:cNvContentPartPr/>
                <p14:nvPr/>
              </p14:nvContentPartPr>
              <p14:xfrm>
                <a:off x="9339559" y="4543198"/>
                <a:ext cx="329040" cy="432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8BC6E58-6CCE-443E-9616-2120969F0F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30919" y="4534558"/>
                  <a:ext cx="346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4AB38FA-50FE-4AFD-B5F9-65A08A195F32}"/>
                    </a:ext>
                  </a:extLst>
                </p14:cNvPr>
                <p14:cNvContentPartPr/>
                <p14:nvPr/>
              </p14:nvContentPartPr>
              <p14:xfrm>
                <a:off x="9270439" y="4773238"/>
                <a:ext cx="375480" cy="69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4AB38FA-50FE-4AFD-B5F9-65A08A195F3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61439" y="4764598"/>
                  <a:ext cx="393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B0E89B6-7763-40A4-B146-5EB271EF4361}"/>
                    </a:ext>
                  </a:extLst>
                </p14:cNvPr>
                <p14:cNvContentPartPr/>
                <p14:nvPr/>
              </p14:nvContentPartPr>
              <p14:xfrm>
                <a:off x="9802519" y="4776478"/>
                <a:ext cx="169560" cy="171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B0E89B6-7763-40A4-B146-5EB271EF43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793879" y="4767838"/>
                  <a:ext cx="187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63375B-E982-4872-BFC3-C6D0352C71A3}"/>
                    </a:ext>
                  </a:extLst>
                </p14:cNvPr>
                <p14:cNvContentPartPr/>
                <p14:nvPr/>
              </p14:nvContentPartPr>
              <p14:xfrm>
                <a:off x="10087999" y="4491718"/>
                <a:ext cx="401040" cy="493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63375B-E982-4872-BFC3-C6D0352C71A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079359" y="4482718"/>
                  <a:ext cx="4186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67A74B-DF71-4F43-8496-6BE8DF9EE15C}"/>
                    </a:ext>
                  </a:extLst>
                </p14:cNvPr>
                <p14:cNvContentPartPr/>
                <p14:nvPr/>
              </p14:nvContentPartPr>
              <p14:xfrm>
                <a:off x="10137679" y="4804198"/>
                <a:ext cx="224280" cy="45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67A74B-DF71-4F43-8496-6BE8DF9EE15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29039" y="4795198"/>
                  <a:ext cx="241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959798-4F13-4E84-9B6C-3D11300A07F1}"/>
                    </a:ext>
                  </a:extLst>
                </p14:cNvPr>
                <p14:cNvContentPartPr/>
                <p14:nvPr/>
              </p14:nvContentPartPr>
              <p14:xfrm>
                <a:off x="10575799" y="4776838"/>
                <a:ext cx="171360" cy="54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959798-4F13-4E84-9B6C-3D11300A07F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67159" y="4767838"/>
                  <a:ext cx="189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FF0A3AA-3485-4BE7-BEB7-9E93347FA668}"/>
                    </a:ext>
                  </a:extLst>
                </p14:cNvPr>
                <p14:cNvContentPartPr/>
                <p14:nvPr/>
              </p14:nvContentPartPr>
              <p14:xfrm>
                <a:off x="10922839" y="4634278"/>
                <a:ext cx="144000" cy="244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FF0A3AA-3485-4BE7-BEB7-9E93347FA66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914199" y="4625638"/>
                  <a:ext cx="161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F91C710-9D75-4326-BCAD-DF61B9C81E4A}"/>
                    </a:ext>
                  </a:extLst>
                </p14:cNvPr>
                <p14:cNvContentPartPr/>
                <p14:nvPr/>
              </p14:nvContentPartPr>
              <p14:xfrm>
                <a:off x="11077279" y="4825798"/>
                <a:ext cx="48960" cy="4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F91C710-9D75-4326-BCAD-DF61B9C81E4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68279" y="4816798"/>
                  <a:ext cx="66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ABD5007-8874-4DB7-8411-D0443F11CD84}"/>
                    </a:ext>
                  </a:extLst>
                </p14:cNvPr>
                <p14:cNvContentPartPr/>
                <p14:nvPr/>
              </p14:nvContentPartPr>
              <p14:xfrm>
                <a:off x="11239999" y="4698358"/>
                <a:ext cx="102240" cy="153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ABD5007-8874-4DB7-8411-D0443F11CD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30999" y="4689718"/>
                  <a:ext cx="119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4E9C33-3AB9-46C5-8A3D-F0678869259D}"/>
                    </a:ext>
                  </a:extLst>
                </p14:cNvPr>
                <p14:cNvContentPartPr/>
                <p14:nvPr/>
              </p14:nvContentPartPr>
              <p14:xfrm>
                <a:off x="11409559" y="4636438"/>
                <a:ext cx="322920" cy="267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4E9C33-3AB9-46C5-8A3D-F0678869259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400559" y="4627438"/>
                  <a:ext cx="34056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A2F12EE-8EC9-4B4F-A0E2-818DD26A6B99}"/>
              </a:ext>
            </a:extLst>
          </p:cNvPr>
          <p:cNvGrpSpPr/>
          <p:nvPr/>
        </p:nvGrpSpPr>
        <p:grpSpPr>
          <a:xfrm>
            <a:off x="6588079" y="5531758"/>
            <a:ext cx="289080" cy="171720"/>
            <a:chOff x="6588079" y="5531758"/>
            <a:chExt cx="28908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630E291-E9CC-4010-9FA0-81C88FF1CD65}"/>
                    </a:ext>
                  </a:extLst>
                </p14:cNvPr>
                <p14:cNvContentPartPr/>
                <p14:nvPr/>
              </p14:nvContentPartPr>
              <p14:xfrm>
                <a:off x="6588079" y="5531758"/>
                <a:ext cx="251640" cy="58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630E291-E9CC-4010-9FA0-81C88FF1CD6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79079" y="5523118"/>
                  <a:ext cx="269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9AAA2A1-E3D6-47CE-ACFF-9386BE07D4BF}"/>
                    </a:ext>
                  </a:extLst>
                </p14:cNvPr>
                <p14:cNvContentPartPr/>
                <p14:nvPr/>
              </p14:nvContentPartPr>
              <p14:xfrm>
                <a:off x="6671599" y="5675398"/>
                <a:ext cx="205560" cy="28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9AAA2A1-E3D6-47CE-ACFF-9386BE07D4B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662599" y="5666398"/>
                  <a:ext cx="2232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C61DB28-A4CE-4E38-90D4-DBA7E329B317}"/>
              </a:ext>
            </a:extLst>
          </p:cNvPr>
          <p:cNvGrpSpPr/>
          <p:nvPr/>
        </p:nvGrpSpPr>
        <p:grpSpPr>
          <a:xfrm>
            <a:off x="7112239" y="5459758"/>
            <a:ext cx="1292040" cy="338400"/>
            <a:chOff x="7112239" y="5459758"/>
            <a:chExt cx="1292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0CBDE8-7E1C-4EC5-826D-8574045258C2}"/>
                    </a:ext>
                  </a:extLst>
                </p14:cNvPr>
                <p14:cNvContentPartPr/>
                <p14:nvPr/>
              </p14:nvContentPartPr>
              <p14:xfrm>
                <a:off x="7112239" y="5760718"/>
                <a:ext cx="48240" cy="36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0CBDE8-7E1C-4EC5-826D-8574045258C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03239" y="5751718"/>
                  <a:ext cx="6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F9BE266-8D48-421C-A53B-818D9FF8B086}"/>
                    </a:ext>
                  </a:extLst>
                </p14:cNvPr>
                <p14:cNvContentPartPr/>
                <p14:nvPr/>
              </p14:nvContentPartPr>
              <p14:xfrm>
                <a:off x="7284319" y="5571358"/>
                <a:ext cx="126720" cy="226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F9BE266-8D48-421C-A53B-818D9FF8B08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75679" y="5562358"/>
                  <a:ext cx="144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D0BA46C-FE3F-4B65-8584-BB418C7234D0}"/>
                    </a:ext>
                  </a:extLst>
                </p14:cNvPr>
                <p14:cNvContentPartPr/>
                <p14:nvPr/>
              </p14:nvContentPartPr>
              <p14:xfrm>
                <a:off x="7477639" y="5515918"/>
                <a:ext cx="276120" cy="240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D0BA46C-FE3F-4B65-8584-BB418C7234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8639" y="5507278"/>
                  <a:ext cx="293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36150D4-EEC4-4D4E-8721-E6F05AF43A85}"/>
                    </a:ext>
                  </a:extLst>
                </p14:cNvPr>
                <p14:cNvContentPartPr/>
                <p14:nvPr/>
              </p14:nvContentPartPr>
              <p14:xfrm>
                <a:off x="7823239" y="5478118"/>
                <a:ext cx="225000" cy="296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36150D4-EEC4-4D4E-8721-E6F05AF43A8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14239" y="5469118"/>
                  <a:ext cx="242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4147AFE-4091-4C5A-9426-2B3BD464A473}"/>
                    </a:ext>
                  </a:extLst>
                </p14:cNvPr>
                <p14:cNvContentPartPr/>
                <p14:nvPr/>
              </p14:nvContentPartPr>
              <p14:xfrm>
                <a:off x="8070919" y="5459758"/>
                <a:ext cx="333360" cy="306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4147AFE-4091-4C5A-9426-2B3BD464A4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61919" y="5451118"/>
                  <a:ext cx="3510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DA6CE45-BE1E-457E-94C6-0352C2A65258}"/>
              </a:ext>
            </a:extLst>
          </p:cNvPr>
          <p:cNvGrpSpPr/>
          <p:nvPr/>
        </p:nvGrpSpPr>
        <p:grpSpPr>
          <a:xfrm>
            <a:off x="187639" y="1002238"/>
            <a:ext cx="1294560" cy="511920"/>
            <a:chOff x="187639" y="1002238"/>
            <a:chExt cx="129456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D14193C-704E-4839-B2CD-58E4F5CEAFF5}"/>
                    </a:ext>
                  </a:extLst>
                </p14:cNvPr>
                <p14:cNvContentPartPr/>
                <p14:nvPr/>
              </p14:nvContentPartPr>
              <p14:xfrm>
                <a:off x="187639" y="1121038"/>
                <a:ext cx="195120" cy="334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D14193C-704E-4839-B2CD-58E4F5CEAF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78999" y="1112038"/>
                  <a:ext cx="212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2A0BC85-3AEF-4E3A-8FEF-D0DFC5D3CC7B}"/>
                    </a:ext>
                  </a:extLst>
                </p14:cNvPr>
                <p14:cNvContentPartPr/>
                <p14:nvPr/>
              </p14:nvContentPartPr>
              <p14:xfrm>
                <a:off x="363679" y="1025998"/>
                <a:ext cx="178920" cy="488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2A0BC85-3AEF-4E3A-8FEF-D0DFC5D3CC7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5039" y="1016998"/>
                  <a:ext cx="196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E4B2E73-C55B-4615-8809-A6FDE9A757E0}"/>
                    </a:ext>
                  </a:extLst>
                </p14:cNvPr>
                <p14:cNvContentPartPr/>
                <p14:nvPr/>
              </p14:nvContentPartPr>
              <p14:xfrm>
                <a:off x="539719" y="1130038"/>
                <a:ext cx="241920" cy="368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E4B2E73-C55B-4615-8809-A6FDE9A757E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31079" y="1121038"/>
                  <a:ext cx="2595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F1CA90-60C1-44BD-A777-20DBCFE2636B}"/>
                    </a:ext>
                  </a:extLst>
                </p14:cNvPr>
                <p14:cNvContentPartPr/>
                <p14:nvPr/>
              </p14:nvContentPartPr>
              <p14:xfrm>
                <a:off x="815479" y="1291318"/>
                <a:ext cx="143280" cy="176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F1CA90-60C1-44BD-A777-20DBCFE2636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6839" y="1282318"/>
                  <a:ext cx="160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7AF92ED-B20C-4C0F-B0F7-3E6F47FC910E}"/>
                    </a:ext>
                  </a:extLst>
                </p14:cNvPr>
                <p14:cNvContentPartPr/>
                <p14:nvPr/>
              </p14:nvContentPartPr>
              <p14:xfrm>
                <a:off x="979999" y="1002238"/>
                <a:ext cx="284040" cy="495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7AF92ED-B20C-4C0F-B0F7-3E6F47FC910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70999" y="993238"/>
                  <a:ext cx="3016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E90D33-6592-445D-93BA-91F7E88A5438}"/>
                    </a:ext>
                  </a:extLst>
                </p14:cNvPr>
                <p14:cNvContentPartPr/>
                <p14:nvPr/>
              </p14:nvContentPartPr>
              <p14:xfrm>
                <a:off x="1003039" y="1269718"/>
                <a:ext cx="212040" cy="8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E90D33-6592-445D-93BA-91F7E88A543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4039" y="1260718"/>
                  <a:ext cx="229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1AF69E4-15BD-404E-9511-F61DB6B90F35}"/>
                    </a:ext>
                  </a:extLst>
                </p14:cNvPr>
                <p14:cNvContentPartPr/>
                <p14:nvPr/>
              </p14:nvContentPartPr>
              <p14:xfrm>
                <a:off x="1217239" y="1049038"/>
                <a:ext cx="264960" cy="44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1AF69E4-15BD-404E-9511-F61DB6B90F3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08239" y="1040038"/>
                  <a:ext cx="28260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7236FB2-5F9D-44B6-80F1-1C742DAF5454}"/>
              </a:ext>
            </a:extLst>
          </p:cNvPr>
          <p:cNvGrpSpPr/>
          <p:nvPr/>
        </p:nvGrpSpPr>
        <p:grpSpPr>
          <a:xfrm>
            <a:off x="10910114" y="402468"/>
            <a:ext cx="102960" cy="214200"/>
            <a:chOff x="10910114" y="402468"/>
            <a:chExt cx="10296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27F69A9-94DD-4797-82AC-7F588DA6738E}"/>
                    </a:ext>
                  </a:extLst>
                </p14:cNvPr>
                <p14:cNvContentPartPr/>
                <p14:nvPr/>
              </p14:nvContentPartPr>
              <p14:xfrm>
                <a:off x="10985354" y="415428"/>
                <a:ext cx="6120" cy="1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27F69A9-94DD-4797-82AC-7F588DA6738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76354" y="406428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24B7520-D4C9-46C6-8AF6-81260FC0BF89}"/>
                    </a:ext>
                  </a:extLst>
                </p14:cNvPr>
                <p14:cNvContentPartPr/>
                <p14:nvPr/>
              </p14:nvContentPartPr>
              <p14:xfrm>
                <a:off x="10910114" y="402468"/>
                <a:ext cx="102960" cy="214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24B7520-D4C9-46C6-8AF6-81260FC0BF8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901474" y="393828"/>
                  <a:ext cx="12060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34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44987E-9F33-4C8F-92D7-B1589F28BBCA}"/>
              </a:ext>
            </a:extLst>
          </p:cNvPr>
          <p:cNvGrpSpPr/>
          <p:nvPr/>
        </p:nvGrpSpPr>
        <p:grpSpPr>
          <a:xfrm>
            <a:off x="505519" y="236158"/>
            <a:ext cx="2383560" cy="479880"/>
            <a:chOff x="505519" y="236158"/>
            <a:chExt cx="23835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970A75-97E7-4FD5-8732-EA3E443EE07A}"/>
                    </a:ext>
                  </a:extLst>
                </p14:cNvPr>
                <p14:cNvContentPartPr/>
                <p14:nvPr/>
              </p14:nvContentPartPr>
              <p14:xfrm>
                <a:off x="505519" y="469798"/>
                <a:ext cx="162720" cy="24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970A75-97E7-4FD5-8732-EA3E443EE0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6879" y="461158"/>
                  <a:ext cx="180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3A2B18-E639-478D-9272-D64E2740FAAB}"/>
                    </a:ext>
                  </a:extLst>
                </p14:cNvPr>
                <p14:cNvContentPartPr/>
                <p14:nvPr/>
              </p14:nvContentPartPr>
              <p14:xfrm>
                <a:off x="627199" y="236158"/>
                <a:ext cx="353880" cy="333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3A2B18-E639-478D-9272-D64E2740FA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559" y="227158"/>
                  <a:ext cx="371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6A3397-8726-49B5-8EEC-7D0505A61A4E}"/>
                    </a:ext>
                  </a:extLst>
                </p14:cNvPr>
                <p14:cNvContentPartPr/>
                <p14:nvPr/>
              </p14:nvContentPartPr>
              <p14:xfrm>
                <a:off x="1065319" y="502198"/>
                <a:ext cx="207720" cy="6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6A3397-8726-49B5-8EEC-7D0505A61A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679" y="493558"/>
                  <a:ext cx="225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B16EC3-DF30-4F59-87B0-073EB88A4D98}"/>
                    </a:ext>
                  </a:extLst>
                </p14:cNvPr>
                <p14:cNvContentPartPr/>
                <p14:nvPr/>
              </p14:nvContentPartPr>
              <p14:xfrm>
                <a:off x="1057039" y="620998"/>
                <a:ext cx="185400" cy="3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B16EC3-DF30-4F59-87B0-073EB88A4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399" y="611998"/>
                  <a:ext cx="20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813526-3E7C-4F3F-B513-2023D7D2E691}"/>
                    </a:ext>
                  </a:extLst>
                </p14:cNvPr>
                <p14:cNvContentPartPr/>
                <p14:nvPr/>
              </p14:nvContentPartPr>
              <p14:xfrm>
                <a:off x="1467079" y="644038"/>
                <a:ext cx="54000" cy="59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813526-3E7C-4F3F-B513-2023D7D2E6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8439" y="635038"/>
                  <a:ext cx="71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91347E-F8E3-411A-8AF8-4727B005D8C3}"/>
                    </a:ext>
                  </a:extLst>
                </p14:cNvPr>
                <p14:cNvContentPartPr/>
                <p14:nvPr/>
              </p14:nvContentPartPr>
              <p14:xfrm>
                <a:off x="1706479" y="456118"/>
                <a:ext cx="125640" cy="19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91347E-F8E3-411A-8AF8-4727B005D8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7479" y="447118"/>
                  <a:ext cx="143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015685-4AC4-4E50-870B-AB2E9FEF45AC}"/>
                    </a:ext>
                  </a:extLst>
                </p14:cNvPr>
                <p14:cNvContentPartPr/>
                <p14:nvPr/>
              </p14:nvContentPartPr>
              <p14:xfrm>
                <a:off x="1944799" y="390238"/>
                <a:ext cx="218160" cy="244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015685-4AC4-4E50-870B-AB2E9FEF45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5799" y="381238"/>
                  <a:ext cx="235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1B9B96-002B-4385-9EDA-2C2188DEE7D8}"/>
                    </a:ext>
                  </a:extLst>
                </p14:cNvPr>
                <p14:cNvContentPartPr/>
                <p14:nvPr/>
              </p14:nvContentPartPr>
              <p14:xfrm>
                <a:off x="2349439" y="354598"/>
                <a:ext cx="244440" cy="30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1B9B96-002B-4385-9EDA-2C2188DEE7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0439" y="345598"/>
                  <a:ext cx="26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744247-1339-45B0-87D0-6FBB99D53A11}"/>
                    </a:ext>
                  </a:extLst>
                </p14:cNvPr>
                <p14:cNvContentPartPr/>
                <p14:nvPr/>
              </p14:nvContentPartPr>
              <p14:xfrm>
                <a:off x="2653639" y="419758"/>
                <a:ext cx="23544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744247-1339-45B0-87D0-6FBB99D53A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4639" y="410758"/>
                  <a:ext cx="2530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0CDE1-C9C3-4F6E-A03C-BE3EADF556A3}"/>
              </a:ext>
            </a:extLst>
          </p:cNvPr>
          <p:cNvGrpSpPr/>
          <p:nvPr/>
        </p:nvGrpSpPr>
        <p:grpSpPr>
          <a:xfrm>
            <a:off x="3175279" y="398878"/>
            <a:ext cx="1330200" cy="446760"/>
            <a:chOff x="3175279" y="398878"/>
            <a:chExt cx="133020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A25F90-CE09-4DAD-BAA5-4444C80CD3B1}"/>
                    </a:ext>
                  </a:extLst>
                </p14:cNvPr>
                <p14:cNvContentPartPr/>
                <p14:nvPr/>
              </p14:nvContentPartPr>
              <p14:xfrm>
                <a:off x="3175279" y="414718"/>
                <a:ext cx="318600" cy="214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A25F90-CE09-4DAD-BAA5-4444C80CD3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6639" y="406078"/>
                  <a:ext cx="336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E4FEBB-6C7F-4B7C-9477-6843B61333DC}"/>
                    </a:ext>
                  </a:extLst>
                </p14:cNvPr>
                <p14:cNvContentPartPr/>
                <p14:nvPr/>
              </p14:nvContentPartPr>
              <p14:xfrm>
                <a:off x="3750919" y="398878"/>
                <a:ext cx="480600" cy="22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E4FEBB-6C7F-4B7C-9477-6843B61333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2279" y="390238"/>
                  <a:ext cx="498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2F3B55-1A98-466C-B27D-0ED7A533BB94}"/>
                    </a:ext>
                  </a:extLst>
                </p14:cNvPr>
                <p14:cNvContentPartPr/>
                <p14:nvPr/>
              </p14:nvContentPartPr>
              <p14:xfrm>
                <a:off x="4383799" y="622798"/>
                <a:ext cx="121680" cy="22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2F3B55-1A98-466C-B27D-0ED7A533BB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4799" y="614158"/>
                  <a:ext cx="1393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44254A-094D-48EF-9203-5C9D2FF80412}"/>
              </a:ext>
            </a:extLst>
          </p:cNvPr>
          <p:cNvGrpSpPr/>
          <p:nvPr/>
        </p:nvGrpSpPr>
        <p:grpSpPr>
          <a:xfrm>
            <a:off x="4862239" y="373678"/>
            <a:ext cx="462240" cy="250200"/>
            <a:chOff x="4862239" y="373678"/>
            <a:chExt cx="462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5C8759-13FA-4974-B2A9-EADE0C358A26}"/>
                    </a:ext>
                  </a:extLst>
                </p14:cNvPr>
                <p14:cNvContentPartPr/>
                <p14:nvPr/>
              </p14:nvContentPartPr>
              <p14:xfrm>
                <a:off x="4862239" y="373678"/>
                <a:ext cx="243360" cy="250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5C8759-13FA-4974-B2A9-EADE0C358A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3239" y="364678"/>
                  <a:ext cx="261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24FDB8-D3CB-458A-B670-3E5B1322B7BF}"/>
                    </a:ext>
                  </a:extLst>
                </p14:cNvPr>
                <p14:cNvContentPartPr/>
                <p14:nvPr/>
              </p14:nvContentPartPr>
              <p14:xfrm>
                <a:off x="5226559" y="483478"/>
                <a:ext cx="97920" cy="11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24FDB8-D3CB-458A-B670-3E5B1322B7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7559" y="474838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17EBF6-4F5E-457B-A1D6-31C1095D02A8}"/>
              </a:ext>
            </a:extLst>
          </p:cNvPr>
          <p:cNvGrpSpPr/>
          <p:nvPr/>
        </p:nvGrpSpPr>
        <p:grpSpPr>
          <a:xfrm>
            <a:off x="5846479" y="15478"/>
            <a:ext cx="1104480" cy="544680"/>
            <a:chOff x="5846479" y="15478"/>
            <a:chExt cx="110448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723C4D-CBB3-4994-A212-6A62C957D7CF}"/>
                    </a:ext>
                  </a:extLst>
                </p14:cNvPr>
                <p14:cNvContentPartPr/>
                <p14:nvPr/>
              </p14:nvContentPartPr>
              <p14:xfrm>
                <a:off x="5866639" y="15478"/>
                <a:ext cx="451800" cy="54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723C4D-CBB3-4994-A212-6A62C957D7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57999" y="6478"/>
                  <a:ext cx="4694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A73569-8A68-449B-98F7-D10D888E0264}"/>
                    </a:ext>
                  </a:extLst>
                </p14:cNvPr>
                <p14:cNvContentPartPr/>
                <p14:nvPr/>
              </p14:nvContentPartPr>
              <p14:xfrm>
                <a:off x="5846479" y="381238"/>
                <a:ext cx="31788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A73569-8A68-449B-98F7-D10D888E02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37479" y="372598"/>
                  <a:ext cx="335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1EFC74-111D-49FB-96E3-403F10640524}"/>
                    </a:ext>
                  </a:extLst>
                </p14:cNvPr>
                <p14:cNvContentPartPr/>
                <p14:nvPr/>
              </p14:nvContentPartPr>
              <p14:xfrm>
                <a:off x="6181639" y="401398"/>
                <a:ext cx="158400" cy="11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1EFC74-111D-49FB-96E3-403F106405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72999" y="392758"/>
                  <a:ext cx="176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D66A27-FDE7-4B41-8A0D-D22E1D495128}"/>
                    </a:ext>
                  </a:extLst>
                </p14:cNvPr>
                <p14:cNvContentPartPr/>
                <p14:nvPr/>
              </p14:nvContentPartPr>
              <p14:xfrm>
                <a:off x="6508519" y="427678"/>
                <a:ext cx="44640" cy="6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D66A27-FDE7-4B41-8A0D-D22E1D4951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99519" y="419038"/>
                  <a:ext cx="6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A2AEE3-5C69-48F2-8E4C-B6EB3B8AE2A4}"/>
                    </a:ext>
                  </a:extLst>
                </p14:cNvPr>
                <p14:cNvContentPartPr/>
                <p14:nvPr/>
              </p14:nvContentPartPr>
              <p14:xfrm>
                <a:off x="6750079" y="173878"/>
                <a:ext cx="200880" cy="314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A2AEE3-5C69-48F2-8E4C-B6EB3B8AE2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1079" y="165238"/>
                  <a:ext cx="2185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8C4DF2-DB2C-4D50-A486-8E8CAC7A517C}"/>
              </a:ext>
            </a:extLst>
          </p:cNvPr>
          <p:cNvGrpSpPr/>
          <p:nvPr/>
        </p:nvGrpSpPr>
        <p:grpSpPr>
          <a:xfrm>
            <a:off x="7303399" y="109438"/>
            <a:ext cx="484200" cy="390600"/>
            <a:chOff x="7303399" y="109438"/>
            <a:chExt cx="4842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4CAF1C-3D30-4972-8424-BECDA8C3F197}"/>
                    </a:ext>
                  </a:extLst>
                </p14:cNvPr>
                <p14:cNvContentPartPr/>
                <p14:nvPr/>
              </p14:nvContentPartPr>
              <p14:xfrm>
                <a:off x="7349479" y="109438"/>
                <a:ext cx="277920" cy="39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4CAF1C-3D30-4972-8424-BECDA8C3F1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40479" y="100798"/>
                  <a:ext cx="295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CB3A85-EF6A-4158-8DF8-B84D4696F184}"/>
                    </a:ext>
                  </a:extLst>
                </p14:cNvPr>
                <p14:cNvContentPartPr/>
                <p14:nvPr/>
              </p14:nvContentPartPr>
              <p14:xfrm>
                <a:off x="7303399" y="286558"/>
                <a:ext cx="484200" cy="18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CB3A85-EF6A-4158-8DF8-B84D4696F1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4759" y="277558"/>
                  <a:ext cx="5018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AE02F-6DEA-400F-97ED-3A70B96BE3DA}"/>
              </a:ext>
            </a:extLst>
          </p:cNvPr>
          <p:cNvGrpSpPr/>
          <p:nvPr/>
        </p:nvGrpSpPr>
        <p:grpSpPr>
          <a:xfrm>
            <a:off x="8226439" y="80638"/>
            <a:ext cx="1756800" cy="730800"/>
            <a:chOff x="8226439" y="80638"/>
            <a:chExt cx="1756800" cy="73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DC50C6-7966-4585-982A-32E2148EBA10}"/>
                    </a:ext>
                  </a:extLst>
                </p14:cNvPr>
                <p14:cNvContentPartPr/>
                <p14:nvPr/>
              </p14:nvContentPartPr>
              <p14:xfrm>
                <a:off x="8226439" y="295918"/>
                <a:ext cx="217440" cy="17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DC50C6-7966-4585-982A-32E2148EBA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17439" y="286918"/>
                  <a:ext cx="235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ABFD5A-83E4-4460-AFB5-638CA0A867C4}"/>
                    </a:ext>
                  </a:extLst>
                </p14:cNvPr>
                <p14:cNvContentPartPr/>
                <p14:nvPr/>
              </p14:nvContentPartPr>
              <p14:xfrm>
                <a:off x="8454679" y="309238"/>
                <a:ext cx="19584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ABFD5A-83E4-4460-AFB5-638CA0A867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46039" y="300598"/>
                  <a:ext cx="21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EEFD13-01BA-4442-B85E-99DB91F5E5C3}"/>
                    </a:ext>
                  </a:extLst>
                </p14:cNvPr>
                <p14:cNvContentPartPr/>
                <p14:nvPr/>
              </p14:nvContentPartPr>
              <p14:xfrm>
                <a:off x="8610919" y="368998"/>
                <a:ext cx="252360" cy="442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EEFD13-01BA-4442-B85E-99DB91F5E5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02279" y="360358"/>
                  <a:ext cx="270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6A8BFF-2D50-44F6-8C0F-8598ED74AD4F}"/>
                    </a:ext>
                  </a:extLst>
                </p14:cNvPr>
                <p14:cNvContentPartPr/>
                <p14:nvPr/>
              </p14:nvContentPartPr>
              <p14:xfrm>
                <a:off x="8889199" y="199798"/>
                <a:ext cx="72360" cy="1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6A8BFF-2D50-44F6-8C0F-8598ED74AD4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0199" y="190798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E7805C2-8C6B-4E9D-BA70-ED25BAD43BEB}"/>
                    </a:ext>
                  </a:extLst>
                </p14:cNvPr>
                <p14:cNvContentPartPr/>
                <p14:nvPr/>
              </p14:nvContentPartPr>
              <p14:xfrm>
                <a:off x="8990359" y="286198"/>
                <a:ext cx="195840" cy="15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E7805C2-8C6B-4E9D-BA70-ED25BAD43B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81359" y="277558"/>
                  <a:ext cx="213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12F989-01E3-4595-9377-7CEFE3616284}"/>
                    </a:ext>
                  </a:extLst>
                </p14:cNvPr>
                <p14:cNvContentPartPr/>
                <p14:nvPr/>
              </p14:nvContentPartPr>
              <p14:xfrm>
                <a:off x="9246319" y="296638"/>
                <a:ext cx="119160" cy="163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12F989-01E3-4595-9377-7CEFE36162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37679" y="287998"/>
                  <a:ext cx="136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C1BB7E-FDDA-4769-AE37-E5091A291367}"/>
                    </a:ext>
                  </a:extLst>
                </p14:cNvPr>
                <p14:cNvContentPartPr/>
                <p14:nvPr/>
              </p14:nvContentPartPr>
              <p14:xfrm>
                <a:off x="9487879" y="80638"/>
                <a:ext cx="495360" cy="37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C1BB7E-FDDA-4769-AE37-E5091A2913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79239" y="71998"/>
                  <a:ext cx="513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A178F1-1C99-498C-926F-A2BF5595DF6C}"/>
                    </a:ext>
                  </a:extLst>
                </p14:cNvPr>
                <p14:cNvContentPartPr/>
                <p14:nvPr/>
              </p14:nvContentPartPr>
              <p14:xfrm>
                <a:off x="9920239" y="465478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A178F1-1C99-498C-926F-A2BF5595DF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11599" y="456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349297-6526-4609-9517-45F453A17B31}"/>
              </a:ext>
            </a:extLst>
          </p:cNvPr>
          <p:cNvGrpSpPr/>
          <p:nvPr/>
        </p:nvGrpSpPr>
        <p:grpSpPr>
          <a:xfrm>
            <a:off x="10157479" y="101158"/>
            <a:ext cx="719280" cy="461520"/>
            <a:chOff x="10157479" y="101158"/>
            <a:chExt cx="71928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C4B64D-E965-4474-AEFA-1627C82ADCF6}"/>
                    </a:ext>
                  </a:extLst>
                </p14:cNvPr>
                <p14:cNvContentPartPr/>
                <p14:nvPr/>
              </p14:nvContentPartPr>
              <p14:xfrm>
                <a:off x="10251439" y="287278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C4B64D-E965-4474-AEFA-1627C82ADC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42439" y="2786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ABD4D5-83C7-48BF-97B6-7A4D90FAA233}"/>
                    </a:ext>
                  </a:extLst>
                </p14:cNvPr>
                <p14:cNvContentPartPr/>
                <p14:nvPr/>
              </p14:nvContentPartPr>
              <p14:xfrm>
                <a:off x="10157479" y="138238"/>
                <a:ext cx="185400" cy="352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ABD4D5-83C7-48BF-97B6-7A4D90FAA2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48839" y="129238"/>
                  <a:ext cx="203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A69B13-44F0-4F63-A851-0E63533D4080}"/>
                    </a:ext>
                  </a:extLst>
                </p14:cNvPr>
                <p14:cNvContentPartPr/>
                <p14:nvPr/>
              </p14:nvContentPartPr>
              <p14:xfrm>
                <a:off x="10349359" y="101158"/>
                <a:ext cx="190800" cy="39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A69B13-44F0-4F63-A851-0E63533D40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40359" y="92518"/>
                  <a:ext cx="208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E8F412-5A4D-4090-8436-C1FF71B95FAE}"/>
                    </a:ext>
                  </a:extLst>
                </p14:cNvPr>
                <p14:cNvContentPartPr/>
                <p14:nvPr/>
              </p14:nvContentPartPr>
              <p14:xfrm>
                <a:off x="10218679" y="332998"/>
                <a:ext cx="234000" cy="4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E8F412-5A4D-4090-8436-C1FF71B95F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10039" y="324358"/>
                  <a:ext cx="251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8F0774-FBE6-4E5A-B613-9A65606A3EB0}"/>
                    </a:ext>
                  </a:extLst>
                </p14:cNvPr>
                <p14:cNvContentPartPr/>
                <p14:nvPr/>
              </p14:nvContentPartPr>
              <p14:xfrm>
                <a:off x="10462759" y="409318"/>
                <a:ext cx="175320" cy="15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8F0774-FBE6-4E5A-B613-9A65606A3E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53759" y="400318"/>
                  <a:ext cx="192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264AF5-C0AD-4E5B-94BB-C93AC946A00B}"/>
                    </a:ext>
                  </a:extLst>
                </p14:cNvPr>
                <p14:cNvContentPartPr/>
                <p14:nvPr/>
              </p14:nvContentPartPr>
              <p14:xfrm>
                <a:off x="10824559" y="455758"/>
                <a:ext cx="52200" cy="2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264AF5-C0AD-4E5B-94BB-C93AC946A0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15919" y="447118"/>
                  <a:ext cx="698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51C843B-3220-4D8C-BC2E-0687BD86DE12}"/>
                  </a:ext>
                </a:extLst>
              </p14:cNvPr>
              <p14:cNvContentPartPr/>
              <p14:nvPr/>
            </p14:nvContentPartPr>
            <p14:xfrm>
              <a:off x="2144599" y="1118518"/>
              <a:ext cx="309240" cy="461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51C843B-3220-4D8C-BC2E-0687BD86DE1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35599" y="1109518"/>
                <a:ext cx="3268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F09EE2-63EB-468C-A5A7-0A0AE5910BBF}"/>
                  </a:ext>
                </a:extLst>
              </p14:cNvPr>
              <p14:cNvContentPartPr/>
              <p14:nvPr/>
            </p14:nvContentPartPr>
            <p14:xfrm>
              <a:off x="2099239" y="1306078"/>
              <a:ext cx="442800" cy="104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F09EE2-63EB-468C-A5A7-0A0AE5910BB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90599" y="1297078"/>
                <a:ext cx="4604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4BD8A4D-FEE9-497A-9691-99163C3E119F}"/>
                  </a:ext>
                </a:extLst>
              </p14:cNvPr>
              <p14:cNvContentPartPr/>
              <p14:nvPr/>
            </p14:nvContentPartPr>
            <p14:xfrm>
              <a:off x="2409199" y="1397878"/>
              <a:ext cx="178920" cy="123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4BD8A4D-FEE9-497A-9691-99163C3E119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00559" y="1388878"/>
                <a:ext cx="1965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F5750BA-A8C2-4543-8458-F97E082624F8}"/>
                  </a:ext>
                </a:extLst>
              </p14:cNvPr>
              <p14:cNvContentPartPr/>
              <p14:nvPr/>
            </p14:nvContentPartPr>
            <p14:xfrm>
              <a:off x="2758399" y="1427398"/>
              <a:ext cx="23400" cy="78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F5750BA-A8C2-4543-8458-F97E082624F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749399" y="1418758"/>
                <a:ext cx="410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1C4A411-A8E1-4680-9E7B-FF8FEDF05B9A}"/>
              </a:ext>
            </a:extLst>
          </p:cNvPr>
          <p:cNvGrpSpPr/>
          <p:nvPr/>
        </p:nvGrpSpPr>
        <p:grpSpPr>
          <a:xfrm>
            <a:off x="3036679" y="988198"/>
            <a:ext cx="3030840" cy="623880"/>
            <a:chOff x="3036679" y="988198"/>
            <a:chExt cx="303084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6F41B1-7C00-4AD0-A686-1BE4FDB49042}"/>
                    </a:ext>
                  </a:extLst>
                </p14:cNvPr>
                <p14:cNvContentPartPr/>
                <p14:nvPr/>
              </p14:nvContentPartPr>
              <p14:xfrm>
                <a:off x="3036679" y="1133278"/>
                <a:ext cx="167400" cy="353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6F41B1-7C00-4AD0-A686-1BE4FDB4904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28039" y="1124638"/>
                  <a:ext cx="185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F15D0E-A1A1-4C03-8766-5A7AF8274649}"/>
                    </a:ext>
                  </a:extLst>
                </p14:cNvPr>
                <p14:cNvContentPartPr/>
                <p14:nvPr/>
              </p14:nvContentPartPr>
              <p14:xfrm>
                <a:off x="3157279" y="1353598"/>
                <a:ext cx="193680" cy="15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F15D0E-A1A1-4C03-8766-5A7AF82746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148279" y="1344958"/>
                  <a:ext cx="211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0FB4B9-FC11-4A58-809E-07679CCDB1E5}"/>
                    </a:ext>
                  </a:extLst>
                </p14:cNvPr>
                <p14:cNvContentPartPr/>
                <p14:nvPr/>
              </p14:nvContentPartPr>
              <p14:xfrm>
                <a:off x="3424399" y="1354318"/>
                <a:ext cx="240120" cy="15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0FB4B9-FC11-4A58-809E-07679CCDB1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15759" y="1345318"/>
                  <a:ext cx="257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D362B5-3EEF-4FCD-8EBA-CC7DF30BDD4C}"/>
                    </a:ext>
                  </a:extLst>
                </p14:cNvPr>
                <p14:cNvContentPartPr/>
                <p14:nvPr/>
              </p14:nvContentPartPr>
              <p14:xfrm>
                <a:off x="3614119" y="1092238"/>
                <a:ext cx="242640" cy="34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D362B5-3EEF-4FCD-8EBA-CC7DF30BDD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05119" y="1083598"/>
                  <a:ext cx="260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0D4046-2AF5-49C3-81EE-92632905E98F}"/>
                    </a:ext>
                  </a:extLst>
                </p14:cNvPr>
                <p14:cNvContentPartPr/>
                <p14:nvPr/>
              </p14:nvContentPartPr>
              <p14:xfrm>
                <a:off x="4011559" y="1229398"/>
                <a:ext cx="293760" cy="212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0D4046-2AF5-49C3-81EE-92632905E9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02919" y="1220758"/>
                  <a:ext cx="311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FC1794-AD8E-4252-B382-E04D544ECC28}"/>
                    </a:ext>
                  </a:extLst>
                </p14:cNvPr>
                <p14:cNvContentPartPr/>
                <p14:nvPr/>
              </p14:nvContentPartPr>
              <p14:xfrm>
                <a:off x="4320439" y="1259638"/>
                <a:ext cx="207000" cy="18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FC1794-AD8E-4252-B382-E04D544ECC2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11799" y="1250998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4E83885-C0C2-4F27-B328-8D6B24864022}"/>
                    </a:ext>
                  </a:extLst>
                </p14:cNvPr>
                <p14:cNvContentPartPr/>
                <p14:nvPr/>
              </p14:nvContentPartPr>
              <p14:xfrm>
                <a:off x="4315399" y="1268278"/>
                <a:ext cx="212760" cy="171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4E83885-C0C2-4F27-B328-8D6B2486402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06759" y="1259638"/>
                  <a:ext cx="230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70288D-6804-497B-81E6-643935C536B7}"/>
                    </a:ext>
                  </a:extLst>
                </p14:cNvPr>
                <p14:cNvContentPartPr/>
                <p14:nvPr/>
              </p14:nvContentPartPr>
              <p14:xfrm>
                <a:off x="4602679" y="1270798"/>
                <a:ext cx="228600" cy="176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70288D-6804-497B-81E6-643935C536B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93679" y="1261798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78702C-1ACC-475E-931F-890F9A4FDBAA}"/>
                    </a:ext>
                  </a:extLst>
                </p14:cNvPr>
                <p14:cNvContentPartPr/>
                <p14:nvPr/>
              </p14:nvContentPartPr>
              <p14:xfrm>
                <a:off x="4912639" y="1327318"/>
                <a:ext cx="315720" cy="118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78702C-1ACC-475E-931F-890F9A4FDBA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03639" y="1318318"/>
                  <a:ext cx="333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65675F-422E-42AE-8CCA-DDD7BBF99EA0}"/>
                    </a:ext>
                  </a:extLst>
                </p14:cNvPr>
                <p14:cNvContentPartPr/>
                <p14:nvPr/>
              </p14:nvContentPartPr>
              <p14:xfrm>
                <a:off x="5249239" y="1349998"/>
                <a:ext cx="120960" cy="262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65675F-422E-42AE-8CCA-DDD7BBF99E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40239" y="1340998"/>
                  <a:ext cx="138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428F59-3FF7-48F0-BE16-FB62E0D34691}"/>
                    </a:ext>
                  </a:extLst>
                </p14:cNvPr>
                <p14:cNvContentPartPr/>
                <p14:nvPr/>
              </p14:nvContentPartPr>
              <p14:xfrm>
                <a:off x="5344279" y="1255678"/>
                <a:ext cx="248400" cy="18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428F59-3FF7-48F0-BE16-FB62E0D346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35279" y="1247038"/>
                  <a:ext cx="266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6BDA33D-D023-40BD-B196-DCDE2644A31B}"/>
                    </a:ext>
                  </a:extLst>
                </p14:cNvPr>
                <p14:cNvContentPartPr/>
                <p14:nvPr/>
              </p14:nvContentPartPr>
              <p14:xfrm>
                <a:off x="5740999" y="988198"/>
                <a:ext cx="248400" cy="39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6BDA33D-D023-40BD-B196-DCDE2644A3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31999" y="979558"/>
                  <a:ext cx="266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569E2C-CA9B-405B-B744-F4A159503EAC}"/>
                    </a:ext>
                  </a:extLst>
                </p14:cNvPr>
                <p14:cNvContentPartPr/>
                <p14:nvPr/>
              </p14:nvContentPartPr>
              <p14:xfrm>
                <a:off x="5819479" y="1280878"/>
                <a:ext cx="248040" cy="17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569E2C-CA9B-405B-B744-F4A159503E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0839" y="1271878"/>
                  <a:ext cx="2656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1E7032-F9FD-461B-883B-816A3ABC2644}"/>
              </a:ext>
            </a:extLst>
          </p:cNvPr>
          <p:cNvGrpSpPr/>
          <p:nvPr/>
        </p:nvGrpSpPr>
        <p:grpSpPr>
          <a:xfrm>
            <a:off x="6293959" y="1069558"/>
            <a:ext cx="2275200" cy="428760"/>
            <a:chOff x="6293959" y="1069558"/>
            <a:chExt cx="227520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6AFCDE-F5FD-43A2-8356-C95A3FB803CB}"/>
                    </a:ext>
                  </a:extLst>
                </p14:cNvPr>
                <p14:cNvContentPartPr/>
                <p14:nvPr/>
              </p14:nvContentPartPr>
              <p14:xfrm>
                <a:off x="6293959" y="1439278"/>
                <a:ext cx="12600" cy="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6AFCDE-F5FD-43A2-8356-C95A3FB803C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84959" y="1430278"/>
                  <a:ext cx="30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A63CA7-71E0-4BD4-9864-F59E9A0DCDC4}"/>
                    </a:ext>
                  </a:extLst>
                </p14:cNvPr>
                <p14:cNvContentPartPr/>
                <p14:nvPr/>
              </p14:nvContentPartPr>
              <p14:xfrm>
                <a:off x="6493039" y="1069558"/>
                <a:ext cx="483840" cy="428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A63CA7-71E0-4BD4-9864-F59E9A0DCDC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84039" y="1060558"/>
                  <a:ext cx="5014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7FB256B-175D-4F08-9B41-6D55CA17E573}"/>
                    </a:ext>
                  </a:extLst>
                </p14:cNvPr>
                <p14:cNvContentPartPr/>
                <p14:nvPr/>
              </p14:nvContentPartPr>
              <p14:xfrm>
                <a:off x="6698959" y="1299598"/>
                <a:ext cx="199080" cy="50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7FB256B-175D-4F08-9B41-6D55CA17E5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89959" y="1290598"/>
                  <a:ext cx="21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7A8280-BE66-428E-AA1A-57FD76923F3C}"/>
                    </a:ext>
                  </a:extLst>
                </p14:cNvPr>
                <p14:cNvContentPartPr/>
                <p14:nvPr/>
              </p14:nvContentPartPr>
              <p14:xfrm>
                <a:off x="7024759" y="1247398"/>
                <a:ext cx="129960" cy="174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7A8280-BE66-428E-AA1A-57FD76923F3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16119" y="1238398"/>
                  <a:ext cx="147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0B5046-57BA-457A-83BE-727E3D8FF9F8}"/>
                    </a:ext>
                  </a:extLst>
                </p14:cNvPr>
                <p14:cNvContentPartPr/>
                <p14:nvPr/>
              </p14:nvContentPartPr>
              <p14:xfrm>
                <a:off x="7202599" y="1250638"/>
                <a:ext cx="180360" cy="176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0B5046-57BA-457A-83BE-727E3D8FF9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3959" y="1241638"/>
                  <a:ext cx="198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D61257-96E2-4688-B5ED-620545FD3ADD}"/>
                    </a:ext>
                  </a:extLst>
                </p14:cNvPr>
                <p14:cNvContentPartPr/>
                <p14:nvPr/>
              </p14:nvContentPartPr>
              <p14:xfrm>
                <a:off x="7530919" y="1268278"/>
                <a:ext cx="271080" cy="143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D61257-96E2-4688-B5ED-620545FD3AD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21919" y="1259638"/>
                  <a:ext cx="288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733452-394F-48F6-AFC8-09F714289714}"/>
                    </a:ext>
                  </a:extLst>
                </p14:cNvPr>
                <p14:cNvContentPartPr/>
                <p14:nvPr/>
              </p14:nvContentPartPr>
              <p14:xfrm>
                <a:off x="7844479" y="1276918"/>
                <a:ext cx="724680" cy="18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733452-394F-48F6-AFC8-09F7142897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35479" y="1268278"/>
                  <a:ext cx="74232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7AE0ED1-A821-41C7-898C-8EF93C9F4495}"/>
              </a:ext>
            </a:extLst>
          </p:cNvPr>
          <p:cNvGrpSpPr/>
          <p:nvPr/>
        </p:nvGrpSpPr>
        <p:grpSpPr>
          <a:xfrm>
            <a:off x="8895679" y="1190158"/>
            <a:ext cx="1886760" cy="264960"/>
            <a:chOff x="8895679" y="1190158"/>
            <a:chExt cx="18867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CBA9D5-483C-4F1F-8FF0-3EF2EF63BEC6}"/>
                    </a:ext>
                  </a:extLst>
                </p14:cNvPr>
                <p14:cNvContentPartPr/>
                <p14:nvPr/>
              </p14:nvContentPartPr>
              <p14:xfrm>
                <a:off x="8895679" y="1226878"/>
                <a:ext cx="525600" cy="180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CBA9D5-483C-4F1F-8FF0-3EF2EF63BEC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87039" y="1218238"/>
                  <a:ext cx="543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5D7697-23F4-477C-85BB-038A6BB127E4}"/>
                    </a:ext>
                  </a:extLst>
                </p14:cNvPr>
                <p14:cNvContentPartPr/>
                <p14:nvPr/>
              </p14:nvContentPartPr>
              <p14:xfrm>
                <a:off x="9673999" y="1239478"/>
                <a:ext cx="198720" cy="1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5D7697-23F4-477C-85BB-038A6BB127E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65359" y="1230838"/>
                  <a:ext cx="216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E2BD0E-620D-474E-A60D-3D67E17B2EEF}"/>
                    </a:ext>
                  </a:extLst>
                </p14:cNvPr>
                <p14:cNvContentPartPr/>
                <p14:nvPr/>
              </p14:nvContentPartPr>
              <p14:xfrm>
                <a:off x="9659599" y="1332718"/>
                <a:ext cx="237240" cy="17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E2BD0E-620D-474E-A60D-3D67E17B2EE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50599" y="1324078"/>
                  <a:ext cx="254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047501-1243-4FC2-90EA-B41C5A763B08}"/>
                    </a:ext>
                  </a:extLst>
                </p14:cNvPr>
                <p14:cNvContentPartPr/>
                <p14:nvPr/>
              </p14:nvContentPartPr>
              <p14:xfrm>
                <a:off x="10073239" y="1385638"/>
                <a:ext cx="51480" cy="16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047501-1243-4FC2-90EA-B41C5A763B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64599" y="1376998"/>
                  <a:ext cx="69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20845F-75D4-4CBE-A750-F46C22E3CCC6}"/>
                    </a:ext>
                  </a:extLst>
                </p14:cNvPr>
                <p14:cNvContentPartPr/>
                <p14:nvPr/>
              </p14:nvContentPartPr>
              <p14:xfrm>
                <a:off x="10271959" y="1226878"/>
                <a:ext cx="229320" cy="18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0845F-75D4-4CBE-A750-F46C22E3CC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63319" y="1217878"/>
                  <a:ext cx="24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C2BE1C-2680-40AE-AFB7-62395FBA3647}"/>
                    </a:ext>
                  </a:extLst>
                </p14:cNvPr>
                <p14:cNvContentPartPr/>
                <p14:nvPr/>
              </p14:nvContentPartPr>
              <p14:xfrm>
                <a:off x="10648879" y="1190158"/>
                <a:ext cx="133560" cy="26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C2BE1C-2680-40AE-AFB7-62395FBA364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39879" y="1181158"/>
                  <a:ext cx="1512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7D3D40-30DD-43E5-B212-4B52DD27DE96}"/>
              </a:ext>
            </a:extLst>
          </p:cNvPr>
          <p:cNvGrpSpPr/>
          <p:nvPr/>
        </p:nvGrpSpPr>
        <p:grpSpPr>
          <a:xfrm>
            <a:off x="677599" y="1913038"/>
            <a:ext cx="987120" cy="419400"/>
            <a:chOff x="677599" y="1913038"/>
            <a:chExt cx="9871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C750A1-9723-494E-9E79-355E5A2B3896}"/>
                    </a:ext>
                  </a:extLst>
                </p14:cNvPr>
                <p14:cNvContentPartPr/>
                <p14:nvPr/>
              </p14:nvContentPartPr>
              <p14:xfrm>
                <a:off x="677599" y="2109238"/>
                <a:ext cx="203760" cy="22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C750A1-9723-494E-9E79-355E5A2B389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8959" y="2100238"/>
                  <a:ext cx="221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6ACB1A-FEF9-4E86-AC38-C0A5590D41EE}"/>
                    </a:ext>
                  </a:extLst>
                </p14:cNvPr>
                <p14:cNvContentPartPr/>
                <p14:nvPr/>
              </p14:nvContentPartPr>
              <p14:xfrm>
                <a:off x="950479" y="2159278"/>
                <a:ext cx="199440" cy="144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6ACB1A-FEF9-4E86-AC38-C0A5590D41E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1839" y="2150638"/>
                  <a:ext cx="217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E3CD3F1-C87D-4371-871C-84CF3B06C6A0}"/>
                    </a:ext>
                  </a:extLst>
                </p14:cNvPr>
                <p14:cNvContentPartPr/>
                <p14:nvPr/>
              </p14:nvContentPartPr>
              <p14:xfrm>
                <a:off x="1254319" y="2122198"/>
                <a:ext cx="256320" cy="170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E3CD3F1-C87D-4371-871C-84CF3B06C6A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45319" y="2113198"/>
                  <a:ext cx="27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D7486F-3995-428E-9873-10D239F666D4}"/>
                    </a:ext>
                  </a:extLst>
                </p14:cNvPr>
                <p14:cNvContentPartPr/>
                <p14:nvPr/>
              </p14:nvContentPartPr>
              <p14:xfrm>
                <a:off x="1512439" y="1913038"/>
                <a:ext cx="152280" cy="323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D7486F-3995-428E-9873-10D239F666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503799" y="1904398"/>
                  <a:ext cx="1699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7920DAE-F5D0-44F7-9CD2-D7FF15E1A4CB}"/>
              </a:ext>
            </a:extLst>
          </p:cNvPr>
          <p:cNvGrpSpPr/>
          <p:nvPr/>
        </p:nvGrpSpPr>
        <p:grpSpPr>
          <a:xfrm>
            <a:off x="2032999" y="1928158"/>
            <a:ext cx="821520" cy="314280"/>
            <a:chOff x="2032999" y="1928158"/>
            <a:chExt cx="8215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40D283-3B39-4DAB-A34E-A1FDB4BBA6F1}"/>
                    </a:ext>
                  </a:extLst>
                </p14:cNvPr>
                <p14:cNvContentPartPr/>
                <p14:nvPr/>
              </p14:nvContentPartPr>
              <p14:xfrm>
                <a:off x="2032999" y="1928158"/>
                <a:ext cx="400320" cy="314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40D283-3B39-4DAB-A34E-A1FDB4BBA6F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23999" y="1919518"/>
                  <a:ext cx="417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0AFB34-D989-4D16-BCC5-C27286B9208A}"/>
                    </a:ext>
                  </a:extLst>
                </p14:cNvPr>
                <p14:cNvContentPartPr/>
                <p14:nvPr/>
              </p14:nvContentPartPr>
              <p14:xfrm>
                <a:off x="2066839" y="2082238"/>
                <a:ext cx="294840" cy="6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0AFB34-D989-4D16-BCC5-C27286B920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57839" y="2073238"/>
                  <a:ext cx="312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6D62D70-73D2-4D69-943E-84E9C0EAF131}"/>
                    </a:ext>
                  </a:extLst>
                </p14:cNvPr>
                <p14:cNvContentPartPr/>
                <p14:nvPr/>
              </p14:nvContentPartPr>
              <p14:xfrm>
                <a:off x="2598559" y="2017438"/>
                <a:ext cx="255960" cy="3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6D62D70-73D2-4D69-943E-84E9C0EAF1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89919" y="2008438"/>
                  <a:ext cx="273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41E06B-0273-4B7D-9910-F5D1651F597F}"/>
                    </a:ext>
                  </a:extLst>
                </p14:cNvPr>
                <p14:cNvContentPartPr/>
                <p14:nvPr/>
              </p14:nvContentPartPr>
              <p14:xfrm>
                <a:off x="2614399" y="2124718"/>
                <a:ext cx="240120" cy="21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41E06B-0273-4B7D-9910-F5D1651F597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05759" y="2115718"/>
                  <a:ext cx="2577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7FCAA9-CC1C-4186-875A-2B4FDD9F40BC}"/>
              </a:ext>
            </a:extLst>
          </p:cNvPr>
          <p:cNvGrpSpPr/>
          <p:nvPr/>
        </p:nvGrpSpPr>
        <p:grpSpPr>
          <a:xfrm>
            <a:off x="3168079" y="1928158"/>
            <a:ext cx="1183680" cy="281160"/>
            <a:chOff x="3168079" y="1928158"/>
            <a:chExt cx="11836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4FB4D6-165B-4C35-B454-574B0C9A3970}"/>
                    </a:ext>
                  </a:extLst>
                </p14:cNvPr>
                <p14:cNvContentPartPr/>
                <p14:nvPr/>
              </p14:nvContentPartPr>
              <p14:xfrm>
                <a:off x="3168079" y="1980718"/>
                <a:ext cx="362160" cy="22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4FB4D6-165B-4C35-B454-574B0C9A397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159439" y="1972078"/>
                  <a:ext cx="379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7F9445-939E-4871-8985-E2B225894FC4}"/>
                    </a:ext>
                  </a:extLst>
                </p14:cNvPr>
                <p14:cNvContentPartPr/>
                <p14:nvPr/>
              </p14:nvContentPartPr>
              <p14:xfrm>
                <a:off x="3601879" y="2122198"/>
                <a:ext cx="21600" cy="39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7F9445-939E-4871-8985-E2B225894FC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92879" y="2113558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E115C0-1F36-4062-8714-DA4D3FC526DF}"/>
                    </a:ext>
                  </a:extLst>
                </p14:cNvPr>
                <p14:cNvContentPartPr/>
                <p14:nvPr/>
              </p14:nvContentPartPr>
              <p14:xfrm>
                <a:off x="3746599" y="1928158"/>
                <a:ext cx="210960" cy="255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E115C0-1F36-4062-8714-DA4D3FC526D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737599" y="1919158"/>
                  <a:ext cx="228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F3EEC0-210C-4B8A-887A-ED7F5B9A34E2}"/>
                    </a:ext>
                  </a:extLst>
                </p14:cNvPr>
                <p14:cNvContentPartPr/>
                <p14:nvPr/>
              </p14:nvContentPartPr>
              <p14:xfrm>
                <a:off x="3993919" y="1974958"/>
                <a:ext cx="220680" cy="17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F3EEC0-210C-4B8A-887A-ED7F5B9A34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85279" y="1965958"/>
                  <a:ext cx="238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E3EAF9-A2EB-4F88-8CFF-3245CBDD9476}"/>
                    </a:ext>
                  </a:extLst>
                </p14:cNvPr>
                <p14:cNvContentPartPr/>
                <p14:nvPr/>
              </p14:nvContentPartPr>
              <p14:xfrm>
                <a:off x="4333399" y="2172598"/>
                <a:ext cx="1836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E3EAF9-A2EB-4F88-8CFF-3245CBDD947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24399" y="2163958"/>
                  <a:ext cx="360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CF3CE4E-B6BF-4B32-AA6F-1B416EB1244F}"/>
              </a:ext>
            </a:extLst>
          </p:cNvPr>
          <p:cNvGrpSpPr/>
          <p:nvPr/>
        </p:nvGrpSpPr>
        <p:grpSpPr>
          <a:xfrm>
            <a:off x="289159" y="3108958"/>
            <a:ext cx="5803560" cy="2001600"/>
            <a:chOff x="289159" y="3108958"/>
            <a:chExt cx="5803560" cy="20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4669A1-A6F6-4EAA-A606-E9E8FB786AE1}"/>
                    </a:ext>
                  </a:extLst>
                </p14:cNvPr>
                <p14:cNvContentPartPr/>
                <p14:nvPr/>
              </p14:nvContentPartPr>
              <p14:xfrm>
                <a:off x="522799" y="4649038"/>
                <a:ext cx="4299480" cy="12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4669A1-A6F6-4EAA-A606-E9E8FB786AE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3799" y="4640398"/>
                  <a:ext cx="4317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08B7B3-402F-4671-BF8E-8D47B2C21AC8}"/>
                    </a:ext>
                  </a:extLst>
                </p14:cNvPr>
                <p14:cNvContentPartPr/>
                <p14:nvPr/>
              </p14:nvContentPartPr>
              <p14:xfrm>
                <a:off x="304639" y="4563718"/>
                <a:ext cx="360" cy="4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08B7B3-402F-4671-BF8E-8D47B2C21A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5639" y="4554718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2DA569-FAEB-4A30-A245-0BBC045122FB}"/>
                    </a:ext>
                  </a:extLst>
                </p14:cNvPr>
                <p14:cNvContentPartPr/>
                <p14:nvPr/>
              </p14:nvContentPartPr>
              <p14:xfrm>
                <a:off x="289159" y="3108958"/>
                <a:ext cx="5544000" cy="146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2DA569-FAEB-4A30-A245-0BBC045122F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0519" y="3100318"/>
                  <a:ext cx="5561640" cy="14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4EE61C-C565-436E-BC1A-56F43AE13A0A}"/>
                    </a:ext>
                  </a:extLst>
                </p14:cNvPr>
                <p14:cNvContentPartPr/>
                <p14:nvPr/>
              </p14:nvContentPartPr>
              <p14:xfrm>
                <a:off x="1342879" y="4337278"/>
                <a:ext cx="31680" cy="360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4EE61C-C565-436E-BC1A-56F43AE13A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33879" y="4328278"/>
                  <a:ext cx="49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55B25C-C6B7-4198-B55F-E9F64170E4C6}"/>
                    </a:ext>
                  </a:extLst>
                </p14:cNvPr>
                <p14:cNvContentPartPr/>
                <p14:nvPr/>
              </p14:nvContentPartPr>
              <p14:xfrm>
                <a:off x="2811679" y="4868998"/>
                <a:ext cx="269280" cy="241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55B25C-C6B7-4198-B55F-E9F64170E4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02679" y="4860358"/>
                  <a:ext cx="286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CD492C-A617-498E-8C8F-95077AB0512C}"/>
                    </a:ext>
                  </a:extLst>
                </p14:cNvPr>
                <p14:cNvContentPartPr/>
                <p14:nvPr/>
              </p14:nvContentPartPr>
              <p14:xfrm>
                <a:off x="2749039" y="4973758"/>
                <a:ext cx="289440" cy="43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CD492C-A617-498E-8C8F-95077AB051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40399" y="4964758"/>
                  <a:ext cx="30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218AED-4284-4663-A65F-DCFED99744BF}"/>
                    </a:ext>
                  </a:extLst>
                </p14:cNvPr>
                <p14:cNvContentPartPr/>
                <p14:nvPr/>
              </p14:nvContentPartPr>
              <p14:xfrm>
                <a:off x="4858279" y="4243318"/>
                <a:ext cx="53640" cy="41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218AED-4284-4663-A65F-DCFED99744B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49639" y="4234678"/>
                  <a:ext cx="71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F35D9A-3117-479B-948C-21F1934A02DE}"/>
                    </a:ext>
                  </a:extLst>
                </p14:cNvPr>
                <p14:cNvContentPartPr/>
                <p14:nvPr/>
              </p14:nvContentPartPr>
              <p14:xfrm>
                <a:off x="4738399" y="4663438"/>
                <a:ext cx="1354320" cy="49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F35D9A-3117-479B-948C-21F1934A02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29399" y="4654438"/>
                  <a:ext cx="1371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E30900E-A624-4D89-A6C0-5121AECBCFE6}"/>
                    </a:ext>
                  </a:extLst>
                </p14:cNvPr>
                <p14:cNvContentPartPr/>
                <p14:nvPr/>
              </p14:nvContentPartPr>
              <p14:xfrm>
                <a:off x="5010199" y="4472998"/>
                <a:ext cx="74520" cy="11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E30900E-A624-4D89-A6C0-5121AECBCF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01199" y="4464358"/>
                  <a:ext cx="92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83F9C-5FE6-4F88-AED5-4C364225C367}"/>
                    </a:ext>
                  </a:extLst>
                </p14:cNvPr>
                <p14:cNvContentPartPr/>
                <p14:nvPr/>
              </p14:nvContentPartPr>
              <p14:xfrm>
                <a:off x="5220799" y="4468678"/>
                <a:ext cx="77760" cy="138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83F9C-5FE6-4F88-AED5-4C364225C3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12159" y="4459678"/>
                  <a:ext cx="95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099018-5A97-487A-B343-485253A97435}"/>
                    </a:ext>
                  </a:extLst>
                </p14:cNvPr>
                <p14:cNvContentPartPr/>
                <p14:nvPr/>
              </p14:nvContentPartPr>
              <p14:xfrm>
                <a:off x="5379199" y="4521598"/>
                <a:ext cx="210240" cy="133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099018-5A97-487A-B343-485253A974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70559" y="4512598"/>
                  <a:ext cx="227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36AAC2-1E57-4FC0-B080-42E542D885DD}"/>
                    </a:ext>
                  </a:extLst>
                </p14:cNvPr>
                <p14:cNvContentPartPr/>
                <p14:nvPr/>
              </p14:nvContentPartPr>
              <p14:xfrm>
                <a:off x="5712919" y="4617718"/>
                <a:ext cx="32760" cy="46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36AAC2-1E57-4FC0-B080-42E542D885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03919" y="4609078"/>
                  <a:ext cx="50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6CEE953-5F64-4034-A483-B2F0C0941580}"/>
                    </a:ext>
                  </a:extLst>
                </p14:cNvPr>
                <p14:cNvContentPartPr/>
                <p14:nvPr/>
              </p14:nvContentPartPr>
              <p14:xfrm>
                <a:off x="1109239" y="4582078"/>
                <a:ext cx="133560" cy="158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6CEE953-5F64-4034-A483-B2F0C09415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0599" y="4573438"/>
                  <a:ext cx="151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48AEC7-0670-478E-AD24-ABE329FE385D}"/>
                    </a:ext>
                  </a:extLst>
                </p14:cNvPr>
                <p14:cNvContentPartPr/>
                <p14:nvPr/>
              </p14:nvContentPartPr>
              <p14:xfrm>
                <a:off x="978559" y="4489558"/>
                <a:ext cx="240120" cy="242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48AEC7-0670-478E-AD24-ABE329FE38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919" y="4480918"/>
                  <a:ext cx="257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EABCBA-16CF-4887-8FC2-38F87FBB0B39}"/>
                    </a:ext>
                  </a:extLst>
                </p14:cNvPr>
                <p14:cNvContentPartPr/>
                <p14:nvPr/>
              </p14:nvContentPartPr>
              <p14:xfrm>
                <a:off x="603079" y="4537438"/>
                <a:ext cx="453240" cy="197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EABCBA-16CF-4887-8FC2-38F87FBB0B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4079" y="4528798"/>
                  <a:ext cx="470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B2CB107-9CA1-4EBB-93DA-53BAF6C783BD}"/>
                    </a:ext>
                  </a:extLst>
                </p14:cNvPr>
                <p14:cNvContentPartPr/>
                <p14:nvPr/>
              </p14:nvContentPartPr>
              <p14:xfrm>
                <a:off x="498319" y="4618438"/>
                <a:ext cx="174600" cy="91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B2CB107-9CA1-4EBB-93DA-53BAF6C783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9679" y="4609438"/>
                  <a:ext cx="192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4B8B76E-B073-4D93-BF66-992226EF133A}"/>
                    </a:ext>
                  </a:extLst>
                </p14:cNvPr>
                <p14:cNvContentPartPr/>
                <p14:nvPr/>
              </p14:nvContentPartPr>
              <p14:xfrm>
                <a:off x="319759" y="4643998"/>
                <a:ext cx="184320" cy="9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4B8B76E-B073-4D93-BF66-992226EF13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0759" y="4634998"/>
                  <a:ext cx="20196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61FCCA6-BEC5-466A-8DC5-001D7646B1DE}"/>
              </a:ext>
            </a:extLst>
          </p:cNvPr>
          <p:cNvGrpSpPr/>
          <p:nvPr/>
        </p:nvGrpSpPr>
        <p:grpSpPr>
          <a:xfrm>
            <a:off x="4567759" y="4821838"/>
            <a:ext cx="765360" cy="225000"/>
            <a:chOff x="4567759" y="4821838"/>
            <a:chExt cx="7653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E12613-AAD5-4054-92F0-AB520E3BB2DC}"/>
                    </a:ext>
                  </a:extLst>
                </p14:cNvPr>
                <p14:cNvContentPartPr/>
                <p14:nvPr/>
              </p14:nvContentPartPr>
              <p14:xfrm>
                <a:off x="4567759" y="4823278"/>
                <a:ext cx="316440" cy="22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E12613-AAD5-4054-92F0-AB520E3BB2D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9119" y="4814278"/>
                  <a:ext cx="334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759050-B215-4142-BFE4-B409C48FAF89}"/>
                    </a:ext>
                  </a:extLst>
                </p14:cNvPr>
                <p14:cNvContentPartPr/>
                <p14:nvPr/>
              </p14:nvContentPartPr>
              <p14:xfrm>
                <a:off x="4907959" y="5005078"/>
                <a:ext cx="6840" cy="1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759050-B215-4142-BFE4-B409C48FAF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99319" y="4996078"/>
                  <a:ext cx="2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6907E-1DDC-435A-A0F5-0BC0D292740E}"/>
                    </a:ext>
                  </a:extLst>
                </p14:cNvPr>
                <p14:cNvContentPartPr/>
                <p14:nvPr/>
              </p14:nvContentPartPr>
              <p14:xfrm>
                <a:off x="4990759" y="4821838"/>
                <a:ext cx="157320" cy="204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6907E-1DDC-435A-A0F5-0BC0D292740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81759" y="4813198"/>
                  <a:ext cx="174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657DA1-7DC9-4C01-B326-836E2A11ED86}"/>
                    </a:ext>
                  </a:extLst>
                </p14:cNvPr>
                <p14:cNvContentPartPr/>
                <p14:nvPr/>
              </p14:nvContentPartPr>
              <p14:xfrm>
                <a:off x="5161759" y="4854958"/>
                <a:ext cx="171360" cy="16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657DA1-7DC9-4C01-B326-836E2A11ED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53119" y="4846318"/>
                  <a:ext cx="189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FFC923-880D-45C8-A4E1-D7A09EEA88F2}"/>
              </a:ext>
            </a:extLst>
          </p:cNvPr>
          <p:cNvGrpSpPr/>
          <p:nvPr/>
        </p:nvGrpSpPr>
        <p:grpSpPr>
          <a:xfrm>
            <a:off x="870919" y="4891678"/>
            <a:ext cx="949320" cy="241920"/>
            <a:chOff x="870919" y="4891678"/>
            <a:chExt cx="9493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42A1E3-1BFE-47AF-AD9E-F1570B891B0F}"/>
                    </a:ext>
                  </a:extLst>
                </p14:cNvPr>
                <p14:cNvContentPartPr/>
                <p14:nvPr/>
              </p14:nvContentPartPr>
              <p14:xfrm>
                <a:off x="870919" y="5020198"/>
                <a:ext cx="125280" cy="44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42A1E3-1BFE-47AF-AD9E-F1570B891B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1919" y="5011558"/>
                  <a:ext cx="142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8B5535-66BB-4A19-9E3D-8A5C5F7F9E63}"/>
                    </a:ext>
                  </a:extLst>
                </p14:cNvPr>
                <p14:cNvContentPartPr/>
                <p14:nvPr/>
              </p14:nvContentPartPr>
              <p14:xfrm>
                <a:off x="1076119" y="4926598"/>
                <a:ext cx="242280" cy="20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8B5535-66BB-4A19-9E3D-8A5C5F7F9E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7479" y="4917598"/>
                  <a:ext cx="25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96C525-30A7-4E00-B5D7-C16049574BDC}"/>
                    </a:ext>
                  </a:extLst>
                </p14:cNvPr>
                <p14:cNvContentPartPr/>
                <p14:nvPr/>
              </p14:nvContentPartPr>
              <p14:xfrm>
                <a:off x="1416319" y="5079598"/>
                <a:ext cx="11160" cy="1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96C525-30A7-4E00-B5D7-C16049574B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07319" y="5070598"/>
                  <a:ext cx="28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A496DC-4E0D-4B9A-A204-42EA39B66CCC}"/>
                    </a:ext>
                  </a:extLst>
                </p14:cNvPr>
                <p14:cNvContentPartPr/>
                <p14:nvPr/>
              </p14:nvContentPartPr>
              <p14:xfrm>
                <a:off x="1498399" y="4891678"/>
                <a:ext cx="150120" cy="23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A496DC-4E0D-4B9A-A204-42EA39B66C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89759" y="4882678"/>
                  <a:ext cx="167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190208-031E-49EC-B7A8-CADBE2FA839A}"/>
                    </a:ext>
                  </a:extLst>
                </p14:cNvPr>
                <p14:cNvContentPartPr/>
                <p14:nvPr/>
              </p14:nvContentPartPr>
              <p14:xfrm>
                <a:off x="1676599" y="4955758"/>
                <a:ext cx="143640" cy="16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190208-031E-49EC-B7A8-CADBE2FA839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67959" y="4946758"/>
                  <a:ext cx="161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7403BE3-9117-4BB2-903D-9719486ECDA8}"/>
              </a:ext>
            </a:extLst>
          </p:cNvPr>
          <p:cNvGrpSpPr/>
          <p:nvPr/>
        </p:nvGrpSpPr>
        <p:grpSpPr>
          <a:xfrm>
            <a:off x="5991559" y="2381758"/>
            <a:ext cx="5341680" cy="4150440"/>
            <a:chOff x="5991559" y="2381758"/>
            <a:chExt cx="5341680" cy="41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04C271-6F38-4718-A0B4-C69C4B828F62}"/>
                    </a:ext>
                  </a:extLst>
                </p14:cNvPr>
                <p14:cNvContentPartPr/>
                <p14:nvPr/>
              </p14:nvContentPartPr>
              <p14:xfrm>
                <a:off x="6056719" y="2705038"/>
                <a:ext cx="146880" cy="234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04C271-6F38-4718-A0B4-C69C4B828F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7719" y="2696038"/>
                  <a:ext cx="164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0DABFE-3C20-4C2C-BE1D-AD47DD908093}"/>
                    </a:ext>
                  </a:extLst>
                </p14:cNvPr>
                <p14:cNvContentPartPr/>
                <p14:nvPr/>
              </p14:nvContentPartPr>
              <p14:xfrm>
                <a:off x="6134839" y="2526838"/>
                <a:ext cx="326160" cy="258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0DABFE-3C20-4C2C-BE1D-AD47DD90809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5839" y="2517838"/>
                  <a:ext cx="343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B76082-905B-4BBC-A8ED-C2FACE3F9C83}"/>
                    </a:ext>
                  </a:extLst>
                </p14:cNvPr>
                <p14:cNvContentPartPr/>
                <p14:nvPr/>
              </p14:nvContentPartPr>
              <p14:xfrm>
                <a:off x="6442999" y="2775238"/>
                <a:ext cx="112680" cy="4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B76082-905B-4BBC-A8ED-C2FACE3F9C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34359" y="2766598"/>
                  <a:ext cx="130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C7CA553-3DEB-440C-9147-D146305DEA67}"/>
                    </a:ext>
                  </a:extLst>
                </p14:cNvPr>
                <p14:cNvContentPartPr/>
                <p14:nvPr/>
              </p14:nvContentPartPr>
              <p14:xfrm>
                <a:off x="6732799" y="2680198"/>
                <a:ext cx="239400" cy="239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C7CA553-3DEB-440C-9147-D146305DEA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23799" y="2671198"/>
                  <a:ext cx="257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87FD5E-C027-4C67-A89C-055C5EF56598}"/>
                    </a:ext>
                  </a:extLst>
                </p14:cNvPr>
                <p14:cNvContentPartPr/>
                <p14:nvPr/>
              </p14:nvContentPartPr>
              <p14:xfrm>
                <a:off x="6908479" y="2752558"/>
                <a:ext cx="168480" cy="14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87FD5E-C027-4C67-A89C-055C5EF565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99479" y="2743558"/>
                  <a:ext cx="186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5B2F28-C2FC-4366-A568-B1E7C0C1EB12}"/>
                    </a:ext>
                  </a:extLst>
                </p14:cNvPr>
                <p14:cNvContentPartPr/>
                <p14:nvPr/>
              </p14:nvContentPartPr>
              <p14:xfrm>
                <a:off x="7170559" y="2509918"/>
                <a:ext cx="183240" cy="331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5B2F28-C2FC-4366-A568-B1E7C0C1EB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61559" y="2500918"/>
                  <a:ext cx="200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60B28C-0C98-4A08-B823-A285319D4318}"/>
                    </a:ext>
                  </a:extLst>
                </p14:cNvPr>
                <p14:cNvContentPartPr/>
                <p14:nvPr/>
              </p14:nvContentPartPr>
              <p14:xfrm>
                <a:off x="7306639" y="2721238"/>
                <a:ext cx="156240" cy="120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60B28C-0C98-4A08-B823-A285319D43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7639" y="2712238"/>
                  <a:ext cx="17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AC69AD9-85B8-484E-97BA-A8279B07E07B}"/>
                    </a:ext>
                  </a:extLst>
                </p14:cNvPr>
                <p14:cNvContentPartPr/>
                <p14:nvPr/>
              </p14:nvContentPartPr>
              <p14:xfrm>
                <a:off x="7506799" y="2670838"/>
                <a:ext cx="175320" cy="178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AC69AD9-85B8-484E-97BA-A8279B07E0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97799" y="2661838"/>
                  <a:ext cx="19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61AC9BF-E9B2-439B-A795-0EE327987F44}"/>
                    </a:ext>
                  </a:extLst>
                </p14:cNvPr>
                <p14:cNvContentPartPr/>
                <p14:nvPr/>
              </p14:nvContentPartPr>
              <p14:xfrm>
                <a:off x="7942039" y="2705398"/>
                <a:ext cx="176760" cy="3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61AC9BF-E9B2-439B-A795-0EE327987F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33399" y="2696758"/>
                  <a:ext cx="194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79B3E6-61F5-4587-B3A1-C09EC64FF20B}"/>
                    </a:ext>
                  </a:extLst>
                </p14:cNvPr>
                <p14:cNvContentPartPr/>
                <p14:nvPr/>
              </p14:nvContentPartPr>
              <p14:xfrm>
                <a:off x="7905679" y="2788198"/>
                <a:ext cx="20448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79B3E6-61F5-4587-B3A1-C09EC64FF2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96679" y="2779198"/>
                  <a:ext cx="222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0AC295-8893-433F-B489-E48E6FD2D0EC}"/>
                    </a:ext>
                  </a:extLst>
                </p14:cNvPr>
                <p14:cNvContentPartPr/>
                <p14:nvPr/>
              </p14:nvContentPartPr>
              <p14:xfrm>
                <a:off x="8165239" y="2738518"/>
                <a:ext cx="194400" cy="318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10AC295-8893-433F-B489-E48E6FD2D0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56239" y="2729518"/>
                  <a:ext cx="212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060FECA-E0E4-4389-B40D-FFF41A9EC1CC}"/>
                    </a:ext>
                  </a:extLst>
                </p14:cNvPr>
                <p14:cNvContentPartPr/>
                <p14:nvPr/>
              </p14:nvContentPartPr>
              <p14:xfrm>
                <a:off x="8287279" y="2640238"/>
                <a:ext cx="31644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060FECA-E0E4-4389-B40D-FFF41A9EC1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78639" y="2631238"/>
                  <a:ext cx="334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2B23AD0-BCC4-4107-8A54-A49C788B57A3}"/>
                    </a:ext>
                  </a:extLst>
                </p14:cNvPr>
                <p14:cNvContentPartPr/>
                <p14:nvPr/>
              </p14:nvContentPartPr>
              <p14:xfrm>
                <a:off x="8615959" y="2667238"/>
                <a:ext cx="203040" cy="17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B23AD0-BCC4-4107-8A54-A49C788B57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07319" y="2658598"/>
                  <a:ext cx="220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B951AC-E0CF-4DAA-A7CA-921D5EBA9CFB}"/>
                    </a:ext>
                  </a:extLst>
                </p14:cNvPr>
                <p14:cNvContentPartPr/>
                <p14:nvPr/>
              </p14:nvContentPartPr>
              <p14:xfrm>
                <a:off x="8783359" y="2694958"/>
                <a:ext cx="133200" cy="13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B951AC-E0CF-4DAA-A7CA-921D5EBA9C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74719" y="2686318"/>
                  <a:ext cx="150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501236-902E-4DAB-93B7-FFCCFBEA6C25}"/>
                    </a:ext>
                  </a:extLst>
                </p14:cNvPr>
                <p14:cNvContentPartPr/>
                <p14:nvPr/>
              </p14:nvContentPartPr>
              <p14:xfrm>
                <a:off x="8971999" y="2441878"/>
                <a:ext cx="304920" cy="371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501236-902E-4DAB-93B7-FFCCFBEA6C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3359" y="2432878"/>
                  <a:ext cx="322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3953D3-9799-499C-8434-20D0F85E1136}"/>
                    </a:ext>
                  </a:extLst>
                </p14:cNvPr>
                <p14:cNvContentPartPr/>
                <p14:nvPr/>
              </p14:nvContentPartPr>
              <p14:xfrm>
                <a:off x="9320119" y="2687758"/>
                <a:ext cx="166320" cy="105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3953D3-9799-499C-8434-20D0F85E11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11479" y="2679118"/>
                  <a:ext cx="18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448FAB-F52D-4414-9658-B8EA509019FF}"/>
                    </a:ext>
                  </a:extLst>
                </p14:cNvPr>
                <p14:cNvContentPartPr/>
                <p14:nvPr/>
              </p14:nvContentPartPr>
              <p14:xfrm>
                <a:off x="9573559" y="2381758"/>
                <a:ext cx="275040" cy="425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448FAB-F52D-4414-9658-B8EA509019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64919" y="2372758"/>
                  <a:ext cx="2926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FA85864-84CC-4AB8-92D5-64D95168517D}"/>
                    </a:ext>
                  </a:extLst>
                </p14:cNvPr>
                <p14:cNvContentPartPr/>
                <p14:nvPr/>
              </p14:nvContentPartPr>
              <p14:xfrm>
                <a:off x="9872719" y="2682718"/>
                <a:ext cx="57600" cy="110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FA85864-84CC-4AB8-92D5-64D95168517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63719" y="2674078"/>
                  <a:ext cx="75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FAB3C6-6DDD-43DE-BD09-0EB7ABFB94FF}"/>
                    </a:ext>
                  </a:extLst>
                </p14:cNvPr>
                <p14:cNvContentPartPr/>
                <p14:nvPr/>
              </p14:nvContentPartPr>
              <p14:xfrm>
                <a:off x="10154239" y="2425318"/>
                <a:ext cx="177480" cy="366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FAB3C6-6DDD-43DE-BD09-0EB7ABFB94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45239" y="2416318"/>
                  <a:ext cx="195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C82994-2EFC-4823-A672-FA4F3CF16E90}"/>
                    </a:ext>
                  </a:extLst>
                </p14:cNvPr>
                <p14:cNvContentPartPr/>
                <p14:nvPr/>
              </p14:nvContentPartPr>
              <p14:xfrm>
                <a:off x="10317319" y="2385718"/>
                <a:ext cx="530280" cy="40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C82994-2EFC-4823-A672-FA4F3CF16E9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08319" y="2377078"/>
                  <a:ext cx="5479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525E7C4-4553-41CB-B49C-548802BDC0CC}"/>
                    </a:ext>
                  </a:extLst>
                </p14:cNvPr>
                <p14:cNvContentPartPr/>
                <p14:nvPr/>
              </p14:nvContentPartPr>
              <p14:xfrm>
                <a:off x="10508839" y="2604598"/>
                <a:ext cx="379080" cy="39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525E7C4-4553-41CB-B49C-548802BDC0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00199" y="2595598"/>
                  <a:ext cx="396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75651B-6854-4743-BBD5-5A7D813C1F76}"/>
                    </a:ext>
                  </a:extLst>
                </p14:cNvPr>
                <p14:cNvContentPartPr/>
                <p14:nvPr/>
              </p14:nvContentPartPr>
              <p14:xfrm>
                <a:off x="10929679" y="2656078"/>
                <a:ext cx="60480" cy="101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75651B-6854-4743-BBD5-5A7D813C1F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21039" y="2647438"/>
                  <a:ext cx="78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7A02CE-E2DD-4E40-8F92-330B52101FC2}"/>
                    </a:ext>
                  </a:extLst>
                </p14:cNvPr>
                <p14:cNvContentPartPr/>
                <p14:nvPr/>
              </p14:nvContentPartPr>
              <p14:xfrm>
                <a:off x="10819519" y="2547358"/>
                <a:ext cx="340920" cy="511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7A02CE-E2DD-4E40-8F92-330B52101FC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10879" y="2538718"/>
                  <a:ext cx="3585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407F46-7A4E-44B4-9D88-873458C0842A}"/>
                    </a:ext>
                  </a:extLst>
                </p14:cNvPr>
                <p14:cNvContentPartPr/>
                <p14:nvPr/>
              </p14:nvContentPartPr>
              <p14:xfrm>
                <a:off x="5991559" y="3281758"/>
                <a:ext cx="185400" cy="162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407F46-7A4E-44B4-9D88-873458C084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82919" y="3272758"/>
                  <a:ext cx="203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60B6F8-2460-4B16-ACC1-8D8504C546CE}"/>
                    </a:ext>
                  </a:extLst>
                </p14:cNvPr>
                <p14:cNvContentPartPr/>
                <p14:nvPr/>
              </p14:nvContentPartPr>
              <p14:xfrm>
                <a:off x="6334639" y="2922838"/>
                <a:ext cx="291240" cy="524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60B6F8-2460-4B16-ACC1-8D8504C546C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25999" y="2914198"/>
                  <a:ext cx="308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7A5145-4CD9-4E67-BE10-9DDE99C2460B}"/>
                    </a:ext>
                  </a:extLst>
                </p14:cNvPr>
                <p14:cNvContentPartPr/>
                <p14:nvPr/>
              </p14:nvContentPartPr>
              <p14:xfrm>
                <a:off x="6291439" y="3221278"/>
                <a:ext cx="229680" cy="46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7A5145-4CD9-4E67-BE10-9DDE99C246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82799" y="3212278"/>
                  <a:ext cx="247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F13451-BDFD-4AF5-88D2-4A944173591B}"/>
                    </a:ext>
                  </a:extLst>
                </p14:cNvPr>
                <p14:cNvContentPartPr/>
                <p14:nvPr/>
              </p14:nvContentPartPr>
              <p14:xfrm>
                <a:off x="6766999" y="3179518"/>
                <a:ext cx="238320" cy="184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F13451-BDFD-4AF5-88D2-4A94417359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57999" y="3170878"/>
                  <a:ext cx="25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7847C0-1487-4E3D-B64B-1B103EC66E13}"/>
                    </a:ext>
                  </a:extLst>
                </p14:cNvPr>
                <p14:cNvContentPartPr/>
                <p14:nvPr/>
              </p14:nvContentPartPr>
              <p14:xfrm>
                <a:off x="7280719" y="3166198"/>
                <a:ext cx="248400" cy="179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7847C0-1487-4E3D-B64B-1B103EC66E1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71719" y="3157558"/>
                  <a:ext cx="26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CF5309-FADE-40B7-930E-36640141DF4D}"/>
                    </a:ext>
                  </a:extLst>
                </p14:cNvPr>
                <p14:cNvContentPartPr/>
                <p14:nvPr/>
              </p14:nvContentPartPr>
              <p14:xfrm>
                <a:off x="7495639" y="3151798"/>
                <a:ext cx="294120" cy="199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CF5309-FADE-40B7-930E-36640141DF4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86639" y="3142798"/>
                  <a:ext cx="311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F5BBC6E-E1C1-4AC2-887E-42508DD49F4E}"/>
                    </a:ext>
                  </a:extLst>
                </p14:cNvPr>
                <p14:cNvContentPartPr/>
                <p14:nvPr/>
              </p14:nvContentPartPr>
              <p14:xfrm>
                <a:off x="7689679" y="3141358"/>
                <a:ext cx="232920" cy="240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F5BBC6E-E1C1-4AC2-887E-42508DD49F4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80679" y="3132718"/>
                  <a:ext cx="250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87D907-94F0-4447-8653-48D21F1E1E8D}"/>
                    </a:ext>
                  </a:extLst>
                </p14:cNvPr>
                <p14:cNvContentPartPr/>
                <p14:nvPr/>
              </p14:nvContentPartPr>
              <p14:xfrm>
                <a:off x="7977679" y="3206518"/>
                <a:ext cx="173160" cy="138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87D907-94F0-4447-8653-48D21F1E1E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8679" y="3197518"/>
                  <a:ext cx="190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CD5BC1-7882-47F5-9B7F-C5C989D86112}"/>
                    </a:ext>
                  </a:extLst>
                </p14:cNvPr>
                <p14:cNvContentPartPr/>
                <p14:nvPr/>
              </p14:nvContentPartPr>
              <p14:xfrm>
                <a:off x="8282599" y="3021478"/>
                <a:ext cx="134640" cy="336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CD5BC1-7882-47F5-9B7F-C5C989D861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73599" y="3012838"/>
                  <a:ext cx="152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4D66A9-B629-47D8-9AB2-7ECEFA4D071D}"/>
                    </a:ext>
                  </a:extLst>
                </p14:cNvPr>
                <p14:cNvContentPartPr/>
                <p14:nvPr/>
              </p14:nvContentPartPr>
              <p14:xfrm>
                <a:off x="8456479" y="2988358"/>
                <a:ext cx="181080" cy="361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4D66A9-B629-47D8-9AB2-7ECEFA4D07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47479" y="2979718"/>
                  <a:ext cx="198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BFD91D2-3054-4921-97FE-92D692DF3C35}"/>
                    </a:ext>
                  </a:extLst>
                </p14:cNvPr>
                <p14:cNvContentPartPr/>
                <p14:nvPr/>
              </p14:nvContentPartPr>
              <p14:xfrm>
                <a:off x="8439559" y="3170158"/>
                <a:ext cx="237240" cy="50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FD91D2-3054-4921-97FE-92D692DF3C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30559" y="3161518"/>
                  <a:ext cx="254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806C86-4C70-4597-8463-F5DBC25BCC36}"/>
                    </a:ext>
                  </a:extLst>
                </p14:cNvPr>
                <p14:cNvContentPartPr/>
                <p14:nvPr/>
              </p14:nvContentPartPr>
              <p14:xfrm>
                <a:off x="8875519" y="2989078"/>
                <a:ext cx="199080" cy="307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806C86-4C70-4597-8463-F5DBC25BCC3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66519" y="2980078"/>
                  <a:ext cx="216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DD43CF-A5D0-4B36-8E72-0F99998F4D10}"/>
                    </a:ext>
                  </a:extLst>
                </p14:cNvPr>
                <p14:cNvContentPartPr/>
                <p14:nvPr/>
              </p14:nvContentPartPr>
              <p14:xfrm>
                <a:off x="9067759" y="3000958"/>
                <a:ext cx="339480" cy="25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DD43CF-A5D0-4B36-8E72-0F99998F4D1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58759" y="2992318"/>
                  <a:ext cx="35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298A566-DB95-409E-AE24-1AED029F4BCA}"/>
                    </a:ext>
                  </a:extLst>
                </p14:cNvPr>
                <p14:cNvContentPartPr/>
                <p14:nvPr/>
              </p14:nvContentPartPr>
              <p14:xfrm>
                <a:off x="9080719" y="3140278"/>
                <a:ext cx="240480" cy="46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298A566-DB95-409E-AE24-1AED029F4BC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71719" y="3131278"/>
                  <a:ext cx="258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94C9430-1D30-4B67-8BC8-59147BC36E29}"/>
                    </a:ext>
                  </a:extLst>
                </p14:cNvPr>
                <p14:cNvContentPartPr/>
                <p14:nvPr/>
              </p14:nvContentPartPr>
              <p14:xfrm>
                <a:off x="9541519" y="3070078"/>
                <a:ext cx="262080" cy="197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94C9430-1D30-4B67-8BC8-59147BC36E2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32519" y="3061078"/>
                  <a:ext cx="279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3A2418-AAAC-45FB-ABA7-F55BE999EF98}"/>
                    </a:ext>
                  </a:extLst>
                </p14:cNvPr>
                <p14:cNvContentPartPr/>
                <p14:nvPr/>
              </p14:nvContentPartPr>
              <p14:xfrm>
                <a:off x="9756439" y="3098878"/>
                <a:ext cx="170640" cy="93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3A2418-AAAC-45FB-ABA7-F55BE999EF9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47439" y="3089878"/>
                  <a:ext cx="18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37A35FD-93A9-4A04-8555-E2E166C3AC57}"/>
                    </a:ext>
                  </a:extLst>
                </p14:cNvPr>
                <p14:cNvContentPartPr/>
                <p14:nvPr/>
              </p14:nvContentPartPr>
              <p14:xfrm>
                <a:off x="10007719" y="2905918"/>
                <a:ext cx="203760" cy="27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37A35FD-93A9-4A04-8555-E2E166C3AC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98719" y="2897278"/>
                  <a:ext cx="221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E844DE0-1578-4D75-88BF-8522A08EB8CC}"/>
                    </a:ext>
                  </a:extLst>
                </p14:cNvPr>
                <p14:cNvContentPartPr/>
                <p14:nvPr/>
              </p14:nvContentPartPr>
              <p14:xfrm>
                <a:off x="10176199" y="3075118"/>
                <a:ext cx="177120" cy="128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E844DE0-1578-4D75-88BF-8522A08EB8C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67199" y="3066118"/>
                  <a:ext cx="194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F5FEC5F-61C5-4209-BDF4-084286C373DA}"/>
                    </a:ext>
                  </a:extLst>
                </p14:cNvPr>
                <p14:cNvContentPartPr/>
                <p14:nvPr/>
              </p14:nvContentPartPr>
              <p14:xfrm>
                <a:off x="10433959" y="3022198"/>
                <a:ext cx="128520" cy="154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F5FEC5F-61C5-4209-BDF4-084286C373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24959" y="3013198"/>
                  <a:ext cx="146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B539B0D-F58B-42D4-8117-6CBCEEE06F2E}"/>
                    </a:ext>
                  </a:extLst>
                </p14:cNvPr>
                <p14:cNvContentPartPr/>
                <p14:nvPr/>
              </p14:nvContentPartPr>
              <p14:xfrm>
                <a:off x="10627999" y="2878558"/>
                <a:ext cx="124200" cy="394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B539B0D-F58B-42D4-8117-6CBCEEE06F2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618999" y="2869918"/>
                  <a:ext cx="141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01A5EF0-AE62-4894-8B9E-21564AD8531B}"/>
                    </a:ext>
                  </a:extLst>
                </p14:cNvPr>
                <p14:cNvContentPartPr/>
                <p14:nvPr/>
              </p14:nvContentPartPr>
              <p14:xfrm>
                <a:off x="6052399" y="3714478"/>
                <a:ext cx="184320" cy="164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01A5EF0-AE62-4894-8B9E-21564AD853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43399" y="3705478"/>
                  <a:ext cx="201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BF8BB56-F1E9-42FA-822E-3C9459340E58}"/>
                    </a:ext>
                  </a:extLst>
                </p14:cNvPr>
                <p14:cNvContentPartPr/>
                <p14:nvPr/>
              </p14:nvContentPartPr>
              <p14:xfrm>
                <a:off x="6336799" y="3632398"/>
                <a:ext cx="182160" cy="231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BF8BB56-F1E9-42FA-822E-3C9459340E5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27799" y="3623758"/>
                  <a:ext cx="199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554FB2-BC4D-403C-BD3D-2E77658123C8}"/>
                    </a:ext>
                  </a:extLst>
                </p14:cNvPr>
                <p14:cNvContentPartPr/>
                <p14:nvPr/>
              </p14:nvContentPartPr>
              <p14:xfrm>
                <a:off x="6790399" y="3628078"/>
                <a:ext cx="280800" cy="19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554FB2-BC4D-403C-BD3D-2E77658123C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81399" y="3619078"/>
                  <a:ext cx="298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AABB7D3-D3A1-4987-9D8F-078CA763A391}"/>
                    </a:ext>
                  </a:extLst>
                </p14:cNvPr>
                <p14:cNvContentPartPr/>
                <p14:nvPr/>
              </p14:nvContentPartPr>
              <p14:xfrm>
                <a:off x="7105039" y="3655078"/>
                <a:ext cx="174960" cy="16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AABB7D3-D3A1-4987-9D8F-078CA763A3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96399" y="3646078"/>
                  <a:ext cx="192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34534C-2B25-4CB8-A70E-BC1D570C5E50}"/>
                    </a:ext>
                  </a:extLst>
                </p14:cNvPr>
                <p14:cNvContentPartPr/>
                <p14:nvPr/>
              </p14:nvContentPartPr>
              <p14:xfrm>
                <a:off x="7036639" y="3654718"/>
                <a:ext cx="263880" cy="165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34534C-2B25-4CB8-A70E-BC1D570C5E5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27999" y="3646078"/>
                  <a:ext cx="281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48D83FF-C922-4BD5-906D-E4B0F79B3A22}"/>
                    </a:ext>
                  </a:extLst>
                </p14:cNvPr>
                <p14:cNvContentPartPr/>
                <p14:nvPr/>
              </p14:nvContentPartPr>
              <p14:xfrm>
                <a:off x="7326439" y="3492358"/>
                <a:ext cx="374760" cy="361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48D83FF-C922-4BD5-906D-E4B0F79B3A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17799" y="3483358"/>
                  <a:ext cx="392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577DB99-D74F-4822-AC82-FFE777B88E56}"/>
                    </a:ext>
                  </a:extLst>
                </p14:cNvPr>
                <p14:cNvContentPartPr/>
                <p14:nvPr/>
              </p14:nvContentPartPr>
              <p14:xfrm>
                <a:off x="7677439" y="3642478"/>
                <a:ext cx="327600" cy="15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577DB99-D74F-4822-AC82-FFE777B88E5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68799" y="3633478"/>
                  <a:ext cx="34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A4C57E-2091-48F1-98D6-2D3DB7F2B5A7}"/>
                    </a:ext>
                  </a:extLst>
                </p14:cNvPr>
                <p14:cNvContentPartPr/>
                <p14:nvPr/>
              </p14:nvContentPartPr>
              <p14:xfrm>
                <a:off x="8052199" y="3658678"/>
                <a:ext cx="341640" cy="94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A4C57E-2091-48F1-98D6-2D3DB7F2B5A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43559" y="3649678"/>
                  <a:ext cx="359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5AD9DF-2CFA-4694-AA8D-915A422A9714}"/>
                    </a:ext>
                  </a:extLst>
                </p14:cNvPr>
                <p14:cNvContentPartPr/>
                <p14:nvPr/>
              </p14:nvContentPartPr>
              <p14:xfrm>
                <a:off x="8512639" y="3599278"/>
                <a:ext cx="188640" cy="149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5AD9DF-2CFA-4694-AA8D-915A422A97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03999" y="3590278"/>
                  <a:ext cx="206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4E0E6A8-28A1-43B7-9313-86ABFE2E309A}"/>
                    </a:ext>
                  </a:extLst>
                </p14:cNvPr>
                <p14:cNvContentPartPr/>
                <p14:nvPr/>
              </p14:nvContentPartPr>
              <p14:xfrm>
                <a:off x="8886319" y="3585958"/>
                <a:ext cx="156960" cy="121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4E0E6A8-28A1-43B7-9313-86ABFE2E30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77679" y="3576958"/>
                  <a:ext cx="17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9C612A-1B9E-49AD-8F0D-46428215BD15}"/>
                    </a:ext>
                  </a:extLst>
                </p14:cNvPr>
                <p14:cNvContentPartPr/>
                <p14:nvPr/>
              </p14:nvContentPartPr>
              <p14:xfrm>
                <a:off x="9159559" y="3562918"/>
                <a:ext cx="208800" cy="178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9C612A-1B9E-49AD-8F0D-46428215BD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50559" y="3554278"/>
                  <a:ext cx="226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901285-DC84-40BF-B686-306E2EAC9CBF}"/>
                    </a:ext>
                  </a:extLst>
                </p14:cNvPr>
                <p14:cNvContentPartPr/>
                <p14:nvPr/>
              </p14:nvContentPartPr>
              <p14:xfrm>
                <a:off x="9558079" y="3516838"/>
                <a:ext cx="339840" cy="14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901285-DC84-40BF-B686-306E2EAC9CB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9079" y="3508198"/>
                  <a:ext cx="35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C798CB-7123-4ACE-A533-4950AF505336}"/>
                    </a:ext>
                  </a:extLst>
                </p14:cNvPr>
                <p14:cNvContentPartPr/>
                <p14:nvPr/>
              </p14:nvContentPartPr>
              <p14:xfrm>
                <a:off x="9992959" y="3511438"/>
                <a:ext cx="110880" cy="119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C798CB-7123-4ACE-A533-4950AF5053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84319" y="3502798"/>
                  <a:ext cx="128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9519A15-FF1D-4681-ACA6-98B483C6CFFC}"/>
                    </a:ext>
                  </a:extLst>
                </p14:cNvPr>
                <p14:cNvContentPartPr/>
                <p14:nvPr/>
              </p14:nvContentPartPr>
              <p14:xfrm>
                <a:off x="10214359" y="3492718"/>
                <a:ext cx="170640" cy="149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9519A15-FF1D-4681-ACA6-98B483C6CFF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05359" y="3484078"/>
                  <a:ext cx="188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B3DA29-59C6-4B73-BABB-7C76E915B359}"/>
                    </a:ext>
                  </a:extLst>
                </p14:cNvPr>
                <p14:cNvContentPartPr/>
                <p14:nvPr/>
              </p14:nvContentPartPr>
              <p14:xfrm>
                <a:off x="10417039" y="3484078"/>
                <a:ext cx="175680" cy="160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B3DA29-59C6-4B73-BABB-7C76E915B3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408399" y="3475078"/>
                  <a:ext cx="193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C5B4CD-0D6E-449D-9056-E8DEE0C0B748}"/>
                    </a:ext>
                  </a:extLst>
                </p14:cNvPr>
                <p14:cNvContentPartPr/>
                <p14:nvPr/>
              </p14:nvContentPartPr>
              <p14:xfrm>
                <a:off x="6310879" y="4100038"/>
                <a:ext cx="227880" cy="198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C5B4CD-0D6E-449D-9056-E8DEE0C0B7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02239" y="4091398"/>
                  <a:ext cx="245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CDAD38-FDCF-4EBB-AC3D-539FFAEE1519}"/>
                    </a:ext>
                  </a:extLst>
                </p14:cNvPr>
                <p14:cNvContentPartPr/>
                <p14:nvPr/>
              </p14:nvContentPartPr>
              <p14:xfrm>
                <a:off x="6604639" y="4128838"/>
                <a:ext cx="220320" cy="139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CDAD38-FDCF-4EBB-AC3D-539FFAEE151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5639" y="4119838"/>
                  <a:ext cx="237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0787FAA-187D-40E7-8F40-C147B43A4CD2}"/>
                    </a:ext>
                  </a:extLst>
                </p14:cNvPr>
                <p14:cNvContentPartPr/>
                <p14:nvPr/>
              </p14:nvContentPartPr>
              <p14:xfrm>
                <a:off x="6606799" y="4116598"/>
                <a:ext cx="170280" cy="143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0787FAA-187D-40E7-8F40-C147B43A4C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7799" y="4107598"/>
                  <a:ext cx="187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2778B07-D88F-4333-822F-2602E5E17D91}"/>
                    </a:ext>
                  </a:extLst>
                </p14:cNvPr>
                <p14:cNvContentPartPr/>
                <p14:nvPr/>
              </p14:nvContentPartPr>
              <p14:xfrm>
                <a:off x="7007119" y="3927238"/>
                <a:ext cx="143280" cy="345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2778B07-D88F-4333-822F-2602E5E17D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98119" y="3918238"/>
                  <a:ext cx="160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C1AF9AD-5320-4701-BEC9-CD50D9F3B3FD}"/>
                    </a:ext>
                  </a:extLst>
                </p14:cNvPr>
                <p14:cNvContentPartPr/>
                <p14:nvPr/>
              </p14:nvContentPartPr>
              <p14:xfrm>
                <a:off x="6832879" y="4057198"/>
                <a:ext cx="395280" cy="97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C1AF9AD-5320-4701-BEC9-CD50D9F3B3F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23879" y="4048558"/>
                  <a:ext cx="412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D906C9-74C2-4358-B74D-24493ED761DE}"/>
                    </a:ext>
                  </a:extLst>
                </p14:cNvPr>
                <p14:cNvContentPartPr/>
                <p14:nvPr/>
              </p14:nvContentPartPr>
              <p14:xfrm>
                <a:off x="7193599" y="4062238"/>
                <a:ext cx="382320" cy="196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D906C9-74C2-4358-B74D-24493ED761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84959" y="4053598"/>
                  <a:ext cx="399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BE6C48-A44B-4628-A9CD-082E9DC33D76}"/>
                    </a:ext>
                  </a:extLst>
                </p14:cNvPr>
                <p14:cNvContentPartPr/>
                <p14:nvPr/>
              </p14:nvContentPartPr>
              <p14:xfrm>
                <a:off x="7655119" y="4079518"/>
                <a:ext cx="288720" cy="11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BE6C48-A44B-4628-A9CD-082E9DC33D7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46479" y="4070878"/>
                  <a:ext cx="30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4D459B1-7C35-4C9B-ADE7-737560D02B48}"/>
                    </a:ext>
                  </a:extLst>
                </p14:cNvPr>
                <p14:cNvContentPartPr/>
                <p14:nvPr/>
              </p14:nvContentPartPr>
              <p14:xfrm>
                <a:off x="8093959" y="4016518"/>
                <a:ext cx="199080" cy="192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4D459B1-7C35-4C9B-ADE7-737560D02B4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84959" y="4007518"/>
                  <a:ext cx="216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41D3E7F-1A9B-4764-A329-12DBAE924946}"/>
                    </a:ext>
                  </a:extLst>
                </p14:cNvPr>
                <p14:cNvContentPartPr/>
                <p14:nvPr/>
              </p14:nvContentPartPr>
              <p14:xfrm>
                <a:off x="8634679" y="3863518"/>
                <a:ext cx="207720" cy="333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41D3E7F-1A9B-4764-A329-12DBAE9249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25679" y="3854518"/>
                  <a:ext cx="225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3069AF0-E6D7-4C39-B765-94623DE7F1C6}"/>
                    </a:ext>
                  </a:extLst>
                </p14:cNvPr>
                <p14:cNvContentPartPr/>
                <p14:nvPr/>
              </p14:nvContentPartPr>
              <p14:xfrm>
                <a:off x="8538919" y="3993478"/>
                <a:ext cx="348480" cy="89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3069AF0-E6D7-4C39-B765-94623DE7F1C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29919" y="3984838"/>
                  <a:ext cx="366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9667CC8-9B7D-4F90-8F64-7F62CB51FAA8}"/>
                    </a:ext>
                  </a:extLst>
                </p14:cNvPr>
                <p14:cNvContentPartPr/>
                <p14:nvPr/>
              </p14:nvContentPartPr>
              <p14:xfrm>
                <a:off x="8870119" y="3805198"/>
                <a:ext cx="238680" cy="36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9667CC8-9B7D-4F90-8F64-7F62CB51FAA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61119" y="3796558"/>
                  <a:ext cx="256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887918-E0A0-48A2-B038-8DB6E12EC1AF}"/>
                    </a:ext>
                  </a:extLst>
                </p14:cNvPr>
                <p14:cNvContentPartPr/>
                <p14:nvPr/>
              </p14:nvContentPartPr>
              <p14:xfrm>
                <a:off x="9130399" y="4029478"/>
                <a:ext cx="164880" cy="133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887918-E0A0-48A2-B038-8DB6E12EC1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21399" y="4020478"/>
                  <a:ext cx="182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F045F0-37D3-448A-BCA6-37D7662B3364}"/>
                    </a:ext>
                  </a:extLst>
                </p14:cNvPr>
                <p14:cNvContentPartPr/>
                <p14:nvPr/>
              </p14:nvContentPartPr>
              <p14:xfrm>
                <a:off x="9300319" y="4021918"/>
                <a:ext cx="185760" cy="113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F045F0-37D3-448A-BCA6-37D7662B336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91679" y="4012918"/>
                  <a:ext cx="203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951D859-09AF-4B51-AFF5-A73BFA1ACCC7}"/>
                    </a:ext>
                  </a:extLst>
                </p14:cNvPr>
                <p14:cNvContentPartPr/>
                <p14:nvPr/>
              </p14:nvContentPartPr>
              <p14:xfrm>
                <a:off x="9684079" y="3874318"/>
                <a:ext cx="343080" cy="283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951D859-09AF-4B51-AFF5-A73BFA1ACCC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675079" y="3865678"/>
                  <a:ext cx="360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2AA18EF-D70D-4735-8CF1-B4A41A04D7E8}"/>
                    </a:ext>
                  </a:extLst>
                </p14:cNvPr>
                <p14:cNvContentPartPr/>
                <p14:nvPr/>
              </p14:nvContentPartPr>
              <p14:xfrm>
                <a:off x="9674719" y="3995998"/>
                <a:ext cx="278280" cy="63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2AA18EF-D70D-4735-8CF1-B4A41A04D7E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66079" y="3987358"/>
                  <a:ext cx="295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36710F-D9A0-47A7-BD21-FA00BF7CB560}"/>
                    </a:ext>
                  </a:extLst>
                </p14:cNvPr>
                <p14:cNvContentPartPr/>
                <p14:nvPr/>
              </p14:nvContentPartPr>
              <p14:xfrm>
                <a:off x="10120399" y="3941998"/>
                <a:ext cx="135000" cy="3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36710F-D9A0-47A7-BD21-FA00BF7CB56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11759" y="3932998"/>
                  <a:ext cx="152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5966169-E515-4CAD-A7F0-B682EE6FD93D}"/>
                    </a:ext>
                  </a:extLst>
                </p14:cNvPr>
                <p14:cNvContentPartPr/>
                <p14:nvPr/>
              </p14:nvContentPartPr>
              <p14:xfrm>
                <a:off x="10154239" y="4032358"/>
                <a:ext cx="166320" cy="17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5966169-E515-4CAD-A7F0-B682EE6FD9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45599" y="4023718"/>
                  <a:ext cx="18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EC02DBE-1DEF-4DA3-A44A-1BB35B7B5457}"/>
                    </a:ext>
                  </a:extLst>
                </p14:cNvPr>
                <p14:cNvContentPartPr/>
                <p14:nvPr/>
              </p14:nvContentPartPr>
              <p14:xfrm>
                <a:off x="10464199" y="3866758"/>
                <a:ext cx="252720" cy="225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EC02DBE-1DEF-4DA3-A44A-1BB35B7B54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55559" y="3857758"/>
                  <a:ext cx="270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7CC188-0A55-4672-99CB-D3BB5085E81F}"/>
                    </a:ext>
                  </a:extLst>
                </p14:cNvPr>
                <p14:cNvContentPartPr/>
                <p14:nvPr/>
              </p14:nvContentPartPr>
              <p14:xfrm>
                <a:off x="10786039" y="4022998"/>
                <a:ext cx="21600" cy="39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7CC188-0A55-4672-99CB-D3BB5085E81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77039" y="4014358"/>
                  <a:ext cx="3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BD7A793-60BE-489F-89C3-EF1EE8CB676A}"/>
                    </a:ext>
                  </a:extLst>
                </p14:cNvPr>
                <p14:cNvContentPartPr/>
                <p14:nvPr/>
              </p14:nvContentPartPr>
              <p14:xfrm>
                <a:off x="10864159" y="3856318"/>
                <a:ext cx="209520" cy="20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BD7A793-60BE-489F-89C3-EF1EE8CB676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55519" y="3847678"/>
                  <a:ext cx="227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FF8643-8144-4324-8B7A-B0613B5ADF12}"/>
                    </a:ext>
                  </a:extLst>
                </p14:cNvPr>
                <p14:cNvContentPartPr/>
                <p14:nvPr/>
              </p14:nvContentPartPr>
              <p14:xfrm>
                <a:off x="11092039" y="3900958"/>
                <a:ext cx="230040" cy="170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FF8643-8144-4324-8B7A-B0613B5ADF1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83399" y="3891958"/>
                  <a:ext cx="24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CD15849-2ACB-49BF-BE63-8145AED0D810}"/>
                    </a:ext>
                  </a:extLst>
                </p14:cNvPr>
                <p14:cNvContentPartPr/>
                <p14:nvPr/>
              </p14:nvContentPartPr>
              <p14:xfrm>
                <a:off x="6312319" y="4624918"/>
                <a:ext cx="146880" cy="2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CD15849-2ACB-49BF-BE63-8145AED0D81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03679" y="4615918"/>
                  <a:ext cx="164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58E59C-5AFC-4869-8FE3-886847C95B00}"/>
                    </a:ext>
                  </a:extLst>
                </p14:cNvPr>
                <p14:cNvContentPartPr/>
                <p14:nvPr/>
              </p14:nvContentPartPr>
              <p14:xfrm>
                <a:off x="6266959" y="4741198"/>
                <a:ext cx="150840" cy="24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58E59C-5AFC-4869-8FE3-886847C95B0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258319" y="4732198"/>
                  <a:ext cx="168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7E5632B-9990-4B93-B823-96A441B539B6}"/>
                    </a:ext>
                  </a:extLst>
                </p14:cNvPr>
                <p14:cNvContentPartPr/>
                <p14:nvPr/>
              </p14:nvContentPartPr>
              <p14:xfrm>
                <a:off x="6695359" y="4609798"/>
                <a:ext cx="205200" cy="177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7E5632B-9990-4B93-B823-96A441B539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86719" y="4600798"/>
                  <a:ext cx="222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829F8E4-AEB3-4A1B-A721-DCD995762E1C}"/>
                    </a:ext>
                  </a:extLst>
                </p14:cNvPr>
                <p14:cNvContentPartPr/>
                <p14:nvPr/>
              </p14:nvContentPartPr>
              <p14:xfrm>
                <a:off x="6918919" y="4580278"/>
                <a:ext cx="244440" cy="214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829F8E4-AEB3-4A1B-A721-DCD995762E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10279" y="4571638"/>
                  <a:ext cx="262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51FA7A-96D0-45FC-9B4D-2A1679ADFF5D}"/>
                    </a:ext>
                  </a:extLst>
                </p14:cNvPr>
                <p14:cNvContentPartPr/>
                <p14:nvPr/>
              </p14:nvContentPartPr>
              <p14:xfrm>
                <a:off x="7227079" y="4574518"/>
                <a:ext cx="183240" cy="176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51FA7A-96D0-45FC-9B4D-2A1679ADFF5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18079" y="4565878"/>
                  <a:ext cx="200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808FFE-934D-4C47-ACA1-A61C80DC8D9E}"/>
                    </a:ext>
                  </a:extLst>
                </p14:cNvPr>
                <p14:cNvContentPartPr/>
                <p14:nvPr/>
              </p14:nvContentPartPr>
              <p14:xfrm>
                <a:off x="7432999" y="4604758"/>
                <a:ext cx="173880" cy="147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808FFE-934D-4C47-ACA1-A61C80DC8D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23999" y="4596118"/>
                  <a:ext cx="191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7A9BCCF-4895-4C96-B0EC-E5846991D7B4}"/>
                    </a:ext>
                  </a:extLst>
                </p14:cNvPr>
                <p14:cNvContentPartPr/>
                <p14:nvPr/>
              </p14:nvContentPartPr>
              <p14:xfrm>
                <a:off x="7930519" y="4547158"/>
                <a:ext cx="262440" cy="200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7A9BCCF-4895-4C96-B0EC-E5846991D7B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21879" y="4538158"/>
                  <a:ext cx="280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B1C0AA7-7A23-4739-93FD-2C271AB85407}"/>
                    </a:ext>
                  </a:extLst>
                </p14:cNvPr>
                <p14:cNvContentPartPr/>
                <p14:nvPr/>
              </p14:nvContentPartPr>
              <p14:xfrm>
                <a:off x="8227159" y="4594318"/>
                <a:ext cx="61200" cy="118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B1C0AA7-7A23-4739-93FD-2C271AB8540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18519" y="4585678"/>
                  <a:ext cx="78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F3F6863-E28B-466E-8E40-1D6DD82E3C7E}"/>
                    </a:ext>
                  </a:extLst>
                </p14:cNvPr>
                <p14:cNvContentPartPr/>
                <p14:nvPr/>
              </p14:nvContentPartPr>
              <p14:xfrm>
                <a:off x="8386639" y="4484518"/>
                <a:ext cx="11880" cy="13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F3F6863-E28B-466E-8E40-1D6DD82E3C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77639" y="4475878"/>
                  <a:ext cx="29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38D83AE-7994-4149-A064-BB932FF0A99C}"/>
                    </a:ext>
                  </a:extLst>
                </p14:cNvPr>
                <p14:cNvContentPartPr/>
                <p14:nvPr/>
              </p14:nvContentPartPr>
              <p14:xfrm>
                <a:off x="8216359" y="4574518"/>
                <a:ext cx="327240" cy="505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8D83AE-7994-4149-A064-BB932FF0A99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207719" y="4565878"/>
                  <a:ext cx="3448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194E434-848C-4DCB-B20D-338108C620E7}"/>
                    </a:ext>
                  </a:extLst>
                </p14:cNvPr>
                <p14:cNvContentPartPr/>
                <p14:nvPr/>
              </p14:nvContentPartPr>
              <p14:xfrm>
                <a:off x="8623879" y="4360678"/>
                <a:ext cx="210600" cy="336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194E434-848C-4DCB-B20D-338108C620E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15239" y="4352038"/>
                  <a:ext cx="228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7FE4691-134C-4708-9319-5D05922207F1}"/>
                    </a:ext>
                  </a:extLst>
                </p14:cNvPr>
                <p14:cNvContentPartPr/>
                <p14:nvPr/>
              </p14:nvContentPartPr>
              <p14:xfrm>
                <a:off x="8989639" y="4314958"/>
                <a:ext cx="217080" cy="360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7FE4691-134C-4708-9319-5D05922207F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80999" y="4305958"/>
                  <a:ext cx="234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8443EF-5C61-4213-892E-6E5DC77235FD}"/>
                    </a:ext>
                  </a:extLst>
                </p14:cNvPr>
                <p14:cNvContentPartPr/>
                <p14:nvPr/>
              </p14:nvContentPartPr>
              <p14:xfrm>
                <a:off x="8878759" y="4494238"/>
                <a:ext cx="350640" cy="64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8443EF-5C61-4213-892E-6E5DC77235F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70119" y="4485238"/>
                  <a:ext cx="36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C1C5CF-F7DB-4F94-940E-0264EFC81844}"/>
                    </a:ext>
                  </a:extLst>
                </p14:cNvPr>
                <p14:cNvContentPartPr/>
                <p14:nvPr/>
              </p14:nvContentPartPr>
              <p14:xfrm>
                <a:off x="9359359" y="4529878"/>
                <a:ext cx="137880" cy="145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C1C5CF-F7DB-4F94-940E-0264EFC8184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50719" y="4520878"/>
                  <a:ext cx="15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A1CF7EA-6E85-4DAF-9997-F8B5DEB1B341}"/>
                    </a:ext>
                  </a:extLst>
                </p14:cNvPr>
                <p14:cNvContentPartPr/>
                <p14:nvPr/>
              </p14:nvContentPartPr>
              <p14:xfrm>
                <a:off x="9617479" y="4209838"/>
                <a:ext cx="331920" cy="478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A1CF7EA-6E85-4DAF-9997-F8B5DEB1B34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08479" y="4200838"/>
                  <a:ext cx="349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99A44D-BB9B-438D-BCAE-68D82B466E02}"/>
                    </a:ext>
                  </a:extLst>
                </p14:cNvPr>
                <p14:cNvContentPartPr/>
                <p14:nvPr/>
              </p14:nvContentPartPr>
              <p14:xfrm>
                <a:off x="9626839" y="4509358"/>
                <a:ext cx="235080" cy="47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99A44D-BB9B-438D-BCAE-68D82B466E0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618199" y="4500718"/>
                  <a:ext cx="252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4D451B-2CBF-4035-85B8-DD6F5DFDD46F}"/>
                    </a:ext>
                  </a:extLst>
                </p14:cNvPr>
                <p14:cNvContentPartPr/>
                <p14:nvPr/>
              </p14:nvContentPartPr>
              <p14:xfrm>
                <a:off x="10081519" y="4398118"/>
                <a:ext cx="361080" cy="227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4D451B-2CBF-4035-85B8-DD6F5DFDD46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72519" y="4389118"/>
                  <a:ext cx="378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1F99031-928B-4057-A7FB-73E73154494A}"/>
                    </a:ext>
                  </a:extLst>
                </p14:cNvPr>
                <p14:cNvContentPartPr/>
                <p14:nvPr/>
              </p14:nvContentPartPr>
              <p14:xfrm>
                <a:off x="10453759" y="4560478"/>
                <a:ext cx="6480" cy="34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1F99031-928B-4057-A7FB-73E73154494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44759" y="4551478"/>
                  <a:ext cx="24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714E61C-43DA-4004-A285-F096EA419716}"/>
                    </a:ext>
                  </a:extLst>
                </p14:cNvPr>
                <p14:cNvContentPartPr/>
                <p14:nvPr/>
              </p14:nvContentPartPr>
              <p14:xfrm>
                <a:off x="10642399" y="4319998"/>
                <a:ext cx="191520" cy="284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14E61C-43DA-4004-A285-F096EA4197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633759" y="4311358"/>
                  <a:ext cx="209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4BD936C-3B14-4510-AB6A-6983B494F7FF}"/>
                    </a:ext>
                  </a:extLst>
                </p14:cNvPr>
                <p14:cNvContentPartPr/>
                <p14:nvPr/>
              </p14:nvContentPartPr>
              <p14:xfrm>
                <a:off x="10876399" y="4435918"/>
                <a:ext cx="195840" cy="172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4BD936C-3B14-4510-AB6A-6983B494F7F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67399" y="4427278"/>
                  <a:ext cx="21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0AA29BE-EC49-48C1-AFF2-0A9F95F96539}"/>
                    </a:ext>
                  </a:extLst>
                </p14:cNvPr>
                <p14:cNvContentPartPr/>
                <p14:nvPr/>
              </p14:nvContentPartPr>
              <p14:xfrm>
                <a:off x="6193879" y="5231518"/>
                <a:ext cx="403560" cy="71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0AA29BE-EC49-48C1-AFF2-0A9F95F9653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184879" y="5222518"/>
                  <a:ext cx="421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E5C8E45-C170-4A0D-91D3-B45102257951}"/>
                    </a:ext>
                  </a:extLst>
                </p14:cNvPr>
                <p14:cNvContentPartPr/>
                <p14:nvPr/>
              </p14:nvContentPartPr>
              <p14:xfrm>
                <a:off x="6314839" y="5097598"/>
                <a:ext cx="166680" cy="292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E5C8E45-C170-4A0D-91D3-B451022579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06199" y="5088598"/>
                  <a:ext cx="184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72C155A-0D3A-4360-84A8-138B21AC4C07}"/>
                    </a:ext>
                  </a:extLst>
                </p14:cNvPr>
                <p14:cNvContentPartPr/>
                <p14:nvPr/>
              </p14:nvContentPartPr>
              <p14:xfrm>
                <a:off x="6916039" y="5095798"/>
                <a:ext cx="219240" cy="20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72C155A-0D3A-4360-84A8-138B21AC4C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07399" y="5086798"/>
                  <a:ext cx="236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6B7F920-AE4A-4424-B2A4-F8C8DBD36419}"/>
                    </a:ext>
                  </a:extLst>
                </p14:cNvPr>
                <p14:cNvContentPartPr/>
                <p14:nvPr/>
              </p14:nvContentPartPr>
              <p14:xfrm>
                <a:off x="7150759" y="5112358"/>
                <a:ext cx="243720" cy="189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6B7F920-AE4A-4424-B2A4-F8C8DBD364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42119" y="5103358"/>
                  <a:ext cx="261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8C6E674-51F4-4133-A89D-7FB684FFD53B}"/>
                    </a:ext>
                  </a:extLst>
                </p14:cNvPr>
                <p14:cNvContentPartPr/>
                <p14:nvPr/>
              </p14:nvContentPartPr>
              <p14:xfrm>
                <a:off x="7330399" y="5086438"/>
                <a:ext cx="229680" cy="194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8C6E674-51F4-4133-A89D-7FB684FFD5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1759" y="5077438"/>
                  <a:ext cx="247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B457450-FEEB-4B6C-9386-F1984459EC57}"/>
                    </a:ext>
                  </a:extLst>
                </p14:cNvPr>
                <p14:cNvContentPartPr/>
                <p14:nvPr/>
              </p14:nvContentPartPr>
              <p14:xfrm>
                <a:off x="7549639" y="5062318"/>
                <a:ext cx="231840" cy="168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B457450-FEEB-4B6C-9386-F1984459EC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40999" y="5053678"/>
                  <a:ext cx="24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BDB5F4-906B-4F82-B17A-7DE12C39D22F}"/>
                    </a:ext>
                  </a:extLst>
                </p14:cNvPr>
                <p14:cNvContentPartPr/>
                <p14:nvPr/>
              </p14:nvContentPartPr>
              <p14:xfrm>
                <a:off x="7989559" y="4807438"/>
                <a:ext cx="283320" cy="416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BDB5F4-906B-4F82-B17A-7DE12C39D22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80919" y="4798438"/>
                  <a:ext cx="300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A74E96B-D7D8-49F0-AB27-79AF4F0C8205}"/>
                    </a:ext>
                  </a:extLst>
                </p14:cNvPr>
                <p14:cNvContentPartPr/>
                <p14:nvPr/>
              </p14:nvContentPartPr>
              <p14:xfrm>
                <a:off x="8161639" y="5006518"/>
                <a:ext cx="237960" cy="190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A74E96B-D7D8-49F0-AB27-79AF4F0C820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52999" y="4997518"/>
                  <a:ext cx="255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A2E1218-BD5E-4AF2-B658-0E0AABC1622B}"/>
                    </a:ext>
                  </a:extLst>
                </p14:cNvPr>
                <p14:cNvContentPartPr/>
                <p14:nvPr/>
              </p14:nvContentPartPr>
              <p14:xfrm>
                <a:off x="8488159" y="4693678"/>
                <a:ext cx="452160" cy="500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A2E1218-BD5E-4AF2-B658-0E0AABC1622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479519" y="4685038"/>
                  <a:ext cx="4698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EFBB44C-38E1-413D-9913-28869D024D12}"/>
                    </a:ext>
                  </a:extLst>
                </p14:cNvPr>
                <p14:cNvContentPartPr/>
                <p14:nvPr/>
              </p14:nvContentPartPr>
              <p14:xfrm>
                <a:off x="8497519" y="4980238"/>
                <a:ext cx="315360" cy="87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EFBB44C-38E1-413D-9913-28869D024D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88519" y="4971238"/>
                  <a:ext cx="333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1F8737-7E1B-4901-B88A-984653F12C16}"/>
                    </a:ext>
                  </a:extLst>
                </p14:cNvPr>
                <p14:cNvContentPartPr/>
                <p14:nvPr/>
              </p14:nvContentPartPr>
              <p14:xfrm>
                <a:off x="8827639" y="4717438"/>
                <a:ext cx="343080" cy="446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1F8737-7E1B-4901-B88A-984653F12C1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18639" y="4708438"/>
                  <a:ext cx="3607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70CBEB4-D72F-433A-A919-98BF7E4501D9}"/>
                    </a:ext>
                  </a:extLst>
                </p14:cNvPr>
                <p14:cNvContentPartPr/>
                <p14:nvPr/>
              </p14:nvContentPartPr>
              <p14:xfrm>
                <a:off x="8790919" y="4925878"/>
                <a:ext cx="383760" cy="91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70CBEB4-D72F-433A-A919-98BF7E4501D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81919" y="4917238"/>
                  <a:ext cx="401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7C10FF2-1902-4554-8485-0E8CD70BD91E}"/>
                    </a:ext>
                  </a:extLst>
                </p14:cNvPr>
                <p14:cNvContentPartPr/>
                <p14:nvPr/>
              </p14:nvContentPartPr>
              <p14:xfrm>
                <a:off x="9322999" y="4975558"/>
                <a:ext cx="162360" cy="150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7C10FF2-1902-4554-8485-0E8CD70BD91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313999" y="4966918"/>
                  <a:ext cx="180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C74B216-890E-4C31-BE5A-41C63569A8F3}"/>
                    </a:ext>
                  </a:extLst>
                </p14:cNvPr>
                <p14:cNvContentPartPr/>
                <p14:nvPr/>
              </p14:nvContentPartPr>
              <p14:xfrm>
                <a:off x="9622519" y="4666318"/>
                <a:ext cx="388800" cy="466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C74B216-890E-4C31-BE5A-41C63569A8F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13519" y="4657318"/>
                  <a:ext cx="4064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0B15E1-B2DB-413E-B510-D51B7FF94423}"/>
                    </a:ext>
                  </a:extLst>
                </p14:cNvPr>
                <p14:cNvContentPartPr/>
                <p14:nvPr/>
              </p14:nvContentPartPr>
              <p14:xfrm>
                <a:off x="9594439" y="4963678"/>
                <a:ext cx="255600" cy="59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0B15E1-B2DB-413E-B510-D51B7FF944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85439" y="4954678"/>
                  <a:ext cx="273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8744808-8C51-42DB-91F0-8507A7F338D5}"/>
                    </a:ext>
                  </a:extLst>
                </p14:cNvPr>
                <p14:cNvContentPartPr/>
                <p14:nvPr/>
              </p14:nvContentPartPr>
              <p14:xfrm>
                <a:off x="10108519" y="4929118"/>
                <a:ext cx="192600" cy="52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8744808-8C51-42DB-91F0-8507A7F338D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99519" y="4920118"/>
                  <a:ext cx="210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304B971-1405-4645-AF4E-C2F4971C22CE}"/>
                    </a:ext>
                  </a:extLst>
                </p14:cNvPr>
                <p14:cNvContentPartPr/>
                <p14:nvPr/>
              </p14:nvContentPartPr>
              <p14:xfrm>
                <a:off x="10327399" y="4806358"/>
                <a:ext cx="357840" cy="252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304B971-1405-4645-AF4E-C2F4971C22C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18399" y="4797718"/>
                  <a:ext cx="375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2744880-68EE-46CB-8BAA-78A6AFD361A1}"/>
                    </a:ext>
                  </a:extLst>
                </p14:cNvPr>
                <p14:cNvContentPartPr/>
                <p14:nvPr/>
              </p14:nvContentPartPr>
              <p14:xfrm>
                <a:off x="10685599" y="5004358"/>
                <a:ext cx="25920" cy="23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2744880-68EE-46CB-8BAA-78A6AFD361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76959" y="4995358"/>
                  <a:ext cx="43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825E5A-6263-4847-9B10-CA0832120D08}"/>
                    </a:ext>
                  </a:extLst>
                </p14:cNvPr>
                <p14:cNvContentPartPr/>
                <p14:nvPr/>
              </p14:nvContentPartPr>
              <p14:xfrm>
                <a:off x="10881799" y="4792678"/>
                <a:ext cx="214200" cy="271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825E5A-6263-4847-9B10-CA0832120D0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873159" y="4783678"/>
                  <a:ext cx="23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111D476-66B8-4354-8DA5-6BD45709BB31}"/>
                    </a:ext>
                  </a:extLst>
                </p14:cNvPr>
                <p14:cNvContentPartPr/>
                <p14:nvPr/>
              </p14:nvContentPartPr>
              <p14:xfrm>
                <a:off x="11110039" y="4865758"/>
                <a:ext cx="223200" cy="200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111D476-66B8-4354-8DA5-6BD45709BB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101039" y="4857118"/>
                  <a:ext cx="240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3285C95-0D83-46BF-BD44-E83C5ADDC114}"/>
                    </a:ext>
                  </a:extLst>
                </p14:cNvPr>
                <p14:cNvContentPartPr/>
                <p14:nvPr/>
              </p14:nvContentPartPr>
              <p14:xfrm>
                <a:off x="6219799" y="5723638"/>
                <a:ext cx="144720" cy="57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3285C95-0D83-46BF-BD44-E83C5ADDC1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11159" y="5714998"/>
                  <a:ext cx="16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559BF9-268F-44CF-8833-BC3118A3DF48}"/>
                    </a:ext>
                  </a:extLst>
                </p14:cNvPr>
                <p14:cNvContentPartPr/>
                <p14:nvPr/>
              </p14:nvContentPartPr>
              <p14:xfrm>
                <a:off x="6201439" y="5806798"/>
                <a:ext cx="209520" cy="64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559BF9-268F-44CF-8833-BC3118A3DF4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92439" y="5797798"/>
                  <a:ext cx="227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821E4AE-F1F9-4914-B4DF-B7CABA3F87A3}"/>
                    </a:ext>
                  </a:extLst>
                </p14:cNvPr>
                <p14:cNvContentPartPr/>
                <p14:nvPr/>
              </p14:nvContentPartPr>
              <p14:xfrm>
                <a:off x="6596359" y="5662438"/>
                <a:ext cx="410400" cy="281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821E4AE-F1F9-4914-B4DF-B7CABA3F87A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87359" y="5653798"/>
                  <a:ext cx="428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A247D4-FCFB-4D1C-B6BB-DBBE69611EE3}"/>
                    </a:ext>
                  </a:extLst>
                </p14:cNvPr>
                <p14:cNvContentPartPr/>
                <p14:nvPr/>
              </p14:nvContentPartPr>
              <p14:xfrm>
                <a:off x="7130239" y="5563798"/>
                <a:ext cx="259200" cy="37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A247D4-FCFB-4D1C-B6BB-DBBE69611EE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121239" y="5554798"/>
                  <a:ext cx="2768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7F31CB8-4F7A-4018-B26D-B71F9CBF58FF}"/>
                    </a:ext>
                  </a:extLst>
                </p14:cNvPr>
                <p14:cNvContentPartPr/>
                <p14:nvPr/>
              </p14:nvContentPartPr>
              <p14:xfrm>
                <a:off x="7359199" y="5693398"/>
                <a:ext cx="191880" cy="155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7F31CB8-4F7A-4018-B26D-B71F9CBF58F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50199" y="5684398"/>
                  <a:ext cx="209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08844C-3F2F-420F-ACEF-39103971F61A}"/>
                    </a:ext>
                  </a:extLst>
                </p14:cNvPr>
                <p14:cNvContentPartPr/>
                <p14:nvPr/>
              </p14:nvContentPartPr>
              <p14:xfrm>
                <a:off x="7552519" y="5688358"/>
                <a:ext cx="157320" cy="155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08844C-3F2F-420F-ACEF-39103971F61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43879" y="5679358"/>
                  <a:ext cx="174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84C3C66-AF91-43A1-A62F-3588FC814609}"/>
                    </a:ext>
                  </a:extLst>
                </p14:cNvPr>
                <p14:cNvContentPartPr/>
                <p14:nvPr/>
              </p14:nvContentPartPr>
              <p14:xfrm>
                <a:off x="7685719" y="5654878"/>
                <a:ext cx="196920" cy="183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84C3C66-AF91-43A1-A62F-3588FC81460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676719" y="5645878"/>
                  <a:ext cx="214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ADE6978-870E-41CD-90B0-F37274FFDD23}"/>
                    </a:ext>
                  </a:extLst>
                </p14:cNvPr>
                <p14:cNvContentPartPr/>
                <p14:nvPr/>
              </p14:nvContentPartPr>
              <p14:xfrm>
                <a:off x="7830079" y="5668558"/>
                <a:ext cx="226080" cy="150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ADE6978-870E-41CD-90B0-F37274FFDD2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821439" y="5659918"/>
                  <a:ext cx="243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75030AF-8A54-4375-9544-57F0F446C251}"/>
                    </a:ext>
                  </a:extLst>
                </p14:cNvPr>
                <p14:cNvContentPartPr/>
                <p14:nvPr/>
              </p14:nvContentPartPr>
              <p14:xfrm>
                <a:off x="8277919" y="5433478"/>
                <a:ext cx="208080" cy="340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75030AF-8A54-4375-9544-57F0F446C2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269279" y="5424838"/>
                  <a:ext cx="225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2DDC118-F737-43B3-BBEC-74DF3960B53A}"/>
                    </a:ext>
                  </a:extLst>
                </p14:cNvPr>
                <p14:cNvContentPartPr/>
                <p14:nvPr/>
              </p14:nvContentPartPr>
              <p14:xfrm>
                <a:off x="8377279" y="5626078"/>
                <a:ext cx="195840" cy="167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2DDC118-F737-43B3-BBEC-74DF3960B53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368639" y="5617438"/>
                  <a:ext cx="21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B7B7B1D-F2B6-4481-B3BA-21502C21B053}"/>
                    </a:ext>
                  </a:extLst>
                </p14:cNvPr>
                <p14:cNvContentPartPr/>
                <p14:nvPr/>
              </p14:nvContentPartPr>
              <p14:xfrm>
                <a:off x="8622439" y="5284798"/>
                <a:ext cx="366480" cy="521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B7B7B1D-F2B6-4481-B3BA-21502C21B05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13799" y="5276158"/>
                  <a:ext cx="3841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72C6E9-249C-4E2A-91F5-600EB109F894}"/>
                    </a:ext>
                  </a:extLst>
                </p14:cNvPr>
                <p14:cNvContentPartPr/>
                <p14:nvPr/>
              </p14:nvContentPartPr>
              <p14:xfrm>
                <a:off x="8606959" y="5578198"/>
                <a:ext cx="259200" cy="80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72C6E9-249C-4E2A-91F5-600EB109F89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98319" y="5569558"/>
                  <a:ext cx="276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62102FF-9E1A-4794-8DDF-CE88C4283F78}"/>
                    </a:ext>
                  </a:extLst>
                </p14:cNvPr>
                <p14:cNvContentPartPr/>
                <p14:nvPr/>
              </p14:nvContentPartPr>
              <p14:xfrm>
                <a:off x="8880919" y="5314318"/>
                <a:ext cx="363240" cy="44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62102FF-9E1A-4794-8DDF-CE88C4283F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871919" y="5305318"/>
                  <a:ext cx="3808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729D496-4D8A-4C8B-BEA9-0C19E764F749}"/>
                    </a:ext>
                  </a:extLst>
                </p14:cNvPr>
                <p14:cNvContentPartPr/>
                <p14:nvPr/>
              </p14:nvContentPartPr>
              <p14:xfrm>
                <a:off x="9260719" y="5611678"/>
                <a:ext cx="120240" cy="120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729D496-4D8A-4C8B-BEA9-0C19E764F74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52079" y="5603038"/>
                  <a:ext cx="137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208573-6B26-4010-BE4B-DF8C30AA2877}"/>
                    </a:ext>
                  </a:extLst>
                </p14:cNvPr>
                <p14:cNvContentPartPr/>
                <p14:nvPr/>
              </p14:nvContentPartPr>
              <p14:xfrm>
                <a:off x="9474559" y="5249518"/>
                <a:ext cx="363960" cy="513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208573-6B26-4010-BE4B-DF8C30AA287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65559" y="5240878"/>
                  <a:ext cx="381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5688526-4750-4DFF-8E00-A1E568FB99F2}"/>
                    </a:ext>
                  </a:extLst>
                </p14:cNvPr>
                <p14:cNvContentPartPr/>
                <p14:nvPr/>
              </p14:nvContentPartPr>
              <p14:xfrm>
                <a:off x="9484639" y="5574598"/>
                <a:ext cx="201960" cy="45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5688526-4750-4DFF-8E00-A1E568FB99F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75999" y="5565598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32A3F8E-3E94-4E66-B897-1AA2B1C83F98}"/>
                    </a:ext>
                  </a:extLst>
                </p14:cNvPr>
                <p14:cNvContentPartPr/>
                <p14:nvPr/>
              </p14:nvContentPartPr>
              <p14:xfrm>
                <a:off x="9980359" y="5558038"/>
                <a:ext cx="180720" cy="35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32A3F8E-3E94-4E66-B897-1AA2B1C83F9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971359" y="5549038"/>
                  <a:ext cx="198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31E34A3-7337-426D-9658-F7A82120B229}"/>
                    </a:ext>
                  </a:extLst>
                </p14:cNvPr>
                <p14:cNvContentPartPr/>
                <p14:nvPr/>
              </p14:nvContentPartPr>
              <p14:xfrm>
                <a:off x="10177639" y="5443918"/>
                <a:ext cx="281160" cy="227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31E34A3-7337-426D-9658-F7A82120B22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168639" y="5434918"/>
                  <a:ext cx="298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274368E-02B7-4C24-BFC9-4ACBBF91A43A}"/>
                    </a:ext>
                  </a:extLst>
                </p14:cNvPr>
                <p14:cNvContentPartPr/>
                <p14:nvPr/>
              </p14:nvContentPartPr>
              <p14:xfrm>
                <a:off x="10510999" y="5592238"/>
                <a:ext cx="12960" cy="36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274368E-02B7-4C24-BFC9-4ACBBF91A43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501999" y="5583598"/>
                  <a:ext cx="30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41FE0F-A959-4E1B-B1C8-4F688013A12C}"/>
                    </a:ext>
                  </a:extLst>
                </p14:cNvPr>
                <p14:cNvContentPartPr/>
                <p14:nvPr/>
              </p14:nvContentPartPr>
              <p14:xfrm>
                <a:off x="10583719" y="5401798"/>
                <a:ext cx="248400" cy="267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41FE0F-A959-4E1B-B1C8-4F688013A12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74719" y="5392798"/>
                  <a:ext cx="266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D87620F-5945-456D-8ED0-8228562A1367}"/>
                    </a:ext>
                  </a:extLst>
                </p14:cNvPr>
                <p14:cNvContentPartPr/>
                <p14:nvPr/>
              </p14:nvContentPartPr>
              <p14:xfrm>
                <a:off x="10833559" y="5489638"/>
                <a:ext cx="165600" cy="145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D87620F-5945-456D-8ED0-8228562A13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24919" y="5480638"/>
                  <a:ext cx="183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1686959-CB99-4A9C-85D3-49C6E8DA6A71}"/>
                    </a:ext>
                  </a:extLst>
                </p14:cNvPr>
                <p14:cNvContentPartPr/>
                <p14:nvPr/>
              </p14:nvContentPartPr>
              <p14:xfrm>
                <a:off x="11058919" y="5322958"/>
                <a:ext cx="188640" cy="456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1686959-CB99-4A9C-85D3-49C6E8DA6A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49919" y="5313958"/>
                  <a:ext cx="2062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FE9192-E371-4CA6-BE50-85D5D5470894}"/>
                    </a:ext>
                  </a:extLst>
                </p14:cNvPr>
                <p14:cNvContentPartPr/>
                <p14:nvPr/>
              </p14:nvContentPartPr>
              <p14:xfrm>
                <a:off x="6064999" y="6233398"/>
                <a:ext cx="172080" cy="38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FE9192-E371-4CA6-BE50-85D5D54708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55999" y="6224398"/>
                  <a:ext cx="189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8A2F52C-4F40-4CD6-8633-3199F3A6CF60}"/>
                    </a:ext>
                  </a:extLst>
                </p14:cNvPr>
                <p14:cNvContentPartPr/>
                <p14:nvPr/>
              </p14:nvContentPartPr>
              <p14:xfrm>
                <a:off x="6061759" y="6337798"/>
                <a:ext cx="152640" cy="16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8A2F52C-4F40-4CD6-8633-3199F3A6CF6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53119" y="6329158"/>
                  <a:ext cx="170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53D2DE8-D4CE-4368-B1A8-681BD3DC6687}"/>
                    </a:ext>
                  </a:extLst>
                </p14:cNvPr>
                <p14:cNvContentPartPr/>
                <p14:nvPr/>
              </p14:nvContentPartPr>
              <p14:xfrm>
                <a:off x="6359119" y="6234838"/>
                <a:ext cx="308880" cy="250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53D2DE8-D4CE-4368-B1A8-681BD3DC668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50119" y="6225838"/>
                  <a:ext cx="326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6393F3-BCD3-4F24-9EFE-FAFBD6054F8B}"/>
                    </a:ext>
                  </a:extLst>
                </p14:cNvPr>
                <p14:cNvContentPartPr/>
                <p14:nvPr/>
              </p14:nvContentPartPr>
              <p14:xfrm>
                <a:off x="6766999" y="6195598"/>
                <a:ext cx="155520" cy="336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6393F3-BCD3-4F24-9EFE-FAFBD6054F8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757999" y="6186958"/>
                  <a:ext cx="173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7670896-2D82-41FA-BE06-B1E6C7D086A5}"/>
                    </a:ext>
                  </a:extLst>
                </p14:cNvPr>
                <p14:cNvContentPartPr/>
                <p14:nvPr/>
              </p14:nvContentPartPr>
              <p14:xfrm>
                <a:off x="6961039" y="6421318"/>
                <a:ext cx="47880" cy="4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7670896-2D82-41FA-BE06-B1E6C7D086A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52399" y="6412678"/>
                  <a:ext cx="65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7DCB1A-440A-46FB-8547-6EA8D50305E5}"/>
                    </a:ext>
                  </a:extLst>
                </p14:cNvPr>
                <p14:cNvContentPartPr/>
                <p14:nvPr/>
              </p14:nvContentPartPr>
              <p14:xfrm>
                <a:off x="7111159" y="6303598"/>
                <a:ext cx="163440" cy="157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7DCB1A-440A-46FB-8547-6EA8D50305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02519" y="6294958"/>
                  <a:ext cx="181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71F01BF-C713-43E2-8EC5-6D391DBAB21A}"/>
                    </a:ext>
                  </a:extLst>
                </p14:cNvPr>
                <p14:cNvContentPartPr/>
                <p14:nvPr/>
              </p14:nvContentPartPr>
              <p14:xfrm>
                <a:off x="7285039" y="6277318"/>
                <a:ext cx="16848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71F01BF-C713-43E2-8EC5-6D391DBAB21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276399" y="6268318"/>
                  <a:ext cx="186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D029FF6-34B5-46AD-B61F-67861D793912}"/>
                    </a:ext>
                  </a:extLst>
                </p14:cNvPr>
                <p14:cNvContentPartPr/>
                <p14:nvPr/>
              </p14:nvContentPartPr>
              <p14:xfrm>
                <a:off x="7496359" y="6198838"/>
                <a:ext cx="153720" cy="232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D029FF6-34B5-46AD-B61F-67861D79391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87359" y="6190198"/>
                  <a:ext cx="171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811EF1D-7472-4162-A140-79F3C643BF83}"/>
                    </a:ext>
                  </a:extLst>
                </p14:cNvPr>
                <p14:cNvContentPartPr/>
                <p14:nvPr/>
              </p14:nvContentPartPr>
              <p14:xfrm>
                <a:off x="7781839" y="6140878"/>
                <a:ext cx="172080" cy="270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811EF1D-7472-4162-A140-79F3C643BF8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773199" y="6132238"/>
                  <a:ext cx="189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D9FD6F3-473D-41F1-8E70-2C70C103A12C}"/>
                    </a:ext>
                  </a:extLst>
                </p14:cNvPr>
                <p14:cNvContentPartPr/>
                <p14:nvPr/>
              </p14:nvContentPartPr>
              <p14:xfrm>
                <a:off x="7980919" y="6029638"/>
                <a:ext cx="164160" cy="468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D9FD6F3-473D-41F1-8E70-2C70C103A12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71919" y="6020998"/>
                  <a:ext cx="1818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5F5498F-E01E-426F-847D-79B047762658}"/>
                    </a:ext>
                  </a:extLst>
                </p14:cNvPr>
                <p14:cNvContentPartPr/>
                <p14:nvPr/>
              </p14:nvContentPartPr>
              <p14:xfrm>
                <a:off x="8288719" y="6272278"/>
                <a:ext cx="144000" cy="19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5F5498F-E01E-426F-847D-79B0477626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280079" y="6263278"/>
                  <a:ext cx="161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09C33B-30C1-4D43-AC87-2ED847807683}"/>
                    </a:ext>
                  </a:extLst>
                </p14:cNvPr>
                <p14:cNvContentPartPr/>
                <p14:nvPr/>
              </p14:nvContentPartPr>
              <p14:xfrm>
                <a:off x="8265319" y="6363358"/>
                <a:ext cx="188640" cy="32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09C33B-30C1-4D43-AC87-2ED84780768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256319" y="6354718"/>
                  <a:ext cx="20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E2EC20B-A267-4B15-837D-F804DD86B2D4}"/>
                    </a:ext>
                  </a:extLst>
                </p14:cNvPr>
                <p14:cNvContentPartPr/>
                <p14:nvPr/>
              </p14:nvContentPartPr>
              <p14:xfrm>
                <a:off x="8588599" y="6450838"/>
                <a:ext cx="34920" cy="48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E2EC20B-A267-4B15-837D-F804DD86B2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79959" y="6441838"/>
                  <a:ext cx="52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69E288E-D8EE-494F-8F8A-1C4A053111A7}"/>
                    </a:ext>
                  </a:extLst>
                </p14:cNvPr>
                <p14:cNvContentPartPr/>
                <p14:nvPr/>
              </p14:nvContentPartPr>
              <p14:xfrm>
                <a:off x="8723599" y="6310078"/>
                <a:ext cx="167040" cy="172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69E288E-D8EE-494F-8F8A-1C4A053111A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14959" y="6301438"/>
                  <a:ext cx="184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DF88287-B577-41D2-A25B-AB5D58D3D26F}"/>
                    </a:ext>
                  </a:extLst>
                </p14:cNvPr>
                <p14:cNvContentPartPr/>
                <p14:nvPr/>
              </p14:nvContentPartPr>
              <p14:xfrm>
                <a:off x="8999359" y="6275878"/>
                <a:ext cx="180360" cy="205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DF88287-B577-41D2-A25B-AB5D58D3D26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990359" y="6267238"/>
                  <a:ext cx="198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09FFD03-54F9-4029-B131-C1B0B3E1560B}"/>
                    </a:ext>
                  </a:extLst>
                </p14:cNvPr>
                <p14:cNvContentPartPr/>
                <p14:nvPr/>
              </p14:nvContentPartPr>
              <p14:xfrm>
                <a:off x="9354679" y="6205318"/>
                <a:ext cx="200880" cy="256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09FFD03-54F9-4029-B131-C1B0B3E156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45679" y="6196318"/>
                  <a:ext cx="218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7FEA279-63BF-46D6-A4EA-5BF6AD7D1A31}"/>
                    </a:ext>
                  </a:extLst>
                </p14:cNvPr>
                <p14:cNvContentPartPr/>
                <p14:nvPr/>
              </p14:nvContentPartPr>
              <p14:xfrm>
                <a:off x="9701359" y="6193078"/>
                <a:ext cx="221400" cy="286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7FEA279-63BF-46D6-A4EA-5BF6AD7D1A3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92359" y="6184078"/>
                  <a:ext cx="23904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119F427-9BDB-4A49-A0AB-2F6E73E259F2}"/>
              </a:ext>
            </a:extLst>
          </p:cNvPr>
          <p:cNvGrpSpPr/>
          <p:nvPr/>
        </p:nvGrpSpPr>
        <p:grpSpPr>
          <a:xfrm>
            <a:off x="123559" y="1281598"/>
            <a:ext cx="1503000" cy="420840"/>
            <a:chOff x="123559" y="1281598"/>
            <a:chExt cx="1503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A4274B5-BDBC-4BD0-9CA2-8A3ECAC0C704}"/>
                    </a:ext>
                  </a:extLst>
                </p14:cNvPr>
                <p14:cNvContentPartPr/>
                <p14:nvPr/>
              </p14:nvContentPartPr>
              <p14:xfrm>
                <a:off x="677599" y="1388878"/>
                <a:ext cx="107640" cy="236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A4274B5-BDBC-4BD0-9CA2-8A3ECAC0C70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68959" y="1379878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F755B5B-AC23-4454-BA64-5DDA16FA4EB1}"/>
                    </a:ext>
                  </a:extLst>
                </p14:cNvPr>
                <p14:cNvContentPartPr/>
                <p14:nvPr/>
              </p14:nvContentPartPr>
              <p14:xfrm>
                <a:off x="529639" y="1281598"/>
                <a:ext cx="662400" cy="136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F755B5B-AC23-4454-BA64-5DDA16FA4EB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20999" y="1272598"/>
                  <a:ext cx="680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527BD81-3DB0-4A95-8778-128EA8B08133}"/>
                    </a:ext>
                  </a:extLst>
                </p14:cNvPr>
                <p14:cNvContentPartPr/>
                <p14:nvPr/>
              </p14:nvContentPartPr>
              <p14:xfrm>
                <a:off x="1059199" y="1425238"/>
                <a:ext cx="318600" cy="180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527BD81-3DB0-4A95-8778-128EA8B0813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0199" y="1416238"/>
                  <a:ext cx="336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8F6AEBC-5BD8-4EAB-AC31-787BAC37C521}"/>
                    </a:ext>
                  </a:extLst>
                </p14:cNvPr>
                <p14:cNvContentPartPr/>
                <p14:nvPr/>
              </p14:nvContentPartPr>
              <p14:xfrm>
                <a:off x="1465279" y="1419478"/>
                <a:ext cx="161280" cy="168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8F6AEBC-5BD8-4EAB-AC31-787BAC37C52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456639" y="1410478"/>
                  <a:ext cx="178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2FAEAC8-6C45-4177-831D-96BB9FC695A6}"/>
                    </a:ext>
                  </a:extLst>
                </p14:cNvPr>
                <p14:cNvContentPartPr/>
                <p14:nvPr/>
              </p14:nvContentPartPr>
              <p14:xfrm>
                <a:off x="123559" y="1418758"/>
                <a:ext cx="119880" cy="13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2FAEAC8-6C45-4177-831D-96BB9FC695A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4919" y="1410118"/>
                  <a:ext cx="137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9544759-E113-4ED9-A9E7-B7E3BA06C8B1}"/>
                    </a:ext>
                  </a:extLst>
                </p14:cNvPr>
                <p14:cNvContentPartPr/>
                <p14:nvPr/>
              </p14:nvContentPartPr>
              <p14:xfrm>
                <a:off x="280879" y="1304998"/>
                <a:ext cx="211320" cy="397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9544759-E113-4ED9-A9E7-B7E3BA06C8B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72239" y="1296358"/>
                  <a:ext cx="228960" cy="41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213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F75F50-771F-4665-8843-C44A2D3D836B}"/>
              </a:ext>
            </a:extLst>
          </p:cNvPr>
          <p:cNvGrpSpPr/>
          <p:nvPr/>
        </p:nvGrpSpPr>
        <p:grpSpPr>
          <a:xfrm>
            <a:off x="390679" y="240478"/>
            <a:ext cx="804240" cy="507600"/>
            <a:chOff x="390679" y="240478"/>
            <a:chExt cx="8042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0062E1-38F9-44E3-9673-C9E74AA4FF27}"/>
                    </a:ext>
                  </a:extLst>
                </p14:cNvPr>
                <p14:cNvContentPartPr/>
                <p14:nvPr/>
              </p14:nvContentPartPr>
              <p14:xfrm>
                <a:off x="390679" y="447478"/>
                <a:ext cx="177120" cy="300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0062E1-38F9-44E3-9673-C9E74AA4FF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679" y="438838"/>
                  <a:ext cx="194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63673-95C7-4624-985C-9E5395E745CF}"/>
                    </a:ext>
                  </a:extLst>
                </p14:cNvPr>
                <p14:cNvContentPartPr/>
                <p14:nvPr/>
              </p14:nvContentPartPr>
              <p14:xfrm>
                <a:off x="531079" y="240478"/>
                <a:ext cx="304560" cy="27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63673-95C7-4624-985C-9E5395E745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439" y="231838"/>
                  <a:ext cx="322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1D3020-C2C4-4F2B-8F8F-2AD15BBFB24F}"/>
                    </a:ext>
                  </a:extLst>
                </p14:cNvPr>
                <p14:cNvContentPartPr/>
                <p14:nvPr/>
              </p14:nvContentPartPr>
              <p14:xfrm>
                <a:off x="971719" y="450358"/>
                <a:ext cx="193680" cy="55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1D3020-C2C4-4F2B-8F8F-2AD15BBFB2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2719" y="441358"/>
                  <a:ext cx="211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92509B-F3B9-4599-B4F9-5618A3363E08}"/>
                    </a:ext>
                  </a:extLst>
                </p14:cNvPr>
                <p14:cNvContentPartPr/>
                <p14:nvPr/>
              </p14:nvContentPartPr>
              <p14:xfrm>
                <a:off x="924919" y="606238"/>
                <a:ext cx="270000" cy="3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92509B-F3B9-4599-B4F9-5618A3363E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279" y="597598"/>
                  <a:ext cx="2876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72A976-5750-408E-8473-5FD189DEFA37}"/>
              </a:ext>
            </a:extLst>
          </p:cNvPr>
          <p:cNvGrpSpPr/>
          <p:nvPr/>
        </p:nvGrpSpPr>
        <p:grpSpPr>
          <a:xfrm>
            <a:off x="1461319" y="485278"/>
            <a:ext cx="747360" cy="254160"/>
            <a:chOff x="1461319" y="485278"/>
            <a:chExt cx="74736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D1E178-A812-44DE-BE36-C8E10B36F6E2}"/>
                    </a:ext>
                  </a:extLst>
                </p14:cNvPr>
                <p14:cNvContentPartPr/>
                <p14:nvPr/>
              </p14:nvContentPartPr>
              <p14:xfrm>
                <a:off x="1461319" y="689758"/>
                <a:ext cx="61200" cy="4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D1E178-A812-44DE-BE36-C8E10B36F6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2679" y="680758"/>
                  <a:ext cx="78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CD0D09-2070-40F7-B519-08758BCFCEEC}"/>
                    </a:ext>
                  </a:extLst>
                </p14:cNvPr>
                <p14:cNvContentPartPr/>
                <p14:nvPr/>
              </p14:nvContentPartPr>
              <p14:xfrm>
                <a:off x="1694599" y="531718"/>
                <a:ext cx="251640" cy="19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CD0D09-2070-40F7-B519-08758BCFCE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5959" y="522718"/>
                  <a:ext cx="269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7B86BE-6C6B-4A18-8146-6D76D78370C9}"/>
                    </a:ext>
                  </a:extLst>
                </p14:cNvPr>
                <p14:cNvContentPartPr/>
                <p14:nvPr/>
              </p14:nvContentPartPr>
              <p14:xfrm>
                <a:off x="1993759" y="485278"/>
                <a:ext cx="214920" cy="19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7B86BE-6C6B-4A18-8146-6D76D78370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4759" y="476278"/>
                  <a:ext cx="2325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6F9A29-C991-496F-A048-E4A387CF9125}"/>
              </a:ext>
            </a:extLst>
          </p:cNvPr>
          <p:cNvGrpSpPr/>
          <p:nvPr/>
        </p:nvGrpSpPr>
        <p:grpSpPr>
          <a:xfrm>
            <a:off x="2432239" y="403918"/>
            <a:ext cx="632880" cy="279360"/>
            <a:chOff x="2432239" y="403918"/>
            <a:chExt cx="6328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94FF21-1B68-48C8-B0A6-7C9ECE202548}"/>
                    </a:ext>
                  </a:extLst>
                </p14:cNvPr>
                <p14:cNvContentPartPr/>
                <p14:nvPr/>
              </p14:nvContentPartPr>
              <p14:xfrm>
                <a:off x="2432239" y="403918"/>
                <a:ext cx="171360" cy="26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94FF21-1B68-48C8-B0A6-7C9ECE2025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3239" y="394918"/>
                  <a:ext cx="189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0F48E3-F52C-4A26-A69F-83681588AC1B}"/>
                    </a:ext>
                  </a:extLst>
                </p14:cNvPr>
                <p14:cNvContentPartPr/>
                <p14:nvPr/>
              </p14:nvContentPartPr>
              <p14:xfrm>
                <a:off x="2765599" y="405358"/>
                <a:ext cx="299520" cy="27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0F48E3-F52C-4A26-A69F-83681588AC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6599" y="396718"/>
                  <a:ext cx="3171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CA931-58F1-4C6A-A427-9BDA885B4B72}"/>
              </a:ext>
            </a:extLst>
          </p:cNvPr>
          <p:cNvGrpSpPr/>
          <p:nvPr/>
        </p:nvGrpSpPr>
        <p:grpSpPr>
          <a:xfrm>
            <a:off x="3455359" y="369718"/>
            <a:ext cx="884520" cy="268560"/>
            <a:chOff x="3455359" y="369718"/>
            <a:chExt cx="8845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4751D2-6F73-45BA-ACC5-26C1F6951B40}"/>
                    </a:ext>
                  </a:extLst>
                </p14:cNvPr>
                <p14:cNvContentPartPr/>
                <p14:nvPr/>
              </p14:nvContentPartPr>
              <p14:xfrm>
                <a:off x="3455359" y="369718"/>
                <a:ext cx="293400" cy="25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4751D2-6F73-45BA-ACC5-26C1F6951B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6719" y="360718"/>
                  <a:ext cx="311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7E8DDD-01F2-447B-A57E-EFA4EEBAD54E}"/>
                    </a:ext>
                  </a:extLst>
                </p14:cNvPr>
                <p14:cNvContentPartPr/>
                <p14:nvPr/>
              </p14:nvContentPartPr>
              <p14:xfrm>
                <a:off x="3940639" y="620278"/>
                <a:ext cx="17280" cy="18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7E8DDD-01F2-447B-A57E-EFA4EEBAD5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1639" y="611638"/>
                  <a:ext cx="34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423370-844A-49FA-8B8D-4C546A3658A3}"/>
                    </a:ext>
                  </a:extLst>
                </p14:cNvPr>
                <p14:cNvContentPartPr/>
                <p14:nvPr/>
              </p14:nvContentPartPr>
              <p14:xfrm>
                <a:off x="4147639" y="446038"/>
                <a:ext cx="19224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423370-844A-49FA-8B8D-4C546A3658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8639" y="437398"/>
                  <a:ext cx="2098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7A5302-C8A1-4795-B3DD-9DB82ADEBE7B}"/>
              </a:ext>
            </a:extLst>
          </p:cNvPr>
          <p:cNvGrpSpPr/>
          <p:nvPr/>
        </p:nvGrpSpPr>
        <p:grpSpPr>
          <a:xfrm>
            <a:off x="4636159" y="340558"/>
            <a:ext cx="366480" cy="551880"/>
            <a:chOff x="4636159" y="340558"/>
            <a:chExt cx="36648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C8C19A-EAAF-4177-8D67-B8223BB2B6DF}"/>
                    </a:ext>
                  </a:extLst>
                </p14:cNvPr>
                <p14:cNvContentPartPr/>
                <p14:nvPr/>
              </p14:nvContentPartPr>
              <p14:xfrm>
                <a:off x="4636159" y="340558"/>
                <a:ext cx="83160" cy="285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C8C19A-EAAF-4177-8D67-B8223BB2B6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27519" y="331558"/>
                  <a:ext cx="100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2EFB8F-1B25-4644-8699-E60692DE8BC9}"/>
                    </a:ext>
                  </a:extLst>
                </p14:cNvPr>
                <p14:cNvContentPartPr/>
                <p14:nvPr/>
              </p14:nvContentPartPr>
              <p14:xfrm>
                <a:off x="4863319" y="665638"/>
                <a:ext cx="139320" cy="22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2EFB8F-1B25-4644-8699-E60692DE8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4679" y="656638"/>
                  <a:ext cx="1569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732565-9CD2-4067-B9E6-E4F904881D55}"/>
              </a:ext>
            </a:extLst>
          </p:cNvPr>
          <p:cNvGrpSpPr/>
          <p:nvPr/>
        </p:nvGrpSpPr>
        <p:grpSpPr>
          <a:xfrm>
            <a:off x="5322679" y="363238"/>
            <a:ext cx="426240" cy="284040"/>
            <a:chOff x="5322679" y="363238"/>
            <a:chExt cx="4262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DC9A14-F722-44ED-B95A-ED15C9555AAA}"/>
                    </a:ext>
                  </a:extLst>
                </p14:cNvPr>
                <p14:cNvContentPartPr/>
                <p14:nvPr/>
              </p14:nvContentPartPr>
              <p14:xfrm>
                <a:off x="5322679" y="363238"/>
                <a:ext cx="230760" cy="28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DC9A14-F722-44ED-B95A-ED15C9555A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4039" y="354598"/>
                  <a:ext cx="248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994DF3-EC54-4874-BF00-5CFAA4B1B080}"/>
                    </a:ext>
                  </a:extLst>
                </p14:cNvPr>
                <p14:cNvContentPartPr/>
                <p14:nvPr/>
              </p14:nvContentPartPr>
              <p14:xfrm>
                <a:off x="5634439" y="449278"/>
                <a:ext cx="114480" cy="150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994DF3-EC54-4874-BF00-5CFAA4B1B0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25439" y="440638"/>
                  <a:ext cx="1321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11BAE6-630F-4F74-AC4F-EEF7ECAD67B3}"/>
              </a:ext>
            </a:extLst>
          </p:cNvPr>
          <p:cNvGrpSpPr/>
          <p:nvPr/>
        </p:nvGrpSpPr>
        <p:grpSpPr>
          <a:xfrm>
            <a:off x="6103159" y="72358"/>
            <a:ext cx="2126160" cy="910440"/>
            <a:chOff x="6103159" y="72358"/>
            <a:chExt cx="2126160" cy="9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D832C9-6A66-48F5-9233-EF340CDFEAD2}"/>
                    </a:ext>
                  </a:extLst>
                </p14:cNvPr>
                <p14:cNvContentPartPr/>
                <p14:nvPr/>
              </p14:nvContentPartPr>
              <p14:xfrm>
                <a:off x="6103159" y="457918"/>
                <a:ext cx="209520" cy="16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D832C9-6A66-48F5-9233-EF340CDFEA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94519" y="449278"/>
                  <a:ext cx="22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D3CEA1-9A94-42C2-B82E-B600177E63DB}"/>
                    </a:ext>
                  </a:extLst>
                </p14:cNvPr>
                <p14:cNvContentPartPr/>
                <p14:nvPr/>
              </p14:nvContentPartPr>
              <p14:xfrm>
                <a:off x="6314119" y="442078"/>
                <a:ext cx="172800" cy="16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D3CEA1-9A94-42C2-B82E-B600177E63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05479" y="433078"/>
                  <a:ext cx="190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060D5F-3E07-4BE6-A373-54B5B526A36A}"/>
                    </a:ext>
                  </a:extLst>
                </p14:cNvPr>
                <p14:cNvContentPartPr/>
                <p14:nvPr/>
              </p14:nvContentPartPr>
              <p14:xfrm>
                <a:off x="6404479" y="486358"/>
                <a:ext cx="255600" cy="49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060D5F-3E07-4BE6-A373-54B5B526A3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5839" y="477718"/>
                  <a:ext cx="2732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B816A5-A8A9-4A52-BDB8-2D442C223938}"/>
                    </a:ext>
                  </a:extLst>
                </p14:cNvPr>
                <p14:cNvContentPartPr/>
                <p14:nvPr/>
              </p14:nvContentPartPr>
              <p14:xfrm>
                <a:off x="6668359" y="327598"/>
                <a:ext cx="42480" cy="1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B816A5-A8A9-4A52-BDB8-2D442C2239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59359" y="318958"/>
                  <a:ext cx="60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869185-0ADA-439C-8177-42067BA9510C}"/>
                    </a:ext>
                  </a:extLst>
                </p14:cNvPr>
                <p14:cNvContentPartPr/>
                <p14:nvPr/>
              </p14:nvContentPartPr>
              <p14:xfrm>
                <a:off x="6715519" y="415438"/>
                <a:ext cx="202680" cy="161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869185-0ADA-439C-8177-42067BA951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6519" y="406798"/>
                  <a:ext cx="22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2CF007-4753-4772-AE67-CC9172CE622F}"/>
                    </a:ext>
                  </a:extLst>
                </p14:cNvPr>
                <p14:cNvContentPartPr/>
                <p14:nvPr/>
              </p14:nvContentPartPr>
              <p14:xfrm>
                <a:off x="6962119" y="128518"/>
                <a:ext cx="585360" cy="46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2CF007-4753-4772-AE67-CC9172CE62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53119" y="119878"/>
                  <a:ext cx="6030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58D54C-447B-4083-AF4B-5B1D3099617E}"/>
                    </a:ext>
                  </a:extLst>
                </p14:cNvPr>
                <p14:cNvContentPartPr/>
                <p14:nvPr/>
              </p14:nvContentPartPr>
              <p14:xfrm>
                <a:off x="7234639" y="337318"/>
                <a:ext cx="330120" cy="6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58D54C-447B-4083-AF4B-5B1D309961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25639" y="328318"/>
                  <a:ext cx="34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C843EF-A98F-4408-B1B4-1043AFEB8BB6}"/>
                    </a:ext>
                  </a:extLst>
                </p14:cNvPr>
                <p14:cNvContentPartPr/>
                <p14:nvPr/>
              </p14:nvContentPartPr>
              <p14:xfrm>
                <a:off x="7795519" y="200518"/>
                <a:ext cx="220680" cy="36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C843EF-A98F-4408-B1B4-1043AFEB8B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6879" y="191878"/>
                  <a:ext cx="2383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77F978-BD1B-4D6E-B56E-654413406E16}"/>
                    </a:ext>
                  </a:extLst>
                </p14:cNvPr>
                <p14:cNvContentPartPr/>
                <p14:nvPr/>
              </p14:nvContentPartPr>
              <p14:xfrm>
                <a:off x="7934119" y="72358"/>
                <a:ext cx="295200" cy="50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77F978-BD1B-4D6E-B56E-654413406E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25119" y="63358"/>
                  <a:ext cx="3128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7E379B7-A1C2-42E0-8303-A7A224C22E1A}"/>
                    </a:ext>
                  </a:extLst>
                </p14:cNvPr>
                <p14:cNvContentPartPr/>
                <p14:nvPr/>
              </p14:nvContentPartPr>
              <p14:xfrm>
                <a:off x="7829719" y="379438"/>
                <a:ext cx="252360" cy="66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7E379B7-A1C2-42E0-8303-A7A224C22E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0719" y="370438"/>
                  <a:ext cx="270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0F5D3-B64E-4727-9457-AFB6952BDBCB}"/>
                    </a:ext>
                  </a:extLst>
                </p14:cNvPr>
                <p14:cNvContentPartPr/>
                <p14:nvPr/>
              </p14:nvContentPartPr>
              <p14:xfrm>
                <a:off x="8044279" y="443518"/>
                <a:ext cx="141840" cy="16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0F5D3-B64E-4727-9457-AFB6952BDB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35279" y="434878"/>
                  <a:ext cx="1594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45574C-A019-4797-8A4C-6583F995E8A1}"/>
              </a:ext>
            </a:extLst>
          </p:cNvPr>
          <p:cNvGrpSpPr/>
          <p:nvPr/>
        </p:nvGrpSpPr>
        <p:grpSpPr>
          <a:xfrm>
            <a:off x="8532439" y="382318"/>
            <a:ext cx="366480" cy="136440"/>
            <a:chOff x="8532439" y="382318"/>
            <a:chExt cx="3664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0E164B-2E68-4721-BC9B-6C8AE2420BC6}"/>
                    </a:ext>
                  </a:extLst>
                </p14:cNvPr>
                <p14:cNvContentPartPr/>
                <p14:nvPr/>
              </p14:nvContentPartPr>
              <p14:xfrm>
                <a:off x="8532439" y="392038"/>
                <a:ext cx="102240" cy="126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0E164B-2E68-4721-BC9B-6C8AE2420B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23799" y="383038"/>
                  <a:ext cx="119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2AFB3E-8532-444E-BB44-AC94B97F007D}"/>
                    </a:ext>
                  </a:extLst>
                </p14:cNvPr>
                <p14:cNvContentPartPr/>
                <p14:nvPr/>
              </p14:nvContentPartPr>
              <p14:xfrm>
                <a:off x="8739079" y="382318"/>
                <a:ext cx="159840" cy="129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2AFB3E-8532-444E-BB44-AC94B97F00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30079" y="373318"/>
                  <a:ext cx="1774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A25B91-9639-4A5A-8353-47FB6BD9736F}"/>
              </a:ext>
            </a:extLst>
          </p:cNvPr>
          <p:cNvGrpSpPr/>
          <p:nvPr/>
        </p:nvGrpSpPr>
        <p:grpSpPr>
          <a:xfrm>
            <a:off x="464479" y="957238"/>
            <a:ext cx="525960" cy="587880"/>
            <a:chOff x="464479" y="957238"/>
            <a:chExt cx="5259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5785AC-6380-48FF-9C4C-E7810E1B5136}"/>
                    </a:ext>
                  </a:extLst>
                </p14:cNvPr>
                <p14:cNvContentPartPr/>
                <p14:nvPr/>
              </p14:nvContentPartPr>
              <p14:xfrm>
                <a:off x="464479" y="1041838"/>
                <a:ext cx="212040" cy="39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5785AC-6380-48FF-9C4C-E7810E1B51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5839" y="1033198"/>
                  <a:ext cx="229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8AEC7C-78BF-45B3-95D6-30218B4D0D8B}"/>
                    </a:ext>
                  </a:extLst>
                </p14:cNvPr>
                <p14:cNvContentPartPr/>
                <p14:nvPr/>
              </p14:nvContentPartPr>
              <p14:xfrm>
                <a:off x="627199" y="957238"/>
                <a:ext cx="243360" cy="483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8AEC7C-78BF-45B3-95D6-30218B4D0D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8559" y="948238"/>
                  <a:ext cx="261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3A4C215-1D38-4910-9D3A-44783C4C8EB8}"/>
                    </a:ext>
                  </a:extLst>
                </p14:cNvPr>
                <p14:cNvContentPartPr/>
                <p14:nvPr/>
              </p14:nvContentPartPr>
              <p14:xfrm>
                <a:off x="554479" y="1230478"/>
                <a:ext cx="189720" cy="6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3A4C215-1D38-4910-9D3A-44783C4C8E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5479" y="1221838"/>
                  <a:ext cx="207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B31F9E-110D-4AE9-9F6F-D29765AD7D3D}"/>
                    </a:ext>
                  </a:extLst>
                </p14:cNvPr>
                <p14:cNvContentPartPr/>
                <p14:nvPr/>
              </p14:nvContentPartPr>
              <p14:xfrm>
                <a:off x="760399" y="1360798"/>
                <a:ext cx="230040" cy="184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B31F9E-110D-4AE9-9F6F-D29765AD7D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1399" y="1352158"/>
                  <a:ext cx="2476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B1B22EB-E03F-4C10-97B5-5680146CDA27}"/>
                  </a:ext>
                </a:extLst>
              </p14:cNvPr>
              <p14:cNvContentPartPr/>
              <p14:nvPr/>
            </p14:nvContentPartPr>
            <p14:xfrm>
              <a:off x="1231279" y="1382758"/>
              <a:ext cx="26280" cy="27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B1B22EB-E03F-4C10-97B5-5680146CDA2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22639" y="1374118"/>
                <a:ext cx="43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14F9AD-20C6-4E2F-B284-772E08EE07E2}"/>
                  </a:ext>
                </a:extLst>
              </p14:cNvPr>
              <p14:cNvContentPartPr/>
              <p14:nvPr/>
            </p14:nvContentPartPr>
            <p14:xfrm>
              <a:off x="5535439" y="5507638"/>
              <a:ext cx="475560" cy="480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14F9AD-20C6-4E2F-B284-772E08EE07E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26799" y="5498638"/>
                <a:ext cx="493200" cy="4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BE206-C7DF-45B5-A19A-4A93D3E7210F}"/>
              </a:ext>
            </a:extLst>
          </p:cNvPr>
          <p:cNvGrpSpPr/>
          <p:nvPr/>
        </p:nvGrpSpPr>
        <p:grpSpPr>
          <a:xfrm>
            <a:off x="240199" y="1640878"/>
            <a:ext cx="11616120" cy="5142600"/>
            <a:chOff x="240199" y="1640878"/>
            <a:chExt cx="11616120" cy="51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79044F-D5B9-4738-B5AF-7B0EB1AC7BC3}"/>
                    </a:ext>
                  </a:extLst>
                </p14:cNvPr>
                <p14:cNvContentPartPr/>
                <p14:nvPr/>
              </p14:nvContentPartPr>
              <p14:xfrm>
                <a:off x="514519" y="1984678"/>
                <a:ext cx="89640" cy="15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79044F-D5B9-4738-B5AF-7B0EB1AC7B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5519" y="1975678"/>
                  <a:ext cx="107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441BB4-994B-46EF-A40D-02C8D5ABCAB6}"/>
                    </a:ext>
                  </a:extLst>
                </p14:cNvPr>
                <p14:cNvContentPartPr/>
                <p14:nvPr/>
              </p14:nvContentPartPr>
              <p14:xfrm>
                <a:off x="374119" y="2153518"/>
                <a:ext cx="361440" cy="4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441BB4-994B-46EF-A40D-02C8D5ABCA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5119" y="2144518"/>
                  <a:ext cx="379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6163CB2-314A-471F-A401-4D3C2A4E2515}"/>
                    </a:ext>
                  </a:extLst>
                </p14:cNvPr>
                <p14:cNvContentPartPr/>
                <p14:nvPr/>
              </p14:nvContentPartPr>
              <p14:xfrm>
                <a:off x="277639" y="1930678"/>
                <a:ext cx="522000" cy="12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6163CB2-314A-471F-A401-4D3C2A4E25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999" y="1921678"/>
                  <a:ext cx="539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F3367D-DC2C-49EE-A406-598C2410B516}"/>
                    </a:ext>
                  </a:extLst>
                </p14:cNvPr>
                <p14:cNvContentPartPr/>
                <p14:nvPr/>
              </p14:nvContentPartPr>
              <p14:xfrm>
                <a:off x="788119" y="2006278"/>
                <a:ext cx="352440" cy="15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F3367D-DC2C-49EE-A406-598C2410B5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9119" y="1997638"/>
                  <a:ext cx="370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4F0666-AFFA-4F5B-A950-26260B0FA02E}"/>
                    </a:ext>
                  </a:extLst>
                </p14:cNvPr>
                <p14:cNvContentPartPr/>
                <p14:nvPr/>
              </p14:nvContentPartPr>
              <p14:xfrm>
                <a:off x="1072879" y="2018878"/>
                <a:ext cx="240480" cy="373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4F0666-AFFA-4F5B-A950-26260B0FA0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3879" y="2010238"/>
                  <a:ext cx="258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AC5C8A-A3A8-462C-8AA7-0FD2E57B05B3}"/>
                    </a:ext>
                  </a:extLst>
                </p14:cNvPr>
                <p14:cNvContentPartPr/>
                <p14:nvPr/>
              </p14:nvContentPartPr>
              <p14:xfrm>
                <a:off x="1216519" y="1928158"/>
                <a:ext cx="278640" cy="26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AC5C8A-A3A8-462C-8AA7-0FD2E57B05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07879" y="1919158"/>
                  <a:ext cx="296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C422AA-C04C-4175-8967-9A7C2E42FFB6}"/>
                    </a:ext>
                  </a:extLst>
                </p14:cNvPr>
                <p14:cNvContentPartPr/>
                <p14:nvPr/>
              </p14:nvContentPartPr>
              <p14:xfrm>
                <a:off x="1526119" y="2003038"/>
                <a:ext cx="137880" cy="18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C422AA-C04C-4175-8967-9A7C2E42FF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17479" y="1994398"/>
                  <a:ext cx="155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B56018-8CD7-415E-AFD2-8FC305375243}"/>
                    </a:ext>
                  </a:extLst>
                </p14:cNvPr>
                <p14:cNvContentPartPr/>
                <p14:nvPr/>
              </p14:nvContentPartPr>
              <p14:xfrm>
                <a:off x="1752199" y="1967758"/>
                <a:ext cx="233640" cy="2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B56018-8CD7-415E-AFD2-8FC3053752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43559" y="1959118"/>
                  <a:ext cx="251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1DE07D-41D5-4669-9684-C4C59613EB4E}"/>
                    </a:ext>
                  </a:extLst>
                </p14:cNvPr>
                <p14:cNvContentPartPr/>
                <p14:nvPr/>
              </p14:nvContentPartPr>
              <p14:xfrm>
                <a:off x="1966039" y="1761478"/>
                <a:ext cx="336240" cy="41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1DE07D-41D5-4669-9684-C4C59613EB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7039" y="1752478"/>
                  <a:ext cx="353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D30E75-3329-4FC3-B5F5-F2306C389109}"/>
                    </a:ext>
                  </a:extLst>
                </p14:cNvPr>
                <p14:cNvContentPartPr/>
                <p14:nvPr/>
              </p14:nvContentPartPr>
              <p14:xfrm>
                <a:off x="2227399" y="2023558"/>
                <a:ext cx="195480" cy="11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D30E75-3329-4FC3-B5F5-F2306C3891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18759" y="2014558"/>
                  <a:ext cx="21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D9668E-9BBC-469B-AA28-29EEC925B608}"/>
                    </a:ext>
                  </a:extLst>
                </p14:cNvPr>
                <p14:cNvContentPartPr/>
                <p14:nvPr/>
              </p14:nvContentPartPr>
              <p14:xfrm>
                <a:off x="2453839" y="2044078"/>
                <a:ext cx="159840" cy="10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D9668E-9BBC-469B-AA28-29EEC925B6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44839" y="2035078"/>
                  <a:ext cx="177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7131EB-C83A-44FF-9B59-8A4F0877AF9F}"/>
                    </a:ext>
                  </a:extLst>
                </p14:cNvPr>
                <p14:cNvContentPartPr/>
                <p14:nvPr/>
              </p14:nvContentPartPr>
              <p14:xfrm>
                <a:off x="2737519" y="1721158"/>
                <a:ext cx="301680" cy="482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7131EB-C83A-44FF-9B59-8A4F0877AF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28519" y="1712158"/>
                  <a:ext cx="3193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A80DE6-D18C-404A-B8EF-ACAC29EF560A}"/>
                    </a:ext>
                  </a:extLst>
                </p14:cNvPr>
                <p14:cNvContentPartPr/>
                <p14:nvPr/>
              </p14:nvContentPartPr>
              <p14:xfrm>
                <a:off x="2770999" y="1929598"/>
                <a:ext cx="335520" cy="106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A80DE6-D18C-404A-B8EF-ACAC29EF56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61999" y="1920598"/>
                  <a:ext cx="353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42E16B-949E-4752-BB32-3B672AA30315}"/>
                    </a:ext>
                  </a:extLst>
                </p14:cNvPr>
                <p14:cNvContentPartPr/>
                <p14:nvPr/>
              </p14:nvContentPartPr>
              <p14:xfrm>
                <a:off x="1625479" y="2502358"/>
                <a:ext cx="171360" cy="24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42E16B-949E-4752-BB32-3B672AA303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16479" y="2493718"/>
                  <a:ext cx="189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9C1577-5BDE-46D9-88F1-077DDAAC379E}"/>
                    </a:ext>
                  </a:extLst>
                </p14:cNvPr>
                <p14:cNvContentPartPr/>
                <p14:nvPr/>
              </p14:nvContentPartPr>
              <p14:xfrm>
                <a:off x="1739599" y="2372038"/>
                <a:ext cx="271440" cy="224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9C1577-5BDE-46D9-88F1-077DDAAC37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30959" y="2363398"/>
                  <a:ext cx="28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EB560E-32E3-41E7-BD23-039A7843685E}"/>
                    </a:ext>
                  </a:extLst>
                </p14:cNvPr>
                <p14:cNvContentPartPr/>
                <p14:nvPr/>
              </p14:nvContentPartPr>
              <p14:xfrm>
                <a:off x="1777759" y="2580118"/>
                <a:ext cx="150840" cy="138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EB560E-32E3-41E7-BD23-039A784368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9119" y="2571478"/>
                  <a:ext cx="168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40991B-A576-4FB4-973C-A0F27E9776E5}"/>
                    </a:ext>
                  </a:extLst>
                </p14:cNvPr>
                <p14:cNvContentPartPr/>
                <p14:nvPr/>
              </p14:nvContentPartPr>
              <p14:xfrm>
                <a:off x="1977919" y="2544838"/>
                <a:ext cx="154080" cy="158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40991B-A576-4FB4-973C-A0F27E9776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68919" y="2535838"/>
                  <a:ext cx="171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67E6C4-B6C0-434B-8DCE-8C3D34D3E350}"/>
                    </a:ext>
                  </a:extLst>
                </p14:cNvPr>
                <p14:cNvContentPartPr/>
                <p14:nvPr/>
              </p14:nvContentPartPr>
              <p14:xfrm>
                <a:off x="2122999" y="2587318"/>
                <a:ext cx="179640" cy="42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67E6C4-B6C0-434B-8DCE-8C3D34D3E3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3999" y="2578318"/>
                  <a:ext cx="197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90D4BF-C386-4E3D-9E01-FF932A8788A9}"/>
                    </a:ext>
                  </a:extLst>
                </p14:cNvPr>
                <p14:cNvContentPartPr/>
                <p14:nvPr/>
              </p14:nvContentPartPr>
              <p14:xfrm>
                <a:off x="2358799" y="2416318"/>
                <a:ext cx="15840" cy="3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90D4BF-C386-4E3D-9E01-FF932A8788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50159" y="2407318"/>
                  <a:ext cx="33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181265F-EC53-4A62-8D64-3F97C0DB4FD9}"/>
                    </a:ext>
                  </a:extLst>
                </p14:cNvPr>
                <p14:cNvContentPartPr/>
                <p14:nvPr/>
              </p14:nvContentPartPr>
              <p14:xfrm>
                <a:off x="2370679" y="2507758"/>
                <a:ext cx="151920" cy="12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181265F-EC53-4A62-8D64-3F97C0DB4F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61679" y="2499118"/>
                  <a:ext cx="169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2DDCD-9025-4FA4-9AF1-D358C8EE7291}"/>
                    </a:ext>
                  </a:extLst>
                </p14:cNvPr>
                <p14:cNvContentPartPr/>
                <p14:nvPr/>
              </p14:nvContentPartPr>
              <p14:xfrm>
                <a:off x="2583439" y="2178358"/>
                <a:ext cx="533520" cy="49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2DDCD-9025-4FA4-9AF1-D358C8EE72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74439" y="2169718"/>
                  <a:ext cx="5511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BE3623-02AA-455B-A72B-57ED004FCB84}"/>
                    </a:ext>
                  </a:extLst>
                </p14:cNvPr>
                <p14:cNvContentPartPr/>
                <p14:nvPr/>
              </p14:nvContentPartPr>
              <p14:xfrm>
                <a:off x="2736799" y="2442598"/>
                <a:ext cx="341280" cy="9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BE3623-02AA-455B-A72B-57ED004FCB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28159" y="2433598"/>
                  <a:ext cx="358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D82F71-4A85-4E85-87B5-45AF4893AC3F}"/>
                    </a:ext>
                  </a:extLst>
                </p14:cNvPr>
                <p14:cNvContentPartPr/>
                <p14:nvPr/>
              </p14:nvContentPartPr>
              <p14:xfrm>
                <a:off x="3017239" y="2491558"/>
                <a:ext cx="294480" cy="14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D82F71-4A85-4E85-87B5-45AF4893AC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08239" y="2482918"/>
                  <a:ext cx="312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B86ECF-0726-46F3-8297-3BFB88AA1FAB}"/>
                    </a:ext>
                  </a:extLst>
                </p14:cNvPr>
                <p14:cNvContentPartPr/>
                <p14:nvPr/>
              </p14:nvContentPartPr>
              <p14:xfrm>
                <a:off x="3215959" y="2477518"/>
                <a:ext cx="297360" cy="607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B86ECF-0726-46F3-8297-3BFB88AA1F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07319" y="2468518"/>
                  <a:ext cx="3150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984F50-62D7-48F7-B95D-633CEE949F8A}"/>
                    </a:ext>
                  </a:extLst>
                </p14:cNvPr>
                <p14:cNvContentPartPr/>
                <p14:nvPr/>
              </p14:nvContentPartPr>
              <p14:xfrm>
                <a:off x="3795919" y="2194918"/>
                <a:ext cx="237240" cy="425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984F50-62D7-48F7-B95D-633CEE949F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87279" y="2186278"/>
                  <a:ext cx="2548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80E52C-B776-42F1-9535-9989FA590268}"/>
                    </a:ext>
                  </a:extLst>
                </p14:cNvPr>
                <p14:cNvContentPartPr/>
                <p14:nvPr/>
              </p14:nvContentPartPr>
              <p14:xfrm>
                <a:off x="3941719" y="2143798"/>
                <a:ext cx="217800" cy="453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80E52C-B776-42F1-9535-9989FA59026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33079" y="2135158"/>
                  <a:ext cx="235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D556439-C05C-49D8-A1DD-523EE29ED88C}"/>
                    </a:ext>
                  </a:extLst>
                </p14:cNvPr>
                <p14:cNvContentPartPr/>
                <p14:nvPr/>
              </p14:nvContentPartPr>
              <p14:xfrm>
                <a:off x="3775039" y="2415598"/>
                <a:ext cx="299160" cy="8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D556439-C05C-49D8-A1DD-523EE29ED8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66039" y="2406958"/>
                  <a:ext cx="316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5CE914-D789-4B06-8301-963C51A84DB8}"/>
                    </a:ext>
                  </a:extLst>
                </p14:cNvPr>
                <p14:cNvContentPartPr/>
                <p14:nvPr/>
              </p14:nvContentPartPr>
              <p14:xfrm>
                <a:off x="4027039" y="2586598"/>
                <a:ext cx="114480" cy="10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5CE914-D789-4B06-8301-963C51A84D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8039" y="2577958"/>
                  <a:ext cx="13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6C8638-F6A8-4445-AACB-96751463DBF3}"/>
                    </a:ext>
                  </a:extLst>
                </p14:cNvPr>
                <p14:cNvContentPartPr/>
                <p14:nvPr/>
              </p14:nvContentPartPr>
              <p14:xfrm>
                <a:off x="268279" y="3291118"/>
                <a:ext cx="204480" cy="20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6C8638-F6A8-4445-AACB-96751463DB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9279" y="3282118"/>
                  <a:ext cx="22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420225-6CA0-4F55-BA45-650A0E4D1174}"/>
                    </a:ext>
                  </a:extLst>
                </p14:cNvPr>
                <p14:cNvContentPartPr/>
                <p14:nvPr/>
              </p14:nvContentPartPr>
              <p14:xfrm>
                <a:off x="597319" y="3240358"/>
                <a:ext cx="117720" cy="226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420225-6CA0-4F55-BA45-650A0E4D11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8679" y="3231358"/>
                  <a:ext cx="135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ED71863-652C-4342-B5D0-630B4E67207C}"/>
                    </a:ext>
                  </a:extLst>
                </p14:cNvPr>
                <p14:cNvContentPartPr/>
                <p14:nvPr/>
              </p14:nvContentPartPr>
              <p14:xfrm>
                <a:off x="1298959" y="3079078"/>
                <a:ext cx="374760" cy="29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ED71863-652C-4342-B5D0-630B4E6720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89959" y="3070078"/>
                  <a:ext cx="392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CD1C69-4315-43F1-ACFB-06BBC64E7334}"/>
                    </a:ext>
                  </a:extLst>
                </p14:cNvPr>
                <p14:cNvContentPartPr/>
                <p14:nvPr/>
              </p14:nvContentPartPr>
              <p14:xfrm>
                <a:off x="1315519" y="3195718"/>
                <a:ext cx="362160" cy="64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CD1C69-4315-43F1-ACFB-06BBC64E73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06519" y="3186718"/>
                  <a:ext cx="37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72263B-125A-4E33-9A38-BF0D6D7690F3}"/>
                    </a:ext>
                  </a:extLst>
                </p14:cNvPr>
                <p14:cNvContentPartPr/>
                <p14:nvPr/>
              </p14:nvContentPartPr>
              <p14:xfrm>
                <a:off x="2285359" y="2759398"/>
                <a:ext cx="457560" cy="54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72263B-125A-4E33-9A38-BF0D6D7690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6719" y="2750398"/>
                  <a:ext cx="4752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6E1FD9-EAAB-4CE2-9AE9-56624D03B3D6}"/>
                    </a:ext>
                  </a:extLst>
                </p14:cNvPr>
                <p14:cNvContentPartPr/>
                <p14:nvPr/>
              </p14:nvContentPartPr>
              <p14:xfrm>
                <a:off x="2265559" y="3103198"/>
                <a:ext cx="284760" cy="69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6E1FD9-EAAB-4CE2-9AE9-56624D03B3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56919" y="3094198"/>
                  <a:ext cx="302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C9C667-2C66-41F0-903E-E4FD01AD9DA6}"/>
                    </a:ext>
                  </a:extLst>
                </p14:cNvPr>
                <p14:cNvContentPartPr/>
                <p14:nvPr/>
              </p14:nvContentPartPr>
              <p14:xfrm>
                <a:off x="2477959" y="3090958"/>
                <a:ext cx="187920" cy="13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C9C667-2C66-41F0-903E-E4FD01AD9D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69319" y="3082318"/>
                  <a:ext cx="20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73AD34-2116-4BEF-8DF7-3EC9CF1EC702}"/>
                    </a:ext>
                  </a:extLst>
                </p14:cNvPr>
                <p14:cNvContentPartPr/>
                <p14:nvPr/>
              </p14:nvContentPartPr>
              <p14:xfrm>
                <a:off x="2768839" y="2945158"/>
                <a:ext cx="164160" cy="26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73AD34-2116-4BEF-8DF7-3EC9CF1EC7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60199" y="2936158"/>
                  <a:ext cx="181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23E99B-36EF-4284-97F4-D9336044C8EC}"/>
                    </a:ext>
                  </a:extLst>
                </p14:cNvPr>
                <p14:cNvContentPartPr/>
                <p14:nvPr/>
              </p14:nvContentPartPr>
              <p14:xfrm>
                <a:off x="2917519" y="2831398"/>
                <a:ext cx="244800" cy="40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23E99B-36EF-4284-97F4-D9336044C8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08519" y="2822758"/>
                  <a:ext cx="262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3A8975D-3EC8-49BE-AEA7-A6C2A1B7455B}"/>
                    </a:ext>
                  </a:extLst>
                </p14:cNvPr>
                <p14:cNvContentPartPr/>
                <p14:nvPr/>
              </p14:nvContentPartPr>
              <p14:xfrm>
                <a:off x="3204439" y="3062518"/>
                <a:ext cx="161280" cy="11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3A8975D-3EC8-49BE-AEA7-A6C2A1B745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95799" y="3053878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17B2B04-E7F3-4A2C-B612-1ECB89900C62}"/>
                    </a:ext>
                  </a:extLst>
                </p14:cNvPr>
                <p14:cNvContentPartPr/>
                <p14:nvPr/>
              </p14:nvContentPartPr>
              <p14:xfrm>
                <a:off x="3265999" y="3083398"/>
                <a:ext cx="317520" cy="58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17B2B04-E7F3-4A2C-B612-1ECB89900C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57359" y="3074398"/>
                  <a:ext cx="3351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62C3B8-A084-4C37-B771-93D805A42C2A}"/>
                    </a:ext>
                  </a:extLst>
                </p14:cNvPr>
                <p14:cNvContentPartPr/>
                <p14:nvPr/>
              </p14:nvContentPartPr>
              <p14:xfrm>
                <a:off x="3841999" y="3023998"/>
                <a:ext cx="79560" cy="108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62C3B8-A084-4C37-B771-93D805A42C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33359" y="3015358"/>
                  <a:ext cx="97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F99258-58E0-4749-AAE3-4EA5A46A82AA}"/>
                    </a:ext>
                  </a:extLst>
                </p14:cNvPr>
                <p14:cNvContentPartPr/>
                <p14:nvPr/>
              </p14:nvContentPartPr>
              <p14:xfrm>
                <a:off x="3997879" y="3018598"/>
                <a:ext cx="173880" cy="99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F99258-58E0-4749-AAE3-4EA5A46A82A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88879" y="3009958"/>
                  <a:ext cx="191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17190A-F500-4AD7-A234-C80DF780A736}"/>
                    </a:ext>
                  </a:extLst>
                </p14:cNvPr>
                <p14:cNvContentPartPr/>
                <p14:nvPr/>
              </p14:nvContentPartPr>
              <p14:xfrm>
                <a:off x="8198359" y="2271598"/>
                <a:ext cx="95040" cy="11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17190A-F500-4AD7-A234-C80DF780A7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89359" y="2262958"/>
                  <a:ext cx="112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FD4DD55-EBFB-40F5-A770-4D1D467DF862}"/>
                    </a:ext>
                  </a:extLst>
                </p14:cNvPr>
                <p14:cNvContentPartPr/>
                <p14:nvPr/>
              </p14:nvContentPartPr>
              <p14:xfrm>
                <a:off x="8302759" y="2185918"/>
                <a:ext cx="29160" cy="4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FD4DD55-EBFB-40F5-A770-4D1D467DF8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4119" y="2177278"/>
                  <a:ext cx="46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987938-696C-4744-B4DE-EDF104B7211E}"/>
                    </a:ext>
                  </a:extLst>
                </p14:cNvPr>
                <p14:cNvContentPartPr/>
                <p14:nvPr/>
              </p14:nvContentPartPr>
              <p14:xfrm>
                <a:off x="8296639" y="2229118"/>
                <a:ext cx="239400" cy="19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987938-696C-4744-B4DE-EDF104B721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87639" y="2220118"/>
                  <a:ext cx="257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DD7658-B8DC-4978-8F83-D16B8FA5A88B}"/>
                    </a:ext>
                  </a:extLst>
                </p14:cNvPr>
                <p14:cNvContentPartPr/>
                <p14:nvPr/>
              </p14:nvContentPartPr>
              <p14:xfrm>
                <a:off x="8903239" y="2024998"/>
                <a:ext cx="263880" cy="39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DD7658-B8DC-4978-8F83-D16B8FA5A8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94239" y="2015998"/>
                  <a:ext cx="2815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A02A95-EA6D-4976-A884-CCBCDF7E2152}"/>
                    </a:ext>
                  </a:extLst>
                </p14:cNvPr>
                <p14:cNvContentPartPr/>
                <p14:nvPr/>
              </p14:nvContentPartPr>
              <p14:xfrm>
                <a:off x="8821879" y="2194198"/>
                <a:ext cx="369000" cy="9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A02A95-EA6D-4976-A884-CCBCDF7E21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13239" y="2185558"/>
                  <a:ext cx="386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83BA403-44C1-4238-A668-CCD0743A8347}"/>
                    </a:ext>
                  </a:extLst>
                </p14:cNvPr>
                <p14:cNvContentPartPr/>
                <p14:nvPr/>
              </p14:nvContentPartPr>
              <p14:xfrm>
                <a:off x="9200959" y="1979998"/>
                <a:ext cx="250200" cy="39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83BA403-44C1-4238-A668-CCD0743A83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91959" y="1971358"/>
                  <a:ext cx="267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A0DBAF-0055-4A38-BEAC-ED0A2EEC7744}"/>
                    </a:ext>
                  </a:extLst>
                </p14:cNvPr>
                <p14:cNvContentPartPr/>
                <p14:nvPr/>
              </p14:nvContentPartPr>
              <p14:xfrm>
                <a:off x="9448639" y="2201758"/>
                <a:ext cx="198360" cy="149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A0DBAF-0055-4A38-BEAC-ED0A2EEC77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39639" y="2193118"/>
                  <a:ext cx="216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61D2F28-68BD-4058-8BFB-C8AB8B4EF176}"/>
                    </a:ext>
                  </a:extLst>
                </p14:cNvPr>
                <p14:cNvContentPartPr/>
                <p14:nvPr/>
              </p14:nvContentPartPr>
              <p14:xfrm>
                <a:off x="9878839" y="2152078"/>
                <a:ext cx="207720" cy="22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61D2F28-68BD-4058-8BFB-C8AB8B4EF1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69839" y="2143438"/>
                  <a:ext cx="225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3A49A5-E7C4-48AF-BDF3-D5B63C2CBACB}"/>
                    </a:ext>
                  </a:extLst>
                </p14:cNvPr>
                <p14:cNvContentPartPr/>
                <p14:nvPr/>
              </p14:nvContentPartPr>
              <p14:xfrm>
                <a:off x="10173679" y="2227318"/>
                <a:ext cx="199080" cy="121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3A49A5-E7C4-48AF-BDF3-D5B63C2CBA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65039" y="2218678"/>
                  <a:ext cx="21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37A2FDD-7672-440C-B19D-68B6CDE30762}"/>
                    </a:ext>
                  </a:extLst>
                </p14:cNvPr>
                <p14:cNvContentPartPr/>
                <p14:nvPr/>
              </p14:nvContentPartPr>
              <p14:xfrm>
                <a:off x="10405519" y="2289238"/>
                <a:ext cx="246600" cy="61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37A2FDD-7672-440C-B19D-68B6CDE307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96879" y="2280598"/>
                  <a:ext cx="264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BDB4EB3-8805-4522-9013-F1A7EAC83842}"/>
                    </a:ext>
                  </a:extLst>
                </p14:cNvPr>
                <p14:cNvContentPartPr/>
                <p14:nvPr/>
              </p14:nvContentPartPr>
              <p14:xfrm>
                <a:off x="10737439" y="2283478"/>
                <a:ext cx="193320" cy="151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BDB4EB3-8805-4522-9013-F1A7EAC838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28799" y="2274838"/>
                  <a:ext cx="21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77DB6B-6CCE-4873-BD08-DF8DB2F4A3A1}"/>
                    </a:ext>
                  </a:extLst>
                </p14:cNvPr>
                <p14:cNvContentPartPr/>
                <p14:nvPr/>
              </p14:nvContentPartPr>
              <p14:xfrm>
                <a:off x="4645159" y="2157838"/>
                <a:ext cx="259920" cy="405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77DB6B-6CCE-4873-BD08-DF8DB2F4A3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36519" y="2149198"/>
                  <a:ext cx="2775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CD57AF-F750-43AD-B131-D31ABD5299F6}"/>
                    </a:ext>
                  </a:extLst>
                </p14:cNvPr>
                <p14:cNvContentPartPr/>
                <p14:nvPr/>
              </p14:nvContentPartPr>
              <p14:xfrm>
                <a:off x="4930639" y="2360878"/>
                <a:ext cx="192600" cy="184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CD57AF-F750-43AD-B131-D31ABD5299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21639" y="2352238"/>
                  <a:ext cx="210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73D70D-268C-4BC5-9943-FBEB1AB58C7E}"/>
                    </a:ext>
                  </a:extLst>
                </p14:cNvPr>
                <p14:cNvContentPartPr/>
                <p14:nvPr/>
              </p14:nvContentPartPr>
              <p14:xfrm>
                <a:off x="5181919" y="2356198"/>
                <a:ext cx="175680" cy="168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73D70D-268C-4BC5-9943-FBEB1AB58C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72919" y="2347558"/>
                  <a:ext cx="19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3B7B134-F0CD-45EF-A4CE-EC6E9FDC3A9C}"/>
                    </a:ext>
                  </a:extLst>
                </p14:cNvPr>
                <p14:cNvContentPartPr/>
                <p14:nvPr/>
              </p14:nvContentPartPr>
              <p14:xfrm>
                <a:off x="5450839" y="2361958"/>
                <a:ext cx="142560" cy="11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3B7B134-F0CD-45EF-A4CE-EC6E9FDC3A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42199" y="2353318"/>
                  <a:ext cx="160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8BF9BB-B74B-4CF7-A8D1-16B5E44B72F8}"/>
                    </a:ext>
                  </a:extLst>
                </p14:cNvPr>
                <p14:cNvContentPartPr/>
                <p14:nvPr/>
              </p14:nvContentPartPr>
              <p14:xfrm>
                <a:off x="5704279" y="2397958"/>
                <a:ext cx="149760" cy="91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8BF9BB-B74B-4CF7-A8D1-16B5E44B72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95639" y="2388958"/>
                  <a:ext cx="167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468D6E3-6A4B-4AD9-A109-7AD6C2FAB19B}"/>
                    </a:ext>
                  </a:extLst>
                </p14:cNvPr>
                <p14:cNvContentPartPr/>
                <p14:nvPr/>
              </p14:nvContentPartPr>
              <p14:xfrm>
                <a:off x="5937559" y="2321278"/>
                <a:ext cx="102240" cy="164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468D6E3-6A4B-4AD9-A109-7AD6C2FAB1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28559" y="2312278"/>
                  <a:ext cx="119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9C7390-CC5E-42C0-9A9F-B647126A71D6}"/>
                    </a:ext>
                  </a:extLst>
                </p14:cNvPr>
                <p14:cNvContentPartPr/>
                <p14:nvPr/>
              </p14:nvContentPartPr>
              <p14:xfrm>
                <a:off x="6121159" y="2374198"/>
                <a:ext cx="184680" cy="171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9C7390-CC5E-42C0-9A9F-B647126A71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12519" y="2365198"/>
                  <a:ext cx="202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76A6FA-9391-41D0-AA80-691BC7E8F21D}"/>
                    </a:ext>
                  </a:extLst>
                </p14:cNvPr>
                <p14:cNvContentPartPr/>
                <p14:nvPr/>
              </p14:nvContentPartPr>
              <p14:xfrm>
                <a:off x="6619399" y="2240998"/>
                <a:ext cx="164880" cy="281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76A6FA-9391-41D0-AA80-691BC7E8F2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10399" y="2231998"/>
                  <a:ext cx="182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950B99-740A-4EF9-B9C7-7A17DBA040B4}"/>
                    </a:ext>
                  </a:extLst>
                </p14:cNvPr>
                <p14:cNvContentPartPr/>
                <p14:nvPr/>
              </p14:nvContentPartPr>
              <p14:xfrm>
                <a:off x="6720559" y="2133718"/>
                <a:ext cx="269280" cy="214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950B99-740A-4EF9-B9C7-7A17DBA040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11919" y="2125078"/>
                  <a:ext cx="286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AD2A83-6B36-4102-8BEF-5310C448CF19}"/>
                    </a:ext>
                  </a:extLst>
                </p14:cNvPr>
                <p14:cNvContentPartPr/>
                <p14:nvPr/>
              </p14:nvContentPartPr>
              <p14:xfrm>
                <a:off x="7005679" y="2246758"/>
                <a:ext cx="237600" cy="173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AD2A83-6B36-4102-8BEF-5310C448CF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6679" y="2237758"/>
                  <a:ext cx="255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018AFE-A57C-4CDE-BEE6-A070B38DAAC3}"/>
                    </a:ext>
                  </a:extLst>
                </p14:cNvPr>
                <p14:cNvContentPartPr/>
                <p14:nvPr/>
              </p14:nvContentPartPr>
              <p14:xfrm>
                <a:off x="7428679" y="2233798"/>
                <a:ext cx="389880" cy="182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018AFE-A57C-4CDE-BEE6-A070B38DAA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19679" y="2225158"/>
                  <a:ext cx="40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CF31CC-9268-4BDC-84A1-605E36B0093E}"/>
                    </a:ext>
                  </a:extLst>
                </p14:cNvPr>
                <p14:cNvContentPartPr/>
                <p14:nvPr/>
              </p14:nvContentPartPr>
              <p14:xfrm>
                <a:off x="4622839" y="2721238"/>
                <a:ext cx="289440" cy="385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CF31CC-9268-4BDC-84A1-605E36B009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14199" y="2712238"/>
                  <a:ext cx="307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1D3887-ABE2-45B0-AAA7-E6E2D3E7813B}"/>
                    </a:ext>
                  </a:extLst>
                </p14:cNvPr>
                <p14:cNvContentPartPr/>
                <p14:nvPr/>
              </p14:nvContentPartPr>
              <p14:xfrm>
                <a:off x="4572439" y="2894758"/>
                <a:ext cx="291960" cy="47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1D3887-ABE2-45B0-AAA7-E6E2D3E781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3799" y="2885758"/>
                  <a:ext cx="309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AD792D-129B-48E0-AD21-A0C073133EA4}"/>
                    </a:ext>
                  </a:extLst>
                </p14:cNvPr>
                <p14:cNvContentPartPr/>
                <p14:nvPr/>
              </p14:nvContentPartPr>
              <p14:xfrm>
                <a:off x="4892479" y="2696758"/>
                <a:ext cx="214200" cy="37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AD792D-129B-48E0-AD21-A0C073133E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83839" y="2688118"/>
                  <a:ext cx="2318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D674E6-B28A-45F3-8F9B-491922F12B6D}"/>
                    </a:ext>
                  </a:extLst>
                </p14:cNvPr>
                <p14:cNvContentPartPr/>
                <p14:nvPr/>
              </p14:nvContentPartPr>
              <p14:xfrm>
                <a:off x="5103439" y="2949838"/>
                <a:ext cx="181800" cy="14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D674E6-B28A-45F3-8F9B-491922F12B6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94439" y="2941198"/>
                  <a:ext cx="199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37867F-504C-4DC3-82EB-0CF3D169D33F}"/>
                    </a:ext>
                  </a:extLst>
                </p14:cNvPr>
                <p14:cNvContentPartPr/>
                <p14:nvPr/>
              </p14:nvContentPartPr>
              <p14:xfrm>
                <a:off x="5637319" y="2851918"/>
                <a:ext cx="235440" cy="177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37867F-504C-4DC3-82EB-0CF3D169D3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28319" y="2843278"/>
                  <a:ext cx="253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5F6372-10A1-48E7-8301-059F9B811FD9}"/>
                    </a:ext>
                  </a:extLst>
                </p14:cNvPr>
                <p14:cNvContentPartPr/>
                <p14:nvPr/>
              </p14:nvContentPartPr>
              <p14:xfrm>
                <a:off x="5821639" y="2894758"/>
                <a:ext cx="185400" cy="113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5F6372-10A1-48E7-8301-059F9B811FD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12999" y="2886118"/>
                  <a:ext cx="203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501DE0-A9A6-4E93-AF04-41A0A594B648}"/>
                    </a:ext>
                  </a:extLst>
                </p14:cNvPr>
                <p14:cNvContentPartPr/>
                <p14:nvPr/>
              </p14:nvContentPartPr>
              <p14:xfrm>
                <a:off x="5942239" y="2922118"/>
                <a:ext cx="248400" cy="501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501DE0-A9A6-4E93-AF04-41A0A594B6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3239" y="2913118"/>
                  <a:ext cx="2660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8B48257-6910-459A-8BAB-AAB62C93BB96}"/>
                    </a:ext>
                  </a:extLst>
                </p14:cNvPr>
                <p14:cNvContentPartPr/>
                <p14:nvPr/>
              </p14:nvContentPartPr>
              <p14:xfrm>
                <a:off x="6166519" y="2761198"/>
                <a:ext cx="112680" cy="4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8B48257-6910-459A-8BAB-AAB62C93BB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57519" y="2752558"/>
                  <a:ext cx="13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4C6A54-D3F4-45AE-BFE1-4E229489ADED}"/>
                    </a:ext>
                  </a:extLst>
                </p14:cNvPr>
                <p14:cNvContentPartPr/>
                <p14:nvPr/>
              </p14:nvContentPartPr>
              <p14:xfrm>
                <a:off x="6286399" y="2867758"/>
                <a:ext cx="442080" cy="148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4C6A54-D3F4-45AE-BFE1-4E229489AD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77759" y="2859118"/>
                  <a:ext cx="459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34059D-3FC4-4A4F-B630-3AACC465271B}"/>
                    </a:ext>
                  </a:extLst>
                </p14:cNvPr>
                <p14:cNvContentPartPr/>
                <p14:nvPr/>
              </p14:nvContentPartPr>
              <p14:xfrm>
                <a:off x="6859159" y="2569678"/>
                <a:ext cx="281160" cy="46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34059D-3FC4-4A4F-B630-3AACC46527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50159" y="2560678"/>
                  <a:ext cx="2988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6BC41D-537D-494E-9FCC-C88EF00D9B70}"/>
                    </a:ext>
                  </a:extLst>
                </p14:cNvPr>
                <p14:cNvContentPartPr/>
                <p14:nvPr/>
              </p14:nvContentPartPr>
              <p14:xfrm>
                <a:off x="6763399" y="2814838"/>
                <a:ext cx="441720" cy="21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6BC41D-537D-494E-9FCC-C88EF00D9B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54399" y="2806198"/>
                  <a:ext cx="459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B3C1A2-A7B1-42F3-B1F4-280A21513D1C}"/>
                    </a:ext>
                  </a:extLst>
                </p14:cNvPr>
                <p14:cNvContentPartPr/>
                <p14:nvPr/>
              </p14:nvContentPartPr>
              <p14:xfrm>
                <a:off x="7300159" y="2766958"/>
                <a:ext cx="22680" cy="23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B3C1A2-A7B1-42F3-B1F4-280A21513D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1519" y="2758318"/>
                  <a:ext cx="40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203A91-4570-4C6B-9B09-0D781FA77D03}"/>
                    </a:ext>
                  </a:extLst>
                </p14:cNvPr>
                <p14:cNvContentPartPr/>
                <p14:nvPr/>
              </p14:nvContentPartPr>
              <p14:xfrm>
                <a:off x="7333999" y="2861278"/>
                <a:ext cx="98280" cy="135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203A91-4570-4C6B-9B09-0D781FA77D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24999" y="2852638"/>
                  <a:ext cx="11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5D9FF9-6C91-495C-B071-4496974E356C}"/>
                    </a:ext>
                  </a:extLst>
                </p14:cNvPr>
                <p14:cNvContentPartPr/>
                <p14:nvPr/>
              </p14:nvContentPartPr>
              <p14:xfrm>
                <a:off x="7501399" y="2887558"/>
                <a:ext cx="271800" cy="97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5D9FF9-6C91-495C-B071-4496974E35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92759" y="2878918"/>
                  <a:ext cx="289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262D36-471F-499B-A9DA-5AA4FAB14A9F}"/>
                    </a:ext>
                  </a:extLst>
                </p14:cNvPr>
                <p14:cNvContentPartPr/>
                <p14:nvPr/>
              </p14:nvContentPartPr>
              <p14:xfrm>
                <a:off x="8036359" y="2854078"/>
                <a:ext cx="226800" cy="138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262D36-471F-499B-A9DA-5AA4FAB14A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27359" y="2845438"/>
                  <a:ext cx="244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FB96EB-DEA6-4AE2-AE9F-07752901E3E3}"/>
                    </a:ext>
                  </a:extLst>
                </p14:cNvPr>
                <p14:cNvContentPartPr/>
                <p14:nvPr/>
              </p14:nvContentPartPr>
              <p14:xfrm>
                <a:off x="8293759" y="2836078"/>
                <a:ext cx="171000" cy="15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FB96EB-DEA6-4AE2-AE9F-07752901E3E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85119" y="2827078"/>
                  <a:ext cx="188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28E27A-8468-419C-A79A-C0A6D0BE8E3A}"/>
                    </a:ext>
                  </a:extLst>
                </p14:cNvPr>
                <p14:cNvContentPartPr/>
                <p14:nvPr/>
              </p14:nvContentPartPr>
              <p14:xfrm>
                <a:off x="8343799" y="2851918"/>
                <a:ext cx="335520" cy="60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28E27A-8468-419C-A79A-C0A6D0BE8E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35159" y="2843278"/>
                  <a:ext cx="3531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68ED4F4-2D19-4980-912E-65484BEB9AEE}"/>
                    </a:ext>
                  </a:extLst>
                </p14:cNvPr>
                <p14:cNvContentPartPr/>
                <p14:nvPr/>
              </p14:nvContentPartPr>
              <p14:xfrm>
                <a:off x="8818999" y="2837158"/>
                <a:ext cx="55800" cy="9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68ED4F4-2D19-4980-912E-65484BEB9A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09999" y="2828518"/>
                  <a:ext cx="73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00954B-4B23-433B-B45F-0D17A5529919}"/>
                    </a:ext>
                  </a:extLst>
                </p14:cNvPr>
                <p14:cNvContentPartPr/>
                <p14:nvPr/>
              </p14:nvContentPartPr>
              <p14:xfrm>
                <a:off x="8953999" y="2832838"/>
                <a:ext cx="121680" cy="8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00954B-4B23-433B-B45F-0D17A55299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45359" y="2824198"/>
                  <a:ext cx="139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12B952-5437-4609-9DBF-1535A51122BC}"/>
                    </a:ext>
                  </a:extLst>
                </p14:cNvPr>
                <p14:cNvContentPartPr/>
                <p14:nvPr/>
              </p14:nvContentPartPr>
              <p14:xfrm>
                <a:off x="9166399" y="2800798"/>
                <a:ext cx="224280" cy="130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12B952-5437-4609-9DBF-1535A51122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57759" y="2792158"/>
                  <a:ext cx="241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9253D7-4F6F-490E-99C3-D076DD83AAEB}"/>
                    </a:ext>
                  </a:extLst>
                </p14:cNvPr>
                <p14:cNvContentPartPr/>
                <p14:nvPr/>
              </p14:nvContentPartPr>
              <p14:xfrm>
                <a:off x="9876319" y="2341438"/>
                <a:ext cx="330480" cy="54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9253D7-4F6F-490E-99C3-D076DD83AA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67319" y="2332798"/>
                  <a:ext cx="348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20B618-76ED-474E-9C36-91C868079C8A}"/>
                    </a:ext>
                  </a:extLst>
                </p14:cNvPr>
                <p14:cNvContentPartPr/>
                <p14:nvPr/>
              </p14:nvContentPartPr>
              <p14:xfrm>
                <a:off x="9793879" y="2737078"/>
                <a:ext cx="230040" cy="6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20B618-76ED-474E-9C36-91C868079C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84879" y="2728438"/>
                  <a:ext cx="24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07A212-F25E-4CBA-A271-EBF2100D1C69}"/>
                    </a:ext>
                  </a:extLst>
                </p14:cNvPr>
                <p14:cNvContentPartPr/>
                <p14:nvPr/>
              </p14:nvContentPartPr>
              <p14:xfrm>
                <a:off x="10003759" y="2764438"/>
                <a:ext cx="151920" cy="109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07A212-F25E-4CBA-A271-EBF2100D1C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95119" y="2755798"/>
                  <a:ext cx="169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4B7CD4-E90D-4F49-AB1C-5BCAD3A0E792}"/>
                    </a:ext>
                  </a:extLst>
                </p14:cNvPr>
                <p14:cNvContentPartPr/>
                <p14:nvPr/>
              </p14:nvContentPartPr>
              <p14:xfrm>
                <a:off x="10257559" y="2678038"/>
                <a:ext cx="366480" cy="178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4B7CD4-E90D-4F49-AB1C-5BCAD3A0E7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48559" y="2669398"/>
                  <a:ext cx="384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80A3F1-D61F-47AB-B1EF-2D1DA416685D}"/>
                    </a:ext>
                  </a:extLst>
                </p14:cNvPr>
                <p14:cNvContentPartPr/>
                <p14:nvPr/>
              </p14:nvContentPartPr>
              <p14:xfrm>
                <a:off x="306079" y="3725998"/>
                <a:ext cx="293400" cy="23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80A3F1-D61F-47AB-B1EF-2D1DA41668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7439" y="3717358"/>
                  <a:ext cx="311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C1DCF0-F564-4397-9D10-3234B734298C}"/>
                    </a:ext>
                  </a:extLst>
                </p14:cNvPr>
                <p14:cNvContentPartPr/>
                <p14:nvPr/>
              </p14:nvContentPartPr>
              <p14:xfrm>
                <a:off x="587959" y="3783238"/>
                <a:ext cx="180720" cy="143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C1DCF0-F564-4397-9D10-3234B734298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9319" y="3774598"/>
                  <a:ext cx="19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F2EAC8-6BB5-41B2-A83A-CD67C74DE17E}"/>
                    </a:ext>
                  </a:extLst>
                </p14:cNvPr>
                <p14:cNvContentPartPr/>
                <p14:nvPr/>
              </p14:nvContentPartPr>
              <p14:xfrm>
                <a:off x="782359" y="3780718"/>
                <a:ext cx="275040" cy="114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F2EAC8-6BB5-41B2-A83A-CD67C74DE17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3719" y="3772078"/>
                  <a:ext cx="292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BD8707-E0FF-47EB-952D-CDB83C6E94B3}"/>
                    </a:ext>
                  </a:extLst>
                </p14:cNvPr>
                <p14:cNvContentPartPr/>
                <p14:nvPr/>
              </p14:nvContentPartPr>
              <p14:xfrm>
                <a:off x="1132639" y="3734638"/>
                <a:ext cx="188280" cy="168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BD8707-E0FF-47EB-952D-CDB83C6E94B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3999" y="3725998"/>
                  <a:ext cx="20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58A12B-88C3-499F-85BF-943A9CC2C00E}"/>
                    </a:ext>
                  </a:extLst>
                </p14:cNvPr>
                <p14:cNvContentPartPr/>
                <p14:nvPr/>
              </p14:nvContentPartPr>
              <p14:xfrm>
                <a:off x="1603159" y="3566878"/>
                <a:ext cx="535320" cy="26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58A12B-88C3-499F-85BF-943A9CC2C00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94159" y="3557878"/>
                  <a:ext cx="552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E5F2DE0-9711-4A1B-A917-57FA1D87B138}"/>
                    </a:ext>
                  </a:extLst>
                </p14:cNvPr>
                <p14:cNvContentPartPr/>
                <p14:nvPr/>
              </p14:nvContentPartPr>
              <p14:xfrm>
                <a:off x="2316679" y="3830758"/>
                <a:ext cx="21240" cy="6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E5F2DE0-9711-4A1B-A917-57FA1D87B1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08039" y="3822118"/>
                  <a:ext cx="38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DDC4E3-CC31-42D9-8A2F-97476FE6FD63}"/>
                    </a:ext>
                  </a:extLst>
                </p14:cNvPr>
                <p14:cNvContentPartPr/>
                <p14:nvPr/>
              </p14:nvContentPartPr>
              <p14:xfrm>
                <a:off x="1899439" y="3990958"/>
                <a:ext cx="410400" cy="315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DDC4E3-CC31-42D9-8A2F-97476FE6FD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90799" y="3981958"/>
                  <a:ext cx="428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FFFBFD7-4B4E-4879-A691-699D05175727}"/>
                    </a:ext>
                  </a:extLst>
                </p14:cNvPr>
                <p14:cNvContentPartPr/>
                <p14:nvPr/>
              </p14:nvContentPartPr>
              <p14:xfrm>
                <a:off x="2292199" y="4171678"/>
                <a:ext cx="155880" cy="155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FFFBFD7-4B4E-4879-A691-699D051757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83559" y="4162678"/>
                  <a:ext cx="173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2AD5C8-DB99-4A35-A077-8F2CF8FD090E}"/>
                    </a:ext>
                  </a:extLst>
                </p14:cNvPr>
                <p14:cNvContentPartPr/>
                <p14:nvPr/>
              </p14:nvContentPartPr>
              <p14:xfrm>
                <a:off x="2542399" y="4164478"/>
                <a:ext cx="186120" cy="127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2AD5C8-DB99-4A35-A077-8F2CF8FD090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33399" y="4155478"/>
                  <a:ext cx="203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04DC769-40F1-4F58-871A-AB3A31169B8D}"/>
                    </a:ext>
                  </a:extLst>
                </p14:cNvPr>
                <p14:cNvContentPartPr/>
                <p14:nvPr/>
              </p14:nvContentPartPr>
              <p14:xfrm>
                <a:off x="2822119" y="4066558"/>
                <a:ext cx="121680" cy="21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04DC769-40F1-4F58-871A-AB3A31169B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13119" y="4057558"/>
                  <a:ext cx="139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88E5D25-C544-4907-8B21-451B4D7FA7A5}"/>
                    </a:ext>
                  </a:extLst>
                </p14:cNvPr>
                <p14:cNvContentPartPr/>
                <p14:nvPr/>
              </p14:nvContentPartPr>
              <p14:xfrm>
                <a:off x="3057199" y="4120918"/>
                <a:ext cx="39960" cy="103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88E5D25-C544-4907-8B21-451B4D7FA7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48559" y="4112278"/>
                  <a:ext cx="5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50FFD6-EC59-446D-8C3C-4EC6BF3E88B1}"/>
                    </a:ext>
                  </a:extLst>
                </p14:cNvPr>
                <p14:cNvContentPartPr/>
                <p14:nvPr/>
              </p14:nvContentPartPr>
              <p14:xfrm>
                <a:off x="3200839" y="4102558"/>
                <a:ext cx="189360" cy="148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50FFD6-EC59-446D-8C3C-4EC6BF3E88B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91839" y="4093918"/>
                  <a:ext cx="207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616E29E-D103-4FEF-9A26-1BBD66D63367}"/>
                    </a:ext>
                  </a:extLst>
                </p14:cNvPr>
                <p14:cNvContentPartPr/>
                <p14:nvPr/>
              </p14:nvContentPartPr>
              <p14:xfrm>
                <a:off x="3331519" y="3896998"/>
                <a:ext cx="255240" cy="315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616E29E-D103-4FEF-9A26-1BBD66D633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22879" y="3888358"/>
                  <a:ext cx="272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6A2BD1-7690-4664-B4C5-DEEC0CA816EE}"/>
                    </a:ext>
                  </a:extLst>
                </p14:cNvPr>
                <p14:cNvContentPartPr/>
                <p14:nvPr/>
              </p14:nvContentPartPr>
              <p14:xfrm>
                <a:off x="3469759" y="4082398"/>
                <a:ext cx="178920" cy="134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6A2BD1-7690-4664-B4C5-DEEC0CA816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60759" y="4073758"/>
                  <a:ext cx="196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11EE43-CFA6-4526-B836-FD51BA038AD6}"/>
                    </a:ext>
                  </a:extLst>
                </p14:cNvPr>
                <p14:cNvContentPartPr/>
                <p14:nvPr/>
              </p14:nvContentPartPr>
              <p14:xfrm>
                <a:off x="3675319" y="4045678"/>
                <a:ext cx="316080" cy="208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11EE43-CFA6-4526-B836-FD51BA038A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66319" y="4037038"/>
                  <a:ext cx="33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9636B4E-E731-478B-9540-7AA46584A86B}"/>
                    </a:ext>
                  </a:extLst>
                </p14:cNvPr>
                <p14:cNvContentPartPr/>
                <p14:nvPr/>
              </p14:nvContentPartPr>
              <p14:xfrm>
                <a:off x="829159" y="6235918"/>
                <a:ext cx="3629160" cy="6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9636B4E-E731-478B-9540-7AA46584A8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0159" y="6226918"/>
                  <a:ext cx="3646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A24357B-FDB7-4280-80BE-F913635B1751}"/>
                    </a:ext>
                  </a:extLst>
                </p14:cNvPr>
                <p14:cNvContentPartPr/>
                <p14:nvPr/>
              </p14:nvContentPartPr>
              <p14:xfrm>
                <a:off x="3382999" y="6406558"/>
                <a:ext cx="375120" cy="248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A24357B-FDB7-4280-80BE-F913635B17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74359" y="6397558"/>
                  <a:ext cx="39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225EB7-46AA-461D-8B01-F47CDAE6EC11}"/>
                    </a:ext>
                  </a:extLst>
                </p14:cNvPr>
                <p14:cNvContentPartPr/>
                <p14:nvPr/>
              </p14:nvContentPartPr>
              <p14:xfrm>
                <a:off x="3390919" y="6524638"/>
                <a:ext cx="270000" cy="37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225EB7-46AA-461D-8B01-F47CDAE6EC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81919" y="6515998"/>
                  <a:ext cx="287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D7BBAA-799E-4967-AA44-202629AE7886}"/>
                    </a:ext>
                  </a:extLst>
                </p14:cNvPr>
                <p14:cNvContentPartPr/>
                <p14:nvPr/>
              </p14:nvContentPartPr>
              <p14:xfrm>
                <a:off x="240199" y="4699438"/>
                <a:ext cx="6249240" cy="1402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D7BBAA-799E-4967-AA44-202629AE78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1199" y="4690798"/>
                  <a:ext cx="626688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6F278C-7B09-4412-A763-D14F8DF44C1F}"/>
                    </a:ext>
                  </a:extLst>
                </p14:cNvPr>
                <p14:cNvContentPartPr/>
                <p14:nvPr/>
              </p14:nvContentPartPr>
              <p14:xfrm>
                <a:off x="4407199" y="6206038"/>
                <a:ext cx="1453680" cy="4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6F278C-7B09-4412-A763-D14F8DF44C1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98559" y="6197398"/>
                  <a:ext cx="1471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1FC3CA-0B8F-4B8B-8251-79ED40497626}"/>
                    </a:ext>
                  </a:extLst>
                </p14:cNvPr>
                <p14:cNvContentPartPr/>
                <p14:nvPr/>
              </p14:nvContentPartPr>
              <p14:xfrm>
                <a:off x="5297839" y="5817958"/>
                <a:ext cx="2196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1FC3CA-0B8F-4B8B-8251-79ED4049762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88839" y="5809318"/>
                  <a:ext cx="39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42F5A6-3A14-4D4C-A451-6C344F664F38}"/>
                    </a:ext>
                  </a:extLst>
                </p14:cNvPr>
                <p14:cNvContentPartPr/>
                <p14:nvPr/>
              </p14:nvContentPartPr>
              <p14:xfrm>
                <a:off x="5365879" y="5817958"/>
                <a:ext cx="52200" cy="396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42F5A6-3A14-4D4C-A451-6C344F664F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57239" y="5809318"/>
                  <a:ext cx="69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406562-45B4-4D56-ADC7-AB51480AF1CE}"/>
                    </a:ext>
                  </a:extLst>
                </p14:cNvPr>
                <p14:cNvContentPartPr/>
                <p14:nvPr/>
              </p14:nvContentPartPr>
              <p14:xfrm>
                <a:off x="4773319" y="6413398"/>
                <a:ext cx="306720" cy="208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406562-45B4-4D56-ADC7-AB51480AF1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64679" y="6404398"/>
                  <a:ext cx="324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53E38DC-84C5-4B70-BDBF-EBC6D9BDB180}"/>
                    </a:ext>
                  </a:extLst>
                </p14:cNvPr>
                <p14:cNvContentPartPr/>
                <p14:nvPr/>
              </p14:nvContentPartPr>
              <p14:xfrm>
                <a:off x="4809679" y="6490798"/>
                <a:ext cx="216720" cy="57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53E38DC-84C5-4B70-BDBF-EBC6D9BDB1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01039" y="6481798"/>
                  <a:ext cx="234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F1D7F5-1375-42D1-930A-86B2656D5549}"/>
                    </a:ext>
                  </a:extLst>
                </p14:cNvPr>
                <p14:cNvContentPartPr/>
                <p14:nvPr/>
              </p14:nvContentPartPr>
              <p14:xfrm>
                <a:off x="5131879" y="6499078"/>
                <a:ext cx="98640" cy="25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F1D7F5-1375-42D1-930A-86B2656D554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23239" y="6490438"/>
                  <a:ext cx="116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8A993FA-7FA3-4B3F-A517-33F45855DCC1}"/>
                    </a:ext>
                  </a:extLst>
                </p14:cNvPr>
                <p14:cNvContentPartPr/>
                <p14:nvPr/>
              </p14:nvContentPartPr>
              <p14:xfrm>
                <a:off x="5063119" y="6584398"/>
                <a:ext cx="145440" cy="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8A993FA-7FA3-4B3F-A517-33F45855DC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54119" y="6575398"/>
                  <a:ext cx="163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09F7EF-42C5-49CA-BE2C-264918964CF9}"/>
                    </a:ext>
                  </a:extLst>
                </p14:cNvPr>
                <p14:cNvContentPartPr/>
                <p14:nvPr/>
              </p14:nvContentPartPr>
              <p14:xfrm>
                <a:off x="5346799" y="6420238"/>
                <a:ext cx="138240" cy="192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09F7EF-42C5-49CA-BE2C-264918964C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38159" y="6411238"/>
                  <a:ext cx="155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C432AD9-086E-4187-861F-3E688C3D4BF6}"/>
                    </a:ext>
                  </a:extLst>
                </p14:cNvPr>
                <p14:cNvContentPartPr/>
                <p14:nvPr/>
              </p14:nvContentPartPr>
              <p14:xfrm>
                <a:off x="5510599" y="6577558"/>
                <a:ext cx="12240" cy="3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C432AD9-086E-4187-861F-3E688C3D4BF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01959" y="6568918"/>
                  <a:ext cx="2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DCB777A-31BF-456D-888C-55499BEC723D}"/>
                    </a:ext>
                  </a:extLst>
                </p14:cNvPr>
                <p14:cNvContentPartPr/>
                <p14:nvPr/>
              </p14:nvContentPartPr>
              <p14:xfrm>
                <a:off x="5594839" y="6478918"/>
                <a:ext cx="279000" cy="16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DCB777A-31BF-456D-888C-55499BEC723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86199" y="6469918"/>
                  <a:ext cx="296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3725A20-81D2-4BD3-AA9A-B72A45D508EC}"/>
                    </a:ext>
                  </a:extLst>
                </p14:cNvPr>
                <p14:cNvContentPartPr/>
                <p14:nvPr/>
              </p14:nvContentPartPr>
              <p14:xfrm>
                <a:off x="5969239" y="6459838"/>
                <a:ext cx="95760" cy="86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3725A20-81D2-4BD3-AA9A-B72A45D508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60599" y="6450838"/>
                  <a:ext cx="11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081973-1944-4C46-8C53-04BD78873447}"/>
                    </a:ext>
                  </a:extLst>
                </p14:cNvPr>
                <p14:cNvContentPartPr/>
                <p14:nvPr/>
              </p14:nvContentPartPr>
              <p14:xfrm>
                <a:off x="6023959" y="6420238"/>
                <a:ext cx="151560" cy="244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081973-1944-4C46-8C53-04BD7887344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15319" y="6411238"/>
                  <a:ext cx="169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D4481C7-68F4-44C3-857F-30932BB29908}"/>
                    </a:ext>
                  </a:extLst>
                </p14:cNvPr>
                <p14:cNvContentPartPr/>
                <p14:nvPr/>
              </p14:nvContentPartPr>
              <p14:xfrm>
                <a:off x="6219439" y="6440038"/>
                <a:ext cx="241560" cy="245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D4481C7-68F4-44C3-857F-30932BB299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10439" y="6431038"/>
                  <a:ext cx="259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B450D6-3A85-47D9-AA6F-CBB28EEEC732}"/>
                    </a:ext>
                  </a:extLst>
                </p14:cNvPr>
                <p14:cNvContentPartPr/>
                <p14:nvPr/>
              </p14:nvContentPartPr>
              <p14:xfrm>
                <a:off x="7168399" y="3807718"/>
                <a:ext cx="7920" cy="22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B450D6-3A85-47D9-AA6F-CBB28EEEC73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59759" y="3799078"/>
                  <a:ext cx="25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3CFFC8-0CF1-4B4F-BFF2-82EC4C403CB9}"/>
                    </a:ext>
                  </a:extLst>
                </p14:cNvPr>
                <p14:cNvContentPartPr/>
                <p14:nvPr/>
              </p14:nvContentPartPr>
              <p14:xfrm>
                <a:off x="7135279" y="3997438"/>
                <a:ext cx="32760" cy="21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3CFFC8-0CF1-4B4F-BFF2-82EC4C403C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26279" y="3988438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A1F54D-751F-4929-BD00-E60A4CBC3BCE}"/>
                    </a:ext>
                  </a:extLst>
                </p14:cNvPr>
                <p14:cNvContentPartPr/>
                <p14:nvPr/>
              </p14:nvContentPartPr>
              <p14:xfrm>
                <a:off x="7454239" y="3768838"/>
                <a:ext cx="442800" cy="187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A1F54D-751F-4929-BD00-E60A4CBC3BC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45239" y="3760198"/>
                  <a:ext cx="460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7724478-EA65-4177-890E-4E3991F217DA}"/>
                    </a:ext>
                  </a:extLst>
                </p14:cNvPr>
                <p14:cNvContentPartPr/>
                <p14:nvPr/>
              </p14:nvContentPartPr>
              <p14:xfrm>
                <a:off x="8053639" y="3765958"/>
                <a:ext cx="120960" cy="29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7724478-EA65-4177-890E-4E3991F217D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44639" y="3756958"/>
                  <a:ext cx="138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AE32183-F73D-47BB-9DD4-9D36965465C3}"/>
                    </a:ext>
                  </a:extLst>
                </p14:cNvPr>
                <p14:cNvContentPartPr/>
                <p14:nvPr/>
              </p14:nvContentPartPr>
              <p14:xfrm>
                <a:off x="7996759" y="3871798"/>
                <a:ext cx="207000" cy="29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AE32183-F73D-47BB-9DD4-9D36965465C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87759" y="3863158"/>
                  <a:ext cx="224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BA8CB8E-7B03-491B-A589-5058AC86DF8C}"/>
                    </a:ext>
                  </a:extLst>
                </p14:cNvPr>
                <p14:cNvContentPartPr/>
                <p14:nvPr/>
              </p14:nvContentPartPr>
              <p14:xfrm>
                <a:off x="8442439" y="3924718"/>
                <a:ext cx="25920" cy="28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BA8CB8E-7B03-491B-A589-5058AC86DF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33799" y="3915718"/>
                  <a:ext cx="43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89FAABF-9FEC-411D-82C6-544D6837793F}"/>
                    </a:ext>
                  </a:extLst>
                </p14:cNvPr>
                <p14:cNvContentPartPr/>
                <p14:nvPr/>
              </p14:nvContentPartPr>
              <p14:xfrm>
                <a:off x="8549359" y="3795838"/>
                <a:ext cx="182160" cy="167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89FAABF-9FEC-411D-82C6-544D683779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40719" y="3786838"/>
                  <a:ext cx="199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0FFDD2D-43D9-4C6E-8BCC-88FB58AF85B3}"/>
                    </a:ext>
                  </a:extLst>
                </p14:cNvPr>
                <p14:cNvContentPartPr/>
                <p14:nvPr/>
              </p14:nvContentPartPr>
              <p14:xfrm>
                <a:off x="8845999" y="3702598"/>
                <a:ext cx="253080" cy="233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FFDD2D-43D9-4C6E-8BCC-88FB58AF85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37359" y="3693958"/>
                  <a:ext cx="270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AE8A341-D24D-4C44-92EE-6544DEA892B2}"/>
                    </a:ext>
                  </a:extLst>
                </p14:cNvPr>
                <p14:cNvContentPartPr/>
                <p14:nvPr/>
              </p14:nvContentPartPr>
              <p14:xfrm>
                <a:off x="9099439" y="3996358"/>
                <a:ext cx="89640" cy="166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AE8A341-D24D-4C44-92EE-6544DEA892B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90799" y="3987358"/>
                  <a:ext cx="107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51AE93A-B9C8-4F77-A70B-B155C8793101}"/>
                    </a:ext>
                  </a:extLst>
                </p14:cNvPr>
                <p14:cNvContentPartPr/>
                <p14:nvPr/>
              </p14:nvContentPartPr>
              <p14:xfrm>
                <a:off x="9401839" y="3767758"/>
                <a:ext cx="198000" cy="19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51AE93A-B9C8-4F77-A70B-B155C879310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93199" y="3758758"/>
                  <a:ext cx="215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B548054-B352-4C08-9F01-A04416EA5F54}"/>
                    </a:ext>
                  </a:extLst>
                </p14:cNvPr>
                <p14:cNvContentPartPr/>
                <p14:nvPr/>
              </p14:nvContentPartPr>
              <p14:xfrm>
                <a:off x="9630079" y="3838678"/>
                <a:ext cx="47520" cy="120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B548054-B352-4C08-9F01-A04416EA5F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21439" y="3829678"/>
                  <a:ext cx="65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E49A1FD-64F1-4FDF-851D-E8C1BC50977F}"/>
                    </a:ext>
                  </a:extLst>
                </p14:cNvPr>
                <p14:cNvContentPartPr/>
                <p14:nvPr/>
              </p14:nvContentPartPr>
              <p14:xfrm>
                <a:off x="9717199" y="3825718"/>
                <a:ext cx="201600" cy="439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E49A1FD-64F1-4FDF-851D-E8C1BC50977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08199" y="3816718"/>
                  <a:ext cx="219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E78AAF-B997-41F3-841D-FA9674B02FCA}"/>
                    </a:ext>
                  </a:extLst>
                </p14:cNvPr>
                <p14:cNvContentPartPr/>
                <p14:nvPr/>
              </p14:nvContentPartPr>
              <p14:xfrm>
                <a:off x="10008799" y="3545638"/>
                <a:ext cx="179280" cy="352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E78AAF-B997-41F3-841D-FA9674B02FC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000159" y="3536998"/>
                  <a:ext cx="196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AD26DF1-94CB-44C3-B0C3-DC8B8C4F0CC2}"/>
                    </a:ext>
                  </a:extLst>
                </p14:cNvPr>
                <p14:cNvContentPartPr/>
                <p14:nvPr/>
              </p14:nvContentPartPr>
              <p14:xfrm>
                <a:off x="10274479" y="3549598"/>
                <a:ext cx="164520" cy="344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AD26DF1-94CB-44C3-B0C3-DC8B8C4F0C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65839" y="3540598"/>
                  <a:ext cx="182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8BE7190-0F7D-469F-9BE0-C7FAAF6C0B64}"/>
                    </a:ext>
                  </a:extLst>
                </p14:cNvPr>
                <p14:cNvContentPartPr/>
                <p14:nvPr/>
              </p14:nvContentPartPr>
              <p14:xfrm>
                <a:off x="10193839" y="3715558"/>
                <a:ext cx="244800" cy="43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8BE7190-0F7D-469F-9BE0-C7FAAF6C0B6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85199" y="3706558"/>
                  <a:ext cx="262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1682AB-37B8-41AC-9977-D9A254F37D41}"/>
                    </a:ext>
                  </a:extLst>
                </p14:cNvPr>
                <p14:cNvContentPartPr/>
                <p14:nvPr/>
              </p14:nvContentPartPr>
              <p14:xfrm>
                <a:off x="10597759" y="3448078"/>
                <a:ext cx="270000" cy="46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1682AB-37B8-41AC-9977-D9A254F37D4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88759" y="3439438"/>
                  <a:ext cx="2876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83390CD-E2B9-4B50-BF1B-296FBCFD8A30}"/>
                    </a:ext>
                  </a:extLst>
                </p14:cNvPr>
                <p14:cNvContentPartPr/>
                <p14:nvPr/>
              </p14:nvContentPartPr>
              <p14:xfrm>
                <a:off x="10524319" y="3659758"/>
                <a:ext cx="444240" cy="9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83390CD-E2B9-4B50-BF1B-296FBCFD8A3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15319" y="3651118"/>
                  <a:ext cx="461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5CF940-13CF-4AA3-AC63-146A490F25BB}"/>
                    </a:ext>
                  </a:extLst>
                </p14:cNvPr>
                <p14:cNvContentPartPr/>
                <p14:nvPr/>
              </p14:nvContentPartPr>
              <p14:xfrm>
                <a:off x="10804039" y="3725278"/>
                <a:ext cx="143640" cy="109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5CF940-13CF-4AA3-AC63-146A490F25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95039" y="3716278"/>
                  <a:ext cx="161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D74F8C-3371-446B-B2F7-CC714B972E35}"/>
                    </a:ext>
                  </a:extLst>
                </p14:cNvPr>
                <p14:cNvContentPartPr/>
                <p14:nvPr/>
              </p14:nvContentPartPr>
              <p14:xfrm>
                <a:off x="11021119" y="3747958"/>
                <a:ext cx="79560" cy="113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D74F8C-3371-446B-B2F7-CC714B972E3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12479" y="3738958"/>
                  <a:ext cx="97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865159-E00C-41EE-9D46-C72CB6C7F3A0}"/>
                    </a:ext>
                  </a:extLst>
                </p14:cNvPr>
                <p14:cNvContentPartPr/>
                <p14:nvPr/>
              </p14:nvContentPartPr>
              <p14:xfrm>
                <a:off x="11216239" y="3435478"/>
                <a:ext cx="288720" cy="413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865159-E00C-41EE-9D46-C72CB6C7F3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207239" y="3426478"/>
                  <a:ext cx="3063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3C57F2A-3C11-4FB9-AA59-19683817199E}"/>
                    </a:ext>
                  </a:extLst>
                </p14:cNvPr>
                <p14:cNvContentPartPr/>
                <p14:nvPr/>
              </p14:nvContentPartPr>
              <p14:xfrm>
                <a:off x="11436199" y="3825718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3C57F2A-3C11-4FB9-AA59-1968381719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27559" y="3817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1A21436-475B-4726-9589-58F812C8784E}"/>
                    </a:ext>
                  </a:extLst>
                </p14:cNvPr>
                <p14:cNvContentPartPr/>
                <p14:nvPr/>
              </p14:nvContentPartPr>
              <p14:xfrm>
                <a:off x="7313119" y="4660198"/>
                <a:ext cx="150120" cy="222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1A21436-475B-4726-9589-58F812C8784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04119" y="4651198"/>
                  <a:ext cx="167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9BFF740-FD69-4D84-BDC0-E222AF128E3E}"/>
                    </a:ext>
                  </a:extLst>
                </p14:cNvPr>
                <p14:cNvContentPartPr/>
                <p14:nvPr/>
              </p14:nvContentPartPr>
              <p14:xfrm>
                <a:off x="7431199" y="4474438"/>
                <a:ext cx="294120" cy="231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9BFF740-FD69-4D84-BDC0-E222AF128E3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22199" y="4465798"/>
                  <a:ext cx="311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98C6A70-6582-4FA5-B6FC-62FC765E0849}"/>
                    </a:ext>
                  </a:extLst>
                </p14:cNvPr>
                <p14:cNvContentPartPr/>
                <p14:nvPr/>
              </p14:nvContentPartPr>
              <p14:xfrm>
                <a:off x="7661959" y="4629598"/>
                <a:ext cx="154080" cy="143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98C6A70-6582-4FA5-B6FC-62FC765E084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52959" y="4620958"/>
                  <a:ext cx="171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F6F2616-3EBB-4168-976C-86184F7134DE}"/>
                    </a:ext>
                  </a:extLst>
                </p14:cNvPr>
                <p14:cNvContentPartPr/>
                <p14:nvPr/>
              </p14:nvContentPartPr>
              <p14:xfrm>
                <a:off x="7848799" y="4634998"/>
                <a:ext cx="154080" cy="142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F6F2616-3EBB-4168-976C-86184F7134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39799" y="4626358"/>
                  <a:ext cx="171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10E89A1-0BF7-4656-B3FB-C56350E4EC97}"/>
                    </a:ext>
                  </a:extLst>
                </p14:cNvPr>
                <p14:cNvContentPartPr/>
                <p14:nvPr/>
              </p14:nvContentPartPr>
              <p14:xfrm>
                <a:off x="8070919" y="4353838"/>
                <a:ext cx="237960" cy="40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10E89A1-0BF7-4656-B3FB-C56350E4EC9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062279" y="4344838"/>
                  <a:ext cx="255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5FBF4D9-480B-4373-ABBE-BB40F0EA88B3}"/>
                    </a:ext>
                  </a:extLst>
                </p14:cNvPr>
                <p14:cNvContentPartPr/>
                <p14:nvPr/>
              </p14:nvContentPartPr>
              <p14:xfrm>
                <a:off x="8383039" y="4599358"/>
                <a:ext cx="130320" cy="122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5FBF4D9-480B-4373-ABBE-BB40F0EA88B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74399" y="4590358"/>
                  <a:ext cx="147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1FD771B-D89B-4AC8-9B8F-DD7A707981E6}"/>
                    </a:ext>
                  </a:extLst>
                </p14:cNvPr>
                <p14:cNvContentPartPr/>
                <p14:nvPr/>
              </p14:nvContentPartPr>
              <p14:xfrm>
                <a:off x="8598679" y="4267438"/>
                <a:ext cx="298440" cy="460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1FD771B-D89B-4AC8-9B8F-DD7A707981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90039" y="4258798"/>
                  <a:ext cx="316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45F98F2-0604-4456-8A35-7DFEBA5B0386}"/>
                    </a:ext>
                  </a:extLst>
                </p14:cNvPr>
                <p14:cNvContentPartPr/>
                <p14:nvPr/>
              </p14:nvContentPartPr>
              <p14:xfrm>
                <a:off x="8895319" y="4600798"/>
                <a:ext cx="47520" cy="132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45F98F2-0604-4456-8A35-7DFEBA5B038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86679" y="4591798"/>
                  <a:ext cx="65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05EB6EF-C11F-476C-94F8-55E84200B059}"/>
                    </a:ext>
                  </a:extLst>
                </p14:cNvPr>
                <p14:cNvContentPartPr/>
                <p14:nvPr/>
              </p14:nvContentPartPr>
              <p14:xfrm>
                <a:off x="9130039" y="4344838"/>
                <a:ext cx="240840" cy="368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05EB6EF-C11F-476C-94F8-55E84200B05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21399" y="4336198"/>
                  <a:ext cx="258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093B22-70F3-4983-82CB-8D41E3EFC488}"/>
                    </a:ext>
                  </a:extLst>
                </p14:cNvPr>
                <p14:cNvContentPartPr/>
                <p14:nvPr/>
              </p14:nvContentPartPr>
              <p14:xfrm>
                <a:off x="9266479" y="4317838"/>
                <a:ext cx="503640" cy="39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093B22-70F3-4983-82CB-8D41E3EFC4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57839" y="4308838"/>
                  <a:ext cx="5212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661951D-4186-4C04-B5F3-6E5AD7D29A50}"/>
                    </a:ext>
                  </a:extLst>
                </p14:cNvPr>
                <p14:cNvContentPartPr/>
                <p14:nvPr/>
              </p14:nvContentPartPr>
              <p14:xfrm>
                <a:off x="9522439" y="4530598"/>
                <a:ext cx="192960" cy="26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661951D-4186-4C04-B5F3-6E5AD7D29A5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13439" y="4521598"/>
                  <a:ext cx="210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5E567E3-9A13-42BD-844C-194DCCF6D615}"/>
                    </a:ext>
                  </a:extLst>
                </p14:cNvPr>
                <p14:cNvContentPartPr/>
                <p14:nvPr/>
              </p14:nvContentPartPr>
              <p14:xfrm>
                <a:off x="9630079" y="4540678"/>
                <a:ext cx="230760" cy="340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5E567E3-9A13-42BD-844C-194DCCF6D61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21439" y="4532038"/>
                  <a:ext cx="248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F18B5F-997D-4A0B-B0BE-79A74F51F7D6}"/>
                    </a:ext>
                  </a:extLst>
                </p14:cNvPr>
                <p14:cNvContentPartPr/>
                <p14:nvPr/>
              </p14:nvContentPartPr>
              <p14:xfrm>
                <a:off x="10286359" y="4240438"/>
                <a:ext cx="234360" cy="416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F18B5F-997D-4A0B-B0BE-79A74F51F7D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77719" y="4231438"/>
                  <a:ext cx="252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D1EBE9-7BB5-4B72-AC68-E1E6BE3B8C6B}"/>
                    </a:ext>
                  </a:extLst>
                </p14:cNvPr>
                <p14:cNvContentPartPr/>
                <p14:nvPr/>
              </p14:nvContentPartPr>
              <p14:xfrm>
                <a:off x="10243159" y="4448158"/>
                <a:ext cx="275760" cy="46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D1EBE9-7BB5-4B72-AC68-E1E6BE3B8C6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34159" y="4439518"/>
                  <a:ext cx="293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DA92AEA-4C5C-4003-8E7C-6D54CF9F9E74}"/>
                    </a:ext>
                  </a:extLst>
                </p14:cNvPr>
                <p14:cNvContentPartPr/>
                <p14:nvPr/>
              </p14:nvContentPartPr>
              <p14:xfrm>
                <a:off x="10534399" y="4212718"/>
                <a:ext cx="249840" cy="38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DA92AEA-4C5C-4003-8E7C-6D54CF9F9E7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25759" y="4204078"/>
                  <a:ext cx="2674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91A738F-B4FE-4F9F-9FDC-C51EE3FEACA9}"/>
                    </a:ext>
                  </a:extLst>
                </p14:cNvPr>
                <p14:cNvContentPartPr/>
                <p14:nvPr/>
              </p14:nvContentPartPr>
              <p14:xfrm>
                <a:off x="10811959" y="4462198"/>
                <a:ext cx="150480" cy="106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91A738F-B4FE-4F9F-9FDC-C51EE3FEACA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03319" y="4453558"/>
                  <a:ext cx="168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BFDDDEE-DF9E-4CE3-8D31-4370DD9F9454}"/>
                    </a:ext>
                  </a:extLst>
                </p14:cNvPr>
                <p14:cNvContentPartPr/>
                <p14:nvPr/>
              </p14:nvContentPartPr>
              <p14:xfrm>
                <a:off x="11032639" y="4203358"/>
                <a:ext cx="257760" cy="398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BFDDDEE-DF9E-4CE3-8D31-4370DD9F94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23639" y="4194358"/>
                  <a:ext cx="275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2E563D-450A-4A0C-9A92-9AEE74820D6C}"/>
                    </a:ext>
                  </a:extLst>
                </p14:cNvPr>
                <p14:cNvContentPartPr/>
                <p14:nvPr/>
              </p14:nvContentPartPr>
              <p14:xfrm>
                <a:off x="11024359" y="4353118"/>
                <a:ext cx="318240" cy="56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2E563D-450A-4A0C-9A92-9AEE74820D6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15359" y="4344478"/>
                  <a:ext cx="335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C2CC0A8-C66C-4198-A593-6ADD5C03E1DE}"/>
                    </a:ext>
                  </a:extLst>
                </p14:cNvPr>
                <p14:cNvContentPartPr/>
                <p14:nvPr/>
              </p14:nvContentPartPr>
              <p14:xfrm>
                <a:off x="7333639" y="5053318"/>
                <a:ext cx="380520" cy="276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C2CC0A8-C66C-4198-A593-6ADD5C03E1D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4639" y="5044318"/>
                  <a:ext cx="398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5233790-37B6-4DCC-A697-F37F295F9EE0}"/>
                    </a:ext>
                  </a:extLst>
                </p14:cNvPr>
                <p14:cNvContentPartPr/>
                <p14:nvPr/>
              </p14:nvContentPartPr>
              <p14:xfrm>
                <a:off x="7366759" y="5198038"/>
                <a:ext cx="200520" cy="39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5233790-37B6-4DCC-A697-F37F295F9EE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57759" y="5189398"/>
                  <a:ext cx="21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0F3CAB-6352-46F3-8630-2F161B837C61}"/>
                    </a:ext>
                  </a:extLst>
                </p14:cNvPr>
                <p14:cNvContentPartPr/>
                <p14:nvPr/>
              </p14:nvContentPartPr>
              <p14:xfrm>
                <a:off x="8024839" y="4750918"/>
                <a:ext cx="365040" cy="540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0F3CAB-6352-46F3-8630-2F161B837C6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16199" y="4742278"/>
                  <a:ext cx="382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60FDC22-7637-443B-89B2-E7A0CEBC5FEF}"/>
                    </a:ext>
                  </a:extLst>
                </p14:cNvPr>
                <p14:cNvContentPartPr/>
                <p14:nvPr/>
              </p14:nvContentPartPr>
              <p14:xfrm>
                <a:off x="8012239" y="5103358"/>
                <a:ext cx="281880" cy="69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60FDC22-7637-443B-89B2-E7A0CEBC5FE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03239" y="5094718"/>
                  <a:ext cx="299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B38A634-5EE7-479A-9226-83737775A2CC}"/>
                    </a:ext>
                  </a:extLst>
                </p14:cNvPr>
                <p14:cNvContentPartPr/>
                <p14:nvPr/>
              </p14:nvContentPartPr>
              <p14:xfrm>
                <a:off x="8224999" y="5125318"/>
                <a:ext cx="185400" cy="111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B38A634-5EE7-479A-9226-83737775A2C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16359" y="5116678"/>
                  <a:ext cx="203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BE11E3E-CC71-4DBF-BC12-6A42ED2C1481}"/>
                    </a:ext>
                  </a:extLst>
                </p14:cNvPr>
                <p14:cNvContentPartPr/>
                <p14:nvPr/>
              </p14:nvContentPartPr>
              <p14:xfrm>
                <a:off x="8532799" y="4950358"/>
                <a:ext cx="176400" cy="270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BE11E3E-CC71-4DBF-BC12-6A42ED2C148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523799" y="4941358"/>
                  <a:ext cx="19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F274CEA-AFD8-4CFD-9ED6-3B891EDF8A51}"/>
                    </a:ext>
                  </a:extLst>
                </p14:cNvPr>
                <p14:cNvContentPartPr/>
                <p14:nvPr/>
              </p14:nvContentPartPr>
              <p14:xfrm>
                <a:off x="8701279" y="4899598"/>
                <a:ext cx="190080" cy="34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F274CEA-AFD8-4CFD-9ED6-3B891EDF8A5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92639" y="4890958"/>
                  <a:ext cx="207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07E1BED-C7CB-4FAD-8075-E1045DCEDC03}"/>
                    </a:ext>
                  </a:extLst>
                </p14:cNvPr>
                <p14:cNvContentPartPr/>
                <p14:nvPr/>
              </p14:nvContentPartPr>
              <p14:xfrm>
                <a:off x="9091159" y="5081398"/>
                <a:ext cx="77400" cy="72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07E1BED-C7CB-4FAD-8075-E1045DCEDC0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82519" y="5072758"/>
                  <a:ext cx="95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272D8B3-F6A4-4FAB-B9FD-F15121231598}"/>
                    </a:ext>
                  </a:extLst>
                </p14:cNvPr>
                <p14:cNvContentPartPr/>
                <p14:nvPr/>
              </p14:nvContentPartPr>
              <p14:xfrm>
                <a:off x="9304999" y="5017678"/>
                <a:ext cx="164880" cy="12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272D8B3-F6A4-4FAB-B9FD-F1512123159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95999" y="5008678"/>
                  <a:ext cx="182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6C4F96C-66DB-4447-8F81-3999AE296F1D}"/>
                    </a:ext>
                  </a:extLst>
                </p14:cNvPr>
                <p14:cNvContentPartPr/>
                <p14:nvPr/>
              </p14:nvContentPartPr>
              <p14:xfrm>
                <a:off x="9801439" y="4934878"/>
                <a:ext cx="114480" cy="177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6C4F96C-66DB-4447-8F81-3999AE296F1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92799" y="4925878"/>
                  <a:ext cx="132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6001D3A-7CFD-4915-9BDA-01A84ECF8361}"/>
                    </a:ext>
                  </a:extLst>
                </p14:cNvPr>
                <p14:cNvContentPartPr/>
                <p14:nvPr/>
              </p14:nvContentPartPr>
              <p14:xfrm>
                <a:off x="9876319" y="4825798"/>
                <a:ext cx="317520" cy="260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6001D3A-7CFD-4915-9BDA-01A84ECF83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67319" y="4817158"/>
                  <a:ext cx="335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189EE6-ED89-4702-A976-49C4B874B540}"/>
                    </a:ext>
                  </a:extLst>
                </p14:cNvPr>
                <p14:cNvContentPartPr/>
                <p14:nvPr/>
              </p14:nvContentPartPr>
              <p14:xfrm>
                <a:off x="10207159" y="4901758"/>
                <a:ext cx="109440" cy="186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189EE6-ED89-4702-A976-49C4B874B54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98519" y="4892758"/>
                  <a:ext cx="12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A1ED8FF-5882-4DCD-9590-0446B0A2C47F}"/>
                    </a:ext>
                  </a:extLst>
                </p14:cNvPr>
                <p14:cNvContentPartPr/>
                <p14:nvPr/>
              </p14:nvContentPartPr>
              <p14:xfrm>
                <a:off x="10246759" y="4804198"/>
                <a:ext cx="329400" cy="298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A1ED8FF-5882-4DCD-9590-0446B0A2C4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38119" y="4795558"/>
                  <a:ext cx="347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EB95ED-F91B-4FF0-B1BD-FBB079B9939D}"/>
                    </a:ext>
                  </a:extLst>
                </p14:cNvPr>
                <p14:cNvContentPartPr/>
                <p14:nvPr/>
              </p14:nvContentPartPr>
              <p14:xfrm>
                <a:off x="10894399" y="4919398"/>
                <a:ext cx="42480" cy="96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EB95ED-F91B-4FF0-B1BD-FBB079B9939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85399" y="4910758"/>
                  <a:ext cx="60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4AA74C8-75C5-42D6-A9C4-5933EA365EAC}"/>
                    </a:ext>
                  </a:extLst>
                </p14:cNvPr>
                <p14:cNvContentPartPr/>
                <p14:nvPr/>
              </p14:nvContentPartPr>
              <p14:xfrm>
                <a:off x="11072959" y="4840558"/>
                <a:ext cx="201960" cy="212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4AA74C8-75C5-42D6-A9C4-5933EA365E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63959" y="4831558"/>
                  <a:ext cx="219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7D9762D-3BD3-48CA-9C71-B8A63A636CAF}"/>
                    </a:ext>
                  </a:extLst>
                </p14:cNvPr>
                <p14:cNvContentPartPr/>
                <p14:nvPr/>
              </p14:nvContentPartPr>
              <p14:xfrm>
                <a:off x="7341919" y="5647678"/>
                <a:ext cx="151560" cy="255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7D9762D-3BD3-48CA-9C71-B8A63A636C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332919" y="5639038"/>
                  <a:ext cx="16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F29721D-B88B-4832-9A16-2DA513169D24}"/>
                    </a:ext>
                  </a:extLst>
                </p14:cNvPr>
                <p14:cNvContentPartPr/>
                <p14:nvPr/>
              </p14:nvContentPartPr>
              <p14:xfrm>
                <a:off x="7421479" y="5520238"/>
                <a:ext cx="304920" cy="21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F29721D-B88B-4832-9A16-2DA513169D2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12839" y="5511238"/>
                  <a:ext cx="322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70396A5-8176-40B2-A60A-90B2E2F6CA2B}"/>
                    </a:ext>
                  </a:extLst>
                </p14:cNvPr>
                <p14:cNvContentPartPr/>
                <p14:nvPr/>
              </p14:nvContentPartPr>
              <p14:xfrm>
                <a:off x="7768879" y="5541838"/>
                <a:ext cx="180360" cy="335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70396A5-8176-40B2-A60A-90B2E2F6CA2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0239" y="5533198"/>
                  <a:ext cx="198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A150A4-5349-4E2F-9560-78A1C835A7E9}"/>
                    </a:ext>
                  </a:extLst>
                </p14:cNvPr>
                <p14:cNvContentPartPr/>
                <p14:nvPr/>
              </p14:nvContentPartPr>
              <p14:xfrm>
                <a:off x="7982719" y="5543998"/>
                <a:ext cx="350640" cy="273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A150A4-5349-4E2F-9560-78A1C835A7E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74079" y="5534998"/>
                  <a:ext cx="368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ACAB102-949E-41B0-86D3-040357823837}"/>
                    </a:ext>
                  </a:extLst>
                </p14:cNvPr>
                <p14:cNvContentPartPr/>
                <p14:nvPr/>
              </p14:nvContentPartPr>
              <p14:xfrm>
                <a:off x="7967959" y="5682958"/>
                <a:ext cx="291960" cy="53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ACAB102-949E-41B0-86D3-04035782383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59319" y="5673958"/>
                  <a:ext cx="309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282FFC-1A21-4F2F-BB04-5914C16A2F00}"/>
                    </a:ext>
                  </a:extLst>
                </p14:cNvPr>
                <p14:cNvContentPartPr/>
                <p14:nvPr/>
              </p14:nvContentPartPr>
              <p14:xfrm>
                <a:off x="8488519" y="5575678"/>
                <a:ext cx="231480" cy="165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282FFC-1A21-4F2F-BB04-5914C16A2F0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79519" y="5566678"/>
                  <a:ext cx="249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D921B0-C608-4220-BC5E-27F24CCD162C}"/>
                    </a:ext>
                  </a:extLst>
                </p14:cNvPr>
                <p14:cNvContentPartPr/>
                <p14:nvPr/>
              </p14:nvContentPartPr>
              <p14:xfrm>
                <a:off x="8912239" y="5507998"/>
                <a:ext cx="96480" cy="20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D921B0-C608-4220-BC5E-27F24CCD16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03599" y="5499358"/>
                  <a:ext cx="114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215633-2067-4F10-BBAC-D1B859AD687B}"/>
                    </a:ext>
                  </a:extLst>
                </p14:cNvPr>
                <p14:cNvContentPartPr/>
                <p14:nvPr/>
              </p14:nvContentPartPr>
              <p14:xfrm>
                <a:off x="9046519" y="5671438"/>
                <a:ext cx="38520" cy="45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215633-2067-4F10-BBAC-D1B859AD687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37879" y="5662798"/>
                  <a:ext cx="56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02D8160-BA5E-425B-91EE-76E709EF6A5A}"/>
                    </a:ext>
                  </a:extLst>
                </p14:cNvPr>
                <p14:cNvContentPartPr/>
                <p14:nvPr/>
              </p14:nvContentPartPr>
              <p14:xfrm>
                <a:off x="9206719" y="5525278"/>
                <a:ext cx="256680" cy="193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02D8160-BA5E-425B-91EE-76E709EF6A5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97719" y="5516638"/>
                  <a:ext cx="274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9167BC4-EB93-49A3-B401-2ACEF69518DA}"/>
                    </a:ext>
                  </a:extLst>
                </p14:cNvPr>
                <p14:cNvContentPartPr/>
                <p14:nvPr/>
              </p14:nvContentPartPr>
              <p14:xfrm>
                <a:off x="9578599" y="5464798"/>
                <a:ext cx="160200" cy="109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9167BC4-EB93-49A3-B401-2ACEF69518D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569599" y="5456158"/>
                  <a:ext cx="177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2653C55-5743-4A4B-B1DC-B24233452012}"/>
                    </a:ext>
                  </a:extLst>
                </p14:cNvPr>
                <p14:cNvContentPartPr/>
                <p14:nvPr/>
              </p14:nvContentPartPr>
              <p14:xfrm>
                <a:off x="9695959" y="5421598"/>
                <a:ext cx="88200" cy="259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2653C55-5743-4A4B-B1DC-B2423345201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686959" y="5412598"/>
                  <a:ext cx="105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03935E4-CD25-4D32-877C-76DBD29BFE0A}"/>
                    </a:ext>
                  </a:extLst>
                </p14:cNvPr>
                <p14:cNvContentPartPr/>
                <p14:nvPr/>
              </p14:nvContentPartPr>
              <p14:xfrm>
                <a:off x="9878119" y="5448238"/>
                <a:ext cx="300240" cy="235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03935E4-CD25-4D32-877C-76DBD29BFE0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69479" y="5439238"/>
                  <a:ext cx="317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1892A11-7694-46AF-83DC-EFDBDB8DE32A}"/>
                    </a:ext>
                  </a:extLst>
                </p14:cNvPr>
                <p14:cNvContentPartPr/>
                <p14:nvPr/>
              </p14:nvContentPartPr>
              <p14:xfrm>
                <a:off x="10181959" y="5375878"/>
                <a:ext cx="375840" cy="396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1892A11-7694-46AF-83DC-EFDBDB8DE32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172959" y="5367238"/>
                  <a:ext cx="393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3FFE097-9270-4E35-A9B9-207F01B42EB6}"/>
                    </a:ext>
                  </a:extLst>
                </p14:cNvPr>
                <p14:cNvContentPartPr/>
                <p14:nvPr/>
              </p14:nvContentPartPr>
              <p14:xfrm>
                <a:off x="5044759" y="5186878"/>
                <a:ext cx="120600" cy="176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3FFE097-9270-4E35-A9B9-207F01B42EB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36119" y="5177878"/>
                  <a:ext cx="13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C8F9A7-1382-4D41-80ED-0278297B93D2}"/>
                    </a:ext>
                  </a:extLst>
                </p14:cNvPr>
                <p14:cNvContentPartPr/>
                <p14:nvPr/>
              </p14:nvContentPartPr>
              <p14:xfrm>
                <a:off x="5126839" y="5114158"/>
                <a:ext cx="188280" cy="237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C8F9A7-1382-4D41-80ED-0278297B93D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18199" y="5105158"/>
                  <a:ext cx="205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B7D05AB-7368-4F0D-9BFC-40D317A78B08}"/>
                    </a:ext>
                  </a:extLst>
                </p14:cNvPr>
                <p14:cNvContentPartPr/>
                <p14:nvPr/>
              </p14:nvContentPartPr>
              <p14:xfrm>
                <a:off x="5248519" y="5243758"/>
                <a:ext cx="66960" cy="112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B7D05AB-7368-4F0D-9BFC-40D317A78B0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39879" y="5235118"/>
                  <a:ext cx="84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CB964A8-881F-44F5-B4AB-6C95DEA241F2}"/>
                    </a:ext>
                  </a:extLst>
                </p14:cNvPr>
                <p14:cNvContentPartPr/>
                <p14:nvPr/>
              </p14:nvContentPartPr>
              <p14:xfrm>
                <a:off x="5293879" y="5096878"/>
                <a:ext cx="189720" cy="253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CB964A8-881F-44F5-B4AB-6C95DEA241F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84879" y="5088238"/>
                  <a:ext cx="207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EFE81D3-4847-4E42-A6ED-DB25B9743CB1}"/>
                    </a:ext>
                  </a:extLst>
                </p14:cNvPr>
                <p14:cNvContentPartPr/>
                <p14:nvPr/>
              </p14:nvContentPartPr>
              <p14:xfrm>
                <a:off x="5569639" y="5179678"/>
                <a:ext cx="122040" cy="139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EFE81D3-4847-4E42-A6ED-DB25B9743CB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560639" y="5171038"/>
                  <a:ext cx="139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FDEE835-F35D-4DBE-876F-2C2B56F476EC}"/>
                    </a:ext>
                  </a:extLst>
                </p14:cNvPr>
                <p14:cNvContentPartPr/>
                <p14:nvPr/>
              </p14:nvContentPartPr>
              <p14:xfrm>
                <a:off x="5740279" y="5162038"/>
                <a:ext cx="192960" cy="153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FDEE835-F35D-4DBE-876F-2C2B56F476E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731639" y="5153038"/>
                  <a:ext cx="210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4EB7E25-B036-4611-86BB-B27188E56FFB}"/>
                    </a:ext>
                  </a:extLst>
                </p14:cNvPr>
                <p14:cNvContentPartPr/>
                <p14:nvPr/>
              </p14:nvContentPartPr>
              <p14:xfrm>
                <a:off x="5857639" y="5150518"/>
                <a:ext cx="181800" cy="148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4EB7E25-B036-4611-86BB-B27188E56FF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848999" y="5141878"/>
                  <a:ext cx="199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11960F2-44C4-4649-BD86-C86D022449B8}"/>
                    </a:ext>
                  </a:extLst>
                </p14:cNvPr>
                <p14:cNvContentPartPr/>
                <p14:nvPr/>
              </p14:nvContentPartPr>
              <p14:xfrm>
                <a:off x="6018559" y="5193358"/>
                <a:ext cx="133560" cy="115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11960F2-44C4-4649-BD86-C86D022449B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009559" y="5184358"/>
                  <a:ext cx="151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1EDD3CA-8145-47DE-A9C1-905F980FC4D6}"/>
                    </a:ext>
                  </a:extLst>
                </p14:cNvPr>
                <p14:cNvContentPartPr/>
                <p14:nvPr/>
              </p14:nvContentPartPr>
              <p14:xfrm>
                <a:off x="6315919" y="5178958"/>
                <a:ext cx="111600" cy="19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1EDD3CA-8145-47DE-A9C1-905F980FC4D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07279" y="5170318"/>
                  <a:ext cx="12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F845CA2-5D6B-433B-9419-1111AA2A14C4}"/>
                    </a:ext>
                  </a:extLst>
                </p14:cNvPr>
                <p14:cNvContentPartPr/>
                <p14:nvPr/>
              </p14:nvContentPartPr>
              <p14:xfrm>
                <a:off x="6292519" y="5245918"/>
                <a:ext cx="101880" cy="27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F845CA2-5D6B-433B-9419-1111AA2A14C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83519" y="5237278"/>
                  <a:ext cx="119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55DD918-C16C-429A-8E80-7B7E7D1AEBA6}"/>
                    </a:ext>
                  </a:extLst>
                </p14:cNvPr>
                <p14:cNvContentPartPr/>
                <p14:nvPr/>
              </p14:nvContentPartPr>
              <p14:xfrm>
                <a:off x="6537679" y="5262478"/>
                <a:ext cx="27000" cy="29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55DD918-C16C-429A-8E80-7B7E7D1AEBA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528679" y="5253478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A49CD70-E43D-4DE7-B798-6F6B839ADABE}"/>
                    </a:ext>
                  </a:extLst>
                </p14:cNvPr>
                <p14:cNvContentPartPr/>
                <p14:nvPr/>
              </p14:nvContentPartPr>
              <p14:xfrm>
                <a:off x="6636319" y="5142598"/>
                <a:ext cx="141840" cy="145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A49CD70-E43D-4DE7-B798-6F6B839ADAB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627679" y="5133958"/>
                  <a:ext cx="159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D13F66D-5B36-4678-B5BC-596C6F2C80E7}"/>
                    </a:ext>
                  </a:extLst>
                </p14:cNvPr>
                <p14:cNvContentPartPr/>
                <p14:nvPr/>
              </p14:nvContentPartPr>
              <p14:xfrm>
                <a:off x="6859519" y="5052598"/>
                <a:ext cx="231120" cy="271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D13F66D-5B36-4678-B5BC-596C6F2C80E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50879" y="5043958"/>
                  <a:ext cx="248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64B54E2-4215-4D25-A421-97694F93CFBC}"/>
                    </a:ext>
                  </a:extLst>
                </p14:cNvPr>
                <p14:cNvContentPartPr/>
                <p14:nvPr/>
              </p14:nvContentPartPr>
              <p14:xfrm>
                <a:off x="7297639" y="6171478"/>
                <a:ext cx="139320" cy="35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64B54E2-4215-4D25-A421-97694F93CFB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288999" y="6162478"/>
                  <a:ext cx="15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64B7AD2-E296-42DE-99B1-BA27183A3B1D}"/>
                    </a:ext>
                  </a:extLst>
                </p14:cNvPr>
                <p14:cNvContentPartPr/>
                <p14:nvPr/>
              </p14:nvContentPartPr>
              <p14:xfrm>
                <a:off x="7299079" y="6235918"/>
                <a:ext cx="154800" cy="33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64B7AD2-E296-42DE-99B1-BA27183A3B1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290079" y="6226918"/>
                  <a:ext cx="17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CE2574-B417-4660-A901-C51919748E1F}"/>
                    </a:ext>
                  </a:extLst>
                </p14:cNvPr>
                <p14:cNvContentPartPr/>
                <p14:nvPr/>
              </p14:nvContentPartPr>
              <p14:xfrm>
                <a:off x="7660159" y="6282358"/>
                <a:ext cx="35280" cy="37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CE2574-B417-4660-A901-C51919748E1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51159" y="6273718"/>
                  <a:ext cx="52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48244D4-A6CC-43C4-B39B-D42B11F16421}"/>
                    </a:ext>
                  </a:extLst>
                </p14:cNvPr>
                <p14:cNvContentPartPr/>
                <p14:nvPr/>
              </p14:nvContentPartPr>
              <p14:xfrm>
                <a:off x="7804159" y="6155998"/>
                <a:ext cx="190440" cy="158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48244D4-A6CC-43C4-B39B-D42B11F164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795519" y="6147358"/>
                  <a:ext cx="208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36A5F47-5E75-4F4E-A8A1-4F5A8B8CF910}"/>
                    </a:ext>
                  </a:extLst>
                </p14:cNvPr>
                <p14:cNvContentPartPr/>
                <p14:nvPr/>
              </p14:nvContentPartPr>
              <p14:xfrm>
                <a:off x="8078839" y="6055918"/>
                <a:ext cx="282960" cy="277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36A5F47-5E75-4F4E-A8A1-4F5A8B8CF91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069839" y="6047278"/>
                  <a:ext cx="300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CCE02F-D0DD-4AD5-A7F9-9E983433E4A1}"/>
                    </a:ext>
                  </a:extLst>
                </p14:cNvPr>
                <p14:cNvContentPartPr/>
                <p14:nvPr/>
              </p14:nvContentPartPr>
              <p14:xfrm>
                <a:off x="8568799" y="6127198"/>
                <a:ext cx="158040" cy="14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CCE02F-D0DD-4AD5-A7F9-9E983433E4A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560159" y="6118198"/>
                  <a:ext cx="175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D6E0CBB-932C-4F85-8F3D-9C18479E88B3}"/>
                    </a:ext>
                  </a:extLst>
                </p14:cNvPr>
                <p14:cNvContentPartPr/>
                <p14:nvPr/>
              </p14:nvContentPartPr>
              <p14:xfrm>
                <a:off x="8517679" y="6203878"/>
                <a:ext cx="257400" cy="48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D6E0CBB-932C-4F85-8F3D-9C18479E88B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09039" y="6195238"/>
                  <a:ext cx="275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9090830-4AA7-478C-A5AB-6083332BF947}"/>
                    </a:ext>
                  </a:extLst>
                </p14:cNvPr>
                <p14:cNvContentPartPr/>
                <p14:nvPr/>
              </p14:nvContentPartPr>
              <p14:xfrm>
                <a:off x="8910799" y="6045478"/>
                <a:ext cx="603360" cy="255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9090830-4AA7-478C-A5AB-6083332BF94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902159" y="6036838"/>
                  <a:ext cx="621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F39F70-BB39-42E9-9FC4-2BE5B3FE9B1E}"/>
                    </a:ext>
                  </a:extLst>
                </p14:cNvPr>
                <p14:cNvContentPartPr/>
                <p14:nvPr/>
              </p14:nvContentPartPr>
              <p14:xfrm>
                <a:off x="9626839" y="6247438"/>
                <a:ext cx="68400" cy="145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F39F70-BB39-42E9-9FC4-2BE5B3FE9B1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18199" y="6238438"/>
                  <a:ext cx="86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168F290-7747-4DDD-95DF-3D9379AE6BF0}"/>
                    </a:ext>
                  </a:extLst>
                </p14:cNvPr>
                <p14:cNvContentPartPr/>
                <p14:nvPr/>
              </p14:nvContentPartPr>
              <p14:xfrm>
                <a:off x="9941479" y="6042598"/>
                <a:ext cx="200880" cy="146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168F290-7747-4DDD-95DF-3D9379AE6B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32839" y="6033958"/>
                  <a:ext cx="218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A08CDB6-0729-4E6E-A7A8-DC30005468B4}"/>
                    </a:ext>
                  </a:extLst>
                </p14:cNvPr>
                <p14:cNvContentPartPr/>
                <p14:nvPr/>
              </p14:nvContentPartPr>
              <p14:xfrm>
                <a:off x="10138039" y="6084718"/>
                <a:ext cx="88200" cy="81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A08CDB6-0729-4E6E-A7A8-DC30005468B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29039" y="6075718"/>
                  <a:ext cx="105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B7739A7-81F9-4A27-8997-5B8B6C4B8366}"/>
                    </a:ext>
                  </a:extLst>
                </p14:cNvPr>
                <p14:cNvContentPartPr/>
                <p14:nvPr/>
              </p14:nvContentPartPr>
              <p14:xfrm>
                <a:off x="10324159" y="6024238"/>
                <a:ext cx="141480" cy="147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B7739A7-81F9-4A27-8997-5B8B6C4B836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315159" y="6015238"/>
                  <a:ext cx="15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A9810FF-F25B-41C8-A7B7-408547F47B94}"/>
                    </a:ext>
                  </a:extLst>
                </p14:cNvPr>
                <p14:cNvContentPartPr/>
                <p14:nvPr/>
              </p14:nvContentPartPr>
              <p14:xfrm>
                <a:off x="10478239" y="6010918"/>
                <a:ext cx="164160" cy="149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A9810FF-F25B-41C8-A7B7-408547F47B9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469599" y="6002278"/>
                  <a:ext cx="18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187E8EF-3BC9-487B-ABB1-8CC8BF42552C}"/>
                    </a:ext>
                  </a:extLst>
                </p14:cNvPr>
                <p14:cNvContentPartPr/>
                <p14:nvPr/>
              </p14:nvContentPartPr>
              <p14:xfrm>
                <a:off x="10632679" y="6014518"/>
                <a:ext cx="134280" cy="142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187E8EF-3BC9-487B-ABB1-8CC8BF42552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624039" y="6005878"/>
                  <a:ext cx="151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DB9DF1D-47B9-46A4-8F38-C0BB08E75569}"/>
                    </a:ext>
                  </a:extLst>
                </p14:cNvPr>
                <p14:cNvContentPartPr/>
                <p14:nvPr/>
              </p14:nvContentPartPr>
              <p14:xfrm>
                <a:off x="10726639" y="5982478"/>
                <a:ext cx="227880" cy="182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DB9DF1D-47B9-46A4-8F38-C0BB08E7556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17639" y="5973478"/>
                  <a:ext cx="245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5B76AA7-53FB-40AF-8F93-6A6E74453792}"/>
                    </a:ext>
                  </a:extLst>
                </p14:cNvPr>
                <p14:cNvContentPartPr/>
                <p14:nvPr/>
              </p14:nvContentPartPr>
              <p14:xfrm>
                <a:off x="10808719" y="6046558"/>
                <a:ext cx="237600" cy="294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5B76AA7-53FB-40AF-8F93-6A6E7445379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800079" y="6037558"/>
                  <a:ext cx="255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01F2C25-4021-4427-9422-0DC27A1EC740}"/>
                    </a:ext>
                  </a:extLst>
                </p14:cNvPr>
                <p14:cNvContentPartPr/>
                <p14:nvPr/>
              </p14:nvContentPartPr>
              <p14:xfrm>
                <a:off x="10954159" y="5968438"/>
                <a:ext cx="198000" cy="158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01F2C25-4021-4427-9422-0DC27A1EC74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45519" y="5959438"/>
                  <a:ext cx="215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C40AABA-49CC-4DD0-84EE-3AE1556F7834}"/>
                    </a:ext>
                  </a:extLst>
                </p14:cNvPr>
                <p14:cNvContentPartPr/>
                <p14:nvPr/>
              </p14:nvContentPartPr>
              <p14:xfrm>
                <a:off x="11153239" y="6014518"/>
                <a:ext cx="137880" cy="140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C40AABA-49CC-4DD0-84EE-3AE1556F783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44599" y="6005518"/>
                  <a:ext cx="15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BD6DF86-CAE5-4859-9D38-B0EEFB6B5B5F}"/>
                    </a:ext>
                  </a:extLst>
                </p14:cNvPr>
                <p14:cNvContentPartPr/>
                <p14:nvPr/>
              </p14:nvContentPartPr>
              <p14:xfrm>
                <a:off x="11286439" y="5996158"/>
                <a:ext cx="180360" cy="121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BD6DF86-CAE5-4859-9D38-B0EEFB6B5B5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277799" y="5987518"/>
                  <a:ext cx="19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9DE4395-ECFF-4A5D-9A14-E4AE8A5A7C3F}"/>
                    </a:ext>
                  </a:extLst>
                </p14:cNvPr>
                <p14:cNvContentPartPr/>
                <p14:nvPr/>
              </p14:nvContentPartPr>
              <p14:xfrm>
                <a:off x="11452399" y="6018118"/>
                <a:ext cx="173880" cy="133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9DE4395-ECFF-4A5D-9A14-E4AE8A5A7C3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443399" y="6009478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EEA053F-7A38-491A-9361-7F902B7B4C35}"/>
                    </a:ext>
                  </a:extLst>
                </p14:cNvPr>
                <p14:cNvContentPartPr/>
                <p14:nvPr/>
              </p14:nvContentPartPr>
              <p14:xfrm>
                <a:off x="11586679" y="5779798"/>
                <a:ext cx="240840" cy="343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EEA053F-7A38-491A-9361-7F902B7B4C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578039" y="5771158"/>
                  <a:ext cx="258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0FC7D96-8512-40D9-AEC2-C14116F21540}"/>
                    </a:ext>
                  </a:extLst>
                </p14:cNvPr>
                <p14:cNvContentPartPr/>
                <p14:nvPr/>
              </p14:nvContentPartPr>
              <p14:xfrm>
                <a:off x="11635279" y="5976358"/>
                <a:ext cx="221040" cy="189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0FC7D96-8512-40D9-AEC2-C14116F2154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26639" y="5967358"/>
                  <a:ext cx="23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C254C8D-EEE4-4E32-AD65-C87D1AD10E74}"/>
                    </a:ext>
                  </a:extLst>
                </p14:cNvPr>
                <p14:cNvContentPartPr/>
                <p14:nvPr/>
              </p14:nvContentPartPr>
              <p14:xfrm>
                <a:off x="7389439" y="6448318"/>
                <a:ext cx="179640" cy="294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C254C8D-EEE4-4E32-AD65-C87D1AD10E7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380799" y="6439318"/>
                  <a:ext cx="197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704795E-F500-4B5F-8627-9A1F136ABF90}"/>
                    </a:ext>
                  </a:extLst>
                </p14:cNvPr>
                <p14:cNvContentPartPr/>
                <p14:nvPr/>
              </p14:nvContentPartPr>
              <p14:xfrm>
                <a:off x="7291519" y="6575038"/>
                <a:ext cx="292320" cy="50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704795E-F500-4B5F-8627-9A1F136ABF9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282519" y="6566398"/>
                  <a:ext cx="309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B73FEB4-91EB-4C37-82B2-D6C82CEF7E00}"/>
                    </a:ext>
                  </a:extLst>
                </p14:cNvPr>
                <p14:cNvContentPartPr/>
                <p14:nvPr/>
              </p14:nvContentPartPr>
              <p14:xfrm>
                <a:off x="7627399" y="6585478"/>
                <a:ext cx="174960" cy="132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B73FEB4-91EB-4C37-82B2-D6C82CEF7E0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618759" y="6576478"/>
                  <a:ext cx="19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F9C53EE-C9CB-40BF-9117-D3BF258454B6}"/>
                    </a:ext>
                  </a:extLst>
                </p14:cNvPr>
                <p14:cNvContentPartPr/>
                <p14:nvPr/>
              </p14:nvContentPartPr>
              <p14:xfrm>
                <a:off x="8126719" y="6562438"/>
                <a:ext cx="152280" cy="221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F9C53EE-C9CB-40BF-9117-D3BF258454B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118079" y="6553438"/>
                  <a:ext cx="16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D5F5931-0FAE-417D-A7CB-A06255525CE8}"/>
                    </a:ext>
                  </a:extLst>
                </p14:cNvPr>
                <p14:cNvContentPartPr/>
                <p14:nvPr/>
              </p14:nvContentPartPr>
              <p14:xfrm>
                <a:off x="8241199" y="6436438"/>
                <a:ext cx="240480" cy="181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D5F5931-0FAE-417D-A7CB-A06255525CE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232199" y="6427438"/>
                  <a:ext cx="258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7183268-156A-457C-A074-7B6C93081E95}"/>
                    </a:ext>
                  </a:extLst>
                </p14:cNvPr>
                <p14:cNvContentPartPr/>
                <p14:nvPr/>
              </p14:nvContentPartPr>
              <p14:xfrm>
                <a:off x="8474479" y="6619318"/>
                <a:ext cx="119160" cy="27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7183268-156A-457C-A074-7B6C93081E9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465839" y="6610318"/>
                  <a:ext cx="136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00B8C57-9101-4A03-B63D-21DB84C5D524}"/>
                    </a:ext>
                  </a:extLst>
                </p14:cNvPr>
                <p14:cNvContentPartPr/>
                <p14:nvPr/>
              </p14:nvContentPartPr>
              <p14:xfrm>
                <a:off x="8710639" y="6511318"/>
                <a:ext cx="250200" cy="232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00B8C57-9101-4A03-B63D-21DB84C5D52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01999" y="6502318"/>
                  <a:ext cx="267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6950AA0-0BD7-4CB2-99F0-CD979C9428AC}"/>
                    </a:ext>
                  </a:extLst>
                </p14:cNvPr>
                <p14:cNvContentPartPr/>
                <p14:nvPr/>
              </p14:nvContentPartPr>
              <p14:xfrm>
                <a:off x="8884519" y="6561358"/>
                <a:ext cx="168120" cy="133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6950AA0-0BD7-4CB2-99F0-CD979C9428A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75879" y="6552718"/>
                  <a:ext cx="185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4657524-2E63-470F-899E-C90EC8AD9286}"/>
                    </a:ext>
                  </a:extLst>
                </p14:cNvPr>
                <p14:cNvContentPartPr/>
                <p14:nvPr/>
              </p14:nvContentPartPr>
              <p14:xfrm>
                <a:off x="9146599" y="6398638"/>
                <a:ext cx="150840" cy="317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4657524-2E63-470F-899E-C90EC8AD928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137959" y="6389638"/>
                  <a:ext cx="168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3194003-00C6-4468-B666-A00FEC34A3CD}"/>
                    </a:ext>
                  </a:extLst>
                </p14:cNvPr>
                <p14:cNvContentPartPr/>
                <p14:nvPr/>
              </p14:nvContentPartPr>
              <p14:xfrm>
                <a:off x="9272959" y="6576478"/>
                <a:ext cx="139320" cy="117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3194003-00C6-4468-B666-A00FEC34A3C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264319" y="6567478"/>
                  <a:ext cx="156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6869735-AF18-4307-8B71-3D8ABA9767EE}"/>
                    </a:ext>
                  </a:extLst>
                </p14:cNvPr>
                <p14:cNvContentPartPr/>
                <p14:nvPr/>
              </p14:nvContentPartPr>
              <p14:xfrm>
                <a:off x="9432799" y="6557038"/>
                <a:ext cx="194040" cy="171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6869735-AF18-4307-8B71-3D8ABA9767E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423799" y="6548398"/>
                  <a:ext cx="21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2F52010-2EAA-41ED-8222-21A030AF8CCD}"/>
                    </a:ext>
                  </a:extLst>
                </p14:cNvPr>
                <p14:cNvContentPartPr/>
                <p14:nvPr/>
              </p14:nvContentPartPr>
              <p14:xfrm>
                <a:off x="9800359" y="6461638"/>
                <a:ext cx="274680" cy="179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2F52010-2EAA-41ED-8222-21A030AF8CC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791719" y="6452638"/>
                  <a:ext cx="292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9FEA7E1-3B48-49D5-9B63-6EE6D039BC88}"/>
                    </a:ext>
                  </a:extLst>
                </p14:cNvPr>
                <p14:cNvContentPartPr/>
                <p14:nvPr/>
              </p14:nvContentPartPr>
              <p14:xfrm>
                <a:off x="10239199" y="6629398"/>
                <a:ext cx="9720" cy="33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9FEA7E1-3B48-49D5-9B63-6EE6D039BC8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230559" y="6620398"/>
                  <a:ext cx="27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2721162-ADDF-4E1F-BC9E-5C0C5E427D91}"/>
                    </a:ext>
                  </a:extLst>
                </p14:cNvPr>
                <p14:cNvContentPartPr/>
                <p14:nvPr/>
              </p14:nvContentPartPr>
              <p14:xfrm>
                <a:off x="10387159" y="6496558"/>
                <a:ext cx="180360" cy="149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2721162-ADDF-4E1F-BC9E-5C0C5E427D9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78159" y="6487918"/>
                  <a:ext cx="198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73DCF0E-78F4-40B1-99A7-F0791C498B2D}"/>
                    </a:ext>
                  </a:extLst>
                </p14:cNvPr>
                <p14:cNvContentPartPr/>
                <p14:nvPr/>
              </p14:nvContentPartPr>
              <p14:xfrm>
                <a:off x="10641679" y="6415198"/>
                <a:ext cx="260640" cy="220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73DCF0E-78F4-40B1-99A7-F0791C498B2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32679" y="6406198"/>
                  <a:ext cx="278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3C67C20-753F-483D-8987-252B2FCC6A87}"/>
                    </a:ext>
                  </a:extLst>
                </p14:cNvPr>
                <p14:cNvContentPartPr/>
                <p14:nvPr/>
              </p14:nvContentPartPr>
              <p14:xfrm>
                <a:off x="11049199" y="6668278"/>
                <a:ext cx="2880" cy="4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3C67C20-753F-483D-8987-252B2FCC6A8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40199" y="6659278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46D4A05-0FBF-4076-B51D-0595C3DE0D12}"/>
                    </a:ext>
                  </a:extLst>
                </p14:cNvPr>
                <p14:cNvContentPartPr/>
                <p14:nvPr/>
              </p14:nvContentPartPr>
              <p14:xfrm>
                <a:off x="3295879" y="1702438"/>
                <a:ext cx="478080" cy="493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46D4A05-0FBF-4076-B51D-0595C3DE0D1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286879" y="1693798"/>
                  <a:ext cx="4957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BAEB832-8420-4A0E-B2B2-B87FB154A5CB}"/>
                    </a:ext>
                  </a:extLst>
                </p14:cNvPr>
                <p14:cNvContentPartPr/>
                <p14:nvPr/>
              </p14:nvContentPartPr>
              <p14:xfrm>
                <a:off x="3618439" y="1943998"/>
                <a:ext cx="132840" cy="165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BAEB832-8420-4A0E-B2B2-B87FB154A5C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609439" y="1935358"/>
                  <a:ext cx="150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E1D800D-0747-4E0A-8ACC-31D9895518B7}"/>
                    </a:ext>
                  </a:extLst>
                </p14:cNvPr>
                <p14:cNvContentPartPr/>
                <p14:nvPr/>
              </p14:nvContentPartPr>
              <p14:xfrm>
                <a:off x="3827599" y="1640878"/>
                <a:ext cx="289800" cy="469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E1D800D-0747-4E0A-8ACC-31D9895518B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818959" y="1631878"/>
                  <a:ext cx="3074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8A16B5D-B365-4E4C-B921-3DA3BA8B531D}"/>
                    </a:ext>
                  </a:extLst>
                </p14:cNvPr>
                <p14:cNvContentPartPr/>
                <p14:nvPr/>
              </p14:nvContentPartPr>
              <p14:xfrm>
                <a:off x="3818599" y="1871998"/>
                <a:ext cx="351000" cy="227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8A16B5D-B365-4E4C-B921-3DA3BA8B531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809959" y="1862998"/>
                  <a:ext cx="368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6F8FD82-A5B5-4DDB-8CE2-09873B0532DD}"/>
                    </a:ext>
                  </a:extLst>
                </p14:cNvPr>
                <p14:cNvContentPartPr/>
                <p14:nvPr/>
              </p14:nvContentPartPr>
              <p14:xfrm>
                <a:off x="4216759" y="1867318"/>
                <a:ext cx="193680" cy="190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6F8FD82-A5B5-4DDB-8CE2-09873B0532D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208119" y="1858678"/>
                  <a:ext cx="21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8C15AB3-1DC9-4582-8A92-808C3BE3E97E}"/>
                    </a:ext>
                  </a:extLst>
                </p14:cNvPr>
                <p14:cNvContentPartPr/>
                <p14:nvPr/>
              </p14:nvContentPartPr>
              <p14:xfrm>
                <a:off x="4643359" y="1792078"/>
                <a:ext cx="45720" cy="54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8C15AB3-1DC9-4582-8A92-808C3BE3E97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634359" y="1783078"/>
                  <a:ext cx="6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11D0B0E-2124-490D-9899-0C2977A4F8A3}"/>
                    </a:ext>
                  </a:extLst>
                </p14:cNvPr>
                <p14:cNvContentPartPr/>
                <p14:nvPr/>
              </p14:nvContentPartPr>
              <p14:xfrm>
                <a:off x="4653079" y="2012758"/>
                <a:ext cx="4320" cy="11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11D0B0E-2124-490D-9899-0C2977A4F8A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644079" y="2003758"/>
                  <a:ext cx="219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7897D32-4B30-4EBA-AA14-B1DC58D9BBC8}"/>
                  </a:ext>
                </a:extLst>
              </p14:cNvPr>
              <p14:cNvContentPartPr/>
              <p14:nvPr/>
            </p14:nvContentPartPr>
            <p14:xfrm>
              <a:off x="1170439" y="2520718"/>
              <a:ext cx="267840" cy="101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7897D32-4B30-4EBA-AA14-B1DC58D9BBC8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1161799" y="2512078"/>
                <a:ext cx="2854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AF6801E3-9941-42E7-B6FA-F892C011D0F1}"/>
              </a:ext>
            </a:extLst>
          </p:cNvPr>
          <p:cNvGrpSpPr/>
          <p:nvPr/>
        </p:nvGrpSpPr>
        <p:grpSpPr>
          <a:xfrm>
            <a:off x="9222559" y="-33428"/>
            <a:ext cx="1245240" cy="564120"/>
            <a:chOff x="9222559" y="-33428"/>
            <a:chExt cx="124524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DA938C4-7971-4081-8705-88A431292CC9}"/>
                    </a:ext>
                  </a:extLst>
                </p14:cNvPr>
                <p14:cNvContentPartPr/>
                <p14:nvPr/>
              </p14:nvContentPartPr>
              <p14:xfrm>
                <a:off x="9311839" y="-33428"/>
                <a:ext cx="173160" cy="551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DA938C4-7971-4081-8705-88A431292CC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303199" y="-42428"/>
                  <a:ext cx="1908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87D2F5-8ABD-448B-84C6-00CF8349C8B7}"/>
                    </a:ext>
                  </a:extLst>
                </p14:cNvPr>
                <p14:cNvContentPartPr/>
                <p14:nvPr/>
              </p14:nvContentPartPr>
              <p14:xfrm>
                <a:off x="9222559" y="315412"/>
                <a:ext cx="241920" cy="77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87D2F5-8ABD-448B-84C6-00CF8349C8B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213919" y="306772"/>
                  <a:ext cx="259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D4FA654-D873-4769-B8E6-7FBF408639DA}"/>
                    </a:ext>
                  </a:extLst>
                </p14:cNvPr>
                <p14:cNvContentPartPr/>
                <p14:nvPr/>
              </p14:nvContentPartPr>
              <p14:xfrm>
                <a:off x="9498319" y="325492"/>
                <a:ext cx="171360" cy="19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D4FA654-D873-4769-B8E6-7FBF408639D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489319" y="316492"/>
                  <a:ext cx="189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80EBF91-B6F2-475C-B19D-131A996101D1}"/>
                    </a:ext>
                  </a:extLst>
                </p14:cNvPr>
                <p14:cNvContentPartPr/>
                <p14:nvPr/>
              </p14:nvContentPartPr>
              <p14:xfrm>
                <a:off x="9732319" y="234052"/>
                <a:ext cx="254160" cy="296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80EBF91-B6F2-475C-B19D-131A996101D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723319" y="225052"/>
                  <a:ext cx="271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BF9E576-71CC-43BC-BC2A-1BE84C07C04D}"/>
                    </a:ext>
                  </a:extLst>
                </p14:cNvPr>
                <p14:cNvContentPartPr/>
                <p14:nvPr/>
              </p14:nvContentPartPr>
              <p14:xfrm>
                <a:off x="10032199" y="341692"/>
                <a:ext cx="91080" cy="154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BF9E576-71CC-43BC-BC2A-1BE84C07C04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023199" y="332692"/>
                  <a:ext cx="108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231A365-B515-4BF5-88C2-852BDD571105}"/>
                    </a:ext>
                  </a:extLst>
                </p14:cNvPr>
                <p14:cNvContentPartPr/>
                <p14:nvPr/>
              </p14:nvContentPartPr>
              <p14:xfrm>
                <a:off x="10309039" y="216052"/>
                <a:ext cx="158760" cy="221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231A365-B515-4BF5-88C2-852BDD57110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300399" y="207052"/>
                  <a:ext cx="1764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A62D7B8-8E46-4F1C-8952-EC2B5F494A4E}"/>
              </a:ext>
            </a:extLst>
          </p:cNvPr>
          <p:cNvGrpSpPr/>
          <p:nvPr/>
        </p:nvGrpSpPr>
        <p:grpSpPr>
          <a:xfrm>
            <a:off x="10810519" y="-77348"/>
            <a:ext cx="469440" cy="546120"/>
            <a:chOff x="10810519" y="-77348"/>
            <a:chExt cx="46944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C164DB0-D77A-49B5-9394-430E5DAB6C61}"/>
                    </a:ext>
                  </a:extLst>
                </p14:cNvPr>
                <p14:cNvContentPartPr/>
                <p14:nvPr/>
              </p14:nvContentPartPr>
              <p14:xfrm>
                <a:off x="10810519" y="300652"/>
                <a:ext cx="151920" cy="168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C164DB0-D77A-49B5-9394-430E5DAB6C6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801879" y="291652"/>
                  <a:ext cx="169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74470CD-C2C9-461E-96CF-C555D3F9028C}"/>
                    </a:ext>
                  </a:extLst>
                </p14:cNvPr>
                <p14:cNvContentPartPr/>
                <p14:nvPr/>
              </p14:nvContentPartPr>
              <p14:xfrm>
                <a:off x="11124439" y="-77348"/>
                <a:ext cx="155520" cy="522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74470CD-C2C9-461E-96CF-C555D3F9028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115799" y="-86348"/>
                  <a:ext cx="1731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88216FA-FF0A-4CD9-AC87-3D59520AA985}"/>
                    </a:ext>
                  </a:extLst>
                </p14:cNvPr>
                <p14:cNvContentPartPr/>
                <p14:nvPr/>
              </p14:nvContentPartPr>
              <p14:xfrm>
                <a:off x="11067559" y="303892"/>
                <a:ext cx="205200" cy="338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88216FA-FF0A-4CD9-AC87-3D59520AA98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058559" y="295252"/>
                  <a:ext cx="22284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B997C86-CD95-4B97-A778-DDF48692B4A6}"/>
                  </a:ext>
                </a:extLst>
              </p14:cNvPr>
              <p14:cNvContentPartPr/>
              <p14:nvPr/>
            </p14:nvContentPartPr>
            <p14:xfrm>
              <a:off x="8740394" y="5046424"/>
              <a:ext cx="171000" cy="16236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B997C86-CD95-4B97-A778-DDF48692B4A6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8731754" y="5037424"/>
                <a:ext cx="1886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F89C856-ECAE-4055-98AD-1506F9192BAE}"/>
              </a:ext>
            </a:extLst>
          </p:cNvPr>
          <p:cNvGrpSpPr/>
          <p:nvPr/>
        </p:nvGrpSpPr>
        <p:grpSpPr>
          <a:xfrm>
            <a:off x="4274234" y="3815224"/>
            <a:ext cx="1236600" cy="578520"/>
            <a:chOff x="4274234" y="3815224"/>
            <a:chExt cx="123660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BBA9402-1B55-4E67-A9B9-58A6EC4EAEEC}"/>
                    </a:ext>
                  </a:extLst>
                </p14:cNvPr>
                <p14:cNvContentPartPr/>
                <p14:nvPr/>
              </p14:nvContentPartPr>
              <p14:xfrm>
                <a:off x="4274234" y="4000984"/>
                <a:ext cx="212040" cy="213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BBA9402-1B55-4E67-A9B9-58A6EC4EAEE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265594" y="3992344"/>
                  <a:ext cx="229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5783F23-9A1B-48BB-A402-A4327D3E5A08}"/>
                    </a:ext>
                  </a:extLst>
                </p14:cNvPr>
                <p14:cNvContentPartPr/>
                <p14:nvPr/>
              </p14:nvContentPartPr>
              <p14:xfrm>
                <a:off x="4472234" y="4007464"/>
                <a:ext cx="185760" cy="1965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5783F23-9A1B-48BB-A402-A4327D3E5A0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463234" y="3998464"/>
                  <a:ext cx="203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E619572-496A-431D-9D25-A3B4991F4C55}"/>
                    </a:ext>
                  </a:extLst>
                </p14:cNvPr>
                <p14:cNvContentPartPr/>
                <p14:nvPr/>
              </p14:nvContentPartPr>
              <p14:xfrm>
                <a:off x="4461794" y="3963904"/>
                <a:ext cx="190440" cy="243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E619572-496A-431D-9D25-A3B4991F4C5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452794" y="3954904"/>
                  <a:ext cx="208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AFC2F9F-6276-4B04-9D92-8F873F28EA99}"/>
                    </a:ext>
                  </a:extLst>
                </p14:cNvPr>
                <p14:cNvContentPartPr/>
                <p14:nvPr/>
              </p14:nvContentPartPr>
              <p14:xfrm>
                <a:off x="4683194" y="4037344"/>
                <a:ext cx="117000" cy="1393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AFC2F9F-6276-4B04-9D92-8F873F28EA9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674194" y="4028704"/>
                  <a:ext cx="134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27731BC-CF3A-4098-B0E1-A7185A444B69}"/>
                    </a:ext>
                  </a:extLst>
                </p14:cNvPr>
                <p14:cNvContentPartPr/>
                <p14:nvPr/>
              </p14:nvContentPartPr>
              <p14:xfrm>
                <a:off x="4806314" y="4034464"/>
                <a:ext cx="204480" cy="1461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27731BC-CF3A-4098-B0E1-A7185A444B6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797314" y="4025464"/>
                  <a:ext cx="22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D1FE2CB-E699-4287-A0A7-2932184BF6E0}"/>
                    </a:ext>
                  </a:extLst>
                </p14:cNvPr>
                <p14:cNvContentPartPr/>
                <p14:nvPr/>
              </p14:nvContentPartPr>
              <p14:xfrm>
                <a:off x="4985234" y="4081984"/>
                <a:ext cx="89640" cy="311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D1FE2CB-E699-4287-A0A7-2932184BF6E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976594" y="4073344"/>
                  <a:ext cx="107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938FF28-54D8-44BA-851E-D27B82BCCF05}"/>
                    </a:ext>
                  </a:extLst>
                </p14:cNvPr>
                <p14:cNvContentPartPr/>
                <p14:nvPr/>
              </p14:nvContentPartPr>
              <p14:xfrm>
                <a:off x="5038154" y="4013224"/>
                <a:ext cx="195480" cy="1706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938FF28-54D8-44BA-851E-D27B82BCCF0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029514" y="4004224"/>
                  <a:ext cx="21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055CA61-13AA-46C5-9034-0B1CE8C04935}"/>
                    </a:ext>
                  </a:extLst>
                </p14:cNvPr>
                <p14:cNvContentPartPr/>
                <p14:nvPr/>
              </p14:nvContentPartPr>
              <p14:xfrm>
                <a:off x="5287994" y="3815224"/>
                <a:ext cx="102240" cy="316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055CA61-13AA-46C5-9034-0B1CE8C0493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278994" y="3806584"/>
                  <a:ext cx="119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5005099-6507-47BF-BABC-8F138A542484}"/>
                    </a:ext>
                  </a:extLst>
                </p14:cNvPr>
                <p14:cNvContentPartPr/>
                <p14:nvPr/>
              </p14:nvContentPartPr>
              <p14:xfrm>
                <a:off x="5334794" y="4003144"/>
                <a:ext cx="176040" cy="178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5005099-6507-47BF-BABC-8F138A54248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326154" y="3994144"/>
                  <a:ext cx="1936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DAB5E1E-8826-4502-9C2F-CD1A6421D1C8}"/>
              </a:ext>
            </a:extLst>
          </p:cNvPr>
          <p:cNvGrpSpPr/>
          <p:nvPr/>
        </p:nvGrpSpPr>
        <p:grpSpPr>
          <a:xfrm>
            <a:off x="5629994" y="3737464"/>
            <a:ext cx="1263600" cy="657720"/>
            <a:chOff x="5629994" y="3737464"/>
            <a:chExt cx="126360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092F658-1611-4407-8680-4AF48D745894}"/>
                    </a:ext>
                  </a:extLst>
                </p14:cNvPr>
                <p14:cNvContentPartPr/>
                <p14:nvPr/>
              </p14:nvContentPartPr>
              <p14:xfrm>
                <a:off x="5629994" y="3972184"/>
                <a:ext cx="174240" cy="221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092F658-1611-4407-8680-4AF48D74589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621354" y="3963184"/>
                  <a:ext cx="19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2B4FE79-64F1-4DBA-A926-46D000D9C49D}"/>
                    </a:ext>
                  </a:extLst>
                </p14:cNvPr>
                <p14:cNvContentPartPr/>
                <p14:nvPr/>
              </p14:nvContentPartPr>
              <p14:xfrm>
                <a:off x="5789834" y="4219144"/>
                <a:ext cx="87120" cy="1760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2B4FE79-64F1-4DBA-A926-46D000D9C49D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781194" y="4210144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43BEA74-8632-468E-9085-45A54FDC1D47}"/>
                    </a:ext>
                  </a:extLst>
                </p14:cNvPr>
                <p14:cNvContentPartPr/>
                <p14:nvPr/>
              </p14:nvContentPartPr>
              <p14:xfrm>
                <a:off x="5932034" y="3982984"/>
                <a:ext cx="155160" cy="215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43BEA74-8632-468E-9085-45A54FDC1D4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923394" y="3973984"/>
                  <a:ext cx="172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23CAF3-68DC-4F85-9CB7-67EA736D1493}"/>
                    </a:ext>
                  </a:extLst>
                </p14:cNvPr>
                <p14:cNvContentPartPr/>
                <p14:nvPr/>
              </p14:nvContentPartPr>
              <p14:xfrm>
                <a:off x="6144794" y="3737464"/>
                <a:ext cx="174240" cy="3855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23CAF3-68DC-4F85-9CB7-67EA736D149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135794" y="3728824"/>
                  <a:ext cx="191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FE3869E-5AA2-40BF-B97F-459418E4A3F4}"/>
                    </a:ext>
                  </a:extLst>
                </p14:cNvPr>
                <p14:cNvContentPartPr/>
                <p14:nvPr/>
              </p14:nvContentPartPr>
              <p14:xfrm>
                <a:off x="6251354" y="3993424"/>
                <a:ext cx="47880" cy="121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FE3869E-5AA2-40BF-B97F-459418E4A3F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242714" y="3984784"/>
                  <a:ext cx="65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B466AC9-9843-49B4-B008-A579A2A8FE96}"/>
                    </a:ext>
                  </a:extLst>
                </p14:cNvPr>
                <p14:cNvContentPartPr/>
                <p14:nvPr/>
              </p14:nvContentPartPr>
              <p14:xfrm>
                <a:off x="6285194" y="4015024"/>
                <a:ext cx="137520" cy="1198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B466AC9-9843-49B4-B008-A579A2A8FE9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276194" y="4006024"/>
                  <a:ext cx="155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8CD9FA5-699D-41C6-ACBA-06BBD9E7D69F}"/>
                    </a:ext>
                  </a:extLst>
                </p14:cNvPr>
                <p14:cNvContentPartPr/>
                <p14:nvPr/>
              </p14:nvContentPartPr>
              <p14:xfrm>
                <a:off x="6381674" y="3747904"/>
                <a:ext cx="192600" cy="353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8CD9FA5-699D-41C6-ACBA-06BBD9E7D69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372674" y="3738904"/>
                  <a:ext cx="210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D49F916-E175-4496-9AFC-8FF3472BACAE}"/>
                    </a:ext>
                  </a:extLst>
                </p14:cNvPr>
                <p14:cNvContentPartPr/>
                <p14:nvPr/>
              </p14:nvContentPartPr>
              <p14:xfrm>
                <a:off x="6447554" y="3992704"/>
                <a:ext cx="157320" cy="1706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D49F916-E175-4496-9AFC-8FF3472BACA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438554" y="3984064"/>
                  <a:ext cx="174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230CCF3-8DC4-4A26-B676-1702C1FAF915}"/>
                    </a:ext>
                  </a:extLst>
                </p14:cNvPr>
                <p14:cNvContentPartPr/>
                <p14:nvPr/>
              </p14:nvContentPartPr>
              <p14:xfrm>
                <a:off x="6699554" y="3867424"/>
                <a:ext cx="194040" cy="285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230CCF3-8DC4-4A26-B676-1702C1FAF91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690554" y="3858784"/>
                  <a:ext cx="21168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2D381246-9A7B-4143-AE63-92FB9226A34F}"/>
                  </a:ext>
                </a:extLst>
              </p14:cNvPr>
              <p14:cNvContentPartPr/>
              <p14:nvPr/>
            </p14:nvContentPartPr>
            <p14:xfrm>
              <a:off x="5783354" y="5777988"/>
              <a:ext cx="202680" cy="2516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2D381246-9A7B-4143-AE63-92FB9226A34F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5774714" y="5768988"/>
                <a:ext cx="22032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29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81986B-08F9-41B7-BC8F-DD511E78898F}"/>
                  </a:ext>
                </a:extLst>
              </p14:cNvPr>
              <p14:cNvContentPartPr/>
              <p14:nvPr/>
            </p14:nvContentPartPr>
            <p14:xfrm>
              <a:off x="760759" y="537478"/>
              <a:ext cx="259920" cy="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81986B-08F9-41B7-BC8F-DD511E7889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759" y="528838"/>
                <a:ext cx="27756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108CD6-8F9D-41AC-978F-0D40A064D5FD}"/>
              </a:ext>
            </a:extLst>
          </p:cNvPr>
          <p:cNvGrpSpPr/>
          <p:nvPr/>
        </p:nvGrpSpPr>
        <p:grpSpPr>
          <a:xfrm>
            <a:off x="9331639" y="119518"/>
            <a:ext cx="1900440" cy="589320"/>
            <a:chOff x="9331639" y="119518"/>
            <a:chExt cx="190044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BF3502-8F6C-44FF-876D-01470EF531B1}"/>
                    </a:ext>
                  </a:extLst>
                </p14:cNvPr>
                <p14:cNvContentPartPr/>
                <p14:nvPr/>
              </p14:nvContentPartPr>
              <p14:xfrm>
                <a:off x="9331639" y="302758"/>
                <a:ext cx="221040" cy="23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BF3502-8F6C-44FF-876D-01470EF531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2999" y="293758"/>
                  <a:ext cx="23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67D1AC-601A-4F41-A979-F5802CECF9A9}"/>
                    </a:ext>
                  </a:extLst>
                </p14:cNvPr>
                <p14:cNvContentPartPr/>
                <p14:nvPr/>
              </p14:nvContentPartPr>
              <p14:xfrm>
                <a:off x="9652759" y="119518"/>
                <a:ext cx="298440" cy="41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67D1AC-601A-4F41-A979-F5802CECF9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4119" y="110878"/>
                  <a:ext cx="316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ECA5EC-DC61-4C09-A6AE-BA24E82757F0}"/>
                    </a:ext>
                  </a:extLst>
                </p14:cNvPr>
                <p14:cNvContentPartPr/>
                <p14:nvPr/>
              </p14:nvContentPartPr>
              <p14:xfrm>
                <a:off x="9553039" y="306718"/>
                <a:ext cx="37188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ECA5EC-DC61-4C09-A6AE-BA24E82757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44039" y="297718"/>
                  <a:ext cx="389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9A0F8F7-4B0D-463D-85F2-81D878823C24}"/>
                    </a:ext>
                  </a:extLst>
                </p14:cNvPr>
                <p14:cNvContentPartPr/>
                <p14:nvPr/>
              </p14:nvContentPartPr>
              <p14:xfrm>
                <a:off x="9873799" y="355678"/>
                <a:ext cx="14832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9A0F8F7-4B0D-463D-85F2-81D878823C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64799" y="347038"/>
                  <a:ext cx="165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2E22E9-8C11-4D42-AB34-9A56003E723A}"/>
                    </a:ext>
                  </a:extLst>
                </p14:cNvPr>
                <p14:cNvContentPartPr/>
                <p14:nvPr/>
              </p14:nvContentPartPr>
              <p14:xfrm>
                <a:off x="10033999" y="375118"/>
                <a:ext cx="16380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2E22E9-8C11-4D42-AB34-9A56003E72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24999" y="366478"/>
                  <a:ext cx="181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255474-DB47-434C-BEF4-0E092F1BDE54}"/>
                    </a:ext>
                  </a:extLst>
                </p14:cNvPr>
                <p14:cNvContentPartPr/>
                <p14:nvPr/>
              </p14:nvContentPartPr>
              <p14:xfrm>
                <a:off x="10240639" y="368278"/>
                <a:ext cx="212400" cy="16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255474-DB47-434C-BEF4-0E092F1BDE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31999" y="359278"/>
                  <a:ext cx="230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AF2BD2-D076-4D4C-95A1-B47C00B93D71}"/>
                    </a:ext>
                  </a:extLst>
                </p14:cNvPr>
                <p14:cNvContentPartPr/>
                <p14:nvPr/>
              </p14:nvContentPartPr>
              <p14:xfrm>
                <a:off x="10495519" y="392758"/>
                <a:ext cx="200880" cy="31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AF2BD2-D076-4D4C-95A1-B47C00B93D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86879" y="383758"/>
                  <a:ext cx="218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C0E56D-2098-48DB-82CE-186745BCED0E}"/>
                    </a:ext>
                  </a:extLst>
                </p14:cNvPr>
                <p14:cNvContentPartPr/>
                <p14:nvPr/>
              </p14:nvContentPartPr>
              <p14:xfrm>
                <a:off x="10729879" y="340198"/>
                <a:ext cx="219240" cy="15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C0E56D-2098-48DB-82CE-186745BCED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21239" y="331558"/>
                  <a:ext cx="236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B5B2F8-6293-44F4-8EE0-232E24F21BF1}"/>
                    </a:ext>
                  </a:extLst>
                </p14:cNvPr>
                <p14:cNvContentPartPr/>
                <p14:nvPr/>
              </p14:nvContentPartPr>
              <p14:xfrm>
                <a:off x="10980439" y="355318"/>
                <a:ext cx="251640" cy="15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B5B2F8-6293-44F4-8EE0-232E24F21B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71439" y="346678"/>
                  <a:ext cx="2692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4E7A87-F675-44F7-AFA4-78C67BB68E3C}"/>
              </a:ext>
            </a:extLst>
          </p:cNvPr>
          <p:cNvGrpSpPr/>
          <p:nvPr/>
        </p:nvGrpSpPr>
        <p:grpSpPr>
          <a:xfrm>
            <a:off x="318679" y="71278"/>
            <a:ext cx="8737200" cy="1565640"/>
            <a:chOff x="318679" y="71278"/>
            <a:chExt cx="8737200" cy="15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C0E792-0F2E-48A1-8269-968D8EC50670}"/>
                    </a:ext>
                  </a:extLst>
                </p14:cNvPr>
                <p14:cNvContentPartPr/>
                <p14:nvPr/>
              </p14:nvContentPartPr>
              <p14:xfrm>
                <a:off x="1457719" y="425158"/>
                <a:ext cx="140040" cy="28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C0E792-0F2E-48A1-8269-968D8EC506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8719" y="416518"/>
                  <a:ext cx="157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BEDB40-D1EB-4ADF-94C6-C808CC0D75B5}"/>
                    </a:ext>
                  </a:extLst>
                </p14:cNvPr>
                <p14:cNvContentPartPr/>
                <p14:nvPr/>
              </p14:nvContentPartPr>
              <p14:xfrm>
                <a:off x="1283479" y="343438"/>
                <a:ext cx="579600" cy="13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BEDB40-D1EB-4ADF-94C6-C808CC0D75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4839" y="334798"/>
                  <a:ext cx="597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CD6529-C93C-42FF-9D64-1009B35DE58F}"/>
                    </a:ext>
                  </a:extLst>
                </p14:cNvPr>
                <p14:cNvContentPartPr/>
                <p14:nvPr/>
              </p14:nvContentPartPr>
              <p14:xfrm>
                <a:off x="1740319" y="295558"/>
                <a:ext cx="231120" cy="38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CD6529-C93C-42FF-9D64-1009B35DE5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1319" y="286918"/>
                  <a:ext cx="248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B723AA-1487-464C-96B8-682701DACB41}"/>
                    </a:ext>
                  </a:extLst>
                </p14:cNvPr>
                <p14:cNvContentPartPr/>
                <p14:nvPr/>
              </p14:nvContentPartPr>
              <p14:xfrm>
                <a:off x="1929319" y="482398"/>
                <a:ext cx="226440" cy="24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B723AA-1487-464C-96B8-682701DACB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0319" y="473398"/>
                  <a:ext cx="244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DAFFCF-0A5A-4A1E-8ED6-566A8D5EE155}"/>
                    </a:ext>
                  </a:extLst>
                </p14:cNvPr>
                <p14:cNvContentPartPr/>
                <p14:nvPr/>
              </p14:nvContentPartPr>
              <p14:xfrm>
                <a:off x="2505679" y="387718"/>
                <a:ext cx="286560" cy="26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DAFFCF-0A5A-4A1E-8ED6-566A8D5EE1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97039" y="378718"/>
                  <a:ext cx="304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A0811F-39BD-4EB9-B580-9D1DE741916D}"/>
                    </a:ext>
                  </a:extLst>
                </p14:cNvPr>
                <p14:cNvContentPartPr/>
                <p14:nvPr/>
              </p14:nvContentPartPr>
              <p14:xfrm>
                <a:off x="2881879" y="477358"/>
                <a:ext cx="350640" cy="14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A0811F-39BD-4EB9-B580-9D1DE74191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3239" y="468718"/>
                  <a:ext cx="368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26946-7E2B-440F-9213-D11CD36FE161}"/>
                    </a:ext>
                  </a:extLst>
                </p14:cNvPr>
                <p14:cNvContentPartPr/>
                <p14:nvPr/>
              </p14:nvContentPartPr>
              <p14:xfrm>
                <a:off x="3284359" y="460438"/>
                <a:ext cx="169200" cy="11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26946-7E2B-440F-9213-D11CD36FE1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75359" y="451798"/>
                  <a:ext cx="186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717606-BDAB-4F69-9FAD-6625916B8B0B}"/>
                    </a:ext>
                  </a:extLst>
                </p14:cNvPr>
                <p14:cNvContentPartPr/>
                <p14:nvPr/>
              </p14:nvContentPartPr>
              <p14:xfrm>
                <a:off x="3530959" y="311758"/>
                <a:ext cx="129600" cy="28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717606-BDAB-4F69-9FAD-6625916B8B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22319" y="302758"/>
                  <a:ext cx="147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628390-85C2-460E-BD13-A7C92C69FB99}"/>
                    </a:ext>
                  </a:extLst>
                </p14:cNvPr>
                <p14:cNvContentPartPr/>
                <p14:nvPr/>
              </p14:nvContentPartPr>
              <p14:xfrm>
                <a:off x="3683959" y="177838"/>
                <a:ext cx="248400" cy="418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628390-85C2-460E-BD13-A7C92C69FB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75319" y="168838"/>
                  <a:ext cx="266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1A9A9E-3104-4FAD-AB3A-FC412B99D108}"/>
                    </a:ext>
                  </a:extLst>
                </p14:cNvPr>
                <p14:cNvContentPartPr/>
                <p14:nvPr/>
              </p14:nvContentPartPr>
              <p14:xfrm>
                <a:off x="3838759" y="415438"/>
                <a:ext cx="22716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1A9A9E-3104-4FAD-AB3A-FC412B99D1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29759" y="406438"/>
                  <a:ext cx="244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FEBB45-5EBF-476E-9F1E-2F973665D418}"/>
                    </a:ext>
                  </a:extLst>
                </p14:cNvPr>
                <p14:cNvContentPartPr/>
                <p14:nvPr/>
              </p14:nvContentPartPr>
              <p14:xfrm>
                <a:off x="4106959" y="441718"/>
                <a:ext cx="222840" cy="16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FEBB45-5EBF-476E-9F1E-2F973665D4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97959" y="433078"/>
                  <a:ext cx="240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51B23D-06DA-4336-B657-78FD41ABE371}"/>
                    </a:ext>
                  </a:extLst>
                </p14:cNvPr>
                <p14:cNvContentPartPr/>
                <p14:nvPr/>
              </p14:nvContentPartPr>
              <p14:xfrm>
                <a:off x="4685479" y="106918"/>
                <a:ext cx="281880" cy="48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51B23D-06DA-4336-B657-78FD41ABE3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76839" y="98278"/>
                  <a:ext cx="2995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A5EE27-BF58-4149-9CEC-5DDB35FD3511}"/>
                    </a:ext>
                  </a:extLst>
                </p14:cNvPr>
                <p14:cNvContentPartPr/>
                <p14:nvPr/>
              </p14:nvContentPartPr>
              <p14:xfrm>
                <a:off x="4616719" y="347398"/>
                <a:ext cx="36252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A5EE27-BF58-4149-9CEC-5DDB35FD35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08079" y="338398"/>
                  <a:ext cx="380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9DA4F6-4D65-4E2A-AB01-5B29D1133287}"/>
                    </a:ext>
                  </a:extLst>
                </p14:cNvPr>
                <p14:cNvContentPartPr/>
                <p14:nvPr/>
              </p14:nvContentPartPr>
              <p14:xfrm>
                <a:off x="5000479" y="71278"/>
                <a:ext cx="259920" cy="46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9DA4F6-4D65-4E2A-AB01-5B29D11332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91839" y="62278"/>
                  <a:ext cx="277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CEED67-C207-4749-957A-61A72C8B871C}"/>
                    </a:ext>
                  </a:extLst>
                </p14:cNvPr>
                <p14:cNvContentPartPr/>
                <p14:nvPr/>
              </p14:nvContentPartPr>
              <p14:xfrm>
                <a:off x="5199559" y="355678"/>
                <a:ext cx="239400" cy="18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CEED67-C207-4749-957A-61A72C8B87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90919" y="347038"/>
                  <a:ext cx="257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ACA11F-4EFC-45A6-8E4D-1F4D3984A94A}"/>
                    </a:ext>
                  </a:extLst>
                </p14:cNvPr>
                <p14:cNvContentPartPr/>
                <p14:nvPr/>
              </p14:nvContentPartPr>
              <p14:xfrm>
                <a:off x="5789599" y="318238"/>
                <a:ext cx="140040" cy="23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ACA11F-4EFC-45A6-8E4D-1F4D3984A9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0599" y="309598"/>
                  <a:ext cx="157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CE034F-C907-4418-8700-235C42942B08}"/>
                    </a:ext>
                  </a:extLst>
                </p14:cNvPr>
                <p14:cNvContentPartPr/>
                <p14:nvPr/>
              </p14:nvContentPartPr>
              <p14:xfrm>
                <a:off x="5864119" y="159478"/>
                <a:ext cx="327600" cy="25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CE034F-C907-4418-8700-235C42942B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5479" y="150838"/>
                  <a:ext cx="34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7F3604-1E80-4DCC-89B3-B782834A054E}"/>
                    </a:ext>
                  </a:extLst>
                </p14:cNvPr>
                <p14:cNvContentPartPr/>
                <p14:nvPr/>
              </p14:nvContentPartPr>
              <p14:xfrm>
                <a:off x="6228439" y="368278"/>
                <a:ext cx="68040" cy="4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7F3604-1E80-4DCC-89B3-B782834A05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19439" y="359638"/>
                  <a:ext cx="85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59D5E2-FC34-4ECE-A69C-6FE30CA65F80}"/>
                    </a:ext>
                  </a:extLst>
                </p14:cNvPr>
                <p14:cNvContentPartPr/>
                <p14:nvPr/>
              </p14:nvContentPartPr>
              <p14:xfrm>
                <a:off x="6556039" y="297358"/>
                <a:ext cx="258120" cy="22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59D5E2-FC34-4ECE-A69C-6FE30CA65F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47399" y="288358"/>
                  <a:ext cx="27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98F787-3851-43B4-8172-E9F851D73C2D}"/>
                    </a:ext>
                  </a:extLst>
                </p14:cNvPr>
                <p14:cNvContentPartPr/>
                <p14:nvPr/>
              </p14:nvContentPartPr>
              <p14:xfrm>
                <a:off x="6756559" y="341638"/>
                <a:ext cx="136440" cy="13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98F787-3851-43B4-8172-E9F851D73C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47919" y="332998"/>
                  <a:ext cx="15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9CFF80-9372-495E-A07B-D92E1F449103}"/>
                    </a:ext>
                  </a:extLst>
                </p14:cNvPr>
                <p14:cNvContentPartPr/>
                <p14:nvPr/>
              </p14:nvContentPartPr>
              <p14:xfrm>
                <a:off x="7043839" y="113398"/>
                <a:ext cx="171000" cy="35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9CFF80-9372-495E-A07B-D92E1F4491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35199" y="104398"/>
                  <a:ext cx="188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A8116B-E934-4C4B-8780-B8111395FEB6}"/>
                    </a:ext>
                  </a:extLst>
                </p14:cNvPr>
                <p14:cNvContentPartPr/>
                <p14:nvPr/>
              </p14:nvContentPartPr>
              <p14:xfrm>
                <a:off x="7204399" y="335878"/>
                <a:ext cx="219960" cy="15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A8116B-E934-4C4B-8780-B8111395FE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95399" y="327238"/>
                  <a:ext cx="23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19BF18-0CCD-42F0-AEEB-11D2C0ACF33D}"/>
                    </a:ext>
                  </a:extLst>
                </p14:cNvPr>
                <p14:cNvContentPartPr/>
                <p14:nvPr/>
              </p14:nvContentPartPr>
              <p14:xfrm>
                <a:off x="7414999" y="342718"/>
                <a:ext cx="316800" cy="15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19BF18-0CCD-42F0-AEEB-11D2C0ACF3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6359" y="334078"/>
                  <a:ext cx="334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C9D583-7743-4571-8695-E32E436898C5}"/>
                    </a:ext>
                  </a:extLst>
                </p14:cNvPr>
                <p14:cNvContentPartPr/>
                <p14:nvPr/>
              </p14:nvContentPartPr>
              <p14:xfrm>
                <a:off x="7855279" y="555838"/>
                <a:ext cx="127080" cy="217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C9D583-7743-4571-8695-E32E436898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279" y="547198"/>
                  <a:ext cx="144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73E9D5-B2C5-4FB2-9BE5-AC92AC629B49}"/>
                    </a:ext>
                  </a:extLst>
                </p14:cNvPr>
                <p14:cNvContentPartPr/>
                <p14:nvPr/>
              </p14:nvContentPartPr>
              <p14:xfrm>
                <a:off x="8270359" y="116638"/>
                <a:ext cx="271440" cy="42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73E9D5-B2C5-4FB2-9BE5-AC92AC629B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61719" y="107638"/>
                  <a:ext cx="2890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0B96FE-8EC0-41D6-9B84-A39EEA1D1472}"/>
                    </a:ext>
                  </a:extLst>
                </p14:cNvPr>
                <p14:cNvContentPartPr/>
                <p14:nvPr/>
              </p14:nvContentPartPr>
              <p14:xfrm>
                <a:off x="8191879" y="301318"/>
                <a:ext cx="395640" cy="9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0B96FE-8EC0-41D6-9B84-A39EEA1D14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83239" y="292678"/>
                  <a:ext cx="413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E1A6AC-4229-4896-A994-5C37BF71D0F1}"/>
                    </a:ext>
                  </a:extLst>
                </p14:cNvPr>
                <p14:cNvContentPartPr/>
                <p14:nvPr/>
              </p14:nvContentPartPr>
              <p14:xfrm>
                <a:off x="8604439" y="99358"/>
                <a:ext cx="260280" cy="408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E1A6AC-4229-4896-A994-5C37BF71D0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95439" y="90358"/>
                  <a:ext cx="277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7FF510-DF69-4BFD-93BD-DA8DC1657800}"/>
                    </a:ext>
                  </a:extLst>
                </p14:cNvPr>
                <p14:cNvContentPartPr/>
                <p14:nvPr/>
              </p14:nvContentPartPr>
              <p14:xfrm>
                <a:off x="8852479" y="346318"/>
                <a:ext cx="203400" cy="14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7FF510-DF69-4BFD-93BD-DA8DC16578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43479" y="337318"/>
                  <a:ext cx="221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64117B-9A18-4490-B709-9BAE75EAE268}"/>
                    </a:ext>
                  </a:extLst>
                </p14:cNvPr>
                <p14:cNvContentPartPr/>
                <p14:nvPr/>
              </p14:nvContentPartPr>
              <p14:xfrm>
                <a:off x="401839" y="987838"/>
                <a:ext cx="277200" cy="48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64117B-9A18-4490-B709-9BAE75EAE2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3199" y="978838"/>
                  <a:ext cx="2948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2C2304-D4F2-470F-9376-E39D142363AE}"/>
                    </a:ext>
                  </a:extLst>
                </p14:cNvPr>
                <p14:cNvContentPartPr/>
                <p14:nvPr/>
              </p14:nvContentPartPr>
              <p14:xfrm>
                <a:off x="318679" y="1173238"/>
                <a:ext cx="47736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2C2304-D4F2-470F-9376-E39D142363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79" y="1164598"/>
                  <a:ext cx="495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D40407-F4EB-42B3-93BF-C2740E767F25}"/>
                    </a:ext>
                  </a:extLst>
                </p14:cNvPr>
                <p14:cNvContentPartPr/>
                <p14:nvPr/>
              </p14:nvContentPartPr>
              <p14:xfrm>
                <a:off x="754639" y="886318"/>
                <a:ext cx="309240" cy="54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D40407-F4EB-42B3-93BF-C2740E767F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5999" y="877318"/>
                  <a:ext cx="3268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B4F85D-35E6-4A0C-B59D-B64C7640CDCD}"/>
                    </a:ext>
                  </a:extLst>
                </p14:cNvPr>
                <p14:cNvContentPartPr/>
                <p14:nvPr/>
              </p14:nvContentPartPr>
              <p14:xfrm>
                <a:off x="1044799" y="1199878"/>
                <a:ext cx="178560" cy="200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B4F85D-35E6-4A0C-B59D-B64C7640CD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6159" y="1190878"/>
                  <a:ext cx="196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0ABB06-0A41-4635-9A59-935865C6CD19}"/>
                    </a:ext>
                  </a:extLst>
                </p14:cNvPr>
                <p14:cNvContentPartPr/>
                <p14:nvPr/>
              </p14:nvContentPartPr>
              <p14:xfrm>
                <a:off x="1613239" y="1149118"/>
                <a:ext cx="253440" cy="20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0ABB06-0A41-4635-9A59-935865C6CD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04599" y="1140478"/>
                  <a:ext cx="271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D373F1-4C7A-4A8B-8A06-EEB75232EAAD}"/>
                    </a:ext>
                  </a:extLst>
                </p14:cNvPr>
                <p14:cNvContentPartPr/>
                <p14:nvPr/>
              </p14:nvContentPartPr>
              <p14:xfrm>
                <a:off x="1950199" y="1148038"/>
                <a:ext cx="246960" cy="202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D373F1-4C7A-4A8B-8A06-EEB75232EA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1199" y="1139038"/>
                  <a:ext cx="264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E2F0EE-2253-4DD6-ADF9-1A2302A2C08F}"/>
                    </a:ext>
                  </a:extLst>
                </p14:cNvPr>
                <p14:cNvContentPartPr/>
                <p14:nvPr/>
              </p14:nvContentPartPr>
              <p14:xfrm>
                <a:off x="2133799" y="1054078"/>
                <a:ext cx="239040" cy="31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E2F0EE-2253-4DD6-ADF9-1A2302A2C0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24799" y="1045078"/>
                  <a:ext cx="256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52B6D0-CFAB-4ECF-B2ED-32D47D97F25D}"/>
                    </a:ext>
                  </a:extLst>
                </p14:cNvPr>
                <p14:cNvContentPartPr/>
                <p14:nvPr/>
              </p14:nvContentPartPr>
              <p14:xfrm>
                <a:off x="2337199" y="1134718"/>
                <a:ext cx="236880" cy="19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52B6D0-CFAB-4ECF-B2ED-32D47D97F2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28559" y="1126078"/>
                  <a:ext cx="254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0DE3BC-623F-4FAA-8340-1E69FD1D6802}"/>
                    </a:ext>
                  </a:extLst>
                </p14:cNvPr>
                <p14:cNvContentPartPr/>
                <p14:nvPr/>
              </p14:nvContentPartPr>
              <p14:xfrm>
                <a:off x="2480479" y="897118"/>
                <a:ext cx="291240" cy="37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0DE3BC-623F-4FAA-8340-1E69FD1D68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71839" y="888478"/>
                  <a:ext cx="308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E0A394-DFC7-4A76-B610-498B0476D449}"/>
                    </a:ext>
                  </a:extLst>
                </p14:cNvPr>
                <p14:cNvContentPartPr/>
                <p14:nvPr/>
              </p14:nvContentPartPr>
              <p14:xfrm>
                <a:off x="2625559" y="1089358"/>
                <a:ext cx="260640" cy="21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E0A394-DFC7-4A76-B610-498B0476D4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16919" y="1080718"/>
                  <a:ext cx="27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70C045-610C-46E7-B6B3-1383BD429F0B}"/>
                    </a:ext>
                  </a:extLst>
                </p14:cNvPr>
                <p14:cNvContentPartPr/>
                <p14:nvPr/>
              </p14:nvContentPartPr>
              <p14:xfrm>
                <a:off x="2839399" y="1133278"/>
                <a:ext cx="240480" cy="16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70C045-610C-46E7-B6B3-1383BD429F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30759" y="1124278"/>
                  <a:ext cx="258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BF631A-CDB0-47C5-9EB5-6A3D218C2400}"/>
                    </a:ext>
                  </a:extLst>
                </p14:cNvPr>
                <p14:cNvContentPartPr/>
                <p14:nvPr/>
              </p14:nvContentPartPr>
              <p14:xfrm>
                <a:off x="3179599" y="1100518"/>
                <a:ext cx="135720" cy="19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BF631A-CDB0-47C5-9EB5-6A3D218C24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70959" y="1091878"/>
                  <a:ext cx="153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8BF5C0-F1C1-4DB6-A959-11733E80C9BA}"/>
                    </a:ext>
                  </a:extLst>
                </p14:cNvPr>
                <p14:cNvContentPartPr/>
                <p14:nvPr/>
              </p14:nvContentPartPr>
              <p14:xfrm>
                <a:off x="3365719" y="1063078"/>
                <a:ext cx="292680" cy="227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8BF5C0-F1C1-4DB6-A959-11733E80C9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57079" y="1054438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C25D23-26C4-4EEC-B85D-B54507ADD7B9}"/>
                    </a:ext>
                  </a:extLst>
                </p14:cNvPr>
                <p14:cNvContentPartPr/>
                <p14:nvPr/>
              </p14:nvContentPartPr>
              <p14:xfrm>
                <a:off x="4010839" y="1029958"/>
                <a:ext cx="236160" cy="17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C25D23-26C4-4EEC-B85D-B54507ADD7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2199" y="1021318"/>
                  <a:ext cx="253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26A0C5-E8F4-463E-8D18-7AA1889051B7}"/>
                    </a:ext>
                  </a:extLst>
                </p14:cNvPr>
                <p14:cNvContentPartPr/>
                <p14:nvPr/>
              </p14:nvContentPartPr>
              <p14:xfrm>
                <a:off x="4231879" y="1014118"/>
                <a:ext cx="370800" cy="62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26A0C5-E8F4-463E-8D18-7AA1889051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23239" y="1005118"/>
                  <a:ext cx="3884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D2C9EC-3AD8-467C-9916-212BCE55DFC8}"/>
                    </a:ext>
                  </a:extLst>
                </p14:cNvPr>
                <p14:cNvContentPartPr/>
                <p14:nvPr/>
              </p14:nvContentPartPr>
              <p14:xfrm>
                <a:off x="4689439" y="975958"/>
                <a:ext cx="211680" cy="175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D2C9EC-3AD8-467C-9916-212BCE55DF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80799" y="967318"/>
                  <a:ext cx="229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9FE2B9-4E65-45E8-8411-6112CE3DB457}"/>
                    </a:ext>
                  </a:extLst>
                </p14:cNvPr>
                <p14:cNvContentPartPr/>
                <p14:nvPr/>
              </p14:nvContentPartPr>
              <p14:xfrm>
                <a:off x="5004799" y="1025278"/>
                <a:ext cx="37080" cy="9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9FE2B9-4E65-45E8-8411-6112CE3DB4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95799" y="1016638"/>
                  <a:ext cx="54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624E2B-8493-4626-8640-45941060E91B}"/>
                    </a:ext>
                  </a:extLst>
                </p14:cNvPr>
                <p14:cNvContentPartPr/>
                <p14:nvPr/>
              </p14:nvContentPartPr>
              <p14:xfrm>
                <a:off x="5174359" y="948598"/>
                <a:ext cx="199800" cy="174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624E2B-8493-4626-8640-45941060E9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65359" y="939958"/>
                  <a:ext cx="217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7767BF4-BE0D-4263-9F6F-174F7F6B6769}"/>
                    </a:ext>
                  </a:extLst>
                </p14:cNvPr>
                <p14:cNvContentPartPr/>
                <p14:nvPr/>
              </p14:nvContentPartPr>
              <p14:xfrm>
                <a:off x="5413039" y="902158"/>
                <a:ext cx="199440" cy="237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7767BF4-BE0D-4263-9F6F-174F7F6B67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4399" y="893518"/>
                  <a:ext cx="217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D2E548-3332-40E0-BD81-0333DCABD849}"/>
                    </a:ext>
                  </a:extLst>
                </p14:cNvPr>
                <p14:cNvContentPartPr/>
                <p14:nvPr/>
              </p14:nvContentPartPr>
              <p14:xfrm>
                <a:off x="5711479" y="647278"/>
                <a:ext cx="28512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D2E548-3332-40E0-BD81-0333DCABD8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02479" y="638278"/>
                  <a:ext cx="3027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8DB50A2-1473-43CE-AE1A-263924A7E6E0}"/>
                    </a:ext>
                  </a:extLst>
                </p14:cNvPr>
                <p14:cNvContentPartPr/>
                <p14:nvPr/>
              </p14:nvContentPartPr>
              <p14:xfrm>
                <a:off x="5655679" y="893878"/>
                <a:ext cx="378000" cy="71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8DB50A2-1473-43CE-AE1A-263924A7E6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6679" y="885238"/>
                  <a:ext cx="39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732C83-0010-4F16-8CF3-610C2A9C6A6C}"/>
                    </a:ext>
                  </a:extLst>
                </p14:cNvPr>
                <p14:cNvContentPartPr/>
                <p14:nvPr/>
              </p14:nvContentPartPr>
              <p14:xfrm>
                <a:off x="6284239" y="712438"/>
                <a:ext cx="214200" cy="38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732C83-0010-4F16-8CF3-610C2A9C6A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5599" y="703438"/>
                  <a:ext cx="231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158689-E410-45A7-AA7B-98F7907DC9E3}"/>
                    </a:ext>
                  </a:extLst>
                </p14:cNvPr>
                <p14:cNvContentPartPr/>
                <p14:nvPr/>
              </p14:nvContentPartPr>
              <p14:xfrm>
                <a:off x="6460999" y="637558"/>
                <a:ext cx="257400" cy="43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158689-E410-45A7-AA7B-98F7907DC9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2359" y="628558"/>
                  <a:ext cx="2750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DC2B75-4CCF-46B1-BF59-B69F43632AAE}"/>
                    </a:ext>
                  </a:extLst>
                </p14:cNvPr>
                <p14:cNvContentPartPr/>
                <p14:nvPr/>
              </p14:nvContentPartPr>
              <p14:xfrm>
                <a:off x="6261559" y="862918"/>
                <a:ext cx="346680" cy="8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DC2B75-4CCF-46B1-BF59-B69F43632A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52559" y="853918"/>
                  <a:ext cx="364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B22078-77C1-44E6-B896-AC6E8984B301}"/>
                    </a:ext>
                  </a:extLst>
                </p14:cNvPr>
                <p14:cNvContentPartPr/>
                <p14:nvPr/>
              </p14:nvContentPartPr>
              <p14:xfrm>
                <a:off x="6576919" y="1033558"/>
                <a:ext cx="124200" cy="14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B22078-77C1-44E6-B896-AC6E8984B3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68279" y="1024918"/>
                  <a:ext cx="14184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D98576-0928-4D17-AC86-135B2F337238}"/>
                  </a:ext>
                </a:extLst>
              </p14:cNvPr>
              <p14:cNvContentPartPr/>
              <p14:nvPr/>
            </p14:nvContentPartPr>
            <p14:xfrm>
              <a:off x="7000639" y="1082158"/>
              <a:ext cx="86400" cy="19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D98576-0928-4D17-AC86-135B2F33723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91639" y="1073158"/>
                <a:ext cx="104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3657506-F9DC-442F-B48F-0B7FDEF264D7}"/>
                  </a:ext>
                </a:extLst>
              </p14:cNvPr>
              <p14:cNvContentPartPr/>
              <p14:nvPr/>
            </p14:nvContentPartPr>
            <p14:xfrm>
              <a:off x="785959" y="2140198"/>
              <a:ext cx="260640" cy="60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3657506-F9DC-442F-B48F-0B7FDEF264D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7319" y="2131198"/>
                <a:ext cx="27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DEC6017-C85A-4BF7-8330-E431A7B6595C}"/>
                  </a:ext>
                </a:extLst>
              </p14:cNvPr>
              <p14:cNvContentPartPr/>
              <p14:nvPr/>
            </p14:nvContentPartPr>
            <p14:xfrm>
              <a:off x="338839" y="2725558"/>
              <a:ext cx="108000" cy="153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DEC6017-C85A-4BF7-8330-E431A7B6595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9839" y="2716918"/>
                <a:ext cx="125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6B56773-D83A-425D-87C4-07744BEA2051}"/>
                  </a:ext>
                </a:extLst>
              </p14:cNvPr>
              <p14:cNvContentPartPr/>
              <p14:nvPr/>
            </p14:nvContentPartPr>
            <p14:xfrm>
              <a:off x="497959" y="2622958"/>
              <a:ext cx="27000" cy="8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6B56773-D83A-425D-87C4-07744BEA205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8959" y="2613958"/>
                <a:ext cx="446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ED753EC-8B99-466E-A426-6BABC2E440A6}"/>
                  </a:ext>
                </a:extLst>
              </p14:cNvPr>
              <p14:cNvContentPartPr/>
              <p14:nvPr/>
            </p14:nvContentPartPr>
            <p14:xfrm>
              <a:off x="503359" y="2672638"/>
              <a:ext cx="164160" cy="178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ED753EC-8B99-466E-A426-6BABC2E440A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4719" y="2663998"/>
                <a:ext cx="1818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6ADBC48-5BB3-4BC7-BA0C-9F67F42BD14B}"/>
                  </a:ext>
                </a:extLst>
              </p14:cNvPr>
              <p14:cNvContentPartPr/>
              <p14:nvPr/>
            </p14:nvContentPartPr>
            <p14:xfrm>
              <a:off x="7277479" y="1782358"/>
              <a:ext cx="337680" cy="259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6ADBC48-5BB3-4BC7-BA0C-9F67F42BD14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68479" y="1773358"/>
                <a:ext cx="3553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FB8103-CA58-49BD-9E2C-39AFD748E669}"/>
                  </a:ext>
                </a:extLst>
              </p14:cNvPr>
              <p14:cNvContentPartPr/>
              <p14:nvPr/>
            </p14:nvContentPartPr>
            <p14:xfrm>
              <a:off x="7501399" y="1838158"/>
              <a:ext cx="182520" cy="127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FB8103-CA58-49BD-9E2C-39AFD748E66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92399" y="1829518"/>
                <a:ext cx="2001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A9D9AB3-A49C-40D4-881A-9DB18186AB06}"/>
                  </a:ext>
                </a:extLst>
              </p14:cNvPr>
              <p14:cNvContentPartPr/>
              <p14:nvPr/>
            </p14:nvContentPartPr>
            <p14:xfrm>
              <a:off x="7813879" y="1604518"/>
              <a:ext cx="247320" cy="367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A9D9AB3-A49C-40D4-881A-9DB18186AB0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04879" y="1595518"/>
                <a:ext cx="2649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CDB7FD7-23A8-4BA4-9AA1-25D3B8E064DA}"/>
                  </a:ext>
                </a:extLst>
              </p14:cNvPr>
              <p14:cNvContentPartPr/>
              <p14:nvPr/>
            </p14:nvContentPartPr>
            <p14:xfrm>
              <a:off x="7982359" y="1820518"/>
              <a:ext cx="208800" cy="144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CDB7FD7-23A8-4BA4-9AA1-25D3B8E064D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973359" y="1811878"/>
                <a:ext cx="226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F2CD15-2101-41D5-9639-A290319D1164}"/>
                  </a:ext>
                </a:extLst>
              </p14:cNvPr>
              <p14:cNvContentPartPr/>
              <p14:nvPr/>
            </p14:nvContentPartPr>
            <p14:xfrm>
              <a:off x="8213839" y="1792438"/>
              <a:ext cx="228240" cy="212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F2CD15-2101-41D5-9639-A290319D116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5199" y="1783798"/>
                <a:ext cx="245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CAB6216-204E-4EF0-8798-D09F8CC3DAF1}"/>
                  </a:ext>
                </a:extLst>
              </p14:cNvPr>
              <p14:cNvContentPartPr/>
              <p14:nvPr/>
            </p14:nvContentPartPr>
            <p14:xfrm>
              <a:off x="8581039" y="2037598"/>
              <a:ext cx="21240" cy="15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CAB6216-204E-4EF0-8798-D09F8CC3DAF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72039" y="2028598"/>
                <a:ext cx="388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1B5958F-7634-43DB-8039-FF2A767E77DA}"/>
                  </a:ext>
                </a:extLst>
              </p14:cNvPr>
              <p14:cNvContentPartPr/>
              <p14:nvPr/>
            </p14:nvContentPartPr>
            <p14:xfrm>
              <a:off x="8914039" y="1855078"/>
              <a:ext cx="82080" cy="168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1B5958F-7634-43DB-8039-FF2A767E77D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05039" y="1846078"/>
                <a:ext cx="997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6F41AAB-D24A-4945-B966-445C387B8856}"/>
                  </a:ext>
                </a:extLst>
              </p14:cNvPr>
              <p14:cNvContentPartPr/>
              <p14:nvPr/>
            </p14:nvContentPartPr>
            <p14:xfrm>
              <a:off x="8768959" y="1806478"/>
              <a:ext cx="445680" cy="74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6F41AAB-D24A-4945-B966-445C387B885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60319" y="1797838"/>
                <a:ext cx="463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6A46D3-7359-4651-A1FD-B281C41336AA}"/>
                  </a:ext>
                </a:extLst>
              </p14:cNvPr>
              <p14:cNvContentPartPr/>
              <p14:nvPr/>
            </p14:nvContentPartPr>
            <p14:xfrm>
              <a:off x="9178639" y="1707838"/>
              <a:ext cx="227520" cy="321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6A46D3-7359-4651-A1FD-B281C41336A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69639" y="1698838"/>
                <a:ext cx="2451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5A40239-F0F7-4455-AE36-06D001508E02}"/>
                  </a:ext>
                </a:extLst>
              </p14:cNvPr>
              <p14:cNvContentPartPr/>
              <p14:nvPr/>
            </p14:nvContentPartPr>
            <p14:xfrm>
              <a:off x="9416599" y="1889278"/>
              <a:ext cx="178200" cy="139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5A40239-F0F7-4455-AE36-06D001508E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407599" y="1880278"/>
                <a:ext cx="1958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5E5AA6F-79D5-4EE9-A401-28A4F441068F}"/>
                  </a:ext>
                </a:extLst>
              </p14:cNvPr>
              <p14:cNvContentPartPr/>
              <p14:nvPr/>
            </p14:nvContentPartPr>
            <p14:xfrm>
              <a:off x="9855439" y="1812958"/>
              <a:ext cx="205920" cy="249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5E5AA6F-79D5-4EE9-A401-28A4F441068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46799" y="1804318"/>
                <a:ext cx="2235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DA1503F-2EA6-44F3-A2D4-5AB98029163D}"/>
                  </a:ext>
                </a:extLst>
              </p14:cNvPr>
              <p14:cNvContentPartPr/>
              <p14:nvPr/>
            </p14:nvContentPartPr>
            <p14:xfrm>
              <a:off x="10008799" y="1685878"/>
              <a:ext cx="277200" cy="217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DA1503F-2EA6-44F3-A2D4-5AB98029163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000159" y="1676878"/>
                <a:ext cx="294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9DA220A-E2CA-46B7-A4E3-9071C8D2717A}"/>
                  </a:ext>
                </a:extLst>
              </p14:cNvPr>
              <p14:cNvContentPartPr/>
              <p14:nvPr/>
            </p14:nvContentPartPr>
            <p14:xfrm>
              <a:off x="10185559" y="1927078"/>
              <a:ext cx="130680" cy="81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9DA220A-E2CA-46B7-A4E3-9071C8D271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176559" y="1918078"/>
                <a:ext cx="1483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2C83166-8279-4CE0-8F04-0C900F1DDB82}"/>
                  </a:ext>
                </a:extLst>
              </p14:cNvPr>
              <p14:cNvContentPartPr/>
              <p14:nvPr/>
            </p14:nvContentPartPr>
            <p14:xfrm>
              <a:off x="10456999" y="1839598"/>
              <a:ext cx="273600" cy="150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2C83166-8279-4CE0-8F04-0C900F1DDB8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48359" y="1830958"/>
                <a:ext cx="291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0B73233-DB38-4EE8-93DF-F23E0776ED10}"/>
                  </a:ext>
                </a:extLst>
              </p14:cNvPr>
              <p14:cNvContentPartPr/>
              <p14:nvPr/>
            </p14:nvContentPartPr>
            <p14:xfrm>
              <a:off x="10627639" y="1874878"/>
              <a:ext cx="134280" cy="104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0B73233-DB38-4EE8-93DF-F23E0776ED1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618639" y="1865878"/>
                <a:ext cx="151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1932C6F-FFA4-4BA1-85A1-4BA4759B681D}"/>
                  </a:ext>
                </a:extLst>
              </p14:cNvPr>
              <p14:cNvContentPartPr/>
              <p14:nvPr/>
            </p14:nvContentPartPr>
            <p14:xfrm>
              <a:off x="10886479" y="1637830"/>
              <a:ext cx="195322" cy="321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1932C6F-FFA4-4BA1-85A1-4BA4759B681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877846" y="1629190"/>
                <a:ext cx="212948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625B3A9-313D-4D76-AFC7-479E5A6C971C}"/>
                  </a:ext>
                </a:extLst>
              </p14:cNvPr>
              <p14:cNvContentPartPr/>
              <p14:nvPr/>
            </p14:nvContentPartPr>
            <p14:xfrm>
              <a:off x="11015359" y="1863358"/>
              <a:ext cx="220680" cy="98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625B3A9-313D-4D76-AFC7-479E5A6C971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006359" y="1854358"/>
                <a:ext cx="238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BCCC5B1-7CC9-4AB3-88E5-D4DB885758F3}"/>
                  </a:ext>
                </a:extLst>
              </p14:cNvPr>
              <p14:cNvContentPartPr/>
              <p14:nvPr/>
            </p14:nvContentPartPr>
            <p14:xfrm>
              <a:off x="11182759" y="1872358"/>
              <a:ext cx="198360" cy="197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BCCC5B1-7CC9-4AB3-88E5-D4DB885758F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173759" y="1863358"/>
                <a:ext cx="2160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1E90630-D070-4CA9-B589-90335058BEC4}"/>
                  </a:ext>
                </a:extLst>
              </p14:cNvPr>
              <p14:cNvContentPartPr/>
              <p14:nvPr/>
            </p14:nvContentPartPr>
            <p14:xfrm>
              <a:off x="1665079" y="1986118"/>
              <a:ext cx="120240" cy="172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1E90630-D070-4CA9-B589-90335058BEC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56079" y="1977478"/>
                <a:ext cx="137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7E266F0-A7F0-4E79-8DC2-BE9A4A38941A}"/>
                  </a:ext>
                </a:extLst>
              </p14:cNvPr>
              <p14:cNvContentPartPr/>
              <p14:nvPr/>
            </p14:nvContentPartPr>
            <p14:xfrm>
              <a:off x="1511719" y="2135878"/>
              <a:ext cx="386280" cy="64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7E266F0-A7F0-4E79-8DC2-BE9A4A38941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503079" y="2126878"/>
                <a:ext cx="4039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6730A82-F631-424F-A4C9-546FC8B75E8D}"/>
                  </a:ext>
                </a:extLst>
              </p14:cNvPr>
              <p14:cNvContentPartPr/>
              <p14:nvPr/>
            </p14:nvContentPartPr>
            <p14:xfrm>
              <a:off x="1428199" y="1924558"/>
              <a:ext cx="649080" cy="119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6730A82-F631-424F-A4C9-546FC8B75E8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19559" y="1915918"/>
                <a:ext cx="6667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AD2292F-81FC-48E7-B557-F08BA7E76D9B}"/>
                  </a:ext>
                </a:extLst>
              </p14:cNvPr>
              <p14:cNvContentPartPr/>
              <p14:nvPr/>
            </p14:nvContentPartPr>
            <p14:xfrm>
              <a:off x="1951999" y="2024638"/>
              <a:ext cx="261360" cy="159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AD2292F-81FC-48E7-B557-F08BA7E76D9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42999" y="2015638"/>
                <a:ext cx="279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95BCE47-F3E8-490A-A6DC-840768302A51}"/>
                  </a:ext>
                </a:extLst>
              </p14:cNvPr>
              <p14:cNvContentPartPr/>
              <p14:nvPr/>
            </p14:nvContentPartPr>
            <p14:xfrm>
              <a:off x="2400559" y="1733038"/>
              <a:ext cx="260280" cy="403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95BCE47-F3E8-490A-A6DC-840768302A5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91919" y="1724038"/>
                <a:ext cx="2779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CFE92A1-6F0D-4B5D-BF91-8843CC2A0442}"/>
                  </a:ext>
                </a:extLst>
              </p14:cNvPr>
              <p14:cNvContentPartPr/>
              <p14:nvPr/>
            </p14:nvContentPartPr>
            <p14:xfrm>
              <a:off x="2275279" y="1958398"/>
              <a:ext cx="350640" cy="56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CFE92A1-6F0D-4B5D-BF91-8843CC2A044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266279" y="1949398"/>
                <a:ext cx="368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7EA108E-E86D-4A92-A1BC-1B138086601E}"/>
                  </a:ext>
                </a:extLst>
              </p14:cNvPr>
              <p14:cNvContentPartPr/>
              <p14:nvPr/>
            </p14:nvContentPartPr>
            <p14:xfrm>
              <a:off x="2535559" y="1966678"/>
              <a:ext cx="263160" cy="156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7EA108E-E86D-4A92-A1BC-1B138086601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26919" y="1957678"/>
                <a:ext cx="2808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998922B-8368-4DAA-AC0D-97935536EE99}"/>
                  </a:ext>
                </a:extLst>
              </p14:cNvPr>
              <p14:cNvContentPartPr/>
              <p14:nvPr/>
            </p14:nvContentPartPr>
            <p14:xfrm>
              <a:off x="2795479" y="1988638"/>
              <a:ext cx="249480" cy="36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998922B-8368-4DAA-AC0D-97935536EE9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86479" y="1979638"/>
                <a:ext cx="2671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71F251E-12EF-4944-8600-BBCAF90C7E48}"/>
                  </a:ext>
                </a:extLst>
              </p14:cNvPr>
              <p14:cNvContentPartPr/>
              <p14:nvPr/>
            </p14:nvContentPartPr>
            <p14:xfrm>
              <a:off x="2999239" y="1910158"/>
              <a:ext cx="281880" cy="206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71F251E-12EF-4944-8600-BBCAF90C7E4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90239" y="1901518"/>
                <a:ext cx="2995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77A198F-8C9C-4823-B803-6AAC92DB8A2C}"/>
                  </a:ext>
                </a:extLst>
              </p14:cNvPr>
              <p14:cNvContentPartPr/>
              <p14:nvPr/>
            </p14:nvContentPartPr>
            <p14:xfrm>
              <a:off x="3287599" y="1917358"/>
              <a:ext cx="239040" cy="219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77A198F-8C9C-4823-B803-6AAC92DB8A2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78599" y="1908718"/>
                <a:ext cx="2566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7B1BD8A-3462-40FA-8E3C-51FCFCA0AC03}"/>
                  </a:ext>
                </a:extLst>
              </p14:cNvPr>
              <p14:cNvContentPartPr/>
              <p14:nvPr/>
            </p14:nvContentPartPr>
            <p14:xfrm>
              <a:off x="3445639" y="1942918"/>
              <a:ext cx="361800" cy="151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7B1BD8A-3462-40FA-8E3C-51FCFCA0AC0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36999" y="1934278"/>
                <a:ext cx="3794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604609B-78B8-4144-B4C9-FC2D10DB7906}"/>
                  </a:ext>
                </a:extLst>
              </p14:cNvPr>
              <p14:cNvContentPartPr/>
              <p14:nvPr/>
            </p14:nvContentPartPr>
            <p14:xfrm>
              <a:off x="3796279" y="1627918"/>
              <a:ext cx="406080" cy="539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604609B-78B8-4144-B4C9-FC2D10DB790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87639" y="1619278"/>
                <a:ext cx="4237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744DD45-F8E5-4E0F-A70F-38AAF6B50EC8}"/>
                  </a:ext>
                </a:extLst>
              </p14:cNvPr>
              <p14:cNvContentPartPr/>
              <p14:nvPr/>
            </p14:nvContentPartPr>
            <p14:xfrm>
              <a:off x="4030639" y="1999798"/>
              <a:ext cx="220680" cy="116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744DD45-F8E5-4E0F-A70F-38AAF6B50EC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021639" y="1991158"/>
                <a:ext cx="238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30E58EA-2B7E-4991-AE45-7F69EFA074BF}"/>
                  </a:ext>
                </a:extLst>
              </p14:cNvPr>
              <p14:cNvContentPartPr/>
              <p14:nvPr/>
            </p14:nvContentPartPr>
            <p14:xfrm>
              <a:off x="4417639" y="1679038"/>
              <a:ext cx="318240" cy="460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30E58EA-2B7E-4991-AE45-7F69EFA074B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08999" y="1670038"/>
                <a:ext cx="3358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61908E-DB84-4763-B6C3-46407748674F}"/>
                  </a:ext>
                </a:extLst>
              </p14:cNvPr>
              <p14:cNvContentPartPr/>
              <p14:nvPr/>
            </p14:nvContentPartPr>
            <p14:xfrm>
              <a:off x="4662439" y="1851118"/>
              <a:ext cx="222840" cy="259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61908E-DB84-4763-B6C3-46407748674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53799" y="1842478"/>
                <a:ext cx="240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2B69539-3F18-45ED-BA4D-279BE4A1CE68}"/>
                  </a:ext>
                </a:extLst>
              </p14:cNvPr>
              <p14:cNvContentPartPr/>
              <p14:nvPr/>
            </p14:nvContentPartPr>
            <p14:xfrm>
              <a:off x="4868359" y="1959118"/>
              <a:ext cx="140040" cy="147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2B69539-3F18-45ED-BA4D-279BE4A1CE6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859719" y="1950118"/>
                <a:ext cx="157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7EE9F27-C3AD-446E-8E30-E623EF878DB0}"/>
                  </a:ext>
                </a:extLst>
              </p14:cNvPr>
              <p14:cNvContentPartPr/>
              <p14:nvPr/>
            </p14:nvContentPartPr>
            <p14:xfrm>
              <a:off x="5046199" y="1969918"/>
              <a:ext cx="224640" cy="149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7EE9F27-C3AD-446E-8E30-E623EF878DB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37199" y="1960918"/>
                <a:ext cx="242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67A525F-399A-42C1-BF92-877F9AE8D86C}"/>
                  </a:ext>
                </a:extLst>
              </p14:cNvPr>
              <p14:cNvContentPartPr/>
              <p14:nvPr/>
            </p14:nvContentPartPr>
            <p14:xfrm>
              <a:off x="5657479" y="1950478"/>
              <a:ext cx="158760" cy="140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67A525F-399A-42C1-BF92-877F9AE8D8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48479" y="1941478"/>
                <a:ext cx="176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B7A205E-8E7F-4B46-BE76-FF8BCCFB09F7}"/>
                  </a:ext>
                </a:extLst>
              </p14:cNvPr>
              <p14:cNvContentPartPr/>
              <p14:nvPr/>
            </p14:nvContentPartPr>
            <p14:xfrm>
              <a:off x="6015319" y="1561678"/>
              <a:ext cx="292320" cy="490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B7A205E-8E7F-4B46-BE76-FF8BCCFB09F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006319" y="1553038"/>
                <a:ext cx="3099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3A5DE81-4939-438D-9D24-97C327B64327}"/>
                  </a:ext>
                </a:extLst>
              </p14:cNvPr>
              <p14:cNvContentPartPr/>
              <p14:nvPr/>
            </p14:nvContentPartPr>
            <p14:xfrm>
              <a:off x="5951239" y="1892158"/>
              <a:ext cx="278640" cy="83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3A5DE81-4939-438D-9D24-97C327B6432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942239" y="1883158"/>
                <a:ext cx="296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E4FDEF-052B-4C30-B77B-F81C2CB05F72}"/>
                  </a:ext>
                </a:extLst>
              </p14:cNvPr>
              <p14:cNvContentPartPr/>
              <p14:nvPr/>
            </p14:nvContentPartPr>
            <p14:xfrm>
              <a:off x="6540199" y="1784158"/>
              <a:ext cx="246600" cy="27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E4FDEF-052B-4C30-B77B-F81C2CB05F7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531199" y="1775518"/>
                <a:ext cx="2642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F4609C6-FC0A-46B3-997A-F49BE0E444E5}"/>
                  </a:ext>
                </a:extLst>
              </p14:cNvPr>
              <p14:cNvContentPartPr/>
              <p14:nvPr/>
            </p14:nvContentPartPr>
            <p14:xfrm>
              <a:off x="6580159" y="1616398"/>
              <a:ext cx="428760" cy="279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F4609C6-FC0A-46B3-997A-F49BE0E444E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571519" y="1607758"/>
                <a:ext cx="4464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0BACE89-AD99-4873-8A70-696C122C11CB}"/>
                  </a:ext>
                </a:extLst>
              </p14:cNvPr>
              <p14:cNvContentPartPr/>
              <p14:nvPr/>
            </p14:nvContentPartPr>
            <p14:xfrm>
              <a:off x="6884359" y="1911958"/>
              <a:ext cx="140040" cy="47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0BACE89-AD99-4873-8A70-696C122C11C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875719" y="1902958"/>
                <a:ext cx="157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DF6E229-9A1E-4902-9467-7698EA0E7A62}"/>
                  </a:ext>
                </a:extLst>
              </p14:cNvPr>
              <p14:cNvContentPartPr/>
              <p14:nvPr/>
            </p14:nvContentPartPr>
            <p14:xfrm>
              <a:off x="1210759" y="2404798"/>
              <a:ext cx="283680" cy="430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DF6E229-9A1E-4902-9467-7698EA0E7A6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202119" y="2396158"/>
                <a:ext cx="3013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9AD34A8-F07D-4F93-BE5D-CC0FE6CB2DF1}"/>
                  </a:ext>
                </a:extLst>
              </p14:cNvPr>
              <p14:cNvContentPartPr/>
              <p14:nvPr/>
            </p14:nvContentPartPr>
            <p14:xfrm>
              <a:off x="1186639" y="2574358"/>
              <a:ext cx="314640" cy="103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9AD34A8-F07D-4F93-BE5D-CC0FE6CB2DF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77639" y="2565718"/>
                <a:ext cx="3322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81157EF-094E-48D8-9051-B8F2650C351D}"/>
                  </a:ext>
                </a:extLst>
              </p14:cNvPr>
              <p14:cNvContentPartPr/>
              <p14:nvPr/>
            </p14:nvContentPartPr>
            <p14:xfrm>
              <a:off x="1508839" y="2386438"/>
              <a:ext cx="250200" cy="425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81157EF-094E-48D8-9051-B8F2650C35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500199" y="2377438"/>
                <a:ext cx="2678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1C1B982-E59B-418A-8A68-D5AF51B97D3D}"/>
                  </a:ext>
                </a:extLst>
              </p14:cNvPr>
              <p14:cNvContentPartPr/>
              <p14:nvPr/>
            </p14:nvContentPartPr>
            <p14:xfrm>
              <a:off x="1713319" y="2643838"/>
              <a:ext cx="196560" cy="208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1C1B982-E59B-418A-8A68-D5AF51B97D3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04679" y="2635198"/>
                <a:ext cx="214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3D453FD-05D7-4E8C-859E-8E566B6AFE7B}"/>
                  </a:ext>
                </a:extLst>
              </p14:cNvPr>
              <p14:cNvContentPartPr/>
              <p14:nvPr/>
            </p14:nvContentPartPr>
            <p14:xfrm>
              <a:off x="2282119" y="2760838"/>
              <a:ext cx="217800" cy="365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3D453FD-05D7-4E8C-859E-8E566B6AFE7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273479" y="2751838"/>
                <a:ext cx="2354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5C7E8D9-778B-4995-B2B2-55DA8284516C}"/>
                  </a:ext>
                </a:extLst>
              </p14:cNvPr>
              <p14:cNvContentPartPr/>
              <p14:nvPr/>
            </p14:nvContentPartPr>
            <p14:xfrm>
              <a:off x="2448799" y="2585878"/>
              <a:ext cx="247680" cy="244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5C7E8D9-778B-4995-B2B2-55DA8284516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439799" y="2576878"/>
                <a:ext cx="265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1A6E1B5-8533-464B-8C06-4D091B6D955D}"/>
                  </a:ext>
                </a:extLst>
              </p14:cNvPr>
              <p14:cNvContentPartPr/>
              <p14:nvPr/>
            </p14:nvContentPartPr>
            <p14:xfrm>
              <a:off x="2713399" y="2602798"/>
              <a:ext cx="198360" cy="193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1A6E1B5-8533-464B-8C06-4D091B6D955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704759" y="2593798"/>
                <a:ext cx="216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D9CD9D6-4AEE-4D73-85C8-7E9D1F748CD7}"/>
                  </a:ext>
                </a:extLst>
              </p14:cNvPr>
              <p14:cNvContentPartPr/>
              <p14:nvPr/>
            </p14:nvContentPartPr>
            <p14:xfrm>
              <a:off x="2936599" y="2595958"/>
              <a:ext cx="168840" cy="209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D9CD9D6-4AEE-4D73-85C8-7E9D1F748CD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927959" y="2587318"/>
                <a:ext cx="186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EEC07EA-6EA0-469D-B4C4-72EBE3EDBD90}"/>
                  </a:ext>
                </a:extLst>
              </p14:cNvPr>
              <p14:cNvContentPartPr/>
              <p14:nvPr/>
            </p14:nvContentPartPr>
            <p14:xfrm>
              <a:off x="3148999" y="2553478"/>
              <a:ext cx="157320" cy="185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EEC07EA-6EA0-469D-B4C4-72EBE3EDBD9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140359" y="2544478"/>
                <a:ext cx="174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8ED0D86-BA22-4972-89E9-0740D2B4FFEE}"/>
                  </a:ext>
                </a:extLst>
              </p14:cNvPr>
              <p14:cNvContentPartPr/>
              <p14:nvPr/>
            </p14:nvContentPartPr>
            <p14:xfrm>
              <a:off x="3345919" y="2542678"/>
              <a:ext cx="201240" cy="174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8ED0D86-BA22-4972-89E9-0740D2B4FFE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336919" y="2533678"/>
                <a:ext cx="218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9DA4E69-7DB7-459D-AD4B-D6ADA0E4C7C0}"/>
                  </a:ext>
                </a:extLst>
              </p14:cNvPr>
              <p14:cNvContentPartPr/>
              <p14:nvPr/>
            </p14:nvContentPartPr>
            <p14:xfrm>
              <a:off x="3501799" y="2572918"/>
              <a:ext cx="191160" cy="1411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9DA4E69-7DB7-459D-AD4B-D6ADA0E4C7C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93159" y="2564278"/>
                <a:ext cx="2088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42789A5-E0EF-4A5F-846E-5291CCB6A190}"/>
                  </a:ext>
                </a:extLst>
              </p14:cNvPr>
              <p14:cNvContentPartPr/>
              <p14:nvPr/>
            </p14:nvContentPartPr>
            <p14:xfrm>
              <a:off x="3728599" y="2287438"/>
              <a:ext cx="403920" cy="430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42789A5-E0EF-4A5F-846E-5291CCB6A19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719959" y="2278798"/>
                <a:ext cx="4215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FE74825-FB02-4FEB-B777-785A3D528835}"/>
                  </a:ext>
                </a:extLst>
              </p14:cNvPr>
              <p14:cNvContentPartPr/>
              <p14:nvPr/>
            </p14:nvContentPartPr>
            <p14:xfrm>
              <a:off x="4004359" y="2551318"/>
              <a:ext cx="176400" cy="131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FE74825-FB02-4FEB-B777-785A3D52883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995359" y="2542318"/>
                <a:ext cx="194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F8A93E8-540C-4252-8522-350092D39AAB}"/>
                  </a:ext>
                </a:extLst>
              </p14:cNvPr>
              <p14:cNvContentPartPr/>
              <p14:nvPr/>
            </p14:nvContentPartPr>
            <p14:xfrm>
              <a:off x="4209199" y="2567158"/>
              <a:ext cx="195480" cy="279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F8A93E8-540C-4252-8522-350092D39AA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00199" y="2558518"/>
                <a:ext cx="2131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A9E7CD5-0C41-4C56-88A0-D2D549FB4B88}"/>
                  </a:ext>
                </a:extLst>
              </p14:cNvPr>
              <p14:cNvContentPartPr/>
              <p14:nvPr/>
            </p14:nvContentPartPr>
            <p14:xfrm>
              <a:off x="4529599" y="2489758"/>
              <a:ext cx="231840" cy="175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A9E7CD5-0C41-4C56-88A0-D2D549FB4B8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520959" y="2481118"/>
                <a:ext cx="2494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BCECB69-C58D-42D2-B9CA-77B29B37A911}"/>
                  </a:ext>
                </a:extLst>
              </p14:cNvPr>
              <p14:cNvContentPartPr/>
              <p14:nvPr/>
            </p14:nvContentPartPr>
            <p14:xfrm>
              <a:off x="5105239" y="2470678"/>
              <a:ext cx="189720" cy="178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BCECB69-C58D-42D2-B9CA-77B29B37A91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096599" y="2461678"/>
                <a:ext cx="2073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898311F-F9BA-4C41-AB20-B1B6D818AA24}"/>
                  </a:ext>
                </a:extLst>
              </p14:cNvPr>
              <p14:cNvContentPartPr/>
              <p14:nvPr/>
            </p14:nvContentPartPr>
            <p14:xfrm>
              <a:off x="5393959" y="2207878"/>
              <a:ext cx="311040" cy="411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898311F-F9BA-4C41-AB20-B1B6D818AA2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85319" y="2198878"/>
                <a:ext cx="3286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5916B26-9318-4F86-A59D-BD8720EAACB3}"/>
                  </a:ext>
                </a:extLst>
              </p14:cNvPr>
              <p14:cNvContentPartPr/>
              <p14:nvPr/>
            </p14:nvContentPartPr>
            <p14:xfrm>
              <a:off x="5640199" y="2463478"/>
              <a:ext cx="217800" cy="148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5916B26-9318-4F86-A59D-BD8720EAACB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631199" y="2454838"/>
                <a:ext cx="235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5C3B640-D167-4F20-AB50-5534393164E4}"/>
                  </a:ext>
                </a:extLst>
              </p14:cNvPr>
              <p14:cNvContentPartPr/>
              <p14:nvPr/>
            </p14:nvContentPartPr>
            <p14:xfrm>
              <a:off x="5837119" y="2468518"/>
              <a:ext cx="199440" cy="158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5C3B640-D167-4F20-AB50-5534393164E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828479" y="2459878"/>
                <a:ext cx="2170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CAE2812-8BA2-4524-9696-50C7930BB85B}"/>
                  </a:ext>
                </a:extLst>
              </p14:cNvPr>
              <p14:cNvContentPartPr/>
              <p14:nvPr/>
            </p14:nvContentPartPr>
            <p14:xfrm>
              <a:off x="6127639" y="2442958"/>
              <a:ext cx="160560" cy="173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CAE2812-8BA2-4524-9696-50C7930BB85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118999" y="2434318"/>
                <a:ext cx="178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BAB0F2F-40D2-40E6-9119-F48716D9ACAD}"/>
                  </a:ext>
                </a:extLst>
              </p14:cNvPr>
              <p14:cNvContentPartPr/>
              <p14:nvPr/>
            </p14:nvContentPartPr>
            <p14:xfrm>
              <a:off x="6309079" y="2400478"/>
              <a:ext cx="243360" cy="216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BAB0F2F-40D2-40E6-9119-F48716D9AC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300439" y="2391838"/>
                <a:ext cx="2610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D16CE39-22B3-49EF-854E-C8E37D57219F}"/>
                  </a:ext>
                </a:extLst>
              </p14:cNvPr>
              <p14:cNvContentPartPr/>
              <p14:nvPr/>
            </p14:nvContentPartPr>
            <p14:xfrm>
              <a:off x="6855919" y="2248558"/>
              <a:ext cx="284040" cy="353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D16CE39-22B3-49EF-854E-C8E37D57219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46919" y="2239558"/>
                <a:ext cx="301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E4683FC-0918-4C30-8B73-ED9AFEB279A7}"/>
                  </a:ext>
                </a:extLst>
              </p14:cNvPr>
              <p14:cNvContentPartPr/>
              <p14:nvPr/>
            </p14:nvContentPartPr>
            <p14:xfrm>
              <a:off x="6806239" y="2358718"/>
              <a:ext cx="379800" cy="91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E4683FC-0918-4C30-8B73-ED9AFEB279A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797599" y="2350078"/>
                <a:ext cx="397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2EE17B4-97D1-4B77-9132-56FE3EBF9817}"/>
                  </a:ext>
                </a:extLst>
              </p14:cNvPr>
              <p14:cNvContentPartPr/>
              <p14:nvPr/>
            </p14:nvContentPartPr>
            <p14:xfrm>
              <a:off x="7141039" y="2168278"/>
              <a:ext cx="283680" cy="399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2EE17B4-97D1-4B77-9132-56FE3EBF98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132399" y="2159278"/>
                <a:ext cx="301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0A5608F-FDBA-463C-ACC2-5DA81B96C1B5}"/>
                  </a:ext>
                </a:extLst>
              </p14:cNvPr>
              <p14:cNvContentPartPr/>
              <p14:nvPr/>
            </p14:nvContentPartPr>
            <p14:xfrm>
              <a:off x="7363519" y="2438278"/>
              <a:ext cx="170640" cy="105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0A5608F-FDBA-463C-ACC2-5DA81B96C1B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354519" y="2429278"/>
                <a:ext cx="188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9AB13D3-326A-44D8-A932-7EADD762BE56}"/>
                  </a:ext>
                </a:extLst>
              </p14:cNvPr>
              <p14:cNvContentPartPr/>
              <p14:nvPr/>
            </p14:nvContentPartPr>
            <p14:xfrm>
              <a:off x="7663759" y="2187358"/>
              <a:ext cx="207720" cy="390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9AB13D3-326A-44D8-A932-7EADD762BE5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654759" y="2178358"/>
                <a:ext cx="2253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9476819-9E29-4E26-A551-8DAD0D3B3BD0}"/>
                  </a:ext>
                </a:extLst>
              </p14:cNvPr>
              <p14:cNvContentPartPr/>
              <p14:nvPr/>
            </p14:nvContentPartPr>
            <p14:xfrm>
              <a:off x="7666279" y="2387518"/>
              <a:ext cx="274680" cy="47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9476819-9E29-4E26-A551-8DAD0D3B3BD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657639" y="2378518"/>
                <a:ext cx="2923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B4CB9B4-D4A5-478B-BE68-98E07AB91DBF}"/>
                  </a:ext>
                </a:extLst>
              </p14:cNvPr>
              <p14:cNvContentPartPr/>
              <p14:nvPr/>
            </p14:nvContentPartPr>
            <p14:xfrm>
              <a:off x="8230039" y="2350078"/>
              <a:ext cx="228240" cy="176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B4CB9B4-D4A5-478B-BE68-98E07AB91DB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221039" y="2341078"/>
                <a:ext cx="245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70DDFB6-6252-456E-B915-1E10811E1DC6}"/>
                  </a:ext>
                </a:extLst>
              </p14:cNvPr>
              <p14:cNvContentPartPr/>
              <p14:nvPr/>
            </p14:nvContentPartPr>
            <p14:xfrm>
              <a:off x="8427679" y="2354038"/>
              <a:ext cx="193680" cy="163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70DDFB6-6252-456E-B915-1E10811E1DC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419039" y="2345398"/>
                <a:ext cx="2113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1CFFF19-2712-4DC3-A27A-9BBA570D6F4C}"/>
                  </a:ext>
                </a:extLst>
              </p14:cNvPr>
              <p14:cNvContentPartPr/>
              <p14:nvPr/>
            </p14:nvContentPartPr>
            <p14:xfrm>
              <a:off x="8694079" y="2288158"/>
              <a:ext cx="209880" cy="199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1CFFF19-2712-4DC3-A27A-9BBA570D6F4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685439" y="2279158"/>
                <a:ext cx="2275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EF9E9A3-9299-417A-8F69-9529D656F428}"/>
                  </a:ext>
                </a:extLst>
              </p14:cNvPr>
              <p14:cNvContentPartPr/>
              <p14:nvPr/>
            </p14:nvContentPartPr>
            <p14:xfrm>
              <a:off x="8948239" y="2367718"/>
              <a:ext cx="157320" cy="1288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EF9E9A3-9299-417A-8F69-9529D656F42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939599" y="2359078"/>
                <a:ext cx="1749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EAAF130-5875-4766-A7C9-6EAE8D12781F}"/>
                  </a:ext>
                </a:extLst>
              </p14:cNvPr>
              <p14:cNvContentPartPr/>
              <p14:nvPr/>
            </p14:nvContentPartPr>
            <p14:xfrm>
              <a:off x="9179359" y="2220478"/>
              <a:ext cx="136800" cy="236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EAAF130-5875-4766-A7C9-6EAE8D12781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170359" y="2211838"/>
                <a:ext cx="154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207D98-9540-4CCC-A99C-8759E99E0673}"/>
                  </a:ext>
                </a:extLst>
              </p14:cNvPr>
              <p14:cNvContentPartPr/>
              <p14:nvPr/>
            </p14:nvContentPartPr>
            <p14:xfrm>
              <a:off x="9383839" y="2127238"/>
              <a:ext cx="234360" cy="3722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207D98-9540-4CCC-A99C-8759E99E067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375199" y="2118598"/>
                <a:ext cx="2520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127F846-2933-4787-B9A9-4D6A2E30EE7A}"/>
                  </a:ext>
                </a:extLst>
              </p14:cNvPr>
              <p14:cNvContentPartPr/>
              <p14:nvPr/>
            </p14:nvContentPartPr>
            <p14:xfrm>
              <a:off x="9231559" y="2312278"/>
              <a:ext cx="429120" cy="88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127F846-2933-4787-B9A9-4D6A2E30EE7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22559" y="2303278"/>
                <a:ext cx="446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116DADB-B237-465B-9CF1-8CDB9CFB79FC}"/>
                  </a:ext>
                </a:extLst>
              </p14:cNvPr>
              <p14:cNvContentPartPr/>
              <p14:nvPr/>
            </p14:nvContentPartPr>
            <p14:xfrm>
              <a:off x="9837799" y="2197438"/>
              <a:ext cx="228960" cy="326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116DADB-B237-465B-9CF1-8CDB9CFB79F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828799" y="2188798"/>
                <a:ext cx="2466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444851C-4461-408B-9289-F643F6BF9525}"/>
                  </a:ext>
                </a:extLst>
              </p14:cNvPr>
              <p14:cNvContentPartPr/>
              <p14:nvPr/>
            </p14:nvContentPartPr>
            <p14:xfrm>
              <a:off x="10053799" y="2303638"/>
              <a:ext cx="345600" cy="24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444851C-4461-408B-9289-F643F6BF952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044799" y="2294638"/>
                <a:ext cx="363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CA08091-EC2E-49D9-867E-D3E72C4C0400}"/>
                  </a:ext>
                </a:extLst>
              </p14:cNvPr>
              <p14:cNvContentPartPr/>
              <p14:nvPr/>
            </p14:nvContentPartPr>
            <p14:xfrm>
              <a:off x="10040839" y="2406598"/>
              <a:ext cx="332640" cy="36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CA08091-EC2E-49D9-867E-D3E72C4C040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032199" y="2397958"/>
                <a:ext cx="3502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3687B7-6D3C-4360-9E19-323CB106CEF9}"/>
                  </a:ext>
                </a:extLst>
              </p14:cNvPr>
              <p14:cNvContentPartPr/>
              <p14:nvPr/>
            </p14:nvContentPartPr>
            <p14:xfrm>
              <a:off x="10498759" y="2320198"/>
              <a:ext cx="270000" cy="158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3687B7-6D3C-4360-9E19-323CB106CEF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489759" y="2311558"/>
                <a:ext cx="2876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E7655CD-6431-4DEF-B488-39F628638DF9}"/>
                  </a:ext>
                </a:extLst>
              </p14:cNvPr>
              <p14:cNvContentPartPr/>
              <p14:nvPr/>
            </p14:nvContentPartPr>
            <p14:xfrm>
              <a:off x="10694599" y="2369878"/>
              <a:ext cx="146880" cy="85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E7655CD-6431-4DEF-B488-39F628638DF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685599" y="2360878"/>
                <a:ext cx="164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A8B25D3-B630-41E3-953A-C1E6007A1E6C}"/>
                  </a:ext>
                </a:extLst>
              </p14:cNvPr>
              <p14:cNvContentPartPr/>
              <p14:nvPr/>
            </p14:nvContentPartPr>
            <p14:xfrm>
              <a:off x="10931839" y="2175118"/>
              <a:ext cx="153720" cy="277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A8B25D3-B630-41E3-953A-C1E6007A1E6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922839" y="2166478"/>
                <a:ext cx="1713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AA7BCDA-1C0D-44EE-9BCF-C32D28C4DC2D}"/>
                  </a:ext>
                </a:extLst>
              </p14:cNvPr>
              <p14:cNvContentPartPr/>
              <p14:nvPr/>
            </p14:nvContentPartPr>
            <p14:xfrm>
              <a:off x="11076199" y="2358358"/>
              <a:ext cx="149760" cy="79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AA7BCDA-1C0D-44EE-9BCF-C32D28C4DC2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067559" y="2349358"/>
                <a:ext cx="167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BF8837-968D-4DBC-9CA9-A26B4FDF391F}"/>
                  </a:ext>
                </a:extLst>
              </p14:cNvPr>
              <p14:cNvContentPartPr/>
              <p14:nvPr/>
            </p14:nvContentPartPr>
            <p14:xfrm>
              <a:off x="11264839" y="2297158"/>
              <a:ext cx="187200" cy="1652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BF8837-968D-4DBC-9CA9-A26B4FDF391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255839" y="2288158"/>
                <a:ext cx="204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C996294-DF53-4F77-849D-0C2F57CAC194}"/>
                  </a:ext>
                </a:extLst>
              </p14:cNvPr>
              <p14:cNvContentPartPr/>
              <p14:nvPr/>
            </p14:nvContentPartPr>
            <p14:xfrm>
              <a:off x="11536279" y="2126158"/>
              <a:ext cx="126360" cy="464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C996294-DF53-4F77-849D-0C2F57CAC19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527639" y="2117158"/>
                <a:ext cx="1440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B2009C0-1BD6-4BD4-A2C9-42BF7C301990}"/>
                  </a:ext>
                </a:extLst>
              </p14:cNvPr>
              <p14:cNvContentPartPr/>
              <p14:nvPr/>
            </p14:nvContentPartPr>
            <p14:xfrm>
              <a:off x="3669919" y="3544558"/>
              <a:ext cx="223560" cy="454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B2009C0-1BD6-4BD4-A2C9-42BF7C30199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661279" y="3535558"/>
                <a:ext cx="2412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D87AF05-307A-4A5D-A232-9164B508BA85}"/>
                  </a:ext>
                </a:extLst>
              </p14:cNvPr>
              <p14:cNvContentPartPr/>
              <p14:nvPr/>
            </p14:nvContentPartPr>
            <p14:xfrm>
              <a:off x="3532399" y="3776758"/>
              <a:ext cx="429120" cy="115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D87AF05-307A-4A5D-A232-9164B508BA8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523399" y="3767758"/>
                <a:ext cx="446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D553235-7947-4D01-9697-B12E3EE1BD17}"/>
                  </a:ext>
                </a:extLst>
              </p14:cNvPr>
              <p14:cNvContentPartPr/>
              <p14:nvPr/>
            </p14:nvContentPartPr>
            <p14:xfrm>
              <a:off x="3956839" y="3527278"/>
              <a:ext cx="258480" cy="451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D553235-7947-4D01-9697-B12E3EE1BD1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948199" y="3518278"/>
                <a:ext cx="276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ADBE7DE-3073-475C-9C7E-6F0222D71045}"/>
                  </a:ext>
                </a:extLst>
              </p14:cNvPr>
              <p14:cNvContentPartPr/>
              <p14:nvPr/>
            </p14:nvContentPartPr>
            <p14:xfrm>
              <a:off x="4188679" y="3780358"/>
              <a:ext cx="196200" cy="185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ADBE7DE-3073-475C-9C7E-6F0222D710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180039" y="3771358"/>
                <a:ext cx="2138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3427C9A-C465-443B-83AE-23BF7AF2AAEC}"/>
                  </a:ext>
                </a:extLst>
              </p14:cNvPr>
              <p14:cNvContentPartPr/>
              <p14:nvPr/>
            </p14:nvContentPartPr>
            <p14:xfrm>
              <a:off x="4794919" y="3427198"/>
              <a:ext cx="274320" cy="528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3427C9A-C465-443B-83AE-23BF7AF2AAE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785919" y="3418198"/>
                <a:ext cx="2919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522E95A-E7FF-4E53-9931-2A25F9492E4C}"/>
                  </a:ext>
                </a:extLst>
              </p14:cNvPr>
              <p14:cNvContentPartPr/>
              <p14:nvPr/>
            </p14:nvContentPartPr>
            <p14:xfrm>
              <a:off x="4697719" y="3720238"/>
              <a:ext cx="411120" cy="58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522E95A-E7FF-4E53-9931-2A25F9492E4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688719" y="3711238"/>
                <a:ext cx="428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E7358BD-C2B9-42F6-8AA8-77FC62E13039}"/>
                  </a:ext>
                </a:extLst>
              </p14:cNvPr>
              <p14:cNvContentPartPr/>
              <p14:nvPr/>
            </p14:nvContentPartPr>
            <p14:xfrm>
              <a:off x="5000479" y="3754078"/>
              <a:ext cx="219960" cy="158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E7358BD-C2B9-42F6-8AA8-77FC62E1303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991479" y="3745438"/>
                <a:ext cx="237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4566499-7B38-4A81-B7D2-A21D740B8EE8}"/>
                  </a:ext>
                </a:extLst>
              </p14:cNvPr>
              <p14:cNvContentPartPr/>
              <p14:nvPr/>
            </p14:nvContentPartPr>
            <p14:xfrm>
              <a:off x="5179039" y="3707638"/>
              <a:ext cx="273240" cy="2199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4566499-7B38-4A81-B7D2-A21D740B8EE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170399" y="3698638"/>
                <a:ext cx="290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7D5F081-18D3-4C31-815C-B0950D5FF68B}"/>
                  </a:ext>
                </a:extLst>
              </p14:cNvPr>
              <p14:cNvContentPartPr/>
              <p14:nvPr/>
            </p14:nvContentPartPr>
            <p14:xfrm>
              <a:off x="5498359" y="3431518"/>
              <a:ext cx="368640" cy="483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7D5F081-18D3-4C31-815C-B0950D5FF68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489359" y="3422878"/>
                <a:ext cx="3862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B71DE6-B8BB-48FA-912E-1335AB5EA17B}"/>
                  </a:ext>
                </a:extLst>
              </p14:cNvPr>
              <p14:cNvContentPartPr/>
              <p14:nvPr/>
            </p14:nvContentPartPr>
            <p14:xfrm>
              <a:off x="6073639" y="3698998"/>
              <a:ext cx="106560" cy="1382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B71DE6-B8BB-48FA-912E-1335AB5EA17B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064999" y="3689998"/>
                <a:ext cx="1242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15B1AF6-BAA9-490A-93C3-C2F488F379A4}"/>
                  </a:ext>
                </a:extLst>
              </p14:cNvPr>
              <p14:cNvContentPartPr/>
              <p14:nvPr/>
            </p14:nvContentPartPr>
            <p14:xfrm>
              <a:off x="6244279" y="3562918"/>
              <a:ext cx="13680" cy="12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15B1AF6-BAA9-490A-93C3-C2F488F379A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235279" y="3554278"/>
                <a:ext cx="313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1E541DD-A593-486C-A8AD-1C9CA9FB584F}"/>
                  </a:ext>
                </a:extLst>
              </p14:cNvPr>
              <p14:cNvContentPartPr/>
              <p14:nvPr/>
            </p14:nvContentPartPr>
            <p14:xfrm>
              <a:off x="6205759" y="3583438"/>
              <a:ext cx="247320" cy="250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1E541DD-A593-486C-A8AD-1C9CA9FB584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197119" y="3574798"/>
                <a:ext cx="264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9EDD4A7-7AD1-42F9-A1D0-EE2584836C92}"/>
                  </a:ext>
                </a:extLst>
              </p14:cNvPr>
              <p14:cNvContentPartPr/>
              <p14:nvPr/>
            </p14:nvContentPartPr>
            <p14:xfrm>
              <a:off x="6745399" y="3543118"/>
              <a:ext cx="280080" cy="277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9EDD4A7-7AD1-42F9-A1D0-EE2584836C9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399" y="3534118"/>
                <a:ext cx="2977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C793F1D-6457-4F4F-89C3-16E1A3C0528C}"/>
                  </a:ext>
                </a:extLst>
              </p14:cNvPr>
              <p14:cNvContentPartPr/>
              <p14:nvPr/>
            </p14:nvContentPartPr>
            <p14:xfrm>
              <a:off x="6945559" y="3675598"/>
              <a:ext cx="165960" cy="128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C793F1D-6457-4F4F-89C3-16E1A3C0528C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936559" y="3666598"/>
                <a:ext cx="183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94F1938-EE0C-4F4F-AAA4-4DB8A9624705}"/>
                  </a:ext>
                </a:extLst>
              </p14:cNvPr>
              <p14:cNvContentPartPr/>
              <p14:nvPr/>
            </p14:nvContentPartPr>
            <p14:xfrm>
              <a:off x="7155079" y="3664798"/>
              <a:ext cx="199800" cy="1447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94F1938-EE0C-4F4F-AAA4-4DB8A962470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146079" y="3656158"/>
                <a:ext cx="217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2CACD45-2E06-4FB8-9BB1-D057FA255998}"/>
                  </a:ext>
                </a:extLst>
              </p14:cNvPr>
              <p14:cNvContentPartPr/>
              <p14:nvPr/>
            </p14:nvContentPartPr>
            <p14:xfrm>
              <a:off x="7458559" y="3605398"/>
              <a:ext cx="197640" cy="201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2CACD45-2E06-4FB8-9BB1-D057FA25599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7449559" y="3596758"/>
                <a:ext cx="215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8BA95F8-38FA-4B13-9A35-D912E175A73C}"/>
                  </a:ext>
                </a:extLst>
              </p14:cNvPr>
              <p14:cNvContentPartPr/>
              <p14:nvPr/>
            </p14:nvContentPartPr>
            <p14:xfrm>
              <a:off x="7588879" y="3380398"/>
              <a:ext cx="297360" cy="373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8BA95F8-38FA-4B13-9A35-D912E175A73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580239" y="3371758"/>
                <a:ext cx="315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58A5A73-BA81-4F37-9564-C25400BC339F}"/>
                  </a:ext>
                </a:extLst>
              </p14:cNvPr>
              <p14:cNvContentPartPr/>
              <p14:nvPr/>
            </p14:nvContentPartPr>
            <p14:xfrm>
              <a:off x="7783639" y="3601798"/>
              <a:ext cx="222120" cy="204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58A5A73-BA81-4F37-9564-C25400BC339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774999" y="3592798"/>
                <a:ext cx="2397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F48199F-B3F2-4F55-847C-6B3FFDE611D4}"/>
                  </a:ext>
                </a:extLst>
              </p14:cNvPr>
              <p14:cNvContentPartPr/>
              <p14:nvPr/>
            </p14:nvContentPartPr>
            <p14:xfrm>
              <a:off x="7983439" y="3647878"/>
              <a:ext cx="216360" cy="1548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F48199F-B3F2-4F55-847C-6B3FFDE611D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974799" y="3638878"/>
                <a:ext cx="2340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80FB50E-3E57-4F89-B84E-F764CCCA3033}"/>
                  </a:ext>
                </a:extLst>
              </p14:cNvPr>
              <p14:cNvContentPartPr/>
              <p14:nvPr/>
            </p14:nvContentPartPr>
            <p14:xfrm>
              <a:off x="8218879" y="3330358"/>
              <a:ext cx="417600" cy="496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80FB50E-3E57-4F89-B84E-F764CCCA303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209879" y="3321358"/>
                <a:ext cx="4352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CDBBC65-3177-48AC-8620-805960F71DAB}"/>
                  </a:ext>
                </a:extLst>
              </p14:cNvPr>
              <p14:cNvContentPartPr/>
              <p14:nvPr/>
            </p14:nvContentPartPr>
            <p14:xfrm>
              <a:off x="8491399" y="3647878"/>
              <a:ext cx="222840" cy="126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CDBBC65-3177-48AC-8620-805960F71DA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482399" y="3639238"/>
                <a:ext cx="24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3C282E2-7CEE-44D2-80AF-6EB1109F1020}"/>
                  </a:ext>
                </a:extLst>
              </p14:cNvPr>
              <p14:cNvContentPartPr/>
              <p14:nvPr/>
            </p14:nvContentPartPr>
            <p14:xfrm>
              <a:off x="8809279" y="3565438"/>
              <a:ext cx="255600" cy="2109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3C282E2-7CEE-44D2-80AF-6EB1109F102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800639" y="3556438"/>
                <a:ext cx="273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9FBD5DA-EDF5-49D6-96F5-526E9B448DB2}"/>
                  </a:ext>
                </a:extLst>
              </p14:cNvPr>
              <p14:cNvContentPartPr/>
              <p14:nvPr/>
            </p14:nvContentPartPr>
            <p14:xfrm>
              <a:off x="8962999" y="3394438"/>
              <a:ext cx="253800" cy="374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9FBD5DA-EDF5-49D6-96F5-526E9B448DB2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954359" y="3385798"/>
                <a:ext cx="2714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B050CB9-9CF5-4CA9-A68B-02F23831B911}"/>
                  </a:ext>
                </a:extLst>
              </p14:cNvPr>
              <p14:cNvContentPartPr/>
              <p14:nvPr/>
            </p14:nvContentPartPr>
            <p14:xfrm>
              <a:off x="9436399" y="3512158"/>
              <a:ext cx="226800" cy="235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B050CB9-9CF5-4CA9-A68B-02F23831B91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27759" y="3503518"/>
                <a:ext cx="2444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4A7AC98-DA7B-4078-B90A-544E73ED85E9}"/>
                  </a:ext>
                </a:extLst>
              </p14:cNvPr>
              <p14:cNvContentPartPr/>
              <p14:nvPr/>
            </p14:nvContentPartPr>
            <p14:xfrm>
              <a:off x="9708559" y="3490918"/>
              <a:ext cx="230760" cy="2394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4A7AC98-DA7B-4078-B90A-544E73ED85E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99919" y="3482278"/>
                <a:ext cx="248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C1E887C-4062-4B55-8FD8-852345488DF5}"/>
                  </a:ext>
                </a:extLst>
              </p14:cNvPr>
              <p14:cNvContentPartPr/>
              <p14:nvPr/>
            </p14:nvContentPartPr>
            <p14:xfrm>
              <a:off x="9896479" y="3478678"/>
              <a:ext cx="244440" cy="260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C1E887C-4062-4B55-8FD8-852345488DF5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87479" y="3470038"/>
                <a:ext cx="2620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C9E960F-8656-4C40-B5C8-212628F7B1DC}"/>
                  </a:ext>
                </a:extLst>
              </p14:cNvPr>
              <p14:cNvContentPartPr/>
              <p14:nvPr/>
            </p14:nvContentPartPr>
            <p14:xfrm>
              <a:off x="10143439" y="3587398"/>
              <a:ext cx="177120" cy="146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C9E960F-8656-4C40-B5C8-212628F7B1D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0134799" y="3578398"/>
                <a:ext cx="1947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38EBD7A-BC72-4577-8C76-1AFEB835D24B}"/>
                  </a:ext>
                </a:extLst>
              </p14:cNvPr>
              <p14:cNvContentPartPr/>
              <p14:nvPr/>
            </p14:nvContentPartPr>
            <p14:xfrm>
              <a:off x="10414519" y="3582718"/>
              <a:ext cx="314640" cy="123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38EBD7A-BC72-4577-8C76-1AFEB835D24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405879" y="3573718"/>
                <a:ext cx="332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14626FE-409B-4B05-AAAB-32C8E2260C7E}"/>
                  </a:ext>
                </a:extLst>
              </p14:cNvPr>
              <p14:cNvContentPartPr/>
              <p14:nvPr/>
            </p14:nvContentPartPr>
            <p14:xfrm>
              <a:off x="10841839" y="3585238"/>
              <a:ext cx="55440" cy="1184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14626FE-409B-4B05-AAAB-32C8E2260C7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833199" y="3576598"/>
                <a:ext cx="730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0FA94BA-0AA4-4257-ABB4-74E0B26897CA}"/>
                  </a:ext>
                </a:extLst>
              </p14:cNvPr>
              <p14:cNvContentPartPr/>
              <p14:nvPr/>
            </p14:nvContentPartPr>
            <p14:xfrm>
              <a:off x="10990519" y="3557158"/>
              <a:ext cx="186480" cy="1342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0FA94BA-0AA4-4257-ABB4-74E0B26897C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981519" y="3548518"/>
                <a:ext cx="204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53E8C21-3EF6-4377-944A-52A7CBE98374}"/>
                  </a:ext>
                </a:extLst>
              </p14:cNvPr>
              <p14:cNvContentPartPr/>
              <p14:nvPr/>
            </p14:nvContentPartPr>
            <p14:xfrm>
              <a:off x="11208679" y="3542398"/>
              <a:ext cx="289440" cy="6436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53E8C21-3EF6-4377-944A-52A7CBE98374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199679" y="3533398"/>
                <a:ext cx="30708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F708714-7785-4410-BE15-DECE5F6379E9}"/>
                  </a:ext>
                </a:extLst>
              </p14:cNvPr>
              <p14:cNvContentPartPr/>
              <p14:nvPr/>
            </p14:nvContentPartPr>
            <p14:xfrm>
              <a:off x="414799" y="4388758"/>
              <a:ext cx="266400" cy="469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F708714-7785-4410-BE15-DECE5F6379E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06159" y="4380118"/>
                <a:ext cx="2840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5E03922-74A1-4B1B-B9AD-165E64787CF0}"/>
                  </a:ext>
                </a:extLst>
              </p14:cNvPr>
              <p14:cNvContentPartPr/>
              <p14:nvPr/>
            </p14:nvContentPartPr>
            <p14:xfrm>
              <a:off x="550159" y="4336198"/>
              <a:ext cx="284400" cy="5000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5E03922-74A1-4B1B-B9AD-165E64787CF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41159" y="4327558"/>
                <a:ext cx="3020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48FFD70-55A1-483A-93D6-AA7F923BE3C7}"/>
                  </a:ext>
                </a:extLst>
              </p14:cNvPr>
              <p14:cNvContentPartPr/>
              <p14:nvPr/>
            </p14:nvContentPartPr>
            <p14:xfrm>
              <a:off x="456199" y="4626718"/>
              <a:ext cx="221760" cy="74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48FFD70-55A1-483A-93D6-AA7F923BE3C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47559" y="4618078"/>
                <a:ext cx="239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5572A46-97BE-472A-A92B-E6E0C0978269}"/>
                  </a:ext>
                </a:extLst>
              </p14:cNvPr>
              <p14:cNvContentPartPr/>
              <p14:nvPr/>
            </p14:nvContentPartPr>
            <p14:xfrm>
              <a:off x="666439" y="4786558"/>
              <a:ext cx="119520" cy="1465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5572A46-97BE-472A-A92B-E6E0C0978269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57439" y="4777918"/>
                <a:ext cx="13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784CA72-87A1-4F62-A32E-253C2C407B46}"/>
                  </a:ext>
                </a:extLst>
              </p14:cNvPr>
              <p14:cNvContentPartPr/>
              <p14:nvPr/>
            </p14:nvContentPartPr>
            <p14:xfrm>
              <a:off x="1627999" y="3815638"/>
              <a:ext cx="219240" cy="333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784CA72-87A1-4F62-A32E-253C2C407B4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618999" y="3806638"/>
                <a:ext cx="236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7BE2E79-B081-4A3B-ABF9-9400A98949CA}"/>
                  </a:ext>
                </a:extLst>
              </p14:cNvPr>
              <p14:cNvContentPartPr/>
              <p14:nvPr/>
            </p14:nvContentPartPr>
            <p14:xfrm>
              <a:off x="1723759" y="3701518"/>
              <a:ext cx="345960" cy="4258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7BE2E79-B081-4A3B-ABF9-9400A98949C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715119" y="3692518"/>
                <a:ext cx="3636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91F86FB-A575-4DFA-BBD4-77F5A6D79BC6}"/>
                  </a:ext>
                </a:extLst>
              </p14:cNvPr>
              <p14:cNvContentPartPr/>
              <p14:nvPr/>
            </p14:nvContentPartPr>
            <p14:xfrm>
              <a:off x="1959199" y="3901318"/>
              <a:ext cx="182160" cy="177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91F86FB-A575-4DFA-BBD4-77F5A6D79BC6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950199" y="3892678"/>
                <a:ext cx="199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3CEDF63-2F71-42B3-9E98-4477F08EA406}"/>
                  </a:ext>
                </a:extLst>
              </p14:cNvPr>
              <p14:cNvContentPartPr/>
              <p14:nvPr/>
            </p14:nvContentPartPr>
            <p14:xfrm>
              <a:off x="2230279" y="3878278"/>
              <a:ext cx="191520" cy="161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3CEDF63-2F71-42B3-9E98-4477F08EA40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221279" y="3869278"/>
                <a:ext cx="209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E304977-FF9D-4F72-B323-6DE16D7AE466}"/>
                  </a:ext>
                </a:extLst>
              </p14:cNvPr>
              <p14:cNvContentPartPr/>
              <p14:nvPr/>
            </p14:nvContentPartPr>
            <p14:xfrm>
              <a:off x="2394439" y="3901678"/>
              <a:ext cx="168840" cy="1357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E304977-FF9D-4F72-B323-6DE16D7AE46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385799" y="3892678"/>
                <a:ext cx="186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E2F228-E7A1-4DB1-ACEB-7E88EFC1424F}"/>
                  </a:ext>
                </a:extLst>
              </p14:cNvPr>
              <p14:cNvContentPartPr/>
              <p14:nvPr/>
            </p14:nvContentPartPr>
            <p14:xfrm>
              <a:off x="2721679" y="3725638"/>
              <a:ext cx="127800" cy="304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E2F228-E7A1-4DB1-ACEB-7E88EFC1424F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713039" y="3716638"/>
                <a:ext cx="145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1D0D06B-7774-4865-8106-01BE7B4AA4C9}"/>
                  </a:ext>
                </a:extLst>
              </p14:cNvPr>
              <p14:cNvContentPartPr/>
              <p14:nvPr/>
            </p14:nvContentPartPr>
            <p14:xfrm>
              <a:off x="2907799" y="3700798"/>
              <a:ext cx="181440" cy="359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1D0D06B-7774-4865-8106-01BE7B4AA4C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2899159" y="3691798"/>
                <a:ext cx="1990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C15F000-A908-43C6-B5B9-9A57BDD4B801}"/>
                  </a:ext>
                </a:extLst>
              </p14:cNvPr>
              <p14:cNvContentPartPr/>
              <p14:nvPr/>
            </p14:nvContentPartPr>
            <p14:xfrm>
              <a:off x="3106159" y="4061158"/>
              <a:ext cx="117360" cy="188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C15F000-A908-43C6-B5B9-9A57BDD4B801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097519" y="4052158"/>
                <a:ext cx="1350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3B66C82-CDF9-4C2D-ACF6-72642983DB04}"/>
                  </a:ext>
                </a:extLst>
              </p14:cNvPr>
              <p14:cNvContentPartPr/>
              <p14:nvPr/>
            </p14:nvContentPartPr>
            <p14:xfrm>
              <a:off x="1234879" y="4724278"/>
              <a:ext cx="10080" cy="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3B66C82-CDF9-4C2D-ACF6-72642983DB0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226239" y="4715638"/>
                <a:ext cx="277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DE1461B-1824-4B4D-BECA-0B6BEB25022C}"/>
                  </a:ext>
                </a:extLst>
              </p14:cNvPr>
              <p14:cNvContentPartPr/>
              <p14:nvPr/>
            </p14:nvContentPartPr>
            <p14:xfrm>
              <a:off x="1242799" y="4489558"/>
              <a:ext cx="146520" cy="267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DE1461B-1824-4B4D-BECA-0B6BEB25022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233799" y="4480918"/>
                <a:ext cx="1641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EB6DF82-A8CD-49AB-8B5E-A92F40C44440}"/>
                  </a:ext>
                </a:extLst>
              </p14:cNvPr>
              <p14:cNvContentPartPr/>
              <p14:nvPr/>
            </p14:nvContentPartPr>
            <p14:xfrm>
              <a:off x="1351159" y="4517998"/>
              <a:ext cx="234000" cy="215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EB6DF82-A8CD-49AB-8B5E-A92F40C4444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342159" y="4509358"/>
                <a:ext cx="2516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554351B-F16C-49B1-8FAD-38DC547B9FBF}"/>
                  </a:ext>
                </a:extLst>
              </p14:cNvPr>
              <p14:cNvContentPartPr/>
              <p14:nvPr/>
            </p14:nvContentPartPr>
            <p14:xfrm>
              <a:off x="1964959" y="4245118"/>
              <a:ext cx="294120" cy="523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554351B-F16C-49B1-8FAD-38DC547B9FBF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956319" y="4236478"/>
                <a:ext cx="3117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B40D8FD-D5CA-4041-A7B3-CD73BF4F6347}"/>
                  </a:ext>
                </a:extLst>
              </p14:cNvPr>
              <p14:cNvContentPartPr/>
              <p14:nvPr/>
            </p14:nvContentPartPr>
            <p14:xfrm>
              <a:off x="1852999" y="4496398"/>
              <a:ext cx="381240" cy="81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B40D8FD-D5CA-4041-A7B3-CD73BF4F6347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844359" y="4487758"/>
                <a:ext cx="398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2D81BB1-7616-43DE-A03C-94E121FD80D8}"/>
                  </a:ext>
                </a:extLst>
              </p14:cNvPr>
              <p14:cNvContentPartPr/>
              <p14:nvPr/>
            </p14:nvContentPartPr>
            <p14:xfrm>
              <a:off x="2206879" y="4488838"/>
              <a:ext cx="205920" cy="248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2D81BB1-7616-43DE-A03C-94E121FD80D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198239" y="4480198"/>
                <a:ext cx="2235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F265964-71AD-4B78-854B-AAA1B9D55783}"/>
                  </a:ext>
                </a:extLst>
              </p14:cNvPr>
              <p14:cNvContentPartPr/>
              <p14:nvPr/>
            </p14:nvContentPartPr>
            <p14:xfrm>
              <a:off x="2445199" y="4489558"/>
              <a:ext cx="243360" cy="2372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F265964-71AD-4B78-854B-AAA1B9D55783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436199" y="4480918"/>
                <a:ext cx="2610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F24F7C6-51CB-4E5F-AFD4-9E2D1BCDC308}"/>
                  </a:ext>
                </a:extLst>
              </p14:cNvPr>
              <p14:cNvContentPartPr/>
              <p14:nvPr/>
            </p14:nvContentPartPr>
            <p14:xfrm>
              <a:off x="2711959" y="4454638"/>
              <a:ext cx="234360" cy="237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F24F7C6-51CB-4E5F-AFD4-9E2D1BCDC308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702959" y="4445998"/>
                <a:ext cx="2520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DDE30FE-66CA-4068-950F-DAB592ADA860}"/>
                  </a:ext>
                </a:extLst>
              </p14:cNvPr>
              <p14:cNvContentPartPr/>
              <p14:nvPr/>
            </p14:nvContentPartPr>
            <p14:xfrm>
              <a:off x="3067279" y="4671358"/>
              <a:ext cx="9360" cy="3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DDE30FE-66CA-4068-950F-DAB592ADA860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058639" y="4662718"/>
                <a:ext cx="27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4B4BEE4-7CEE-4280-A5F9-CB6955C0A848}"/>
                  </a:ext>
                </a:extLst>
              </p14:cNvPr>
              <p14:cNvContentPartPr/>
              <p14:nvPr/>
            </p14:nvContentPartPr>
            <p14:xfrm>
              <a:off x="1821679" y="5002918"/>
              <a:ext cx="187920" cy="226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4B4BEE4-7CEE-4280-A5F9-CB6955C0A84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813039" y="4994278"/>
                <a:ext cx="205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FE98FF1-07C1-4440-8054-889729FF40B8}"/>
                  </a:ext>
                </a:extLst>
              </p14:cNvPr>
              <p14:cNvContentPartPr/>
              <p14:nvPr/>
            </p14:nvContentPartPr>
            <p14:xfrm>
              <a:off x="1829599" y="4922638"/>
              <a:ext cx="440280" cy="1162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FE98FF1-07C1-4440-8054-889729FF40B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820599" y="4913998"/>
                <a:ext cx="457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9E4C748-A1F5-48AB-B2B2-181F73A9D94F}"/>
                  </a:ext>
                </a:extLst>
              </p14:cNvPr>
              <p14:cNvContentPartPr/>
              <p14:nvPr/>
            </p14:nvContentPartPr>
            <p14:xfrm>
              <a:off x="2165839" y="4868998"/>
              <a:ext cx="199080" cy="286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9E4C748-A1F5-48AB-B2B2-181F73A9D94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2157199" y="4860358"/>
                <a:ext cx="2167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93366BD-0DF8-46F4-BE32-6732BFDD04EF}"/>
                  </a:ext>
                </a:extLst>
              </p14:cNvPr>
              <p14:cNvContentPartPr/>
              <p14:nvPr/>
            </p14:nvContentPartPr>
            <p14:xfrm>
              <a:off x="2385079" y="4984198"/>
              <a:ext cx="172080" cy="1465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93366BD-0DF8-46F4-BE32-6732BFDD04EF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376079" y="4975558"/>
                <a:ext cx="189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AF25696-966F-4E61-A0F3-B56E4224E009}"/>
                  </a:ext>
                </a:extLst>
              </p14:cNvPr>
              <p14:cNvContentPartPr/>
              <p14:nvPr/>
            </p14:nvContentPartPr>
            <p14:xfrm>
              <a:off x="2589919" y="4976278"/>
              <a:ext cx="153720" cy="168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AF25696-966F-4E61-A0F3-B56E4224E009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581279" y="4967278"/>
                <a:ext cx="171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D0BEF65-730D-4D33-8251-4E6BA68F1404}"/>
                  </a:ext>
                </a:extLst>
              </p14:cNvPr>
              <p14:cNvContentPartPr/>
              <p14:nvPr/>
            </p14:nvContentPartPr>
            <p14:xfrm>
              <a:off x="2785399" y="4964758"/>
              <a:ext cx="135360" cy="1645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D0BEF65-730D-4D33-8251-4E6BA68F140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776399" y="4955758"/>
                <a:ext cx="1530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9C90863-5173-4387-BB92-C3719A9C147F}"/>
                  </a:ext>
                </a:extLst>
              </p14:cNvPr>
              <p14:cNvContentPartPr/>
              <p14:nvPr/>
            </p14:nvContentPartPr>
            <p14:xfrm>
              <a:off x="3106159" y="4487398"/>
              <a:ext cx="506160" cy="673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9C90863-5173-4387-BB92-C3719A9C147F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097519" y="4478398"/>
                <a:ext cx="52380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D61CDCB-BD89-4B70-8F5C-DE847A9FDF35}"/>
                  </a:ext>
                </a:extLst>
              </p14:cNvPr>
              <p14:cNvContentPartPr/>
              <p14:nvPr/>
            </p14:nvContentPartPr>
            <p14:xfrm>
              <a:off x="3106519" y="4935598"/>
              <a:ext cx="324720" cy="1130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D61CDCB-BD89-4B70-8F5C-DE847A9FDF35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3097519" y="4926598"/>
                <a:ext cx="342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D72A929-7708-4039-BDF7-E31FF62A37AB}"/>
                  </a:ext>
                </a:extLst>
              </p14:cNvPr>
              <p14:cNvContentPartPr/>
              <p14:nvPr/>
            </p14:nvContentPartPr>
            <p14:xfrm>
              <a:off x="3345559" y="4905718"/>
              <a:ext cx="513000" cy="2372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D72A929-7708-4039-BDF7-E31FF62A37A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3336559" y="4896718"/>
                <a:ext cx="5306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0331171-2C0D-494E-AF65-E5A26CCC2370}"/>
                  </a:ext>
                </a:extLst>
              </p14:cNvPr>
              <p14:cNvContentPartPr/>
              <p14:nvPr/>
            </p14:nvContentPartPr>
            <p14:xfrm>
              <a:off x="3823639" y="4862518"/>
              <a:ext cx="234360" cy="250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0331171-2C0D-494E-AF65-E5A26CCC2370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3814999" y="4853878"/>
                <a:ext cx="252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686D15A-B7B1-4F33-B2E1-FEF021CF2EB5}"/>
                  </a:ext>
                </a:extLst>
              </p14:cNvPr>
              <p14:cNvContentPartPr/>
              <p14:nvPr/>
            </p14:nvContentPartPr>
            <p14:xfrm>
              <a:off x="3993919" y="5063038"/>
              <a:ext cx="213840" cy="295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686D15A-B7B1-4F33-B2E1-FEF021CF2EB5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985279" y="5054038"/>
                <a:ext cx="2314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FD2848A-B2D4-4FD3-9C13-E24BAE2961C0}"/>
                  </a:ext>
                </a:extLst>
              </p14:cNvPr>
              <p14:cNvContentPartPr/>
              <p14:nvPr/>
            </p14:nvContentPartPr>
            <p14:xfrm>
              <a:off x="4513399" y="4915798"/>
              <a:ext cx="113400" cy="1674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FD2848A-B2D4-4FD3-9C13-E24BAE2961C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504399" y="4907158"/>
                <a:ext cx="131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09B42A5-7C93-4099-9CFB-4AA59EA59574}"/>
                  </a:ext>
                </a:extLst>
              </p14:cNvPr>
              <p14:cNvContentPartPr/>
              <p14:nvPr/>
            </p14:nvContentPartPr>
            <p14:xfrm>
              <a:off x="4720039" y="4803478"/>
              <a:ext cx="10440" cy="4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09B42A5-7C93-4099-9CFB-4AA59EA59574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711039" y="4794478"/>
                <a:ext cx="280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447B2E6-F2DB-466C-A0B8-338479D5567C}"/>
                  </a:ext>
                </a:extLst>
              </p14:cNvPr>
              <p14:cNvContentPartPr/>
              <p14:nvPr/>
            </p14:nvContentPartPr>
            <p14:xfrm>
              <a:off x="4815079" y="4485958"/>
              <a:ext cx="389880" cy="650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447B2E6-F2DB-466C-A0B8-338479D5567C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806079" y="4476958"/>
                <a:ext cx="4075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4CDC78E-4055-4EBE-94CB-5F546E11647D}"/>
                  </a:ext>
                </a:extLst>
              </p14:cNvPr>
              <p14:cNvContentPartPr/>
              <p14:nvPr/>
            </p14:nvContentPartPr>
            <p14:xfrm>
              <a:off x="4824799" y="4886638"/>
              <a:ext cx="292680" cy="102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4CDC78E-4055-4EBE-94CB-5F546E11647D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816159" y="4877638"/>
                <a:ext cx="3103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249F855-E66B-455E-B1FB-ED80DEF11991}"/>
                  </a:ext>
                </a:extLst>
              </p14:cNvPr>
              <p14:cNvContentPartPr/>
              <p14:nvPr/>
            </p14:nvContentPartPr>
            <p14:xfrm>
              <a:off x="5406199" y="4739038"/>
              <a:ext cx="216360" cy="279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249F855-E66B-455E-B1FB-ED80DEF1199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397199" y="4730038"/>
                <a:ext cx="234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DDEE007-7578-4787-894C-DBA0C4801069}"/>
                  </a:ext>
                </a:extLst>
              </p14:cNvPr>
              <p14:cNvContentPartPr/>
              <p14:nvPr/>
            </p14:nvContentPartPr>
            <p14:xfrm>
              <a:off x="5551639" y="4558678"/>
              <a:ext cx="363600" cy="264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DDEE007-7578-4787-894C-DBA0C4801069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542639" y="4550038"/>
                <a:ext cx="3812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64A8F7C-E027-4B68-8F21-CA3CE0E3062B}"/>
                  </a:ext>
                </a:extLst>
              </p14:cNvPr>
              <p14:cNvContentPartPr/>
              <p14:nvPr/>
            </p14:nvContentPartPr>
            <p14:xfrm>
              <a:off x="6057439" y="4863958"/>
              <a:ext cx="88200" cy="1285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64A8F7C-E027-4B68-8F21-CA3CE0E3062B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6048439" y="4855318"/>
                <a:ext cx="105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C46397E-3101-4124-9B92-D0CF8134B6A5}"/>
                  </a:ext>
                </a:extLst>
              </p14:cNvPr>
              <p14:cNvContentPartPr/>
              <p14:nvPr/>
            </p14:nvContentPartPr>
            <p14:xfrm>
              <a:off x="6220159" y="4763878"/>
              <a:ext cx="184320" cy="2210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C46397E-3101-4124-9B92-D0CF8134B6A5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6211159" y="4755238"/>
                <a:ext cx="201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0198B10-F5B7-4F30-A1A8-2B5225094949}"/>
                  </a:ext>
                </a:extLst>
              </p14:cNvPr>
              <p14:cNvContentPartPr/>
              <p14:nvPr/>
            </p14:nvContentPartPr>
            <p14:xfrm>
              <a:off x="6864559" y="4832638"/>
              <a:ext cx="27000" cy="11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0198B10-F5B7-4F30-A1A8-2B5225094949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6855919" y="4823998"/>
                <a:ext cx="446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87AA574-8EDD-40B0-9170-EFA9B0B7C4E6}"/>
                  </a:ext>
                </a:extLst>
              </p14:cNvPr>
              <p14:cNvContentPartPr/>
              <p14:nvPr/>
            </p14:nvContentPartPr>
            <p14:xfrm>
              <a:off x="6711199" y="4731838"/>
              <a:ext cx="313560" cy="2721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87AA574-8EDD-40B0-9170-EFA9B0B7C4E6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702199" y="4723198"/>
                <a:ext cx="3312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9E7C85E-9FC0-4C06-9036-D34EE6F053F2}"/>
                  </a:ext>
                </a:extLst>
              </p14:cNvPr>
              <p14:cNvContentPartPr/>
              <p14:nvPr/>
            </p14:nvContentPartPr>
            <p14:xfrm>
              <a:off x="7106839" y="4822918"/>
              <a:ext cx="326520" cy="1396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9E7C85E-9FC0-4C06-9036-D34EE6F053F2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098199" y="4814278"/>
                <a:ext cx="3441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D86D52E-CFF4-44DE-8672-1C3B003E8502}"/>
                  </a:ext>
                </a:extLst>
              </p14:cNvPr>
              <p14:cNvContentPartPr/>
              <p14:nvPr/>
            </p14:nvContentPartPr>
            <p14:xfrm>
              <a:off x="7516879" y="4863958"/>
              <a:ext cx="132840" cy="997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D86D52E-CFF4-44DE-8672-1C3B003E8502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507879" y="4854958"/>
                <a:ext cx="150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0733C49-1B90-423A-B1A2-6C3BD41E7AB3}"/>
                  </a:ext>
                </a:extLst>
              </p14:cNvPr>
              <p14:cNvContentPartPr/>
              <p14:nvPr/>
            </p14:nvContentPartPr>
            <p14:xfrm>
              <a:off x="7769239" y="4716718"/>
              <a:ext cx="107280" cy="263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0733C49-1B90-423A-B1A2-6C3BD41E7AB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760239" y="4707718"/>
                <a:ext cx="124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98F1BD4-FC23-45BF-A63C-968F7D818416}"/>
                  </a:ext>
                </a:extLst>
              </p14:cNvPr>
              <p14:cNvContentPartPr/>
              <p14:nvPr/>
            </p14:nvContentPartPr>
            <p14:xfrm>
              <a:off x="7935919" y="4676398"/>
              <a:ext cx="166320" cy="329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98F1BD4-FC23-45BF-A63C-968F7D81841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7927279" y="4667758"/>
                <a:ext cx="1839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602714C-F5F6-4059-8B42-670ACD566081}"/>
                  </a:ext>
                </a:extLst>
              </p14:cNvPr>
              <p14:cNvContentPartPr/>
              <p14:nvPr/>
            </p14:nvContentPartPr>
            <p14:xfrm>
              <a:off x="8137159" y="4998598"/>
              <a:ext cx="134280" cy="1515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602714C-F5F6-4059-8B42-670ACD566081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128159" y="4989958"/>
                <a:ext cx="151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C2508AB-08D1-45FE-B237-5FDCF601CFC1}"/>
                  </a:ext>
                </a:extLst>
              </p14:cNvPr>
              <p14:cNvContentPartPr/>
              <p14:nvPr/>
            </p14:nvContentPartPr>
            <p14:xfrm>
              <a:off x="8600119" y="4597918"/>
              <a:ext cx="270000" cy="387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C2508AB-08D1-45FE-B237-5FDCF601CFC1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591479" y="4589278"/>
                <a:ext cx="2876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8EEE95AF-A295-429F-9E36-B531FE34E73A}"/>
                  </a:ext>
                </a:extLst>
              </p14:cNvPr>
              <p14:cNvContentPartPr/>
              <p14:nvPr/>
            </p14:nvContentPartPr>
            <p14:xfrm>
              <a:off x="8524879" y="4737238"/>
              <a:ext cx="414360" cy="117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8EEE95AF-A295-429F-9E36-B531FE34E73A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515879" y="4728238"/>
                <a:ext cx="432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C2B6D19-8C39-4AAB-A7D9-BE3E515C2CEC}"/>
                  </a:ext>
                </a:extLst>
              </p14:cNvPr>
              <p14:cNvContentPartPr/>
              <p14:nvPr/>
            </p14:nvContentPartPr>
            <p14:xfrm>
              <a:off x="8879119" y="4531678"/>
              <a:ext cx="261360" cy="4150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C2B6D19-8C39-4AAB-A7D9-BE3E515C2CEC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870479" y="4522678"/>
                <a:ext cx="2790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4245D2F-C6A4-4C05-A41F-CCD5E711C890}"/>
                  </a:ext>
                </a:extLst>
              </p14:cNvPr>
              <p14:cNvContentPartPr/>
              <p14:nvPr/>
            </p14:nvContentPartPr>
            <p14:xfrm>
              <a:off x="9203119" y="4786558"/>
              <a:ext cx="152280" cy="123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4245D2F-C6A4-4C05-A41F-CCD5E711C890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9194479" y="4777918"/>
                <a:ext cx="1699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A313B2F-611F-4084-8F74-D6D57467D6EB}"/>
                  </a:ext>
                </a:extLst>
              </p14:cNvPr>
              <p14:cNvContentPartPr/>
              <p14:nvPr/>
            </p14:nvContentPartPr>
            <p14:xfrm>
              <a:off x="9349999" y="4801678"/>
              <a:ext cx="277200" cy="1335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A313B2F-611F-4084-8F74-D6D57467D6EB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9341359" y="4792678"/>
                <a:ext cx="294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8385EF8-80DD-4DEE-94D5-F520A747DB80}"/>
                  </a:ext>
                </a:extLst>
              </p14:cNvPr>
              <p14:cNvContentPartPr/>
              <p14:nvPr/>
            </p14:nvContentPartPr>
            <p14:xfrm>
              <a:off x="9941119" y="4774678"/>
              <a:ext cx="237600" cy="1573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8385EF8-80DD-4DEE-94D5-F520A747DB80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9932479" y="4766038"/>
                <a:ext cx="2552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C44785E-254E-4A1A-9EE7-FB48B25C0C25}"/>
                  </a:ext>
                </a:extLst>
              </p14:cNvPr>
              <p14:cNvContentPartPr/>
              <p14:nvPr/>
            </p14:nvContentPartPr>
            <p14:xfrm>
              <a:off x="10228759" y="4774318"/>
              <a:ext cx="133560" cy="130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C44785E-254E-4A1A-9EE7-FB48B25C0C25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0219759" y="4765318"/>
                <a:ext cx="151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6A6C4EB-6DBE-496F-A3A5-EFB646A6814A}"/>
                  </a:ext>
                </a:extLst>
              </p14:cNvPr>
              <p14:cNvContentPartPr/>
              <p14:nvPr/>
            </p14:nvContentPartPr>
            <p14:xfrm>
              <a:off x="10465639" y="4702318"/>
              <a:ext cx="342720" cy="2318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6A6C4EB-6DBE-496F-A3A5-EFB646A6814A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10456999" y="4693318"/>
                <a:ext cx="360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76B2028-EB8D-49A3-963B-E1E74BAC0F0B}"/>
                  </a:ext>
                </a:extLst>
              </p14:cNvPr>
              <p14:cNvContentPartPr/>
              <p14:nvPr/>
            </p14:nvContentPartPr>
            <p14:xfrm>
              <a:off x="5441839" y="5520238"/>
              <a:ext cx="81000" cy="129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76B2028-EB8D-49A3-963B-E1E74BAC0F0B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5432839" y="5511598"/>
                <a:ext cx="986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4BC239-BE42-4287-A25F-38F8441ED1D6}"/>
                  </a:ext>
                </a:extLst>
              </p14:cNvPr>
              <p14:cNvContentPartPr/>
              <p14:nvPr/>
            </p14:nvContentPartPr>
            <p14:xfrm>
              <a:off x="5727679" y="5108038"/>
              <a:ext cx="416520" cy="6134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4BC239-BE42-4287-A25F-38F8441ED1D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718679" y="5099398"/>
                <a:ext cx="43416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8809FA9-6E61-442A-963C-8BCC03CB10B5}"/>
                  </a:ext>
                </a:extLst>
              </p14:cNvPr>
              <p14:cNvContentPartPr/>
              <p14:nvPr/>
            </p14:nvContentPartPr>
            <p14:xfrm>
              <a:off x="5748559" y="5474878"/>
              <a:ext cx="299520" cy="648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8809FA9-6E61-442A-963C-8BCC03CB10B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5739919" y="5466238"/>
                <a:ext cx="3171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F13333-4B3B-4ADC-88A7-C17E801474C4}"/>
                  </a:ext>
                </a:extLst>
              </p14:cNvPr>
              <p14:cNvContentPartPr/>
              <p14:nvPr/>
            </p14:nvContentPartPr>
            <p14:xfrm>
              <a:off x="6338599" y="5205238"/>
              <a:ext cx="287640" cy="408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F13333-4B3B-4ADC-88A7-C17E801474C4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6329599" y="5196238"/>
                <a:ext cx="305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4BB3A50-4823-4D27-873B-C10E337CDCB8}"/>
                  </a:ext>
                </a:extLst>
              </p14:cNvPr>
              <p14:cNvContentPartPr/>
              <p14:nvPr/>
            </p14:nvContentPartPr>
            <p14:xfrm>
              <a:off x="6505639" y="5151598"/>
              <a:ext cx="335160" cy="4867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4BB3A50-4823-4D27-873B-C10E337CDCB8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6496999" y="5142958"/>
                <a:ext cx="3528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82B6C66-A371-4653-A4C0-3C0DE5C40265}"/>
                  </a:ext>
                </a:extLst>
              </p14:cNvPr>
              <p14:cNvContentPartPr/>
              <p14:nvPr/>
            </p14:nvContentPartPr>
            <p14:xfrm>
              <a:off x="6383239" y="5450758"/>
              <a:ext cx="300600" cy="486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82B6C66-A371-4653-A4C0-3C0DE5C40265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6374239" y="5442118"/>
                <a:ext cx="3182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94F29D0-55B1-4D81-84BD-B08B3A1BDCD8}"/>
                  </a:ext>
                </a:extLst>
              </p14:cNvPr>
              <p14:cNvContentPartPr/>
              <p14:nvPr/>
            </p14:nvContentPartPr>
            <p14:xfrm>
              <a:off x="6669799" y="5506198"/>
              <a:ext cx="140400" cy="1400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94F29D0-55B1-4D81-84BD-B08B3A1BDCD8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6660799" y="5497558"/>
                <a:ext cx="1580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396F81C-F98C-4FED-A18D-528048455331}"/>
                  </a:ext>
                </a:extLst>
              </p14:cNvPr>
              <p14:cNvContentPartPr/>
              <p14:nvPr/>
            </p14:nvContentPartPr>
            <p14:xfrm>
              <a:off x="7234639" y="5408638"/>
              <a:ext cx="92880" cy="154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396F81C-F98C-4FED-A18D-528048455331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225639" y="5399998"/>
                <a:ext cx="11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22A27C4-AC7D-4374-A18D-B0CF911D6F4C}"/>
                  </a:ext>
                </a:extLst>
              </p14:cNvPr>
              <p14:cNvContentPartPr/>
              <p14:nvPr/>
            </p14:nvContentPartPr>
            <p14:xfrm>
              <a:off x="7354519" y="5330878"/>
              <a:ext cx="237600" cy="2473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22A27C4-AC7D-4374-A18D-B0CF911D6F4C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7345879" y="5322238"/>
                <a:ext cx="255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CA2A32A-4A01-46F4-8883-31474D41BAB2}"/>
                  </a:ext>
                </a:extLst>
              </p14:cNvPr>
              <p14:cNvContentPartPr/>
              <p14:nvPr/>
            </p14:nvContentPartPr>
            <p14:xfrm>
              <a:off x="7903159" y="5154838"/>
              <a:ext cx="281160" cy="4557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CA2A32A-4A01-46F4-8883-31474D41BAB2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7894159" y="5146198"/>
                <a:ext cx="2988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07F99FB-C4AA-4287-9B68-4BC73B52A3C9}"/>
                  </a:ext>
                </a:extLst>
              </p14:cNvPr>
              <p14:cNvContentPartPr/>
              <p14:nvPr/>
            </p14:nvContentPartPr>
            <p14:xfrm>
              <a:off x="7846999" y="5324398"/>
              <a:ext cx="450000" cy="125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07F99FB-C4AA-4287-9B68-4BC73B52A3C9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7837999" y="5315758"/>
                <a:ext cx="467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1240415-D81F-4B8E-A424-9AA8CF90D1BB}"/>
                  </a:ext>
                </a:extLst>
              </p14:cNvPr>
              <p14:cNvContentPartPr/>
              <p14:nvPr/>
            </p14:nvContentPartPr>
            <p14:xfrm>
              <a:off x="8177839" y="5409358"/>
              <a:ext cx="186480" cy="164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1240415-D81F-4B8E-A424-9AA8CF90D1BB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169199" y="5400358"/>
                <a:ext cx="2041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09C796A-1B90-47B5-9B73-4647AA2B7110}"/>
                  </a:ext>
                </a:extLst>
              </p14:cNvPr>
              <p14:cNvContentPartPr/>
              <p14:nvPr/>
            </p14:nvContentPartPr>
            <p14:xfrm>
              <a:off x="8423719" y="5397838"/>
              <a:ext cx="196560" cy="137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09C796A-1B90-47B5-9B73-4647AA2B7110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8415079" y="5389198"/>
                <a:ext cx="214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6A39036-539C-4EAC-A111-E5A9AC11B3C5}"/>
                  </a:ext>
                </a:extLst>
              </p14:cNvPr>
              <p14:cNvContentPartPr/>
              <p14:nvPr/>
            </p14:nvContentPartPr>
            <p14:xfrm>
              <a:off x="8664919" y="5343838"/>
              <a:ext cx="235440" cy="2026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6A39036-539C-4EAC-A111-E5A9AC11B3C5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8655919" y="5335198"/>
                <a:ext cx="2530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C525101-8A6F-41F1-B773-7C3D05ABC45B}"/>
                  </a:ext>
                </a:extLst>
              </p14:cNvPr>
              <p14:cNvContentPartPr/>
              <p14:nvPr/>
            </p14:nvContentPartPr>
            <p14:xfrm>
              <a:off x="8903959" y="5554078"/>
              <a:ext cx="172080" cy="1789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C525101-8A6F-41F1-B773-7C3D05ABC45B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8894959" y="5545438"/>
                <a:ext cx="18972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558866C-CAB3-46FA-816C-94E9035D5E37}"/>
              </a:ext>
            </a:extLst>
          </p:cNvPr>
          <p:cNvGrpSpPr/>
          <p:nvPr/>
        </p:nvGrpSpPr>
        <p:grpSpPr>
          <a:xfrm>
            <a:off x="9276199" y="5117758"/>
            <a:ext cx="1886400" cy="835200"/>
            <a:chOff x="9276199" y="5117758"/>
            <a:chExt cx="188640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AF457BF-1E5A-401B-9008-4E445E0F824E}"/>
                    </a:ext>
                  </a:extLst>
                </p14:cNvPr>
                <p14:cNvContentPartPr/>
                <p14:nvPr/>
              </p14:nvContentPartPr>
              <p14:xfrm>
                <a:off x="9276199" y="5333038"/>
                <a:ext cx="265320" cy="222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AF457BF-1E5A-401B-9008-4E445E0F824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267199" y="5324398"/>
                  <a:ext cx="28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BC5E179-0E6B-42E5-8E26-F8B76FB99A34}"/>
                    </a:ext>
                  </a:extLst>
                </p14:cNvPr>
                <p14:cNvContentPartPr/>
                <p14:nvPr/>
              </p14:nvContentPartPr>
              <p14:xfrm>
                <a:off x="9510199" y="5369758"/>
                <a:ext cx="173880" cy="158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BC5E179-0E6B-42E5-8E26-F8B76FB99A3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501559" y="5361118"/>
                  <a:ext cx="191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0000BFF-B4F1-4B1A-B689-DB2A93F4F381}"/>
                    </a:ext>
                  </a:extLst>
                </p14:cNvPr>
                <p14:cNvContentPartPr/>
                <p14:nvPr/>
              </p14:nvContentPartPr>
              <p14:xfrm>
                <a:off x="9500479" y="5361118"/>
                <a:ext cx="370440" cy="576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0000BFF-B4F1-4B1A-B689-DB2A93F4F38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491839" y="5352478"/>
                  <a:ext cx="3880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E97A7C2-593B-44A0-8E5B-538F7F27B750}"/>
                    </a:ext>
                  </a:extLst>
                </p14:cNvPr>
                <p14:cNvContentPartPr/>
                <p14:nvPr/>
              </p14:nvContentPartPr>
              <p14:xfrm>
                <a:off x="9679039" y="5337358"/>
                <a:ext cx="369000" cy="615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E97A7C2-593B-44A0-8E5B-538F7F27B75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670399" y="5328358"/>
                  <a:ext cx="3866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D46448E-FC99-44CE-A412-04FB569057D6}"/>
                    </a:ext>
                  </a:extLst>
                </p14:cNvPr>
                <p14:cNvContentPartPr/>
                <p14:nvPr/>
              </p14:nvContentPartPr>
              <p14:xfrm>
                <a:off x="10051639" y="5335198"/>
                <a:ext cx="195840" cy="182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D46448E-FC99-44CE-A412-04FB569057D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042639" y="5326558"/>
                  <a:ext cx="213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C0D7FFD-177B-4584-B707-AD37D189ED88}"/>
                    </a:ext>
                  </a:extLst>
                </p14:cNvPr>
                <p14:cNvContentPartPr/>
                <p14:nvPr/>
              </p14:nvContentPartPr>
              <p14:xfrm>
                <a:off x="10237399" y="5329798"/>
                <a:ext cx="151560" cy="171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C0D7FFD-177B-4584-B707-AD37D189ED8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228399" y="5321158"/>
                  <a:ext cx="169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286073F-3966-4491-AAEE-0021ED62B432}"/>
                    </a:ext>
                  </a:extLst>
                </p14:cNvPr>
                <p14:cNvContentPartPr/>
                <p14:nvPr/>
              </p14:nvContentPartPr>
              <p14:xfrm>
                <a:off x="10511719" y="5118838"/>
                <a:ext cx="234000" cy="385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286073F-3966-4491-AAEE-0021ED62B43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502719" y="5110198"/>
                  <a:ext cx="2516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B91D7F-743D-438C-B149-529EC7183250}"/>
                    </a:ext>
                  </a:extLst>
                </p14:cNvPr>
                <p14:cNvContentPartPr/>
                <p14:nvPr/>
              </p14:nvContentPartPr>
              <p14:xfrm>
                <a:off x="10417759" y="5304238"/>
                <a:ext cx="315360" cy="198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B91D7F-743D-438C-B149-529EC718325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409119" y="5295238"/>
                  <a:ext cx="333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7105D6F-9623-44C7-A165-EF6AF1994087}"/>
                    </a:ext>
                  </a:extLst>
                </p14:cNvPr>
                <p14:cNvContentPartPr/>
                <p14:nvPr/>
              </p14:nvContentPartPr>
              <p14:xfrm>
                <a:off x="10783879" y="5384878"/>
                <a:ext cx="166680" cy="99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7105D6F-9623-44C7-A165-EF6AF199408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774879" y="5375878"/>
                  <a:ext cx="184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1A8F2E-AC28-429F-980A-58A9AE076D64}"/>
                    </a:ext>
                  </a:extLst>
                </p14:cNvPr>
                <p14:cNvContentPartPr/>
                <p14:nvPr/>
              </p14:nvContentPartPr>
              <p14:xfrm>
                <a:off x="10977199" y="5381278"/>
                <a:ext cx="185400" cy="473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1A8F2E-AC28-429F-980A-58A9AE076D6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968199" y="5372278"/>
                  <a:ext cx="2030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14C5A40-44EF-4ABD-A870-EBC8615354D2}"/>
                    </a:ext>
                  </a:extLst>
                </p14:cNvPr>
                <p14:cNvContentPartPr/>
                <p14:nvPr/>
              </p14:nvContentPartPr>
              <p14:xfrm>
                <a:off x="10898719" y="5117758"/>
                <a:ext cx="46800" cy="48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14C5A40-44EF-4ABD-A870-EBC8615354D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889719" y="5109118"/>
                  <a:ext cx="644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7FB694B-1E27-45B2-86E4-9F8A8723DEFF}"/>
              </a:ext>
            </a:extLst>
          </p:cNvPr>
          <p:cNvGrpSpPr/>
          <p:nvPr/>
        </p:nvGrpSpPr>
        <p:grpSpPr>
          <a:xfrm>
            <a:off x="397879" y="5320078"/>
            <a:ext cx="4656960" cy="1311120"/>
            <a:chOff x="397879" y="5320078"/>
            <a:chExt cx="4656960" cy="13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61C6C0-8167-48CD-8112-FDD4D62F99FF}"/>
                    </a:ext>
                  </a:extLst>
                </p14:cNvPr>
                <p14:cNvContentPartPr/>
                <p14:nvPr/>
              </p14:nvContentPartPr>
              <p14:xfrm>
                <a:off x="397879" y="5686198"/>
                <a:ext cx="226440" cy="20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61C6C0-8167-48CD-8112-FDD4D62F99F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89239" y="5677198"/>
                  <a:ext cx="24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64FE5D5-DBFC-4118-9102-3A3277F43CA8}"/>
                    </a:ext>
                  </a:extLst>
                </p14:cNvPr>
                <p14:cNvContentPartPr/>
                <p14:nvPr/>
              </p14:nvContentPartPr>
              <p14:xfrm>
                <a:off x="578959" y="5675758"/>
                <a:ext cx="243720" cy="200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64FE5D5-DBFC-4118-9102-3A3277F43CA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69959" y="5667118"/>
                  <a:ext cx="261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97828B8-5B90-4CE6-AEC5-6D1EA108464B}"/>
                    </a:ext>
                  </a:extLst>
                </p14:cNvPr>
                <p14:cNvContentPartPr/>
                <p14:nvPr/>
              </p14:nvContentPartPr>
              <p14:xfrm>
                <a:off x="831679" y="5617438"/>
                <a:ext cx="200160" cy="252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97828B8-5B90-4CE6-AEC5-6D1EA108464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23039" y="5608798"/>
                  <a:ext cx="217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C186D76-15AB-4E52-85FD-BE076036B8D3}"/>
                    </a:ext>
                  </a:extLst>
                </p14:cNvPr>
                <p14:cNvContentPartPr/>
                <p14:nvPr/>
              </p14:nvContentPartPr>
              <p14:xfrm>
                <a:off x="1076119" y="5691958"/>
                <a:ext cx="175680" cy="185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C186D76-15AB-4E52-85FD-BE076036B8D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67479" y="5682958"/>
                  <a:ext cx="193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408FCE8-C2F1-402F-A624-D632EC68E0D6}"/>
                    </a:ext>
                  </a:extLst>
                </p14:cNvPr>
                <p14:cNvContentPartPr/>
                <p14:nvPr/>
              </p14:nvContentPartPr>
              <p14:xfrm>
                <a:off x="1329559" y="5501158"/>
                <a:ext cx="140040" cy="348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408FCE8-C2F1-402F-A624-D632EC68E0D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320559" y="5492518"/>
                  <a:ext cx="1576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9C1A9D8-97FD-457E-BE75-D574CD5F2FF4}"/>
                    </a:ext>
                  </a:extLst>
                </p14:cNvPr>
                <p14:cNvContentPartPr/>
                <p14:nvPr/>
              </p14:nvContentPartPr>
              <p14:xfrm>
                <a:off x="1558519" y="5365438"/>
                <a:ext cx="227520" cy="482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9C1A9D8-97FD-457E-BE75-D574CD5F2FF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549519" y="5356438"/>
                  <a:ext cx="2451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DA74B4E-8E03-402C-A8F4-94F1E18AFFCA}"/>
                    </a:ext>
                  </a:extLst>
                </p14:cNvPr>
                <p14:cNvContentPartPr/>
                <p14:nvPr/>
              </p14:nvContentPartPr>
              <p14:xfrm>
                <a:off x="1520719" y="5638318"/>
                <a:ext cx="214560" cy="51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DA74B4E-8E03-402C-A8F4-94F1E18AFFC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512079" y="5629318"/>
                  <a:ext cx="232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F888701-52F2-49C2-B44C-BBB37EC526C5}"/>
                    </a:ext>
                  </a:extLst>
                </p14:cNvPr>
                <p14:cNvContentPartPr/>
                <p14:nvPr/>
              </p14:nvContentPartPr>
              <p14:xfrm>
                <a:off x="2222359" y="5660638"/>
                <a:ext cx="48960" cy="120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F888701-52F2-49C2-B44C-BBB37EC526C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213359" y="5651998"/>
                  <a:ext cx="66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09C9BEE-78A9-4AC3-A85D-70EBBAAD9D9F}"/>
                    </a:ext>
                  </a:extLst>
                </p14:cNvPr>
                <p14:cNvContentPartPr/>
                <p14:nvPr/>
              </p14:nvContentPartPr>
              <p14:xfrm>
                <a:off x="2299399" y="5533198"/>
                <a:ext cx="41040" cy="30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09C9BEE-78A9-4AC3-A85D-70EBBAAD9D9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290759" y="5524198"/>
                  <a:ext cx="58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2A19602-EC91-4D11-BBCA-91E58B50103A}"/>
                    </a:ext>
                  </a:extLst>
                </p14:cNvPr>
                <p14:cNvContentPartPr/>
                <p14:nvPr/>
              </p14:nvContentPartPr>
              <p14:xfrm>
                <a:off x="2371399" y="5566678"/>
                <a:ext cx="177840" cy="235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2A19602-EC91-4D11-BBCA-91E58B50103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362759" y="5558038"/>
                  <a:ext cx="195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A5A5933-3059-47B6-98D8-404FCF0EA8D9}"/>
                    </a:ext>
                  </a:extLst>
                </p14:cNvPr>
                <p14:cNvContentPartPr/>
                <p14:nvPr/>
              </p14:nvContentPartPr>
              <p14:xfrm>
                <a:off x="2955679" y="5627878"/>
                <a:ext cx="290160" cy="194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A5A5933-3059-47B6-98D8-404FCF0EA8D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947039" y="5618878"/>
                  <a:ext cx="307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063735E-CAF0-4C22-8C59-9D5F9530B27C}"/>
                    </a:ext>
                  </a:extLst>
                </p14:cNvPr>
                <p14:cNvContentPartPr/>
                <p14:nvPr/>
              </p14:nvContentPartPr>
              <p14:xfrm>
                <a:off x="3228559" y="5626798"/>
                <a:ext cx="213480" cy="163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063735E-CAF0-4C22-8C59-9D5F9530B27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219919" y="5618158"/>
                  <a:ext cx="231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63BF22E-40AE-49A3-9DE7-43BE69B531C7}"/>
                    </a:ext>
                  </a:extLst>
                </p14:cNvPr>
                <p14:cNvContentPartPr/>
                <p14:nvPr/>
              </p14:nvContentPartPr>
              <p14:xfrm>
                <a:off x="3582079" y="5396038"/>
                <a:ext cx="270360" cy="408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63BF22E-40AE-49A3-9DE7-43BE69B531C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573439" y="5387398"/>
                  <a:ext cx="2880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0F31BDB-F909-4C96-ADCB-37F30B478882}"/>
                    </a:ext>
                  </a:extLst>
                </p14:cNvPr>
                <p14:cNvContentPartPr/>
                <p14:nvPr/>
              </p14:nvContentPartPr>
              <p14:xfrm>
                <a:off x="3750559" y="5624278"/>
                <a:ext cx="104400" cy="145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0F31BDB-F909-4C96-ADCB-37F30B47888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741559" y="5615278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F36AFDF-21B7-4570-AF0C-B1B08E93FA4A}"/>
                    </a:ext>
                  </a:extLst>
                </p14:cNvPr>
                <p14:cNvContentPartPr/>
                <p14:nvPr/>
              </p14:nvContentPartPr>
              <p14:xfrm>
                <a:off x="3969799" y="5320078"/>
                <a:ext cx="281160" cy="387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F36AFDF-21B7-4570-AF0C-B1B08E93FA4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961159" y="5311078"/>
                  <a:ext cx="2988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9957314-954B-413B-A1BE-24895495A340}"/>
                    </a:ext>
                  </a:extLst>
                </p14:cNvPr>
                <p14:cNvContentPartPr/>
                <p14:nvPr/>
              </p14:nvContentPartPr>
              <p14:xfrm>
                <a:off x="4051519" y="5661358"/>
                <a:ext cx="95040" cy="69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9957314-954B-413B-A1BE-24895495A34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042519" y="5652718"/>
                  <a:ext cx="112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8EA48A1-E5C3-4180-A0E4-DE15DADBCDEF}"/>
                    </a:ext>
                  </a:extLst>
                </p14:cNvPr>
                <p14:cNvContentPartPr/>
                <p14:nvPr/>
              </p14:nvContentPartPr>
              <p14:xfrm>
                <a:off x="4255639" y="5532478"/>
                <a:ext cx="270000" cy="203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8EA48A1-E5C3-4180-A0E4-DE15DADBCDE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246999" y="5523478"/>
                  <a:ext cx="287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F75989-8839-4AF6-9993-26D4D25CE135}"/>
                    </a:ext>
                  </a:extLst>
                </p14:cNvPr>
                <p14:cNvContentPartPr/>
                <p14:nvPr/>
              </p14:nvContentPartPr>
              <p14:xfrm>
                <a:off x="4694839" y="5351398"/>
                <a:ext cx="225000" cy="386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F75989-8839-4AF6-9993-26D4D25CE13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686199" y="5342398"/>
                  <a:ext cx="242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7368271-C4E9-4C1B-9CC1-5D8D38DC453E}"/>
                    </a:ext>
                  </a:extLst>
                </p14:cNvPr>
                <p14:cNvContentPartPr/>
                <p14:nvPr/>
              </p14:nvContentPartPr>
              <p14:xfrm>
                <a:off x="4877359" y="5556598"/>
                <a:ext cx="126360" cy="106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7368271-C4E9-4C1B-9CC1-5D8D38DC453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868359" y="5547958"/>
                  <a:ext cx="144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989F895-2405-4C2C-8746-3AFC1FA08C29}"/>
                    </a:ext>
                  </a:extLst>
                </p14:cNvPr>
                <p14:cNvContentPartPr/>
                <p14:nvPr/>
              </p14:nvContentPartPr>
              <p14:xfrm>
                <a:off x="4779079" y="5478838"/>
                <a:ext cx="275760" cy="522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989F895-2405-4C2C-8746-3AFC1FA08C2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770439" y="5469838"/>
                  <a:ext cx="2934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80D7FFE-1320-41D3-BB39-5063FA1865D3}"/>
                    </a:ext>
                  </a:extLst>
                </p14:cNvPr>
                <p14:cNvContentPartPr/>
                <p14:nvPr/>
              </p14:nvContentPartPr>
              <p14:xfrm>
                <a:off x="432439" y="6054118"/>
                <a:ext cx="234360" cy="401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80D7FFE-1320-41D3-BB39-5063FA1865D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23439" y="6045118"/>
                  <a:ext cx="252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8072787-197B-4330-94FA-EC231AB4B497}"/>
                    </a:ext>
                  </a:extLst>
                </p14:cNvPr>
                <p14:cNvContentPartPr/>
                <p14:nvPr/>
              </p14:nvContentPartPr>
              <p14:xfrm>
                <a:off x="580759" y="6026758"/>
                <a:ext cx="239040" cy="478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8072787-197B-4330-94FA-EC231AB4B49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71759" y="6017758"/>
                  <a:ext cx="2566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FD88E1-4E95-4BEE-BAFF-2C1ABE431DB0}"/>
                    </a:ext>
                  </a:extLst>
                </p14:cNvPr>
                <p14:cNvContentPartPr/>
                <p14:nvPr/>
              </p14:nvContentPartPr>
              <p14:xfrm>
                <a:off x="497239" y="6275518"/>
                <a:ext cx="18864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FD88E1-4E95-4BEE-BAFF-2C1ABE431DB0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88239" y="6266518"/>
                  <a:ext cx="206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88900A2-1EED-45A0-9309-40C825504CB2}"/>
                    </a:ext>
                  </a:extLst>
                </p14:cNvPr>
                <p14:cNvContentPartPr/>
                <p14:nvPr/>
              </p14:nvContentPartPr>
              <p14:xfrm>
                <a:off x="697399" y="6364798"/>
                <a:ext cx="113040" cy="162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88900A2-1EED-45A0-9309-40C825504CB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88399" y="6355798"/>
                  <a:ext cx="130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DF626CF-7EC8-4EB9-B301-9B7347E0BA66}"/>
                    </a:ext>
                  </a:extLst>
                </p14:cNvPr>
                <p14:cNvContentPartPr/>
                <p14:nvPr/>
              </p14:nvContentPartPr>
              <p14:xfrm>
                <a:off x="1246399" y="6324478"/>
                <a:ext cx="59760" cy="138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DF626CF-7EC8-4EB9-B301-9B7347E0BA6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237759" y="6315838"/>
                  <a:ext cx="7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4A818A2-AA31-44AC-B4C1-6526091F734A}"/>
                    </a:ext>
                  </a:extLst>
                </p14:cNvPr>
                <p14:cNvContentPartPr/>
                <p14:nvPr/>
              </p14:nvContentPartPr>
              <p14:xfrm>
                <a:off x="1307239" y="6237718"/>
                <a:ext cx="3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4A818A2-AA31-44AC-B4C1-6526091F734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298239" y="6229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C3EB71-EFE7-473A-AE95-43B9DEBF7BBD}"/>
                    </a:ext>
                  </a:extLst>
                </p14:cNvPr>
                <p14:cNvContentPartPr/>
                <p14:nvPr/>
              </p14:nvContentPartPr>
              <p14:xfrm>
                <a:off x="1345399" y="6243478"/>
                <a:ext cx="176400" cy="235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C3EB71-EFE7-473A-AE95-43B9DEBF7BB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336399" y="6234838"/>
                  <a:ext cx="194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E464415-3811-41E0-8A9A-5271A265A680}"/>
                    </a:ext>
                  </a:extLst>
                </p14:cNvPr>
                <p14:cNvContentPartPr/>
                <p14:nvPr/>
              </p14:nvContentPartPr>
              <p14:xfrm>
                <a:off x="1859119" y="6289558"/>
                <a:ext cx="218160" cy="194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E464415-3811-41E0-8A9A-5271A265A68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850479" y="6280558"/>
                  <a:ext cx="235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1B4012C-B34A-4223-94C9-BB5A7B04826E}"/>
                    </a:ext>
                  </a:extLst>
                </p14:cNvPr>
                <p14:cNvContentPartPr/>
                <p14:nvPr/>
              </p14:nvContentPartPr>
              <p14:xfrm>
                <a:off x="2095639" y="6273358"/>
                <a:ext cx="183960" cy="163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1B4012C-B34A-4223-94C9-BB5A7B04826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086639" y="6264718"/>
                  <a:ext cx="201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2B6F0A6-55CD-40AD-A82F-F7519A817B5A}"/>
                    </a:ext>
                  </a:extLst>
                </p14:cNvPr>
                <p14:cNvContentPartPr/>
                <p14:nvPr/>
              </p14:nvContentPartPr>
              <p14:xfrm>
                <a:off x="2399479" y="6059518"/>
                <a:ext cx="200880" cy="377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2B6F0A6-55CD-40AD-A82F-F7519A817B5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90839" y="6050518"/>
                  <a:ext cx="218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730A4A9-7FCF-43E1-8B27-E17389CEAC16}"/>
                    </a:ext>
                  </a:extLst>
                </p14:cNvPr>
                <p14:cNvContentPartPr/>
                <p14:nvPr/>
              </p14:nvContentPartPr>
              <p14:xfrm>
                <a:off x="2534119" y="6293878"/>
                <a:ext cx="55800" cy="144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730A4A9-7FCF-43E1-8B27-E17389CEAC1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525479" y="6285238"/>
                  <a:ext cx="73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663F39E-67B2-4015-B4D5-985760C528C0}"/>
                    </a:ext>
                  </a:extLst>
                </p14:cNvPr>
                <p14:cNvContentPartPr/>
                <p14:nvPr/>
              </p14:nvContentPartPr>
              <p14:xfrm>
                <a:off x="2700079" y="6061678"/>
                <a:ext cx="263880" cy="37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663F39E-67B2-4015-B4D5-985760C528C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691079" y="6053038"/>
                  <a:ext cx="281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2BBE5BC-1EB7-455D-92AD-D2AF172DCF4B}"/>
                    </a:ext>
                  </a:extLst>
                </p14:cNvPr>
                <p14:cNvContentPartPr/>
                <p14:nvPr/>
              </p14:nvContentPartPr>
              <p14:xfrm>
                <a:off x="2759839" y="6335278"/>
                <a:ext cx="153360" cy="849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2BBE5BC-1EB7-455D-92AD-D2AF172DCF4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751199" y="6326638"/>
                  <a:ext cx="17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F669BCA-01E8-4840-B0C6-5E0B117DCB0A}"/>
                    </a:ext>
                  </a:extLst>
                </p14:cNvPr>
                <p14:cNvContentPartPr/>
                <p14:nvPr/>
              </p14:nvContentPartPr>
              <p14:xfrm>
                <a:off x="2974759" y="6029998"/>
                <a:ext cx="481680" cy="431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F669BCA-01E8-4840-B0C6-5E0B117DCB0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966119" y="6021358"/>
                  <a:ext cx="499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EB0E081-A2C5-4B77-867F-72F6C2951148}"/>
                    </a:ext>
                  </a:extLst>
                </p14:cNvPr>
                <p14:cNvContentPartPr/>
                <p14:nvPr/>
              </p14:nvContentPartPr>
              <p14:xfrm>
                <a:off x="3391639" y="6257518"/>
                <a:ext cx="49320" cy="102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EB0E081-A2C5-4B77-867F-72F6C295114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382999" y="6248878"/>
                  <a:ext cx="66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8B6C2B3-DB7F-483E-B4A0-D7FFF25F88DF}"/>
                    </a:ext>
                  </a:extLst>
                </p14:cNvPr>
                <p14:cNvContentPartPr/>
                <p14:nvPr/>
              </p14:nvContentPartPr>
              <p14:xfrm>
                <a:off x="3267079" y="6207118"/>
                <a:ext cx="295200" cy="424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8B6C2B3-DB7F-483E-B4A0-D7FFF25F88D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258439" y="6198478"/>
                  <a:ext cx="3128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B9FCF46-D075-4431-ACA1-63CFE662FE9E}"/>
                    </a:ext>
                  </a:extLst>
                </p14:cNvPr>
                <p14:cNvContentPartPr/>
                <p14:nvPr/>
              </p14:nvContentPartPr>
              <p14:xfrm>
                <a:off x="3916159" y="5886358"/>
                <a:ext cx="295560" cy="490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B9FCF46-D075-4431-ACA1-63CFE662FE9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907519" y="5877718"/>
                  <a:ext cx="3132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530D5CB-BCC4-4A0F-AD97-D4569E6466B7}"/>
                    </a:ext>
                  </a:extLst>
                </p14:cNvPr>
                <p14:cNvContentPartPr/>
                <p14:nvPr/>
              </p14:nvContentPartPr>
              <p14:xfrm>
                <a:off x="3856759" y="6157078"/>
                <a:ext cx="360000" cy="65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530D5CB-BCC4-4A0F-AD97-D4569E6466B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848119" y="6148438"/>
                  <a:ext cx="377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F186F09-0B74-4E17-814B-4029BF42E223}"/>
                    </a:ext>
                  </a:extLst>
                </p14:cNvPr>
                <p14:cNvContentPartPr/>
                <p14:nvPr/>
              </p14:nvContentPartPr>
              <p14:xfrm>
                <a:off x="4118839" y="6225118"/>
                <a:ext cx="127800" cy="1314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F186F09-0B74-4E17-814B-4029BF42E223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109839" y="6216118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3B8890A-861F-49E7-9A02-CCD1A50C1EB6}"/>
                    </a:ext>
                  </a:extLst>
                </p14:cNvPr>
                <p14:cNvContentPartPr/>
                <p14:nvPr/>
              </p14:nvContentPartPr>
              <p14:xfrm>
                <a:off x="4611679" y="5963038"/>
                <a:ext cx="218160" cy="395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3B8890A-861F-49E7-9A02-CCD1A50C1EB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603039" y="5954038"/>
                  <a:ext cx="235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4E529F4-56DE-4027-8A6C-DB65C68A5DBA}"/>
                    </a:ext>
                  </a:extLst>
                </p14:cNvPr>
                <p14:cNvContentPartPr/>
                <p14:nvPr/>
              </p14:nvContentPartPr>
              <p14:xfrm>
                <a:off x="4814359" y="6153118"/>
                <a:ext cx="222840" cy="183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4E529F4-56DE-4027-8A6C-DB65C68A5DB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805719" y="6144478"/>
                  <a:ext cx="2404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84287C6-27DB-44C0-B33A-1F930A8E005E}"/>
              </a:ext>
            </a:extLst>
          </p:cNvPr>
          <p:cNvGrpSpPr/>
          <p:nvPr/>
        </p:nvGrpSpPr>
        <p:grpSpPr>
          <a:xfrm>
            <a:off x="5329879" y="5857198"/>
            <a:ext cx="1153080" cy="522360"/>
            <a:chOff x="5329879" y="5857198"/>
            <a:chExt cx="11530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7626B59-1F92-4FB0-B349-819596AD913D}"/>
                    </a:ext>
                  </a:extLst>
                </p14:cNvPr>
                <p14:cNvContentPartPr/>
                <p14:nvPr/>
              </p14:nvContentPartPr>
              <p14:xfrm>
                <a:off x="5485759" y="5857198"/>
                <a:ext cx="285480" cy="47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7626B59-1F92-4FB0-B349-819596AD913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477119" y="5848198"/>
                  <a:ext cx="303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A93654D-4784-4A7A-BA18-ADF1FAD45A48}"/>
                    </a:ext>
                  </a:extLst>
                </p14:cNvPr>
                <p14:cNvContentPartPr/>
                <p14:nvPr/>
              </p14:nvContentPartPr>
              <p14:xfrm>
                <a:off x="5329879" y="6107038"/>
                <a:ext cx="418680" cy="102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A93654D-4784-4A7A-BA18-ADF1FAD45A4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320879" y="6098038"/>
                  <a:ext cx="436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909AE17-E79D-4798-ADE2-952E9CD99FB5}"/>
                    </a:ext>
                  </a:extLst>
                </p14:cNvPr>
                <p14:cNvContentPartPr/>
                <p14:nvPr/>
              </p14:nvContentPartPr>
              <p14:xfrm>
                <a:off x="5715079" y="6177958"/>
                <a:ext cx="137160" cy="170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909AE17-E79D-4798-ADE2-952E9CD99FB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706079" y="6168958"/>
                  <a:ext cx="154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DC12ECC-4E12-4493-84BF-99E5D2BA3D0B}"/>
                    </a:ext>
                  </a:extLst>
                </p14:cNvPr>
                <p14:cNvContentPartPr/>
                <p14:nvPr/>
              </p14:nvContentPartPr>
              <p14:xfrm>
                <a:off x="5933599" y="6190558"/>
                <a:ext cx="186120" cy="1267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DC12ECC-4E12-4493-84BF-99E5D2BA3D0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924599" y="6181918"/>
                  <a:ext cx="203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7FB07CC-72F8-40BE-81E3-D1233E2A7848}"/>
                    </a:ext>
                  </a:extLst>
                </p14:cNvPr>
                <p14:cNvContentPartPr/>
                <p14:nvPr/>
              </p14:nvContentPartPr>
              <p14:xfrm>
                <a:off x="6132319" y="6161398"/>
                <a:ext cx="350640" cy="218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7FB07CC-72F8-40BE-81E3-D1233E2A784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123679" y="6152398"/>
                  <a:ext cx="3682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C1F0A4D-DC36-4073-A88A-D4CC53F06D73}"/>
              </a:ext>
            </a:extLst>
          </p:cNvPr>
          <p:cNvGrpSpPr/>
          <p:nvPr/>
        </p:nvGrpSpPr>
        <p:grpSpPr>
          <a:xfrm>
            <a:off x="259154" y="3279544"/>
            <a:ext cx="479520" cy="204840"/>
            <a:chOff x="259154" y="3279544"/>
            <a:chExt cx="47952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1E278D7-861C-4A3D-B622-67671E0FF43A}"/>
                    </a:ext>
                  </a:extLst>
                </p14:cNvPr>
                <p14:cNvContentPartPr/>
                <p14:nvPr/>
              </p14:nvContentPartPr>
              <p14:xfrm>
                <a:off x="259154" y="3382144"/>
                <a:ext cx="169920" cy="102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1E278D7-861C-4A3D-B622-67671E0FF43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50514" y="3373144"/>
                  <a:ext cx="18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2DDB348-3D12-42B4-B70D-7722A0B1AAB1}"/>
                    </a:ext>
                  </a:extLst>
                </p14:cNvPr>
                <p14:cNvContentPartPr/>
                <p14:nvPr/>
              </p14:nvContentPartPr>
              <p14:xfrm>
                <a:off x="513314" y="3279544"/>
                <a:ext cx="225360" cy="179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2DDB348-3D12-42B4-B70D-7722A0B1AAB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04314" y="3270904"/>
                  <a:ext cx="24300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DED7EE0F-3AD6-4B4E-B307-FD8FAC786484}"/>
                  </a:ext>
                </a:extLst>
              </p14:cNvPr>
              <p14:cNvContentPartPr/>
              <p14:nvPr/>
            </p14:nvContentPartPr>
            <p14:xfrm>
              <a:off x="1011914" y="3343624"/>
              <a:ext cx="204480" cy="18792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DED7EE0F-3AD6-4B4E-B307-FD8FAC786484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1002914" y="3334624"/>
                <a:ext cx="22212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oup 359">
            <a:extLst>
              <a:ext uri="{FF2B5EF4-FFF2-40B4-BE49-F238E27FC236}">
                <a16:creationId xmlns:a16="http://schemas.microsoft.com/office/drawing/2014/main" id="{87715A9F-BF69-4AC9-875E-139502377B64}"/>
              </a:ext>
            </a:extLst>
          </p:cNvPr>
          <p:cNvGrpSpPr/>
          <p:nvPr/>
        </p:nvGrpSpPr>
        <p:grpSpPr>
          <a:xfrm>
            <a:off x="1505474" y="3303304"/>
            <a:ext cx="235440" cy="208800"/>
            <a:chOff x="1505474" y="3303304"/>
            <a:chExt cx="23544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55F7E66-5808-47A4-A3EC-C0AB0F96376C}"/>
                    </a:ext>
                  </a:extLst>
                </p14:cNvPr>
                <p14:cNvContentPartPr/>
                <p14:nvPr/>
              </p14:nvContentPartPr>
              <p14:xfrm>
                <a:off x="1506554" y="3303304"/>
                <a:ext cx="234360" cy="208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55F7E66-5808-47A4-A3EC-C0AB0F96376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97914" y="3294304"/>
                  <a:ext cx="252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4CF0AF4-3931-448D-97DA-20C6824B9366}"/>
                    </a:ext>
                  </a:extLst>
                </p14:cNvPr>
                <p14:cNvContentPartPr/>
                <p14:nvPr/>
              </p14:nvContentPartPr>
              <p14:xfrm>
                <a:off x="1505474" y="3413104"/>
                <a:ext cx="201960" cy="51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4CF0AF4-3931-448D-97DA-20C6824B936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96474" y="3404104"/>
                  <a:ext cx="2196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658E49C9-6A7D-4FDA-B06F-DE55DFEC898A}"/>
              </a:ext>
            </a:extLst>
          </p:cNvPr>
          <p:cNvGrpSpPr/>
          <p:nvPr/>
        </p:nvGrpSpPr>
        <p:grpSpPr>
          <a:xfrm>
            <a:off x="1977794" y="3118984"/>
            <a:ext cx="799200" cy="344880"/>
            <a:chOff x="1977794" y="3118984"/>
            <a:chExt cx="79920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9375624-8039-4D6D-8E25-8E468E495F95}"/>
                    </a:ext>
                  </a:extLst>
                </p14:cNvPr>
                <p14:cNvContentPartPr/>
                <p14:nvPr/>
              </p14:nvContentPartPr>
              <p14:xfrm>
                <a:off x="1977794" y="3274144"/>
                <a:ext cx="191520" cy="189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9375624-8039-4D6D-8E25-8E468E495F9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969154" y="3265144"/>
                  <a:ext cx="209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92AACB7-7E86-4EFF-8E7D-36F17EB3A46E}"/>
                    </a:ext>
                  </a:extLst>
                </p14:cNvPr>
                <p14:cNvContentPartPr/>
                <p14:nvPr/>
              </p14:nvContentPartPr>
              <p14:xfrm>
                <a:off x="2119994" y="3309424"/>
                <a:ext cx="177480" cy="114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92AACB7-7E86-4EFF-8E7D-36F17EB3A46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111354" y="3300424"/>
                  <a:ext cx="195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95C6BFE-397E-4ACD-894A-097FF4BF19EB}"/>
                    </a:ext>
                  </a:extLst>
                </p14:cNvPr>
                <p14:cNvContentPartPr/>
                <p14:nvPr/>
              </p14:nvContentPartPr>
              <p14:xfrm>
                <a:off x="2351474" y="3118984"/>
                <a:ext cx="121320" cy="2898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95C6BFE-397E-4ACD-894A-097FF4BF19E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342474" y="3110344"/>
                  <a:ext cx="138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2E486A7-26B7-4592-BFC6-C4C7ED60B716}"/>
                    </a:ext>
                  </a:extLst>
                </p14:cNvPr>
                <p14:cNvContentPartPr/>
                <p14:nvPr/>
              </p14:nvContentPartPr>
              <p14:xfrm>
                <a:off x="2441834" y="3295384"/>
                <a:ext cx="106920" cy="1148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2E486A7-26B7-4592-BFC6-C4C7ED60B71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433194" y="3286744"/>
                  <a:ext cx="124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F73AB74-54C1-4C8B-9154-4B6BCA7E189B}"/>
                    </a:ext>
                  </a:extLst>
                </p14:cNvPr>
                <p14:cNvContentPartPr/>
                <p14:nvPr/>
              </p14:nvContentPartPr>
              <p14:xfrm>
                <a:off x="2581154" y="3298264"/>
                <a:ext cx="195840" cy="1447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F73AB74-54C1-4C8B-9154-4B6BCA7E189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572514" y="3289264"/>
                  <a:ext cx="2134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292B7A59-1806-4859-8E4E-DC3C5A4B2FBE}"/>
              </a:ext>
            </a:extLst>
          </p:cNvPr>
          <p:cNvGrpSpPr/>
          <p:nvPr/>
        </p:nvGrpSpPr>
        <p:grpSpPr>
          <a:xfrm>
            <a:off x="3000914" y="3232744"/>
            <a:ext cx="799920" cy="164880"/>
            <a:chOff x="3000914" y="3232744"/>
            <a:chExt cx="79992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EFF85A3-B02B-499C-B20F-3C082280E9EA}"/>
                    </a:ext>
                  </a:extLst>
                </p14:cNvPr>
                <p14:cNvContentPartPr/>
                <p14:nvPr/>
              </p14:nvContentPartPr>
              <p14:xfrm>
                <a:off x="3000914" y="3247864"/>
                <a:ext cx="281880" cy="149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EFF85A3-B02B-499C-B20F-3C082280E9E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992274" y="3239224"/>
                  <a:ext cx="299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126913B-097C-4F2B-8D82-D1171E2BF7B0}"/>
                    </a:ext>
                  </a:extLst>
                </p14:cNvPr>
                <p14:cNvContentPartPr/>
                <p14:nvPr/>
              </p14:nvContentPartPr>
              <p14:xfrm>
                <a:off x="3355154" y="3240664"/>
                <a:ext cx="90720" cy="1328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126913B-097C-4F2B-8D82-D1171E2BF7B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3346514" y="3231664"/>
                  <a:ext cx="108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5C76E51-08F6-4919-B783-28E3F149B884}"/>
                    </a:ext>
                  </a:extLst>
                </p14:cNvPr>
                <p14:cNvContentPartPr/>
                <p14:nvPr/>
              </p14:nvContentPartPr>
              <p14:xfrm>
                <a:off x="3500954" y="3245704"/>
                <a:ext cx="135000" cy="1400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5C76E51-08F6-4919-B783-28E3F149B88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3492314" y="3236704"/>
                  <a:ext cx="152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E3AA508-C52F-4718-AB4B-1D961321410C}"/>
                    </a:ext>
                  </a:extLst>
                </p14:cNvPr>
                <p14:cNvContentPartPr/>
                <p14:nvPr/>
              </p14:nvContentPartPr>
              <p14:xfrm>
                <a:off x="3638834" y="3232744"/>
                <a:ext cx="162000" cy="1418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E3AA508-C52F-4718-AB4B-1D961321410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629834" y="3224104"/>
                  <a:ext cx="1796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04E3B9B-F5C4-4099-A948-FF4C15706E64}"/>
              </a:ext>
            </a:extLst>
          </p:cNvPr>
          <p:cNvGrpSpPr/>
          <p:nvPr/>
        </p:nvGrpSpPr>
        <p:grpSpPr>
          <a:xfrm>
            <a:off x="4022954" y="3015664"/>
            <a:ext cx="1470960" cy="331920"/>
            <a:chOff x="4022954" y="3015664"/>
            <a:chExt cx="14709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F19C792-32B6-40FA-B647-194A9AF4AD48}"/>
                    </a:ext>
                  </a:extLst>
                </p14:cNvPr>
                <p14:cNvContentPartPr/>
                <p14:nvPr/>
              </p14:nvContentPartPr>
              <p14:xfrm>
                <a:off x="4022954" y="3187744"/>
                <a:ext cx="204840" cy="1504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F19C792-32B6-40FA-B647-194A9AF4AD48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014314" y="3179104"/>
                  <a:ext cx="22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773B8DC-E815-424F-B351-BBFA2B69FBD6}"/>
                    </a:ext>
                  </a:extLst>
                </p14:cNvPr>
                <p14:cNvContentPartPr/>
                <p14:nvPr/>
              </p14:nvContentPartPr>
              <p14:xfrm>
                <a:off x="4257314" y="3203584"/>
                <a:ext cx="222840" cy="1440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773B8DC-E815-424F-B351-BBFA2B69FBD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248674" y="3194944"/>
                  <a:ext cx="240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B7BD88A-C402-4F25-B7FD-5E985505E6AD}"/>
                    </a:ext>
                  </a:extLst>
                </p14:cNvPr>
                <p14:cNvContentPartPr/>
                <p14:nvPr/>
              </p14:nvContentPartPr>
              <p14:xfrm>
                <a:off x="4270274" y="3186304"/>
                <a:ext cx="152280" cy="141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B7BD88A-C402-4F25-B7FD-5E985505E6A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261634" y="3177304"/>
                  <a:ext cx="169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0D6812B-E408-4ADD-9558-1E021BF885B1}"/>
                    </a:ext>
                  </a:extLst>
                </p14:cNvPr>
                <p14:cNvContentPartPr/>
                <p14:nvPr/>
              </p14:nvContentPartPr>
              <p14:xfrm>
                <a:off x="4549634" y="3015664"/>
                <a:ext cx="77760" cy="297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0D6812B-E408-4ADD-9558-1E021BF885B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540634" y="3006664"/>
                  <a:ext cx="95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EF2AF3C-01B2-42B3-95AB-F55312A5930D}"/>
                    </a:ext>
                  </a:extLst>
                </p14:cNvPr>
                <p14:cNvContentPartPr/>
                <p14:nvPr/>
              </p14:nvContentPartPr>
              <p14:xfrm>
                <a:off x="4418234" y="3097024"/>
                <a:ext cx="453960" cy="189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EF2AF3C-01B2-42B3-95AB-F55312A5930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409594" y="3088384"/>
                  <a:ext cx="47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B1DB444-0B46-4EB9-95B1-7687CAE1AE03}"/>
                    </a:ext>
                  </a:extLst>
                </p14:cNvPr>
                <p14:cNvContentPartPr/>
                <p14:nvPr/>
              </p14:nvContentPartPr>
              <p14:xfrm>
                <a:off x="4838714" y="3149584"/>
                <a:ext cx="149400" cy="1252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B1DB444-0B46-4EB9-95B1-7687CAE1AE03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829714" y="3140944"/>
                  <a:ext cx="167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116B799-40B2-4227-98FA-98029B702EC3}"/>
                    </a:ext>
                  </a:extLst>
                </p14:cNvPr>
                <p14:cNvContentPartPr/>
                <p14:nvPr/>
              </p14:nvContentPartPr>
              <p14:xfrm>
                <a:off x="5005034" y="3143104"/>
                <a:ext cx="231480" cy="111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116B799-40B2-4227-98FA-98029B702EC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996034" y="3134104"/>
                  <a:ext cx="249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1C7E29E-08BB-4E82-A4C3-12540F72146C}"/>
                    </a:ext>
                  </a:extLst>
                </p14:cNvPr>
                <p14:cNvContentPartPr/>
                <p14:nvPr/>
              </p14:nvContentPartPr>
              <p14:xfrm>
                <a:off x="5313914" y="3126544"/>
                <a:ext cx="180000" cy="1450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1C7E29E-08BB-4E82-A4C3-12540F72146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305274" y="3117904"/>
                  <a:ext cx="19764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C1E1A28-D596-4F7E-80A1-B1E089722D94}"/>
              </a:ext>
            </a:extLst>
          </p:cNvPr>
          <p:cNvGrpSpPr/>
          <p:nvPr/>
        </p:nvGrpSpPr>
        <p:grpSpPr>
          <a:xfrm>
            <a:off x="5809274" y="2861584"/>
            <a:ext cx="1157400" cy="372240"/>
            <a:chOff x="5809274" y="2861584"/>
            <a:chExt cx="115740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C44B86A-9D57-4BB4-B171-C6395B43CD29}"/>
                    </a:ext>
                  </a:extLst>
                </p14:cNvPr>
                <p14:cNvContentPartPr/>
                <p14:nvPr/>
              </p14:nvContentPartPr>
              <p14:xfrm>
                <a:off x="5809274" y="3050944"/>
                <a:ext cx="275040" cy="1828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C44B86A-9D57-4BB4-B171-C6395B43CD29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800634" y="3042304"/>
                  <a:ext cx="292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96B49A0-79C0-4FE9-B81D-33E855BBD883}"/>
                    </a:ext>
                  </a:extLst>
                </p14:cNvPr>
                <p14:cNvContentPartPr/>
                <p14:nvPr/>
              </p14:nvContentPartPr>
              <p14:xfrm>
                <a:off x="6107714" y="3106384"/>
                <a:ext cx="169920" cy="1141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96B49A0-79C0-4FE9-B81D-33E855BBD88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099074" y="3097744"/>
                  <a:ext cx="187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4A8E1D1-7B2A-4A4D-AE5A-33A97302400C}"/>
                    </a:ext>
                  </a:extLst>
                </p14:cNvPr>
                <p14:cNvContentPartPr/>
                <p14:nvPr/>
              </p14:nvContentPartPr>
              <p14:xfrm>
                <a:off x="6350354" y="3095224"/>
                <a:ext cx="120600" cy="1238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4A8E1D1-7B2A-4A4D-AE5A-33A97302400C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341354" y="3086224"/>
                  <a:ext cx="138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FA36575-B429-498A-8F81-5129C959E12B}"/>
                    </a:ext>
                  </a:extLst>
                </p14:cNvPr>
                <p14:cNvContentPartPr/>
                <p14:nvPr/>
              </p14:nvContentPartPr>
              <p14:xfrm>
                <a:off x="6574274" y="2910184"/>
                <a:ext cx="97920" cy="2934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FA36575-B429-498A-8F81-5129C959E12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565274" y="2901544"/>
                  <a:ext cx="115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0719B91-758A-4307-A68B-F00A00DA57E7}"/>
                    </a:ext>
                  </a:extLst>
                </p14:cNvPr>
                <p14:cNvContentPartPr/>
                <p14:nvPr/>
              </p14:nvContentPartPr>
              <p14:xfrm>
                <a:off x="6671474" y="3064984"/>
                <a:ext cx="192600" cy="1443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0719B91-758A-4307-A68B-F00A00DA57E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662834" y="3055984"/>
                  <a:ext cx="210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E504615-62A3-489A-9936-9D8275219AD8}"/>
                    </a:ext>
                  </a:extLst>
                </p14:cNvPr>
                <p14:cNvContentPartPr/>
                <p14:nvPr/>
              </p14:nvContentPartPr>
              <p14:xfrm>
                <a:off x="6825914" y="2861584"/>
                <a:ext cx="140760" cy="331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E504615-62A3-489A-9936-9D8275219AD8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817274" y="2852944"/>
                  <a:ext cx="1584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3124FD8-A700-41AA-8F62-CEBDBD34F127}"/>
              </a:ext>
            </a:extLst>
          </p:cNvPr>
          <p:cNvGrpSpPr/>
          <p:nvPr/>
        </p:nvGrpSpPr>
        <p:grpSpPr>
          <a:xfrm>
            <a:off x="7170434" y="2981464"/>
            <a:ext cx="954360" cy="177840"/>
            <a:chOff x="7170434" y="2981464"/>
            <a:chExt cx="95436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AB25B7A-BF25-495B-8D75-26B562D978C9}"/>
                    </a:ext>
                  </a:extLst>
                </p14:cNvPr>
                <p14:cNvContentPartPr/>
                <p14:nvPr/>
              </p14:nvContentPartPr>
              <p14:xfrm>
                <a:off x="7170434" y="3037624"/>
                <a:ext cx="112680" cy="1191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AB25B7A-BF25-495B-8D75-26B562D978C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161794" y="3028624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7B3321F-1357-407A-A126-0AC43792F07C}"/>
                    </a:ext>
                  </a:extLst>
                </p14:cNvPr>
                <p14:cNvContentPartPr/>
                <p14:nvPr/>
              </p14:nvContentPartPr>
              <p14:xfrm>
                <a:off x="7390754" y="3015304"/>
                <a:ext cx="140760" cy="1411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7B3321F-1357-407A-A126-0AC43792F07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382114" y="3006304"/>
                  <a:ext cx="158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30E822F-B414-46F1-86DB-3599CC627FBF}"/>
                    </a:ext>
                  </a:extLst>
                </p14:cNvPr>
                <p14:cNvContentPartPr/>
                <p14:nvPr/>
              </p14:nvContentPartPr>
              <p14:xfrm>
                <a:off x="7589114" y="3026824"/>
                <a:ext cx="123480" cy="1306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30E822F-B414-46F1-86DB-3599CC627FBF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580474" y="3017824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C1E9441-5F8C-443C-B0EE-7C1265B0DFEA}"/>
                    </a:ext>
                  </a:extLst>
                </p14:cNvPr>
                <p14:cNvContentPartPr/>
                <p14:nvPr/>
              </p14:nvContentPartPr>
              <p14:xfrm>
                <a:off x="7773074" y="2994784"/>
                <a:ext cx="127080" cy="1645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C1E9441-5F8C-443C-B0EE-7C1265B0DFE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764434" y="2986144"/>
                  <a:ext cx="14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DCFD76A-7815-49FE-A365-1BCC17A66A54}"/>
                    </a:ext>
                  </a:extLst>
                </p14:cNvPr>
                <p14:cNvContentPartPr/>
                <p14:nvPr/>
              </p14:nvContentPartPr>
              <p14:xfrm>
                <a:off x="8003474" y="2981464"/>
                <a:ext cx="121320" cy="1688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DCFD76A-7815-49FE-A365-1BCC17A66A5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994474" y="2972824"/>
                  <a:ext cx="1389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208B64B-2D41-4653-8AED-17CF17336D83}"/>
              </a:ext>
            </a:extLst>
          </p:cNvPr>
          <p:cNvGrpSpPr/>
          <p:nvPr/>
        </p:nvGrpSpPr>
        <p:grpSpPr>
          <a:xfrm>
            <a:off x="8299754" y="2757544"/>
            <a:ext cx="1137240" cy="533160"/>
            <a:chOff x="8299754" y="2757544"/>
            <a:chExt cx="113724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24DCEA6-2FBF-48D6-A43B-E400F8258068}"/>
                    </a:ext>
                  </a:extLst>
                </p14:cNvPr>
                <p14:cNvContentPartPr/>
                <p14:nvPr/>
              </p14:nvContentPartPr>
              <p14:xfrm>
                <a:off x="8299754" y="2955184"/>
                <a:ext cx="313560" cy="1688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24DCEA6-2FBF-48D6-A43B-E400F825806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291114" y="2946184"/>
                  <a:ext cx="331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4BFD84-6C72-45DB-91BF-AD77CF7044EF}"/>
                    </a:ext>
                  </a:extLst>
                </p14:cNvPr>
                <p14:cNvContentPartPr/>
                <p14:nvPr/>
              </p14:nvContentPartPr>
              <p14:xfrm>
                <a:off x="8628074" y="2946544"/>
                <a:ext cx="164880" cy="1692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4BFD84-6C72-45DB-91BF-AD77CF7044E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619074" y="2937544"/>
                  <a:ext cx="182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51122B4-9CF2-4D7B-8025-A020F0A892D5}"/>
                    </a:ext>
                  </a:extLst>
                </p14:cNvPr>
                <p14:cNvContentPartPr/>
                <p14:nvPr/>
              </p14:nvContentPartPr>
              <p14:xfrm>
                <a:off x="8829674" y="2942584"/>
                <a:ext cx="198000" cy="1854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51122B4-9CF2-4D7B-8025-A020F0A892D5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820674" y="2933584"/>
                  <a:ext cx="215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FF905A8-373E-487D-B6E2-8E5FC8CB7CEB}"/>
                    </a:ext>
                  </a:extLst>
                </p14:cNvPr>
                <p14:cNvContentPartPr/>
                <p14:nvPr/>
              </p14:nvContentPartPr>
              <p14:xfrm>
                <a:off x="8994554" y="2967424"/>
                <a:ext cx="147240" cy="1785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FF905A8-373E-487D-B6E2-8E5FC8CB7CE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985554" y="2958424"/>
                  <a:ext cx="16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44FA761-E724-434D-B651-5465D0601E48}"/>
                    </a:ext>
                  </a:extLst>
                </p14:cNvPr>
                <p14:cNvContentPartPr/>
                <p14:nvPr/>
              </p14:nvContentPartPr>
              <p14:xfrm>
                <a:off x="9231074" y="2757544"/>
                <a:ext cx="92160" cy="3654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44FA761-E724-434D-B651-5465D0601E4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222074" y="2748904"/>
                  <a:ext cx="1098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871A9F2-26E0-40F3-8561-F9E15AF00003}"/>
                    </a:ext>
                  </a:extLst>
                </p14:cNvPr>
                <p14:cNvContentPartPr/>
                <p14:nvPr/>
              </p14:nvContentPartPr>
              <p14:xfrm>
                <a:off x="9294434" y="2997304"/>
                <a:ext cx="104760" cy="1123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871A9F2-26E0-40F3-8561-F9E15AF0000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9285794" y="2988664"/>
                  <a:ext cx="122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39BFB8D6-47A1-4EA1-8F7D-C8B1CD51E34A}"/>
                    </a:ext>
                  </a:extLst>
                </p14:cNvPr>
                <p14:cNvContentPartPr/>
                <p14:nvPr/>
              </p14:nvContentPartPr>
              <p14:xfrm>
                <a:off x="9315674" y="2944384"/>
                <a:ext cx="121320" cy="346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39BFB8D6-47A1-4EA1-8F7D-C8B1CD51E34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9307034" y="2935744"/>
                  <a:ext cx="1389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5B962C1-70A6-4953-B97F-A1A7248F55F3}"/>
              </a:ext>
            </a:extLst>
          </p:cNvPr>
          <p:cNvGrpSpPr/>
          <p:nvPr/>
        </p:nvGrpSpPr>
        <p:grpSpPr>
          <a:xfrm>
            <a:off x="9660554" y="2737024"/>
            <a:ext cx="360720" cy="600120"/>
            <a:chOff x="9660554" y="2737024"/>
            <a:chExt cx="36072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623A9C0-2E0C-403D-8E33-1BA713BB10BE}"/>
                    </a:ext>
                  </a:extLst>
                </p14:cNvPr>
                <p14:cNvContentPartPr/>
                <p14:nvPr/>
              </p14:nvContentPartPr>
              <p14:xfrm>
                <a:off x="9660554" y="2737024"/>
                <a:ext cx="199080" cy="3304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623A9C0-2E0C-403D-8E33-1BA713BB10BE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651914" y="2728024"/>
                  <a:ext cx="216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0AE6FBC-BE58-4A08-8469-9E94D07559B8}"/>
                    </a:ext>
                  </a:extLst>
                </p14:cNvPr>
                <p14:cNvContentPartPr/>
                <p14:nvPr/>
              </p14:nvContentPartPr>
              <p14:xfrm>
                <a:off x="9892754" y="2937544"/>
                <a:ext cx="115920" cy="1148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0AE6FBC-BE58-4A08-8469-9E94D07559B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884114" y="2928544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0EA2C38-FED7-458E-BC20-45AA9381E704}"/>
                    </a:ext>
                  </a:extLst>
                </p14:cNvPr>
                <p14:cNvContentPartPr/>
                <p14:nvPr/>
              </p14:nvContentPartPr>
              <p14:xfrm>
                <a:off x="9870434" y="2886784"/>
                <a:ext cx="150840" cy="4503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0EA2C38-FED7-458E-BC20-45AA9381E70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9861434" y="2878144"/>
                  <a:ext cx="168480" cy="46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39260FC1-2AC3-4A04-BAC4-C94FE35BD4D0}"/>
                  </a:ext>
                </a:extLst>
              </p14:cNvPr>
              <p14:cNvContentPartPr/>
              <p14:nvPr/>
            </p14:nvContentPartPr>
            <p14:xfrm>
              <a:off x="141074" y="3175144"/>
              <a:ext cx="119520" cy="37620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39260FC1-2AC3-4A04-BAC4-C94FE35BD4D0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132074" y="3166144"/>
                <a:ext cx="137160" cy="39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2725B1C1-CA0A-4DD1-BE31-1AC9362739B2}"/>
              </a:ext>
            </a:extLst>
          </p:cNvPr>
          <p:cNvGrpSpPr/>
          <p:nvPr/>
        </p:nvGrpSpPr>
        <p:grpSpPr>
          <a:xfrm>
            <a:off x="5546114" y="2941504"/>
            <a:ext cx="135720" cy="408240"/>
            <a:chOff x="5546114" y="2941504"/>
            <a:chExt cx="13572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232984C-D578-480E-A7E9-756886D2FFAF}"/>
                    </a:ext>
                  </a:extLst>
                </p14:cNvPr>
                <p14:cNvContentPartPr/>
                <p14:nvPr/>
              </p14:nvContentPartPr>
              <p14:xfrm>
                <a:off x="5607674" y="3023224"/>
                <a:ext cx="360" cy="3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232984C-D578-480E-A7E9-756886D2FFAF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98674" y="30145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C16D0BE-22AF-4400-8824-AF4165BC8A19}"/>
                    </a:ext>
                  </a:extLst>
                </p14:cNvPr>
                <p14:cNvContentPartPr/>
                <p14:nvPr/>
              </p14:nvContentPartPr>
              <p14:xfrm>
                <a:off x="5546114" y="2941504"/>
                <a:ext cx="135720" cy="4082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C16D0BE-22AF-4400-8824-AF4165BC8A1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37474" y="2932864"/>
                  <a:ext cx="15336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D25F293E-1A44-4983-B15A-8166844A2DA6}"/>
              </a:ext>
            </a:extLst>
          </p:cNvPr>
          <p:cNvGrpSpPr/>
          <p:nvPr/>
        </p:nvGrpSpPr>
        <p:grpSpPr>
          <a:xfrm>
            <a:off x="10265714" y="2184424"/>
            <a:ext cx="2001240" cy="1804680"/>
            <a:chOff x="10265714" y="2184424"/>
            <a:chExt cx="2001240" cy="18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8A9249D-CA4F-485D-BAB5-03F9C4631976}"/>
                    </a:ext>
                  </a:extLst>
                </p14:cNvPr>
                <p14:cNvContentPartPr/>
                <p14:nvPr/>
              </p14:nvContentPartPr>
              <p14:xfrm>
                <a:off x="10265714" y="2919904"/>
                <a:ext cx="173880" cy="1656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8A9249D-CA4F-485D-BAB5-03F9C4631976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0256714" y="2911264"/>
                  <a:ext cx="191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438608D-1A10-425A-914F-C0D6E41D1549}"/>
                    </a:ext>
                  </a:extLst>
                </p14:cNvPr>
                <p14:cNvContentPartPr/>
                <p14:nvPr/>
              </p14:nvContentPartPr>
              <p14:xfrm>
                <a:off x="10473794" y="2737024"/>
                <a:ext cx="153000" cy="3366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438608D-1A10-425A-914F-C0D6E41D1549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0465154" y="2728024"/>
                  <a:ext cx="170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29CCE4D-212C-4184-A35C-26DCAE428D09}"/>
                    </a:ext>
                  </a:extLst>
                </p14:cNvPr>
                <p14:cNvContentPartPr/>
                <p14:nvPr/>
              </p14:nvContentPartPr>
              <p14:xfrm>
                <a:off x="10678274" y="2952304"/>
                <a:ext cx="127080" cy="109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29CCE4D-212C-4184-A35C-26DCAE428D0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669274" y="2943664"/>
                  <a:ext cx="144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9387E78-100C-477E-8270-EF9CEF56DEEA}"/>
                    </a:ext>
                  </a:extLst>
                </p14:cNvPr>
                <p14:cNvContentPartPr/>
                <p14:nvPr/>
              </p14:nvContentPartPr>
              <p14:xfrm>
                <a:off x="10820474" y="2967784"/>
                <a:ext cx="74520" cy="1198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9387E78-100C-477E-8270-EF9CEF56DEE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811474" y="2959144"/>
                  <a:ext cx="92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631A76B-E5A0-4C1B-BADE-1338F16B35EE}"/>
                    </a:ext>
                  </a:extLst>
                </p14:cNvPr>
                <p14:cNvContentPartPr/>
                <p14:nvPr/>
              </p14:nvContentPartPr>
              <p14:xfrm>
                <a:off x="10996514" y="2956624"/>
                <a:ext cx="64800" cy="1044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631A76B-E5A0-4C1B-BADE-1338F16B35E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987514" y="2947984"/>
                  <a:ext cx="82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43E15EE-376C-4CB8-889B-A41D5FCD5E0B}"/>
                    </a:ext>
                  </a:extLst>
                </p14:cNvPr>
                <p14:cNvContentPartPr/>
                <p14:nvPr/>
              </p14:nvContentPartPr>
              <p14:xfrm>
                <a:off x="11119994" y="2923144"/>
                <a:ext cx="203040" cy="1767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43E15EE-376C-4CB8-889B-A41D5FCD5E0B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1110994" y="2914144"/>
                  <a:ext cx="220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9F12FDA-EB2D-409A-BB33-7A2B3B074FE0}"/>
                    </a:ext>
                  </a:extLst>
                </p14:cNvPr>
                <p14:cNvContentPartPr/>
                <p14:nvPr/>
              </p14:nvContentPartPr>
              <p14:xfrm>
                <a:off x="11396114" y="3065344"/>
                <a:ext cx="10080" cy="82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9F12FDA-EB2D-409A-BB33-7A2B3B074FE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1387474" y="3056344"/>
                  <a:ext cx="27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194E8D7-5472-4C6D-B896-DB2AF2699AAE}"/>
                    </a:ext>
                  </a:extLst>
                </p14:cNvPr>
                <p14:cNvContentPartPr/>
                <p14:nvPr/>
              </p14:nvContentPartPr>
              <p14:xfrm>
                <a:off x="11332754" y="2913424"/>
                <a:ext cx="101880" cy="1375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194E8D7-5472-4C6D-B896-DB2AF2699AAE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1324114" y="2904784"/>
                  <a:ext cx="11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87BE461-1D3B-4402-BA63-0272E99B89DB}"/>
                    </a:ext>
                  </a:extLst>
                </p14:cNvPr>
                <p14:cNvContentPartPr/>
                <p14:nvPr/>
              </p14:nvContentPartPr>
              <p14:xfrm>
                <a:off x="11595194" y="2844304"/>
                <a:ext cx="36000" cy="1432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87BE461-1D3B-4402-BA63-0272E99B89D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586554" y="2835304"/>
                  <a:ext cx="53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66DC056-C4BB-47B8-ADFA-C72CEBF0EAB0}"/>
                    </a:ext>
                  </a:extLst>
                </p14:cNvPr>
                <p14:cNvContentPartPr/>
                <p14:nvPr/>
              </p14:nvContentPartPr>
              <p14:xfrm>
                <a:off x="11566394" y="2643784"/>
                <a:ext cx="12600" cy="457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66DC056-C4BB-47B8-ADFA-C72CEBF0EAB0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557394" y="2635144"/>
                  <a:ext cx="30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ED0715A-26E5-4096-8765-B5AAD4DEBF81}"/>
                    </a:ext>
                  </a:extLst>
                </p14:cNvPr>
                <p14:cNvContentPartPr/>
                <p14:nvPr/>
              </p14:nvContentPartPr>
              <p14:xfrm>
                <a:off x="11686274" y="2184424"/>
                <a:ext cx="119520" cy="6570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ED0715A-26E5-4096-8765-B5AAD4DEBF81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1677634" y="2175784"/>
                  <a:ext cx="13716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8DF6276-15E2-42F0-82A8-AC2D67B3AA4D}"/>
                    </a:ext>
                  </a:extLst>
                </p14:cNvPr>
                <p14:cNvContentPartPr/>
                <p14:nvPr/>
              </p14:nvContentPartPr>
              <p14:xfrm>
                <a:off x="11669714" y="2620024"/>
                <a:ext cx="198720" cy="1897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8DF6276-15E2-42F0-82A8-AC2D67B3AA4D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1660714" y="2611024"/>
                  <a:ext cx="216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EBD2634-BBE0-4566-AC37-51F4EFCE6A0D}"/>
                    </a:ext>
                  </a:extLst>
                </p14:cNvPr>
                <p14:cNvContentPartPr/>
                <p14:nvPr/>
              </p14:nvContentPartPr>
              <p14:xfrm>
                <a:off x="11552714" y="3170104"/>
                <a:ext cx="74160" cy="2862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EBD2634-BBE0-4566-AC37-51F4EFCE6A0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1543714" y="3161104"/>
                  <a:ext cx="91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A4DE2BB-34CC-46A1-8290-F138D1E208BF}"/>
                    </a:ext>
                  </a:extLst>
                </p14:cNvPr>
                <p14:cNvContentPartPr/>
                <p14:nvPr/>
              </p14:nvContentPartPr>
              <p14:xfrm>
                <a:off x="11627234" y="3023584"/>
                <a:ext cx="70920" cy="4089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A4DE2BB-34CC-46A1-8290-F138D1E208BF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1618594" y="3014944"/>
                  <a:ext cx="88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9E7124D-6FE6-4BD6-8AF8-4B3AB5A1C64A}"/>
                    </a:ext>
                  </a:extLst>
                </p14:cNvPr>
                <p14:cNvContentPartPr/>
                <p14:nvPr/>
              </p14:nvContentPartPr>
              <p14:xfrm>
                <a:off x="11525354" y="3229504"/>
                <a:ext cx="129600" cy="1407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9E7124D-6FE6-4BD6-8AF8-4B3AB5A1C64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1516714" y="3220864"/>
                  <a:ext cx="147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3279B72-F521-4841-AC92-69316A0BD704}"/>
                    </a:ext>
                  </a:extLst>
                </p14:cNvPr>
                <p14:cNvContentPartPr/>
                <p14:nvPr/>
              </p14:nvContentPartPr>
              <p14:xfrm>
                <a:off x="11789594" y="3272704"/>
                <a:ext cx="90720" cy="1414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3279B72-F521-4841-AC92-69316A0BD70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1780594" y="3264064"/>
                  <a:ext cx="108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A78B16F-6283-46BA-9973-CFFCE91E3BFA}"/>
                    </a:ext>
                  </a:extLst>
                </p14:cNvPr>
                <p14:cNvContentPartPr/>
                <p14:nvPr/>
              </p14:nvContentPartPr>
              <p14:xfrm>
                <a:off x="11922434" y="3016384"/>
                <a:ext cx="45000" cy="1069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A78B16F-6283-46BA-9973-CFFCE91E3BF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1913434" y="3007384"/>
                  <a:ext cx="6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7145B4F-1577-4498-B607-5EDFC2095E81}"/>
                    </a:ext>
                  </a:extLst>
                </p14:cNvPr>
                <p14:cNvContentPartPr/>
                <p14:nvPr/>
              </p14:nvContentPartPr>
              <p14:xfrm>
                <a:off x="11908034" y="2900464"/>
                <a:ext cx="360" cy="3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7145B4F-1577-4498-B607-5EDFC2095E8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899394" y="2891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39F49DC-BD04-49AB-A748-7C3D25B8D921}"/>
                    </a:ext>
                  </a:extLst>
                </p14:cNvPr>
                <p14:cNvContentPartPr/>
                <p14:nvPr/>
              </p14:nvContentPartPr>
              <p14:xfrm>
                <a:off x="11993714" y="2781304"/>
                <a:ext cx="177480" cy="2649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39F49DC-BD04-49AB-A748-7C3D25B8D92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984714" y="2772304"/>
                  <a:ext cx="195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9A29CE2-C360-4E37-AA79-3B20043E51FA}"/>
                    </a:ext>
                  </a:extLst>
                </p14:cNvPr>
                <p14:cNvContentPartPr/>
                <p14:nvPr/>
              </p14:nvContentPartPr>
              <p14:xfrm>
                <a:off x="11761514" y="3538024"/>
                <a:ext cx="88200" cy="4510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9A29CE2-C360-4E37-AA79-3B20043E51FA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752514" y="3529024"/>
                  <a:ext cx="1058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E0CD910-81AB-452A-93CF-88A39D2F14E1}"/>
                    </a:ext>
                  </a:extLst>
                </p14:cNvPr>
                <p14:cNvContentPartPr/>
                <p14:nvPr/>
              </p14:nvContentPartPr>
              <p14:xfrm>
                <a:off x="11682674" y="3692104"/>
                <a:ext cx="213480" cy="2001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E0CD910-81AB-452A-93CF-88A39D2F14E1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674034" y="3683464"/>
                  <a:ext cx="231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9C30562-00B5-46F6-BBD5-9CDEC6DF6EC8}"/>
                    </a:ext>
                  </a:extLst>
                </p14:cNvPr>
                <p14:cNvContentPartPr/>
                <p14:nvPr/>
              </p14:nvContentPartPr>
              <p14:xfrm>
                <a:off x="11911634" y="3585544"/>
                <a:ext cx="29880" cy="2563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9C30562-00B5-46F6-BBD5-9CDEC6DF6EC8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1902634" y="3576904"/>
                  <a:ext cx="47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0D21157-F949-4EF0-A2A1-6321102D3F97}"/>
                    </a:ext>
                  </a:extLst>
                </p14:cNvPr>
                <p14:cNvContentPartPr/>
                <p14:nvPr/>
              </p14:nvContentPartPr>
              <p14:xfrm>
                <a:off x="11962394" y="3432544"/>
                <a:ext cx="102600" cy="2394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0D21157-F949-4EF0-A2A1-6321102D3F97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1953754" y="3423544"/>
                  <a:ext cx="120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196D053-D202-40CF-A937-2ABC7C22E2E5}"/>
                    </a:ext>
                  </a:extLst>
                </p14:cNvPr>
                <p14:cNvContentPartPr/>
                <p14:nvPr/>
              </p14:nvContentPartPr>
              <p14:xfrm>
                <a:off x="12041954" y="3266584"/>
                <a:ext cx="138600" cy="210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196D053-D202-40CF-A937-2ABC7C22E2E5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2032954" y="3257584"/>
                  <a:ext cx="156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6AC4A56-253E-4C42-8DF4-9DDB600459B4}"/>
                    </a:ext>
                  </a:extLst>
                </p14:cNvPr>
                <p14:cNvContentPartPr/>
                <p14:nvPr/>
              </p14:nvContentPartPr>
              <p14:xfrm>
                <a:off x="12236354" y="3313024"/>
                <a:ext cx="30600" cy="360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6AC4A56-253E-4C42-8DF4-9DDB600459B4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2227714" y="3304024"/>
                  <a:ext cx="4824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044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135</Words>
  <Application>Microsoft Office PowerPoint</Application>
  <PresentationFormat>Widescreen</PresentationFormat>
  <Paragraphs>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25</cp:revision>
  <dcterms:created xsi:type="dcterms:W3CDTF">2020-12-07T18:41:37Z</dcterms:created>
  <dcterms:modified xsi:type="dcterms:W3CDTF">2021-05-04T00:20:20Z</dcterms:modified>
</cp:coreProperties>
</file>